
<file path=[Content_Types].xml><?xml version="1.0" encoding="utf-8"?>
<Types xmlns="http://schemas.openxmlformats.org/package/2006/content-types">
  <Default Extension="png" ContentType="image/png"/>
  <Default Extension="jpeg" ContentType="image/jpeg"/>
  <Default Extension="m4a" ContentType="audio/mp4"/>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tags/tag9.xml" ContentType="application/vnd.openxmlformats-officedocument.presentationml.tags+xml"/>
  <Override PartName="/ppt/tags/tag10.xml" ContentType="application/vnd.openxmlformats-officedocument.presentationml.tags+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p:sldMasterIdLst>
    <p:sldMasterId id="2147483648" r:id="rId1"/>
  </p:sldMasterIdLst>
  <p:notesMasterIdLst>
    <p:notesMasterId r:id="rId38"/>
  </p:notesMasterIdLst>
  <p:handoutMasterIdLst>
    <p:handoutMasterId r:id="rId39"/>
  </p:handoutMasterIdLst>
  <p:sldIdLst>
    <p:sldId id="4884" r:id="rId2"/>
    <p:sldId id="4885" r:id="rId3"/>
    <p:sldId id="4887" r:id="rId4"/>
    <p:sldId id="4919" r:id="rId5"/>
    <p:sldId id="4914" r:id="rId6"/>
    <p:sldId id="4897" r:id="rId7"/>
    <p:sldId id="4924" r:id="rId8"/>
    <p:sldId id="4926" r:id="rId9"/>
    <p:sldId id="4927" r:id="rId10"/>
    <p:sldId id="4928" r:id="rId11"/>
    <p:sldId id="4929" r:id="rId12"/>
    <p:sldId id="4930" r:id="rId13"/>
    <p:sldId id="4936" r:id="rId14"/>
    <p:sldId id="4932" r:id="rId15"/>
    <p:sldId id="4951" r:id="rId16"/>
    <p:sldId id="4931" r:id="rId17"/>
    <p:sldId id="4935" r:id="rId18"/>
    <p:sldId id="4939" r:id="rId19"/>
    <p:sldId id="4925" r:id="rId20"/>
    <p:sldId id="4937" r:id="rId21"/>
    <p:sldId id="4938" r:id="rId22"/>
    <p:sldId id="4911" r:id="rId23"/>
    <p:sldId id="4943" r:id="rId24"/>
    <p:sldId id="4934" r:id="rId25"/>
    <p:sldId id="4940" r:id="rId26"/>
    <p:sldId id="4941" r:id="rId27"/>
    <p:sldId id="4942" r:id="rId28"/>
    <p:sldId id="4895" r:id="rId29"/>
    <p:sldId id="4944" r:id="rId30"/>
    <p:sldId id="4945" r:id="rId31"/>
    <p:sldId id="4949" r:id="rId32"/>
    <p:sldId id="4948" r:id="rId33"/>
    <p:sldId id="4933" r:id="rId34"/>
    <p:sldId id="4946" r:id="rId35"/>
    <p:sldId id="4947" r:id="rId36"/>
    <p:sldId id="4876" r:id="rId37"/>
  </p:sldIdLst>
  <p:sldSz cx="12190413" cy="6859588"/>
  <p:notesSz cx="6858000" cy="9144000"/>
  <p:custDataLst>
    <p:tags r:id="rId40"/>
  </p:custDataLst>
  <p:defaultTex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606425" indent="-173355"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1216025" indent="-34925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825625" indent="-525145"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2435225" indent="-701675"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167255" algn="l" defTabSz="866775"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600960" algn="l" defTabSz="866775"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034030" algn="l" defTabSz="866775"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467735" algn="l" defTabSz="866775" rtl="0" eaLnBrk="1" latinLnBrk="0" hangingPunct="1">
      <a:defRPr kern="1200">
        <a:solidFill>
          <a:schemeClr val="tx1"/>
        </a:solidFill>
        <a:latin typeface="Calibri" panose="020F050202020403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328">
          <p15:clr>
            <a:srgbClr val="A4A3A4"/>
          </p15:clr>
        </p15:guide>
        <p15:guide id="2" orient="horz" pos="4183">
          <p15:clr>
            <a:srgbClr val="A4A3A4"/>
          </p15:clr>
        </p15:guide>
        <p15:guide id="3" orient="horz" pos="311">
          <p15:clr>
            <a:srgbClr val="A4A3A4"/>
          </p15:clr>
        </p15:guide>
        <p15:guide id="4" orient="horz" pos="3967">
          <p15:clr>
            <a:srgbClr val="A4A3A4"/>
          </p15:clr>
        </p15:guide>
        <p15:guide id="5" pos="4050">
          <p15:clr>
            <a:srgbClr val="A4A3A4"/>
          </p15:clr>
        </p15:guide>
        <p15:guide id="6" pos="557">
          <p15:clr>
            <a:srgbClr val="A4A3A4"/>
          </p15:clr>
        </p15:guide>
        <p15:guide id="7" pos="7497">
          <p15:clr>
            <a:srgbClr val="A4A3A4"/>
          </p15:clr>
        </p15:guide>
        <p15:guide id="8" pos="6908">
          <p15:clr>
            <a:srgbClr val="A4A3A4"/>
          </p15:clr>
        </p15:guide>
        <p15:guide id="9" pos="3840">
          <p15:clr>
            <a:srgbClr val="A4A3A4"/>
          </p15:clr>
        </p15:guide>
        <p15:guide id="10" pos="528">
          <p15:clr>
            <a:srgbClr val="A4A3A4"/>
          </p15:clr>
        </p15:guide>
        <p15:guide id="11" pos="7107">
          <p15:clr>
            <a:srgbClr val="A4A3A4"/>
          </p15:clr>
        </p15:guide>
        <p15:guide id="12" pos="6549">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E6C7A"/>
    <a:srgbClr val="FCDDBD"/>
    <a:srgbClr val="ED1C24"/>
    <a:srgbClr val="134B73"/>
    <a:srgbClr val="000000"/>
    <a:srgbClr val="73A6A3"/>
    <a:srgbClr val="FBB80D"/>
    <a:srgbClr val="38AABA"/>
    <a:srgbClr val="BF0000"/>
    <a:srgbClr val="166CA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853" autoAdjust="0"/>
    <p:restoredTop sz="95274" autoAdjust="0"/>
  </p:normalViewPr>
  <p:slideViewPr>
    <p:cSldViewPr>
      <p:cViewPr varScale="1">
        <p:scale>
          <a:sx n="92" d="100"/>
          <a:sy n="92" d="100"/>
        </p:scale>
        <p:origin x="408" y="84"/>
      </p:cViewPr>
      <p:guideLst>
        <p:guide orient="horz" pos="328"/>
        <p:guide orient="horz" pos="4183"/>
        <p:guide orient="horz" pos="311"/>
        <p:guide orient="horz" pos="3967"/>
        <p:guide pos="4050"/>
        <p:guide pos="557"/>
        <p:guide pos="7497"/>
        <p:guide pos="6908"/>
        <p:guide pos="3840"/>
        <p:guide pos="528"/>
        <p:guide pos="7107"/>
        <p:guide pos="6549"/>
      </p:guideLst>
    </p:cSldViewPr>
  </p:slideViewPr>
  <p:outlineViewPr>
    <p:cViewPr>
      <p:scale>
        <a:sx n="100" d="100"/>
        <a:sy n="100" d="100"/>
      </p:scale>
      <p:origin x="0" y="-10374"/>
    </p:cViewPr>
  </p:outlineViewPr>
  <p:notesTextViewPr>
    <p:cViewPr>
      <p:scale>
        <a:sx n="1" d="1"/>
        <a:sy n="1" d="1"/>
      </p:scale>
      <p:origin x="0" y="0"/>
    </p:cViewPr>
  </p:notesTextViewPr>
  <p:sorterViewPr>
    <p:cViewPr>
      <p:scale>
        <a:sx n="33" d="100"/>
        <a:sy n="33" d="100"/>
      </p:scale>
      <p:origin x="0" y="0"/>
    </p:cViewPr>
  </p:sorterViewPr>
  <p:notesViewPr>
    <p:cSldViewPr>
      <p:cViewPr varScale="1">
        <p:scale>
          <a:sx n="65" d="100"/>
          <a:sy n="65" d="100"/>
        </p:scale>
        <p:origin x="2796" y="54"/>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handoutMaster" Target="handoutMasters/handoutMaster1.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viewProps" Target="view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tags" Target="tags/tag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theme" Target="theme/theme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notesMaster" Target="notesMasters/notes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9630DBF-D010-4114-9DE3-41E342A27C18}" type="datetimeFigureOut">
              <a:rPr lang="zh-CN" altLang="en-US" smtClean="0"/>
              <a:t>2018/5/15</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4D1D107-4CC9-43CA-8CA8-36E1DF70D5F2}" type="slidenum">
              <a:rPr lang="zh-CN" altLang="en-US" smtClean="0"/>
              <a:t>‹#›</a:t>
            </a:fld>
            <a:endParaRPr lang="zh-CN" altLang="en-US"/>
          </a:p>
        </p:txBody>
      </p:sp>
    </p:spTree>
    <p:extLst>
      <p:ext uri="{BB962C8B-B14F-4D97-AF65-F5344CB8AC3E}">
        <p14:creationId xmlns:p14="http://schemas.microsoft.com/office/powerpoint/2010/main" val="309840992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a:defRPr/>
            </a:pPr>
            <a:fld id="{06024D97-E667-405D-B634-E583E2108D71}" type="datetimeFigureOut">
              <a:rPr lang="zh-CN" altLang="en-US"/>
              <a:t>2018/5/15</a:t>
            </a:fld>
            <a:endParaRPr lang="zh-CN" altLang="en-US"/>
          </a:p>
        </p:txBody>
      </p:sp>
      <p:sp>
        <p:nvSpPr>
          <p:cNvPr id="4" name="幻灯片图像占位符 3"/>
          <p:cNvSpPr>
            <a:spLocks noGrp="1" noRot="1" noChangeAspect="1"/>
          </p:cNvSpPr>
          <p:nvPr>
            <p:ph type="sldImg" idx="2"/>
          </p:nvPr>
        </p:nvSpPr>
        <p:spPr>
          <a:xfrm>
            <a:off x="382588" y="685800"/>
            <a:ext cx="6092825" cy="3429000"/>
          </a:xfrm>
          <a:prstGeom prst="rect">
            <a:avLst/>
          </a:prstGeom>
          <a:noFill/>
          <a:ln w="12700">
            <a:solidFill>
              <a:prstClr val="black"/>
            </a:solidFill>
          </a:ln>
        </p:spPr>
        <p:txBody>
          <a:bodyPr vert="horz" lIns="91440" tIns="45720" rIns="91440" bIns="45720" rtlCol="0" anchor="ctr"/>
          <a:lstStyle/>
          <a:p>
            <a:pPr lvl="0"/>
            <a:endParaRPr lang="zh-CN" altLang="en-US" noProof="0" smtClean="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lstStyle>
            <a:lvl1pPr algn="r">
              <a:defRPr sz="1200"/>
            </a:lvl1pPr>
          </a:lstStyle>
          <a:p>
            <a:fld id="{418F03C3-53C1-4F10-8DAF-D1F318E96C6E}" type="slidenum">
              <a:rPr lang="zh-CN" altLang="en-US"/>
              <a:t>‹#›</a:t>
            </a:fld>
            <a:endParaRPr lang="zh-CN" altLang="en-US"/>
          </a:p>
        </p:txBody>
      </p:sp>
    </p:spTree>
    <p:extLst>
      <p:ext uri="{BB962C8B-B14F-4D97-AF65-F5344CB8AC3E}">
        <p14:creationId xmlns:p14="http://schemas.microsoft.com/office/powerpoint/2010/main" val="341573660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31800" algn="l" rtl="0" eaLnBrk="0" fontAlgn="base" hangingPunct="0">
      <a:spcBef>
        <a:spcPct val="30000"/>
      </a:spcBef>
      <a:spcAft>
        <a:spcPct val="0"/>
      </a:spcAft>
      <a:defRPr sz="1200" kern="1200">
        <a:solidFill>
          <a:schemeClr val="tx1"/>
        </a:solidFill>
        <a:latin typeface="+mn-lt"/>
        <a:ea typeface="+mn-ea"/>
        <a:cs typeface="+mn-cs"/>
      </a:defRPr>
    </a:lvl2pPr>
    <a:lvl3pPr marL="865505" algn="l" rtl="0" eaLnBrk="0" fontAlgn="base" hangingPunct="0">
      <a:spcBef>
        <a:spcPct val="30000"/>
      </a:spcBef>
      <a:spcAft>
        <a:spcPct val="0"/>
      </a:spcAft>
      <a:defRPr sz="1200" kern="1200">
        <a:solidFill>
          <a:schemeClr val="tx1"/>
        </a:solidFill>
        <a:latin typeface="+mn-lt"/>
        <a:ea typeface="+mn-ea"/>
        <a:cs typeface="+mn-cs"/>
      </a:defRPr>
    </a:lvl3pPr>
    <a:lvl4pPr marL="1299210" algn="l" rtl="0" eaLnBrk="0" fontAlgn="base" hangingPunct="0">
      <a:spcBef>
        <a:spcPct val="30000"/>
      </a:spcBef>
      <a:spcAft>
        <a:spcPct val="0"/>
      </a:spcAft>
      <a:defRPr sz="1200" kern="1200">
        <a:solidFill>
          <a:schemeClr val="tx1"/>
        </a:solidFill>
        <a:latin typeface="+mn-lt"/>
        <a:ea typeface="+mn-ea"/>
        <a:cs typeface="+mn-cs"/>
      </a:defRPr>
    </a:lvl4pPr>
    <a:lvl5pPr marL="1732280" algn="l" rtl="0" eaLnBrk="0" fontAlgn="base" hangingPunct="0">
      <a:spcBef>
        <a:spcPct val="30000"/>
      </a:spcBef>
      <a:spcAft>
        <a:spcPct val="0"/>
      </a:spcAft>
      <a:defRPr sz="1200" kern="1200">
        <a:solidFill>
          <a:schemeClr val="tx1"/>
        </a:solidFill>
        <a:latin typeface="+mn-lt"/>
        <a:ea typeface="+mn-ea"/>
        <a:cs typeface="+mn-cs"/>
      </a:defRPr>
    </a:lvl5pPr>
    <a:lvl6pPr marL="2166620" algn="l" defTabSz="866140" rtl="0" eaLnBrk="1" latinLnBrk="0" hangingPunct="1">
      <a:defRPr sz="1200" kern="1200">
        <a:solidFill>
          <a:schemeClr val="tx1"/>
        </a:solidFill>
        <a:latin typeface="+mn-lt"/>
        <a:ea typeface="+mn-ea"/>
        <a:cs typeface="+mn-cs"/>
      </a:defRPr>
    </a:lvl6pPr>
    <a:lvl7pPr marL="2600325" algn="l" defTabSz="866140" rtl="0" eaLnBrk="1" latinLnBrk="0" hangingPunct="1">
      <a:defRPr sz="1200" kern="1200">
        <a:solidFill>
          <a:schemeClr val="tx1"/>
        </a:solidFill>
        <a:latin typeface="+mn-lt"/>
        <a:ea typeface="+mn-ea"/>
        <a:cs typeface="+mn-cs"/>
      </a:defRPr>
    </a:lvl7pPr>
    <a:lvl8pPr marL="3033395" algn="l" defTabSz="866140" rtl="0" eaLnBrk="1" latinLnBrk="0" hangingPunct="1">
      <a:defRPr sz="1200" kern="1200">
        <a:solidFill>
          <a:schemeClr val="tx1"/>
        </a:solidFill>
        <a:latin typeface="+mn-lt"/>
        <a:ea typeface="+mn-ea"/>
        <a:cs typeface="+mn-cs"/>
      </a:defRPr>
    </a:lvl8pPr>
    <a:lvl9pPr marL="3467100" algn="l" defTabSz="86614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a:t>
            </a:fld>
            <a:endParaRPr lang="zh-CN" altLang="en-US"/>
          </a:p>
        </p:txBody>
      </p:sp>
    </p:spTree>
    <p:extLst>
      <p:ext uri="{BB962C8B-B14F-4D97-AF65-F5344CB8AC3E}">
        <p14:creationId xmlns:p14="http://schemas.microsoft.com/office/powerpoint/2010/main" val="291719740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a:t>
            </a:fld>
            <a:endParaRPr lang="zh-CN" altLang="en-US"/>
          </a:p>
        </p:txBody>
      </p:sp>
    </p:spTree>
    <p:extLst>
      <p:ext uri="{BB962C8B-B14F-4D97-AF65-F5344CB8AC3E}">
        <p14:creationId xmlns:p14="http://schemas.microsoft.com/office/powerpoint/2010/main" val="30208003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a:t>
            </a:fld>
            <a:endParaRPr lang="zh-CN" altLang="en-US"/>
          </a:p>
        </p:txBody>
      </p:sp>
    </p:spTree>
    <p:extLst>
      <p:ext uri="{BB962C8B-B14F-4D97-AF65-F5344CB8AC3E}">
        <p14:creationId xmlns:p14="http://schemas.microsoft.com/office/powerpoint/2010/main" val="2584678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4</a:t>
            </a:fld>
            <a:endParaRPr lang="zh-CN" altLang="en-US"/>
          </a:p>
        </p:txBody>
      </p:sp>
    </p:spTree>
    <p:extLst>
      <p:ext uri="{BB962C8B-B14F-4D97-AF65-F5344CB8AC3E}">
        <p14:creationId xmlns:p14="http://schemas.microsoft.com/office/powerpoint/2010/main" val="12545533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5</a:t>
            </a:fld>
            <a:endParaRPr lang="zh-CN" altLang="en-US"/>
          </a:p>
        </p:txBody>
      </p:sp>
    </p:spTree>
    <p:extLst>
      <p:ext uri="{BB962C8B-B14F-4D97-AF65-F5344CB8AC3E}">
        <p14:creationId xmlns:p14="http://schemas.microsoft.com/office/powerpoint/2010/main" val="38024907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6</a:t>
            </a:fld>
            <a:endParaRPr lang="zh-CN" altLang="en-US"/>
          </a:p>
        </p:txBody>
      </p:sp>
    </p:spTree>
    <p:extLst>
      <p:ext uri="{BB962C8B-B14F-4D97-AF65-F5344CB8AC3E}">
        <p14:creationId xmlns:p14="http://schemas.microsoft.com/office/powerpoint/2010/main" val="10110556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7</a:t>
            </a:fld>
            <a:endParaRPr lang="zh-CN" altLang="en-US"/>
          </a:p>
        </p:txBody>
      </p:sp>
    </p:spTree>
    <p:extLst>
      <p:ext uri="{BB962C8B-B14F-4D97-AF65-F5344CB8AC3E}">
        <p14:creationId xmlns:p14="http://schemas.microsoft.com/office/powerpoint/2010/main" val="33688075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8</a:t>
            </a:fld>
            <a:endParaRPr lang="zh-CN" altLang="en-US"/>
          </a:p>
        </p:txBody>
      </p:sp>
    </p:spTree>
    <p:extLst>
      <p:ext uri="{BB962C8B-B14F-4D97-AF65-F5344CB8AC3E}">
        <p14:creationId xmlns:p14="http://schemas.microsoft.com/office/powerpoint/2010/main" val="26651413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9</a:t>
            </a:fld>
            <a:endParaRPr lang="zh-CN" altLang="en-US"/>
          </a:p>
        </p:txBody>
      </p:sp>
    </p:spTree>
    <p:extLst>
      <p:ext uri="{BB962C8B-B14F-4D97-AF65-F5344CB8AC3E}">
        <p14:creationId xmlns:p14="http://schemas.microsoft.com/office/powerpoint/2010/main" val="124421844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10</a:t>
            </a:fld>
            <a:endParaRPr lang="zh-CN" altLang="en-US"/>
          </a:p>
        </p:txBody>
      </p:sp>
    </p:spTree>
    <p:extLst>
      <p:ext uri="{BB962C8B-B14F-4D97-AF65-F5344CB8AC3E}">
        <p14:creationId xmlns:p14="http://schemas.microsoft.com/office/powerpoint/2010/main" val="1676077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11</a:t>
            </a:fld>
            <a:endParaRPr lang="zh-CN" altLang="en-US"/>
          </a:p>
        </p:txBody>
      </p:sp>
    </p:spTree>
    <p:extLst>
      <p:ext uri="{BB962C8B-B14F-4D97-AF65-F5344CB8AC3E}">
        <p14:creationId xmlns:p14="http://schemas.microsoft.com/office/powerpoint/2010/main" val="6842471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12</a:t>
            </a:fld>
            <a:endParaRPr lang="zh-CN" altLang="en-US"/>
          </a:p>
        </p:txBody>
      </p:sp>
    </p:spTree>
    <p:extLst>
      <p:ext uri="{BB962C8B-B14F-4D97-AF65-F5344CB8AC3E}">
        <p14:creationId xmlns:p14="http://schemas.microsoft.com/office/powerpoint/2010/main" val="231620775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13</a:t>
            </a:fld>
            <a:endParaRPr lang="zh-CN" altLang="en-US"/>
          </a:p>
        </p:txBody>
      </p:sp>
    </p:spTree>
    <p:extLst>
      <p:ext uri="{BB962C8B-B14F-4D97-AF65-F5344CB8AC3E}">
        <p14:creationId xmlns:p14="http://schemas.microsoft.com/office/powerpoint/2010/main" val="31473455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14</a:t>
            </a:fld>
            <a:endParaRPr lang="zh-CN" altLang="en-US"/>
          </a:p>
        </p:txBody>
      </p:sp>
    </p:spTree>
    <p:extLst>
      <p:ext uri="{BB962C8B-B14F-4D97-AF65-F5344CB8AC3E}">
        <p14:creationId xmlns:p14="http://schemas.microsoft.com/office/powerpoint/2010/main" val="249592928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15</a:t>
            </a:fld>
            <a:endParaRPr lang="zh-CN" altLang="en-US"/>
          </a:p>
        </p:txBody>
      </p:sp>
    </p:spTree>
    <p:extLst>
      <p:ext uri="{BB962C8B-B14F-4D97-AF65-F5344CB8AC3E}">
        <p14:creationId xmlns:p14="http://schemas.microsoft.com/office/powerpoint/2010/main" val="853262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16</a:t>
            </a:fld>
            <a:endParaRPr lang="zh-CN" altLang="en-US"/>
          </a:p>
        </p:txBody>
      </p:sp>
    </p:spTree>
    <p:extLst>
      <p:ext uri="{BB962C8B-B14F-4D97-AF65-F5344CB8AC3E}">
        <p14:creationId xmlns:p14="http://schemas.microsoft.com/office/powerpoint/2010/main" val="42737845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17</a:t>
            </a:fld>
            <a:endParaRPr lang="zh-CN" altLang="en-US"/>
          </a:p>
        </p:txBody>
      </p:sp>
    </p:spTree>
    <p:extLst>
      <p:ext uri="{BB962C8B-B14F-4D97-AF65-F5344CB8AC3E}">
        <p14:creationId xmlns:p14="http://schemas.microsoft.com/office/powerpoint/2010/main" val="252205045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18</a:t>
            </a:fld>
            <a:endParaRPr lang="zh-CN" altLang="en-US"/>
          </a:p>
        </p:txBody>
      </p:sp>
    </p:spTree>
    <p:extLst>
      <p:ext uri="{BB962C8B-B14F-4D97-AF65-F5344CB8AC3E}">
        <p14:creationId xmlns:p14="http://schemas.microsoft.com/office/powerpoint/2010/main" val="106296761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19</a:t>
            </a:fld>
            <a:endParaRPr lang="zh-CN" altLang="en-US"/>
          </a:p>
        </p:txBody>
      </p:sp>
    </p:spTree>
    <p:extLst>
      <p:ext uri="{BB962C8B-B14F-4D97-AF65-F5344CB8AC3E}">
        <p14:creationId xmlns:p14="http://schemas.microsoft.com/office/powerpoint/2010/main" val="90490818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20</a:t>
            </a:fld>
            <a:endParaRPr lang="zh-CN" altLang="en-US"/>
          </a:p>
        </p:txBody>
      </p:sp>
    </p:spTree>
    <p:extLst>
      <p:ext uri="{BB962C8B-B14F-4D97-AF65-F5344CB8AC3E}">
        <p14:creationId xmlns:p14="http://schemas.microsoft.com/office/powerpoint/2010/main" val="17507762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21</a:t>
            </a:fld>
            <a:endParaRPr lang="zh-CN" altLang="en-US"/>
          </a:p>
        </p:txBody>
      </p:sp>
    </p:spTree>
    <p:extLst>
      <p:ext uri="{BB962C8B-B14F-4D97-AF65-F5344CB8AC3E}">
        <p14:creationId xmlns:p14="http://schemas.microsoft.com/office/powerpoint/2010/main" val="4106100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22</a:t>
            </a:fld>
            <a:endParaRPr lang="zh-CN" altLang="en-US"/>
          </a:p>
        </p:txBody>
      </p:sp>
    </p:spTree>
    <p:extLst>
      <p:ext uri="{BB962C8B-B14F-4D97-AF65-F5344CB8AC3E}">
        <p14:creationId xmlns:p14="http://schemas.microsoft.com/office/powerpoint/2010/main" val="399025635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23</a:t>
            </a:fld>
            <a:endParaRPr lang="zh-CN" altLang="en-US"/>
          </a:p>
        </p:txBody>
      </p:sp>
    </p:spTree>
    <p:extLst>
      <p:ext uri="{BB962C8B-B14F-4D97-AF65-F5344CB8AC3E}">
        <p14:creationId xmlns:p14="http://schemas.microsoft.com/office/powerpoint/2010/main" val="17193184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24</a:t>
            </a:fld>
            <a:endParaRPr lang="zh-CN" altLang="en-US"/>
          </a:p>
        </p:txBody>
      </p:sp>
    </p:spTree>
    <p:extLst>
      <p:ext uri="{BB962C8B-B14F-4D97-AF65-F5344CB8AC3E}">
        <p14:creationId xmlns:p14="http://schemas.microsoft.com/office/powerpoint/2010/main" val="192443121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25</a:t>
            </a:fld>
            <a:endParaRPr lang="zh-CN" altLang="en-US"/>
          </a:p>
        </p:txBody>
      </p:sp>
    </p:spTree>
    <p:extLst>
      <p:ext uri="{BB962C8B-B14F-4D97-AF65-F5344CB8AC3E}">
        <p14:creationId xmlns:p14="http://schemas.microsoft.com/office/powerpoint/2010/main" val="109273811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26</a:t>
            </a:fld>
            <a:endParaRPr lang="zh-CN" altLang="en-US"/>
          </a:p>
        </p:txBody>
      </p:sp>
    </p:spTree>
    <p:extLst>
      <p:ext uri="{BB962C8B-B14F-4D97-AF65-F5344CB8AC3E}">
        <p14:creationId xmlns:p14="http://schemas.microsoft.com/office/powerpoint/2010/main" val="387884292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27</a:t>
            </a:fld>
            <a:endParaRPr lang="zh-CN" altLang="en-US"/>
          </a:p>
        </p:txBody>
      </p:sp>
    </p:spTree>
    <p:extLst>
      <p:ext uri="{BB962C8B-B14F-4D97-AF65-F5344CB8AC3E}">
        <p14:creationId xmlns:p14="http://schemas.microsoft.com/office/powerpoint/2010/main" val="91050789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28</a:t>
            </a:fld>
            <a:endParaRPr lang="zh-CN" altLang="en-US"/>
          </a:p>
        </p:txBody>
      </p:sp>
    </p:spTree>
    <p:extLst>
      <p:ext uri="{BB962C8B-B14F-4D97-AF65-F5344CB8AC3E}">
        <p14:creationId xmlns:p14="http://schemas.microsoft.com/office/powerpoint/2010/main" val="105484499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29</a:t>
            </a:fld>
            <a:endParaRPr lang="zh-CN" altLang="en-US"/>
          </a:p>
        </p:txBody>
      </p:sp>
    </p:spTree>
    <p:extLst>
      <p:ext uri="{BB962C8B-B14F-4D97-AF65-F5344CB8AC3E}">
        <p14:creationId xmlns:p14="http://schemas.microsoft.com/office/powerpoint/2010/main" val="294766467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30</a:t>
            </a:fld>
            <a:endParaRPr lang="zh-CN" altLang="en-US"/>
          </a:p>
        </p:txBody>
      </p:sp>
    </p:spTree>
    <p:extLst>
      <p:ext uri="{BB962C8B-B14F-4D97-AF65-F5344CB8AC3E}">
        <p14:creationId xmlns:p14="http://schemas.microsoft.com/office/powerpoint/2010/main" val="279650089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31</a:t>
            </a:fld>
            <a:endParaRPr lang="zh-CN" altLang="en-US"/>
          </a:p>
        </p:txBody>
      </p:sp>
    </p:spTree>
    <p:extLst>
      <p:ext uri="{BB962C8B-B14F-4D97-AF65-F5344CB8AC3E}">
        <p14:creationId xmlns:p14="http://schemas.microsoft.com/office/powerpoint/2010/main" val="277050079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32</a:t>
            </a:fld>
            <a:endParaRPr lang="zh-CN" altLang="en-US"/>
          </a:p>
        </p:txBody>
      </p:sp>
    </p:spTree>
    <p:extLst>
      <p:ext uri="{BB962C8B-B14F-4D97-AF65-F5344CB8AC3E}">
        <p14:creationId xmlns:p14="http://schemas.microsoft.com/office/powerpoint/2010/main" val="204955126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33</a:t>
            </a:fld>
            <a:endParaRPr lang="zh-CN" altLang="en-US"/>
          </a:p>
        </p:txBody>
      </p:sp>
    </p:spTree>
    <p:extLst>
      <p:ext uri="{BB962C8B-B14F-4D97-AF65-F5344CB8AC3E}">
        <p14:creationId xmlns:p14="http://schemas.microsoft.com/office/powerpoint/2010/main" val="387703500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34</a:t>
            </a:fld>
            <a:endParaRPr lang="zh-CN" altLang="en-US"/>
          </a:p>
        </p:txBody>
      </p:sp>
    </p:spTree>
    <p:extLst>
      <p:ext uri="{BB962C8B-B14F-4D97-AF65-F5344CB8AC3E}">
        <p14:creationId xmlns:p14="http://schemas.microsoft.com/office/powerpoint/2010/main" val="82441296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35</a:t>
            </a:fld>
            <a:endParaRPr lang="zh-CN" altLang="en-US"/>
          </a:p>
        </p:txBody>
      </p:sp>
    </p:spTree>
    <p:extLst>
      <p:ext uri="{BB962C8B-B14F-4D97-AF65-F5344CB8AC3E}">
        <p14:creationId xmlns:p14="http://schemas.microsoft.com/office/powerpoint/2010/main" val="33538418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2588" y="685800"/>
            <a:ext cx="6092825"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t>36</a:t>
            </a:fld>
            <a:endParaRPr lang="zh-CN" altLang="en-US"/>
          </a:p>
        </p:txBody>
      </p:sp>
    </p:spTree>
    <p:extLst>
      <p:ext uri="{BB962C8B-B14F-4D97-AF65-F5344CB8AC3E}">
        <p14:creationId xmlns:p14="http://schemas.microsoft.com/office/powerpoint/2010/main" val="380188100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4_空白">
    <p:spTree>
      <p:nvGrpSpPr>
        <p:cNvPr id="1" name=""/>
        <p:cNvGrpSpPr/>
        <p:nvPr/>
      </p:nvGrpSpPr>
      <p:grpSpPr>
        <a:xfrm>
          <a:off x="0" y="0"/>
          <a:ext cx="0" cy="0"/>
          <a:chOff x="0" y="0"/>
          <a:chExt cx="0" cy="0"/>
        </a:xfrm>
      </p:grpSpPr>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E3AD87B8-9A4B-45E2-BBE5-FB86ADE287A3}" type="datetimeFigureOut">
              <a:rPr lang="zh-CN" altLang="en-US" smtClean="0"/>
              <a:t>2018/5/15</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AAA611-6692-4583-86AB-5AB9B972BD46}" type="slidenum">
              <a:rPr lang="zh-CN" altLang="en-US" smtClean="0"/>
              <a:t>‹#›</a:t>
            </a:fld>
            <a:endParaRPr lang="zh-CN" altLang="en-US"/>
          </a:p>
        </p:txBody>
      </p:sp>
    </p:spTree>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image" Target="../media/image1.jpe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80" y="365865"/>
            <a:ext cx="10513855" cy="1324942"/>
          </a:xfrm>
          <a:prstGeom prst="rect">
            <a:avLst/>
          </a:prstGeom>
        </p:spPr>
        <p:txBody>
          <a:bodyPr vert="horz" lIns="86694" tIns="43347" rIns="86694" bIns="43347"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80" y="1826313"/>
            <a:ext cx="10513855" cy="4352736"/>
          </a:xfrm>
          <a:prstGeom prst="rect">
            <a:avLst/>
          </a:prstGeom>
        </p:spPr>
        <p:txBody>
          <a:bodyPr vert="horz" lIns="86694" tIns="43347" rIns="86694" bIns="43347"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80" y="6358219"/>
            <a:ext cx="2742090" cy="364359"/>
          </a:xfrm>
          <a:prstGeom prst="rect">
            <a:avLst/>
          </a:prstGeom>
        </p:spPr>
        <p:txBody>
          <a:bodyPr vert="horz" lIns="86694" tIns="43347" rIns="86694" bIns="43347" rtlCol="0" anchor="ctr"/>
          <a:lstStyle>
            <a:lvl1pPr algn="l">
              <a:defRPr sz="1100">
                <a:solidFill>
                  <a:schemeClr val="tx1">
                    <a:tint val="75000"/>
                  </a:schemeClr>
                </a:solidFill>
              </a:defRPr>
            </a:lvl1pPr>
          </a:lstStyle>
          <a:p>
            <a:fld id="{32BF82D2-7A68-459D-A996-9BDDA2518FA4}" type="datetimeFigureOut">
              <a:rPr lang="zh-CN" altLang="en-US" smtClean="0"/>
              <a:t>2018/5/15</a:t>
            </a:fld>
            <a:endParaRPr lang="zh-CN" altLang="en-US"/>
          </a:p>
        </p:txBody>
      </p:sp>
      <p:sp>
        <p:nvSpPr>
          <p:cNvPr id="5" name="页脚占位符 4"/>
          <p:cNvSpPr>
            <a:spLocks noGrp="1"/>
          </p:cNvSpPr>
          <p:nvPr>
            <p:ph type="ftr" sz="quarter" idx="3"/>
          </p:nvPr>
        </p:nvSpPr>
        <p:spPr>
          <a:xfrm>
            <a:off x="4037887" y="6358219"/>
            <a:ext cx="4114641" cy="364359"/>
          </a:xfrm>
          <a:prstGeom prst="rect">
            <a:avLst/>
          </a:prstGeom>
        </p:spPr>
        <p:txBody>
          <a:bodyPr vert="horz" lIns="86694" tIns="43347" rIns="86694" bIns="43347" rtlCol="0" anchor="ctr"/>
          <a:lstStyle>
            <a:lvl1pPr algn="ctr">
              <a:defRPr sz="11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045" y="6358219"/>
            <a:ext cx="2742090" cy="364359"/>
          </a:xfrm>
          <a:prstGeom prst="rect">
            <a:avLst/>
          </a:prstGeom>
        </p:spPr>
        <p:txBody>
          <a:bodyPr vert="horz" lIns="86694" tIns="43347" rIns="86694" bIns="43347" rtlCol="0" anchor="ctr"/>
          <a:lstStyle>
            <a:lvl1pPr algn="r">
              <a:defRPr sz="1100">
                <a:solidFill>
                  <a:schemeClr val="tx1">
                    <a:tint val="75000"/>
                  </a:schemeClr>
                </a:solidFill>
              </a:defRPr>
            </a:lvl1pPr>
          </a:lstStyle>
          <a:p>
            <a:fld id="{3E01EE5D-26FB-46D5-A381-ECFB35BF1D34}" type="slidenum">
              <a:rPr lang="zh-CN" altLang="en-US" smtClean="0"/>
              <a:t>‹#›</a:t>
            </a:fld>
            <a:endParaRPr lang="zh-CN" altLang="en-US"/>
          </a:p>
        </p:txBody>
      </p:sp>
      <p:pic>
        <p:nvPicPr>
          <p:cNvPr id="1026" name="Picture 2" descr="C:\Users\Administrator\Desktop\图片1.jpg"/>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12189744" cy="6859588"/>
          </a:xfrm>
          <a:prstGeom prst="rect">
            <a:avLst/>
          </a:prstGeom>
          <a:noFill/>
          <a:extLst>
            <a:ext uri="{909E8E84-426E-40DD-AFC4-6F175D3DCCD1}">
              <a14:hiddenFill xmlns:a14="http://schemas.microsoft.com/office/drawing/2010/main">
                <a:solidFill>
                  <a:srgbClr val="FFFFFF"/>
                </a:solidFill>
              </a14:hiddenFill>
            </a:ext>
          </a:extLst>
        </p:spPr>
      </p:pic>
    </p:spTree>
  </p:cSld>
  <p:clrMap bg1="lt1" tx1="dk1" bg2="lt2" tx2="dk2" accent1="accent1" accent2="accent2" accent3="accent3" accent4="accent4" accent5="accent5" accent6="accent6" hlink="hlink" folHlink="folHlink"/>
  <p:sldLayoutIdLst>
    <p:sldLayoutId id="2147483649" r:id="rId1"/>
    <p:sldLayoutId id="2147483650" r:id="rId2"/>
  </p:sldLayoutIdLst>
  <p:timing>
    <p:tnLst>
      <p:par>
        <p:cTn id="1" dur="indefinite" restart="never" nodeType="tmRoot"/>
      </p:par>
    </p:tnLst>
  </p:timing>
  <p:txStyles>
    <p:titleStyle>
      <a:lvl1pPr algn="l" defTabSz="866775" rtl="0" eaLnBrk="1" latinLnBrk="0" hangingPunct="1">
        <a:lnSpc>
          <a:spcPct val="90000"/>
        </a:lnSpc>
        <a:spcBef>
          <a:spcPct val="0"/>
        </a:spcBef>
        <a:buNone/>
        <a:defRPr sz="4200" kern="1200">
          <a:solidFill>
            <a:schemeClr val="tx1"/>
          </a:solidFill>
          <a:latin typeface="+mj-lt"/>
          <a:ea typeface="+mj-ea"/>
          <a:cs typeface="+mj-cs"/>
        </a:defRPr>
      </a:lvl1pPr>
    </p:titleStyle>
    <p:bodyStyle>
      <a:lvl1pPr marL="216535" indent="-216535" algn="l" defTabSz="866775" rtl="0" eaLnBrk="1" latinLnBrk="0" hangingPunct="1">
        <a:lnSpc>
          <a:spcPct val="90000"/>
        </a:lnSpc>
        <a:spcBef>
          <a:spcPts val="950"/>
        </a:spcBef>
        <a:buFont typeface="Arial" panose="020B0604020202020204" pitchFamily="34" charset="0"/>
        <a:buChar char="•"/>
        <a:defRPr sz="2700" kern="1200">
          <a:solidFill>
            <a:schemeClr val="tx1"/>
          </a:solidFill>
          <a:latin typeface="+mn-lt"/>
          <a:ea typeface="+mn-ea"/>
          <a:cs typeface="+mn-cs"/>
        </a:defRPr>
      </a:lvl1pPr>
      <a:lvl2pPr marL="650240" indent="-216535" algn="l" defTabSz="866775" rtl="0" eaLnBrk="1" latinLnBrk="0" hangingPunct="1">
        <a:lnSpc>
          <a:spcPct val="90000"/>
        </a:lnSpc>
        <a:spcBef>
          <a:spcPts val="475"/>
        </a:spcBef>
        <a:buFont typeface="Arial" panose="020B0604020202020204" pitchFamily="34" charset="0"/>
        <a:buChar char="•"/>
        <a:defRPr sz="2300" kern="1200">
          <a:solidFill>
            <a:schemeClr val="tx1"/>
          </a:solidFill>
          <a:latin typeface="+mn-lt"/>
          <a:ea typeface="+mn-ea"/>
          <a:cs typeface="+mn-cs"/>
        </a:defRPr>
      </a:lvl2pPr>
      <a:lvl3pPr marL="1083945" indent="-216535" algn="l" defTabSz="866775" rtl="0" eaLnBrk="1" latinLnBrk="0" hangingPunct="1">
        <a:lnSpc>
          <a:spcPct val="90000"/>
        </a:lnSpc>
        <a:spcBef>
          <a:spcPts val="475"/>
        </a:spcBef>
        <a:buFont typeface="Arial" panose="020B0604020202020204" pitchFamily="34" charset="0"/>
        <a:buChar char="•"/>
        <a:defRPr sz="1900" kern="1200">
          <a:solidFill>
            <a:schemeClr val="tx1"/>
          </a:solidFill>
          <a:latin typeface="+mn-lt"/>
          <a:ea typeface="+mn-ea"/>
          <a:cs typeface="+mn-cs"/>
        </a:defRPr>
      </a:lvl3pPr>
      <a:lvl4pPr marL="1517015"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4pPr>
      <a:lvl5pPr marL="195072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5pPr>
      <a:lvl6pPr marL="238379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6pPr>
      <a:lvl7pPr marL="2817495"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7pPr>
      <a:lvl8pPr marL="325120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8pPr>
      <a:lvl9pPr marL="368427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9pPr>
    </p:bodyStyle>
    <p:otherStyle>
      <a:defPPr>
        <a:defRPr lang="zh-CN"/>
      </a:defPPr>
      <a:lvl1pPr marL="0" algn="l" defTabSz="866775" rtl="0" eaLnBrk="1" latinLnBrk="0" hangingPunct="1">
        <a:defRPr sz="1700" kern="1200">
          <a:solidFill>
            <a:schemeClr val="tx1"/>
          </a:solidFill>
          <a:latin typeface="+mn-lt"/>
          <a:ea typeface="+mn-ea"/>
          <a:cs typeface="+mn-cs"/>
        </a:defRPr>
      </a:lvl1pPr>
      <a:lvl2pPr marL="433705" algn="l" defTabSz="866775" rtl="0" eaLnBrk="1" latinLnBrk="0" hangingPunct="1">
        <a:defRPr sz="1700" kern="1200">
          <a:solidFill>
            <a:schemeClr val="tx1"/>
          </a:solidFill>
          <a:latin typeface="+mn-lt"/>
          <a:ea typeface="+mn-ea"/>
          <a:cs typeface="+mn-cs"/>
        </a:defRPr>
      </a:lvl2pPr>
      <a:lvl3pPr marL="866775" algn="l" defTabSz="866775" rtl="0" eaLnBrk="1" latinLnBrk="0" hangingPunct="1">
        <a:defRPr sz="1700" kern="1200">
          <a:solidFill>
            <a:schemeClr val="tx1"/>
          </a:solidFill>
          <a:latin typeface="+mn-lt"/>
          <a:ea typeface="+mn-ea"/>
          <a:cs typeface="+mn-cs"/>
        </a:defRPr>
      </a:lvl3pPr>
      <a:lvl4pPr marL="1300480" algn="l" defTabSz="866775" rtl="0" eaLnBrk="1" latinLnBrk="0" hangingPunct="1">
        <a:defRPr sz="1700" kern="1200">
          <a:solidFill>
            <a:schemeClr val="tx1"/>
          </a:solidFill>
          <a:latin typeface="+mn-lt"/>
          <a:ea typeface="+mn-ea"/>
          <a:cs typeface="+mn-cs"/>
        </a:defRPr>
      </a:lvl4pPr>
      <a:lvl5pPr marL="1734185" algn="l" defTabSz="866775" rtl="0" eaLnBrk="1" latinLnBrk="0" hangingPunct="1">
        <a:defRPr sz="1700" kern="1200">
          <a:solidFill>
            <a:schemeClr val="tx1"/>
          </a:solidFill>
          <a:latin typeface="+mn-lt"/>
          <a:ea typeface="+mn-ea"/>
          <a:cs typeface="+mn-cs"/>
        </a:defRPr>
      </a:lvl5pPr>
      <a:lvl6pPr marL="2167255" algn="l" defTabSz="866775" rtl="0" eaLnBrk="1" latinLnBrk="0" hangingPunct="1">
        <a:defRPr sz="1700" kern="1200">
          <a:solidFill>
            <a:schemeClr val="tx1"/>
          </a:solidFill>
          <a:latin typeface="+mn-lt"/>
          <a:ea typeface="+mn-ea"/>
          <a:cs typeface="+mn-cs"/>
        </a:defRPr>
      </a:lvl6pPr>
      <a:lvl7pPr marL="2600960" algn="l" defTabSz="866775" rtl="0" eaLnBrk="1" latinLnBrk="0" hangingPunct="1">
        <a:defRPr sz="1700" kern="1200">
          <a:solidFill>
            <a:schemeClr val="tx1"/>
          </a:solidFill>
          <a:latin typeface="+mn-lt"/>
          <a:ea typeface="+mn-ea"/>
          <a:cs typeface="+mn-cs"/>
        </a:defRPr>
      </a:lvl7pPr>
      <a:lvl8pPr marL="3034030" algn="l" defTabSz="866775" rtl="0" eaLnBrk="1" latinLnBrk="0" hangingPunct="1">
        <a:defRPr sz="1700" kern="1200">
          <a:solidFill>
            <a:schemeClr val="tx1"/>
          </a:solidFill>
          <a:latin typeface="+mn-lt"/>
          <a:ea typeface="+mn-ea"/>
          <a:cs typeface="+mn-cs"/>
        </a:defRPr>
      </a:lvl8pPr>
      <a:lvl9pPr marL="3467735" algn="l" defTabSz="866775" rtl="0" eaLnBrk="1" latinLnBrk="0" hangingPunct="1">
        <a:defRPr sz="1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1.m4a"/><Relationship Id="rId1" Type="http://schemas.microsoft.com/office/2007/relationships/media" Target="../media/media1.m4a"/><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10.jpeg"/><Relationship Id="rId5" Type="http://schemas.openxmlformats.org/officeDocument/2006/relationships/image" Target="../media/image9.jpeg"/><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16.png"/><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tags" Target="../tags/tag3.xml"/><Relationship Id="rId16" Type="http://schemas.openxmlformats.org/officeDocument/2006/relationships/image" Target="../media/image19.png"/><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image" Target="../media/image14.png"/><Relationship Id="rId5" Type="http://schemas.openxmlformats.org/officeDocument/2006/relationships/tags" Target="../tags/tag6.xml"/><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tags" Target="../tags/tag5.xml"/><Relationship Id="rId9" Type="http://schemas.openxmlformats.org/officeDocument/2006/relationships/notesSlide" Target="../notesSlides/notesSlide27.xml"/><Relationship Id="rId14" Type="http://schemas.openxmlformats.org/officeDocument/2006/relationships/image" Target="../media/image17.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microsoft.com/office/2007/relationships/hdphoto" Target="../media/hdphoto1.wdp"/></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25.png"/><Relationship Id="rId5" Type="http://schemas.openxmlformats.org/officeDocument/2006/relationships/image" Target="../media/image24.pn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0.xml"/><Relationship Id="rId1" Type="http://schemas.openxmlformats.org/officeDocument/2006/relationships/tags" Target="../tags/tag9.xml"/><Relationship Id="rId5" Type="http://schemas.openxmlformats.org/officeDocument/2006/relationships/image" Target="../media/image30.png"/><Relationship Id="rId4"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0" y="5734050"/>
            <a:ext cx="12190413" cy="1125538"/>
          </a:xfrm>
          <a:prstGeom prst="rect">
            <a:avLst/>
          </a:prstGeom>
          <a:solidFill>
            <a:srgbClr val="1E6C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76" name="小凡say - 第二宿命 - 原版伴奏">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305264" y="-814386"/>
            <a:ext cx="609600" cy="609600"/>
          </a:xfrm>
          <a:prstGeom prst="rect">
            <a:avLst/>
          </a:prstGeom>
        </p:spPr>
      </p:pic>
      <p:pic>
        <p:nvPicPr>
          <p:cNvPr id="1027" name="Picture 3" descr="C:\Users\Administrator\Desktop\未标题-1.pn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5619" r="13309"/>
          <a:stretch>
            <a:fillRect/>
          </a:stretch>
        </p:blipFill>
        <p:spPr bwMode="auto">
          <a:xfrm flipH="1">
            <a:off x="7175326" y="929300"/>
            <a:ext cx="2574293" cy="3622068"/>
          </a:xfrm>
          <a:prstGeom prst="rect">
            <a:avLst/>
          </a:prstGeom>
          <a:noFill/>
          <a:effectLst>
            <a:outerShdw blurRad="203200" dist="190500" dir="1680000" algn="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650" name="矩形 259"/>
          <p:cNvSpPr>
            <a:spLocks noChangeArrowheads="1"/>
          </p:cNvSpPr>
          <p:nvPr/>
        </p:nvSpPr>
        <p:spPr bwMode="auto">
          <a:xfrm>
            <a:off x="602072" y="1053530"/>
            <a:ext cx="2972854"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en-US" altLang="zh-CN" sz="6600" b="1" dirty="0" smtClean="0">
                <a:solidFill>
                  <a:schemeClr val="accent1"/>
                </a:solidFill>
                <a:cs typeface="Arial" panose="020B0604020202020204" pitchFamily="34" charset="0"/>
              </a:rPr>
              <a:t>L</a:t>
            </a:r>
            <a:r>
              <a:rPr lang="en-US" altLang="zh-CN" sz="6600" b="1" dirty="0" smtClean="0">
                <a:solidFill>
                  <a:schemeClr val="accent2"/>
                </a:solidFill>
                <a:cs typeface="Arial" panose="020B0604020202020204" pitchFamily="34" charset="0"/>
              </a:rPr>
              <a:t>O</a:t>
            </a:r>
            <a:r>
              <a:rPr lang="en-US" altLang="zh-CN" sz="6600" b="1" dirty="0" smtClean="0">
                <a:solidFill>
                  <a:schemeClr val="accent3"/>
                </a:solidFill>
                <a:cs typeface="Arial" panose="020B0604020202020204" pitchFamily="34" charset="0"/>
              </a:rPr>
              <a:t>G</a:t>
            </a:r>
            <a:r>
              <a:rPr lang="en-US" altLang="zh-CN" sz="6600" b="1" dirty="0" smtClean="0">
                <a:solidFill>
                  <a:schemeClr val="accent4"/>
                </a:solidFill>
                <a:cs typeface="Arial" panose="020B0604020202020204" pitchFamily="34" charset="0"/>
              </a:rPr>
              <a:t>O</a:t>
            </a:r>
            <a:endParaRPr lang="en-US" altLang="zh-CN" sz="6600" b="1" dirty="0">
              <a:solidFill>
                <a:schemeClr val="accent4"/>
              </a:solidFill>
              <a:cs typeface="Arial" panose="020B0604020202020204" pitchFamily="34" charset="0"/>
            </a:endParaRPr>
          </a:p>
        </p:txBody>
      </p:sp>
      <p:sp>
        <p:nvSpPr>
          <p:cNvPr id="11" name="矩形 259"/>
          <p:cNvSpPr>
            <a:spLocks noChangeArrowheads="1"/>
          </p:cNvSpPr>
          <p:nvPr/>
        </p:nvSpPr>
        <p:spPr bwMode="auto">
          <a:xfrm>
            <a:off x="332251" y="2408555"/>
            <a:ext cx="7273290" cy="7386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en-US" altLang="zh-CN" sz="4800" b="1" dirty="0">
                <a:solidFill>
                  <a:schemeClr val="accent6"/>
                </a:solidFill>
                <a:effectLst>
                  <a:innerShdw blurRad="63500" dist="50800" dir="13500000">
                    <a:prstClr val="black">
                      <a:alpha val="50000"/>
                    </a:prstClr>
                  </a:innerShdw>
                </a:effectLst>
                <a:cs typeface="Arial" panose="020B0604020202020204" pitchFamily="34" charset="0"/>
              </a:rPr>
              <a:t>it</a:t>
            </a:r>
            <a:r>
              <a:rPr lang="zh-CN" altLang="en-US" sz="4800" b="1" dirty="0">
                <a:solidFill>
                  <a:schemeClr val="accent6"/>
                </a:solidFill>
                <a:effectLst>
                  <a:innerShdw blurRad="63500" dist="50800" dir="13500000">
                    <a:prstClr val="black">
                      <a:alpha val="50000"/>
                    </a:prstClr>
                  </a:innerShdw>
                </a:effectLst>
                <a:cs typeface="Arial" panose="020B0604020202020204" pitchFamily="34" charset="0"/>
              </a:rPr>
              <a:t>晋升述职报告</a:t>
            </a:r>
            <a:r>
              <a:rPr lang="en-US" altLang="zh-CN" sz="4800" b="1" dirty="0" err="1">
                <a:solidFill>
                  <a:schemeClr val="accent6"/>
                </a:solidFill>
                <a:effectLst>
                  <a:innerShdw blurRad="63500" dist="50800" dir="13500000">
                    <a:prstClr val="black">
                      <a:alpha val="50000"/>
                    </a:prstClr>
                  </a:innerShdw>
                </a:effectLst>
                <a:cs typeface="Arial" panose="020B0604020202020204" pitchFamily="34" charset="0"/>
              </a:rPr>
              <a:t>ppt</a:t>
            </a:r>
            <a:r>
              <a:rPr lang="zh-CN" altLang="en-US" sz="4800" b="1" dirty="0">
                <a:solidFill>
                  <a:schemeClr val="accent6"/>
                </a:solidFill>
                <a:effectLst>
                  <a:innerShdw blurRad="63500" dist="50800" dir="13500000">
                    <a:prstClr val="black">
                      <a:alpha val="50000"/>
                    </a:prstClr>
                  </a:innerShdw>
                </a:effectLst>
                <a:cs typeface="Arial" panose="020B0604020202020204" pitchFamily="34" charset="0"/>
              </a:rPr>
              <a:t>模板</a:t>
            </a:r>
            <a:endParaRPr lang="zh-CN" altLang="en-US" sz="4800" b="1" dirty="0" smtClean="0">
              <a:solidFill>
                <a:schemeClr val="accent6"/>
              </a:solidFill>
              <a:effectLst>
                <a:innerShdw blurRad="63500" dist="50800" dir="13500000">
                  <a:prstClr val="black">
                    <a:alpha val="50000"/>
                  </a:prstClr>
                </a:innerShdw>
              </a:effectLst>
              <a:cs typeface="Arial" panose="020B0604020202020204" pitchFamily="34" charset="0"/>
            </a:endParaRPr>
          </a:p>
        </p:txBody>
      </p:sp>
      <p:sp>
        <p:nvSpPr>
          <p:cNvPr id="365" name="矩形 259"/>
          <p:cNvSpPr>
            <a:spLocks noChangeArrowheads="1"/>
          </p:cNvSpPr>
          <p:nvPr/>
        </p:nvSpPr>
        <p:spPr bwMode="auto">
          <a:xfrm>
            <a:off x="694606" y="3729439"/>
            <a:ext cx="3528392" cy="4924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zh-CN" altLang="en-US" b="1" dirty="0" smtClean="0">
                <a:solidFill>
                  <a:schemeClr val="accent6"/>
                </a:solidFill>
                <a:cs typeface="Arial" panose="020B0604020202020204" pitchFamily="34" charset="0"/>
              </a:rPr>
              <a:t>输入公司待用名</a:t>
            </a:r>
            <a:endParaRPr lang="en-US" altLang="zh-CN" b="1" dirty="0">
              <a:solidFill>
                <a:schemeClr val="accent6"/>
              </a:solidFill>
              <a:cs typeface="Arial" panose="020B0604020202020204" pitchFamily="34" charset="0"/>
            </a:endParaRPr>
          </a:p>
        </p:txBody>
      </p:sp>
      <p:sp>
        <p:nvSpPr>
          <p:cNvPr id="46" name="TextBox 7"/>
          <p:cNvSpPr>
            <a:spLocks noChangeArrowheads="1"/>
          </p:cNvSpPr>
          <p:nvPr/>
        </p:nvSpPr>
        <p:spPr bwMode="auto">
          <a:xfrm>
            <a:off x="694607" y="4428831"/>
            <a:ext cx="51845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fontAlgn="auto">
              <a:spcBef>
                <a:spcPts val="0"/>
              </a:spcBef>
              <a:spcAft>
                <a:spcPts val="0"/>
              </a:spcAft>
              <a:defRPr/>
            </a:pPr>
            <a:r>
              <a:rPr lang="zh-CN" altLang="en-US" sz="1400" dirty="0">
                <a:solidFill>
                  <a:schemeClr val="accent6"/>
                </a:solidFill>
                <a:latin typeface="微软雅黑" panose="020B0503020204020204" pitchFamily="34" charset="-122"/>
                <a:ea typeface="微软雅黑" panose="020B0503020204020204" pitchFamily="34" charset="-122"/>
              </a:rPr>
              <a:t>框架及文字内容完整，实用很强，适用于转正述职、干部述职</a:t>
            </a:r>
            <a:r>
              <a:rPr lang="zh-CN" altLang="en-US" sz="1400" dirty="0" smtClean="0">
                <a:solidFill>
                  <a:schemeClr val="accent6"/>
                </a:solidFill>
                <a:latin typeface="微软雅黑" panose="020B0503020204020204" pitchFamily="34" charset="-122"/>
                <a:ea typeface="微软雅黑" panose="020B0503020204020204" pitchFamily="34" charset="-122"/>
              </a:rPr>
              <a:t>等</a:t>
            </a:r>
            <a:endParaRPr lang="zh-CN" altLang="en-US" sz="1400" dirty="0">
              <a:solidFill>
                <a:schemeClr val="accent6"/>
              </a:solidFill>
              <a:latin typeface="微软雅黑" panose="020B0503020204020204" pitchFamily="34" charset="-122"/>
              <a:ea typeface="微软雅黑" panose="020B0503020204020204" pitchFamily="34" charset="-122"/>
            </a:endParaRPr>
          </a:p>
        </p:txBody>
      </p:sp>
      <p:grpSp>
        <p:nvGrpSpPr>
          <p:cNvPr id="132" name="组合 131"/>
          <p:cNvGrpSpPr/>
          <p:nvPr/>
        </p:nvGrpSpPr>
        <p:grpSpPr>
          <a:xfrm>
            <a:off x="6169926" y="1634753"/>
            <a:ext cx="5586961" cy="5248245"/>
            <a:chOff x="6327902" y="1128416"/>
            <a:chExt cx="5586961" cy="5248245"/>
          </a:xfrm>
          <a:effectLst>
            <a:outerShdw blurRad="330200" dist="241300" dir="2520000" algn="ctr" rotWithShape="0">
              <a:srgbClr val="000000">
                <a:alpha val="43137"/>
              </a:srgbClr>
            </a:outerShdw>
          </a:effectLst>
        </p:grpSpPr>
        <p:sp>
          <p:nvSpPr>
            <p:cNvPr id="133" name="Freeform 54"/>
            <p:cNvSpPr/>
            <p:nvPr/>
          </p:nvSpPr>
          <p:spPr bwMode="auto">
            <a:xfrm>
              <a:off x="6394172" y="1518675"/>
              <a:ext cx="5520691" cy="4857986"/>
            </a:xfrm>
            <a:custGeom>
              <a:avLst/>
              <a:gdLst>
                <a:gd name="T0" fmla="*/ 5842 w 5998"/>
                <a:gd name="T1" fmla="*/ 0 h 5278"/>
                <a:gd name="T2" fmla="*/ 4860 w 5998"/>
                <a:gd name="T3" fmla="*/ 748 h 5278"/>
                <a:gd name="T4" fmla="*/ 5280 w 5998"/>
                <a:gd name="T5" fmla="*/ 926 h 5278"/>
                <a:gd name="T6" fmla="*/ 4644 w 5998"/>
                <a:gd name="T7" fmla="*/ 2446 h 5278"/>
                <a:gd name="T8" fmla="*/ 3028 w 5998"/>
                <a:gd name="T9" fmla="*/ 2310 h 5278"/>
                <a:gd name="T10" fmla="*/ 2570 w 5998"/>
                <a:gd name="T11" fmla="*/ 3866 h 5278"/>
                <a:gd name="T12" fmla="*/ 778 w 5998"/>
                <a:gd name="T13" fmla="*/ 3632 h 5278"/>
                <a:gd name="T14" fmla="*/ 0 w 5998"/>
                <a:gd name="T15" fmla="*/ 5278 h 5278"/>
                <a:gd name="T16" fmla="*/ 328 w 5998"/>
                <a:gd name="T17" fmla="*/ 5278 h 5278"/>
                <a:gd name="T18" fmla="*/ 946 w 5998"/>
                <a:gd name="T19" fmla="*/ 3994 h 5278"/>
                <a:gd name="T20" fmla="*/ 2764 w 5998"/>
                <a:gd name="T21" fmla="*/ 4234 h 5278"/>
                <a:gd name="T22" fmla="*/ 3232 w 5998"/>
                <a:gd name="T23" fmla="*/ 2648 h 5278"/>
                <a:gd name="T24" fmla="*/ 4834 w 5998"/>
                <a:gd name="T25" fmla="*/ 2782 h 5278"/>
                <a:gd name="T26" fmla="*/ 5560 w 5998"/>
                <a:gd name="T27" fmla="*/ 1046 h 5278"/>
                <a:gd name="T28" fmla="*/ 5998 w 5998"/>
                <a:gd name="T29" fmla="*/ 1232 h 5278"/>
                <a:gd name="T30" fmla="*/ 5842 w 5998"/>
                <a:gd name="T31" fmla="*/ 0 h 5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98" h="5278">
                  <a:moveTo>
                    <a:pt x="5842" y="0"/>
                  </a:moveTo>
                  <a:lnTo>
                    <a:pt x="4860" y="748"/>
                  </a:lnTo>
                  <a:lnTo>
                    <a:pt x="5280" y="926"/>
                  </a:lnTo>
                  <a:lnTo>
                    <a:pt x="4644" y="2446"/>
                  </a:lnTo>
                  <a:lnTo>
                    <a:pt x="3028" y="2310"/>
                  </a:lnTo>
                  <a:lnTo>
                    <a:pt x="2570" y="3866"/>
                  </a:lnTo>
                  <a:lnTo>
                    <a:pt x="778" y="3632"/>
                  </a:lnTo>
                  <a:lnTo>
                    <a:pt x="0" y="5278"/>
                  </a:lnTo>
                  <a:lnTo>
                    <a:pt x="328" y="5278"/>
                  </a:lnTo>
                  <a:lnTo>
                    <a:pt x="946" y="3994"/>
                  </a:lnTo>
                  <a:lnTo>
                    <a:pt x="2764" y="4234"/>
                  </a:lnTo>
                  <a:lnTo>
                    <a:pt x="3232" y="2648"/>
                  </a:lnTo>
                  <a:lnTo>
                    <a:pt x="4834" y="2782"/>
                  </a:lnTo>
                  <a:lnTo>
                    <a:pt x="5560" y="1046"/>
                  </a:lnTo>
                  <a:lnTo>
                    <a:pt x="5998" y="1232"/>
                  </a:lnTo>
                  <a:lnTo>
                    <a:pt x="5842" y="0"/>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34" name="Freeform 109"/>
            <p:cNvSpPr/>
            <p:nvPr/>
          </p:nvSpPr>
          <p:spPr bwMode="auto">
            <a:xfrm>
              <a:off x="6327902" y="1128416"/>
              <a:ext cx="5487555" cy="5248245"/>
            </a:xfrm>
            <a:custGeom>
              <a:avLst/>
              <a:gdLst>
                <a:gd name="T0" fmla="*/ 5698 w 5962"/>
                <a:gd name="T1" fmla="*/ 0 h 5702"/>
                <a:gd name="T2" fmla="*/ 4730 w 5962"/>
                <a:gd name="T3" fmla="*/ 824 h 5702"/>
                <a:gd name="T4" fmla="*/ 5184 w 5962"/>
                <a:gd name="T5" fmla="*/ 970 h 5702"/>
                <a:gd name="T6" fmla="*/ 4640 w 5962"/>
                <a:gd name="T7" fmla="*/ 2538 h 5702"/>
                <a:gd name="T8" fmla="*/ 2936 w 5962"/>
                <a:gd name="T9" fmla="*/ 2528 h 5702"/>
                <a:gd name="T10" fmla="*/ 2490 w 5962"/>
                <a:gd name="T11" fmla="*/ 4098 h 5702"/>
                <a:gd name="T12" fmla="*/ 730 w 5962"/>
                <a:gd name="T13" fmla="*/ 3872 h 5702"/>
                <a:gd name="T14" fmla="*/ 0 w 5962"/>
                <a:gd name="T15" fmla="*/ 5702 h 5702"/>
                <a:gd name="T16" fmla="*/ 344 w 5962"/>
                <a:gd name="T17" fmla="*/ 5702 h 5702"/>
                <a:gd name="T18" fmla="*/ 936 w 5962"/>
                <a:gd name="T19" fmla="*/ 4220 h 5702"/>
                <a:gd name="T20" fmla="*/ 2724 w 5962"/>
                <a:gd name="T21" fmla="*/ 4450 h 5702"/>
                <a:gd name="T22" fmla="*/ 3176 w 5962"/>
                <a:gd name="T23" fmla="*/ 2850 h 5702"/>
                <a:gd name="T24" fmla="*/ 4868 w 5962"/>
                <a:gd name="T25" fmla="*/ 2860 h 5702"/>
                <a:gd name="T26" fmla="*/ 5488 w 5962"/>
                <a:gd name="T27" fmla="*/ 1068 h 5702"/>
                <a:gd name="T28" fmla="*/ 5962 w 5962"/>
                <a:gd name="T29" fmla="*/ 1220 h 5702"/>
                <a:gd name="T30" fmla="*/ 5698 w 5962"/>
                <a:gd name="T31" fmla="*/ 0 h 5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62" h="5702">
                  <a:moveTo>
                    <a:pt x="5698" y="0"/>
                  </a:moveTo>
                  <a:lnTo>
                    <a:pt x="4730" y="824"/>
                  </a:lnTo>
                  <a:lnTo>
                    <a:pt x="5184" y="970"/>
                  </a:lnTo>
                  <a:lnTo>
                    <a:pt x="4640" y="2538"/>
                  </a:lnTo>
                  <a:lnTo>
                    <a:pt x="2936" y="2528"/>
                  </a:lnTo>
                  <a:lnTo>
                    <a:pt x="2490" y="4098"/>
                  </a:lnTo>
                  <a:lnTo>
                    <a:pt x="730" y="3872"/>
                  </a:lnTo>
                  <a:lnTo>
                    <a:pt x="0" y="5702"/>
                  </a:lnTo>
                  <a:lnTo>
                    <a:pt x="344" y="5702"/>
                  </a:lnTo>
                  <a:lnTo>
                    <a:pt x="936" y="4220"/>
                  </a:lnTo>
                  <a:lnTo>
                    <a:pt x="2724" y="4450"/>
                  </a:lnTo>
                  <a:lnTo>
                    <a:pt x="3176" y="2850"/>
                  </a:lnTo>
                  <a:lnTo>
                    <a:pt x="4868" y="2860"/>
                  </a:lnTo>
                  <a:lnTo>
                    <a:pt x="5488" y="1068"/>
                  </a:lnTo>
                  <a:lnTo>
                    <a:pt x="5962" y="1220"/>
                  </a:lnTo>
                  <a:lnTo>
                    <a:pt x="5698" y="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grpSp>
      <p:sp>
        <p:nvSpPr>
          <p:cNvPr id="136" name="矩形 135"/>
          <p:cNvSpPr/>
          <p:nvPr/>
        </p:nvSpPr>
        <p:spPr>
          <a:xfrm rot="5400000">
            <a:off x="-1447024" y="2644569"/>
            <a:ext cx="3061331" cy="167284"/>
          </a:xfrm>
          <a:prstGeom prst="rect">
            <a:avLst/>
          </a:prstGeom>
          <a:solidFill>
            <a:srgbClr val="1E6C7A"/>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8" name="组合 137"/>
          <p:cNvGrpSpPr/>
          <p:nvPr/>
        </p:nvGrpSpPr>
        <p:grpSpPr>
          <a:xfrm>
            <a:off x="694606" y="4834310"/>
            <a:ext cx="1673708" cy="2627932"/>
            <a:chOff x="6931983" y="1824038"/>
            <a:chExt cx="2876550" cy="4516546"/>
          </a:xfrm>
          <a:effectLst>
            <a:outerShdw blurRad="50800" dist="127000" dir="5400000" algn="ctr" rotWithShape="0">
              <a:srgbClr val="000000">
                <a:alpha val="43137"/>
              </a:srgbClr>
            </a:outerShdw>
          </a:effectLst>
        </p:grpSpPr>
        <p:sp>
          <p:nvSpPr>
            <p:cNvPr id="139" name="Oval 5"/>
            <p:cNvSpPr>
              <a:spLocks noChangeArrowheads="1"/>
            </p:cNvSpPr>
            <p:nvPr/>
          </p:nvSpPr>
          <p:spPr bwMode="auto">
            <a:xfrm>
              <a:off x="7155821" y="2055812"/>
              <a:ext cx="2425700" cy="2425700"/>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Rectangle 6"/>
            <p:cNvSpPr>
              <a:spLocks noChangeArrowheads="1"/>
            </p:cNvSpPr>
            <p:nvPr/>
          </p:nvSpPr>
          <p:spPr bwMode="auto">
            <a:xfrm>
              <a:off x="8132133" y="4567238"/>
              <a:ext cx="473075" cy="1204913"/>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41" name="Rectangle 7"/>
            <p:cNvSpPr>
              <a:spLocks noChangeArrowheads="1"/>
            </p:cNvSpPr>
            <p:nvPr/>
          </p:nvSpPr>
          <p:spPr bwMode="auto">
            <a:xfrm>
              <a:off x="8241671" y="4567238"/>
              <a:ext cx="127000" cy="1204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42" name="Freeform 8"/>
            <p:cNvSpPr/>
            <p:nvPr/>
          </p:nvSpPr>
          <p:spPr bwMode="auto">
            <a:xfrm>
              <a:off x="8017833" y="4892784"/>
              <a:ext cx="704850" cy="1447800"/>
            </a:xfrm>
            <a:custGeom>
              <a:avLst/>
              <a:gdLst>
                <a:gd name="T0" fmla="*/ 49 w 301"/>
                <a:gd name="T1" fmla="*/ 619 h 619"/>
                <a:gd name="T2" fmla="*/ 251 w 301"/>
                <a:gd name="T3" fmla="*/ 619 h 619"/>
                <a:gd name="T4" fmla="*/ 301 w 301"/>
                <a:gd name="T5" fmla="*/ 569 h 619"/>
                <a:gd name="T6" fmla="*/ 301 w 301"/>
                <a:gd name="T7" fmla="*/ 49 h 619"/>
                <a:gd name="T8" fmla="*/ 251 w 301"/>
                <a:gd name="T9" fmla="*/ 0 h 619"/>
                <a:gd name="T10" fmla="*/ 49 w 301"/>
                <a:gd name="T11" fmla="*/ 0 h 619"/>
                <a:gd name="T12" fmla="*/ 0 w 301"/>
                <a:gd name="T13" fmla="*/ 49 h 619"/>
                <a:gd name="T14" fmla="*/ 0 w 301"/>
                <a:gd name="T15" fmla="*/ 569 h 619"/>
                <a:gd name="T16" fmla="*/ 49 w 301"/>
                <a:gd name="T1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1" h="619">
                  <a:moveTo>
                    <a:pt x="49" y="619"/>
                  </a:moveTo>
                  <a:cubicBezTo>
                    <a:pt x="251" y="619"/>
                    <a:pt x="251" y="619"/>
                    <a:pt x="251" y="619"/>
                  </a:cubicBezTo>
                  <a:cubicBezTo>
                    <a:pt x="278" y="619"/>
                    <a:pt x="301" y="596"/>
                    <a:pt x="301" y="569"/>
                  </a:cubicBezTo>
                  <a:cubicBezTo>
                    <a:pt x="301" y="49"/>
                    <a:pt x="301" y="49"/>
                    <a:pt x="301" y="49"/>
                  </a:cubicBezTo>
                  <a:cubicBezTo>
                    <a:pt x="301" y="22"/>
                    <a:pt x="278" y="0"/>
                    <a:pt x="251" y="0"/>
                  </a:cubicBezTo>
                  <a:cubicBezTo>
                    <a:pt x="49" y="0"/>
                    <a:pt x="49" y="0"/>
                    <a:pt x="49" y="0"/>
                  </a:cubicBezTo>
                  <a:cubicBezTo>
                    <a:pt x="22" y="0"/>
                    <a:pt x="0" y="22"/>
                    <a:pt x="0" y="49"/>
                  </a:cubicBezTo>
                  <a:cubicBezTo>
                    <a:pt x="0" y="569"/>
                    <a:pt x="0" y="569"/>
                    <a:pt x="0" y="569"/>
                  </a:cubicBezTo>
                  <a:cubicBezTo>
                    <a:pt x="0" y="596"/>
                    <a:pt x="22" y="619"/>
                    <a:pt x="49" y="619"/>
                  </a:cubicBezTo>
                  <a:close/>
                </a:path>
              </a:pathLst>
            </a:custGeom>
            <a:solidFill>
              <a:srgbClr val="42424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9"/>
            <p:cNvSpPr>
              <a:spLocks noEditPoints="1"/>
            </p:cNvSpPr>
            <p:nvPr/>
          </p:nvSpPr>
          <p:spPr bwMode="auto">
            <a:xfrm>
              <a:off x="6931983" y="1824038"/>
              <a:ext cx="2876550" cy="2876550"/>
            </a:xfrm>
            <a:custGeom>
              <a:avLst/>
              <a:gdLst>
                <a:gd name="T0" fmla="*/ 614 w 1229"/>
                <a:gd name="T1" fmla="*/ 0 h 1229"/>
                <a:gd name="T2" fmla="*/ 1229 w 1229"/>
                <a:gd name="T3" fmla="*/ 614 h 1229"/>
                <a:gd name="T4" fmla="*/ 614 w 1229"/>
                <a:gd name="T5" fmla="*/ 1229 h 1229"/>
                <a:gd name="T6" fmla="*/ 614 w 1229"/>
                <a:gd name="T7" fmla="*/ 1094 h 1229"/>
                <a:gd name="T8" fmla="*/ 1094 w 1229"/>
                <a:gd name="T9" fmla="*/ 614 h 1229"/>
                <a:gd name="T10" fmla="*/ 614 w 1229"/>
                <a:gd name="T11" fmla="*/ 134 h 1229"/>
                <a:gd name="T12" fmla="*/ 614 w 1229"/>
                <a:gd name="T13" fmla="*/ 0 h 1229"/>
                <a:gd name="T14" fmla="*/ 614 w 1229"/>
                <a:gd name="T15" fmla="*/ 1229 h 1229"/>
                <a:gd name="T16" fmla="*/ 0 w 1229"/>
                <a:gd name="T17" fmla="*/ 614 h 1229"/>
                <a:gd name="T18" fmla="*/ 614 w 1229"/>
                <a:gd name="T19" fmla="*/ 0 h 1229"/>
                <a:gd name="T20" fmla="*/ 614 w 1229"/>
                <a:gd name="T21" fmla="*/ 134 h 1229"/>
                <a:gd name="T22" fmla="*/ 134 w 1229"/>
                <a:gd name="T23" fmla="*/ 614 h 1229"/>
                <a:gd name="T24" fmla="*/ 614 w 1229"/>
                <a:gd name="T25" fmla="*/ 1094 h 1229"/>
                <a:gd name="T26" fmla="*/ 614 w 1229"/>
                <a:gd name="T27" fmla="*/ 1229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9" h="1229">
                  <a:moveTo>
                    <a:pt x="614" y="0"/>
                  </a:moveTo>
                  <a:cubicBezTo>
                    <a:pt x="954" y="0"/>
                    <a:pt x="1229" y="275"/>
                    <a:pt x="1229" y="614"/>
                  </a:cubicBezTo>
                  <a:cubicBezTo>
                    <a:pt x="1229" y="954"/>
                    <a:pt x="954" y="1229"/>
                    <a:pt x="614" y="1229"/>
                  </a:cubicBezTo>
                  <a:cubicBezTo>
                    <a:pt x="614" y="1094"/>
                    <a:pt x="614" y="1094"/>
                    <a:pt x="614" y="1094"/>
                  </a:cubicBezTo>
                  <a:cubicBezTo>
                    <a:pt x="879" y="1094"/>
                    <a:pt x="1094" y="879"/>
                    <a:pt x="1094" y="614"/>
                  </a:cubicBezTo>
                  <a:cubicBezTo>
                    <a:pt x="1094" y="349"/>
                    <a:pt x="879" y="134"/>
                    <a:pt x="614" y="134"/>
                  </a:cubicBezTo>
                  <a:lnTo>
                    <a:pt x="614" y="0"/>
                  </a:lnTo>
                  <a:close/>
                  <a:moveTo>
                    <a:pt x="614" y="1229"/>
                  </a:moveTo>
                  <a:cubicBezTo>
                    <a:pt x="275" y="1229"/>
                    <a:pt x="0" y="954"/>
                    <a:pt x="0" y="614"/>
                  </a:cubicBezTo>
                  <a:cubicBezTo>
                    <a:pt x="0" y="275"/>
                    <a:pt x="275" y="0"/>
                    <a:pt x="614" y="0"/>
                  </a:cubicBezTo>
                  <a:cubicBezTo>
                    <a:pt x="614" y="134"/>
                    <a:pt x="614" y="134"/>
                    <a:pt x="614" y="134"/>
                  </a:cubicBezTo>
                  <a:cubicBezTo>
                    <a:pt x="349" y="134"/>
                    <a:pt x="134" y="349"/>
                    <a:pt x="134" y="614"/>
                  </a:cubicBezTo>
                  <a:cubicBezTo>
                    <a:pt x="134" y="879"/>
                    <a:pt x="349" y="1094"/>
                    <a:pt x="614" y="1094"/>
                  </a:cubicBezTo>
                  <a:lnTo>
                    <a:pt x="614" y="12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0"/>
            <p:cNvSpPr/>
            <p:nvPr/>
          </p:nvSpPr>
          <p:spPr bwMode="auto">
            <a:xfrm>
              <a:off x="8121020" y="5017403"/>
              <a:ext cx="247650" cy="1198563"/>
            </a:xfrm>
            <a:custGeom>
              <a:avLst/>
              <a:gdLst>
                <a:gd name="T0" fmla="*/ 40 w 106"/>
                <a:gd name="T1" fmla="*/ 512 h 512"/>
                <a:gd name="T2" fmla="*/ 106 w 106"/>
                <a:gd name="T3" fmla="*/ 512 h 512"/>
                <a:gd name="T4" fmla="*/ 106 w 106"/>
                <a:gd name="T5" fmla="*/ 0 h 512"/>
                <a:gd name="T6" fmla="*/ 40 w 106"/>
                <a:gd name="T7" fmla="*/ 0 h 512"/>
                <a:gd name="T8" fmla="*/ 0 w 106"/>
                <a:gd name="T9" fmla="*/ 35 h 512"/>
                <a:gd name="T10" fmla="*/ 0 w 106"/>
                <a:gd name="T11" fmla="*/ 477 h 512"/>
                <a:gd name="T12" fmla="*/ 40 w 106"/>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106" h="512">
                  <a:moveTo>
                    <a:pt x="40" y="512"/>
                  </a:moveTo>
                  <a:cubicBezTo>
                    <a:pt x="106" y="512"/>
                    <a:pt x="106" y="512"/>
                    <a:pt x="106" y="512"/>
                  </a:cubicBezTo>
                  <a:cubicBezTo>
                    <a:pt x="106" y="0"/>
                    <a:pt x="106" y="0"/>
                    <a:pt x="106" y="0"/>
                  </a:cubicBezTo>
                  <a:cubicBezTo>
                    <a:pt x="40" y="0"/>
                    <a:pt x="40" y="0"/>
                    <a:pt x="40" y="0"/>
                  </a:cubicBezTo>
                  <a:cubicBezTo>
                    <a:pt x="18" y="0"/>
                    <a:pt x="0" y="16"/>
                    <a:pt x="0" y="35"/>
                  </a:cubicBezTo>
                  <a:cubicBezTo>
                    <a:pt x="0" y="477"/>
                    <a:pt x="0" y="477"/>
                    <a:pt x="0" y="477"/>
                  </a:cubicBezTo>
                  <a:cubicBezTo>
                    <a:pt x="0" y="496"/>
                    <a:pt x="18" y="512"/>
                    <a:pt x="40" y="512"/>
                  </a:cubicBezTo>
                  <a:close/>
                </a:path>
              </a:pathLst>
            </a:custGeom>
            <a:solidFill>
              <a:srgbClr val="7070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1"/>
            <p:cNvSpPr>
              <a:spLocks noEditPoints="1"/>
            </p:cNvSpPr>
            <p:nvPr/>
          </p:nvSpPr>
          <p:spPr bwMode="auto">
            <a:xfrm>
              <a:off x="7074858" y="1966913"/>
              <a:ext cx="2587625" cy="2589213"/>
            </a:xfrm>
            <a:custGeom>
              <a:avLst/>
              <a:gdLst>
                <a:gd name="T0" fmla="*/ 553 w 1106"/>
                <a:gd name="T1" fmla="*/ 0 h 1106"/>
                <a:gd name="T2" fmla="*/ 1106 w 1106"/>
                <a:gd name="T3" fmla="*/ 553 h 1106"/>
                <a:gd name="T4" fmla="*/ 553 w 1106"/>
                <a:gd name="T5" fmla="*/ 1106 h 1106"/>
                <a:gd name="T6" fmla="*/ 553 w 1106"/>
                <a:gd name="T7" fmla="*/ 1073 h 1106"/>
                <a:gd name="T8" fmla="*/ 1073 w 1106"/>
                <a:gd name="T9" fmla="*/ 553 h 1106"/>
                <a:gd name="T10" fmla="*/ 553 w 1106"/>
                <a:gd name="T11" fmla="*/ 34 h 1106"/>
                <a:gd name="T12" fmla="*/ 553 w 1106"/>
                <a:gd name="T13" fmla="*/ 0 h 1106"/>
                <a:gd name="T14" fmla="*/ 553 w 1106"/>
                <a:gd name="T15" fmla="*/ 0 h 1106"/>
                <a:gd name="T16" fmla="*/ 553 w 1106"/>
                <a:gd name="T17" fmla="*/ 0 h 1106"/>
                <a:gd name="T18" fmla="*/ 553 w 1106"/>
                <a:gd name="T19" fmla="*/ 34 h 1106"/>
                <a:gd name="T20" fmla="*/ 553 w 1106"/>
                <a:gd name="T21" fmla="*/ 34 h 1106"/>
                <a:gd name="T22" fmla="*/ 34 w 1106"/>
                <a:gd name="T23" fmla="*/ 553 h 1106"/>
                <a:gd name="T24" fmla="*/ 553 w 1106"/>
                <a:gd name="T25" fmla="*/ 1073 h 1106"/>
                <a:gd name="T26" fmla="*/ 553 w 1106"/>
                <a:gd name="T27" fmla="*/ 1073 h 1106"/>
                <a:gd name="T28" fmla="*/ 553 w 1106"/>
                <a:gd name="T29" fmla="*/ 1106 h 1106"/>
                <a:gd name="T30" fmla="*/ 553 w 1106"/>
                <a:gd name="T31" fmla="*/ 1106 h 1106"/>
                <a:gd name="T32" fmla="*/ 0 w 1106"/>
                <a:gd name="T33" fmla="*/ 553 h 1106"/>
                <a:gd name="T34" fmla="*/ 553 w 1106"/>
                <a:gd name="T35" fmla="*/ 0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6" h="1106">
                  <a:moveTo>
                    <a:pt x="553" y="0"/>
                  </a:moveTo>
                  <a:cubicBezTo>
                    <a:pt x="859" y="0"/>
                    <a:pt x="1106" y="248"/>
                    <a:pt x="1106" y="553"/>
                  </a:cubicBezTo>
                  <a:cubicBezTo>
                    <a:pt x="1106" y="859"/>
                    <a:pt x="859" y="1106"/>
                    <a:pt x="553" y="1106"/>
                  </a:cubicBezTo>
                  <a:cubicBezTo>
                    <a:pt x="553" y="1073"/>
                    <a:pt x="553" y="1073"/>
                    <a:pt x="553" y="1073"/>
                  </a:cubicBezTo>
                  <a:cubicBezTo>
                    <a:pt x="840" y="1073"/>
                    <a:pt x="1073" y="840"/>
                    <a:pt x="1073" y="553"/>
                  </a:cubicBezTo>
                  <a:cubicBezTo>
                    <a:pt x="1073" y="266"/>
                    <a:pt x="840" y="34"/>
                    <a:pt x="553" y="34"/>
                  </a:cubicBezTo>
                  <a:lnTo>
                    <a:pt x="553" y="0"/>
                  </a:lnTo>
                  <a:close/>
                  <a:moveTo>
                    <a:pt x="553" y="0"/>
                  </a:moveTo>
                  <a:cubicBezTo>
                    <a:pt x="553" y="0"/>
                    <a:pt x="553" y="0"/>
                    <a:pt x="553" y="0"/>
                  </a:cubicBezTo>
                  <a:cubicBezTo>
                    <a:pt x="553" y="34"/>
                    <a:pt x="553" y="34"/>
                    <a:pt x="553" y="34"/>
                  </a:cubicBezTo>
                  <a:cubicBezTo>
                    <a:pt x="553" y="34"/>
                    <a:pt x="553" y="34"/>
                    <a:pt x="553" y="34"/>
                  </a:cubicBezTo>
                  <a:cubicBezTo>
                    <a:pt x="266" y="34"/>
                    <a:pt x="34" y="266"/>
                    <a:pt x="34" y="553"/>
                  </a:cubicBezTo>
                  <a:cubicBezTo>
                    <a:pt x="34" y="840"/>
                    <a:pt x="266" y="1073"/>
                    <a:pt x="553" y="1073"/>
                  </a:cubicBezTo>
                  <a:cubicBezTo>
                    <a:pt x="553" y="1073"/>
                    <a:pt x="553" y="1073"/>
                    <a:pt x="553" y="1073"/>
                  </a:cubicBezTo>
                  <a:cubicBezTo>
                    <a:pt x="553" y="1106"/>
                    <a:pt x="553" y="1106"/>
                    <a:pt x="553" y="1106"/>
                  </a:cubicBezTo>
                  <a:cubicBezTo>
                    <a:pt x="553" y="1106"/>
                    <a:pt x="553" y="1106"/>
                    <a:pt x="553" y="1106"/>
                  </a:cubicBezTo>
                  <a:cubicBezTo>
                    <a:pt x="248" y="1106"/>
                    <a:pt x="0" y="859"/>
                    <a:pt x="0" y="553"/>
                  </a:cubicBezTo>
                  <a:cubicBezTo>
                    <a:pt x="0" y="248"/>
                    <a:pt x="248" y="0"/>
                    <a:pt x="55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46" name="组合 145"/>
          <p:cNvGrpSpPr/>
          <p:nvPr/>
        </p:nvGrpSpPr>
        <p:grpSpPr>
          <a:xfrm>
            <a:off x="1074223" y="5303786"/>
            <a:ext cx="752038" cy="748038"/>
            <a:chOff x="-1942844" y="-236428"/>
            <a:chExt cx="950389" cy="945332"/>
          </a:xfrm>
        </p:grpSpPr>
        <p:sp>
          <p:nvSpPr>
            <p:cNvPr id="147" name="Freeform 49"/>
            <p:cNvSpPr/>
            <p:nvPr/>
          </p:nvSpPr>
          <p:spPr bwMode="auto">
            <a:xfrm>
              <a:off x="-1553057" y="563468"/>
              <a:ext cx="150827" cy="145436"/>
            </a:xfrm>
            <a:custGeom>
              <a:avLst/>
              <a:gdLst>
                <a:gd name="T0" fmla="*/ 166 w 166"/>
                <a:gd name="T1" fmla="*/ 58 h 160"/>
                <a:gd name="T2" fmla="*/ 66 w 166"/>
                <a:gd name="T3" fmla="*/ 160 h 160"/>
                <a:gd name="T4" fmla="*/ 0 w 166"/>
                <a:gd name="T5" fmla="*/ 0 h 160"/>
                <a:gd name="T6" fmla="*/ 166 w 166"/>
                <a:gd name="T7" fmla="*/ 58 h 160"/>
              </a:gdLst>
              <a:ahLst/>
              <a:cxnLst>
                <a:cxn ang="0">
                  <a:pos x="T0" y="T1"/>
                </a:cxn>
                <a:cxn ang="0">
                  <a:pos x="T2" y="T3"/>
                </a:cxn>
                <a:cxn ang="0">
                  <a:pos x="T4" y="T5"/>
                </a:cxn>
                <a:cxn ang="0">
                  <a:pos x="T6" y="T7"/>
                </a:cxn>
              </a:cxnLst>
              <a:rect l="0" t="0" r="r" b="b"/>
              <a:pathLst>
                <a:path w="166" h="160">
                  <a:moveTo>
                    <a:pt x="166" y="58"/>
                  </a:moveTo>
                  <a:lnTo>
                    <a:pt x="66" y="160"/>
                  </a:lnTo>
                  <a:lnTo>
                    <a:pt x="0" y="0"/>
                  </a:lnTo>
                  <a:lnTo>
                    <a:pt x="166"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50"/>
            <p:cNvSpPr/>
            <p:nvPr/>
          </p:nvSpPr>
          <p:spPr bwMode="auto">
            <a:xfrm>
              <a:off x="-1385876" y="563468"/>
              <a:ext cx="150827" cy="145436"/>
            </a:xfrm>
            <a:custGeom>
              <a:avLst/>
              <a:gdLst>
                <a:gd name="T0" fmla="*/ 0 w 166"/>
                <a:gd name="T1" fmla="*/ 58 h 160"/>
                <a:gd name="T2" fmla="*/ 100 w 166"/>
                <a:gd name="T3" fmla="*/ 160 h 160"/>
                <a:gd name="T4" fmla="*/ 166 w 166"/>
                <a:gd name="T5" fmla="*/ 0 h 160"/>
                <a:gd name="T6" fmla="*/ 0 w 166"/>
                <a:gd name="T7" fmla="*/ 58 h 160"/>
              </a:gdLst>
              <a:ahLst/>
              <a:cxnLst>
                <a:cxn ang="0">
                  <a:pos x="T0" y="T1"/>
                </a:cxn>
                <a:cxn ang="0">
                  <a:pos x="T2" y="T3"/>
                </a:cxn>
                <a:cxn ang="0">
                  <a:pos x="T4" y="T5"/>
                </a:cxn>
                <a:cxn ang="0">
                  <a:pos x="T6" y="T7"/>
                </a:cxn>
              </a:cxnLst>
              <a:rect l="0" t="0" r="r" b="b"/>
              <a:pathLst>
                <a:path w="166" h="160">
                  <a:moveTo>
                    <a:pt x="0" y="58"/>
                  </a:moveTo>
                  <a:lnTo>
                    <a:pt x="100" y="160"/>
                  </a:lnTo>
                  <a:lnTo>
                    <a:pt x="166" y="0"/>
                  </a:lnTo>
                  <a:lnTo>
                    <a:pt x="0"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Oval 54"/>
            <p:cNvSpPr>
              <a:spLocks noChangeArrowheads="1"/>
            </p:cNvSpPr>
            <p:nvPr/>
          </p:nvSpPr>
          <p:spPr bwMode="auto">
            <a:xfrm>
              <a:off x="-1751131" y="214423"/>
              <a:ext cx="198074" cy="198156"/>
            </a:xfrm>
            <a:prstGeom prst="ellipse">
              <a:avLst/>
            </a:pr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55"/>
            <p:cNvSpPr/>
            <p:nvPr/>
          </p:nvSpPr>
          <p:spPr bwMode="auto">
            <a:xfrm>
              <a:off x="-1689346" y="-50997"/>
              <a:ext cx="597855" cy="667186"/>
            </a:xfrm>
            <a:custGeom>
              <a:avLst/>
              <a:gdLst>
                <a:gd name="T0" fmla="*/ 194 w 329"/>
                <a:gd name="T1" fmla="*/ 367 h 367"/>
                <a:gd name="T2" fmla="*/ 135 w 329"/>
                <a:gd name="T3" fmla="*/ 367 h 367"/>
                <a:gd name="T4" fmla="*/ 0 w 329"/>
                <a:gd name="T5" fmla="*/ 232 h 367"/>
                <a:gd name="T6" fmla="*/ 0 w 329"/>
                <a:gd name="T7" fmla="*/ 135 h 367"/>
                <a:gd name="T8" fmla="*/ 135 w 329"/>
                <a:gd name="T9" fmla="*/ 0 h 367"/>
                <a:gd name="T10" fmla="*/ 194 w 329"/>
                <a:gd name="T11" fmla="*/ 0 h 367"/>
                <a:gd name="T12" fmla="*/ 329 w 329"/>
                <a:gd name="T13" fmla="*/ 135 h 367"/>
                <a:gd name="T14" fmla="*/ 329 w 329"/>
                <a:gd name="T15" fmla="*/ 232 h 367"/>
                <a:gd name="T16" fmla="*/ 194 w 329"/>
                <a:gd name="T17"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67">
                  <a:moveTo>
                    <a:pt x="194" y="367"/>
                  </a:moveTo>
                  <a:cubicBezTo>
                    <a:pt x="135" y="367"/>
                    <a:pt x="135" y="367"/>
                    <a:pt x="135" y="367"/>
                  </a:cubicBezTo>
                  <a:cubicBezTo>
                    <a:pt x="61" y="367"/>
                    <a:pt x="0" y="307"/>
                    <a:pt x="0" y="232"/>
                  </a:cubicBezTo>
                  <a:cubicBezTo>
                    <a:pt x="0" y="135"/>
                    <a:pt x="0" y="135"/>
                    <a:pt x="0" y="135"/>
                  </a:cubicBezTo>
                  <a:cubicBezTo>
                    <a:pt x="0" y="61"/>
                    <a:pt x="61" y="0"/>
                    <a:pt x="135" y="0"/>
                  </a:cubicBezTo>
                  <a:cubicBezTo>
                    <a:pt x="194" y="0"/>
                    <a:pt x="194" y="0"/>
                    <a:pt x="194" y="0"/>
                  </a:cubicBezTo>
                  <a:cubicBezTo>
                    <a:pt x="268" y="0"/>
                    <a:pt x="329" y="61"/>
                    <a:pt x="329" y="135"/>
                  </a:cubicBezTo>
                  <a:cubicBezTo>
                    <a:pt x="329" y="232"/>
                    <a:pt x="329" y="232"/>
                    <a:pt x="329" y="232"/>
                  </a:cubicBezTo>
                  <a:cubicBezTo>
                    <a:pt x="329" y="307"/>
                    <a:pt x="268" y="367"/>
                    <a:pt x="194" y="367"/>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56"/>
            <p:cNvSpPr/>
            <p:nvPr/>
          </p:nvSpPr>
          <p:spPr bwMode="auto">
            <a:xfrm>
              <a:off x="-1625745" y="8995"/>
              <a:ext cx="534253" cy="607194"/>
            </a:xfrm>
            <a:custGeom>
              <a:avLst/>
              <a:gdLst>
                <a:gd name="T0" fmla="*/ 246 w 294"/>
                <a:gd name="T1" fmla="*/ 0 h 334"/>
                <a:gd name="T2" fmla="*/ 281 w 294"/>
                <a:gd name="T3" fmla="*/ 90 h 334"/>
                <a:gd name="T4" fmla="*/ 281 w 294"/>
                <a:gd name="T5" fmla="*/ 187 h 334"/>
                <a:gd name="T6" fmla="*/ 146 w 294"/>
                <a:gd name="T7" fmla="*/ 322 h 334"/>
                <a:gd name="T8" fmla="*/ 87 w 294"/>
                <a:gd name="T9" fmla="*/ 322 h 334"/>
                <a:gd name="T10" fmla="*/ 0 w 294"/>
                <a:gd name="T11" fmla="*/ 290 h 334"/>
                <a:gd name="T12" fmla="*/ 100 w 294"/>
                <a:gd name="T13" fmla="*/ 334 h 334"/>
                <a:gd name="T14" fmla="*/ 159 w 294"/>
                <a:gd name="T15" fmla="*/ 334 h 334"/>
                <a:gd name="T16" fmla="*/ 294 w 294"/>
                <a:gd name="T17" fmla="*/ 199 h 334"/>
                <a:gd name="T18" fmla="*/ 294 w 294"/>
                <a:gd name="T19" fmla="*/ 102 h 334"/>
                <a:gd name="T20" fmla="*/ 246 w 294"/>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4" h="334">
                  <a:moveTo>
                    <a:pt x="246" y="0"/>
                  </a:moveTo>
                  <a:cubicBezTo>
                    <a:pt x="268" y="23"/>
                    <a:pt x="281" y="55"/>
                    <a:pt x="281" y="90"/>
                  </a:cubicBezTo>
                  <a:cubicBezTo>
                    <a:pt x="281" y="187"/>
                    <a:pt x="281" y="187"/>
                    <a:pt x="281" y="187"/>
                  </a:cubicBezTo>
                  <a:cubicBezTo>
                    <a:pt x="281" y="261"/>
                    <a:pt x="220" y="322"/>
                    <a:pt x="146" y="322"/>
                  </a:cubicBezTo>
                  <a:cubicBezTo>
                    <a:pt x="87" y="322"/>
                    <a:pt x="87" y="322"/>
                    <a:pt x="87" y="322"/>
                  </a:cubicBezTo>
                  <a:cubicBezTo>
                    <a:pt x="54" y="322"/>
                    <a:pt x="24" y="310"/>
                    <a:pt x="0" y="290"/>
                  </a:cubicBezTo>
                  <a:cubicBezTo>
                    <a:pt x="25" y="317"/>
                    <a:pt x="60" y="334"/>
                    <a:pt x="100" y="334"/>
                  </a:cubicBezTo>
                  <a:cubicBezTo>
                    <a:pt x="159" y="334"/>
                    <a:pt x="159" y="334"/>
                    <a:pt x="159" y="334"/>
                  </a:cubicBezTo>
                  <a:cubicBezTo>
                    <a:pt x="233" y="334"/>
                    <a:pt x="294" y="274"/>
                    <a:pt x="294" y="199"/>
                  </a:cubicBezTo>
                  <a:cubicBezTo>
                    <a:pt x="294" y="102"/>
                    <a:pt x="294" y="102"/>
                    <a:pt x="294" y="102"/>
                  </a:cubicBezTo>
                  <a:cubicBezTo>
                    <a:pt x="294" y="61"/>
                    <a:pt x="275" y="24"/>
                    <a:pt x="246"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Oval 57"/>
            <p:cNvSpPr>
              <a:spLocks noChangeArrowheads="1"/>
            </p:cNvSpPr>
            <p:nvPr/>
          </p:nvSpPr>
          <p:spPr bwMode="auto">
            <a:xfrm>
              <a:off x="-1354984" y="283505"/>
              <a:ext cx="43613" cy="56356"/>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58"/>
            <p:cNvSpPr/>
            <p:nvPr/>
          </p:nvSpPr>
          <p:spPr bwMode="auto">
            <a:xfrm>
              <a:off x="-1378607" y="116254"/>
              <a:ext cx="170816" cy="101805"/>
            </a:xfrm>
            <a:custGeom>
              <a:avLst/>
              <a:gdLst>
                <a:gd name="T0" fmla="*/ 8 w 94"/>
                <a:gd name="T1" fmla="*/ 56 h 56"/>
                <a:gd name="T2" fmla="*/ 3 w 94"/>
                <a:gd name="T3" fmla="*/ 55 h 56"/>
                <a:gd name="T4" fmla="*/ 2 w 94"/>
                <a:gd name="T5" fmla="*/ 45 h 56"/>
                <a:gd name="T6" fmla="*/ 90 w 94"/>
                <a:gd name="T7" fmla="*/ 39 h 56"/>
                <a:gd name="T8" fmla="*/ 91 w 94"/>
                <a:gd name="T9" fmla="*/ 49 h 56"/>
                <a:gd name="T10" fmla="*/ 82 w 94"/>
                <a:gd name="T11" fmla="*/ 50 h 56"/>
                <a:gd name="T12" fmla="*/ 13 w 94"/>
                <a:gd name="T13" fmla="*/ 54 h 56"/>
                <a:gd name="T14" fmla="*/ 8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 y="56"/>
                  </a:moveTo>
                  <a:cubicBezTo>
                    <a:pt x="6" y="56"/>
                    <a:pt x="4" y="56"/>
                    <a:pt x="3" y="55"/>
                  </a:cubicBezTo>
                  <a:cubicBezTo>
                    <a:pt x="0" y="52"/>
                    <a:pt x="0" y="48"/>
                    <a:pt x="2" y="45"/>
                  </a:cubicBezTo>
                  <a:cubicBezTo>
                    <a:pt x="3" y="45"/>
                    <a:pt x="42" y="0"/>
                    <a:pt x="90" y="39"/>
                  </a:cubicBezTo>
                  <a:cubicBezTo>
                    <a:pt x="93" y="42"/>
                    <a:pt x="94" y="46"/>
                    <a:pt x="91" y="49"/>
                  </a:cubicBezTo>
                  <a:cubicBezTo>
                    <a:pt x="89" y="52"/>
                    <a:pt x="85" y="52"/>
                    <a:pt x="82" y="50"/>
                  </a:cubicBezTo>
                  <a:cubicBezTo>
                    <a:pt x="44" y="19"/>
                    <a:pt x="14" y="53"/>
                    <a:pt x="13" y="54"/>
                  </a:cubicBezTo>
                  <a:cubicBezTo>
                    <a:pt x="11" y="55"/>
                    <a:pt x="9" y="56"/>
                    <a:pt x="8"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Oval 59"/>
            <p:cNvSpPr>
              <a:spLocks noChangeArrowheads="1"/>
            </p:cNvSpPr>
            <p:nvPr/>
          </p:nvSpPr>
          <p:spPr bwMode="auto">
            <a:xfrm>
              <a:off x="-1534885" y="283505"/>
              <a:ext cx="43613" cy="56356"/>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60"/>
            <p:cNvSpPr/>
            <p:nvPr/>
          </p:nvSpPr>
          <p:spPr bwMode="auto">
            <a:xfrm>
              <a:off x="-1638465" y="116254"/>
              <a:ext cx="170816" cy="101805"/>
            </a:xfrm>
            <a:custGeom>
              <a:avLst/>
              <a:gdLst>
                <a:gd name="T0" fmla="*/ 86 w 94"/>
                <a:gd name="T1" fmla="*/ 56 h 56"/>
                <a:gd name="T2" fmla="*/ 81 w 94"/>
                <a:gd name="T3" fmla="*/ 54 h 56"/>
                <a:gd name="T4" fmla="*/ 12 w 94"/>
                <a:gd name="T5" fmla="*/ 50 h 56"/>
                <a:gd name="T6" fmla="*/ 3 w 94"/>
                <a:gd name="T7" fmla="*/ 49 h 56"/>
                <a:gd name="T8" fmla="*/ 4 w 94"/>
                <a:gd name="T9" fmla="*/ 39 h 56"/>
                <a:gd name="T10" fmla="*/ 92 w 94"/>
                <a:gd name="T11" fmla="*/ 45 h 56"/>
                <a:gd name="T12" fmla="*/ 91 w 94"/>
                <a:gd name="T13" fmla="*/ 55 h 56"/>
                <a:gd name="T14" fmla="*/ 86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6" y="56"/>
                  </a:moveTo>
                  <a:cubicBezTo>
                    <a:pt x="85" y="56"/>
                    <a:pt x="83" y="55"/>
                    <a:pt x="81" y="54"/>
                  </a:cubicBezTo>
                  <a:cubicBezTo>
                    <a:pt x="80" y="53"/>
                    <a:pt x="50" y="19"/>
                    <a:pt x="12" y="50"/>
                  </a:cubicBezTo>
                  <a:cubicBezTo>
                    <a:pt x="9" y="52"/>
                    <a:pt x="5" y="52"/>
                    <a:pt x="3" y="49"/>
                  </a:cubicBezTo>
                  <a:cubicBezTo>
                    <a:pt x="0" y="46"/>
                    <a:pt x="1" y="42"/>
                    <a:pt x="4" y="39"/>
                  </a:cubicBezTo>
                  <a:cubicBezTo>
                    <a:pt x="52" y="0"/>
                    <a:pt x="91" y="45"/>
                    <a:pt x="92" y="45"/>
                  </a:cubicBezTo>
                  <a:cubicBezTo>
                    <a:pt x="94" y="48"/>
                    <a:pt x="94" y="52"/>
                    <a:pt x="91" y="55"/>
                  </a:cubicBezTo>
                  <a:cubicBezTo>
                    <a:pt x="90" y="56"/>
                    <a:pt x="88" y="56"/>
                    <a:pt x="86"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61"/>
            <p:cNvSpPr/>
            <p:nvPr/>
          </p:nvSpPr>
          <p:spPr bwMode="auto">
            <a:xfrm>
              <a:off x="-1542154" y="432576"/>
              <a:ext cx="232600" cy="130892"/>
            </a:xfrm>
            <a:custGeom>
              <a:avLst/>
              <a:gdLst>
                <a:gd name="T0" fmla="*/ 0 w 128"/>
                <a:gd name="T1" fmla="*/ 0 h 72"/>
                <a:gd name="T2" fmla="*/ 64 w 128"/>
                <a:gd name="T3" fmla="*/ 72 h 72"/>
                <a:gd name="T4" fmla="*/ 128 w 128"/>
                <a:gd name="T5" fmla="*/ 0 h 72"/>
                <a:gd name="T6" fmla="*/ 0 w 128"/>
                <a:gd name="T7" fmla="*/ 0 h 72"/>
              </a:gdLst>
              <a:ahLst/>
              <a:cxnLst>
                <a:cxn ang="0">
                  <a:pos x="T0" y="T1"/>
                </a:cxn>
                <a:cxn ang="0">
                  <a:pos x="T2" y="T3"/>
                </a:cxn>
                <a:cxn ang="0">
                  <a:pos x="T4" y="T5"/>
                </a:cxn>
                <a:cxn ang="0">
                  <a:pos x="T6" y="T7"/>
                </a:cxn>
              </a:cxnLst>
              <a:rect l="0" t="0" r="r" b="b"/>
              <a:pathLst>
                <a:path w="128" h="72">
                  <a:moveTo>
                    <a:pt x="0" y="0"/>
                  </a:moveTo>
                  <a:cubicBezTo>
                    <a:pt x="0" y="40"/>
                    <a:pt x="29" y="72"/>
                    <a:pt x="64" y="72"/>
                  </a:cubicBezTo>
                  <a:cubicBezTo>
                    <a:pt x="99" y="72"/>
                    <a:pt x="127" y="40"/>
                    <a:pt x="128" y="0"/>
                  </a:cubicBezTo>
                  <a:lnTo>
                    <a:pt x="0" y="0"/>
                  </a:lnTo>
                  <a:close/>
                </a:path>
              </a:pathLst>
            </a:custGeom>
            <a:solidFill>
              <a:srgbClr val="AD14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62"/>
            <p:cNvSpPr/>
            <p:nvPr/>
          </p:nvSpPr>
          <p:spPr bwMode="auto">
            <a:xfrm>
              <a:off x="-1522165" y="432576"/>
              <a:ext cx="208977" cy="130892"/>
            </a:xfrm>
            <a:custGeom>
              <a:avLst/>
              <a:gdLst>
                <a:gd name="T0" fmla="*/ 53 w 115"/>
                <a:gd name="T1" fmla="*/ 72 h 72"/>
                <a:gd name="T2" fmla="*/ 115 w 115"/>
                <a:gd name="T3" fmla="*/ 15 h 72"/>
                <a:gd name="T4" fmla="*/ 101 w 115"/>
                <a:gd name="T5" fmla="*/ 0 h 72"/>
                <a:gd name="T6" fmla="*/ 24 w 115"/>
                <a:gd name="T7" fmla="*/ 0 h 72"/>
                <a:gd name="T8" fmla="*/ 0 w 115"/>
                <a:gd name="T9" fmla="*/ 40 h 72"/>
                <a:gd name="T10" fmla="*/ 53 w 115"/>
                <a:gd name="T11" fmla="*/ 72 h 72"/>
              </a:gdLst>
              <a:ahLst/>
              <a:cxnLst>
                <a:cxn ang="0">
                  <a:pos x="T0" y="T1"/>
                </a:cxn>
                <a:cxn ang="0">
                  <a:pos x="T2" y="T3"/>
                </a:cxn>
                <a:cxn ang="0">
                  <a:pos x="T4" y="T5"/>
                </a:cxn>
                <a:cxn ang="0">
                  <a:pos x="T6" y="T7"/>
                </a:cxn>
                <a:cxn ang="0">
                  <a:pos x="T8" y="T9"/>
                </a:cxn>
                <a:cxn ang="0">
                  <a:pos x="T10" y="T11"/>
                </a:cxn>
              </a:cxnLst>
              <a:rect l="0" t="0" r="r" b="b"/>
              <a:pathLst>
                <a:path w="115" h="72">
                  <a:moveTo>
                    <a:pt x="53" y="72"/>
                  </a:moveTo>
                  <a:cubicBezTo>
                    <a:pt x="83" y="72"/>
                    <a:pt x="109" y="48"/>
                    <a:pt x="115" y="15"/>
                  </a:cubicBezTo>
                  <a:cubicBezTo>
                    <a:pt x="111" y="9"/>
                    <a:pt x="106" y="4"/>
                    <a:pt x="101" y="0"/>
                  </a:cubicBezTo>
                  <a:cubicBezTo>
                    <a:pt x="24" y="0"/>
                    <a:pt x="24" y="0"/>
                    <a:pt x="24" y="0"/>
                  </a:cubicBezTo>
                  <a:cubicBezTo>
                    <a:pt x="12" y="9"/>
                    <a:pt x="3" y="24"/>
                    <a:pt x="0" y="40"/>
                  </a:cubicBezTo>
                  <a:cubicBezTo>
                    <a:pt x="11" y="59"/>
                    <a:pt x="31" y="72"/>
                    <a:pt x="53" y="72"/>
                  </a:cubicBez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63"/>
            <p:cNvSpPr/>
            <p:nvPr/>
          </p:nvSpPr>
          <p:spPr bwMode="auto">
            <a:xfrm>
              <a:off x="-1474918" y="332589"/>
              <a:ext cx="61784" cy="79990"/>
            </a:xfrm>
            <a:custGeom>
              <a:avLst/>
              <a:gdLst>
                <a:gd name="T0" fmla="*/ 27 w 34"/>
                <a:gd name="T1" fmla="*/ 0 h 44"/>
                <a:gd name="T2" fmla="*/ 20 w 34"/>
                <a:gd name="T3" fmla="*/ 31 h 44"/>
                <a:gd name="T4" fmla="*/ 34 w 34"/>
                <a:gd name="T5" fmla="*/ 34 h 44"/>
                <a:gd name="T6" fmla="*/ 19 w 34"/>
                <a:gd name="T7" fmla="*/ 41 h 44"/>
                <a:gd name="T8" fmla="*/ 27 w 34"/>
                <a:gd name="T9" fmla="*/ 0 h 44"/>
              </a:gdLst>
              <a:ahLst/>
              <a:cxnLst>
                <a:cxn ang="0">
                  <a:pos x="T0" y="T1"/>
                </a:cxn>
                <a:cxn ang="0">
                  <a:pos x="T2" y="T3"/>
                </a:cxn>
                <a:cxn ang="0">
                  <a:pos x="T4" y="T5"/>
                </a:cxn>
                <a:cxn ang="0">
                  <a:pos x="T6" y="T7"/>
                </a:cxn>
                <a:cxn ang="0">
                  <a:pos x="T8" y="T9"/>
                </a:cxn>
              </a:cxnLst>
              <a:rect l="0" t="0" r="r" b="b"/>
              <a:pathLst>
                <a:path w="34" h="44">
                  <a:moveTo>
                    <a:pt x="27" y="0"/>
                  </a:moveTo>
                  <a:cubicBezTo>
                    <a:pt x="27" y="0"/>
                    <a:pt x="15" y="22"/>
                    <a:pt x="20" y="31"/>
                  </a:cubicBezTo>
                  <a:cubicBezTo>
                    <a:pt x="26" y="39"/>
                    <a:pt x="34" y="34"/>
                    <a:pt x="34" y="34"/>
                  </a:cubicBezTo>
                  <a:cubicBezTo>
                    <a:pt x="34" y="34"/>
                    <a:pt x="29" y="44"/>
                    <a:pt x="19" y="41"/>
                  </a:cubicBezTo>
                  <a:cubicBezTo>
                    <a:pt x="8" y="38"/>
                    <a:pt x="0" y="21"/>
                    <a:pt x="2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64"/>
            <p:cNvSpPr/>
            <p:nvPr/>
          </p:nvSpPr>
          <p:spPr bwMode="auto">
            <a:xfrm>
              <a:off x="-1942844" y="-236428"/>
              <a:ext cx="935852" cy="478120"/>
            </a:xfrm>
            <a:custGeom>
              <a:avLst/>
              <a:gdLst>
                <a:gd name="T0" fmla="*/ 489 w 514"/>
                <a:gd name="T1" fmla="*/ 252 h 263"/>
                <a:gd name="T2" fmla="*/ 514 w 514"/>
                <a:gd name="T3" fmla="*/ 51 h 263"/>
                <a:gd name="T4" fmla="*/ 455 w 514"/>
                <a:gd name="T5" fmla="*/ 53 h 263"/>
                <a:gd name="T6" fmla="*/ 437 w 514"/>
                <a:gd name="T7" fmla="*/ 0 h 263"/>
                <a:gd name="T8" fmla="*/ 0 w 514"/>
                <a:gd name="T9" fmla="*/ 68 h 263"/>
                <a:gd name="T10" fmla="*/ 103 w 514"/>
                <a:gd name="T11" fmla="*/ 132 h 263"/>
                <a:gd name="T12" fmla="*/ 43 w 514"/>
                <a:gd name="T13" fmla="*/ 141 h 263"/>
                <a:gd name="T14" fmla="*/ 115 w 514"/>
                <a:gd name="T15" fmla="*/ 183 h 263"/>
                <a:gd name="T16" fmla="*/ 78 w 514"/>
                <a:gd name="T17" fmla="*/ 197 h 263"/>
                <a:gd name="T18" fmla="*/ 139 w 514"/>
                <a:gd name="T19" fmla="*/ 263 h 263"/>
                <a:gd name="T20" fmla="*/ 153 w 514"/>
                <a:gd name="T21" fmla="*/ 177 h 263"/>
                <a:gd name="T22" fmla="*/ 280 w 514"/>
                <a:gd name="T23" fmla="*/ 206 h 263"/>
                <a:gd name="T24" fmla="*/ 413 w 514"/>
                <a:gd name="T25" fmla="*/ 178 h 263"/>
                <a:gd name="T26" fmla="*/ 430 w 514"/>
                <a:gd name="T27" fmla="*/ 263 h 263"/>
                <a:gd name="T28" fmla="*/ 489 w 514"/>
                <a:gd name="T29" fmla="*/ 25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4" h="263">
                  <a:moveTo>
                    <a:pt x="489" y="252"/>
                  </a:moveTo>
                  <a:cubicBezTo>
                    <a:pt x="486" y="249"/>
                    <a:pt x="514" y="51"/>
                    <a:pt x="514" y="51"/>
                  </a:cubicBezTo>
                  <a:cubicBezTo>
                    <a:pt x="455" y="53"/>
                    <a:pt x="455" y="53"/>
                    <a:pt x="455" y="53"/>
                  </a:cubicBezTo>
                  <a:cubicBezTo>
                    <a:pt x="437" y="0"/>
                    <a:pt x="437" y="0"/>
                    <a:pt x="437" y="0"/>
                  </a:cubicBezTo>
                  <a:cubicBezTo>
                    <a:pt x="437" y="0"/>
                    <a:pt x="120" y="73"/>
                    <a:pt x="0" y="68"/>
                  </a:cubicBezTo>
                  <a:cubicBezTo>
                    <a:pt x="103" y="132"/>
                    <a:pt x="103" y="132"/>
                    <a:pt x="103" y="132"/>
                  </a:cubicBezTo>
                  <a:cubicBezTo>
                    <a:pt x="43" y="141"/>
                    <a:pt x="43" y="141"/>
                    <a:pt x="43" y="141"/>
                  </a:cubicBezTo>
                  <a:cubicBezTo>
                    <a:pt x="115" y="183"/>
                    <a:pt x="115" y="183"/>
                    <a:pt x="115" y="183"/>
                  </a:cubicBezTo>
                  <a:cubicBezTo>
                    <a:pt x="78" y="197"/>
                    <a:pt x="78" y="197"/>
                    <a:pt x="78" y="197"/>
                  </a:cubicBezTo>
                  <a:cubicBezTo>
                    <a:pt x="139" y="263"/>
                    <a:pt x="139" y="263"/>
                    <a:pt x="139" y="263"/>
                  </a:cubicBezTo>
                  <a:cubicBezTo>
                    <a:pt x="153" y="177"/>
                    <a:pt x="153" y="177"/>
                    <a:pt x="153" y="177"/>
                  </a:cubicBezTo>
                  <a:cubicBezTo>
                    <a:pt x="280" y="206"/>
                    <a:pt x="280" y="206"/>
                    <a:pt x="280" y="206"/>
                  </a:cubicBezTo>
                  <a:cubicBezTo>
                    <a:pt x="413" y="178"/>
                    <a:pt x="413" y="178"/>
                    <a:pt x="413" y="178"/>
                  </a:cubicBezTo>
                  <a:cubicBezTo>
                    <a:pt x="430" y="263"/>
                    <a:pt x="430" y="263"/>
                    <a:pt x="430" y="263"/>
                  </a:cubicBezTo>
                  <a:lnTo>
                    <a:pt x="489" y="252"/>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65"/>
            <p:cNvSpPr/>
            <p:nvPr/>
          </p:nvSpPr>
          <p:spPr bwMode="auto">
            <a:xfrm>
              <a:off x="-1689346" y="36264"/>
              <a:ext cx="530619" cy="205428"/>
            </a:xfrm>
            <a:custGeom>
              <a:avLst/>
              <a:gdLst>
                <a:gd name="T0" fmla="*/ 0 w 292"/>
                <a:gd name="T1" fmla="*/ 113 h 113"/>
                <a:gd name="T2" fmla="*/ 3 w 292"/>
                <a:gd name="T3" fmla="*/ 0 h 113"/>
                <a:gd name="T4" fmla="*/ 131 w 292"/>
                <a:gd name="T5" fmla="*/ 47 h 113"/>
                <a:gd name="T6" fmla="*/ 292 w 292"/>
                <a:gd name="T7" fmla="*/ 0 h 113"/>
                <a:gd name="T8" fmla="*/ 290 w 292"/>
                <a:gd name="T9" fmla="*/ 105 h 113"/>
                <a:gd name="T10" fmla="*/ 274 w 292"/>
                <a:gd name="T11" fmla="*/ 28 h 113"/>
                <a:gd name="T12" fmla="*/ 141 w 292"/>
                <a:gd name="T13" fmla="*/ 56 h 113"/>
                <a:gd name="T14" fmla="*/ 14 w 292"/>
                <a:gd name="T15" fmla="*/ 27 h 113"/>
                <a:gd name="T16" fmla="*/ 0 w 292"/>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13">
                  <a:moveTo>
                    <a:pt x="0" y="113"/>
                  </a:moveTo>
                  <a:cubicBezTo>
                    <a:pt x="0" y="109"/>
                    <a:pt x="3" y="0"/>
                    <a:pt x="3" y="0"/>
                  </a:cubicBezTo>
                  <a:cubicBezTo>
                    <a:pt x="131" y="47"/>
                    <a:pt x="131" y="47"/>
                    <a:pt x="131" y="47"/>
                  </a:cubicBezTo>
                  <a:cubicBezTo>
                    <a:pt x="292" y="0"/>
                    <a:pt x="292" y="0"/>
                    <a:pt x="292" y="0"/>
                  </a:cubicBezTo>
                  <a:cubicBezTo>
                    <a:pt x="292" y="0"/>
                    <a:pt x="290" y="109"/>
                    <a:pt x="290" y="105"/>
                  </a:cubicBezTo>
                  <a:cubicBezTo>
                    <a:pt x="289" y="100"/>
                    <a:pt x="274" y="28"/>
                    <a:pt x="274" y="28"/>
                  </a:cubicBezTo>
                  <a:cubicBezTo>
                    <a:pt x="141" y="56"/>
                    <a:pt x="141" y="56"/>
                    <a:pt x="141" y="56"/>
                  </a:cubicBezTo>
                  <a:cubicBezTo>
                    <a:pt x="14" y="27"/>
                    <a:pt x="14" y="27"/>
                    <a:pt x="14" y="27"/>
                  </a:cubicBezTo>
                  <a:lnTo>
                    <a:pt x="0" y="113"/>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66"/>
            <p:cNvSpPr/>
            <p:nvPr/>
          </p:nvSpPr>
          <p:spPr bwMode="auto">
            <a:xfrm>
              <a:off x="-1674809" y="-165528"/>
              <a:ext cx="341631" cy="185431"/>
            </a:xfrm>
            <a:custGeom>
              <a:avLst/>
              <a:gdLst>
                <a:gd name="T0" fmla="*/ 16 w 188"/>
                <a:gd name="T1" fmla="*/ 14 h 102"/>
                <a:gd name="T2" fmla="*/ 81 w 188"/>
                <a:gd name="T3" fmla="*/ 81 h 102"/>
                <a:gd name="T4" fmla="*/ 188 w 188"/>
                <a:gd name="T5" fmla="*/ 81 h 102"/>
                <a:gd name="T6" fmla="*/ 98 w 188"/>
                <a:gd name="T7" fmla="*/ 0 h 102"/>
                <a:gd name="T8" fmla="*/ 16 w 188"/>
                <a:gd name="T9" fmla="*/ 14 h 102"/>
              </a:gdLst>
              <a:ahLst/>
              <a:cxnLst>
                <a:cxn ang="0">
                  <a:pos x="T0" y="T1"/>
                </a:cxn>
                <a:cxn ang="0">
                  <a:pos x="T2" y="T3"/>
                </a:cxn>
                <a:cxn ang="0">
                  <a:pos x="T4" y="T5"/>
                </a:cxn>
                <a:cxn ang="0">
                  <a:pos x="T6" y="T7"/>
                </a:cxn>
                <a:cxn ang="0">
                  <a:pos x="T8" y="T9"/>
                </a:cxn>
              </a:cxnLst>
              <a:rect l="0" t="0" r="r" b="b"/>
              <a:pathLst>
                <a:path w="188" h="102">
                  <a:moveTo>
                    <a:pt x="16" y="14"/>
                  </a:moveTo>
                  <a:cubicBezTo>
                    <a:pt x="0" y="41"/>
                    <a:pt x="39" y="68"/>
                    <a:pt x="81" y="81"/>
                  </a:cubicBezTo>
                  <a:cubicBezTo>
                    <a:pt x="146" y="102"/>
                    <a:pt x="188" y="81"/>
                    <a:pt x="188" y="81"/>
                  </a:cubicBezTo>
                  <a:cubicBezTo>
                    <a:pt x="100" y="75"/>
                    <a:pt x="92" y="31"/>
                    <a:pt x="98" y="0"/>
                  </a:cubicBezTo>
                  <a:cubicBezTo>
                    <a:pt x="71" y="5"/>
                    <a:pt x="43" y="10"/>
                    <a:pt x="16" y="14"/>
                  </a:cubicBezTo>
                  <a:close/>
                </a:path>
              </a:pathLst>
            </a:custGeom>
            <a:solidFill>
              <a:srgbClr val="35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67"/>
            <p:cNvSpPr/>
            <p:nvPr/>
          </p:nvSpPr>
          <p:spPr bwMode="auto">
            <a:xfrm>
              <a:off x="-1863796" y="19902"/>
              <a:ext cx="165364" cy="101805"/>
            </a:xfrm>
            <a:custGeom>
              <a:avLst/>
              <a:gdLst>
                <a:gd name="T0" fmla="*/ 0 w 182"/>
                <a:gd name="T1" fmla="*/ 0 h 112"/>
                <a:gd name="T2" fmla="*/ 182 w 182"/>
                <a:gd name="T3" fmla="*/ 86 h 112"/>
                <a:gd name="T4" fmla="*/ 70 w 182"/>
                <a:gd name="T5" fmla="*/ 112 h 112"/>
                <a:gd name="T6" fmla="*/ 144 w 182"/>
                <a:gd name="T7" fmla="*/ 84 h 112"/>
                <a:gd name="T8" fmla="*/ 0 w 182"/>
                <a:gd name="T9" fmla="*/ 0 h 112"/>
              </a:gdLst>
              <a:ahLst/>
              <a:cxnLst>
                <a:cxn ang="0">
                  <a:pos x="T0" y="T1"/>
                </a:cxn>
                <a:cxn ang="0">
                  <a:pos x="T2" y="T3"/>
                </a:cxn>
                <a:cxn ang="0">
                  <a:pos x="T4" y="T5"/>
                </a:cxn>
                <a:cxn ang="0">
                  <a:pos x="T6" y="T7"/>
                </a:cxn>
                <a:cxn ang="0">
                  <a:pos x="T8" y="T9"/>
                </a:cxn>
              </a:cxnLst>
              <a:rect l="0" t="0" r="r" b="b"/>
              <a:pathLst>
                <a:path w="182" h="112">
                  <a:moveTo>
                    <a:pt x="0" y="0"/>
                  </a:moveTo>
                  <a:lnTo>
                    <a:pt x="182" y="86"/>
                  </a:lnTo>
                  <a:lnTo>
                    <a:pt x="70" y="112"/>
                  </a:lnTo>
                  <a:lnTo>
                    <a:pt x="144" y="8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68"/>
            <p:cNvSpPr/>
            <p:nvPr/>
          </p:nvSpPr>
          <p:spPr bwMode="auto">
            <a:xfrm>
              <a:off x="-1863796" y="-63723"/>
              <a:ext cx="174450" cy="72718"/>
            </a:xfrm>
            <a:custGeom>
              <a:avLst/>
              <a:gdLst>
                <a:gd name="T0" fmla="*/ 0 w 192"/>
                <a:gd name="T1" fmla="*/ 0 h 80"/>
                <a:gd name="T2" fmla="*/ 192 w 192"/>
                <a:gd name="T3" fmla="*/ 80 h 80"/>
                <a:gd name="T4" fmla="*/ 84 w 192"/>
                <a:gd name="T5" fmla="*/ 80 h 80"/>
                <a:gd name="T6" fmla="*/ 120 w 192"/>
                <a:gd name="T7" fmla="*/ 74 h 80"/>
                <a:gd name="T8" fmla="*/ 0 w 192"/>
                <a:gd name="T9" fmla="*/ 0 h 80"/>
              </a:gdLst>
              <a:ahLst/>
              <a:cxnLst>
                <a:cxn ang="0">
                  <a:pos x="T0" y="T1"/>
                </a:cxn>
                <a:cxn ang="0">
                  <a:pos x="T2" y="T3"/>
                </a:cxn>
                <a:cxn ang="0">
                  <a:pos x="T4" y="T5"/>
                </a:cxn>
                <a:cxn ang="0">
                  <a:pos x="T6" y="T7"/>
                </a:cxn>
                <a:cxn ang="0">
                  <a:pos x="T8" y="T9"/>
                </a:cxn>
              </a:cxnLst>
              <a:rect l="0" t="0" r="r" b="b"/>
              <a:pathLst>
                <a:path w="192" h="80">
                  <a:moveTo>
                    <a:pt x="0" y="0"/>
                  </a:moveTo>
                  <a:lnTo>
                    <a:pt x="192" y="80"/>
                  </a:lnTo>
                  <a:lnTo>
                    <a:pt x="84" y="80"/>
                  </a:lnTo>
                  <a:lnTo>
                    <a:pt x="120" y="7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Oval 69"/>
            <p:cNvSpPr>
              <a:spLocks noChangeArrowheads="1"/>
            </p:cNvSpPr>
            <p:nvPr/>
          </p:nvSpPr>
          <p:spPr bwMode="auto">
            <a:xfrm>
              <a:off x="-1191437" y="214423"/>
              <a:ext cx="198982" cy="198156"/>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xmlns:p14="http://schemas.microsoft.com/office/powerpoint/2010/main">
    <mc:Choice Requires="p14">
      <p:transition spd="slow" p14:dur="4000" advTm="0">
        <p14:vortex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2)">
                                      <p:cBhvr>
                                        <p:cTn id="6" dur="1" fill="hold"/>
                                        <p:tgtEl>
                                          <p:spTgt spid="376"/>
                                        </p:tgtEl>
                                      </p:cBhvr>
                                    </p:cmd>
                                  </p:childTnLst>
                                </p:cTn>
                              </p:par>
                            </p:childTnLst>
                          </p:cTn>
                        </p:par>
                        <p:par>
                          <p:cTn id="7" fill="hold">
                            <p:stCondLst>
                              <p:cond delay="0"/>
                            </p:stCondLst>
                            <p:childTnLst>
                              <p:par>
                                <p:cTn id="8" presetID="16" presetClass="entr" presetSubtype="21" fill="hold" grpId="0" nodeType="after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arn(inVertical)">
                                      <p:cBhvr>
                                        <p:cTn id="10" dur="500"/>
                                        <p:tgtEl>
                                          <p:spTgt spid="9"/>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32"/>
                                        </p:tgtEl>
                                        <p:attrNameLst>
                                          <p:attrName>style.visibility</p:attrName>
                                        </p:attrNameLst>
                                      </p:cBhvr>
                                      <p:to>
                                        <p:strVal val="visible"/>
                                      </p:to>
                                    </p:set>
                                    <p:animEffect transition="in" filter="wipe(down)">
                                      <p:cBhvr>
                                        <p:cTn id="14" dur="1250"/>
                                        <p:tgtEl>
                                          <p:spTgt spid="132"/>
                                        </p:tgtEl>
                                      </p:cBhvr>
                                    </p:animEffect>
                                  </p:childTnLst>
                                </p:cTn>
                              </p:par>
                            </p:childTnLst>
                          </p:cTn>
                        </p:par>
                        <p:par>
                          <p:cTn id="15" fill="hold">
                            <p:stCondLst>
                              <p:cond delay="2000"/>
                            </p:stCondLst>
                            <p:childTnLst>
                              <p:par>
                                <p:cTn id="16" presetID="31" presetClass="entr" presetSubtype="0" fill="hold" nodeType="afterEffect">
                                  <p:stCondLst>
                                    <p:cond delay="0"/>
                                  </p:stCondLst>
                                  <p:childTnLst>
                                    <p:set>
                                      <p:cBhvr>
                                        <p:cTn id="17" dur="1" fill="hold">
                                          <p:stCondLst>
                                            <p:cond delay="0"/>
                                          </p:stCondLst>
                                        </p:cTn>
                                        <p:tgtEl>
                                          <p:spTgt spid="1027"/>
                                        </p:tgtEl>
                                        <p:attrNameLst>
                                          <p:attrName>style.visibility</p:attrName>
                                        </p:attrNameLst>
                                      </p:cBhvr>
                                      <p:to>
                                        <p:strVal val="visible"/>
                                      </p:to>
                                    </p:set>
                                    <p:anim calcmode="lin" valueType="num">
                                      <p:cBhvr>
                                        <p:cTn id="18" dur="1000" fill="hold"/>
                                        <p:tgtEl>
                                          <p:spTgt spid="1027"/>
                                        </p:tgtEl>
                                        <p:attrNameLst>
                                          <p:attrName>ppt_w</p:attrName>
                                        </p:attrNameLst>
                                      </p:cBhvr>
                                      <p:tavLst>
                                        <p:tav tm="0">
                                          <p:val>
                                            <p:fltVal val="0"/>
                                          </p:val>
                                        </p:tav>
                                        <p:tav tm="100000">
                                          <p:val>
                                            <p:strVal val="#ppt_w"/>
                                          </p:val>
                                        </p:tav>
                                      </p:tavLst>
                                    </p:anim>
                                    <p:anim calcmode="lin" valueType="num">
                                      <p:cBhvr>
                                        <p:cTn id="19" dur="1000" fill="hold"/>
                                        <p:tgtEl>
                                          <p:spTgt spid="1027"/>
                                        </p:tgtEl>
                                        <p:attrNameLst>
                                          <p:attrName>ppt_h</p:attrName>
                                        </p:attrNameLst>
                                      </p:cBhvr>
                                      <p:tavLst>
                                        <p:tav tm="0">
                                          <p:val>
                                            <p:fltVal val="0"/>
                                          </p:val>
                                        </p:tav>
                                        <p:tav tm="100000">
                                          <p:val>
                                            <p:strVal val="#ppt_h"/>
                                          </p:val>
                                        </p:tav>
                                      </p:tavLst>
                                    </p:anim>
                                    <p:anim calcmode="lin" valueType="num">
                                      <p:cBhvr>
                                        <p:cTn id="20" dur="1000" fill="hold"/>
                                        <p:tgtEl>
                                          <p:spTgt spid="1027"/>
                                        </p:tgtEl>
                                        <p:attrNameLst>
                                          <p:attrName>style.rotation</p:attrName>
                                        </p:attrNameLst>
                                      </p:cBhvr>
                                      <p:tavLst>
                                        <p:tav tm="0">
                                          <p:val>
                                            <p:fltVal val="90"/>
                                          </p:val>
                                        </p:tav>
                                        <p:tav tm="100000">
                                          <p:val>
                                            <p:fltVal val="0"/>
                                          </p:val>
                                        </p:tav>
                                      </p:tavLst>
                                    </p:anim>
                                    <p:animEffect transition="in" filter="fade">
                                      <p:cBhvr>
                                        <p:cTn id="21" dur="1000"/>
                                        <p:tgtEl>
                                          <p:spTgt spid="1027"/>
                                        </p:tgtEl>
                                      </p:cBhvr>
                                    </p:animEffect>
                                  </p:childTnLst>
                                </p:cTn>
                              </p:par>
                            </p:childTnLst>
                          </p:cTn>
                        </p:par>
                        <p:par>
                          <p:cTn id="22" fill="hold">
                            <p:stCondLst>
                              <p:cond delay="3000"/>
                            </p:stCondLst>
                            <p:childTnLst>
                              <p:par>
                                <p:cTn id="23" presetID="2" presetClass="entr" presetSubtype="8" fill="hold" grpId="0" nodeType="afterEffect">
                                  <p:stCondLst>
                                    <p:cond delay="0"/>
                                  </p:stCondLst>
                                  <p:childTnLst>
                                    <p:set>
                                      <p:cBhvr>
                                        <p:cTn id="24" dur="1" fill="hold">
                                          <p:stCondLst>
                                            <p:cond delay="0"/>
                                          </p:stCondLst>
                                        </p:cTn>
                                        <p:tgtEl>
                                          <p:spTgt spid="136"/>
                                        </p:tgtEl>
                                        <p:attrNameLst>
                                          <p:attrName>style.visibility</p:attrName>
                                        </p:attrNameLst>
                                      </p:cBhvr>
                                      <p:to>
                                        <p:strVal val="visible"/>
                                      </p:to>
                                    </p:set>
                                    <p:anim calcmode="lin" valueType="num">
                                      <p:cBhvr additive="base">
                                        <p:cTn id="25" dur="500" fill="hold"/>
                                        <p:tgtEl>
                                          <p:spTgt spid="136"/>
                                        </p:tgtEl>
                                        <p:attrNameLst>
                                          <p:attrName>ppt_x</p:attrName>
                                        </p:attrNameLst>
                                      </p:cBhvr>
                                      <p:tavLst>
                                        <p:tav tm="0">
                                          <p:val>
                                            <p:strVal val="0-#ppt_w/2"/>
                                          </p:val>
                                        </p:tav>
                                        <p:tav tm="100000">
                                          <p:val>
                                            <p:strVal val="#ppt_x"/>
                                          </p:val>
                                        </p:tav>
                                      </p:tavLst>
                                    </p:anim>
                                    <p:anim calcmode="lin" valueType="num">
                                      <p:cBhvr additive="base">
                                        <p:cTn id="26" dur="500" fill="hold"/>
                                        <p:tgtEl>
                                          <p:spTgt spid="136"/>
                                        </p:tgtEl>
                                        <p:attrNameLst>
                                          <p:attrName>ppt_y</p:attrName>
                                        </p:attrNameLst>
                                      </p:cBhvr>
                                      <p:tavLst>
                                        <p:tav tm="0">
                                          <p:val>
                                            <p:strVal val="#ppt_y"/>
                                          </p:val>
                                        </p:tav>
                                        <p:tav tm="100000">
                                          <p:val>
                                            <p:strVal val="#ppt_y"/>
                                          </p:val>
                                        </p:tav>
                                      </p:tavLst>
                                    </p:anim>
                                  </p:childTnLst>
                                </p:cTn>
                              </p:par>
                            </p:childTnLst>
                          </p:cTn>
                        </p:par>
                        <p:par>
                          <p:cTn id="27" fill="hold">
                            <p:stCondLst>
                              <p:cond delay="3500"/>
                            </p:stCondLst>
                            <p:childTnLst>
                              <p:par>
                                <p:cTn id="28" presetID="41" presetClass="entr" presetSubtype="0" fill="hold" grpId="0" nodeType="afterEffect">
                                  <p:stCondLst>
                                    <p:cond delay="0"/>
                                  </p:stCondLst>
                                  <p:iterate type="lt">
                                    <p:tmPct val="10000"/>
                                  </p:iterate>
                                  <p:childTnLst>
                                    <p:set>
                                      <p:cBhvr>
                                        <p:cTn id="29" dur="1" fill="hold">
                                          <p:stCondLst>
                                            <p:cond delay="0"/>
                                          </p:stCondLst>
                                        </p:cTn>
                                        <p:tgtEl>
                                          <p:spTgt spid="650"/>
                                        </p:tgtEl>
                                        <p:attrNameLst>
                                          <p:attrName>style.visibility</p:attrName>
                                        </p:attrNameLst>
                                      </p:cBhvr>
                                      <p:to>
                                        <p:strVal val="visible"/>
                                      </p:to>
                                    </p:set>
                                    <p:anim calcmode="lin" valueType="num">
                                      <p:cBhvr>
                                        <p:cTn id="30" dur="500" fill="hold"/>
                                        <p:tgtEl>
                                          <p:spTgt spid="650"/>
                                        </p:tgtEl>
                                        <p:attrNameLst>
                                          <p:attrName>ppt_x</p:attrName>
                                        </p:attrNameLst>
                                      </p:cBhvr>
                                      <p:tavLst>
                                        <p:tav tm="0">
                                          <p:val>
                                            <p:strVal val="#ppt_x"/>
                                          </p:val>
                                        </p:tav>
                                        <p:tav tm="50000">
                                          <p:val>
                                            <p:strVal val="#ppt_x+.1"/>
                                          </p:val>
                                        </p:tav>
                                        <p:tav tm="100000">
                                          <p:val>
                                            <p:strVal val="#ppt_x"/>
                                          </p:val>
                                        </p:tav>
                                      </p:tavLst>
                                    </p:anim>
                                    <p:anim calcmode="lin" valueType="num">
                                      <p:cBhvr>
                                        <p:cTn id="31" dur="500" fill="hold"/>
                                        <p:tgtEl>
                                          <p:spTgt spid="650"/>
                                        </p:tgtEl>
                                        <p:attrNameLst>
                                          <p:attrName>ppt_y</p:attrName>
                                        </p:attrNameLst>
                                      </p:cBhvr>
                                      <p:tavLst>
                                        <p:tav tm="0">
                                          <p:val>
                                            <p:strVal val="#ppt_y"/>
                                          </p:val>
                                        </p:tav>
                                        <p:tav tm="100000">
                                          <p:val>
                                            <p:strVal val="#ppt_y"/>
                                          </p:val>
                                        </p:tav>
                                      </p:tavLst>
                                    </p:anim>
                                    <p:anim calcmode="lin" valueType="num">
                                      <p:cBhvr>
                                        <p:cTn id="32" dur="500" fill="hold"/>
                                        <p:tgtEl>
                                          <p:spTgt spid="650"/>
                                        </p:tgtEl>
                                        <p:attrNameLst>
                                          <p:attrName>ppt_h</p:attrName>
                                        </p:attrNameLst>
                                      </p:cBhvr>
                                      <p:tavLst>
                                        <p:tav tm="0">
                                          <p:val>
                                            <p:strVal val="#ppt_h/10"/>
                                          </p:val>
                                        </p:tav>
                                        <p:tav tm="50000">
                                          <p:val>
                                            <p:strVal val="#ppt_h+.01"/>
                                          </p:val>
                                        </p:tav>
                                        <p:tav tm="100000">
                                          <p:val>
                                            <p:strVal val="#ppt_h"/>
                                          </p:val>
                                        </p:tav>
                                      </p:tavLst>
                                    </p:anim>
                                    <p:anim calcmode="lin" valueType="num">
                                      <p:cBhvr>
                                        <p:cTn id="33" dur="500" fill="hold"/>
                                        <p:tgtEl>
                                          <p:spTgt spid="650"/>
                                        </p:tgtEl>
                                        <p:attrNameLst>
                                          <p:attrName>ppt_w</p:attrName>
                                        </p:attrNameLst>
                                      </p:cBhvr>
                                      <p:tavLst>
                                        <p:tav tm="0">
                                          <p:val>
                                            <p:strVal val="#ppt_w/10"/>
                                          </p:val>
                                        </p:tav>
                                        <p:tav tm="50000">
                                          <p:val>
                                            <p:strVal val="#ppt_w+.01"/>
                                          </p:val>
                                        </p:tav>
                                        <p:tav tm="100000">
                                          <p:val>
                                            <p:strVal val="#ppt_w"/>
                                          </p:val>
                                        </p:tav>
                                      </p:tavLst>
                                    </p:anim>
                                    <p:animEffect transition="in" filter="fade">
                                      <p:cBhvr>
                                        <p:cTn id="34" dur="500" tmFilter="0,0; .5, 1; 1, 1"/>
                                        <p:tgtEl>
                                          <p:spTgt spid="650"/>
                                        </p:tgtEl>
                                      </p:cBhvr>
                                    </p:animEffect>
                                  </p:childTnLst>
                                </p:cTn>
                              </p:par>
                            </p:childTnLst>
                          </p:cTn>
                        </p:par>
                        <p:par>
                          <p:cTn id="35" fill="hold">
                            <p:stCondLst>
                              <p:cond delay="3900"/>
                            </p:stCondLst>
                            <p:childTnLst>
                              <p:par>
                                <p:cTn id="36" presetID="26" presetClass="emph" presetSubtype="0" fill="hold" grpId="1" nodeType="afterEffect">
                                  <p:stCondLst>
                                    <p:cond delay="0"/>
                                  </p:stCondLst>
                                  <p:iterate type="lt">
                                    <p:tmPct val="0"/>
                                  </p:iterate>
                                  <p:childTnLst>
                                    <p:animEffect transition="out" filter="fade">
                                      <p:cBhvr>
                                        <p:cTn id="37" dur="500" tmFilter="0, 0; .2, .5; .8, .5; 1, 0"/>
                                        <p:tgtEl>
                                          <p:spTgt spid="650"/>
                                        </p:tgtEl>
                                      </p:cBhvr>
                                    </p:animEffect>
                                    <p:animScale>
                                      <p:cBhvr>
                                        <p:cTn id="38" dur="250" autoRev="1" fill="hold"/>
                                        <p:tgtEl>
                                          <p:spTgt spid="650"/>
                                        </p:tgtEl>
                                      </p:cBhvr>
                                      <p:by x="105000" y="105000"/>
                                    </p:animScale>
                                  </p:childTnLst>
                                </p:cTn>
                              </p:par>
                            </p:childTnLst>
                          </p:cTn>
                        </p:par>
                        <p:par>
                          <p:cTn id="39" fill="hold">
                            <p:stCondLst>
                              <p:cond delay="4400"/>
                            </p:stCondLst>
                            <p:childTnLst>
                              <p:par>
                                <p:cTn id="40" presetID="41" presetClass="entr" presetSubtype="0" fill="hold" grpId="0" nodeType="afterEffect">
                                  <p:stCondLst>
                                    <p:cond delay="0"/>
                                  </p:stCondLst>
                                  <p:iterate type="lt">
                                    <p:tmPct val="10000"/>
                                  </p:iterate>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ppt_x</p:attrName>
                                        </p:attrNameLst>
                                      </p:cBhvr>
                                      <p:tavLst>
                                        <p:tav tm="0">
                                          <p:val>
                                            <p:strVal val="#ppt_x"/>
                                          </p:val>
                                        </p:tav>
                                        <p:tav tm="50000">
                                          <p:val>
                                            <p:strVal val="#ppt_x+.1"/>
                                          </p:val>
                                        </p:tav>
                                        <p:tav tm="100000">
                                          <p:val>
                                            <p:strVal val="#ppt_x"/>
                                          </p:val>
                                        </p:tav>
                                      </p:tavLst>
                                    </p:anim>
                                    <p:anim calcmode="lin" valueType="num">
                                      <p:cBhvr>
                                        <p:cTn id="43" dur="500" fill="hold"/>
                                        <p:tgtEl>
                                          <p:spTgt spid="11"/>
                                        </p:tgtEl>
                                        <p:attrNameLst>
                                          <p:attrName>ppt_y</p:attrName>
                                        </p:attrNameLst>
                                      </p:cBhvr>
                                      <p:tavLst>
                                        <p:tav tm="0">
                                          <p:val>
                                            <p:strVal val="#ppt_y"/>
                                          </p:val>
                                        </p:tav>
                                        <p:tav tm="100000">
                                          <p:val>
                                            <p:strVal val="#ppt_y"/>
                                          </p:val>
                                        </p:tav>
                                      </p:tavLst>
                                    </p:anim>
                                    <p:anim calcmode="lin" valueType="num">
                                      <p:cBhvr>
                                        <p:cTn id="44" dur="500" fill="hold"/>
                                        <p:tgtEl>
                                          <p:spTgt spid="11"/>
                                        </p:tgtEl>
                                        <p:attrNameLst>
                                          <p:attrName>ppt_h</p:attrName>
                                        </p:attrNameLst>
                                      </p:cBhvr>
                                      <p:tavLst>
                                        <p:tav tm="0">
                                          <p:val>
                                            <p:strVal val="#ppt_h/10"/>
                                          </p:val>
                                        </p:tav>
                                        <p:tav tm="50000">
                                          <p:val>
                                            <p:strVal val="#ppt_h+.01"/>
                                          </p:val>
                                        </p:tav>
                                        <p:tav tm="100000">
                                          <p:val>
                                            <p:strVal val="#ppt_h"/>
                                          </p:val>
                                        </p:tav>
                                      </p:tavLst>
                                    </p:anim>
                                    <p:anim calcmode="lin" valueType="num">
                                      <p:cBhvr>
                                        <p:cTn id="45" dur="500" fill="hold"/>
                                        <p:tgtEl>
                                          <p:spTgt spid="11"/>
                                        </p:tgtEl>
                                        <p:attrNameLst>
                                          <p:attrName>ppt_w</p:attrName>
                                        </p:attrNameLst>
                                      </p:cBhvr>
                                      <p:tavLst>
                                        <p:tav tm="0">
                                          <p:val>
                                            <p:strVal val="#ppt_w/10"/>
                                          </p:val>
                                        </p:tav>
                                        <p:tav tm="50000">
                                          <p:val>
                                            <p:strVal val="#ppt_w+.01"/>
                                          </p:val>
                                        </p:tav>
                                        <p:tav tm="100000">
                                          <p:val>
                                            <p:strVal val="#ppt_w"/>
                                          </p:val>
                                        </p:tav>
                                      </p:tavLst>
                                    </p:anim>
                                    <p:animEffect transition="in" filter="fade">
                                      <p:cBhvr>
                                        <p:cTn id="46" dur="500" tmFilter="0,0; .5, 1; 1, 1"/>
                                        <p:tgtEl>
                                          <p:spTgt spid="11"/>
                                        </p:tgtEl>
                                      </p:cBhvr>
                                    </p:animEffect>
                                  </p:childTnLst>
                                </p:cTn>
                              </p:par>
                            </p:childTnLst>
                          </p:cTn>
                        </p:par>
                        <p:par>
                          <p:cTn id="47" fill="hold">
                            <p:stCondLst>
                              <p:cond delay="5500"/>
                            </p:stCondLst>
                            <p:childTnLst>
                              <p:par>
                                <p:cTn id="48" presetID="26" presetClass="emph" presetSubtype="0" fill="hold" grpId="1" nodeType="afterEffect">
                                  <p:stCondLst>
                                    <p:cond delay="0"/>
                                  </p:stCondLst>
                                  <p:iterate type="lt">
                                    <p:tmPct val="0"/>
                                  </p:iterate>
                                  <p:childTnLst>
                                    <p:animEffect transition="out" filter="fade">
                                      <p:cBhvr>
                                        <p:cTn id="49" dur="500" tmFilter="0, 0; .2, .5; .8, .5; 1, 0"/>
                                        <p:tgtEl>
                                          <p:spTgt spid="11"/>
                                        </p:tgtEl>
                                      </p:cBhvr>
                                    </p:animEffect>
                                    <p:animScale>
                                      <p:cBhvr>
                                        <p:cTn id="50" dur="250" autoRev="1" fill="hold"/>
                                        <p:tgtEl>
                                          <p:spTgt spid="11"/>
                                        </p:tgtEl>
                                      </p:cBhvr>
                                      <p:by x="105000" y="105000"/>
                                    </p:animScale>
                                  </p:childTnLst>
                                </p:cTn>
                              </p:par>
                            </p:childTnLst>
                          </p:cTn>
                        </p:par>
                        <p:par>
                          <p:cTn id="51" fill="hold">
                            <p:stCondLst>
                              <p:cond delay="6000"/>
                            </p:stCondLst>
                            <p:childTnLst>
                              <p:par>
                                <p:cTn id="52" presetID="41" presetClass="entr" presetSubtype="0" fill="hold" grpId="0" nodeType="afterEffect">
                                  <p:stCondLst>
                                    <p:cond delay="0"/>
                                  </p:stCondLst>
                                  <p:iterate type="lt">
                                    <p:tmPct val="10000"/>
                                  </p:iterate>
                                  <p:childTnLst>
                                    <p:set>
                                      <p:cBhvr>
                                        <p:cTn id="53" dur="1" fill="hold">
                                          <p:stCondLst>
                                            <p:cond delay="0"/>
                                          </p:stCondLst>
                                        </p:cTn>
                                        <p:tgtEl>
                                          <p:spTgt spid="365"/>
                                        </p:tgtEl>
                                        <p:attrNameLst>
                                          <p:attrName>style.visibility</p:attrName>
                                        </p:attrNameLst>
                                      </p:cBhvr>
                                      <p:to>
                                        <p:strVal val="visible"/>
                                      </p:to>
                                    </p:set>
                                    <p:anim calcmode="lin" valueType="num">
                                      <p:cBhvr>
                                        <p:cTn id="54" dur="500" fill="hold"/>
                                        <p:tgtEl>
                                          <p:spTgt spid="365"/>
                                        </p:tgtEl>
                                        <p:attrNameLst>
                                          <p:attrName>ppt_x</p:attrName>
                                        </p:attrNameLst>
                                      </p:cBhvr>
                                      <p:tavLst>
                                        <p:tav tm="0">
                                          <p:val>
                                            <p:strVal val="#ppt_x"/>
                                          </p:val>
                                        </p:tav>
                                        <p:tav tm="50000">
                                          <p:val>
                                            <p:strVal val="#ppt_x+.1"/>
                                          </p:val>
                                        </p:tav>
                                        <p:tav tm="100000">
                                          <p:val>
                                            <p:strVal val="#ppt_x"/>
                                          </p:val>
                                        </p:tav>
                                      </p:tavLst>
                                    </p:anim>
                                    <p:anim calcmode="lin" valueType="num">
                                      <p:cBhvr>
                                        <p:cTn id="55" dur="500" fill="hold"/>
                                        <p:tgtEl>
                                          <p:spTgt spid="365"/>
                                        </p:tgtEl>
                                        <p:attrNameLst>
                                          <p:attrName>ppt_y</p:attrName>
                                        </p:attrNameLst>
                                      </p:cBhvr>
                                      <p:tavLst>
                                        <p:tav tm="0">
                                          <p:val>
                                            <p:strVal val="#ppt_y"/>
                                          </p:val>
                                        </p:tav>
                                        <p:tav tm="100000">
                                          <p:val>
                                            <p:strVal val="#ppt_y"/>
                                          </p:val>
                                        </p:tav>
                                      </p:tavLst>
                                    </p:anim>
                                    <p:anim calcmode="lin" valueType="num">
                                      <p:cBhvr>
                                        <p:cTn id="56" dur="500" fill="hold"/>
                                        <p:tgtEl>
                                          <p:spTgt spid="365"/>
                                        </p:tgtEl>
                                        <p:attrNameLst>
                                          <p:attrName>ppt_h</p:attrName>
                                        </p:attrNameLst>
                                      </p:cBhvr>
                                      <p:tavLst>
                                        <p:tav tm="0">
                                          <p:val>
                                            <p:strVal val="#ppt_h/10"/>
                                          </p:val>
                                        </p:tav>
                                        <p:tav tm="50000">
                                          <p:val>
                                            <p:strVal val="#ppt_h+.01"/>
                                          </p:val>
                                        </p:tav>
                                        <p:tav tm="100000">
                                          <p:val>
                                            <p:strVal val="#ppt_h"/>
                                          </p:val>
                                        </p:tav>
                                      </p:tavLst>
                                    </p:anim>
                                    <p:anim calcmode="lin" valueType="num">
                                      <p:cBhvr>
                                        <p:cTn id="57" dur="500" fill="hold"/>
                                        <p:tgtEl>
                                          <p:spTgt spid="365"/>
                                        </p:tgtEl>
                                        <p:attrNameLst>
                                          <p:attrName>ppt_w</p:attrName>
                                        </p:attrNameLst>
                                      </p:cBhvr>
                                      <p:tavLst>
                                        <p:tav tm="0">
                                          <p:val>
                                            <p:strVal val="#ppt_w/10"/>
                                          </p:val>
                                        </p:tav>
                                        <p:tav tm="50000">
                                          <p:val>
                                            <p:strVal val="#ppt_w+.01"/>
                                          </p:val>
                                        </p:tav>
                                        <p:tav tm="100000">
                                          <p:val>
                                            <p:strVal val="#ppt_w"/>
                                          </p:val>
                                        </p:tav>
                                      </p:tavLst>
                                    </p:anim>
                                    <p:animEffect transition="in" filter="fade">
                                      <p:cBhvr>
                                        <p:cTn id="58" dur="500" tmFilter="0,0; .5, 1; 1, 1"/>
                                        <p:tgtEl>
                                          <p:spTgt spid="365"/>
                                        </p:tgtEl>
                                      </p:cBhvr>
                                    </p:animEffect>
                                  </p:childTnLst>
                                </p:cTn>
                              </p:par>
                            </p:childTnLst>
                          </p:cTn>
                        </p:par>
                        <p:par>
                          <p:cTn id="59" fill="hold">
                            <p:stCondLst>
                              <p:cond delay="6800"/>
                            </p:stCondLst>
                            <p:childTnLst>
                              <p:par>
                                <p:cTn id="60" presetID="52" presetClass="entr" presetSubtype="0" fill="hold" grpId="0" nodeType="afterEffect">
                                  <p:stCondLst>
                                    <p:cond delay="0"/>
                                  </p:stCondLst>
                                  <p:iterate type="lt">
                                    <p:tmPct val="10000"/>
                                  </p:iterate>
                                  <p:childTnLst>
                                    <p:set>
                                      <p:cBhvr>
                                        <p:cTn id="61" dur="1" fill="hold">
                                          <p:stCondLst>
                                            <p:cond delay="0"/>
                                          </p:stCondLst>
                                        </p:cTn>
                                        <p:tgtEl>
                                          <p:spTgt spid="46"/>
                                        </p:tgtEl>
                                        <p:attrNameLst>
                                          <p:attrName>style.visibility</p:attrName>
                                        </p:attrNameLst>
                                      </p:cBhvr>
                                      <p:to>
                                        <p:strVal val="visible"/>
                                      </p:to>
                                    </p:set>
                                    <p:animScale>
                                      <p:cBhvr>
                                        <p:cTn id="62" dur="500" decel="50000" fill="hold">
                                          <p:stCondLst>
                                            <p:cond delay="0"/>
                                          </p:stCondLst>
                                        </p:cTn>
                                        <p:tgtEl>
                                          <p:spTgt spid="4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63" dur="500" decel="50000" fill="hold">
                                          <p:stCondLst>
                                            <p:cond delay="0"/>
                                          </p:stCondLst>
                                        </p:cTn>
                                        <p:tgtEl>
                                          <p:spTgt spid="46"/>
                                        </p:tgtEl>
                                        <p:attrNameLst>
                                          <p:attrName>ppt_x</p:attrName>
                                          <p:attrName>ppt_y</p:attrName>
                                        </p:attrNameLst>
                                      </p:cBhvr>
                                    </p:animMotion>
                                    <p:animEffect transition="in" filter="fade">
                                      <p:cBhvr>
                                        <p:cTn id="64" dur="500"/>
                                        <p:tgtEl>
                                          <p:spTgt spid="46"/>
                                        </p:tgtEl>
                                      </p:cBhvr>
                                    </p:animEffect>
                                  </p:childTnLst>
                                </p:cTn>
                              </p:par>
                            </p:childTnLst>
                          </p:cTn>
                        </p:par>
                        <p:par>
                          <p:cTn id="65" fill="hold">
                            <p:stCondLst>
                              <p:cond delay="8650"/>
                            </p:stCondLst>
                            <p:childTnLst>
                              <p:par>
                                <p:cTn id="66" presetID="31" presetClass="entr" presetSubtype="0" fill="hold" nodeType="afterEffect">
                                  <p:stCondLst>
                                    <p:cond delay="0"/>
                                  </p:stCondLst>
                                  <p:childTnLst>
                                    <p:set>
                                      <p:cBhvr>
                                        <p:cTn id="67" dur="1" fill="hold">
                                          <p:stCondLst>
                                            <p:cond delay="0"/>
                                          </p:stCondLst>
                                        </p:cTn>
                                        <p:tgtEl>
                                          <p:spTgt spid="138"/>
                                        </p:tgtEl>
                                        <p:attrNameLst>
                                          <p:attrName>style.visibility</p:attrName>
                                        </p:attrNameLst>
                                      </p:cBhvr>
                                      <p:to>
                                        <p:strVal val="visible"/>
                                      </p:to>
                                    </p:set>
                                    <p:anim calcmode="lin" valueType="num">
                                      <p:cBhvr>
                                        <p:cTn id="68" dur="1000" fill="hold"/>
                                        <p:tgtEl>
                                          <p:spTgt spid="138"/>
                                        </p:tgtEl>
                                        <p:attrNameLst>
                                          <p:attrName>ppt_w</p:attrName>
                                        </p:attrNameLst>
                                      </p:cBhvr>
                                      <p:tavLst>
                                        <p:tav tm="0">
                                          <p:val>
                                            <p:fltVal val="0"/>
                                          </p:val>
                                        </p:tav>
                                        <p:tav tm="100000">
                                          <p:val>
                                            <p:strVal val="#ppt_w"/>
                                          </p:val>
                                        </p:tav>
                                      </p:tavLst>
                                    </p:anim>
                                    <p:anim calcmode="lin" valueType="num">
                                      <p:cBhvr>
                                        <p:cTn id="69" dur="1000" fill="hold"/>
                                        <p:tgtEl>
                                          <p:spTgt spid="138"/>
                                        </p:tgtEl>
                                        <p:attrNameLst>
                                          <p:attrName>ppt_h</p:attrName>
                                        </p:attrNameLst>
                                      </p:cBhvr>
                                      <p:tavLst>
                                        <p:tav tm="0">
                                          <p:val>
                                            <p:fltVal val="0"/>
                                          </p:val>
                                        </p:tav>
                                        <p:tav tm="100000">
                                          <p:val>
                                            <p:strVal val="#ppt_h"/>
                                          </p:val>
                                        </p:tav>
                                      </p:tavLst>
                                    </p:anim>
                                    <p:anim calcmode="lin" valueType="num">
                                      <p:cBhvr>
                                        <p:cTn id="70" dur="1000" fill="hold"/>
                                        <p:tgtEl>
                                          <p:spTgt spid="138"/>
                                        </p:tgtEl>
                                        <p:attrNameLst>
                                          <p:attrName>style.rotation</p:attrName>
                                        </p:attrNameLst>
                                      </p:cBhvr>
                                      <p:tavLst>
                                        <p:tav tm="0">
                                          <p:val>
                                            <p:fltVal val="90"/>
                                          </p:val>
                                        </p:tav>
                                        <p:tav tm="100000">
                                          <p:val>
                                            <p:fltVal val="0"/>
                                          </p:val>
                                        </p:tav>
                                      </p:tavLst>
                                    </p:anim>
                                    <p:animEffect transition="in" filter="fade">
                                      <p:cBhvr>
                                        <p:cTn id="71" dur="1000"/>
                                        <p:tgtEl>
                                          <p:spTgt spid="138"/>
                                        </p:tgtEl>
                                      </p:cBhvr>
                                    </p:animEffect>
                                  </p:childTnLst>
                                </p:cTn>
                              </p:par>
                            </p:childTnLst>
                          </p:cTn>
                        </p:par>
                        <p:par>
                          <p:cTn id="72" fill="hold">
                            <p:stCondLst>
                              <p:cond delay="9650"/>
                            </p:stCondLst>
                            <p:childTnLst>
                              <p:par>
                                <p:cTn id="73" presetID="23" presetClass="entr" presetSubtype="36" fill="hold" nodeType="afterEffect">
                                  <p:stCondLst>
                                    <p:cond delay="0"/>
                                  </p:stCondLst>
                                  <p:childTnLst>
                                    <p:set>
                                      <p:cBhvr>
                                        <p:cTn id="74" dur="1" fill="hold">
                                          <p:stCondLst>
                                            <p:cond delay="0"/>
                                          </p:stCondLst>
                                        </p:cTn>
                                        <p:tgtEl>
                                          <p:spTgt spid="146"/>
                                        </p:tgtEl>
                                        <p:attrNameLst>
                                          <p:attrName>style.visibility</p:attrName>
                                        </p:attrNameLst>
                                      </p:cBhvr>
                                      <p:to>
                                        <p:strVal val="visible"/>
                                      </p:to>
                                    </p:set>
                                    <p:anim calcmode="lin" valueType="num">
                                      <p:cBhvr>
                                        <p:cTn id="75" dur="500" fill="hold"/>
                                        <p:tgtEl>
                                          <p:spTgt spid="146"/>
                                        </p:tgtEl>
                                        <p:attrNameLst>
                                          <p:attrName>ppt_w</p:attrName>
                                        </p:attrNameLst>
                                      </p:cBhvr>
                                      <p:tavLst>
                                        <p:tav tm="0">
                                          <p:val>
                                            <p:strVal val="(6*min(max(#ppt_w*#ppt_h,.3),1)-7.4)/-.7*#ppt_w"/>
                                          </p:val>
                                        </p:tav>
                                        <p:tav tm="100000">
                                          <p:val>
                                            <p:strVal val="#ppt_w"/>
                                          </p:val>
                                        </p:tav>
                                      </p:tavLst>
                                    </p:anim>
                                    <p:anim calcmode="lin" valueType="num">
                                      <p:cBhvr>
                                        <p:cTn id="76" dur="500" fill="hold"/>
                                        <p:tgtEl>
                                          <p:spTgt spid="146"/>
                                        </p:tgtEl>
                                        <p:attrNameLst>
                                          <p:attrName>ppt_h</p:attrName>
                                        </p:attrNameLst>
                                      </p:cBhvr>
                                      <p:tavLst>
                                        <p:tav tm="0">
                                          <p:val>
                                            <p:strVal val="(6*min(max(#ppt_w*#ppt_h,.3),1)-7.4)/-.7*#ppt_h"/>
                                          </p:val>
                                        </p:tav>
                                        <p:tav tm="100000">
                                          <p:val>
                                            <p:strVal val="#ppt_h"/>
                                          </p:val>
                                        </p:tav>
                                      </p:tavLst>
                                    </p:anim>
                                    <p:anim calcmode="lin" valueType="num">
                                      <p:cBhvr>
                                        <p:cTn id="77" dur="500" fill="hold"/>
                                        <p:tgtEl>
                                          <p:spTgt spid="146"/>
                                        </p:tgtEl>
                                        <p:attrNameLst>
                                          <p:attrName>ppt_x</p:attrName>
                                        </p:attrNameLst>
                                      </p:cBhvr>
                                      <p:tavLst>
                                        <p:tav tm="0">
                                          <p:val>
                                            <p:fltVal val="0.5"/>
                                          </p:val>
                                        </p:tav>
                                        <p:tav tm="100000">
                                          <p:val>
                                            <p:strVal val="#ppt_x"/>
                                          </p:val>
                                        </p:tav>
                                      </p:tavLst>
                                    </p:anim>
                                    <p:anim calcmode="lin" valueType="num">
                                      <p:cBhvr>
                                        <p:cTn id="78" dur="500" fill="hold"/>
                                        <p:tgtEl>
                                          <p:spTgt spid="146"/>
                                        </p:tgtEl>
                                        <p:attrNameLst>
                                          <p:attrName>ppt_y</p:attrName>
                                        </p:attrNameLst>
                                      </p:cBhvr>
                                      <p:tavLst>
                                        <p:tav tm="0">
                                          <p:val>
                                            <p:strVal val="1+(6*min(max(#ppt_w*#ppt_h,.3),1)-7.4)/-.7*#ppt_h/2"/>
                                          </p:val>
                                        </p:tav>
                                        <p:tav tm="100000">
                                          <p:val>
                                            <p:strVal val="#ppt_y"/>
                                          </p:val>
                                        </p:tav>
                                      </p:tavLst>
                                    </p:anim>
                                  </p:childTnLst>
                                </p:cTn>
                              </p:par>
                            </p:childTnLst>
                          </p:cTn>
                        </p:par>
                        <p:par>
                          <p:cTn id="79" fill="hold">
                            <p:stCondLst>
                              <p:cond delay="10150"/>
                            </p:stCondLst>
                            <p:childTnLst>
                              <p:par>
                                <p:cTn id="80" presetID="6" presetClass="emph" presetSubtype="0" fill="hold" nodeType="afterEffect">
                                  <p:stCondLst>
                                    <p:cond delay="0"/>
                                  </p:stCondLst>
                                  <p:childTnLst>
                                    <p:animScale>
                                      <p:cBhvr>
                                        <p:cTn id="81" dur="2000" fill="hold"/>
                                        <p:tgtEl>
                                          <p:spTgt spid="146"/>
                                        </p:tgtEl>
                                      </p:cBhvr>
                                      <p:by x="125000" y="125000"/>
                                    </p:animScale>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showWhenStopped="0">
                <p:cTn id="82" repeatCount="indefinite" fill="remove" display="0">
                  <p:stCondLst>
                    <p:cond delay="indefinite"/>
                  </p:stCondLst>
                  <p:endCondLst>
                    <p:cond evt="onStopAudio" delay="0">
                      <p:tgtEl>
                        <p:sldTgt/>
                      </p:tgtEl>
                    </p:cond>
                  </p:endCondLst>
                </p:cTn>
                <p:tgtEl>
                  <p:spTgt spid="376"/>
                </p:tgtEl>
              </p:cMediaNode>
            </p:audio>
          </p:childTnLst>
        </p:cTn>
      </p:par>
    </p:tnLst>
    <p:bldLst>
      <p:bldP spid="9" grpId="0" animBg="1"/>
      <p:bldP spid="650" grpId="0"/>
      <p:bldP spid="650" grpId="1"/>
      <p:bldP spid="11" grpId="0" bldLvl="0" animBg="1"/>
      <p:bldP spid="11" grpId="1" bldLvl="0" animBg="1"/>
      <p:bldP spid="365" grpId="0"/>
      <p:bldP spid="46" grpId="0"/>
      <p:bldP spid="13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0" y="5734050"/>
            <a:ext cx="12190413" cy="1125538"/>
          </a:xfrm>
          <a:prstGeom prst="rect">
            <a:avLst/>
          </a:prstGeom>
          <a:solidFill>
            <a:srgbClr val="1E6C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259"/>
          <p:cNvSpPr>
            <a:spLocks noChangeArrowheads="1"/>
          </p:cNvSpPr>
          <p:nvPr/>
        </p:nvSpPr>
        <p:spPr bwMode="auto">
          <a:xfrm>
            <a:off x="4727054" y="1161307"/>
            <a:ext cx="2448272" cy="9233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zh-CN" altLang="en-US" sz="6000" b="1" dirty="0" smtClean="0">
                <a:solidFill>
                  <a:schemeClr val="accent2"/>
                </a:solidFill>
                <a:effectLst>
                  <a:innerShdw blurRad="63500" dist="50800" dir="13500000">
                    <a:prstClr val="black">
                      <a:alpha val="50000"/>
                    </a:prstClr>
                  </a:innerShdw>
                </a:effectLst>
                <a:cs typeface="Arial" panose="020B0604020202020204" pitchFamily="34" charset="0"/>
              </a:rPr>
              <a:t>序 言：</a:t>
            </a:r>
            <a:endParaRPr lang="en-US" altLang="zh-CN" sz="6000" b="1" dirty="0">
              <a:solidFill>
                <a:schemeClr val="accent2"/>
              </a:solidFill>
              <a:effectLst>
                <a:innerShdw blurRad="63500" dist="50800" dir="13500000">
                  <a:prstClr val="black">
                    <a:alpha val="50000"/>
                  </a:prstClr>
                </a:innerShdw>
              </a:effectLst>
              <a:cs typeface="Arial" panose="020B0604020202020204" pitchFamily="34" charset="0"/>
            </a:endParaRPr>
          </a:p>
        </p:txBody>
      </p:sp>
      <p:sp>
        <p:nvSpPr>
          <p:cNvPr id="46" name="矩形 259"/>
          <p:cNvSpPr>
            <a:spLocks noChangeArrowheads="1"/>
          </p:cNvSpPr>
          <p:nvPr/>
        </p:nvSpPr>
        <p:spPr bwMode="auto">
          <a:xfrm>
            <a:off x="4727054" y="2258594"/>
            <a:ext cx="6624736" cy="30038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lnSpc>
                <a:spcPct val="150000"/>
              </a:lnSpc>
              <a:buNone/>
            </a:pPr>
            <a:r>
              <a:rPr lang="zh-CN" altLang="en-US" sz="1600" dirty="0" smtClean="0"/>
              <a:t>        时光</a:t>
            </a:r>
            <a:r>
              <a:rPr lang="zh-CN" altLang="en-US" sz="1600" dirty="0"/>
              <a:t>飞驰，我自去年</a:t>
            </a:r>
            <a:r>
              <a:rPr lang="en-US" altLang="zh-CN" sz="1600" dirty="0"/>
              <a:t>XX</a:t>
            </a:r>
            <a:r>
              <a:rPr lang="zh-CN" altLang="en-US" sz="1600" dirty="0"/>
              <a:t>月</a:t>
            </a:r>
            <a:r>
              <a:rPr lang="en-US" altLang="zh-CN" sz="1600" dirty="0"/>
              <a:t>XX</a:t>
            </a:r>
            <a:r>
              <a:rPr lang="zh-CN" altLang="en-US" sz="1600" dirty="0"/>
              <a:t>日来到集团公司，转眼已愉快地度过了快六个月。六个月的工作实践，使我收获了很多，也使我体会到了各位领导和同事们的关心，体会到了集团公司大家庭的温暖。我以积极进取的工作热情和踏实勤勉的工作态度，认真履职，大胆负责，较好地完成了领导交办的工作任务。</a:t>
            </a:r>
            <a:endParaRPr lang="en-US" altLang="zh-CN" sz="1600" dirty="0"/>
          </a:p>
          <a:p>
            <a:pPr>
              <a:lnSpc>
                <a:spcPct val="150000"/>
              </a:lnSpc>
              <a:buNone/>
            </a:pPr>
            <a:r>
              <a:rPr lang="zh-CN" altLang="en-US" sz="1600" dirty="0" smtClean="0"/>
              <a:t>       入</a:t>
            </a:r>
            <a:r>
              <a:rPr lang="zh-CN" altLang="en-US" sz="1600" dirty="0"/>
              <a:t>职以来，我努力实践着自己的诺言，力争做到更高、更强、更优。下面，我就这六个月的工作情况向各位领导与同事作个简要汇报，以接受大家评议。</a:t>
            </a:r>
            <a:endParaRPr lang="en-US" altLang="zh-CN" sz="1600" b="1" dirty="0">
              <a:solidFill>
                <a:schemeClr val="accent6"/>
              </a:solidFill>
              <a:effectLst>
                <a:innerShdw blurRad="63500" dist="50800" dir="13500000">
                  <a:prstClr val="black">
                    <a:alpha val="50000"/>
                  </a:prstClr>
                </a:innerShdw>
              </a:effectLst>
              <a:cs typeface="Arial" panose="020B0604020202020204" pitchFamily="34" charset="0"/>
            </a:endParaRPr>
          </a:p>
        </p:txBody>
      </p:sp>
      <p:sp>
        <p:nvSpPr>
          <p:cNvPr id="51" name="TextBox 5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grpSp>
        <p:nvGrpSpPr>
          <p:cNvPr id="52" name="Group 859"/>
          <p:cNvGrpSpPr/>
          <p:nvPr/>
        </p:nvGrpSpPr>
        <p:grpSpPr>
          <a:xfrm>
            <a:off x="1040610" y="909514"/>
            <a:ext cx="3019641" cy="4912032"/>
            <a:chOff x="1314450" y="4603750"/>
            <a:chExt cx="4184683" cy="6807200"/>
          </a:xfrm>
          <a:effectLst>
            <a:outerShdw blurRad="50800" dist="88900" dir="10680000" algn="ctr" rotWithShape="0">
              <a:srgbClr val="000000">
                <a:alpha val="43137"/>
              </a:srgbClr>
            </a:outerShdw>
          </a:effectLst>
        </p:grpSpPr>
        <p:grpSp>
          <p:nvGrpSpPr>
            <p:cNvPr id="53" name="Group 860"/>
            <p:cNvGrpSpPr/>
            <p:nvPr/>
          </p:nvGrpSpPr>
          <p:grpSpPr>
            <a:xfrm rot="12199157" flipV="1">
              <a:off x="4882548" y="6364345"/>
              <a:ext cx="616585" cy="828149"/>
              <a:chOff x="25573359" y="5073650"/>
              <a:chExt cx="530163" cy="780518"/>
            </a:xfrm>
          </p:grpSpPr>
          <p:sp>
            <p:nvSpPr>
              <p:cNvPr id="118" name="Freeform 50"/>
              <p:cNvSpPr/>
              <p:nvPr/>
            </p:nvSpPr>
            <p:spPr bwMode="auto">
              <a:xfrm>
                <a:off x="25750080" y="5073650"/>
                <a:ext cx="191448" cy="353442"/>
              </a:xfrm>
              <a:custGeom>
                <a:avLst/>
                <a:gdLst>
                  <a:gd name="T0" fmla="*/ 2 w 26"/>
                  <a:gd name="T1" fmla="*/ 0 h 48"/>
                  <a:gd name="T2" fmla="*/ 2 w 26"/>
                  <a:gd name="T3" fmla="*/ 0 h 48"/>
                  <a:gd name="T4" fmla="*/ 2 w 26"/>
                  <a:gd name="T5" fmla="*/ 0 h 48"/>
                  <a:gd name="T6" fmla="*/ 0 w 26"/>
                  <a:gd name="T7" fmla="*/ 2 h 48"/>
                  <a:gd name="T8" fmla="*/ 0 w 26"/>
                  <a:gd name="T9" fmla="*/ 6 h 48"/>
                  <a:gd name="T10" fmla="*/ 14 w 26"/>
                  <a:gd name="T11" fmla="*/ 46 h 48"/>
                  <a:gd name="T12" fmla="*/ 14 w 26"/>
                  <a:gd name="T13" fmla="*/ 46 h 48"/>
                  <a:gd name="T14" fmla="*/ 18 w 26"/>
                  <a:gd name="T15" fmla="*/ 48 h 48"/>
                  <a:gd name="T16" fmla="*/ 22 w 26"/>
                  <a:gd name="T17" fmla="*/ 48 h 48"/>
                  <a:gd name="T18" fmla="*/ 22 w 26"/>
                  <a:gd name="T19" fmla="*/ 48 h 48"/>
                  <a:gd name="T20" fmla="*/ 22 w 26"/>
                  <a:gd name="T21" fmla="*/ 48 h 48"/>
                  <a:gd name="T22" fmla="*/ 26 w 26"/>
                  <a:gd name="T23" fmla="*/ 46 h 48"/>
                  <a:gd name="T24" fmla="*/ 26 w 26"/>
                  <a:gd name="T25" fmla="*/ 42 h 48"/>
                  <a:gd name="T26" fmla="*/ 12 w 26"/>
                  <a:gd name="T27" fmla="*/ 2 h 48"/>
                  <a:gd name="T28" fmla="*/ 12 w 26"/>
                  <a:gd name="T29" fmla="*/ 2 h 48"/>
                  <a:gd name="T30" fmla="*/ 8 w 26"/>
                  <a:gd name="T31" fmla="*/ 0 h 48"/>
                  <a:gd name="T32" fmla="*/ 2 w 26"/>
                  <a:gd name="T33" fmla="*/ 0 h 48"/>
                  <a:gd name="T34" fmla="*/ 2 w 26"/>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8">
                    <a:moveTo>
                      <a:pt x="2" y="0"/>
                    </a:moveTo>
                    <a:lnTo>
                      <a:pt x="2" y="0"/>
                    </a:lnTo>
                    <a:lnTo>
                      <a:pt x="2" y="0"/>
                    </a:lnTo>
                    <a:lnTo>
                      <a:pt x="0" y="2"/>
                    </a:lnTo>
                    <a:lnTo>
                      <a:pt x="0" y="6"/>
                    </a:lnTo>
                    <a:lnTo>
                      <a:pt x="14" y="46"/>
                    </a:lnTo>
                    <a:lnTo>
                      <a:pt x="14" y="46"/>
                    </a:lnTo>
                    <a:lnTo>
                      <a:pt x="18" y="48"/>
                    </a:lnTo>
                    <a:lnTo>
                      <a:pt x="22" y="48"/>
                    </a:lnTo>
                    <a:lnTo>
                      <a:pt x="22" y="48"/>
                    </a:lnTo>
                    <a:lnTo>
                      <a:pt x="22" y="48"/>
                    </a:lnTo>
                    <a:lnTo>
                      <a:pt x="26" y="46"/>
                    </a:lnTo>
                    <a:lnTo>
                      <a:pt x="26" y="42"/>
                    </a:lnTo>
                    <a:lnTo>
                      <a:pt x="12" y="2"/>
                    </a:lnTo>
                    <a:lnTo>
                      <a:pt x="12" y="2"/>
                    </a:lnTo>
                    <a:lnTo>
                      <a:pt x="8" y="0"/>
                    </a:lnTo>
                    <a:lnTo>
                      <a:pt x="2" y="0"/>
                    </a:lnTo>
                    <a:lnTo>
                      <a:pt x="2" y="0"/>
                    </a:lnTo>
                    <a:close/>
                  </a:path>
                </a:pathLst>
              </a:custGeom>
              <a:solidFill>
                <a:srgbClr val="F2CE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9" name="Freeform 51"/>
              <p:cNvSpPr/>
              <p:nvPr/>
            </p:nvSpPr>
            <p:spPr bwMode="auto">
              <a:xfrm>
                <a:off x="25779534" y="5265098"/>
                <a:ext cx="323988" cy="589070"/>
              </a:xfrm>
              <a:custGeom>
                <a:avLst/>
                <a:gdLst>
                  <a:gd name="T0" fmla="*/ 44 w 44"/>
                  <a:gd name="T1" fmla="*/ 68 h 80"/>
                  <a:gd name="T2" fmla="*/ 18 w 44"/>
                  <a:gd name="T3" fmla="*/ 80 h 80"/>
                  <a:gd name="T4" fmla="*/ 2 w 44"/>
                  <a:gd name="T5" fmla="*/ 56 h 80"/>
                  <a:gd name="T6" fmla="*/ 2 w 44"/>
                  <a:gd name="T7" fmla="*/ 56 h 80"/>
                  <a:gd name="T8" fmla="*/ 0 w 44"/>
                  <a:gd name="T9" fmla="*/ 52 h 80"/>
                  <a:gd name="T10" fmla="*/ 0 w 44"/>
                  <a:gd name="T11" fmla="*/ 46 h 80"/>
                  <a:gd name="T12" fmla="*/ 0 w 44"/>
                  <a:gd name="T13" fmla="*/ 36 h 80"/>
                  <a:gd name="T14" fmla="*/ 2 w 44"/>
                  <a:gd name="T15" fmla="*/ 26 h 80"/>
                  <a:gd name="T16" fmla="*/ 2 w 44"/>
                  <a:gd name="T17" fmla="*/ 14 h 80"/>
                  <a:gd name="T18" fmla="*/ 14 w 44"/>
                  <a:gd name="T19" fmla="*/ 0 h 80"/>
                  <a:gd name="T20" fmla="*/ 40 w 44"/>
                  <a:gd name="T21" fmla="*/ 32 h 80"/>
                  <a:gd name="T22" fmla="*/ 44 w 44"/>
                  <a:gd name="T2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80">
                    <a:moveTo>
                      <a:pt x="44" y="68"/>
                    </a:moveTo>
                    <a:lnTo>
                      <a:pt x="18" y="80"/>
                    </a:lnTo>
                    <a:lnTo>
                      <a:pt x="2" y="56"/>
                    </a:lnTo>
                    <a:lnTo>
                      <a:pt x="2" y="56"/>
                    </a:lnTo>
                    <a:lnTo>
                      <a:pt x="0" y="52"/>
                    </a:lnTo>
                    <a:lnTo>
                      <a:pt x="0" y="46"/>
                    </a:lnTo>
                    <a:lnTo>
                      <a:pt x="0" y="36"/>
                    </a:lnTo>
                    <a:lnTo>
                      <a:pt x="2" y="26"/>
                    </a:lnTo>
                    <a:lnTo>
                      <a:pt x="2" y="14"/>
                    </a:lnTo>
                    <a:lnTo>
                      <a:pt x="14" y="0"/>
                    </a:lnTo>
                    <a:lnTo>
                      <a:pt x="40" y="32"/>
                    </a:lnTo>
                    <a:lnTo>
                      <a:pt x="44" y="68"/>
                    </a:lnTo>
                    <a:close/>
                  </a:path>
                </a:pathLst>
              </a:custGeom>
              <a:solidFill>
                <a:srgbClr val="F2CE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0" name="Freeform 52"/>
              <p:cNvSpPr/>
              <p:nvPr/>
            </p:nvSpPr>
            <p:spPr bwMode="auto">
              <a:xfrm>
                <a:off x="25897348" y="5147284"/>
                <a:ext cx="191448" cy="427076"/>
              </a:xfrm>
              <a:custGeom>
                <a:avLst/>
                <a:gdLst>
                  <a:gd name="T0" fmla="*/ 20 w 26"/>
                  <a:gd name="T1" fmla="*/ 56 h 58"/>
                  <a:gd name="T2" fmla="*/ 16 w 26"/>
                  <a:gd name="T3" fmla="*/ 58 h 58"/>
                  <a:gd name="T4" fmla="*/ 14 w 26"/>
                  <a:gd name="T5" fmla="*/ 54 h 58"/>
                  <a:gd name="T6" fmla="*/ 0 w 26"/>
                  <a:gd name="T7" fmla="*/ 14 h 58"/>
                  <a:gd name="T8" fmla="*/ 0 w 26"/>
                  <a:gd name="T9" fmla="*/ 14 h 58"/>
                  <a:gd name="T10" fmla="*/ 0 w 26"/>
                  <a:gd name="T11" fmla="*/ 8 h 58"/>
                  <a:gd name="T12" fmla="*/ 2 w 26"/>
                  <a:gd name="T13" fmla="*/ 4 h 58"/>
                  <a:gd name="T14" fmla="*/ 2 w 26"/>
                  <a:gd name="T15" fmla="*/ 4 h 58"/>
                  <a:gd name="T16" fmla="*/ 6 w 26"/>
                  <a:gd name="T17" fmla="*/ 2 h 58"/>
                  <a:gd name="T18" fmla="*/ 8 w 26"/>
                  <a:gd name="T19" fmla="*/ 0 h 58"/>
                  <a:gd name="T20" fmla="*/ 8 w 26"/>
                  <a:gd name="T21" fmla="*/ 2 h 58"/>
                  <a:gd name="T22" fmla="*/ 26 w 26"/>
                  <a:gd name="T23" fmla="*/ 46 h 58"/>
                  <a:gd name="T24" fmla="*/ 26 w 26"/>
                  <a:gd name="T25" fmla="*/ 46 h 58"/>
                  <a:gd name="T26" fmla="*/ 26 w 26"/>
                  <a:gd name="T27" fmla="*/ 48 h 58"/>
                  <a:gd name="T28" fmla="*/ 26 w 26"/>
                  <a:gd name="T29" fmla="*/ 52 h 58"/>
                  <a:gd name="T30" fmla="*/ 20 w 26"/>
                  <a:gd name="T31" fmla="*/ 56 h 58"/>
                  <a:gd name="T32" fmla="*/ 20 w 26"/>
                  <a:gd name="T33"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58">
                    <a:moveTo>
                      <a:pt x="20" y="56"/>
                    </a:moveTo>
                    <a:lnTo>
                      <a:pt x="16" y="58"/>
                    </a:lnTo>
                    <a:lnTo>
                      <a:pt x="14" y="54"/>
                    </a:lnTo>
                    <a:lnTo>
                      <a:pt x="0" y="14"/>
                    </a:lnTo>
                    <a:lnTo>
                      <a:pt x="0" y="14"/>
                    </a:lnTo>
                    <a:lnTo>
                      <a:pt x="0" y="8"/>
                    </a:lnTo>
                    <a:lnTo>
                      <a:pt x="2" y="4"/>
                    </a:lnTo>
                    <a:lnTo>
                      <a:pt x="2" y="4"/>
                    </a:lnTo>
                    <a:lnTo>
                      <a:pt x="6" y="2"/>
                    </a:lnTo>
                    <a:lnTo>
                      <a:pt x="8" y="0"/>
                    </a:lnTo>
                    <a:lnTo>
                      <a:pt x="8" y="2"/>
                    </a:lnTo>
                    <a:lnTo>
                      <a:pt x="26" y="46"/>
                    </a:lnTo>
                    <a:lnTo>
                      <a:pt x="26" y="46"/>
                    </a:lnTo>
                    <a:lnTo>
                      <a:pt x="26" y="48"/>
                    </a:lnTo>
                    <a:lnTo>
                      <a:pt x="26" y="52"/>
                    </a:lnTo>
                    <a:lnTo>
                      <a:pt x="20" y="56"/>
                    </a:lnTo>
                    <a:lnTo>
                      <a:pt x="20" y="56"/>
                    </a:lnTo>
                    <a:close/>
                  </a:path>
                </a:pathLst>
              </a:custGeom>
              <a:solidFill>
                <a:srgbClr val="FED6B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1" name="Freeform 53"/>
              <p:cNvSpPr/>
              <p:nvPr/>
            </p:nvSpPr>
            <p:spPr bwMode="auto">
              <a:xfrm>
                <a:off x="25941528" y="5147284"/>
                <a:ext cx="44180" cy="73634"/>
              </a:xfrm>
              <a:custGeom>
                <a:avLst/>
                <a:gdLst>
                  <a:gd name="T0" fmla="*/ 2 w 6"/>
                  <a:gd name="T1" fmla="*/ 0 h 10"/>
                  <a:gd name="T2" fmla="*/ 2 w 6"/>
                  <a:gd name="T3" fmla="*/ 0 h 10"/>
                  <a:gd name="T4" fmla="*/ 2 w 6"/>
                  <a:gd name="T5" fmla="*/ 0 h 10"/>
                  <a:gd name="T6" fmla="*/ 6 w 6"/>
                  <a:gd name="T7" fmla="*/ 10 h 10"/>
                  <a:gd name="T8" fmla="*/ 6 w 6"/>
                  <a:gd name="T9" fmla="*/ 10 h 10"/>
                  <a:gd name="T10" fmla="*/ 4 w 6"/>
                  <a:gd name="T11" fmla="*/ 10 h 10"/>
                  <a:gd name="T12" fmla="*/ 2 w 6"/>
                  <a:gd name="T13" fmla="*/ 8 h 10"/>
                  <a:gd name="T14" fmla="*/ 0 w 6"/>
                  <a:gd name="T15" fmla="*/ 2 h 10"/>
                  <a:gd name="T16" fmla="*/ 0 w 6"/>
                  <a:gd name="T17" fmla="*/ 2 h 10"/>
                  <a:gd name="T18" fmla="*/ 2 w 6"/>
                  <a:gd name="T19" fmla="*/ 0 h 10"/>
                  <a:gd name="T20" fmla="*/ 2 w 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2" y="0"/>
                    </a:moveTo>
                    <a:lnTo>
                      <a:pt x="2" y="0"/>
                    </a:lnTo>
                    <a:lnTo>
                      <a:pt x="2" y="0"/>
                    </a:lnTo>
                    <a:lnTo>
                      <a:pt x="6" y="10"/>
                    </a:lnTo>
                    <a:lnTo>
                      <a:pt x="6" y="10"/>
                    </a:lnTo>
                    <a:lnTo>
                      <a:pt x="4" y="10"/>
                    </a:lnTo>
                    <a:lnTo>
                      <a:pt x="2" y="8"/>
                    </a:lnTo>
                    <a:lnTo>
                      <a:pt x="0" y="2"/>
                    </a:lnTo>
                    <a:lnTo>
                      <a:pt x="0" y="2"/>
                    </a:lnTo>
                    <a:lnTo>
                      <a:pt x="2" y="0"/>
                    </a:lnTo>
                    <a:lnTo>
                      <a:pt x="2" y="0"/>
                    </a:lnTo>
                    <a:close/>
                  </a:path>
                </a:pathLst>
              </a:custGeom>
              <a:solidFill>
                <a:srgbClr val="FEE6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2" name="Freeform 54"/>
              <p:cNvSpPr/>
              <p:nvPr/>
            </p:nvSpPr>
            <p:spPr bwMode="auto">
              <a:xfrm>
                <a:off x="25897348" y="5441819"/>
                <a:ext cx="206174" cy="382895"/>
              </a:xfrm>
              <a:custGeom>
                <a:avLst/>
                <a:gdLst>
                  <a:gd name="T0" fmla="*/ 28 w 28"/>
                  <a:gd name="T1" fmla="*/ 44 h 52"/>
                  <a:gd name="T2" fmla="*/ 10 w 28"/>
                  <a:gd name="T3" fmla="*/ 52 h 52"/>
                  <a:gd name="T4" fmla="*/ 10 w 28"/>
                  <a:gd name="T5" fmla="*/ 52 h 52"/>
                  <a:gd name="T6" fmla="*/ 4 w 28"/>
                  <a:gd name="T7" fmla="*/ 40 h 52"/>
                  <a:gd name="T8" fmla="*/ 2 w 28"/>
                  <a:gd name="T9" fmla="*/ 26 h 52"/>
                  <a:gd name="T10" fmla="*/ 0 w 28"/>
                  <a:gd name="T11" fmla="*/ 20 h 52"/>
                  <a:gd name="T12" fmla="*/ 2 w 28"/>
                  <a:gd name="T13" fmla="*/ 14 h 52"/>
                  <a:gd name="T14" fmla="*/ 4 w 28"/>
                  <a:gd name="T15" fmla="*/ 8 h 52"/>
                  <a:gd name="T16" fmla="*/ 10 w 28"/>
                  <a:gd name="T17" fmla="*/ 4 h 52"/>
                  <a:gd name="T18" fmla="*/ 10 w 28"/>
                  <a:gd name="T19" fmla="*/ 4 h 52"/>
                  <a:gd name="T20" fmla="*/ 16 w 28"/>
                  <a:gd name="T21" fmla="*/ 0 h 52"/>
                  <a:gd name="T22" fmla="*/ 26 w 28"/>
                  <a:gd name="T23" fmla="*/ 10 h 52"/>
                  <a:gd name="T24" fmla="*/ 28 w 28"/>
                  <a:gd name="T25"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2">
                    <a:moveTo>
                      <a:pt x="28" y="44"/>
                    </a:moveTo>
                    <a:lnTo>
                      <a:pt x="10" y="52"/>
                    </a:lnTo>
                    <a:lnTo>
                      <a:pt x="10" y="52"/>
                    </a:lnTo>
                    <a:lnTo>
                      <a:pt x="4" y="40"/>
                    </a:lnTo>
                    <a:lnTo>
                      <a:pt x="2" y="26"/>
                    </a:lnTo>
                    <a:lnTo>
                      <a:pt x="0" y="20"/>
                    </a:lnTo>
                    <a:lnTo>
                      <a:pt x="2" y="14"/>
                    </a:lnTo>
                    <a:lnTo>
                      <a:pt x="4" y="8"/>
                    </a:lnTo>
                    <a:lnTo>
                      <a:pt x="10" y="4"/>
                    </a:lnTo>
                    <a:lnTo>
                      <a:pt x="10" y="4"/>
                    </a:lnTo>
                    <a:lnTo>
                      <a:pt x="16" y="0"/>
                    </a:lnTo>
                    <a:lnTo>
                      <a:pt x="26" y="10"/>
                    </a:lnTo>
                    <a:lnTo>
                      <a:pt x="28" y="44"/>
                    </a:lnTo>
                    <a:close/>
                  </a:path>
                </a:pathLst>
              </a:custGeom>
              <a:solidFill>
                <a:srgbClr val="FED6B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3" name="Freeform 57"/>
              <p:cNvSpPr/>
              <p:nvPr/>
            </p:nvSpPr>
            <p:spPr bwMode="auto">
              <a:xfrm>
                <a:off x="25573359" y="5162011"/>
                <a:ext cx="323988" cy="309262"/>
              </a:xfrm>
              <a:custGeom>
                <a:avLst/>
                <a:gdLst>
                  <a:gd name="T0" fmla="*/ 4 w 44"/>
                  <a:gd name="T1" fmla="*/ 0 h 42"/>
                  <a:gd name="T2" fmla="*/ 4 w 44"/>
                  <a:gd name="T3" fmla="*/ 0 h 42"/>
                  <a:gd name="T4" fmla="*/ 4 w 44"/>
                  <a:gd name="T5" fmla="*/ 0 h 42"/>
                  <a:gd name="T6" fmla="*/ 0 w 44"/>
                  <a:gd name="T7" fmla="*/ 4 h 42"/>
                  <a:gd name="T8" fmla="*/ 2 w 44"/>
                  <a:gd name="T9" fmla="*/ 8 h 42"/>
                  <a:gd name="T10" fmla="*/ 30 w 44"/>
                  <a:gd name="T11" fmla="*/ 40 h 42"/>
                  <a:gd name="T12" fmla="*/ 30 w 44"/>
                  <a:gd name="T13" fmla="*/ 40 h 42"/>
                  <a:gd name="T14" fmla="*/ 36 w 44"/>
                  <a:gd name="T15" fmla="*/ 42 h 42"/>
                  <a:gd name="T16" fmla="*/ 40 w 44"/>
                  <a:gd name="T17" fmla="*/ 40 h 42"/>
                  <a:gd name="T18" fmla="*/ 40 w 44"/>
                  <a:gd name="T19" fmla="*/ 40 h 42"/>
                  <a:gd name="T20" fmla="*/ 40 w 44"/>
                  <a:gd name="T21" fmla="*/ 40 h 42"/>
                  <a:gd name="T22" fmla="*/ 44 w 44"/>
                  <a:gd name="T23" fmla="*/ 36 h 42"/>
                  <a:gd name="T24" fmla="*/ 42 w 44"/>
                  <a:gd name="T25" fmla="*/ 32 h 42"/>
                  <a:gd name="T26" fmla="*/ 12 w 44"/>
                  <a:gd name="T27" fmla="*/ 2 h 42"/>
                  <a:gd name="T28" fmla="*/ 12 w 44"/>
                  <a:gd name="T29" fmla="*/ 2 h 42"/>
                  <a:gd name="T30" fmla="*/ 8 w 44"/>
                  <a:gd name="T31" fmla="*/ 0 h 42"/>
                  <a:gd name="T32" fmla="*/ 4 w 44"/>
                  <a:gd name="T33" fmla="*/ 0 h 42"/>
                  <a:gd name="T34" fmla="*/ 4 w 44"/>
                  <a:gd name="T3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2">
                    <a:moveTo>
                      <a:pt x="4" y="0"/>
                    </a:moveTo>
                    <a:lnTo>
                      <a:pt x="4" y="0"/>
                    </a:lnTo>
                    <a:lnTo>
                      <a:pt x="4" y="0"/>
                    </a:lnTo>
                    <a:lnTo>
                      <a:pt x="0" y="4"/>
                    </a:lnTo>
                    <a:lnTo>
                      <a:pt x="2" y="8"/>
                    </a:lnTo>
                    <a:lnTo>
                      <a:pt x="30" y="40"/>
                    </a:lnTo>
                    <a:lnTo>
                      <a:pt x="30" y="40"/>
                    </a:lnTo>
                    <a:lnTo>
                      <a:pt x="36" y="42"/>
                    </a:lnTo>
                    <a:lnTo>
                      <a:pt x="40" y="40"/>
                    </a:lnTo>
                    <a:lnTo>
                      <a:pt x="40" y="40"/>
                    </a:lnTo>
                    <a:lnTo>
                      <a:pt x="40" y="40"/>
                    </a:lnTo>
                    <a:lnTo>
                      <a:pt x="44" y="36"/>
                    </a:lnTo>
                    <a:lnTo>
                      <a:pt x="42" y="32"/>
                    </a:lnTo>
                    <a:lnTo>
                      <a:pt x="12" y="2"/>
                    </a:lnTo>
                    <a:lnTo>
                      <a:pt x="12" y="2"/>
                    </a:lnTo>
                    <a:lnTo>
                      <a:pt x="8" y="0"/>
                    </a:lnTo>
                    <a:lnTo>
                      <a:pt x="4" y="0"/>
                    </a:lnTo>
                    <a:lnTo>
                      <a:pt x="4" y="0"/>
                    </a:lnTo>
                    <a:close/>
                  </a:path>
                </a:pathLst>
              </a:custGeom>
              <a:solidFill>
                <a:srgbClr val="F2CE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4" name="Freeform 58"/>
              <p:cNvSpPr/>
              <p:nvPr/>
            </p:nvSpPr>
            <p:spPr bwMode="auto">
              <a:xfrm>
                <a:off x="25691173" y="5382912"/>
                <a:ext cx="161994" cy="147267"/>
              </a:xfrm>
              <a:custGeom>
                <a:avLst/>
                <a:gdLst>
                  <a:gd name="T0" fmla="*/ 2 w 22"/>
                  <a:gd name="T1" fmla="*/ 2 h 20"/>
                  <a:gd name="T2" fmla="*/ 2 w 22"/>
                  <a:gd name="T3" fmla="*/ 2 h 20"/>
                  <a:gd name="T4" fmla="*/ 2 w 22"/>
                  <a:gd name="T5" fmla="*/ 2 h 20"/>
                  <a:gd name="T6" fmla="*/ 0 w 22"/>
                  <a:gd name="T7" fmla="*/ 6 h 20"/>
                  <a:gd name="T8" fmla="*/ 2 w 22"/>
                  <a:gd name="T9" fmla="*/ 12 h 20"/>
                  <a:gd name="T10" fmla="*/ 10 w 22"/>
                  <a:gd name="T11" fmla="*/ 18 h 20"/>
                  <a:gd name="T12" fmla="*/ 10 w 22"/>
                  <a:gd name="T13" fmla="*/ 18 h 20"/>
                  <a:gd name="T14" fmla="*/ 14 w 22"/>
                  <a:gd name="T15" fmla="*/ 20 h 20"/>
                  <a:gd name="T16" fmla="*/ 20 w 22"/>
                  <a:gd name="T17" fmla="*/ 18 h 20"/>
                  <a:gd name="T18" fmla="*/ 20 w 22"/>
                  <a:gd name="T19" fmla="*/ 18 h 20"/>
                  <a:gd name="T20" fmla="*/ 20 w 22"/>
                  <a:gd name="T21" fmla="*/ 18 h 20"/>
                  <a:gd name="T22" fmla="*/ 22 w 22"/>
                  <a:gd name="T23" fmla="*/ 14 h 20"/>
                  <a:gd name="T24" fmla="*/ 20 w 22"/>
                  <a:gd name="T25" fmla="*/ 8 h 20"/>
                  <a:gd name="T26" fmla="*/ 12 w 22"/>
                  <a:gd name="T27" fmla="*/ 2 h 20"/>
                  <a:gd name="T28" fmla="*/ 12 w 22"/>
                  <a:gd name="T29" fmla="*/ 2 h 20"/>
                  <a:gd name="T30" fmla="*/ 8 w 22"/>
                  <a:gd name="T31" fmla="*/ 0 h 20"/>
                  <a:gd name="T32" fmla="*/ 2 w 22"/>
                  <a:gd name="T33" fmla="*/ 2 h 20"/>
                  <a:gd name="T34" fmla="*/ 2 w 22"/>
                  <a:gd name="T3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2" y="2"/>
                    </a:moveTo>
                    <a:lnTo>
                      <a:pt x="2" y="2"/>
                    </a:lnTo>
                    <a:lnTo>
                      <a:pt x="2" y="2"/>
                    </a:lnTo>
                    <a:lnTo>
                      <a:pt x="0" y="6"/>
                    </a:lnTo>
                    <a:lnTo>
                      <a:pt x="2" y="12"/>
                    </a:lnTo>
                    <a:lnTo>
                      <a:pt x="10" y="18"/>
                    </a:lnTo>
                    <a:lnTo>
                      <a:pt x="10" y="18"/>
                    </a:lnTo>
                    <a:lnTo>
                      <a:pt x="14" y="20"/>
                    </a:lnTo>
                    <a:lnTo>
                      <a:pt x="20" y="18"/>
                    </a:lnTo>
                    <a:lnTo>
                      <a:pt x="20" y="18"/>
                    </a:lnTo>
                    <a:lnTo>
                      <a:pt x="20" y="18"/>
                    </a:lnTo>
                    <a:lnTo>
                      <a:pt x="22" y="14"/>
                    </a:lnTo>
                    <a:lnTo>
                      <a:pt x="20" y="8"/>
                    </a:lnTo>
                    <a:lnTo>
                      <a:pt x="12" y="2"/>
                    </a:lnTo>
                    <a:lnTo>
                      <a:pt x="12" y="2"/>
                    </a:lnTo>
                    <a:lnTo>
                      <a:pt x="8" y="0"/>
                    </a:lnTo>
                    <a:lnTo>
                      <a:pt x="2" y="2"/>
                    </a:lnTo>
                    <a:lnTo>
                      <a:pt x="2" y="2"/>
                    </a:lnTo>
                    <a:close/>
                  </a:path>
                </a:pathLst>
              </a:custGeom>
              <a:solidFill>
                <a:srgbClr val="FED6B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5" name="Freeform 59"/>
              <p:cNvSpPr/>
              <p:nvPr/>
            </p:nvSpPr>
            <p:spPr bwMode="auto">
              <a:xfrm>
                <a:off x="25750080" y="5441819"/>
                <a:ext cx="88360" cy="73634"/>
              </a:xfrm>
              <a:custGeom>
                <a:avLst/>
                <a:gdLst>
                  <a:gd name="T0" fmla="*/ 2 w 12"/>
                  <a:gd name="T1" fmla="*/ 2 h 10"/>
                  <a:gd name="T2" fmla="*/ 2 w 12"/>
                  <a:gd name="T3" fmla="*/ 2 h 10"/>
                  <a:gd name="T4" fmla="*/ 2 w 12"/>
                  <a:gd name="T5" fmla="*/ 2 h 10"/>
                  <a:gd name="T6" fmla="*/ 0 w 12"/>
                  <a:gd name="T7" fmla="*/ 4 h 10"/>
                  <a:gd name="T8" fmla="*/ 2 w 12"/>
                  <a:gd name="T9" fmla="*/ 8 h 10"/>
                  <a:gd name="T10" fmla="*/ 2 w 12"/>
                  <a:gd name="T11" fmla="*/ 8 h 10"/>
                  <a:gd name="T12" fmla="*/ 2 w 12"/>
                  <a:gd name="T13" fmla="*/ 8 h 10"/>
                  <a:gd name="T14" fmla="*/ 6 w 12"/>
                  <a:gd name="T15" fmla="*/ 10 h 10"/>
                  <a:gd name="T16" fmla="*/ 10 w 12"/>
                  <a:gd name="T17" fmla="*/ 8 h 10"/>
                  <a:gd name="T18" fmla="*/ 10 w 12"/>
                  <a:gd name="T19" fmla="*/ 8 h 10"/>
                  <a:gd name="T20" fmla="*/ 10 w 12"/>
                  <a:gd name="T21" fmla="*/ 8 h 10"/>
                  <a:gd name="T22" fmla="*/ 12 w 12"/>
                  <a:gd name="T23" fmla="*/ 6 h 10"/>
                  <a:gd name="T24" fmla="*/ 10 w 12"/>
                  <a:gd name="T25" fmla="*/ 2 h 10"/>
                  <a:gd name="T26" fmla="*/ 10 w 12"/>
                  <a:gd name="T27" fmla="*/ 2 h 10"/>
                  <a:gd name="T28" fmla="*/ 10 w 12"/>
                  <a:gd name="T29" fmla="*/ 2 h 10"/>
                  <a:gd name="T30" fmla="*/ 6 w 12"/>
                  <a:gd name="T31" fmla="*/ 0 h 10"/>
                  <a:gd name="T32" fmla="*/ 2 w 12"/>
                  <a:gd name="T33" fmla="*/ 2 h 10"/>
                  <a:gd name="T34" fmla="*/ 2 w 12"/>
                  <a:gd name="T3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0">
                    <a:moveTo>
                      <a:pt x="2" y="2"/>
                    </a:moveTo>
                    <a:lnTo>
                      <a:pt x="2" y="2"/>
                    </a:lnTo>
                    <a:lnTo>
                      <a:pt x="2" y="2"/>
                    </a:lnTo>
                    <a:lnTo>
                      <a:pt x="0" y="4"/>
                    </a:lnTo>
                    <a:lnTo>
                      <a:pt x="2" y="8"/>
                    </a:lnTo>
                    <a:lnTo>
                      <a:pt x="2" y="8"/>
                    </a:lnTo>
                    <a:lnTo>
                      <a:pt x="2" y="8"/>
                    </a:lnTo>
                    <a:lnTo>
                      <a:pt x="6" y="10"/>
                    </a:lnTo>
                    <a:lnTo>
                      <a:pt x="10" y="8"/>
                    </a:lnTo>
                    <a:lnTo>
                      <a:pt x="10" y="8"/>
                    </a:lnTo>
                    <a:lnTo>
                      <a:pt x="10" y="8"/>
                    </a:lnTo>
                    <a:lnTo>
                      <a:pt x="12" y="6"/>
                    </a:lnTo>
                    <a:lnTo>
                      <a:pt x="10" y="2"/>
                    </a:lnTo>
                    <a:lnTo>
                      <a:pt x="10" y="2"/>
                    </a:lnTo>
                    <a:lnTo>
                      <a:pt x="10" y="2"/>
                    </a:lnTo>
                    <a:lnTo>
                      <a:pt x="6" y="0"/>
                    </a:lnTo>
                    <a:lnTo>
                      <a:pt x="2" y="2"/>
                    </a:lnTo>
                    <a:lnTo>
                      <a:pt x="2" y="2"/>
                    </a:lnTo>
                    <a:close/>
                  </a:path>
                </a:pathLst>
              </a:custGeom>
              <a:solidFill>
                <a:srgbClr val="FEE6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6" name="Freeform 60"/>
              <p:cNvSpPr/>
              <p:nvPr/>
            </p:nvSpPr>
            <p:spPr bwMode="auto">
              <a:xfrm>
                <a:off x="25705900" y="5500726"/>
                <a:ext cx="147267" cy="132541"/>
              </a:xfrm>
              <a:custGeom>
                <a:avLst/>
                <a:gdLst>
                  <a:gd name="T0" fmla="*/ 2 w 20"/>
                  <a:gd name="T1" fmla="*/ 2 h 18"/>
                  <a:gd name="T2" fmla="*/ 2 w 20"/>
                  <a:gd name="T3" fmla="*/ 2 h 18"/>
                  <a:gd name="T4" fmla="*/ 2 w 20"/>
                  <a:gd name="T5" fmla="*/ 2 h 18"/>
                  <a:gd name="T6" fmla="*/ 0 w 20"/>
                  <a:gd name="T7" fmla="*/ 6 h 18"/>
                  <a:gd name="T8" fmla="*/ 2 w 20"/>
                  <a:gd name="T9" fmla="*/ 10 h 18"/>
                  <a:gd name="T10" fmla="*/ 10 w 20"/>
                  <a:gd name="T11" fmla="*/ 16 h 18"/>
                  <a:gd name="T12" fmla="*/ 10 w 20"/>
                  <a:gd name="T13" fmla="*/ 16 h 18"/>
                  <a:gd name="T14" fmla="*/ 14 w 20"/>
                  <a:gd name="T15" fmla="*/ 18 h 18"/>
                  <a:gd name="T16" fmla="*/ 18 w 20"/>
                  <a:gd name="T17" fmla="*/ 16 h 18"/>
                  <a:gd name="T18" fmla="*/ 18 w 20"/>
                  <a:gd name="T19" fmla="*/ 16 h 18"/>
                  <a:gd name="T20" fmla="*/ 18 w 20"/>
                  <a:gd name="T21" fmla="*/ 16 h 18"/>
                  <a:gd name="T22" fmla="*/ 20 w 20"/>
                  <a:gd name="T23" fmla="*/ 12 h 18"/>
                  <a:gd name="T24" fmla="*/ 18 w 20"/>
                  <a:gd name="T25" fmla="*/ 8 h 18"/>
                  <a:gd name="T26" fmla="*/ 10 w 20"/>
                  <a:gd name="T27" fmla="*/ 2 h 18"/>
                  <a:gd name="T28" fmla="*/ 10 w 20"/>
                  <a:gd name="T29" fmla="*/ 2 h 18"/>
                  <a:gd name="T30" fmla="*/ 6 w 20"/>
                  <a:gd name="T31" fmla="*/ 0 h 18"/>
                  <a:gd name="T32" fmla="*/ 2 w 20"/>
                  <a:gd name="T33" fmla="*/ 2 h 18"/>
                  <a:gd name="T34" fmla="*/ 2 w 20"/>
                  <a:gd name="T3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8">
                    <a:moveTo>
                      <a:pt x="2" y="2"/>
                    </a:moveTo>
                    <a:lnTo>
                      <a:pt x="2" y="2"/>
                    </a:lnTo>
                    <a:lnTo>
                      <a:pt x="2" y="2"/>
                    </a:lnTo>
                    <a:lnTo>
                      <a:pt x="0" y="6"/>
                    </a:lnTo>
                    <a:lnTo>
                      <a:pt x="2" y="10"/>
                    </a:lnTo>
                    <a:lnTo>
                      <a:pt x="10" y="16"/>
                    </a:lnTo>
                    <a:lnTo>
                      <a:pt x="10" y="16"/>
                    </a:lnTo>
                    <a:lnTo>
                      <a:pt x="14" y="18"/>
                    </a:lnTo>
                    <a:lnTo>
                      <a:pt x="18" y="16"/>
                    </a:lnTo>
                    <a:lnTo>
                      <a:pt x="18" y="16"/>
                    </a:lnTo>
                    <a:lnTo>
                      <a:pt x="18" y="16"/>
                    </a:lnTo>
                    <a:lnTo>
                      <a:pt x="20" y="12"/>
                    </a:lnTo>
                    <a:lnTo>
                      <a:pt x="18" y="8"/>
                    </a:lnTo>
                    <a:lnTo>
                      <a:pt x="10" y="2"/>
                    </a:lnTo>
                    <a:lnTo>
                      <a:pt x="10" y="2"/>
                    </a:lnTo>
                    <a:lnTo>
                      <a:pt x="6" y="0"/>
                    </a:lnTo>
                    <a:lnTo>
                      <a:pt x="2" y="2"/>
                    </a:lnTo>
                    <a:lnTo>
                      <a:pt x="2" y="2"/>
                    </a:lnTo>
                    <a:close/>
                  </a:path>
                </a:pathLst>
              </a:custGeom>
              <a:solidFill>
                <a:srgbClr val="FED6B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27" name="Freeform 61"/>
              <p:cNvSpPr/>
              <p:nvPr/>
            </p:nvSpPr>
            <p:spPr bwMode="auto">
              <a:xfrm>
                <a:off x="25764807" y="5544906"/>
                <a:ext cx="73634" cy="73634"/>
              </a:xfrm>
              <a:custGeom>
                <a:avLst/>
                <a:gdLst>
                  <a:gd name="T0" fmla="*/ 2 w 10"/>
                  <a:gd name="T1" fmla="*/ 2 h 10"/>
                  <a:gd name="T2" fmla="*/ 2 w 10"/>
                  <a:gd name="T3" fmla="*/ 2 h 10"/>
                  <a:gd name="T4" fmla="*/ 2 w 10"/>
                  <a:gd name="T5" fmla="*/ 2 h 10"/>
                  <a:gd name="T6" fmla="*/ 0 w 10"/>
                  <a:gd name="T7" fmla="*/ 6 h 10"/>
                  <a:gd name="T8" fmla="*/ 0 w 10"/>
                  <a:gd name="T9" fmla="*/ 8 h 10"/>
                  <a:gd name="T10" fmla="*/ 2 w 10"/>
                  <a:gd name="T11" fmla="*/ 10 h 10"/>
                  <a:gd name="T12" fmla="*/ 2 w 10"/>
                  <a:gd name="T13" fmla="*/ 10 h 10"/>
                  <a:gd name="T14" fmla="*/ 6 w 10"/>
                  <a:gd name="T15" fmla="*/ 10 h 10"/>
                  <a:gd name="T16" fmla="*/ 8 w 10"/>
                  <a:gd name="T17" fmla="*/ 8 h 10"/>
                  <a:gd name="T18" fmla="*/ 8 w 10"/>
                  <a:gd name="T19" fmla="*/ 8 h 10"/>
                  <a:gd name="T20" fmla="*/ 8 w 10"/>
                  <a:gd name="T21" fmla="*/ 8 h 10"/>
                  <a:gd name="T22" fmla="*/ 10 w 10"/>
                  <a:gd name="T23" fmla="*/ 6 h 10"/>
                  <a:gd name="T24" fmla="*/ 8 w 10"/>
                  <a:gd name="T25" fmla="*/ 2 h 10"/>
                  <a:gd name="T26" fmla="*/ 8 w 10"/>
                  <a:gd name="T27" fmla="*/ 2 h 10"/>
                  <a:gd name="T28" fmla="*/ 8 w 10"/>
                  <a:gd name="T29" fmla="*/ 2 h 10"/>
                  <a:gd name="T30" fmla="*/ 4 w 10"/>
                  <a:gd name="T31" fmla="*/ 0 h 10"/>
                  <a:gd name="T32" fmla="*/ 2 w 10"/>
                  <a:gd name="T33" fmla="*/ 2 h 10"/>
                  <a:gd name="T34" fmla="*/ 2 w 10"/>
                  <a:gd name="T3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10">
                    <a:moveTo>
                      <a:pt x="2" y="2"/>
                    </a:moveTo>
                    <a:lnTo>
                      <a:pt x="2" y="2"/>
                    </a:lnTo>
                    <a:lnTo>
                      <a:pt x="2" y="2"/>
                    </a:lnTo>
                    <a:lnTo>
                      <a:pt x="0" y="6"/>
                    </a:lnTo>
                    <a:lnTo>
                      <a:pt x="0" y="8"/>
                    </a:lnTo>
                    <a:lnTo>
                      <a:pt x="2" y="10"/>
                    </a:lnTo>
                    <a:lnTo>
                      <a:pt x="2" y="10"/>
                    </a:lnTo>
                    <a:lnTo>
                      <a:pt x="6" y="10"/>
                    </a:lnTo>
                    <a:lnTo>
                      <a:pt x="8" y="8"/>
                    </a:lnTo>
                    <a:lnTo>
                      <a:pt x="8" y="8"/>
                    </a:lnTo>
                    <a:lnTo>
                      <a:pt x="8" y="8"/>
                    </a:lnTo>
                    <a:lnTo>
                      <a:pt x="10" y="6"/>
                    </a:lnTo>
                    <a:lnTo>
                      <a:pt x="8" y="2"/>
                    </a:lnTo>
                    <a:lnTo>
                      <a:pt x="8" y="2"/>
                    </a:lnTo>
                    <a:lnTo>
                      <a:pt x="8" y="2"/>
                    </a:lnTo>
                    <a:lnTo>
                      <a:pt x="4" y="0"/>
                    </a:lnTo>
                    <a:lnTo>
                      <a:pt x="2" y="2"/>
                    </a:lnTo>
                    <a:lnTo>
                      <a:pt x="2" y="2"/>
                    </a:lnTo>
                    <a:close/>
                  </a:path>
                </a:pathLst>
              </a:custGeom>
              <a:solidFill>
                <a:srgbClr val="FEE6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sp>
          <p:nvSpPr>
            <p:cNvPr id="54" name="Freeform 6"/>
            <p:cNvSpPr/>
            <p:nvPr/>
          </p:nvSpPr>
          <p:spPr bwMode="auto">
            <a:xfrm>
              <a:off x="4857750" y="6826250"/>
              <a:ext cx="549275" cy="314325"/>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 name="Freeform 10"/>
            <p:cNvSpPr/>
            <p:nvPr/>
          </p:nvSpPr>
          <p:spPr bwMode="auto">
            <a:xfrm>
              <a:off x="5264150" y="6838950"/>
              <a:ext cx="231775" cy="193675"/>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 name="Freeform 12"/>
            <p:cNvSpPr/>
            <p:nvPr/>
          </p:nvSpPr>
          <p:spPr bwMode="auto">
            <a:xfrm>
              <a:off x="5105400" y="6956425"/>
              <a:ext cx="196850" cy="184150"/>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 name="Freeform 14"/>
            <p:cNvSpPr/>
            <p:nvPr/>
          </p:nvSpPr>
          <p:spPr bwMode="auto">
            <a:xfrm>
              <a:off x="5035550" y="7032625"/>
              <a:ext cx="168275" cy="171450"/>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 name="Freeform 16"/>
            <p:cNvSpPr/>
            <p:nvPr/>
          </p:nvSpPr>
          <p:spPr bwMode="auto">
            <a:xfrm>
              <a:off x="4826000" y="6750050"/>
              <a:ext cx="438150" cy="285750"/>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 name="Freeform 17"/>
            <p:cNvSpPr/>
            <p:nvPr/>
          </p:nvSpPr>
          <p:spPr bwMode="auto">
            <a:xfrm>
              <a:off x="2819400" y="6645275"/>
              <a:ext cx="2124075" cy="676275"/>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close/>
                </a:path>
              </a:pathLst>
            </a:custGeom>
            <a:solidFill>
              <a:srgbClr val="474C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 name="Freeform 18"/>
            <p:cNvSpPr/>
            <p:nvPr/>
          </p:nvSpPr>
          <p:spPr bwMode="auto">
            <a:xfrm>
              <a:off x="2819400" y="6645275"/>
              <a:ext cx="2124075" cy="676275"/>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 name="Freeform 19"/>
            <p:cNvSpPr/>
            <p:nvPr/>
          </p:nvSpPr>
          <p:spPr bwMode="auto">
            <a:xfrm>
              <a:off x="2695575" y="5073650"/>
              <a:ext cx="241300" cy="650875"/>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35D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 name="Freeform 20"/>
            <p:cNvSpPr/>
            <p:nvPr/>
          </p:nvSpPr>
          <p:spPr bwMode="auto">
            <a:xfrm>
              <a:off x="2695575" y="5073650"/>
              <a:ext cx="241300" cy="650875"/>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 name="Freeform 21"/>
            <p:cNvSpPr/>
            <p:nvPr/>
          </p:nvSpPr>
          <p:spPr bwMode="auto">
            <a:xfrm>
              <a:off x="1901825" y="4994275"/>
              <a:ext cx="1069975" cy="1485900"/>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close/>
                </a:path>
              </a:pathLst>
            </a:custGeom>
            <a:solidFill>
              <a:srgbClr val="FEDC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 name="Freeform 22"/>
            <p:cNvSpPr/>
            <p:nvPr/>
          </p:nvSpPr>
          <p:spPr bwMode="auto">
            <a:xfrm>
              <a:off x="1901825" y="4994275"/>
              <a:ext cx="1069975" cy="1485900"/>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 name="Freeform 23"/>
            <p:cNvSpPr/>
            <p:nvPr/>
          </p:nvSpPr>
          <p:spPr bwMode="auto">
            <a:xfrm>
              <a:off x="1323975" y="4603750"/>
              <a:ext cx="1711325" cy="1438275"/>
            </a:xfrm>
            <a:custGeom>
              <a:avLst/>
              <a:gdLst>
                <a:gd name="T0" fmla="*/ 462 w 1078"/>
                <a:gd name="T1" fmla="*/ 800 h 906"/>
                <a:gd name="T2" fmla="*/ 458 w 1078"/>
                <a:gd name="T3" fmla="*/ 578 h 906"/>
                <a:gd name="T4" fmla="*/ 428 w 1078"/>
                <a:gd name="T5" fmla="*/ 474 h 906"/>
                <a:gd name="T6" fmla="*/ 430 w 1078"/>
                <a:gd name="T7" fmla="*/ 466 h 906"/>
                <a:gd name="T8" fmla="*/ 520 w 1078"/>
                <a:gd name="T9" fmla="*/ 488 h 906"/>
                <a:gd name="T10" fmla="*/ 538 w 1078"/>
                <a:gd name="T11" fmla="*/ 482 h 906"/>
                <a:gd name="T12" fmla="*/ 538 w 1078"/>
                <a:gd name="T13" fmla="*/ 458 h 906"/>
                <a:gd name="T14" fmla="*/ 514 w 1078"/>
                <a:gd name="T15" fmla="*/ 418 h 906"/>
                <a:gd name="T16" fmla="*/ 668 w 1078"/>
                <a:gd name="T17" fmla="*/ 454 h 906"/>
                <a:gd name="T18" fmla="*/ 714 w 1078"/>
                <a:gd name="T19" fmla="*/ 452 h 906"/>
                <a:gd name="T20" fmla="*/ 722 w 1078"/>
                <a:gd name="T21" fmla="*/ 432 h 906"/>
                <a:gd name="T22" fmla="*/ 684 w 1078"/>
                <a:gd name="T23" fmla="*/ 388 h 906"/>
                <a:gd name="T24" fmla="*/ 760 w 1078"/>
                <a:gd name="T25" fmla="*/ 400 h 906"/>
                <a:gd name="T26" fmla="*/ 934 w 1078"/>
                <a:gd name="T27" fmla="*/ 422 h 906"/>
                <a:gd name="T28" fmla="*/ 970 w 1078"/>
                <a:gd name="T29" fmla="*/ 410 h 906"/>
                <a:gd name="T30" fmla="*/ 974 w 1078"/>
                <a:gd name="T31" fmla="*/ 390 h 906"/>
                <a:gd name="T32" fmla="*/ 942 w 1078"/>
                <a:gd name="T33" fmla="*/ 360 h 906"/>
                <a:gd name="T34" fmla="*/ 934 w 1078"/>
                <a:gd name="T35" fmla="*/ 344 h 906"/>
                <a:gd name="T36" fmla="*/ 1030 w 1078"/>
                <a:gd name="T37" fmla="*/ 276 h 906"/>
                <a:gd name="T38" fmla="*/ 1070 w 1078"/>
                <a:gd name="T39" fmla="*/ 218 h 906"/>
                <a:gd name="T40" fmla="*/ 1076 w 1078"/>
                <a:gd name="T41" fmla="*/ 164 h 906"/>
                <a:gd name="T42" fmla="*/ 1050 w 1078"/>
                <a:gd name="T43" fmla="*/ 102 h 906"/>
                <a:gd name="T44" fmla="*/ 976 w 1078"/>
                <a:gd name="T45" fmla="*/ 36 h 906"/>
                <a:gd name="T46" fmla="*/ 932 w 1078"/>
                <a:gd name="T47" fmla="*/ 22 h 906"/>
                <a:gd name="T48" fmla="*/ 874 w 1078"/>
                <a:gd name="T49" fmla="*/ 76 h 906"/>
                <a:gd name="T50" fmla="*/ 820 w 1078"/>
                <a:gd name="T51" fmla="*/ 82 h 906"/>
                <a:gd name="T52" fmla="*/ 676 w 1078"/>
                <a:gd name="T53" fmla="*/ 16 h 906"/>
                <a:gd name="T54" fmla="*/ 588 w 1078"/>
                <a:gd name="T55" fmla="*/ 2 h 906"/>
                <a:gd name="T56" fmla="*/ 562 w 1078"/>
                <a:gd name="T57" fmla="*/ 20 h 906"/>
                <a:gd name="T58" fmla="*/ 552 w 1078"/>
                <a:gd name="T59" fmla="*/ 58 h 906"/>
                <a:gd name="T60" fmla="*/ 572 w 1078"/>
                <a:gd name="T61" fmla="*/ 106 h 906"/>
                <a:gd name="T62" fmla="*/ 612 w 1078"/>
                <a:gd name="T63" fmla="*/ 140 h 906"/>
                <a:gd name="T64" fmla="*/ 502 w 1078"/>
                <a:gd name="T65" fmla="*/ 142 h 906"/>
                <a:gd name="T66" fmla="*/ 364 w 1078"/>
                <a:gd name="T67" fmla="*/ 174 h 906"/>
                <a:gd name="T68" fmla="*/ 266 w 1078"/>
                <a:gd name="T69" fmla="*/ 228 h 906"/>
                <a:gd name="T70" fmla="*/ 214 w 1078"/>
                <a:gd name="T71" fmla="*/ 288 h 906"/>
                <a:gd name="T72" fmla="*/ 192 w 1078"/>
                <a:gd name="T73" fmla="*/ 308 h 906"/>
                <a:gd name="T74" fmla="*/ 164 w 1078"/>
                <a:gd name="T75" fmla="*/ 208 h 906"/>
                <a:gd name="T76" fmla="*/ 146 w 1078"/>
                <a:gd name="T77" fmla="*/ 210 h 906"/>
                <a:gd name="T78" fmla="*/ 110 w 1078"/>
                <a:gd name="T79" fmla="*/ 250 h 906"/>
                <a:gd name="T80" fmla="*/ 102 w 1078"/>
                <a:gd name="T81" fmla="*/ 306 h 906"/>
                <a:gd name="T82" fmla="*/ 92 w 1078"/>
                <a:gd name="T83" fmla="*/ 338 h 906"/>
                <a:gd name="T84" fmla="*/ 34 w 1078"/>
                <a:gd name="T85" fmla="*/ 336 h 906"/>
                <a:gd name="T86" fmla="*/ 4 w 1078"/>
                <a:gd name="T87" fmla="*/ 362 h 906"/>
                <a:gd name="T88" fmla="*/ 0 w 1078"/>
                <a:gd name="T89" fmla="*/ 404 h 906"/>
                <a:gd name="T90" fmla="*/ 16 w 1078"/>
                <a:gd name="T91" fmla="*/ 448 h 906"/>
                <a:gd name="T92" fmla="*/ 62 w 1078"/>
                <a:gd name="T93" fmla="*/ 478 h 906"/>
                <a:gd name="T94" fmla="*/ 76 w 1078"/>
                <a:gd name="T95" fmla="*/ 534 h 906"/>
                <a:gd name="T96" fmla="*/ 98 w 1078"/>
                <a:gd name="T97" fmla="*/ 658 h 906"/>
                <a:gd name="T98" fmla="*/ 156 w 1078"/>
                <a:gd name="T99" fmla="*/ 782 h 906"/>
                <a:gd name="T100" fmla="*/ 216 w 1078"/>
                <a:gd name="T101" fmla="*/ 846 h 906"/>
                <a:gd name="T102" fmla="*/ 298 w 1078"/>
                <a:gd name="T103" fmla="*/ 896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8" h="906">
                  <a:moveTo>
                    <a:pt x="416" y="876"/>
                  </a:moveTo>
                  <a:lnTo>
                    <a:pt x="458" y="854"/>
                  </a:lnTo>
                  <a:lnTo>
                    <a:pt x="458" y="854"/>
                  </a:lnTo>
                  <a:lnTo>
                    <a:pt x="462" y="800"/>
                  </a:lnTo>
                  <a:lnTo>
                    <a:pt x="464" y="744"/>
                  </a:lnTo>
                  <a:lnTo>
                    <a:pt x="464" y="678"/>
                  </a:lnTo>
                  <a:lnTo>
                    <a:pt x="460" y="610"/>
                  </a:lnTo>
                  <a:lnTo>
                    <a:pt x="458" y="578"/>
                  </a:lnTo>
                  <a:lnTo>
                    <a:pt x="454" y="546"/>
                  </a:lnTo>
                  <a:lnTo>
                    <a:pt x="446" y="518"/>
                  </a:lnTo>
                  <a:lnTo>
                    <a:pt x="438" y="494"/>
                  </a:lnTo>
                  <a:lnTo>
                    <a:pt x="428" y="474"/>
                  </a:lnTo>
                  <a:lnTo>
                    <a:pt x="422" y="466"/>
                  </a:lnTo>
                  <a:lnTo>
                    <a:pt x="416" y="460"/>
                  </a:lnTo>
                  <a:lnTo>
                    <a:pt x="416" y="460"/>
                  </a:lnTo>
                  <a:lnTo>
                    <a:pt x="430" y="466"/>
                  </a:lnTo>
                  <a:lnTo>
                    <a:pt x="464" y="478"/>
                  </a:lnTo>
                  <a:lnTo>
                    <a:pt x="484" y="484"/>
                  </a:lnTo>
                  <a:lnTo>
                    <a:pt x="504" y="488"/>
                  </a:lnTo>
                  <a:lnTo>
                    <a:pt x="520" y="488"/>
                  </a:lnTo>
                  <a:lnTo>
                    <a:pt x="528" y="488"/>
                  </a:lnTo>
                  <a:lnTo>
                    <a:pt x="532" y="486"/>
                  </a:lnTo>
                  <a:lnTo>
                    <a:pt x="532" y="486"/>
                  </a:lnTo>
                  <a:lnTo>
                    <a:pt x="538" y="482"/>
                  </a:lnTo>
                  <a:lnTo>
                    <a:pt x="540" y="478"/>
                  </a:lnTo>
                  <a:lnTo>
                    <a:pt x="540" y="474"/>
                  </a:lnTo>
                  <a:lnTo>
                    <a:pt x="542" y="468"/>
                  </a:lnTo>
                  <a:lnTo>
                    <a:pt x="538" y="458"/>
                  </a:lnTo>
                  <a:lnTo>
                    <a:pt x="534" y="446"/>
                  </a:lnTo>
                  <a:lnTo>
                    <a:pt x="520" y="426"/>
                  </a:lnTo>
                  <a:lnTo>
                    <a:pt x="514" y="418"/>
                  </a:lnTo>
                  <a:lnTo>
                    <a:pt x="514" y="418"/>
                  </a:lnTo>
                  <a:lnTo>
                    <a:pt x="540" y="426"/>
                  </a:lnTo>
                  <a:lnTo>
                    <a:pt x="600" y="442"/>
                  </a:lnTo>
                  <a:lnTo>
                    <a:pt x="636" y="450"/>
                  </a:lnTo>
                  <a:lnTo>
                    <a:pt x="668" y="454"/>
                  </a:lnTo>
                  <a:lnTo>
                    <a:pt x="694" y="456"/>
                  </a:lnTo>
                  <a:lnTo>
                    <a:pt x="706" y="454"/>
                  </a:lnTo>
                  <a:lnTo>
                    <a:pt x="714" y="452"/>
                  </a:lnTo>
                  <a:lnTo>
                    <a:pt x="714" y="452"/>
                  </a:lnTo>
                  <a:lnTo>
                    <a:pt x="718" y="448"/>
                  </a:lnTo>
                  <a:lnTo>
                    <a:pt x="722" y="444"/>
                  </a:lnTo>
                  <a:lnTo>
                    <a:pt x="722" y="438"/>
                  </a:lnTo>
                  <a:lnTo>
                    <a:pt x="722" y="432"/>
                  </a:lnTo>
                  <a:lnTo>
                    <a:pt x="714" y="420"/>
                  </a:lnTo>
                  <a:lnTo>
                    <a:pt x="706" y="408"/>
                  </a:lnTo>
                  <a:lnTo>
                    <a:pt x="694" y="398"/>
                  </a:lnTo>
                  <a:lnTo>
                    <a:pt x="684" y="388"/>
                  </a:lnTo>
                  <a:lnTo>
                    <a:pt x="672" y="380"/>
                  </a:lnTo>
                  <a:lnTo>
                    <a:pt x="672" y="380"/>
                  </a:lnTo>
                  <a:lnTo>
                    <a:pt x="716" y="390"/>
                  </a:lnTo>
                  <a:lnTo>
                    <a:pt x="760" y="400"/>
                  </a:lnTo>
                  <a:lnTo>
                    <a:pt x="812" y="410"/>
                  </a:lnTo>
                  <a:lnTo>
                    <a:pt x="866" y="418"/>
                  </a:lnTo>
                  <a:lnTo>
                    <a:pt x="914" y="424"/>
                  </a:lnTo>
                  <a:lnTo>
                    <a:pt x="934" y="422"/>
                  </a:lnTo>
                  <a:lnTo>
                    <a:pt x="950" y="420"/>
                  </a:lnTo>
                  <a:lnTo>
                    <a:pt x="962" y="416"/>
                  </a:lnTo>
                  <a:lnTo>
                    <a:pt x="968" y="414"/>
                  </a:lnTo>
                  <a:lnTo>
                    <a:pt x="970" y="410"/>
                  </a:lnTo>
                  <a:lnTo>
                    <a:pt x="970" y="410"/>
                  </a:lnTo>
                  <a:lnTo>
                    <a:pt x="974" y="402"/>
                  </a:lnTo>
                  <a:lnTo>
                    <a:pt x="974" y="396"/>
                  </a:lnTo>
                  <a:lnTo>
                    <a:pt x="974" y="390"/>
                  </a:lnTo>
                  <a:lnTo>
                    <a:pt x="972" y="384"/>
                  </a:lnTo>
                  <a:lnTo>
                    <a:pt x="964" y="374"/>
                  </a:lnTo>
                  <a:lnTo>
                    <a:pt x="954" y="366"/>
                  </a:lnTo>
                  <a:lnTo>
                    <a:pt x="942" y="360"/>
                  </a:lnTo>
                  <a:lnTo>
                    <a:pt x="930" y="354"/>
                  </a:lnTo>
                  <a:lnTo>
                    <a:pt x="920" y="352"/>
                  </a:lnTo>
                  <a:lnTo>
                    <a:pt x="920" y="352"/>
                  </a:lnTo>
                  <a:lnTo>
                    <a:pt x="934" y="344"/>
                  </a:lnTo>
                  <a:lnTo>
                    <a:pt x="968" y="326"/>
                  </a:lnTo>
                  <a:lnTo>
                    <a:pt x="988" y="312"/>
                  </a:lnTo>
                  <a:lnTo>
                    <a:pt x="1010" y="296"/>
                  </a:lnTo>
                  <a:lnTo>
                    <a:pt x="1030" y="276"/>
                  </a:lnTo>
                  <a:lnTo>
                    <a:pt x="1048" y="254"/>
                  </a:lnTo>
                  <a:lnTo>
                    <a:pt x="1058" y="244"/>
                  </a:lnTo>
                  <a:lnTo>
                    <a:pt x="1064" y="232"/>
                  </a:lnTo>
                  <a:lnTo>
                    <a:pt x="1070" y="218"/>
                  </a:lnTo>
                  <a:lnTo>
                    <a:pt x="1074" y="206"/>
                  </a:lnTo>
                  <a:lnTo>
                    <a:pt x="1076" y="192"/>
                  </a:lnTo>
                  <a:lnTo>
                    <a:pt x="1078" y="178"/>
                  </a:lnTo>
                  <a:lnTo>
                    <a:pt x="1076" y="164"/>
                  </a:lnTo>
                  <a:lnTo>
                    <a:pt x="1074" y="150"/>
                  </a:lnTo>
                  <a:lnTo>
                    <a:pt x="1068" y="134"/>
                  </a:lnTo>
                  <a:lnTo>
                    <a:pt x="1060" y="118"/>
                  </a:lnTo>
                  <a:lnTo>
                    <a:pt x="1050" y="102"/>
                  </a:lnTo>
                  <a:lnTo>
                    <a:pt x="1036" y="86"/>
                  </a:lnTo>
                  <a:lnTo>
                    <a:pt x="1020" y="70"/>
                  </a:lnTo>
                  <a:lnTo>
                    <a:pt x="1000" y="54"/>
                  </a:lnTo>
                  <a:lnTo>
                    <a:pt x="976" y="36"/>
                  </a:lnTo>
                  <a:lnTo>
                    <a:pt x="950" y="20"/>
                  </a:lnTo>
                  <a:lnTo>
                    <a:pt x="950" y="20"/>
                  </a:lnTo>
                  <a:lnTo>
                    <a:pt x="942" y="20"/>
                  </a:lnTo>
                  <a:lnTo>
                    <a:pt x="932" y="22"/>
                  </a:lnTo>
                  <a:lnTo>
                    <a:pt x="918" y="28"/>
                  </a:lnTo>
                  <a:lnTo>
                    <a:pt x="904" y="38"/>
                  </a:lnTo>
                  <a:lnTo>
                    <a:pt x="890" y="52"/>
                  </a:lnTo>
                  <a:lnTo>
                    <a:pt x="874" y="76"/>
                  </a:lnTo>
                  <a:lnTo>
                    <a:pt x="866" y="90"/>
                  </a:lnTo>
                  <a:lnTo>
                    <a:pt x="860" y="106"/>
                  </a:lnTo>
                  <a:lnTo>
                    <a:pt x="860" y="106"/>
                  </a:lnTo>
                  <a:lnTo>
                    <a:pt x="820" y="82"/>
                  </a:lnTo>
                  <a:lnTo>
                    <a:pt x="776" y="60"/>
                  </a:lnTo>
                  <a:lnTo>
                    <a:pt x="726" y="36"/>
                  </a:lnTo>
                  <a:lnTo>
                    <a:pt x="700" y="26"/>
                  </a:lnTo>
                  <a:lnTo>
                    <a:pt x="676" y="16"/>
                  </a:lnTo>
                  <a:lnTo>
                    <a:pt x="650" y="8"/>
                  </a:lnTo>
                  <a:lnTo>
                    <a:pt x="626" y="2"/>
                  </a:lnTo>
                  <a:lnTo>
                    <a:pt x="606" y="0"/>
                  </a:lnTo>
                  <a:lnTo>
                    <a:pt x="588" y="2"/>
                  </a:lnTo>
                  <a:lnTo>
                    <a:pt x="580" y="6"/>
                  </a:lnTo>
                  <a:lnTo>
                    <a:pt x="574" y="8"/>
                  </a:lnTo>
                  <a:lnTo>
                    <a:pt x="568" y="14"/>
                  </a:lnTo>
                  <a:lnTo>
                    <a:pt x="562" y="20"/>
                  </a:lnTo>
                  <a:lnTo>
                    <a:pt x="562" y="20"/>
                  </a:lnTo>
                  <a:lnTo>
                    <a:pt x="556" y="32"/>
                  </a:lnTo>
                  <a:lnTo>
                    <a:pt x="554" y="46"/>
                  </a:lnTo>
                  <a:lnTo>
                    <a:pt x="552" y="58"/>
                  </a:lnTo>
                  <a:lnTo>
                    <a:pt x="554" y="68"/>
                  </a:lnTo>
                  <a:lnTo>
                    <a:pt x="556" y="80"/>
                  </a:lnTo>
                  <a:lnTo>
                    <a:pt x="560" y="90"/>
                  </a:lnTo>
                  <a:lnTo>
                    <a:pt x="572" y="106"/>
                  </a:lnTo>
                  <a:lnTo>
                    <a:pt x="586" y="120"/>
                  </a:lnTo>
                  <a:lnTo>
                    <a:pt x="598" y="132"/>
                  </a:lnTo>
                  <a:lnTo>
                    <a:pt x="612" y="140"/>
                  </a:lnTo>
                  <a:lnTo>
                    <a:pt x="612" y="140"/>
                  </a:lnTo>
                  <a:lnTo>
                    <a:pt x="598" y="140"/>
                  </a:lnTo>
                  <a:lnTo>
                    <a:pt x="558" y="140"/>
                  </a:lnTo>
                  <a:lnTo>
                    <a:pt x="532" y="140"/>
                  </a:lnTo>
                  <a:lnTo>
                    <a:pt x="502" y="142"/>
                  </a:lnTo>
                  <a:lnTo>
                    <a:pt x="470" y="146"/>
                  </a:lnTo>
                  <a:lnTo>
                    <a:pt x="436" y="154"/>
                  </a:lnTo>
                  <a:lnTo>
                    <a:pt x="400" y="162"/>
                  </a:lnTo>
                  <a:lnTo>
                    <a:pt x="364" y="174"/>
                  </a:lnTo>
                  <a:lnTo>
                    <a:pt x="330" y="188"/>
                  </a:lnTo>
                  <a:lnTo>
                    <a:pt x="296" y="206"/>
                  </a:lnTo>
                  <a:lnTo>
                    <a:pt x="280" y="218"/>
                  </a:lnTo>
                  <a:lnTo>
                    <a:pt x="266" y="228"/>
                  </a:lnTo>
                  <a:lnTo>
                    <a:pt x="252" y="242"/>
                  </a:lnTo>
                  <a:lnTo>
                    <a:pt x="238" y="256"/>
                  </a:lnTo>
                  <a:lnTo>
                    <a:pt x="226" y="270"/>
                  </a:lnTo>
                  <a:lnTo>
                    <a:pt x="214" y="288"/>
                  </a:lnTo>
                  <a:lnTo>
                    <a:pt x="204" y="304"/>
                  </a:lnTo>
                  <a:lnTo>
                    <a:pt x="194" y="324"/>
                  </a:lnTo>
                  <a:lnTo>
                    <a:pt x="194" y="324"/>
                  </a:lnTo>
                  <a:lnTo>
                    <a:pt x="192" y="308"/>
                  </a:lnTo>
                  <a:lnTo>
                    <a:pt x="186" y="270"/>
                  </a:lnTo>
                  <a:lnTo>
                    <a:pt x="176" y="230"/>
                  </a:lnTo>
                  <a:lnTo>
                    <a:pt x="170" y="216"/>
                  </a:lnTo>
                  <a:lnTo>
                    <a:pt x="164" y="208"/>
                  </a:lnTo>
                  <a:lnTo>
                    <a:pt x="164" y="208"/>
                  </a:lnTo>
                  <a:lnTo>
                    <a:pt x="162" y="206"/>
                  </a:lnTo>
                  <a:lnTo>
                    <a:pt x="158" y="206"/>
                  </a:lnTo>
                  <a:lnTo>
                    <a:pt x="146" y="210"/>
                  </a:lnTo>
                  <a:lnTo>
                    <a:pt x="134" y="218"/>
                  </a:lnTo>
                  <a:lnTo>
                    <a:pt x="122" y="232"/>
                  </a:lnTo>
                  <a:lnTo>
                    <a:pt x="116" y="240"/>
                  </a:lnTo>
                  <a:lnTo>
                    <a:pt x="110" y="250"/>
                  </a:lnTo>
                  <a:lnTo>
                    <a:pt x="106" y="262"/>
                  </a:lnTo>
                  <a:lnTo>
                    <a:pt x="104" y="276"/>
                  </a:lnTo>
                  <a:lnTo>
                    <a:pt x="102" y="290"/>
                  </a:lnTo>
                  <a:lnTo>
                    <a:pt x="102" y="306"/>
                  </a:lnTo>
                  <a:lnTo>
                    <a:pt x="104" y="324"/>
                  </a:lnTo>
                  <a:lnTo>
                    <a:pt x="108" y="342"/>
                  </a:lnTo>
                  <a:lnTo>
                    <a:pt x="108" y="342"/>
                  </a:lnTo>
                  <a:lnTo>
                    <a:pt x="92" y="338"/>
                  </a:lnTo>
                  <a:lnTo>
                    <a:pt x="74" y="334"/>
                  </a:lnTo>
                  <a:lnTo>
                    <a:pt x="54" y="332"/>
                  </a:lnTo>
                  <a:lnTo>
                    <a:pt x="44" y="334"/>
                  </a:lnTo>
                  <a:lnTo>
                    <a:pt x="34" y="336"/>
                  </a:lnTo>
                  <a:lnTo>
                    <a:pt x="24" y="340"/>
                  </a:lnTo>
                  <a:lnTo>
                    <a:pt x="16" y="344"/>
                  </a:lnTo>
                  <a:lnTo>
                    <a:pt x="10" y="352"/>
                  </a:lnTo>
                  <a:lnTo>
                    <a:pt x="4" y="362"/>
                  </a:lnTo>
                  <a:lnTo>
                    <a:pt x="0" y="374"/>
                  </a:lnTo>
                  <a:lnTo>
                    <a:pt x="0" y="388"/>
                  </a:lnTo>
                  <a:lnTo>
                    <a:pt x="0" y="388"/>
                  </a:lnTo>
                  <a:lnTo>
                    <a:pt x="0" y="404"/>
                  </a:lnTo>
                  <a:lnTo>
                    <a:pt x="2" y="416"/>
                  </a:lnTo>
                  <a:lnTo>
                    <a:pt x="6" y="428"/>
                  </a:lnTo>
                  <a:lnTo>
                    <a:pt x="12" y="438"/>
                  </a:lnTo>
                  <a:lnTo>
                    <a:pt x="16" y="448"/>
                  </a:lnTo>
                  <a:lnTo>
                    <a:pt x="24" y="454"/>
                  </a:lnTo>
                  <a:lnTo>
                    <a:pt x="38" y="466"/>
                  </a:lnTo>
                  <a:lnTo>
                    <a:pt x="50" y="474"/>
                  </a:lnTo>
                  <a:lnTo>
                    <a:pt x="62" y="478"/>
                  </a:lnTo>
                  <a:lnTo>
                    <a:pt x="74" y="480"/>
                  </a:lnTo>
                  <a:lnTo>
                    <a:pt x="74" y="480"/>
                  </a:lnTo>
                  <a:lnTo>
                    <a:pt x="74" y="494"/>
                  </a:lnTo>
                  <a:lnTo>
                    <a:pt x="76" y="534"/>
                  </a:lnTo>
                  <a:lnTo>
                    <a:pt x="78" y="560"/>
                  </a:lnTo>
                  <a:lnTo>
                    <a:pt x="82" y="590"/>
                  </a:lnTo>
                  <a:lnTo>
                    <a:pt x="88" y="622"/>
                  </a:lnTo>
                  <a:lnTo>
                    <a:pt x="98" y="658"/>
                  </a:lnTo>
                  <a:lnTo>
                    <a:pt x="110" y="694"/>
                  </a:lnTo>
                  <a:lnTo>
                    <a:pt x="126" y="730"/>
                  </a:lnTo>
                  <a:lnTo>
                    <a:pt x="146" y="766"/>
                  </a:lnTo>
                  <a:lnTo>
                    <a:pt x="156" y="782"/>
                  </a:lnTo>
                  <a:lnTo>
                    <a:pt x="170" y="800"/>
                  </a:lnTo>
                  <a:lnTo>
                    <a:pt x="184" y="816"/>
                  </a:lnTo>
                  <a:lnTo>
                    <a:pt x="200" y="832"/>
                  </a:lnTo>
                  <a:lnTo>
                    <a:pt x="216" y="846"/>
                  </a:lnTo>
                  <a:lnTo>
                    <a:pt x="234" y="860"/>
                  </a:lnTo>
                  <a:lnTo>
                    <a:pt x="254" y="874"/>
                  </a:lnTo>
                  <a:lnTo>
                    <a:pt x="276" y="886"/>
                  </a:lnTo>
                  <a:lnTo>
                    <a:pt x="298" y="896"/>
                  </a:lnTo>
                  <a:lnTo>
                    <a:pt x="322" y="906"/>
                  </a:lnTo>
                  <a:lnTo>
                    <a:pt x="416" y="876"/>
                  </a:ln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 name="Freeform 24"/>
            <p:cNvSpPr/>
            <p:nvPr/>
          </p:nvSpPr>
          <p:spPr bwMode="auto">
            <a:xfrm>
              <a:off x="1736725" y="5902325"/>
              <a:ext cx="365125" cy="38100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close/>
                </a:path>
              </a:pathLst>
            </a:custGeom>
            <a:solidFill>
              <a:srgbClr val="FEDC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 name="Freeform 25"/>
            <p:cNvSpPr/>
            <p:nvPr/>
          </p:nvSpPr>
          <p:spPr bwMode="auto">
            <a:xfrm>
              <a:off x="1736725" y="5902325"/>
              <a:ext cx="365125" cy="38100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 name="Freeform 26"/>
            <p:cNvSpPr/>
            <p:nvPr/>
          </p:nvSpPr>
          <p:spPr bwMode="auto">
            <a:xfrm>
              <a:off x="2660650" y="5521325"/>
              <a:ext cx="203200" cy="279400"/>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close/>
                </a:path>
              </a:pathLst>
            </a:custGeom>
            <a:solidFill>
              <a:srgbClr val="CB8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 name="Freeform 27"/>
            <p:cNvSpPr/>
            <p:nvPr/>
          </p:nvSpPr>
          <p:spPr bwMode="auto">
            <a:xfrm>
              <a:off x="2660650" y="5521325"/>
              <a:ext cx="203200" cy="279400"/>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 name="Freeform 28"/>
            <p:cNvSpPr/>
            <p:nvPr/>
          </p:nvSpPr>
          <p:spPr bwMode="auto">
            <a:xfrm>
              <a:off x="2387600" y="5578475"/>
              <a:ext cx="85725" cy="123825"/>
            </a:xfrm>
            <a:custGeom>
              <a:avLst/>
              <a:gdLst>
                <a:gd name="T0" fmla="*/ 54 w 54"/>
                <a:gd name="T1" fmla="*/ 34 h 78"/>
                <a:gd name="T2" fmla="*/ 54 w 54"/>
                <a:gd name="T3" fmla="*/ 34 h 78"/>
                <a:gd name="T4" fmla="*/ 54 w 54"/>
                <a:gd name="T5" fmla="*/ 50 h 78"/>
                <a:gd name="T6" fmla="*/ 52 w 54"/>
                <a:gd name="T7" fmla="*/ 64 h 78"/>
                <a:gd name="T8" fmla="*/ 48 w 54"/>
                <a:gd name="T9" fmla="*/ 68 h 78"/>
                <a:gd name="T10" fmla="*/ 46 w 54"/>
                <a:gd name="T11" fmla="*/ 74 h 78"/>
                <a:gd name="T12" fmla="*/ 40 w 54"/>
                <a:gd name="T13" fmla="*/ 76 h 78"/>
                <a:gd name="T14" fmla="*/ 36 w 54"/>
                <a:gd name="T15" fmla="*/ 78 h 78"/>
                <a:gd name="T16" fmla="*/ 36 w 54"/>
                <a:gd name="T17" fmla="*/ 78 h 78"/>
                <a:gd name="T18" fmla="*/ 30 w 54"/>
                <a:gd name="T19" fmla="*/ 78 h 78"/>
                <a:gd name="T20" fmla="*/ 24 w 54"/>
                <a:gd name="T21" fmla="*/ 78 h 78"/>
                <a:gd name="T22" fmla="*/ 20 w 54"/>
                <a:gd name="T23" fmla="*/ 74 h 78"/>
                <a:gd name="T24" fmla="*/ 14 w 54"/>
                <a:gd name="T25" fmla="*/ 70 h 78"/>
                <a:gd name="T26" fmla="*/ 6 w 54"/>
                <a:gd name="T27" fmla="*/ 60 h 78"/>
                <a:gd name="T28" fmla="*/ 2 w 54"/>
                <a:gd name="T29" fmla="*/ 44 h 78"/>
                <a:gd name="T30" fmla="*/ 2 w 54"/>
                <a:gd name="T31" fmla="*/ 44 h 78"/>
                <a:gd name="T32" fmla="*/ 0 w 54"/>
                <a:gd name="T33" fmla="*/ 28 h 78"/>
                <a:gd name="T34" fmla="*/ 4 w 54"/>
                <a:gd name="T35" fmla="*/ 16 h 78"/>
                <a:gd name="T36" fmla="*/ 6 w 54"/>
                <a:gd name="T37" fmla="*/ 10 h 78"/>
                <a:gd name="T38" fmla="*/ 10 w 54"/>
                <a:gd name="T39" fmla="*/ 6 h 78"/>
                <a:gd name="T40" fmla="*/ 14 w 54"/>
                <a:gd name="T41" fmla="*/ 2 h 78"/>
                <a:gd name="T42" fmla="*/ 20 w 54"/>
                <a:gd name="T43" fmla="*/ 0 h 78"/>
                <a:gd name="T44" fmla="*/ 20 w 54"/>
                <a:gd name="T45" fmla="*/ 0 h 78"/>
                <a:gd name="T46" fmla="*/ 26 w 54"/>
                <a:gd name="T47" fmla="*/ 0 h 78"/>
                <a:gd name="T48" fmla="*/ 30 w 54"/>
                <a:gd name="T49" fmla="*/ 0 h 78"/>
                <a:gd name="T50" fmla="*/ 36 w 54"/>
                <a:gd name="T51" fmla="*/ 4 h 78"/>
                <a:gd name="T52" fmla="*/ 40 w 54"/>
                <a:gd name="T53" fmla="*/ 8 h 78"/>
                <a:gd name="T54" fmla="*/ 48 w 54"/>
                <a:gd name="T55" fmla="*/ 20 h 78"/>
                <a:gd name="T56" fmla="*/ 54 w 54"/>
                <a:gd name="T57" fmla="*/ 3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8">
                  <a:moveTo>
                    <a:pt x="54" y="34"/>
                  </a:moveTo>
                  <a:lnTo>
                    <a:pt x="54" y="34"/>
                  </a:lnTo>
                  <a:lnTo>
                    <a:pt x="54" y="50"/>
                  </a:lnTo>
                  <a:lnTo>
                    <a:pt x="52" y="64"/>
                  </a:lnTo>
                  <a:lnTo>
                    <a:pt x="48" y="68"/>
                  </a:lnTo>
                  <a:lnTo>
                    <a:pt x="46" y="74"/>
                  </a:lnTo>
                  <a:lnTo>
                    <a:pt x="40" y="76"/>
                  </a:lnTo>
                  <a:lnTo>
                    <a:pt x="36" y="78"/>
                  </a:lnTo>
                  <a:lnTo>
                    <a:pt x="36" y="78"/>
                  </a:lnTo>
                  <a:lnTo>
                    <a:pt x="30" y="78"/>
                  </a:lnTo>
                  <a:lnTo>
                    <a:pt x="24" y="78"/>
                  </a:lnTo>
                  <a:lnTo>
                    <a:pt x="20" y="74"/>
                  </a:lnTo>
                  <a:lnTo>
                    <a:pt x="14" y="70"/>
                  </a:lnTo>
                  <a:lnTo>
                    <a:pt x="6" y="60"/>
                  </a:lnTo>
                  <a:lnTo>
                    <a:pt x="2" y="44"/>
                  </a:lnTo>
                  <a:lnTo>
                    <a:pt x="2" y="44"/>
                  </a:lnTo>
                  <a:lnTo>
                    <a:pt x="0" y="28"/>
                  </a:lnTo>
                  <a:lnTo>
                    <a:pt x="4" y="16"/>
                  </a:lnTo>
                  <a:lnTo>
                    <a:pt x="6" y="10"/>
                  </a:lnTo>
                  <a:lnTo>
                    <a:pt x="10" y="6"/>
                  </a:lnTo>
                  <a:lnTo>
                    <a:pt x="14" y="2"/>
                  </a:lnTo>
                  <a:lnTo>
                    <a:pt x="20" y="0"/>
                  </a:lnTo>
                  <a:lnTo>
                    <a:pt x="20" y="0"/>
                  </a:lnTo>
                  <a:lnTo>
                    <a:pt x="26" y="0"/>
                  </a:lnTo>
                  <a:lnTo>
                    <a:pt x="30" y="0"/>
                  </a:lnTo>
                  <a:lnTo>
                    <a:pt x="36" y="4"/>
                  </a:lnTo>
                  <a:lnTo>
                    <a:pt x="40" y="8"/>
                  </a:lnTo>
                  <a:lnTo>
                    <a:pt x="48" y="20"/>
                  </a:lnTo>
                  <a:lnTo>
                    <a:pt x="54" y="34"/>
                  </a:lnTo>
                  <a:close/>
                </a:path>
              </a:pathLst>
            </a:custGeom>
            <a:solidFill>
              <a:srgbClr val="1B130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 name="Freeform 29"/>
            <p:cNvSpPr/>
            <p:nvPr/>
          </p:nvSpPr>
          <p:spPr bwMode="auto">
            <a:xfrm>
              <a:off x="2387600" y="5578475"/>
              <a:ext cx="85725" cy="123825"/>
            </a:xfrm>
            <a:custGeom>
              <a:avLst/>
              <a:gdLst>
                <a:gd name="T0" fmla="*/ 54 w 54"/>
                <a:gd name="T1" fmla="*/ 34 h 78"/>
                <a:gd name="T2" fmla="*/ 54 w 54"/>
                <a:gd name="T3" fmla="*/ 34 h 78"/>
                <a:gd name="T4" fmla="*/ 54 w 54"/>
                <a:gd name="T5" fmla="*/ 50 h 78"/>
                <a:gd name="T6" fmla="*/ 52 w 54"/>
                <a:gd name="T7" fmla="*/ 64 h 78"/>
                <a:gd name="T8" fmla="*/ 48 w 54"/>
                <a:gd name="T9" fmla="*/ 68 h 78"/>
                <a:gd name="T10" fmla="*/ 46 w 54"/>
                <a:gd name="T11" fmla="*/ 74 h 78"/>
                <a:gd name="T12" fmla="*/ 40 w 54"/>
                <a:gd name="T13" fmla="*/ 76 h 78"/>
                <a:gd name="T14" fmla="*/ 36 w 54"/>
                <a:gd name="T15" fmla="*/ 78 h 78"/>
                <a:gd name="T16" fmla="*/ 36 w 54"/>
                <a:gd name="T17" fmla="*/ 78 h 78"/>
                <a:gd name="T18" fmla="*/ 30 w 54"/>
                <a:gd name="T19" fmla="*/ 78 h 78"/>
                <a:gd name="T20" fmla="*/ 24 w 54"/>
                <a:gd name="T21" fmla="*/ 78 h 78"/>
                <a:gd name="T22" fmla="*/ 20 w 54"/>
                <a:gd name="T23" fmla="*/ 74 h 78"/>
                <a:gd name="T24" fmla="*/ 14 w 54"/>
                <a:gd name="T25" fmla="*/ 70 h 78"/>
                <a:gd name="T26" fmla="*/ 6 w 54"/>
                <a:gd name="T27" fmla="*/ 60 h 78"/>
                <a:gd name="T28" fmla="*/ 2 w 54"/>
                <a:gd name="T29" fmla="*/ 44 h 78"/>
                <a:gd name="T30" fmla="*/ 2 w 54"/>
                <a:gd name="T31" fmla="*/ 44 h 78"/>
                <a:gd name="T32" fmla="*/ 0 w 54"/>
                <a:gd name="T33" fmla="*/ 28 h 78"/>
                <a:gd name="T34" fmla="*/ 4 w 54"/>
                <a:gd name="T35" fmla="*/ 16 h 78"/>
                <a:gd name="T36" fmla="*/ 6 w 54"/>
                <a:gd name="T37" fmla="*/ 10 h 78"/>
                <a:gd name="T38" fmla="*/ 10 w 54"/>
                <a:gd name="T39" fmla="*/ 6 h 78"/>
                <a:gd name="T40" fmla="*/ 14 w 54"/>
                <a:gd name="T41" fmla="*/ 2 h 78"/>
                <a:gd name="T42" fmla="*/ 20 w 54"/>
                <a:gd name="T43" fmla="*/ 0 h 78"/>
                <a:gd name="T44" fmla="*/ 20 w 54"/>
                <a:gd name="T45" fmla="*/ 0 h 78"/>
                <a:gd name="T46" fmla="*/ 26 w 54"/>
                <a:gd name="T47" fmla="*/ 0 h 78"/>
                <a:gd name="T48" fmla="*/ 30 w 54"/>
                <a:gd name="T49" fmla="*/ 0 h 78"/>
                <a:gd name="T50" fmla="*/ 36 w 54"/>
                <a:gd name="T51" fmla="*/ 4 h 78"/>
                <a:gd name="T52" fmla="*/ 40 w 54"/>
                <a:gd name="T53" fmla="*/ 8 h 78"/>
                <a:gd name="T54" fmla="*/ 48 w 54"/>
                <a:gd name="T55" fmla="*/ 20 h 78"/>
                <a:gd name="T56" fmla="*/ 54 w 54"/>
                <a:gd name="T57" fmla="*/ 3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8">
                  <a:moveTo>
                    <a:pt x="54" y="34"/>
                  </a:moveTo>
                  <a:lnTo>
                    <a:pt x="54" y="34"/>
                  </a:lnTo>
                  <a:lnTo>
                    <a:pt x="54" y="50"/>
                  </a:lnTo>
                  <a:lnTo>
                    <a:pt x="52" y="64"/>
                  </a:lnTo>
                  <a:lnTo>
                    <a:pt x="48" y="68"/>
                  </a:lnTo>
                  <a:lnTo>
                    <a:pt x="46" y="74"/>
                  </a:lnTo>
                  <a:lnTo>
                    <a:pt x="40" y="76"/>
                  </a:lnTo>
                  <a:lnTo>
                    <a:pt x="36" y="78"/>
                  </a:lnTo>
                  <a:lnTo>
                    <a:pt x="36" y="78"/>
                  </a:lnTo>
                  <a:lnTo>
                    <a:pt x="30" y="78"/>
                  </a:lnTo>
                  <a:lnTo>
                    <a:pt x="24" y="78"/>
                  </a:lnTo>
                  <a:lnTo>
                    <a:pt x="20" y="74"/>
                  </a:lnTo>
                  <a:lnTo>
                    <a:pt x="14" y="70"/>
                  </a:lnTo>
                  <a:lnTo>
                    <a:pt x="6" y="60"/>
                  </a:lnTo>
                  <a:lnTo>
                    <a:pt x="2" y="44"/>
                  </a:lnTo>
                  <a:lnTo>
                    <a:pt x="2" y="44"/>
                  </a:lnTo>
                  <a:lnTo>
                    <a:pt x="0" y="28"/>
                  </a:lnTo>
                  <a:lnTo>
                    <a:pt x="4" y="16"/>
                  </a:lnTo>
                  <a:lnTo>
                    <a:pt x="6" y="10"/>
                  </a:lnTo>
                  <a:lnTo>
                    <a:pt x="10" y="6"/>
                  </a:lnTo>
                  <a:lnTo>
                    <a:pt x="14" y="2"/>
                  </a:lnTo>
                  <a:lnTo>
                    <a:pt x="20" y="0"/>
                  </a:lnTo>
                  <a:lnTo>
                    <a:pt x="20" y="0"/>
                  </a:lnTo>
                  <a:lnTo>
                    <a:pt x="26" y="0"/>
                  </a:lnTo>
                  <a:lnTo>
                    <a:pt x="30" y="0"/>
                  </a:lnTo>
                  <a:lnTo>
                    <a:pt x="36" y="4"/>
                  </a:lnTo>
                  <a:lnTo>
                    <a:pt x="40" y="8"/>
                  </a:lnTo>
                  <a:lnTo>
                    <a:pt x="48" y="20"/>
                  </a:lnTo>
                  <a:lnTo>
                    <a:pt x="54"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 name="Freeform 30"/>
            <p:cNvSpPr/>
            <p:nvPr/>
          </p:nvSpPr>
          <p:spPr bwMode="auto">
            <a:xfrm>
              <a:off x="2752725" y="5521325"/>
              <a:ext cx="79375" cy="111125"/>
            </a:xfrm>
            <a:custGeom>
              <a:avLst/>
              <a:gdLst>
                <a:gd name="T0" fmla="*/ 48 w 50"/>
                <a:gd name="T1" fmla="*/ 30 h 70"/>
                <a:gd name="T2" fmla="*/ 48 w 50"/>
                <a:gd name="T3" fmla="*/ 30 h 70"/>
                <a:gd name="T4" fmla="*/ 50 w 50"/>
                <a:gd name="T5" fmla="*/ 44 h 70"/>
                <a:gd name="T6" fmla="*/ 46 w 50"/>
                <a:gd name="T7" fmla="*/ 58 h 70"/>
                <a:gd name="T8" fmla="*/ 40 w 50"/>
                <a:gd name="T9" fmla="*/ 66 h 70"/>
                <a:gd name="T10" fmla="*/ 36 w 50"/>
                <a:gd name="T11" fmla="*/ 68 h 70"/>
                <a:gd name="T12" fmla="*/ 32 w 50"/>
                <a:gd name="T13" fmla="*/ 70 h 70"/>
                <a:gd name="T14" fmla="*/ 32 w 50"/>
                <a:gd name="T15" fmla="*/ 70 h 70"/>
                <a:gd name="T16" fmla="*/ 28 w 50"/>
                <a:gd name="T17" fmla="*/ 70 h 70"/>
                <a:gd name="T18" fmla="*/ 22 w 50"/>
                <a:gd name="T19" fmla="*/ 70 h 70"/>
                <a:gd name="T20" fmla="*/ 14 w 50"/>
                <a:gd name="T21" fmla="*/ 64 h 70"/>
                <a:gd name="T22" fmla="*/ 6 w 50"/>
                <a:gd name="T23" fmla="*/ 54 h 70"/>
                <a:gd name="T24" fmla="*/ 2 w 50"/>
                <a:gd name="T25" fmla="*/ 40 h 70"/>
                <a:gd name="T26" fmla="*/ 2 w 50"/>
                <a:gd name="T27" fmla="*/ 40 h 70"/>
                <a:gd name="T28" fmla="*/ 0 w 50"/>
                <a:gd name="T29" fmla="*/ 26 h 70"/>
                <a:gd name="T30" fmla="*/ 4 w 50"/>
                <a:gd name="T31" fmla="*/ 14 h 70"/>
                <a:gd name="T32" fmla="*/ 10 w 50"/>
                <a:gd name="T33" fmla="*/ 6 h 70"/>
                <a:gd name="T34" fmla="*/ 14 w 50"/>
                <a:gd name="T35" fmla="*/ 2 h 70"/>
                <a:gd name="T36" fmla="*/ 18 w 50"/>
                <a:gd name="T37" fmla="*/ 0 h 70"/>
                <a:gd name="T38" fmla="*/ 18 w 50"/>
                <a:gd name="T39" fmla="*/ 0 h 70"/>
                <a:gd name="T40" fmla="*/ 22 w 50"/>
                <a:gd name="T41" fmla="*/ 0 h 70"/>
                <a:gd name="T42" fmla="*/ 28 w 50"/>
                <a:gd name="T43" fmla="*/ 2 h 70"/>
                <a:gd name="T44" fmla="*/ 36 w 50"/>
                <a:gd name="T45" fmla="*/ 8 h 70"/>
                <a:gd name="T46" fmla="*/ 44 w 50"/>
                <a:gd name="T47" fmla="*/ 18 h 70"/>
                <a:gd name="T48" fmla="*/ 48 w 50"/>
                <a:gd name="T49"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70">
                  <a:moveTo>
                    <a:pt x="48" y="30"/>
                  </a:moveTo>
                  <a:lnTo>
                    <a:pt x="48" y="30"/>
                  </a:lnTo>
                  <a:lnTo>
                    <a:pt x="50" y="44"/>
                  </a:lnTo>
                  <a:lnTo>
                    <a:pt x="46" y="58"/>
                  </a:lnTo>
                  <a:lnTo>
                    <a:pt x="40" y="66"/>
                  </a:lnTo>
                  <a:lnTo>
                    <a:pt x="36" y="68"/>
                  </a:lnTo>
                  <a:lnTo>
                    <a:pt x="32" y="70"/>
                  </a:lnTo>
                  <a:lnTo>
                    <a:pt x="32" y="70"/>
                  </a:lnTo>
                  <a:lnTo>
                    <a:pt x="28" y="70"/>
                  </a:lnTo>
                  <a:lnTo>
                    <a:pt x="22" y="70"/>
                  </a:lnTo>
                  <a:lnTo>
                    <a:pt x="14" y="64"/>
                  </a:lnTo>
                  <a:lnTo>
                    <a:pt x="6" y="54"/>
                  </a:lnTo>
                  <a:lnTo>
                    <a:pt x="2" y="40"/>
                  </a:lnTo>
                  <a:lnTo>
                    <a:pt x="2" y="40"/>
                  </a:lnTo>
                  <a:lnTo>
                    <a:pt x="0" y="26"/>
                  </a:lnTo>
                  <a:lnTo>
                    <a:pt x="4" y="14"/>
                  </a:lnTo>
                  <a:lnTo>
                    <a:pt x="10" y="6"/>
                  </a:lnTo>
                  <a:lnTo>
                    <a:pt x="14" y="2"/>
                  </a:lnTo>
                  <a:lnTo>
                    <a:pt x="18" y="0"/>
                  </a:lnTo>
                  <a:lnTo>
                    <a:pt x="18" y="0"/>
                  </a:lnTo>
                  <a:lnTo>
                    <a:pt x="22" y="0"/>
                  </a:lnTo>
                  <a:lnTo>
                    <a:pt x="28" y="2"/>
                  </a:lnTo>
                  <a:lnTo>
                    <a:pt x="36" y="8"/>
                  </a:lnTo>
                  <a:lnTo>
                    <a:pt x="44" y="18"/>
                  </a:lnTo>
                  <a:lnTo>
                    <a:pt x="48" y="30"/>
                  </a:lnTo>
                  <a:close/>
                </a:path>
              </a:pathLst>
            </a:custGeom>
            <a:solidFill>
              <a:srgbClr val="1B130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 name="Freeform 31"/>
            <p:cNvSpPr/>
            <p:nvPr/>
          </p:nvSpPr>
          <p:spPr bwMode="auto">
            <a:xfrm>
              <a:off x="2752725" y="5521325"/>
              <a:ext cx="79375" cy="111125"/>
            </a:xfrm>
            <a:custGeom>
              <a:avLst/>
              <a:gdLst>
                <a:gd name="T0" fmla="*/ 48 w 50"/>
                <a:gd name="T1" fmla="*/ 30 h 70"/>
                <a:gd name="T2" fmla="*/ 48 w 50"/>
                <a:gd name="T3" fmla="*/ 30 h 70"/>
                <a:gd name="T4" fmla="*/ 50 w 50"/>
                <a:gd name="T5" fmla="*/ 44 h 70"/>
                <a:gd name="T6" fmla="*/ 46 w 50"/>
                <a:gd name="T7" fmla="*/ 58 h 70"/>
                <a:gd name="T8" fmla="*/ 40 w 50"/>
                <a:gd name="T9" fmla="*/ 66 h 70"/>
                <a:gd name="T10" fmla="*/ 36 w 50"/>
                <a:gd name="T11" fmla="*/ 68 h 70"/>
                <a:gd name="T12" fmla="*/ 32 w 50"/>
                <a:gd name="T13" fmla="*/ 70 h 70"/>
                <a:gd name="T14" fmla="*/ 32 w 50"/>
                <a:gd name="T15" fmla="*/ 70 h 70"/>
                <a:gd name="T16" fmla="*/ 28 w 50"/>
                <a:gd name="T17" fmla="*/ 70 h 70"/>
                <a:gd name="T18" fmla="*/ 22 w 50"/>
                <a:gd name="T19" fmla="*/ 70 h 70"/>
                <a:gd name="T20" fmla="*/ 14 w 50"/>
                <a:gd name="T21" fmla="*/ 64 h 70"/>
                <a:gd name="T22" fmla="*/ 6 w 50"/>
                <a:gd name="T23" fmla="*/ 54 h 70"/>
                <a:gd name="T24" fmla="*/ 2 w 50"/>
                <a:gd name="T25" fmla="*/ 40 h 70"/>
                <a:gd name="T26" fmla="*/ 2 w 50"/>
                <a:gd name="T27" fmla="*/ 40 h 70"/>
                <a:gd name="T28" fmla="*/ 0 w 50"/>
                <a:gd name="T29" fmla="*/ 26 h 70"/>
                <a:gd name="T30" fmla="*/ 4 w 50"/>
                <a:gd name="T31" fmla="*/ 14 h 70"/>
                <a:gd name="T32" fmla="*/ 10 w 50"/>
                <a:gd name="T33" fmla="*/ 6 h 70"/>
                <a:gd name="T34" fmla="*/ 14 w 50"/>
                <a:gd name="T35" fmla="*/ 2 h 70"/>
                <a:gd name="T36" fmla="*/ 18 w 50"/>
                <a:gd name="T37" fmla="*/ 0 h 70"/>
                <a:gd name="T38" fmla="*/ 18 w 50"/>
                <a:gd name="T39" fmla="*/ 0 h 70"/>
                <a:gd name="T40" fmla="*/ 22 w 50"/>
                <a:gd name="T41" fmla="*/ 0 h 70"/>
                <a:gd name="T42" fmla="*/ 28 w 50"/>
                <a:gd name="T43" fmla="*/ 2 h 70"/>
                <a:gd name="T44" fmla="*/ 36 w 50"/>
                <a:gd name="T45" fmla="*/ 8 h 70"/>
                <a:gd name="T46" fmla="*/ 44 w 50"/>
                <a:gd name="T47" fmla="*/ 18 h 70"/>
                <a:gd name="T48" fmla="*/ 48 w 50"/>
                <a:gd name="T49"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70">
                  <a:moveTo>
                    <a:pt x="48" y="30"/>
                  </a:moveTo>
                  <a:lnTo>
                    <a:pt x="48" y="30"/>
                  </a:lnTo>
                  <a:lnTo>
                    <a:pt x="50" y="44"/>
                  </a:lnTo>
                  <a:lnTo>
                    <a:pt x="46" y="58"/>
                  </a:lnTo>
                  <a:lnTo>
                    <a:pt x="40" y="66"/>
                  </a:lnTo>
                  <a:lnTo>
                    <a:pt x="36" y="68"/>
                  </a:lnTo>
                  <a:lnTo>
                    <a:pt x="32" y="70"/>
                  </a:lnTo>
                  <a:lnTo>
                    <a:pt x="32" y="70"/>
                  </a:lnTo>
                  <a:lnTo>
                    <a:pt x="28" y="70"/>
                  </a:lnTo>
                  <a:lnTo>
                    <a:pt x="22" y="70"/>
                  </a:lnTo>
                  <a:lnTo>
                    <a:pt x="14" y="64"/>
                  </a:lnTo>
                  <a:lnTo>
                    <a:pt x="6" y="54"/>
                  </a:lnTo>
                  <a:lnTo>
                    <a:pt x="2" y="40"/>
                  </a:lnTo>
                  <a:lnTo>
                    <a:pt x="2" y="40"/>
                  </a:lnTo>
                  <a:lnTo>
                    <a:pt x="0" y="26"/>
                  </a:lnTo>
                  <a:lnTo>
                    <a:pt x="4" y="14"/>
                  </a:lnTo>
                  <a:lnTo>
                    <a:pt x="10" y="6"/>
                  </a:lnTo>
                  <a:lnTo>
                    <a:pt x="14" y="2"/>
                  </a:lnTo>
                  <a:lnTo>
                    <a:pt x="18" y="0"/>
                  </a:lnTo>
                  <a:lnTo>
                    <a:pt x="18" y="0"/>
                  </a:lnTo>
                  <a:lnTo>
                    <a:pt x="22" y="0"/>
                  </a:lnTo>
                  <a:lnTo>
                    <a:pt x="28" y="2"/>
                  </a:lnTo>
                  <a:lnTo>
                    <a:pt x="36" y="8"/>
                  </a:lnTo>
                  <a:lnTo>
                    <a:pt x="44" y="18"/>
                  </a:lnTo>
                  <a:lnTo>
                    <a:pt x="48"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 name="Freeform 32"/>
            <p:cNvSpPr/>
            <p:nvPr/>
          </p:nvSpPr>
          <p:spPr bwMode="auto">
            <a:xfrm>
              <a:off x="2279650" y="6200775"/>
              <a:ext cx="425450" cy="177800"/>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 name="Freeform 33"/>
            <p:cNvSpPr/>
            <p:nvPr/>
          </p:nvSpPr>
          <p:spPr bwMode="auto">
            <a:xfrm>
              <a:off x="2279650" y="6200775"/>
              <a:ext cx="425450" cy="177800"/>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 name="Freeform 34"/>
            <p:cNvSpPr/>
            <p:nvPr/>
          </p:nvSpPr>
          <p:spPr bwMode="auto">
            <a:xfrm>
              <a:off x="2171700" y="5902325"/>
              <a:ext cx="647700" cy="422275"/>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 name="Freeform 35"/>
            <p:cNvSpPr/>
            <p:nvPr/>
          </p:nvSpPr>
          <p:spPr bwMode="auto">
            <a:xfrm>
              <a:off x="2171700" y="5902325"/>
              <a:ext cx="647700" cy="422275"/>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 name="Freeform 36"/>
            <p:cNvSpPr/>
            <p:nvPr/>
          </p:nvSpPr>
          <p:spPr bwMode="auto">
            <a:xfrm>
              <a:off x="2279650" y="5407025"/>
              <a:ext cx="196850" cy="8572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close/>
                </a:path>
              </a:pathLst>
            </a:custGeom>
            <a:solidFill>
              <a:srgbClr val="493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 name="Freeform 37"/>
            <p:cNvSpPr/>
            <p:nvPr/>
          </p:nvSpPr>
          <p:spPr bwMode="auto">
            <a:xfrm>
              <a:off x="2279650" y="5407025"/>
              <a:ext cx="196850" cy="8572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 name="Freeform 38"/>
            <p:cNvSpPr/>
            <p:nvPr/>
          </p:nvSpPr>
          <p:spPr bwMode="auto">
            <a:xfrm>
              <a:off x="2660650" y="5359400"/>
              <a:ext cx="161925" cy="47625"/>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close/>
                </a:path>
              </a:pathLst>
            </a:custGeom>
            <a:solidFill>
              <a:srgbClr val="493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 name="Freeform 39"/>
            <p:cNvSpPr/>
            <p:nvPr/>
          </p:nvSpPr>
          <p:spPr bwMode="auto">
            <a:xfrm>
              <a:off x="2660650" y="5359400"/>
              <a:ext cx="161925" cy="47625"/>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 name="Freeform 40"/>
            <p:cNvSpPr/>
            <p:nvPr/>
          </p:nvSpPr>
          <p:spPr bwMode="auto">
            <a:xfrm>
              <a:off x="3051175" y="10982325"/>
              <a:ext cx="647700" cy="368300"/>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close/>
                </a:path>
              </a:pathLst>
            </a:custGeom>
            <a:solidFill>
              <a:srgbClr val="291E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 name="Freeform 41"/>
            <p:cNvSpPr/>
            <p:nvPr/>
          </p:nvSpPr>
          <p:spPr bwMode="auto">
            <a:xfrm>
              <a:off x="3051175" y="10982325"/>
              <a:ext cx="647700" cy="368300"/>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 name="Freeform 42"/>
            <p:cNvSpPr/>
            <p:nvPr/>
          </p:nvSpPr>
          <p:spPr bwMode="auto">
            <a:xfrm>
              <a:off x="2714625" y="11023600"/>
              <a:ext cx="647700" cy="387350"/>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close/>
                </a:path>
              </a:pathLst>
            </a:custGeom>
            <a:solidFill>
              <a:srgbClr val="382C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 name="Freeform 43"/>
            <p:cNvSpPr/>
            <p:nvPr/>
          </p:nvSpPr>
          <p:spPr bwMode="auto">
            <a:xfrm>
              <a:off x="2714625" y="11023600"/>
              <a:ext cx="647700" cy="387350"/>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6" name="Freeform 44"/>
            <p:cNvSpPr/>
            <p:nvPr/>
          </p:nvSpPr>
          <p:spPr bwMode="auto">
            <a:xfrm>
              <a:off x="2616200" y="8366125"/>
              <a:ext cx="920750" cy="2736850"/>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close/>
                </a:path>
              </a:pathLst>
            </a:custGeom>
            <a:solidFill>
              <a:srgbClr val="474C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7" name="Freeform 45"/>
            <p:cNvSpPr/>
            <p:nvPr/>
          </p:nvSpPr>
          <p:spPr bwMode="auto">
            <a:xfrm>
              <a:off x="2616200" y="8366125"/>
              <a:ext cx="920750" cy="2736850"/>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8" name="Freeform 46"/>
            <p:cNvSpPr/>
            <p:nvPr/>
          </p:nvSpPr>
          <p:spPr bwMode="auto">
            <a:xfrm>
              <a:off x="3051175" y="8334375"/>
              <a:ext cx="552450" cy="2733675"/>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close/>
                </a:path>
              </a:pathLst>
            </a:custGeom>
            <a:solidFill>
              <a:srgbClr val="474C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9" name="Freeform 47"/>
            <p:cNvSpPr/>
            <p:nvPr/>
          </p:nvSpPr>
          <p:spPr bwMode="auto">
            <a:xfrm>
              <a:off x="3051175" y="8334375"/>
              <a:ext cx="552450" cy="2733675"/>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0" name="Freeform 48"/>
            <p:cNvSpPr/>
            <p:nvPr/>
          </p:nvSpPr>
          <p:spPr bwMode="auto">
            <a:xfrm>
              <a:off x="3171825" y="8540750"/>
              <a:ext cx="225425" cy="2270125"/>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close/>
                </a:path>
              </a:pathLst>
            </a:custGeom>
            <a:solidFill>
              <a:srgbClr val="2427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1" name="Freeform 49"/>
            <p:cNvSpPr/>
            <p:nvPr/>
          </p:nvSpPr>
          <p:spPr bwMode="auto">
            <a:xfrm>
              <a:off x="3171825" y="8540750"/>
              <a:ext cx="225425" cy="2270125"/>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2" name="Freeform 50"/>
            <p:cNvSpPr/>
            <p:nvPr/>
          </p:nvSpPr>
          <p:spPr bwMode="auto">
            <a:xfrm>
              <a:off x="1949450" y="6645275"/>
              <a:ext cx="1771650" cy="2012950"/>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close/>
                </a:path>
              </a:pathLst>
            </a:custGeom>
            <a:solidFill>
              <a:srgbClr val="474C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3" name="Freeform 51"/>
            <p:cNvSpPr/>
            <p:nvPr/>
          </p:nvSpPr>
          <p:spPr bwMode="auto">
            <a:xfrm>
              <a:off x="1949450" y="6645275"/>
              <a:ext cx="1771650" cy="2012950"/>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4" name="Freeform 52"/>
            <p:cNvSpPr/>
            <p:nvPr/>
          </p:nvSpPr>
          <p:spPr bwMode="auto">
            <a:xfrm>
              <a:off x="2390775" y="6407150"/>
              <a:ext cx="301625" cy="454025"/>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close/>
                </a:path>
              </a:pathLst>
            </a:custGeom>
            <a:solidFill>
              <a:srgbClr val="FEDC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5" name="Freeform 53"/>
            <p:cNvSpPr/>
            <p:nvPr/>
          </p:nvSpPr>
          <p:spPr bwMode="auto">
            <a:xfrm>
              <a:off x="2390775" y="6407150"/>
              <a:ext cx="301625" cy="454025"/>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6" name="Freeform 54"/>
            <p:cNvSpPr/>
            <p:nvPr/>
          </p:nvSpPr>
          <p:spPr bwMode="auto">
            <a:xfrm>
              <a:off x="2305050" y="6645275"/>
              <a:ext cx="730250" cy="911225"/>
            </a:xfrm>
            <a:custGeom>
              <a:avLst/>
              <a:gdLst>
                <a:gd name="T0" fmla="*/ 148 w 460"/>
                <a:gd name="T1" fmla="*/ 0 h 574"/>
                <a:gd name="T2" fmla="*/ 224 w 460"/>
                <a:gd name="T3" fmla="*/ 124 h 574"/>
                <a:gd name="T4" fmla="*/ 192 w 460"/>
                <a:gd name="T5" fmla="*/ 0 h 574"/>
                <a:gd name="T6" fmla="*/ 288 w 460"/>
                <a:gd name="T7" fmla="*/ 0 h 574"/>
                <a:gd name="T8" fmla="*/ 288 w 460"/>
                <a:gd name="T9" fmla="*/ 0 h 574"/>
                <a:gd name="T10" fmla="*/ 312 w 460"/>
                <a:gd name="T11" fmla="*/ 64 h 574"/>
                <a:gd name="T12" fmla="*/ 338 w 460"/>
                <a:gd name="T13" fmla="*/ 134 h 574"/>
                <a:gd name="T14" fmla="*/ 366 w 460"/>
                <a:gd name="T15" fmla="*/ 220 h 574"/>
                <a:gd name="T16" fmla="*/ 398 w 460"/>
                <a:gd name="T17" fmla="*/ 314 h 574"/>
                <a:gd name="T18" fmla="*/ 426 w 460"/>
                <a:gd name="T19" fmla="*/ 408 h 574"/>
                <a:gd name="T20" fmla="*/ 436 w 460"/>
                <a:gd name="T21" fmla="*/ 454 h 574"/>
                <a:gd name="T22" fmla="*/ 446 w 460"/>
                <a:gd name="T23" fmla="*/ 498 h 574"/>
                <a:gd name="T24" fmla="*/ 454 w 460"/>
                <a:gd name="T25" fmla="*/ 538 h 574"/>
                <a:gd name="T26" fmla="*/ 460 w 460"/>
                <a:gd name="T27" fmla="*/ 574 h 574"/>
                <a:gd name="T28" fmla="*/ 460 w 460"/>
                <a:gd name="T29" fmla="*/ 574 h 574"/>
                <a:gd name="T30" fmla="*/ 400 w 460"/>
                <a:gd name="T31" fmla="*/ 506 h 574"/>
                <a:gd name="T32" fmla="*/ 264 w 460"/>
                <a:gd name="T33" fmla="*/ 350 h 574"/>
                <a:gd name="T34" fmla="*/ 186 w 460"/>
                <a:gd name="T35" fmla="*/ 264 h 574"/>
                <a:gd name="T36" fmla="*/ 110 w 460"/>
                <a:gd name="T37" fmla="*/ 182 h 574"/>
                <a:gd name="T38" fmla="*/ 46 w 460"/>
                <a:gd name="T39" fmla="*/ 116 h 574"/>
                <a:gd name="T40" fmla="*/ 20 w 460"/>
                <a:gd name="T41" fmla="*/ 92 h 574"/>
                <a:gd name="T42" fmla="*/ 0 w 460"/>
                <a:gd name="T43" fmla="*/ 76 h 574"/>
                <a:gd name="T44" fmla="*/ 148 w 460"/>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74">
                  <a:moveTo>
                    <a:pt x="148" y="0"/>
                  </a:moveTo>
                  <a:lnTo>
                    <a:pt x="224" y="124"/>
                  </a:lnTo>
                  <a:lnTo>
                    <a:pt x="192" y="0"/>
                  </a:lnTo>
                  <a:lnTo>
                    <a:pt x="288" y="0"/>
                  </a:lnTo>
                  <a:lnTo>
                    <a:pt x="288" y="0"/>
                  </a:lnTo>
                  <a:lnTo>
                    <a:pt x="312" y="64"/>
                  </a:lnTo>
                  <a:lnTo>
                    <a:pt x="338" y="134"/>
                  </a:lnTo>
                  <a:lnTo>
                    <a:pt x="366" y="220"/>
                  </a:lnTo>
                  <a:lnTo>
                    <a:pt x="398" y="314"/>
                  </a:lnTo>
                  <a:lnTo>
                    <a:pt x="426" y="408"/>
                  </a:lnTo>
                  <a:lnTo>
                    <a:pt x="436" y="454"/>
                  </a:lnTo>
                  <a:lnTo>
                    <a:pt x="446" y="498"/>
                  </a:lnTo>
                  <a:lnTo>
                    <a:pt x="454" y="538"/>
                  </a:lnTo>
                  <a:lnTo>
                    <a:pt x="460" y="574"/>
                  </a:lnTo>
                  <a:lnTo>
                    <a:pt x="460" y="574"/>
                  </a:lnTo>
                  <a:lnTo>
                    <a:pt x="400" y="506"/>
                  </a:lnTo>
                  <a:lnTo>
                    <a:pt x="264" y="350"/>
                  </a:lnTo>
                  <a:lnTo>
                    <a:pt x="186" y="264"/>
                  </a:lnTo>
                  <a:lnTo>
                    <a:pt x="110" y="182"/>
                  </a:lnTo>
                  <a:lnTo>
                    <a:pt x="46" y="116"/>
                  </a:lnTo>
                  <a:lnTo>
                    <a:pt x="20" y="92"/>
                  </a:lnTo>
                  <a:lnTo>
                    <a:pt x="0" y="76"/>
                  </a:lnTo>
                  <a:lnTo>
                    <a:pt x="148" y="0"/>
                  </a:lnTo>
                  <a:close/>
                </a:path>
              </a:pathLst>
            </a:custGeom>
            <a:solidFill>
              <a:srgbClr val="E5E5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7" name="Freeform 55"/>
            <p:cNvSpPr/>
            <p:nvPr/>
          </p:nvSpPr>
          <p:spPr bwMode="auto">
            <a:xfrm>
              <a:off x="2279650" y="6604000"/>
              <a:ext cx="260350" cy="238125"/>
            </a:xfrm>
            <a:custGeom>
              <a:avLst/>
              <a:gdLst>
                <a:gd name="T0" fmla="*/ 0 w 164"/>
                <a:gd name="T1" fmla="*/ 0 h 150"/>
                <a:gd name="T2" fmla="*/ 164 w 164"/>
                <a:gd name="T3" fmla="*/ 26 h 150"/>
                <a:gd name="T4" fmla="*/ 164 w 164"/>
                <a:gd name="T5" fmla="*/ 150 h 150"/>
                <a:gd name="T6" fmla="*/ 164 w 164"/>
                <a:gd name="T7" fmla="*/ 150 h 150"/>
                <a:gd name="T8" fmla="*/ 84 w 164"/>
                <a:gd name="T9" fmla="*/ 126 h 150"/>
                <a:gd name="T10" fmla="*/ 28 w 164"/>
                <a:gd name="T11" fmla="*/ 106 h 150"/>
                <a:gd name="T12" fmla="*/ 8 w 164"/>
                <a:gd name="T13" fmla="*/ 98 h 150"/>
                <a:gd name="T14" fmla="*/ 0 w 164"/>
                <a:gd name="T15" fmla="*/ 94 h 150"/>
                <a:gd name="T16" fmla="*/ 0 w 164"/>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50">
                  <a:moveTo>
                    <a:pt x="0" y="0"/>
                  </a:moveTo>
                  <a:lnTo>
                    <a:pt x="164" y="26"/>
                  </a:lnTo>
                  <a:lnTo>
                    <a:pt x="164" y="150"/>
                  </a:lnTo>
                  <a:lnTo>
                    <a:pt x="164" y="150"/>
                  </a:lnTo>
                  <a:lnTo>
                    <a:pt x="84" y="126"/>
                  </a:lnTo>
                  <a:lnTo>
                    <a:pt x="28" y="106"/>
                  </a:lnTo>
                  <a:lnTo>
                    <a:pt x="8" y="98"/>
                  </a:lnTo>
                  <a:lnTo>
                    <a:pt x="0" y="9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8" name="Freeform 56"/>
            <p:cNvSpPr/>
            <p:nvPr/>
          </p:nvSpPr>
          <p:spPr bwMode="auto">
            <a:xfrm>
              <a:off x="2581275" y="6813550"/>
              <a:ext cx="209550" cy="146050"/>
            </a:xfrm>
            <a:custGeom>
              <a:avLst/>
              <a:gdLst>
                <a:gd name="T0" fmla="*/ 0 w 132"/>
                <a:gd name="T1" fmla="*/ 36 h 92"/>
                <a:gd name="T2" fmla="*/ 0 w 132"/>
                <a:gd name="T3" fmla="*/ 36 h 92"/>
                <a:gd name="T4" fmla="*/ 10 w 132"/>
                <a:gd name="T5" fmla="*/ 30 h 92"/>
                <a:gd name="T6" fmla="*/ 36 w 132"/>
                <a:gd name="T7" fmla="*/ 16 h 92"/>
                <a:gd name="T8" fmla="*/ 52 w 132"/>
                <a:gd name="T9" fmla="*/ 8 h 92"/>
                <a:gd name="T10" fmla="*/ 70 w 132"/>
                <a:gd name="T11" fmla="*/ 4 h 92"/>
                <a:gd name="T12" fmla="*/ 90 w 132"/>
                <a:gd name="T13" fmla="*/ 0 h 92"/>
                <a:gd name="T14" fmla="*/ 108 w 132"/>
                <a:gd name="T15" fmla="*/ 2 h 92"/>
                <a:gd name="T16" fmla="*/ 132 w 132"/>
                <a:gd name="T17" fmla="*/ 66 h 92"/>
                <a:gd name="T18" fmla="*/ 78 w 132"/>
                <a:gd name="T19" fmla="*/ 92 h 92"/>
                <a:gd name="T20" fmla="*/ 0 w 132"/>
                <a:gd name="T21"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92">
                  <a:moveTo>
                    <a:pt x="0" y="36"/>
                  </a:moveTo>
                  <a:lnTo>
                    <a:pt x="0" y="36"/>
                  </a:lnTo>
                  <a:lnTo>
                    <a:pt x="10" y="30"/>
                  </a:lnTo>
                  <a:lnTo>
                    <a:pt x="36" y="16"/>
                  </a:lnTo>
                  <a:lnTo>
                    <a:pt x="52" y="8"/>
                  </a:lnTo>
                  <a:lnTo>
                    <a:pt x="70" y="4"/>
                  </a:lnTo>
                  <a:lnTo>
                    <a:pt x="90" y="0"/>
                  </a:lnTo>
                  <a:lnTo>
                    <a:pt x="108" y="2"/>
                  </a:lnTo>
                  <a:lnTo>
                    <a:pt x="132" y="66"/>
                  </a:lnTo>
                  <a:lnTo>
                    <a:pt x="78" y="92"/>
                  </a:lnTo>
                  <a:lnTo>
                    <a:pt x="0" y="36"/>
                  </a:lnTo>
                  <a:close/>
                </a:path>
              </a:pathLst>
            </a:custGeom>
            <a:solidFill>
              <a:srgbClr val="1616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99" name="Freeform 57"/>
            <p:cNvSpPr/>
            <p:nvPr/>
          </p:nvSpPr>
          <p:spPr bwMode="auto">
            <a:xfrm>
              <a:off x="2705100" y="6918325"/>
              <a:ext cx="358775" cy="673100"/>
            </a:xfrm>
            <a:custGeom>
              <a:avLst/>
              <a:gdLst>
                <a:gd name="T0" fmla="*/ 22 w 226"/>
                <a:gd name="T1" fmla="*/ 190 h 424"/>
                <a:gd name="T2" fmla="*/ 0 w 226"/>
                <a:gd name="T3" fmla="*/ 26 h 424"/>
                <a:gd name="T4" fmla="*/ 54 w 226"/>
                <a:gd name="T5" fmla="*/ 0 h 424"/>
                <a:gd name="T6" fmla="*/ 54 w 226"/>
                <a:gd name="T7" fmla="*/ 0 h 424"/>
                <a:gd name="T8" fmla="*/ 110 w 226"/>
                <a:gd name="T9" fmla="*/ 92 h 424"/>
                <a:gd name="T10" fmla="*/ 156 w 226"/>
                <a:gd name="T11" fmla="*/ 166 h 424"/>
                <a:gd name="T12" fmla="*/ 188 w 226"/>
                <a:gd name="T13" fmla="*/ 218 h 424"/>
                <a:gd name="T14" fmla="*/ 226 w 226"/>
                <a:gd name="T15" fmla="*/ 424 h 424"/>
                <a:gd name="T16" fmla="*/ 22 w 226"/>
                <a:gd name="T17" fmla="*/ 19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424">
                  <a:moveTo>
                    <a:pt x="22" y="190"/>
                  </a:moveTo>
                  <a:lnTo>
                    <a:pt x="0" y="26"/>
                  </a:lnTo>
                  <a:lnTo>
                    <a:pt x="54" y="0"/>
                  </a:lnTo>
                  <a:lnTo>
                    <a:pt x="54" y="0"/>
                  </a:lnTo>
                  <a:lnTo>
                    <a:pt x="110" y="92"/>
                  </a:lnTo>
                  <a:lnTo>
                    <a:pt x="156" y="166"/>
                  </a:lnTo>
                  <a:lnTo>
                    <a:pt x="188" y="218"/>
                  </a:lnTo>
                  <a:lnTo>
                    <a:pt x="226" y="424"/>
                  </a:lnTo>
                  <a:lnTo>
                    <a:pt x="22" y="190"/>
                  </a:lnTo>
                  <a:close/>
                </a:path>
              </a:pathLst>
            </a:custGeom>
            <a:solidFill>
              <a:srgbClr val="1616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0" name="Freeform 58"/>
            <p:cNvSpPr/>
            <p:nvPr/>
          </p:nvSpPr>
          <p:spPr bwMode="auto">
            <a:xfrm>
              <a:off x="2171700" y="6645275"/>
              <a:ext cx="892175" cy="946150"/>
            </a:xfrm>
            <a:custGeom>
              <a:avLst/>
              <a:gdLst>
                <a:gd name="T0" fmla="*/ 68 w 562"/>
                <a:gd name="T1" fmla="*/ 0 h 596"/>
                <a:gd name="T2" fmla="*/ 68 w 562"/>
                <a:gd name="T3" fmla="*/ 0 h 596"/>
                <a:gd name="T4" fmla="*/ 42 w 562"/>
                <a:gd name="T5" fmla="*/ 70 h 596"/>
                <a:gd name="T6" fmla="*/ 20 w 562"/>
                <a:gd name="T7" fmla="*/ 134 h 596"/>
                <a:gd name="T8" fmla="*/ 0 w 562"/>
                <a:gd name="T9" fmla="*/ 198 h 596"/>
                <a:gd name="T10" fmla="*/ 0 w 562"/>
                <a:gd name="T11" fmla="*/ 198 h 596"/>
                <a:gd name="T12" fmla="*/ 16 w 562"/>
                <a:gd name="T13" fmla="*/ 204 h 596"/>
                <a:gd name="T14" fmla="*/ 60 w 562"/>
                <a:gd name="T15" fmla="*/ 216 h 596"/>
                <a:gd name="T16" fmla="*/ 90 w 562"/>
                <a:gd name="T17" fmla="*/ 224 h 596"/>
                <a:gd name="T18" fmla="*/ 126 w 562"/>
                <a:gd name="T19" fmla="*/ 232 h 596"/>
                <a:gd name="T20" fmla="*/ 164 w 562"/>
                <a:gd name="T21" fmla="*/ 238 h 596"/>
                <a:gd name="T22" fmla="*/ 204 w 562"/>
                <a:gd name="T23" fmla="*/ 244 h 596"/>
                <a:gd name="T24" fmla="*/ 204 w 562"/>
                <a:gd name="T25" fmla="*/ 244 h 596"/>
                <a:gd name="T26" fmla="*/ 184 w 562"/>
                <a:gd name="T27" fmla="*/ 338 h 596"/>
                <a:gd name="T28" fmla="*/ 170 w 562"/>
                <a:gd name="T29" fmla="*/ 406 h 596"/>
                <a:gd name="T30" fmla="*/ 168 w 562"/>
                <a:gd name="T31" fmla="*/ 430 h 596"/>
                <a:gd name="T32" fmla="*/ 168 w 562"/>
                <a:gd name="T33" fmla="*/ 442 h 596"/>
                <a:gd name="T34" fmla="*/ 168 w 562"/>
                <a:gd name="T35" fmla="*/ 442 h 596"/>
                <a:gd name="T36" fmla="*/ 212 w 562"/>
                <a:gd name="T37" fmla="*/ 458 h 596"/>
                <a:gd name="T38" fmla="*/ 320 w 562"/>
                <a:gd name="T39" fmla="*/ 494 h 596"/>
                <a:gd name="T40" fmla="*/ 384 w 562"/>
                <a:gd name="T41" fmla="*/ 518 h 596"/>
                <a:gd name="T42" fmla="*/ 450 w 562"/>
                <a:gd name="T43" fmla="*/ 544 h 596"/>
                <a:gd name="T44" fmla="*/ 510 w 562"/>
                <a:gd name="T45" fmla="*/ 570 h 596"/>
                <a:gd name="T46" fmla="*/ 562 w 562"/>
                <a:gd name="T47" fmla="*/ 596 h 596"/>
                <a:gd name="T48" fmla="*/ 562 w 562"/>
                <a:gd name="T49" fmla="*/ 596 h 596"/>
                <a:gd name="T50" fmla="*/ 464 w 562"/>
                <a:gd name="T51" fmla="*/ 486 h 596"/>
                <a:gd name="T52" fmla="*/ 322 w 562"/>
                <a:gd name="T53" fmla="*/ 326 h 596"/>
                <a:gd name="T54" fmla="*/ 180 w 562"/>
                <a:gd name="T55" fmla="*/ 172 h 596"/>
                <a:gd name="T56" fmla="*/ 124 w 562"/>
                <a:gd name="T57" fmla="*/ 112 h 596"/>
                <a:gd name="T58" fmla="*/ 84 w 562"/>
                <a:gd name="T59" fmla="*/ 70 h 596"/>
                <a:gd name="T60" fmla="*/ 68 w 562"/>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596">
                  <a:moveTo>
                    <a:pt x="68" y="0"/>
                  </a:moveTo>
                  <a:lnTo>
                    <a:pt x="68" y="0"/>
                  </a:lnTo>
                  <a:lnTo>
                    <a:pt x="42" y="70"/>
                  </a:lnTo>
                  <a:lnTo>
                    <a:pt x="20" y="134"/>
                  </a:lnTo>
                  <a:lnTo>
                    <a:pt x="0" y="198"/>
                  </a:lnTo>
                  <a:lnTo>
                    <a:pt x="0" y="198"/>
                  </a:lnTo>
                  <a:lnTo>
                    <a:pt x="16" y="204"/>
                  </a:lnTo>
                  <a:lnTo>
                    <a:pt x="60" y="216"/>
                  </a:lnTo>
                  <a:lnTo>
                    <a:pt x="90" y="224"/>
                  </a:lnTo>
                  <a:lnTo>
                    <a:pt x="126" y="232"/>
                  </a:lnTo>
                  <a:lnTo>
                    <a:pt x="164" y="238"/>
                  </a:lnTo>
                  <a:lnTo>
                    <a:pt x="204" y="244"/>
                  </a:lnTo>
                  <a:lnTo>
                    <a:pt x="204" y="244"/>
                  </a:lnTo>
                  <a:lnTo>
                    <a:pt x="184" y="338"/>
                  </a:lnTo>
                  <a:lnTo>
                    <a:pt x="170" y="406"/>
                  </a:lnTo>
                  <a:lnTo>
                    <a:pt x="168" y="430"/>
                  </a:lnTo>
                  <a:lnTo>
                    <a:pt x="168" y="442"/>
                  </a:lnTo>
                  <a:lnTo>
                    <a:pt x="168" y="442"/>
                  </a:lnTo>
                  <a:lnTo>
                    <a:pt x="212" y="458"/>
                  </a:lnTo>
                  <a:lnTo>
                    <a:pt x="320" y="494"/>
                  </a:lnTo>
                  <a:lnTo>
                    <a:pt x="384" y="518"/>
                  </a:lnTo>
                  <a:lnTo>
                    <a:pt x="450" y="544"/>
                  </a:lnTo>
                  <a:lnTo>
                    <a:pt x="510" y="570"/>
                  </a:lnTo>
                  <a:lnTo>
                    <a:pt x="562" y="596"/>
                  </a:lnTo>
                  <a:lnTo>
                    <a:pt x="562" y="596"/>
                  </a:lnTo>
                  <a:lnTo>
                    <a:pt x="464" y="486"/>
                  </a:lnTo>
                  <a:lnTo>
                    <a:pt x="322" y="326"/>
                  </a:lnTo>
                  <a:lnTo>
                    <a:pt x="180" y="172"/>
                  </a:lnTo>
                  <a:lnTo>
                    <a:pt x="124" y="112"/>
                  </a:lnTo>
                  <a:lnTo>
                    <a:pt x="84" y="70"/>
                  </a:lnTo>
                  <a:lnTo>
                    <a:pt x="68" y="0"/>
                  </a:lnTo>
                  <a:close/>
                </a:path>
              </a:pathLst>
            </a:custGeom>
            <a:solidFill>
              <a:srgbClr val="676C6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1" name="Freeform 59"/>
            <p:cNvSpPr/>
            <p:nvPr/>
          </p:nvSpPr>
          <p:spPr bwMode="auto">
            <a:xfrm>
              <a:off x="2740025" y="6594475"/>
              <a:ext cx="412750" cy="996950"/>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close/>
                </a:path>
              </a:pathLst>
            </a:custGeom>
            <a:solidFill>
              <a:srgbClr val="676C6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2" name="Freeform 60"/>
            <p:cNvSpPr/>
            <p:nvPr/>
          </p:nvSpPr>
          <p:spPr bwMode="auto">
            <a:xfrm>
              <a:off x="2740025" y="6594475"/>
              <a:ext cx="412750" cy="996950"/>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3" name="Freeform 61"/>
            <p:cNvSpPr/>
            <p:nvPr/>
          </p:nvSpPr>
          <p:spPr bwMode="auto">
            <a:xfrm>
              <a:off x="3076575" y="7629525"/>
              <a:ext cx="273050" cy="679450"/>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close/>
                </a:path>
              </a:pathLst>
            </a:custGeom>
            <a:solidFill>
              <a:srgbClr val="2427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4" name="Freeform 62"/>
            <p:cNvSpPr/>
            <p:nvPr/>
          </p:nvSpPr>
          <p:spPr bwMode="auto">
            <a:xfrm>
              <a:off x="3076575" y="7629525"/>
              <a:ext cx="273050" cy="679450"/>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5" name="Freeform 63"/>
            <p:cNvSpPr/>
            <p:nvPr/>
          </p:nvSpPr>
          <p:spPr bwMode="auto">
            <a:xfrm>
              <a:off x="3130550" y="8115300"/>
              <a:ext cx="82550" cy="92075"/>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6" name="Freeform 64"/>
            <p:cNvSpPr/>
            <p:nvPr/>
          </p:nvSpPr>
          <p:spPr bwMode="auto">
            <a:xfrm>
              <a:off x="3130550" y="8115300"/>
              <a:ext cx="82550" cy="92075"/>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7" name="Freeform 65"/>
            <p:cNvSpPr/>
            <p:nvPr/>
          </p:nvSpPr>
          <p:spPr bwMode="auto">
            <a:xfrm>
              <a:off x="3022600" y="7791450"/>
              <a:ext cx="85725" cy="92075"/>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8" name="Freeform 66"/>
            <p:cNvSpPr/>
            <p:nvPr/>
          </p:nvSpPr>
          <p:spPr bwMode="auto">
            <a:xfrm>
              <a:off x="3022600" y="7791450"/>
              <a:ext cx="85725" cy="92075"/>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09" name="Freeform 67"/>
            <p:cNvSpPr/>
            <p:nvPr/>
          </p:nvSpPr>
          <p:spPr bwMode="auto">
            <a:xfrm>
              <a:off x="2609850" y="6546850"/>
              <a:ext cx="155575" cy="247650"/>
            </a:xfrm>
            <a:custGeom>
              <a:avLst/>
              <a:gdLst>
                <a:gd name="T0" fmla="*/ 0 w 98"/>
                <a:gd name="T1" fmla="*/ 62 h 156"/>
                <a:gd name="T2" fmla="*/ 90 w 98"/>
                <a:gd name="T3" fmla="*/ 156 h 156"/>
                <a:gd name="T4" fmla="*/ 90 w 98"/>
                <a:gd name="T5" fmla="*/ 156 h 156"/>
                <a:gd name="T6" fmla="*/ 96 w 98"/>
                <a:gd name="T7" fmla="*/ 106 h 156"/>
                <a:gd name="T8" fmla="*/ 98 w 98"/>
                <a:gd name="T9" fmla="*/ 66 h 156"/>
                <a:gd name="T10" fmla="*/ 98 w 98"/>
                <a:gd name="T11" fmla="*/ 48 h 156"/>
                <a:gd name="T12" fmla="*/ 96 w 98"/>
                <a:gd name="T13" fmla="*/ 36 h 156"/>
                <a:gd name="T14" fmla="*/ 50 w 98"/>
                <a:gd name="T15" fmla="*/ 0 h 156"/>
                <a:gd name="T16" fmla="*/ 0 w 98"/>
                <a:gd name="T17" fmla="*/ 6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56">
                  <a:moveTo>
                    <a:pt x="0" y="62"/>
                  </a:moveTo>
                  <a:lnTo>
                    <a:pt x="90" y="156"/>
                  </a:lnTo>
                  <a:lnTo>
                    <a:pt x="90" y="156"/>
                  </a:lnTo>
                  <a:lnTo>
                    <a:pt x="96" y="106"/>
                  </a:lnTo>
                  <a:lnTo>
                    <a:pt x="98" y="66"/>
                  </a:lnTo>
                  <a:lnTo>
                    <a:pt x="98" y="48"/>
                  </a:lnTo>
                  <a:lnTo>
                    <a:pt x="96" y="36"/>
                  </a:lnTo>
                  <a:lnTo>
                    <a:pt x="50"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0" name="Freeform 68"/>
            <p:cNvSpPr/>
            <p:nvPr/>
          </p:nvSpPr>
          <p:spPr bwMode="auto">
            <a:xfrm>
              <a:off x="2740025" y="8334375"/>
              <a:ext cx="955675" cy="276225"/>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close/>
                </a:path>
              </a:pathLst>
            </a:custGeom>
            <a:solidFill>
              <a:srgbClr val="2427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1" name="Freeform 69"/>
            <p:cNvSpPr/>
            <p:nvPr/>
          </p:nvSpPr>
          <p:spPr bwMode="auto">
            <a:xfrm>
              <a:off x="2740025" y="8334375"/>
              <a:ext cx="955675" cy="276225"/>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2" name="Freeform 70"/>
            <p:cNvSpPr/>
            <p:nvPr/>
          </p:nvSpPr>
          <p:spPr bwMode="auto">
            <a:xfrm>
              <a:off x="1314450" y="6750050"/>
              <a:ext cx="965200" cy="1492250"/>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close/>
                </a:path>
              </a:pathLst>
            </a:custGeom>
            <a:solidFill>
              <a:srgbClr val="474C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3" name="Freeform 71"/>
            <p:cNvSpPr/>
            <p:nvPr/>
          </p:nvSpPr>
          <p:spPr bwMode="auto">
            <a:xfrm>
              <a:off x="1314450" y="6750050"/>
              <a:ext cx="965200" cy="1492250"/>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4" name="Freeform 72"/>
            <p:cNvSpPr/>
            <p:nvPr/>
          </p:nvSpPr>
          <p:spPr bwMode="auto">
            <a:xfrm>
              <a:off x="1930400" y="7540625"/>
              <a:ext cx="749300" cy="590550"/>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close/>
                </a:path>
              </a:pathLst>
            </a:custGeom>
            <a:solidFill>
              <a:srgbClr val="FEDC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5" name="Freeform 73"/>
            <p:cNvSpPr/>
            <p:nvPr/>
          </p:nvSpPr>
          <p:spPr bwMode="auto">
            <a:xfrm>
              <a:off x="1930400" y="7540625"/>
              <a:ext cx="749300" cy="590550"/>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6" name="Freeform 74"/>
            <p:cNvSpPr/>
            <p:nvPr/>
          </p:nvSpPr>
          <p:spPr bwMode="auto">
            <a:xfrm>
              <a:off x="2168525" y="7934325"/>
              <a:ext cx="142875" cy="133350"/>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close/>
                </a:path>
              </a:pathLst>
            </a:custGeom>
            <a:solidFill>
              <a:srgbClr val="CB8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17" name="Freeform 75"/>
            <p:cNvSpPr/>
            <p:nvPr/>
          </p:nvSpPr>
          <p:spPr bwMode="auto">
            <a:xfrm>
              <a:off x="2168525" y="7934325"/>
              <a:ext cx="142875" cy="133350"/>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additive="base">
                                        <p:cTn id="12" dur="1500" fill="hold"/>
                                        <p:tgtEl>
                                          <p:spTgt spid="52"/>
                                        </p:tgtEl>
                                        <p:attrNameLst>
                                          <p:attrName>ppt_x</p:attrName>
                                        </p:attrNameLst>
                                      </p:cBhvr>
                                      <p:tavLst>
                                        <p:tav tm="0">
                                          <p:val>
                                            <p:strVal val="0-#ppt_w/2"/>
                                          </p:val>
                                        </p:tav>
                                        <p:tav tm="100000">
                                          <p:val>
                                            <p:strVal val="#ppt_x"/>
                                          </p:val>
                                        </p:tav>
                                      </p:tavLst>
                                    </p:anim>
                                    <p:anim calcmode="lin" valueType="num">
                                      <p:cBhvr additive="base">
                                        <p:cTn id="13" dur="1500" fill="hold"/>
                                        <p:tgtEl>
                                          <p:spTgt spid="52"/>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ID="41" presetClass="entr" presetSubtype="0" fill="hold" grpId="0" nodeType="afterEffect">
                                  <p:stCondLst>
                                    <p:cond delay="0"/>
                                  </p:stCondLst>
                                  <p:iterate type="lt">
                                    <p:tmPct val="10000"/>
                                  </p:iterate>
                                  <p:childTnLst>
                                    <p:set>
                                      <p:cBhvr>
                                        <p:cTn id="16" dur="1" fill="hold">
                                          <p:stCondLst>
                                            <p:cond delay="0"/>
                                          </p:stCondLst>
                                        </p:cTn>
                                        <p:tgtEl>
                                          <p:spTgt spid="45"/>
                                        </p:tgtEl>
                                        <p:attrNameLst>
                                          <p:attrName>style.visibility</p:attrName>
                                        </p:attrNameLst>
                                      </p:cBhvr>
                                      <p:to>
                                        <p:strVal val="visible"/>
                                      </p:to>
                                    </p:set>
                                    <p:anim calcmode="lin" valueType="num">
                                      <p:cBhvr>
                                        <p:cTn id="17" dur="50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45"/>
                                        </p:tgtEl>
                                        <p:attrNameLst>
                                          <p:attrName>ppt_y</p:attrName>
                                        </p:attrNameLst>
                                      </p:cBhvr>
                                      <p:tavLst>
                                        <p:tav tm="0">
                                          <p:val>
                                            <p:strVal val="#ppt_y"/>
                                          </p:val>
                                        </p:tav>
                                        <p:tav tm="100000">
                                          <p:val>
                                            <p:strVal val="#ppt_y"/>
                                          </p:val>
                                        </p:tav>
                                      </p:tavLst>
                                    </p:anim>
                                    <p:anim calcmode="lin" valueType="num">
                                      <p:cBhvr>
                                        <p:cTn id="19" dur="50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45"/>
                                        </p:tgtEl>
                                      </p:cBhvr>
                                    </p:animEffect>
                                  </p:childTnLst>
                                </p:cTn>
                              </p:par>
                            </p:childTnLst>
                          </p:cTn>
                        </p:par>
                        <p:par>
                          <p:cTn id="22" fill="hold">
                            <p:stCondLst>
                              <p:cond delay="2650"/>
                            </p:stCondLst>
                            <p:childTnLst>
                              <p:par>
                                <p:cTn id="23" presetID="26" presetClass="emph" presetSubtype="0" fill="hold" grpId="1" nodeType="afterEffect">
                                  <p:stCondLst>
                                    <p:cond delay="0"/>
                                  </p:stCondLst>
                                  <p:iterate type="lt">
                                    <p:tmPct val="0"/>
                                  </p:iterate>
                                  <p:childTnLst>
                                    <p:animEffect transition="out" filter="fade">
                                      <p:cBhvr>
                                        <p:cTn id="24" dur="500" tmFilter="0, 0; .2, .5; .8, .5; 1, 0"/>
                                        <p:tgtEl>
                                          <p:spTgt spid="45"/>
                                        </p:tgtEl>
                                      </p:cBhvr>
                                    </p:animEffect>
                                    <p:animScale>
                                      <p:cBhvr>
                                        <p:cTn id="25" dur="250" autoRev="1" fill="hold"/>
                                        <p:tgtEl>
                                          <p:spTgt spid="45"/>
                                        </p:tgtEl>
                                      </p:cBhvr>
                                      <p:by x="105000" y="105000"/>
                                    </p:animScale>
                                  </p:childTnLst>
                                </p:cTn>
                              </p:par>
                            </p:childTnLst>
                          </p:cTn>
                        </p:par>
                        <p:par>
                          <p:cTn id="26" fill="hold">
                            <p:stCondLst>
                              <p:cond delay="3150"/>
                            </p:stCondLst>
                            <p:childTnLst>
                              <p:par>
                                <p:cTn id="27" presetID="41" presetClass="entr" presetSubtype="0" fill="hold" grpId="0" nodeType="afterEffect">
                                  <p:stCondLst>
                                    <p:cond delay="0"/>
                                  </p:stCondLst>
                                  <p:iterate type="lt">
                                    <p:tmPct val="10000"/>
                                  </p:iterate>
                                  <p:childTnLst>
                                    <p:set>
                                      <p:cBhvr>
                                        <p:cTn id="28" dur="1" fill="hold">
                                          <p:stCondLst>
                                            <p:cond delay="0"/>
                                          </p:stCondLst>
                                        </p:cTn>
                                        <p:tgtEl>
                                          <p:spTgt spid="46"/>
                                        </p:tgtEl>
                                        <p:attrNameLst>
                                          <p:attrName>style.visibility</p:attrName>
                                        </p:attrNameLst>
                                      </p:cBhvr>
                                      <p:to>
                                        <p:strVal val="visible"/>
                                      </p:to>
                                    </p:set>
                                    <p:anim calcmode="lin" valueType="num">
                                      <p:cBhvr>
                                        <p:cTn id="29" dur="500" fill="hold"/>
                                        <p:tgtEl>
                                          <p:spTgt spid="46"/>
                                        </p:tgtEl>
                                        <p:attrNameLst>
                                          <p:attrName>ppt_x</p:attrName>
                                        </p:attrNameLst>
                                      </p:cBhvr>
                                      <p:tavLst>
                                        <p:tav tm="0">
                                          <p:val>
                                            <p:strVal val="#ppt_x"/>
                                          </p:val>
                                        </p:tav>
                                        <p:tav tm="50000">
                                          <p:val>
                                            <p:strVal val="#ppt_x+.1"/>
                                          </p:val>
                                        </p:tav>
                                        <p:tav tm="100000">
                                          <p:val>
                                            <p:strVal val="#ppt_x"/>
                                          </p:val>
                                        </p:tav>
                                      </p:tavLst>
                                    </p:anim>
                                    <p:anim calcmode="lin" valueType="num">
                                      <p:cBhvr>
                                        <p:cTn id="30" dur="500" fill="hold"/>
                                        <p:tgtEl>
                                          <p:spTgt spid="46"/>
                                        </p:tgtEl>
                                        <p:attrNameLst>
                                          <p:attrName>ppt_y</p:attrName>
                                        </p:attrNameLst>
                                      </p:cBhvr>
                                      <p:tavLst>
                                        <p:tav tm="0">
                                          <p:val>
                                            <p:strVal val="#ppt_y"/>
                                          </p:val>
                                        </p:tav>
                                        <p:tav tm="100000">
                                          <p:val>
                                            <p:strVal val="#ppt_y"/>
                                          </p:val>
                                        </p:tav>
                                      </p:tavLst>
                                    </p:anim>
                                    <p:anim calcmode="lin" valueType="num">
                                      <p:cBhvr>
                                        <p:cTn id="31" dur="500" fill="hold"/>
                                        <p:tgtEl>
                                          <p:spTgt spid="46"/>
                                        </p:tgtEl>
                                        <p:attrNameLst>
                                          <p:attrName>ppt_h</p:attrName>
                                        </p:attrNameLst>
                                      </p:cBhvr>
                                      <p:tavLst>
                                        <p:tav tm="0">
                                          <p:val>
                                            <p:strVal val="#ppt_h/10"/>
                                          </p:val>
                                        </p:tav>
                                        <p:tav tm="50000">
                                          <p:val>
                                            <p:strVal val="#ppt_h+.01"/>
                                          </p:val>
                                        </p:tav>
                                        <p:tav tm="100000">
                                          <p:val>
                                            <p:strVal val="#ppt_h"/>
                                          </p:val>
                                        </p:tav>
                                      </p:tavLst>
                                    </p:anim>
                                    <p:anim calcmode="lin" valueType="num">
                                      <p:cBhvr>
                                        <p:cTn id="32" dur="500" fill="hold"/>
                                        <p:tgtEl>
                                          <p:spTgt spid="46"/>
                                        </p:tgtEl>
                                        <p:attrNameLst>
                                          <p:attrName>ppt_w</p:attrName>
                                        </p:attrNameLst>
                                      </p:cBhvr>
                                      <p:tavLst>
                                        <p:tav tm="0">
                                          <p:val>
                                            <p:strVal val="#ppt_w/10"/>
                                          </p:val>
                                        </p:tav>
                                        <p:tav tm="50000">
                                          <p:val>
                                            <p:strVal val="#ppt_w+.01"/>
                                          </p:val>
                                        </p:tav>
                                        <p:tav tm="100000">
                                          <p:val>
                                            <p:strVal val="#ppt_w"/>
                                          </p:val>
                                        </p:tav>
                                      </p:tavLst>
                                    </p:anim>
                                    <p:animEffect transition="in" filter="fade">
                                      <p:cBhvr>
                                        <p:cTn id="33" dur="500" tmFilter="0,0; .5, 1; 1, 1"/>
                                        <p:tgtEl>
                                          <p:spTgt spid="46"/>
                                        </p:tgtEl>
                                      </p:cBhvr>
                                    </p:animEffect>
                                  </p:childTnLst>
                                </p:cTn>
                              </p:par>
                            </p:childTnLst>
                          </p:cTn>
                        </p:par>
                        <p:par>
                          <p:cTn id="34" fill="hold">
                            <p:stCondLst>
                              <p:cond delay="14449"/>
                            </p:stCondLst>
                            <p:childTnLst>
                              <p:par>
                                <p:cTn id="35" presetID="26" presetClass="emph" presetSubtype="0" fill="hold" grpId="1" nodeType="afterEffect">
                                  <p:stCondLst>
                                    <p:cond delay="0"/>
                                  </p:stCondLst>
                                  <p:iterate type="lt">
                                    <p:tmPct val="0"/>
                                  </p:iterate>
                                  <p:childTnLst>
                                    <p:animEffect transition="out" filter="fade">
                                      <p:cBhvr>
                                        <p:cTn id="36" dur="500" tmFilter="0, 0; .2, .5; .8, .5; 1, 0"/>
                                        <p:tgtEl>
                                          <p:spTgt spid="46"/>
                                        </p:tgtEl>
                                      </p:cBhvr>
                                    </p:animEffect>
                                    <p:animScale>
                                      <p:cBhvr>
                                        <p:cTn id="37" dur="250" autoRev="1" fill="hold"/>
                                        <p:tgtEl>
                                          <p:spTgt spid="46"/>
                                        </p:tgtEl>
                                      </p:cBhvr>
                                      <p:by x="105000" y="105000"/>
                                    </p:animScale>
                                  </p:childTnLst>
                                </p:cTn>
                              </p:par>
                            </p:childTnLst>
                          </p:cTn>
                        </p:par>
                        <p:par>
                          <p:cTn id="38" fill="hold">
                            <p:stCondLst>
                              <p:cond delay="14949"/>
                            </p:stCondLst>
                            <p:childTnLst>
                              <p:par>
                                <p:cTn id="39" presetID="10" presetClass="entr" presetSubtype="0" fill="hold" grpId="0" nodeType="afterEffect">
                                  <p:stCondLst>
                                    <p:cond delay="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5" grpId="0"/>
      <p:bldP spid="45" grpId="1"/>
      <p:bldP spid="46" grpId="0"/>
      <p:bldP spid="46" grpId="1"/>
      <p:bldP spid="5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1105594" y="1629594"/>
            <a:ext cx="5184576" cy="3888432"/>
          </a:xfrm>
          <a:prstGeom prst="roundRect">
            <a:avLst>
              <a:gd name="adj" fmla="val 4582"/>
            </a:avLst>
          </a:prstGeom>
          <a:solidFill>
            <a:srgbClr val="1E6C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圆角矩形 50"/>
          <p:cNvSpPr/>
          <p:nvPr/>
        </p:nvSpPr>
        <p:spPr>
          <a:xfrm>
            <a:off x="4439022" y="1629594"/>
            <a:ext cx="1008112" cy="864096"/>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52" name="圆角矩形 51"/>
          <p:cNvSpPr/>
          <p:nvPr/>
        </p:nvSpPr>
        <p:spPr>
          <a:xfrm>
            <a:off x="4439022" y="2637706"/>
            <a:ext cx="1008112" cy="864096"/>
          </a:xfrm>
          <a:prstGeom prst="roundRect">
            <a:avLst/>
          </a:prstGeom>
          <a:solidFill>
            <a:srgbClr val="1E6C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53" name="圆角矩形 52"/>
          <p:cNvSpPr/>
          <p:nvPr/>
        </p:nvSpPr>
        <p:spPr>
          <a:xfrm>
            <a:off x="4439022" y="3645818"/>
            <a:ext cx="1008112" cy="86409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54" name="圆角矩形 53"/>
          <p:cNvSpPr/>
          <p:nvPr/>
        </p:nvSpPr>
        <p:spPr>
          <a:xfrm>
            <a:off x="4439022" y="4653930"/>
            <a:ext cx="1008112" cy="86409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55" name="矩形 54"/>
          <p:cNvSpPr/>
          <p:nvPr/>
        </p:nvSpPr>
        <p:spPr>
          <a:xfrm>
            <a:off x="4619042" y="1723088"/>
            <a:ext cx="648072" cy="677108"/>
          </a:xfrm>
          <a:prstGeom prst="rect">
            <a:avLst/>
          </a:prstGeom>
        </p:spPr>
        <p:txBody>
          <a:bodyPr wrap="square" lIns="0" tIns="0" rIns="0" bIns="0">
            <a:spAutoFit/>
          </a:bodyPr>
          <a:lstStyle/>
          <a:p>
            <a:pPr algn="ctr"/>
            <a:r>
              <a:rPr lang="en-US" altLang="zh-CN" sz="44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1</a:t>
            </a:r>
            <a:endParaRPr lang="en-US" altLang="zh-CN" sz="4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7" name="矩形 56"/>
          <p:cNvSpPr/>
          <p:nvPr/>
        </p:nvSpPr>
        <p:spPr>
          <a:xfrm>
            <a:off x="4619042" y="2731200"/>
            <a:ext cx="648072" cy="677108"/>
          </a:xfrm>
          <a:prstGeom prst="rect">
            <a:avLst/>
          </a:prstGeom>
        </p:spPr>
        <p:txBody>
          <a:bodyPr wrap="square" lIns="0" tIns="0" rIns="0" bIns="0">
            <a:spAutoFit/>
          </a:bodyPr>
          <a:lstStyle/>
          <a:p>
            <a:pPr algn="ctr"/>
            <a:r>
              <a:rPr lang="en-US" altLang="zh-CN" sz="44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2</a:t>
            </a:r>
            <a:endParaRPr lang="en-US" altLang="zh-CN" sz="4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8" name="矩形 57"/>
          <p:cNvSpPr/>
          <p:nvPr/>
        </p:nvSpPr>
        <p:spPr>
          <a:xfrm>
            <a:off x="4619042" y="3739312"/>
            <a:ext cx="648072" cy="677108"/>
          </a:xfrm>
          <a:prstGeom prst="rect">
            <a:avLst/>
          </a:prstGeom>
        </p:spPr>
        <p:txBody>
          <a:bodyPr wrap="square" lIns="0" tIns="0" rIns="0" bIns="0">
            <a:spAutoFit/>
          </a:bodyPr>
          <a:lstStyle/>
          <a:p>
            <a:pPr algn="ctr"/>
            <a:r>
              <a:rPr lang="en-US" altLang="zh-CN" sz="44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3</a:t>
            </a:r>
            <a:endParaRPr lang="en-US" altLang="zh-CN" sz="4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9" name="矩形 58"/>
          <p:cNvSpPr/>
          <p:nvPr/>
        </p:nvSpPr>
        <p:spPr>
          <a:xfrm>
            <a:off x="4619042" y="4747424"/>
            <a:ext cx="648072" cy="677108"/>
          </a:xfrm>
          <a:prstGeom prst="rect">
            <a:avLst/>
          </a:prstGeom>
        </p:spPr>
        <p:txBody>
          <a:bodyPr wrap="square" lIns="0" tIns="0" rIns="0" bIns="0">
            <a:spAutoFit/>
          </a:bodyPr>
          <a:lstStyle/>
          <a:p>
            <a:pPr algn="ctr"/>
            <a:r>
              <a:rPr lang="en-US" altLang="zh-CN" sz="44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4</a:t>
            </a:r>
            <a:endParaRPr lang="en-US" altLang="zh-CN" sz="4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60" name="矩形 59"/>
          <p:cNvSpPr/>
          <p:nvPr/>
        </p:nvSpPr>
        <p:spPr>
          <a:xfrm>
            <a:off x="910630" y="2637706"/>
            <a:ext cx="2385308" cy="1015663"/>
          </a:xfrm>
          <a:prstGeom prst="rect">
            <a:avLst/>
          </a:prstGeom>
        </p:spPr>
        <p:txBody>
          <a:bodyPr wrap="square" lIns="0" tIns="0" rIns="0" bIns="0">
            <a:spAutoFit/>
          </a:bodyPr>
          <a:lstStyle/>
          <a:p>
            <a:pPr algn="ctr"/>
            <a:r>
              <a:rPr lang="zh-CN" altLang="en-US" sz="66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目 录</a:t>
            </a:r>
            <a:endParaRPr lang="en-US" altLang="zh-CN" sz="66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61" name="矩形 60"/>
          <p:cNvSpPr/>
          <p:nvPr/>
        </p:nvSpPr>
        <p:spPr>
          <a:xfrm>
            <a:off x="786276" y="3945463"/>
            <a:ext cx="2634016" cy="492443"/>
          </a:xfrm>
          <a:prstGeom prst="rect">
            <a:avLst/>
          </a:prstGeom>
        </p:spPr>
        <p:txBody>
          <a:bodyPr wrap="square" lIns="0" tIns="0" rIns="0" bIns="0">
            <a:spAutoFit/>
          </a:bodyPr>
          <a:lstStyle/>
          <a:p>
            <a:pPr algn="ctr"/>
            <a:r>
              <a:rPr lang="en-US" altLang="zh-CN" sz="32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CONTENTS</a:t>
            </a:r>
            <a:endParaRPr lang="en-US" altLang="zh-CN" sz="32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63" name="矩形 259"/>
          <p:cNvSpPr>
            <a:spLocks noChangeArrowheads="1"/>
          </p:cNvSpPr>
          <p:nvPr/>
        </p:nvSpPr>
        <p:spPr bwMode="auto">
          <a:xfrm>
            <a:off x="5094931" y="1845618"/>
            <a:ext cx="6904931" cy="4924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609600" lvl="2" indent="0">
              <a:buNone/>
            </a:pPr>
            <a:r>
              <a:rPr lang="zh-CN" altLang="en-US" sz="3200" b="1" dirty="0">
                <a:solidFill>
                  <a:schemeClr val="accent6"/>
                </a:solidFill>
              </a:rPr>
              <a:t>工作</a:t>
            </a:r>
            <a:r>
              <a:rPr lang="zh-CN" altLang="en-US" sz="3200" b="1" dirty="0" smtClean="0">
                <a:solidFill>
                  <a:schemeClr val="accent6"/>
                </a:solidFill>
              </a:rPr>
              <a:t>回顾</a:t>
            </a:r>
            <a:r>
              <a:rPr lang="en-US" altLang="zh-CN" b="1" dirty="0" smtClean="0">
                <a:solidFill>
                  <a:schemeClr val="accent6"/>
                </a:solidFill>
                <a:sym typeface="Arial" panose="020B0604020202020204" pitchFamily="34" charset="0"/>
              </a:rPr>
              <a:t>——</a:t>
            </a:r>
            <a:r>
              <a:rPr lang="zh-CN" altLang="en-US" b="1" dirty="0" smtClean="0">
                <a:solidFill>
                  <a:schemeClr val="accent6"/>
                </a:solidFill>
              </a:rPr>
              <a:t>谈近来的工作情况</a:t>
            </a:r>
            <a:endParaRPr lang="zh-CN" altLang="en-US" b="1" dirty="0">
              <a:solidFill>
                <a:schemeClr val="accent6"/>
              </a:solidFill>
            </a:endParaRPr>
          </a:p>
        </p:txBody>
      </p:sp>
      <p:sp>
        <p:nvSpPr>
          <p:cNvPr id="64" name="矩形 259"/>
          <p:cNvSpPr>
            <a:spLocks noChangeArrowheads="1"/>
          </p:cNvSpPr>
          <p:nvPr/>
        </p:nvSpPr>
        <p:spPr bwMode="auto">
          <a:xfrm>
            <a:off x="5094931" y="2831282"/>
            <a:ext cx="6400875" cy="4924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609600" lvl="2" indent="0">
              <a:buNone/>
            </a:pPr>
            <a:r>
              <a:rPr lang="zh-CN" altLang="en-US" sz="3200" b="1" dirty="0">
                <a:solidFill>
                  <a:schemeClr val="accent6"/>
                </a:solidFill>
              </a:rPr>
              <a:t>自我</a:t>
            </a:r>
            <a:r>
              <a:rPr lang="zh-CN" altLang="en-US" sz="3200" b="1" dirty="0" smtClean="0">
                <a:solidFill>
                  <a:schemeClr val="accent6"/>
                </a:solidFill>
              </a:rPr>
              <a:t>评价</a:t>
            </a:r>
            <a:r>
              <a:rPr lang="en-US" altLang="zh-CN" b="1" dirty="0" smtClean="0">
                <a:solidFill>
                  <a:schemeClr val="accent6"/>
                </a:solidFill>
                <a:sym typeface="Arial" panose="020B0604020202020204" pitchFamily="34" charset="0"/>
              </a:rPr>
              <a:t>——</a:t>
            </a:r>
            <a:r>
              <a:rPr lang="zh-CN" altLang="en-US" b="1" dirty="0">
                <a:solidFill>
                  <a:schemeClr val="accent6"/>
                </a:solidFill>
              </a:rPr>
              <a:t>对本人和工作都可以评价</a:t>
            </a:r>
          </a:p>
        </p:txBody>
      </p:sp>
      <p:sp>
        <p:nvSpPr>
          <p:cNvPr id="65" name="矩形 259"/>
          <p:cNvSpPr>
            <a:spLocks noChangeArrowheads="1"/>
          </p:cNvSpPr>
          <p:nvPr/>
        </p:nvSpPr>
        <p:spPr bwMode="auto">
          <a:xfrm>
            <a:off x="5094931" y="3862422"/>
            <a:ext cx="6400875" cy="4924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609600" lvl="2" indent="0">
              <a:buNone/>
            </a:pPr>
            <a:r>
              <a:rPr lang="zh-CN" altLang="en-US" sz="3200" b="1" dirty="0">
                <a:solidFill>
                  <a:schemeClr val="accent6"/>
                </a:solidFill>
              </a:rPr>
              <a:t>工作</a:t>
            </a:r>
            <a:r>
              <a:rPr lang="zh-CN" altLang="en-US" sz="3200" b="1" dirty="0" smtClean="0">
                <a:solidFill>
                  <a:schemeClr val="accent6"/>
                </a:solidFill>
              </a:rPr>
              <a:t>体会</a:t>
            </a:r>
            <a:r>
              <a:rPr lang="en-US" altLang="zh-CN" b="1" dirty="0" smtClean="0">
                <a:solidFill>
                  <a:schemeClr val="accent6"/>
                </a:solidFill>
                <a:sym typeface="Arial" panose="020B0604020202020204" pitchFamily="34" charset="0"/>
              </a:rPr>
              <a:t>——</a:t>
            </a:r>
            <a:r>
              <a:rPr lang="zh-CN" altLang="en-US" b="1" dirty="0">
                <a:solidFill>
                  <a:schemeClr val="accent6"/>
                </a:solidFill>
              </a:rPr>
              <a:t>谈工作感想领悟、体会</a:t>
            </a:r>
          </a:p>
        </p:txBody>
      </p:sp>
      <p:sp>
        <p:nvSpPr>
          <p:cNvPr id="66" name="矩形 259"/>
          <p:cNvSpPr>
            <a:spLocks noChangeArrowheads="1"/>
          </p:cNvSpPr>
          <p:nvPr/>
        </p:nvSpPr>
        <p:spPr bwMode="auto">
          <a:xfrm>
            <a:off x="5094931" y="4870534"/>
            <a:ext cx="6400875" cy="8617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609600" lvl="2" indent="0">
              <a:buNone/>
            </a:pPr>
            <a:r>
              <a:rPr lang="zh-CN" altLang="en-US" sz="3200" b="1" dirty="0">
                <a:solidFill>
                  <a:schemeClr val="accent6"/>
                </a:solidFill>
              </a:rPr>
              <a:t>工作规划和</a:t>
            </a:r>
            <a:r>
              <a:rPr lang="zh-CN" altLang="en-US" sz="3200" b="1" dirty="0" smtClean="0">
                <a:solidFill>
                  <a:schemeClr val="accent6"/>
                </a:solidFill>
              </a:rPr>
              <a:t>展望</a:t>
            </a:r>
            <a:r>
              <a:rPr lang="en-US" altLang="zh-CN" b="1" dirty="0" smtClean="0">
                <a:solidFill>
                  <a:schemeClr val="accent6"/>
                </a:solidFill>
                <a:sym typeface="Arial" panose="020B0604020202020204" pitchFamily="34" charset="0"/>
              </a:rPr>
              <a:t>——</a:t>
            </a:r>
            <a:r>
              <a:rPr lang="zh-CN" altLang="en-US" sz="2000" b="1" dirty="0">
                <a:solidFill>
                  <a:schemeClr val="accent6"/>
                </a:solidFill>
              </a:rPr>
              <a:t>谈下一步工作</a:t>
            </a:r>
            <a:r>
              <a:rPr lang="zh-CN" altLang="en-US" sz="2000" b="1" dirty="0" smtClean="0">
                <a:solidFill>
                  <a:schemeClr val="accent6"/>
                </a:solidFill>
              </a:rPr>
              <a:t>计划             </a:t>
            </a:r>
            <a:endParaRPr lang="en-US" altLang="zh-CN" sz="2000" b="1" dirty="0" smtClean="0">
              <a:solidFill>
                <a:schemeClr val="accent6"/>
              </a:solidFill>
            </a:endParaRPr>
          </a:p>
          <a:p>
            <a:pPr marL="609600" lvl="2" indent="0">
              <a:buNone/>
            </a:pPr>
            <a:r>
              <a:rPr lang="en-US" altLang="zh-CN" sz="2000" b="1" dirty="0">
                <a:solidFill>
                  <a:schemeClr val="accent6"/>
                </a:solidFill>
              </a:rPr>
              <a:t> </a:t>
            </a:r>
            <a:r>
              <a:rPr lang="en-US" altLang="zh-CN" sz="2000" b="1" dirty="0" smtClean="0">
                <a:solidFill>
                  <a:schemeClr val="accent6"/>
                </a:solidFill>
              </a:rPr>
              <a:t>                                             </a:t>
            </a:r>
            <a:r>
              <a:rPr lang="zh-CN" altLang="en-US" sz="2000" b="1" dirty="0" smtClean="0">
                <a:solidFill>
                  <a:schemeClr val="accent6"/>
                </a:solidFill>
              </a:rPr>
              <a:t>或</a:t>
            </a:r>
            <a:r>
              <a:rPr lang="zh-CN" altLang="en-US" sz="2000" b="1" dirty="0">
                <a:solidFill>
                  <a:schemeClr val="accent6"/>
                </a:solidFill>
              </a:rPr>
              <a:t>长远职业规划</a:t>
            </a:r>
          </a:p>
        </p:txBody>
      </p:sp>
      <p:sp>
        <p:nvSpPr>
          <p:cNvPr id="18" name="TextBox 17"/>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par>
                          <p:cTn id="11" fill="hold">
                            <p:stCondLst>
                              <p:cond delay="1000"/>
                            </p:stCondLst>
                            <p:childTnLst>
                              <p:par>
                                <p:cTn id="12" presetID="23" presetClass="entr" presetSubtype="32" fill="hold" grpId="0" nodeType="afterEffect">
                                  <p:stCondLst>
                                    <p:cond delay="0"/>
                                  </p:stCondLst>
                                  <p:childTnLst>
                                    <p:set>
                                      <p:cBhvr>
                                        <p:cTn id="13" dur="1" fill="hold">
                                          <p:stCondLst>
                                            <p:cond delay="0"/>
                                          </p:stCondLst>
                                        </p:cTn>
                                        <p:tgtEl>
                                          <p:spTgt spid="60"/>
                                        </p:tgtEl>
                                        <p:attrNameLst>
                                          <p:attrName>style.visibility</p:attrName>
                                        </p:attrNameLst>
                                      </p:cBhvr>
                                      <p:to>
                                        <p:strVal val="visible"/>
                                      </p:to>
                                    </p:set>
                                    <p:anim calcmode="lin" valueType="num">
                                      <p:cBhvr>
                                        <p:cTn id="14" dur="500" fill="hold"/>
                                        <p:tgtEl>
                                          <p:spTgt spid="60"/>
                                        </p:tgtEl>
                                        <p:attrNameLst>
                                          <p:attrName>ppt_w</p:attrName>
                                        </p:attrNameLst>
                                      </p:cBhvr>
                                      <p:tavLst>
                                        <p:tav tm="0">
                                          <p:val>
                                            <p:strVal val="4*#ppt_w"/>
                                          </p:val>
                                        </p:tav>
                                        <p:tav tm="100000">
                                          <p:val>
                                            <p:strVal val="#ppt_w"/>
                                          </p:val>
                                        </p:tav>
                                      </p:tavLst>
                                    </p:anim>
                                    <p:anim calcmode="lin" valueType="num">
                                      <p:cBhvr>
                                        <p:cTn id="15" dur="500" fill="hold"/>
                                        <p:tgtEl>
                                          <p:spTgt spid="60"/>
                                        </p:tgtEl>
                                        <p:attrNameLst>
                                          <p:attrName>ppt_h</p:attrName>
                                        </p:attrNameLst>
                                      </p:cBhvr>
                                      <p:tavLst>
                                        <p:tav tm="0">
                                          <p:val>
                                            <p:strVal val="4*#ppt_h"/>
                                          </p:val>
                                        </p:tav>
                                        <p:tav tm="100000">
                                          <p:val>
                                            <p:strVal val="#ppt_h"/>
                                          </p:val>
                                        </p:tav>
                                      </p:tavLst>
                                    </p:anim>
                                  </p:childTnLst>
                                </p:cTn>
                              </p:par>
                            </p:childTnLst>
                          </p:cTn>
                        </p:par>
                        <p:par>
                          <p:cTn id="16" fill="hold">
                            <p:stCondLst>
                              <p:cond delay="1500"/>
                            </p:stCondLst>
                            <p:childTnLst>
                              <p:par>
                                <p:cTn id="17" presetID="23" presetClass="entr" presetSubtype="32" fill="hold" grpId="0" nodeType="afterEffect">
                                  <p:stCondLst>
                                    <p:cond delay="0"/>
                                  </p:stCondLst>
                                  <p:childTnLst>
                                    <p:set>
                                      <p:cBhvr>
                                        <p:cTn id="18" dur="1" fill="hold">
                                          <p:stCondLst>
                                            <p:cond delay="0"/>
                                          </p:stCondLst>
                                        </p:cTn>
                                        <p:tgtEl>
                                          <p:spTgt spid="61"/>
                                        </p:tgtEl>
                                        <p:attrNameLst>
                                          <p:attrName>style.visibility</p:attrName>
                                        </p:attrNameLst>
                                      </p:cBhvr>
                                      <p:to>
                                        <p:strVal val="visible"/>
                                      </p:to>
                                    </p:set>
                                    <p:anim calcmode="lin" valueType="num">
                                      <p:cBhvr>
                                        <p:cTn id="19" dur="500" fill="hold"/>
                                        <p:tgtEl>
                                          <p:spTgt spid="61"/>
                                        </p:tgtEl>
                                        <p:attrNameLst>
                                          <p:attrName>ppt_w</p:attrName>
                                        </p:attrNameLst>
                                      </p:cBhvr>
                                      <p:tavLst>
                                        <p:tav tm="0">
                                          <p:val>
                                            <p:strVal val="4*#ppt_w"/>
                                          </p:val>
                                        </p:tav>
                                        <p:tav tm="100000">
                                          <p:val>
                                            <p:strVal val="#ppt_w"/>
                                          </p:val>
                                        </p:tav>
                                      </p:tavLst>
                                    </p:anim>
                                    <p:anim calcmode="lin" valueType="num">
                                      <p:cBhvr>
                                        <p:cTn id="20" dur="500" fill="hold"/>
                                        <p:tgtEl>
                                          <p:spTgt spid="61"/>
                                        </p:tgtEl>
                                        <p:attrNameLst>
                                          <p:attrName>ppt_h</p:attrName>
                                        </p:attrNameLst>
                                      </p:cBhvr>
                                      <p:tavLst>
                                        <p:tav tm="0">
                                          <p:val>
                                            <p:strVal val="4*#ppt_h"/>
                                          </p:val>
                                        </p:tav>
                                        <p:tav tm="100000">
                                          <p:val>
                                            <p:strVal val="#ppt_h"/>
                                          </p:val>
                                        </p:tav>
                                      </p:tavLst>
                                    </p:anim>
                                  </p:childTnLst>
                                </p:cTn>
                              </p:par>
                            </p:childTnLst>
                          </p:cTn>
                        </p:par>
                        <p:par>
                          <p:cTn id="21" fill="hold">
                            <p:stCondLst>
                              <p:cond delay="2000"/>
                            </p:stCondLst>
                            <p:childTnLst>
                              <p:par>
                                <p:cTn id="22" presetID="2" presetClass="entr" presetSubtype="2" fill="hold" grpId="0" nodeType="afterEffect">
                                  <p:stCondLst>
                                    <p:cond delay="0"/>
                                  </p:stCondLst>
                                  <p:childTnLst>
                                    <p:set>
                                      <p:cBhvr>
                                        <p:cTn id="23" dur="1" fill="hold">
                                          <p:stCondLst>
                                            <p:cond delay="0"/>
                                          </p:stCondLst>
                                        </p:cTn>
                                        <p:tgtEl>
                                          <p:spTgt spid="51"/>
                                        </p:tgtEl>
                                        <p:attrNameLst>
                                          <p:attrName>style.visibility</p:attrName>
                                        </p:attrNameLst>
                                      </p:cBhvr>
                                      <p:to>
                                        <p:strVal val="visible"/>
                                      </p:to>
                                    </p:set>
                                    <p:anim calcmode="lin" valueType="num">
                                      <p:cBhvr additive="base">
                                        <p:cTn id="24" dur="500" fill="hold"/>
                                        <p:tgtEl>
                                          <p:spTgt spid="51"/>
                                        </p:tgtEl>
                                        <p:attrNameLst>
                                          <p:attrName>ppt_x</p:attrName>
                                        </p:attrNameLst>
                                      </p:cBhvr>
                                      <p:tavLst>
                                        <p:tav tm="0">
                                          <p:val>
                                            <p:strVal val="1+#ppt_w/2"/>
                                          </p:val>
                                        </p:tav>
                                        <p:tav tm="100000">
                                          <p:val>
                                            <p:strVal val="#ppt_x"/>
                                          </p:val>
                                        </p:tav>
                                      </p:tavLst>
                                    </p:anim>
                                    <p:anim calcmode="lin" valueType="num">
                                      <p:cBhvr additive="base">
                                        <p:cTn id="25" dur="500" fill="hold"/>
                                        <p:tgtEl>
                                          <p:spTgt spid="51"/>
                                        </p:tgtEl>
                                        <p:attrNameLst>
                                          <p:attrName>ppt_y</p:attrName>
                                        </p:attrNameLst>
                                      </p:cBhvr>
                                      <p:tavLst>
                                        <p:tav tm="0">
                                          <p:val>
                                            <p:strVal val="#ppt_y"/>
                                          </p:val>
                                        </p:tav>
                                        <p:tav tm="100000">
                                          <p:val>
                                            <p:strVal val="#ppt_y"/>
                                          </p:val>
                                        </p:tav>
                                      </p:tavLst>
                                    </p:anim>
                                  </p:childTnLst>
                                </p:cTn>
                              </p:par>
                            </p:childTnLst>
                          </p:cTn>
                        </p:par>
                        <p:par>
                          <p:cTn id="26" fill="hold">
                            <p:stCondLst>
                              <p:cond delay="2500"/>
                            </p:stCondLst>
                            <p:childTnLst>
                              <p:par>
                                <p:cTn id="27" presetID="2" presetClass="entr" presetSubtype="2"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500" fill="hold"/>
                                        <p:tgtEl>
                                          <p:spTgt spid="52"/>
                                        </p:tgtEl>
                                        <p:attrNameLst>
                                          <p:attrName>ppt_x</p:attrName>
                                        </p:attrNameLst>
                                      </p:cBhvr>
                                      <p:tavLst>
                                        <p:tav tm="0">
                                          <p:val>
                                            <p:strVal val="1+#ppt_w/2"/>
                                          </p:val>
                                        </p:tav>
                                        <p:tav tm="100000">
                                          <p:val>
                                            <p:strVal val="#ppt_x"/>
                                          </p:val>
                                        </p:tav>
                                      </p:tavLst>
                                    </p:anim>
                                    <p:anim calcmode="lin" valueType="num">
                                      <p:cBhvr additive="base">
                                        <p:cTn id="30" dur="500" fill="hold"/>
                                        <p:tgtEl>
                                          <p:spTgt spid="52"/>
                                        </p:tgtEl>
                                        <p:attrNameLst>
                                          <p:attrName>ppt_y</p:attrName>
                                        </p:attrNameLst>
                                      </p:cBhvr>
                                      <p:tavLst>
                                        <p:tav tm="0">
                                          <p:val>
                                            <p:strVal val="#ppt_y"/>
                                          </p:val>
                                        </p:tav>
                                        <p:tav tm="100000">
                                          <p:val>
                                            <p:strVal val="#ppt_y"/>
                                          </p:val>
                                        </p:tav>
                                      </p:tavLst>
                                    </p:anim>
                                  </p:childTnLst>
                                </p:cTn>
                              </p:par>
                            </p:childTnLst>
                          </p:cTn>
                        </p:par>
                        <p:par>
                          <p:cTn id="31" fill="hold">
                            <p:stCondLst>
                              <p:cond delay="3000"/>
                            </p:stCondLst>
                            <p:childTnLst>
                              <p:par>
                                <p:cTn id="32" presetID="2" presetClass="entr" presetSubtype="2" fill="hold" grpId="0" nodeType="afterEffect">
                                  <p:stCondLst>
                                    <p:cond delay="0"/>
                                  </p:stCondLst>
                                  <p:childTnLst>
                                    <p:set>
                                      <p:cBhvr>
                                        <p:cTn id="33" dur="1" fill="hold">
                                          <p:stCondLst>
                                            <p:cond delay="0"/>
                                          </p:stCondLst>
                                        </p:cTn>
                                        <p:tgtEl>
                                          <p:spTgt spid="53"/>
                                        </p:tgtEl>
                                        <p:attrNameLst>
                                          <p:attrName>style.visibility</p:attrName>
                                        </p:attrNameLst>
                                      </p:cBhvr>
                                      <p:to>
                                        <p:strVal val="visible"/>
                                      </p:to>
                                    </p:set>
                                    <p:anim calcmode="lin" valueType="num">
                                      <p:cBhvr additive="base">
                                        <p:cTn id="34" dur="500" fill="hold"/>
                                        <p:tgtEl>
                                          <p:spTgt spid="53"/>
                                        </p:tgtEl>
                                        <p:attrNameLst>
                                          <p:attrName>ppt_x</p:attrName>
                                        </p:attrNameLst>
                                      </p:cBhvr>
                                      <p:tavLst>
                                        <p:tav tm="0">
                                          <p:val>
                                            <p:strVal val="1+#ppt_w/2"/>
                                          </p:val>
                                        </p:tav>
                                        <p:tav tm="100000">
                                          <p:val>
                                            <p:strVal val="#ppt_x"/>
                                          </p:val>
                                        </p:tav>
                                      </p:tavLst>
                                    </p:anim>
                                    <p:anim calcmode="lin" valueType="num">
                                      <p:cBhvr additive="base">
                                        <p:cTn id="35" dur="500" fill="hold"/>
                                        <p:tgtEl>
                                          <p:spTgt spid="53"/>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2" presetClass="entr" presetSubtype="2" fill="hold" grpId="0" nodeType="after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1+#ppt_w/2"/>
                                          </p:val>
                                        </p:tav>
                                        <p:tav tm="100000">
                                          <p:val>
                                            <p:strVal val="#ppt_x"/>
                                          </p:val>
                                        </p:tav>
                                      </p:tavLst>
                                    </p:anim>
                                    <p:anim calcmode="lin" valueType="num">
                                      <p:cBhvr additive="base">
                                        <p:cTn id="40" dur="500" fill="hold"/>
                                        <p:tgtEl>
                                          <p:spTgt spid="54"/>
                                        </p:tgtEl>
                                        <p:attrNameLst>
                                          <p:attrName>ppt_y</p:attrName>
                                        </p:attrNameLst>
                                      </p:cBhvr>
                                      <p:tavLst>
                                        <p:tav tm="0">
                                          <p:val>
                                            <p:strVal val="#ppt_y"/>
                                          </p:val>
                                        </p:tav>
                                        <p:tav tm="100000">
                                          <p:val>
                                            <p:strVal val="#ppt_y"/>
                                          </p:val>
                                        </p:tav>
                                      </p:tavLst>
                                    </p:anim>
                                  </p:childTnLst>
                                </p:cTn>
                              </p:par>
                            </p:childTnLst>
                          </p:cTn>
                        </p:par>
                        <p:par>
                          <p:cTn id="41" fill="hold">
                            <p:stCondLst>
                              <p:cond delay="4000"/>
                            </p:stCondLst>
                            <p:childTnLst>
                              <p:par>
                                <p:cTn id="42" presetID="23" presetClass="entr" presetSubtype="32" fill="hold" grpId="0" nodeType="afterEffect">
                                  <p:stCondLst>
                                    <p:cond delay="0"/>
                                  </p:stCondLst>
                                  <p:childTnLst>
                                    <p:set>
                                      <p:cBhvr>
                                        <p:cTn id="43" dur="1" fill="hold">
                                          <p:stCondLst>
                                            <p:cond delay="0"/>
                                          </p:stCondLst>
                                        </p:cTn>
                                        <p:tgtEl>
                                          <p:spTgt spid="55"/>
                                        </p:tgtEl>
                                        <p:attrNameLst>
                                          <p:attrName>style.visibility</p:attrName>
                                        </p:attrNameLst>
                                      </p:cBhvr>
                                      <p:to>
                                        <p:strVal val="visible"/>
                                      </p:to>
                                    </p:set>
                                    <p:anim calcmode="lin" valueType="num">
                                      <p:cBhvr>
                                        <p:cTn id="44" dur="500" fill="hold"/>
                                        <p:tgtEl>
                                          <p:spTgt spid="55"/>
                                        </p:tgtEl>
                                        <p:attrNameLst>
                                          <p:attrName>ppt_w</p:attrName>
                                        </p:attrNameLst>
                                      </p:cBhvr>
                                      <p:tavLst>
                                        <p:tav tm="0">
                                          <p:val>
                                            <p:strVal val="4*#ppt_w"/>
                                          </p:val>
                                        </p:tav>
                                        <p:tav tm="100000">
                                          <p:val>
                                            <p:strVal val="#ppt_w"/>
                                          </p:val>
                                        </p:tav>
                                      </p:tavLst>
                                    </p:anim>
                                    <p:anim calcmode="lin" valueType="num">
                                      <p:cBhvr>
                                        <p:cTn id="45" dur="500" fill="hold"/>
                                        <p:tgtEl>
                                          <p:spTgt spid="55"/>
                                        </p:tgtEl>
                                        <p:attrNameLst>
                                          <p:attrName>ppt_h</p:attrName>
                                        </p:attrNameLst>
                                      </p:cBhvr>
                                      <p:tavLst>
                                        <p:tav tm="0">
                                          <p:val>
                                            <p:strVal val="4*#ppt_h"/>
                                          </p:val>
                                        </p:tav>
                                        <p:tav tm="100000">
                                          <p:val>
                                            <p:strVal val="#ppt_h"/>
                                          </p:val>
                                        </p:tav>
                                      </p:tavLst>
                                    </p:anim>
                                  </p:childTnLst>
                                </p:cTn>
                              </p:par>
                            </p:childTnLst>
                          </p:cTn>
                        </p:par>
                        <p:par>
                          <p:cTn id="46" fill="hold">
                            <p:stCondLst>
                              <p:cond delay="4500"/>
                            </p:stCondLst>
                            <p:childTnLst>
                              <p:par>
                                <p:cTn id="47" presetID="23" presetClass="entr" presetSubtype="32" fill="hold" grpId="0" nodeType="afterEffect">
                                  <p:stCondLst>
                                    <p:cond delay="0"/>
                                  </p:stCondLst>
                                  <p:childTnLst>
                                    <p:set>
                                      <p:cBhvr>
                                        <p:cTn id="48" dur="1" fill="hold">
                                          <p:stCondLst>
                                            <p:cond delay="0"/>
                                          </p:stCondLst>
                                        </p:cTn>
                                        <p:tgtEl>
                                          <p:spTgt spid="57"/>
                                        </p:tgtEl>
                                        <p:attrNameLst>
                                          <p:attrName>style.visibility</p:attrName>
                                        </p:attrNameLst>
                                      </p:cBhvr>
                                      <p:to>
                                        <p:strVal val="visible"/>
                                      </p:to>
                                    </p:set>
                                    <p:anim calcmode="lin" valueType="num">
                                      <p:cBhvr>
                                        <p:cTn id="49" dur="500" fill="hold"/>
                                        <p:tgtEl>
                                          <p:spTgt spid="57"/>
                                        </p:tgtEl>
                                        <p:attrNameLst>
                                          <p:attrName>ppt_w</p:attrName>
                                        </p:attrNameLst>
                                      </p:cBhvr>
                                      <p:tavLst>
                                        <p:tav tm="0">
                                          <p:val>
                                            <p:strVal val="4*#ppt_w"/>
                                          </p:val>
                                        </p:tav>
                                        <p:tav tm="100000">
                                          <p:val>
                                            <p:strVal val="#ppt_w"/>
                                          </p:val>
                                        </p:tav>
                                      </p:tavLst>
                                    </p:anim>
                                    <p:anim calcmode="lin" valueType="num">
                                      <p:cBhvr>
                                        <p:cTn id="50" dur="500" fill="hold"/>
                                        <p:tgtEl>
                                          <p:spTgt spid="57"/>
                                        </p:tgtEl>
                                        <p:attrNameLst>
                                          <p:attrName>ppt_h</p:attrName>
                                        </p:attrNameLst>
                                      </p:cBhvr>
                                      <p:tavLst>
                                        <p:tav tm="0">
                                          <p:val>
                                            <p:strVal val="4*#ppt_h"/>
                                          </p:val>
                                        </p:tav>
                                        <p:tav tm="100000">
                                          <p:val>
                                            <p:strVal val="#ppt_h"/>
                                          </p:val>
                                        </p:tav>
                                      </p:tavLst>
                                    </p:anim>
                                  </p:childTnLst>
                                </p:cTn>
                              </p:par>
                            </p:childTnLst>
                          </p:cTn>
                        </p:par>
                        <p:par>
                          <p:cTn id="51" fill="hold">
                            <p:stCondLst>
                              <p:cond delay="5000"/>
                            </p:stCondLst>
                            <p:childTnLst>
                              <p:par>
                                <p:cTn id="52" presetID="23" presetClass="entr" presetSubtype="32" fill="hold" grpId="0" nodeType="afterEffect">
                                  <p:stCondLst>
                                    <p:cond delay="0"/>
                                  </p:stCondLst>
                                  <p:childTnLst>
                                    <p:set>
                                      <p:cBhvr>
                                        <p:cTn id="53" dur="1" fill="hold">
                                          <p:stCondLst>
                                            <p:cond delay="0"/>
                                          </p:stCondLst>
                                        </p:cTn>
                                        <p:tgtEl>
                                          <p:spTgt spid="58"/>
                                        </p:tgtEl>
                                        <p:attrNameLst>
                                          <p:attrName>style.visibility</p:attrName>
                                        </p:attrNameLst>
                                      </p:cBhvr>
                                      <p:to>
                                        <p:strVal val="visible"/>
                                      </p:to>
                                    </p:set>
                                    <p:anim calcmode="lin" valueType="num">
                                      <p:cBhvr>
                                        <p:cTn id="54" dur="500" fill="hold"/>
                                        <p:tgtEl>
                                          <p:spTgt spid="58"/>
                                        </p:tgtEl>
                                        <p:attrNameLst>
                                          <p:attrName>ppt_w</p:attrName>
                                        </p:attrNameLst>
                                      </p:cBhvr>
                                      <p:tavLst>
                                        <p:tav tm="0">
                                          <p:val>
                                            <p:strVal val="4*#ppt_w"/>
                                          </p:val>
                                        </p:tav>
                                        <p:tav tm="100000">
                                          <p:val>
                                            <p:strVal val="#ppt_w"/>
                                          </p:val>
                                        </p:tav>
                                      </p:tavLst>
                                    </p:anim>
                                    <p:anim calcmode="lin" valueType="num">
                                      <p:cBhvr>
                                        <p:cTn id="55" dur="500" fill="hold"/>
                                        <p:tgtEl>
                                          <p:spTgt spid="58"/>
                                        </p:tgtEl>
                                        <p:attrNameLst>
                                          <p:attrName>ppt_h</p:attrName>
                                        </p:attrNameLst>
                                      </p:cBhvr>
                                      <p:tavLst>
                                        <p:tav tm="0">
                                          <p:val>
                                            <p:strVal val="4*#ppt_h"/>
                                          </p:val>
                                        </p:tav>
                                        <p:tav tm="100000">
                                          <p:val>
                                            <p:strVal val="#ppt_h"/>
                                          </p:val>
                                        </p:tav>
                                      </p:tavLst>
                                    </p:anim>
                                  </p:childTnLst>
                                </p:cTn>
                              </p:par>
                            </p:childTnLst>
                          </p:cTn>
                        </p:par>
                        <p:par>
                          <p:cTn id="56" fill="hold">
                            <p:stCondLst>
                              <p:cond delay="5500"/>
                            </p:stCondLst>
                            <p:childTnLst>
                              <p:par>
                                <p:cTn id="57" presetID="23" presetClass="entr" presetSubtype="32"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 calcmode="lin" valueType="num">
                                      <p:cBhvr>
                                        <p:cTn id="59" dur="500" fill="hold"/>
                                        <p:tgtEl>
                                          <p:spTgt spid="59"/>
                                        </p:tgtEl>
                                        <p:attrNameLst>
                                          <p:attrName>ppt_w</p:attrName>
                                        </p:attrNameLst>
                                      </p:cBhvr>
                                      <p:tavLst>
                                        <p:tav tm="0">
                                          <p:val>
                                            <p:strVal val="4*#ppt_w"/>
                                          </p:val>
                                        </p:tav>
                                        <p:tav tm="100000">
                                          <p:val>
                                            <p:strVal val="#ppt_w"/>
                                          </p:val>
                                        </p:tav>
                                      </p:tavLst>
                                    </p:anim>
                                    <p:anim calcmode="lin" valueType="num">
                                      <p:cBhvr>
                                        <p:cTn id="60" dur="500" fill="hold"/>
                                        <p:tgtEl>
                                          <p:spTgt spid="59"/>
                                        </p:tgtEl>
                                        <p:attrNameLst>
                                          <p:attrName>ppt_h</p:attrName>
                                        </p:attrNameLst>
                                      </p:cBhvr>
                                      <p:tavLst>
                                        <p:tav tm="0">
                                          <p:val>
                                            <p:strVal val="4*#ppt_h"/>
                                          </p:val>
                                        </p:tav>
                                        <p:tav tm="100000">
                                          <p:val>
                                            <p:strVal val="#ppt_h"/>
                                          </p:val>
                                        </p:tav>
                                      </p:tavLst>
                                    </p:anim>
                                  </p:childTnLst>
                                </p:cTn>
                              </p:par>
                            </p:childTnLst>
                          </p:cTn>
                        </p:par>
                        <p:par>
                          <p:cTn id="61" fill="hold">
                            <p:stCondLst>
                              <p:cond delay="600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63"/>
                                        </p:tgtEl>
                                        <p:attrNameLst>
                                          <p:attrName>style.visibility</p:attrName>
                                        </p:attrNameLst>
                                      </p:cBhvr>
                                      <p:to>
                                        <p:strVal val="visible"/>
                                      </p:to>
                                    </p:set>
                                    <p:anim calcmode="lin" valueType="num">
                                      <p:cBhvr>
                                        <p:cTn id="64" dur="500" fill="hold"/>
                                        <p:tgtEl>
                                          <p:spTgt spid="6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63"/>
                                        </p:tgtEl>
                                        <p:attrNameLst>
                                          <p:attrName>ppt_y</p:attrName>
                                        </p:attrNameLst>
                                      </p:cBhvr>
                                      <p:tavLst>
                                        <p:tav tm="0">
                                          <p:val>
                                            <p:strVal val="#ppt_y"/>
                                          </p:val>
                                        </p:tav>
                                        <p:tav tm="100000">
                                          <p:val>
                                            <p:strVal val="#ppt_y"/>
                                          </p:val>
                                        </p:tav>
                                      </p:tavLst>
                                    </p:anim>
                                    <p:anim calcmode="lin" valueType="num">
                                      <p:cBhvr>
                                        <p:cTn id="66" dur="500" fill="hold"/>
                                        <p:tgtEl>
                                          <p:spTgt spid="6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6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63"/>
                                        </p:tgtEl>
                                      </p:cBhvr>
                                    </p:animEffect>
                                  </p:childTnLst>
                                </p:cTn>
                              </p:par>
                            </p:childTnLst>
                          </p:cTn>
                        </p:par>
                        <p:par>
                          <p:cTn id="69" fill="hold">
                            <p:stCondLst>
                              <p:cond delay="7150"/>
                            </p:stCondLst>
                            <p:childTnLst>
                              <p:par>
                                <p:cTn id="70" presetID="41" presetClass="entr" presetSubtype="0" fill="hold" grpId="0" nodeType="afterEffect">
                                  <p:stCondLst>
                                    <p:cond delay="0"/>
                                  </p:stCondLst>
                                  <p:iterate type="lt">
                                    <p:tmPct val="10000"/>
                                  </p:iterate>
                                  <p:childTnLst>
                                    <p:set>
                                      <p:cBhvr>
                                        <p:cTn id="71" dur="1" fill="hold">
                                          <p:stCondLst>
                                            <p:cond delay="0"/>
                                          </p:stCondLst>
                                        </p:cTn>
                                        <p:tgtEl>
                                          <p:spTgt spid="64"/>
                                        </p:tgtEl>
                                        <p:attrNameLst>
                                          <p:attrName>style.visibility</p:attrName>
                                        </p:attrNameLst>
                                      </p:cBhvr>
                                      <p:to>
                                        <p:strVal val="visible"/>
                                      </p:to>
                                    </p:set>
                                    <p:anim calcmode="lin" valueType="num">
                                      <p:cBhvr>
                                        <p:cTn id="72" dur="500" fill="hold"/>
                                        <p:tgtEl>
                                          <p:spTgt spid="64"/>
                                        </p:tgtEl>
                                        <p:attrNameLst>
                                          <p:attrName>ppt_x</p:attrName>
                                        </p:attrNameLst>
                                      </p:cBhvr>
                                      <p:tavLst>
                                        <p:tav tm="0">
                                          <p:val>
                                            <p:strVal val="#ppt_x"/>
                                          </p:val>
                                        </p:tav>
                                        <p:tav tm="50000">
                                          <p:val>
                                            <p:strVal val="#ppt_x+.1"/>
                                          </p:val>
                                        </p:tav>
                                        <p:tav tm="100000">
                                          <p:val>
                                            <p:strVal val="#ppt_x"/>
                                          </p:val>
                                        </p:tav>
                                      </p:tavLst>
                                    </p:anim>
                                    <p:anim calcmode="lin" valueType="num">
                                      <p:cBhvr>
                                        <p:cTn id="73" dur="500" fill="hold"/>
                                        <p:tgtEl>
                                          <p:spTgt spid="64"/>
                                        </p:tgtEl>
                                        <p:attrNameLst>
                                          <p:attrName>ppt_y</p:attrName>
                                        </p:attrNameLst>
                                      </p:cBhvr>
                                      <p:tavLst>
                                        <p:tav tm="0">
                                          <p:val>
                                            <p:strVal val="#ppt_y"/>
                                          </p:val>
                                        </p:tav>
                                        <p:tav tm="100000">
                                          <p:val>
                                            <p:strVal val="#ppt_y"/>
                                          </p:val>
                                        </p:tav>
                                      </p:tavLst>
                                    </p:anim>
                                    <p:anim calcmode="lin" valueType="num">
                                      <p:cBhvr>
                                        <p:cTn id="74" dur="500" fill="hold"/>
                                        <p:tgtEl>
                                          <p:spTgt spid="64"/>
                                        </p:tgtEl>
                                        <p:attrNameLst>
                                          <p:attrName>ppt_h</p:attrName>
                                        </p:attrNameLst>
                                      </p:cBhvr>
                                      <p:tavLst>
                                        <p:tav tm="0">
                                          <p:val>
                                            <p:strVal val="#ppt_h/10"/>
                                          </p:val>
                                        </p:tav>
                                        <p:tav tm="50000">
                                          <p:val>
                                            <p:strVal val="#ppt_h+.01"/>
                                          </p:val>
                                        </p:tav>
                                        <p:tav tm="100000">
                                          <p:val>
                                            <p:strVal val="#ppt_h"/>
                                          </p:val>
                                        </p:tav>
                                      </p:tavLst>
                                    </p:anim>
                                    <p:anim calcmode="lin" valueType="num">
                                      <p:cBhvr>
                                        <p:cTn id="75" dur="500" fill="hold"/>
                                        <p:tgtEl>
                                          <p:spTgt spid="64"/>
                                        </p:tgtEl>
                                        <p:attrNameLst>
                                          <p:attrName>ppt_w</p:attrName>
                                        </p:attrNameLst>
                                      </p:cBhvr>
                                      <p:tavLst>
                                        <p:tav tm="0">
                                          <p:val>
                                            <p:strVal val="#ppt_w/10"/>
                                          </p:val>
                                        </p:tav>
                                        <p:tav tm="50000">
                                          <p:val>
                                            <p:strVal val="#ppt_w+.01"/>
                                          </p:val>
                                        </p:tav>
                                        <p:tav tm="100000">
                                          <p:val>
                                            <p:strVal val="#ppt_w"/>
                                          </p:val>
                                        </p:tav>
                                      </p:tavLst>
                                    </p:anim>
                                    <p:animEffect transition="in" filter="fade">
                                      <p:cBhvr>
                                        <p:cTn id="76" dur="500" tmFilter="0,0; .5, 1; 1, 1"/>
                                        <p:tgtEl>
                                          <p:spTgt spid="64"/>
                                        </p:tgtEl>
                                      </p:cBhvr>
                                    </p:animEffect>
                                  </p:childTnLst>
                                </p:cTn>
                              </p:par>
                            </p:childTnLst>
                          </p:cTn>
                        </p:par>
                        <p:par>
                          <p:cTn id="77" fill="hold">
                            <p:stCondLst>
                              <p:cond delay="8449"/>
                            </p:stCondLst>
                            <p:childTnLst>
                              <p:par>
                                <p:cTn id="78" presetID="41" presetClass="entr" presetSubtype="0" fill="hold" grpId="0" nodeType="afterEffect">
                                  <p:stCondLst>
                                    <p:cond delay="0"/>
                                  </p:stCondLst>
                                  <p:iterate type="lt">
                                    <p:tmPct val="10000"/>
                                  </p:iterate>
                                  <p:childTnLst>
                                    <p:set>
                                      <p:cBhvr>
                                        <p:cTn id="79" dur="1" fill="hold">
                                          <p:stCondLst>
                                            <p:cond delay="0"/>
                                          </p:stCondLst>
                                        </p:cTn>
                                        <p:tgtEl>
                                          <p:spTgt spid="65"/>
                                        </p:tgtEl>
                                        <p:attrNameLst>
                                          <p:attrName>style.visibility</p:attrName>
                                        </p:attrNameLst>
                                      </p:cBhvr>
                                      <p:to>
                                        <p:strVal val="visible"/>
                                      </p:to>
                                    </p:set>
                                    <p:anim calcmode="lin" valueType="num">
                                      <p:cBhvr>
                                        <p:cTn id="80" dur="500" fill="hold"/>
                                        <p:tgtEl>
                                          <p:spTgt spid="65"/>
                                        </p:tgtEl>
                                        <p:attrNameLst>
                                          <p:attrName>ppt_x</p:attrName>
                                        </p:attrNameLst>
                                      </p:cBhvr>
                                      <p:tavLst>
                                        <p:tav tm="0">
                                          <p:val>
                                            <p:strVal val="#ppt_x"/>
                                          </p:val>
                                        </p:tav>
                                        <p:tav tm="50000">
                                          <p:val>
                                            <p:strVal val="#ppt_x+.1"/>
                                          </p:val>
                                        </p:tav>
                                        <p:tav tm="100000">
                                          <p:val>
                                            <p:strVal val="#ppt_x"/>
                                          </p:val>
                                        </p:tav>
                                      </p:tavLst>
                                    </p:anim>
                                    <p:anim calcmode="lin" valueType="num">
                                      <p:cBhvr>
                                        <p:cTn id="81" dur="500" fill="hold"/>
                                        <p:tgtEl>
                                          <p:spTgt spid="65"/>
                                        </p:tgtEl>
                                        <p:attrNameLst>
                                          <p:attrName>ppt_y</p:attrName>
                                        </p:attrNameLst>
                                      </p:cBhvr>
                                      <p:tavLst>
                                        <p:tav tm="0">
                                          <p:val>
                                            <p:strVal val="#ppt_y"/>
                                          </p:val>
                                        </p:tav>
                                        <p:tav tm="100000">
                                          <p:val>
                                            <p:strVal val="#ppt_y"/>
                                          </p:val>
                                        </p:tav>
                                      </p:tavLst>
                                    </p:anim>
                                    <p:anim calcmode="lin" valueType="num">
                                      <p:cBhvr>
                                        <p:cTn id="82" dur="500" fill="hold"/>
                                        <p:tgtEl>
                                          <p:spTgt spid="65"/>
                                        </p:tgtEl>
                                        <p:attrNameLst>
                                          <p:attrName>ppt_h</p:attrName>
                                        </p:attrNameLst>
                                      </p:cBhvr>
                                      <p:tavLst>
                                        <p:tav tm="0">
                                          <p:val>
                                            <p:strVal val="#ppt_h/10"/>
                                          </p:val>
                                        </p:tav>
                                        <p:tav tm="50000">
                                          <p:val>
                                            <p:strVal val="#ppt_h+.01"/>
                                          </p:val>
                                        </p:tav>
                                        <p:tav tm="100000">
                                          <p:val>
                                            <p:strVal val="#ppt_h"/>
                                          </p:val>
                                        </p:tav>
                                      </p:tavLst>
                                    </p:anim>
                                    <p:anim calcmode="lin" valueType="num">
                                      <p:cBhvr>
                                        <p:cTn id="83" dur="500" fill="hold"/>
                                        <p:tgtEl>
                                          <p:spTgt spid="65"/>
                                        </p:tgtEl>
                                        <p:attrNameLst>
                                          <p:attrName>ppt_w</p:attrName>
                                        </p:attrNameLst>
                                      </p:cBhvr>
                                      <p:tavLst>
                                        <p:tav tm="0">
                                          <p:val>
                                            <p:strVal val="#ppt_w/10"/>
                                          </p:val>
                                        </p:tav>
                                        <p:tav tm="50000">
                                          <p:val>
                                            <p:strVal val="#ppt_w+.01"/>
                                          </p:val>
                                        </p:tav>
                                        <p:tav tm="100000">
                                          <p:val>
                                            <p:strVal val="#ppt_w"/>
                                          </p:val>
                                        </p:tav>
                                      </p:tavLst>
                                    </p:anim>
                                    <p:animEffect transition="in" filter="fade">
                                      <p:cBhvr>
                                        <p:cTn id="84" dur="500" tmFilter="0,0; .5, 1; 1, 1"/>
                                        <p:tgtEl>
                                          <p:spTgt spid="65"/>
                                        </p:tgtEl>
                                      </p:cBhvr>
                                    </p:animEffect>
                                  </p:childTnLst>
                                </p:cTn>
                              </p:par>
                            </p:childTnLst>
                          </p:cTn>
                        </p:par>
                        <p:par>
                          <p:cTn id="85" fill="hold">
                            <p:stCondLst>
                              <p:cond delay="9699"/>
                            </p:stCondLst>
                            <p:childTnLst>
                              <p:par>
                                <p:cTn id="86" presetID="41" presetClass="entr" presetSubtype="0" fill="hold" grpId="0" nodeType="afterEffect">
                                  <p:stCondLst>
                                    <p:cond delay="0"/>
                                  </p:stCondLst>
                                  <p:iterate type="lt">
                                    <p:tmPct val="10000"/>
                                  </p:iterate>
                                  <p:childTnLst>
                                    <p:set>
                                      <p:cBhvr>
                                        <p:cTn id="87" dur="1" fill="hold">
                                          <p:stCondLst>
                                            <p:cond delay="0"/>
                                          </p:stCondLst>
                                        </p:cTn>
                                        <p:tgtEl>
                                          <p:spTgt spid="66"/>
                                        </p:tgtEl>
                                        <p:attrNameLst>
                                          <p:attrName>style.visibility</p:attrName>
                                        </p:attrNameLst>
                                      </p:cBhvr>
                                      <p:to>
                                        <p:strVal val="visible"/>
                                      </p:to>
                                    </p:set>
                                    <p:anim calcmode="lin" valueType="num">
                                      <p:cBhvr>
                                        <p:cTn id="88" dur="500" fill="hold"/>
                                        <p:tgtEl>
                                          <p:spTgt spid="66"/>
                                        </p:tgtEl>
                                        <p:attrNameLst>
                                          <p:attrName>ppt_x</p:attrName>
                                        </p:attrNameLst>
                                      </p:cBhvr>
                                      <p:tavLst>
                                        <p:tav tm="0">
                                          <p:val>
                                            <p:strVal val="#ppt_x"/>
                                          </p:val>
                                        </p:tav>
                                        <p:tav tm="50000">
                                          <p:val>
                                            <p:strVal val="#ppt_x+.1"/>
                                          </p:val>
                                        </p:tav>
                                        <p:tav tm="100000">
                                          <p:val>
                                            <p:strVal val="#ppt_x"/>
                                          </p:val>
                                        </p:tav>
                                      </p:tavLst>
                                    </p:anim>
                                    <p:anim calcmode="lin" valueType="num">
                                      <p:cBhvr>
                                        <p:cTn id="89" dur="500" fill="hold"/>
                                        <p:tgtEl>
                                          <p:spTgt spid="66"/>
                                        </p:tgtEl>
                                        <p:attrNameLst>
                                          <p:attrName>ppt_y</p:attrName>
                                        </p:attrNameLst>
                                      </p:cBhvr>
                                      <p:tavLst>
                                        <p:tav tm="0">
                                          <p:val>
                                            <p:strVal val="#ppt_y"/>
                                          </p:val>
                                        </p:tav>
                                        <p:tav tm="100000">
                                          <p:val>
                                            <p:strVal val="#ppt_y"/>
                                          </p:val>
                                        </p:tav>
                                      </p:tavLst>
                                    </p:anim>
                                    <p:anim calcmode="lin" valueType="num">
                                      <p:cBhvr>
                                        <p:cTn id="90" dur="500" fill="hold"/>
                                        <p:tgtEl>
                                          <p:spTgt spid="66"/>
                                        </p:tgtEl>
                                        <p:attrNameLst>
                                          <p:attrName>ppt_h</p:attrName>
                                        </p:attrNameLst>
                                      </p:cBhvr>
                                      <p:tavLst>
                                        <p:tav tm="0">
                                          <p:val>
                                            <p:strVal val="#ppt_h/10"/>
                                          </p:val>
                                        </p:tav>
                                        <p:tav tm="50000">
                                          <p:val>
                                            <p:strVal val="#ppt_h+.01"/>
                                          </p:val>
                                        </p:tav>
                                        <p:tav tm="100000">
                                          <p:val>
                                            <p:strVal val="#ppt_h"/>
                                          </p:val>
                                        </p:tav>
                                      </p:tavLst>
                                    </p:anim>
                                    <p:anim calcmode="lin" valueType="num">
                                      <p:cBhvr>
                                        <p:cTn id="91" dur="500" fill="hold"/>
                                        <p:tgtEl>
                                          <p:spTgt spid="66"/>
                                        </p:tgtEl>
                                        <p:attrNameLst>
                                          <p:attrName>ppt_w</p:attrName>
                                        </p:attrNameLst>
                                      </p:cBhvr>
                                      <p:tavLst>
                                        <p:tav tm="0">
                                          <p:val>
                                            <p:strVal val="#ppt_w/10"/>
                                          </p:val>
                                        </p:tav>
                                        <p:tav tm="50000">
                                          <p:val>
                                            <p:strVal val="#ppt_w+.01"/>
                                          </p:val>
                                        </p:tav>
                                        <p:tav tm="100000">
                                          <p:val>
                                            <p:strVal val="#ppt_w"/>
                                          </p:val>
                                        </p:tav>
                                      </p:tavLst>
                                    </p:anim>
                                    <p:animEffect transition="in" filter="fade">
                                      <p:cBhvr>
                                        <p:cTn id="92" dur="500" tmFilter="0,0; .5, 1; 1, 1"/>
                                        <p:tgtEl>
                                          <p:spTgt spid="66"/>
                                        </p:tgtEl>
                                      </p:cBhvr>
                                    </p:animEffect>
                                  </p:childTnLst>
                                </p:cTn>
                              </p:par>
                            </p:childTnLst>
                          </p:cTn>
                        </p:par>
                        <p:par>
                          <p:cTn id="93" fill="hold">
                            <p:stCondLst>
                              <p:cond delay="14299"/>
                            </p:stCondLst>
                            <p:childTnLst>
                              <p:par>
                                <p:cTn id="94" presetID="10" presetClass="entr" presetSubtype="0" fill="hold" grpId="0" nodeType="afterEffect">
                                  <p:stCondLst>
                                    <p:cond delay="0"/>
                                  </p:stCondLst>
                                  <p:childTnLst>
                                    <p:set>
                                      <p:cBhvr>
                                        <p:cTn id="95" dur="1" fill="hold">
                                          <p:stCondLst>
                                            <p:cond delay="0"/>
                                          </p:stCondLst>
                                        </p:cTn>
                                        <p:tgtEl>
                                          <p:spTgt spid="18"/>
                                        </p:tgtEl>
                                        <p:attrNameLst>
                                          <p:attrName>style.visibility</p:attrName>
                                        </p:attrNameLst>
                                      </p:cBhvr>
                                      <p:to>
                                        <p:strVal val="visible"/>
                                      </p:to>
                                    </p:set>
                                    <p:animEffect transition="in" filter="fade">
                                      <p:cBhvr>
                                        <p:cTn id="9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1" grpId="0" animBg="1"/>
      <p:bldP spid="52" grpId="0" animBg="1"/>
      <p:bldP spid="53" grpId="0" animBg="1"/>
      <p:bldP spid="54" grpId="0" animBg="1"/>
      <p:bldP spid="55" grpId="0"/>
      <p:bldP spid="57" grpId="0"/>
      <p:bldP spid="58" grpId="0"/>
      <p:bldP spid="59" grpId="0"/>
      <p:bldP spid="60" grpId="0"/>
      <p:bldP spid="61" grpId="0"/>
      <p:bldP spid="63" grpId="0"/>
      <p:bldP spid="64" grpId="0"/>
      <p:bldP spid="65" grpId="0"/>
      <p:bldP spid="66" grpId="0"/>
      <p:bldP spid="1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直角三角形 4"/>
          <p:cNvSpPr/>
          <p:nvPr/>
        </p:nvSpPr>
        <p:spPr>
          <a:xfrm rot="10800000">
            <a:off x="766615" y="4313664"/>
            <a:ext cx="396045" cy="556290"/>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直角三角形 4"/>
          <p:cNvSpPr/>
          <p:nvPr/>
        </p:nvSpPr>
        <p:spPr>
          <a:xfrm>
            <a:off x="3619130" y="2300987"/>
            <a:ext cx="396044" cy="552744"/>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2" y="2809409"/>
            <a:ext cx="12190413" cy="1582021"/>
          </a:xfrm>
          <a:prstGeom prst="rect">
            <a:avLst/>
          </a:prstGeom>
          <a:solidFill>
            <a:srgbClr val="1E6C7A"/>
          </a:solidFill>
          <a:ln>
            <a:noFill/>
          </a:ln>
          <a:effectLst>
            <a:outerShdw blurRad="50800" dist="889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TextBox 37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3" name="矩形 2"/>
          <p:cNvSpPr/>
          <p:nvPr/>
        </p:nvSpPr>
        <p:spPr>
          <a:xfrm>
            <a:off x="3430910" y="3231527"/>
            <a:ext cx="8380732" cy="707886"/>
          </a:xfrm>
          <a:prstGeom prst="rect">
            <a:avLst/>
          </a:prstGeom>
        </p:spPr>
        <p:txBody>
          <a:bodyPr wrap="square">
            <a:spAutoFit/>
          </a:bodyPr>
          <a:lstStyle/>
          <a:p>
            <a:pPr marL="609600" lvl="2" indent="0">
              <a:buNone/>
            </a:pPr>
            <a:r>
              <a:rPr lang="zh-CN" altLang="en-US" sz="4000" b="1" dirty="0">
                <a:solidFill>
                  <a:schemeClr val="bg1"/>
                </a:solidFill>
                <a:latin typeface="微软雅黑" panose="020B0503020204020204" pitchFamily="34" charset="-122"/>
                <a:ea typeface="微软雅黑" panose="020B0503020204020204" pitchFamily="34" charset="-122"/>
              </a:rPr>
              <a:t>工作回顾</a:t>
            </a:r>
            <a:r>
              <a:rPr lang="en-US" altLang="zh-CN" sz="4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4000" b="1" dirty="0" smtClean="0">
                <a:solidFill>
                  <a:schemeClr val="bg1"/>
                </a:solidFill>
                <a:latin typeface="微软雅黑" panose="020B0503020204020204" pitchFamily="34" charset="-122"/>
                <a:ea typeface="微软雅黑" panose="020B0503020204020204" pitchFamily="34" charset="-122"/>
              </a:rPr>
              <a:t>谈</a:t>
            </a:r>
            <a:r>
              <a:rPr lang="zh-CN" altLang="en-US" sz="4000" b="1" dirty="0">
                <a:solidFill>
                  <a:schemeClr val="bg1"/>
                </a:solidFill>
                <a:latin typeface="微软雅黑" panose="020B0503020204020204" pitchFamily="34" charset="-122"/>
                <a:ea typeface="微软雅黑" panose="020B0503020204020204" pitchFamily="34" charset="-122"/>
              </a:rPr>
              <a:t>近来的工作情况</a:t>
            </a:r>
          </a:p>
        </p:txBody>
      </p:sp>
      <p:sp>
        <p:nvSpPr>
          <p:cNvPr id="4" name="平行四边形 3"/>
          <p:cNvSpPr/>
          <p:nvPr/>
        </p:nvSpPr>
        <p:spPr>
          <a:xfrm>
            <a:off x="1026842" y="2300987"/>
            <a:ext cx="2736304" cy="2568967"/>
          </a:xfrm>
          <a:prstGeom prst="parallelogram">
            <a:avLst/>
          </a:prstGeom>
          <a:solidFill>
            <a:schemeClr val="accent2"/>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2068506" y="2990776"/>
            <a:ext cx="652975" cy="1231106"/>
          </a:xfrm>
          <a:prstGeom prst="rect">
            <a:avLst/>
          </a:prstGeom>
        </p:spPr>
        <p:txBody>
          <a:bodyPr wrap="square" lIns="0" tIns="0" rIns="0" bIns="0">
            <a:spAutoFit/>
          </a:bodyPr>
          <a:lstStyle/>
          <a:p>
            <a:pPr algn="ctr"/>
            <a:r>
              <a:rPr lang="en-US" altLang="zh-CN" sz="8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1</a:t>
            </a:r>
            <a:endParaRPr lang="en-US" altLang="zh-CN" sz="8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pic>
        <p:nvPicPr>
          <p:cNvPr id="96"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50000" b="50000"/>
          <a:stretch>
            <a:fillRect/>
          </a:stretch>
        </p:blipFill>
        <p:spPr bwMode="auto">
          <a:xfrm>
            <a:off x="10232858" y="4805021"/>
            <a:ext cx="493141"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7"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r="-277" b="50000"/>
          <a:stretch>
            <a:fillRect/>
          </a:stretch>
        </p:blipFill>
        <p:spPr bwMode="auto">
          <a:xfrm>
            <a:off x="9279924" y="4805021"/>
            <a:ext cx="494513"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8"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t="50001" r="-277" b="-944"/>
          <a:stretch>
            <a:fillRect/>
          </a:stretch>
        </p:blipFill>
        <p:spPr bwMode="auto">
          <a:xfrm>
            <a:off x="11184419" y="4797946"/>
            <a:ext cx="494513"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9"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3" t="50001" r="49816" b="-944"/>
          <a:stretch>
            <a:fillRect/>
          </a:stretch>
        </p:blipFill>
        <p:spPr bwMode="auto">
          <a:xfrm>
            <a:off x="8327454" y="4797946"/>
            <a:ext cx="494049"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up)">
                                      <p:cBhvr>
                                        <p:cTn id="11" dur="500"/>
                                        <p:tgtEl>
                                          <p:spTgt spid="39"/>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500"/>
                                        <p:tgtEl>
                                          <p:spTgt spid="5"/>
                                        </p:tgtEl>
                                      </p:cBhvr>
                                    </p:animEffect>
                                  </p:childTnLst>
                                </p:cTn>
                              </p:par>
                            </p:childTnLst>
                          </p:cTn>
                        </p:par>
                        <p:par>
                          <p:cTn id="20" fill="hold">
                            <p:stCondLst>
                              <p:cond delay="2000"/>
                            </p:stCondLst>
                            <p:childTnLst>
                              <p:par>
                                <p:cTn id="21" presetID="23" presetClass="entr" presetSubtype="32"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p:cTn id="23" dur="500" fill="hold"/>
                                        <p:tgtEl>
                                          <p:spTgt spid="60"/>
                                        </p:tgtEl>
                                        <p:attrNameLst>
                                          <p:attrName>ppt_w</p:attrName>
                                        </p:attrNameLst>
                                      </p:cBhvr>
                                      <p:tavLst>
                                        <p:tav tm="0">
                                          <p:val>
                                            <p:strVal val="4*#ppt_w"/>
                                          </p:val>
                                        </p:tav>
                                        <p:tav tm="100000">
                                          <p:val>
                                            <p:strVal val="#ppt_w"/>
                                          </p:val>
                                        </p:tav>
                                      </p:tavLst>
                                    </p:anim>
                                    <p:anim calcmode="lin" valueType="num">
                                      <p:cBhvr>
                                        <p:cTn id="24" dur="500" fill="hold"/>
                                        <p:tgtEl>
                                          <p:spTgt spid="60"/>
                                        </p:tgtEl>
                                        <p:attrNameLst>
                                          <p:attrName>ppt_h</p:attrName>
                                        </p:attrNameLst>
                                      </p:cBhvr>
                                      <p:tavLst>
                                        <p:tav tm="0">
                                          <p:val>
                                            <p:strVal val="4*#ppt_h"/>
                                          </p:val>
                                        </p:tav>
                                        <p:tav tm="100000">
                                          <p:val>
                                            <p:strVal val="#ppt_h"/>
                                          </p:val>
                                        </p:tav>
                                      </p:tavLst>
                                    </p:anim>
                                  </p:childTnLst>
                                </p:cTn>
                              </p:par>
                            </p:childTnLst>
                          </p:cTn>
                        </p:par>
                        <p:par>
                          <p:cTn id="25" fill="hold">
                            <p:stCondLst>
                              <p:cond delay="25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3"/>
                                        </p:tgtEl>
                                        <p:attrNameLst>
                                          <p:attrName>ppt_y</p:attrName>
                                        </p:attrNameLst>
                                      </p:cBhvr>
                                      <p:tavLst>
                                        <p:tav tm="0">
                                          <p:val>
                                            <p:strVal val="#ppt_y"/>
                                          </p:val>
                                        </p:tav>
                                        <p:tav tm="100000">
                                          <p:val>
                                            <p:strVal val="#ppt_y"/>
                                          </p:val>
                                        </p:tav>
                                      </p:tavLst>
                                    </p:anim>
                                    <p:anim calcmode="lin" valueType="num">
                                      <p:cBhvr>
                                        <p:cTn id="30" dur="500" fill="hold"/>
                                        <p:tgtEl>
                                          <p:spTgt spid="3"/>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3"/>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3"/>
                                        </p:tgtEl>
                                      </p:cBhvr>
                                    </p:animEffect>
                                  </p:childTnLst>
                                </p:cTn>
                              </p:par>
                            </p:childTnLst>
                          </p:cTn>
                        </p:par>
                        <p:par>
                          <p:cTn id="33" fill="hold">
                            <p:stCondLst>
                              <p:cond delay="3650"/>
                            </p:stCondLst>
                            <p:childTnLst>
                              <p:par>
                                <p:cTn id="34" presetID="49" presetClass="entr" presetSubtype="0" decel="100000" fill="hold" nodeType="afterEffect">
                                  <p:stCondLst>
                                    <p:cond delay="0"/>
                                  </p:stCondLst>
                                  <p:childTnLst>
                                    <p:set>
                                      <p:cBhvr>
                                        <p:cTn id="35" dur="1" fill="hold">
                                          <p:stCondLst>
                                            <p:cond delay="0"/>
                                          </p:stCondLst>
                                        </p:cTn>
                                        <p:tgtEl>
                                          <p:spTgt spid="99"/>
                                        </p:tgtEl>
                                        <p:attrNameLst>
                                          <p:attrName>style.visibility</p:attrName>
                                        </p:attrNameLst>
                                      </p:cBhvr>
                                      <p:to>
                                        <p:strVal val="visible"/>
                                      </p:to>
                                    </p:set>
                                    <p:anim calcmode="lin" valueType="num">
                                      <p:cBhvr>
                                        <p:cTn id="36" dur="250" fill="hold"/>
                                        <p:tgtEl>
                                          <p:spTgt spid="99"/>
                                        </p:tgtEl>
                                        <p:attrNameLst>
                                          <p:attrName>ppt_w</p:attrName>
                                        </p:attrNameLst>
                                      </p:cBhvr>
                                      <p:tavLst>
                                        <p:tav tm="0">
                                          <p:val>
                                            <p:fltVal val="0"/>
                                          </p:val>
                                        </p:tav>
                                        <p:tav tm="100000">
                                          <p:val>
                                            <p:strVal val="#ppt_w"/>
                                          </p:val>
                                        </p:tav>
                                      </p:tavLst>
                                    </p:anim>
                                    <p:anim calcmode="lin" valueType="num">
                                      <p:cBhvr>
                                        <p:cTn id="37" dur="250" fill="hold"/>
                                        <p:tgtEl>
                                          <p:spTgt spid="99"/>
                                        </p:tgtEl>
                                        <p:attrNameLst>
                                          <p:attrName>ppt_h</p:attrName>
                                        </p:attrNameLst>
                                      </p:cBhvr>
                                      <p:tavLst>
                                        <p:tav tm="0">
                                          <p:val>
                                            <p:fltVal val="0"/>
                                          </p:val>
                                        </p:tav>
                                        <p:tav tm="100000">
                                          <p:val>
                                            <p:strVal val="#ppt_h"/>
                                          </p:val>
                                        </p:tav>
                                      </p:tavLst>
                                    </p:anim>
                                    <p:anim calcmode="lin" valueType="num">
                                      <p:cBhvr>
                                        <p:cTn id="38" dur="250" fill="hold"/>
                                        <p:tgtEl>
                                          <p:spTgt spid="99"/>
                                        </p:tgtEl>
                                        <p:attrNameLst>
                                          <p:attrName>style.rotation</p:attrName>
                                        </p:attrNameLst>
                                      </p:cBhvr>
                                      <p:tavLst>
                                        <p:tav tm="0">
                                          <p:val>
                                            <p:fltVal val="360"/>
                                          </p:val>
                                        </p:tav>
                                        <p:tav tm="100000">
                                          <p:val>
                                            <p:fltVal val="0"/>
                                          </p:val>
                                        </p:tav>
                                      </p:tavLst>
                                    </p:anim>
                                    <p:animEffect transition="in" filter="fade">
                                      <p:cBhvr>
                                        <p:cTn id="39" dur="250"/>
                                        <p:tgtEl>
                                          <p:spTgt spid="99"/>
                                        </p:tgtEl>
                                      </p:cBhvr>
                                    </p:animEffect>
                                  </p:childTnLst>
                                </p:cTn>
                              </p:par>
                            </p:childTnLst>
                          </p:cTn>
                        </p:par>
                        <p:par>
                          <p:cTn id="40" fill="hold">
                            <p:stCondLst>
                              <p:cond delay="4150"/>
                            </p:stCondLst>
                            <p:childTnLst>
                              <p:par>
                                <p:cTn id="41" presetID="49" presetClass="entr" presetSubtype="0" decel="100000" fill="hold" nodeType="afterEffect">
                                  <p:stCondLst>
                                    <p:cond delay="0"/>
                                  </p:stCondLst>
                                  <p:childTnLst>
                                    <p:set>
                                      <p:cBhvr>
                                        <p:cTn id="42" dur="1" fill="hold">
                                          <p:stCondLst>
                                            <p:cond delay="0"/>
                                          </p:stCondLst>
                                        </p:cTn>
                                        <p:tgtEl>
                                          <p:spTgt spid="97"/>
                                        </p:tgtEl>
                                        <p:attrNameLst>
                                          <p:attrName>style.visibility</p:attrName>
                                        </p:attrNameLst>
                                      </p:cBhvr>
                                      <p:to>
                                        <p:strVal val="visible"/>
                                      </p:to>
                                    </p:set>
                                    <p:anim calcmode="lin" valueType="num">
                                      <p:cBhvr>
                                        <p:cTn id="43" dur="250" fill="hold"/>
                                        <p:tgtEl>
                                          <p:spTgt spid="97"/>
                                        </p:tgtEl>
                                        <p:attrNameLst>
                                          <p:attrName>ppt_w</p:attrName>
                                        </p:attrNameLst>
                                      </p:cBhvr>
                                      <p:tavLst>
                                        <p:tav tm="0">
                                          <p:val>
                                            <p:fltVal val="0"/>
                                          </p:val>
                                        </p:tav>
                                        <p:tav tm="100000">
                                          <p:val>
                                            <p:strVal val="#ppt_w"/>
                                          </p:val>
                                        </p:tav>
                                      </p:tavLst>
                                    </p:anim>
                                    <p:anim calcmode="lin" valueType="num">
                                      <p:cBhvr>
                                        <p:cTn id="44" dur="250" fill="hold"/>
                                        <p:tgtEl>
                                          <p:spTgt spid="97"/>
                                        </p:tgtEl>
                                        <p:attrNameLst>
                                          <p:attrName>ppt_h</p:attrName>
                                        </p:attrNameLst>
                                      </p:cBhvr>
                                      <p:tavLst>
                                        <p:tav tm="0">
                                          <p:val>
                                            <p:fltVal val="0"/>
                                          </p:val>
                                        </p:tav>
                                        <p:tav tm="100000">
                                          <p:val>
                                            <p:strVal val="#ppt_h"/>
                                          </p:val>
                                        </p:tav>
                                      </p:tavLst>
                                    </p:anim>
                                    <p:anim calcmode="lin" valueType="num">
                                      <p:cBhvr>
                                        <p:cTn id="45" dur="250" fill="hold"/>
                                        <p:tgtEl>
                                          <p:spTgt spid="97"/>
                                        </p:tgtEl>
                                        <p:attrNameLst>
                                          <p:attrName>style.rotation</p:attrName>
                                        </p:attrNameLst>
                                      </p:cBhvr>
                                      <p:tavLst>
                                        <p:tav tm="0">
                                          <p:val>
                                            <p:fltVal val="360"/>
                                          </p:val>
                                        </p:tav>
                                        <p:tav tm="100000">
                                          <p:val>
                                            <p:fltVal val="0"/>
                                          </p:val>
                                        </p:tav>
                                      </p:tavLst>
                                    </p:anim>
                                    <p:animEffect transition="in" filter="fade">
                                      <p:cBhvr>
                                        <p:cTn id="46" dur="250"/>
                                        <p:tgtEl>
                                          <p:spTgt spid="97"/>
                                        </p:tgtEl>
                                      </p:cBhvr>
                                    </p:animEffect>
                                  </p:childTnLst>
                                </p:cTn>
                              </p:par>
                            </p:childTnLst>
                          </p:cTn>
                        </p:par>
                        <p:par>
                          <p:cTn id="47" fill="hold">
                            <p:stCondLst>
                              <p:cond delay="4650"/>
                            </p:stCondLst>
                            <p:childTnLst>
                              <p:par>
                                <p:cTn id="48" presetID="49" presetClass="entr" presetSubtype="0" decel="100000" fill="hold" nodeType="afterEffect">
                                  <p:stCondLst>
                                    <p:cond delay="0"/>
                                  </p:stCondLst>
                                  <p:childTnLst>
                                    <p:set>
                                      <p:cBhvr>
                                        <p:cTn id="49" dur="1" fill="hold">
                                          <p:stCondLst>
                                            <p:cond delay="0"/>
                                          </p:stCondLst>
                                        </p:cTn>
                                        <p:tgtEl>
                                          <p:spTgt spid="96"/>
                                        </p:tgtEl>
                                        <p:attrNameLst>
                                          <p:attrName>style.visibility</p:attrName>
                                        </p:attrNameLst>
                                      </p:cBhvr>
                                      <p:to>
                                        <p:strVal val="visible"/>
                                      </p:to>
                                    </p:set>
                                    <p:anim calcmode="lin" valueType="num">
                                      <p:cBhvr>
                                        <p:cTn id="50" dur="250" fill="hold"/>
                                        <p:tgtEl>
                                          <p:spTgt spid="96"/>
                                        </p:tgtEl>
                                        <p:attrNameLst>
                                          <p:attrName>ppt_w</p:attrName>
                                        </p:attrNameLst>
                                      </p:cBhvr>
                                      <p:tavLst>
                                        <p:tav tm="0">
                                          <p:val>
                                            <p:fltVal val="0"/>
                                          </p:val>
                                        </p:tav>
                                        <p:tav tm="100000">
                                          <p:val>
                                            <p:strVal val="#ppt_w"/>
                                          </p:val>
                                        </p:tav>
                                      </p:tavLst>
                                    </p:anim>
                                    <p:anim calcmode="lin" valueType="num">
                                      <p:cBhvr>
                                        <p:cTn id="51" dur="250" fill="hold"/>
                                        <p:tgtEl>
                                          <p:spTgt spid="96"/>
                                        </p:tgtEl>
                                        <p:attrNameLst>
                                          <p:attrName>ppt_h</p:attrName>
                                        </p:attrNameLst>
                                      </p:cBhvr>
                                      <p:tavLst>
                                        <p:tav tm="0">
                                          <p:val>
                                            <p:fltVal val="0"/>
                                          </p:val>
                                        </p:tav>
                                        <p:tav tm="100000">
                                          <p:val>
                                            <p:strVal val="#ppt_h"/>
                                          </p:val>
                                        </p:tav>
                                      </p:tavLst>
                                    </p:anim>
                                    <p:anim calcmode="lin" valueType="num">
                                      <p:cBhvr>
                                        <p:cTn id="52" dur="250" fill="hold"/>
                                        <p:tgtEl>
                                          <p:spTgt spid="96"/>
                                        </p:tgtEl>
                                        <p:attrNameLst>
                                          <p:attrName>style.rotation</p:attrName>
                                        </p:attrNameLst>
                                      </p:cBhvr>
                                      <p:tavLst>
                                        <p:tav tm="0">
                                          <p:val>
                                            <p:fltVal val="360"/>
                                          </p:val>
                                        </p:tav>
                                        <p:tav tm="100000">
                                          <p:val>
                                            <p:fltVal val="0"/>
                                          </p:val>
                                        </p:tav>
                                      </p:tavLst>
                                    </p:anim>
                                    <p:animEffect transition="in" filter="fade">
                                      <p:cBhvr>
                                        <p:cTn id="53" dur="250"/>
                                        <p:tgtEl>
                                          <p:spTgt spid="96"/>
                                        </p:tgtEl>
                                      </p:cBhvr>
                                    </p:animEffect>
                                  </p:childTnLst>
                                </p:cTn>
                              </p:par>
                            </p:childTnLst>
                          </p:cTn>
                        </p:par>
                        <p:par>
                          <p:cTn id="54" fill="hold">
                            <p:stCondLst>
                              <p:cond delay="5150"/>
                            </p:stCondLst>
                            <p:childTnLst>
                              <p:par>
                                <p:cTn id="55" presetID="49" presetClass="entr" presetSubtype="0" decel="100000" fill="hold" nodeType="afterEffect">
                                  <p:stCondLst>
                                    <p:cond delay="0"/>
                                  </p:stCondLst>
                                  <p:childTnLst>
                                    <p:set>
                                      <p:cBhvr>
                                        <p:cTn id="56" dur="1" fill="hold">
                                          <p:stCondLst>
                                            <p:cond delay="0"/>
                                          </p:stCondLst>
                                        </p:cTn>
                                        <p:tgtEl>
                                          <p:spTgt spid="98"/>
                                        </p:tgtEl>
                                        <p:attrNameLst>
                                          <p:attrName>style.visibility</p:attrName>
                                        </p:attrNameLst>
                                      </p:cBhvr>
                                      <p:to>
                                        <p:strVal val="visible"/>
                                      </p:to>
                                    </p:set>
                                    <p:anim calcmode="lin" valueType="num">
                                      <p:cBhvr>
                                        <p:cTn id="57" dur="250" fill="hold"/>
                                        <p:tgtEl>
                                          <p:spTgt spid="98"/>
                                        </p:tgtEl>
                                        <p:attrNameLst>
                                          <p:attrName>ppt_w</p:attrName>
                                        </p:attrNameLst>
                                      </p:cBhvr>
                                      <p:tavLst>
                                        <p:tav tm="0">
                                          <p:val>
                                            <p:fltVal val="0"/>
                                          </p:val>
                                        </p:tav>
                                        <p:tav tm="100000">
                                          <p:val>
                                            <p:strVal val="#ppt_w"/>
                                          </p:val>
                                        </p:tav>
                                      </p:tavLst>
                                    </p:anim>
                                    <p:anim calcmode="lin" valueType="num">
                                      <p:cBhvr>
                                        <p:cTn id="58" dur="250" fill="hold"/>
                                        <p:tgtEl>
                                          <p:spTgt spid="98"/>
                                        </p:tgtEl>
                                        <p:attrNameLst>
                                          <p:attrName>ppt_h</p:attrName>
                                        </p:attrNameLst>
                                      </p:cBhvr>
                                      <p:tavLst>
                                        <p:tav tm="0">
                                          <p:val>
                                            <p:fltVal val="0"/>
                                          </p:val>
                                        </p:tav>
                                        <p:tav tm="100000">
                                          <p:val>
                                            <p:strVal val="#ppt_h"/>
                                          </p:val>
                                        </p:tav>
                                      </p:tavLst>
                                    </p:anim>
                                    <p:anim calcmode="lin" valueType="num">
                                      <p:cBhvr>
                                        <p:cTn id="59" dur="250" fill="hold"/>
                                        <p:tgtEl>
                                          <p:spTgt spid="98"/>
                                        </p:tgtEl>
                                        <p:attrNameLst>
                                          <p:attrName>style.rotation</p:attrName>
                                        </p:attrNameLst>
                                      </p:cBhvr>
                                      <p:tavLst>
                                        <p:tav tm="0">
                                          <p:val>
                                            <p:fltVal val="360"/>
                                          </p:val>
                                        </p:tav>
                                        <p:tav tm="100000">
                                          <p:val>
                                            <p:fltVal val="0"/>
                                          </p:val>
                                        </p:tav>
                                      </p:tavLst>
                                    </p:anim>
                                    <p:animEffect transition="in" filter="fade">
                                      <p:cBhvr>
                                        <p:cTn id="60" dur="250"/>
                                        <p:tgtEl>
                                          <p:spTgt spid="98"/>
                                        </p:tgtEl>
                                      </p:cBhvr>
                                    </p:animEffect>
                                  </p:childTnLst>
                                </p:cTn>
                              </p:par>
                            </p:childTnLst>
                          </p:cTn>
                        </p:par>
                        <p:par>
                          <p:cTn id="61" fill="hold">
                            <p:stCondLst>
                              <p:cond delay="5650"/>
                            </p:stCondLst>
                            <p:childTnLst>
                              <p:par>
                                <p:cTn id="62" presetID="10" presetClass="entr" presetSubtype="0" fill="hold" grpId="0" nodeType="afterEffect">
                                  <p:stCondLst>
                                    <p:cond delay="0"/>
                                  </p:stCondLst>
                                  <p:childTnLst>
                                    <p:set>
                                      <p:cBhvr>
                                        <p:cTn id="63" dur="1" fill="hold">
                                          <p:stCondLst>
                                            <p:cond delay="0"/>
                                          </p:stCondLst>
                                        </p:cTn>
                                        <p:tgtEl>
                                          <p:spTgt spid="377"/>
                                        </p:tgtEl>
                                        <p:attrNameLst>
                                          <p:attrName>style.visibility</p:attrName>
                                        </p:attrNameLst>
                                      </p:cBhvr>
                                      <p:to>
                                        <p:strVal val="visible"/>
                                      </p:to>
                                    </p:set>
                                    <p:animEffect transition="in" filter="fade">
                                      <p:cBhvr>
                                        <p:cTn id="64" dur="500"/>
                                        <p:tgtEl>
                                          <p:spTgt spid="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5" grpId="0" animBg="1"/>
      <p:bldP spid="2" grpId="0" animBg="1"/>
      <p:bldP spid="377" grpId="0"/>
      <p:bldP spid="3" grpId="0"/>
      <p:bldP spid="4" grpId="0" animBg="1"/>
      <p:bldP spid="60"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69815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工作岗位及职责</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239" name="TextBox 11"/>
          <p:cNvSpPr txBox="1"/>
          <p:nvPr/>
        </p:nvSpPr>
        <p:spPr>
          <a:xfrm>
            <a:off x="6345522" y="1773610"/>
            <a:ext cx="4607912" cy="923330"/>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600" b="1" dirty="0">
                <a:solidFill>
                  <a:schemeClr val="accent6"/>
                </a:solidFill>
              </a:rPr>
              <a:t>协助部门领导完成</a:t>
            </a:r>
            <a:r>
              <a:rPr lang="zh-CN" altLang="en-US" sz="1600" b="1" dirty="0" smtClean="0">
                <a:solidFill>
                  <a:schemeClr val="accent6"/>
                </a:solidFill>
              </a:rPr>
              <a:t>日常工作</a:t>
            </a:r>
            <a:endParaRPr lang="en-US" altLang="zh-CN" sz="1600" b="1" dirty="0" smtClean="0">
              <a:solidFill>
                <a:schemeClr val="accent6"/>
              </a:solidFill>
            </a:endParaRPr>
          </a:p>
          <a:p>
            <a:pPr>
              <a:lnSpc>
                <a:spcPct val="150000"/>
              </a:lnSpc>
            </a:pPr>
            <a:r>
              <a:rPr lang="zh-CN" altLang="en-US" sz="1200" dirty="0"/>
              <a:t>协助部门领导的资料收集、整理、打印，领导交办的其他工作。</a:t>
            </a:r>
          </a:p>
          <a:p>
            <a:pPr>
              <a:lnSpc>
                <a:spcPct val="150000"/>
              </a:lnSpc>
            </a:pPr>
            <a:endParaRPr lang="zh-CN" altLang="en-US" sz="1200" b="1" dirty="0"/>
          </a:p>
        </p:txBody>
      </p:sp>
      <p:cxnSp>
        <p:nvCxnSpPr>
          <p:cNvPr id="240" name="直接连接符 239"/>
          <p:cNvCxnSpPr/>
          <p:nvPr/>
        </p:nvCxnSpPr>
        <p:spPr>
          <a:xfrm>
            <a:off x="5004032" y="2118210"/>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41" name="TextBox 14"/>
          <p:cNvSpPr txBox="1"/>
          <p:nvPr/>
        </p:nvSpPr>
        <p:spPr>
          <a:xfrm>
            <a:off x="6345522" y="2448459"/>
            <a:ext cx="4607912" cy="646331"/>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600" b="1" dirty="0">
                <a:solidFill>
                  <a:schemeClr val="accent6"/>
                </a:solidFill>
              </a:rPr>
              <a:t>资料室</a:t>
            </a:r>
            <a:r>
              <a:rPr lang="zh-CN" altLang="en-US" sz="1600" b="1" dirty="0" smtClean="0">
                <a:solidFill>
                  <a:schemeClr val="accent6"/>
                </a:solidFill>
              </a:rPr>
              <a:t>管理</a:t>
            </a:r>
            <a:endParaRPr lang="en-US" altLang="zh-CN" sz="1600" b="1" dirty="0" smtClean="0">
              <a:solidFill>
                <a:schemeClr val="accent6"/>
              </a:solidFill>
            </a:endParaRPr>
          </a:p>
          <a:p>
            <a:pPr>
              <a:lnSpc>
                <a:spcPct val="150000"/>
              </a:lnSpc>
            </a:pPr>
            <a:r>
              <a:rPr lang="zh-CN" altLang="en-US" sz="1200" dirty="0"/>
              <a:t>资料室的管理工作，具体资料的存档，保管，资料室的日常维护工作</a:t>
            </a:r>
            <a:r>
              <a:rPr lang="zh-CN" altLang="en-US" sz="1200" dirty="0" smtClean="0"/>
              <a:t>。</a:t>
            </a:r>
            <a:endParaRPr lang="zh-CN" altLang="en-US" sz="1200" dirty="0"/>
          </a:p>
        </p:txBody>
      </p:sp>
      <p:cxnSp>
        <p:nvCxnSpPr>
          <p:cNvPr id="242" name="直接连接符 241"/>
          <p:cNvCxnSpPr/>
          <p:nvPr/>
        </p:nvCxnSpPr>
        <p:spPr>
          <a:xfrm>
            <a:off x="5004032" y="2793059"/>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43" name="TextBox 17"/>
          <p:cNvSpPr txBox="1"/>
          <p:nvPr/>
        </p:nvSpPr>
        <p:spPr>
          <a:xfrm>
            <a:off x="6345522" y="3120689"/>
            <a:ext cx="5159472" cy="923330"/>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600" b="1" dirty="0">
                <a:solidFill>
                  <a:schemeClr val="accent6"/>
                </a:solidFill>
              </a:rPr>
              <a:t>组织部分会议并记录</a:t>
            </a:r>
            <a:r>
              <a:rPr lang="zh-CN" altLang="en-US" sz="1600" b="1" dirty="0" smtClean="0">
                <a:solidFill>
                  <a:schemeClr val="accent6"/>
                </a:solidFill>
              </a:rPr>
              <a:t>存档</a:t>
            </a:r>
            <a:endParaRPr lang="en-US" altLang="zh-CN" sz="1600" b="1" dirty="0" smtClean="0">
              <a:solidFill>
                <a:schemeClr val="accent6"/>
              </a:solidFill>
            </a:endParaRPr>
          </a:p>
          <a:p>
            <a:pPr>
              <a:lnSpc>
                <a:spcPct val="150000"/>
              </a:lnSpc>
            </a:pPr>
            <a:r>
              <a:rPr lang="zh-CN" altLang="en-US" sz="1200" dirty="0"/>
              <a:t>组织通知部门会议，打印会议材料，并对每次会做会议记录，整理会议纪要。</a:t>
            </a:r>
          </a:p>
          <a:p>
            <a:pPr>
              <a:lnSpc>
                <a:spcPct val="150000"/>
              </a:lnSpc>
            </a:pPr>
            <a:endParaRPr lang="zh-CN" altLang="en-US" sz="1200" b="1" dirty="0"/>
          </a:p>
        </p:txBody>
      </p:sp>
      <p:cxnSp>
        <p:nvCxnSpPr>
          <p:cNvPr id="244" name="直接连接符 243"/>
          <p:cNvCxnSpPr/>
          <p:nvPr/>
        </p:nvCxnSpPr>
        <p:spPr>
          <a:xfrm>
            <a:off x="5004032" y="3465289"/>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45" name="TextBox 20"/>
          <p:cNvSpPr txBox="1"/>
          <p:nvPr/>
        </p:nvSpPr>
        <p:spPr>
          <a:xfrm>
            <a:off x="6345522" y="3802608"/>
            <a:ext cx="4607912" cy="923330"/>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600" b="1" dirty="0">
                <a:solidFill>
                  <a:schemeClr val="accent6"/>
                </a:solidFill>
              </a:rPr>
              <a:t>负责部门的网站、微信微博管理</a:t>
            </a:r>
            <a:r>
              <a:rPr lang="zh-CN" altLang="en-US" sz="1600" b="1" dirty="0" smtClean="0">
                <a:solidFill>
                  <a:schemeClr val="accent6"/>
                </a:solidFill>
              </a:rPr>
              <a:t>工作</a:t>
            </a:r>
            <a:endParaRPr lang="en-US" altLang="zh-CN" sz="1600" b="1" dirty="0" smtClean="0">
              <a:solidFill>
                <a:schemeClr val="accent6"/>
              </a:solidFill>
            </a:endParaRPr>
          </a:p>
          <a:p>
            <a:pPr>
              <a:lnSpc>
                <a:spcPct val="150000"/>
              </a:lnSpc>
            </a:pPr>
            <a:r>
              <a:rPr lang="zh-CN" altLang="en-US" sz="1200" dirty="0"/>
              <a:t>负责管理本部门的网站、微信微博的更新与管理工作。</a:t>
            </a:r>
          </a:p>
          <a:p>
            <a:pPr>
              <a:lnSpc>
                <a:spcPct val="150000"/>
              </a:lnSpc>
            </a:pPr>
            <a:endParaRPr lang="zh-CN" altLang="en-US" sz="1200" b="1" dirty="0"/>
          </a:p>
        </p:txBody>
      </p:sp>
      <p:cxnSp>
        <p:nvCxnSpPr>
          <p:cNvPr id="246" name="直接连接符 245"/>
          <p:cNvCxnSpPr/>
          <p:nvPr/>
        </p:nvCxnSpPr>
        <p:spPr>
          <a:xfrm>
            <a:off x="5004032" y="4137519"/>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47" name="TextBox 23"/>
          <p:cNvSpPr txBox="1"/>
          <p:nvPr/>
        </p:nvSpPr>
        <p:spPr>
          <a:xfrm>
            <a:off x="6345522" y="4587414"/>
            <a:ext cx="4607912" cy="553998"/>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200" dirty="0">
                <a:solidFill>
                  <a:prstClr val="black">
                    <a:lumMod val="65000"/>
                    <a:lumOff val="35000"/>
                  </a:prstClr>
                </a:solidFill>
              </a:rPr>
              <a:t>点击输入简要文字内容，文字内容需概括精炼，不用多余的文字修饰，言简意赅的说明分项内容</a:t>
            </a:r>
            <a:r>
              <a:rPr lang="en-US" altLang="zh-CN" sz="1200" dirty="0">
                <a:solidFill>
                  <a:prstClr val="black">
                    <a:lumMod val="65000"/>
                    <a:lumOff val="35000"/>
                  </a:prstClr>
                </a:solidFill>
              </a:rPr>
              <a:t>……</a:t>
            </a:r>
          </a:p>
        </p:txBody>
      </p:sp>
      <p:cxnSp>
        <p:nvCxnSpPr>
          <p:cNvPr id="248" name="直接连接符 247"/>
          <p:cNvCxnSpPr/>
          <p:nvPr/>
        </p:nvCxnSpPr>
        <p:spPr>
          <a:xfrm>
            <a:off x="5004032" y="4809749"/>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49" name="TextBox 26"/>
          <p:cNvSpPr txBox="1"/>
          <p:nvPr/>
        </p:nvSpPr>
        <p:spPr>
          <a:xfrm>
            <a:off x="6345522" y="5259645"/>
            <a:ext cx="4607912" cy="553998"/>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nSpc>
                <a:spcPct val="150000"/>
              </a:lnSpc>
            </a:pPr>
            <a:r>
              <a:rPr lang="zh-CN" altLang="en-US" sz="1200" dirty="0">
                <a:solidFill>
                  <a:prstClr val="black">
                    <a:lumMod val="65000"/>
                    <a:lumOff val="35000"/>
                  </a:prstClr>
                </a:solidFill>
              </a:rPr>
              <a:t>点击输入简要文字内容，文字内容需概括精炼，不用多余的文字修饰，言简意赅的说明分项内容</a:t>
            </a:r>
            <a:r>
              <a:rPr lang="en-US" altLang="zh-CN" sz="1200" dirty="0">
                <a:solidFill>
                  <a:prstClr val="black">
                    <a:lumMod val="65000"/>
                    <a:lumOff val="35000"/>
                  </a:prstClr>
                </a:solidFill>
              </a:rPr>
              <a:t>……</a:t>
            </a:r>
          </a:p>
        </p:txBody>
      </p:sp>
      <p:cxnSp>
        <p:nvCxnSpPr>
          <p:cNvPr id="250" name="直接连接符 249"/>
          <p:cNvCxnSpPr/>
          <p:nvPr/>
        </p:nvCxnSpPr>
        <p:spPr>
          <a:xfrm>
            <a:off x="5004032" y="5481980"/>
            <a:ext cx="1055980" cy="0"/>
          </a:xfrm>
          <a:prstGeom prst="line">
            <a:avLst/>
          </a:prstGeom>
          <a:ln w="6350">
            <a:solidFill>
              <a:schemeClr val="tx1"/>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251" name="椭圆 250"/>
          <p:cNvSpPr/>
          <p:nvPr/>
        </p:nvSpPr>
        <p:spPr>
          <a:xfrm>
            <a:off x="4721963" y="1934982"/>
            <a:ext cx="366322" cy="366454"/>
          </a:xfrm>
          <a:prstGeom prst="ellipse">
            <a:avLst/>
          </a:prstGeom>
          <a:solidFill>
            <a:schemeClr val="accent6"/>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1</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252" name="椭圆 251"/>
          <p:cNvSpPr/>
          <p:nvPr/>
        </p:nvSpPr>
        <p:spPr>
          <a:xfrm>
            <a:off x="4720502" y="2604588"/>
            <a:ext cx="366322" cy="366454"/>
          </a:xfrm>
          <a:prstGeom prst="ellipse">
            <a:avLst/>
          </a:prstGeom>
          <a:solidFill>
            <a:schemeClr val="accent4"/>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2</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254" name="椭圆 253"/>
          <p:cNvSpPr/>
          <p:nvPr/>
        </p:nvSpPr>
        <p:spPr>
          <a:xfrm>
            <a:off x="4720250" y="3284685"/>
            <a:ext cx="366322" cy="366454"/>
          </a:xfrm>
          <a:prstGeom prst="ellipse">
            <a:avLst/>
          </a:prstGeom>
          <a:solidFill>
            <a:schemeClr val="accent3"/>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3</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255" name="椭圆 254"/>
          <p:cNvSpPr/>
          <p:nvPr/>
        </p:nvSpPr>
        <p:spPr>
          <a:xfrm>
            <a:off x="4718789" y="3954291"/>
            <a:ext cx="366322" cy="366454"/>
          </a:xfrm>
          <a:prstGeom prst="ellipse">
            <a:avLst/>
          </a:prstGeom>
          <a:solidFill>
            <a:srgbClr val="0099A9"/>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4</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256" name="椭圆 255"/>
          <p:cNvSpPr/>
          <p:nvPr/>
        </p:nvSpPr>
        <p:spPr>
          <a:xfrm>
            <a:off x="4722023" y="4624123"/>
            <a:ext cx="366322" cy="366454"/>
          </a:xfrm>
          <a:prstGeom prst="ellipse">
            <a:avLst/>
          </a:prstGeom>
          <a:solidFill>
            <a:srgbClr val="1E6C7A"/>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5</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257" name="椭圆 256"/>
          <p:cNvSpPr/>
          <p:nvPr/>
        </p:nvSpPr>
        <p:spPr>
          <a:xfrm>
            <a:off x="4720562" y="5293729"/>
            <a:ext cx="366322" cy="366454"/>
          </a:xfrm>
          <a:prstGeom prst="ellipse">
            <a:avLst/>
          </a:prstGeom>
          <a:solidFill>
            <a:schemeClr val="accent6"/>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algn="ctr"/>
            <a:r>
              <a:rPr lang="en-US" altLang="zh-CN" dirty="0" smtClean="0">
                <a:solidFill>
                  <a:prstClr val="white"/>
                </a:solidFill>
                <a:latin typeface="微软雅黑" panose="020B0503020204020204" pitchFamily="34" charset="-122"/>
                <a:ea typeface="微软雅黑" panose="020B0503020204020204" pitchFamily="34" charset="-122"/>
              </a:rPr>
              <a:t>6</a:t>
            </a:r>
            <a:endParaRPr lang="zh-CN" altLang="en-US" dirty="0">
              <a:solidFill>
                <a:prstClr val="white"/>
              </a:solidFill>
              <a:latin typeface="微软雅黑" panose="020B0503020204020204" pitchFamily="34" charset="-122"/>
              <a:ea typeface="微软雅黑" panose="020B0503020204020204" pitchFamily="34" charset="-122"/>
            </a:endParaRPr>
          </a:p>
        </p:txBody>
      </p:sp>
      <p:grpSp>
        <p:nvGrpSpPr>
          <p:cNvPr id="339" name="组合 338"/>
          <p:cNvGrpSpPr/>
          <p:nvPr/>
        </p:nvGrpSpPr>
        <p:grpSpPr>
          <a:xfrm>
            <a:off x="611961" y="1250914"/>
            <a:ext cx="3789300" cy="4863898"/>
            <a:chOff x="264800" y="693490"/>
            <a:chExt cx="4365365" cy="5603329"/>
          </a:xfrm>
        </p:grpSpPr>
        <p:grpSp>
          <p:nvGrpSpPr>
            <p:cNvPr id="340" name="组合 339"/>
            <p:cNvGrpSpPr/>
            <p:nvPr/>
          </p:nvGrpSpPr>
          <p:grpSpPr>
            <a:xfrm>
              <a:off x="982638" y="1435894"/>
              <a:ext cx="2876550" cy="4860925"/>
              <a:chOff x="6931983" y="1824038"/>
              <a:chExt cx="2876550" cy="4860925"/>
            </a:xfrm>
            <a:effectLst>
              <a:outerShdw blurRad="50800" dist="127000" dir="5400000" algn="ctr" rotWithShape="0">
                <a:srgbClr val="000000">
                  <a:alpha val="43137"/>
                </a:srgbClr>
              </a:outerShdw>
            </a:effectLst>
          </p:grpSpPr>
          <p:sp>
            <p:nvSpPr>
              <p:cNvPr id="365" name="Oval 5"/>
              <p:cNvSpPr>
                <a:spLocks noChangeArrowheads="1"/>
              </p:cNvSpPr>
              <p:nvPr/>
            </p:nvSpPr>
            <p:spPr bwMode="auto">
              <a:xfrm>
                <a:off x="7155821" y="2055812"/>
                <a:ext cx="2425700" cy="2425700"/>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Rectangle 6"/>
              <p:cNvSpPr>
                <a:spLocks noChangeArrowheads="1"/>
              </p:cNvSpPr>
              <p:nvPr/>
            </p:nvSpPr>
            <p:spPr bwMode="auto">
              <a:xfrm>
                <a:off x="8132133" y="4567238"/>
                <a:ext cx="473075" cy="1204913"/>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67" name="Rectangle 7"/>
              <p:cNvSpPr>
                <a:spLocks noChangeArrowheads="1"/>
              </p:cNvSpPr>
              <p:nvPr/>
            </p:nvSpPr>
            <p:spPr bwMode="auto">
              <a:xfrm>
                <a:off x="8241671" y="4567238"/>
                <a:ext cx="127000" cy="1204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68" name="Freeform 8"/>
              <p:cNvSpPr/>
              <p:nvPr/>
            </p:nvSpPr>
            <p:spPr bwMode="auto">
              <a:xfrm>
                <a:off x="8017833" y="5237163"/>
                <a:ext cx="704850" cy="1447800"/>
              </a:xfrm>
              <a:custGeom>
                <a:avLst/>
                <a:gdLst>
                  <a:gd name="T0" fmla="*/ 49 w 301"/>
                  <a:gd name="T1" fmla="*/ 619 h 619"/>
                  <a:gd name="T2" fmla="*/ 251 w 301"/>
                  <a:gd name="T3" fmla="*/ 619 h 619"/>
                  <a:gd name="T4" fmla="*/ 301 w 301"/>
                  <a:gd name="T5" fmla="*/ 569 h 619"/>
                  <a:gd name="T6" fmla="*/ 301 w 301"/>
                  <a:gd name="T7" fmla="*/ 49 h 619"/>
                  <a:gd name="T8" fmla="*/ 251 w 301"/>
                  <a:gd name="T9" fmla="*/ 0 h 619"/>
                  <a:gd name="T10" fmla="*/ 49 w 301"/>
                  <a:gd name="T11" fmla="*/ 0 h 619"/>
                  <a:gd name="T12" fmla="*/ 0 w 301"/>
                  <a:gd name="T13" fmla="*/ 49 h 619"/>
                  <a:gd name="T14" fmla="*/ 0 w 301"/>
                  <a:gd name="T15" fmla="*/ 569 h 619"/>
                  <a:gd name="T16" fmla="*/ 49 w 301"/>
                  <a:gd name="T1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1" h="619">
                    <a:moveTo>
                      <a:pt x="49" y="619"/>
                    </a:moveTo>
                    <a:cubicBezTo>
                      <a:pt x="251" y="619"/>
                      <a:pt x="251" y="619"/>
                      <a:pt x="251" y="619"/>
                    </a:cubicBezTo>
                    <a:cubicBezTo>
                      <a:pt x="278" y="619"/>
                      <a:pt x="301" y="596"/>
                      <a:pt x="301" y="569"/>
                    </a:cubicBezTo>
                    <a:cubicBezTo>
                      <a:pt x="301" y="49"/>
                      <a:pt x="301" y="49"/>
                      <a:pt x="301" y="49"/>
                    </a:cubicBezTo>
                    <a:cubicBezTo>
                      <a:pt x="301" y="22"/>
                      <a:pt x="278" y="0"/>
                      <a:pt x="251" y="0"/>
                    </a:cubicBezTo>
                    <a:cubicBezTo>
                      <a:pt x="49" y="0"/>
                      <a:pt x="49" y="0"/>
                      <a:pt x="49" y="0"/>
                    </a:cubicBezTo>
                    <a:cubicBezTo>
                      <a:pt x="22" y="0"/>
                      <a:pt x="0" y="22"/>
                      <a:pt x="0" y="49"/>
                    </a:cubicBezTo>
                    <a:cubicBezTo>
                      <a:pt x="0" y="569"/>
                      <a:pt x="0" y="569"/>
                      <a:pt x="0" y="569"/>
                    </a:cubicBezTo>
                    <a:cubicBezTo>
                      <a:pt x="0" y="596"/>
                      <a:pt x="22" y="619"/>
                      <a:pt x="49" y="619"/>
                    </a:cubicBezTo>
                    <a:close/>
                  </a:path>
                </a:pathLst>
              </a:custGeom>
              <a:solidFill>
                <a:srgbClr val="42424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9"/>
              <p:cNvSpPr>
                <a:spLocks noEditPoints="1"/>
              </p:cNvSpPr>
              <p:nvPr/>
            </p:nvSpPr>
            <p:spPr bwMode="auto">
              <a:xfrm>
                <a:off x="6931983" y="1824038"/>
                <a:ext cx="2876550" cy="2876550"/>
              </a:xfrm>
              <a:custGeom>
                <a:avLst/>
                <a:gdLst>
                  <a:gd name="T0" fmla="*/ 614 w 1229"/>
                  <a:gd name="T1" fmla="*/ 0 h 1229"/>
                  <a:gd name="T2" fmla="*/ 1229 w 1229"/>
                  <a:gd name="T3" fmla="*/ 614 h 1229"/>
                  <a:gd name="T4" fmla="*/ 614 w 1229"/>
                  <a:gd name="T5" fmla="*/ 1229 h 1229"/>
                  <a:gd name="T6" fmla="*/ 614 w 1229"/>
                  <a:gd name="T7" fmla="*/ 1094 h 1229"/>
                  <a:gd name="T8" fmla="*/ 1094 w 1229"/>
                  <a:gd name="T9" fmla="*/ 614 h 1229"/>
                  <a:gd name="T10" fmla="*/ 614 w 1229"/>
                  <a:gd name="T11" fmla="*/ 134 h 1229"/>
                  <a:gd name="T12" fmla="*/ 614 w 1229"/>
                  <a:gd name="T13" fmla="*/ 0 h 1229"/>
                  <a:gd name="T14" fmla="*/ 614 w 1229"/>
                  <a:gd name="T15" fmla="*/ 1229 h 1229"/>
                  <a:gd name="T16" fmla="*/ 0 w 1229"/>
                  <a:gd name="T17" fmla="*/ 614 h 1229"/>
                  <a:gd name="T18" fmla="*/ 614 w 1229"/>
                  <a:gd name="T19" fmla="*/ 0 h 1229"/>
                  <a:gd name="T20" fmla="*/ 614 w 1229"/>
                  <a:gd name="T21" fmla="*/ 134 h 1229"/>
                  <a:gd name="T22" fmla="*/ 134 w 1229"/>
                  <a:gd name="T23" fmla="*/ 614 h 1229"/>
                  <a:gd name="T24" fmla="*/ 614 w 1229"/>
                  <a:gd name="T25" fmla="*/ 1094 h 1229"/>
                  <a:gd name="T26" fmla="*/ 614 w 1229"/>
                  <a:gd name="T27" fmla="*/ 1229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9" h="1229">
                    <a:moveTo>
                      <a:pt x="614" y="0"/>
                    </a:moveTo>
                    <a:cubicBezTo>
                      <a:pt x="954" y="0"/>
                      <a:pt x="1229" y="275"/>
                      <a:pt x="1229" y="614"/>
                    </a:cubicBezTo>
                    <a:cubicBezTo>
                      <a:pt x="1229" y="954"/>
                      <a:pt x="954" y="1229"/>
                      <a:pt x="614" y="1229"/>
                    </a:cubicBezTo>
                    <a:cubicBezTo>
                      <a:pt x="614" y="1094"/>
                      <a:pt x="614" y="1094"/>
                      <a:pt x="614" y="1094"/>
                    </a:cubicBezTo>
                    <a:cubicBezTo>
                      <a:pt x="879" y="1094"/>
                      <a:pt x="1094" y="879"/>
                      <a:pt x="1094" y="614"/>
                    </a:cubicBezTo>
                    <a:cubicBezTo>
                      <a:pt x="1094" y="349"/>
                      <a:pt x="879" y="134"/>
                      <a:pt x="614" y="134"/>
                    </a:cubicBezTo>
                    <a:lnTo>
                      <a:pt x="614" y="0"/>
                    </a:lnTo>
                    <a:close/>
                    <a:moveTo>
                      <a:pt x="614" y="1229"/>
                    </a:moveTo>
                    <a:cubicBezTo>
                      <a:pt x="275" y="1229"/>
                      <a:pt x="0" y="954"/>
                      <a:pt x="0" y="614"/>
                    </a:cubicBezTo>
                    <a:cubicBezTo>
                      <a:pt x="0" y="275"/>
                      <a:pt x="275" y="0"/>
                      <a:pt x="614" y="0"/>
                    </a:cubicBezTo>
                    <a:cubicBezTo>
                      <a:pt x="614" y="134"/>
                      <a:pt x="614" y="134"/>
                      <a:pt x="614" y="134"/>
                    </a:cubicBezTo>
                    <a:cubicBezTo>
                      <a:pt x="349" y="134"/>
                      <a:pt x="134" y="349"/>
                      <a:pt x="134" y="614"/>
                    </a:cubicBezTo>
                    <a:cubicBezTo>
                      <a:pt x="134" y="879"/>
                      <a:pt x="349" y="1094"/>
                      <a:pt x="614" y="1094"/>
                    </a:cubicBezTo>
                    <a:lnTo>
                      <a:pt x="614" y="12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10"/>
              <p:cNvSpPr/>
              <p:nvPr/>
            </p:nvSpPr>
            <p:spPr bwMode="auto">
              <a:xfrm>
                <a:off x="8121021" y="5360988"/>
                <a:ext cx="247650" cy="1198563"/>
              </a:xfrm>
              <a:custGeom>
                <a:avLst/>
                <a:gdLst>
                  <a:gd name="T0" fmla="*/ 40 w 106"/>
                  <a:gd name="T1" fmla="*/ 512 h 512"/>
                  <a:gd name="T2" fmla="*/ 106 w 106"/>
                  <a:gd name="T3" fmla="*/ 512 h 512"/>
                  <a:gd name="T4" fmla="*/ 106 w 106"/>
                  <a:gd name="T5" fmla="*/ 0 h 512"/>
                  <a:gd name="T6" fmla="*/ 40 w 106"/>
                  <a:gd name="T7" fmla="*/ 0 h 512"/>
                  <a:gd name="T8" fmla="*/ 0 w 106"/>
                  <a:gd name="T9" fmla="*/ 35 h 512"/>
                  <a:gd name="T10" fmla="*/ 0 w 106"/>
                  <a:gd name="T11" fmla="*/ 477 h 512"/>
                  <a:gd name="T12" fmla="*/ 40 w 106"/>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106" h="512">
                    <a:moveTo>
                      <a:pt x="40" y="512"/>
                    </a:moveTo>
                    <a:cubicBezTo>
                      <a:pt x="106" y="512"/>
                      <a:pt x="106" y="512"/>
                      <a:pt x="106" y="512"/>
                    </a:cubicBezTo>
                    <a:cubicBezTo>
                      <a:pt x="106" y="0"/>
                      <a:pt x="106" y="0"/>
                      <a:pt x="106" y="0"/>
                    </a:cubicBezTo>
                    <a:cubicBezTo>
                      <a:pt x="40" y="0"/>
                      <a:pt x="40" y="0"/>
                      <a:pt x="40" y="0"/>
                    </a:cubicBezTo>
                    <a:cubicBezTo>
                      <a:pt x="18" y="0"/>
                      <a:pt x="0" y="16"/>
                      <a:pt x="0" y="35"/>
                    </a:cubicBezTo>
                    <a:cubicBezTo>
                      <a:pt x="0" y="477"/>
                      <a:pt x="0" y="477"/>
                      <a:pt x="0" y="477"/>
                    </a:cubicBezTo>
                    <a:cubicBezTo>
                      <a:pt x="0" y="496"/>
                      <a:pt x="18" y="512"/>
                      <a:pt x="40" y="512"/>
                    </a:cubicBezTo>
                    <a:close/>
                  </a:path>
                </a:pathLst>
              </a:custGeom>
              <a:solidFill>
                <a:srgbClr val="7070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11"/>
              <p:cNvSpPr>
                <a:spLocks noEditPoints="1"/>
              </p:cNvSpPr>
              <p:nvPr/>
            </p:nvSpPr>
            <p:spPr bwMode="auto">
              <a:xfrm>
                <a:off x="7074858" y="1966913"/>
                <a:ext cx="2587625" cy="2589213"/>
              </a:xfrm>
              <a:custGeom>
                <a:avLst/>
                <a:gdLst>
                  <a:gd name="T0" fmla="*/ 553 w 1106"/>
                  <a:gd name="T1" fmla="*/ 0 h 1106"/>
                  <a:gd name="T2" fmla="*/ 1106 w 1106"/>
                  <a:gd name="T3" fmla="*/ 553 h 1106"/>
                  <a:gd name="T4" fmla="*/ 553 w 1106"/>
                  <a:gd name="T5" fmla="*/ 1106 h 1106"/>
                  <a:gd name="T6" fmla="*/ 553 w 1106"/>
                  <a:gd name="T7" fmla="*/ 1073 h 1106"/>
                  <a:gd name="T8" fmla="*/ 1073 w 1106"/>
                  <a:gd name="T9" fmla="*/ 553 h 1106"/>
                  <a:gd name="T10" fmla="*/ 553 w 1106"/>
                  <a:gd name="T11" fmla="*/ 34 h 1106"/>
                  <a:gd name="T12" fmla="*/ 553 w 1106"/>
                  <a:gd name="T13" fmla="*/ 0 h 1106"/>
                  <a:gd name="T14" fmla="*/ 553 w 1106"/>
                  <a:gd name="T15" fmla="*/ 0 h 1106"/>
                  <a:gd name="T16" fmla="*/ 553 w 1106"/>
                  <a:gd name="T17" fmla="*/ 0 h 1106"/>
                  <a:gd name="T18" fmla="*/ 553 w 1106"/>
                  <a:gd name="T19" fmla="*/ 34 h 1106"/>
                  <a:gd name="T20" fmla="*/ 553 w 1106"/>
                  <a:gd name="T21" fmla="*/ 34 h 1106"/>
                  <a:gd name="T22" fmla="*/ 34 w 1106"/>
                  <a:gd name="T23" fmla="*/ 553 h 1106"/>
                  <a:gd name="T24" fmla="*/ 553 w 1106"/>
                  <a:gd name="T25" fmla="*/ 1073 h 1106"/>
                  <a:gd name="T26" fmla="*/ 553 w 1106"/>
                  <a:gd name="T27" fmla="*/ 1073 h 1106"/>
                  <a:gd name="T28" fmla="*/ 553 w 1106"/>
                  <a:gd name="T29" fmla="*/ 1106 h 1106"/>
                  <a:gd name="T30" fmla="*/ 553 w 1106"/>
                  <a:gd name="T31" fmla="*/ 1106 h 1106"/>
                  <a:gd name="T32" fmla="*/ 0 w 1106"/>
                  <a:gd name="T33" fmla="*/ 553 h 1106"/>
                  <a:gd name="T34" fmla="*/ 553 w 1106"/>
                  <a:gd name="T35" fmla="*/ 0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6" h="1106">
                    <a:moveTo>
                      <a:pt x="553" y="0"/>
                    </a:moveTo>
                    <a:cubicBezTo>
                      <a:pt x="859" y="0"/>
                      <a:pt x="1106" y="248"/>
                      <a:pt x="1106" y="553"/>
                    </a:cubicBezTo>
                    <a:cubicBezTo>
                      <a:pt x="1106" y="859"/>
                      <a:pt x="859" y="1106"/>
                      <a:pt x="553" y="1106"/>
                    </a:cubicBezTo>
                    <a:cubicBezTo>
                      <a:pt x="553" y="1073"/>
                      <a:pt x="553" y="1073"/>
                      <a:pt x="553" y="1073"/>
                    </a:cubicBezTo>
                    <a:cubicBezTo>
                      <a:pt x="840" y="1073"/>
                      <a:pt x="1073" y="840"/>
                      <a:pt x="1073" y="553"/>
                    </a:cubicBezTo>
                    <a:cubicBezTo>
                      <a:pt x="1073" y="266"/>
                      <a:pt x="840" y="34"/>
                      <a:pt x="553" y="34"/>
                    </a:cubicBezTo>
                    <a:lnTo>
                      <a:pt x="553" y="0"/>
                    </a:lnTo>
                    <a:close/>
                    <a:moveTo>
                      <a:pt x="553" y="0"/>
                    </a:moveTo>
                    <a:cubicBezTo>
                      <a:pt x="553" y="0"/>
                      <a:pt x="553" y="0"/>
                      <a:pt x="553" y="0"/>
                    </a:cubicBezTo>
                    <a:cubicBezTo>
                      <a:pt x="553" y="34"/>
                      <a:pt x="553" y="34"/>
                      <a:pt x="553" y="34"/>
                    </a:cubicBezTo>
                    <a:cubicBezTo>
                      <a:pt x="553" y="34"/>
                      <a:pt x="553" y="34"/>
                      <a:pt x="553" y="34"/>
                    </a:cubicBezTo>
                    <a:cubicBezTo>
                      <a:pt x="266" y="34"/>
                      <a:pt x="34" y="266"/>
                      <a:pt x="34" y="553"/>
                    </a:cubicBezTo>
                    <a:cubicBezTo>
                      <a:pt x="34" y="840"/>
                      <a:pt x="266" y="1073"/>
                      <a:pt x="553" y="1073"/>
                    </a:cubicBezTo>
                    <a:cubicBezTo>
                      <a:pt x="553" y="1073"/>
                      <a:pt x="553" y="1073"/>
                      <a:pt x="553" y="1073"/>
                    </a:cubicBezTo>
                    <a:cubicBezTo>
                      <a:pt x="553" y="1106"/>
                      <a:pt x="553" y="1106"/>
                      <a:pt x="553" y="1106"/>
                    </a:cubicBezTo>
                    <a:cubicBezTo>
                      <a:pt x="553" y="1106"/>
                      <a:pt x="553" y="1106"/>
                      <a:pt x="553" y="1106"/>
                    </a:cubicBezTo>
                    <a:cubicBezTo>
                      <a:pt x="248" y="1106"/>
                      <a:pt x="0" y="859"/>
                      <a:pt x="0" y="553"/>
                    </a:cubicBezTo>
                    <a:cubicBezTo>
                      <a:pt x="0" y="248"/>
                      <a:pt x="248" y="0"/>
                      <a:pt x="55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41" name="组合 340"/>
            <p:cNvGrpSpPr/>
            <p:nvPr/>
          </p:nvGrpSpPr>
          <p:grpSpPr>
            <a:xfrm flipH="1">
              <a:off x="1827523" y="2292371"/>
              <a:ext cx="1292504" cy="1285628"/>
              <a:chOff x="-1942844" y="-236428"/>
              <a:chExt cx="950389" cy="945332"/>
            </a:xfrm>
          </p:grpSpPr>
          <p:sp>
            <p:nvSpPr>
              <p:cNvPr id="347" name="Freeform 49"/>
              <p:cNvSpPr/>
              <p:nvPr/>
            </p:nvSpPr>
            <p:spPr bwMode="auto">
              <a:xfrm>
                <a:off x="-1553057" y="563468"/>
                <a:ext cx="150827" cy="145436"/>
              </a:xfrm>
              <a:custGeom>
                <a:avLst/>
                <a:gdLst>
                  <a:gd name="T0" fmla="*/ 166 w 166"/>
                  <a:gd name="T1" fmla="*/ 58 h 160"/>
                  <a:gd name="T2" fmla="*/ 66 w 166"/>
                  <a:gd name="T3" fmla="*/ 160 h 160"/>
                  <a:gd name="T4" fmla="*/ 0 w 166"/>
                  <a:gd name="T5" fmla="*/ 0 h 160"/>
                  <a:gd name="T6" fmla="*/ 166 w 166"/>
                  <a:gd name="T7" fmla="*/ 58 h 160"/>
                </a:gdLst>
                <a:ahLst/>
                <a:cxnLst>
                  <a:cxn ang="0">
                    <a:pos x="T0" y="T1"/>
                  </a:cxn>
                  <a:cxn ang="0">
                    <a:pos x="T2" y="T3"/>
                  </a:cxn>
                  <a:cxn ang="0">
                    <a:pos x="T4" y="T5"/>
                  </a:cxn>
                  <a:cxn ang="0">
                    <a:pos x="T6" y="T7"/>
                  </a:cxn>
                </a:cxnLst>
                <a:rect l="0" t="0" r="r" b="b"/>
                <a:pathLst>
                  <a:path w="166" h="160">
                    <a:moveTo>
                      <a:pt x="166" y="58"/>
                    </a:moveTo>
                    <a:lnTo>
                      <a:pt x="66" y="160"/>
                    </a:lnTo>
                    <a:lnTo>
                      <a:pt x="0" y="0"/>
                    </a:lnTo>
                    <a:lnTo>
                      <a:pt x="166"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50"/>
              <p:cNvSpPr/>
              <p:nvPr/>
            </p:nvSpPr>
            <p:spPr bwMode="auto">
              <a:xfrm>
                <a:off x="-1385876" y="563468"/>
                <a:ext cx="150827" cy="145436"/>
              </a:xfrm>
              <a:custGeom>
                <a:avLst/>
                <a:gdLst>
                  <a:gd name="T0" fmla="*/ 0 w 166"/>
                  <a:gd name="T1" fmla="*/ 58 h 160"/>
                  <a:gd name="T2" fmla="*/ 100 w 166"/>
                  <a:gd name="T3" fmla="*/ 160 h 160"/>
                  <a:gd name="T4" fmla="*/ 166 w 166"/>
                  <a:gd name="T5" fmla="*/ 0 h 160"/>
                  <a:gd name="T6" fmla="*/ 0 w 166"/>
                  <a:gd name="T7" fmla="*/ 58 h 160"/>
                </a:gdLst>
                <a:ahLst/>
                <a:cxnLst>
                  <a:cxn ang="0">
                    <a:pos x="T0" y="T1"/>
                  </a:cxn>
                  <a:cxn ang="0">
                    <a:pos x="T2" y="T3"/>
                  </a:cxn>
                  <a:cxn ang="0">
                    <a:pos x="T4" y="T5"/>
                  </a:cxn>
                  <a:cxn ang="0">
                    <a:pos x="T6" y="T7"/>
                  </a:cxn>
                </a:cxnLst>
                <a:rect l="0" t="0" r="r" b="b"/>
                <a:pathLst>
                  <a:path w="166" h="160">
                    <a:moveTo>
                      <a:pt x="0" y="58"/>
                    </a:moveTo>
                    <a:lnTo>
                      <a:pt x="100" y="160"/>
                    </a:lnTo>
                    <a:lnTo>
                      <a:pt x="166" y="0"/>
                    </a:lnTo>
                    <a:lnTo>
                      <a:pt x="0"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Oval 54"/>
              <p:cNvSpPr>
                <a:spLocks noChangeArrowheads="1"/>
              </p:cNvSpPr>
              <p:nvPr/>
            </p:nvSpPr>
            <p:spPr bwMode="auto">
              <a:xfrm>
                <a:off x="-1751131" y="214423"/>
                <a:ext cx="198074" cy="198156"/>
              </a:xfrm>
              <a:prstGeom prst="ellipse">
                <a:avLst/>
              </a:pr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55"/>
              <p:cNvSpPr/>
              <p:nvPr/>
            </p:nvSpPr>
            <p:spPr bwMode="auto">
              <a:xfrm>
                <a:off x="-1689346" y="-50997"/>
                <a:ext cx="597855" cy="667186"/>
              </a:xfrm>
              <a:custGeom>
                <a:avLst/>
                <a:gdLst>
                  <a:gd name="T0" fmla="*/ 194 w 329"/>
                  <a:gd name="T1" fmla="*/ 367 h 367"/>
                  <a:gd name="T2" fmla="*/ 135 w 329"/>
                  <a:gd name="T3" fmla="*/ 367 h 367"/>
                  <a:gd name="T4" fmla="*/ 0 w 329"/>
                  <a:gd name="T5" fmla="*/ 232 h 367"/>
                  <a:gd name="T6" fmla="*/ 0 w 329"/>
                  <a:gd name="T7" fmla="*/ 135 h 367"/>
                  <a:gd name="T8" fmla="*/ 135 w 329"/>
                  <a:gd name="T9" fmla="*/ 0 h 367"/>
                  <a:gd name="T10" fmla="*/ 194 w 329"/>
                  <a:gd name="T11" fmla="*/ 0 h 367"/>
                  <a:gd name="T12" fmla="*/ 329 w 329"/>
                  <a:gd name="T13" fmla="*/ 135 h 367"/>
                  <a:gd name="T14" fmla="*/ 329 w 329"/>
                  <a:gd name="T15" fmla="*/ 232 h 367"/>
                  <a:gd name="T16" fmla="*/ 194 w 329"/>
                  <a:gd name="T17"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67">
                    <a:moveTo>
                      <a:pt x="194" y="367"/>
                    </a:moveTo>
                    <a:cubicBezTo>
                      <a:pt x="135" y="367"/>
                      <a:pt x="135" y="367"/>
                      <a:pt x="135" y="367"/>
                    </a:cubicBezTo>
                    <a:cubicBezTo>
                      <a:pt x="61" y="367"/>
                      <a:pt x="0" y="307"/>
                      <a:pt x="0" y="232"/>
                    </a:cubicBezTo>
                    <a:cubicBezTo>
                      <a:pt x="0" y="135"/>
                      <a:pt x="0" y="135"/>
                      <a:pt x="0" y="135"/>
                    </a:cubicBezTo>
                    <a:cubicBezTo>
                      <a:pt x="0" y="61"/>
                      <a:pt x="61" y="0"/>
                      <a:pt x="135" y="0"/>
                    </a:cubicBezTo>
                    <a:cubicBezTo>
                      <a:pt x="194" y="0"/>
                      <a:pt x="194" y="0"/>
                      <a:pt x="194" y="0"/>
                    </a:cubicBezTo>
                    <a:cubicBezTo>
                      <a:pt x="268" y="0"/>
                      <a:pt x="329" y="61"/>
                      <a:pt x="329" y="135"/>
                    </a:cubicBezTo>
                    <a:cubicBezTo>
                      <a:pt x="329" y="232"/>
                      <a:pt x="329" y="232"/>
                      <a:pt x="329" y="232"/>
                    </a:cubicBezTo>
                    <a:cubicBezTo>
                      <a:pt x="329" y="307"/>
                      <a:pt x="268" y="367"/>
                      <a:pt x="194" y="367"/>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56"/>
              <p:cNvSpPr/>
              <p:nvPr/>
            </p:nvSpPr>
            <p:spPr bwMode="auto">
              <a:xfrm>
                <a:off x="-1625745" y="8995"/>
                <a:ext cx="534253" cy="607194"/>
              </a:xfrm>
              <a:custGeom>
                <a:avLst/>
                <a:gdLst>
                  <a:gd name="T0" fmla="*/ 246 w 294"/>
                  <a:gd name="T1" fmla="*/ 0 h 334"/>
                  <a:gd name="T2" fmla="*/ 281 w 294"/>
                  <a:gd name="T3" fmla="*/ 90 h 334"/>
                  <a:gd name="T4" fmla="*/ 281 w 294"/>
                  <a:gd name="T5" fmla="*/ 187 h 334"/>
                  <a:gd name="T6" fmla="*/ 146 w 294"/>
                  <a:gd name="T7" fmla="*/ 322 h 334"/>
                  <a:gd name="T8" fmla="*/ 87 w 294"/>
                  <a:gd name="T9" fmla="*/ 322 h 334"/>
                  <a:gd name="T10" fmla="*/ 0 w 294"/>
                  <a:gd name="T11" fmla="*/ 290 h 334"/>
                  <a:gd name="T12" fmla="*/ 100 w 294"/>
                  <a:gd name="T13" fmla="*/ 334 h 334"/>
                  <a:gd name="T14" fmla="*/ 159 w 294"/>
                  <a:gd name="T15" fmla="*/ 334 h 334"/>
                  <a:gd name="T16" fmla="*/ 294 w 294"/>
                  <a:gd name="T17" fmla="*/ 199 h 334"/>
                  <a:gd name="T18" fmla="*/ 294 w 294"/>
                  <a:gd name="T19" fmla="*/ 102 h 334"/>
                  <a:gd name="T20" fmla="*/ 246 w 294"/>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4" h="334">
                    <a:moveTo>
                      <a:pt x="246" y="0"/>
                    </a:moveTo>
                    <a:cubicBezTo>
                      <a:pt x="268" y="23"/>
                      <a:pt x="281" y="55"/>
                      <a:pt x="281" y="90"/>
                    </a:cubicBezTo>
                    <a:cubicBezTo>
                      <a:pt x="281" y="187"/>
                      <a:pt x="281" y="187"/>
                      <a:pt x="281" y="187"/>
                    </a:cubicBezTo>
                    <a:cubicBezTo>
                      <a:pt x="281" y="261"/>
                      <a:pt x="220" y="322"/>
                      <a:pt x="146" y="322"/>
                    </a:cubicBezTo>
                    <a:cubicBezTo>
                      <a:pt x="87" y="322"/>
                      <a:pt x="87" y="322"/>
                      <a:pt x="87" y="322"/>
                    </a:cubicBezTo>
                    <a:cubicBezTo>
                      <a:pt x="54" y="322"/>
                      <a:pt x="24" y="310"/>
                      <a:pt x="0" y="290"/>
                    </a:cubicBezTo>
                    <a:cubicBezTo>
                      <a:pt x="25" y="317"/>
                      <a:pt x="60" y="334"/>
                      <a:pt x="100" y="334"/>
                    </a:cubicBezTo>
                    <a:cubicBezTo>
                      <a:pt x="159" y="334"/>
                      <a:pt x="159" y="334"/>
                      <a:pt x="159" y="334"/>
                    </a:cubicBezTo>
                    <a:cubicBezTo>
                      <a:pt x="233" y="334"/>
                      <a:pt x="294" y="274"/>
                      <a:pt x="294" y="199"/>
                    </a:cubicBezTo>
                    <a:cubicBezTo>
                      <a:pt x="294" y="102"/>
                      <a:pt x="294" y="102"/>
                      <a:pt x="294" y="102"/>
                    </a:cubicBezTo>
                    <a:cubicBezTo>
                      <a:pt x="294" y="61"/>
                      <a:pt x="275" y="24"/>
                      <a:pt x="246"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Oval 57"/>
              <p:cNvSpPr>
                <a:spLocks noChangeArrowheads="1"/>
              </p:cNvSpPr>
              <p:nvPr/>
            </p:nvSpPr>
            <p:spPr bwMode="auto">
              <a:xfrm>
                <a:off x="-1354984" y="283505"/>
                <a:ext cx="43613" cy="56356"/>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58"/>
              <p:cNvSpPr/>
              <p:nvPr/>
            </p:nvSpPr>
            <p:spPr bwMode="auto">
              <a:xfrm>
                <a:off x="-1378607" y="116254"/>
                <a:ext cx="170816" cy="101805"/>
              </a:xfrm>
              <a:custGeom>
                <a:avLst/>
                <a:gdLst>
                  <a:gd name="T0" fmla="*/ 8 w 94"/>
                  <a:gd name="T1" fmla="*/ 56 h 56"/>
                  <a:gd name="T2" fmla="*/ 3 w 94"/>
                  <a:gd name="T3" fmla="*/ 55 h 56"/>
                  <a:gd name="T4" fmla="*/ 2 w 94"/>
                  <a:gd name="T5" fmla="*/ 45 h 56"/>
                  <a:gd name="T6" fmla="*/ 90 w 94"/>
                  <a:gd name="T7" fmla="*/ 39 h 56"/>
                  <a:gd name="T8" fmla="*/ 91 w 94"/>
                  <a:gd name="T9" fmla="*/ 49 h 56"/>
                  <a:gd name="T10" fmla="*/ 82 w 94"/>
                  <a:gd name="T11" fmla="*/ 50 h 56"/>
                  <a:gd name="T12" fmla="*/ 13 w 94"/>
                  <a:gd name="T13" fmla="*/ 54 h 56"/>
                  <a:gd name="T14" fmla="*/ 8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 y="56"/>
                    </a:moveTo>
                    <a:cubicBezTo>
                      <a:pt x="6" y="56"/>
                      <a:pt x="4" y="56"/>
                      <a:pt x="3" y="55"/>
                    </a:cubicBezTo>
                    <a:cubicBezTo>
                      <a:pt x="0" y="52"/>
                      <a:pt x="0" y="48"/>
                      <a:pt x="2" y="45"/>
                    </a:cubicBezTo>
                    <a:cubicBezTo>
                      <a:pt x="3" y="45"/>
                      <a:pt x="42" y="0"/>
                      <a:pt x="90" y="39"/>
                    </a:cubicBezTo>
                    <a:cubicBezTo>
                      <a:pt x="93" y="42"/>
                      <a:pt x="94" y="46"/>
                      <a:pt x="91" y="49"/>
                    </a:cubicBezTo>
                    <a:cubicBezTo>
                      <a:pt x="89" y="52"/>
                      <a:pt x="85" y="52"/>
                      <a:pt x="82" y="50"/>
                    </a:cubicBezTo>
                    <a:cubicBezTo>
                      <a:pt x="44" y="19"/>
                      <a:pt x="14" y="53"/>
                      <a:pt x="13" y="54"/>
                    </a:cubicBezTo>
                    <a:cubicBezTo>
                      <a:pt x="11" y="55"/>
                      <a:pt x="9" y="56"/>
                      <a:pt x="8"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Oval 59"/>
              <p:cNvSpPr>
                <a:spLocks noChangeArrowheads="1"/>
              </p:cNvSpPr>
              <p:nvPr/>
            </p:nvSpPr>
            <p:spPr bwMode="auto">
              <a:xfrm>
                <a:off x="-1534885" y="283505"/>
                <a:ext cx="43613" cy="56356"/>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60"/>
              <p:cNvSpPr/>
              <p:nvPr/>
            </p:nvSpPr>
            <p:spPr bwMode="auto">
              <a:xfrm>
                <a:off x="-1638465" y="116254"/>
                <a:ext cx="170816" cy="101805"/>
              </a:xfrm>
              <a:custGeom>
                <a:avLst/>
                <a:gdLst>
                  <a:gd name="T0" fmla="*/ 86 w 94"/>
                  <a:gd name="T1" fmla="*/ 56 h 56"/>
                  <a:gd name="T2" fmla="*/ 81 w 94"/>
                  <a:gd name="T3" fmla="*/ 54 h 56"/>
                  <a:gd name="T4" fmla="*/ 12 w 94"/>
                  <a:gd name="T5" fmla="*/ 50 h 56"/>
                  <a:gd name="T6" fmla="*/ 3 w 94"/>
                  <a:gd name="T7" fmla="*/ 49 h 56"/>
                  <a:gd name="T8" fmla="*/ 4 w 94"/>
                  <a:gd name="T9" fmla="*/ 39 h 56"/>
                  <a:gd name="T10" fmla="*/ 92 w 94"/>
                  <a:gd name="T11" fmla="*/ 45 h 56"/>
                  <a:gd name="T12" fmla="*/ 91 w 94"/>
                  <a:gd name="T13" fmla="*/ 55 h 56"/>
                  <a:gd name="T14" fmla="*/ 86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6" y="56"/>
                    </a:moveTo>
                    <a:cubicBezTo>
                      <a:pt x="85" y="56"/>
                      <a:pt x="83" y="55"/>
                      <a:pt x="81" y="54"/>
                    </a:cubicBezTo>
                    <a:cubicBezTo>
                      <a:pt x="80" y="53"/>
                      <a:pt x="50" y="19"/>
                      <a:pt x="12" y="50"/>
                    </a:cubicBezTo>
                    <a:cubicBezTo>
                      <a:pt x="9" y="52"/>
                      <a:pt x="5" y="52"/>
                      <a:pt x="3" y="49"/>
                    </a:cubicBezTo>
                    <a:cubicBezTo>
                      <a:pt x="0" y="46"/>
                      <a:pt x="1" y="42"/>
                      <a:pt x="4" y="39"/>
                    </a:cubicBezTo>
                    <a:cubicBezTo>
                      <a:pt x="52" y="0"/>
                      <a:pt x="91" y="45"/>
                      <a:pt x="92" y="45"/>
                    </a:cubicBezTo>
                    <a:cubicBezTo>
                      <a:pt x="94" y="48"/>
                      <a:pt x="94" y="52"/>
                      <a:pt x="91" y="55"/>
                    </a:cubicBezTo>
                    <a:cubicBezTo>
                      <a:pt x="90" y="56"/>
                      <a:pt x="88" y="56"/>
                      <a:pt x="86"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6" name="Freeform 61"/>
              <p:cNvSpPr/>
              <p:nvPr/>
            </p:nvSpPr>
            <p:spPr bwMode="auto">
              <a:xfrm>
                <a:off x="-1542154" y="432576"/>
                <a:ext cx="232600" cy="130892"/>
              </a:xfrm>
              <a:custGeom>
                <a:avLst/>
                <a:gdLst>
                  <a:gd name="T0" fmla="*/ 0 w 128"/>
                  <a:gd name="T1" fmla="*/ 0 h 72"/>
                  <a:gd name="T2" fmla="*/ 64 w 128"/>
                  <a:gd name="T3" fmla="*/ 72 h 72"/>
                  <a:gd name="T4" fmla="*/ 128 w 128"/>
                  <a:gd name="T5" fmla="*/ 0 h 72"/>
                  <a:gd name="T6" fmla="*/ 0 w 128"/>
                  <a:gd name="T7" fmla="*/ 0 h 72"/>
                </a:gdLst>
                <a:ahLst/>
                <a:cxnLst>
                  <a:cxn ang="0">
                    <a:pos x="T0" y="T1"/>
                  </a:cxn>
                  <a:cxn ang="0">
                    <a:pos x="T2" y="T3"/>
                  </a:cxn>
                  <a:cxn ang="0">
                    <a:pos x="T4" y="T5"/>
                  </a:cxn>
                  <a:cxn ang="0">
                    <a:pos x="T6" y="T7"/>
                  </a:cxn>
                </a:cxnLst>
                <a:rect l="0" t="0" r="r" b="b"/>
                <a:pathLst>
                  <a:path w="128" h="72">
                    <a:moveTo>
                      <a:pt x="0" y="0"/>
                    </a:moveTo>
                    <a:cubicBezTo>
                      <a:pt x="0" y="40"/>
                      <a:pt x="29" y="72"/>
                      <a:pt x="64" y="72"/>
                    </a:cubicBezTo>
                    <a:cubicBezTo>
                      <a:pt x="99" y="72"/>
                      <a:pt x="127" y="40"/>
                      <a:pt x="128" y="0"/>
                    </a:cubicBezTo>
                    <a:lnTo>
                      <a:pt x="0" y="0"/>
                    </a:lnTo>
                    <a:close/>
                  </a:path>
                </a:pathLst>
              </a:custGeom>
              <a:solidFill>
                <a:srgbClr val="AD14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62"/>
              <p:cNvSpPr/>
              <p:nvPr/>
            </p:nvSpPr>
            <p:spPr bwMode="auto">
              <a:xfrm>
                <a:off x="-1522165" y="432576"/>
                <a:ext cx="208977" cy="130892"/>
              </a:xfrm>
              <a:custGeom>
                <a:avLst/>
                <a:gdLst>
                  <a:gd name="T0" fmla="*/ 53 w 115"/>
                  <a:gd name="T1" fmla="*/ 72 h 72"/>
                  <a:gd name="T2" fmla="*/ 115 w 115"/>
                  <a:gd name="T3" fmla="*/ 15 h 72"/>
                  <a:gd name="T4" fmla="*/ 101 w 115"/>
                  <a:gd name="T5" fmla="*/ 0 h 72"/>
                  <a:gd name="T6" fmla="*/ 24 w 115"/>
                  <a:gd name="T7" fmla="*/ 0 h 72"/>
                  <a:gd name="T8" fmla="*/ 0 w 115"/>
                  <a:gd name="T9" fmla="*/ 40 h 72"/>
                  <a:gd name="T10" fmla="*/ 53 w 115"/>
                  <a:gd name="T11" fmla="*/ 72 h 72"/>
                </a:gdLst>
                <a:ahLst/>
                <a:cxnLst>
                  <a:cxn ang="0">
                    <a:pos x="T0" y="T1"/>
                  </a:cxn>
                  <a:cxn ang="0">
                    <a:pos x="T2" y="T3"/>
                  </a:cxn>
                  <a:cxn ang="0">
                    <a:pos x="T4" y="T5"/>
                  </a:cxn>
                  <a:cxn ang="0">
                    <a:pos x="T6" y="T7"/>
                  </a:cxn>
                  <a:cxn ang="0">
                    <a:pos x="T8" y="T9"/>
                  </a:cxn>
                  <a:cxn ang="0">
                    <a:pos x="T10" y="T11"/>
                  </a:cxn>
                </a:cxnLst>
                <a:rect l="0" t="0" r="r" b="b"/>
                <a:pathLst>
                  <a:path w="115" h="72">
                    <a:moveTo>
                      <a:pt x="53" y="72"/>
                    </a:moveTo>
                    <a:cubicBezTo>
                      <a:pt x="83" y="72"/>
                      <a:pt x="109" y="48"/>
                      <a:pt x="115" y="15"/>
                    </a:cubicBezTo>
                    <a:cubicBezTo>
                      <a:pt x="111" y="9"/>
                      <a:pt x="106" y="4"/>
                      <a:pt x="101" y="0"/>
                    </a:cubicBezTo>
                    <a:cubicBezTo>
                      <a:pt x="24" y="0"/>
                      <a:pt x="24" y="0"/>
                      <a:pt x="24" y="0"/>
                    </a:cubicBezTo>
                    <a:cubicBezTo>
                      <a:pt x="12" y="9"/>
                      <a:pt x="3" y="24"/>
                      <a:pt x="0" y="40"/>
                    </a:cubicBezTo>
                    <a:cubicBezTo>
                      <a:pt x="11" y="59"/>
                      <a:pt x="31" y="72"/>
                      <a:pt x="53" y="72"/>
                    </a:cubicBez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63"/>
              <p:cNvSpPr/>
              <p:nvPr/>
            </p:nvSpPr>
            <p:spPr bwMode="auto">
              <a:xfrm>
                <a:off x="-1474918" y="332589"/>
                <a:ext cx="61784" cy="79990"/>
              </a:xfrm>
              <a:custGeom>
                <a:avLst/>
                <a:gdLst>
                  <a:gd name="T0" fmla="*/ 27 w 34"/>
                  <a:gd name="T1" fmla="*/ 0 h 44"/>
                  <a:gd name="T2" fmla="*/ 20 w 34"/>
                  <a:gd name="T3" fmla="*/ 31 h 44"/>
                  <a:gd name="T4" fmla="*/ 34 w 34"/>
                  <a:gd name="T5" fmla="*/ 34 h 44"/>
                  <a:gd name="T6" fmla="*/ 19 w 34"/>
                  <a:gd name="T7" fmla="*/ 41 h 44"/>
                  <a:gd name="T8" fmla="*/ 27 w 34"/>
                  <a:gd name="T9" fmla="*/ 0 h 44"/>
                </a:gdLst>
                <a:ahLst/>
                <a:cxnLst>
                  <a:cxn ang="0">
                    <a:pos x="T0" y="T1"/>
                  </a:cxn>
                  <a:cxn ang="0">
                    <a:pos x="T2" y="T3"/>
                  </a:cxn>
                  <a:cxn ang="0">
                    <a:pos x="T4" y="T5"/>
                  </a:cxn>
                  <a:cxn ang="0">
                    <a:pos x="T6" y="T7"/>
                  </a:cxn>
                  <a:cxn ang="0">
                    <a:pos x="T8" y="T9"/>
                  </a:cxn>
                </a:cxnLst>
                <a:rect l="0" t="0" r="r" b="b"/>
                <a:pathLst>
                  <a:path w="34" h="44">
                    <a:moveTo>
                      <a:pt x="27" y="0"/>
                    </a:moveTo>
                    <a:cubicBezTo>
                      <a:pt x="27" y="0"/>
                      <a:pt x="15" y="22"/>
                      <a:pt x="20" y="31"/>
                    </a:cubicBezTo>
                    <a:cubicBezTo>
                      <a:pt x="26" y="39"/>
                      <a:pt x="34" y="34"/>
                      <a:pt x="34" y="34"/>
                    </a:cubicBezTo>
                    <a:cubicBezTo>
                      <a:pt x="34" y="34"/>
                      <a:pt x="29" y="44"/>
                      <a:pt x="19" y="41"/>
                    </a:cubicBezTo>
                    <a:cubicBezTo>
                      <a:pt x="8" y="38"/>
                      <a:pt x="0" y="21"/>
                      <a:pt x="2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64"/>
              <p:cNvSpPr/>
              <p:nvPr/>
            </p:nvSpPr>
            <p:spPr bwMode="auto">
              <a:xfrm>
                <a:off x="-1942844" y="-236428"/>
                <a:ext cx="935852" cy="478120"/>
              </a:xfrm>
              <a:custGeom>
                <a:avLst/>
                <a:gdLst>
                  <a:gd name="T0" fmla="*/ 489 w 514"/>
                  <a:gd name="T1" fmla="*/ 252 h 263"/>
                  <a:gd name="T2" fmla="*/ 514 w 514"/>
                  <a:gd name="T3" fmla="*/ 51 h 263"/>
                  <a:gd name="T4" fmla="*/ 455 w 514"/>
                  <a:gd name="T5" fmla="*/ 53 h 263"/>
                  <a:gd name="T6" fmla="*/ 437 w 514"/>
                  <a:gd name="T7" fmla="*/ 0 h 263"/>
                  <a:gd name="T8" fmla="*/ 0 w 514"/>
                  <a:gd name="T9" fmla="*/ 68 h 263"/>
                  <a:gd name="T10" fmla="*/ 103 w 514"/>
                  <a:gd name="T11" fmla="*/ 132 h 263"/>
                  <a:gd name="T12" fmla="*/ 43 w 514"/>
                  <a:gd name="T13" fmla="*/ 141 h 263"/>
                  <a:gd name="T14" fmla="*/ 115 w 514"/>
                  <a:gd name="T15" fmla="*/ 183 h 263"/>
                  <a:gd name="T16" fmla="*/ 78 w 514"/>
                  <a:gd name="T17" fmla="*/ 197 h 263"/>
                  <a:gd name="T18" fmla="*/ 139 w 514"/>
                  <a:gd name="T19" fmla="*/ 263 h 263"/>
                  <a:gd name="T20" fmla="*/ 153 w 514"/>
                  <a:gd name="T21" fmla="*/ 177 h 263"/>
                  <a:gd name="T22" fmla="*/ 280 w 514"/>
                  <a:gd name="T23" fmla="*/ 206 h 263"/>
                  <a:gd name="T24" fmla="*/ 413 w 514"/>
                  <a:gd name="T25" fmla="*/ 178 h 263"/>
                  <a:gd name="T26" fmla="*/ 430 w 514"/>
                  <a:gd name="T27" fmla="*/ 263 h 263"/>
                  <a:gd name="T28" fmla="*/ 489 w 514"/>
                  <a:gd name="T29" fmla="*/ 25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4" h="263">
                    <a:moveTo>
                      <a:pt x="489" y="252"/>
                    </a:moveTo>
                    <a:cubicBezTo>
                      <a:pt x="486" y="249"/>
                      <a:pt x="514" y="51"/>
                      <a:pt x="514" y="51"/>
                    </a:cubicBezTo>
                    <a:cubicBezTo>
                      <a:pt x="455" y="53"/>
                      <a:pt x="455" y="53"/>
                      <a:pt x="455" y="53"/>
                    </a:cubicBezTo>
                    <a:cubicBezTo>
                      <a:pt x="437" y="0"/>
                      <a:pt x="437" y="0"/>
                      <a:pt x="437" y="0"/>
                    </a:cubicBezTo>
                    <a:cubicBezTo>
                      <a:pt x="437" y="0"/>
                      <a:pt x="120" y="73"/>
                      <a:pt x="0" y="68"/>
                    </a:cubicBezTo>
                    <a:cubicBezTo>
                      <a:pt x="103" y="132"/>
                      <a:pt x="103" y="132"/>
                      <a:pt x="103" y="132"/>
                    </a:cubicBezTo>
                    <a:cubicBezTo>
                      <a:pt x="43" y="141"/>
                      <a:pt x="43" y="141"/>
                      <a:pt x="43" y="141"/>
                    </a:cubicBezTo>
                    <a:cubicBezTo>
                      <a:pt x="115" y="183"/>
                      <a:pt x="115" y="183"/>
                      <a:pt x="115" y="183"/>
                    </a:cubicBezTo>
                    <a:cubicBezTo>
                      <a:pt x="78" y="197"/>
                      <a:pt x="78" y="197"/>
                      <a:pt x="78" y="197"/>
                    </a:cubicBezTo>
                    <a:cubicBezTo>
                      <a:pt x="139" y="263"/>
                      <a:pt x="139" y="263"/>
                      <a:pt x="139" y="263"/>
                    </a:cubicBezTo>
                    <a:cubicBezTo>
                      <a:pt x="153" y="177"/>
                      <a:pt x="153" y="177"/>
                      <a:pt x="153" y="177"/>
                    </a:cubicBezTo>
                    <a:cubicBezTo>
                      <a:pt x="280" y="206"/>
                      <a:pt x="280" y="206"/>
                      <a:pt x="280" y="206"/>
                    </a:cubicBezTo>
                    <a:cubicBezTo>
                      <a:pt x="413" y="178"/>
                      <a:pt x="413" y="178"/>
                      <a:pt x="413" y="178"/>
                    </a:cubicBezTo>
                    <a:cubicBezTo>
                      <a:pt x="430" y="263"/>
                      <a:pt x="430" y="263"/>
                      <a:pt x="430" y="263"/>
                    </a:cubicBezTo>
                    <a:lnTo>
                      <a:pt x="489" y="252"/>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65"/>
              <p:cNvSpPr/>
              <p:nvPr/>
            </p:nvSpPr>
            <p:spPr bwMode="auto">
              <a:xfrm>
                <a:off x="-1689346" y="36264"/>
                <a:ext cx="530619" cy="205428"/>
              </a:xfrm>
              <a:custGeom>
                <a:avLst/>
                <a:gdLst>
                  <a:gd name="T0" fmla="*/ 0 w 292"/>
                  <a:gd name="T1" fmla="*/ 113 h 113"/>
                  <a:gd name="T2" fmla="*/ 3 w 292"/>
                  <a:gd name="T3" fmla="*/ 0 h 113"/>
                  <a:gd name="T4" fmla="*/ 131 w 292"/>
                  <a:gd name="T5" fmla="*/ 47 h 113"/>
                  <a:gd name="T6" fmla="*/ 292 w 292"/>
                  <a:gd name="T7" fmla="*/ 0 h 113"/>
                  <a:gd name="T8" fmla="*/ 290 w 292"/>
                  <a:gd name="T9" fmla="*/ 105 h 113"/>
                  <a:gd name="T10" fmla="*/ 274 w 292"/>
                  <a:gd name="T11" fmla="*/ 28 h 113"/>
                  <a:gd name="T12" fmla="*/ 141 w 292"/>
                  <a:gd name="T13" fmla="*/ 56 h 113"/>
                  <a:gd name="T14" fmla="*/ 14 w 292"/>
                  <a:gd name="T15" fmla="*/ 27 h 113"/>
                  <a:gd name="T16" fmla="*/ 0 w 292"/>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13">
                    <a:moveTo>
                      <a:pt x="0" y="113"/>
                    </a:moveTo>
                    <a:cubicBezTo>
                      <a:pt x="0" y="109"/>
                      <a:pt x="3" y="0"/>
                      <a:pt x="3" y="0"/>
                    </a:cubicBezTo>
                    <a:cubicBezTo>
                      <a:pt x="131" y="47"/>
                      <a:pt x="131" y="47"/>
                      <a:pt x="131" y="47"/>
                    </a:cubicBezTo>
                    <a:cubicBezTo>
                      <a:pt x="292" y="0"/>
                      <a:pt x="292" y="0"/>
                      <a:pt x="292" y="0"/>
                    </a:cubicBezTo>
                    <a:cubicBezTo>
                      <a:pt x="292" y="0"/>
                      <a:pt x="290" y="109"/>
                      <a:pt x="290" y="105"/>
                    </a:cubicBezTo>
                    <a:cubicBezTo>
                      <a:pt x="289" y="100"/>
                      <a:pt x="274" y="28"/>
                      <a:pt x="274" y="28"/>
                    </a:cubicBezTo>
                    <a:cubicBezTo>
                      <a:pt x="141" y="56"/>
                      <a:pt x="141" y="56"/>
                      <a:pt x="141" y="56"/>
                    </a:cubicBezTo>
                    <a:cubicBezTo>
                      <a:pt x="14" y="27"/>
                      <a:pt x="14" y="27"/>
                      <a:pt x="14" y="27"/>
                    </a:cubicBezTo>
                    <a:lnTo>
                      <a:pt x="0" y="113"/>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66"/>
              <p:cNvSpPr/>
              <p:nvPr/>
            </p:nvSpPr>
            <p:spPr bwMode="auto">
              <a:xfrm>
                <a:off x="-1674809" y="-165528"/>
                <a:ext cx="341631" cy="185431"/>
              </a:xfrm>
              <a:custGeom>
                <a:avLst/>
                <a:gdLst>
                  <a:gd name="T0" fmla="*/ 16 w 188"/>
                  <a:gd name="T1" fmla="*/ 14 h 102"/>
                  <a:gd name="T2" fmla="*/ 81 w 188"/>
                  <a:gd name="T3" fmla="*/ 81 h 102"/>
                  <a:gd name="T4" fmla="*/ 188 w 188"/>
                  <a:gd name="T5" fmla="*/ 81 h 102"/>
                  <a:gd name="T6" fmla="*/ 98 w 188"/>
                  <a:gd name="T7" fmla="*/ 0 h 102"/>
                  <a:gd name="T8" fmla="*/ 16 w 188"/>
                  <a:gd name="T9" fmla="*/ 14 h 102"/>
                </a:gdLst>
                <a:ahLst/>
                <a:cxnLst>
                  <a:cxn ang="0">
                    <a:pos x="T0" y="T1"/>
                  </a:cxn>
                  <a:cxn ang="0">
                    <a:pos x="T2" y="T3"/>
                  </a:cxn>
                  <a:cxn ang="0">
                    <a:pos x="T4" y="T5"/>
                  </a:cxn>
                  <a:cxn ang="0">
                    <a:pos x="T6" y="T7"/>
                  </a:cxn>
                  <a:cxn ang="0">
                    <a:pos x="T8" y="T9"/>
                  </a:cxn>
                </a:cxnLst>
                <a:rect l="0" t="0" r="r" b="b"/>
                <a:pathLst>
                  <a:path w="188" h="102">
                    <a:moveTo>
                      <a:pt x="16" y="14"/>
                    </a:moveTo>
                    <a:cubicBezTo>
                      <a:pt x="0" y="41"/>
                      <a:pt x="39" y="68"/>
                      <a:pt x="81" y="81"/>
                    </a:cubicBezTo>
                    <a:cubicBezTo>
                      <a:pt x="146" y="102"/>
                      <a:pt x="188" y="81"/>
                      <a:pt x="188" y="81"/>
                    </a:cubicBezTo>
                    <a:cubicBezTo>
                      <a:pt x="100" y="75"/>
                      <a:pt x="92" y="31"/>
                      <a:pt x="98" y="0"/>
                    </a:cubicBezTo>
                    <a:cubicBezTo>
                      <a:pt x="71" y="5"/>
                      <a:pt x="43" y="10"/>
                      <a:pt x="16" y="14"/>
                    </a:cubicBezTo>
                    <a:close/>
                  </a:path>
                </a:pathLst>
              </a:custGeom>
              <a:solidFill>
                <a:srgbClr val="35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67"/>
              <p:cNvSpPr/>
              <p:nvPr/>
            </p:nvSpPr>
            <p:spPr bwMode="auto">
              <a:xfrm>
                <a:off x="-1863796" y="19902"/>
                <a:ext cx="165364" cy="101805"/>
              </a:xfrm>
              <a:custGeom>
                <a:avLst/>
                <a:gdLst>
                  <a:gd name="T0" fmla="*/ 0 w 182"/>
                  <a:gd name="T1" fmla="*/ 0 h 112"/>
                  <a:gd name="T2" fmla="*/ 182 w 182"/>
                  <a:gd name="T3" fmla="*/ 86 h 112"/>
                  <a:gd name="T4" fmla="*/ 70 w 182"/>
                  <a:gd name="T5" fmla="*/ 112 h 112"/>
                  <a:gd name="T6" fmla="*/ 144 w 182"/>
                  <a:gd name="T7" fmla="*/ 84 h 112"/>
                  <a:gd name="T8" fmla="*/ 0 w 182"/>
                  <a:gd name="T9" fmla="*/ 0 h 112"/>
                </a:gdLst>
                <a:ahLst/>
                <a:cxnLst>
                  <a:cxn ang="0">
                    <a:pos x="T0" y="T1"/>
                  </a:cxn>
                  <a:cxn ang="0">
                    <a:pos x="T2" y="T3"/>
                  </a:cxn>
                  <a:cxn ang="0">
                    <a:pos x="T4" y="T5"/>
                  </a:cxn>
                  <a:cxn ang="0">
                    <a:pos x="T6" y="T7"/>
                  </a:cxn>
                  <a:cxn ang="0">
                    <a:pos x="T8" y="T9"/>
                  </a:cxn>
                </a:cxnLst>
                <a:rect l="0" t="0" r="r" b="b"/>
                <a:pathLst>
                  <a:path w="182" h="112">
                    <a:moveTo>
                      <a:pt x="0" y="0"/>
                    </a:moveTo>
                    <a:lnTo>
                      <a:pt x="182" y="86"/>
                    </a:lnTo>
                    <a:lnTo>
                      <a:pt x="70" y="112"/>
                    </a:lnTo>
                    <a:lnTo>
                      <a:pt x="144" y="8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68"/>
              <p:cNvSpPr/>
              <p:nvPr/>
            </p:nvSpPr>
            <p:spPr bwMode="auto">
              <a:xfrm>
                <a:off x="-1863796" y="-63723"/>
                <a:ext cx="174450" cy="72718"/>
              </a:xfrm>
              <a:custGeom>
                <a:avLst/>
                <a:gdLst>
                  <a:gd name="T0" fmla="*/ 0 w 192"/>
                  <a:gd name="T1" fmla="*/ 0 h 80"/>
                  <a:gd name="T2" fmla="*/ 192 w 192"/>
                  <a:gd name="T3" fmla="*/ 80 h 80"/>
                  <a:gd name="T4" fmla="*/ 84 w 192"/>
                  <a:gd name="T5" fmla="*/ 80 h 80"/>
                  <a:gd name="T6" fmla="*/ 120 w 192"/>
                  <a:gd name="T7" fmla="*/ 74 h 80"/>
                  <a:gd name="T8" fmla="*/ 0 w 192"/>
                  <a:gd name="T9" fmla="*/ 0 h 80"/>
                </a:gdLst>
                <a:ahLst/>
                <a:cxnLst>
                  <a:cxn ang="0">
                    <a:pos x="T0" y="T1"/>
                  </a:cxn>
                  <a:cxn ang="0">
                    <a:pos x="T2" y="T3"/>
                  </a:cxn>
                  <a:cxn ang="0">
                    <a:pos x="T4" y="T5"/>
                  </a:cxn>
                  <a:cxn ang="0">
                    <a:pos x="T6" y="T7"/>
                  </a:cxn>
                  <a:cxn ang="0">
                    <a:pos x="T8" y="T9"/>
                  </a:cxn>
                </a:cxnLst>
                <a:rect l="0" t="0" r="r" b="b"/>
                <a:pathLst>
                  <a:path w="192" h="80">
                    <a:moveTo>
                      <a:pt x="0" y="0"/>
                    </a:moveTo>
                    <a:lnTo>
                      <a:pt x="192" y="80"/>
                    </a:lnTo>
                    <a:lnTo>
                      <a:pt x="84" y="80"/>
                    </a:lnTo>
                    <a:lnTo>
                      <a:pt x="120" y="7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Oval 69"/>
              <p:cNvSpPr>
                <a:spLocks noChangeArrowheads="1"/>
              </p:cNvSpPr>
              <p:nvPr/>
            </p:nvSpPr>
            <p:spPr bwMode="auto">
              <a:xfrm>
                <a:off x="-1191437" y="214423"/>
                <a:ext cx="198982" cy="198156"/>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42" name="矩形 341"/>
            <p:cNvSpPr/>
            <p:nvPr/>
          </p:nvSpPr>
          <p:spPr>
            <a:xfrm>
              <a:off x="2381685" y="693490"/>
              <a:ext cx="119923" cy="5760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3" name="矩形 342"/>
            <p:cNvSpPr/>
            <p:nvPr/>
          </p:nvSpPr>
          <p:spPr>
            <a:xfrm rot="2700000">
              <a:off x="3899245" y="1445780"/>
              <a:ext cx="119923" cy="5760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4" name="矩形 343"/>
            <p:cNvSpPr/>
            <p:nvPr/>
          </p:nvSpPr>
          <p:spPr>
            <a:xfrm rot="18900000" flipH="1">
              <a:off x="900445" y="1373418"/>
              <a:ext cx="119923" cy="5760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矩形 344"/>
            <p:cNvSpPr/>
            <p:nvPr/>
          </p:nvSpPr>
          <p:spPr>
            <a:xfrm rot="5400000">
              <a:off x="492870" y="2597496"/>
              <a:ext cx="119923" cy="5760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6" name="矩形 345"/>
            <p:cNvSpPr/>
            <p:nvPr/>
          </p:nvSpPr>
          <p:spPr>
            <a:xfrm rot="5400000">
              <a:off x="4282171" y="2619970"/>
              <a:ext cx="119923" cy="5760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57" name="TextBox 45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2" presetClass="entr" presetSubtype="4" fill="hold" nodeType="afterEffect">
                                  <p:stCondLst>
                                    <p:cond delay="0"/>
                                  </p:stCondLst>
                                  <p:childTnLst>
                                    <p:set>
                                      <p:cBhvr>
                                        <p:cTn id="14" dur="1" fill="hold">
                                          <p:stCondLst>
                                            <p:cond delay="0"/>
                                          </p:stCondLst>
                                        </p:cTn>
                                        <p:tgtEl>
                                          <p:spTgt spid="339"/>
                                        </p:tgtEl>
                                        <p:attrNameLst>
                                          <p:attrName>style.visibility</p:attrName>
                                        </p:attrNameLst>
                                      </p:cBhvr>
                                      <p:to>
                                        <p:strVal val="visible"/>
                                      </p:to>
                                    </p:set>
                                    <p:anim calcmode="lin" valueType="num">
                                      <p:cBhvr additive="base">
                                        <p:cTn id="15" dur="500" fill="hold"/>
                                        <p:tgtEl>
                                          <p:spTgt spid="339"/>
                                        </p:tgtEl>
                                        <p:attrNameLst>
                                          <p:attrName>ppt_x</p:attrName>
                                        </p:attrNameLst>
                                      </p:cBhvr>
                                      <p:tavLst>
                                        <p:tav tm="0">
                                          <p:val>
                                            <p:strVal val="#ppt_x"/>
                                          </p:val>
                                        </p:tav>
                                        <p:tav tm="100000">
                                          <p:val>
                                            <p:strVal val="#ppt_x"/>
                                          </p:val>
                                        </p:tav>
                                      </p:tavLst>
                                    </p:anim>
                                    <p:anim calcmode="lin" valueType="num">
                                      <p:cBhvr additive="base">
                                        <p:cTn id="16" dur="500" fill="hold"/>
                                        <p:tgtEl>
                                          <p:spTgt spid="339"/>
                                        </p:tgtEl>
                                        <p:attrNameLst>
                                          <p:attrName>ppt_y</p:attrName>
                                        </p:attrNameLst>
                                      </p:cBhvr>
                                      <p:tavLst>
                                        <p:tav tm="0">
                                          <p:val>
                                            <p:strVal val="1+#ppt_h/2"/>
                                          </p:val>
                                        </p:tav>
                                        <p:tav tm="100000">
                                          <p:val>
                                            <p:strVal val="#ppt_y"/>
                                          </p:val>
                                        </p:tav>
                                      </p:tavLst>
                                    </p:anim>
                                  </p:childTnLst>
                                </p:cTn>
                              </p:par>
                            </p:childTnLst>
                          </p:cTn>
                        </p:par>
                        <p:par>
                          <p:cTn id="17" fill="hold">
                            <p:stCondLst>
                              <p:cond delay="1300"/>
                            </p:stCondLst>
                            <p:childTnLst>
                              <p:par>
                                <p:cTn id="18" presetID="53" presetClass="entr" presetSubtype="16" fill="hold" grpId="0" nodeType="afterEffect">
                                  <p:stCondLst>
                                    <p:cond delay="0"/>
                                  </p:stCondLst>
                                  <p:childTnLst>
                                    <p:set>
                                      <p:cBhvr>
                                        <p:cTn id="19" dur="1" fill="hold">
                                          <p:stCondLst>
                                            <p:cond delay="0"/>
                                          </p:stCondLst>
                                        </p:cTn>
                                        <p:tgtEl>
                                          <p:spTgt spid="251"/>
                                        </p:tgtEl>
                                        <p:attrNameLst>
                                          <p:attrName>style.visibility</p:attrName>
                                        </p:attrNameLst>
                                      </p:cBhvr>
                                      <p:to>
                                        <p:strVal val="visible"/>
                                      </p:to>
                                    </p:set>
                                    <p:anim calcmode="lin" valueType="num">
                                      <p:cBhvr>
                                        <p:cTn id="20" dur="500" fill="hold"/>
                                        <p:tgtEl>
                                          <p:spTgt spid="251"/>
                                        </p:tgtEl>
                                        <p:attrNameLst>
                                          <p:attrName>ppt_w</p:attrName>
                                        </p:attrNameLst>
                                      </p:cBhvr>
                                      <p:tavLst>
                                        <p:tav tm="0">
                                          <p:val>
                                            <p:fltVal val="0"/>
                                          </p:val>
                                        </p:tav>
                                        <p:tav tm="100000">
                                          <p:val>
                                            <p:strVal val="#ppt_w"/>
                                          </p:val>
                                        </p:tav>
                                      </p:tavLst>
                                    </p:anim>
                                    <p:anim calcmode="lin" valueType="num">
                                      <p:cBhvr>
                                        <p:cTn id="21" dur="500" fill="hold"/>
                                        <p:tgtEl>
                                          <p:spTgt spid="251"/>
                                        </p:tgtEl>
                                        <p:attrNameLst>
                                          <p:attrName>ppt_h</p:attrName>
                                        </p:attrNameLst>
                                      </p:cBhvr>
                                      <p:tavLst>
                                        <p:tav tm="0">
                                          <p:val>
                                            <p:fltVal val="0"/>
                                          </p:val>
                                        </p:tav>
                                        <p:tav tm="100000">
                                          <p:val>
                                            <p:strVal val="#ppt_h"/>
                                          </p:val>
                                        </p:tav>
                                      </p:tavLst>
                                    </p:anim>
                                    <p:animEffect transition="in" filter="fade">
                                      <p:cBhvr>
                                        <p:cTn id="22" dur="500"/>
                                        <p:tgtEl>
                                          <p:spTgt spid="251"/>
                                        </p:tgtEl>
                                      </p:cBhvr>
                                    </p:animEffect>
                                  </p:childTnLst>
                                </p:cTn>
                              </p:par>
                              <p:par>
                                <p:cTn id="23" presetID="53" presetClass="entr" presetSubtype="16" fill="hold" grpId="0" nodeType="withEffect">
                                  <p:stCondLst>
                                    <p:cond delay="300"/>
                                  </p:stCondLst>
                                  <p:childTnLst>
                                    <p:set>
                                      <p:cBhvr>
                                        <p:cTn id="24" dur="1" fill="hold">
                                          <p:stCondLst>
                                            <p:cond delay="0"/>
                                          </p:stCondLst>
                                        </p:cTn>
                                        <p:tgtEl>
                                          <p:spTgt spid="252"/>
                                        </p:tgtEl>
                                        <p:attrNameLst>
                                          <p:attrName>style.visibility</p:attrName>
                                        </p:attrNameLst>
                                      </p:cBhvr>
                                      <p:to>
                                        <p:strVal val="visible"/>
                                      </p:to>
                                    </p:set>
                                    <p:anim calcmode="lin" valueType="num">
                                      <p:cBhvr>
                                        <p:cTn id="25" dur="500" fill="hold"/>
                                        <p:tgtEl>
                                          <p:spTgt spid="252"/>
                                        </p:tgtEl>
                                        <p:attrNameLst>
                                          <p:attrName>ppt_w</p:attrName>
                                        </p:attrNameLst>
                                      </p:cBhvr>
                                      <p:tavLst>
                                        <p:tav tm="0">
                                          <p:val>
                                            <p:fltVal val="0"/>
                                          </p:val>
                                        </p:tav>
                                        <p:tav tm="100000">
                                          <p:val>
                                            <p:strVal val="#ppt_w"/>
                                          </p:val>
                                        </p:tav>
                                      </p:tavLst>
                                    </p:anim>
                                    <p:anim calcmode="lin" valueType="num">
                                      <p:cBhvr>
                                        <p:cTn id="26" dur="500" fill="hold"/>
                                        <p:tgtEl>
                                          <p:spTgt spid="252"/>
                                        </p:tgtEl>
                                        <p:attrNameLst>
                                          <p:attrName>ppt_h</p:attrName>
                                        </p:attrNameLst>
                                      </p:cBhvr>
                                      <p:tavLst>
                                        <p:tav tm="0">
                                          <p:val>
                                            <p:fltVal val="0"/>
                                          </p:val>
                                        </p:tav>
                                        <p:tav tm="100000">
                                          <p:val>
                                            <p:strVal val="#ppt_h"/>
                                          </p:val>
                                        </p:tav>
                                      </p:tavLst>
                                    </p:anim>
                                    <p:animEffect transition="in" filter="fade">
                                      <p:cBhvr>
                                        <p:cTn id="27" dur="500"/>
                                        <p:tgtEl>
                                          <p:spTgt spid="252"/>
                                        </p:tgtEl>
                                      </p:cBhvr>
                                    </p:animEffect>
                                  </p:childTnLst>
                                </p:cTn>
                              </p:par>
                              <p:par>
                                <p:cTn id="28" presetID="53" presetClass="entr" presetSubtype="16" fill="hold" grpId="0" nodeType="withEffect">
                                  <p:stCondLst>
                                    <p:cond delay="400"/>
                                  </p:stCondLst>
                                  <p:childTnLst>
                                    <p:set>
                                      <p:cBhvr>
                                        <p:cTn id="29" dur="1" fill="hold">
                                          <p:stCondLst>
                                            <p:cond delay="0"/>
                                          </p:stCondLst>
                                        </p:cTn>
                                        <p:tgtEl>
                                          <p:spTgt spid="254"/>
                                        </p:tgtEl>
                                        <p:attrNameLst>
                                          <p:attrName>style.visibility</p:attrName>
                                        </p:attrNameLst>
                                      </p:cBhvr>
                                      <p:to>
                                        <p:strVal val="visible"/>
                                      </p:to>
                                    </p:set>
                                    <p:anim calcmode="lin" valueType="num">
                                      <p:cBhvr>
                                        <p:cTn id="30" dur="500" fill="hold"/>
                                        <p:tgtEl>
                                          <p:spTgt spid="254"/>
                                        </p:tgtEl>
                                        <p:attrNameLst>
                                          <p:attrName>ppt_w</p:attrName>
                                        </p:attrNameLst>
                                      </p:cBhvr>
                                      <p:tavLst>
                                        <p:tav tm="0">
                                          <p:val>
                                            <p:fltVal val="0"/>
                                          </p:val>
                                        </p:tav>
                                        <p:tav tm="100000">
                                          <p:val>
                                            <p:strVal val="#ppt_w"/>
                                          </p:val>
                                        </p:tav>
                                      </p:tavLst>
                                    </p:anim>
                                    <p:anim calcmode="lin" valueType="num">
                                      <p:cBhvr>
                                        <p:cTn id="31" dur="500" fill="hold"/>
                                        <p:tgtEl>
                                          <p:spTgt spid="254"/>
                                        </p:tgtEl>
                                        <p:attrNameLst>
                                          <p:attrName>ppt_h</p:attrName>
                                        </p:attrNameLst>
                                      </p:cBhvr>
                                      <p:tavLst>
                                        <p:tav tm="0">
                                          <p:val>
                                            <p:fltVal val="0"/>
                                          </p:val>
                                        </p:tav>
                                        <p:tav tm="100000">
                                          <p:val>
                                            <p:strVal val="#ppt_h"/>
                                          </p:val>
                                        </p:tav>
                                      </p:tavLst>
                                    </p:anim>
                                    <p:animEffect transition="in" filter="fade">
                                      <p:cBhvr>
                                        <p:cTn id="32" dur="500"/>
                                        <p:tgtEl>
                                          <p:spTgt spid="254"/>
                                        </p:tgtEl>
                                      </p:cBhvr>
                                    </p:animEffect>
                                  </p:childTnLst>
                                </p:cTn>
                              </p:par>
                              <p:par>
                                <p:cTn id="33" presetID="53" presetClass="entr" presetSubtype="16" fill="hold" grpId="0" nodeType="withEffect">
                                  <p:stCondLst>
                                    <p:cond delay="500"/>
                                  </p:stCondLst>
                                  <p:childTnLst>
                                    <p:set>
                                      <p:cBhvr>
                                        <p:cTn id="34" dur="1" fill="hold">
                                          <p:stCondLst>
                                            <p:cond delay="0"/>
                                          </p:stCondLst>
                                        </p:cTn>
                                        <p:tgtEl>
                                          <p:spTgt spid="255"/>
                                        </p:tgtEl>
                                        <p:attrNameLst>
                                          <p:attrName>style.visibility</p:attrName>
                                        </p:attrNameLst>
                                      </p:cBhvr>
                                      <p:to>
                                        <p:strVal val="visible"/>
                                      </p:to>
                                    </p:set>
                                    <p:anim calcmode="lin" valueType="num">
                                      <p:cBhvr>
                                        <p:cTn id="35" dur="500" fill="hold"/>
                                        <p:tgtEl>
                                          <p:spTgt spid="255"/>
                                        </p:tgtEl>
                                        <p:attrNameLst>
                                          <p:attrName>ppt_w</p:attrName>
                                        </p:attrNameLst>
                                      </p:cBhvr>
                                      <p:tavLst>
                                        <p:tav tm="0">
                                          <p:val>
                                            <p:fltVal val="0"/>
                                          </p:val>
                                        </p:tav>
                                        <p:tav tm="100000">
                                          <p:val>
                                            <p:strVal val="#ppt_w"/>
                                          </p:val>
                                        </p:tav>
                                      </p:tavLst>
                                    </p:anim>
                                    <p:anim calcmode="lin" valueType="num">
                                      <p:cBhvr>
                                        <p:cTn id="36" dur="500" fill="hold"/>
                                        <p:tgtEl>
                                          <p:spTgt spid="255"/>
                                        </p:tgtEl>
                                        <p:attrNameLst>
                                          <p:attrName>ppt_h</p:attrName>
                                        </p:attrNameLst>
                                      </p:cBhvr>
                                      <p:tavLst>
                                        <p:tav tm="0">
                                          <p:val>
                                            <p:fltVal val="0"/>
                                          </p:val>
                                        </p:tav>
                                        <p:tav tm="100000">
                                          <p:val>
                                            <p:strVal val="#ppt_h"/>
                                          </p:val>
                                        </p:tav>
                                      </p:tavLst>
                                    </p:anim>
                                    <p:animEffect transition="in" filter="fade">
                                      <p:cBhvr>
                                        <p:cTn id="37" dur="500"/>
                                        <p:tgtEl>
                                          <p:spTgt spid="255"/>
                                        </p:tgtEl>
                                      </p:cBhvr>
                                    </p:animEffect>
                                  </p:childTnLst>
                                </p:cTn>
                              </p:par>
                              <p:par>
                                <p:cTn id="38" presetID="53" presetClass="entr" presetSubtype="16" fill="hold" grpId="0" nodeType="withEffect">
                                  <p:stCondLst>
                                    <p:cond delay="600"/>
                                  </p:stCondLst>
                                  <p:childTnLst>
                                    <p:set>
                                      <p:cBhvr>
                                        <p:cTn id="39" dur="1" fill="hold">
                                          <p:stCondLst>
                                            <p:cond delay="0"/>
                                          </p:stCondLst>
                                        </p:cTn>
                                        <p:tgtEl>
                                          <p:spTgt spid="256"/>
                                        </p:tgtEl>
                                        <p:attrNameLst>
                                          <p:attrName>style.visibility</p:attrName>
                                        </p:attrNameLst>
                                      </p:cBhvr>
                                      <p:to>
                                        <p:strVal val="visible"/>
                                      </p:to>
                                    </p:set>
                                    <p:anim calcmode="lin" valueType="num">
                                      <p:cBhvr>
                                        <p:cTn id="40" dur="500" fill="hold"/>
                                        <p:tgtEl>
                                          <p:spTgt spid="256"/>
                                        </p:tgtEl>
                                        <p:attrNameLst>
                                          <p:attrName>ppt_w</p:attrName>
                                        </p:attrNameLst>
                                      </p:cBhvr>
                                      <p:tavLst>
                                        <p:tav tm="0">
                                          <p:val>
                                            <p:fltVal val="0"/>
                                          </p:val>
                                        </p:tav>
                                        <p:tav tm="100000">
                                          <p:val>
                                            <p:strVal val="#ppt_w"/>
                                          </p:val>
                                        </p:tav>
                                      </p:tavLst>
                                    </p:anim>
                                    <p:anim calcmode="lin" valueType="num">
                                      <p:cBhvr>
                                        <p:cTn id="41" dur="500" fill="hold"/>
                                        <p:tgtEl>
                                          <p:spTgt spid="256"/>
                                        </p:tgtEl>
                                        <p:attrNameLst>
                                          <p:attrName>ppt_h</p:attrName>
                                        </p:attrNameLst>
                                      </p:cBhvr>
                                      <p:tavLst>
                                        <p:tav tm="0">
                                          <p:val>
                                            <p:fltVal val="0"/>
                                          </p:val>
                                        </p:tav>
                                        <p:tav tm="100000">
                                          <p:val>
                                            <p:strVal val="#ppt_h"/>
                                          </p:val>
                                        </p:tav>
                                      </p:tavLst>
                                    </p:anim>
                                    <p:animEffect transition="in" filter="fade">
                                      <p:cBhvr>
                                        <p:cTn id="42" dur="500"/>
                                        <p:tgtEl>
                                          <p:spTgt spid="256"/>
                                        </p:tgtEl>
                                      </p:cBhvr>
                                    </p:animEffect>
                                  </p:childTnLst>
                                </p:cTn>
                              </p:par>
                              <p:par>
                                <p:cTn id="43" presetID="53" presetClass="entr" presetSubtype="16" fill="hold" grpId="0" nodeType="withEffect">
                                  <p:stCondLst>
                                    <p:cond delay="700"/>
                                  </p:stCondLst>
                                  <p:childTnLst>
                                    <p:set>
                                      <p:cBhvr>
                                        <p:cTn id="44" dur="1" fill="hold">
                                          <p:stCondLst>
                                            <p:cond delay="0"/>
                                          </p:stCondLst>
                                        </p:cTn>
                                        <p:tgtEl>
                                          <p:spTgt spid="257"/>
                                        </p:tgtEl>
                                        <p:attrNameLst>
                                          <p:attrName>style.visibility</p:attrName>
                                        </p:attrNameLst>
                                      </p:cBhvr>
                                      <p:to>
                                        <p:strVal val="visible"/>
                                      </p:to>
                                    </p:set>
                                    <p:anim calcmode="lin" valueType="num">
                                      <p:cBhvr>
                                        <p:cTn id="45" dur="500" fill="hold"/>
                                        <p:tgtEl>
                                          <p:spTgt spid="257"/>
                                        </p:tgtEl>
                                        <p:attrNameLst>
                                          <p:attrName>ppt_w</p:attrName>
                                        </p:attrNameLst>
                                      </p:cBhvr>
                                      <p:tavLst>
                                        <p:tav tm="0">
                                          <p:val>
                                            <p:fltVal val="0"/>
                                          </p:val>
                                        </p:tav>
                                        <p:tav tm="100000">
                                          <p:val>
                                            <p:strVal val="#ppt_w"/>
                                          </p:val>
                                        </p:tav>
                                      </p:tavLst>
                                    </p:anim>
                                    <p:anim calcmode="lin" valueType="num">
                                      <p:cBhvr>
                                        <p:cTn id="46" dur="500" fill="hold"/>
                                        <p:tgtEl>
                                          <p:spTgt spid="257"/>
                                        </p:tgtEl>
                                        <p:attrNameLst>
                                          <p:attrName>ppt_h</p:attrName>
                                        </p:attrNameLst>
                                      </p:cBhvr>
                                      <p:tavLst>
                                        <p:tav tm="0">
                                          <p:val>
                                            <p:fltVal val="0"/>
                                          </p:val>
                                        </p:tav>
                                        <p:tav tm="100000">
                                          <p:val>
                                            <p:strVal val="#ppt_h"/>
                                          </p:val>
                                        </p:tav>
                                      </p:tavLst>
                                    </p:anim>
                                    <p:animEffect transition="in" filter="fade">
                                      <p:cBhvr>
                                        <p:cTn id="47" dur="500"/>
                                        <p:tgtEl>
                                          <p:spTgt spid="257"/>
                                        </p:tgtEl>
                                      </p:cBhvr>
                                    </p:animEffect>
                                  </p:childTnLst>
                                </p:cTn>
                              </p:par>
                              <p:par>
                                <p:cTn id="48" presetID="22" presetClass="entr" presetSubtype="8" fill="hold" nodeType="withEffect">
                                  <p:stCondLst>
                                    <p:cond delay="800"/>
                                  </p:stCondLst>
                                  <p:childTnLst>
                                    <p:set>
                                      <p:cBhvr>
                                        <p:cTn id="49" dur="1" fill="hold">
                                          <p:stCondLst>
                                            <p:cond delay="0"/>
                                          </p:stCondLst>
                                        </p:cTn>
                                        <p:tgtEl>
                                          <p:spTgt spid="240"/>
                                        </p:tgtEl>
                                        <p:attrNameLst>
                                          <p:attrName>style.visibility</p:attrName>
                                        </p:attrNameLst>
                                      </p:cBhvr>
                                      <p:to>
                                        <p:strVal val="visible"/>
                                      </p:to>
                                    </p:set>
                                    <p:animEffect transition="in" filter="wipe(left)">
                                      <p:cBhvr>
                                        <p:cTn id="50" dur="500"/>
                                        <p:tgtEl>
                                          <p:spTgt spid="240"/>
                                        </p:tgtEl>
                                      </p:cBhvr>
                                    </p:animEffect>
                                  </p:childTnLst>
                                </p:cTn>
                              </p:par>
                              <p:par>
                                <p:cTn id="51" presetID="22" presetClass="entr" presetSubtype="8" fill="hold" nodeType="withEffect">
                                  <p:stCondLst>
                                    <p:cond delay="900"/>
                                  </p:stCondLst>
                                  <p:childTnLst>
                                    <p:set>
                                      <p:cBhvr>
                                        <p:cTn id="52" dur="1" fill="hold">
                                          <p:stCondLst>
                                            <p:cond delay="0"/>
                                          </p:stCondLst>
                                        </p:cTn>
                                        <p:tgtEl>
                                          <p:spTgt spid="242"/>
                                        </p:tgtEl>
                                        <p:attrNameLst>
                                          <p:attrName>style.visibility</p:attrName>
                                        </p:attrNameLst>
                                      </p:cBhvr>
                                      <p:to>
                                        <p:strVal val="visible"/>
                                      </p:to>
                                    </p:set>
                                    <p:animEffect transition="in" filter="wipe(left)">
                                      <p:cBhvr>
                                        <p:cTn id="53" dur="500"/>
                                        <p:tgtEl>
                                          <p:spTgt spid="242"/>
                                        </p:tgtEl>
                                      </p:cBhvr>
                                    </p:animEffect>
                                  </p:childTnLst>
                                </p:cTn>
                              </p:par>
                              <p:par>
                                <p:cTn id="54" presetID="22" presetClass="entr" presetSubtype="8" fill="hold" nodeType="withEffect">
                                  <p:stCondLst>
                                    <p:cond delay="1000"/>
                                  </p:stCondLst>
                                  <p:childTnLst>
                                    <p:set>
                                      <p:cBhvr>
                                        <p:cTn id="55" dur="1" fill="hold">
                                          <p:stCondLst>
                                            <p:cond delay="0"/>
                                          </p:stCondLst>
                                        </p:cTn>
                                        <p:tgtEl>
                                          <p:spTgt spid="244"/>
                                        </p:tgtEl>
                                        <p:attrNameLst>
                                          <p:attrName>style.visibility</p:attrName>
                                        </p:attrNameLst>
                                      </p:cBhvr>
                                      <p:to>
                                        <p:strVal val="visible"/>
                                      </p:to>
                                    </p:set>
                                    <p:animEffect transition="in" filter="wipe(left)">
                                      <p:cBhvr>
                                        <p:cTn id="56" dur="500"/>
                                        <p:tgtEl>
                                          <p:spTgt spid="244"/>
                                        </p:tgtEl>
                                      </p:cBhvr>
                                    </p:animEffect>
                                  </p:childTnLst>
                                </p:cTn>
                              </p:par>
                              <p:par>
                                <p:cTn id="57" presetID="22" presetClass="entr" presetSubtype="8" fill="hold" nodeType="withEffect">
                                  <p:stCondLst>
                                    <p:cond delay="1100"/>
                                  </p:stCondLst>
                                  <p:childTnLst>
                                    <p:set>
                                      <p:cBhvr>
                                        <p:cTn id="58" dur="1" fill="hold">
                                          <p:stCondLst>
                                            <p:cond delay="0"/>
                                          </p:stCondLst>
                                        </p:cTn>
                                        <p:tgtEl>
                                          <p:spTgt spid="246"/>
                                        </p:tgtEl>
                                        <p:attrNameLst>
                                          <p:attrName>style.visibility</p:attrName>
                                        </p:attrNameLst>
                                      </p:cBhvr>
                                      <p:to>
                                        <p:strVal val="visible"/>
                                      </p:to>
                                    </p:set>
                                    <p:animEffect transition="in" filter="wipe(left)">
                                      <p:cBhvr>
                                        <p:cTn id="59" dur="500"/>
                                        <p:tgtEl>
                                          <p:spTgt spid="246"/>
                                        </p:tgtEl>
                                      </p:cBhvr>
                                    </p:animEffect>
                                  </p:childTnLst>
                                </p:cTn>
                              </p:par>
                              <p:par>
                                <p:cTn id="60" presetID="22" presetClass="entr" presetSubtype="8" fill="hold" nodeType="withEffect">
                                  <p:stCondLst>
                                    <p:cond delay="1200"/>
                                  </p:stCondLst>
                                  <p:childTnLst>
                                    <p:set>
                                      <p:cBhvr>
                                        <p:cTn id="61" dur="1" fill="hold">
                                          <p:stCondLst>
                                            <p:cond delay="0"/>
                                          </p:stCondLst>
                                        </p:cTn>
                                        <p:tgtEl>
                                          <p:spTgt spid="248"/>
                                        </p:tgtEl>
                                        <p:attrNameLst>
                                          <p:attrName>style.visibility</p:attrName>
                                        </p:attrNameLst>
                                      </p:cBhvr>
                                      <p:to>
                                        <p:strVal val="visible"/>
                                      </p:to>
                                    </p:set>
                                    <p:animEffect transition="in" filter="wipe(left)">
                                      <p:cBhvr>
                                        <p:cTn id="62" dur="500"/>
                                        <p:tgtEl>
                                          <p:spTgt spid="248"/>
                                        </p:tgtEl>
                                      </p:cBhvr>
                                    </p:animEffect>
                                  </p:childTnLst>
                                </p:cTn>
                              </p:par>
                              <p:par>
                                <p:cTn id="63" presetID="22" presetClass="entr" presetSubtype="8" fill="hold" nodeType="withEffect">
                                  <p:stCondLst>
                                    <p:cond delay="1300"/>
                                  </p:stCondLst>
                                  <p:childTnLst>
                                    <p:set>
                                      <p:cBhvr>
                                        <p:cTn id="64" dur="1" fill="hold">
                                          <p:stCondLst>
                                            <p:cond delay="0"/>
                                          </p:stCondLst>
                                        </p:cTn>
                                        <p:tgtEl>
                                          <p:spTgt spid="250"/>
                                        </p:tgtEl>
                                        <p:attrNameLst>
                                          <p:attrName>style.visibility</p:attrName>
                                        </p:attrNameLst>
                                      </p:cBhvr>
                                      <p:to>
                                        <p:strVal val="visible"/>
                                      </p:to>
                                    </p:set>
                                    <p:animEffect transition="in" filter="wipe(left)">
                                      <p:cBhvr>
                                        <p:cTn id="65" dur="500"/>
                                        <p:tgtEl>
                                          <p:spTgt spid="250"/>
                                        </p:tgtEl>
                                      </p:cBhvr>
                                    </p:animEffect>
                                  </p:childTnLst>
                                </p:cTn>
                              </p:par>
                              <p:par>
                                <p:cTn id="66" presetID="22" presetClass="entr" presetSubtype="8" fill="hold" grpId="0" nodeType="withEffect">
                                  <p:stCondLst>
                                    <p:cond delay="1400"/>
                                  </p:stCondLst>
                                  <p:childTnLst>
                                    <p:set>
                                      <p:cBhvr>
                                        <p:cTn id="67" dur="1" fill="hold">
                                          <p:stCondLst>
                                            <p:cond delay="0"/>
                                          </p:stCondLst>
                                        </p:cTn>
                                        <p:tgtEl>
                                          <p:spTgt spid="239"/>
                                        </p:tgtEl>
                                        <p:attrNameLst>
                                          <p:attrName>style.visibility</p:attrName>
                                        </p:attrNameLst>
                                      </p:cBhvr>
                                      <p:to>
                                        <p:strVal val="visible"/>
                                      </p:to>
                                    </p:set>
                                    <p:animEffect transition="in" filter="wipe(left)">
                                      <p:cBhvr>
                                        <p:cTn id="68" dur="500"/>
                                        <p:tgtEl>
                                          <p:spTgt spid="239"/>
                                        </p:tgtEl>
                                      </p:cBhvr>
                                    </p:animEffect>
                                  </p:childTnLst>
                                </p:cTn>
                              </p:par>
                              <p:par>
                                <p:cTn id="69" presetID="22" presetClass="entr" presetSubtype="8" fill="hold" grpId="0" nodeType="withEffect">
                                  <p:stCondLst>
                                    <p:cond delay="1500"/>
                                  </p:stCondLst>
                                  <p:childTnLst>
                                    <p:set>
                                      <p:cBhvr>
                                        <p:cTn id="70" dur="1" fill="hold">
                                          <p:stCondLst>
                                            <p:cond delay="0"/>
                                          </p:stCondLst>
                                        </p:cTn>
                                        <p:tgtEl>
                                          <p:spTgt spid="241"/>
                                        </p:tgtEl>
                                        <p:attrNameLst>
                                          <p:attrName>style.visibility</p:attrName>
                                        </p:attrNameLst>
                                      </p:cBhvr>
                                      <p:to>
                                        <p:strVal val="visible"/>
                                      </p:to>
                                    </p:set>
                                    <p:animEffect transition="in" filter="wipe(left)">
                                      <p:cBhvr>
                                        <p:cTn id="71" dur="500"/>
                                        <p:tgtEl>
                                          <p:spTgt spid="241"/>
                                        </p:tgtEl>
                                      </p:cBhvr>
                                    </p:animEffect>
                                  </p:childTnLst>
                                </p:cTn>
                              </p:par>
                              <p:par>
                                <p:cTn id="72" presetID="22" presetClass="entr" presetSubtype="8" fill="hold" grpId="0" nodeType="withEffect">
                                  <p:stCondLst>
                                    <p:cond delay="1600"/>
                                  </p:stCondLst>
                                  <p:childTnLst>
                                    <p:set>
                                      <p:cBhvr>
                                        <p:cTn id="73" dur="1" fill="hold">
                                          <p:stCondLst>
                                            <p:cond delay="0"/>
                                          </p:stCondLst>
                                        </p:cTn>
                                        <p:tgtEl>
                                          <p:spTgt spid="243"/>
                                        </p:tgtEl>
                                        <p:attrNameLst>
                                          <p:attrName>style.visibility</p:attrName>
                                        </p:attrNameLst>
                                      </p:cBhvr>
                                      <p:to>
                                        <p:strVal val="visible"/>
                                      </p:to>
                                    </p:set>
                                    <p:animEffect transition="in" filter="wipe(left)">
                                      <p:cBhvr>
                                        <p:cTn id="74" dur="500"/>
                                        <p:tgtEl>
                                          <p:spTgt spid="243"/>
                                        </p:tgtEl>
                                      </p:cBhvr>
                                    </p:animEffect>
                                  </p:childTnLst>
                                </p:cTn>
                              </p:par>
                              <p:par>
                                <p:cTn id="75" presetID="22" presetClass="entr" presetSubtype="8" fill="hold" grpId="0" nodeType="withEffect">
                                  <p:stCondLst>
                                    <p:cond delay="1700"/>
                                  </p:stCondLst>
                                  <p:childTnLst>
                                    <p:set>
                                      <p:cBhvr>
                                        <p:cTn id="76" dur="1" fill="hold">
                                          <p:stCondLst>
                                            <p:cond delay="0"/>
                                          </p:stCondLst>
                                        </p:cTn>
                                        <p:tgtEl>
                                          <p:spTgt spid="245"/>
                                        </p:tgtEl>
                                        <p:attrNameLst>
                                          <p:attrName>style.visibility</p:attrName>
                                        </p:attrNameLst>
                                      </p:cBhvr>
                                      <p:to>
                                        <p:strVal val="visible"/>
                                      </p:to>
                                    </p:set>
                                    <p:animEffect transition="in" filter="wipe(left)">
                                      <p:cBhvr>
                                        <p:cTn id="77" dur="500"/>
                                        <p:tgtEl>
                                          <p:spTgt spid="245"/>
                                        </p:tgtEl>
                                      </p:cBhvr>
                                    </p:animEffect>
                                  </p:childTnLst>
                                </p:cTn>
                              </p:par>
                              <p:par>
                                <p:cTn id="78" presetID="22" presetClass="entr" presetSubtype="8" fill="hold" grpId="0" nodeType="withEffect">
                                  <p:stCondLst>
                                    <p:cond delay="1800"/>
                                  </p:stCondLst>
                                  <p:childTnLst>
                                    <p:set>
                                      <p:cBhvr>
                                        <p:cTn id="79" dur="1" fill="hold">
                                          <p:stCondLst>
                                            <p:cond delay="0"/>
                                          </p:stCondLst>
                                        </p:cTn>
                                        <p:tgtEl>
                                          <p:spTgt spid="247"/>
                                        </p:tgtEl>
                                        <p:attrNameLst>
                                          <p:attrName>style.visibility</p:attrName>
                                        </p:attrNameLst>
                                      </p:cBhvr>
                                      <p:to>
                                        <p:strVal val="visible"/>
                                      </p:to>
                                    </p:set>
                                    <p:animEffect transition="in" filter="wipe(left)">
                                      <p:cBhvr>
                                        <p:cTn id="80" dur="500"/>
                                        <p:tgtEl>
                                          <p:spTgt spid="247"/>
                                        </p:tgtEl>
                                      </p:cBhvr>
                                    </p:animEffect>
                                  </p:childTnLst>
                                </p:cTn>
                              </p:par>
                              <p:par>
                                <p:cTn id="81" presetID="22" presetClass="entr" presetSubtype="8" fill="hold" grpId="0" nodeType="withEffect">
                                  <p:stCondLst>
                                    <p:cond delay="1900"/>
                                  </p:stCondLst>
                                  <p:childTnLst>
                                    <p:set>
                                      <p:cBhvr>
                                        <p:cTn id="82" dur="1" fill="hold">
                                          <p:stCondLst>
                                            <p:cond delay="0"/>
                                          </p:stCondLst>
                                        </p:cTn>
                                        <p:tgtEl>
                                          <p:spTgt spid="249"/>
                                        </p:tgtEl>
                                        <p:attrNameLst>
                                          <p:attrName>style.visibility</p:attrName>
                                        </p:attrNameLst>
                                      </p:cBhvr>
                                      <p:to>
                                        <p:strVal val="visible"/>
                                      </p:to>
                                    </p:set>
                                    <p:animEffect transition="in" filter="wipe(left)">
                                      <p:cBhvr>
                                        <p:cTn id="83" dur="500"/>
                                        <p:tgtEl>
                                          <p:spTgt spid="249"/>
                                        </p:tgtEl>
                                      </p:cBhvr>
                                    </p:animEffect>
                                  </p:childTnLst>
                                </p:cTn>
                              </p:par>
                            </p:childTnLst>
                          </p:cTn>
                        </p:par>
                        <p:par>
                          <p:cTn id="84" fill="hold">
                            <p:stCondLst>
                              <p:cond delay="1800"/>
                            </p:stCondLst>
                            <p:childTnLst>
                              <p:par>
                                <p:cTn id="85" presetID="10" presetClass="entr" presetSubtype="0" fill="hold" grpId="0" nodeType="afterEffect">
                                  <p:stCondLst>
                                    <p:cond delay="0"/>
                                  </p:stCondLst>
                                  <p:childTnLst>
                                    <p:set>
                                      <p:cBhvr>
                                        <p:cTn id="86" dur="1" fill="hold">
                                          <p:stCondLst>
                                            <p:cond delay="0"/>
                                          </p:stCondLst>
                                        </p:cTn>
                                        <p:tgtEl>
                                          <p:spTgt spid="457"/>
                                        </p:tgtEl>
                                        <p:attrNameLst>
                                          <p:attrName>style.visibility</p:attrName>
                                        </p:attrNameLst>
                                      </p:cBhvr>
                                      <p:to>
                                        <p:strVal val="visible"/>
                                      </p:to>
                                    </p:set>
                                    <p:animEffect transition="in" filter="fade">
                                      <p:cBhvr>
                                        <p:cTn id="87" dur="500"/>
                                        <p:tgtEl>
                                          <p:spTgt spid="4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39" grpId="0"/>
      <p:bldP spid="241" grpId="0"/>
      <p:bldP spid="243" grpId="0"/>
      <p:bldP spid="245" grpId="0"/>
      <p:bldP spid="247" grpId="0"/>
      <p:bldP spid="249" grpId="0"/>
      <p:bldP spid="251" grpId="0" animBg="1"/>
      <p:bldP spid="252" grpId="0" animBg="1"/>
      <p:bldP spid="254" grpId="0" animBg="1"/>
      <p:bldP spid="255" grpId="0" animBg="1"/>
      <p:bldP spid="256" grpId="0" animBg="1"/>
      <p:bldP spid="257" grpId="0" animBg="1"/>
      <p:bldP spid="45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339084"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工作完成情况</a:t>
            </a:r>
          </a:p>
        </p:txBody>
      </p:sp>
      <p:sp>
        <p:nvSpPr>
          <p:cNvPr id="178" name="矩形 177"/>
          <p:cNvSpPr/>
          <p:nvPr/>
        </p:nvSpPr>
        <p:spPr>
          <a:xfrm>
            <a:off x="1814579" y="1612044"/>
            <a:ext cx="2710524" cy="395317"/>
          </a:xfrm>
          <a:prstGeom prst="rect">
            <a:avLst/>
          </a:prstGeom>
        </p:spPr>
        <p:txBody>
          <a:bodyPr wrap="square" lIns="86694" tIns="43347" rIns="86694" bIns="43347">
            <a:spAutoFit/>
          </a:bodyPr>
          <a:lstStyle/>
          <a:p>
            <a:r>
              <a:rPr lang="zh-CN" altLang="en-US" sz="2000" b="1" dirty="0">
                <a:solidFill>
                  <a:schemeClr val="accent6"/>
                </a:solidFill>
                <a:latin typeface="微软雅黑" panose="020B0503020204020204" pitchFamily="34" charset="-122"/>
                <a:ea typeface="微软雅黑" panose="020B0503020204020204" pitchFamily="34" charset="-122"/>
              </a:rPr>
              <a:t>协助领导工作</a:t>
            </a:r>
          </a:p>
        </p:txBody>
      </p:sp>
      <p:sp>
        <p:nvSpPr>
          <p:cNvPr id="179" name="矩形 178"/>
          <p:cNvSpPr/>
          <p:nvPr/>
        </p:nvSpPr>
        <p:spPr>
          <a:xfrm>
            <a:off x="1814579" y="2680474"/>
            <a:ext cx="2710524" cy="395317"/>
          </a:xfrm>
          <a:prstGeom prst="rect">
            <a:avLst/>
          </a:prstGeom>
        </p:spPr>
        <p:txBody>
          <a:bodyPr wrap="square" lIns="86694" tIns="43347" rIns="86694" bIns="43347">
            <a:spAutoFit/>
          </a:bodyPr>
          <a:lstStyle/>
          <a:p>
            <a:r>
              <a:rPr lang="zh-CN" altLang="en-US" sz="2000" b="1" dirty="0">
                <a:solidFill>
                  <a:schemeClr val="accent6"/>
                </a:solidFill>
                <a:latin typeface="微软雅黑" panose="020B0503020204020204" pitchFamily="34" charset="-122"/>
                <a:ea typeface="微软雅黑" panose="020B0503020204020204" pitchFamily="34" charset="-122"/>
              </a:rPr>
              <a:t>网站微信管理</a:t>
            </a:r>
          </a:p>
        </p:txBody>
      </p:sp>
      <p:sp>
        <p:nvSpPr>
          <p:cNvPr id="180" name="矩形 179"/>
          <p:cNvSpPr/>
          <p:nvPr/>
        </p:nvSpPr>
        <p:spPr>
          <a:xfrm>
            <a:off x="1814579" y="3794444"/>
            <a:ext cx="2710524" cy="395317"/>
          </a:xfrm>
          <a:prstGeom prst="rect">
            <a:avLst/>
          </a:prstGeom>
        </p:spPr>
        <p:txBody>
          <a:bodyPr wrap="square" lIns="86694" tIns="43347" rIns="86694" bIns="43347">
            <a:spAutoFit/>
          </a:bodyPr>
          <a:lstStyle/>
          <a:p>
            <a:r>
              <a:rPr lang="zh-CN" altLang="en-US" sz="2000" b="1" dirty="0">
                <a:solidFill>
                  <a:schemeClr val="accent6"/>
                </a:solidFill>
                <a:latin typeface="微软雅黑" panose="020B0503020204020204" pitchFamily="34" charset="-122"/>
                <a:ea typeface="微软雅黑" panose="020B0503020204020204" pitchFamily="34" charset="-122"/>
              </a:rPr>
              <a:t>会议组织</a:t>
            </a:r>
          </a:p>
        </p:txBody>
      </p:sp>
      <p:sp>
        <p:nvSpPr>
          <p:cNvPr id="181" name="矩形 180"/>
          <p:cNvSpPr/>
          <p:nvPr/>
        </p:nvSpPr>
        <p:spPr>
          <a:xfrm>
            <a:off x="1814579" y="4859658"/>
            <a:ext cx="2710524" cy="395317"/>
          </a:xfrm>
          <a:prstGeom prst="rect">
            <a:avLst/>
          </a:prstGeom>
        </p:spPr>
        <p:txBody>
          <a:bodyPr wrap="square" lIns="86694" tIns="43347" rIns="86694" bIns="43347">
            <a:spAutoFit/>
          </a:bodyPr>
          <a:lstStyle/>
          <a:p>
            <a:r>
              <a:rPr lang="zh-CN" altLang="en-US" sz="2000" b="1" dirty="0">
                <a:solidFill>
                  <a:schemeClr val="accent6"/>
                </a:solidFill>
                <a:latin typeface="微软雅黑" panose="020B0503020204020204" pitchFamily="34" charset="-122"/>
                <a:ea typeface="微软雅黑" panose="020B0503020204020204" pitchFamily="34" charset="-122"/>
              </a:rPr>
              <a:t>资料管理</a:t>
            </a:r>
          </a:p>
        </p:txBody>
      </p:sp>
      <p:sp>
        <p:nvSpPr>
          <p:cNvPr id="182" name="等腰三角形 181"/>
          <p:cNvSpPr/>
          <p:nvPr/>
        </p:nvSpPr>
        <p:spPr>
          <a:xfrm rot="5400000">
            <a:off x="1268502" y="1653985"/>
            <a:ext cx="425222" cy="366418"/>
          </a:xfrm>
          <a:prstGeom prst="triangle">
            <a:avLst/>
          </a:prstGeom>
          <a:solidFill>
            <a:schemeClr val="tx2"/>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183" name="等腰三角形 182"/>
          <p:cNvSpPr/>
          <p:nvPr/>
        </p:nvSpPr>
        <p:spPr>
          <a:xfrm rot="5400000">
            <a:off x="1268502" y="2728841"/>
            <a:ext cx="425222" cy="366418"/>
          </a:xfrm>
          <a:prstGeom prst="triangle">
            <a:avLst/>
          </a:prstGeom>
          <a:solidFill>
            <a:schemeClr val="accent2"/>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184" name="等腰三角形 183"/>
          <p:cNvSpPr/>
          <p:nvPr/>
        </p:nvSpPr>
        <p:spPr>
          <a:xfrm rot="5400000">
            <a:off x="1268502" y="3970078"/>
            <a:ext cx="425222" cy="366418"/>
          </a:xfrm>
          <a:prstGeom prst="triangle">
            <a:avLst/>
          </a:prstGeom>
          <a:solidFill>
            <a:schemeClr val="accent3"/>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185" name="等腰三角形 184"/>
          <p:cNvSpPr/>
          <p:nvPr/>
        </p:nvSpPr>
        <p:spPr>
          <a:xfrm rot="5400000">
            <a:off x="1268502" y="5122206"/>
            <a:ext cx="425222" cy="366418"/>
          </a:xfrm>
          <a:prstGeom prst="triangle">
            <a:avLst/>
          </a:prstGeom>
          <a:solidFill>
            <a:schemeClr val="accent4"/>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186" name="文本框 8"/>
          <p:cNvSpPr txBox="1"/>
          <p:nvPr/>
        </p:nvSpPr>
        <p:spPr>
          <a:xfrm>
            <a:off x="5506002" y="4863964"/>
            <a:ext cx="5845638" cy="1085506"/>
          </a:xfrm>
          <a:prstGeom prst="rect">
            <a:avLst/>
          </a:prstGeom>
          <a:noFill/>
        </p:spPr>
        <p:txBody>
          <a:bodyPr wrap="square" lIns="86694" tIns="43347" rIns="86694" bIns="43347" rtlCol="0">
            <a:spAutoFit/>
          </a:bodyPr>
          <a:lstStyle/>
          <a:p>
            <a:pPr>
              <a:lnSpc>
                <a:spcPct val="150000"/>
              </a:lnSpc>
            </a:pPr>
            <a:r>
              <a:rPr lang="zh-CN" altLang="en-US" sz="1500" dirty="0">
                <a:solidFill>
                  <a:schemeClr val="tx2"/>
                </a:solidFill>
                <a:latin typeface="微软雅黑" panose="020B0503020204020204" pitchFamily="34" charset="-122"/>
                <a:ea typeface="微软雅黑" panose="020B0503020204020204" pitchFamily="34" charset="-122"/>
              </a:rPr>
              <a:t>       此处添加详细文本描述，建议与标题相关并符合整体语言风格。此处添加详细文本描述，建议与标题相关并符合整体语言风格。此处添加详细文本描述，建议与标题相关并符合整体语言风格。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grpSp>
        <p:nvGrpSpPr>
          <p:cNvPr id="187" name="组合 186"/>
          <p:cNvGrpSpPr/>
          <p:nvPr/>
        </p:nvGrpSpPr>
        <p:grpSpPr>
          <a:xfrm>
            <a:off x="8900575" y="3357847"/>
            <a:ext cx="2246269" cy="1232942"/>
            <a:chOff x="8900575" y="3357847"/>
            <a:chExt cx="2246269" cy="1232942"/>
          </a:xfrm>
          <a:effectLst>
            <a:outerShdw blurRad="50800" dist="127000" dir="5400000" algn="ctr" rotWithShape="0">
              <a:srgbClr val="000000">
                <a:alpha val="43137"/>
              </a:srgbClr>
            </a:outerShdw>
          </a:effectLst>
        </p:grpSpPr>
        <p:sp>
          <p:nvSpPr>
            <p:cNvPr id="188" name="Freeform 6"/>
            <p:cNvSpPr>
              <a:spLocks noEditPoints="1"/>
            </p:cNvSpPr>
            <p:nvPr/>
          </p:nvSpPr>
          <p:spPr bwMode="auto">
            <a:xfrm>
              <a:off x="8900575" y="3357847"/>
              <a:ext cx="881554" cy="877681"/>
            </a:xfrm>
            <a:custGeom>
              <a:avLst/>
              <a:gdLst>
                <a:gd name="T0" fmla="*/ 80 w 96"/>
                <a:gd name="T1" fmla="*/ 68 h 95"/>
                <a:gd name="T2" fmla="*/ 73 w 96"/>
                <a:gd name="T3" fmla="*/ 76 h 95"/>
                <a:gd name="T4" fmla="*/ 79 w 96"/>
                <a:gd name="T5" fmla="*/ 84 h 95"/>
                <a:gd name="T6" fmla="*/ 71 w 96"/>
                <a:gd name="T7" fmla="*/ 90 h 95"/>
                <a:gd name="T8" fmla="*/ 65 w 96"/>
                <a:gd name="T9" fmla="*/ 81 h 95"/>
                <a:gd name="T10" fmla="*/ 56 w 96"/>
                <a:gd name="T11" fmla="*/ 85 h 95"/>
                <a:gd name="T12" fmla="*/ 56 w 96"/>
                <a:gd name="T13" fmla="*/ 95 h 95"/>
                <a:gd name="T14" fmla="*/ 47 w 96"/>
                <a:gd name="T15" fmla="*/ 95 h 95"/>
                <a:gd name="T16" fmla="*/ 46 w 96"/>
                <a:gd name="T17" fmla="*/ 86 h 95"/>
                <a:gd name="T18" fmla="*/ 36 w 96"/>
                <a:gd name="T19" fmla="*/ 84 h 95"/>
                <a:gd name="T20" fmla="*/ 32 w 96"/>
                <a:gd name="T21" fmla="*/ 92 h 95"/>
                <a:gd name="T22" fmla="*/ 23 w 96"/>
                <a:gd name="T23" fmla="*/ 88 h 95"/>
                <a:gd name="T24" fmla="*/ 27 w 96"/>
                <a:gd name="T25" fmla="*/ 79 h 95"/>
                <a:gd name="T26" fmla="*/ 20 w 96"/>
                <a:gd name="T27" fmla="*/ 73 h 95"/>
                <a:gd name="T28" fmla="*/ 11 w 96"/>
                <a:gd name="T29" fmla="*/ 78 h 95"/>
                <a:gd name="T30" fmla="*/ 6 w 96"/>
                <a:gd name="T31" fmla="*/ 70 h 95"/>
                <a:gd name="T32" fmla="*/ 14 w 96"/>
                <a:gd name="T33" fmla="*/ 65 h 95"/>
                <a:gd name="T34" fmla="*/ 11 w 96"/>
                <a:gd name="T35" fmla="*/ 55 h 95"/>
                <a:gd name="T36" fmla="*/ 1 w 96"/>
                <a:gd name="T37" fmla="*/ 56 h 95"/>
                <a:gd name="T38" fmla="*/ 0 w 96"/>
                <a:gd name="T39" fmla="*/ 46 h 95"/>
                <a:gd name="T40" fmla="*/ 10 w 96"/>
                <a:gd name="T41" fmla="*/ 45 h 95"/>
                <a:gd name="T42" fmla="*/ 12 w 96"/>
                <a:gd name="T43" fmla="*/ 35 h 95"/>
                <a:gd name="T44" fmla="*/ 3 w 96"/>
                <a:gd name="T45" fmla="*/ 31 h 95"/>
                <a:gd name="T46" fmla="*/ 7 w 96"/>
                <a:gd name="T47" fmla="*/ 22 h 95"/>
                <a:gd name="T48" fmla="*/ 16 w 96"/>
                <a:gd name="T49" fmla="*/ 27 h 95"/>
                <a:gd name="T50" fmla="*/ 23 w 96"/>
                <a:gd name="T51" fmla="*/ 19 h 95"/>
                <a:gd name="T52" fmla="*/ 17 w 96"/>
                <a:gd name="T53" fmla="*/ 11 h 95"/>
                <a:gd name="T54" fmla="*/ 25 w 96"/>
                <a:gd name="T55" fmla="*/ 5 h 95"/>
                <a:gd name="T56" fmla="*/ 31 w 96"/>
                <a:gd name="T57" fmla="*/ 14 h 95"/>
                <a:gd name="T58" fmla="*/ 40 w 96"/>
                <a:gd name="T59" fmla="*/ 10 h 95"/>
                <a:gd name="T60" fmla="*/ 40 w 96"/>
                <a:gd name="T61" fmla="*/ 0 h 95"/>
                <a:gd name="T62" fmla="*/ 49 w 96"/>
                <a:gd name="T63" fmla="*/ 0 h 95"/>
                <a:gd name="T64" fmla="*/ 50 w 96"/>
                <a:gd name="T65" fmla="*/ 9 h 95"/>
                <a:gd name="T66" fmla="*/ 60 w 96"/>
                <a:gd name="T67" fmla="*/ 11 h 95"/>
                <a:gd name="T68" fmla="*/ 64 w 96"/>
                <a:gd name="T69" fmla="*/ 3 h 95"/>
                <a:gd name="T70" fmla="*/ 73 w 96"/>
                <a:gd name="T71" fmla="*/ 7 h 95"/>
                <a:gd name="T72" fmla="*/ 69 w 96"/>
                <a:gd name="T73" fmla="*/ 16 h 95"/>
                <a:gd name="T74" fmla="*/ 77 w 96"/>
                <a:gd name="T75" fmla="*/ 22 h 95"/>
                <a:gd name="T76" fmla="*/ 85 w 96"/>
                <a:gd name="T77" fmla="*/ 17 h 95"/>
                <a:gd name="T78" fmla="*/ 90 w 96"/>
                <a:gd name="T79" fmla="*/ 25 h 95"/>
                <a:gd name="T80" fmla="*/ 82 w 96"/>
                <a:gd name="T81" fmla="*/ 30 h 95"/>
                <a:gd name="T82" fmla="*/ 85 w 96"/>
                <a:gd name="T83" fmla="*/ 40 h 95"/>
                <a:gd name="T84" fmla="*/ 95 w 96"/>
                <a:gd name="T85" fmla="*/ 39 h 95"/>
                <a:gd name="T86" fmla="*/ 96 w 96"/>
                <a:gd name="T87" fmla="*/ 49 h 95"/>
                <a:gd name="T88" fmla="*/ 86 w 96"/>
                <a:gd name="T89" fmla="*/ 49 h 95"/>
                <a:gd name="T90" fmla="*/ 84 w 96"/>
                <a:gd name="T91" fmla="*/ 60 h 95"/>
                <a:gd name="T92" fmla="*/ 93 w 96"/>
                <a:gd name="T93" fmla="*/ 64 h 95"/>
                <a:gd name="T94" fmla="*/ 89 w 96"/>
                <a:gd name="T95" fmla="*/ 72 h 95"/>
                <a:gd name="T96" fmla="*/ 80 w 96"/>
                <a:gd name="T97" fmla="*/ 68 h 95"/>
                <a:gd name="T98" fmla="*/ 69 w 96"/>
                <a:gd name="T99" fmla="*/ 58 h 95"/>
                <a:gd name="T100" fmla="*/ 38 w 96"/>
                <a:gd name="T101" fmla="*/ 68 h 95"/>
                <a:gd name="T102" fmla="*/ 27 w 96"/>
                <a:gd name="T103" fmla="*/ 37 h 95"/>
                <a:gd name="T104" fmla="*/ 58 w 96"/>
                <a:gd name="T105" fmla="*/ 27 h 95"/>
                <a:gd name="T106" fmla="*/ 69 w 96"/>
                <a:gd name="T107"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95">
                  <a:moveTo>
                    <a:pt x="80" y="68"/>
                  </a:moveTo>
                  <a:cubicBezTo>
                    <a:pt x="78" y="71"/>
                    <a:pt x="76" y="74"/>
                    <a:pt x="73" y="76"/>
                  </a:cubicBezTo>
                  <a:cubicBezTo>
                    <a:pt x="79" y="84"/>
                    <a:pt x="79" y="84"/>
                    <a:pt x="79" y="84"/>
                  </a:cubicBezTo>
                  <a:cubicBezTo>
                    <a:pt x="71" y="90"/>
                    <a:pt x="71" y="90"/>
                    <a:pt x="71" y="90"/>
                  </a:cubicBezTo>
                  <a:cubicBezTo>
                    <a:pt x="65" y="81"/>
                    <a:pt x="65" y="81"/>
                    <a:pt x="65" y="81"/>
                  </a:cubicBezTo>
                  <a:cubicBezTo>
                    <a:pt x="62" y="83"/>
                    <a:pt x="59" y="84"/>
                    <a:pt x="56" y="85"/>
                  </a:cubicBezTo>
                  <a:cubicBezTo>
                    <a:pt x="56" y="95"/>
                    <a:pt x="56" y="95"/>
                    <a:pt x="56" y="95"/>
                  </a:cubicBezTo>
                  <a:cubicBezTo>
                    <a:pt x="47" y="95"/>
                    <a:pt x="47" y="95"/>
                    <a:pt x="47" y="95"/>
                  </a:cubicBezTo>
                  <a:cubicBezTo>
                    <a:pt x="46" y="86"/>
                    <a:pt x="46" y="86"/>
                    <a:pt x="46" y="86"/>
                  </a:cubicBezTo>
                  <a:cubicBezTo>
                    <a:pt x="43" y="85"/>
                    <a:pt x="39" y="85"/>
                    <a:pt x="36" y="84"/>
                  </a:cubicBezTo>
                  <a:cubicBezTo>
                    <a:pt x="32" y="92"/>
                    <a:pt x="32" y="92"/>
                    <a:pt x="32" y="92"/>
                  </a:cubicBezTo>
                  <a:cubicBezTo>
                    <a:pt x="23" y="88"/>
                    <a:pt x="23" y="88"/>
                    <a:pt x="23" y="88"/>
                  </a:cubicBezTo>
                  <a:cubicBezTo>
                    <a:pt x="27" y="79"/>
                    <a:pt x="27" y="79"/>
                    <a:pt x="27" y="79"/>
                  </a:cubicBezTo>
                  <a:cubicBezTo>
                    <a:pt x="24" y="77"/>
                    <a:pt x="22" y="75"/>
                    <a:pt x="20" y="73"/>
                  </a:cubicBezTo>
                  <a:cubicBezTo>
                    <a:pt x="11" y="78"/>
                    <a:pt x="11" y="78"/>
                    <a:pt x="11" y="78"/>
                  </a:cubicBezTo>
                  <a:cubicBezTo>
                    <a:pt x="6" y="70"/>
                    <a:pt x="6" y="70"/>
                    <a:pt x="6" y="70"/>
                  </a:cubicBezTo>
                  <a:cubicBezTo>
                    <a:pt x="14" y="65"/>
                    <a:pt x="14" y="65"/>
                    <a:pt x="14" y="65"/>
                  </a:cubicBezTo>
                  <a:cubicBezTo>
                    <a:pt x="13" y="62"/>
                    <a:pt x="11" y="58"/>
                    <a:pt x="11" y="55"/>
                  </a:cubicBezTo>
                  <a:cubicBezTo>
                    <a:pt x="1" y="56"/>
                    <a:pt x="1" y="56"/>
                    <a:pt x="1" y="56"/>
                  </a:cubicBezTo>
                  <a:cubicBezTo>
                    <a:pt x="0" y="46"/>
                    <a:pt x="0" y="46"/>
                    <a:pt x="0" y="46"/>
                  </a:cubicBezTo>
                  <a:cubicBezTo>
                    <a:pt x="10" y="45"/>
                    <a:pt x="10" y="45"/>
                    <a:pt x="10" y="45"/>
                  </a:cubicBezTo>
                  <a:cubicBezTo>
                    <a:pt x="10" y="42"/>
                    <a:pt x="11" y="39"/>
                    <a:pt x="12" y="35"/>
                  </a:cubicBezTo>
                  <a:cubicBezTo>
                    <a:pt x="3" y="31"/>
                    <a:pt x="3" y="31"/>
                    <a:pt x="3" y="31"/>
                  </a:cubicBezTo>
                  <a:cubicBezTo>
                    <a:pt x="7" y="22"/>
                    <a:pt x="7" y="22"/>
                    <a:pt x="7" y="22"/>
                  </a:cubicBezTo>
                  <a:cubicBezTo>
                    <a:pt x="16" y="27"/>
                    <a:pt x="16" y="27"/>
                    <a:pt x="16" y="27"/>
                  </a:cubicBezTo>
                  <a:cubicBezTo>
                    <a:pt x="18" y="24"/>
                    <a:pt x="20" y="21"/>
                    <a:pt x="23" y="19"/>
                  </a:cubicBezTo>
                  <a:cubicBezTo>
                    <a:pt x="17" y="11"/>
                    <a:pt x="17" y="11"/>
                    <a:pt x="17" y="11"/>
                  </a:cubicBezTo>
                  <a:cubicBezTo>
                    <a:pt x="25" y="5"/>
                    <a:pt x="25" y="5"/>
                    <a:pt x="25" y="5"/>
                  </a:cubicBezTo>
                  <a:cubicBezTo>
                    <a:pt x="31" y="14"/>
                    <a:pt x="31" y="14"/>
                    <a:pt x="31" y="14"/>
                  </a:cubicBezTo>
                  <a:cubicBezTo>
                    <a:pt x="34" y="12"/>
                    <a:pt x="37" y="11"/>
                    <a:pt x="40" y="10"/>
                  </a:cubicBezTo>
                  <a:cubicBezTo>
                    <a:pt x="40" y="0"/>
                    <a:pt x="40" y="0"/>
                    <a:pt x="40" y="0"/>
                  </a:cubicBezTo>
                  <a:cubicBezTo>
                    <a:pt x="49" y="0"/>
                    <a:pt x="49" y="0"/>
                    <a:pt x="49" y="0"/>
                  </a:cubicBezTo>
                  <a:cubicBezTo>
                    <a:pt x="50" y="9"/>
                    <a:pt x="50" y="9"/>
                    <a:pt x="50" y="9"/>
                  </a:cubicBezTo>
                  <a:cubicBezTo>
                    <a:pt x="53" y="10"/>
                    <a:pt x="57" y="10"/>
                    <a:pt x="60" y="11"/>
                  </a:cubicBezTo>
                  <a:cubicBezTo>
                    <a:pt x="64" y="3"/>
                    <a:pt x="64" y="3"/>
                    <a:pt x="64" y="3"/>
                  </a:cubicBezTo>
                  <a:cubicBezTo>
                    <a:pt x="73" y="7"/>
                    <a:pt x="73" y="7"/>
                    <a:pt x="73" y="7"/>
                  </a:cubicBezTo>
                  <a:cubicBezTo>
                    <a:pt x="69" y="16"/>
                    <a:pt x="69" y="16"/>
                    <a:pt x="69" y="16"/>
                  </a:cubicBezTo>
                  <a:cubicBezTo>
                    <a:pt x="72" y="17"/>
                    <a:pt x="74" y="20"/>
                    <a:pt x="77" y="22"/>
                  </a:cubicBezTo>
                  <a:cubicBezTo>
                    <a:pt x="85" y="17"/>
                    <a:pt x="85" y="17"/>
                    <a:pt x="85" y="17"/>
                  </a:cubicBezTo>
                  <a:cubicBezTo>
                    <a:pt x="90" y="25"/>
                    <a:pt x="90" y="25"/>
                    <a:pt x="90" y="25"/>
                  </a:cubicBezTo>
                  <a:cubicBezTo>
                    <a:pt x="82" y="30"/>
                    <a:pt x="82" y="30"/>
                    <a:pt x="82" y="30"/>
                  </a:cubicBezTo>
                  <a:cubicBezTo>
                    <a:pt x="84" y="33"/>
                    <a:pt x="85" y="37"/>
                    <a:pt x="85" y="40"/>
                  </a:cubicBezTo>
                  <a:cubicBezTo>
                    <a:pt x="95" y="39"/>
                    <a:pt x="95" y="39"/>
                    <a:pt x="95" y="39"/>
                  </a:cubicBezTo>
                  <a:cubicBezTo>
                    <a:pt x="96" y="49"/>
                    <a:pt x="96" y="49"/>
                    <a:pt x="96" y="49"/>
                  </a:cubicBezTo>
                  <a:cubicBezTo>
                    <a:pt x="86" y="49"/>
                    <a:pt x="86" y="49"/>
                    <a:pt x="86" y="49"/>
                  </a:cubicBezTo>
                  <a:cubicBezTo>
                    <a:pt x="86" y="53"/>
                    <a:pt x="85" y="56"/>
                    <a:pt x="84" y="60"/>
                  </a:cubicBezTo>
                  <a:cubicBezTo>
                    <a:pt x="93" y="64"/>
                    <a:pt x="93" y="64"/>
                    <a:pt x="93" y="64"/>
                  </a:cubicBezTo>
                  <a:cubicBezTo>
                    <a:pt x="89" y="72"/>
                    <a:pt x="89" y="72"/>
                    <a:pt x="89" y="72"/>
                  </a:cubicBezTo>
                  <a:lnTo>
                    <a:pt x="80" y="68"/>
                  </a:lnTo>
                  <a:close/>
                  <a:moveTo>
                    <a:pt x="69" y="58"/>
                  </a:moveTo>
                  <a:cubicBezTo>
                    <a:pt x="63" y="69"/>
                    <a:pt x="49" y="74"/>
                    <a:pt x="38" y="68"/>
                  </a:cubicBezTo>
                  <a:cubicBezTo>
                    <a:pt x="27" y="63"/>
                    <a:pt x="22" y="49"/>
                    <a:pt x="27" y="37"/>
                  </a:cubicBezTo>
                  <a:cubicBezTo>
                    <a:pt x="33" y="26"/>
                    <a:pt x="47" y="21"/>
                    <a:pt x="58" y="27"/>
                  </a:cubicBezTo>
                  <a:cubicBezTo>
                    <a:pt x="70" y="32"/>
                    <a:pt x="74" y="46"/>
                    <a:pt x="69" y="58"/>
                  </a:cubicBezTo>
                  <a:close/>
                </a:path>
              </a:pathLst>
            </a:custGeom>
            <a:solidFill>
              <a:schemeClr val="tx2"/>
            </a:solidFill>
            <a:ln>
              <a:noFill/>
            </a:ln>
          </p:spPr>
          <p:txBody>
            <a:bodyPr vert="horz" wrap="square" lIns="91440" tIns="45720" rIns="91440" bIns="45720" numCol="1" anchor="t" anchorCtr="0" compatLnSpc="1"/>
            <a:lstStyle/>
            <a:p>
              <a:endParaRPr lang="zh-CN" altLang="en-US">
                <a:solidFill>
                  <a:schemeClr val="tx2"/>
                </a:solidFill>
              </a:endParaRPr>
            </a:p>
          </p:txBody>
        </p:sp>
        <p:sp>
          <p:nvSpPr>
            <p:cNvPr id="189" name="Rectangle 8"/>
            <p:cNvSpPr>
              <a:spLocks noChangeArrowheads="1"/>
            </p:cNvSpPr>
            <p:nvPr/>
          </p:nvSpPr>
          <p:spPr bwMode="auto">
            <a:xfrm>
              <a:off x="10341578" y="4133768"/>
              <a:ext cx="156815" cy="45226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190" name="任意多边形 189"/>
            <p:cNvSpPr/>
            <p:nvPr/>
          </p:nvSpPr>
          <p:spPr bwMode="auto">
            <a:xfrm>
              <a:off x="10498393" y="4068756"/>
              <a:ext cx="648451" cy="522033"/>
            </a:xfrm>
            <a:custGeom>
              <a:avLst/>
              <a:gdLst>
                <a:gd name="connsiteX0" fmla="*/ 0 w 728662"/>
                <a:gd name="connsiteY0" fmla="*/ 0 h 586363"/>
                <a:gd name="connsiteX1" fmla="*/ 728662 w 728662"/>
                <a:gd name="connsiteY1" fmla="*/ 5900 h 586363"/>
                <a:gd name="connsiteX2" fmla="*/ 728662 w 728662"/>
                <a:gd name="connsiteY2" fmla="*/ 586363 h 586363"/>
                <a:gd name="connsiteX3" fmla="*/ 0 w 728662"/>
                <a:gd name="connsiteY3" fmla="*/ 581025 h 586363"/>
              </a:gdLst>
              <a:ahLst/>
              <a:cxnLst>
                <a:cxn ang="0">
                  <a:pos x="connsiteX0" y="connsiteY0"/>
                </a:cxn>
                <a:cxn ang="0">
                  <a:pos x="connsiteX1" y="connsiteY1"/>
                </a:cxn>
                <a:cxn ang="0">
                  <a:pos x="connsiteX2" y="connsiteY2"/>
                </a:cxn>
                <a:cxn ang="0">
                  <a:pos x="connsiteX3" y="connsiteY3"/>
                </a:cxn>
              </a:cxnLst>
              <a:rect l="l" t="t" r="r" b="b"/>
              <a:pathLst>
                <a:path w="728662" h="586363">
                  <a:moveTo>
                    <a:pt x="0" y="0"/>
                  </a:moveTo>
                  <a:lnTo>
                    <a:pt x="728662" y="5900"/>
                  </a:lnTo>
                  <a:lnTo>
                    <a:pt x="728662" y="586363"/>
                  </a:lnTo>
                  <a:lnTo>
                    <a:pt x="0" y="581025"/>
                  </a:lnTo>
                  <a:close/>
                </a:path>
              </a:pathLst>
            </a:custGeom>
            <a:solidFill>
              <a:srgbClr val="614F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solidFill>
                  <a:schemeClr val="tx2"/>
                </a:solidFill>
              </a:endParaRPr>
            </a:p>
          </p:txBody>
        </p:sp>
        <p:sp>
          <p:nvSpPr>
            <p:cNvPr id="191" name="Freeform 10"/>
            <p:cNvSpPr/>
            <p:nvPr/>
          </p:nvSpPr>
          <p:spPr bwMode="auto">
            <a:xfrm>
              <a:off x="9221270" y="4050382"/>
              <a:ext cx="789726" cy="368880"/>
            </a:xfrm>
            <a:custGeom>
              <a:avLst/>
              <a:gdLst>
                <a:gd name="T0" fmla="*/ 86 w 86"/>
                <a:gd name="T1" fmla="*/ 33 h 40"/>
                <a:gd name="T2" fmla="*/ 86 w 86"/>
                <a:gd name="T3" fmla="*/ 33 h 40"/>
                <a:gd name="T4" fmla="*/ 79 w 86"/>
                <a:gd name="T5" fmla="*/ 25 h 40"/>
                <a:gd name="T6" fmla="*/ 35 w 86"/>
                <a:gd name="T7" fmla="*/ 24 h 40"/>
                <a:gd name="T8" fmla="*/ 30 w 86"/>
                <a:gd name="T9" fmla="*/ 19 h 40"/>
                <a:gd name="T10" fmla="*/ 7 w 86"/>
                <a:gd name="T11" fmla="*/ 16 h 40"/>
                <a:gd name="T12" fmla="*/ 24 w 86"/>
                <a:gd name="T13" fmla="*/ 36 h 40"/>
                <a:gd name="T14" fmla="*/ 31 w 86"/>
                <a:gd name="T15" fmla="*/ 40 h 40"/>
                <a:gd name="T16" fmla="*/ 78 w 86"/>
                <a:gd name="T17" fmla="*/ 40 h 40"/>
                <a:gd name="T18" fmla="*/ 86 w 86"/>
                <a:gd name="T19"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40">
                  <a:moveTo>
                    <a:pt x="86" y="33"/>
                  </a:moveTo>
                  <a:cubicBezTo>
                    <a:pt x="86" y="33"/>
                    <a:pt x="86" y="33"/>
                    <a:pt x="86" y="33"/>
                  </a:cubicBezTo>
                  <a:cubicBezTo>
                    <a:pt x="86" y="28"/>
                    <a:pt x="83" y="25"/>
                    <a:pt x="79" y="25"/>
                  </a:cubicBezTo>
                  <a:cubicBezTo>
                    <a:pt x="35" y="24"/>
                    <a:pt x="35" y="24"/>
                    <a:pt x="35" y="24"/>
                  </a:cubicBezTo>
                  <a:cubicBezTo>
                    <a:pt x="30" y="19"/>
                    <a:pt x="30" y="19"/>
                    <a:pt x="30" y="19"/>
                  </a:cubicBezTo>
                  <a:cubicBezTo>
                    <a:pt x="14" y="0"/>
                    <a:pt x="0" y="8"/>
                    <a:pt x="7" y="16"/>
                  </a:cubicBezTo>
                  <a:cubicBezTo>
                    <a:pt x="24" y="36"/>
                    <a:pt x="24" y="36"/>
                    <a:pt x="24" y="36"/>
                  </a:cubicBezTo>
                  <a:cubicBezTo>
                    <a:pt x="25" y="39"/>
                    <a:pt x="28" y="40"/>
                    <a:pt x="31" y="40"/>
                  </a:cubicBezTo>
                  <a:cubicBezTo>
                    <a:pt x="78" y="40"/>
                    <a:pt x="78" y="40"/>
                    <a:pt x="78" y="40"/>
                  </a:cubicBezTo>
                  <a:cubicBezTo>
                    <a:pt x="83" y="40"/>
                    <a:pt x="86" y="37"/>
                    <a:pt x="86" y="33"/>
                  </a:cubicBezTo>
                  <a:close/>
                </a:path>
              </a:pathLst>
            </a:custGeom>
            <a:solidFill>
              <a:srgbClr val="C6AF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192" name="Freeform 11"/>
            <p:cNvSpPr/>
            <p:nvPr/>
          </p:nvSpPr>
          <p:spPr bwMode="auto">
            <a:xfrm>
              <a:off x="9102599" y="3966994"/>
              <a:ext cx="1238980" cy="535654"/>
            </a:xfrm>
            <a:custGeom>
              <a:avLst/>
              <a:gdLst>
                <a:gd name="T0" fmla="*/ 44 w 135"/>
                <a:gd name="T1" fmla="*/ 42 h 58"/>
                <a:gd name="T2" fmla="*/ 32 w 135"/>
                <a:gd name="T3" fmla="*/ 35 h 58"/>
                <a:gd name="T4" fmla="*/ 10 w 135"/>
                <a:gd name="T5" fmla="*/ 40 h 58"/>
                <a:gd name="T6" fmla="*/ 38 w 135"/>
                <a:gd name="T7" fmla="*/ 56 h 58"/>
                <a:gd name="T8" fmla="*/ 42 w 135"/>
                <a:gd name="T9" fmla="*/ 57 h 58"/>
                <a:gd name="T10" fmla="*/ 44 w 135"/>
                <a:gd name="T11" fmla="*/ 57 h 58"/>
                <a:gd name="T12" fmla="*/ 76 w 135"/>
                <a:gd name="T13" fmla="*/ 58 h 58"/>
                <a:gd name="T14" fmla="*/ 135 w 135"/>
                <a:gd name="T15" fmla="*/ 53 h 58"/>
                <a:gd name="T16" fmla="*/ 135 w 135"/>
                <a:gd name="T17" fmla="*/ 22 h 58"/>
                <a:gd name="T18" fmla="*/ 135 w 135"/>
                <a:gd name="T19" fmla="*/ 18 h 58"/>
                <a:gd name="T20" fmla="*/ 98 w 135"/>
                <a:gd name="T21" fmla="*/ 0 h 58"/>
                <a:gd name="T22" fmla="*/ 98 w 135"/>
                <a:gd name="T23" fmla="*/ 0 h 58"/>
                <a:gd name="T24" fmla="*/ 92 w 135"/>
                <a:gd name="T25" fmla="*/ 0 h 58"/>
                <a:gd name="T26" fmla="*/ 65 w 135"/>
                <a:gd name="T27" fmla="*/ 0 h 58"/>
                <a:gd name="T28" fmla="*/ 80 w 135"/>
                <a:gd name="T29" fmla="*/ 18 h 58"/>
                <a:gd name="T30" fmla="*/ 92 w 135"/>
                <a:gd name="T31" fmla="*/ 18 h 58"/>
                <a:gd name="T32" fmla="*/ 100 w 135"/>
                <a:gd name="T33" fmla="*/ 26 h 58"/>
                <a:gd name="T34" fmla="*/ 100 w 135"/>
                <a:gd name="T35" fmla="*/ 26 h 58"/>
                <a:gd name="T36" fmla="*/ 92 w 135"/>
                <a:gd name="T37" fmla="*/ 34 h 58"/>
                <a:gd name="T38" fmla="*/ 59 w 135"/>
                <a:gd name="T39" fmla="*/ 42 h 58"/>
                <a:gd name="T40" fmla="*/ 59 w 135"/>
                <a:gd name="T41" fmla="*/ 42 h 58"/>
                <a:gd name="T42" fmla="*/ 44 w 135"/>
                <a:gd name="T43"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5" h="58">
                  <a:moveTo>
                    <a:pt x="44" y="42"/>
                  </a:moveTo>
                  <a:cubicBezTo>
                    <a:pt x="32" y="35"/>
                    <a:pt x="32" y="35"/>
                    <a:pt x="32" y="35"/>
                  </a:cubicBezTo>
                  <a:cubicBezTo>
                    <a:pt x="11" y="22"/>
                    <a:pt x="0" y="35"/>
                    <a:pt x="10" y="40"/>
                  </a:cubicBezTo>
                  <a:cubicBezTo>
                    <a:pt x="38" y="56"/>
                    <a:pt x="38" y="56"/>
                    <a:pt x="38" y="56"/>
                  </a:cubicBezTo>
                  <a:cubicBezTo>
                    <a:pt x="39" y="57"/>
                    <a:pt x="41" y="57"/>
                    <a:pt x="42" y="57"/>
                  </a:cubicBezTo>
                  <a:cubicBezTo>
                    <a:pt x="43" y="57"/>
                    <a:pt x="43" y="57"/>
                    <a:pt x="44" y="57"/>
                  </a:cubicBezTo>
                  <a:cubicBezTo>
                    <a:pt x="76" y="58"/>
                    <a:pt x="76" y="58"/>
                    <a:pt x="76" y="58"/>
                  </a:cubicBezTo>
                  <a:cubicBezTo>
                    <a:pt x="106" y="58"/>
                    <a:pt x="117" y="58"/>
                    <a:pt x="135" y="53"/>
                  </a:cubicBezTo>
                  <a:cubicBezTo>
                    <a:pt x="135" y="22"/>
                    <a:pt x="135" y="22"/>
                    <a:pt x="135" y="22"/>
                  </a:cubicBezTo>
                  <a:cubicBezTo>
                    <a:pt x="135" y="18"/>
                    <a:pt x="135" y="18"/>
                    <a:pt x="135" y="18"/>
                  </a:cubicBezTo>
                  <a:cubicBezTo>
                    <a:pt x="125" y="18"/>
                    <a:pt x="111" y="1"/>
                    <a:pt x="98" y="0"/>
                  </a:cubicBezTo>
                  <a:cubicBezTo>
                    <a:pt x="98" y="0"/>
                    <a:pt x="98" y="0"/>
                    <a:pt x="98" y="0"/>
                  </a:cubicBezTo>
                  <a:cubicBezTo>
                    <a:pt x="92" y="0"/>
                    <a:pt x="92" y="0"/>
                    <a:pt x="92" y="0"/>
                  </a:cubicBezTo>
                  <a:cubicBezTo>
                    <a:pt x="65" y="0"/>
                    <a:pt x="65" y="0"/>
                    <a:pt x="65" y="0"/>
                  </a:cubicBezTo>
                  <a:cubicBezTo>
                    <a:pt x="55" y="0"/>
                    <a:pt x="56" y="17"/>
                    <a:pt x="80" y="18"/>
                  </a:cubicBezTo>
                  <a:cubicBezTo>
                    <a:pt x="92" y="18"/>
                    <a:pt x="92" y="18"/>
                    <a:pt x="92" y="18"/>
                  </a:cubicBezTo>
                  <a:cubicBezTo>
                    <a:pt x="96" y="18"/>
                    <a:pt x="100" y="21"/>
                    <a:pt x="100" y="26"/>
                  </a:cubicBezTo>
                  <a:cubicBezTo>
                    <a:pt x="100" y="26"/>
                    <a:pt x="100" y="26"/>
                    <a:pt x="100" y="26"/>
                  </a:cubicBezTo>
                  <a:cubicBezTo>
                    <a:pt x="100" y="30"/>
                    <a:pt x="96" y="34"/>
                    <a:pt x="92" y="34"/>
                  </a:cubicBezTo>
                  <a:cubicBezTo>
                    <a:pt x="59" y="42"/>
                    <a:pt x="59" y="42"/>
                    <a:pt x="59" y="42"/>
                  </a:cubicBezTo>
                  <a:cubicBezTo>
                    <a:pt x="59" y="42"/>
                    <a:pt x="59" y="42"/>
                    <a:pt x="59" y="42"/>
                  </a:cubicBezTo>
                  <a:lnTo>
                    <a:pt x="44" y="42"/>
                  </a:lnTo>
                  <a:close/>
                </a:path>
              </a:pathLst>
            </a:custGeom>
            <a:solidFill>
              <a:srgbClr val="E8C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grpSp>
      <p:grpSp>
        <p:nvGrpSpPr>
          <p:cNvPr id="193" name="组合 192"/>
          <p:cNvGrpSpPr/>
          <p:nvPr/>
        </p:nvGrpSpPr>
        <p:grpSpPr>
          <a:xfrm>
            <a:off x="5888598" y="1408856"/>
            <a:ext cx="2836797" cy="2309391"/>
            <a:chOff x="5888598" y="1408856"/>
            <a:chExt cx="2836797" cy="2309391"/>
          </a:xfrm>
          <a:effectLst>
            <a:outerShdw blurRad="50800" dist="127000" dir="5400000" algn="ctr" rotWithShape="0">
              <a:srgbClr val="000000">
                <a:alpha val="43137"/>
              </a:srgbClr>
            </a:outerShdw>
          </a:effectLst>
        </p:grpSpPr>
        <p:sp>
          <p:nvSpPr>
            <p:cNvPr id="194" name="Freeform 5"/>
            <p:cNvSpPr>
              <a:spLocks noEditPoints="1"/>
            </p:cNvSpPr>
            <p:nvPr/>
          </p:nvSpPr>
          <p:spPr bwMode="auto">
            <a:xfrm>
              <a:off x="6770152" y="1749470"/>
              <a:ext cx="1955243" cy="1968777"/>
            </a:xfrm>
            <a:custGeom>
              <a:avLst/>
              <a:gdLst>
                <a:gd name="T0" fmla="*/ 169 w 213"/>
                <a:gd name="T1" fmla="*/ 164 h 213"/>
                <a:gd name="T2" fmla="*/ 151 w 213"/>
                <a:gd name="T3" fmla="*/ 178 h 213"/>
                <a:gd name="T4" fmla="*/ 160 w 213"/>
                <a:gd name="T5" fmla="*/ 198 h 213"/>
                <a:gd name="T6" fmla="*/ 141 w 213"/>
                <a:gd name="T7" fmla="*/ 207 h 213"/>
                <a:gd name="T8" fmla="*/ 132 w 213"/>
                <a:gd name="T9" fmla="*/ 187 h 213"/>
                <a:gd name="T10" fmla="*/ 109 w 213"/>
                <a:gd name="T11" fmla="*/ 191 h 213"/>
                <a:gd name="T12" fmla="*/ 107 w 213"/>
                <a:gd name="T13" fmla="*/ 213 h 213"/>
                <a:gd name="T14" fmla="*/ 86 w 213"/>
                <a:gd name="T15" fmla="*/ 211 h 213"/>
                <a:gd name="T16" fmla="*/ 88 w 213"/>
                <a:gd name="T17" fmla="*/ 189 h 213"/>
                <a:gd name="T18" fmla="*/ 67 w 213"/>
                <a:gd name="T19" fmla="*/ 181 h 213"/>
                <a:gd name="T20" fmla="*/ 54 w 213"/>
                <a:gd name="T21" fmla="*/ 199 h 213"/>
                <a:gd name="T22" fmla="*/ 37 w 213"/>
                <a:gd name="T23" fmla="*/ 186 h 213"/>
                <a:gd name="T24" fmla="*/ 49 w 213"/>
                <a:gd name="T25" fmla="*/ 168 h 213"/>
                <a:gd name="T26" fmla="*/ 35 w 213"/>
                <a:gd name="T27" fmla="*/ 151 h 213"/>
                <a:gd name="T28" fmla="*/ 15 w 213"/>
                <a:gd name="T29" fmla="*/ 160 h 213"/>
                <a:gd name="T30" fmla="*/ 6 w 213"/>
                <a:gd name="T31" fmla="*/ 140 h 213"/>
                <a:gd name="T32" fmla="*/ 26 w 213"/>
                <a:gd name="T33" fmla="*/ 131 h 213"/>
                <a:gd name="T34" fmla="*/ 22 w 213"/>
                <a:gd name="T35" fmla="*/ 109 h 213"/>
                <a:gd name="T36" fmla="*/ 0 w 213"/>
                <a:gd name="T37" fmla="*/ 107 h 213"/>
                <a:gd name="T38" fmla="*/ 2 w 213"/>
                <a:gd name="T39" fmla="*/ 85 h 213"/>
                <a:gd name="T40" fmla="*/ 24 w 213"/>
                <a:gd name="T41" fmla="*/ 87 h 213"/>
                <a:gd name="T42" fmla="*/ 32 w 213"/>
                <a:gd name="T43" fmla="*/ 66 h 213"/>
                <a:gd name="T44" fmla="*/ 14 w 213"/>
                <a:gd name="T45" fmla="*/ 53 h 213"/>
                <a:gd name="T46" fmla="*/ 27 w 213"/>
                <a:gd name="T47" fmla="*/ 36 h 213"/>
                <a:gd name="T48" fmla="*/ 44 w 213"/>
                <a:gd name="T49" fmla="*/ 49 h 213"/>
                <a:gd name="T50" fmla="*/ 62 w 213"/>
                <a:gd name="T51" fmla="*/ 34 h 213"/>
                <a:gd name="T52" fmla="*/ 53 w 213"/>
                <a:gd name="T53" fmla="*/ 14 h 213"/>
                <a:gd name="T54" fmla="*/ 73 w 213"/>
                <a:gd name="T55" fmla="*/ 5 h 213"/>
                <a:gd name="T56" fmla="*/ 82 w 213"/>
                <a:gd name="T57" fmla="*/ 25 h 213"/>
                <a:gd name="T58" fmla="*/ 104 w 213"/>
                <a:gd name="T59" fmla="*/ 21 h 213"/>
                <a:gd name="T60" fmla="*/ 106 w 213"/>
                <a:gd name="T61" fmla="*/ 0 h 213"/>
                <a:gd name="T62" fmla="*/ 128 w 213"/>
                <a:gd name="T63" fmla="*/ 2 h 213"/>
                <a:gd name="T64" fmla="*/ 125 w 213"/>
                <a:gd name="T65" fmla="*/ 23 h 213"/>
                <a:gd name="T66" fmla="*/ 147 w 213"/>
                <a:gd name="T67" fmla="*/ 31 h 213"/>
                <a:gd name="T68" fmla="*/ 159 w 213"/>
                <a:gd name="T69" fmla="*/ 14 h 213"/>
                <a:gd name="T70" fmla="*/ 177 w 213"/>
                <a:gd name="T71" fmla="*/ 26 h 213"/>
                <a:gd name="T72" fmla="*/ 164 w 213"/>
                <a:gd name="T73" fmla="*/ 44 h 213"/>
                <a:gd name="T74" fmla="*/ 179 w 213"/>
                <a:gd name="T75" fmla="*/ 61 h 213"/>
                <a:gd name="T76" fmla="*/ 199 w 213"/>
                <a:gd name="T77" fmla="*/ 52 h 213"/>
                <a:gd name="T78" fmla="*/ 208 w 213"/>
                <a:gd name="T79" fmla="*/ 72 h 213"/>
                <a:gd name="T80" fmla="*/ 188 w 213"/>
                <a:gd name="T81" fmla="*/ 81 h 213"/>
                <a:gd name="T82" fmla="*/ 191 w 213"/>
                <a:gd name="T83" fmla="*/ 104 h 213"/>
                <a:gd name="T84" fmla="*/ 213 w 213"/>
                <a:gd name="T85" fmla="*/ 106 h 213"/>
                <a:gd name="T86" fmla="*/ 211 w 213"/>
                <a:gd name="T87" fmla="*/ 127 h 213"/>
                <a:gd name="T88" fmla="*/ 189 w 213"/>
                <a:gd name="T89" fmla="*/ 125 h 213"/>
                <a:gd name="T90" fmla="*/ 181 w 213"/>
                <a:gd name="T91" fmla="*/ 146 h 213"/>
                <a:gd name="T92" fmla="*/ 199 w 213"/>
                <a:gd name="T93" fmla="*/ 159 h 213"/>
                <a:gd name="T94" fmla="*/ 187 w 213"/>
                <a:gd name="T95" fmla="*/ 176 h 213"/>
                <a:gd name="T96" fmla="*/ 169 w 213"/>
                <a:gd name="T97" fmla="*/ 164 h 213"/>
                <a:gd name="T98" fmla="*/ 135 w 213"/>
                <a:gd name="T99" fmla="*/ 126 h 213"/>
                <a:gd name="T100" fmla="*/ 87 w 213"/>
                <a:gd name="T101" fmla="*/ 134 h 213"/>
                <a:gd name="T102" fmla="*/ 79 w 213"/>
                <a:gd name="T103" fmla="*/ 86 h 213"/>
                <a:gd name="T104" fmla="*/ 126 w 213"/>
                <a:gd name="T105" fmla="*/ 78 h 213"/>
                <a:gd name="T106" fmla="*/ 135 w 213"/>
                <a:gd name="T107" fmla="*/ 126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3" h="213">
                  <a:moveTo>
                    <a:pt x="169" y="164"/>
                  </a:moveTo>
                  <a:cubicBezTo>
                    <a:pt x="164" y="169"/>
                    <a:pt x="158" y="174"/>
                    <a:pt x="151" y="178"/>
                  </a:cubicBezTo>
                  <a:cubicBezTo>
                    <a:pt x="160" y="198"/>
                    <a:pt x="160" y="198"/>
                    <a:pt x="160" y="198"/>
                  </a:cubicBezTo>
                  <a:cubicBezTo>
                    <a:pt x="141" y="207"/>
                    <a:pt x="141" y="207"/>
                    <a:pt x="141" y="207"/>
                  </a:cubicBezTo>
                  <a:cubicBezTo>
                    <a:pt x="132" y="187"/>
                    <a:pt x="132" y="187"/>
                    <a:pt x="132" y="187"/>
                  </a:cubicBezTo>
                  <a:cubicBezTo>
                    <a:pt x="125" y="189"/>
                    <a:pt x="117" y="191"/>
                    <a:pt x="109" y="191"/>
                  </a:cubicBezTo>
                  <a:cubicBezTo>
                    <a:pt x="107" y="213"/>
                    <a:pt x="107" y="213"/>
                    <a:pt x="107" y="213"/>
                  </a:cubicBezTo>
                  <a:cubicBezTo>
                    <a:pt x="86" y="211"/>
                    <a:pt x="86" y="211"/>
                    <a:pt x="86" y="211"/>
                  </a:cubicBezTo>
                  <a:cubicBezTo>
                    <a:pt x="88" y="189"/>
                    <a:pt x="88" y="189"/>
                    <a:pt x="88" y="189"/>
                  </a:cubicBezTo>
                  <a:cubicBezTo>
                    <a:pt x="81" y="187"/>
                    <a:pt x="74" y="185"/>
                    <a:pt x="67" y="181"/>
                  </a:cubicBezTo>
                  <a:cubicBezTo>
                    <a:pt x="54" y="199"/>
                    <a:pt x="54" y="199"/>
                    <a:pt x="54" y="199"/>
                  </a:cubicBezTo>
                  <a:cubicBezTo>
                    <a:pt x="37" y="186"/>
                    <a:pt x="37" y="186"/>
                    <a:pt x="37" y="186"/>
                  </a:cubicBezTo>
                  <a:cubicBezTo>
                    <a:pt x="49" y="168"/>
                    <a:pt x="49" y="168"/>
                    <a:pt x="49" y="168"/>
                  </a:cubicBezTo>
                  <a:cubicBezTo>
                    <a:pt x="43" y="163"/>
                    <a:pt x="39" y="157"/>
                    <a:pt x="35" y="151"/>
                  </a:cubicBezTo>
                  <a:cubicBezTo>
                    <a:pt x="15" y="160"/>
                    <a:pt x="15" y="160"/>
                    <a:pt x="15" y="160"/>
                  </a:cubicBezTo>
                  <a:cubicBezTo>
                    <a:pt x="6" y="140"/>
                    <a:pt x="6" y="140"/>
                    <a:pt x="6" y="140"/>
                  </a:cubicBezTo>
                  <a:cubicBezTo>
                    <a:pt x="26" y="131"/>
                    <a:pt x="26" y="131"/>
                    <a:pt x="26" y="131"/>
                  </a:cubicBezTo>
                  <a:cubicBezTo>
                    <a:pt x="23" y="124"/>
                    <a:pt x="22" y="116"/>
                    <a:pt x="22" y="109"/>
                  </a:cubicBezTo>
                  <a:cubicBezTo>
                    <a:pt x="0" y="107"/>
                    <a:pt x="0" y="107"/>
                    <a:pt x="0" y="107"/>
                  </a:cubicBezTo>
                  <a:cubicBezTo>
                    <a:pt x="2" y="85"/>
                    <a:pt x="2" y="85"/>
                    <a:pt x="2" y="85"/>
                  </a:cubicBezTo>
                  <a:cubicBezTo>
                    <a:pt x="24" y="87"/>
                    <a:pt x="24" y="87"/>
                    <a:pt x="24" y="87"/>
                  </a:cubicBezTo>
                  <a:cubicBezTo>
                    <a:pt x="26" y="80"/>
                    <a:pt x="28" y="73"/>
                    <a:pt x="32" y="66"/>
                  </a:cubicBezTo>
                  <a:cubicBezTo>
                    <a:pt x="14" y="53"/>
                    <a:pt x="14" y="53"/>
                    <a:pt x="14" y="53"/>
                  </a:cubicBezTo>
                  <a:cubicBezTo>
                    <a:pt x="27" y="36"/>
                    <a:pt x="27" y="36"/>
                    <a:pt x="27" y="36"/>
                  </a:cubicBezTo>
                  <a:cubicBezTo>
                    <a:pt x="44" y="49"/>
                    <a:pt x="44" y="49"/>
                    <a:pt x="44" y="49"/>
                  </a:cubicBezTo>
                  <a:cubicBezTo>
                    <a:pt x="50" y="43"/>
                    <a:pt x="56" y="38"/>
                    <a:pt x="62" y="34"/>
                  </a:cubicBezTo>
                  <a:cubicBezTo>
                    <a:pt x="53" y="14"/>
                    <a:pt x="53" y="14"/>
                    <a:pt x="53" y="14"/>
                  </a:cubicBezTo>
                  <a:cubicBezTo>
                    <a:pt x="73" y="5"/>
                    <a:pt x="73" y="5"/>
                    <a:pt x="73" y="5"/>
                  </a:cubicBezTo>
                  <a:cubicBezTo>
                    <a:pt x="82" y="25"/>
                    <a:pt x="82" y="25"/>
                    <a:pt x="82" y="25"/>
                  </a:cubicBezTo>
                  <a:cubicBezTo>
                    <a:pt x="89" y="23"/>
                    <a:pt x="96" y="22"/>
                    <a:pt x="104" y="21"/>
                  </a:cubicBezTo>
                  <a:cubicBezTo>
                    <a:pt x="106" y="0"/>
                    <a:pt x="106" y="0"/>
                    <a:pt x="106" y="0"/>
                  </a:cubicBezTo>
                  <a:cubicBezTo>
                    <a:pt x="128" y="2"/>
                    <a:pt x="128" y="2"/>
                    <a:pt x="128" y="2"/>
                  </a:cubicBezTo>
                  <a:cubicBezTo>
                    <a:pt x="125" y="23"/>
                    <a:pt x="125" y="23"/>
                    <a:pt x="125" y="23"/>
                  </a:cubicBezTo>
                  <a:cubicBezTo>
                    <a:pt x="133" y="25"/>
                    <a:pt x="140" y="28"/>
                    <a:pt x="147" y="31"/>
                  </a:cubicBezTo>
                  <a:cubicBezTo>
                    <a:pt x="159" y="14"/>
                    <a:pt x="159" y="14"/>
                    <a:pt x="159" y="14"/>
                  </a:cubicBezTo>
                  <a:cubicBezTo>
                    <a:pt x="177" y="26"/>
                    <a:pt x="177" y="26"/>
                    <a:pt x="177" y="26"/>
                  </a:cubicBezTo>
                  <a:cubicBezTo>
                    <a:pt x="164" y="44"/>
                    <a:pt x="164" y="44"/>
                    <a:pt x="164" y="44"/>
                  </a:cubicBezTo>
                  <a:cubicBezTo>
                    <a:pt x="170" y="49"/>
                    <a:pt x="175" y="55"/>
                    <a:pt x="179" y="61"/>
                  </a:cubicBezTo>
                  <a:cubicBezTo>
                    <a:pt x="199" y="52"/>
                    <a:pt x="199" y="52"/>
                    <a:pt x="199" y="52"/>
                  </a:cubicBezTo>
                  <a:cubicBezTo>
                    <a:pt x="208" y="72"/>
                    <a:pt x="208" y="72"/>
                    <a:pt x="208" y="72"/>
                  </a:cubicBezTo>
                  <a:cubicBezTo>
                    <a:pt x="188" y="81"/>
                    <a:pt x="188" y="81"/>
                    <a:pt x="188" y="81"/>
                  </a:cubicBezTo>
                  <a:cubicBezTo>
                    <a:pt x="190" y="88"/>
                    <a:pt x="191" y="96"/>
                    <a:pt x="191" y="104"/>
                  </a:cubicBezTo>
                  <a:cubicBezTo>
                    <a:pt x="213" y="106"/>
                    <a:pt x="213" y="106"/>
                    <a:pt x="213" y="106"/>
                  </a:cubicBezTo>
                  <a:cubicBezTo>
                    <a:pt x="211" y="127"/>
                    <a:pt x="211" y="127"/>
                    <a:pt x="211" y="127"/>
                  </a:cubicBezTo>
                  <a:cubicBezTo>
                    <a:pt x="189" y="125"/>
                    <a:pt x="189" y="125"/>
                    <a:pt x="189" y="125"/>
                  </a:cubicBezTo>
                  <a:cubicBezTo>
                    <a:pt x="188" y="132"/>
                    <a:pt x="185" y="139"/>
                    <a:pt x="181" y="146"/>
                  </a:cubicBezTo>
                  <a:cubicBezTo>
                    <a:pt x="199" y="159"/>
                    <a:pt x="199" y="159"/>
                    <a:pt x="199" y="159"/>
                  </a:cubicBezTo>
                  <a:cubicBezTo>
                    <a:pt x="187" y="176"/>
                    <a:pt x="187" y="176"/>
                    <a:pt x="187" y="176"/>
                  </a:cubicBezTo>
                  <a:lnTo>
                    <a:pt x="169" y="164"/>
                  </a:lnTo>
                  <a:close/>
                  <a:moveTo>
                    <a:pt x="135" y="126"/>
                  </a:moveTo>
                  <a:cubicBezTo>
                    <a:pt x="124" y="141"/>
                    <a:pt x="102" y="145"/>
                    <a:pt x="87" y="134"/>
                  </a:cubicBezTo>
                  <a:cubicBezTo>
                    <a:pt x="72" y="123"/>
                    <a:pt x="68" y="102"/>
                    <a:pt x="79" y="86"/>
                  </a:cubicBezTo>
                  <a:cubicBezTo>
                    <a:pt x="90" y="71"/>
                    <a:pt x="111" y="68"/>
                    <a:pt x="126" y="78"/>
                  </a:cubicBezTo>
                  <a:cubicBezTo>
                    <a:pt x="142" y="89"/>
                    <a:pt x="145" y="111"/>
                    <a:pt x="135" y="126"/>
                  </a:cubicBezTo>
                  <a:close/>
                </a:path>
              </a:pathLst>
            </a:custGeom>
            <a:solidFill>
              <a:schemeClr val="accent2"/>
            </a:solidFill>
            <a:ln>
              <a:noFill/>
            </a:ln>
          </p:spPr>
          <p:txBody>
            <a:bodyPr vert="horz" wrap="square" lIns="91440" tIns="45720" rIns="91440" bIns="45720" numCol="1" anchor="t" anchorCtr="0" compatLnSpc="1"/>
            <a:lstStyle/>
            <a:p>
              <a:endParaRPr lang="zh-CN" altLang="en-US">
                <a:solidFill>
                  <a:schemeClr val="tx2"/>
                </a:solidFill>
              </a:endParaRPr>
            </a:p>
          </p:txBody>
        </p:sp>
        <p:sp>
          <p:nvSpPr>
            <p:cNvPr id="195" name="Freeform 12"/>
            <p:cNvSpPr/>
            <p:nvPr/>
          </p:nvSpPr>
          <p:spPr bwMode="auto">
            <a:xfrm>
              <a:off x="6898713" y="1934617"/>
              <a:ext cx="1000225" cy="1089682"/>
            </a:xfrm>
            <a:custGeom>
              <a:avLst/>
              <a:gdLst>
                <a:gd name="T0" fmla="*/ 96 w 109"/>
                <a:gd name="T1" fmla="*/ 62 h 118"/>
                <a:gd name="T2" fmla="*/ 93 w 109"/>
                <a:gd name="T3" fmla="*/ 62 h 118"/>
                <a:gd name="T4" fmla="*/ 93 w 109"/>
                <a:gd name="T5" fmla="*/ 62 h 118"/>
                <a:gd name="T6" fmla="*/ 93 w 109"/>
                <a:gd name="T7" fmla="*/ 65 h 118"/>
                <a:gd name="T8" fmla="*/ 99 w 109"/>
                <a:gd name="T9" fmla="*/ 71 h 118"/>
                <a:gd name="T10" fmla="*/ 98 w 109"/>
                <a:gd name="T11" fmla="*/ 81 h 118"/>
                <a:gd name="T12" fmla="*/ 98 w 109"/>
                <a:gd name="T13" fmla="*/ 81 h 118"/>
                <a:gd name="T14" fmla="*/ 88 w 109"/>
                <a:gd name="T15" fmla="*/ 81 h 118"/>
                <a:gd name="T16" fmla="*/ 87 w 109"/>
                <a:gd name="T17" fmla="*/ 79 h 118"/>
                <a:gd name="T18" fmla="*/ 85 w 109"/>
                <a:gd name="T19" fmla="*/ 79 h 118"/>
                <a:gd name="T20" fmla="*/ 85 w 109"/>
                <a:gd name="T21" fmla="*/ 79 h 118"/>
                <a:gd name="T22" fmla="*/ 84 w 109"/>
                <a:gd name="T23" fmla="*/ 81 h 118"/>
                <a:gd name="T24" fmla="*/ 89 w 109"/>
                <a:gd name="T25" fmla="*/ 86 h 118"/>
                <a:gd name="T26" fmla="*/ 88 w 109"/>
                <a:gd name="T27" fmla="*/ 96 h 118"/>
                <a:gd name="T28" fmla="*/ 88 w 109"/>
                <a:gd name="T29" fmla="*/ 96 h 118"/>
                <a:gd name="T30" fmla="*/ 78 w 109"/>
                <a:gd name="T31" fmla="*/ 95 h 118"/>
                <a:gd name="T32" fmla="*/ 74 w 109"/>
                <a:gd name="T33" fmla="*/ 91 h 118"/>
                <a:gd name="T34" fmla="*/ 72 w 109"/>
                <a:gd name="T35" fmla="*/ 91 h 118"/>
                <a:gd name="T36" fmla="*/ 72 w 109"/>
                <a:gd name="T37" fmla="*/ 91 h 118"/>
                <a:gd name="T38" fmla="*/ 72 w 109"/>
                <a:gd name="T39" fmla="*/ 93 h 118"/>
                <a:gd name="T40" fmla="*/ 73 w 109"/>
                <a:gd name="T41" fmla="*/ 95 h 118"/>
                <a:gd name="T42" fmla="*/ 73 w 109"/>
                <a:gd name="T43" fmla="*/ 105 h 118"/>
                <a:gd name="T44" fmla="*/ 73 w 109"/>
                <a:gd name="T45" fmla="*/ 105 h 118"/>
                <a:gd name="T46" fmla="*/ 63 w 109"/>
                <a:gd name="T47" fmla="*/ 105 h 118"/>
                <a:gd name="T48" fmla="*/ 49 w 109"/>
                <a:gd name="T49" fmla="*/ 90 h 118"/>
                <a:gd name="T50" fmla="*/ 46 w 109"/>
                <a:gd name="T51" fmla="*/ 87 h 118"/>
                <a:gd name="T52" fmla="*/ 39 w 109"/>
                <a:gd name="T53" fmla="*/ 79 h 118"/>
                <a:gd name="T54" fmla="*/ 36 w 109"/>
                <a:gd name="T55" fmla="*/ 82 h 118"/>
                <a:gd name="T56" fmla="*/ 44 w 109"/>
                <a:gd name="T57" fmla="*/ 90 h 118"/>
                <a:gd name="T58" fmla="*/ 42 w 109"/>
                <a:gd name="T59" fmla="*/ 111 h 118"/>
                <a:gd name="T60" fmla="*/ 25 w 109"/>
                <a:gd name="T61" fmla="*/ 93 h 118"/>
                <a:gd name="T62" fmla="*/ 22 w 109"/>
                <a:gd name="T63" fmla="*/ 90 h 118"/>
                <a:gd name="T64" fmla="*/ 22 w 109"/>
                <a:gd name="T65" fmla="*/ 90 h 118"/>
                <a:gd name="T66" fmla="*/ 11 w 109"/>
                <a:gd name="T67" fmla="*/ 54 h 118"/>
                <a:gd name="T68" fmla="*/ 11 w 109"/>
                <a:gd name="T69" fmla="*/ 54 h 118"/>
                <a:gd name="T70" fmla="*/ 0 w 109"/>
                <a:gd name="T71" fmla="*/ 43 h 118"/>
                <a:gd name="T72" fmla="*/ 47 w 109"/>
                <a:gd name="T73" fmla="*/ 0 h 118"/>
                <a:gd name="T74" fmla="*/ 57 w 109"/>
                <a:gd name="T75" fmla="*/ 11 h 118"/>
                <a:gd name="T76" fmla="*/ 48 w 109"/>
                <a:gd name="T77" fmla="*/ 19 h 118"/>
                <a:gd name="T78" fmla="*/ 57 w 109"/>
                <a:gd name="T79" fmla="*/ 11 h 118"/>
                <a:gd name="T80" fmla="*/ 93 w 109"/>
                <a:gd name="T81" fmla="*/ 39 h 118"/>
                <a:gd name="T82" fmla="*/ 94 w 109"/>
                <a:gd name="T83" fmla="*/ 40 h 118"/>
                <a:gd name="T84" fmla="*/ 97 w 109"/>
                <a:gd name="T85" fmla="*/ 43 h 118"/>
                <a:gd name="T86" fmla="*/ 97 w 109"/>
                <a:gd name="T87" fmla="*/ 44 h 118"/>
                <a:gd name="T88" fmla="*/ 98 w 109"/>
                <a:gd name="T89" fmla="*/ 44 h 118"/>
                <a:gd name="T90" fmla="*/ 106 w 109"/>
                <a:gd name="T91" fmla="*/ 53 h 118"/>
                <a:gd name="T92" fmla="*/ 106 w 109"/>
                <a:gd name="T93" fmla="*/ 63 h 118"/>
                <a:gd name="T94" fmla="*/ 106 w 109"/>
                <a:gd name="T95" fmla="*/ 63 h 118"/>
                <a:gd name="T96" fmla="*/ 96 w 109"/>
                <a:gd name="T97" fmla="*/ 63 h 118"/>
                <a:gd name="T98" fmla="*/ 96 w 109"/>
                <a:gd name="T99" fmla="*/ 6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18">
                  <a:moveTo>
                    <a:pt x="96" y="62"/>
                  </a:moveTo>
                  <a:cubicBezTo>
                    <a:pt x="95" y="62"/>
                    <a:pt x="94" y="62"/>
                    <a:pt x="93" y="62"/>
                  </a:cubicBezTo>
                  <a:cubicBezTo>
                    <a:pt x="93" y="62"/>
                    <a:pt x="93" y="62"/>
                    <a:pt x="93" y="62"/>
                  </a:cubicBezTo>
                  <a:cubicBezTo>
                    <a:pt x="93" y="63"/>
                    <a:pt x="93" y="64"/>
                    <a:pt x="93" y="65"/>
                  </a:cubicBezTo>
                  <a:cubicBezTo>
                    <a:pt x="99" y="71"/>
                    <a:pt x="99" y="71"/>
                    <a:pt x="99" y="71"/>
                  </a:cubicBezTo>
                  <a:cubicBezTo>
                    <a:pt x="101" y="74"/>
                    <a:pt x="101" y="78"/>
                    <a:pt x="98" y="81"/>
                  </a:cubicBezTo>
                  <a:cubicBezTo>
                    <a:pt x="98" y="81"/>
                    <a:pt x="98" y="81"/>
                    <a:pt x="98" y="81"/>
                  </a:cubicBezTo>
                  <a:cubicBezTo>
                    <a:pt x="96" y="84"/>
                    <a:pt x="91" y="83"/>
                    <a:pt x="88" y="81"/>
                  </a:cubicBezTo>
                  <a:cubicBezTo>
                    <a:pt x="87" y="79"/>
                    <a:pt x="87" y="79"/>
                    <a:pt x="87" y="79"/>
                  </a:cubicBezTo>
                  <a:cubicBezTo>
                    <a:pt x="86" y="78"/>
                    <a:pt x="85" y="78"/>
                    <a:pt x="85" y="79"/>
                  </a:cubicBezTo>
                  <a:cubicBezTo>
                    <a:pt x="85" y="79"/>
                    <a:pt x="85" y="79"/>
                    <a:pt x="85" y="79"/>
                  </a:cubicBezTo>
                  <a:cubicBezTo>
                    <a:pt x="84" y="80"/>
                    <a:pt x="84" y="81"/>
                    <a:pt x="84" y="81"/>
                  </a:cubicBezTo>
                  <a:cubicBezTo>
                    <a:pt x="89" y="86"/>
                    <a:pt x="89" y="86"/>
                    <a:pt x="89" y="86"/>
                  </a:cubicBezTo>
                  <a:cubicBezTo>
                    <a:pt x="91" y="89"/>
                    <a:pt x="91" y="93"/>
                    <a:pt x="88" y="96"/>
                  </a:cubicBezTo>
                  <a:cubicBezTo>
                    <a:pt x="88" y="96"/>
                    <a:pt x="88" y="96"/>
                    <a:pt x="88" y="96"/>
                  </a:cubicBezTo>
                  <a:cubicBezTo>
                    <a:pt x="85" y="98"/>
                    <a:pt x="81" y="98"/>
                    <a:pt x="78" y="95"/>
                  </a:cubicBezTo>
                  <a:cubicBezTo>
                    <a:pt x="74" y="91"/>
                    <a:pt x="74" y="91"/>
                    <a:pt x="74" y="91"/>
                  </a:cubicBezTo>
                  <a:cubicBezTo>
                    <a:pt x="73" y="90"/>
                    <a:pt x="72" y="90"/>
                    <a:pt x="72" y="91"/>
                  </a:cubicBezTo>
                  <a:cubicBezTo>
                    <a:pt x="72" y="91"/>
                    <a:pt x="72" y="91"/>
                    <a:pt x="72" y="91"/>
                  </a:cubicBezTo>
                  <a:cubicBezTo>
                    <a:pt x="71" y="92"/>
                    <a:pt x="71" y="93"/>
                    <a:pt x="72" y="93"/>
                  </a:cubicBezTo>
                  <a:cubicBezTo>
                    <a:pt x="73" y="95"/>
                    <a:pt x="73" y="95"/>
                    <a:pt x="73" y="95"/>
                  </a:cubicBezTo>
                  <a:cubicBezTo>
                    <a:pt x="76" y="98"/>
                    <a:pt x="76" y="102"/>
                    <a:pt x="73" y="105"/>
                  </a:cubicBezTo>
                  <a:cubicBezTo>
                    <a:pt x="73" y="105"/>
                    <a:pt x="73" y="105"/>
                    <a:pt x="73" y="105"/>
                  </a:cubicBezTo>
                  <a:cubicBezTo>
                    <a:pt x="70" y="108"/>
                    <a:pt x="65" y="108"/>
                    <a:pt x="63" y="105"/>
                  </a:cubicBezTo>
                  <a:cubicBezTo>
                    <a:pt x="49" y="90"/>
                    <a:pt x="49" y="90"/>
                    <a:pt x="49" y="90"/>
                  </a:cubicBezTo>
                  <a:cubicBezTo>
                    <a:pt x="46" y="87"/>
                    <a:pt x="46" y="87"/>
                    <a:pt x="46" y="87"/>
                  </a:cubicBezTo>
                  <a:cubicBezTo>
                    <a:pt x="39" y="79"/>
                    <a:pt x="39" y="79"/>
                    <a:pt x="39" y="79"/>
                  </a:cubicBezTo>
                  <a:cubicBezTo>
                    <a:pt x="36" y="82"/>
                    <a:pt x="36" y="82"/>
                    <a:pt x="36" y="82"/>
                  </a:cubicBezTo>
                  <a:cubicBezTo>
                    <a:pt x="44" y="90"/>
                    <a:pt x="44" y="90"/>
                    <a:pt x="44" y="90"/>
                  </a:cubicBezTo>
                  <a:cubicBezTo>
                    <a:pt x="59" y="106"/>
                    <a:pt x="49" y="118"/>
                    <a:pt x="42" y="111"/>
                  </a:cubicBezTo>
                  <a:cubicBezTo>
                    <a:pt x="25" y="93"/>
                    <a:pt x="25" y="93"/>
                    <a:pt x="25" y="93"/>
                  </a:cubicBezTo>
                  <a:cubicBezTo>
                    <a:pt x="22" y="90"/>
                    <a:pt x="22" y="90"/>
                    <a:pt x="22" y="90"/>
                  </a:cubicBezTo>
                  <a:cubicBezTo>
                    <a:pt x="22" y="90"/>
                    <a:pt x="22" y="90"/>
                    <a:pt x="22" y="90"/>
                  </a:cubicBezTo>
                  <a:cubicBezTo>
                    <a:pt x="14" y="81"/>
                    <a:pt x="17" y="61"/>
                    <a:pt x="11" y="54"/>
                  </a:cubicBezTo>
                  <a:cubicBezTo>
                    <a:pt x="11" y="54"/>
                    <a:pt x="11" y="54"/>
                    <a:pt x="11" y="54"/>
                  </a:cubicBezTo>
                  <a:cubicBezTo>
                    <a:pt x="0" y="43"/>
                    <a:pt x="0" y="43"/>
                    <a:pt x="0" y="43"/>
                  </a:cubicBezTo>
                  <a:cubicBezTo>
                    <a:pt x="47" y="0"/>
                    <a:pt x="47" y="0"/>
                    <a:pt x="47" y="0"/>
                  </a:cubicBezTo>
                  <a:cubicBezTo>
                    <a:pt x="57" y="11"/>
                    <a:pt x="57" y="11"/>
                    <a:pt x="57" y="11"/>
                  </a:cubicBezTo>
                  <a:cubicBezTo>
                    <a:pt x="48" y="19"/>
                    <a:pt x="48" y="19"/>
                    <a:pt x="48" y="19"/>
                  </a:cubicBezTo>
                  <a:cubicBezTo>
                    <a:pt x="57" y="11"/>
                    <a:pt x="57" y="11"/>
                    <a:pt x="57" y="11"/>
                  </a:cubicBezTo>
                  <a:cubicBezTo>
                    <a:pt x="72" y="17"/>
                    <a:pt x="79" y="24"/>
                    <a:pt x="93" y="39"/>
                  </a:cubicBezTo>
                  <a:cubicBezTo>
                    <a:pt x="93" y="39"/>
                    <a:pt x="94" y="39"/>
                    <a:pt x="94" y="40"/>
                  </a:cubicBezTo>
                  <a:cubicBezTo>
                    <a:pt x="97" y="43"/>
                    <a:pt x="97" y="43"/>
                    <a:pt x="97" y="43"/>
                  </a:cubicBezTo>
                  <a:cubicBezTo>
                    <a:pt x="97" y="44"/>
                    <a:pt x="97" y="44"/>
                    <a:pt x="97" y="44"/>
                  </a:cubicBezTo>
                  <a:cubicBezTo>
                    <a:pt x="98" y="44"/>
                    <a:pt x="98" y="44"/>
                    <a:pt x="98" y="44"/>
                  </a:cubicBezTo>
                  <a:cubicBezTo>
                    <a:pt x="106" y="53"/>
                    <a:pt x="106" y="53"/>
                    <a:pt x="106" y="53"/>
                  </a:cubicBezTo>
                  <a:cubicBezTo>
                    <a:pt x="109" y="56"/>
                    <a:pt x="109" y="60"/>
                    <a:pt x="106" y="63"/>
                  </a:cubicBezTo>
                  <a:cubicBezTo>
                    <a:pt x="106" y="63"/>
                    <a:pt x="106" y="63"/>
                    <a:pt x="106" y="63"/>
                  </a:cubicBezTo>
                  <a:cubicBezTo>
                    <a:pt x="103" y="66"/>
                    <a:pt x="98" y="65"/>
                    <a:pt x="96" y="63"/>
                  </a:cubicBezTo>
                  <a:lnTo>
                    <a:pt x="96" y="62"/>
                  </a:lnTo>
                  <a:close/>
                </a:path>
              </a:pathLst>
            </a:custGeom>
            <a:solidFill>
              <a:srgbClr val="E8C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196" name="Freeform 13"/>
            <p:cNvSpPr/>
            <p:nvPr/>
          </p:nvSpPr>
          <p:spPr bwMode="auto">
            <a:xfrm>
              <a:off x="5888598" y="1408856"/>
              <a:ext cx="1477734" cy="969549"/>
            </a:xfrm>
            <a:custGeom>
              <a:avLst/>
              <a:gdLst>
                <a:gd name="T0" fmla="*/ 689 w 1046"/>
                <a:gd name="T1" fmla="*/ 686 h 686"/>
                <a:gd name="T2" fmla="*/ 0 w 1046"/>
                <a:gd name="T3" fmla="*/ 0 h 686"/>
                <a:gd name="T4" fmla="*/ 728 w 1046"/>
                <a:gd name="T5" fmla="*/ 0 h 686"/>
                <a:gd name="T6" fmla="*/ 1046 w 1046"/>
                <a:gd name="T7" fmla="*/ 339 h 686"/>
                <a:gd name="T8" fmla="*/ 689 w 1046"/>
                <a:gd name="T9" fmla="*/ 686 h 686"/>
              </a:gdLst>
              <a:ahLst/>
              <a:cxnLst>
                <a:cxn ang="0">
                  <a:pos x="T0" y="T1"/>
                </a:cxn>
                <a:cxn ang="0">
                  <a:pos x="T2" y="T3"/>
                </a:cxn>
                <a:cxn ang="0">
                  <a:pos x="T4" y="T5"/>
                </a:cxn>
                <a:cxn ang="0">
                  <a:pos x="T6" y="T7"/>
                </a:cxn>
                <a:cxn ang="0">
                  <a:pos x="T8" y="T9"/>
                </a:cxn>
              </a:cxnLst>
              <a:rect l="0" t="0" r="r" b="b"/>
              <a:pathLst>
                <a:path w="1046" h="686">
                  <a:moveTo>
                    <a:pt x="689" y="686"/>
                  </a:moveTo>
                  <a:lnTo>
                    <a:pt x="0" y="0"/>
                  </a:lnTo>
                  <a:lnTo>
                    <a:pt x="728" y="0"/>
                  </a:lnTo>
                  <a:lnTo>
                    <a:pt x="1046" y="339"/>
                  </a:lnTo>
                  <a:lnTo>
                    <a:pt x="689" y="686"/>
                  </a:lnTo>
                  <a:close/>
                </a:path>
              </a:pathLst>
            </a:custGeom>
            <a:solidFill>
              <a:srgbClr val="FEBA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grpSp>
      <p:grpSp>
        <p:nvGrpSpPr>
          <p:cNvPr id="197" name="组合 196"/>
          <p:cNvGrpSpPr/>
          <p:nvPr/>
        </p:nvGrpSpPr>
        <p:grpSpPr>
          <a:xfrm>
            <a:off x="8707030" y="1445604"/>
            <a:ext cx="2439814" cy="1930615"/>
            <a:chOff x="8707030" y="1445604"/>
            <a:chExt cx="2439814" cy="1930615"/>
          </a:xfrm>
          <a:effectLst>
            <a:outerShdw blurRad="50800" dist="127000" dir="5400000" algn="ctr" rotWithShape="0">
              <a:srgbClr val="000000">
                <a:alpha val="43137"/>
              </a:srgbClr>
            </a:outerShdw>
          </a:effectLst>
        </p:grpSpPr>
        <p:sp>
          <p:nvSpPr>
            <p:cNvPr id="198" name="Freeform 7"/>
            <p:cNvSpPr>
              <a:spLocks noEditPoints="1"/>
            </p:cNvSpPr>
            <p:nvPr/>
          </p:nvSpPr>
          <p:spPr bwMode="auto">
            <a:xfrm>
              <a:off x="8707030" y="2146617"/>
              <a:ext cx="1212137" cy="1229602"/>
            </a:xfrm>
            <a:custGeom>
              <a:avLst/>
              <a:gdLst>
                <a:gd name="T0" fmla="*/ 116 w 132"/>
                <a:gd name="T1" fmla="*/ 85 h 133"/>
                <a:gd name="T2" fmla="*/ 109 w 132"/>
                <a:gd name="T3" fmla="*/ 98 h 133"/>
                <a:gd name="T4" fmla="*/ 119 w 132"/>
                <a:gd name="T5" fmla="*/ 107 h 133"/>
                <a:gd name="T6" fmla="*/ 110 w 132"/>
                <a:gd name="T7" fmla="*/ 117 h 133"/>
                <a:gd name="T8" fmla="*/ 100 w 132"/>
                <a:gd name="T9" fmla="*/ 108 h 133"/>
                <a:gd name="T10" fmla="*/ 87 w 132"/>
                <a:gd name="T11" fmla="*/ 115 h 133"/>
                <a:gd name="T12" fmla="*/ 91 w 132"/>
                <a:gd name="T13" fmla="*/ 128 h 133"/>
                <a:gd name="T14" fmla="*/ 78 w 132"/>
                <a:gd name="T15" fmla="*/ 132 h 133"/>
                <a:gd name="T16" fmla="*/ 75 w 132"/>
                <a:gd name="T17" fmla="*/ 119 h 133"/>
                <a:gd name="T18" fmla="*/ 60 w 132"/>
                <a:gd name="T19" fmla="*/ 119 h 133"/>
                <a:gd name="T20" fmla="*/ 57 w 132"/>
                <a:gd name="T21" fmla="*/ 133 h 133"/>
                <a:gd name="T22" fmla="*/ 44 w 132"/>
                <a:gd name="T23" fmla="*/ 129 h 133"/>
                <a:gd name="T24" fmla="*/ 47 w 132"/>
                <a:gd name="T25" fmla="*/ 116 h 133"/>
                <a:gd name="T26" fmla="*/ 35 w 132"/>
                <a:gd name="T27" fmla="*/ 109 h 133"/>
                <a:gd name="T28" fmla="*/ 25 w 132"/>
                <a:gd name="T29" fmla="*/ 119 h 133"/>
                <a:gd name="T30" fmla="*/ 15 w 132"/>
                <a:gd name="T31" fmla="*/ 110 h 133"/>
                <a:gd name="T32" fmla="*/ 25 w 132"/>
                <a:gd name="T33" fmla="*/ 100 h 133"/>
                <a:gd name="T34" fmla="*/ 17 w 132"/>
                <a:gd name="T35" fmla="*/ 88 h 133"/>
                <a:gd name="T36" fmla="*/ 4 w 132"/>
                <a:gd name="T37" fmla="*/ 92 h 133"/>
                <a:gd name="T38" fmla="*/ 0 w 132"/>
                <a:gd name="T39" fmla="*/ 79 h 133"/>
                <a:gd name="T40" fmla="*/ 14 w 132"/>
                <a:gd name="T41" fmla="*/ 75 h 133"/>
                <a:gd name="T42" fmla="*/ 13 w 132"/>
                <a:gd name="T43" fmla="*/ 61 h 133"/>
                <a:gd name="T44" fmla="*/ 0 w 132"/>
                <a:gd name="T45" fmla="*/ 57 h 133"/>
                <a:gd name="T46" fmla="*/ 3 w 132"/>
                <a:gd name="T47" fmla="*/ 44 h 133"/>
                <a:gd name="T48" fmla="*/ 16 w 132"/>
                <a:gd name="T49" fmla="*/ 48 h 133"/>
                <a:gd name="T50" fmla="*/ 23 w 132"/>
                <a:gd name="T51" fmla="*/ 35 h 133"/>
                <a:gd name="T52" fmla="*/ 13 w 132"/>
                <a:gd name="T53" fmla="*/ 26 h 133"/>
                <a:gd name="T54" fmla="*/ 23 w 132"/>
                <a:gd name="T55" fmla="*/ 16 h 133"/>
                <a:gd name="T56" fmla="*/ 33 w 132"/>
                <a:gd name="T57" fmla="*/ 25 h 133"/>
                <a:gd name="T58" fmla="*/ 45 w 132"/>
                <a:gd name="T59" fmla="*/ 18 h 133"/>
                <a:gd name="T60" fmla="*/ 41 w 132"/>
                <a:gd name="T61" fmla="*/ 5 h 133"/>
                <a:gd name="T62" fmla="*/ 54 w 132"/>
                <a:gd name="T63" fmla="*/ 1 h 133"/>
                <a:gd name="T64" fmla="*/ 58 w 132"/>
                <a:gd name="T65" fmla="*/ 14 h 133"/>
                <a:gd name="T66" fmla="*/ 72 w 132"/>
                <a:gd name="T67" fmla="*/ 14 h 133"/>
                <a:gd name="T68" fmla="*/ 75 w 132"/>
                <a:gd name="T69" fmla="*/ 0 h 133"/>
                <a:gd name="T70" fmla="*/ 88 w 132"/>
                <a:gd name="T71" fmla="*/ 3 h 133"/>
                <a:gd name="T72" fmla="*/ 85 w 132"/>
                <a:gd name="T73" fmla="*/ 17 h 133"/>
                <a:gd name="T74" fmla="*/ 98 w 132"/>
                <a:gd name="T75" fmla="*/ 24 h 133"/>
                <a:gd name="T76" fmla="*/ 107 w 132"/>
                <a:gd name="T77" fmla="*/ 14 h 133"/>
                <a:gd name="T78" fmla="*/ 117 w 132"/>
                <a:gd name="T79" fmla="*/ 23 h 133"/>
                <a:gd name="T80" fmla="*/ 107 w 132"/>
                <a:gd name="T81" fmla="*/ 33 h 133"/>
                <a:gd name="T82" fmla="*/ 115 w 132"/>
                <a:gd name="T83" fmla="*/ 45 h 133"/>
                <a:gd name="T84" fmla="*/ 128 w 132"/>
                <a:gd name="T85" fmla="*/ 41 h 133"/>
                <a:gd name="T86" fmla="*/ 132 w 132"/>
                <a:gd name="T87" fmla="*/ 54 h 133"/>
                <a:gd name="T88" fmla="*/ 119 w 132"/>
                <a:gd name="T89" fmla="*/ 58 h 133"/>
                <a:gd name="T90" fmla="*/ 119 w 132"/>
                <a:gd name="T91" fmla="*/ 72 h 133"/>
                <a:gd name="T92" fmla="*/ 132 w 132"/>
                <a:gd name="T93" fmla="*/ 76 h 133"/>
                <a:gd name="T94" fmla="*/ 129 w 132"/>
                <a:gd name="T95" fmla="*/ 89 h 133"/>
                <a:gd name="T96" fmla="*/ 116 w 132"/>
                <a:gd name="T97" fmla="*/ 85 h 133"/>
                <a:gd name="T98" fmla="*/ 97 w 132"/>
                <a:gd name="T99" fmla="*/ 74 h 133"/>
                <a:gd name="T100" fmla="*/ 59 w 132"/>
                <a:gd name="T101" fmla="*/ 98 h 133"/>
                <a:gd name="T102" fmla="*/ 35 w 132"/>
                <a:gd name="T103" fmla="*/ 59 h 133"/>
                <a:gd name="T104" fmla="*/ 74 w 132"/>
                <a:gd name="T105" fmla="*/ 35 h 133"/>
                <a:gd name="T106" fmla="*/ 97 w 132"/>
                <a:gd name="T107" fmla="*/ 7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133">
                  <a:moveTo>
                    <a:pt x="116" y="85"/>
                  </a:moveTo>
                  <a:cubicBezTo>
                    <a:pt x="114" y="90"/>
                    <a:pt x="112" y="94"/>
                    <a:pt x="109" y="98"/>
                  </a:cubicBezTo>
                  <a:cubicBezTo>
                    <a:pt x="119" y="107"/>
                    <a:pt x="119" y="107"/>
                    <a:pt x="119" y="107"/>
                  </a:cubicBezTo>
                  <a:cubicBezTo>
                    <a:pt x="110" y="117"/>
                    <a:pt x="110" y="117"/>
                    <a:pt x="110" y="117"/>
                  </a:cubicBezTo>
                  <a:cubicBezTo>
                    <a:pt x="100" y="108"/>
                    <a:pt x="100" y="108"/>
                    <a:pt x="100" y="108"/>
                  </a:cubicBezTo>
                  <a:cubicBezTo>
                    <a:pt x="96" y="111"/>
                    <a:pt x="92" y="113"/>
                    <a:pt x="87" y="115"/>
                  </a:cubicBezTo>
                  <a:cubicBezTo>
                    <a:pt x="91" y="128"/>
                    <a:pt x="91" y="128"/>
                    <a:pt x="91" y="128"/>
                  </a:cubicBezTo>
                  <a:cubicBezTo>
                    <a:pt x="78" y="132"/>
                    <a:pt x="78" y="132"/>
                    <a:pt x="78" y="132"/>
                  </a:cubicBezTo>
                  <a:cubicBezTo>
                    <a:pt x="75" y="119"/>
                    <a:pt x="75" y="119"/>
                    <a:pt x="75" y="119"/>
                  </a:cubicBezTo>
                  <a:cubicBezTo>
                    <a:pt x="70" y="120"/>
                    <a:pt x="65" y="120"/>
                    <a:pt x="60" y="119"/>
                  </a:cubicBezTo>
                  <a:cubicBezTo>
                    <a:pt x="57" y="133"/>
                    <a:pt x="57" y="133"/>
                    <a:pt x="57" y="133"/>
                  </a:cubicBezTo>
                  <a:cubicBezTo>
                    <a:pt x="44" y="129"/>
                    <a:pt x="44" y="129"/>
                    <a:pt x="44" y="129"/>
                  </a:cubicBezTo>
                  <a:cubicBezTo>
                    <a:pt x="47" y="116"/>
                    <a:pt x="47" y="116"/>
                    <a:pt x="47" y="116"/>
                  </a:cubicBezTo>
                  <a:cubicBezTo>
                    <a:pt x="43" y="114"/>
                    <a:pt x="38" y="112"/>
                    <a:pt x="35" y="109"/>
                  </a:cubicBezTo>
                  <a:cubicBezTo>
                    <a:pt x="25" y="119"/>
                    <a:pt x="25" y="119"/>
                    <a:pt x="25" y="119"/>
                  </a:cubicBezTo>
                  <a:cubicBezTo>
                    <a:pt x="15" y="110"/>
                    <a:pt x="15" y="110"/>
                    <a:pt x="15" y="110"/>
                  </a:cubicBezTo>
                  <a:cubicBezTo>
                    <a:pt x="25" y="100"/>
                    <a:pt x="25" y="100"/>
                    <a:pt x="25" y="100"/>
                  </a:cubicBezTo>
                  <a:cubicBezTo>
                    <a:pt x="22" y="96"/>
                    <a:pt x="19" y="92"/>
                    <a:pt x="17" y="88"/>
                  </a:cubicBezTo>
                  <a:cubicBezTo>
                    <a:pt x="4" y="92"/>
                    <a:pt x="4" y="92"/>
                    <a:pt x="4" y="92"/>
                  </a:cubicBezTo>
                  <a:cubicBezTo>
                    <a:pt x="0" y="79"/>
                    <a:pt x="0" y="79"/>
                    <a:pt x="0" y="79"/>
                  </a:cubicBezTo>
                  <a:cubicBezTo>
                    <a:pt x="14" y="75"/>
                    <a:pt x="14" y="75"/>
                    <a:pt x="14" y="75"/>
                  </a:cubicBezTo>
                  <a:cubicBezTo>
                    <a:pt x="13" y="70"/>
                    <a:pt x="13" y="65"/>
                    <a:pt x="13" y="61"/>
                  </a:cubicBezTo>
                  <a:cubicBezTo>
                    <a:pt x="0" y="57"/>
                    <a:pt x="0" y="57"/>
                    <a:pt x="0" y="57"/>
                  </a:cubicBezTo>
                  <a:cubicBezTo>
                    <a:pt x="3" y="44"/>
                    <a:pt x="3" y="44"/>
                    <a:pt x="3" y="44"/>
                  </a:cubicBezTo>
                  <a:cubicBezTo>
                    <a:pt x="16" y="48"/>
                    <a:pt x="16" y="48"/>
                    <a:pt x="16" y="48"/>
                  </a:cubicBezTo>
                  <a:cubicBezTo>
                    <a:pt x="18" y="43"/>
                    <a:pt x="20" y="39"/>
                    <a:pt x="23" y="35"/>
                  </a:cubicBezTo>
                  <a:cubicBezTo>
                    <a:pt x="13" y="26"/>
                    <a:pt x="13" y="26"/>
                    <a:pt x="13" y="26"/>
                  </a:cubicBezTo>
                  <a:cubicBezTo>
                    <a:pt x="23" y="16"/>
                    <a:pt x="23" y="16"/>
                    <a:pt x="23" y="16"/>
                  </a:cubicBezTo>
                  <a:cubicBezTo>
                    <a:pt x="33" y="25"/>
                    <a:pt x="33" y="25"/>
                    <a:pt x="33" y="25"/>
                  </a:cubicBezTo>
                  <a:cubicBezTo>
                    <a:pt x="36" y="22"/>
                    <a:pt x="40" y="20"/>
                    <a:pt x="45" y="18"/>
                  </a:cubicBezTo>
                  <a:cubicBezTo>
                    <a:pt x="41" y="5"/>
                    <a:pt x="41" y="5"/>
                    <a:pt x="41" y="5"/>
                  </a:cubicBezTo>
                  <a:cubicBezTo>
                    <a:pt x="54" y="1"/>
                    <a:pt x="54" y="1"/>
                    <a:pt x="54" y="1"/>
                  </a:cubicBezTo>
                  <a:cubicBezTo>
                    <a:pt x="58" y="14"/>
                    <a:pt x="58" y="14"/>
                    <a:pt x="58" y="14"/>
                  </a:cubicBezTo>
                  <a:cubicBezTo>
                    <a:pt x="62" y="13"/>
                    <a:pt x="67" y="13"/>
                    <a:pt x="72" y="14"/>
                  </a:cubicBezTo>
                  <a:cubicBezTo>
                    <a:pt x="75" y="0"/>
                    <a:pt x="75" y="0"/>
                    <a:pt x="75" y="0"/>
                  </a:cubicBezTo>
                  <a:cubicBezTo>
                    <a:pt x="88" y="3"/>
                    <a:pt x="88" y="3"/>
                    <a:pt x="88" y="3"/>
                  </a:cubicBezTo>
                  <a:cubicBezTo>
                    <a:pt x="85" y="17"/>
                    <a:pt x="85" y="17"/>
                    <a:pt x="85" y="17"/>
                  </a:cubicBezTo>
                  <a:cubicBezTo>
                    <a:pt x="90" y="18"/>
                    <a:pt x="94" y="21"/>
                    <a:pt x="98" y="24"/>
                  </a:cubicBezTo>
                  <a:cubicBezTo>
                    <a:pt x="107" y="14"/>
                    <a:pt x="107" y="14"/>
                    <a:pt x="107" y="14"/>
                  </a:cubicBezTo>
                  <a:cubicBezTo>
                    <a:pt x="117" y="23"/>
                    <a:pt x="117" y="23"/>
                    <a:pt x="117" y="23"/>
                  </a:cubicBezTo>
                  <a:cubicBezTo>
                    <a:pt x="107" y="33"/>
                    <a:pt x="107" y="33"/>
                    <a:pt x="107" y="33"/>
                  </a:cubicBezTo>
                  <a:cubicBezTo>
                    <a:pt x="110" y="37"/>
                    <a:pt x="113" y="41"/>
                    <a:pt x="115" y="45"/>
                  </a:cubicBezTo>
                  <a:cubicBezTo>
                    <a:pt x="128" y="41"/>
                    <a:pt x="128" y="41"/>
                    <a:pt x="128" y="41"/>
                  </a:cubicBezTo>
                  <a:cubicBezTo>
                    <a:pt x="132" y="54"/>
                    <a:pt x="132" y="54"/>
                    <a:pt x="132" y="54"/>
                  </a:cubicBezTo>
                  <a:cubicBezTo>
                    <a:pt x="119" y="58"/>
                    <a:pt x="119" y="58"/>
                    <a:pt x="119" y="58"/>
                  </a:cubicBezTo>
                  <a:cubicBezTo>
                    <a:pt x="119" y="63"/>
                    <a:pt x="119" y="67"/>
                    <a:pt x="119" y="72"/>
                  </a:cubicBezTo>
                  <a:cubicBezTo>
                    <a:pt x="132" y="76"/>
                    <a:pt x="132" y="76"/>
                    <a:pt x="132" y="76"/>
                  </a:cubicBezTo>
                  <a:cubicBezTo>
                    <a:pt x="129" y="89"/>
                    <a:pt x="129" y="89"/>
                    <a:pt x="129" y="89"/>
                  </a:cubicBezTo>
                  <a:lnTo>
                    <a:pt x="116" y="85"/>
                  </a:lnTo>
                  <a:close/>
                  <a:moveTo>
                    <a:pt x="97" y="74"/>
                  </a:moveTo>
                  <a:cubicBezTo>
                    <a:pt x="93" y="91"/>
                    <a:pt x="76" y="102"/>
                    <a:pt x="59" y="98"/>
                  </a:cubicBezTo>
                  <a:cubicBezTo>
                    <a:pt x="41" y="94"/>
                    <a:pt x="31" y="76"/>
                    <a:pt x="35" y="59"/>
                  </a:cubicBezTo>
                  <a:cubicBezTo>
                    <a:pt x="39" y="42"/>
                    <a:pt x="56" y="31"/>
                    <a:pt x="74" y="35"/>
                  </a:cubicBezTo>
                  <a:cubicBezTo>
                    <a:pt x="91" y="39"/>
                    <a:pt x="102" y="57"/>
                    <a:pt x="97" y="74"/>
                  </a:cubicBezTo>
                  <a:close/>
                </a:path>
              </a:pathLst>
            </a:custGeom>
            <a:solidFill>
              <a:schemeClr val="accent3"/>
            </a:solidFill>
            <a:ln>
              <a:noFill/>
            </a:ln>
          </p:spPr>
          <p:txBody>
            <a:bodyPr vert="horz" wrap="square" lIns="91440" tIns="45720" rIns="91440" bIns="45720" numCol="1" anchor="t" anchorCtr="0" compatLnSpc="1"/>
            <a:lstStyle/>
            <a:p>
              <a:endParaRPr lang="zh-CN" altLang="en-US">
                <a:solidFill>
                  <a:schemeClr val="tx2"/>
                </a:solidFill>
              </a:endParaRPr>
            </a:p>
          </p:txBody>
        </p:sp>
        <p:sp>
          <p:nvSpPr>
            <p:cNvPr id="199" name="Freeform 14"/>
            <p:cNvSpPr/>
            <p:nvPr/>
          </p:nvSpPr>
          <p:spPr bwMode="auto">
            <a:xfrm>
              <a:off x="9635204" y="1767843"/>
              <a:ext cx="210500" cy="425414"/>
            </a:xfrm>
            <a:custGeom>
              <a:avLst/>
              <a:gdLst>
                <a:gd name="T0" fmla="*/ 7 w 23"/>
                <a:gd name="T1" fmla="*/ 1 h 46"/>
                <a:gd name="T2" fmla="*/ 7 w 23"/>
                <a:gd name="T3" fmla="*/ 1 h 46"/>
                <a:gd name="T4" fmla="*/ 16 w 23"/>
                <a:gd name="T5" fmla="*/ 7 h 46"/>
                <a:gd name="T6" fmla="*/ 18 w 23"/>
                <a:gd name="T7" fmla="*/ 16 h 46"/>
                <a:gd name="T8" fmla="*/ 6 w 23"/>
                <a:gd name="T9" fmla="*/ 36 h 46"/>
                <a:gd name="T10" fmla="*/ 1 w 23"/>
                <a:gd name="T11" fmla="*/ 10 h 46"/>
                <a:gd name="T12" fmla="*/ 7 w 23"/>
                <a:gd name="T13" fmla="*/ 1 h 46"/>
              </a:gdLst>
              <a:ahLst/>
              <a:cxnLst>
                <a:cxn ang="0">
                  <a:pos x="T0" y="T1"/>
                </a:cxn>
                <a:cxn ang="0">
                  <a:pos x="T2" y="T3"/>
                </a:cxn>
                <a:cxn ang="0">
                  <a:pos x="T4" y="T5"/>
                </a:cxn>
                <a:cxn ang="0">
                  <a:pos x="T6" y="T7"/>
                </a:cxn>
                <a:cxn ang="0">
                  <a:pos x="T8" y="T9"/>
                </a:cxn>
                <a:cxn ang="0">
                  <a:pos x="T10" y="T11"/>
                </a:cxn>
                <a:cxn ang="0">
                  <a:pos x="T12" y="T13"/>
                </a:cxn>
              </a:cxnLst>
              <a:rect l="0" t="0" r="r" b="b"/>
              <a:pathLst>
                <a:path w="23" h="46">
                  <a:moveTo>
                    <a:pt x="7" y="1"/>
                  </a:moveTo>
                  <a:cubicBezTo>
                    <a:pt x="7" y="1"/>
                    <a:pt x="7" y="1"/>
                    <a:pt x="7" y="1"/>
                  </a:cubicBezTo>
                  <a:cubicBezTo>
                    <a:pt x="11" y="0"/>
                    <a:pt x="16" y="2"/>
                    <a:pt x="16" y="7"/>
                  </a:cubicBezTo>
                  <a:cubicBezTo>
                    <a:pt x="18" y="16"/>
                    <a:pt x="18" y="16"/>
                    <a:pt x="18" y="16"/>
                  </a:cubicBezTo>
                  <a:cubicBezTo>
                    <a:pt x="23" y="41"/>
                    <a:pt x="8" y="46"/>
                    <a:pt x="6" y="36"/>
                  </a:cubicBezTo>
                  <a:cubicBezTo>
                    <a:pt x="1" y="10"/>
                    <a:pt x="1" y="10"/>
                    <a:pt x="1" y="10"/>
                  </a:cubicBezTo>
                  <a:cubicBezTo>
                    <a:pt x="0" y="6"/>
                    <a:pt x="3" y="1"/>
                    <a:pt x="7" y="1"/>
                  </a:cubicBezTo>
                  <a:close/>
                </a:path>
              </a:pathLst>
            </a:custGeom>
            <a:solidFill>
              <a:srgbClr val="B6A0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00" name="Freeform 15"/>
            <p:cNvSpPr/>
            <p:nvPr/>
          </p:nvSpPr>
          <p:spPr bwMode="auto">
            <a:xfrm>
              <a:off x="9506645" y="1832857"/>
              <a:ext cx="210500" cy="433894"/>
            </a:xfrm>
            <a:custGeom>
              <a:avLst/>
              <a:gdLst>
                <a:gd name="T0" fmla="*/ 7 w 23"/>
                <a:gd name="T1" fmla="*/ 1 h 47"/>
                <a:gd name="T2" fmla="*/ 7 w 23"/>
                <a:gd name="T3" fmla="*/ 1 h 47"/>
                <a:gd name="T4" fmla="*/ 16 w 23"/>
                <a:gd name="T5" fmla="*/ 7 h 47"/>
                <a:gd name="T6" fmla="*/ 18 w 23"/>
                <a:gd name="T7" fmla="*/ 16 h 47"/>
                <a:gd name="T8" fmla="*/ 6 w 23"/>
                <a:gd name="T9" fmla="*/ 36 h 47"/>
                <a:gd name="T10" fmla="*/ 1 w 23"/>
                <a:gd name="T11" fmla="*/ 10 h 47"/>
                <a:gd name="T12" fmla="*/ 7 w 23"/>
                <a:gd name="T13" fmla="*/ 1 h 47"/>
              </a:gdLst>
              <a:ahLst/>
              <a:cxnLst>
                <a:cxn ang="0">
                  <a:pos x="T0" y="T1"/>
                </a:cxn>
                <a:cxn ang="0">
                  <a:pos x="T2" y="T3"/>
                </a:cxn>
                <a:cxn ang="0">
                  <a:pos x="T4" y="T5"/>
                </a:cxn>
                <a:cxn ang="0">
                  <a:pos x="T6" y="T7"/>
                </a:cxn>
                <a:cxn ang="0">
                  <a:pos x="T8" y="T9"/>
                </a:cxn>
                <a:cxn ang="0">
                  <a:pos x="T10" y="T11"/>
                </a:cxn>
                <a:cxn ang="0">
                  <a:pos x="T12" y="T13"/>
                </a:cxn>
              </a:cxnLst>
              <a:rect l="0" t="0" r="r" b="b"/>
              <a:pathLst>
                <a:path w="23" h="47">
                  <a:moveTo>
                    <a:pt x="7" y="1"/>
                  </a:moveTo>
                  <a:cubicBezTo>
                    <a:pt x="7" y="1"/>
                    <a:pt x="7" y="1"/>
                    <a:pt x="7" y="1"/>
                  </a:cubicBezTo>
                  <a:cubicBezTo>
                    <a:pt x="11" y="0"/>
                    <a:pt x="15" y="3"/>
                    <a:pt x="16" y="7"/>
                  </a:cubicBezTo>
                  <a:cubicBezTo>
                    <a:pt x="18" y="16"/>
                    <a:pt x="18" y="16"/>
                    <a:pt x="18" y="16"/>
                  </a:cubicBezTo>
                  <a:cubicBezTo>
                    <a:pt x="23" y="41"/>
                    <a:pt x="8" y="47"/>
                    <a:pt x="6" y="36"/>
                  </a:cubicBezTo>
                  <a:cubicBezTo>
                    <a:pt x="1" y="10"/>
                    <a:pt x="1" y="10"/>
                    <a:pt x="1" y="10"/>
                  </a:cubicBezTo>
                  <a:cubicBezTo>
                    <a:pt x="0" y="6"/>
                    <a:pt x="2" y="2"/>
                    <a:pt x="7" y="1"/>
                  </a:cubicBezTo>
                  <a:close/>
                </a:path>
              </a:pathLst>
            </a:custGeom>
            <a:solidFill>
              <a:srgbClr val="C6AF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01" name="Freeform 16"/>
            <p:cNvSpPr/>
            <p:nvPr/>
          </p:nvSpPr>
          <p:spPr bwMode="auto">
            <a:xfrm>
              <a:off x="9782130" y="1749470"/>
              <a:ext cx="192134" cy="360400"/>
            </a:xfrm>
            <a:custGeom>
              <a:avLst/>
              <a:gdLst>
                <a:gd name="T0" fmla="*/ 7 w 21"/>
                <a:gd name="T1" fmla="*/ 1 h 39"/>
                <a:gd name="T2" fmla="*/ 7 w 21"/>
                <a:gd name="T3" fmla="*/ 1 h 39"/>
                <a:gd name="T4" fmla="*/ 16 w 21"/>
                <a:gd name="T5" fmla="*/ 7 h 39"/>
                <a:gd name="T6" fmla="*/ 16 w 21"/>
                <a:gd name="T7" fmla="*/ 9 h 39"/>
                <a:gd name="T8" fmla="*/ 4 w 21"/>
                <a:gd name="T9" fmla="*/ 28 h 39"/>
                <a:gd name="T10" fmla="*/ 1 w 21"/>
                <a:gd name="T11" fmla="*/ 10 h 39"/>
                <a:gd name="T12" fmla="*/ 7 w 21"/>
                <a:gd name="T13" fmla="*/ 1 h 39"/>
              </a:gdLst>
              <a:ahLst/>
              <a:cxnLst>
                <a:cxn ang="0">
                  <a:pos x="T0" y="T1"/>
                </a:cxn>
                <a:cxn ang="0">
                  <a:pos x="T2" y="T3"/>
                </a:cxn>
                <a:cxn ang="0">
                  <a:pos x="T4" y="T5"/>
                </a:cxn>
                <a:cxn ang="0">
                  <a:pos x="T6" y="T7"/>
                </a:cxn>
                <a:cxn ang="0">
                  <a:pos x="T8" y="T9"/>
                </a:cxn>
                <a:cxn ang="0">
                  <a:pos x="T10" y="T11"/>
                </a:cxn>
                <a:cxn ang="0">
                  <a:pos x="T12" y="T13"/>
                </a:cxn>
              </a:cxnLst>
              <a:rect l="0" t="0" r="r" b="b"/>
              <a:pathLst>
                <a:path w="21" h="39">
                  <a:moveTo>
                    <a:pt x="7" y="1"/>
                  </a:moveTo>
                  <a:cubicBezTo>
                    <a:pt x="7" y="1"/>
                    <a:pt x="7" y="1"/>
                    <a:pt x="7" y="1"/>
                  </a:cubicBezTo>
                  <a:cubicBezTo>
                    <a:pt x="11" y="0"/>
                    <a:pt x="15" y="3"/>
                    <a:pt x="16" y="7"/>
                  </a:cubicBezTo>
                  <a:cubicBezTo>
                    <a:pt x="16" y="9"/>
                    <a:pt x="16" y="9"/>
                    <a:pt x="16" y="9"/>
                  </a:cubicBezTo>
                  <a:cubicBezTo>
                    <a:pt x="21" y="33"/>
                    <a:pt x="6" y="39"/>
                    <a:pt x="4" y="28"/>
                  </a:cubicBezTo>
                  <a:cubicBezTo>
                    <a:pt x="1" y="10"/>
                    <a:pt x="1" y="10"/>
                    <a:pt x="1" y="10"/>
                  </a:cubicBezTo>
                  <a:cubicBezTo>
                    <a:pt x="0" y="6"/>
                    <a:pt x="3" y="2"/>
                    <a:pt x="7" y="1"/>
                  </a:cubicBezTo>
                  <a:close/>
                </a:path>
              </a:pathLst>
            </a:custGeom>
            <a:solidFill>
              <a:srgbClr val="A6906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02" name="Freeform 17"/>
            <p:cNvSpPr/>
            <p:nvPr/>
          </p:nvSpPr>
          <p:spPr bwMode="auto">
            <a:xfrm>
              <a:off x="10378309" y="1537470"/>
              <a:ext cx="238755" cy="665681"/>
            </a:xfrm>
            <a:custGeom>
              <a:avLst/>
              <a:gdLst>
                <a:gd name="T0" fmla="*/ 0 w 169"/>
                <a:gd name="T1" fmla="*/ 458 h 471"/>
                <a:gd name="T2" fmla="*/ 111 w 169"/>
                <a:gd name="T3" fmla="*/ 471 h 471"/>
                <a:gd name="T4" fmla="*/ 169 w 169"/>
                <a:gd name="T5" fmla="*/ 13 h 471"/>
                <a:gd name="T6" fmla="*/ 59 w 169"/>
                <a:gd name="T7" fmla="*/ 0 h 471"/>
                <a:gd name="T8" fmla="*/ 0 w 169"/>
                <a:gd name="T9" fmla="*/ 458 h 471"/>
              </a:gdLst>
              <a:ahLst/>
              <a:cxnLst>
                <a:cxn ang="0">
                  <a:pos x="T0" y="T1"/>
                </a:cxn>
                <a:cxn ang="0">
                  <a:pos x="T2" y="T3"/>
                </a:cxn>
                <a:cxn ang="0">
                  <a:pos x="T4" y="T5"/>
                </a:cxn>
                <a:cxn ang="0">
                  <a:pos x="T6" y="T7"/>
                </a:cxn>
                <a:cxn ang="0">
                  <a:pos x="T8" y="T9"/>
                </a:cxn>
              </a:cxnLst>
              <a:rect l="0" t="0" r="r" b="b"/>
              <a:pathLst>
                <a:path w="169" h="471">
                  <a:moveTo>
                    <a:pt x="0" y="458"/>
                  </a:moveTo>
                  <a:lnTo>
                    <a:pt x="111" y="471"/>
                  </a:lnTo>
                  <a:lnTo>
                    <a:pt x="169" y="13"/>
                  </a:lnTo>
                  <a:lnTo>
                    <a:pt x="59" y="0"/>
                  </a:lnTo>
                  <a:lnTo>
                    <a:pt x="0" y="45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03" name="任意多边形 202"/>
            <p:cNvSpPr/>
            <p:nvPr/>
          </p:nvSpPr>
          <p:spPr bwMode="auto">
            <a:xfrm>
              <a:off x="10525235" y="1445604"/>
              <a:ext cx="621609" cy="905127"/>
            </a:xfrm>
            <a:custGeom>
              <a:avLst/>
              <a:gdLst>
                <a:gd name="connsiteX0" fmla="*/ 114300 w 698500"/>
                <a:gd name="connsiteY0" fmla="*/ 0 h 1016665"/>
                <a:gd name="connsiteX1" fmla="*/ 698500 w 698500"/>
                <a:gd name="connsiteY1" fmla="*/ 80184 h 1016665"/>
                <a:gd name="connsiteX2" fmla="*/ 698500 w 698500"/>
                <a:gd name="connsiteY2" fmla="*/ 1016665 h 1016665"/>
                <a:gd name="connsiteX3" fmla="*/ 0 w 698500"/>
                <a:gd name="connsiteY3" fmla="*/ 922338 h 1016665"/>
              </a:gdLst>
              <a:ahLst/>
              <a:cxnLst>
                <a:cxn ang="0">
                  <a:pos x="connsiteX0" y="connsiteY0"/>
                </a:cxn>
                <a:cxn ang="0">
                  <a:pos x="connsiteX1" y="connsiteY1"/>
                </a:cxn>
                <a:cxn ang="0">
                  <a:pos x="connsiteX2" y="connsiteY2"/>
                </a:cxn>
                <a:cxn ang="0">
                  <a:pos x="connsiteX3" y="connsiteY3"/>
                </a:cxn>
              </a:cxnLst>
              <a:rect l="l" t="t" r="r" b="b"/>
              <a:pathLst>
                <a:path w="698500" h="1016665">
                  <a:moveTo>
                    <a:pt x="114300" y="0"/>
                  </a:moveTo>
                  <a:lnTo>
                    <a:pt x="698500" y="80184"/>
                  </a:lnTo>
                  <a:lnTo>
                    <a:pt x="698500" y="1016665"/>
                  </a:lnTo>
                  <a:lnTo>
                    <a:pt x="0" y="922338"/>
                  </a:lnTo>
                  <a:close/>
                </a:path>
              </a:pathLst>
            </a:custGeom>
            <a:solidFill>
              <a:srgbClr val="F76E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solidFill>
                  <a:schemeClr val="tx2"/>
                </a:solidFill>
              </a:endParaRPr>
            </a:p>
          </p:txBody>
        </p:sp>
        <p:sp>
          <p:nvSpPr>
            <p:cNvPr id="204" name="Freeform 19"/>
            <p:cNvSpPr/>
            <p:nvPr/>
          </p:nvSpPr>
          <p:spPr bwMode="auto">
            <a:xfrm>
              <a:off x="9304621" y="1749470"/>
              <a:ext cx="1120309" cy="832455"/>
            </a:xfrm>
            <a:custGeom>
              <a:avLst/>
              <a:gdLst>
                <a:gd name="T0" fmla="*/ 53 w 122"/>
                <a:gd name="T1" fmla="*/ 17 h 90"/>
                <a:gd name="T2" fmla="*/ 35 w 122"/>
                <a:gd name="T3" fmla="*/ 19 h 90"/>
                <a:gd name="T4" fmla="*/ 29 w 122"/>
                <a:gd name="T5" fmla="*/ 29 h 90"/>
                <a:gd name="T6" fmla="*/ 6 w 122"/>
                <a:gd name="T7" fmla="*/ 35 h 90"/>
                <a:gd name="T8" fmla="*/ 24 w 122"/>
                <a:gd name="T9" fmla="*/ 7 h 90"/>
                <a:gd name="T10" fmla="*/ 25 w 122"/>
                <a:gd name="T11" fmla="*/ 6 h 90"/>
                <a:gd name="T12" fmla="*/ 30 w 122"/>
                <a:gd name="T13" fmla="*/ 4 h 90"/>
                <a:gd name="T14" fmla="*/ 62 w 122"/>
                <a:gd name="T15" fmla="*/ 0 h 90"/>
                <a:gd name="T16" fmla="*/ 64 w 122"/>
                <a:gd name="T17" fmla="*/ 0 h 90"/>
                <a:gd name="T18" fmla="*/ 122 w 122"/>
                <a:gd name="T19" fmla="*/ 12 h 90"/>
                <a:gd name="T20" fmla="*/ 118 w 122"/>
                <a:gd name="T21" fmla="*/ 43 h 90"/>
                <a:gd name="T22" fmla="*/ 117 w 122"/>
                <a:gd name="T23" fmla="*/ 47 h 90"/>
                <a:gd name="T24" fmla="*/ 117 w 122"/>
                <a:gd name="T25" fmla="*/ 47 h 90"/>
                <a:gd name="T26" fmla="*/ 99 w 122"/>
                <a:gd name="T27" fmla="*/ 54 h 90"/>
                <a:gd name="T28" fmla="*/ 71 w 122"/>
                <a:gd name="T29" fmla="*/ 83 h 90"/>
                <a:gd name="T30" fmla="*/ 69 w 122"/>
                <a:gd name="T31" fmla="*/ 59 h 90"/>
                <a:gd name="T32" fmla="*/ 71 w 122"/>
                <a:gd name="T33" fmla="*/ 58 h 90"/>
                <a:gd name="T34" fmla="*/ 76 w 122"/>
                <a:gd name="T35" fmla="*/ 26 h 90"/>
                <a:gd name="T36" fmla="*/ 53 w 122"/>
                <a:gd name="T37"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90">
                  <a:moveTo>
                    <a:pt x="53" y="17"/>
                  </a:moveTo>
                  <a:cubicBezTo>
                    <a:pt x="35" y="19"/>
                    <a:pt x="35" y="19"/>
                    <a:pt x="35" y="19"/>
                  </a:cubicBezTo>
                  <a:cubicBezTo>
                    <a:pt x="29" y="29"/>
                    <a:pt x="29" y="29"/>
                    <a:pt x="29" y="29"/>
                  </a:cubicBezTo>
                  <a:cubicBezTo>
                    <a:pt x="15" y="50"/>
                    <a:pt x="0" y="44"/>
                    <a:pt x="6" y="35"/>
                  </a:cubicBezTo>
                  <a:cubicBezTo>
                    <a:pt x="24" y="7"/>
                    <a:pt x="24" y="7"/>
                    <a:pt x="24" y="7"/>
                  </a:cubicBezTo>
                  <a:cubicBezTo>
                    <a:pt x="25" y="7"/>
                    <a:pt x="25" y="7"/>
                    <a:pt x="25" y="6"/>
                  </a:cubicBezTo>
                  <a:cubicBezTo>
                    <a:pt x="27" y="5"/>
                    <a:pt x="28" y="4"/>
                    <a:pt x="30" y="4"/>
                  </a:cubicBezTo>
                  <a:cubicBezTo>
                    <a:pt x="62" y="0"/>
                    <a:pt x="62" y="0"/>
                    <a:pt x="62" y="0"/>
                  </a:cubicBezTo>
                  <a:cubicBezTo>
                    <a:pt x="63" y="0"/>
                    <a:pt x="64" y="0"/>
                    <a:pt x="64" y="0"/>
                  </a:cubicBezTo>
                  <a:cubicBezTo>
                    <a:pt x="93" y="4"/>
                    <a:pt x="104" y="5"/>
                    <a:pt x="122" y="12"/>
                  </a:cubicBezTo>
                  <a:cubicBezTo>
                    <a:pt x="118" y="43"/>
                    <a:pt x="118" y="43"/>
                    <a:pt x="118" y="43"/>
                  </a:cubicBezTo>
                  <a:cubicBezTo>
                    <a:pt x="117" y="47"/>
                    <a:pt x="117" y="47"/>
                    <a:pt x="117" y="47"/>
                  </a:cubicBezTo>
                  <a:cubicBezTo>
                    <a:pt x="117" y="47"/>
                    <a:pt x="117" y="47"/>
                    <a:pt x="117" y="47"/>
                  </a:cubicBezTo>
                  <a:cubicBezTo>
                    <a:pt x="111" y="47"/>
                    <a:pt x="105" y="48"/>
                    <a:pt x="99" y="54"/>
                  </a:cubicBezTo>
                  <a:cubicBezTo>
                    <a:pt x="71" y="83"/>
                    <a:pt x="71" y="83"/>
                    <a:pt x="71" y="83"/>
                  </a:cubicBezTo>
                  <a:cubicBezTo>
                    <a:pt x="64" y="90"/>
                    <a:pt x="52" y="77"/>
                    <a:pt x="69" y="59"/>
                  </a:cubicBezTo>
                  <a:cubicBezTo>
                    <a:pt x="71" y="58"/>
                    <a:pt x="71" y="58"/>
                    <a:pt x="71" y="58"/>
                  </a:cubicBezTo>
                  <a:cubicBezTo>
                    <a:pt x="77" y="51"/>
                    <a:pt x="90" y="32"/>
                    <a:pt x="76" y="26"/>
                  </a:cubicBezTo>
                  <a:lnTo>
                    <a:pt x="53" y="17"/>
                  </a:lnTo>
                  <a:close/>
                </a:path>
              </a:pathLst>
            </a:custGeom>
            <a:solidFill>
              <a:srgbClr val="E8C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grpSp>
      <p:grpSp>
        <p:nvGrpSpPr>
          <p:cNvPr id="205" name="组合 204"/>
          <p:cNvGrpSpPr/>
          <p:nvPr/>
        </p:nvGrpSpPr>
        <p:grpSpPr>
          <a:xfrm flipH="1">
            <a:off x="5856882" y="3525350"/>
            <a:ext cx="1825620" cy="1002055"/>
            <a:chOff x="5512593" y="3798888"/>
            <a:chExt cx="2524125" cy="1384876"/>
          </a:xfrm>
          <a:effectLst>
            <a:outerShdw blurRad="50800" dist="127000" dir="5400000" algn="ctr" rotWithShape="0">
              <a:srgbClr val="000000">
                <a:alpha val="43137"/>
              </a:srgbClr>
            </a:outerShdw>
          </a:effectLst>
        </p:grpSpPr>
        <p:sp>
          <p:nvSpPr>
            <p:cNvPr id="206" name="Freeform 6"/>
            <p:cNvSpPr>
              <a:spLocks noEditPoints="1"/>
            </p:cNvSpPr>
            <p:nvPr/>
          </p:nvSpPr>
          <p:spPr bwMode="auto">
            <a:xfrm>
              <a:off x="5512593" y="3798888"/>
              <a:ext cx="990600" cy="985837"/>
            </a:xfrm>
            <a:custGeom>
              <a:avLst/>
              <a:gdLst>
                <a:gd name="T0" fmla="*/ 80 w 96"/>
                <a:gd name="T1" fmla="*/ 68 h 95"/>
                <a:gd name="T2" fmla="*/ 73 w 96"/>
                <a:gd name="T3" fmla="*/ 76 h 95"/>
                <a:gd name="T4" fmla="*/ 79 w 96"/>
                <a:gd name="T5" fmla="*/ 84 h 95"/>
                <a:gd name="T6" fmla="*/ 71 w 96"/>
                <a:gd name="T7" fmla="*/ 90 h 95"/>
                <a:gd name="T8" fmla="*/ 65 w 96"/>
                <a:gd name="T9" fmla="*/ 81 h 95"/>
                <a:gd name="T10" fmla="*/ 56 w 96"/>
                <a:gd name="T11" fmla="*/ 85 h 95"/>
                <a:gd name="T12" fmla="*/ 56 w 96"/>
                <a:gd name="T13" fmla="*/ 95 h 95"/>
                <a:gd name="T14" fmla="*/ 47 w 96"/>
                <a:gd name="T15" fmla="*/ 95 h 95"/>
                <a:gd name="T16" fmla="*/ 46 w 96"/>
                <a:gd name="T17" fmla="*/ 86 h 95"/>
                <a:gd name="T18" fmla="*/ 36 w 96"/>
                <a:gd name="T19" fmla="*/ 84 h 95"/>
                <a:gd name="T20" fmla="*/ 32 w 96"/>
                <a:gd name="T21" fmla="*/ 92 h 95"/>
                <a:gd name="T22" fmla="*/ 23 w 96"/>
                <a:gd name="T23" fmla="*/ 88 h 95"/>
                <a:gd name="T24" fmla="*/ 27 w 96"/>
                <a:gd name="T25" fmla="*/ 79 h 95"/>
                <a:gd name="T26" fmla="*/ 20 w 96"/>
                <a:gd name="T27" fmla="*/ 73 h 95"/>
                <a:gd name="T28" fmla="*/ 11 w 96"/>
                <a:gd name="T29" fmla="*/ 78 h 95"/>
                <a:gd name="T30" fmla="*/ 6 w 96"/>
                <a:gd name="T31" fmla="*/ 70 h 95"/>
                <a:gd name="T32" fmla="*/ 14 w 96"/>
                <a:gd name="T33" fmla="*/ 65 h 95"/>
                <a:gd name="T34" fmla="*/ 11 w 96"/>
                <a:gd name="T35" fmla="*/ 55 h 95"/>
                <a:gd name="T36" fmla="*/ 1 w 96"/>
                <a:gd name="T37" fmla="*/ 56 h 95"/>
                <a:gd name="T38" fmla="*/ 0 w 96"/>
                <a:gd name="T39" fmla="*/ 46 h 95"/>
                <a:gd name="T40" fmla="*/ 10 w 96"/>
                <a:gd name="T41" fmla="*/ 45 h 95"/>
                <a:gd name="T42" fmla="*/ 12 w 96"/>
                <a:gd name="T43" fmla="*/ 35 h 95"/>
                <a:gd name="T44" fmla="*/ 3 w 96"/>
                <a:gd name="T45" fmla="*/ 31 h 95"/>
                <a:gd name="T46" fmla="*/ 7 w 96"/>
                <a:gd name="T47" fmla="*/ 22 h 95"/>
                <a:gd name="T48" fmla="*/ 16 w 96"/>
                <a:gd name="T49" fmla="*/ 27 h 95"/>
                <a:gd name="T50" fmla="*/ 23 w 96"/>
                <a:gd name="T51" fmla="*/ 19 h 95"/>
                <a:gd name="T52" fmla="*/ 17 w 96"/>
                <a:gd name="T53" fmla="*/ 11 h 95"/>
                <a:gd name="T54" fmla="*/ 25 w 96"/>
                <a:gd name="T55" fmla="*/ 5 h 95"/>
                <a:gd name="T56" fmla="*/ 31 w 96"/>
                <a:gd name="T57" fmla="*/ 14 h 95"/>
                <a:gd name="T58" fmla="*/ 40 w 96"/>
                <a:gd name="T59" fmla="*/ 10 h 95"/>
                <a:gd name="T60" fmla="*/ 40 w 96"/>
                <a:gd name="T61" fmla="*/ 0 h 95"/>
                <a:gd name="T62" fmla="*/ 49 w 96"/>
                <a:gd name="T63" fmla="*/ 0 h 95"/>
                <a:gd name="T64" fmla="*/ 50 w 96"/>
                <a:gd name="T65" fmla="*/ 9 h 95"/>
                <a:gd name="T66" fmla="*/ 60 w 96"/>
                <a:gd name="T67" fmla="*/ 11 h 95"/>
                <a:gd name="T68" fmla="*/ 64 w 96"/>
                <a:gd name="T69" fmla="*/ 3 h 95"/>
                <a:gd name="T70" fmla="*/ 73 w 96"/>
                <a:gd name="T71" fmla="*/ 7 h 95"/>
                <a:gd name="T72" fmla="*/ 69 w 96"/>
                <a:gd name="T73" fmla="*/ 16 h 95"/>
                <a:gd name="T74" fmla="*/ 77 w 96"/>
                <a:gd name="T75" fmla="*/ 22 h 95"/>
                <a:gd name="T76" fmla="*/ 85 w 96"/>
                <a:gd name="T77" fmla="*/ 17 h 95"/>
                <a:gd name="T78" fmla="*/ 90 w 96"/>
                <a:gd name="T79" fmla="*/ 25 h 95"/>
                <a:gd name="T80" fmla="*/ 82 w 96"/>
                <a:gd name="T81" fmla="*/ 30 h 95"/>
                <a:gd name="T82" fmla="*/ 85 w 96"/>
                <a:gd name="T83" fmla="*/ 40 h 95"/>
                <a:gd name="T84" fmla="*/ 95 w 96"/>
                <a:gd name="T85" fmla="*/ 39 h 95"/>
                <a:gd name="T86" fmla="*/ 96 w 96"/>
                <a:gd name="T87" fmla="*/ 49 h 95"/>
                <a:gd name="T88" fmla="*/ 86 w 96"/>
                <a:gd name="T89" fmla="*/ 49 h 95"/>
                <a:gd name="T90" fmla="*/ 84 w 96"/>
                <a:gd name="T91" fmla="*/ 60 h 95"/>
                <a:gd name="T92" fmla="*/ 93 w 96"/>
                <a:gd name="T93" fmla="*/ 64 h 95"/>
                <a:gd name="T94" fmla="*/ 89 w 96"/>
                <a:gd name="T95" fmla="*/ 72 h 95"/>
                <a:gd name="T96" fmla="*/ 80 w 96"/>
                <a:gd name="T97" fmla="*/ 68 h 95"/>
                <a:gd name="T98" fmla="*/ 69 w 96"/>
                <a:gd name="T99" fmla="*/ 58 h 95"/>
                <a:gd name="T100" fmla="*/ 38 w 96"/>
                <a:gd name="T101" fmla="*/ 68 h 95"/>
                <a:gd name="T102" fmla="*/ 27 w 96"/>
                <a:gd name="T103" fmla="*/ 37 h 95"/>
                <a:gd name="T104" fmla="*/ 58 w 96"/>
                <a:gd name="T105" fmla="*/ 27 h 95"/>
                <a:gd name="T106" fmla="*/ 69 w 96"/>
                <a:gd name="T107"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95">
                  <a:moveTo>
                    <a:pt x="80" y="68"/>
                  </a:moveTo>
                  <a:cubicBezTo>
                    <a:pt x="78" y="71"/>
                    <a:pt x="76" y="74"/>
                    <a:pt x="73" y="76"/>
                  </a:cubicBezTo>
                  <a:cubicBezTo>
                    <a:pt x="79" y="84"/>
                    <a:pt x="79" y="84"/>
                    <a:pt x="79" y="84"/>
                  </a:cubicBezTo>
                  <a:cubicBezTo>
                    <a:pt x="71" y="90"/>
                    <a:pt x="71" y="90"/>
                    <a:pt x="71" y="90"/>
                  </a:cubicBezTo>
                  <a:cubicBezTo>
                    <a:pt x="65" y="81"/>
                    <a:pt x="65" y="81"/>
                    <a:pt x="65" y="81"/>
                  </a:cubicBezTo>
                  <a:cubicBezTo>
                    <a:pt x="62" y="83"/>
                    <a:pt x="59" y="84"/>
                    <a:pt x="56" y="85"/>
                  </a:cubicBezTo>
                  <a:cubicBezTo>
                    <a:pt x="56" y="95"/>
                    <a:pt x="56" y="95"/>
                    <a:pt x="56" y="95"/>
                  </a:cubicBezTo>
                  <a:cubicBezTo>
                    <a:pt x="47" y="95"/>
                    <a:pt x="47" y="95"/>
                    <a:pt x="47" y="95"/>
                  </a:cubicBezTo>
                  <a:cubicBezTo>
                    <a:pt x="46" y="86"/>
                    <a:pt x="46" y="86"/>
                    <a:pt x="46" y="86"/>
                  </a:cubicBezTo>
                  <a:cubicBezTo>
                    <a:pt x="43" y="85"/>
                    <a:pt x="39" y="85"/>
                    <a:pt x="36" y="84"/>
                  </a:cubicBezTo>
                  <a:cubicBezTo>
                    <a:pt x="32" y="92"/>
                    <a:pt x="32" y="92"/>
                    <a:pt x="32" y="92"/>
                  </a:cubicBezTo>
                  <a:cubicBezTo>
                    <a:pt x="23" y="88"/>
                    <a:pt x="23" y="88"/>
                    <a:pt x="23" y="88"/>
                  </a:cubicBezTo>
                  <a:cubicBezTo>
                    <a:pt x="27" y="79"/>
                    <a:pt x="27" y="79"/>
                    <a:pt x="27" y="79"/>
                  </a:cubicBezTo>
                  <a:cubicBezTo>
                    <a:pt x="24" y="77"/>
                    <a:pt x="22" y="75"/>
                    <a:pt x="20" y="73"/>
                  </a:cubicBezTo>
                  <a:cubicBezTo>
                    <a:pt x="11" y="78"/>
                    <a:pt x="11" y="78"/>
                    <a:pt x="11" y="78"/>
                  </a:cubicBezTo>
                  <a:cubicBezTo>
                    <a:pt x="6" y="70"/>
                    <a:pt x="6" y="70"/>
                    <a:pt x="6" y="70"/>
                  </a:cubicBezTo>
                  <a:cubicBezTo>
                    <a:pt x="14" y="65"/>
                    <a:pt x="14" y="65"/>
                    <a:pt x="14" y="65"/>
                  </a:cubicBezTo>
                  <a:cubicBezTo>
                    <a:pt x="13" y="62"/>
                    <a:pt x="11" y="58"/>
                    <a:pt x="11" y="55"/>
                  </a:cubicBezTo>
                  <a:cubicBezTo>
                    <a:pt x="1" y="56"/>
                    <a:pt x="1" y="56"/>
                    <a:pt x="1" y="56"/>
                  </a:cubicBezTo>
                  <a:cubicBezTo>
                    <a:pt x="0" y="46"/>
                    <a:pt x="0" y="46"/>
                    <a:pt x="0" y="46"/>
                  </a:cubicBezTo>
                  <a:cubicBezTo>
                    <a:pt x="10" y="45"/>
                    <a:pt x="10" y="45"/>
                    <a:pt x="10" y="45"/>
                  </a:cubicBezTo>
                  <a:cubicBezTo>
                    <a:pt x="10" y="42"/>
                    <a:pt x="11" y="39"/>
                    <a:pt x="12" y="35"/>
                  </a:cubicBezTo>
                  <a:cubicBezTo>
                    <a:pt x="3" y="31"/>
                    <a:pt x="3" y="31"/>
                    <a:pt x="3" y="31"/>
                  </a:cubicBezTo>
                  <a:cubicBezTo>
                    <a:pt x="7" y="22"/>
                    <a:pt x="7" y="22"/>
                    <a:pt x="7" y="22"/>
                  </a:cubicBezTo>
                  <a:cubicBezTo>
                    <a:pt x="16" y="27"/>
                    <a:pt x="16" y="27"/>
                    <a:pt x="16" y="27"/>
                  </a:cubicBezTo>
                  <a:cubicBezTo>
                    <a:pt x="18" y="24"/>
                    <a:pt x="20" y="21"/>
                    <a:pt x="23" y="19"/>
                  </a:cubicBezTo>
                  <a:cubicBezTo>
                    <a:pt x="17" y="11"/>
                    <a:pt x="17" y="11"/>
                    <a:pt x="17" y="11"/>
                  </a:cubicBezTo>
                  <a:cubicBezTo>
                    <a:pt x="25" y="5"/>
                    <a:pt x="25" y="5"/>
                    <a:pt x="25" y="5"/>
                  </a:cubicBezTo>
                  <a:cubicBezTo>
                    <a:pt x="31" y="14"/>
                    <a:pt x="31" y="14"/>
                    <a:pt x="31" y="14"/>
                  </a:cubicBezTo>
                  <a:cubicBezTo>
                    <a:pt x="34" y="12"/>
                    <a:pt x="37" y="11"/>
                    <a:pt x="40" y="10"/>
                  </a:cubicBezTo>
                  <a:cubicBezTo>
                    <a:pt x="40" y="0"/>
                    <a:pt x="40" y="0"/>
                    <a:pt x="40" y="0"/>
                  </a:cubicBezTo>
                  <a:cubicBezTo>
                    <a:pt x="49" y="0"/>
                    <a:pt x="49" y="0"/>
                    <a:pt x="49" y="0"/>
                  </a:cubicBezTo>
                  <a:cubicBezTo>
                    <a:pt x="50" y="9"/>
                    <a:pt x="50" y="9"/>
                    <a:pt x="50" y="9"/>
                  </a:cubicBezTo>
                  <a:cubicBezTo>
                    <a:pt x="53" y="10"/>
                    <a:pt x="57" y="10"/>
                    <a:pt x="60" y="11"/>
                  </a:cubicBezTo>
                  <a:cubicBezTo>
                    <a:pt x="64" y="3"/>
                    <a:pt x="64" y="3"/>
                    <a:pt x="64" y="3"/>
                  </a:cubicBezTo>
                  <a:cubicBezTo>
                    <a:pt x="73" y="7"/>
                    <a:pt x="73" y="7"/>
                    <a:pt x="73" y="7"/>
                  </a:cubicBezTo>
                  <a:cubicBezTo>
                    <a:pt x="69" y="16"/>
                    <a:pt x="69" y="16"/>
                    <a:pt x="69" y="16"/>
                  </a:cubicBezTo>
                  <a:cubicBezTo>
                    <a:pt x="72" y="17"/>
                    <a:pt x="74" y="20"/>
                    <a:pt x="77" y="22"/>
                  </a:cubicBezTo>
                  <a:cubicBezTo>
                    <a:pt x="85" y="17"/>
                    <a:pt x="85" y="17"/>
                    <a:pt x="85" y="17"/>
                  </a:cubicBezTo>
                  <a:cubicBezTo>
                    <a:pt x="90" y="25"/>
                    <a:pt x="90" y="25"/>
                    <a:pt x="90" y="25"/>
                  </a:cubicBezTo>
                  <a:cubicBezTo>
                    <a:pt x="82" y="30"/>
                    <a:pt x="82" y="30"/>
                    <a:pt x="82" y="30"/>
                  </a:cubicBezTo>
                  <a:cubicBezTo>
                    <a:pt x="84" y="33"/>
                    <a:pt x="85" y="37"/>
                    <a:pt x="85" y="40"/>
                  </a:cubicBezTo>
                  <a:cubicBezTo>
                    <a:pt x="95" y="39"/>
                    <a:pt x="95" y="39"/>
                    <a:pt x="95" y="39"/>
                  </a:cubicBezTo>
                  <a:cubicBezTo>
                    <a:pt x="96" y="49"/>
                    <a:pt x="96" y="49"/>
                    <a:pt x="96" y="49"/>
                  </a:cubicBezTo>
                  <a:cubicBezTo>
                    <a:pt x="86" y="49"/>
                    <a:pt x="86" y="49"/>
                    <a:pt x="86" y="49"/>
                  </a:cubicBezTo>
                  <a:cubicBezTo>
                    <a:pt x="86" y="53"/>
                    <a:pt x="85" y="56"/>
                    <a:pt x="84" y="60"/>
                  </a:cubicBezTo>
                  <a:cubicBezTo>
                    <a:pt x="93" y="64"/>
                    <a:pt x="93" y="64"/>
                    <a:pt x="93" y="64"/>
                  </a:cubicBezTo>
                  <a:cubicBezTo>
                    <a:pt x="89" y="72"/>
                    <a:pt x="89" y="72"/>
                    <a:pt x="89" y="72"/>
                  </a:cubicBezTo>
                  <a:lnTo>
                    <a:pt x="80" y="68"/>
                  </a:lnTo>
                  <a:close/>
                  <a:moveTo>
                    <a:pt x="69" y="58"/>
                  </a:moveTo>
                  <a:cubicBezTo>
                    <a:pt x="63" y="69"/>
                    <a:pt x="49" y="74"/>
                    <a:pt x="38" y="68"/>
                  </a:cubicBezTo>
                  <a:cubicBezTo>
                    <a:pt x="27" y="63"/>
                    <a:pt x="22" y="49"/>
                    <a:pt x="27" y="37"/>
                  </a:cubicBezTo>
                  <a:cubicBezTo>
                    <a:pt x="33" y="26"/>
                    <a:pt x="47" y="21"/>
                    <a:pt x="58" y="27"/>
                  </a:cubicBezTo>
                  <a:cubicBezTo>
                    <a:pt x="70" y="32"/>
                    <a:pt x="74" y="46"/>
                    <a:pt x="69" y="58"/>
                  </a:cubicBezTo>
                  <a:close/>
                </a:path>
              </a:pathLst>
            </a:custGeom>
            <a:solidFill>
              <a:schemeClr val="accent4"/>
            </a:solidFill>
            <a:ln>
              <a:noFill/>
            </a:ln>
          </p:spPr>
          <p:txBody>
            <a:bodyPr vert="horz" wrap="square" lIns="91440" tIns="45720" rIns="91440" bIns="45720" numCol="1" anchor="t" anchorCtr="0" compatLnSpc="1"/>
            <a:lstStyle/>
            <a:p>
              <a:endParaRPr lang="zh-CN" altLang="en-US">
                <a:solidFill>
                  <a:schemeClr val="tx2"/>
                </a:solidFill>
              </a:endParaRPr>
            </a:p>
          </p:txBody>
        </p:sp>
        <p:sp>
          <p:nvSpPr>
            <p:cNvPr id="207" name="Rectangle 8"/>
            <p:cNvSpPr>
              <a:spLocks noChangeArrowheads="1"/>
            </p:cNvSpPr>
            <p:nvPr/>
          </p:nvSpPr>
          <p:spPr bwMode="auto">
            <a:xfrm>
              <a:off x="7131843" y="4670425"/>
              <a:ext cx="176213" cy="508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08" name="任意多边形 207"/>
            <p:cNvSpPr/>
            <p:nvPr/>
          </p:nvSpPr>
          <p:spPr bwMode="auto">
            <a:xfrm>
              <a:off x="7308056" y="4597401"/>
              <a:ext cx="728662" cy="586363"/>
            </a:xfrm>
            <a:custGeom>
              <a:avLst/>
              <a:gdLst>
                <a:gd name="connsiteX0" fmla="*/ 0 w 728662"/>
                <a:gd name="connsiteY0" fmla="*/ 0 h 586363"/>
                <a:gd name="connsiteX1" fmla="*/ 728662 w 728662"/>
                <a:gd name="connsiteY1" fmla="*/ 5900 h 586363"/>
                <a:gd name="connsiteX2" fmla="*/ 728662 w 728662"/>
                <a:gd name="connsiteY2" fmla="*/ 586363 h 586363"/>
                <a:gd name="connsiteX3" fmla="*/ 0 w 728662"/>
                <a:gd name="connsiteY3" fmla="*/ 581025 h 586363"/>
              </a:gdLst>
              <a:ahLst/>
              <a:cxnLst>
                <a:cxn ang="0">
                  <a:pos x="connsiteX0" y="connsiteY0"/>
                </a:cxn>
                <a:cxn ang="0">
                  <a:pos x="connsiteX1" y="connsiteY1"/>
                </a:cxn>
                <a:cxn ang="0">
                  <a:pos x="connsiteX2" y="connsiteY2"/>
                </a:cxn>
                <a:cxn ang="0">
                  <a:pos x="connsiteX3" y="connsiteY3"/>
                </a:cxn>
              </a:cxnLst>
              <a:rect l="l" t="t" r="r" b="b"/>
              <a:pathLst>
                <a:path w="728662" h="586363">
                  <a:moveTo>
                    <a:pt x="0" y="0"/>
                  </a:moveTo>
                  <a:lnTo>
                    <a:pt x="728662" y="5900"/>
                  </a:lnTo>
                  <a:lnTo>
                    <a:pt x="728662" y="586363"/>
                  </a:lnTo>
                  <a:lnTo>
                    <a:pt x="0" y="581025"/>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solidFill>
                  <a:schemeClr val="tx2"/>
                </a:solidFill>
              </a:endParaRPr>
            </a:p>
          </p:txBody>
        </p:sp>
        <p:sp>
          <p:nvSpPr>
            <p:cNvPr id="209" name="Freeform 10"/>
            <p:cNvSpPr/>
            <p:nvPr/>
          </p:nvSpPr>
          <p:spPr bwMode="auto">
            <a:xfrm>
              <a:off x="5872956" y="4576763"/>
              <a:ext cx="887413" cy="414337"/>
            </a:xfrm>
            <a:custGeom>
              <a:avLst/>
              <a:gdLst>
                <a:gd name="T0" fmla="*/ 86 w 86"/>
                <a:gd name="T1" fmla="*/ 33 h 40"/>
                <a:gd name="T2" fmla="*/ 86 w 86"/>
                <a:gd name="T3" fmla="*/ 33 h 40"/>
                <a:gd name="T4" fmla="*/ 79 w 86"/>
                <a:gd name="T5" fmla="*/ 25 h 40"/>
                <a:gd name="T6" fmla="*/ 35 w 86"/>
                <a:gd name="T7" fmla="*/ 24 h 40"/>
                <a:gd name="T8" fmla="*/ 30 w 86"/>
                <a:gd name="T9" fmla="*/ 19 h 40"/>
                <a:gd name="T10" fmla="*/ 7 w 86"/>
                <a:gd name="T11" fmla="*/ 16 h 40"/>
                <a:gd name="T12" fmla="*/ 24 w 86"/>
                <a:gd name="T13" fmla="*/ 36 h 40"/>
                <a:gd name="T14" fmla="*/ 31 w 86"/>
                <a:gd name="T15" fmla="*/ 40 h 40"/>
                <a:gd name="T16" fmla="*/ 78 w 86"/>
                <a:gd name="T17" fmla="*/ 40 h 40"/>
                <a:gd name="T18" fmla="*/ 86 w 86"/>
                <a:gd name="T19"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40">
                  <a:moveTo>
                    <a:pt x="86" y="33"/>
                  </a:moveTo>
                  <a:cubicBezTo>
                    <a:pt x="86" y="33"/>
                    <a:pt x="86" y="33"/>
                    <a:pt x="86" y="33"/>
                  </a:cubicBezTo>
                  <a:cubicBezTo>
                    <a:pt x="86" y="28"/>
                    <a:pt x="83" y="25"/>
                    <a:pt x="79" y="25"/>
                  </a:cubicBezTo>
                  <a:cubicBezTo>
                    <a:pt x="35" y="24"/>
                    <a:pt x="35" y="24"/>
                    <a:pt x="35" y="24"/>
                  </a:cubicBezTo>
                  <a:cubicBezTo>
                    <a:pt x="30" y="19"/>
                    <a:pt x="30" y="19"/>
                    <a:pt x="30" y="19"/>
                  </a:cubicBezTo>
                  <a:cubicBezTo>
                    <a:pt x="14" y="0"/>
                    <a:pt x="0" y="8"/>
                    <a:pt x="7" y="16"/>
                  </a:cubicBezTo>
                  <a:cubicBezTo>
                    <a:pt x="24" y="36"/>
                    <a:pt x="24" y="36"/>
                    <a:pt x="24" y="36"/>
                  </a:cubicBezTo>
                  <a:cubicBezTo>
                    <a:pt x="25" y="39"/>
                    <a:pt x="28" y="40"/>
                    <a:pt x="31" y="40"/>
                  </a:cubicBezTo>
                  <a:cubicBezTo>
                    <a:pt x="78" y="40"/>
                    <a:pt x="78" y="40"/>
                    <a:pt x="78" y="40"/>
                  </a:cubicBezTo>
                  <a:cubicBezTo>
                    <a:pt x="83" y="40"/>
                    <a:pt x="86" y="37"/>
                    <a:pt x="86" y="33"/>
                  </a:cubicBezTo>
                  <a:close/>
                </a:path>
              </a:pathLst>
            </a:custGeom>
            <a:solidFill>
              <a:srgbClr val="C6AF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sp>
          <p:nvSpPr>
            <p:cNvPr id="210" name="Freeform 11"/>
            <p:cNvSpPr/>
            <p:nvPr/>
          </p:nvSpPr>
          <p:spPr bwMode="auto">
            <a:xfrm>
              <a:off x="5739606" y="4483100"/>
              <a:ext cx="1392238" cy="601662"/>
            </a:xfrm>
            <a:custGeom>
              <a:avLst/>
              <a:gdLst>
                <a:gd name="T0" fmla="*/ 44 w 135"/>
                <a:gd name="T1" fmla="*/ 42 h 58"/>
                <a:gd name="T2" fmla="*/ 32 w 135"/>
                <a:gd name="T3" fmla="*/ 35 h 58"/>
                <a:gd name="T4" fmla="*/ 10 w 135"/>
                <a:gd name="T5" fmla="*/ 40 h 58"/>
                <a:gd name="T6" fmla="*/ 38 w 135"/>
                <a:gd name="T7" fmla="*/ 56 h 58"/>
                <a:gd name="T8" fmla="*/ 42 w 135"/>
                <a:gd name="T9" fmla="*/ 57 h 58"/>
                <a:gd name="T10" fmla="*/ 44 w 135"/>
                <a:gd name="T11" fmla="*/ 57 h 58"/>
                <a:gd name="T12" fmla="*/ 76 w 135"/>
                <a:gd name="T13" fmla="*/ 58 h 58"/>
                <a:gd name="T14" fmla="*/ 135 w 135"/>
                <a:gd name="T15" fmla="*/ 53 h 58"/>
                <a:gd name="T16" fmla="*/ 135 w 135"/>
                <a:gd name="T17" fmla="*/ 22 h 58"/>
                <a:gd name="T18" fmla="*/ 135 w 135"/>
                <a:gd name="T19" fmla="*/ 18 h 58"/>
                <a:gd name="T20" fmla="*/ 98 w 135"/>
                <a:gd name="T21" fmla="*/ 0 h 58"/>
                <a:gd name="T22" fmla="*/ 98 w 135"/>
                <a:gd name="T23" fmla="*/ 0 h 58"/>
                <a:gd name="T24" fmla="*/ 92 w 135"/>
                <a:gd name="T25" fmla="*/ 0 h 58"/>
                <a:gd name="T26" fmla="*/ 65 w 135"/>
                <a:gd name="T27" fmla="*/ 0 h 58"/>
                <a:gd name="T28" fmla="*/ 80 w 135"/>
                <a:gd name="T29" fmla="*/ 18 h 58"/>
                <a:gd name="T30" fmla="*/ 92 w 135"/>
                <a:gd name="T31" fmla="*/ 18 h 58"/>
                <a:gd name="T32" fmla="*/ 100 w 135"/>
                <a:gd name="T33" fmla="*/ 26 h 58"/>
                <a:gd name="T34" fmla="*/ 100 w 135"/>
                <a:gd name="T35" fmla="*/ 26 h 58"/>
                <a:gd name="T36" fmla="*/ 92 w 135"/>
                <a:gd name="T37" fmla="*/ 34 h 58"/>
                <a:gd name="T38" fmla="*/ 59 w 135"/>
                <a:gd name="T39" fmla="*/ 42 h 58"/>
                <a:gd name="T40" fmla="*/ 59 w 135"/>
                <a:gd name="T41" fmla="*/ 42 h 58"/>
                <a:gd name="T42" fmla="*/ 44 w 135"/>
                <a:gd name="T43"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5" h="58">
                  <a:moveTo>
                    <a:pt x="44" y="42"/>
                  </a:moveTo>
                  <a:cubicBezTo>
                    <a:pt x="32" y="35"/>
                    <a:pt x="32" y="35"/>
                    <a:pt x="32" y="35"/>
                  </a:cubicBezTo>
                  <a:cubicBezTo>
                    <a:pt x="11" y="22"/>
                    <a:pt x="0" y="35"/>
                    <a:pt x="10" y="40"/>
                  </a:cubicBezTo>
                  <a:cubicBezTo>
                    <a:pt x="38" y="56"/>
                    <a:pt x="38" y="56"/>
                    <a:pt x="38" y="56"/>
                  </a:cubicBezTo>
                  <a:cubicBezTo>
                    <a:pt x="39" y="57"/>
                    <a:pt x="41" y="57"/>
                    <a:pt x="42" y="57"/>
                  </a:cubicBezTo>
                  <a:cubicBezTo>
                    <a:pt x="43" y="57"/>
                    <a:pt x="43" y="57"/>
                    <a:pt x="44" y="57"/>
                  </a:cubicBezTo>
                  <a:cubicBezTo>
                    <a:pt x="76" y="58"/>
                    <a:pt x="76" y="58"/>
                    <a:pt x="76" y="58"/>
                  </a:cubicBezTo>
                  <a:cubicBezTo>
                    <a:pt x="106" y="58"/>
                    <a:pt x="117" y="58"/>
                    <a:pt x="135" y="53"/>
                  </a:cubicBezTo>
                  <a:cubicBezTo>
                    <a:pt x="135" y="22"/>
                    <a:pt x="135" y="22"/>
                    <a:pt x="135" y="22"/>
                  </a:cubicBezTo>
                  <a:cubicBezTo>
                    <a:pt x="135" y="18"/>
                    <a:pt x="135" y="18"/>
                    <a:pt x="135" y="18"/>
                  </a:cubicBezTo>
                  <a:cubicBezTo>
                    <a:pt x="125" y="18"/>
                    <a:pt x="111" y="1"/>
                    <a:pt x="98" y="0"/>
                  </a:cubicBezTo>
                  <a:cubicBezTo>
                    <a:pt x="98" y="0"/>
                    <a:pt x="98" y="0"/>
                    <a:pt x="98" y="0"/>
                  </a:cubicBezTo>
                  <a:cubicBezTo>
                    <a:pt x="92" y="0"/>
                    <a:pt x="92" y="0"/>
                    <a:pt x="92" y="0"/>
                  </a:cubicBezTo>
                  <a:cubicBezTo>
                    <a:pt x="65" y="0"/>
                    <a:pt x="65" y="0"/>
                    <a:pt x="65" y="0"/>
                  </a:cubicBezTo>
                  <a:cubicBezTo>
                    <a:pt x="55" y="0"/>
                    <a:pt x="56" y="17"/>
                    <a:pt x="80" y="18"/>
                  </a:cubicBezTo>
                  <a:cubicBezTo>
                    <a:pt x="92" y="18"/>
                    <a:pt x="92" y="18"/>
                    <a:pt x="92" y="18"/>
                  </a:cubicBezTo>
                  <a:cubicBezTo>
                    <a:pt x="96" y="18"/>
                    <a:pt x="100" y="21"/>
                    <a:pt x="100" y="26"/>
                  </a:cubicBezTo>
                  <a:cubicBezTo>
                    <a:pt x="100" y="26"/>
                    <a:pt x="100" y="26"/>
                    <a:pt x="100" y="26"/>
                  </a:cubicBezTo>
                  <a:cubicBezTo>
                    <a:pt x="100" y="30"/>
                    <a:pt x="96" y="34"/>
                    <a:pt x="92" y="34"/>
                  </a:cubicBezTo>
                  <a:cubicBezTo>
                    <a:pt x="59" y="42"/>
                    <a:pt x="59" y="42"/>
                    <a:pt x="59" y="42"/>
                  </a:cubicBezTo>
                  <a:cubicBezTo>
                    <a:pt x="59" y="42"/>
                    <a:pt x="59" y="42"/>
                    <a:pt x="59" y="42"/>
                  </a:cubicBezTo>
                  <a:lnTo>
                    <a:pt x="44" y="42"/>
                  </a:lnTo>
                  <a:close/>
                </a:path>
              </a:pathLst>
            </a:custGeom>
            <a:solidFill>
              <a:srgbClr val="E8C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tx2"/>
                </a:solidFill>
              </a:endParaRPr>
            </a:p>
          </p:txBody>
        </p:sp>
      </p:grpSp>
      <p:sp>
        <p:nvSpPr>
          <p:cNvPr id="211" name="矩形 210"/>
          <p:cNvSpPr/>
          <p:nvPr/>
        </p:nvSpPr>
        <p:spPr>
          <a:xfrm>
            <a:off x="1794488" y="1995624"/>
            <a:ext cx="3393906" cy="658466"/>
          </a:xfrm>
          <a:prstGeom prst="rect">
            <a:avLst/>
          </a:prstGeom>
        </p:spPr>
        <p:txBody>
          <a:bodyPr wrap="square" lIns="86694" tIns="43347" rIns="86694" bIns="43347">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212" name="矩形 211"/>
          <p:cNvSpPr/>
          <p:nvPr/>
        </p:nvSpPr>
        <p:spPr>
          <a:xfrm>
            <a:off x="1794488" y="3053077"/>
            <a:ext cx="3393906" cy="658466"/>
          </a:xfrm>
          <a:prstGeom prst="rect">
            <a:avLst/>
          </a:prstGeom>
        </p:spPr>
        <p:txBody>
          <a:bodyPr wrap="square" lIns="86694" tIns="43347" rIns="86694" bIns="43347">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213" name="矩形 212"/>
          <p:cNvSpPr/>
          <p:nvPr/>
        </p:nvSpPr>
        <p:spPr>
          <a:xfrm>
            <a:off x="1794488" y="4183978"/>
            <a:ext cx="3393906" cy="658466"/>
          </a:xfrm>
          <a:prstGeom prst="rect">
            <a:avLst/>
          </a:prstGeom>
        </p:spPr>
        <p:txBody>
          <a:bodyPr wrap="square" lIns="86694" tIns="43347" rIns="86694" bIns="43347">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214" name="矩形 213"/>
          <p:cNvSpPr/>
          <p:nvPr/>
        </p:nvSpPr>
        <p:spPr>
          <a:xfrm>
            <a:off x="1794488" y="5274371"/>
            <a:ext cx="3393906" cy="658466"/>
          </a:xfrm>
          <a:prstGeom prst="rect">
            <a:avLst/>
          </a:prstGeom>
        </p:spPr>
        <p:txBody>
          <a:bodyPr wrap="square" lIns="86694" tIns="43347" rIns="86694" bIns="43347">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41" name="TextBox 4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par>
                                <p:cTn id="12" presetID="12" presetClass="entr" presetSubtype="8" fill="hold" grpId="0" nodeType="withEffect">
                                  <p:stCondLst>
                                    <p:cond delay="250"/>
                                  </p:stCondLst>
                                  <p:childTnLst>
                                    <p:set>
                                      <p:cBhvr>
                                        <p:cTn id="13" dur="1" fill="hold">
                                          <p:stCondLst>
                                            <p:cond delay="0"/>
                                          </p:stCondLst>
                                        </p:cTn>
                                        <p:tgtEl>
                                          <p:spTgt spid="182"/>
                                        </p:tgtEl>
                                        <p:attrNameLst>
                                          <p:attrName>style.visibility</p:attrName>
                                        </p:attrNameLst>
                                      </p:cBhvr>
                                      <p:to>
                                        <p:strVal val="visible"/>
                                      </p:to>
                                    </p:set>
                                    <p:anim calcmode="lin" valueType="num">
                                      <p:cBhvr additive="base">
                                        <p:cTn id="14" dur="500"/>
                                        <p:tgtEl>
                                          <p:spTgt spid="182"/>
                                        </p:tgtEl>
                                        <p:attrNameLst>
                                          <p:attrName>ppt_x</p:attrName>
                                        </p:attrNameLst>
                                      </p:cBhvr>
                                      <p:tavLst>
                                        <p:tav tm="0">
                                          <p:val>
                                            <p:strVal val="#ppt_x-#ppt_w*1.125000"/>
                                          </p:val>
                                        </p:tav>
                                        <p:tav tm="100000">
                                          <p:val>
                                            <p:strVal val="#ppt_x"/>
                                          </p:val>
                                        </p:tav>
                                      </p:tavLst>
                                    </p:anim>
                                    <p:animEffect transition="in" filter="wipe(right)">
                                      <p:cBhvr>
                                        <p:cTn id="15" dur="500"/>
                                        <p:tgtEl>
                                          <p:spTgt spid="182"/>
                                        </p:tgtEl>
                                      </p:cBhvr>
                                    </p:animEffect>
                                  </p:childTnLst>
                                </p:cTn>
                              </p:par>
                            </p:childTnLst>
                          </p:cTn>
                        </p:par>
                        <p:par>
                          <p:cTn id="16" fill="hold">
                            <p:stCondLst>
                              <p:cond delay="750"/>
                            </p:stCondLst>
                            <p:childTnLst>
                              <p:par>
                                <p:cTn id="17" presetID="22" presetClass="entr" presetSubtype="4" fill="hold" grpId="0" nodeType="afterEffect">
                                  <p:stCondLst>
                                    <p:cond delay="0"/>
                                  </p:stCondLst>
                                  <p:childTnLst>
                                    <p:set>
                                      <p:cBhvr>
                                        <p:cTn id="18" dur="1" fill="hold">
                                          <p:stCondLst>
                                            <p:cond delay="0"/>
                                          </p:stCondLst>
                                        </p:cTn>
                                        <p:tgtEl>
                                          <p:spTgt spid="178"/>
                                        </p:tgtEl>
                                        <p:attrNameLst>
                                          <p:attrName>style.visibility</p:attrName>
                                        </p:attrNameLst>
                                      </p:cBhvr>
                                      <p:to>
                                        <p:strVal val="visible"/>
                                      </p:to>
                                    </p:set>
                                    <p:animEffect transition="in" filter="wipe(down)">
                                      <p:cBhvr>
                                        <p:cTn id="19" dur="1000"/>
                                        <p:tgtEl>
                                          <p:spTgt spid="178"/>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211"/>
                                        </p:tgtEl>
                                        <p:attrNameLst>
                                          <p:attrName>style.visibility</p:attrName>
                                        </p:attrNameLst>
                                      </p:cBhvr>
                                      <p:to>
                                        <p:strVal val="visible"/>
                                      </p:to>
                                    </p:set>
                                    <p:animEffect transition="in" filter="fade">
                                      <p:cBhvr>
                                        <p:cTn id="22" dur="1000"/>
                                        <p:tgtEl>
                                          <p:spTgt spid="211"/>
                                        </p:tgtEl>
                                      </p:cBhvr>
                                    </p:animEffect>
                                    <p:anim calcmode="lin" valueType="num">
                                      <p:cBhvr>
                                        <p:cTn id="23" dur="1000" fill="hold"/>
                                        <p:tgtEl>
                                          <p:spTgt spid="211"/>
                                        </p:tgtEl>
                                        <p:attrNameLst>
                                          <p:attrName>ppt_x</p:attrName>
                                        </p:attrNameLst>
                                      </p:cBhvr>
                                      <p:tavLst>
                                        <p:tav tm="0">
                                          <p:val>
                                            <p:strVal val="#ppt_x"/>
                                          </p:val>
                                        </p:tav>
                                        <p:tav tm="100000">
                                          <p:val>
                                            <p:strVal val="#ppt_x"/>
                                          </p:val>
                                        </p:tav>
                                      </p:tavLst>
                                    </p:anim>
                                    <p:anim calcmode="lin" valueType="num">
                                      <p:cBhvr>
                                        <p:cTn id="24" dur="1000" fill="hold"/>
                                        <p:tgtEl>
                                          <p:spTgt spid="211"/>
                                        </p:tgtEl>
                                        <p:attrNameLst>
                                          <p:attrName>ppt_y</p:attrName>
                                        </p:attrNameLst>
                                      </p:cBhvr>
                                      <p:tavLst>
                                        <p:tav tm="0">
                                          <p:val>
                                            <p:strVal val="#ppt_y+.1"/>
                                          </p:val>
                                        </p:tav>
                                        <p:tav tm="100000">
                                          <p:val>
                                            <p:strVal val="#ppt_y"/>
                                          </p:val>
                                        </p:tav>
                                      </p:tavLst>
                                    </p:anim>
                                  </p:childTnLst>
                                </p:cTn>
                              </p:par>
                              <p:par>
                                <p:cTn id="25" presetID="12" presetClass="entr" presetSubtype="8" fill="hold" grpId="0" nodeType="withEffect">
                                  <p:stCondLst>
                                    <p:cond delay="250"/>
                                  </p:stCondLst>
                                  <p:childTnLst>
                                    <p:set>
                                      <p:cBhvr>
                                        <p:cTn id="26" dur="1" fill="hold">
                                          <p:stCondLst>
                                            <p:cond delay="0"/>
                                          </p:stCondLst>
                                        </p:cTn>
                                        <p:tgtEl>
                                          <p:spTgt spid="183"/>
                                        </p:tgtEl>
                                        <p:attrNameLst>
                                          <p:attrName>style.visibility</p:attrName>
                                        </p:attrNameLst>
                                      </p:cBhvr>
                                      <p:to>
                                        <p:strVal val="visible"/>
                                      </p:to>
                                    </p:set>
                                    <p:anim calcmode="lin" valueType="num">
                                      <p:cBhvr additive="base">
                                        <p:cTn id="27" dur="500"/>
                                        <p:tgtEl>
                                          <p:spTgt spid="183"/>
                                        </p:tgtEl>
                                        <p:attrNameLst>
                                          <p:attrName>ppt_x</p:attrName>
                                        </p:attrNameLst>
                                      </p:cBhvr>
                                      <p:tavLst>
                                        <p:tav tm="0">
                                          <p:val>
                                            <p:strVal val="#ppt_x-#ppt_w*1.125000"/>
                                          </p:val>
                                        </p:tav>
                                        <p:tav tm="100000">
                                          <p:val>
                                            <p:strVal val="#ppt_x"/>
                                          </p:val>
                                        </p:tav>
                                      </p:tavLst>
                                    </p:anim>
                                    <p:animEffect transition="in" filter="wipe(right)">
                                      <p:cBhvr>
                                        <p:cTn id="28" dur="500"/>
                                        <p:tgtEl>
                                          <p:spTgt spid="183"/>
                                        </p:tgtEl>
                                      </p:cBhvr>
                                    </p:animEffect>
                                  </p:childTnLst>
                                </p:cTn>
                              </p:par>
                            </p:childTnLst>
                          </p:cTn>
                        </p:par>
                        <p:par>
                          <p:cTn id="29" fill="hold">
                            <p:stCondLst>
                              <p:cond delay="1750"/>
                            </p:stCondLst>
                            <p:childTnLst>
                              <p:par>
                                <p:cTn id="30" presetID="22" presetClass="entr" presetSubtype="4" fill="hold" grpId="0" nodeType="afterEffect">
                                  <p:stCondLst>
                                    <p:cond delay="0"/>
                                  </p:stCondLst>
                                  <p:childTnLst>
                                    <p:set>
                                      <p:cBhvr>
                                        <p:cTn id="31" dur="1" fill="hold">
                                          <p:stCondLst>
                                            <p:cond delay="0"/>
                                          </p:stCondLst>
                                        </p:cTn>
                                        <p:tgtEl>
                                          <p:spTgt spid="179"/>
                                        </p:tgtEl>
                                        <p:attrNameLst>
                                          <p:attrName>style.visibility</p:attrName>
                                        </p:attrNameLst>
                                      </p:cBhvr>
                                      <p:to>
                                        <p:strVal val="visible"/>
                                      </p:to>
                                    </p:set>
                                    <p:animEffect transition="in" filter="wipe(down)">
                                      <p:cBhvr>
                                        <p:cTn id="32" dur="1000"/>
                                        <p:tgtEl>
                                          <p:spTgt spid="179"/>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12"/>
                                        </p:tgtEl>
                                        <p:attrNameLst>
                                          <p:attrName>style.visibility</p:attrName>
                                        </p:attrNameLst>
                                      </p:cBhvr>
                                      <p:to>
                                        <p:strVal val="visible"/>
                                      </p:to>
                                    </p:set>
                                    <p:animEffect transition="in" filter="fade">
                                      <p:cBhvr>
                                        <p:cTn id="35" dur="1000"/>
                                        <p:tgtEl>
                                          <p:spTgt spid="212"/>
                                        </p:tgtEl>
                                      </p:cBhvr>
                                    </p:animEffect>
                                    <p:anim calcmode="lin" valueType="num">
                                      <p:cBhvr>
                                        <p:cTn id="36" dur="1000" fill="hold"/>
                                        <p:tgtEl>
                                          <p:spTgt spid="212"/>
                                        </p:tgtEl>
                                        <p:attrNameLst>
                                          <p:attrName>ppt_x</p:attrName>
                                        </p:attrNameLst>
                                      </p:cBhvr>
                                      <p:tavLst>
                                        <p:tav tm="0">
                                          <p:val>
                                            <p:strVal val="#ppt_x"/>
                                          </p:val>
                                        </p:tav>
                                        <p:tav tm="100000">
                                          <p:val>
                                            <p:strVal val="#ppt_x"/>
                                          </p:val>
                                        </p:tav>
                                      </p:tavLst>
                                    </p:anim>
                                    <p:anim calcmode="lin" valueType="num">
                                      <p:cBhvr>
                                        <p:cTn id="37" dur="1000" fill="hold"/>
                                        <p:tgtEl>
                                          <p:spTgt spid="212"/>
                                        </p:tgtEl>
                                        <p:attrNameLst>
                                          <p:attrName>ppt_y</p:attrName>
                                        </p:attrNameLst>
                                      </p:cBhvr>
                                      <p:tavLst>
                                        <p:tav tm="0">
                                          <p:val>
                                            <p:strVal val="#ppt_y+.1"/>
                                          </p:val>
                                        </p:tav>
                                        <p:tav tm="100000">
                                          <p:val>
                                            <p:strVal val="#ppt_y"/>
                                          </p:val>
                                        </p:tav>
                                      </p:tavLst>
                                    </p:anim>
                                  </p:childTnLst>
                                </p:cTn>
                              </p:par>
                              <p:par>
                                <p:cTn id="38" presetID="12" presetClass="entr" presetSubtype="8" fill="hold" grpId="0" nodeType="withEffect">
                                  <p:stCondLst>
                                    <p:cond delay="250"/>
                                  </p:stCondLst>
                                  <p:childTnLst>
                                    <p:set>
                                      <p:cBhvr>
                                        <p:cTn id="39" dur="1" fill="hold">
                                          <p:stCondLst>
                                            <p:cond delay="0"/>
                                          </p:stCondLst>
                                        </p:cTn>
                                        <p:tgtEl>
                                          <p:spTgt spid="184"/>
                                        </p:tgtEl>
                                        <p:attrNameLst>
                                          <p:attrName>style.visibility</p:attrName>
                                        </p:attrNameLst>
                                      </p:cBhvr>
                                      <p:to>
                                        <p:strVal val="visible"/>
                                      </p:to>
                                    </p:set>
                                    <p:anim calcmode="lin" valueType="num">
                                      <p:cBhvr additive="base">
                                        <p:cTn id="40" dur="500"/>
                                        <p:tgtEl>
                                          <p:spTgt spid="184"/>
                                        </p:tgtEl>
                                        <p:attrNameLst>
                                          <p:attrName>ppt_x</p:attrName>
                                        </p:attrNameLst>
                                      </p:cBhvr>
                                      <p:tavLst>
                                        <p:tav tm="0">
                                          <p:val>
                                            <p:strVal val="#ppt_x-#ppt_w*1.125000"/>
                                          </p:val>
                                        </p:tav>
                                        <p:tav tm="100000">
                                          <p:val>
                                            <p:strVal val="#ppt_x"/>
                                          </p:val>
                                        </p:tav>
                                      </p:tavLst>
                                    </p:anim>
                                    <p:animEffect transition="in" filter="wipe(right)">
                                      <p:cBhvr>
                                        <p:cTn id="41" dur="500"/>
                                        <p:tgtEl>
                                          <p:spTgt spid="184"/>
                                        </p:tgtEl>
                                      </p:cBhvr>
                                    </p:animEffect>
                                  </p:childTnLst>
                                </p:cTn>
                              </p:par>
                            </p:childTnLst>
                          </p:cTn>
                        </p:par>
                        <p:par>
                          <p:cTn id="42" fill="hold">
                            <p:stCondLst>
                              <p:cond delay="2750"/>
                            </p:stCondLst>
                            <p:childTnLst>
                              <p:par>
                                <p:cTn id="43" presetID="22" presetClass="entr" presetSubtype="4" fill="hold" grpId="0" nodeType="afterEffect">
                                  <p:stCondLst>
                                    <p:cond delay="0"/>
                                  </p:stCondLst>
                                  <p:childTnLst>
                                    <p:set>
                                      <p:cBhvr>
                                        <p:cTn id="44" dur="1" fill="hold">
                                          <p:stCondLst>
                                            <p:cond delay="0"/>
                                          </p:stCondLst>
                                        </p:cTn>
                                        <p:tgtEl>
                                          <p:spTgt spid="180"/>
                                        </p:tgtEl>
                                        <p:attrNameLst>
                                          <p:attrName>style.visibility</p:attrName>
                                        </p:attrNameLst>
                                      </p:cBhvr>
                                      <p:to>
                                        <p:strVal val="visible"/>
                                      </p:to>
                                    </p:set>
                                    <p:animEffect transition="in" filter="wipe(down)">
                                      <p:cBhvr>
                                        <p:cTn id="45" dur="1000"/>
                                        <p:tgtEl>
                                          <p:spTgt spid="180"/>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213"/>
                                        </p:tgtEl>
                                        <p:attrNameLst>
                                          <p:attrName>style.visibility</p:attrName>
                                        </p:attrNameLst>
                                      </p:cBhvr>
                                      <p:to>
                                        <p:strVal val="visible"/>
                                      </p:to>
                                    </p:set>
                                    <p:animEffect transition="in" filter="fade">
                                      <p:cBhvr>
                                        <p:cTn id="48" dur="1000"/>
                                        <p:tgtEl>
                                          <p:spTgt spid="213"/>
                                        </p:tgtEl>
                                      </p:cBhvr>
                                    </p:animEffect>
                                    <p:anim calcmode="lin" valueType="num">
                                      <p:cBhvr>
                                        <p:cTn id="49" dur="1000" fill="hold"/>
                                        <p:tgtEl>
                                          <p:spTgt spid="213"/>
                                        </p:tgtEl>
                                        <p:attrNameLst>
                                          <p:attrName>ppt_x</p:attrName>
                                        </p:attrNameLst>
                                      </p:cBhvr>
                                      <p:tavLst>
                                        <p:tav tm="0">
                                          <p:val>
                                            <p:strVal val="#ppt_x"/>
                                          </p:val>
                                        </p:tav>
                                        <p:tav tm="100000">
                                          <p:val>
                                            <p:strVal val="#ppt_x"/>
                                          </p:val>
                                        </p:tav>
                                      </p:tavLst>
                                    </p:anim>
                                    <p:anim calcmode="lin" valueType="num">
                                      <p:cBhvr>
                                        <p:cTn id="50" dur="1000" fill="hold"/>
                                        <p:tgtEl>
                                          <p:spTgt spid="213"/>
                                        </p:tgtEl>
                                        <p:attrNameLst>
                                          <p:attrName>ppt_y</p:attrName>
                                        </p:attrNameLst>
                                      </p:cBhvr>
                                      <p:tavLst>
                                        <p:tav tm="0">
                                          <p:val>
                                            <p:strVal val="#ppt_y+.1"/>
                                          </p:val>
                                        </p:tav>
                                        <p:tav tm="100000">
                                          <p:val>
                                            <p:strVal val="#ppt_y"/>
                                          </p:val>
                                        </p:tav>
                                      </p:tavLst>
                                    </p:anim>
                                  </p:childTnLst>
                                </p:cTn>
                              </p:par>
                              <p:par>
                                <p:cTn id="51" presetID="12" presetClass="entr" presetSubtype="8" fill="hold" grpId="0" nodeType="withEffect">
                                  <p:stCondLst>
                                    <p:cond delay="250"/>
                                  </p:stCondLst>
                                  <p:childTnLst>
                                    <p:set>
                                      <p:cBhvr>
                                        <p:cTn id="52" dur="1" fill="hold">
                                          <p:stCondLst>
                                            <p:cond delay="0"/>
                                          </p:stCondLst>
                                        </p:cTn>
                                        <p:tgtEl>
                                          <p:spTgt spid="185"/>
                                        </p:tgtEl>
                                        <p:attrNameLst>
                                          <p:attrName>style.visibility</p:attrName>
                                        </p:attrNameLst>
                                      </p:cBhvr>
                                      <p:to>
                                        <p:strVal val="visible"/>
                                      </p:to>
                                    </p:set>
                                    <p:anim calcmode="lin" valueType="num">
                                      <p:cBhvr additive="base">
                                        <p:cTn id="53" dur="500"/>
                                        <p:tgtEl>
                                          <p:spTgt spid="185"/>
                                        </p:tgtEl>
                                        <p:attrNameLst>
                                          <p:attrName>ppt_x</p:attrName>
                                        </p:attrNameLst>
                                      </p:cBhvr>
                                      <p:tavLst>
                                        <p:tav tm="0">
                                          <p:val>
                                            <p:strVal val="#ppt_x-#ppt_w*1.125000"/>
                                          </p:val>
                                        </p:tav>
                                        <p:tav tm="100000">
                                          <p:val>
                                            <p:strVal val="#ppt_x"/>
                                          </p:val>
                                        </p:tav>
                                      </p:tavLst>
                                    </p:anim>
                                    <p:animEffect transition="in" filter="wipe(right)">
                                      <p:cBhvr>
                                        <p:cTn id="54" dur="500"/>
                                        <p:tgtEl>
                                          <p:spTgt spid="185"/>
                                        </p:tgtEl>
                                      </p:cBhvr>
                                    </p:animEffect>
                                  </p:childTnLst>
                                </p:cTn>
                              </p:par>
                            </p:childTnLst>
                          </p:cTn>
                        </p:par>
                        <p:par>
                          <p:cTn id="55" fill="hold">
                            <p:stCondLst>
                              <p:cond delay="3750"/>
                            </p:stCondLst>
                            <p:childTnLst>
                              <p:par>
                                <p:cTn id="56" presetID="22" presetClass="entr" presetSubtype="4" fill="hold" grpId="0" nodeType="afterEffect">
                                  <p:stCondLst>
                                    <p:cond delay="0"/>
                                  </p:stCondLst>
                                  <p:childTnLst>
                                    <p:set>
                                      <p:cBhvr>
                                        <p:cTn id="57" dur="1" fill="hold">
                                          <p:stCondLst>
                                            <p:cond delay="0"/>
                                          </p:stCondLst>
                                        </p:cTn>
                                        <p:tgtEl>
                                          <p:spTgt spid="181"/>
                                        </p:tgtEl>
                                        <p:attrNameLst>
                                          <p:attrName>style.visibility</p:attrName>
                                        </p:attrNameLst>
                                      </p:cBhvr>
                                      <p:to>
                                        <p:strVal val="visible"/>
                                      </p:to>
                                    </p:set>
                                    <p:animEffect transition="in" filter="wipe(down)">
                                      <p:cBhvr>
                                        <p:cTn id="58" dur="1000"/>
                                        <p:tgtEl>
                                          <p:spTgt spid="181"/>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214"/>
                                        </p:tgtEl>
                                        <p:attrNameLst>
                                          <p:attrName>style.visibility</p:attrName>
                                        </p:attrNameLst>
                                      </p:cBhvr>
                                      <p:to>
                                        <p:strVal val="visible"/>
                                      </p:to>
                                    </p:set>
                                    <p:animEffect transition="in" filter="fade">
                                      <p:cBhvr>
                                        <p:cTn id="61" dur="1000"/>
                                        <p:tgtEl>
                                          <p:spTgt spid="214"/>
                                        </p:tgtEl>
                                      </p:cBhvr>
                                    </p:animEffect>
                                    <p:anim calcmode="lin" valueType="num">
                                      <p:cBhvr>
                                        <p:cTn id="62" dur="1000" fill="hold"/>
                                        <p:tgtEl>
                                          <p:spTgt spid="214"/>
                                        </p:tgtEl>
                                        <p:attrNameLst>
                                          <p:attrName>ppt_x</p:attrName>
                                        </p:attrNameLst>
                                      </p:cBhvr>
                                      <p:tavLst>
                                        <p:tav tm="0">
                                          <p:val>
                                            <p:strVal val="#ppt_x"/>
                                          </p:val>
                                        </p:tav>
                                        <p:tav tm="100000">
                                          <p:val>
                                            <p:strVal val="#ppt_x"/>
                                          </p:val>
                                        </p:tav>
                                      </p:tavLst>
                                    </p:anim>
                                    <p:anim calcmode="lin" valueType="num">
                                      <p:cBhvr>
                                        <p:cTn id="63" dur="1000" fill="hold"/>
                                        <p:tgtEl>
                                          <p:spTgt spid="214"/>
                                        </p:tgtEl>
                                        <p:attrNameLst>
                                          <p:attrName>ppt_y</p:attrName>
                                        </p:attrNameLst>
                                      </p:cBhvr>
                                      <p:tavLst>
                                        <p:tav tm="0">
                                          <p:val>
                                            <p:strVal val="#ppt_y+.1"/>
                                          </p:val>
                                        </p:tav>
                                        <p:tav tm="100000">
                                          <p:val>
                                            <p:strVal val="#ppt_y"/>
                                          </p:val>
                                        </p:tav>
                                      </p:tavLst>
                                    </p:anim>
                                  </p:childTnLst>
                                </p:cTn>
                              </p:par>
                            </p:childTnLst>
                          </p:cTn>
                        </p:par>
                        <p:par>
                          <p:cTn id="64" fill="hold">
                            <p:stCondLst>
                              <p:cond delay="4750"/>
                            </p:stCondLst>
                            <p:childTnLst>
                              <p:par>
                                <p:cTn id="65" presetID="2" presetClass="entr" presetSubtype="9" fill="hold" nodeType="afterEffect">
                                  <p:stCondLst>
                                    <p:cond delay="0"/>
                                  </p:stCondLst>
                                  <p:childTnLst>
                                    <p:set>
                                      <p:cBhvr>
                                        <p:cTn id="66" dur="1" fill="hold">
                                          <p:stCondLst>
                                            <p:cond delay="0"/>
                                          </p:stCondLst>
                                        </p:cTn>
                                        <p:tgtEl>
                                          <p:spTgt spid="193"/>
                                        </p:tgtEl>
                                        <p:attrNameLst>
                                          <p:attrName>style.visibility</p:attrName>
                                        </p:attrNameLst>
                                      </p:cBhvr>
                                      <p:to>
                                        <p:strVal val="visible"/>
                                      </p:to>
                                    </p:set>
                                    <p:anim calcmode="lin" valueType="num">
                                      <p:cBhvr additive="base">
                                        <p:cTn id="67" dur="1000" fill="hold"/>
                                        <p:tgtEl>
                                          <p:spTgt spid="193"/>
                                        </p:tgtEl>
                                        <p:attrNameLst>
                                          <p:attrName>ppt_x</p:attrName>
                                        </p:attrNameLst>
                                      </p:cBhvr>
                                      <p:tavLst>
                                        <p:tav tm="0">
                                          <p:val>
                                            <p:strVal val="0-#ppt_w/2"/>
                                          </p:val>
                                        </p:tav>
                                        <p:tav tm="100000">
                                          <p:val>
                                            <p:strVal val="#ppt_x"/>
                                          </p:val>
                                        </p:tav>
                                      </p:tavLst>
                                    </p:anim>
                                    <p:anim calcmode="lin" valueType="num">
                                      <p:cBhvr additive="base">
                                        <p:cTn id="68" dur="1000" fill="hold"/>
                                        <p:tgtEl>
                                          <p:spTgt spid="193"/>
                                        </p:tgtEl>
                                        <p:attrNameLst>
                                          <p:attrName>ppt_y</p:attrName>
                                        </p:attrNameLst>
                                      </p:cBhvr>
                                      <p:tavLst>
                                        <p:tav tm="0">
                                          <p:val>
                                            <p:strVal val="0-#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205"/>
                                        </p:tgtEl>
                                        <p:attrNameLst>
                                          <p:attrName>style.visibility</p:attrName>
                                        </p:attrNameLst>
                                      </p:cBhvr>
                                      <p:to>
                                        <p:strVal val="visible"/>
                                      </p:to>
                                    </p:set>
                                    <p:anim calcmode="lin" valueType="num">
                                      <p:cBhvr additive="base">
                                        <p:cTn id="71" dur="1000" fill="hold"/>
                                        <p:tgtEl>
                                          <p:spTgt spid="205"/>
                                        </p:tgtEl>
                                        <p:attrNameLst>
                                          <p:attrName>ppt_x</p:attrName>
                                        </p:attrNameLst>
                                      </p:cBhvr>
                                      <p:tavLst>
                                        <p:tav tm="0">
                                          <p:val>
                                            <p:strVal val="0-#ppt_w/2"/>
                                          </p:val>
                                        </p:tav>
                                        <p:tav tm="100000">
                                          <p:val>
                                            <p:strVal val="#ppt_x"/>
                                          </p:val>
                                        </p:tav>
                                      </p:tavLst>
                                    </p:anim>
                                    <p:anim calcmode="lin" valueType="num">
                                      <p:cBhvr additive="base">
                                        <p:cTn id="72" dur="1000" fill="hold"/>
                                        <p:tgtEl>
                                          <p:spTgt spid="205"/>
                                        </p:tgtEl>
                                        <p:attrNameLst>
                                          <p:attrName>ppt_y</p:attrName>
                                        </p:attrNameLst>
                                      </p:cBhvr>
                                      <p:tavLst>
                                        <p:tav tm="0">
                                          <p:val>
                                            <p:strVal val="1+#ppt_h/2"/>
                                          </p:val>
                                        </p:tav>
                                        <p:tav tm="100000">
                                          <p:val>
                                            <p:strVal val="#ppt_y"/>
                                          </p:val>
                                        </p:tav>
                                      </p:tavLst>
                                    </p:anim>
                                  </p:childTnLst>
                                </p:cTn>
                              </p:par>
                              <p:par>
                                <p:cTn id="73" presetID="2" presetClass="entr" presetSubtype="6" fill="hold" nodeType="withEffect">
                                  <p:stCondLst>
                                    <p:cond delay="0"/>
                                  </p:stCondLst>
                                  <p:childTnLst>
                                    <p:set>
                                      <p:cBhvr>
                                        <p:cTn id="74" dur="1" fill="hold">
                                          <p:stCondLst>
                                            <p:cond delay="0"/>
                                          </p:stCondLst>
                                        </p:cTn>
                                        <p:tgtEl>
                                          <p:spTgt spid="187"/>
                                        </p:tgtEl>
                                        <p:attrNameLst>
                                          <p:attrName>style.visibility</p:attrName>
                                        </p:attrNameLst>
                                      </p:cBhvr>
                                      <p:to>
                                        <p:strVal val="visible"/>
                                      </p:to>
                                    </p:set>
                                    <p:anim calcmode="lin" valueType="num">
                                      <p:cBhvr additive="base">
                                        <p:cTn id="75" dur="1000" fill="hold"/>
                                        <p:tgtEl>
                                          <p:spTgt spid="187"/>
                                        </p:tgtEl>
                                        <p:attrNameLst>
                                          <p:attrName>ppt_x</p:attrName>
                                        </p:attrNameLst>
                                      </p:cBhvr>
                                      <p:tavLst>
                                        <p:tav tm="0">
                                          <p:val>
                                            <p:strVal val="1+#ppt_w/2"/>
                                          </p:val>
                                        </p:tav>
                                        <p:tav tm="100000">
                                          <p:val>
                                            <p:strVal val="#ppt_x"/>
                                          </p:val>
                                        </p:tav>
                                      </p:tavLst>
                                    </p:anim>
                                    <p:anim calcmode="lin" valueType="num">
                                      <p:cBhvr additive="base">
                                        <p:cTn id="76" dur="1000" fill="hold"/>
                                        <p:tgtEl>
                                          <p:spTgt spid="187"/>
                                        </p:tgtEl>
                                        <p:attrNameLst>
                                          <p:attrName>ppt_y</p:attrName>
                                        </p:attrNameLst>
                                      </p:cBhvr>
                                      <p:tavLst>
                                        <p:tav tm="0">
                                          <p:val>
                                            <p:strVal val="1+#ppt_h/2"/>
                                          </p:val>
                                        </p:tav>
                                        <p:tav tm="100000">
                                          <p:val>
                                            <p:strVal val="#ppt_y"/>
                                          </p:val>
                                        </p:tav>
                                      </p:tavLst>
                                    </p:anim>
                                  </p:childTnLst>
                                </p:cTn>
                              </p:par>
                              <p:par>
                                <p:cTn id="77" presetID="2" presetClass="entr" presetSubtype="3" fill="hold" nodeType="withEffect">
                                  <p:stCondLst>
                                    <p:cond delay="0"/>
                                  </p:stCondLst>
                                  <p:childTnLst>
                                    <p:set>
                                      <p:cBhvr>
                                        <p:cTn id="78" dur="1" fill="hold">
                                          <p:stCondLst>
                                            <p:cond delay="0"/>
                                          </p:stCondLst>
                                        </p:cTn>
                                        <p:tgtEl>
                                          <p:spTgt spid="197"/>
                                        </p:tgtEl>
                                        <p:attrNameLst>
                                          <p:attrName>style.visibility</p:attrName>
                                        </p:attrNameLst>
                                      </p:cBhvr>
                                      <p:to>
                                        <p:strVal val="visible"/>
                                      </p:to>
                                    </p:set>
                                    <p:anim calcmode="lin" valueType="num">
                                      <p:cBhvr additive="base">
                                        <p:cTn id="79" dur="1000" fill="hold"/>
                                        <p:tgtEl>
                                          <p:spTgt spid="197"/>
                                        </p:tgtEl>
                                        <p:attrNameLst>
                                          <p:attrName>ppt_x</p:attrName>
                                        </p:attrNameLst>
                                      </p:cBhvr>
                                      <p:tavLst>
                                        <p:tav tm="0">
                                          <p:val>
                                            <p:strVal val="1+#ppt_w/2"/>
                                          </p:val>
                                        </p:tav>
                                        <p:tav tm="100000">
                                          <p:val>
                                            <p:strVal val="#ppt_x"/>
                                          </p:val>
                                        </p:tav>
                                      </p:tavLst>
                                    </p:anim>
                                    <p:anim calcmode="lin" valueType="num">
                                      <p:cBhvr additive="base">
                                        <p:cTn id="80" dur="1000" fill="hold"/>
                                        <p:tgtEl>
                                          <p:spTgt spid="197"/>
                                        </p:tgtEl>
                                        <p:attrNameLst>
                                          <p:attrName>ppt_y</p:attrName>
                                        </p:attrNameLst>
                                      </p:cBhvr>
                                      <p:tavLst>
                                        <p:tav tm="0">
                                          <p:val>
                                            <p:strVal val="0-#ppt_h/2"/>
                                          </p:val>
                                        </p:tav>
                                        <p:tav tm="100000">
                                          <p:val>
                                            <p:strVal val="#ppt_y"/>
                                          </p:val>
                                        </p:tav>
                                      </p:tavLst>
                                    </p:anim>
                                  </p:childTnLst>
                                </p:cTn>
                              </p:par>
                            </p:childTnLst>
                          </p:cTn>
                        </p:par>
                        <p:par>
                          <p:cTn id="81" fill="hold">
                            <p:stCondLst>
                              <p:cond delay="5750"/>
                            </p:stCondLst>
                            <p:childTnLst>
                              <p:par>
                                <p:cTn id="82" presetID="53" presetClass="entr" presetSubtype="16" fill="hold" grpId="0" nodeType="afterEffect">
                                  <p:stCondLst>
                                    <p:cond delay="0"/>
                                  </p:stCondLst>
                                  <p:iterate type="lt">
                                    <p:tmPct val="3000"/>
                                  </p:iterate>
                                  <p:childTnLst>
                                    <p:set>
                                      <p:cBhvr>
                                        <p:cTn id="83" dur="1" fill="hold">
                                          <p:stCondLst>
                                            <p:cond delay="0"/>
                                          </p:stCondLst>
                                        </p:cTn>
                                        <p:tgtEl>
                                          <p:spTgt spid="186"/>
                                        </p:tgtEl>
                                        <p:attrNameLst>
                                          <p:attrName>style.visibility</p:attrName>
                                        </p:attrNameLst>
                                      </p:cBhvr>
                                      <p:to>
                                        <p:strVal val="visible"/>
                                      </p:to>
                                    </p:set>
                                    <p:anim calcmode="lin" valueType="num">
                                      <p:cBhvr>
                                        <p:cTn id="84" dur="500" fill="hold"/>
                                        <p:tgtEl>
                                          <p:spTgt spid="186"/>
                                        </p:tgtEl>
                                        <p:attrNameLst>
                                          <p:attrName>ppt_w</p:attrName>
                                        </p:attrNameLst>
                                      </p:cBhvr>
                                      <p:tavLst>
                                        <p:tav tm="0">
                                          <p:val>
                                            <p:fltVal val="0"/>
                                          </p:val>
                                        </p:tav>
                                        <p:tav tm="100000">
                                          <p:val>
                                            <p:strVal val="#ppt_w"/>
                                          </p:val>
                                        </p:tav>
                                      </p:tavLst>
                                    </p:anim>
                                    <p:anim calcmode="lin" valueType="num">
                                      <p:cBhvr>
                                        <p:cTn id="85" dur="500" fill="hold"/>
                                        <p:tgtEl>
                                          <p:spTgt spid="186"/>
                                        </p:tgtEl>
                                        <p:attrNameLst>
                                          <p:attrName>ppt_h</p:attrName>
                                        </p:attrNameLst>
                                      </p:cBhvr>
                                      <p:tavLst>
                                        <p:tav tm="0">
                                          <p:val>
                                            <p:fltVal val="0"/>
                                          </p:val>
                                        </p:tav>
                                        <p:tav tm="100000">
                                          <p:val>
                                            <p:strVal val="#ppt_h"/>
                                          </p:val>
                                        </p:tav>
                                      </p:tavLst>
                                    </p:anim>
                                    <p:animEffect transition="in" filter="fade">
                                      <p:cBhvr>
                                        <p:cTn id="86" dur="500"/>
                                        <p:tgtEl>
                                          <p:spTgt spid="186"/>
                                        </p:tgtEl>
                                      </p:cBhvr>
                                    </p:animEffect>
                                  </p:childTnLst>
                                </p:cTn>
                              </p:par>
                            </p:childTnLst>
                          </p:cTn>
                        </p:par>
                        <p:par>
                          <p:cTn id="87" fill="hold">
                            <p:stCondLst>
                              <p:cond delay="7599"/>
                            </p:stCondLst>
                            <p:childTnLst>
                              <p:par>
                                <p:cTn id="88" presetID="10" presetClass="entr" presetSubtype="0" fill="hold" grpId="0" nodeType="afterEffect">
                                  <p:stCondLst>
                                    <p:cond delay="0"/>
                                  </p:stCondLst>
                                  <p:childTnLst>
                                    <p:set>
                                      <p:cBhvr>
                                        <p:cTn id="89" dur="1" fill="hold">
                                          <p:stCondLst>
                                            <p:cond delay="0"/>
                                          </p:stCondLst>
                                        </p:cTn>
                                        <p:tgtEl>
                                          <p:spTgt spid="41"/>
                                        </p:tgtEl>
                                        <p:attrNameLst>
                                          <p:attrName>style.visibility</p:attrName>
                                        </p:attrNameLst>
                                      </p:cBhvr>
                                      <p:to>
                                        <p:strVal val="visible"/>
                                      </p:to>
                                    </p:set>
                                    <p:animEffect transition="in" filter="fade">
                                      <p:cBhvr>
                                        <p:cTn id="9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78" grpId="0"/>
      <p:bldP spid="179" grpId="0"/>
      <p:bldP spid="180" grpId="0"/>
      <p:bldP spid="181" grpId="0"/>
      <p:bldP spid="182" grpId="0" animBg="1"/>
      <p:bldP spid="183" grpId="0" animBg="1"/>
      <p:bldP spid="184" grpId="0" animBg="1"/>
      <p:bldP spid="185" grpId="0" animBg="1"/>
      <p:bldP spid="186" grpId="0"/>
      <p:bldP spid="211" grpId="0"/>
      <p:bldP spid="212" grpId="0"/>
      <p:bldP spid="213" grpId="0"/>
      <p:bldP spid="214" grpId="0"/>
      <p:bldP spid="4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339084"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自主学习情况</a:t>
            </a:r>
          </a:p>
        </p:txBody>
      </p:sp>
      <p:sp>
        <p:nvSpPr>
          <p:cNvPr id="239" name="等腰三角形 238"/>
          <p:cNvSpPr/>
          <p:nvPr/>
        </p:nvSpPr>
        <p:spPr>
          <a:xfrm rot="5400000">
            <a:off x="6478187" y="1870911"/>
            <a:ext cx="425222" cy="366418"/>
          </a:xfrm>
          <a:prstGeom prst="triangle">
            <a:avLst/>
          </a:prstGeom>
          <a:solidFill>
            <a:schemeClr val="accent6"/>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240" name="等腰三角形 239"/>
          <p:cNvSpPr/>
          <p:nvPr/>
        </p:nvSpPr>
        <p:spPr>
          <a:xfrm rot="5400000">
            <a:off x="6478187" y="2945766"/>
            <a:ext cx="425222" cy="366418"/>
          </a:xfrm>
          <a:prstGeom prst="triangle">
            <a:avLst/>
          </a:prstGeom>
          <a:solidFill>
            <a:schemeClr val="accent2"/>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241" name="等腰三角形 240"/>
          <p:cNvSpPr/>
          <p:nvPr/>
        </p:nvSpPr>
        <p:spPr>
          <a:xfrm rot="5400000">
            <a:off x="6478187" y="4020622"/>
            <a:ext cx="425222" cy="366418"/>
          </a:xfrm>
          <a:prstGeom prst="triangle">
            <a:avLst/>
          </a:prstGeom>
          <a:solidFill>
            <a:schemeClr val="accent3"/>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grpSp>
        <p:nvGrpSpPr>
          <p:cNvPr id="242" name="组合 241"/>
          <p:cNvGrpSpPr/>
          <p:nvPr/>
        </p:nvGrpSpPr>
        <p:grpSpPr>
          <a:xfrm>
            <a:off x="318353" y="2143506"/>
            <a:ext cx="1740250" cy="1305260"/>
            <a:chOff x="318353" y="2143506"/>
            <a:chExt cx="1740250" cy="1305260"/>
          </a:xfrm>
          <a:effectLst>
            <a:outerShdw blurRad="50800" dist="127000" dir="2700000" algn="ctr" rotWithShape="0">
              <a:srgbClr val="000000">
                <a:alpha val="43137"/>
              </a:srgbClr>
            </a:outerShdw>
          </a:effectLst>
        </p:grpSpPr>
        <p:sp>
          <p:nvSpPr>
            <p:cNvPr id="243" name="Freeform 5"/>
            <p:cNvSpPr>
              <a:spLocks noEditPoints="1"/>
            </p:cNvSpPr>
            <p:nvPr/>
          </p:nvSpPr>
          <p:spPr bwMode="auto">
            <a:xfrm>
              <a:off x="949971" y="2143506"/>
              <a:ext cx="1108632" cy="541344"/>
            </a:xfrm>
            <a:custGeom>
              <a:avLst/>
              <a:gdLst>
                <a:gd name="T0" fmla="*/ 588 w 588"/>
                <a:gd name="T1" fmla="*/ 0 h 287"/>
                <a:gd name="T2" fmla="*/ 0 w 588"/>
                <a:gd name="T3" fmla="*/ 68 h 287"/>
                <a:gd name="T4" fmla="*/ 445 w 588"/>
                <a:gd name="T5" fmla="*/ 287 h 287"/>
                <a:gd name="T6" fmla="*/ 588 w 588"/>
                <a:gd name="T7" fmla="*/ 0 h 287"/>
                <a:gd name="T8" fmla="*/ 479 w 588"/>
                <a:gd name="T9" fmla="*/ 75 h 287"/>
                <a:gd name="T10" fmla="*/ 479 w 588"/>
                <a:gd name="T11" fmla="*/ 75 h 287"/>
                <a:gd name="T12" fmla="*/ 410 w 588"/>
                <a:gd name="T13" fmla="*/ 198 h 287"/>
                <a:gd name="T14" fmla="*/ 219 w 588"/>
                <a:gd name="T15" fmla="*/ 102 h 287"/>
                <a:gd name="T16" fmla="*/ 479 w 588"/>
                <a:gd name="T17" fmla="*/ 75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287">
                  <a:moveTo>
                    <a:pt x="588" y="0"/>
                  </a:moveTo>
                  <a:lnTo>
                    <a:pt x="0" y="68"/>
                  </a:lnTo>
                  <a:lnTo>
                    <a:pt x="445" y="287"/>
                  </a:lnTo>
                  <a:lnTo>
                    <a:pt x="588" y="0"/>
                  </a:lnTo>
                  <a:close/>
                  <a:moveTo>
                    <a:pt x="479" y="75"/>
                  </a:moveTo>
                  <a:lnTo>
                    <a:pt x="479" y="75"/>
                  </a:lnTo>
                  <a:lnTo>
                    <a:pt x="410" y="198"/>
                  </a:lnTo>
                  <a:lnTo>
                    <a:pt x="219" y="102"/>
                  </a:lnTo>
                  <a:lnTo>
                    <a:pt x="479" y="75"/>
                  </a:lnTo>
                  <a:close/>
                </a:path>
              </a:pathLst>
            </a:custGeom>
            <a:solidFill>
              <a:srgbClr val="3B7BB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4" name="Freeform 6"/>
            <p:cNvSpPr>
              <a:spLocks noEditPoints="1"/>
            </p:cNvSpPr>
            <p:nvPr/>
          </p:nvSpPr>
          <p:spPr bwMode="auto">
            <a:xfrm>
              <a:off x="1181879" y="2156710"/>
              <a:ext cx="748516" cy="179191"/>
            </a:xfrm>
            <a:custGeom>
              <a:avLst/>
              <a:gdLst>
                <a:gd name="T0" fmla="*/ 62 w 397"/>
                <a:gd name="T1" fmla="*/ 61 h 95"/>
                <a:gd name="T2" fmla="*/ 62 w 397"/>
                <a:gd name="T3" fmla="*/ 41 h 95"/>
                <a:gd name="T4" fmla="*/ 82 w 397"/>
                <a:gd name="T5" fmla="*/ 41 h 95"/>
                <a:gd name="T6" fmla="*/ 82 w 397"/>
                <a:gd name="T7" fmla="*/ 61 h 95"/>
                <a:gd name="T8" fmla="*/ 82 w 397"/>
                <a:gd name="T9" fmla="*/ 41 h 95"/>
                <a:gd name="T10" fmla="*/ 390 w 397"/>
                <a:gd name="T11" fmla="*/ 0 h 95"/>
                <a:gd name="T12" fmla="*/ 390 w 397"/>
                <a:gd name="T13" fmla="*/ 48 h 95"/>
                <a:gd name="T14" fmla="*/ 397 w 397"/>
                <a:gd name="T15" fmla="*/ 0 h 95"/>
                <a:gd name="T16" fmla="*/ 369 w 397"/>
                <a:gd name="T17" fmla="*/ 6 h 95"/>
                <a:gd name="T18" fmla="*/ 376 w 397"/>
                <a:gd name="T19" fmla="*/ 6 h 95"/>
                <a:gd name="T20" fmla="*/ 369 w 397"/>
                <a:gd name="T21" fmla="*/ 27 h 95"/>
                <a:gd name="T22" fmla="*/ 349 w 397"/>
                <a:gd name="T23" fmla="*/ 6 h 95"/>
                <a:gd name="T24" fmla="*/ 356 w 397"/>
                <a:gd name="T25" fmla="*/ 27 h 95"/>
                <a:gd name="T26" fmla="*/ 356 w 397"/>
                <a:gd name="T27" fmla="*/ 6 h 95"/>
                <a:gd name="T28" fmla="*/ 328 w 397"/>
                <a:gd name="T29" fmla="*/ 6 h 95"/>
                <a:gd name="T30" fmla="*/ 335 w 397"/>
                <a:gd name="T31" fmla="*/ 27 h 95"/>
                <a:gd name="T32" fmla="*/ 335 w 397"/>
                <a:gd name="T33" fmla="*/ 6 h 95"/>
                <a:gd name="T34" fmla="*/ 315 w 397"/>
                <a:gd name="T35" fmla="*/ 13 h 95"/>
                <a:gd name="T36" fmla="*/ 315 w 397"/>
                <a:gd name="T37" fmla="*/ 34 h 95"/>
                <a:gd name="T38" fmla="*/ 315 w 397"/>
                <a:gd name="T39" fmla="*/ 13 h 95"/>
                <a:gd name="T40" fmla="*/ 294 w 397"/>
                <a:gd name="T41" fmla="*/ 13 h 95"/>
                <a:gd name="T42" fmla="*/ 301 w 397"/>
                <a:gd name="T43" fmla="*/ 13 h 95"/>
                <a:gd name="T44" fmla="*/ 294 w 397"/>
                <a:gd name="T45" fmla="*/ 48 h 95"/>
                <a:gd name="T46" fmla="*/ 192 w 397"/>
                <a:gd name="T47" fmla="*/ 27 h 95"/>
                <a:gd name="T48" fmla="*/ 198 w 397"/>
                <a:gd name="T49" fmla="*/ 68 h 95"/>
                <a:gd name="T50" fmla="*/ 198 w 397"/>
                <a:gd name="T51" fmla="*/ 27 h 95"/>
                <a:gd name="T52" fmla="*/ 219 w 397"/>
                <a:gd name="T53" fmla="*/ 20 h 95"/>
                <a:gd name="T54" fmla="*/ 219 w 397"/>
                <a:gd name="T55" fmla="*/ 20 h 95"/>
                <a:gd name="T56" fmla="*/ 219 w 397"/>
                <a:gd name="T57" fmla="*/ 41 h 95"/>
                <a:gd name="T58" fmla="*/ 233 w 397"/>
                <a:gd name="T59" fmla="*/ 20 h 95"/>
                <a:gd name="T60" fmla="*/ 239 w 397"/>
                <a:gd name="T61" fmla="*/ 41 h 95"/>
                <a:gd name="T62" fmla="*/ 239 w 397"/>
                <a:gd name="T63" fmla="*/ 20 h 95"/>
                <a:gd name="T64" fmla="*/ 253 w 397"/>
                <a:gd name="T65" fmla="*/ 20 h 95"/>
                <a:gd name="T66" fmla="*/ 260 w 397"/>
                <a:gd name="T67" fmla="*/ 41 h 95"/>
                <a:gd name="T68" fmla="*/ 260 w 397"/>
                <a:gd name="T69" fmla="*/ 20 h 95"/>
                <a:gd name="T70" fmla="*/ 274 w 397"/>
                <a:gd name="T71" fmla="*/ 13 h 95"/>
                <a:gd name="T72" fmla="*/ 274 w 397"/>
                <a:gd name="T73" fmla="*/ 34 h 95"/>
                <a:gd name="T74" fmla="*/ 274 w 397"/>
                <a:gd name="T75" fmla="*/ 13 h 95"/>
                <a:gd name="T76" fmla="*/ 178 w 397"/>
                <a:gd name="T77" fmla="*/ 27 h 95"/>
                <a:gd name="T78" fmla="*/ 178 w 397"/>
                <a:gd name="T79" fmla="*/ 27 h 95"/>
                <a:gd name="T80" fmla="*/ 178 w 397"/>
                <a:gd name="T81" fmla="*/ 48 h 95"/>
                <a:gd name="T82" fmla="*/ 157 w 397"/>
                <a:gd name="T83" fmla="*/ 27 h 95"/>
                <a:gd name="T84" fmla="*/ 157 w 397"/>
                <a:gd name="T85" fmla="*/ 48 h 95"/>
                <a:gd name="T86" fmla="*/ 164 w 397"/>
                <a:gd name="T87" fmla="*/ 27 h 95"/>
                <a:gd name="T88" fmla="*/ 137 w 397"/>
                <a:gd name="T89" fmla="*/ 34 h 95"/>
                <a:gd name="T90" fmla="*/ 144 w 397"/>
                <a:gd name="T91" fmla="*/ 54 h 95"/>
                <a:gd name="T92" fmla="*/ 144 w 397"/>
                <a:gd name="T93" fmla="*/ 34 h 95"/>
                <a:gd name="T94" fmla="*/ 116 w 397"/>
                <a:gd name="T95" fmla="*/ 34 h 95"/>
                <a:gd name="T96" fmla="*/ 123 w 397"/>
                <a:gd name="T97" fmla="*/ 54 h 95"/>
                <a:gd name="T98" fmla="*/ 123 w 397"/>
                <a:gd name="T99" fmla="*/ 34 h 95"/>
                <a:gd name="T100" fmla="*/ 96 w 397"/>
                <a:gd name="T101" fmla="*/ 34 h 95"/>
                <a:gd name="T102" fmla="*/ 103 w 397"/>
                <a:gd name="T103" fmla="*/ 34 h 95"/>
                <a:gd name="T104" fmla="*/ 103 w 397"/>
                <a:gd name="T105" fmla="*/ 68 h 95"/>
                <a:gd name="T106" fmla="*/ 0 w 397"/>
                <a:gd name="T107" fmla="*/ 48 h 95"/>
                <a:gd name="T108" fmla="*/ 7 w 397"/>
                <a:gd name="T109" fmla="*/ 95 h 95"/>
                <a:gd name="T110" fmla="*/ 7 w 397"/>
                <a:gd name="T111" fmla="*/ 48 h 95"/>
                <a:gd name="T112" fmla="*/ 21 w 397"/>
                <a:gd name="T113" fmla="*/ 48 h 95"/>
                <a:gd name="T114" fmla="*/ 27 w 397"/>
                <a:gd name="T115" fmla="*/ 48 h 95"/>
                <a:gd name="T116" fmla="*/ 27 w 397"/>
                <a:gd name="T117" fmla="*/ 68 h 95"/>
                <a:gd name="T118" fmla="*/ 41 w 397"/>
                <a:gd name="T119" fmla="*/ 41 h 95"/>
                <a:gd name="T120" fmla="*/ 41 w 397"/>
                <a:gd name="T121" fmla="*/ 61 h 95"/>
                <a:gd name="T122" fmla="*/ 48 w 397"/>
                <a:gd name="T123" fmla="*/ 4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7" h="95">
                  <a:moveTo>
                    <a:pt x="62" y="41"/>
                  </a:moveTo>
                  <a:lnTo>
                    <a:pt x="62" y="61"/>
                  </a:lnTo>
                  <a:lnTo>
                    <a:pt x="69" y="61"/>
                  </a:lnTo>
                  <a:lnTo>
                    <a:pt x="62" y="41"/>
                  </a:lnTo>
                  <a:lnTo>
                    <a:pt x="62" y="41"/>
                  </a:lnTo>
                  <a:close/>
                  <a:moveTo>
                    <a:pt x="82" y="41"/>
                  </a:moveTo>
                  <a:lnTo>
                    <a:pt x="82" y="41"/>
                  </a:lnTo>
                  <a:lnTo>
                    <a:pt x="82" y="61"/>
                  </a:lnTo>
                  <a:lnTo>
                    <a:pt x="89" y="61"/>
                  </a:lnTo>
                  <a:lnTo>
                    <a:pt x="82" y="41"/>
                  </a:lnTo>
                  <a:lnTo>
                    <a:pt x="82" y="41"/>
                  </a:lnTo>
                  <a:close/>
                  <a:moveTo>
                    <a:pt x="390" y="0"/>
                  </a:moveTo>
                  <a:lnTo>
                    <a:pt x="390" y="0"/>
                  </a:lnTo>
                  <a:lnTo>
                    <a:pt x="390" y="48"/>
                  </a:lnTo>
                  <a:lnTo>
                    <a:pt x="397" y="48"/>
                  </a:lnTo>
                  <a:lnTo>
                    <a:pt x="397" y="0"/>
                  </a:lnTo>
                  <a:lnTo>
                    <a:pt x="390" y="0"/>
                  </a:lnTo>
                  <a:close/>
                  <a:moveTo>
                    <a:pt x="369" y="6"/>
                  </a:moveTo>
                  <a:lnTo>
                    <a:pt x="369" y="6"/>
                  </a:lnTo>
                  <a:lnTo>
                    <a:pt x="376" y="6"/>
                  </a:lnTo>
                  <a:lnTo>
                    <a:pt x="376" y="27"/>
                  </a:lnTo>
                  <a:lnTo>
                    <a:pt x="369" y="27"/>
                  </a:lnTo>
                  <a:lnTo>
                    <a:pt x="369" y="6"/>
                  </a:lnTo>
                  <a:close/>
                  <a:moveTo>
                    <a:pt x="349" y="6"/>
                  </a:moveTo>
                  <a:lnTo>
                    <a:pt x="349" y="6"/>
                  </a:lnTo>
                  <a:lnTo>
                    <a:pt x="356" y="27"/>
                  </a:lnTo>
                  <a:lnTo>
                    <a:pt x="356" y="27"/>
                  </a:lnTo>
                  <a:lnTo>
                    <a:pt x="356" y="6"/>
                  </a:lnTo>
                  <a:lnTo>
                    <a:pt x="349" y="6"/>
                  </a:lnTo>
                  <a:close/>
                  <a:moveTo>
                    <a:pt x="328" y="6"/>
                  </a:moveTo>
                  <a:lnTo>
                    <a:pt x="328" y="6"/>
                  </a:lnTo>
                  <a:lnTo>
                    <a:pt x="335" y="27"/>
                  </a:lnTo>
                  <a:lnTo>
                    <a:pt x="335" y="27"/>
                  </a:lnTo>
                  <a:lnTo>
                    <a:pt x="335" y="6"/>
                  </a:lnTo>
                  <a:lnTo>
                    <a:pt x="328" y="6"/>
                  </a:lnTo>
                  <a:close/>
                  <a:moveTo>
                    <a:pt x="315" y="13"/>
                  </a:moveTo>
                  <a:lnTo>
                    <a:pt x="315" y="13"/>
                  </a:lnTo>
                  <a:lnTo>
                    <a:pt x="315" y="34"/>
                  </a:lnTo>
                  <a:lnTo>
                    <a:pt x="315" y="34"/>
                  </a:lnTo>
                  <a:lnTo>
                    <a:pt x="315" y="13"/>
                  </a:lnTo>
                  <a:lnTo>
                    <a:pt x="315" y="13"/>
                  </a:lnTo>
                  <a:close/>
                  <a:moveTo>
                    <a:pt x="294" y="13"/>
                  </a:moveTo>
                  <a:lnTo>
                    <a:pt x="294" y="13"/>
                  </a:lnTo>
                  <a:lnTo>
                    <a:pt x="301" y="13"/>
                  </a:lnTo>
                  <a:lnTo>
                    <a:pt x="301" y="48"/>
                  </a:lnTo>
                  <a:lnTo>
                    <a:pt x="294" y="48"/>
                  </a:lnTo>
                  <a:lnTo>
                    <a:pt x="294" y="13"/>
                  </a:lnTo>
                  <a:close/>
                  <a:moveTo>
                    <a:pt x="192" y="27"/>
                  </a:moveTo>
                  <a:lnTo>
                    <a:pt x="192" y="27"/>
                  </a:lnTo>
                  <a:lnTo>
                    <a:pt x="198" y="68"/>
                  </a:lnTo>
                  <a:lnTo>
                    <a:pt x="205" y="68"/>
                  </a:lnTo>
                  <a:lnTo>
                    <a:pt x="198" y="27"/>
                  </a:lnTo>
                  <a:lnTo>
                    <a:pt x="192" y="27"/>
                  </a:lnTo>
                  <a:close/>
                  <a:moveTo>
                    <a:pt x="219" y="20"/>
                  </a:moveTo>
                  <a:lnTo>
                    <a:pt x="219" y="20"/>
                  </a:lnTo>
                  <a:lnTo>
                    <a:pt x="219" y="20"/>
                  </a:lnTo>
                  <a:lnTo>
                    <a:pt x="219" y="41"/>
                  </a:lnTo>
                  <a:lnTo>
                    <a:pt x="219" y="41"/>
                  </a:lnTo>
                  <a:lnTo>
                    <a:pt x="219" y="20"/>
                  </a:lnTo>
                  <a:close/>
                  <a:moveTo>
                    <a:pt x="233" y="20"/>
                  </a:moveTo>
                  <a:lnTo>
                    <a:pt x="233" y="20"/>
                  </a:lnTo>
                  <a:lnTo>
                    <a:pt x="239" y="41"/>
                  </a:lnTo>
                  <a:lnTo>
                    <a:pt x="239" y="41"/>
                  </a:lnTo>
                  <a:lnTo>
                    <a:pt x="239" y="20"/>
                  </a:lnTo>
                  <a:lnTo>
                    <a:pt x="233" y="20"/>
                  </a:lnTo>
                  <a:close/>
                  <a:moveTo>
                    <a:pt x="253" y="20"/>
                  </a:moveTo>
                  <a:lnTo>
                    <a:pt x="253" y="20"/>
                  </a:lnTo>
                  <a:lnTo>
                    <a:pt x="260" y="41"/>
                  </a:lnTo>
                  <a:lnTo>
                    <a:pt x="260" y="41"/>
                  </a:lnTo>
                  <a:lnTo>
                    <a:pt x="260" y="20"/>
                  </a:lnTo>
                  <a:lnTo>
                    <a:pt x="253" y="20"/>
                  </a:lnTo>
                  <a:close/>
                  <a:moveTo>
                    <a:pt x="274" y="13"/>
                  </a:moveTo>
                  <a:lnTo>
                    <a:pt x="274" y="13"/>
                  </a:lnTo>
                  <a:lnTo>
                    <a:pt x="274" y="34"/>
                  </a:lnTo>
                  <a:lnTo>
                    <a:pt x="280" y="34"/>
                  </a:lnTo>
                  <a:lnTo>
                    <a:pt x="274" y="13"/>
                  </a:lnTo>
                  <a:lnTo>
                    <a:pt x="274" y="13"/>
                  </a:lnTo>
                  <a:close/>
                  <a:moveTo>
                    <a:pt x="178" y="27"/>
                  </a:moveTo>
                  <a:lnTo>
                    <a:pt x="178" y="27"/>
                  </a:lnTo>
                  <a:lnTo>
                    <a:pt x="178" y="27"/>
                  </a:lnTo>
                  <a:lnTo>
                    <a:pt x="185" y="48"/>
                  </a:lnTo>
                  <a:lnTo>
                    <a:pt x="178" y="48"/>
                  </a:lnTo>
                  <a:lnTo>
                    <a:pt x="178" y="27"/>
                  </a:lnTo>
                  <a:close/>
                  <a:moveTo>
                    <a:pt x="157" y="27"/>
                  </a:moveTo>
                  <a:lnTo>
                    <a:pt x="157" y="27"/>
                  </a:lnTo>
                  <a:lnTo>
                    <a:pt x="157" y="48"/>
                  </a:lnTo>
                  <a:lnTo>
                    <a:pt x="164" y="48"/>
                  </a:lnTo>
                  <a:lnTo>
                    <a:pt x="164" y="27"/>
                  </a:lnTo>
                  <a:lnTo>
                    <a:pt x="157" y="27"/>
                  </a:lnTo>
                  <a:close/>
                  <a:moveTo>
                    <a:pt x="137" y="34"/>
                  </a:moveTo>
                  <a:lnTo>
                    <a:pt x="137" y="34"/>
                  </a:lnTo>
                  <a:lnTo>
                    <a:pt x="144" y="54"/>
                  </a:lnTo>
                  <a:lnTo>
                    <a:pt x="144" y="54"/>
                  </a:lnTo>
                  <a:lnTo>
                    <a:pt x="144" y="34"/>
                  </a:lnTo>
                  <a:lnTo>
                    <a:pt x="137" y="34"/>
                  </a:lnTo>
                  <a:close/>
                  <a:moveTo>
                    <a:pt x="116" y="34"/>
                  </a:moveTo>
                  <a:lnTo>
                    <a:pt x="116" y="34"/>
                  </a:lnTo>
                  <a:lnTo>
                    <a:pt x="123" y="54"/>
                  </a:lnTo>
                  <a:lnTo>
                    <a:pt x="123" y="54"/>
                  </a:lnTo>
                  <a:lnTo>
                    <a:pt x="123" y="34"/>
                  </a:lnTo>
                  <a:lnTo>
                    <a:pt x="116" y="34"/>
                  </a:lnTo>
                  <a:close/>
                  <a:moveTo>
                    <a:pt x="96" y="34"/>
                  </a:moveTo>
                  <a:lnTo>
                    <a:pt x="96" y="34"/>
                  </a:lnTo>
                  <a:lnTo>
                    <a:pt x="103" y="34"/>
                  </a:lnTo>
                  <a:lnTo>
                    <a:pt x="110" y="68"/>
                  </a:lnTo>
                  <a:lnTo>
                    <a:pt x="103" y="68"/>
                  </a:lnTo>
                  <a:lnTo>
                    <a:pt x="96" y="34"/>
                  </a:lnTo>
                  <a:close/>
                  <a:moveTo>
                    <a:pt x="0" y="48"/>
                  </a:moveTo>
                  <a:lnTo>
                    <a:pt x="0" y="48"/>
                  </a:lnTo>
                  <a:lnTo>
                    <a:pt x="7" y="95"/>
                  </a:lnTo>
                  <a:lnTo>
                    <a:pt x="14" y="95"/>
                  </a:lnTo>
                  <a:lnTo>
                    <a:pt x="7" y="48"/>
                  </a:lnTo>
                  <a:lnTo>
                    <a:pt x="0" y="48"/>
                  </a:lnTo>
                  <a:close/>
                  <a:moveTo>
                    <a:pt x="21" y="48"/>
                  </a:moveTo>
                  <a:lnTo>
                    <a:pt x="21" y="48"/>
                  </a:lnTo>
                  <a:lnTo>
                    <a:pt x="27" y="48"/>
                  </a:lnTo>
                  <a:lnTo>
                    <a:pt x="27" y="68"/>
                  </a:lnTo>
                  <a:lnTo>
                    <a:pt x="27" y="68"/>
                  </a:lnTo>
                  <a:lnTo>
                    <a:pt x="21" y="48"/>
                  </a:lnTo>
                  <a:close/>
                  <a:moveTo>
                    <a:pt x="41" y="41"/>
                  </a:moveTo>
                  <a:lnTo>
                    <a:pt x="41" y="41"/>
                  </a:lnTo>
                  <a:lnTo>
                    <a:pt x="41" y="61"/>
                  </a:lnTo>
                  <a:lnTo>
                    <a:pt x="48" y="61"/>
                  </a:lnTo>
                  <a:lnTo>
                    <a:pt x="48" y="41"/>
                  </a:lnTo>
                  <a:lnTo>
                    <a:pt x="41" y="41"/>
                  </a:lnTo>
                  <a:close/>
                </a:path>
              </a:pathLst>
            </a:custGeom>
            <a:solidFill>
              <a:srgbClr val="255A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5" name="Freeform 78"/>
            <p:cNvSpPr/>
            <p:nvPr/>
          </p:nvSpPr>
          <p:spPr bwMode="auto">
            <a:xfrm>
              <a:off x="459759" y="2956465"/>
              <a:ext cx="90500" cy="167873"/>
            </a:xfrm>
            <a:custGeom>
              <a:avLst/>
              <a:gdLst>
                <a:gd name="T0" fmla="*/ 2 w 7"/>
                <a:gd name="T1" fmla="*/ 13 h 13"/>
                <a:gd name="T2" fmla="*/ 1 w 7"/>
                <a:gd name="T3" fmla="*/ 12 h 13"/>
                <a:gd name="T4" fmla="*/ 1 w 7"/>
                <a:gd name="T5" fmla="*/ 11 h 13"/>
                <a:gd name="T6" fmla="*/ 3 w 7"/>
                <a:gd name="T7" fmla="*/ 1 h 13"/>
                <a:gd name="T8" fmla="*/ 5 w 7"/>
                <a:gd name="T9" fmla="*/ 0 h 13"/>
                <a:gd name="T10" fmla="*/ 6 w 7"/>
                <a:gd name="T11" fmla="*/ 1 h 13"/>
                <a:gd name="T12" fmla="*/ 7 w 7"/>
                <a:gd name="T13" fmla="*/ 2 h 13"/>
                <a:gd name="T14" fmla="*/ 4 w 7"/>
                <a:gd name="T15" fmla="*/ 12 h 13"/>
                <a:gd name="T16" fmla="*/ 2 w 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2" y="13"/>
                  </a:moveTo>
                  <a:cubicBezTo>
                    <a:pt x="1" y="12"/>
                    <a:pt x="1" y="12"/>
                    <a:pt x="1" y="12"/>
                  </a:cubicBezTo>
                  <a:cubicBezTo>
                    <a:pt x="1" y="12"/>
                    <a:pt x="0" y="11"/>
                    <a:pt x="1" y="11"/>
                  </a:cubicBezTo>
                  <a:cubicBezTo>
                    <a:pt x="3" y="1"/>
                    <a:pt x="3" y="1"/>
                    <a:pt x="3" y="1"/>
                  </a:cubicBezTo>
                  <a:cubicBezTo>
                    <a:pt x="4" y="0"/>
                    <a:pt x="4" y="0"/>
                    <a:pt x="5" y="0"/>
                  </a:cubicBezTo>
                  <a:cubicBezTo>
                    <a:pt x="6" y="1"/>
                    <a:pt x="6" y="1"/>
                    <a:pt x="6" y="1"/>
                  </a:cubicBezTo>
                  <a:cubicBezTo>
                    <a:pt x="7" y="1"/>
                    <a:pt x="7" y="1"/>
                    <a:pt x="7" y="2"/>
                  </a:cubicBezTo>
                  <a:cubicBezTo>
                    <a:pt x="4" y="12"/>
                    <a:pt x="4" y="12"/>
                    <a:pt x="4" y="12"/>
                  </a:cubicBezTo>
                  <a:cubicBezTo>
                    <a:pt x="4" y="12"/>
                    <a:pt x="3" y="13"/>
                    <a:pt x="2" y="13"/>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6" name="Freeform 79"/>
            <p:cNvSpPr/>
            <p:nvPr/>
          </p:nvSpPr>
          <p:spPr bwMode="auto">
            <a:xfrm>
              <a:off x="318353" y="2466049"/>
              <a:ext cx="554316" cy="556433"/>
            </a:xfrm>
            <a:custGeom>
              <a:avLst/>
              <a:gdLst>
                <a:gd name="T0" fmla="*/ 16 w 43"/>
                <a:gd name="T1" fmla="*/ 40 h 43"/>
                <a:gd name="T2" fmla="*/ 3 w 43"/>
                <a:gd name="T3" fmla="*/ 16 h 43"/>
                <a:gd name="T4" fmla="*/ 27 w 43"/>
                <a:gd name="T5" fmla="*/ 3 h 43"/>
                <a:gd name="T6" fmla="*/ 40 w 43"/>
                <a:gd name="T7" fmla="*/ 27 h 43"/>
                <a:gd name="T8" fmla="*/ 16 w 43"/>
                <a:gd name="T9" fmla="*/ 40 h 43"/>
              </a:gdLst>
              <a:ahLst/>
              <a:cxnLst>
                <a:cxn ang="0">
                  <a:pos x="T0" y="T1"/>
                </a:cxn>
                <a:cxn ang="0">
                  <a:pos x="T2" y="T3"/>
                </a:cxn>
                <a:cxn ang="0">
                  <a:pos x="T4" y="T5"/>
                </a:cxn>
                <a:cxn ang="0">
                  <a:pos x="T6" y="T7"/>
                </a:cxn>
                <a:cxn ang="0">
                  <a:pos x="T8" y="T9"/>
                </a:cxn>
              </a:cxnLst>
              <a:rect l="0" t="0" r="r" b="b"/>
              <a:pathLst>
                <a:path w="43" h="43">
                  <a:moveTo>
                    <a:pt x="16" y="40"/>
                  </a:moveTo>
                  <a:cubicBezTo>
                    <a:pt x="6" y="37"/>
                    <a:pt x="0" y="26"/>
                    <a:pt x="3" y="16"/>
                  </a:cubicBezTo>
                  <a:cubicBezTo>
                    <a:pt x="6" y="6"/>
                    <a:pt x="17" y="0"/>
                    <a:pt x="27" y="3"/>
                  </a:cubicBezTo>
                  <a:cubicBezTo>
                    <a:pt x="37" y="6"/>
                    <a:pt x="43" y="17"/>
                    <a:pt x="40" y="27"/>
                  </a:cubicBezTo>
                  <a:cubicBezTo>
                    <a:pt x="37" y="37"/>
                    <a:pt x="26" y="43"/>
                    <a:pt x="16"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7" name="Freeform 80"/>
            <p:cNvSpPr/>
            <p:nvPr/>
          </p:nvSpPr>
          <p:spPr bwMode="auto">
            <a:xfrm>
              <a:off x="344749" y="2479252"/>
              <a:ext cx="501524" cy="516822"/>
            </a:xfrm>
            <a:custGeom>
              <a:avLst/>
              <a:gdLst>
                <a:gd name="T0" fmla="*/ 14 w 39"/>
                <a:gd name="T1" fmla="*/ 37 h 40"/>
                <a:gd name="T2" fmla="*/ 2 w 39"/>
                <a:gd name="T3" fmla="*/ 15 h 40"/>
                <a:gd name="T4" fmla="*/ 25 w 39"/>
                <a:gd name="T5" fmla="*/ 3 h 40"/>
                <a:gd name="T6" fmla="*/ 37 w 39"/>
                <a:gd name="T7" fmla="*/ 25 h 40"/>
                <a:gd name="T8" fmla="*/ 14 w 39"/>
                <a:gd name="T9" fmla="*/ 37 h 40"/>
              </a:gdLst>
              <a:ahLst/>
              <a:cxnLst>
                <a:cxn ang="0">
                  <a:pos x="T0" y="T1"/>
                </a:cxn>
                <a:cxn ang="0">
                  <a:pos x="T2" y="T3"/>
                </a:cxn>
                <a:cxn ang="0">
                  <a:pos x="T4" y="T5"/>
                </a:cxn>
                <a:cxn ang="0">
                  <a:pos x="T6" y="T7"/>
                </a:cxn>
                <a:cxn ang="0">
                  <a:pos x="T8" y="T9"/>
                </a:cxn>
              </a:cxnLst>
              <a:rect l="0" t="0" r="r" b="b"/>
              <a:pathLst>
                <a:path w="39" h="40">
                  <a:moveTo>
                    <a:pt x="14" y="37"/>
                  </a:moveTo>
                  <a:cubicBezTo>
                    <a:pt x="5" y="35"/>
                    <a:pt x="0" y="25"/>
                    <a:pt x="2" y="15"/>
                  </a:cubicBezTo>
                  <a:cubicBezTo>
                    <a:pt x="5" y="6"/>
                    <a:pt x="15" y="0"/>
                    <a:pt x="25" y="3"/>
                  </a:cubicBezTo>
                  <a:cubicBezTo>
                    <a:pt x="34" y="6"/>
                    <a:pt x="39" y="16"/>
                    <a:pt x="37" y="25"/>
                  </a:cubicBezTo>
                  <a:cubicBezTo>
                    <a:pt x="34" y="35"/>
                    <a:pt x="24" y="40"/>
                    <a:pt x="14" y="37"/>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8" name="Freeform 81"/>
            <p:cNvSpPr/>
            <p:nvPr/>
          </p:nvSpPr>
          <p:spPr bwMode="auto">
            <a:xfrm>
              <a:off x="472958" y="2543383"/>
              <a:ext cx="386513" cy="465895"/>
            </a:xfrm>
            <a:custGeom>
              <a:avLst/>
              <a:gdLst>
                <a:gd name="T0" fmla="*/ 9 w 30"/>
                <a:gd name="T1" fmla="*/ 15 h 36"/>
                <a:gd name="T2" fmla="*/ 19 w 30"/>
                <a:gd name="T3" fmla="*/ 0 h 36"/>
                <a:gd name="T4" fmla="*/ 25 w 30"/>
                <a:gd name="T5" fmla="*/ 25 h 36"/>
                <a:gd name="T6" fmla="*/ 0 w 30"/>
                <a:gd name="T7" fmla="*/ 30 h 36"/>
                <a:gd name="T8" fmla="*/ 9 w 30"/>
                <a:gd name="T9" fmla="*/ 15 h 36"/>
              </a:gdLst>
              <a:ahLst/>
              <a:cxnLst>
                <a:cxn ang="0">
                  <a:pos x="T0" y="T1"/>
                </a:cxn>
                <a:cxn ang="0">
                  <a:pos x="T2" y="T3"/>
                </a:cxn>
                <a:cxn ang="0">
                  <a:pos x="T4" y="T5"/>
                </a:cxn>
                <a:cxn ang="0">
                  <a:pos x="T6" y="T7"/>
                </a:cxn>
                <a:cxn ang="0">
                  <a:pos x="T8" y="T9"/>
                </a:cxn>
              </a:cxnLst>
              <a:rect l="0" t="0" r="r" b="b"/>
              <a:pathLst>
                <a:path w="30" h="36">
                  <a:moveTo>
                    <a:pt x="9" y="15"/>
                  </a:moveTo>
                  <a:cubicBezTo>
                    <a:pt x="19" y="0"/>
                    <a:pt x="19" y="0"/>
                    <a:pt x="19" y="0"/>
                  </a:cubicBezTo>
                  <a:cubicBezTo>
                    <a:pt x="27" y="5"/>
                    <a:pt x="30" y="16"/>
                    <a:pt x="25" y="25"/>
                  </a:cubicBezTo>
                  <a:cubicBezTo>
                    <a:pt x="19" y="33"/>
                    <a:pt x="8" y="36"/>
                    <a:pt x="0" y="30"/>
                  </a:cubicBezTo>
                  <a:lnTo>
                    <a:pt x="9" y="15"/>
                  </a:ln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49" name="Freeform 82"/>
            <p:cNvSpPr/>
            <p:nvPr/>
          </p:nvSpPr>
          <p:spPr bwMode="auto">
            <a:xfrm>
              <a:off x="382458" y="2516977"/>
              <a:ext cx="426107" cy="439488"/>
            </a:xfrm>
            <a:custGeom>
              <a:avLst/>
              <a:gdLst>
                <a:gd name="T0" fmla="*/ 12 w 33"/>
                <a:gd name="T1" fmla="*/ 32 h 34"/>
                <a:gd name="T2" fmla="*/ 2 w 33"/>
                <a:gd name="T3" fmla="*/ 13 h 34"/>
                <a:gd name="T4" fmla="*/ 21 w 33"/>
                <a:gd name="T5" fmla="*/ 3 h 34"/>
                <a:gd name="T6" fmla="*/ 31 w 33"/>
                <a:gd name="T7" fmla="*/ 22 h 34"/>
                <a:gd name="T8" fmla="*/ 12 w 33"/>
                <a:gd name="T9" fmla="*/ 32 h 34"/>
              </a:gdLst>
              <a:ahLst/>
              <a:cxnLst>
                <a:cxn ang="0">
                  <a:pos x="T0" y="T1"/>
                </a:cxn>
                <a:cxn ang="0">
                  <a:pos x="T2" y="T3"/>
                </a:cxn>
                <a:cxn ang="0">
                  <a:pos x="T4" y="T5"/>
                </a:cxn>
                <a:cxn ang="0">
                  <a:pos x="T6" y="T7"/>
                </a:cxn>
                <a:cxn ang="0">
                  <a:pos x="T8" y="T9"/>
                </a:cxn>
              </a:cxnLst>
              <a:rect l="0" t="0" r="r" b="b"/>
              <a:pathLst>
                <a:path w="33" h="34">
                  <a:moveTo>
                    <a:pt x="12" y="32"/>
                  </a:moveTo>
                  <a:cubicBezTo>
                    <a:pt x="4" y="29"/>
                    <a:pt x="0" y="21"/>
                    <a:pt x="2" y="13"/>
                  </a:cubicBezTo>
                  <a:cubicBezTo>
                    <a:pt x="4" y="5"/>
                    <a:pt x="13" y="0"/>
                    <a:pt x="21" y="3"/>
                  </a:cubicBezTo>
                  <a:cubicBezTo>
                    <a:pt x="29" y="5"/>
                    <a:pt x="33" y="13"/>
                    <a:pt x="31" y="22"/>
                  </a:cubicBezTo>
                  <a:cubicBezTo>
                    <a:pt x="29" y="30"/>
                    <a:pt x="20" y="34"/>
                    <a:pt x="12" y="32"/>
                  </a:cubicBezTo>
                  <a:close/>
                </a:path>
              </a:pathLst>
            </a:custGeom>
            <a:solidFill>
              <a:srgbClr val="3526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0" name="Freeform 83"/>
            <p:cNvSpPr/>
            <p:nvPr/>
          </p:nvSpPr>
          <p:spPr bwMode="auto">
            <a:xfrm>
              <a:off x="395655" y="2543383"/>
              <a:ext cx="399711" cy="401764"/>
            </a:xfrm>
            <a:custGeom>
              <a:avLst/>
              <a:gdLst>
                <a:gd name="T0" fmla="*/ 12 w 31"/>
                <a:gd name="T1" fmla="*/ 28 h 31"/>
                <a:gd name="T2" fmla="*/ 2 w 31"/>
                <a:gd name="T3" fmla="*/ 11 h 31"/>
                <a:gd name="T4" fmla="*/ 19 w 31"/>
                <a:gd name="T5" fmla="*/ 2 h 31"/>
                <a:gd name="T6" fmla="*/ 29 w 31"/>
                <a:gd name="T7" fmla="*/ 19 h 31"/>
                <a:gd name="T8" fmla="*/ 12 w 31"/>
                <a:gd name="T9" fmla="*/ 28 h 31"/>
              </a:gdLst>
              <a:ahLst/>
              <a:cxnLst>
                <a:cxn ang="0">
                  <a:pos x="T0" y="T1"/>
                </a:cxn>
                <a:cxn ang="0">
                  <a:pos x="T2" y="T3"/>
                </a:cxn>
                <a:cxn ang="0">
                  <a:pos x="T4" y="T5"/>
                </a:cxn>
                <a:cxn ang="0">
                  <a:pos x="T6" y="T7"/>
                </a:cxn>
                <a:cxn ang="0">
                  <a:pos x="T8" y="T9"/>
                </a:cxn>
              </a:cxnLst>
              <a:rect l="0" t="0" r="r" b="b"/>
              <a:pathLst>
                <a:path w="31" h="31">
                  <a:moveTo>
                    <a:pt x="12" y="28"/>
                  </a:moveTo>
                  <a:cubicBezTo>
                    <a:pt x="4" y="26"/>
                    <a:pt x="0" y="19"/>
                    <a:pt x="2" y="11"/>
                  </a:cubicBezTo>
                  <a:cubicBezTo>
                    <a:pt x="4" y="4"/>
                    <a:pt x="12" y="0"/>
                    <a:pt x="19" y="2"/>
                  </a:cubicBezTo>
                  <a:cubicBezTo>
                    <a:pt x="27" y="4"/>
                    <a:pt x="31" y="12"/>
                    <a:pt x="29" y="19"/>
                  </a:cubicBezTo>
                  <a:cubicBezTo>
                    <a:pt x="27" y="26"/>
                    <a:pt x="19" y="31"/>
                    <a:pt x="12" y="28"/>
                  </a:cubicBezTo>
                  <a:close/>
                </a:path>
              </a:pathLst>
            </a:custGeom>
            <a:solidFill>
              <a:srgbClr val="3E2D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1" name="Freeform 84"/>
            <p:cNvSpPr/>
            <p:nvPr/>
          </p:nvSpPr>
          <p:spPr bwMode="auto">
            <a:xfrm>
              <a:off x="459759" y="2543383"/>
              <a:ext cx="258305" cy="194281"/>
            </a:xfrm>
            <a:custGeom>
              <a:avLst/>
              <a:gdLst>
                <a:gd name="T0" fmla="*/ 0 w 20"/>
                <a:gd name="T1" fmla="*/ 6 h 15"/>
                <a:gd name="T2" fmla="*/ 14 w 20"/>
                <a:gd name="T3" fmla="*/ 2 h 15"/>
                <a:gd name="T4" fmla="*/ 20 w 20"/>
                <a:gd name="T5" fmla="*/ 5 h 15"/>
                <a:gd name="T6" fmla="*/ 14 w 20"/>
                <a:gd name="T7" fmla="*/ 12 h 15"/>
                <a:gd name="T8" fmla="*/ 0 w 20"/>
                <a:gd name="T9" fmla="*/ 7 h 15"/>
                <a:gd name="T10" fmla="*/ 0 w 20"/>
                <a:gd name="T11" fmla="*/ 6 h 15"/>
              </a:gdLst>
              <a:ahLst/>
              <a:cxnLst>
                <a:cxn ang="0">
                  <a:pos x="T0" y="T1"/>
                </a:cxn>
                <a:cxn ang="0">
                  <a:pos x="T2" y="T3"/>
                </a:cxn>
                <a:cxn ang="0">
                  <a:pos x="T4" y="T5"/>
                </a:cxn>
                <a:cxn ang="0">
                  <a:pos x="T6" y="T7"/>
                </a:cxn>
                <a:cxn ang="0">
                  <a:pos x="T8" y="T9"/>
                </a:cxn>
                <a:cxn ang="0">
                  <a:pos x="T10" y="T11"/>
                </a:cxn>
              </a:cxnLst>
              <a:rect l="0" t="0" r="r" b="b"/>
              <a:pathLst>
                <a:path w="20" h="15">
                  <a:moveTo>
                    <a:pt x="0" y="6"/>
                  </a:moveTo>
                  <a:cubicBezTo>
                    <a:pt x="3" y="2"/>
                    <a:pt x="9" y="0"/>
                    <a:pt x="14" y="2"/>
                  </a:cubicBezTo>
                  <a:cubicBezTo>
                    <a:pt x="17" y="3"/>
                    <a:pt x="19" y="4"/>
                    <a:pt x="20" y="5"/>
                  </a:cubicBezTo>
                  <a:cubicBezTo>
                    <a:pt x="19" y="8"/>
                    <a:pt x="17" y="11"/>
                    <a:pt x="14" y="12"/>
                  </a:cubicBezTo>
                  <a:cubicBezTo>
                    <a:pt x="9" y="15"/>
                    <a:pt x="3" y="12"/>
                    <a:pt x="0" y="7"/>
                  </a:cubicBezTo>
                  <a:cubicBezTo>
                    <a:pt x="0" y="7"/>
                    <a:pt x="0" y="6"/>
                    <a:pt x="0" y="6"/>
                  </a:cubicBezTo>
                  <a:close/>
                </a:path>
              </a:pathLst>
            </a:custGeom>
            <a:solidFill>
              <a:srgbClr val="4A37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2" name="Freeform 111"/>
            <p:cNvSpPr/>
            <p:nvPr/>
          </p:nvSpPr>
          <p:spPr bwMode="auto">
            <a:xfrm>
              <a:off x="1000878" y="2426438"/>
              <a:ext cx="1006818" cy="1022328"/>
            </a:xfrm>
            <a:custGeom>
              <a:avLst/>
              <a:gdLst>
                <a:gd name="T0" fmla="*/ 47 w 78"/>
                <a:gd name="T1" fmla="*/ 1 h 79"/>
                <a:gd name="T2" fmla="*/ 77 w 78"/>
                <a:gd name="T3" fmla="*/ 28 h 79"/>
                <a:gd name="T4" fmla="*/ 77 w 78"/>
                <a:gd name="T5" fmla="*/ 34 h 79"/>
                <a:gd name="T6" fmla="*/ 37 w 78"/>
                <a:gd name="T7" fmla="*/ 78 h 79"/>
                <a:gd name="T8" fmla="*/ 31 w 78"/>
                <a:gd name="T9" fmla="*/ 78 h 79"/>
                <a:gd name="T10" fmla="*/ 2 w 78"/>
                <a:gd name="T11" fmla="*/ 51 h 79"/>
                <a:gd name="T12" fmla="*/ 2 w 78"/>
                <a:gd name="T13" fmla="*/ 45 h 79"/>
                <a:gd name="T14" fmla="*/ 41 w 78"/>
                <a:gd name="T15" fmla="*/ 2 h 79"/>
                <a:gd name="T16" fmla="*/ 47 w 78"/>
                <a:gd name="T17"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9">
                  <a:moveTo>
                    <a:pt x="47" y="1"/>
                  </a:moveTo>
                  <a:cubicBezTo>
                    <a:pt x="77" y="28"/>
                    <a:pt x="77" y="28"/>
                    <a:pt x="77" y="28"/>
                  </a:cubicBezTo>
                  <a:cubicBezTo>
                    <a:pt x="78" y="30"/>
                    <a:pt x="78" y="33"/>
                    <a:pt x="77" y="34"/>
                  </a:cubicBezTo>
                  <a:cubicBezTo>
                    <a:pt x="37" y="78"/>
                    <a:pt x="37" y="78"/>
                    <a:pt x="37" y="78"/>
                  </a:cubicBezTo>
                  <a:cubicBezTo>
                    <a:pt x="35" y="79"/>
                    <a:pt x="33" y="79"/>
                    <a:pt x="31" y="78"/>
                  </a:cubicBezTo>
                  <a:cubicBezTo>
                    <a:pt x="2" y="51"/>
                    <a:pt x="2" y="51"/>
                    <a:pt x="2" y="51"/>
                  </a:cubicBezTo>
                  <a:cubicBezTo>
                    <a:pt x="0" y="50"/>
                    <a:pt x="0" y="47"/>
                    <a:pt x="2" y="45"/>
                  </a:cubicBezTo>
                  <a:cubicBezTo>
                    <a:pt x="41" y="2"/>
                    <a:pt x="41" y="2"/>
                    <a:pt x="41" y="2"/>
                  </a:cubicBezTo>
                  <a:cubicBezTo>
                    <a:pt x="43" y="0"/>
                    <a:pt x="46" y="0"/>
                    <a:pt x="47" y="1"/>
                  </a:cubicBezTo>
                  <a:close/>
                </a:path>
              </a:pathLst>
            </a:custGeom>
            <a:solidFill>
              <a:srgbClr val="6A9E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4" name="Freeform 112"/>
            <p:cNvSpPr/>
            <p:nvPr/>
          </p:nvSpPr>
          <p:spPr bwMode="auto">
            <a:xfrm>
              <a:off x="1376078" y="2516977"/>
              <a:ext cx="541118" cy="530026"/>
            </a:xfrm>
            <a:custGeom>
              <a:avLst/>
              <a:gdLst>
                <a:gd name="T0" fmla="*/ 18 w 42"/>
                <a:gd name="T1" fmla="*/ 1 h 41"/>
                <a:gd name="T2" fmla="*/ 41 w 42"/>
                <a:gd name="T3" fmla="*/ 22 h 41"/>
                <a:gd name="T4" fmla="*/ 41 w 42"/>
                <a:gd name="T5" fmla="*/ 26 h 41"/>
                <a:gd name="T6" fmla="*/ 28 w 42"/>
                <a:gd name="T7" fmla="*/ 40 h 41"/>
                <a:gd name="T8" fmla="*/ 25 w 42"/>
                <a:gd name="T9" fmla="*/ 40 h 41"/>
                <a:gd name="T10" fmla="*/ 1 w 42"/>
                <a:gd name="T11" fmla="*/ 19 h 41"/>
                <a:gd name="T12" fmla="*/ 1 w 42"/>
                <a:gd name="T13" fmla="*/ 16 h 41"/>
                <a:gd name="T14" fmla="*/ 14 w 42"/>
                <a:gd name="T15" fmla="*/ 1 h 41"/>
                <a:gd name="T16" fmla="*/ 18 w 42"/>
                <a:gd name="T17"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1">
                  <a:moveTo>
                    <a:pt x="18" y="1"/>
                  </a:moveTo>
                  <a:cubicBezTo>
                    <a:pt x="41" y="22"/>
                    <a:pt x="41" y="22"/>
                    <a:pt x="41" y="22"/>
                  </a:cubicBezTo>
                  <a:cubicBezTo>
                    <a:pt x="42" y="23"/>
                    <a:pt x="42" y="25"/>
                    <a:pt x="41" y="26"/>
                  </a:cubicBezTo>
                  <a:cubicBezTo>
                    <a:pt x="28" y="40"/>
                    <a:pt x="28" y="40"/>
                    <a:pt x="28" y="40"/>
                  </a:cubicBezTo>
                  <a:cubicBezTo>
                    <a:pt x="27" y="41"/>
                    <a:pt x="26" y="41"/>
                    <a:pt x="25" y="40"/>
                  </a:cubicBezTo>
                  <a:cubicBezTo>
                    <a:pt x="1" y="19"/>
                    <a:pt x="1" y="19"/>
                    <a:pt x="1" y="19"/>
                  </a:cubicBezTo>
                  <a:cubicBezTo>
                    <a:pt x="0" y="18"/>
                    <a:pt x="0" y="17"/>
                    <a:pt x="1" y="16"/>
                  </a:cubicBezTo>
                  <a:cubicBezTo>
                    <a:pt x="14" y="1"/>
                    <a:pt x="14" y="1"/>
                    <a:pt x="14" y="1"/>
                  </a:cubicBezTo>
                  <a:cubicBezTo>
                    <a:pt x="15" y="0"/>
                    <a:pt x="17" y="0"/>
                    <a:pt x="1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5" name="Freeform 113"/>
            <p:cNvSpPr>
              <a:spLocks noEditPoints="1"/>
            </p:cNvSpPr>
            <p:nvPr/>
          </p:nvSpPr>
          <p:spPr bwMode="auto">
            <a:xfrm>
              <a:off x="1000878" y="2439642"/>
              <a:ext cx="543003" cy="569636"/>
            </a:xfrm>
            <a:custGeom>
              <a:avLst/>
              <a:gdLst>
                <a:gd name="T0" fmla="*/ 41 w 42"/>
                <a:gd name="T1" fmla="*/ 4 h 44"/>
                <a:gd name="T2" fmla="*/ 41 w 42"/>
                <a:gd name="T3" fmla="*/ 6 h 44"/>
                <a:gd name="T4" fmla="*/ 35 w 42"/>
                <a:gd name="T5" fmla="*/ 3 h 44"/>
                <a:gd name="T6" fmla="*/ 36 w 42"/>
                <a:gd name="T7" fmla="*/ 0 h 44"/>
                <a:gd name="T8" fmla="*/ 3 w 42"/>
                <a:gd name="T9" fmla="*/ 38 h 44"/>
                <a:gd name="T10" fmla="*/ 7 w 42"/>
                <a:gd name="T11" fmla="*/ 43 h 44"/>
                <a:gd name="T12" fmla="*/ 5 w 42"/>
                <a:gd name="T13" fmla="*/ 44 h 44"/>
                <a:gd name="T14" fmla="*/ 1 w 42"/>
                <a:gd name="T15" fmla="*/ 38 h 44"/>
                <a:gd name="T16" fmla="*/ 3 w 42"/>
                <a:gd name="T17" fmla="*/ 38 h 44"/>
                <a:gd name="T18" fmla="*/ 12 w 42"/>
                <a:gd name="T19" fmla="*/ 36 h 44"/>
                <a:gd name="T20" fmla="*/ 11 w 42"/>
                <a:gd name="T21" fmla="*/ 38 h 44"/>
                <a:gd name="T22" fmla="*/ 6 w 42"/>
                <a:gd name="T23" fmla="*/ 35 h 44"/>
                <a:gd name="T24" fmla="*/ 6 w 42"/>
                <a:gd name="T25" fmla="*/ 32 h 44"/>
                <a:gd name="T26" fmla="*/ 13 w 42"/>
                <a:gd name="T27" fmla="*/ 27 h 44"/>
                <a:gd name="T28" fmla="*/ 17 w 42"/>
                <a:gd name="T29" fmla="*/ 32 h 44"/>
                <a:gd name="T30" fmla="*/ 15 w 42"/>
                <a:gd name="T31" fmla="*/ 33 h 44"/>
                <a:gd name="T32" fmla="*/ 10 w 42"/>
                <a:gd name="T33" fmla="*/ 28 h 44"/>
                <a:gd name="T34" fmla="*/ 13 w 42"/>
                <a:gd name="T35" fmla="*/ 27 h 44"/>
                <a:gd name="T36" fmla="*/ 22 w 42"/>
                <a:gd name="T37" fmla="*/ 25 h 44"/>
                <a:gd name="T38" fmla="*/ 21 w 42"/>
                <a:gd name="T39" fmla="*/ 28 h 44"/>
                <a:gd name="T40" fmla="*/ 15 w 42"/>
                <a:gd name="T41" fmla="*/ 24 h 44"/>
                <a:gd name="T42" fmla="*/ 16 w 42"/>
                <a:gd name="T43" fmla="*/ 22 h 44"/>
                <a:gd name="T44" fmla="*/ 23 w 42"/>
                <a:gd name="T45" fmla="*/ 16 h 44"/>
                <a:gd name="T46" fmla="*/ 27 w 42"/>
                <a:gd name="T47" fmla="*/ 21 h 44"/>
                <a:gd name="T48" fmla="*/ 24 w 42"/>
                <a:gd name="T49" fmla="*/ 22 h 44"/>
                <a:gd name="T50" fmla="*/ 20 w 42"/>
                <a:gd name="T51" fmla="*/ 17 h 44"/>
                <a:gd name="T52" fmla="*/ 23 w 42"/>
                <a:gd name="T53" fmla="*/ 16 h 44"/>
                <a:gd name="T54" fmla="*/ 31 w 42"/>
                <a:gd name="T55" fmla="*/ 15 h 44"/>
                <a:gd name="T56" fmla="*/ 31 w 42"/>
                <a:gd name="T57" fmla="*/ 17 h 44"/>
                <a:gd name="T58" fmla="*/ 25 w 42"/>
                <a:gd name="T59" fmla="*/ 13 h 44"/>
                <a:gd name="T60" fmla="*/ 26 w 42"/>
                <a:gd name="T61" fmla="*/ 11 h 44"/>
                <a:gd name="T62" fmla="*/ 32 w 42"/>
                <a:gd name="T63" fmla="*/ 6 h 44"/>
                <a:gd name="T64" fmla="*/ 36 w 42"/>
                <a:gd name="T65" fmla="*/ 11 h 44"/>
                <a:gd name="T66" fmla="*/ 34 w 42"/>
                <a:gd name="T67" fmla="*/ 12 h 44"/>
                <a:gd name="T68" fmla="*/ 30 w 42"/>
                <a:gd name="T69" fmla="*/ 7 h 44"/>
                <a:gd name="T70" fmla="*/ 32 w 42"/>
                <a:gd name="T71"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 h="44">
                  <a:moveTo>
                    <a:pt x="37" y="0"/>
                  </a:moveTo>
                  <a:cubicBezTo>
                    <a:pt x="41" y="4"/>
                    <a:pt x="41" y="4"/>
                    <a:pt x="41" y="4"/>
                  </a:cubicBezTo>
                  <a:cubicBezTo>
                    <a:pt x="42" y="4"/>
                    <a:pt x="42" y="5"/>
                    <a:pt x="41" y="5"/>
                  </a:cubicBezTo>
                  <a:cubicBezTo>
                    <a:pt x="41" y="6"/>
                    <a:pt x="41" y="6"/>
                    <a:pt x="41" y="6"/>
                  </a:cubicBezTo>
                  <a:cubicBezTo>
                    <a:pt x="40" y="7"/>
                    <a:pt x="40" y="7"/>
                    <a:pt x="39" y="6"/>
                  </a:cubicBezTo>
                  <a:cubicBezTo>
                    <a:pt x="35" y="3"/>
                    <a:pt x="35" y="3"/>
                    <a:pt x="35" y="3"/>
                  </a:cubicBezTo>
                  <a:cubicBezTo>
                    <a:pt x="35" y="2"/>
                    <a:pt x="35" y="2"/>
                    <a:pt x="35" y="1"/>
                  </a:cubicBezTo>
                  <a:cubicBezTo>
                    <a:pt x="36" y="0"/>
                    <a:pt x="36" y="0"/>
                    <a:pt x="36" y="0"/>
                  </a:cubicBezTo>
                  <a:cubicBezTo>
                    <a:pt x="36" y="0"/>
                    <a:pt x="37" y="0"/>
                    <a:pt x="37" y="0"/>
                  </a:cubicBezTo>
                  <a:close/>
                  <a:moveTo>
                    <a:pt x="3" y="38"/>
                  </a:moveTo>
                  <a:cubicBezTo>
                    <a:pt x="7" y="41"/>
                    <a:pt x="7" y="41"/>
                    <a:pt x="7" y="41"/>
                  </a:cubicBezTo>
                  <a:cubicBezTo>
                    <a:pt x="7" y="42"/>
                    <a:pt x="7" y="42"/>
                    <a:pt x="7" y="43"/>
                  </a:cubicBezTo>
                  <a:cubicBezTo>
                    <a:pt x="6" y="44"/>
                    <a:pt x="6" y="44"/>
                    <a:pt x="6" y="44"/>
                  </a:cubicBezTo>
                  <a:cubicBezTo>
                    <a:pt x="6" y="44"/>
                    <a:pt x="5" y="44"/>
                    <a:pt x="5" y="44"/>
                  </a:cubicBezTo>
                  <a:cubicBezTo>
                    <a:pt x="1" y="40"/>
                    <a:pt x="1" y="40"/>
                    <a:pt x="1" y="40"/>
                  </a:cubicBezTo>
                  <a:cubicBezTo>
                    <a:pt x="0" y="40"/>
                    <a:pt x="0" y="39"/>
                    <a:pt x="1" y="38"/>
                  </a:cubicBezTo>
                  <a:cubicBezTo>
                    <a:pt x="1" y="38"/>
                    <a:pt x="1" y="38"/>
                    <a:pt x="1" y="38"/>
                  </a:cubicBezTo>
                  <a:cubicBezTo>
                    <a:pt x="2" y="37"/>
                    <a:pt x="2" y="37"/>
                    <a:pt x="3" y="38"/>
                  </a:cubicBezTo>
                  <a:close/>
                  <a:moveTo>
                    <a:pt x="8" y="32"/>
                  </a:moveTo>
                  <a:cubicBezTo>
                    <a:pt x="12" y="36"/>
                    <a:pt x="12" y="36"/>
                    <a:pt x="12" y="36"/>
                  </a:cubicBezTo>
                  <a:cubicBezTo>
                    <a:pt x="12" y="36"/>
                    <a:pt x="12" y="37"/>
                    <a:pt x="12" y="37"/>
                  </a:cubicBezTo>
                  <a:cubicBezTo>
                    <a:pt x="11" y="38"/>
                    <a:pt x="11" y="38"/>
                    <a:pt x="11" y="38"/>
                  </a:cubicBezTo>
                  <a:cubicBezTo>
                    <a:pt x="11" y="39"/>
                    <a:pt x="10" y="39"/>
                    <a:pt x="10" y="38"/>
                  </a:cubicBezTo>
                  <a:cubicBezTo>
                    <a:pt x="6" y="35"/>
                    <a:pt x="6" y="35"/>
                    <a:pt x="6" y="35"/>
                  </a:cubicBezTo>
                  <a:cubicBezTo>
                    <a:pt x="5" y="34"/>
                    <a:pt x="5" y="34"/>
                    <a:pt x="6" y="33"/>
                  </a:cubicBezTo>
                  <a:cubicBezTo>
                    <a:pt x="6" y="32"/>
                    <a:pt x="6" y="32"/>
                    <a:pt x="6" y="32"/>
                  </a:cubicBezTo>
                  <a:cubicBezTo>
                    <a:pt x="7" y="32"/>
                    <a:pt x="7" y="32"/>
                    <a:pt x="8" y="32"/>
                  </a:cubicBezTo>
                  <a:close/>
                  <a:moveTo>
                    <a:pt x="13" y="27"/>
                  </a:moveTo>
                  <a:cubicBezTo>
                    <a:pt x="17" y="31"/>
                    <a:pt x="17" y="31"/>
                    <a:pt x="17" y="31"/>
                  </a:cubicBezTo>
                  <a:cubicBezTo>
                    <a:pt x="17" y="31"/>
                    <a:pt x="17" y="32"/>
                    <a:pt x="17" y="32"/>
                  </a:cubicBezTo>
                  <a:cubicBezTo>
                    <a:pt x="16" y="33"/>
                    <a:pt x="16" y="33"/>
                    <a:pt x="16" y="33"/>
                  </a:cubicBezTo>
                  <a:cubicBezTo>
                    <a:pt x="16" y="33"/>
                    <a:pt x="15" y="33"/>
                    <a:pt x="15" y="33"/>
                  </a:cubicBezTo>
                  <a:cubicBezTo>
                    <a:pt x="10" y="29"/>
                    <a:pt x="10" y="29"/>
                    <a:pt x="10" y="29"/>
                  </a:cubicBezTo>
                  <a:cubicBezTo>
                    <a:pt x="10" y="29"/>
                    <a:pt x="10" y="28"/>
                    <a:pt x="10" y="28"/>
                  </a:cubicBezTo>
                  <a:cubicBezTo>
                    <a:pt x="11" y="27"/>
                    <a:pt x="11" y="27"/>
                    <a:pt x="11" y="27"/>
                  </a:cubicBezTo>
                  <a:cubicBezTo>
                    <a:pt x="12" y="27"/>
                    <a:pt x="12" y="27"/>
                    <a:pt x="13" y="27"/>
                  </a:cubicBezTo>
                  <a:close/>
                  <a:moveTo>
                    <a:pt x="18" y="22"/>
                  </a:moveTo>
                  <a:cubicBezTo>
                    <a:pt x="22" y="25"/>
                    <a:pt x="22" y="25"/>
                    <a:pt x="22" y="25"/>
                  </a:cubicBezTo>
                  <a:cubicBezTo>
                    <a:pt x="22" y="26"/>
                    <a:pt x="22" y="26"/>
                    <a:pt x="22" y="27"/>
                  </a:cubicBezTo>
                  <a:cubicBezTo>
                    <a:pt x="21" y="28"/>
                    <a:pt x="21" y="28"/>
                    <a:pt x="21" y="28"/>
                  </a:cubicBezTo>
                  <a:cubicBezTo>
                    <a:pt x="20" y="28"/>
                    <a:pt x="20" y="28"/>
                    <a:pt x="19" y="28"/>
                  </a:cubicBezTo>
                  <a:cubicBezTo>
                    <a:pt x="15" y="24"/>
                    <a:pt x="15" y="24"/>
                    <a:pt x="15" y="24"/>
                  </a:cubicBezTo>
                  <a:cubicBezTo>
                    <a:pt x="15" y="24"/>
                    <a:pt x="15" y="23"/>
                    <a:pt x="15" y="22"/>
                  </a:cubicBezTo>
                  <a:cubicBezTo>
                    <a:pt x="16" y="22"/>
                    <a:pt x="16" y="22"/>
                    <a:pt x="16" y="22"/>
                  </a:cubicBezTo>
                  <a:cubicBezTo>
                    <a:pt x="16" y="21"/>
                    <a:pt x="17" y="21"/>
                    <a:pt x="18" y="22"/>
                  </a:cubicBezTo>
                  <a:close/>
                  <a:moveTo>
                    <a:pt x="23" y="16"/>
                  </a:moveTo>
                  <a:cubicBezTo>
                    <a:pt x="27" y="20"/>
                    <a:pt x="27" y="20"/>
                    <a:pt x="27" y="20"/>
                  </a:cubicBezTo>
                  <a:cubicBezTo>
                    <a:pt x="27" y="20"/>
                    <a:pt x="27" y="21"/>
                    <a:pt x="27" y="21"/>
                  </a:cubicBezTo>
                  <a:cubicBezTo>
                    <a:pt x="26" y="22"/>
                    <a:pt x="26" y="22"/>
                    <a:pt x="26" y="22"/>
                  </a:cubicBezTo>
                  <a:cubicBezTo>
                    <a:pt x="25" y="23"/>
                    <a:pt x="25" y="23"/>
                    <a:pt x="24" y="22"/>
                  </a:cubicBezTo>
                  <a:cubicBezTo>
                    <a:pt x="20" y="19"/>
                    <a:pt x="20" y="19"/>
                    <a:pt x="20" y="19"/>
                  </a:cubicBezTo>
                  <a:cubicBezTo>
                    <a:pt x="20" y="18"/>
                    <a:pt x="20" y="18"/>
                    <a:pt x="20" y="17"/>
                  </a:cubicBezTo>
                  <a:cubicBezTo>
                    <a:pt x="21" y="16"/>
                    <a:pt x="21" y="16"/>
                    <a:pt x="21" y="16"/>
                  </a:cubicBezTo>
                  <a:cubicBezTo>
                    <a:pt x="21" y="16"/>
                    <a:pt x="22" y="16"/>
                    <a:pt x="23" y="16"/>
                  </a:cubicBezTo>
                  <a:close/>
                  <a:moveTo>
                    <a:pt x="27" y="11"/>
                  </a:moveTo>
                  <a:cubicBezTo>
                    <a:pt x="31" y="15"/>
                    <a:pt x="31" y="15"/>
                    <a:pt x="31" y="15"/>
                  </a:cubicBezTo>
                  <a:cubicBezTo>
                    <a:pt x="32" y="15"/>
                    <a:pt x="32" y="16"/>
                    <a:pt x="32" y="16"/>
                  </a:cubicBezTo>
                  <a:cubicBezTo>
                    <a:pt x="31" y="17"/>
                    <a:pt x="31" y="17"/>
                    <a:pt x="31" y="17"/>
                  </a:cubicBezTo>
                  <a:cubicBezTo>
                    <a:pt x="30" y="17"/>
                    <a:pt x="30" y="17"/>
                    <a:pt x="29" y="17"/>
                  </a:cubicBezTo>
                  <a:cubicBezTo>
                    <a:pt x="25" y="13"/>
                    <a:pt x="25" y="13"/>
                    <a:pt x="25" y="13"/>
                  </a:cubicBezTo>
                  <a:cubicBezTo>
                    <a:pt x="25" y="13"/>
                    <a:pt x="25" y="12"/>
                    <a:pt x="25" y="12"/>
                  </a:cubicBezTo>
                  <a:cubicBezTo>
                    <a:pt x="26" y="11"/>
                    <a:pt x="26" y="11"/>
                    <a:pt x="26" y="11"/>
                  </a:cubicBezTo>
                  <a:cubicBezTo>
                    <a:pt x="26" y="11"/>
                    <a:pt x="27" y="11"/>
                    <a:pt x="27" y="11"/>
                  </a:cubicBezTo>
                  <a:close/>
                  <a:moveTo>
                    <a:pt x="32" y="6"/>
                  </a:moveTo>
                  <a:cubicBezTo>
                    <a:pt x="36" y="9"/>
                    <a:pt x="36" y="9"/>
                    <a:pt x="36" y="9"/>
                  </a:cubicBezTo>
                  <a:cubicBezTo>
                    <a:pt x="37" y="10"/>
                    <a:pt x="37" y="10"/>
                    <a:pt x="36" y="11"/>
                  </a:cubicBezTo>
                  <a:cubicBezTo>
                    <a:pt x="36" y="12"/>
                    <a:pt x="36" y="12"/>
                    <a:pt x="36" y="12"/>
                  </a:cubicBezTo>
                  <a:cubicBezTo>
                    <a:pt x="35" y="12"/>
                    <a:pt x="35" y="12"/>
                    <a:pt x="34" y="12"/>
                  </a:cubicBezTo>
                  <a:cubicBezTo>
                    <a:pt x="30" y="8"/>
                    <a:pt x="30" y="8"/>
                    <a:pt x="30" y="8"/>
                  </a:cubicBezTo>
                  <a:cubicBezTo>
                    <a:pt x="30" y="8"/>
                    <a:pt x="30" y="7"/>
                    <a:pt x="30" y="7"/>
                  </a:cubicBezTo>
                  <a:cubicBezTo>
                    <a:pt x="31" y="6"/>
                    <a:pt x="31" y="6"/>
                    <a:pt x="31" y="6"/>
                  </a:cubicBezTo>
                  <a:cubicBezTo>
                    <a:pt x="31" y="5"/>
                    <a:pt x="32" y="5"/>
                    <a:pt x="32"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6" name="Freeform 114"/>
            <p:cNvSpPr/>
            <p:nvPr/>
          </p:nvSpPr>
          <p:spPr bwMode="auto">
            <a:xfrm>
              <a:off x="1413786" y="2711257"/>
              <a:ext cx="207397" cy="439488"/>
            </a:xfrm>
            <a:custGeom>
              <a:avLst/>
              <a:gdLst>
                <a:gd name="T0" fmla="*/ 41 w 110"/>
                <a:gd name="T1" fmla="*/ 233 h 233"/>
                <a:gd name="T2" fmla="*/ 0 w 110"/>
                <a:gd name="T3" fmla="*/ 219 h 233"/>
                <a:gd name="T4" fmla="*/ 69 w 110"/>
                <a:gd name="T5" fmla="*/ 0 h 233"/>
                <a:gd name="T6" fmla="*/ 82 w 110"/>
                <a:gd name="T7" fmla="*/ 0 h 233"/>
                <a:gd name="T8" fmla="*/ 89 w 110"/>
                <a:gd name="T9" fmla="*/ 14 h 233"/>
                <a:gd name="T10" fmla="*/ 103 w 110"/>
                <a:gd name="T11" fmla="*/ 7 h 233"/>
                <a:gd name="T12" fmla="*/ 110 w 110"/>
                <a:gd name="T13" fmla="*/ 14 h 233"/>
                <a:gd name="T14" fmla="*/ 41 w 110"/>
                <a:gd name="T15" fmla="*/ 233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33">
                  <a:moveTo>
                    <a:pt x="41" y="233"/>
                  </a:moveTo>
                  <a:lnTo>
                    <a:pt x="0" y="219"/>
                  </a:lnTo>
                  <a:lnTo>
                    <a:pt x="69" y="0"/>
                  </a:lnTo>
                  <a:lnTo>
                    <a:pt x="82" y="0"/>
                  </a:lnTo>
                  <a:lnTo>
                    <a:pt x="89" y="14"/>
                  </a:lnTo>
                  <a:lnTo>
                    <a:pt x="103" y="7"/>
                  </a:lnTo>
                  <a:lnTo>
                    <a:pt x="110" y="14"/>
                  </a:lnTo>
                  <a:lnTo>
                    <a:pt x="41" y="233"/>
                  </a:lnTo>
                  <a:close/>
                </a:path>
              </a:pathLst>
            </a:custGeom>
            <a:solidFill>
              <a:srgbClr val="F4C4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57" name="Freeform 115"/>
            <p:cNvSpPr/>
            <p:nvPr/>
          </p:nvSpPr>
          <p:spPr bwMode="auto">
            <a:xfrm>
              <a:off x="1543882" y="2633921"/>
              <a:ext cx="77303" cy="103742"/>
            </a:xfrm>
            <a:custGeom>
              <a:avLst/>
              <a:gdLst>
                <a:gd name="T0" fmla="*/ 41 w 41"/>
                <a:gd name="T1" fmla="*/ 55 h 55"/>
                <a:gd name="T2" fmla="*/ 34 w 41"/>
                <a:gd name="T3" fmla="*/ 48 h 55"/>
                <a:gd name="T4" fmla="*/ 20 w 41"/>
                <a:gd name="T5" fmla="*/ 55 h 55"/>
                <a:gd name="T6" fmla="*/ 13 w 41"/>
                <a:gd name="T7" fmla="*/ 41 h 55"/>
                <a:gd name="T8" fmla="*/ 0 w 41"/>
                <a:gd name="T9" fmla="*/ 41 h 55"/>
                <a:gd name="T10" fmla="*/ 34 w 41"/>
                <a:gd name="T11" fmla="*/ 0 h 55"/>
                <a:gd name="T12" fmla="*/ 41 w 41"/>
                <a:gd name="T13" fmla="*/ 14 h 55"/>
                <a:gd name="T14" fmla="*/ 41 w 41"/>
                <a:gd name="T15" fmla="*/ 27 h 55"/>
                <a:gd name="T16" fmla="*/ 41 w 41"/>
                <a:gd name="T17" fmla="*/ 41 h 55"/>
                <a:gd name="T18" fmla="*/ 41 w 41"/>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5">
                  <a:moveTo>
                    <a:pt x="41" y="55"/>
                  </a:moveTo>
                  <a:lnTo>
                    <a:pt x="34" y="48"/>
                  </a:lnTo>
                  <a:lnTo>
                    <a:pt x="20" y="55"/>
                  </a:lnTo>
                  <a:lnTo>
                    <a:pt x="13" y="41"/>
                  </a:lnTo>
                  <a:lnTo>
                    <a:pt x="0" y="41"/>
                  </a:lnTo>
                  <a:lnTo>
                    <a:pt x="34" y="0"/>
                  </a:lnTo>
                  <a:lnTo>
                    <a:pt x="41" y="14"/>
                  </a:lnTo>
                  <a:lnTo>
                    <a:pt x="41" y="27"/>
                  </a:lnTo>
                  <a:lnTo>
                    <a:pt x="41" y="41"/>
                  </a:lnTo>
                  <a:lnTo>
                    <a:pt x="41" y="55"/>
                  </a:lnTo>
                  <a:close/>
                </a:path>
              </a:pathLst>
            </a:custGeom>
            <a:solidFill>
              <a:srgbClr val="63564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0" name="Freeform 116"/>
            <p:cNvSpPr/>
            <p:nvPr/>
          </p:nvSpPr>
          <p:spPr bwMode="auto">
            <a:xfrm>
              <a:off x="1594788" y="2633921"/>
              <a:ext cx="26396" cy="39611"/>
            </a:xfrm>
            <a:custGeom>
              <a:avLst/>
              <a:gdLst>
                <a:gd name="T0" fmla="*/ 7 w 14"/>
                <a:gd name="T1" fmla="*/ 0 h 21"/>
                <a:gd name="T2" fmla="*/ 0 w 14"/>
                <a:gd name="T3" fmla="*/ 14 h 21"/>
                <a:gd name="T4" fmla="*/ 14 w 14"/>
                <a:gd name="T5" fmla="*/ 21 h 21"/>
                <a:gd name="T6" fmla="*/ 7 w 14"/>
                <a:gd name="T7" fmla="*/ 0 h 21"/>
              </a:gdLst>
              <a:ahLst/>
              <a:cxnLst>
                <a:cxn ang="0">
                  <a:pos x="T0" y="T1"/>
                </a:cxn>
                <a:cxn ang="0">
                  <a:pos x="T2" y="T3"/>
                </a:cxn>
                <a:cxn ang="0">
                  <a:pos x="T4" y="T5"/>
                </a:cxn>
                <a:cxn ang="0">
                  <a:pos x="T6" y="T7"/>
                </a:cxn>
              </a:cxnLst>
              <a:rect l="0" t="0" r="r" b="b"/>
              <a:pathLst>
                <a:path w="14" h="21">
                  <a:moveTo>
                    <a:pt x="7" y="0"/>
                  </a:moveTo>
                  <a:lnTo>
                    <a:pt x="0" y="14"/>
                  </a:lnTo>
                  <a:lnTo>
                    <a:pt x="14" y="21"/>
                  </a:lnTo>
                  <a:lnTo>
                    <a:pt x="7" y="0"/>
                  </a:lnTo>
                  <a:close/>
                </a:path>
              </a:pathLst>
            </a:custGeom>
            <a:solidFill>
              <a:srgbClr val="34363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4" name="Freeform 117"/>
            <p:cNvSpPr/>
            <p:nvPr/>
          </p:nvSpPr>
          <p:spPr bwMode="auto">
            <a:xfrm>
              <a:off x="1376078" y="3177151"/>
              <a:ext cx="101813" cy="77335"/>
            </a:xfrm>
            <a:custGeom>
              <a:avLst/>
              <a:gdLst>
                <a:gd name="T0" fmla="*/ 8 w 8"/>
                <a:gd name="T1" fmla="*/ 3 h 6"/>
                <a:gd name="T2" fmla="*/ 7 w 8"/>
                <a:gd name="T3" fmla="*/ 5 h 6"/>
                <a:gd name="T4" fmla="*/ 5 w 8"/>
                <a:gd name="T5" fmla="*/ 6 h 6"/>
                <a:gd name="T6" fmla="*/ 1 w 8"/>
                <a:gd name="T7" fmla="*/ 4 h 6"/>
                <a:gd name="T8" fmla="*/ 0 w 8"/>
                <a:gd name="T9" fmla="*/ 3 h 6"/>
                <a:gd name="T10" fmla="*/ 1 w 8"/>
                <a:gd name="T11" fmla="*/ 0 h 6"/>
                <a:gd name="T12" fmla="*/ 8 w 8"/>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8" h="6">
                  <a:moveTo>
                    <a:pt x="8" y="3"/>
                  </a:moveTo>
                  <a:cubicBezTo>
                    <a:pt x="7" y="5"/>
                    <a:pt x="7" y="5"/>
                    <a:pt x="7" y="5"/>
                  </a:cubicBezTo>
                  <a:cubicBezTo>
                    <a:pt x="7" y="6"/>
                    <a:pt x="6" y="6"/>
                    <a:pt x="5" y="6"/>
                  </a:cubicBezTo>
                  <a:cubicBezTo>
                    <a:pt x="1" y="4"/>
                    <a:pt x="1" y="4"/>
                    <a:pt x="1" y="4"/>
                  </a:cubicBezTo>
                  <a:cubicBezTo>
                    <a:pt x="1" y="4"/>
                    <a:pt x="0" y="3"/>
                    <a:pt x="0" y="3"/>
                  </a:cubicBezTo>
                  <a:cubicBezTo>
                    <a:pt x="1" y="0"/>
                    <a:pt x="1" y="0"/>
                    <a:pt x="1" y="0"/>
                  </a:cubicBezTo>
                  <a:lnTo>
                    <a:pt x="8" y="3"/>
                  </a:lnTo>
                  <a:close/>
                </a:path>
              </a:pathLst>
            </a:custGeom>
            <a:solidFill>
              <a:srgbClr val="F6B9A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5" name="Freeform 118"/>
            <p:cNvSpPr/>
            <p:nvPr/>
          </p:nvSpPr>
          <p:spPr bwMode="auto">
            <a:xfrm>
              <a:off x="1477891" y="2724460"/>
              <a:ext cx="143293" cy="426284"/>
            </a:xfrm>
            <a:custGeom>
              <a:avLst/>
              <a:gdLst>
                <a:gd name="T0" fmla="*/ 0 w 76"/>
                <a:gd name="T1" fmla="*/ 219 h 226"/>
                <a:gd name="T2" fmla="*/ 62 w 76"/>
                <a:gd name="T3" fmla="*/ 7 h 226"/>
                <a:gd name="T4" fmla="*/ 69 w 76"/>
                <a:gd name="T5" fmla="*/ 0 h 226"/>
                <a:gd name="T6" fmla="*/ 76 w 76"/>
                <a:gd name="T7" fmla="*/ 7 h 226"/>
                <a:gd name="T8" fmla="*/ 7 w 76"/>
                <a:gd name="T9" fmla="*/ 226 h 226"/>
                <a:gd name="T10" fmla="*/ 0 w 76"/>
                <a:gd name="T11" fmla="*/ 219 h 226"/>
              </a:gdLst>
              <a:ahLst/>
              <a:cxnLst>
                <a:cxn ang="0">
                  <a:pos x="T0" y="T1"/>
                </a:cxn>
                <a:cxn ang="0">
                  <a:pos x="T2" y="T3"/>
                </a:cxn>
                <a:cxn ang="0">
                  <a:pos x="T4" y="T5"/>
                </a:cxn>
                <a:cxn ang="0">
                  <a:pos x="T6" y="T7"/>
                </a:cxn>
                <a:cxn ang="0">
                  <a:pos x="T8" y="T9"/>
                </a:cxn>
                <a:cxn ang="0">
                  <a:pos x="T10" y="T11"/>
                </a:cxn>
              </a:cxnLst>
              <a:rect l="0" t="0" r="r" b="b"/>
              <a:pathLst>
                <a:path w="76" h="226">
                  <a:moveTo>
                    <a:pt x="0" y="219"/>
                  </a:moveTo>
                  <a:lnTo>
                    <a:pt x="62" y="7"/>
                  </a:lnTo>
                  <a:lnTo>
                    <a:pt x="69" y="0"/>
                  </a:lnTo>
                  <a:lnTo>
                    <a:pt x="76" y="7"/>
                  </a:lnTo>
                  <a:lnTo>
                    <a:pt x="7" y="226"/>
                  </a:lnTo>
                  <a:lnTo>
                    <a:pt x="0" y="219"/>
                  </a:lnTo>
                  <a:close/>
                </a:path>
              </a:pathLst>
            </a:custGeom>
            <a:solidFill>
              <a:srgbClr val="D6AC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6" name="Freeform 119"/>
            <p:cNvSpPr/>
            <p:nvPr/>
          </p:nvSpPr>
          <p:spPr bwMode="auto">
            <a:xfrm>
              <a:off x="1413786" y="2711257"/>
              <a:ext cx="154605" cy="413081"/>
            </a:xfrm>
            <a:custGeom>
              <a:avLst/>
              <a:gdLst>
                <a:gd name="T0" fmla="*/ 7 w 82"/>
                <a:gd name="T1" fmla="*/ 219 h 219"/>
                <a:gd name="T2" fmla="*/ 75 w 82"/>
                <a:gd name="T3" fmla="*/ 7 h 219"/>
                <a:gd name="T4" fmla="*/ 82 w 82"/>
                <a:gd name="T5" fmla="*/ 0 h 219"/>
                <a:gd name="T6" fmla="*/ 69 w 82"/>
                <a:gd name="T7" fmla="*/ 0 h 219"/>
                <a:gd name="T8" fmla="*/ 0 w 82"/>
                <a:gd name="T9" fmla="*/ 219 h 219"/>
                <a:gd name="T10" fmla="*/ 7 w 82"/>
                <a:gd name="T11" fmla="*/ 219 h 219"/>
              </a:gdLst>
              <a:ahLst/>
              <a:cxnLst>
                <a:cxn ang="0">
                  <a:pos x="T0" y="T1"/>
                </a:cxn>
                <a:cxn ang="0">
                  <a:pos x="T2" y="T3"/>
                </a:cxn>
                <a:cxn ang="0">
                  <a:pos x="T4" y="T5"/>
                </a:cxn>
                <a:cxn ang="0">
                  <a:pos x="T6" y="T7"/>
                </a:cxn>
                <a:cxn ang="0">
                  <a:pos x="T8" y="T9"/>
                </a:cxn>
                <a:cxn ang="0">
                  <a:pos x="T10" y="T11"/>
                </a:cxn>
              </a:cxnLst>
              <a:rect l="0" t="0" r="r" b="b"/>
              <a:pathLst>
                <a:path w="82" h="219">
                  <a:moveTo>
                    <a:pt x="7" y="219"/>
                  </a:moveTo>
                  <a:lnTo>
                    <a:pt x="75" y="7"/>
                  </a:lnTo>
                  <a:lnTo>
                    <a:pt x="82" y="0"/>
                  </a:lnTo>
                  <a:lnTo>
                    <a:pt x="69" y="0"/>
                  </a:lnTo>
                  <a:lnTo>
                    <a:pt x="0" y="219"/>
                  </a:lnTo>
                  <a:lnTo>
                    <a:pt x="7" y="219"/>
                  </a:lnTo>
                  <a:close/>
                </a:path>
              </a:pathLst>
            </a:custGeom>
            <a:solidFill>
              <a:srgbClr val="FFDB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7" name="Freeform 120"/>
            <p:cNvSpPr/>
            <p:nvPr/>
          </p:nvSpPr>
          <p:spPr bwMode="auto">
            <a:xfrm>
              <a:off x="1453380" y="3137541"/>
              <a:ext cx="37709" cy="77335"/>
            </a:xfrm>
            <a:custGeom>
              <a:avLst/>
              <a:gdLst>
                <a:gd name="T0" fmla="*/ 13 w 20"/>
                <a:gd name="T1" fmla="*/ 0 h 41"/>
                <a:gd name="T2" fmla="*/ 20 w 20"/>
                <a:gd name="T3" fmla="*/ 7 h 41"/>
                <a:gd name="T4" fmla="*/ 13 w 20"/>
                <a:gd name="T5" fmla="*/ 41 h 41"/>
                <a:gd name="T6" fmla="*/ 0 w 20"/>
                <a:gd name="T7" fmla="*/ 35 h 41"/>
                <a:gd name="T8" fmla="*/ 13 w 20"/>
                <a:gd name="T9" fmla="*/ 0 h 41"/>
              </a:gdLst>
              <a:ahLst/>
              <a:cxnLst>
                <a:cxn ang="0">
                  <a:pos x="T0" y="T1"/>
                </a:cxn>
                <a:cxn ang="0">
                  <a:pos x="T2" y="T3"/>
                </a:cxn>
                <a:cxn ang="0">
                  <a:pos x="T4" y="T5"/>
                </a:cxn>
                <a:cxn ang="0">
                  <a:pos x="T6" y="T7"/>
                </a:cxn>
                <a:cxn ang="0">
                  <a:pos x="T8" y="T9"/>
                </a:cxn>
              </a:cxnLst>
              <a:rect l="0" t="0" r="r" b="b"/>
              <a:pathLst>
                <a:path w="20" h="41">
                  <a:moveTo>
                    <a:pt x="13" y="0"/>
                  </a:moveTo>
                  <a:lnTo>
                    <a:pt x="20" y="7"/>
                  </a:lnTo>
                  <a:lnTo>
                    <a:pt x="13" y="41"/>
                  </a:lnTo>
                  <a:lnTo>
                    <a:pt x="0" y="35"/>
                  </a:lnTo>
                  <a:lnTo>
                    <a:pt x="13" y="0"/>
                  </a:lnTo>
                  <a:close/>
                </a:path>
              </a:pathLst>
            </a:custGeom>
            <a:solidFill>
              <a:srgbClr val="8795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8" name="Freeform 121"/>
            <p:cNvSpPr/>
            <p:nvPr/>
          </p:nvSpPr>
          <p:spPr bwMode="auto">
            <a:xfrm>
              <a:off x="1413786" y="3124337"/>
              <a:ext cx="64104" cy="79221"/>
            </a:xfrm>
            <a:custGeom>
              <a:avLst/>
              <a:gdLst>
                <a:gd name="T0" fmla="*/ 7 w 34"/>
                <a:gd name="T1" fmla="*/ 0 h 42"/>
                <a:gd name="T2" fmla="*/ 34 w 34"/>
                <a:gd name="T3" fmla="*/ 7 h 42"/>
                <a:gd name="T4" fmla="*/ 21 w 34"/>
                <a:gd name="T5" fmla="*/ 42 h 42"/>
                <a:gd name="T6" fmla="*/ 0 w 34"/>
                <a:gd name="T7" fmla="*/ 35 h 42"/>
                <a:gd name="T8" fmla="*/ 7 w 34"/>
                <a:gd name="T9" fmla="*/ 0 h 42"/>
              </a:gdLst>
              <a:ahLst/>
              <a:cxnLst>
                <a:cxn ang="0">
                  <a:pos x="T0" y="T1"/>
                </a:cxn>
                <a:cxn ang="0">
                  <a:pos x="T2" y="T3"/>
                </a:cxn>
                <a:cxn ang="0">
                  <a:pos x="T4" y="T5"/>
                </a:cxn>
                <a:cxn ang="0">
                  <a:pos x="T6" y="T7"/>
                </a:cxn>
                <a:cxn ang="0">
                  <a:pos x="T8" y="T9"/>
                </a:cxn>
              </a:cxnLst>
              <a:rect l="0" t="0" r="r" b="b"/>
              <a:pathLst>
                <a:path w="34" h="42">
                  <a:moveTo>
                    <a:pt x="7" y="0"/>
                  </a:moveTo>
                  <a:lnTo>
                    <a:pt x="34" y="7"/>
                  </a:lnTo>
                  <a:lnTo>
                    <a:pt x="21" y="42"/>
                  </a:lnTo>
                  <a:lnTo>
                    <a:pt x="0" y="35"/>
                  </a:lnTo>
                  <a:lnTo>
                    <a:pt x="7" y="0"/>
                  </a:lnTo>
                  <a:close/>
                </a:path>
              </a:pathLst>
            </a:custGeom>
            <a:solidFill>
              <a:srgbClr val="9CAF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69" name="Freeform 122"/>
            <p:cNvSpPr/>
            <p:nvPr/>
          </p:nvSpPr>
          <p:spPr bwMode="auto">
            <a:xfrm>
              <a:off x="1389276" y="3124337"/>
              <a:ext cx="37709" cy="66018"/>
            </a:xfrm>
            <a:custGeom>
              <a:avLst/>
              <a:gdLst>
                <a:gd name="T0" fmla="*/ 20 w 20"/>
                <a:gd name="T1" fmla="*/ 0 h 35"/>
                <a:gd name="T2" fmla="*/ 13 w 20"/>
                <a:gd name="T3" fmla="*/ 0 h 35"/>
                <a:gd name="T4" fmla="*/ 0 w 20"/>
                <a:gd name="T5" fmla="*/ 28 h 35"/>
                <a:gd name="T6" fmla="*/ 13 w 20"/>
                <a:gd name="T7" fmla="*/ 35 h 35"/>
                <a:gd name="T8" fmla="*/ 20 w 20"/>
                <a:gd name="T9" fmla="*/ 0 h 35"/>
              </a:gdLst>
              <a:ahLst/>
              <a:cxnLst>
                <a:cxn ang="0">
                  <a:pos x="T0" y="T1"/>
                </a:cxn>
                <a:cxn ang="0">
                  <a:pos x="T2" y="T3"/>
                </a:cxn>
                <a:cxn ang="0">
                  <a:pos x="T4" y="T5"/>
                </a:cxn>
                <a:cxn ang="0">
                  <a:pos x="T6" y="T7"/>
                </a:cxn>
                <a:cxn ang="0">
                  <a:pos x="T8" y="T9"/>
                </a:cxn>
              </a:cxnLst>
              <a:rect l="0" t="0" r="r" b="b"/>
              <a:pathLst>
                <a:path w="20" h="35">
                  <a:moveTo>
                    <a:pt x="20" y="0"/>
                  </a:moveTo>
                  <a:lnTo>
                    <a:pt x="13" y="0"/>
                  </a:lnTo>
                  <a:lnTo>
                    <a:pt x="0" y="28"/>
                  </a:lnTo>
                  <a:lnTo>
                    <a:pt x="13" y="35"/>
                  </a:lnTo>
                  <a:lnTo>
                    <a:pt x="20" y="0"/>
                  </a:lnTo>
                  <a:close/>
                </a:path>
              </a:pathLst>
            </a:custGeom>
            <a:solidFill>
              <a:srgbClr val="A7BC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grpSp>
      <p:grpSp>
        <p:nvGrpSpPr>
          <p:cNvPr id="270" name="组合 269"/>
          <p:cNvGrpSpPr/>
          <p:nvPr/>
        </p:nvGrpSpPr>
        <p:grpSpPr>
          <a:xfrm>
            <a:off x="3329227" y="2231778"/>
            <a:ext cx="2179554" cy="1020443"/>
            <a:chOff x="3329227" y="2231778"/>
            <a:chExt cx="2179554" cy="1020443"/>
          </a:xfrm>
          <a:effectLst>
            <a:outerShdw blurRad="50800" dist="127000" dir="2700000" algn="ctr" rotWithShape="0">
              <a:srgbClr val="000000">
                <a:alpha val="43137"/>
              </a:srgbClr>
            </a:outerShdw>
          </a:effectLst>
        </p:grpSpPr>
        <p:sp>
          <p:nvSpPr>
            <p:cNvPr id="271" name="Freeform 75"/>
            <p:cNvSpPr/>
            <p:nvPr/>
          </p:nvSpPr>
          <p:spPr bwMode="auto">
            <a:xfrm>
              <a:off x="3936334" y="2231778"/>
              <a:ext cx="965339" cy="799755"/>
            </a:xfrm>
            <a:custGeom>
              <a:avLst/>
              <a:gdLst>
                <a:gd name="T0" fmla="*/ 417 w 512"/>
                <a:gd name="T1" fmla="*/ 424 h 424"/>
                <a:gd name="T2" fmla="*/ 0 w 512"/>
                <a:gd name="T3" fmla="*/ 294 h 424"/>
                <a:gd name="T4" fmla="*/ 95 w 512"/>
                <a:gd name="T5" fmla="*/ 0 h 424"/>
                <a:gd name="T6" fmla="*/ 512 w 512"/>
                <a:gd name="T7" fmla="*/ 137 h 424"/>
                <a:gd name="T8" fmla="*/ 417 w 512"/>
                <a:gd name="T9" fmla="*/ 424 h 424"/>
              </a:gdLst>
              <a:ahLst/>
              <a:cxnLst>
                <a:cxn ang="0">
                  <a:pos x="T0" y="T1"/>
                </a:cxn>
                <a:cxn ang="0">
                  <a:pos x="T2" y="T3"/>
                </a:cxn>
                <a:cxn ang="0">
                  <a:pos x="T4" y="T5"/>
                </a:cxn>
                <a:cxn ang="0">
                  <a:pos x="T6" y="T7"/>
                </a:cxn>
                <a:cxn ang="0">
                  <a:pos x="T8" y="T9"/>
                </a:cxn>
              </a:cxnLst>
              <a:rect l="0" t="0" r="r" b="b"/>
              <a:pathLst>
                <a:path w="512" h="424">
                  <a:moveTo>
                    <a:pt x="417" y="424"/>
                  </a:moveTo>
                  <a:lnTo>
                    <a:pt x="0" y="294"/>
                  </a:lnTo>
                  <a:lnTo>
                    <a:pt x="95" y="0"/>
                  </a:lnTo>
                  <a:lnTo>
                    <a:pt x="512" y="137"/>
                  </a:lnTo>
                  <a:lnTo>
                    <a:pt x="417" y="42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2" name="Freeform 76"/>
            <p:cNvSpPr/>
            <p:nvPr/>
          </p:nvSpPr>
          <p:spPr bwMode="auto">
            <a:xfrm>
              <a:off x="3974043" y="2295909"/>
              <a:ext cx="889922" cy="684696"/>
            </a:xfrm>
            <a:custGeom>
              <a:avLst/>
              <a:gdLst>
                <a:gd name="T0" fmla="*/ 431 w 472"/>
                <a:gd name="T1" fmla="*/ 363 h 363"/>
                <a:gd name="T2" fmla="*/ 0 w 472"/>
                <a:gd name="T3" fmla="*/ 301 h 363"/>
                <a:gd name="T4" fmla="*/ 41 w 472"/>
                <a:gd name="T5" fmla="*/ 0 h 363"/>
                <a:gd name="T6" fmla="*/ 472 w 472"/>
                <a:gd name="T7" fmla="*/ 61 h 363"/>
                <a:gd name="T8" fmla="*/ 431 w 472"/>
                <a:gd name="T9" fmla="*/ 363 h 363"/>
              </a:gdLst>
              <a:ahLst/>
              <a:cxnLst>
                <a:cxn ang="0">
                  <a:pos x="T0" y="T1"/>
                </a:cxn>
                <a:cxn ang="0">
                  <a:pos x="T2" y="T3"/>
                </a:cxn>
                <a:cxn ang="0">
                  <a:pos x="T4" y="T5"/>
                </a:cxn>
                <a:cxn ang="0">
                  <a:pos x="T6" y="T7"/>
                </a:cxn>
                <a:cxn ang="0">
                  <a:pos x="T8" y="T9"/>
                </a:cxn>
              </a:cxnLst>
              <a:rect l="0" t="0" r="r" b="b"/>
              <a:pathLst>
                <a:path w="472" h="363">
                  <a:moveTo>
                    <a:pt x="431" y="363"/>
                  </a:moveTo>
                  <a:lnTo>
                    <a:pt x="0" y="301"/>
                  </a:lnTo>
                  <a:lnTo>
                    <a:pt x="41" y="0"/>
                  </a:lnTo>
                  <a:lnTo>
                    <a:pt x="472" y="61"/>
                  </a:lnTo>
                  <a:lnTo>
                    <a:pt x="431" y="363"/>
                  </a:ln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3" name="Freeform 77"/>
            <p:cNvSpPr/>
            <p:nvPr/>
          </p:nvSpPr>
          <p:spPr bwMode="auto">
            <a:xfrm>
              <a:off x="3781729" y="2501507"/>
              <a:ext cx="823933" cy="596044"/>
            </a:xfrm>
            <a:custGeom>
              <a:avLst/>
              <a:gdLst>
                <a:gd name="T0" fmla="*/ 430 w 437"/>
                <a:gd name="T1" fmla="*/ 316 h 316"/>
                <a:gd name="T2" fmla="*/ 0 w 437"/>
                <a:gd name="T3" fmla="*/ 309 h 316"/>
                <a:gd name="T4" fmla="*/ 0 w 437"/>
                <a:gd name="T5" fmla="*/ 0 h 316"/>
                <a:gd name="T6" fmla="*/ 437 w 437"/>
                <a:gd name="T7" fmla="*/ 7 h 316"/>
                <a:gd name="T8" fmla="*/ 430 w 437"/>
                <a:gd name="T9" fmla="*/ 316 h 316"/>
              </a:gdLst>
              <a:ahLst/>
              <a:cxnLst>
                <a:cxn ang="0">
                  <a:pos x="T0" y="T1"/>
                </a:cxn>
                <a:cxn ang="0">
                  <a:pos x="T2" y="T3"/>
                </a:cxn>
                <a:cxn ang="0">
                  <a:pos x="T4" y="T5"/>
                </a:cxn>
                <a:cxn ang="0">
                  <a:pos x="T6" y="T7"/>
                </a:cxn>
                <a:cxn ang="0">
                  <a:pos x="T8" y="T9"/>
                </a:cxn>
              </a:cxnLst>
              <a:rect l="0" t="0" r="r" b="b"/>
              <a:pathLst>
                <a:path w="437" h="316">
                  <a:moveTo>
                    <a:pt x="430" y="316"/>
                  </a:moveTo>
                  <a:lnTo>
                    <a:pt x="0" y="309"/>
                  </a:lnTo>
                  <a:lnTo>
                    <a:pt x="0" y="0"/>
                  </a:lnTo>
                  <a:lnTo>
                    <a:pt x="437" y="7"/>
                  </a:lnTo>
                  <a:lnTo>
                    <a:pt x="430" y="31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4" name="Freeform 85"/>
            <p:cNvSpPr/>
            <p:nvPr/>
          </p:nvSpPr>
          <p:spPr bwMode="auto">
            <a:xfrm>
              <a:off x="3329227" y="2773121"/>
              <a:ext cx="116896" cy="66018"/>
            </a:xfrm>
            <a:custGeom>
              <a:avLst/>
              <a:gdLst>
                <a:gd name="T0" fmla="*/ 3 w 9"/>
                <a:gd name="T1" fmla="*/ 3 h 5"/>
                <a:gd name="T2" fmla="*/ 7 w 9"/>
                <a:gd name="T3" fmla="*/ 4 h 5"/>
                <a:gd name="T4" fmla="*/ 8 w 9"/>
                <a:gd name="T5" fmla="*/ 4 h 5"/>
                <a:gd name="T6" fmla="*/ 8 w 9"/>
                <a:gd name="T7" fmla="*/ 3 h 5"/>
                <a:gd name="T8" fmla="*/ 8 w 9"/>
                <a:gd name="T9" fmla="*/ 3 h 5"/>
                <a:gd name="T10" fmla="*/ 7 w 9"/>
                <a:gd name="T11" fmla="*/ 2 h 5"/>
                <a:gd name="T12" fmla="*/ 2 w 9"/>
                <a:gd name="T13" fmla="*/ 1 h 5"/>
                <a:gd name="T14" fmla="*/ 1 w 9"/>
                <a:gd name="T15" fmla="*/ 1 h 5"/>
                <a:gd name="T16" fmla="*/ 1 w 9"/>
                <a:gd name="T17" fmla="*/ 1 h 5"/>
                <a:gd name="T18" fmla="*/ 1 w 9"/>
                <a:gd name="T19" fmla="*/ 2 h 5"/>
                <a:gd name="T20" fmla="*/ 2 w 9"/>
                <a:gd name="T21" fmla="*/ 2 h 5"/>
                <a:gd name="T22" fmla="*/ 5 w 9"/>
                <a:gd name="T23" fmla="*/ 3 h 5"/>
                <a:gd name="T24" fmla="*/ 6 w 9"/>
                <a:gd name="T25" fmla="*/ 3 h 5"/>
                <a:gd name="T26" fmla="*/ 6 w 9"/>
                <a:gd name="T27" fmla="*/ 3 h 5"/>
                <a:gd name="T28" fmla="*/ 6 w 9"/>
                <a:gd name="T29" fmla="*/ 3 h 5"/>
                <a:gd name="T30" fmla="*/ 5 w 9"/>
                <a:gd name="T31" fmla="*/ 2 h 5"/>
                <a:gd name="T32" fmla="*/ 3 w 9"/>
                <a:gd name="T33" fmla="*/ 1 h 5"/>
                <a:gd name="T34" fmla="*/ 3 w 9"/>
                <a:gd name="T35" fmla="*/ 1 h 5"/>
                <a:gd name="T36" fmla="*/ 6 w 9"/>
                <a:gd name="T37" fmla="*/ 2 h 5"/>
                <a:gd name="T38" fmla="*/ 6 w 9"/>
                <a:gd name="T39" fmla="*/ 3 h 5"/>
                <a:gd name="T40" fmla="*/ 6 w 9"/>
                <a:gd name="T41" fmla="*/ 3 h 5"/>
                <a:gd name="T42" fmla="*/ 6 w 9"/>
                <a:gd name="T43" fmla="*/ 3 h 5"/>
                <a:gd name="T44" fmla="*/ 5 w 9"/>
                <a:gd name="T45" fmla="*/ 3 h 5"/>
                <a:gd name="T46" fmla="*/ 1 w 9"/>
                <a:gd name="T47" fmla="*/ 3 h 5"/>
                <a:gd name="T48" fmla="*/ 0 w 9"/>
                <a:gd name="T49" fmla="*/ 2 h 5"/>
                <a:gd name="T50" fmla="*/ 0 w 9"/>
                <a:gd name="T51" fmla="*/ 1 h 5"/>
                <a:gd name="T52" fmla="*/ 1 w 9"/>
                <a:gd name="T53" fmla="*/ 1 h 5"/>
                <a:gd name="T54" fmla="*/ 2 w 9"/>
                <a:gd name="T55" fmla="*/ 0 h 5"/>
                <a:gd name="T56" fmla="*/ 7 w 9"/>
                <a:gd name="T57" fmla="*/ 2 h 5"/>
                <a:gd name="T58" fmla="*/ 9 w 9"/>
                <a:gd name="T59" fmla="*/ 3 h 5"/>
                <a:gd name="T60" fmla="*/ 9 w 9"/>
                <a:gd name="T61" fmla="*/ 4 h 5"/>
                <a:gd name="T62" fmla="*/ 8 w 9"/>
                <a:gd name="T63" fmla="*/ 4 h 5"/>
                <a:gd name="T64" fmla="*/ 7 w 9"/>
                <a:gd name="T65" fmla="*/ 4 h 5"/>
                <a:gd name="T66" fmla="*/ 3 w 9"/>
                <a:gd name="T6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 h="5">
                  <a:moveTo>
                    <a:pt x="3" y="3"/>
                  </a:moveTo>
                  <a:cubicBezTo>
                    <a:pt x="7" y="4"/>
                    <a:pt x="7" y="4"/>
                    <a:pt x="7" y="4"/>
                  </a:cubicBezTo>
                  <a:cubicBezTo>
                    <a:pt x="7" y="4"/>
                    <a:pt x="8" y="4"/>
                    <a:pt x="8" y="4"/>
                  </a:cubicBezTo>
                  <a:cubicBezTo>
                    <a:pt x="8" y="4"/>
                    <a:pt x="8" y="4"/>
                    <a:pt x="8" y="3"/>
                  </a:cubicBezTo>
                  <a:cubicBezTo>
                    <a:pt x="8" y="3"/>
                    <a:pt x="8" y="3"/>
                    <a:pt x="8" y="3"/>
                  </a:cubicBezTo>
                  <a:cubicBezTo>
                    <a:pt x="8" y="3"/>
                    <a:pt x="8" y="2"/>
                    <a:pt x="7" y="2"/>
                  </a:cubicBezTo>
                  <a:cubicBezTo>
                    <a:pt x="2" y="1"/>
                    <a:pt x="2" y="1"/>
                    <a:pt x="2" y="1"/>
                  </a:cubicBezTo>
                  <a:cubicBezTo>
                    <a:pt x="1" y="1"/>
                    <a:pt x="1" y="1"/>
                    <a:pt x="1" y="1"/>
                  </a:cubicBezTo>
                  <a:cubicBezTo>
                    <a:pt x="1" y="1"/>
                    <a:pt x="1" y="1"/>
                    <a:pt x="1" y="1"/>
                  </a:cubicBezTo>
                  <a:cubicBezTo>
                    <a:pt x="1" y="1"/>
                    <a:pt x="1" y="1"/>
                    <a:pt x="1" y="2"/>
                  </a:cubicBezTo>
                  <a:cubicBezTo>
                    <a:pt x="1" y="2"/>
                    <a:pt x="1" y="2"/>
                    <a:pt x="2" y="2"/>
                  </a:cubicBezTo>
                  <a:cubicBezTo>
                    <a:pt x="5" y="3"/>
                    <a:pt x="5" y="3"/>
                    <a:pt x="5" y="3"/>
                  </a:cubicBezTo>
                  <a:cubicBezTo>
                    <a:pt x="5" y="3"/>
                    <a:pt x="6" y="3"/>
                    <a:pt x="6" y="3"/>
                  </a:cubicBezTo>
                  <a:cubicBezTo>
                    <a:pt x="6" y="3"/>
                    <a:pt x="6" y="3"/>
                    <a:pt x="6" y="3"/>
                  </a:cubicBezTo>
                  <a:cubicBezTo>
                    <a:pt x="6" y="3"/>
                    <a:pt x="6" y="3"/>
                    <a:pt x="6" y="3"/>
                  </a:cubicBezTo>
                  <a:cubicBezTo>
                    <a:pt x="6" y="2"/>
                    <a:pt x="6" y="2"/>
                    <a:pt x="5" y="2"/>
                  </a:cubicBezTo>
                  <a:cubicBezTo>
                    <a:pt x="3" y="1"/>
                    <a:pt x="3" y="1"/>
                    <a:pt x="3" y="1"/>
                  </a:cubicBezTo>
                  <a:cubicBezTo>
                    <a:pt x="3" y="1"/>
                    <a:pt x="3" y="1"/>
                    <a:pt x="3" y="1"/>
                  </a:cubicBezTo>
                  <a:cubicBezTo>
                    <a:pt x="6" y="2"/>
                    <a:pt x="6" y="2"/>
                    <a:pt x="6" y="2"/>
                  </a:cubicBezTo>
                  <a:cubicBezTo>
                    <a:pt x="6" y="2"/>
                    <a:pt x="6" y="2"/>
                    <a:pt x="6" y="3"/>
                  </a:cubicBezTo>
                  <a:cubicBezTo>
                    <a:pt x="6" y="3"/>
                    <a:pt x="6" y="3"/>
                    <a:pt x="6" y="3"/>
                  </a:cubicBezTo>
                  <a:cubicBezTo>
                    <a:pt x="6" y="3"/>
                    <a:pt x="6" y="3"/>
                    <a:pt x="6" y="3"/>
                  </a:cubicBezTo>
                  <a:cubicBezTo>
                    <a:pt x="6" y="3"/>
                    <a:pt x="5" y="4"/>
                    <a:pt x="5" y="3"/>
                  </a:cubicBezTo>
                  <a:cubicBezTo>
                    <a:pt x="1" y="3"/>
                    <a:pt x="1" y="3"/>
                    <a:pt x="1" y="3"/>
                  </a:cubicBezTo>
                  <a:cubicBezTo>
                    <a:pt x="1" y="2"/>
                    <a:pt x="1" y="2"/>
                    <a:pt x="0" y="2"/>
                  </a:cubicBezTo>
                  <a:cubicBezTo>
                    <a:pt x="0" y="1"/>
                    <a:pt x="0" y="1"/>
                    <a:pt x="0" y="1"/>
                  </a:cubicBezTo>
                  <a:cubicBezTo>
                    <a:pt x="1" y="1"/>
                    <a:pt x="1" y="1"/>
                    <a:pt x="1" y="1"/>
                  </a:cubicBezTo>
                  <a:cubicBezTo>
                    <a:pt x="1" y="0"/>
                    <a:pt x="1" y="0"/>
                    <a:pt x="2" y="0"/>
                  </a:cubicBezTo>
                  <a:cubicBezTo>
                    <a:pt x="7" y="2"/>
                    <a:pt x="7" y="2"/>
                    <a:pt x="7" y="2"/>
                  </a:cubicBezTo>
                  <a:cubicBezTo>
                    <a:pt x="8" y="2"/>
                    <a:pt x="9" y="3"/>
                    <a:pt x="9" y="3"/>
                  </a:cubicBezTo>
                  <a:cubicBezTo>
                    <a:pt x="9" y="3"/>
                    <a:pt x="9" y="3"/>
                    <a:pt x="9" y="4"/>
                  </a:cubicBezTo>
                  <a:cubicBezTo>
                    <a:pt x="9" y="4"/>
                    <a:pt x="8" y="4"/>
                    <a:pt x="8" y="4"/>
                  </a:cubicBezTo>
                  <a:cubicBezTo>
                    <a:pt x="8" y="4"/>
                    <a:pt x="7" y="5"/>
                    <a:pt x="7" y="4"/>
                  </a:cubicBezTo>
                  <a:cubicBezTo>
                    <a:pt x="3" y="3"/>
                    <a:pt x="3" y="3"/>
                    <a:pt x="3" y="3"/>
                  </a:cubicBez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5" name="Freeform 86"/>
            <p:cNvSpPr/>
            <p:nvPr/>
          </p:nvSpPr>
          <p:spPr bwMode="auto">
            <a:xfrm>
              <a:off x="3651634" y="2799528"/>
              <a:ext cx="399711" cy="413081"/>
            </a:xfrm>
            <a:custGeom>
              <a:avLst/>
              <a:gdLst>
                <a:gd name="T0" fmla="*/ 16 w 31"/>
                <a:gd name="T1" fmla="*/ 30 h 32"/>
                <a:gd name="T2" fmla="*/ 1 w 31"/>
                <a:gd name="T3" fmla="*/ 13 h 32"/>
                <a:gd name="T4" fmla="*/ 2 w 31"/>
                <a:gd name="T5" fmla="*/ 9 h 32"/>
                <a:gd name="T6" fmla="*/ 12 w 31"/>
                <a:gd name="T7" fmla="*/ 1 h 32"/>
                <a:gd name="T8" fmla="*/ 16 w 31"/>
                <a:gd name="T9" fmla="*/ 1 h 32"/>
                <a:gd name="T10" fmla="*/ 30 w 31"/>
                <a:gd name="T11" fmla="*/ 18 h 32"/>
                <a:gd name="T12" fmla="*/ 30 w 31"/>
                <a:gd name="T13" fmla="*/ 23 h 32"/>
                <a:gd name="T14" fmla="*/ 20 w 31"/>
                <a:gd name="T15" fmla="*/ 31 h 32"/>
                <a:gd name="T16" fmla="*/ 16 w 31"/>
                <a:gd name="T1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2">
                  <a:moveTo>
                    <a:pt x="16" y="30"/>
                  </a:moveTo>
                  <a:cubicBezTo>
                    <a:pt x="1" y="13"/>
                    <a:pt x="1" y="13"/>
                    <a:pt x="1" y="13"/>
                  </a:cubicBezTo>
                  <a:cubicBezTo>
                    <a:pt x="0" y="12"/>
                    <a:pt x="0" y="10"/>
                    <a:pt x="2" y="9"/>
                  </a:cubicBezTo>
                  <a:cubicBezTo>
                    <a:pt x="12" y="1"/>
                    <a:pt x="12" y="1"/>
                    <a:pt x="12" y="1"/>
                  </a:cubicBezTo>
                  <a:cubicBezTo>
                    <a:pt x="13" y="0"/>
                    <a:pt x="15" y="0"/>
                    <a:pt x="16" y="1"/>
                  </a:cubicBezTo>
                  <a:cubicBezTo>
                    <a:pt x="30" y="18"/>
                    <a:pt x="30" y="18"/>
                    <a:pt x="30" y="18"/>
                  </a:cubicBezTo>
                  <a:cubicBezTo>
                    <a:pt x="31" y="20"/>
                    <a:pt x="31" y="22"/>
                    <a:pt x="30" y="23"/>
                  </a:cubicBezTo>
                  <a:cubicBezTo>
                    <a:pt x="20" y="31"/>
                    <a:pt x="20" y="31"/>
                    <a:pt x="20" y="31"/>
                  </a:cubicBezTo>
                  <a:cubicBezTo>
                    <a:pt x="19" y="32"/>
                    <a:pt x="17" y="32"/>
                    <a:pt x="16" y="30"/>
                  </a:cubicBezTo>
                  <a:close/>
                </a:path>
              </a:pathLst>
            </a:custGeom>
            <a:solidFill>
              <a:srgbClr val="93BD2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6" name="Freeform 87"/>
            <p:cNvSpPr/>
            <p:nvPr/>
          </p:nvSpPr>
          <p:spPr bwMode="auto">
            <a:xfrm>
              <a:off x="3678030" y="2890067"/>
              <a:ext cx="258305" cy="309339"/>
            </a:xfrm>
            <a:custGeom>
              <a:avLst/>
              <a:gdLst>
                <a:gd name="T0" fmla="*/ 0 w 137"/>
                <a:gd name="T1" fmla="*/ 14 h 164"/>
                <a:gd name="T2" fmla="*/ 14 w 137"/>
                <a:gd name="T3" fmla="*/ 0 h 164"/>
                <a:gd name="T4" fmla="*/ 137 w 137"/>
                <a:gd name="T5" fmla="*/ 151 h 164"/>
                <a:gd name="T6" fmla="*/ 123 w 137"/>
                <a:gd name="T7" fmla="*/ 164 h 164"/>
                <a:gd name="T8" fmla="*/ 0 w 137"/>
                <a:gd name="T9" fmla="*/ 14 h 164"/>
              </a:gdLst>
              <a:ahLst/>
              <a:cxnLst>
                <a:cxn ang="0">
                  <a:pos x="T0" y="T1"/>
                </a:cxn>
                <a:cxn ang="0">
                  <a:pos x="T2" y="T3"/>
                </a:cxn>
                <a:cxn ang="0">
                  <a:pos x="T4" y="T5"/>
                </a:cxn>
                <a:cxn ang="0">
                  <a:pos x="T6" y="T7"/>
                </a:cxn>
                <a:cxn ang="0">
                  <a:pos x="T8" y="T9"/>
                </a:cxn>
              </a:cxnLst>
              <a:rect l="0" t="0" r="r" b="b"/>
              <a:pathLst>
                <a:path w="137" h="164">
                  <a:moveTo>
                    <a:pt x="0" y="14"/>
                  </a:moveTo>
                  <a:lnTo>
                    <a:pt x="14" y="0"/>
                  </a:lnTo>
                  <a:lnTo>
                    <a:pt x="137" y="151"/>
                  </a:lnTo>
                  <a:lnTo>
                    <a:pt x="123" y="164"/>
                  </a:lnTo>
                  <a:lnTo>
                    <a:pt x="0" y="14"/>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7" name="Freeform 88"/>
            <p:cNvSpPr/>
            <p:nvPr/>
          </p:nvSpPr>
          <p:spPr bwMode="auto">
            <a:xfrm>
              <a:off x="3819438" y="2839140"/>
              <a:ext cx="64104" cy="64131"/>
            </a:xfrm>
            <a:custGeom>
              <a:avLst/>
              <a:gdLst>
                <a:gd name="T0" fmla="*/ 0 w 5"/>
                <a:gd name="T1" fmla="*/ 0 h 5"/>
                <a:gd name="T2" fmla="*/ 1 w 5"/>
                <a:gd name="T3" fmla="*/ 0 h 5"/>
                <a:gd name="T4" fmla="*/ 1 w 5"/>
                <a:gd name="T5" fmla="*/ 0 h 5"/>
                <a:gd name="T6" fmla="*/ 5 w 5"/>
                <a:gd name="T7" fmla="*/ 4 h 5"/>
                <a:gd name="T8" fmla="*/ 5 w 5"/>
                <a:gd name="T9" fmla="*/ 5 h 5"/>
                <a:gd name="T10" fmla="*/ 4 w 5"/>
                <a:gd name="T11" fmla="*/ 5 h 5"/>
                <a:gd name="T12" fmla="*/ 0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0"/>
                  </a:moveTo>
                  <a:cubicBezTo>
                    <a:pt x="0" y="0"/>
                    <a:pt x="0" y="0"/>
                    <a:pt x="1" y="0"/>
                  </a:cubicBezTo>
                  <a:cubicBezTo>
                    <a:pt x="1" y="0"/>
                    <a:pt x="1" y="0"/>
                    <a:pt x="1" y="0"/>
                  </a:cubicBezTo>
                  <a:cubicBezTo>
                    <a:pt x="5" y="4"/>
                    <a:pt x="5" y="4"/>
                    <a:pt x="5" y="4"/>
                  </a:cubicBezTo>
                  <a:cubicBezTo>
                    <a:pt x="5" y="5"/>
                    <a:pt x="5" y="5"/>
                    <a:pt x="5" y="5"/>
                  </a:cubicBezTo>
                  <a:cubicBezTo>
                    <a:pt x="5" y="5"/>
                    <a:pt x="5" y="5"/>
                    <a:pt x="4" y="5"/>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8" name="Freeform 89"/>
            <p:cNvSpPr/>
            <p:nvPr/>
          </p:nvSpPr>
          <p:spPr bwMode="auto">
            <a:xfrm>
              <a:off x="3923136" y="2954198"/>
              <a:ext cx="103699" cy="116945"/>
            </a:xfrm>
            <a:custGeom>
              <a:avLst/>
              <a:gdLst>
                <a:gd name="T0" fmla="*/ 0 w 8"/>
                <a:gd name="T1" fmla="*/ 1 h 9"/>
                <a:gd name="T2" fmla="*/ 0 w 8"/>
                <a:gd name="T3" fmla="*/ 0 h 9"/>
                <a:gd name="T4" fmla="*/ 1 w 8"/>
                <a:gd name="T5" fmla="*/ 0 h 9"/>
                <a:gd name="T6" fmla="*/ 7 w 8"/>
                <a:gd name="T7" fmla="*/ 8 h 9"/>
                <a:gd name="T8" fmla="*/ 7 w 8"/>
                <a:gd name="T9" fmla="*/ 9 h 9"/>
                <a:gd name="T10" fmla="*/ 7 w 8"/>
                <a:gd name="T11" fmla="*/ 9 h 9"/>
                <a:gd name="T12" fmla="*/ 0 w 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0" y="1"/>
                  </a:moveTo>
                  <a:cubicBezTo>
                    <a:pt x="0" y="0"/>
                    <a:pt x="0" y="0"/>
                    <a:pt x="0" y="0"/>
                  </a:cubicBezTo>
                  <a:cubicBezTo>
                    <a:pt x="0" y="0"/>
                    <a:pt x="1" y="0"/>
                    <a:pt x="1" y="0"/>
                  </a:cubicBezTo>
                  <a:cubicBezTo>
                    <a:pt x="7" y="8"/>
                    <a:pt x="7" y="8"/>
                    <a:pt x="7" y="8"/>
                  </a:cubicBezTo>
                  <a:cubicBezTo>
                    <a:pt x="8" y="8"/>
                    <a:pt x="7" y="8"/>
                    <a:pt x="7" y="9"/>
                  </a:cubicBezTo>
                  <a:cubicBezTo>
                    <a:pt x="7" y="9"/>
                    <a:pt x="7" y="9"/>
                    <a:pt x="7" y="9"/>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79" name="Freeform 90"/>
            <p:cNvSpPr/>
            <p:nvPr/>
          </p:nvSpPr>
          <p:spPr bwMode="auto">
            <a:xfrm>
              <a:off x="3909938" y="3044736"/>
              <a:ext cx="77303" cy="64131"/>
            </a:xfrm>
            <a:custGeom>
              <a:avLst/>
              <a:gdLst>
                <a:gd name="T0" fmla="*/ 1 w 6"/>
                <a:gd name="T1" fmla="*/ 4 h 5"/>
                <a:gd name="T2" fmla="*/ 2 w 6"/>
                <a:gd name="T3" fmla="*/ 1 h 5"/>
                <a:gd name="T4" fmla="*/ 5 w 6"/>
                <a:gd name="T5" fmla="*/ 1 h 5"/>
                <a:gd name="T6" fmla="*/ 5 w 6"/>
                <a:gd name="T7" fmla="*/ 5 h 5"/>
                <a:gd name="T8" fmla="*/ 1 w 6"/>
                <a:gd name="T9" fmla="*/ 4 h 5"/>
              </a:gdLst>
              <a:ahLst/>
              <a:cxnLst>
                <a:cxn ang="0">
                  <a:pos x="T0" y="T1"/>
                </a:cxn>
                <a:cxn ang="0">
                  <a:pos x="T2" y="T3"/>
                </a:cxn>
                <a:cxn ang="0">
                  <a:pos x="T4" y="T5"/>
                </a:cxn>
                <a:cxn ang="0">
                  <a:pos x="T6" y="T7"/>
                </a:cxn>
                <a:cxn ang="0">
                  <a:pos x="T8" y="T9"/>
                </a:cxn>
              </a:cxnLst>
              <a:rect l="0" t="0" r="r" b="b"/>
              <a:pathLst>
                <a:path w="6" h="5">
                  <a:moveTo>
                    <a:pt x="1" y="4"/>
                  </a:moveTo>
                  <a:cubicBezTo>
                    <a:pt x="0" y="3"/>
                    <a:pt x="1" y="2"/>
                    <a:pt x="2" y="1"/>
                  </a:cubicBezTo>
                  <a:cubicBezTo>
                    <a:pt x="3" y="0"/>
                    <a:pt x="4" y="0"/>
                    <a:pt x="5" y="1"/>
                  </a:cubicBezTo>
                  <a:cubicBezTo>
                    <a:pt x="6" y="2"/>
                    <a:pt x="6" y="4"/>
                    <a:pt x="5" y="5"/>
                  </a:cubicBezTo>
                  <a:cubicBezTo>
                    <a:pt x="4" y="5"/>
                    <a:pt x="2" y="5"/>
                    <a:pt x="1"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0" name="Freeform 91"/>
            <p:cNvSpPr/>
            <p:nvPr/>
          </p:nvSpPr>
          <p:spPr bwMode="auto">
            <a:xfrm>
              <a:off x="3497029" y="2850457"/>
              <a:ext cx="296013" cy="401764"/>
            </a:xfrm>
            <a:custGeom>
              <a:avLst/>
              <a:gdLst>
                <a:gd name="T0" fmla="*/ 4 w 23"/>
                <a:gd name="T1" fmla="*/ 28 h 31"/>
                <a:gd name="T2" fmla="*/ 1 w 23"/>
                <a:gd name="T3" fmla="*/ 6 h 31"/>
                <a:gd name="T4" fmla="*/ 3 w 23"/>
                <a:gd name="T5" fmla="*/ 2 h 31"/>
                <a:gd name="T6" fmla="*/ 16 w 23"/>
                <a:gd name="T7" fmla="*/ 0 h 31"/>
                <a:gd name="T8" fmla="*/ 20 w 23"/>
                <a:gd name="T9" fmla="*/ 3 h 31"/>
                <a:gd name="T10" fmla="*/ 23 w 23"/>
                <a:gd name="T11" fmla="*/ 25 h 31"/>
                <a:gd name="T12" fmla="*/ 20 w 23"/>
                <a:gd name="T13" fmla="*/ 29 h 31"/>
                <a:gd name="T14" fmla="*/ 7 w 23"/>
                <a:gd name="T15" fmla="*/ 30 h 31"/>
                <a:gd name="T16" fmla="*/ 4 w 23"/>
                <a:gd name="T17"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1">
                  <a:moveTo>
                    <a:pt x="4" y="28"/>
                  </a:moveTo>
                  <a:cubicBezTo>
                    <a:pt x="1" y="6"/>
                    <a:pt x="1" y="6"/>
                    <a:pt x="1" y="6"/>
                  </a:cubicBezTo>
                  <a:cubicBezTo>
                    <a:pt x="0" y="4"/>
                    <a:pt x="2" y="2"/>
                    <a:pt x="3" y="2"/>
                  </a:cubicBezTo>
                  <a:cubicBezTo>
                    <a:pt x="16" y="0"/>
                    <a:pt x="16" y="0"/>
                    <a:pt x="16" y="0"/>
                  </a:cubicBezTo>
                  <a:cubicBezTo>
                    <a:pt x="18" y="0"/>
                    <a:pt x="19" y="1"/>
                    <a:pt x="20" y="3"/>
                  </a:cubicBezTo>
                  <a:cubicBezTo>
                    <a:pt x="23" y="25"/>
                    <a:pt x="23" y="25"/>
                    <a:pt x="23" y="25"/>
                  </a:cubicBezTo>
                  <a:cubicBezTo>
                    <a:pt x="23" y="27"/>
                    <a:pt x="22" y="28"/>
                    <a:pt x="20" y="29"/>
                  </a:cubicBezTo>
                  <a:cubicBezTo>
                    <a:pt x="7" y="30"/>
                    <a:pt x="7" y="30"/>
                    <a:pt x="7" y="30"/>
                  </a:cubicBezTo>
                  <a:cubicBezTo>
                    <a:pt x="6" y="31"/>
                    <a:pt x="4" y="29"/>
                    <a:pt x="4" y="28"/>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1" name="Freeform 92"/>
            <p:cNvSpPr/>
            <p:nvPr/>
          </p:nvSpPr>
          <p:spPr bwMode="auto">
            <a:xfrm>
              <a:off x="3536623" y="2876864"/>
              <a:ext cx="90500" cy="362153"/>
            </a:xfrm>
            <a:custGeom>
              <a:avLst/>
              <a:gdLst>
                <a:gd name="T0" fmla="*/ 0 w 48"/>
                <a:gd name="T1" fmla="*/ 0 h 192"/>
                <a:gd name="T2" fmla="*/ 20 w 48"/>
                <a:gd name="T3" fmla="*/ 0 h 192"/>
                <a:gd name="T4" fmla="*/ 48 w 48"/>
                <a:gd name="T5" fmla="*/ 192 h 192"/>
                <a:gd name="T6" fmla="*/ 34 w 48"/>
                <a:gd name="T7" fmla="*/ 192 h 192"/>
                <a:gd name="T8" fmla="*/ 0 w 48"/>
                <a:gd name="T9" fmla="*/ 0 h 192"/>
              </a:gdLst>
              <a:ahLst/>
              <a:cxnLst>
                <a:cxn ang="0">
                  <a:pos x="T0" y="T1"/>
                </a:cxn>
                <a:cxn ang="0">
                  <a:pos x="T2" y="T3"/>
                </a:cxn>
                <a:cxn ang="0">
                  <a:pos x="T4" y="T5"/>
                </a:cxn>
                <a:cxn ang="0">
                  <a:pos x="T6" y="T7"/>
                </a:cxn>
                <a:cxn ang="0">
                  <a:pos x="T8" y="T9"/>
                </a:cxn>
              </a:cxnLst>
              <a:rect l="0" t="0" r="r" b="b"/>
              <a:pathLst>
                <a:path w="48" h="192">
                  <a:moveTo>
                    <a:pt x="0" y="0"/>
                  </a:moveTo>
                  <a:lnTo>
                    <a:pt x="20" y="0"/>
                  </a:lnTo>
                  <a:lnTo>
                    <a:pt x="48" y="192"/>
                  </a:lnTo>
                  <a:lnTo>
                    <a:pt x="34" y="192"/>
                  </a:lnTo>
                  <a:lnTo>
                    <a:pt x="0" y="0"/>
                  </a:lnTo>
                  <a:close/>
                </a:path>
              </a:pathLst>
            </a:cu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2" name="Freeform 93"/>
            <p:cNvSpPr/>
            <p:nvPr/>
          </p:nvSpPr>
          <p:spPr bwMode="auto">
            <a:xfrm>
              <a:off x="3704425" y="2890067"/>
              <a:ext cx="24511" cy="90538"/>
            </a:xfrm>
            <a:custGeom>
              <a:avLst/>
              <a:gdLst>
                <a:gd name="T0" fmla="*/ 0 w 2"/>
                <a:gd name="T1" fmla="*/ 0 h 7"/>
                <a:gd name="T2" fmla="*/ 1 w 2"/>
                <a:gd name="T3" fmla="*/ 0 h 7"/>
                <a:gd name="T4" fmla="*/ 1 w 2"/>
                <a:gd name="T5" fmla="*/ 0 h 7"/>
                <a:gd name="T6" fmla="*/ 2 w 2"/>
                <a:gd name="T7" fmla="*/ 6 h 7"/>
                <a:gd name="T8" fmla="*/ 1 w 2"/>
                <a:gd name="T9" fmla="*/ 7 h 7"/>
                <a:gd name="T10" fmla="*/ 1 w 2"/>
                <a:gd name="T11" fmla="*/ 6 h 7"/>
                <a:gd name="T12" fmla="*/ 0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0"/>
                  </a:moveTo>
                  <a:cubicBezTo>
                    <a:pt x="0" y="0"/>
                    <a:pt x="0" y="0"/>
                    <a:pt x="1" y="0"/>
                  </a:cubicBezTo>
                  <a:cubicBezTo>
                    <a:pt x="1" y="0"/>
                    <a:pt x="1" y="0"/>
                    <a:pt x="1" y="0"/>
                  </a:cubicBezTo>
                  <a:cubicBezTo>
                    <a:pt x="2" y="6"/>
                    <a:pt x="2" y="6"/>
                    <a:pt x="2" y="6"/>
                  </a:cubicBezTo>
                  <a:cubicBezTo>
                    <a:pt x="2" y="6"/>
                    <a:pt x="2" y="7"/>
                    <a:pt x="1" y="7"/>
                  </a:cubicBezTo>
                  <a:cubicBezTo>
                    <a:pt x="1" y="7"/>
                    <a:pt x="1" y="7"/>
                    <a:pt x="1" y="6"/>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3" name="Freeform 94"/>
            <p:cNvSpPr/>
            <p:nvPr/>
          </p:nvSpPr>
          <p:spPr bwMode="auto">
            <a:xfrm>
              <a:off x="3728937" y="3044736"/>
              <a:ext cx="26396" cy="143353"/>
            </a:xfrm>
            <a:custGeom>
              <a:avLst/>
              <a:gdLst>
                <a:gd name="T0" fmla="*/ 0 w 2"/>
                <a:gd name="T1" fmla="*/ 0 h 11"/>
                <a:gd name="T2" fmla="*/ 0 w 2"/>
                <a:gd name="T3" fmla="*/ 0 h 11"/>
                <a:gd name="T4" fmla="*/ 1 w 2"/>
                <a:gd name="T5" fmla="*/ 0 h 11"/>
                <a:gd name="T6" fmla="*/ 2 w 2"/>
                <a:gd name="T7" fmla="*/ 11 h 11"/>
                <a:gd name="T8" fmla="*/ 2 w 2"/>
                <a:gd name="T9" fmla="*/ 11 h 11"/>
                <a:gd name="T10" fmla="*/ 1 w 2"/>
                <a:gd name="T11" fmla="*/ 11 h 11"/>
                <a:gd name="T12" fmla="*/ 0 w 2"/>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 h="11">
                  <a:moveTo>
                    <a:pt x="0" y="0"/>
                  </a:moveTo>
                  <a:cubicBezTo>
                    <a:pt x="0" y="0"/>
                    <a:pt x="0" y="0"/>
                    <a:pt x="0" y="0"/>
                  </a:cubicBezTo>
                  <a:cubicBezTo>
                    <a:pt x="0" y="0"/>
                    <a:pt x="1" y="0"/>
                    <a:pt x="1" y="0"/>
                  </a:cubicBezTo>
                  <a:cubicBezTo>
                    <a:pt x="2" y="11"/>
                    <a:pt x="2" y="11"/>
                    <a:pt x="2" y="11"/>
                  </a:cubicBezTo>
                  <a:cubicBezTo>
                    <a:pt x="2" y="11"/>
                    <a:pt x="2" y="11"/>
                    <a:pt x="2" y="11"/>
                  </a:cubicBezTo>
                  <a:cubicBezTo>
                    <a:pt x="2" y="11"/>
                    <a:pt x="1" y="11"/>
                    <a:pt x="1" y="1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4" name="Freeform 95"/>
            <p:cNvSpPr/>
            <p:nvPr/>
          </p:nvSpPr>
          <p:spPr bwMode="auto">
            <a:xfrm>
              <a:off x="3651634" y="3135274"/>
              <a:ext cx="77303" cy="64131"/>
            </a:xfrm>
            <a:custGeom>
              <a:avLst/>
              <a:gdLst>
                <a:gd name="T0" fmla="*/ 1 w 6"/>
                <a:gd name="T1" fmla="*/ 3 h 5"/>
                <a:gd name="T2" fmla="*/ 3 w 6"/>
                <a:gd name="T3" fmla="*/ 0 h 5"/>
                <a:gd name="T4" fmla="*/ 5 w 6"/>
                <a:gd name="T5" fmla="*/ 2 h 5"/>
                <a:gd name="T6" fmla="*/ 3 w 6"/>
                <a:gd name="T7" fmla="*/ 5 h 5"/>
                <a:gd name="T8" fmla="*/ 1 w 6"/>
                <a:gd name="T9" fmla="*/ 3 h 5"/>
              </a:gdLst>
              <a:ahLst/>
              <a:cxnLst>
                <a:cxn ang="0">
                  <a:pos x="T0" y="T1"/>
                </a:cxn>
                <a:cxn ang="0">
                  <a:pos x="T2" y="T3"/>
                </a:cxn>
                <a:cxn ang="0">
                  <a:pos x="T4" y="T5"/>
                </a:cxn>
                <a:cxn ang="0">
                  <a:pos x="T6" y="T7"/>
                </a:cxn>
                <a:cxn ang="0">
                  <a:pos x="T8" y="T9"/>
                </a:cxn>
              </a:cxnLst>
              <a:rect l="0" t="0" r="r" b="b"/>
              <a:pathLst>
                <a:path w="6" h="5">
                  <a:moveTo>
                    <a:pt x="1" y="3"/>
                  </a:moveTo>
                  <a:cubicBezTo>
                    <a:pt x="0" y="1"/>
                    <a:pt x="1" y="0"/>
                    <a:pt x="3" y="0"/>
                  </a:cubicBezTo>
                  <a:cubicBezTo>
                    <a:pt x="4" y="0"/>
                    <a:pt x="5" y="0"/>
                    <a:pt x="5" y="2"/>
                  </a:cubicBezTo>
                  <a:cubicBezTo>
                    <a:pt x="6" y="3"/>
                    <a:pt x="5" y="4"/>
                    <a:pt x="3" y="5"/>
                  </a:cubicBezTo>
                  <a:cubicBezTo>
                    <a:pt x="2" y="5"/>
                    <a:pt x="1" y="4"/>
                    <a:pt x="1" y="3"/>
                  </a:cubicBezTo>
                  <a:close/>
                </a:path>
              </a:pathLst>
            </a:custGeom>
            <a:solidFill>
              <a:srgbClr val="FF837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5" name="Freeform 96"/>
            <p:cNvSpPr/>
            <p:nvPr/>
          </p:nvSpPr>
          <p:spPr bwMode="auto">
            <a:xfrm>
              <a:off x="3627123" y="2669380"/>
              <a:ext cx="115012" cy="130150"/>
            </a:xfrm>
            <a:custGeom>
              <a:avLst/>
              <a:gdLst>
                <a:gd name="T0" fmla="*/ 4 w 9"/>
                <a:gd name="T1" fmla="*/ 9 h 10"/>
                <a:gd name="T2" fmla="*/ 0 w 9"/>
                <a:gd name="T3" fmla="*/ 4 h 10"/>
                <a:gd name="T4" fmla="*/ 5 w 9"/>
                <a:gd name="T5" fmla="*/ 0 h 10"/>
                <a:gd name="T6" fmla="*/ 9 w 9"/>
                <a:gd name="T7" fmla="*/ 5 h 10"/>
                <a:gd name="T8" fmla="*/ 4 w 9"/>
                <a:gd name="T9" fmla="*/ 9 h 10"/>
              </a:gdLst>
              <a:ahLst/>
              <a:cxnLst>
                <a:cxn ang="0">
                  <a:pos x="T0" y="T1"/>
                </a:cxn>
                <a:cxn ang="0">
                  <a:pos x="T2" y="T3"/>
                </a:cxn>
                <a:cxn ang="0">
                  <a:pos x="T4" y="T5"/>
                </a:cxn>
                <a:cxn ang="0">
                  <a:pos x="T6" y="T7"/>
                </a:cxn>
                <a:cxn ang="0">
                  <a:pos x="T8" y="T9"/>
                </a:cxn>
              </a:cxnLst>
              <a:rect l="0" t="0" r="r" b="b"/>
              <a:pathLst>
                <a:path w="9" h="10">
                  <a:moveTo>
                    <a:pt x="4" y="9"/>
                  </a:moveTo>
                  <a:cubicBezTo>
                    <a:pt x="1" y="9"/>
                    <a:pt x="0" y="7"/>
                    <a:pt x="0" y="4"/>
                  </a:cubicBezTo>
                  <a:cubicBezTo>
                    <a:pt x="0" y="2"/>
                    <a:pt x="2" y="0"/>
                    <a:pt x="5" y="0"/>
                  </a:cubicBezTo>
                  <a:cubicBezTo>
                    <a:pt x="8" y="0"/>
                    <a:pt x="9" y="3"/>
                    <a:pt x="9" y="5"/>
                  </a:cubicBezTo>
                  <a:cubicBezTo>
                    <a:pt x="9" y="8"/>
                    <a:pt x="7" y="10"/>
                    <a:pt x="4" y="9"/>
                  </a:cubicBezTo>
                  <a:close/>
                </a:path>
              </a:pathLst>
            </a:custGeom>
            <a:solidFill>
              <a:srgbClr val="FFDA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6" name="Freeform 97"/>
            <p:cNvSpPr/>
            <p:nvPr/>
          </p:nvSpPr>
          <p:spPr bwMode="auto">
            <a:xfrm>
              <a:off x="3651634" y="2708990"/>
              <a:ext cx="64104" cy="50928"/>
            </a:xfrm>
            <a:custGeom>
              <a:avLst/>
              <a:gdLst>
                <a:gd name="T0" fmla="*/ 3 w 5"/>
                <a:gd name="T1" fmla="*/ 3 h 4"/>
                <a:gd name="T2" fmla="*/ 2 w 5"/>
                <a:gd name="T3" fmla="*/ 4 h 4"/>
                <a:gd name="T4" fmla="*/ 1 w 5"/>
                <a:gd name="T5" fmla="*/ 4 h 4"/>
                <a:gd name="T6" fmla="*/ 1 w 5"/>
                <a:gd name="T7" fmla="*/ 4 h 4"/>
                <a:gd name="T8" fmla="*/ 1 w 5"/>
                <a:gd name="T9" fmla="*/ 4 h 4"/>
                <a:gd name="T10" fmla="*/ 0 w 5"/>
                <a:gd name="T11" fmla="*/ 4 h 4"/>
                <a:gd name="T12" fmla="*/ 0 w 5"/>
                <a:gd name="T13" fmla="*/ 4 h 4"/>
                <a:gd name="T14" fmla="*/ 0 w 5"/>
                <a:gd name="T15" fmla="*/ 4 h 4"/>
                <a:gd name="T16" fmla="*/ 0 w 5"/>
                <a:gd name="T17" fmla="*/ 3 h 4"/>
                <a:gd name="T18" fmla="*/ 0 w 5"/>
                <a:gd name="T19" fmla="*/ 3 h 4"/>
                <a:gd name="T20" fmla="*/ 0 w 5"/>
                <a:gd name="T21" fmla="*/ 3 h 4"/>
                <a:gd name="T22" fmla="*/ 0 w 5"/>
                <a:gd name="T23" fmla="*/ 3 h 4"/>
                <a:gd name="T24" fmla="*/ 0 w 5"/>
                <a:gd name="T25" fmla="*/ 3 h 4"/>
                <a:gd name="T26" fmla="*/ 0 w 5"/>
                <a:gd name="T27" fmla="*/ 3 h 4"/>
                <a:gd name="T28" fmla="*/ 0 w 5"/>
                <a:gd name="T29" fmla="*/ 2 h 4"/>
                <a:gd name="T30" fmla="*/ 1 w 5"/>
                <a:gd name="T31" fmla="*/ 2 h 4"/>
                <a:gd name="T32" fmla="*/ 1 w 5"/>
                <a:gd name="T33" fmla="*/ 2 h 4"/>
                <a:gd name="T34" fmla="*/ 1 w 5"/>
                <a:gd name="T35" fmla="*/ 2 h 4"/>
                <a:gd name="T36" fmla="*/ 1 w 5"/>
                <a:gd name="T37" fmla="*/ 2 h 4"/>
                <a:gd name="T38" fmla="*/ 1 w 5"/>
                <a:gd name="T39" fmla="*/ 2 h 4"/>
                <a:gd name="T40" fmla="*/ 1 w 5"/>
                <a:gd name="T41" fmla="*/ 3 h 4"/>
                <a:gd name="T42" fmla="*/ 2 w 5"/>
                <a:gd name="T43" fmla="*/ 3 h 4"/>
                <a:gd name="T44" fmla="*/ 2 w 5"/>
                <a:gd name="T45" fmla="*/ 3 h 4"/>
                <a:gd name="T46" fmla="*/ 2 w 5"/>
                <a:gd name="T47" fmla="*/ 2 h 4"/>
                <a:gd name="T48" fmla="*/ 2 w 5"/>
                <a:gd name="T49" fmla="*/ 2 h 4"/>
                <a:gd name="T50" fmla="*/ 2 w 5"/>
                <a:gd name="T51" fmla="*/ 1 h 4"/>
                <a:gd name="T52" fmla="*/ 2 w 5"/>
                <a:gd name="T53" fmla="*/ 1 h 4"/>
                <a:gd name="T54" fmla="*/ 2 w 5"/>
                <a:gd name="T55" fmla="*/ 1 h 4"/>
                <a:gd name="T56" fmla="*/ 2 w 5"/>
                <a:gd name="T57" fmla="*/ 1 h 4"/>
                <a:gd name="T58" fmla="*/ 3 w 5"/>
                <a:gd name="T59" fmla="*/ 0 h 4"/>
                <a:gd name="T60" fmla="*/ 4 w 5"/>
                <a:gd name="T61" fmla="*/ 0 h 4"/>
                <a:gd name="T62" fmla="*/ 4 w 5"/>
                <a:gd name="T63" fmla="*/ 0 h 4"/>
                <a:gd name="T64" fmla="*/ 4 w 5"/>
                <a:gd name="T65" fmla="*/ 0 h 4"/>
                <a:gd name="T66" fmla="*/ 4 w 5"/>
                <a:gd name="T67" fmla="*/ 0 h 4"/>
                <a:gd name="T68" fmla="*/ 5 w 5"/>
                <a:gd name="T69" fmla="*/ 0 h 4"/>
                <a:gd name="T70" fmla="*/ 5 w 5"/>
                <a:gd name="T71" fmla="*/ 0 h 4"/>
                <a:gd name="T72" fmla="*/ 5 w 5"/>
                <a:gd name="T73" fmla="*/ 0 h 4"/>
                <a:gd name="T74" fmla="*/ 5 w 5"/>
                <a:gd name="T75" fmla="*/ 0 h 4"/>
                <a:gd name="T76" fmla="*/ 4 w 5"/>
                <a:gd name="T77" fmla="*/ 0 h 4"/>
                <a:gd name="T78" fmla="*/ 5 w 5"/>
                <a:gd name="T79" fmla="*/ 1 h 4"/>
                <a:gd name="T80" fmla="*/ 5 w 5"/>
                <a:gd name="T81" fmla="*/ 1 h 4"/>
                <a:gd name="T82" fmla="*/ 4 w 5"/>
                <a:gd name="T83" fmla="*/ 2 h 4"/>
                <a:gd name="T84" fmla="*/ 4 w 5"/>
                <a:gd name="T85" fmla="*/ 2 h 4"/>
                <a:gd name="T86" fmla="*/ 4 w 5"/>
                <a:gd name="T87" fmla="*/ 2 h 4"/>
                <a:gd name="T88" fmla="*/ 4 w 5"/>
                <a:gd name="T89" fmla="*/ 1 h 4"/>
                <a:gd name="T90" fmla="*/ 4 w 5"/>
                <a:gd name="T91" fmla="*/ 1 h 4"/>
                <a:gd name="T92" fmla="*/ 4 w 5"/>
                <a:gd name="T93" fmla="*/ 1 h 4"/>
                <a:gd name="T94" fmla="*/ 4 w 5"/>
                <a:gd name="T95" fmla="*/ 1 h 4"/>
                <a:gd name="T96" fmla="*/ 4 w 5"/>
                <a:gd name="T97" fmla="*/ 0 h 4"/>
                <a:gd name="T98" fmla="*/ 3 w 5"/>
                <a:gd name="T99" fmla="*/ 0 h 4"/>
                <a:gd name="T100" fmla="*/ 3 w 5"/>
                <a:gd name="T101" fmla="*/ 1 h 4"/>
                <a:gd name="T102" fmla="*/ 3 w 5"/>
                <a:gd name="T103" fmla="*/ 1 h 4"/>
                <a:gd name="T104" fmla="*/ 3 w 5"/>
                <a:gd name="T105" fmla="*/ 1 h 4"/>
                <a:gd name="T106" fmla="*/ 3 w 5"/>
                <a:gd name="T10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 h="4">
                  <a:moveTo>
                    <a:pt x="3" y="2"/>
                  </a:moveTo>
                  <a:cubicBezTo>
                    <a:pt x="3" y="3"/>
                    <a:pt x="3" y="3"/>
                    <a:pt x="3" y="3"/>
                  </a:cubicBezTo>
                  <a:cubicBezTo>
                    <a:pt x="3" y="3"/>
                    <a:pt x="3" y="3"/>
                    <a:pt x="3" y="3"/>
                  </a:cubicBezTo>
                  <a:cubicBezTo>
                    <a:pt x="3" y="3"/>
                    <a:pt x="3" y="3"/>
                    <a:pt x="2" y="4"/>
                  </a:cubicBezTo>
                  <a:cubicBezTo>
                    <a:pt x="2" y="4"/>
                    <a:pt x="2"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2"/>
                    <a:pt x="0" y="2"/>
                    <a:pt x="0" y="2"/>
                  </a:cubicBezTo>
                  <a:cubicBezTo>
                    <a:pt x="0" y="2"/>
                    <a:pt x="0" y="2"/>
                    <a:pt x="0" y="2"/>
                  </a:cubicBezTo>
                  <a:cubicBezTo>
                    <a:pt x="0"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0"/>
                  </a:cubicBezTo>
                  <a:cubicBezTo>
                    <a:pt x="3" y="0"/>
                    <a:pt x="3" y="0"/>
                    <a:pt x="3" y="0"/>
                  </a:cubicBezTo>
                  <a:cubicBezTo>
                    <a:pt x="3" y="0"/>
                    <a:pt x="3" y="0"/>
                    <a:pt x="3" y="0"/>
                  </a:cubicBezTo>
                  <a:cubicBezTo>
                    <a:pt x="3" y="0"/>
                    <a:pt x="3"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0"/>
                    <a:pt x="4" y="0"/>
                  </a:cubicBezTo>
                  <a:cubicBezTo>
                    <a:pt x="4" y="0"/>
                    <a:pt x="4" y="0"/>
                    <a:pt x="4" y="0"/>
                  </a:cubicBezTo>
                  <a:cubicBezTo>
                    <a:pt x="4" y="0"/>
                    <a:pt x="4" y="0"/>
                    <a:pt x="4" y="0"/>
                  </a:cubicBezTo>
                  <a:cubicBezTo>
                    <a:pt x="3" y="0"/>
                    <a:pt x="3" y="0"/>
                    <a:pt x="3" y="0"/>
                  </a:cubicBezTo>
                  <a:cubicBezTo>
                    <a:pt x="3" y="0"/>
                    <a:pt x="3" y="0"/>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7" name="Freeform 98"/>
            <p:cNvSpPr>
              <a:spLocks noEditPoints="1"/>
            </p:cNvSpPr>
            <p:nvPr/>
          </p:nvSpPr>
          <p:spPr bwMode="auto">
            <a:xfrm>
              <a:off x="3627123" y="2669380"/>
              <a:ext cx="115012" cy="116945"/>
            </a:xfrm>
            <a:custGeom>
              <a:avLst/>
              <a:gdLst>
                <a:gd name="T0" fmla="*/ 4 w 9"/>
                <a:gd name="T1" fmla="*/ 9 h 9"/>
                <a:gd name="T2" fmla="*/ 1 w 9"/>
                <a:gd name="T3" fmla="*/ 7 h 9"/>
                <a:gd name="T4" fmla="*/ 1 w 9"/>
                <a:gd name="T5" fmla="*/ 7 h 9"/>
                <a:gd name="T6" fmla="*/ 0 w 9"/>
                <a:gd name="T7" fmla="*/ 4 h 9"/>
                <a:gd name="T8" fmla="*/ 2 w 9"/>
                <a:gd name="T9" fmla="*/ 1 h 9"/>
                <a:gd name="T10" fmla="*/ 2 w 9"/>
                <a:gd name="T11" fmla="*/ 1 h 9"/>
                <a:gd name="T12" fmla="*/ 2 w 9"/>
                <a:gd name="T13" fmla="*/ 1 h 9"/>
                <a:gd name="T14" fmla="*/ 5 w 9"/>
                <a:gd name="T15" fmla="*/ 1 h 9"/>
                <a:gd name="T16" fmla="*/ 8 w 9"/>
                <a:gd name="T17" fmla="*/ 2 h 9"/>
                <a:gd name="T18" fmla="*/ 8 w 9"/>
                <a:gd name="T19" fmla="*/ 2 h 9"/>
                <a:gd name="T20" fmla="*/ 9 w 9"/>
                <a:gd name="T21" fmla="*/ 5 h 9"/>
                <a:gd name="T22" fmla="*/ 7 w 9"/>
                <a:gd name="T23" fmla="*/ 8 h 9"/>
                <a:gd name="T24" fmla="*/ 4 w 9"/>
                <a:gd name="T25" fmla="*/ 9 h 9"/>
                <a:gd name="T26" fmla="*/ 1 w 9"/>
                <a:gd name="T27" fmla="*/ 7 h 9"/>
                <a:gd name="T28" fmla="*/ 4 w 9"/>
                <a:gd name="T29" fmla="*/ 9 h 9"/>
                <a:gd name="T30" fmla="*/ 7 w 9"/>
                <a:gd name="T31" fmla="*/ 8 h 9"/>
                <a:gd name="T32" fmla="*/ 8 w 9"/>
                <a:gd name="T33" fmla="*/ 5 h 9"/>
                <a:gd name="T34" fmla="*/ 8 w 9"/>
                <a:gd name="T35" fmla="*/ 2 h 9"/>
                <a:gd name="T36" fmla="*/ 8 w 9"/>
                <a:gd name="T37" fmla="*/ 2 h 9"/>
                <a:gd name="T38" fmla="*/ 5 w 9"/>
                <a:gd name="T39" fmla="*/ 1 h 9"/>
                <a:gd name="T40" fmla="*/ 2 w 9"/>
                <a:gd name="T41" fmla="*/ 2 h 9"/>
                <a:gd name="T42" fmla="*/ 2 w 9"/>
                <a:gd name="T43" fmla="*/ 2 h 9"/>
                <a:gd name="T44" fmla="*/ 1 w 9"/>
                <a:gd name="T45" fmla="*/ 4 h 9"/>
                <a:gd name="T46" fmla="*/ 1 w 9"/>
                <a:gd name="T4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9">
                  <a:moveTo>
                    <a:pt x="4" y="9"/>
                  </a:moveTo>
                  <a:cubicBezTo>
                    <a:pt x="3" y="9"/>
                    <a:pt x="2" y="8"/>
                    <a:pt x="1" y="7"/>
                  </a:cubicBezTo>
                  <a:cubicBezTo>
                    <a:pt x="1" y="7"/>
                    <a:pt x="1" y="7"/>
                    <a:pt x="1" y="7"/>
                  </a:cubicBezTo>
                  <a:cubicBezTo>
                    <a:pt x="1" y="7"/>
                    <a:pt x="0" y="5"/>
                    <a:pt x="0" y="4"/>
                  </a:cubicBezTo>
                  <a:cubicBezTo>
                    <a:pt x="0" y="3"/>
                    <a:pt x="1" y="2"/>
                    <a:pt x="2" y="1"/>
                  </a:cubicBezTo>
                  <a:cubicBezTo>
                    <a:pt x="2" y="1"/>
                    <a:pt x="2" y="1"/>
                    <a:pt x="2" y="1"/>
                  </a:cubicBezTo>
                  <a:cubicBezTo>
                    <a:pt x="2" y="1"/>
                    <a:pt x="2" y="1"/>
                    <a:pt x="2" y="1"/>
                  </a:cubicBezTo>
                  <a:cubicBezTo>
                    <a:pt x="3" y="1"/>
                    <a:pt x="4" y="0"/>
                    <a:pt x="5" y="1"/>
                  </a:cubicBezTo>
                  <a:cubicBezTo>
                    <a:pt x="6" y="1"/>
                    <a:pt x="7" y="1"/>
                    <a:pt x="8" y="2"/>
                  </a:cubicBezTo>
                  <a:cubicBezTo>
                    <a:pt x="8" y="2"/>
                    <a:pt x="8" y="2"/>
                    <a:pt x="8" y="2"/>
                  </a:cubicBezTo>
                  <a:cubicBezTo>
                    <a:pt x="8" y="3"/>
                    <a:pt x="9" y="4"/>
                    <a:pt x="9" y="5"/>
                  </a:cubicBezTo>
                  <a:cubicBezTo>
                    <a:pt x="9" y="6"/>
                    <a:pt x="8" y="7"/>
                    <a:pt x="7" y="8"/>
                  </a:cubicBezTo>
                  <a:cubicBezTo>
                    <a:pt x="6" y="9"/>
                    <a:pt x="5" y="9"/>
                    <a:pt x="4" y="9"/>
                  </a:cubicBezTo>
                  <a:close/>
                  <a:moveTo>
                    <a:pt x="1" y="7"/>
                  </a:moveTo>
                  <a:cubicBezTo>
                    <a:pt x="2" y="8"/>
                    <a:pt x="3" y="9"/>
                    <a:pt x="4" y="9"/>
                  </a:cubicBezTo>
                  <a:cubicBezTo>
                    <a:pt x="5" y="9"/>
                    <a:pt x="6" y="8"/>
                    <a:pt x="7" y="8"/>
                  </a:cubicBezTo>
                  <a:cubicBezTo>
                    <a:pt x="8" y="7"/>
                    <a:pt x="8" y="6"/>
                    <a:pt x="8" y="5"/>
                  </a:cubicBezTo>
                  <a:cubicBezTo>
                    <a:pt x="9" y="4"/>
                    <a:pt x="8" y="3"/>
                    <a:pt x="8" y="2"/>
                  </a:cubicBezTo>
                  <a:cubicBezTo>
                    <a:pt x="8" y="2"/>
                    <a:pt x="8" y="2"/>
                    <a:pt x="8" y="2"/>
                  </a:cubicBezTo>
                  <a:cubicBezTo>
                    <a:pt x="7" y="2"/>
                    <a:pt x="6" y="1"/>
                    <a:pt x="5" y="1"/>
                  </a:cubicBezTo>
                  <a:cubicBezTo>
                    <a:pt x="4" y="1"/>
                    <a:pt x="3" y="1"/>
                    <a:pt x="2" y="2"/>
                  </a:cubicBezTo>
                  <a:cubicBezTo>
                    <a:pt x="2" y="2"/>
                    <a:pt x="2" y="2"/>
                    <a:pt x="2" y="2"/>
                  </a:cubicBezTo>
                  <a:cubicBezTo>
                    <a:pt x="1" y="2"/>
                    <a:pt x="1" y="3"/>
                    <a:pt x="1" y="4"/>
                  </a:cubicBezTo>
                  <a:cubicBezTo>
                    <a:pt x="0" y="5"/>
                    <a:pt x="1" y="6"/>
                    <a:pt x="1" y="7"/>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8" name="Freeform 99"/>
            <p:cNvSpPr/>
            <p:nvPr/>
          </p:nvSpPr>
          <p:spPr bwMode="auto">
            <a:xfrm>
              <a:off x="3432924" y="2592045"/>
              <a:ext cx="128209" cy="130150"/>
            </a:xfrm>
            <a:custGeom>
              <a:avLst/>
              <a:gdLst>
                <a:gd name="T0" fmla="*/ 9 w 10"/>
                <a:gd name="T1" fmla="*/ 8 h 10"/>
                <a:gd name="T2" fmla="*/ 2 w 10"/>
                <a:gd name="T3" fmla="*/ 8 h 10"/>
                <a:gd name="T4" fmla="*/ 2 w 10"/>
                <a:gd name="T5" fmla="*/ 2 h 10"/>
                <a:gd name="T6" fmla="*/ 9 w 10"/>
                <a:gd name="T7" fmla="*/ 2 h 10"/>
                <a:gd name="T8" fmla="*/ 9 w 10"/>
                <a:gd name="T9" fmla="*/ 8 h 10"/>
              </a:gdLst>
              <a:ahLst/>
              <a:cxnLst>
                <a:cxn ang="0">
                  <a:pos x="T0" y="T1"/>
                </a:cxn>
                <a:cxn ang="0">
                  <a:pos x="T2" y="T3"/>
                </a:cxn>
                <a:cxn ang="0">
                  <a:pos x="T4" y="T5"/>
                </a:cxn>
                <a:cxn ang="0">
                  <a:pos x="T6" y="T7"/>
                </a:cxn>
                <a:cxn ang="0">
                  <a:pos x="T8" y="T9"/>
                </a:cxn>
              </a:cxnLst>
              <a:rect l="0" t="0" r="r" b="b"/>
              <a:pathLst>
                <a:path w="10" h="10">
                  <a:moveTo>
                    <a:pt x="9" y="8"/>
                  </a:moveTo>
                  <a:cubicBezTo>
                    <a:pt x="7" y="10"/>
                    <a:pt x="4" y="10"/>
                    <a:pt x="2" y="8"/>
                  </a:cubicBezTo>
                  <a:cubicBezTo>
                    <a:pt x="0" y="6"/>
                    <a:pt x="0" y="3"/>
                    <a:pt x="2" y="2"/>
                  </a:cubicBezTo>
                  <a:cubicBezTo>
                    <a:pt x="4" y="0"/>
                    <a:pt x="7" y="0"/>
                    <a:pt x="9" y="2"/>
                  </a:cubicBezTo>
                  <a:cubicBezTo>
                    <a:pt x="10" y="4"/>
                    <a:pt x="10" y="7"/>
                    <a:pt x="9" y="8"/>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89" name="Freeform 100"/>
            <p:cNvSpPr/>
            <p:nvPr/>
          </p:nvSpPr>
          <p:spPr bwMode="auto">
            <a:xfrm>
              <a:off x="3483831" y="2618452"/>
              <a:ext cx="39594" cy="77335"/>
            </a:xfrm>
            <a:custGeom>
              <a:avLst/>
              <a:gdLst>
                <a:gd name="T0" fmla="*/ 2 w 3"/>
                <a:gd name="T1" fmla="*/ 4 h 6"/>
                <a:gd name="T2" fmla="*/ 3 w 3"/>
                <a:gd name="T3" fmla="*/ 4 h 6"/>
                <a:gd name="T4" fmla="*/ 2 w 3"/>
                <a:gd name="T5" fmla="*/ 5 h 6"/>
                <a:gd name="T6" fmla="*/ 2 w 3"/>
                <a:gd name="T7" fmla="*/ 5 h 6"/>
                <a:gd name="T8" fmla="*/ 2 w 3"/>
                <a:gd name="T9" fmla="*/ 6 h 6"/>
                <a:gd name="T10" fmla="*/ 2 w 3"/>
                <a:gd name="T11" fmla="*/ 6 h 6"/>
                <a:gd name="T12" fmla="*/ 1 w 3"/>
                <a:gd name="T13" fmla="*/ 6 h 6"/>
                <a:gd name="T14" fmla="*/ 1 w 3"/>
                <a:gd name="T15" fmla="*/ 6 h 6"/>
                <a:gd name="T16" fmla="*/ 1 w 3"/>
                <a:gd name="T17" fmla="*/ 6 h 6"/>
                <a:gd name="T18" fmla="*/ 1 w 3"/>
                <a:gd name="T19" fmla="*/ 6 h 6"/>
                <a:gd name="T20" fmla="*/ 1 w 3"/>
                <a:gd name="T21" fmla="*/ 6 h 6"/>
                <a:gd name="T22" fmla="*/ 1 w 3"/>
                <a:gd name="T23" fmla="*/ 6 h 6"/>
                <a:gd name="T24" fmla="*/ 1 w 3"/>
                <a:gd name="T25" fmla="*/ 5 h 6"/>
                <a:gd name="T26" fmla="*/ 1 w 3"/>
                <a:gd name="T27" fmla="*/ 5 h 6"/>
                <a:gd name="T28" fmla="*/ 0 w 3"/>
                <a:gd name="T29" fmla="*/ 5 h 6"/>
                <a:gd name="T30" fmla="*/ 0 w 3"/>
                <a:gd name="T31" fmla="*/ 5 h 6"/>
                <a:gd name="T32" fmla="*/ 0 w 3"/>
                <a:gd name="T33" fmla="*/ 4 h 6"/>
                <a:gd name="T34" fmla="*/ 1 w 3"/>
                <a:gd name="T35" fmla="*/ 4 h 6"/>
                <a:gd name="T36" fmla="*/ 1 w 3"/>
                <a:gd name="T37" fmla="*/ 4 h 6"/>
                <a:gd name="T38" fmla="*/ 1 w 3"/>
                <a:gd name="T39" fmla="*/ 4 h 6"/>
                <a:gd name="T40" fmla="*/ 1 w 3"/>
                <a:gd name="T41" fmla="*/ 5 h 6"/>
                <a:gd name="T42" fmla="*/ 2 w 3"/>
                <a:gd name="T43" fmla="*/ 5 h 6"/>
                <a:gd name="T44" fmla="*/ 2 w 3"/>
                <a:gd name="T45" fmla="*/ 4 h 6"/>
                <a:gd name="T46" fmla="*/ 2 w 3"/>
                <a:gd name="T47" fmla="*/ 4 h 6"/>
                <a:gd name="T48" fmla="*/ 2 w 3"/>
                <a:gd name="T49" fmla="*/ 4 h 6"/>
                <a:gd name="T50" fmla="*/ 1 w 3"/>
                <a:gd name="T51" fmla="*/ 3 h 6"/>
                <a:gd name="T52" fmla="*/ 1 w 3"/>
                <a:gd name="T53" fmla="*/ 3 h 6"/>
                <a:gd name="T54" fmla="*/ 1 w 3"/>
                <a:gd name="T55" fmla="*/ 3 h 6"/>
                <a:gd name="T56" fmla="*/ 1 w 3"/>
                <a:gd name="T57" fmla="*/ 3 h 6"/>
                <a:gd name="T58" fmla="*/ 0 w 3"/>
                <a:gd name="T59" fmla="*/ 2 h 6"/>
                <a:gd name="T60" fmla="*/ 1 w 3"/>
                <a:gd name="T61" fmla="*/ 1 h 6"/>
                <a:gd name="T62" fmla="*/ 1 w 3"/>
                <a:gd name="T63" fmla="*/ 1 h 6"/>
                <a:gd name="T64" fmla="*/ 1 w 3"/>
                <a:gd name="T65" fmla="*/ 0 h 6"/>
                <a:gd name="T66" fmla="*/ 1 w 3"/>
                <a:gd name="T67" fmla="*/ 0 h 6"/>
                <a:gd name="T68" fmla="*/ 1 w 3"/>
                <a:gd name="T69" fmla="*/ 0 h 6"/>
                <a:gd name="T70" fmla="*/ 1 w 3"/>
                <a:gd name="T71" fmla="*/ 0 h 6"/>
                <a:gd name="T72" fmla="*/ 1 w 3"/>
                <a:gd name="T73" fmla="*/ 0 h 6"/>
                <a:gd name="T74" fmla="*/ 2 w 3"/>
                <a:gd name="T75" fmla="*/ 0 h 6"/>
                <a:gd name="T76" fmla="*/ 2 w 3"/>
                <a:gd name="T77" fmla="*/ 1 h 6"/>
                <a:gd name="T78" fmla="*/ 2 w 3"/>
                <a:gd name="T79" fmla="*/ 1 h 6"/>
                <a:gd name="T80" fmla="*/ 2 w 3"/>
                <a:gd name="T81" fmla="*/ 1 h 6"/>
                <a:gd name="T82" fmla="*/ 3 w 3"/>
                <a:gd name="T83" fmla="*/ 1 h 6"/>
                <a:gd name="T84" fmla="*/ 2 w 3"/>
                <a:gd name="T85" fmla="*/ 2 h 6"/>
                <a:gd name="T86" fmla="*/ 2 w 3"/>
                <a:gd name="T87" fmla="*/ 2 h 6"/>
                <a:gd name="T88" fmla="*/ 2 w 3"/>
                <a:gd name="T89" fmla="*/ 2 h 6"/>
                <a:gd name="T90" fmla="*/ 2 w 3"/>
                <a:gd name="T91" fmla="*/ 1 h 6"/>
                <a:gd name="T92" fmla="*/ 2 w 3"/>
                <a:gd name="T93" fmla="*/ 1 h 6"/>
                <a:gd name="T94" fmla="*/ 1 w 3"/>
                <a:gd name="T95" fmla="*/ 1 h 6"/>
                <a:gd name="T96" fmla="*/ 1 w 3"/>
                <a:gd name="T97" fmla="*/ 1 h 6"/>
                <a:gd name="T98" fmla="*/ 1 w 3"/>
                <a:gd name="T99" fmla="*/ 2 h 6"/>
                <a:gd name="T100" fmla="*/ 1 w 3"/>
                <a:gd name="T101" fmla="*/ 2 h 6"/>
                <a:gd name="T102" fmla="*/ 1 w 3"/>
                <a:gd name="T103" fmla="*/ 2 h 6"/>
                <a:gd name="T104" fmla="*/ 1 w 3"/>
                <a:gd name="T105" fmla="*/ 2 h 6"/>
                <a:gd name="T106" fmla="*/ 2 w 3"/>
                <a:gd name="T10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6">
                  <a:moveTo>
                    <a:pt x="2" y="3"/>
                  </a:moveTo>
                  <a:cubicBezTo>
                    <a:pt x="2" y="4"/>
                    <a:pt x="2" y="4"/>
                    <a:pt x="2" y="4"/>
                  </a:cubicBezTo>
                  <a:cubicBezTo>
                    <a:pt x="2" y="4"/>
                    <a:pt x="2" y="4"/>
                    <a:pt x="2" y="4"/>
                  </a:cubicBezTo>
                  <a:cubicBezTo>
                    <a:pt x="3" y="4"/>
                    <a:pt x="3" y="4"/>
                    <a:pt x="3" y="4"/>
                  </a:cubicBezTo>
                  <a:cubicBezTo>
                    <a:pt x="3"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4"/>
                  </a:cubicBezTo>
                  <a:cubicBezTo>
                    <a:pt x="0" y="4"/>
                    <a:pt x="0" y="4"/>
                    <a:pt x="0" y="4"/>
                  </a:cubicBezTo>
                  <a:cubicBezTo>
                    <a:pt x="0"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2" y="5"/>
                    <a:pt x="2" y="5"/>
                    <a:pt x="2" y="5"/>
                  </a:cubicBezTo>
                  <a:cubicBezTo>
                    <a:pt x="2" y="5"/>
                    <a:pt x="2" y="5"/>
                    <a:pt x="2" y="5"/>
                  </a:cubicBezTo>
                  <a:cubicBezTo>
                    <a:pt x="2" y="5"/>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2"/>
                    <a:pt x="0" y="2"/>
                    <a:pt x="0" y="2"/>
                  </a:cubicBezTo>
                  <a:cubicBezTo>
                    <a:pt x="0" y="2"/>
                    <a:pt x="0" y="2"/>
                    <a:pt x="0" y="2"/>
                  </a:cubicBezTo>
                  <a:cubicBezTo>
                    <a:pt x="0" y="2"/>
                    <a:pt x="0" y="1"/>
                    <a:pt x="0" y="1"/>
                  </a:cubicBezTo>
                  <a:cubicBezTo>
                    <a:pt x="0" y="1"/>
                    <a:pt x="0"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3" y="1"/>
                    <a:pt x="3" y="1"/>
                  </a:cubicBezTo>
                  <a:cubicBezTo>
                    <a:pt x="3" y="1"/>
                    <a:pt x="3" y="1"/>
                    <a:pt x="3" y="1"/>
                  </a:cubicBezTo>
                  <a:cubicBezTo>
                    <a:pt x="3"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3"/>
                    <a:pt x="2" y="3"/>
                    <a:pt x="2" y="3"/>
                  </a:cubicBezTo>
                  <a:cubicBezTo>
                    <a:pt x="2" y="3"/>
                    <a:pt x="2" y="3"/>
                    <a:pt x="2" y="3"/>
                  </a:cubicBezTo>
                  <a:close/>
                </a:path>
              </a:pathLst>
            </a:custGeom>
            <a:solidFill>
              <a:srgbClr val="C9A5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0" name="Freeform 101"/>
            <p:cNvSpPr>
              <a:spLocks noEditPoints="1"/>
            </p:cNvSpPr>
            <p:nvPr/>
          </p:nvSpPr>
          <p:spPr bwMode="auto">
            <a:xfrm>
              <a:off x="3446123" y="2605249"/>
              <a:ext cx="115012" cy="103742"/>
            </a:xfrm>
            <a:custGeom>
              <a:avLst/>
              <a:gdLst>
                <a:gd name="T0" fmla="*/ 7 w 9"/>
                <a:gd name="T1" fmla="*/ 7 h 8"/>
                <a:gd name="T2" fmla="*/ 4 w 9"/>
                <a:gd name="T3" fmla="*/ 8 h 8"/>
                <a:gd name="T4" fmla="*/ 4 w 9"/>
                <a:gd name="T5" fmla="*/ 8 h 8"/>
                <a:gd name="T6" fmla="*/ 1 w 9"/>
                <a:gd name="T7" fmla="*/ 7 h 8"/>
                <a:gd name="T8" fmla="*/ 0 w 9"/>
                <a:gd name="T9" fmla="*/ 4 h 8"/>
                <a:gd name="T10" fmla="*/ 0 w 9"/>
                <a:gd name="T11" fmla="*/ 4 h 8"/>
                <a:gd name="T12" fmla="*/ 0 w 9"/>
                <a:gd name="T13" fmla="*/ 4 h 8"/>
                <a:gd name="T14" fmla="*/ 1 w 9"/>
                <a:gd name="T15" fmla="*/ 1 h 8"/>
                <a:gd name="T16" fmla="*/ 4 w 9"/>
                <a:gd name="T17" fmla="*/ 0 h 8"/>
                <a:gd name="T18" fmla="*/ 4 w 9"/>
                <a:gd name="T19" fmla="*/ 0 h 8"/>
                <a:gd name="T20" fmla="*/ 7 w 9"/>
                <a:gd name="T21" fmla="*/ 1 h 8"/>
                <a:gd name="T22" fmla="*/ 9 w 9"/>
                <a:gd name="T23" fmla="*/ 4 h 8"/>
                <a:gd name="T24" fmla="*/ 7 w 9"/>
                <a:gd name="T25" fmla="*/ 7 h 8"/>
                <a:gd name="T26" fmla="*/ 4 w 9"/>
                <a:gd name="T27" fmla="*/ 8 h 8"/>
                <a:gd name="T28" fmla="*/ 7 w 9"/>
                <a:gd name="T29" fmla="*/ 7 h 8"/>
                <a:gd name="T30" fmla="*/ 8 w 9"/>
                <a:gd name="T31" fmla="*/ 4 h 8"/>
                <a:gd name="T32" fmla="*/ 7 w 9"/>
                <a:gd name="T33" fmla="*/ 1 h 8"/>
                <a:gd name="T34" fmla="*/ 4 w 9"/>
                <a:gd name="T35" fmla="*/ 0 h 8"/>
                <a:gd name="T36" fmla="*/ 4 w 9"/>
                <a:gd name="T37" fmla="*/ 0 h 8"/>
                <a:gd name="T38" fmla="*/ 2 w 9"/>
                <a:gd name="T39" fmla="*/ 1 h 8"/>
                <a:gd name="T40" fmla="*/ 0 w 9"/>
                <a:gd name="T41" fmla="*/ 4 h 8"/>
                <a:gd name="T42" fmla="*/ 0 w 9"/>
                <a:gd name="T43" fmla="*/ 4 h 8"/>
                <a:gd name="T44" fmla="*/ 2 w 9"/>
                <a:gd name="T45" fmla="*/ 7 h 8"/>
                <a:gd name="T46" fmla="*/ 4 w 9"/>
                <a:gd name="T4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8">
                  <a:moveTo>
                    <a:pt x="7" y="7"/>
                  </a:moveTo>
                  <a:cubicBezTo>
                    <a:pt x="6" y="8"/>
                    <a:pt x="5" y="8"/>
                    <a:pt x="4" y="8"/>
                  </a:cubicBezTo>
                  <a:cubicBezTo>
                    <a:pt x="4" y="8"/>
                    <a:pt x="4" y="8"/>
                    <a:pt x="4" y="8"/>
                  </a:cubicBezTo>
                  <a:cubicBezTo>
                    <a:pt x="3" y="8"/>
                    <a:pt x="2" y="8"/>
                    <a:pt x="1" y="7"/>
                  </a:cubicBezTo>
                  <a:cubicBezTo>
                    <a:pt x="1" y="6"/>
                    <a:pt x="0" y="5"/>
                    <a:pt x="0" y="4"/>
                  </a:cubicBezTo>
                  <a:cubicBezTo>
                    <a:pt x="0" y="4"/>
                    <a:pt x="0" y="4"/>
                    <a:pt x="0" y="4"/>
                  </a:cubicBezTo>
                  <a:cubicBezTo>
                    <a:pt x="0" y="4"/>
                    <a:pt x="0" y="4"/>
                    <a:pt x="0" y="4"/>
                  </a:cubicBezTo>
                  <a:cubicBezTo>
                    <a:pt x="0" y="3"/>
                    <a:pt x="1" y="2"/>
                    <a:pt x="1" y="1"/>
                  </a:cubicBezTo>
                  <a:cubicBezTo>
                    <a:pt x="2" y="0"/>
                    <a:pt x="3" y="0"/>
                    <a:pt x="4" y="0"/>
                  </a:cubicBezTo>
                  <a:cubicBezTo>
                    <a:pt x="4" y="0"/>
                    <a:pt x="4" y="0"/>
                    <a:pt x="4" y="0"/>
                  </a:cubicBezTo>
                  <a:cubicBezTo>
                    <a:pt x="6" y="0"/>
                    <a:pt x="7" y="0"/>
                    <a:pt x="7" y="1"/>
                  </a:cubicBezTo>
                  <a:cubicBezTo>
                    <a:pt x="8" y="2"/>
                    <a:pt x="9" y="3"/>
                    <a:pt x="9" y="4"/>
                  </a:cubicBezTo>
                  <a:cubicBezTo>
                    <a:pt x="9" y="5"/>
                    <a:pt x="8" y="6"/>
                    <a:pt x="7" y="7"/>
                  </a:cubicBezTo>
                  <a:close/>
                  <a:moveTo>
                    <a:pt x="4" y="8"/>
                  </a:moveTo>
                  <a:cubicBezTo>
                    <a:pt x="5" y="8"/>
                    <a:pt x="6" y="8"/>
                    <a:pt x="7" y="7"/>
                  </a:cubicBezTo>
                  <a:cubicBezTo>
                    <a:pt x="8" y="6"/>
                    <a:pt x="8" y="5"/>
                    <a:pt x="8" y="4"/>
                  </a:cubicBezTo>
                  <a:cubicBezTo>
                    <a:pt x="8" y="3"/>
                    <a:pt x="8" y="2"/>
                    <a:pt x="7" y="1"/>
                  </a:cubicBezTo>
                  <a:cubicBezTo>
                    <a:pt x="6" y="1"/>
                    <a:pt x="5" y="0"/>
                    <a:pt x="4" y="0"/>
                  </a:cubicBezTo>
                  <a:cubicBezTo>
                    <a:pt x="4" y="0"/>
                    <a:pt x="4" y="0"/>
                    <a:pt x="4" y="0"/>
                  </a:cubicBezTo>
                  <a:cubicBezTo>
                    <a:pt x="3" y="0"/>
                    <a:pt x="2" y="0"/>
                    <a:pt x="2" y="1"/>
                  </a:cubicBezTo>
                  <a:cubicBezTo>
                    <a:pt x="1" y="2"/>
                    <a:pt x="0" y="3"/>
                    <a:pt x="0" y="4"/>
                  </a:cubicBezTo>
                  <a:cubicBezTo>
                    <a:pt x="0" y="4"/>
                    <a:pt x="0" y="4"/>
                    <a:pt x="0" y="4"/>
                  </a:cubicBezTo>
                  <a:cubicBezTo>
                    <a:pt x="0" y="5"/>
                    <a:pt x="1" y="6"/>
                    <a:pt x="2" y="7"/>
                  </a:cubicBezTo>
                  <a:cubicBezTo>
                    <a:pt x="2" y="8"/>
                    <a:pt x="3" y="8"/>
                    <a:pt x="4" y="8"/>
                  </a:cubicBezTo>
                  <a:close/>
                </a:path>
              </a:pathLst>
            </a:custGeom>
            <a:solidFill>
              <a:srgbClr val="C9A5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1" name="Freeform 102"/>
            <p:cNvSpPr/>
            <p:nvPr/>
          </p:nvSpPr>
          <p:spPr bwMode="auto">
            <a:xfrm>
              <a:off x="3587529" y="2554321"/>
              <a:ext cx="90500" cy="90538"/>
            </a:xfrm>
            <a:custGeom>
              <a:avLst/>
              <a:gdLst>
                <a:gd name="T0" fmla="*/ 6 w 7"/>
                <a:gd name="T1" fmla="*/ 5 h 7"/>
                <a:gd name="T2" fmla="*/ 1 w 7"/>
                <a:gd name="T3" fmla="*/ 5 h 7"/>
                <a:gd name="T4" fmla="*/ 1 w 7"/>
                <a:gd name="T5" fmla="*/ 1 h 7"/>
                <a:gd name="T6" fmla="*/ 6 w 7"/>
                <a:gd name="T7" fmla="*/ 1 h 7"/>
                <a:gd name="T8" fmla="*/ 6 w 7"/>
                <a:gd name="T9" fmla="*/ 5 h 7"/>
              </a:gdLst>
              <a:ahLst/>
              <a:cxnLst>
                <a:cxn ang="0">
                  <a:pos x="T0" y="T1"/>
                </a:cxn>
                <a:cxn ang="0">
                  <a:pos x="T2" y="T3"/>
                </a:cxn>
                <a:cxn ang="0">
                  <a:pos x="T4" y="T5"/>
                </a:cxn>
                <a:cxn ang="0">
                  <a:pos x="T6" y="T7"/>
                </a:cxn>
                <a:cxn ang="0">
                  <a:pos x="T8" y="T9"/>
                </a:cxn>
              </a:cxnLst>
              <a:rect l="0" t="0" r="r" b="b"/>
              <a:pathLst>
                <a:path w="7" h="7">
                  <a:moveTo>
                    <a:pt x="6" y="5"/>
                  </a:moveTo>
                  <a:cubicBezTo>
                    <a:pt x="4" y="7"/>
                    <a:pt x="2" y="7"/>
                    <a:pt x="1" y="5"/>
                  </a:cubicBezTo>
                  <a:cubicBezTo>
                    <a:pt x="0" y="4"/>
                    <a:pt x="0" y="2"/>
                    <a:pt x="1" y="1"/>
                  </a:cubicBezTo>
                  <a:cubicBezTo>
                    <a:pt x="2" y="0"/>
                    <a:pt x="4" y="0"/>
                    <a:pt x="6" y="1"/>
                  </a:cubicBezTo>
                  <a:cubicBezTo>
                    <a:pt x="7" y="2"/>
                    <a:pt x="7" y="4"/>
                    <a:pt x="6" y="5"/>
                  </a:cubicBezTo>
                  <a:close/>
                </a:path>
              </a:pathLst>
            </a:custGeom>
            <a:solidFill>
              <a:srgbClr val="FFDA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2" name="Freeform 103"/>
            <p:cNvSpPr/>
            <p:nvPr/>
          </p:nvSpPr>
          <p:spPr bwMode="auto">
            <a:xfrm>
              <a:off x="3627123" y="2567525"/>
              <a:ext cx="11313" cy="50928"/>
            </a:xfrm>
            <a:custGeom>
              <a:avLst/>
              <a:gdLst>
                <a:gd name="T0" fmla="*/ 1 w 1"/>
                <a:gd name="T1" fmla="*/ 2 h 4"/>
                <a:gd name="T2" fmla="*/ 1 w 1"/>
                <a:gd name="T3" fmla="*/ 3 h 4"/>
                <a:gd name="T4" fmla="*/ 1 w 1"/>
                <a:gd name="T5" fmla="*/ 3 h 4"/>
                <a:gd name="T6" fmla="*/ 1 w 1"/>
                <a:gd name="T7" fmla="*/ 4 h 4"/>
                <a:gd name="T8" fmla="*/ 1 w 1"/>
                <a:gd name="T9" fmla="*/ 4 h 4"/>
                <a:gd name="T10" fmla="*/ 1 w 1"/>
                <a:gd name="T11" fmla="*/ 4 h 4"/>
                <a:gd name="T12" fmla="*/ 0 w 1"/>
                <a:gd name="T13" fmla="*/ 4 h 4"/>
                <a:gd name="T14" fmla="*/ 0 w 1"/>
                <a:gd name="T15" fmla="*/ 4 h 4"/>
                <a:gd name="T16" fmla="*/ 0 w 1"/>
                <a:gd name="T17" fmla="*/ 4 h 4"/>
                <a:gd name="T18" fmla="*/ 0 w 1"/>
                <a:gd name="T19" fmla="*/ 4 h 4"/>
                <a:gd name="T20" fmla="*/ 0 w 1"/>
                <a:gd name="T21" fmla="*/ 4 h 4"/>
                <a:gd name="T22" fmla="*/ 0 w 1"/>
                <a:gd name="T23" fmla="*/ 4 h 4"/>
                <a:gd name="T24" fmla="*/ 0 w 1"/>
                <a:gd name="T25" fmla="*/ 4 h 4"/>
                <a:gd name="T26" fmla="*/ 0 w 1"/>
                <a:gd name="T27" fmla="*/ 3 h 4"/>
                <a:gd name="T28" fmla="*/ 0 w 1"/>
                <a:gd name="T29" fmla="*/ 3 h 4"/>
                <a:gd name="T30" fmla="*/ 0 w 1"/>
                <a:gd name="T31" fmla="*/ 3 h 4"/>
                <a:gd name="T32" fmla="*/ 0 w 1"/>
                <a:gd name="T33" fmla="*/ 3 h 4"/>
                <a:gd name="T34" fmla="*/ 0 w 1"/>
                <a:gd name="T35" fmla="*/ 3 h 4"/>
                <a:gd name="T36" fmla="*/ 0 w 1"/>
                <a:gd name="T37" fmla="*/ 3 h 4"/>
                <a:gd name="T38" fmla="*/ 0 w 1"/>
                <a:gd name="T39" fmla="*/ 3 h 4"/>
                <a:gd name="T40" fmla="*/ 0 w 1"/>
                <a:gd name="T41" fmla="*/ 3 h 4"/>
                <a:gd name="T42" fmla="*/ 1 w 1"/>
                <a:gd name="T43" fmla="*/ 3 h 4"/>
                <a:gd name="T44" fmla="*/ 1 w 1"/>
                <a:gd name="T45" fmla="*/ 3 h 4"/>
                <a:gd name="T46" fmla="*/ 0 w 1"/>
                <a:gd name="T47" fmla="*/ 3 h 4"/>
                <a:gd name="T48" fmla="*/ 0 w 1"/>
                <a:gd name="T49" fmla="*/ 3 h 4"/>
                <a:gd name="T50" fmla="*/ 0 w 1"/>
                <a:gd name="T51" fmla="*/ 2 h 4"/>
                <a:gd name="T52" fmla="*/ 0 w 1"/>
                <a:gd name="T53" fmla="*/ 2 h 4"/>
                <a:gd name="T54" fmla="*/ 0 w 1"/>
                <a:gd name="T55" fmla="*/ 2 h 4"/>
                <a:gd name="T56" fmla="*/ 0 w 1"/>
                <a:gd name="T57" fmla="*/ 2 h 4"/>
                <a:gd name="T58" fmla="*/ 0 w 1"/>
                <a:gd name="T59" fmla="*/ 1 h 4"/>
                <a:gd name="T60" fmla="*/ 0 w 1"/>
                <a:gd name="T61" fmla="*/ 1 h 4"/>
                <a:gd name="T62" fmla="*/ 0 w 1"/>
                <a:gd name="T63" fmla="*/ 0 h 4"/>
                <a:gd name="T64" fmla="*/ 0 w 1"/>
                <a:gd name="T65" fmla="*/ 0 h 4"/>
                <a:gd name="T66" fmla="*/ 0 w 1"/>
                <a:gd name="T67" fmla="*/ 0 h 4"/>
                <a:gd name="T68" fmla="*/ 0 w 1"/>
                <a:gd name="T69" fmla="*/ 0 h 4"/>
                <a:gd name="T70" fmla="*/ 0 w 1"/>
                <a:gd name="T71" fmla="*/ 0 h 4"/>
                <a:gd name="T72" fmla="*/ 0 w 1"/>
                <a:gd name="T73" fmla="*/ 0 h 4"/>
                <a:gd name="T74" fmla="*/ 1 w 1"/>
                <a:gd name="T75" fmla="*/ 0 h 4"/>
                <a:gd name="T76" fmla="*/ 1 w 1"/>
                <a:gd name="T77" fmla="*/ 0 h 4"/>
                <a:gd name="T78" fmla="*/ 1 w 1"/>
                <a:gd name="T79" fmla="*/ 1 h 4"/>
                <a:gd name="T80" fmla="*/ 1 w 1"/>
                <a:gd name="T81" fmla="*/ 1 h 4"/>
                <a:gd name="T82" fmla="*/ 1 w 1"/>
                <a:gd name="T83" fmla="*/ 1 h 4"/>
                <a:gd name="T84" fmla="*/ 1 w 1"/>
                <a:gd name="T85" fmla="*/ 1 h 4"/>
                <a:gd name="T86" fmla="*/ 1 w 1"/>
                <a:gd name="T87" fmla="*/ 1 h 4"/>
                <a:gd name="T88" fmla="*/ 1 w 1"/>
                <a:gd name="T89" fmla="*/ 1 h 4"/>
                <a:gd name="T90" fmla="*/ 1 w 1"/>
                <a:gd name="T91" fmla="*/ 1 h 4"/>
                <a:gd name="T92" fmla="*/ 1 w 1"/>
                <a:gd name="T93" fmla="*/ 1 h 4"/>
                <a:gd name="T94" fmla="*/ 0 w 1"/>
                <a:gd name="T95" fmla="*/ 1 h 4"/>
                <a:gd name="T96" fmla="*/ 0 w 1"/>
                <a:gd name="T97" fmla="*/ 1 h 4"/>
                <a:gd name="T98" fmla="*/ 0 w 1"/>
                <a:gd name="T99" fmla="*/ 1 h 4"/>
                <a:gd name="T100" fmla="*/ 0 w 1"/>
                <a:gd name="T101" fmla="*/ 1 h 4"/>
                <a:gd name="T102" fmla="*/ 0 w 1"/>
                <a:gd name="T103" fmla="*/ 1 h 4"/>
                <a:gd name="T104" fmla="*/ 0 w 1"/>
                <a:gd name="T105" fmla="*/ 1 h 4"/>
                <a:gd name="T106" fmla="*/ 1 w 1"/>
                <a:gd name="T10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 h="4">
                  <a:moveTo>
                    <a:pt x="1" y="2"/>
                  </a:move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3" name="Freeform 104"/>
            <p:cNvSpPr>
              <a:spLocks noEditPoints="1"/>
            </p:cNvSpPr>
            <p:nvPr/>
          </p:nvSpPr>
          <p:spPr bwMode="auto">
            <a:xfrm>
              <a:off x="3587529" y="2554321"/>
              <a:ext cx="77303" cy="77335"/>
            </a:xfrm>
            <a:custGeom>
              <a:avLst/>
              <a:gdLst>
                <a:gd name="T0" fmla="*/ 5 w 6"/>
                <a:gd name="T1" fmla="*/ 5 h 6"/>
                <a:gd name="T2" fmla="*/ 3 w 6"/>
                <a:gd name="T3" fmla="*/ 6 h 6"/>
                <a:gd name="T4" fmla="*/ 3 w 6"/>
                <a:gd name="T5" fmla="*/ 6 h 6"/>
                <a:gd name="T6" fmla="*/ 1 w 6"/>
                <a:gd name="T7" fmla="*/ 5 h 6"/>
                <a:gd name="T8" fmla="*/ 0 w 6"/>
                <a:gd name="T9" fmla="*/ 3 h 6"/>
                <a:gd name="T10" fmla="*/ 0 w 6"/>
                <a:gd name="T11" fmla="*/ 3 h 6"/>
                <a:gd name="T12" fmla="*/ 0 w 6"/>
                <a:gd name="T13" fmla="*/ 3 h 6"/>
                <a:gd name="T14" fmla="*/ 1 w 6"/>
                <a:gd name="T15" fmla="*/ 1 h 6"/>
                <a:gd name="T16" fmla="*/ 3 w 6"/>
                <a:gd name="T17" fmla="*/ 0 h 6"/>
                <a:gd name="T18" fmla="*/ 3 w 6"/>
                <a:gd name="T19" fmla="*/ 0 h 6"/>
                <a:gd name="T20" fmla="*/ 5 w 6"/>
                <a:gd name="T21" fmla="*/ 1 h 6"/>
                <a:gd name="T22" fmla="*/ 6 w 6"/>
                <a:gd name="T23" fmla="*/ 3 h 6"/>
                <a:gd name="T24" fmla="*/ 5 w 6"/>
                <a:gd name="T25" fmla="*/ 5 h 6"/>
                <a:gd name="T26" fmla="*/ 3 w 6"/>
                <a:gd name="T27" fmla="*/ 6 h 6"/>
                <a:gd name="T28" fmla="*/ 5 w 6"/>
                <a:gd name="T29" fmla="*/ 5 h 6"/>
                <a:gd name="T30" fmla="*/ 6 w 6"/>
                <a:gd name="T31" fmla="*/ 3 h 6"/>
                <a:gd name="T32" fmla="*/ 5 w 6"/>
                <a:gd name="T33" fmla="*/ 1 h 6"/>
                <a:gd name="T34" fmla="*/ 3 w 6"/>
                <a:gd name="T35" fmla="*/ 0 h 6"/>
                <a:gd name="T36" fmla="*/ 3 w 6"/>
                <a:gd name="T37" fmla="*/ 0 h 6"/>
                <a:gd name="T38" fmla="*/ 1 w 6"/>
                <a:gd name="T39" fmla="*/ 1 h 6"/>
                <a:gd name="T40" fmla="*/ 1 w 6"/>
                <a:gd name="T41" fmla="*/ 3 h 6"/>
                <a:gd name="T42" fmla="*/ 1 w 6"/>
                <a:gd name="T43" fmla="*/ 3 h 6"/>
                <a:gd name="T44" fmla="*/ 1 w 6"/>
                <a:gd name="T45" fmla="*/ 5 h 6"/>
                <a:gd name="T46" fmla="*/ 3 w 6"/>
                <a:gd name="T4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6">
                  <a:moveTo>
                    <a:pt x="5" y="5"/>
                  </a:moveTo>
                  <a:cubicBezTo>
                    <a:pt x="5" y="6"/>
                    <a:pt x="4" y="6"/>
                    <a:pt x="3" y="6"/>
                  </a:cubicBezTo>
                  <a:cubicBezTo>
                    <a:pt x="3" y="6"/>
                    <a:pt x="3" y="6"/>
                    <a:pt x="3" y="6"/>
                  </a:cubicBezTo>
                  <a:cubicBezTo>
                    <a:pt x="3" y="6"/>
                    <a:pt x="2" y="6"/>
                    <a:pt x="1" y="5"/>
                  </a:cubicBezTo>
                  <a:cubicBezTo>
                    <a:pt x="1" y="4"/>
                    <a:pt x="0" y="4"/>
                    <a:pt x="0" y="3"/>
                  </a:cubicBezTo>
                  <a:cubicBezTo>
                    <a:pt x="0" y="3"/>
                    <a:pt x="0" y="3"/>
                    <a:pt x="0" y="3"/>
                  </a:cubicBezTo>
                  <a:cubicBezTo>
                    <a:pt x="0" y="3"/>
                    <a:pt x="0" y="3"/>
                    <a:pt x="0" y="3"/>
                  </a:cubicBezTo>
                  <a:cubicBezTo>
                    <a:pt x="0" y="2"/>
                    <a:pt x="1" y="2"/>
                    <a:pt x="1" y="1"/>
                  </a:cubicBezTo>
                  <a:cubicBezTo>
                    <a:pt x="2" y="0"/>
                    <a:pt x="3" y="0"/>
                    <a:pt x="3" y="0"/>
                  </a:cubicBezTo>
                  <a:cubicBezTo>
                    <a:pt x="3" y="0"/>
                    <a:pt x="3" y="0"/>
                    <a:pt x="3" y="0"/>
                  </a:cubicBezTo>
                  <a:cubicBezTo>
                    <a:pt x="4" y="0"/>
                    <a:pt x="5" y="1"/>
                    <a:pt x="5" y="1"/>
                  </a:cubicBezTo>
                  <a:cubicBezTo>
                    <a:pt x="6" y="2"/>
                    <a:pt x="6" y="2"/>
                    <a:pt x="6" y="3"/>
                  </a:cubicBezTo>
                  <a:cubicBezTo>
                    <a:pt x="6" y="4"/>
                    <a:pt x="6" y="5"/>
                    <a:pt x="5" y="5"/>
                  </a:cubicBezTo>
                  <a:close/>
                  <a:moveTo>
                    <a:pt x="3" y="6"/>
                  </a:moveTo>
                  <a:cubicBezTo>
                    <a:pt x="4" y="6"/>
                    <a:pt x="5" y="6"/>
                    <a:pt x="5" y="5"/>
                  </a:cubicBezTo>
                  <a:cubicBezTo>
                    <a:pt x="6" y="5"/>
                    <a:pt x="6" y="4"/>
                    <a:pt x="6" y="3"/>
                  </a:cubicBezTo>
                  <a:cubicBezTo>
                    <a:pt x="6" y="2"/>
                    <a:pt x="6" y="2"/>
                    <a:pt x="5" y="1"/>
                  </a:cubicBezTo>
                  <a:cubicBezTo>
                    <a:pt x="5" y="1"/>
                    <a:pt x="4" y="0"/>
                    <a:pt x="3" y="0"/>
                  </a:cubicBezTo>
                  <a:cubicBezTo>
                    <a:pt x="3" y="0"/>
                    <a:pt x="3" y="0"/>
                    <a:pt x="3" y="0"/>
                  </a:cubicBezTo>
                  <a:cubicBezTo>
                    <a:pt x="3" y="0"/>
                    <a:pt x="2" y="1"/>
                    <a:pt x="1" y="1"/>
                  </a:cubicBezTo>
                  <a:cubicBezTo>
                    <a:pt x="1" y="2"/>
                    <a:pt x="1" y="2"/>
                    <a:pt x="1" y="3"/>
                  </a:cubicBezTo>
                  <a:cubicBezTo>
                    <a:pt x="1" y="3"/>
                    <a:pt x="1" y="3"/>
                    <a:pt x="1" y="3"/>
                  </a:cubicBezTo>
                  <a:cubicBezTo>
                    <a:pt x="1" y="4"/>
                    <a:pt x="1" y="4"/>
                    <a:pt x="1" y="5"/>
                  </a:cubicBezTo>
                  <a:cubicBezTo>
                    <a:pt x="2" y="5"/>
                    <a:pt x="3" y="6"/>
                    <a:pt x="3" y="6"/>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4" name="Freeform 105"/>
            <p:cNvSpPr/>
            <p:nvPr/>
          </p:nvSpPr>
          <p:spPr bwMode="auto">
            <a:xfrm>
              <a:off x="3382018" y="2501507"/>
              <a:ext cx="88616" cy="79221"/>
            </a:xfrm>
            <a:custGeom>
              <a:avLst/>
              <a:gdLst>
                <a:gd name="T0" fmla="*/ 4 w 7"/>
                <a:gd name="T1" fmla="*/ 6 h 6"/>
                <a:gd name="T2" fmla="*/ 0 w 7"/>
                <a:gd name="T3" fmla="*/ 3 h 6"/>
                <a:gd name="T4" fmla="*/ 3 w 7"/>
                <a:gd name="T5" fmla="*/ 0 h 6"/>
                <a:gd name="T6" fmla="*/ 7 w 7"/>
                <a:gd name="T7" fmla="*/ 3 h 6"/>
                <a:gd name="T8" fmla="*/ 4 w 7"/>
                <a:gd name="T9" fmla="*/ 6 h 6"/>
              </a:gdLst>
              <a:ahLst/>
              <a:cxnLst>
                <a:cxn ang="0">
                  <a:pos x="T0" y="T1"/>
                </a:cxn>
                <a:cxn ang="0">
                  <a:pos x="T2" y="T3"/>
                </a:cxn>
                <a:cxn ang="0">
                  <a:pos x="T4" y="T5"/>
                </a:cxn>
                <a:cxn ang="0">
                  <a:pos x="T6" y="T7"/>
                </a:cxn>
                <a:cxn ang="0">
                  <a:pos x="T8" y="T9"/>
                </a:cxn>
              </a:cxnLst>
              <a:rect l="0" t="0" r="r" b="b"/>
              <a:pathLst>
                <a:path w="7" h="6">
                  <a:moveTo>
                    <a:pt x="4" y="6"/>
                  </a:moveTo>
                  <a:cubicBezTo>
                    <a:pt x="2" y="6"/>
                    <a:pt x="1" y="5"/>
                    <a:pt x="0" y="3"/>
                  </a:cubicBezTo>
                  <a:cubicBezTo>
                    <a:pt x="0" y="1"/>
                    <a:pt x="1" y="0"/>
                    <a:pt x="3" y="0"/>
                  </a:cubicBezTo>
                  <a:cubicBezTo>
                    <a:pt x="5" y="0"/>
                    <a:pt x="6" y="1"/>
                    <a:pt x="7" y="3"/>
                  </a:cubicBezTo>
                  <a:cubicBezTo>
                    <a:pt x="7" y="4"/>
                    <a:pt x="6" y="6"/>
                    <a:pt x="4" y="6"/>
                  </a:cubicBezTo>
                  <a:close/>
                </a:path>
              </a:pathLst>
            </a:custGeom>
            <a:solidFill>
              <a:srgbClr val="FFDA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5" name="Freeform 106"/>
            <p:cNvSpPr/>
            <p:nvPr/>
          </p:nvSpPr>
          <p:spPr bwMode="auto">
            <a:xfrm>
              <a:off x="3406529" y="2514711"/>
              <a:ext cx="39594" cy="39611"/>
            </a:xfrm>
            <a:custGeom>
              <a:avLst/>
              <a:gdLst>
                <a:gd name="T0" fmla="*/ 2 w 3"/>
                <a:gd name="T1" fmla="*/ 2 h 3"/>
                <a:gd name="T2" fmla="*/ 2 w 3"/>
                <a:gd name="T3" fmla="*/ 3 h 3"/>
                <a:gd name="T4" fmla="*/ 1 w 3"/>
                <a:gd name="T5" fmla="*/ 3 h 3"/>
                <a:gd name="T6" fmla="*/ 1 w 3"/>
                <a:gd name="T7" fmla="*/ 3 h 3"/>
                <a:gd name="T8" fmla="*/ 1 w 3"/>
                <a:gd name="T9" fmla="*/ 3 h 3"/>
                <a:gd name="T10" fmla="*/ 0 w 3"/>
                <a:gd name="T11" fmla="*/ 3 h 3"/>
                <a:gd name="T12" fmla="*/ 0 w 3"/>
                <a:gd name="T13" fmla="*/ 3 h 3"/>
                <a:gd name="T14" fmla="*/ 0 w 3"/>
                <a:gd name="T15" fmla="*/ 3 h 3"/>
                <a:gd name="T16" fmla="*/ 0 w 3"/>
                <a:gd name="T17" fmla="*/ 3 h 3"/>
                <a:gd name="T18" fmla="*/ 0 w 3"/>
                <a:gd name="T19" fmla="*/ 3 h 3"/>
                <a:gd name="T20" fmla="*/ 0 w 3"/>
                <a:gd name="T21" fmla="*/ 3 h 3"/>
                <a:gd name="T22" fmla="*/ 0 w 3"/>
                <a:gd name="T23" fmla="*/ 3 h 3"/>
                <a:gd name="T24" fmla="*/ 0 w 3"/>
                <a:gd name="T25" fmla="*/ 3 h 3"/>
                <a:gd name="T26" fmla="*/ 0 w 3"/>
                <a:gd name="T27" fmla="*/ 3 h 3"/>
                <a:gd name="T28" fmla="*/ 0 w 3"/>
                <a:gd name="T29" fmla="*/ 2 h 3"/>
                <a:gd name="T30" fmla="*/ 0 w 3"/>
                <a:gd name="T31" fmla="*/ 2 h 3"/>
                <a:gd name="T32" fmla="*/ 0 w 3"/>
                <a:gd name="T33" fmla="*/ 2 h 3"/>
                <a:gd name="T34" fmla="*/ 1 w 3"/>
                <a:gd name="T35" fmla="*/ 2 h 3"/>
                <a:gd name="T36" fmla="*/ 1 w 3"/>
                <a:gd name="T37" fmla="*/ 2 h 3"/>
                <a:gd name="T38" fmla="*/ 1 w 3"/>
                <a:gd name="T39" fmla="*/ 2 h 3"/>
                <a:gd name="T40" fmla="*/ 1 w 3"/>
                <a:gd name="T41" fmla="*/ 3 h 3"/>
                <a:gd name="T42" fmla="*/ 1 w 3"/>
                <a:gd name="T43" fmla="*/ 3 h 3"/>
                <a:gd name="T44" fmla="*/ 1 w 3"/>
                <a:gd name="T45" fmla="*/ 3 h 3"/>
                <a:gd name="T46" fmla="*/ 1 w 3"/>
                <a:gd name="T47" fmla="*/ 2 h 3"/>
                <a:gd name="T48" fmla="*/ 1 w 3"/>
                <a:gd name="T49" fmla="*/ 2 h 3"/>
                <a:gd name="T50" fmla="*/ 1 w 3"/>
                <a:gd name="T51" fmla="*/ 2 h 3"/>
                <a:gd name="T52" fmla="*/ 1 w 3"/>
                <a:gd name="T53" fmla="*/ 1 h 3"/>
                <a:gd name="T54" fmla="*/ 1 w 3"/>
                <a:gd name="T55" fmla="*/ 1 h 3"/>
                <a:gd name="T56" fmla="*/ 1 w 3"/>
                <a:gd name="T57" fmla="*/ 1 h 3"/>
                <a:gd name="T58" fmla="*/ 1 w 3"/>
                <a:gd name="T59" fmla="*/ 1 h 3"/>
                <a:gd name="T60" fmla="*/ 2 w 3"/>
                <a:gd name="T61" fmla="*/ 0 h 3"/>
                <a:gd name="T62" fmla="*/ 2 w 3"/>
                <a:gd name="T63" fmla="*/ 0 h 3"/>
                <a:gd name="T64" fmla="*/ 2 w 3"/>
                <a:gd name="T65" fmla="*/ 0 h 3"/>
                <a:gd name="T66" fmla="*/ 2 w 3"/>
                <a:gd name="T67" fmla="*/ 0 h 3"/>
                <a:gd name="T68" fmla="*/ 3 w 3"/>
                <a:gd name="T69" fmla="*/ 0 h 3"/>
                <a:gd name="T70" fmla="*/ 3 w 3"/>
                <a:gd name="T71" fmla="*/ 0 h 3"/>
                <a:gd name="T72" fmla="*/ 3 w 3"/>
                <a:gd name="T73" fmla="*/ 0 h 3"/>
                <a:gd name="T74" fmla="*/ 3 w 3"/>
                <a:gd name="T75" fmla="*/ 1 h 3"/>
                <a:gd name="T76" fmla="*/ 3 w 3"/>
                <a:gd name="T77" fmla="*/ 1 h 3"/>
                <a:gd name="T78" fmla="*/ 3 w 3"/>
                <a:gd name="T79" fmla="*/ 1 h 3"/>
                <a:gd name="T80" fmla="*/ 3 w 3"/>
                <a:gd name="T81" fmla="*/ 1 h 3"/>
                <a:gd name="T82" fmla="*/ 3 w 3"/>
                <a:gd name="T83" fmla="*/ 1 h 3"/>
                <a:gd name="T84" fmla="*/ 3 w 3"/>
                <a:gd name="T85" fmla="*/ 2 h 3"/>
                <a:gd name="T86" fmla="*/ 3 w 3"/>
                <a:gd name="T87" fmla="*/ 1 h 3"/>
                <a:gd name="T88" fmla="*/ 2 w 3"/>
                <a:gd name="T89" fmla="*/ 1 h 3"/>
                <a:gd name="T90" fmla="*/ 2 w 3"/>
                <a:gd name="T91" fmla="*/ 1 h 3"/>
                <a:gd name="T92" fmla="*/ 2 w 3"/>
                <a:gd name="T93" fmla="*/ 1 h 3"/>
                <a:gd name="T94" fmla="*/ 2 w 3"/>
                <a:gd name="T95" fmla="*/ 1 h 3"/>
                <a:gd name="T96" fmla="*/ 2 w 3"/>
                <a:gd name="T97" fmla="*/ 1 h 3"/>
                <a:gd name="T98" fmla="*/ 2 w 3"/>
                <a:gd name="T99" fmla="*/ 1 h 3"/>
                <a:gd name="T100" fmla="*/ 2 w 3"/>
                <a:gd name="T101" fmla="*/ 1 h 3"/>
                <a:gd name="T102" fmla="*/ 2 w 3"/>
                <a:gd name="T103" fmla="*/ 1 h 3"/>
                <a:gd name="T104" fmla="*/ 2 w 3"/>
                <a:gd name="T105" fmla="*/ 1 h 3"/>
                <a:gd name="T106" fmla="*/ 2 w 3"/>
                <a:gd name="T10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3">
                  <a:moveTo>
                    <a:pt x="2" y="2"/>
                  </a:moveTo>
                  <a:cubicBezTo>
                    <a:pt x="2" y="2"/>
                    <a:pt x="2" y="2"/>
                    <a:pt x="2" y="2"/>
                  </a:cubicBezTo>
                  <a:cubicBezTo>
                    <a:pt x="2" y="2"/>
                    <a:pt x="2" y="2"/>
                    <a:pt x="2" y="2"/>
                  </a:cubicBezTo>
                  <a:cubicBezTo>
                    <a:pt x="2" y="3"/>
                    <a:pt x="2" y="3"/>
                    <a:pt x="2" y="3"/>
                  </a:cubicBezTo>
                  <a:cubicBezTo>
                    <a:pt x="2"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2"/>
                  </a:cubicBezTo>
                  <a:cubicBezTo>
                    <a:pt x="3" y="2"/>
                    <a:pt x="3" y="2"/>
                    <a:pt x="3" y="2"/>
                  </a:cubicBezTo>
                  <a:cubicBezTo>
                    <a:pt x="3" y="2"/>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6" name="Freeform 107"/>
            <p:cNvSpPr>
              <a:spLocks noEditPoints="1"/>
            </p:cNvSpPr>
            <p:nvPr/>
          </p:nvSpPr>
          <p:spPr bwMode="auto">
            <a:xfrm>
              <a:off x="3393331" y="2501507"/>
              <a:ext cx="65990" cy="79221"/>
            </a:xfrm>
            <a:custGeom>
              <a:avLst/>
              <a:gdLst>
                <a:gd name="T0" fmla="*/ 3 w 5"/>
                <a:gd name="T1" fmla="*/ 6 h 6"/>
                <a:gd name="T2" fmla="*/ 1 w 5"/>
                <a:gd name="T3" fmla="*/ 5 h 6"/>
                <a:gd name="T4" fmla="*/ 1 w 5"/>
                <a:gd name="T5" fmla="*/ 5 h 6"/>
                <a:gd name="T6" fmla="*/ 0 w 5"/>
                <a:gd name="T7" fmla="*/ 3 h 6"/>
                <a:gd name="T8" fmla="*/ 0 w 5"/>
                <a:gd name="T9" fmla="*/ 1 h 6"/>
                <a:gd name="T10" fmla="*/ 0 w 5"/>
                <a:gd name="T11" fmla="*/ 1 h 6"/>
                <a:gd name="T12" fmla="*/ 0 w 5"/>
                <a:gd name="T13" fmla="*/ 1 h 6"/>
                <a:gd name="T14" fmla="*/ 2 w 5"/>
                <a:gd name="T15" fmla="*/ 0 h 6"/>
                <a:gd name="T16" fmla="*/ 4 w 5"/>
                <a:gd name="T17" fmla="*/ 1 h 6"/>
                <a:gd name="T18" fmla="*/ 4 w 5"/>
                <a:gd name="T19" fmla="*/ 1 h 6"/>
                <a:gd name="T20" fmla="*/ 5 w 5"/>
                <a:gd name="T21" fmla="*/ 3 h 6"/>
                <a:gd name="T22" fmla="*/ 5 w 5"/>
                <a:gd name="T23" fmla="*/ 5 h 6"/>
                <a:gd name="T24" fmla="*/ 3 w 5"/>
                <a:gd name="T25" fmla="*/ 6 h 6"/>
                <a:gd name="T26" fmla="*/ 1 w 5"/>
                <a:gd name="T27" fmla="*/ 5 h 6"/>
                <a:gd name="T28" fmla="*/ 3 w 5"/>
                <a:gd name="T29" fmla="*/ 6 h 6"/>
                <a:gd name="T30" fmla="*/ 5 w 5"/>
                <a:gd name="T31" fmla="*/ 5 h 6"/>
                <a:gd name="T32" fmla="*/ 5 w 5"/>
                <a:gd name="T33" fmla="*/ 3 h 6"/>
                <a:gd name="T34" fmla="*/ 4 w 5"/>
                <a:gd name="T35" fmla="*/ 1 h 6"/>
                <a:gd name="T36" fmla="*/ 4 w 5"/>
                <a:gd name="T37" fmla="*/ 1 h 6"/>
                <a:gd name="T38" fmla="*/ 2 w 5"/>
                <a:gd name="T39" fmla="*/ 0 h 6"/>
                <a:gd name="T40" fmla="*/ 0 w 5"/>
                <a:gd name="T41" fmla="*/ 1 h 6"/>
                <a:gd name="T42" fmla="*/ 0 w 5"/>
                <a:gd name="T43" fmla="*/ 1 h 6"/>
                <a:gd name="T44" fmla="*/ 0 w 5"/>
                <a:gd name="T45" fmla="*/ 3 h 6"/>
                <a:gd name="T46" fmla="*/ 1 w 5"/>
                <a:gd name="T4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3" y="6"/>
                  </a:moveTo>
                  <a:cubicBezTo>
                    <a:pt x="2" y="6"/>
                    <a:pt x="1" y="6"/>
                    <a:pt x="1" y="5"/>
                  </a:cubicBezTo>
                  <a:cubicBezTo>
                    <a:pt x="1" y="5"/>
                    <a:pt x="1" y="5"/>
                    <a:pt x="1" y="5"/>
                  </a:cubicBezTo>
                  <a:cubicBezTo>
                    <a:pt x="0" y="5"/>
                    <a:pt x="0" y="4"/>
                    <a:pt x="0" y="3"/>
                  </a:cubicBezTo>
                  <a:cubicBezTo>
                    <a:pt x="0" y="2"/>
                    <a:pt x="0" y="2"/>
                    <a:pt x="0" y="1"/>
                  </a:cubicBezTo>
                  <a:cubicBezTo>
                    <a:pt x="0" y="1"/>
                    <a:pt x="0" y="1"/>
                    <a:pt x="0" y="1"/>
                  </a:cubicBezTo>
                  <a:cubicBezTo>
                    <a:pt x="0" y="1"/>
                    <a:pt x="0" y="1"/>
                    <a:pt x="0" y="1"/>
                  </a:cubicBezTo>
                  <a:cubicBezTo>
                    <a:pt x="1" y="0"/>
                    <a:pt x="1" y="0"/>
                    <a:pt x="2" y="0"/>
                  </a:cubicBezTo>
                  <a:cubicBezTo>
                    <a:pt x="3" y="0"/>
                    <a:pt x="4" y="0"/>
                    <a:pt x="4" y="1"/>
                  </a:cubicBezTo>
                  <a:cubicBezTo>
                    <a:pt x="4" y="1"/>
                    <a:pt x="4" y="1"/>
                    <a:pt x="4" y="1"/>
                  </a:cubicBezTo>
                  <a:cubicBezTo>
                    <a:pt x="5" y="1"/>
                    <a:pt x="5" y="2"/>
                    <a:pt x="5" y="3"/>
                  </a:cubicBezTo>
                  <a:cubicBezTo>
                    <a:pt x="5" y="3"/>
                    <a:pt x="5" y="4"/>
                    <a:pt x="5" y="5"/>
                  </a:cubicBezTo>
                  <a:cubicBezTo>
                    <a:pt x="4" y="5"/>
                    <a:pt x="4" y="6"/>
                    <a:pt x="3" y="6"/>
                  </a:cubicBezTo>
                  <a:close/>
                  <a:moveTo>
                    <a:pt x="1" y="5"/>
                  </a:moveTo>
                  <a:cubicBezTo>
                    <a:pt x="1" y="5"/>
                    <a:pt x="2" y="6"/>
                    <a:pt x="3" y="6"/>
                  </a:cubicBezTo>
                  <a:cubicBezTo>
                    <a:pt x="4" y="5"/>
                    <a:pt x="4" y="5"/>
                    <a:pt x="5" y="5"/>
                  </a:cubicBezTo>
                  <a:cubicBezTo>
                    <a:pt x="5" y="4"/>
                    <a:pt x="5" y="3"/>
                    <a:pt x="5" y="3"/>
                  </a:cubicBezTo>
                  <a:cubicBezTo>
                    <a:pt x="5" y="2"/>
                    <a:pt x="5" y="1"/>
                    <a:pt x="4" y="1"/>
                  </a:cubicBezTo>
                  <a:cubicBezTo>
                    <a:pt x="4" y="1"/>
                    <a:pt x="4" y="1"/>
                    <a:pt x="4" y="1"/>
                  </a:cubicBezTo>
                  <a:cubicBezTo>
                    <a:pt x="4" y="0"/>
                    <a:pt x="3" y="0"/>
                    <a:pt x="2" y="0"/>
                  </a:cubicBezTo>
                  <a:cubicBezTo>
                    <a:pt x="1" y="0"/>
                    <a:pt x="1" y="1"/>
                    <a:pt x="0" y="1"/>
                  </a:cubicBezTo>
                  <a:cubicBezTo>
                    <a:pt x="0" y="1"/>
                    <a:pt x="0" y="1"/>
                    <a:pt x="0" y="1"/>
                  </a:cubicBezTo>
                  <a:cubicBezTo>
                    <a:pt x="0" y="2"/>
                    <a:pt x="0" y="2"/>
                    <a:pt x="0" y="3"/>
                  </a:cubicBezTo>
                  <a:cubicBezTo>
                    <a:pt x="0" y="4"/>
                    <a:pt x="0" y="5"/>
                    <a:pt x="1" y="5"/>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7" name="Freeform 108"/>
            <p:cNvSpPr/>
            <p:nvPr/>
          </p:nvSpPr>
          <p:spPr bwMode="auto">
            <a:xfrm>
              <a:off x="3432924" y="2631656"/>
              <a:ext cx="77303" cy="90538"/>
            </a:xfrm>
            <a:custGeom>
              <a:avLst/>
              <a:gdLst>
                <a:gd name="T0" fmla="*/ 6 w 6"/>
                <a:gd name="T1" fmla="*/ 4 h 7"/>
                <a:gd name="T2" fmla="*/ 3 w 6"/>
                <a:gd name="T3" fmla="*/ 6 h 7"/>
                <a:gd name="T4" fmla="*/ 0 w 6"/>
                <a:gd name="T5" fmla="*/ 3 h 7"/>
                <a:gd name="T6" fmla="*/ 3 w 6"/>
                <a:gd name="T7" fmla="*/ 0 h 7"/>
                <a:gd name="T8" fmla="*/ 6 w 6"/>
                <a:gd name="T9" fmla="*/ 4 h 7"/>
              </a:gdLst>
              <a:ahLst/>
              <a:cxnLst>
                <a:cxn ang="0">
                  <a:pos x="T0" y="T1"/>
                </a:cxn>
                <a:cxn ang="0">
                  <a:pos x="T2" y="T3"/>
                </a:cxn>
                <a:cxn ang="0">
                  <a:pos x="T4" y="T5"/>
                </a:cxn>
                <a:cxn ang="0">
                  <a:pos x="T6" y="T7"/>
                </a:cxn>
                <a:cxn ang="0">
                  <a:pos x="T8" y="T9"/>
                </a:cxn>
              </a:cxnLst>
              <a:rect l="0" t="0" r="r" b="b"/>
              <a:pathLst>
                <a:path w="6" h="7">
                  <a:moveTo>
                    <a:pt x="6" y="4"/>
                  </a:moveTo>
                  <a:cubicBezTo>
                    <a:pt x="6" y="5"/>
                    <a:pt x="4" y="7"/>
                    <a:pt x="3" y="6"/>
                  </a:cubicBezTo>
                  <a:cubicBezTo>
                    <a:pt x="1" y="6"/>
                    <a:pt x="0" y="5"/>
                    <a:pt x="0" y="3"/>
                  </a:cubicBezTo>
                  <a:cubicBezTo>
                    <a:pt x="0" y="1"/>
                    <a:pt x="2" y="0"/>
                    <a:pt x="3" y="0"/>
                  </a:cubicBezTo>
                  <a:cubicBezTo>
                    <a:pt x="5" y="0"/>
                    <a:pt x="6" y="2"/>
                    <a:pt x="6" y="4"/>
                  </a:cubicBezTo>
                  <a:close/>
                </a:path>
              </a:pathLst>
            </a:custGeom>
            <a:solidFill>
              <a:srgbClr val="FFDA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8" name="Freeform 109"/>
            <p:cNvSpPr/>
            <p:nvPr/>
          </p:nvSpPr>
          <p:spPr bwMode="auto">
            <a:xfrm>
              <a:off x="3459320" y="2658063"/>
              <a:ext cx="24511" cy="37724"/>
            </a:xfrm>
            <a:custGeom>
              <a:avLst/>
              <a:gdLst>
                <a:gd name="T0" fmla="*/ 2 w 2"/>
                <a:gd name="T1" fmla="*/ 1 h 3"/>
                <a:gd name="T2" fmla="*/ 2 w 2"/>
                <a:gd name="T3" fmla="*/ 1 h 3"/>
                <a:gd name="T4" fmla="*/ 2 w 2"/>
                <a:gd name="T5" fmla="*/ 2 h 3"/>
                <a:gd name="T6" fmla="*/ 2 w 2"/>
                <a:gd name="T7" fmla="*/ 2 h 3"/>
                <a:gd name="T8" fmla="*/ 2 w 2"/>
                <a:gd name="T9" fmla="*/ 3 h 3"/>
                <a:gd name="T10" fmla="*/ 2 w 2"/>
                <a:gd name="T11" fmla="*/ 3 h 3"/>
                <a:gd name="T12" fmla="*/ 2 w 2"/>
                <a:gd name="T13" fmla="*/ 3 h 3"/>
                <a:gd name="T14" fmla="*/ 2 w 2"/>
                <a:gd name="T15" fmla="*/ 3 h 3"/>
                <a:gd name="T16" fmla="*/ 2 w 2"/>
                <a:gd name="T17" fmla="*/ 3 h 3"/>
                <a:gd name="T18" fmla="*/ 2 w 2"/>
                <a:gd name="T19" fmla="*/ 3 h 3"/>
                <a:gd name="T20" fmla="*/ 2 w 2"/>
                <a:gd name="T21" fmla="*/ 3 h 3"/>
                <a:gd name="T22" fmla="*/ 2 w 2"/>
                <a:gd name="T23" fmla="*/ 3 h 3"/>
                <a:gd name="T24" fmla="*/ 2 w 2"/>
                <a:gd name="T25" fmla="*/ 3 h 3"/>
                <a:gd name="T26" fmla="*/ 1 w 2"/>
                <a:gd name="T27" fmla="*/ 3 h 3"/>
                <a:gd name="T28" fmla="*/ 1 w 2"/>
                <a:gd name="T29" fmla="*/ 3 h 3"/>
                <a:gd name="T30" fmla="*/ 1 w 2"/>
                <a:gd name="T31" fmla="*/ 3 h 3"/>
                <a:gd name="T32" fmla="*/ 1 w 2"/>
                <a:gd name="T33" fmla="*/ 2 h 3"/>
                <a:gd name="T34" fmla="*/ 1 w 2"/>
                <a:gd name="T35" fmla="*/ 2 h 3"/>
                <a:gd name="T36" fmla="*/ 1 w 2"/>
                <a:gd name="T37" fmla="*/ 2 h 3"/>
                <a:gd name="T38" fmla="*/ 1 w 2"/>
                <a:gd name="T39" fmla="*/ 2 h 3"/>
                <a:gd name="T40" fmla="*/ 2 w 2"/>
                <a:gd name="T41" fmla="*/ 2 h 3"/>
                <a:gd name="T42" fmla="*/ 2 w 2"/>
                <a:gd name="T43" fmla="*/ 2 h 3"/>
                <a:gd name="T44" fmla="*/ 2 w 2"/>
                <a:gd name="T45" fmla="*/ 2 h 3"/>
                <a:gd name="T46" fmla="*/ 1 w 2"/>
                <a:gd name="T47" fmla="*/ 2 h 3"/>
                <a:gd name="T48" fmla="*/ 1 w 2"/>
                <a:gd name="T49" fmla="*/ 2 h 3"/>
                <a:gd name="T50" fmla="*/ 1 w 2"/>
                <a:gd name="T51" fmla="*/ 1 h 3"/>
                <a:gd name="T52" fmla="*/ 1 w 2"/>
                <a:gd name="T53" fmla="*/ 1 h 3"/>
                <a:gd name="T54" fmla="*/ 1 w 2"/>
                <a:gd name="T55" fmla="*/ 1 h 3"/>
                <a:gd name="T56" fmla="*/ 0 w 2"/>
                <a:gd name="T57" fmla="*/ 1 h 3"/>
                <a:gd name="T58" fmla="*/ 0 w 2"/>
                <a:gd name="T59" fmla="*/ 1 h 3"/>
                <a:gd name="T60" fmla="*/ 0 w 2"/>
                <a:gd name="T61" fmla="*/ 1 h 3"/>
                <a:gd name="T62" fmla="*/ 0 w 2"/>
                <a:gd name="T63" fmla="*/ 0 h 3"/>
                <a:gd name="T64" fmla="*/ 0 w 2"/>
                <a:gd name="T65" fmla="*/ 0 h 3"/>
                <a:gd name="T66" fmla="*/ 0 w 2"/>
                <a:gd name="T67" fmla="*/ 0 h 3"/>
                <a:gd name="T68" fmla="*/ 0 w 2"/>
                <a:gd name="T69" fmla="*/ 0 h 3"/>
                <a:gd name="T70" fmla="*/ 0 w 2"/>
                <a:gd name="T71" fmla="*/ 0 h 3"/>
                <a:gd name="T72" fmla="*/ 0 w 2"/>
                <a:gd name="T73" fmla="*/ 0 h 3"/>
                <a:gd name="T74" fmla="*/ 0 w 2"/>
                <a:gd name="T75" fmla="*/ 0 h 3"/>
                <a:gd name="T76" fmla="*/ 0 w 2"/>
                <a:gd name="T77" fmla="*/ 0 h 3"/>
                <a:gd name="T78" fmla="*/ 0 w 2"/>
                <a:gd name="T79" fmla="*/ 0 h 3"/>
                <a:gd name="T80" fmla="*/ 1 w 2"/>
                <a:gd name="T81" fmla="*/ 0 h 3"/>
                <a:gd name="T82" fmla="*/ 1 w 2"/>
                <a:gd name="T83" fmla="*/ 0 h 3"/>
                <a:gd name="T84" fmla="*/ 1 w 2"/>
                <a:gd name="T85" fmla="*/ 0 h 3"/>
                <a:gd name="T86" fmla="*/ 1 w 2"/>
                <a:gd name="T87" fmla="*/ 0 h 3"/>
                <a:gd name="T88" fmla="*/ 1 w 2"/>
                <a:gd name="T89" fmla="*/ 0 h 3"/>
                <a:gd name="T90" fmla="*/ 0 w 2"/>
                <a:gd name="T91" fmla="*/ 0 h 3"/>
                <a:gd name="T92" fmla="*/ 0 w 2"/>
                <a:gd name="T93" fmla="*/ 0 h 3"/>
                <a:gd name="T94" fmla="*/ 0 w 2"/>
                <a:gd name="T95" fmla="*/ 0 h 3"/>
                <a:gd name="T96" fmla="*/ 0 w 2"/>
                <a:gd name="T97" fmla="*/ 1 h 3"/>
                <a:gd name="T98" fmla="*/ 0 w 2"/>
                <a:gd name="T99" fmla="*/ 1 h 3"/>
                <a:gd name="T100" fmla="*/ 0 w 2"/>
                <a:gd name="T101" fmla="*/ 1 h 3"/>
                <a:gd name="T102" fmla="*/ 0 w 2"/>
                <a:gd name="T103" fmla="*/ 1 h 3"/>
                <a:gd name="T104" fmla="*/ 0 w 2"/>
                <a:gd name="T105" fmla="*/ 1 h 3"/>
                <a:gd name="T106" fmla="*/ 1 w 2"/>
                <a:gd name="T10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 h="3">
                  <a:moveTo>
                    <a:pt x="1" y="1"/>
                  </a:move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299" name="Freeform 110"/>
            <p:cNvSpPr>
              <a:spLocks noEditPoints="1"/>
            </p:cNvSpPr>
            <p:nvPr/>
          </p:nvSpPr>
          <p:spPr bwMode="auto">
            <a:xfrm>
              <a:off x="3432924" y="2631656"/>
              <a:ext cx="77303" cy="77335"/>
            </a:xfrm>
            <a:custGeom>
              <a:avLst/>
              <a:gdLst>
                <a:gd name="T0" fmla="*/ 6 w 6"/>
                <a:gd name="T1" fmla="*/ 4 h 6"/>
                <a:gd name="T2" fmla="*/ 5 w 6"/>
                <a:gd name="T3" fmla="*/ 6 h 6"/>
                <a:gd name="T4" fmla="*/ 5 w 6"/>
                <a:gd name="T5" fmla="*/ 6 h 6"/>
                <a:gd name="T6" fmla="*/ 3 w 6"/>
                <a:gd name="T7" fmla="*/ 6 h 6"/>
                <a:gd name="T8" fmla="*/ 1 w 6"/>
                <a:gd name="T9" fmla="*/ 5 h 6"/>
                <a:gd name="T10" fmla="*/ 1 w 6"/>
                <a:gd name="T11" fmla="*/ 5 h 6"/>
                <a:gd name="T12" fmla="*/ 1 w 6"/>
                <a:gd name="T13" fmla="*/ 5 h 6"/>
                <a:gd name="T14" fmla="*/ 0 w 6"/>
                <a:gd name="T15" fmla="*/ 3 h 6"/>
                <a:gd name="T16" fmla="*/ 1 w 6"/>
                <a:gd name="T17" fmla="*/ 1 h 6"/>
                <a:gd name="T18" fmla="*/ 1 w 6"/>
                <a:gd name="T19" fmla="*/ 1 h 6"/>
                <a:gd name="T20" fmla="*/ 3 w 6"/>
                <a:gd name="T21" fmla="*/ 0 h 6"/>
                <a:gd name="T22" fmla="*/ 5 w 6"/>
                <a:gd name="T23" fmla="*/ 2 h 6"/>
                <a:gd name="T24" fmla="*/ 6 w 6"/>
                <a:gd name="T25" fmla="*/ 4 h 6"/>
                <a:gd name="T26" fmla="*/ 5 w 6"/>
                <a:gd name="T27" fmla="*/ 5 h 6"/>
                <a:gd name="T28" fmla="*/ 6 w 6"/>
                <a:gd name="T29" fmla="*/ 4 h 6"/>
                <a:gd name="T30" fmla="*/ 5 w 6"/>
                <a:gd name="T31" fmla="*/ 2 h 6"/>
                <a:gd name="T32" fmla="*/ 3 w 6"/>
                <a:gd name="T33" fmla="*/ 1 h 6"/>
                <a:gd name="T34" fmla="*/ 1 w 6"/>
                <a:gd name="T35" fmla="*/ 1 h 6"/>
                <a:gd name="T36" fmla="*/ 1 w 6"/>
                <a:gd name="T37" fmla="*/ 1 h 6"/>
                <a:gd name="T38" fmla="*/ 0 w 6"/>
                <a:gd name="T39" fmla="*/ 3 h 6"/>
                <a:gd name="T40" fmla="*/ 1 w 6"/>
                <a:gd name="T41" fmla="*/ 5 h 6"/>
                <a:gd name="T42" fmla="*/ 1 w 6"/>
                <a:gd name="T43" fmla="*/ 5 h 6"/>
                <a:gd name="T44" fmla="*/ 3 w 6"/>
                <a:gd name="T45" fmla="*/ 6 h 6"/>
                <a:gd name="T46" fmla="*/ 5 w 6"/>
                <a:gd name="T4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6">
                  <a:moveTo>
                    <a:pt x="6" y="4"/>
                  </a:moveTo>
                  <a:cubicBezTo>
                    <a:pt x="6" y="4"/>
                    <a:pt x="5" y="5"/>
                    <a:pt x="5" y="6"/>
                  </a:cubicBezTo>
                  <a:cubicBezTo>
                    <a:pt x="5" y="6"/>
                    <a:pt x="5" y="6"/>
                    <a:pt x="5" y="6"/>
                  </a:cubicBezTo>
                  <a:cubicBezTo>
                    <a:pt x="4" y="6"/>
                    <a:pt x="3" y="6"/>
                    <a:pt x="3" y="6"/>
                  </a:cubicBezTo>
                  <a:cubicBezTo>
                    <a:pt x="2" y="6"/>
                    <a:pt x="1" y="6"/>
                    <a:pt x="1" y="5"/>
                  </a:cubicBezTo>
                  <a:cubicBezTo>
                    <a:pt x="1" y="5"/>
                    <a:pt x="1" y="5"/>
                    <a:pt x="1" y="5"/>
                  </a:cubicBezTo>
                  <a:cubicBezTo>
                    <a:pt x="1" y="5"/>
                    <a:pt x="1" y="5"/>
                    <a:pt x="1" y="5"/>
                  </a:cubicBezTo>
                  <a:cubicBezTo>
                    <a:pt x="0" y="5"/>
                    <a:pt x="0" y="4"/>
                    <a:pt x="0" y="3"/>
                  </a:cubicBezTo>
                  <a:cubicBezTo>
                    <a:pt x="0" y="2"/>
                    <a:pt x="1" y="2"/>
                    <a:pt x="1" y="1"/>
                  </a:cubicBezTo>
                  <a:cubicBezTo>
                    <a:pt x="1" y="1"/>
                    <a:pt x="1" y="1"/>
                    <a:pt x="1" y="1"/>
                  </a:cubicBezTo>
                  <a:cubicBezTo>
                    <a:pt x="2" y="1"/>
                    <a:pt x="2" y="0"/>
                    <a:pt x="3" y="0"/>
                  </a:cubicBezTo>
                  <a:cubicBezTo>
                    <a:pt x="4" y="1"/>
                    <a:pt x="5" y="1"/>
                    <a:pt x="5" y="2"/>
                  </a:cubicBezTo>
                  <a:cubicBezTo>
                    <a:pt x="6" y="2"/>
                    <a:pt x="6" y="3"/>
                    <a:pt x="6" y="4"/>
                  </a:cubicBezTo>
                  <a:close/>
                  <a:moveTo>
                    <a:pt x="5" y="5"/>
                  </a:moveTo>
                  <a:cubicBezTo>
                    <a:pt x="5" y="5"/>
                    <a:pt x="6" y="4"/>
                    <a:pt x="6" y="4"/>
                  </a:cubicBezTo>
                  <a:cubicBezTo>
                    <a:pt x="6" y="3"/>
                    <a:pt x="6" y="2"/>
                    <a:pt x="5" y="2"/>
                  </a:cubicBezTo>
                  <a:cubicBezTo>
                    <a:pt x="5" y="1"/>
                    <a:pt x="4" y="1"/>
                    <a:pt x="3" y="1"/>
                  </a:cubicBezTo>
                  <a:cubicBezTo>
                    <a:pt x="3" y="1"/>
                    <a:pt x="2" y="1"/>
                    <a:pt x="1" y="1"/>
                  </a:cubicBezTo>
                  <a:cubicBezTo>
                    <a:pt x="1" y="1"/>
                    <a:pt x="1" y="1"/>
                    <a:pt x="1" y="1"/>
                  </a:cubicBezTo>
                  <a:cubicBezTo>
                    <a:pt x="1" y="2"/>
                    <a:pt x="0" y="2"/>
                    <a:pt x="0" y="3"/>
                  </a:cubicBezTo>
                  <a:cubicBezTo>
                    <a:pt x="0" y="4"/>
                    <a:pt x="0" y="4"/>
                    <a:pt x="1" y="5"/>
                  </a:cubicBezTo>
                  <a:cubicBezTo>
                    <a:pt x="1" y="5"/>
                    <a:pt x="1" y="5"/>
                    <a:pt x="1" y="5"/>
                  </a:cubicBezTo>
                  <a:cubicBezTo>
                    <a:pt x="1" y="6"/>
                    <a:pt x="2" y="6"/>
                    <a:pt x="3" y="6"/>
                  </a:cubicBezTo>
                  <a:cubicBezTo>
                    <a:pt x="3" y="6"/>
                    <a:pt x="4" y="6"/>
                    <a:pt x="5" y="5"/>
                  </a:cubicBezTo>
                  <a:close/>
                </a:path>
              </a:pathLst>
            </a:custGeom>
            <a:solidFill>
              <a:srgbClr val="E3BF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0" name="Freeform 123"/>
            <p:cNvSpPr/>
            <p:nvPr/>
          </p:nvSpPr>
          <p:spPr bwMode="auto">
            <a:xfrm>
              <a:off x="4914871" y="2346837"/>
              <a:ext cx="593910" cy="503619"/>
            </a:xfrm>
            <a:custGeom>
              <a:avLst/>
              <a:gdLst>
                <a:gd name="T0" fmla="*/ 240 w 315"/>
                <a:gd name="T1" fmla="*/ 267 h 267"/>
                <a:gd name="T2" fmla="*/ 0 w 315"/>
                <a:gd name="T3" fmla="*/ 110 h 267"/>
                <a:gd name="T4" fmla="*/ 69 w 315"/>
                <a:gd name="T5" fmla="*/ 0 h 267"/>
                <a:gd name="T6" fmla="*/ 315 w 315"/>
                <a:gd name="T7" fmla="*/ 158 h 267"/>
                <a:gd name="T8" fmla="*/ 240 w 315"/>
                <a:gd name="T9" fmla="*/ 267 h 267"/>
              </a:gdLst>
              <a:ahLst/>
              <a:cxnLst>
                <a:cxn ang="0">
                  <a:pos x="T0" y="T1"/>
                </a:cxn>
                <a:cxn ang="0">
                  <a:pos x="T2" y="T3"/>
                </a:cxn>
                <a:cxn ang="0">
                  <a:pos x="T4" y="T5"/>
                </a:cxn>
                <a:cxn ang="0">
                  <a:pos x="T6" y="T7"/>
                </a:cxn>
                <a:cxn ang="0">
                  <a:pos x="T8" y="T9"/>
                </a:cxn>
              </a:cxnLst>
              <a:rect l="0" t="0" r="r" b="b"/>
              <a:pathLst>
                <a:path w="315" h="267">
                  <a:moveTo>
                    <a:pt x="240" y="267"/>
                  </a:moveTo>
                  <a:lnTo>
                    <a:pt x="0" y="110"/>
                  </a:lnTo>
                  <a:lnTo>
                    <a:pt x="69" y="0"/>
                  </a:lnTo>
                  <a:lnTo>
                    <a:pt x="315" y="158"/>
                  </a:lnTo>
                  <a:lnTo>
                    <a:pt x="240" y="267"/>
                  </a:ln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1" name="Freeform 124"/>
            <p:cNvSpPr/>
            <p:nvPr/>
          </p:nvSpPr>
          <p:spPr bwMode="auto">
            <a:xfrm>
              <a:off x="4928069" y="2373245"/>
              <a:ext cx="554316" cy="452691"/>
            </a:xfrm>
            <a:custGeom>
              <a:avLst/>
              <a:gdLst>
                <a:gd name="T0" fmla="*/ 34 w 43"/>
                <a:gd name="T1" fmla="*/ 35 h 35"/>
                <a:gd name="T2" fmla="*/ 1 w 43"/>
                <a:gd name="T3" fmla="*/ 13 h 35"/>
                <a:gd name="T4" fmla="*/ 0 w 43"/>
                <a:gd name="T5" fmla="*/ 11 h 35"/>
                <a:gd name="T6" fmla="*/ 7 w 43"/>
                <a:gd name="T7" fmla="*/ 0 h 35"/>
                <a:gd name="T8" fmla="*/ 9 w 43"/>
                <a:gd name="T9" fmla="*/ 0 h 35"/>
                <a:gd name="T10" fmla="*/ 42 w 43"/>
                <a:gd name="T11" fmla="*/ 22 h 35"/>
                <a:gd name="T12" fmla="*/ 43 w 43"/>
                <a:gd name="T13" fmla="*/ 24 h 35"/>
                <a:gd name="T14" fmla="*/ 36 w 43"/>
                <a:gd name="T15" fmla="*/ 35 h 35"/>
                <a:gd name="T16" fmla="*/ 34 w 4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5">
                  <a:moveTo>
                    <a:pt x="34" y="35"/>
                  </a:moveTo>
                  <a:cubicBezTo>
                    <a:pt x="1" y="13"/>
                    <a:pt x="1" y="13"/>
                    <a:pt x="1" y="13"/>
                  </a:cubicBezTo>
                  <a:cubicBezTo>
                    <a:pt x="0" y="13"/>
                    <a:pt x="0" y="12"/>
                    <a:pt x="0" y="11"/>
                  </a:cubicBezTo>
                  <a:cubicBezTo>
                    <a:pt x="7" y="0"/>
                    <a:pt x="7" y="0"/>
                    <a:pt x="7" y="0"/>
                  </a:cubicBezTo>
                  <a:cubicBezTo>
                    <a:pt x="8" y="0"/>
                    <a:pt x="9" y="0"/>
                    <a:pt x="9" y="0"/>
                  </a:cubicBezTo>
                  <a:cubicBezTo>
                    <a:pt x="42" y="22"/>
                    <a:pt x="42" y="22"/>
                    <a:pt x="42" y="22"/>
                  </a:cubicBezTo>
                  <a:cubicBezTo>
                    <a:pt x="43" y="22"/>
                    <a:pt x="43" y="23"/>
                    <a:pt x="43" y="24"/>
                  </a:cubicBezTo>
                  <a:cubicBezTo>
                    <a:pt x="36" y="35"/>
                    <a:pt x="36" y="35"/>
                    <a:pt x="36" y="35"/>
                  </a:cubicBezTo>
                  <a:cubicBezTo>
                    <a:pt x="35" y="35"/>
                    <a:pt x="34" y="35"/>
                    <a:pt x="34" y="35"/>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2" name="Freeform 125"/>
            <p:cNvSpPr/>
            <p:nvPr/>
          </p:nvSpPr>
          <p:spPr bwMode="auto">
            <a:xfrm>
              <a:off x="5082674" y="2463783"/>
              <a:ext cx="245106" cy="271615"/>
            </a:xfrm>
            <a:custGeom>
              <a:avLst/>
              <a:gdLst>
                <a:gd name="T0" fmla="*/ 4 w 19"/>
                <a:gd name="T1" fmla="*/ 19 h 21"/>
                <a:gd name="T2" fmla="*/ 3 w 19"/>
                <a:gd name="T3" fmla="*/ 6 h 21"/>
                <a:gd name="T4" fmla="*/ 15 w 19"/>
                <a:gd name="T5" fmla="*/ 2 h 21"/>
                <a:gd name="T6" fmla="*/ 16 w 19"/>
                <a:gd name="T7" fmla="*/ 15 h 21"/>
                <a:gd name="T8" fmla="*/ 4 w 19"/>
                <a:gd name="T9" fmla="*/ 19 h 21"/>
              </a:gdLst>
              <a:ahLst/>
              <a:cxnLst>
                <a:cxn ang="0">
                  <a:pos x="T0" y="T1"/>
                </a:cxn>
                <a:cxn ang="0">
                  <a:pos x="T2" y="T3"/>
                </a:cxn>
                <a:cxn ang="0">
                  <a:pos x="T4" y="T5"/>
                </a:cxn>
                <a:cxn ang="0">
                  <a:pos x="T6" y="T7"/>
                </a:cxn>
                <a:cxn ang="0">
                  <a:pos x="T8" y="T9"/>
                </a:cxn>
              </a:cxnLst>
              <a:rect l="0" t="0" r="r" b="b"/>
              <a:pathLst>
                <a:path w="19" h="21">
                  <a:moveTo>
                    <a:pt x="4" y="19"/>
                  </a:moveTo>
                  <a:cubicBezTo>
                    <a:pt x="1" y="16"/>
                    <a:pt x="0" y="11"/>
                    <a:pt x="3" y="6"/>
                  </a:cubicBezTo>
                  <a:cubicBezTo>
                    <a:pt x="6" y="2"/>
                    <a:pt x="11" y="0"/>
                    <a:pt x="15" y="2"/>
                  </a:cubicBezTo>
                  <a:cubicBezTo>
                    <a:pt x="19" y="5"/>
                    <a:pt x="19" y="10"/>
                    <a:pt x="16" y="15"/>
                  </a:cubicBezTo>
                  <a:cubicBezTo>
                    <a:pt x="13" y="19"/>
                    <a:pt x="8" y="21"/>
                    <a:pt x="4" y="19"/>
                  </a:cubicBezTo>
                  <a:close/>
                </a:path>
              </a:pathLst>
            </a:custGeom>
            <a:solidFill>
              <a:srgbClr val="939E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3" name="Freeform 126"/>
            <p:cNvSpPr/>
            <p:nvPr/>
          </p:nvSpPr>
          <p:spPr bwMode="auto">
            <a:xfrm>
              <a:off x="5122268" y="2501507"/>
              <a:ext cx="167803" cy="194281"/>
            </a:xfrm>
            <a:custGeom>
              <a:avLst/>
              <a:gdLst>
                <a:gd name="T0" fmla="*/ 3 w 13"/>
                <a:gd name="T1" fmla="*/ 13 h 15"/>
                <a:gd name="T2" fmla="*/ 2 w 13"/>
                <a:gd name="T3" fmla="*/ 5 h 15"/>
                <a:gd name="T4" fmla="*/ 10 w 13"/>
                <a:gd name="T5" fmla="*/ 2 h 15"/>
                <a:gd name="T6" fmla="*/ 11 w 13"/>
                <a:gd name="T7" fmla="*/ 10 h 15"/>
                <a:gd name="T8" fmla="*/ 3 w 13"/>
                <a:gd name="T9" fmla="*/ 13 h 15"/>
              </a:gdLst>
              <a:ahLst/>
              <a:cxnLst>
                <a:cxn ang="0">
                  <a:pos x="T0" y="T1"/>
                </a:cxn>
                <a:cxn ang="0">
                  <a:pos x="T2" y="T3"/>
                </a:cxn>
                <a:cxn ang="0">
                  <a:pos x="T4" y="T5"/>
                </a:cxn>
                <a:cxn ang="0">
                  <a:pos x="T6" y="T7"/>
                </a:cxn>
                <a:cxn ang="0">
                  <a:pos x="T8" y="T9"/>
                </a:cxn>
              </a:cxnLst>
              <a:rect l="0" t="0" r="r" b="b"/>
              <a:pathLst>
                <a:path w="13" h="15">
                  <a:moveTo>
                    <a:pt x="3" y="13"/>
                  </a:moveTo>
                  <a:cubicBezTo>
                    <a:pt x="1" y="11"/>
                    <a:pt x="0" y="8"/>
                    <a:pt x="2" y="5"/>
                  </a:cubicBezTo>
                  <a:cubicBezTo>
                    <a:pt x="4" y="2"/>
                    <a:pt x="8" y="0"/>
                    <a:pt x="10" y="2"/>
                  </a:cubicBezTo>
                  <a:cubicBezTo>
                    <a:pt x="13" y="4"/>
                    <a:pt x="13" y="7"/>
                    <a:pt x="11" y="10"/>
                  </a:cubicBezTo>
                  <a:cubicBezTo>
                    <a:pt x="9" y="13"/>
                    <a:pt x="5" y="15"/>
                    <a:pt x="3" y="13"/>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4" name="Freeform 127"/>
            <p:cNvSpPr/>
            <p:nvPr/>
          </p:nvSpPr>
          <p:spPr bwMode="auto">
            <a:xfrm>
              <a:off x="5314581" y="2658063"/>
              <a:ext cx="77303" cy="77335"/>
            </a:xfrm>
            <a:custGeom>
              <a:avLst/>
              <a:gdLst>
                <a:gd name="T0" fmla="*/ 2 w 6"/>
                <a:gd name="T1" fmla="*/ 5 h 6"/>
                <a:gd name="T2" fmla="*/ 1 w 6"/>
                <a:gd name="T3" fmla="*/ 2 h 6"/>
                <a:gd name="T4" fmla="*/ 5 w 6"/>
                <a:gd name="T5" fmla="*/ 1 h 6"/>
                <a:gd name="T6" fmla="*/ 6 w 6"/>
                <a:gd name="T7" fmla="*/ 5 h 6"/>
                <a:gd name="T8" fmla="*/ 2 w 6"/>
                <a:gd name="T9" fmla="*/ 5 h 6"/>
              </a:gdLst>
              <a:ahLst/>
              <a:cxnLst>
                <a:cxn ang="0">
                  <a:pos x="T0" y="T1"/>
                </a:cxn>
                <a:cxn ang="0">
                  <a:pos x="T2" y="T3"/>
                </a:cxn>
                <a:cxn ang="0">
                  <a:pos x="T4" y="T5"/>
                </a:cxn>
                <a:cxn ang="0">
                  <a:pos x="T6" y="T7"/>
                </a:cxn>
                <a:cxn ang="0">
                  <a:pos x="T8" y="T9"/>
                </a:cxn>
              </a:cxnLst>
              <a:rect l="0" t="0" r="r" b="b"/>
              <a:pathLst>
                <a:path w="6" h="6">
                  <a:moveTo>
                    <a:pt x="2" y="5"/>
                  </a:moveTo>
                  <a:cubicBezTo>
                    <a:pt x="1" y="5"/>
                    <a:pt x="0" y="3"/>
                    <a:pt x="1" y="2"/>
                  </a:cubicBezTo>
                  <a:cubicBezTo>
                    <a:pt x="2" y="0"/>
                    <a:pt x="4" y="0"/>
                    <a:pt x="5" y="1"/>
                  </a:cubicBezTo>
                  <a:cubicBezTo>
                    <a:pt x="6" y="2"/>
                    <a:pt x="6" y="3"/>
                    <a:pt x="6" y="5"/>
                  </a:cubicBezTo>
                  <a:cubicBezTo>
                    <a:pt x="5" y="6"/>
                    <a:pt x="3" y="6"/>
                    <a:pt x="2" y="5"/>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5" name="Freeform 128"/>
            <p:cNvSpPr/>
            <p:nvPr/>
          </p:nvSpPr>
          <p:spPr bwMode="auto">
            <a:xfrm>
              <a:off x="5018570" y="2463783"/>
              <a:ext cx="77303" cy="77335"/>
            </a:xfrm>
            <a:custGeom>
              <a:avLst/>
              <a:gdLst>
                <a:gd name="T0" fmla="*/ 1 w 6"/>
                <a:gd name="T1" fmla="*/ 5 h 6"/>
                <a:gd name="T2" fmla="*/ 1 w 6"/>
                <a:gd name="T3" fmla="*/ 1 h 6"/>
                <a:gd name="T4" fmla="*/ 4 w 6"/>
                <a:gd name="T5" fmla="*/ 0 h 6"/>
                <a:gd name="T6" fmla="*/ 5 w 6"/>
                <a:gd name="T7" fmla="*/ 4 h 6"/>
                <a:gd name="T8" fmla="*/ 1 w 6"/>
                <a:gd name="T9" fmla="*/ 5 h 6"/>
              </a:gdLst>
              <a:ahLst/>
              <a:cxnLst>
                <a:cxn ang="0">
                  <a:pos x="T0" y="T1"/>
                </a:cxn>
                <a:cxn ang="0">
                  <a:pos x="T2" y="T3"/>
                </a:cxn>
                <a:cxn ang="0">
                  <a:pos x="T4" y="T5"/>
                </a:cxn>
                <a:cxn ang="0">
                  <a:pos x="T6" y="T7"/>
                </a:cxn>
                <a:cxn ang="0">
                  <a:pos x="T8" y="T9"/>
                </a:cxn>
              </a:cxnLst>
              <a:rect l="0" t="0" r="r" b="b"/>
              <a:pathLst>
                <a:path w="6" h="6">
                  <a:moveTo>
                    <a:pt x="1" y="5"/>
                  </a:moveTo>
                  <a:cubicBezTo>
                    <a:pt x="0" y="4"/>
                    <a:pt x="0" y="3"/>
                    <a:pt x="1" y="1"/>
                  </a:cubicBezTo>
                  <a:cubicBezTo>
                    <a:pt x="1" y="0"/>
                    <a:pt x="3" y="0"/>
                    <a:pt x="4" y="0"/>
                  </a:cubicBezTo>
                  <a:cubicBezTo>
                    <a:pt x="6" y="1"/>
                    <a:pt x="6" y="3"/>
                    <a:pt x="5" y="4"/>
                  </a:cubicBezTo>
                  <a:cubicBezTo>
                    <a:pt x="4" y="6"/>
                    <a:pt x="3" y="6"/>
                    <a:pt x="1" y="5"/>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6" name="Freeform 129"/>
            <p:cNvSpPr>
              <a:spLocks noEditPoints="1"/>
            </p:cNvSpPr>
            <p:nvPr/>
          </p:nvSpPr>
          <p:spPr bwMode="auto">
            <a:xfrm>
              <a:off x="5159976" y="2541118"/>
              <a:ext cx="90500" cy="116945"/>
            </a:xfrm>
            <a:custGeom>
              <a:avLst/>
              <a:gdLst>
                <a:gd name="T0" fmla="*/ 4 w 7"/>
                <a:gd name="T1" fmla="*/ 4 h 9"/>
                <a:gd name="T2" fmla="*/ 5 w 7"/>
                <a:gd name="T3" fmla="*/ 7 h 9"/>
                <a:gd name="T4" fmla="*/ 4 w 7"/>
                <a:gd name="T5" fmla="*/ 8 h 9"/>
                <a:gd name="T6" fmla="*/ 3 w 7"/>
                <a:gd name="T7" fmla="*/ 8 h 9"/>
                <a:gd name="T8" fmla="*/ 2 w 7"/>
                <a:gd name="T9" fmla="*/ 8 h 9"/>
                <a:gd name="T10" fmla="*/ 1 w 7"/>
                <a:gd name="T11" fmla="*/ 8 h 9"/>
                <a:gd name="T12" fmla="*/ 1 w 7"/>
                <a:gd name="T13" fmla="*/ 9 h 9"/>
                <a:gd name="T14" fmla="*/ 1 w 7"/>
                <a:gd name="T15" fmla="*/ 9 h 9"/>
                <a:gd name="T16" fmla="*/ 1 w 7"/>
                <a:gd name="T17" fmla="*/ 9 h 9"/>
                <a:gd name="T18" fmla="*/ 1 w 7"/>
                <a:gd name="T19" fmla="*/ 8 h 9"/>
                <a:gd name="T20" fmla="*/ 1 w 7"/>
                <a:gd name="T21" fmla="*/ 8 h 9"/>
                <a:gd name="T22" fmla="*/ 1 w 7"/>
                <a:gd name="T23" fmla="*/ 7 h 9"/>
                <a:gd name="T24" fmla="*/ 0 w 7"/>
                <a:gd name="T25" fmla="*/ 6 h 9"/>
                <a:gd name="T26" fmla="*/ 0 w 7"/>
                <a:gd name="T27" fmla="*/ 6 h 9"/>
                <a:gd name="T28" fmla="*/ 1 w 7"/>
                <a:gd name="T29" fmla="*/ 6 h 9"/>
                <a:gd name="T30" fmla="*/ 2 w 7"/>
                <a:gd name="T31" fmla="*/ 7 h 9"/>
                <a:gd name="T32" fmla="*/ 3 w 7"/>
                <a:gd name="T33" fmla="*/ 5 h 9"/>
                <a:gd name="T34" fmla="*/ 3 w 7"/>
                <a:gd name="T35" fmla="*/ 2 h 9"/>
                <a:gd name="T36" fmla="*/ 3 w 7"/>
                <a:gd name="T37" fmla="*/ 1 h 9"/>
                <a:gd name="T38" fmla="*/ 5 w 7"/>
                <a:gd name="T39" fmla="*/ 1 h 9"/>
                <a:gd name="T40" fmla="*/ 5 w 7"/>
                <a:gd name="T41" fmla="*/ 1 h 9"/>
                <a:gd name="T42" fmla="*/ 6 w 7"/>
                <a:gd name="T43" fmla="*/ 0 h 9"/>
                <a:gd name="T44" fmla="*/ 6 w 7"/>
                <a:gd name="T45" fmla="*/ 0 h 9"/>
                <a:gd name="T46" fmla="*/ 6 w 7"/>
                <a:gd name="T47" fmla="*/ 0 h 9"/>
                <a:gd name="T48" fmla="*/ 6 w 7"/>
                <a:gd name="T49" fmla="*/ 0 h 9"/>
                <a:gd name="T50" fmla="*/ 6 w 7"/>
                <a:gd name="T51" fmla="*/ 0 h 9"/>
                <a:gd name="T52" fmla="*/ 6 w 7"/>
                <a:gd name="T53" fmla="*/ 1 h 9"/>
                <a:gd name="T54" fmla="*/ 6 w 7"/>
                <a:gd name="T55" fmla="*/ 1 h 9"/>
                <a:gd name="T56" fmla="*/ 6 w 7"/>
                <a:gd name="T57" fmla="*/ 1 h 9"/>
                <a:gd name="T58" fmla="*/ 7 w 7"/>
                <a:gd name="T59" fmla="*/ 3 h 9"/>
                <a:gd name="T60" fmla="*/ 7 w 7"/>
                <a:gd name="T61" fmla="*/ 3 h 9"/>
                <a:gd name="T62" fmla="*/ 6 w 7"/>
                <a:gd name="T63" fmla="*/ 3 h 9"/>
                <a:gd name="T64" fmla="*/ 6 w 7"/>
                <a:gd name="T65" fmla="*/ 2 h 9"/>
                <a:gd name="T66" fmla="*/ 4 w 7"/>
                <a:gd name="T67" fmla="*/ 4 h 9"/>
                <a:gd name="T68" fmla="*/ 4 w 7"/>
                <a:gd name="T69" fmla="*/ 4 h 9"/>
                <a:gd name="T70" fmla="*/ 5 w 7"/>
                <a:gd name="T71" fmla="*/ 2 h 9"/>
                <a:gd name="T72" fmla="*/ 5 w 7"/>
                <a:gd name="T73" fmla="*/ 2 h 9"/>
                <a:gd name="T74" fmla="*/ 4 w 7"/>
                <a:gd name="T75" fmla="*/ 2 h 9"/>
                <a:gd name="T76" fmla="*/ 3 w 7"/>
                <a:gd name="T77" fmla="*/ 3 h 9"/>
                <a:gd name="T78" fmla="*/ 4 w 7"/>
                <a:gd name="T79" fmla="*/ 4 h 9"/>
                <a:gd name="T80" fmla="*/ 4 w 7"/>
                <a:gd name="T81" fmla="*/ 5 h 9"/>
                <a:gd name="T82" fmla="*/ 2 w 7"/>
                <a:gd name="T83" fmla="*/ 7 h 9"/>
                <a:gd name="T84" fmla="*/ 3 w 7"/>
                <a:gd name="T85" fmla="*/ 7 h 9"/>
                <a:gd name="T86" fmla="*/ 3 w 7"/>
                <a:gd name="T87" fmla="*/ 7 h 9"/>
                <a:gd name="T88" fmla="*/ 4 w 7"/>
                <a:gd name="T89" fmla="*/ 6 h 9"/>
                <a:gd name="T90" fmla="*/ 4 w 7"/>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 h="9">
                  <a:moveTo>
                    <a:pt x="4" y="4"/>
                  </a:moveTo>
                  <a:cubicBezTo>
                    <a:pt x="5" y="5"/>
                    <a:pt x="5" y="6"/>
                    <a:pt x="5" y="7"/>
                  </a:cubicBezTo>
                  <a:cubicBezTo>
                    <a:pt x="5" y="7"/>
                    <a:pt x="4" y="7"/>
                    <a:pt x="4" y="8"/>
                  </a:cubicBezTo>
                  <a:cubicBezTo>
                    <a:pt x="4" y="8"/>
                    <a:pt x="3" y="8"/>
                    <a:pt x="3" y="8"/>
                  </a:cubicBezTo>
                  <a:cubicBezTo>
                    <a:pt x="2" y="8"/>
                    <a:pt x="2" y="8"/>
                    <a:pt x="2" y="8"/>
                  </a:cubicBezTo>
                  <a:cubicBezTo>
                    <a:pt x="1" y="8"/>
                    <a:pt x="1" y="8"/>
                    <a:pt x="1" y="8"/>
                  </a:cubicBezTo>
                  <a:cubicBezTo>
                    <a:pt x="1" y="9"/>
                    <a:pt x="1" y="9"/>
                    <a:pt x="1" y="9"/>
                  </a:cubicBezTo>
                  <a:cubicBezTo>
                    <a:pt x="1" y="9"/>
                    <a:pt x="1" y="9"/>
                    <a:pt x="1" y="9"/>
                  </a:cubicBezTo>
                  <a:cubicBezTo>
                    <a:pt x="1" y="9"/>
                    <a:pt x="1" y="9"/>
                    <a:pt x="1" y="9"/>
                  </a:cubicBezTo>
                  <a:cubicBezTo>
                    <a:pt x="1" y="9"/>
                    <a:pt x="1" y="8"/>
                    <a:pt x="1" y="8"/>
                  </a:cubicBezTo>
                  <a:cubicBezTo>
                    <a:pt x="1" y="8"/>
                    <a:pt x="1" y="8"/>
                    <a:pt x="1" y="8"/>
                  </a:cubicBezTo>
                  <a:cubicBezTo>
                    <a:pt x="1" y="7"/>
                    <a:pt x="1" y="7"/>
                    <a:pt x="1" y="7"/>
                  </a:cubicBezTo>
                  <a:cubicBezTo>
                    <a:pt x="1" y="7"/>
                    <a:pt x="0" y="7"/>
                    <a:pt x="0" y="6"/>
                  </a:cubicBezTo>
                  <a:cubicBezTo>
                    <a:pt x="0" y="6"/>
                    <a:pt x="0" y="6"/>
                    <a:pt x="0" y="6"/>
                  </a:cubicBezTo>
                  <a:cubicBezTo>
                    <a:pt x="1" y="6"/>
                    <a:pt x="1" y="6"/>
                    <a:pt x="1" y="6"/>
                  </a:cubicBezTo>
                  <a:cubicBezTo>
                    <a:pt x="1" y="6"/>
                    <a:pt x="1" y="7"/>
                    <a:pt x="2" y="7"/>
                  </a:cubicBezTo>
                  <a:cubicBezTo>
                    <a:pt x="3" y="5"/>
                    <a:pt x="3" y="5"/>
                    <a:pt x="3" y="5"/>
                  </a:cubicBezTo>
                  <a:cubicBezTo>
                    <a:pt x="2" y="4"/>
                    <a:pt x="2" y="3"/>
                    <a:pt x="3" y="2"/>
                  </a:cubicBezTo>
                  <a:cubicBezTo>
                    <a:pt x="3" y="2"/>
                    <a:pt x="3" y="2"/>
                    <a:pt x="3" y="1"/>
                  </a:cubicBezTo>
                  <a:cubicBezTo>
                    <a:pt x="4" y="1"/>
                    <a:pt x="4" y="1"/>
                    <a:pt x="5" y="1"/>
                  </a:cubicBezTo>
                  <a:cubicBezTo>
                    <a:pt x="5" y="1"/>
                    <a:pt x="5" y="1"/>
                    <a:pt x="5"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1"/>
                    <a:pt x="6" y="1"/>
                  </a:cubicBezTo>
                  <a:cubicBezTo>
                    <a:pt x="6" y="1"/>
                    <a:pt x="6" y="1"/>
                    <a:pt x="6" y="1"/>
                  </a:cubicBezTo>
                  <a:cubicBezTo>
                    <a:pt x="6" y="1"/>
                    <a:pt x="6" y="1"/>
                    <a:pt x="6" y="1"/>
                  </a:cubicBezTo>
                  <a:cubicBezTo>
                    <a:pt x="6" y="2"/>
                    <a:pt x="7" y="2"/>
                    <a:pt x="7" y="3"/>
                  </a:cubicBezTo>
                  <a:cubicBezTo>
                    <a:pt x="7" y="3"/>
                    <a:pt x="7" y="3"/>
                    <a:pt x="7" y="3"/>
                  </a:cubicBezTo>
                  <a:cubicBezTo>
                    <a:pt x="7" y="3"/>
                    <a:pt x="6" y="3"/>
                    <a:pt x="6" y="3"/>
                  </a:cubicBezTo>
                  <a:cubicBezTo>
                    <a:pt x="6" y="3"/>
                    <a:pt x="6" y="2"/>
                    <a:pt x="6" y="2"/>
                  </a:cubicBezTo>
                  <a:lnTo>
                    <a:pt x="4" y="4"/>
                  </a:lnTo>
                  <a:close/>
                  <a:moveTo>
                    <a:pt x="4" y="4"/>
                  </a:moveTo>
                  <a:cubicBezTo>
                    <a:pt x="5" y="2"/>
                    <a:pt x="5" y="2"/>
                    <a:pt x="5" y="2"/>
                  </a:cubicBezTo>
                  <a:cubicBezTo>
                    <a:pt x="5" y="2"/>
                    <a:pt x="5" y="2"/>
                    <a:pt x="5" y="2"/>
                  </a:cubicBezTo>
                  <a:cubicBezTo>
                    <a:pt x="4" y="2"/>
                    <a:pt x="4" y="2"/>
                    <a:pt x="4" y="2"/>
                  </a:cubicBezTo>
                  <a:cubicBezTo>
                    <a:pt x="4" y="2"/>
                    <a:pt x="3" y="2"/>
                    <a:pt x="3" y="3"/>
                  </a:cubicBezTo>
                  <a:cubicBezTo>
                    <a:pt x="3" y="3"/>
                    <a:pt x="3" y="3"/>
                    <a:pt x="4" y="4"/>
                  </a:cubicBezTo>
                  <a:close/>
                  <a:moveTo>
                    <a:pt x="4" y="5"/>
                  </a:moveTo>
                  <a:cubicBezTo>
                    <a:pt x="2" y="7"/>
                    <a:pt x="2" y="7"/>
                    <a:pt x="2" y="7"/>
                  </a:cubicBezTo>
                  <a:cubicBezTo>
                    <a:pt x="2" y="7"/>
                    <a:pt x="3" y="7"/>
                    <a:pt x="3" y="7"/>
                  </a:cubicBezTo>
                  <a:cubicBezTo>
                    <a:pt x="3" y="7"/>
                    <a:pt x="3" y="7"/>
                    <a:pt x="3" y="7"/>
                  </a:cubicBezTo>
                  <a:cubicBezTo>
                    <a:pt x="4" y="7"/>
                    <a:pt x="4" y="7"/>
                    <a:pt x="4" y="6"/>
                  </a:cubicBezTo>
                  <a:cubicBezTo>
                    <a:pt x="4" y="6"/>
                    <a:pt x="4" y="5"/>
                    <a:pt x="4" y="5"/>
                  </a:cubicBezTo>
                  <a:close/>
                </a:path>
              </a:pathLst>
            </a:custGeom>
            <a:solidFill>
              <a:srgbClr val="454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7" name="Freeform 130"/>
            <p:cNvSpPr/>
            <p:nvPr/>
          </p:nvSpPr>
          <p:spPr bwMode="auto">
            <a:xfrm>
              <a:off x="4528358" y="2309112"/>
              <a:ext cx="490211" cy="607360"/>
            </a:xfrm>
            <a:custGeom>
              <a:avLst/>
              <a:gdLst>
                <a:gd name="T0" fmla="*/ 144 w 260"/>
                <a:gd name="T1" fmla="*/ 322 h 322"/>
                <a:gd name="T2" fmla="*/ 0 w 260"/>
                <a:gd name="T3" fmla="*/ 68 h 322"/>
                <a:gd name="T4" fmla="*/ 116 w 260"/>
                <a:gd name="T5" fmla="*/ 0 h 322"/>
                <a:gd name="T6" fmla="*/ 260 w 260"/>
                <a:gd name="T7" fmla="*/ 253 h 322"/>
                <a:gd name="T8" fmla="*/ 144 w 260"/>
                <a:gd name="T9" fmla="*/ 322 h 322"/>
              </a:gdLst>
              <a:ahLst/>
              <a:cxnLst>
                <a:cxn ang="0">
                  <a:pos x="T0" y="T1"/>
                </a:cxn>
                <a:cxn ang="0">
                  <a:pos x="T2" y="T3"/>
                </a:cxn>
                <a:cxn ang="0">
                  <a:pos x="T4" y="T5"/>
                </a:cxn>
                <a:cxn ang="0">
                  <a:pos x="T6" y="T7"/>
                </a:cxn>
                <a:cxn ang="0">
                  <a:pos x="T8" y="T9"/>
                </a:cxn>
              </a:cxnLst>
              <a:rect l="0" t="0" r="r" b="b"/>
              <a:pathLst>
                <a:path w="260" h="322">
                  <a:moveTo>
                    <a:pt x="144" y="322"/>
                  </a:moveTo>
                  <a:lnTo>
                    <a:pt x="0" y="68"/>
                  </a:lnTo>
                  <a:lnTo>
                    <a:pt x="116" y="0"/>
                  </a:lnTo>
                  <a:lnTo>
                    <a:pt x="260" y="253"/>
                  </a:lnTo>
                  <a:lnTo>
                    <a:pt x="144" y="322"/>
                  </a:ln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8" name="Freeform 131"/>
            <p:cNvSpPr/>
            <p:nvPr/>
          </p:nvSpPr>
          <p:spPr bwMode="auto">
            <a:xfrm>
              <a:off x="4554754" y="2333634"/>
              <a:ext cx="437420" cy="569636"/>
            </a:xfrm>
            <a:custGeom>
              <a:avLst/>
              <a:gdLst>
                <a:gd name="T0" fmla="*/ 20 w 34"/>
                <a:gd name="T1" fmla="*/ 43 h 44"/>
                <a:gd name="T2" fmla="*/ 1 w 34"/>
                <a:gd name="T3" fmla="*/ 8 h 44"/>
                <a:gd name="T4" fmla="*/ 1 w 34"/>
                <a:gd name="T5" fmla="*/ 6 h 44"/>
                <a:gd name="T6" fmla="*/ 12 w 34"/>
                <a:gd name="T7" fmla="*/ 0 h 44"/>
                <a:gd name="T8" fmla="*/ 14 w 34"/>
                <a:gd name="T9" fmla="*/ 1 h 44"/>
                <a:gd name="T10" fmla="*/ 34 w 34"/>
                <a:gd name="T11" fmla="*/ 35 h 44"/>
                <a:gd name="T12" fmla="*/ 33 w 34"/>
                <a:gd name="T13" fmla="*/ 37 h 44"/>
                <a:gd name="T14" fmla="*/ 22 w 34"/>
                <a:gd name="T15" fmla="*/ 43 h 44"/>
                <a:gd name="T16" fmla="*/ 20 w 34"/>
                <a:gd name="T1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44">
                  <a:moveTo>
                    <a:pt x="20" y="43"/>
                  </a:moveTo>
                  <a:cubicBezTo>
                    <a:pt x="1" y="8"/>
                    <a:pt x="1" y="8"/>
                    <a:pt x="1" y="8"/>
                  </a:cubicBezTo>
                  <a:cubicBezTo>
                    <a:pt x="0" y="8"/>
                    <a:pt x="0" y="7"/>
                    <a:pt x="1" y="6"/>
                  </a:cubicBezTo>
                  <a:cubicBezTo>
                    <a:pt x="12" y="0"/>
                    <a:pt x="12" y="0"/>
                    <a:pt x="12" y="0"/>
                  </a:cubicBezTo>
                  <a:cubicBezTo>
                    <a:pt x="13" y="0"/>
                    <a:pt x="14" y="0"/>
                    <a:pt x="14" y="1"/>
                  </a:cubicBezTo>
                  <a:cubicBezTo>
                    <a:pt x="34" y="35"/>
                    <a:pt x="34" y="35"/>
                    <a:pt x="34" y="35"/>
                  </a:cubicBezTo>
                  <a:cubicBezTo>
                    <a:pt x="34" y="36"/>
                    <a:pt x="34" y="37"/>
                    <a:pt x="33" y="37"/>
                  </a:cubicBezTo>
                  <a:cubicBezTo>
                    <a:pt x="22" y="43"/>
                    <a:pt x="22" y="43"/>
                    <a:pt x="22" y="43"/>
                  </a:cubicBezTo>
                  <a:cubicBezTo>
                    <a:pt x="21" y="44"/>
                    <a:pt x="20" y="43"/>
                    <a:pt x="20" y="43"/>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09" name="Freeform 132"/>
            <p:cNvSpPr/>
            <p:nvPr/>
          </p:nvSpPr>
          <p:spPr bwMode="auto">
            <a:xfrm>
              <a:off x="4645255" y="2490189"/>
              <a:ext cx="269616" cy="245208"/>
            </a:xfrm>
            <a:custGeom>
              <a:avLst/>
              <a:gdLst>
                <a:gd name="T0" fmla="*/ 2 w 21"/>
                <a:gd name="T1" fmla="*/ 14 h 19"/>
                <a:gd name="T2" fmla="*/ 6 w 21"/>
                <a:gd name="T3" fmla="*/ 3 h 19"/>
                <a:gd name="T4" fmla="*/ 19 w 21"/>
                <a:gd name="T5" fmla="*/ 5 h 19"/>
                <a:gd name="T6" fmla="*/ 14 w 21"/>
                <a:gd name="T7" fmla="*/ 17 h 19"/>
                <a:gd name="T8" fmla="*/ 2 w 21"/>
                <a:gd name="T9" fmla="*/ 14 h 19"/>
              </a:gdLst>
              <a:ahLst/>
              <a:cxnLst>
                <a:cxn ang="0">
                  <a:pos x="T0" y="T1"/>
                </a:cxn>
                <a:cxn ang="0">
                  <a:pos x="T2" y="T3"/>
                </a:cxn>
                <a:cxn ang="0">
                  <a:pos x="T4" y="T5"/>
                </a:cxn>
                <a:cxn ang="0">
                  <a:pos x="T6" y="T7"/>
                </a:cxn>
                <a:cxn ang="0">
                  <a:pos x="T8" y="T9"/>
                </a:cxn>
              </a:cxnLst>
              <a:rect l="0" t="0" r="r" b="b"/>
              <a:pathLst>
                <a:path w="21" h="19">
                  <a:moveTo>
                    <a:pt x="2" y="14"/>
                  </a:moveTo>
                  <a:cubicBezTo>
                    <a:pt x="0" y="11"/>
                    <a:pt x="2" y="5"/>
                    <a:pt x="6" y="3"/>
                  </a:cubicBezTo>
                  <a:cubicBezTo>
                    <a:pt x="11" y="0"/>
                    <a:pt x="17" y="1"/>
                    <a:pt x="19" y="5"/>
                  </a:cubicBezTo>
                  <a:cubicBezTo>
                    <a:pt x="21" y="9"/>
                    <a:pt x="19" y="14"/>
                    <a:pt x="14" y="17"/>
                  </a:cubicBezTo>
                  <a:cubicBezTo>
                    <a:pt x="9" y="19"/>
                    <a:pt x="4" y="18"/>
                    <a:pt x="2" y="14"/>
                  </a:cubicBezTo>
                  <a:close/>
                </a:path>
              </a:pathLst>
            </a:custGeom>
            <a:solidFill>
              <a:srgbClr val="939E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0" name="Freeform 133"/>
            <p:cNvSpPr/>
            <p:nvPr/>
          </p:nvSpPr>
          <p:spPr bwMode="auto">
            <a:xfrm>
              <a:off x="4682963" y="2527914"/>
              <a:ext cx="181001" cy="167873"/>
            </a:xfrm>
            <a:custGeom>
              <a:avLst/>
              <a:gdLst>
                <a:gd name="T0" fmla="*/ 2 w 14"/>
                <a:gd name="T1" fmla="*/ 10 h 13"/>
                <a:gd name="T2" fmla="*/ 5 w 14"/>
                <a:gd name="T3" fmla="*/ 2 h 13"/>
                <a:gd name="T4" fmla="*/ 13 w 14"/>
                <a:gd name="T5" fmla="*/ 3 h 13"/>
                <a:gd name="T6" fmla="*/ 10 w 14"/>
                <a:gd name="T7" fmla="*/ 11 h 13"/>
                <a:gd name="T8" fmla="*/ 2 w 14"/>
                <a:gd name="T9" fmla="*/ 10 h 13"/>
              </a:gdLst>
              <a:ahLst/>
              <a:cxnLst>
                <a:cxn ang="0">
                  <a:pos x="T0" y="T1"/>
                </a:cxn>
                <a:cxn ang="0">
                  <a:pos x="T2" y="T3"/>
                </a:cxn>
                <a:cxn ang="0">
                  <a:pos x="T4" y="T5"/>
                </a:cxn>
                <a:cxn ang="0">
                  <a:pos x="T6" y="T7"/>
                </a:cxn>
                <a:cxn ang="0">
                  <a:pos x="T8" y="T9"/>
                </a:cxn>
              </a:cxnLst>
              <a:rect l="0" t="0" r="r" b="b"/>
              <a:pathLst>
                <a:path w="14" h="13">
                  <a:moveTo>
                    <a:pt x="2" y="10"/>
                  </a:moveTo>
                  <a:cubicBezTo>
                    <a:pt x="0" y="7"/>
                    <a:pt x="1" y="4"/>
                    <a:pt x="5" y="2"/>
                  </a:cubicBezTo>
                  <a:cubicBezTo>
                    <a:pt x="8" y="0"/>
                    <a:pt x="11" y="1"/>
                    <a:pt x="13" y="3"/>
                  </a:cubicBezTo>
                  <a:cubicBezTo>
                    <a:pt x="14" y="6"/>
                    <a:pt x="13" y="10"/>
                    <a:pt x="10" y="11"/>
                  </a:cubicBezTo>
                  <a:cubicBezTo>
                    <a:pt x="7" y="13"/>
                    <a:pt x="3" y="12"/>
                    <a:pt x="2" y="10"/>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1" name="Freeform 134"/>
            <p:cNvSpPr/>
            <p:nvPr/>
          </p:nvSpPr>
          <p:spPr bwMode="auto">
            <a:xfrm>
              <a:off x="4824370" y="2735397"/>
              <a:ext cx="77303" cy="77335"/>
            </a:xfrm>
            <a:custGeom>
              <a:avLst/>
              <a:gdLst>
                <a:gd name="T0" fmla="*/ 1 w 6"/>
                <a:gd name="T1" fmla="*/ 4 h 6"/>
                <a:gd name="T2" fmla="*/ 2 w 6"/>
                <a:gd name="T3" fmla="*/ 1 h 6"/>
                <a:gd name="T4" fmla="*/ 6 w 6"/>
                <a:gd name="T5" fmla="*/ 2 h 6"/>
                <a:gd name="T6" fmla="*/ 4 w 6"/>
                <a:gd name="T7" fmla="*/ 5 h 6"/>
                <a:gd name="T8" fmla="*/ 1 w 6"/>
                <a:gd name="T9" fmla="*/ 4 h 6"/>
              </a:gdLst>
              <a:ahLst/>
              <a:cxnLst>
                <a:cxn ang="0">
                  <a:pos x="T0" y="T1"/>
                </a:cxn>
                <a:cxn ang="0">
                  <a:pos x="T2" y="T3"/>
                </a:cxn>
                <a:cxn ang="0">
                  <a:pos x="T4" y="T5"/>
                </a:cxn>
                <a:cxn ang="0">
                  <a:pos x="T6" y="T7"/>
                </a:cxn>
                <a:cxn ang="0">
                  <a:pos x="T8" y="T9"/>
                </a:cxn>
              </a:cxnLst>
              <a:rect l="0" t="0" r="r" b="b"/>
              <a:pathLst>
                <a:path w="6" h="6">
                  <a:moveTo>
                    <a:pt x="1" y="4"/>
                  </a:moveTo>
                  <a:cubicBezTo>
                    <a:pt x="0" y="3"/>
                    <a:pt x="1" y="1"/>
                    <a:pt x="2" y="1"/>
                  </a:cubicBezTo>
                  <a:cubicBezTo>
                    <a:pt x="3" y="0"/>
                    <a:pt x="5" y="0"/>
                    <a:pt x="6" y="2"/>
                  </a:cubicBezTo>
                  <a:cubicBezTo>
                    <a:pt x="6" y="3"/>
                    <a:pt x="6" y="5"/>
                    <a:pt x="4" y="5"/>
                  </a:cubicBezTo>
                  <a:cubicBezTo>
                    <a:pt x="3" y="6"/>
                    <a:pt x="2" y="6"/>
                    <a:pt x="1" y="4"/>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2" name="Freeform 135"/>
            <p:cNvSpPr/>
            <p:nvPr/>
          </p:nvSpPr>
          <p:spPr bwMode="auto">
            <a:xfrm>
              <a:off x="4645255" y="2410968"/>
              <a:ext cx="77303" cy="79221"/>
            </a:xfrm>
            <a:custGeom>
              <a:avLst/>
              <a:gdLst>
                <a:gd name="T0" fmla="*/ 1 w 6"/>
                <a:gd name="T1" fmla="*/ 5 h 6"/>
                <a:gd name="T2" fmla="*/ 2 w 6"/>
                <a:gd name="T3" fmla="*/ 1 h 6"/>
                <a:gd name="T4" fmla="*/ 6 w 6"/>
                <a:gd name="T5" fmla="*/ 2 h 6"/>
                <a:gd name="T6" fmla="*/ 5 w 6"/>
                <a:gd name="T7" fmla="*/ 6 h 6"/>
                <a:gd name="T8" fmla="*/ 1 w 6"/>
                <a:gd name="T9" fmla="*/ 5 h 6"/>
              </a:gdLst>
              <a:ahLst/>
              <a:cxnLst>
                <a:cxn ang="0">
                  <a:pos x="T0" y="T1"/>
                </a:cxn>
                <a:cxn ang="0">
                  <a:pos x="T2" y="T3"/>
                </a:cxn>
                <a:cxn ang="0">
                  <a:pos x="T4" y="T5"/>
                </a:cxn>
                <a:cxn ang="0">
                  <a:pos x="T6" y="T7"/>
                </a:cxn>
                <a:cxn ang="0">
                  <a:pos x="T8" y="T9"/>
                </a:cxn>
              </a:cxnLst>
              <a:rect l="0" t="0" r="r" b="b"/>
              <a:pathLst>
                <a:path w="6" h="6">
                  <a:moveTo>
                    <a:pt x="1" y="5"/>
                  </a:moveTo>
                  <a:cubicBezTo>
                    <a:pt x="0" y="3"/>
                    <a:pt x="1" y="2"/>
                    <a:pt x="2" y="1"/>
                  </a:cubicBezTo>
                  <a:cubicBezTo>
                    <a:pt x="3" y="0"/>
                    <a:pt x="5" y="1"/>
                    <a:pt x="6" y="2"/>
                  </a:cubicBezTo>
                  <a:cubicBezTo>
                    <a:pt x="6" y="3"/>
                    <a:pt x="6" y="5"/>
                    <a:pt x="5" y="6"/>
                  </a:cubicBezTo>
                  <a:cubicBezTo>
                    <a:pt x="3" y="6"/>
                    <a:pt x="2" y="6"/>
                    <a:pt x="1" y="5"/>
                  </a:cubicBezTo>
                  <a:close/>
                </a:path>
              </a:pathLst>
            </a:custGeom>
            <a:solidFill>
              <a:srgbClr val="6B7A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3" name="Freeform 136"/>
            <p:cNvSpPr>
              <a:spLocks noEditPoints="1"/>
            </p:cNvSpPr>
            <p:nvPr/>
          </p:nvSpPr>
          <p:spPr bwMode="auto">
            <a:xfrm>
              <a:off x="4722557" y="2580727"/>
              <a:ext cx="115012" cy="77335"/>
            </a:xfrm>
            <a:custGeom>
              <a:avLst/>
              <a:gdLst>
                <a:gd name="T0" fmla="*/ 5 w 9"/>
                <a:gd name="T1" fmla="*/ 3 h 6"/>
                <a:gd name="T2" fmla="*/ 4 w 9"/>
                <a:gd name="T3" fmla="*/ 5 h 6"/>
                <a:gd name="T4" fmla="*/ 3 w 9"/>
                <a:gd name="T5" fmla="*/ 6 h 6"/>
                <a:gd name="T6" fmla="*/ 2 w 9"/>
                <a:gd name="T7" fmla="*/ 5 h 6"/>
                <a:gd name="T8" fmla="*/ 1 w 9"/>
                <a:gd name="T9" fmla="*/ 5 h 6"/>
                <a:gd name="T10" fmla="*/ 0 w 9"/>
                <a:gd name="T11" fmla="*/ 5 h 6"/>
                <a:gd name="T12" fmla="*/ 0 w 9"/>
                <a:gd name="T13" fmla="*/ 5 h 6"/>
                <a:gd name="T14" fmla="*/ 0 w 9"/>
                <a:gd name="T15" fmla="*/ 5 h 6"/>
                <a:gd name="T16" fmla="*/ 0 w 9"/>
                <a:gd name="T17" fmla="*/ 5 h 6"/>
                <a:gd name="T18" fmla="*/ 0 w 9"/>
                <a:gd name="T19" fmla="*/ 5 h 6"/>
                <a:gd name="T20" fmla="*/ 0 w 9"/>
                <a:gd name="T21" fmla="*/ 5 h 6"/>
                <a:gd name="T22" fmla="*/ 1 w 9"/>
                <a:gd name="T23" fmla="*/ 4 h 6"/>
                <a:gd name="T24" fmla="*/ 0 w 9"/>
                <a:gd name="T25" fmla="*/ 3 h 6"/>
                <a:gd name="T26" fmla="*/ 1 w 9"/>
                <a:gd name="T27" fmla="*/ 2 h 6"/>
                <a:gd name="T28" fmla="*/ 1 w 9"/>
                <a:gd name="T29" fmla="*/ 3 h 6"/>
                <a:gd name="T30" fmla="*/ 1 w 9"/>
                <a:gd name="T31" fmla="*/ 4 h 6"/>
                <a:gd name="T32" fmla="*/ 4 w 9"/>
                <a:gd name="T33" fmla="*/ 2 h 6"/>
                <a:gd name="T34" fmla="*/ 4 w 9"/>
                <a:gd name="T35" fmla="*/ 0 h 6"/>
                <a:gd name="T36" fmla="*/ 5 w 9"/>
                <a:gd name="T37" fmla="*/ 0 h 6"/>
                <a:gd name="T38" fmla="*/ 7 w 9"/>
                <a:gd name="T39" fmla="*/ 0 h 6"/>
                <a:gd name="T40" fmla="*/ 7 w 9"/>
                <a:gd name="T41" fmla="*/ 0 h 6"/>
                <a:gd name="T42" fmla="*/ 8 w 9"/>
                <a:gd name="T43" fmla="*/ 0 h 6"/>
                <a:gd name="T44" fmla="*/ 8 w 9"/>
                <a:gd name="T45" fmla="*/ 0 h 6"/>
                <a:gd name="T46" fmla="*/ 8 w 9"/>
                <a:gd name="T47" fmla="*/ 0 h 6"/>
                <a:gd name="T48" fmla="*/ 8 w 9"/>
                <a:gd name="T49" fmla="*/ 0 h 6"/>
                <a:gd name="T50" fmla="*/ 8 w 9"/>
                <a:gd name="T51" fmla="*/ 0 h 6"/>
                <a:gd name="T52" fmla="*/ 9 w 9"/>
                <a:gd name="T53" fmla="*/ 0 h 6"/>
                <a:gd name="T54" fmla="*/ 8 w 9"/>
                <a:gd name="T55" fmla="*/ 1 h 6"/>
                <a:gd name="T56" fmla="*/ 8 w 9"/>
                <a:gd name="T57" fmla="*/ 1 h 6"/>
                <a:gd name="T58" fmla="*/ 8 w 9"/>
                <a:gd name="T59" fmla="*/ 3 h 6"/>
                <a:gd name="T60" fmla="*/ 8 w 9"/>
                <a:gd name="T61" fmla="*/ 3 h 6"/>
                <a:gd name="T62" fmla="*/ 7 w 9"/>
                <a:gd name="T63" fmla="*/ 3 h 6"/>
                <a:gd name="T64" fmla="*/ 7 w 9"/>
                <a:gd name="T65" fmla="*/ 1 h 6"/>
                <a:gd name="T66" fmla="*/ 5 w 9"/>
                <a:gd name="T67" fmla="*/ 3 h 6"/>
                <a:gd name="T68" fmla="*/ 4 w 9"/>
                <a:gd name="T69" fmla="*/ 2 h 6"/>
                <a:gd name="T70" fmla="*/ 7 w 9"/>
                <a:gd name="T71" fmla="*/ 1 h 6"/>
                <a:gd name="T72" fmla="*/ 6 w 9"/>
                <a:gd name="T73" fmla="*/ 1 h 6"/>
                <a:gd name="T74" fmla="*/ 6 w 9"/>
                <a:gd name="T75" fmla="*/ 0 h 6"/>
                <a:gd name="T76" fmla="*/ 5 w 9"/>
                <a:gd name="T77" fmla="*/ 1 h 6"/>
                <a:gd name="T78" fmla="*/ 4 w 9"/>
                <a:gd name="T79" fmla="*/ 2 h 6"/>
                <a:gd name="T80" fmla="*/ 4 w 9"/>
                <a:gd name="T81" fmla="*/ 3 h 6"/>
                <a:gd name="T82" fmla="*/ 2 w 9"/>
                <a:gd name="T83" fmla="*/ 4 h 6"/>
                <a:gd name="T84" fmla="*/ 2 w 9"/>
                <a:gd name="T85" fmla="*/ 5 h 6"/>
                <a:gd name="T86" fmla="*/ 3 w 9"/>
                <a:gd name="T87" fmla="*/ 5 h 6"/>
                <a:gd name="T88" fmla="*/ 4 w 9"/>
                <a:gd name="T89" fmla="*/ 4 h 6"/>
                <a:gd name="T90" fmla="*/ 4 w 9"/>
                <a:gd name="T9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 h="6">
                  <a:moveTo>
                    <a:pt x="5" y="3"/>
                  </a:moveTo>
                  <a:cubicBezTo>
                    <a:pt x="5" y="4"/>
                    <a:pt x="5" y="5"/>
                    <a:pt x="4" y="5"/>
                  </a:cubicBezTo>
                  <a:cubicBezTo>
                    <a:pt x="4" y="5"/>
                    <a:pt x="4" y="6"/>
                    <a:pt x="3" y="6"/>
                  </a:cubicBezTo>
                  <a:cubicBezTo>
                    <a:pt x="3" y="6"/>
                    <a:pt x="2" y="6"/>
                    <a:pt x="2" y="5"/>
                  </a:cubicBezTo>
                  <a:cubicBezTo>
                    <a:pt x="2"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4"/>
                    <a:pt x="1" y="4"/>
                    <a:pt x="1" y="4"/>
                  </a:cubicBezTo>
                  <a:cubicBezTo>
                    <a:pt x="1" y="4"/>
                    <a:pt x="0" y="3"/>
                    <a:pt x="0" y="3"/>
                  </a:cubicBezTo>
                  <a:cubicBezTo>
                    <a:pt x="0" y="2"/>
                    <a:pt x="1" y="2"/>
                    <a:pt x="1" y="2"/>
                  </a:cubicBezTo>
                  <a:cubicBezTo>
                    <a:pt x="1" y="2"/>
                    <a:pt x="1" y="2"/>
                    <a:pt x="1" y="3"/>
                  </a:cubicBezTo>
                  <a:cubicBezTo>
                    <a:pt x="1" y="3"/>
                    <a:pt x="1" y="4"/>
                    <a:pt x="1" y="4"/>
                  </a:cubicBezTo>
                  <a:cubicBezTo>
                    <a:pt x="4" y="2"/>
                    <a:pt x="4" y="2"/>
                    <a:pt x="4" y="2"/>
                  </a:cubicBezTo>
                  <a:cubicBezTo>
                    <a:pt x="4" y="2"/>
                    <a:pt x="4" y="1"/>
                    <a:pt x="4" y="0"/>
                  </a:cubicBezTo>
                  <a:cubicBezTo>
                    <a:pt x="5" y="0"/>
                    <a:pt x="5" y="0"/>
                    <a:pt x="5" y="0"/>
                  </a:cubicBezTo>
                  <a:cubicBezTo>
                    <a:pt x="6" y="0"/>
                    <a:pt x="6" y="0"/>
                    <a:pt x="7" y="0"/>
                  </a:cubicBezTo>
                  <a:cubicBezTo>
                    <a:pt x="7" y="0"/>
                    <a:pt x="7" y="0"/>
                    <a:pt x="7"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9" y="0"/>
                    <a:pt x="9" y="0"/>
                    <a:pt x="9" y="0"/>
                  </a:cubicBezTo>
                  <a:cubicBezTo>
                    <a:pt x="9" y="1"/>
                    <a:pt x="8" y="1"/>
                    <a:pt x="8" y="1"/>
                  </a:cubicBezTo>
                  <a:cubicBezTo>
                    <a:pt x="8" y="1"/>
                    <a:pt x="8" y="1"/>
                    <a:pt x="8" y="1"/>
                  </a:cubicBezTo>
                  <a:cubicBezTo>
                    <a:pt x="8" y="1"/>
                    <a:pt x="8" y="2"/>
                    <a:pt x="8" y="3"/>
                  </a:cubicBezTo>
                  <a:cubicBezTo>
                    <a:pt x="8" y="3"/>
                    <a:pt x="8" y="3"/>
                    <a:pt x="8" y="3"/>
                  </a:cubicBezTo>
                  <a:cubicBezTo>
                    <a:pt x="8" y="3"/>
                    <a:pt x="7" y="3"/>
                    <a:pt x="7" y="3"/>
                  </a:cubicBezTo>
                  <a:cubicBezTo>
                    <a:pt x="7" y="2"/>
                    <a:pt x="7" y="2"/>
                    <a:pt x="7" y="1"/>
                  </a:cubicBezTo>
                  <a:lnTo>
                    <a:pt x="5" y="3"/>
                  </a:lnTo>
                  <a:close/>
                  <a:moveTo>
                    <a:pt x="4" y="2"/>
                  </a:moveTo>
                  <a:cubicBezTo>
                    <a:pt x="7" y="1"/>
                    <a:pt x="7" y="1"/>
                    <a:pt x="7" y="1"/>
                  </a:cubicBezTo>
                  <a:cubicBezTo>
                    <a:pt x="7" y="1"/>
                    <a:pt x="7" y="1"/>
                    <a:pt x="6" y="1"/>
                  </a:cubicBezTo>
                  <a:cubicBezTo>
                    <a:pt x="6" y="0"/>
                    <a:pt x="6" y="0"/>
                    <a:pt x="6" y="0"/>
                  </a:cubicBezTo>
                  <a:cubicBezTo>
                    <a:pt x="5" y="0"/>
                    <a:pt x="5" y="1"/>
                    <a:pt x="5" y="1"/>
                  </a:cubicBezTo>
                  <a:cubicBezTo>
                    <a:pt x="5" y="1"/>
                    <a:pt x="4" y="2"/>
                    <a:pt x="4" y="2"/>
                  </a:cubicBezTo>
                  <a:close/>
                  <a:moveTo>
                    <a:pt x="4" y="3"/>
                  </a:moveTo>
                  <a:cubicBezTo>
                    <a:pt x="2" y="4"/>
                    <a:pt x="2" y="4"/>
                    <a:pt x="2" y="4"/>
                  </a:cubicBezTo>
                  <a:cubicBezTo>
                    <a:pt x="2" y="5"/>
                    <a:pt x="2" y="5"/>
                    <a:pt x="2" y="5"/>
                  </a:cubicBezTo>
                  <a:cubicBezTo>
                    <a:pt x="2" y="5"/>
                    <a:pt x="3" y="5"/>
                    <a:pt x="3" y="5"/>
                  </a:cubicBezTo>
                  <a:cubicBezTo>
                    <a:pt x="3" y="5"/>
                    <a:pt x="4" y="5"/>
                    <a:pt x="4" y="4"/>
                  </a:cubicBezTo>
                  <a:cubicBezTo>
                    <a:pt x="4" y="4"/>
                    <a:pt x="4" y="4"/>
                    <a:pt x="4" y="3"/>
                  </a:cubicBezTo>
                  <a:close/>
                </a:path>
              </a:pathLst>
            </a:custGeom>
            <a:solidFill>
              <a:srgbClr val="454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grpSp>
      <p:grpSp>
        <p:nvGrpSpPr>
          <p:cNvPr id="314" name="组合 313"/>
          <p:cNvGrpSpPr/>
          <p:nvPr/>
        </p:nvGrpSpPr>
        <p:grpSpPr>
          <a:xfrm>
            <a:off x="914727" y="3512897"/>
            <a:ext cx="4859974" cy="2399166"/>
            <a:chOff x="914727" y="3512897"/>
            <a:chExt cx="4859974" cy="2399166"/>
          </a:xfrm>
          <a:effectLst>
            <a:outerShdw blurRad="50800" dist="127000" dir="2700000" algn="ctr" rotWithShape="0">
              <a:srgbClr val="000000">
                <a:alpha val="43137"/>
              </a:srgbClr>
            </a:outerShdw>
          </a:effectLst>
        </p:grpSpPr>
        <p:sp>
          <p:nvSpPr>
            <p:cNvPr id="315" name="Freeform 7"/>
            <p:cNvSpPr/>
            <p:nvPr/>
          </p:nvSpPr>
          <p:spPr bwMode="auto">
            <a:xfrm>
              <a:off x="1788987" y="3512897"/>
              <a:ext cx="3105301" cy="1976751"/>
            </a:xfrm>
            <a:custGeom>
              <a:avLst/>
              <a:gdLst>
                <a:gd name="T0" fmla="*/ 241 w 241"/>
                <a:gd name="T1" fmla="*/ 149 h 153"/>
                <a:gd name="T2" fmla="*/ 241 w 241"/>
                <a:gd name="T3" fmla="*/ 5 h 153"/>
                <a:gd name="T4" fmla="*/ 237 w 241"/>
                <a:gd name="T5" fmla="*/ 0 h 153"/>
                <a:gd name="T6" fmla="*/ 4 w 241"/>
                <a:gd name="T7" fmla="*/ 0 h 153"/>
                <a:gd name="T8" fmla="*/ 0 w 241"/>
                <a:gd name="T9" fmla="*/ 5 h 153"/>
                <a:gd name="T10" fmla="*/ 0 w 241"/>
                <a:gd name="T11" fmla="*/ 149 h 153"/>
                <a:gd name="T12" fmla="*/ 4 w 241"/>
                <a:gd name="T13" fmla="*/ 153 h 153"/>
                <a:gd name="T14" fmla="*/ 237 w 241"/>
                <a:gd name="T15" fmla="*/ 153 h 153"/>
                <a:gd name="T16" fmla="*/ 241 w 241"/>
                <a:gd name="T17" fmla="*/ 14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153">
                  <a:moveTo>
                    <a:pt x="241" y="149"/>
                  </a:moveTo>
                  <a:cubicBezTo>
                    <a:pt x="241" y="5"/>
                    <a:pt x="241" y="5"/>
                    <a:pt x="241" y="5"/>
                  </a:cubicBezTo>
                  <a:cubicBezTo>
                    <a:pt x="241" y="2"/>
                    <a:pt x="239" y="0"/>
                    <a:pt x="237" y="0"/>
                  </a:cubicBezTo>
                  <a:cubicBezTo>
                    <a:pt x="4" y="0"/>
                    <a:pt x="4" y="0"/>
                    <a:pt x="4" y="0"/>
                  </a:cubicBezTo>
                  <a:cubicBezTo>
                    <a:pt x="2" y="0"/>
                    <a:pt x="0" y="2"/>
                    <a:pt x="0" y="5"/>
                  </a:cubicBezTo>
                  <a:cubicBezTo>
                    <a:pt x="0" y="149"/>
                    <a:pt x="0" y="149"/>
                    <a:pt x="0" y="149"/>
                  </a:cubicBezTo>
                  <a:cubicBezTo>
                    <a:pt x="0" y="151"/>
                    <a:pt x="2" y="153"/>
                    <a:pt x="4" y="153"/>
                  </a:cubicBezTo>
                  <a:cubicBezTo>
                    <a:pt x="237" y="153"/>
                    <a:pt x="237" y="153"/>
                    <a:pt x="237" y="153"/>
                  </a:cubicBezTo>
                  <a:cubicBezTo>
                    <a:pt x="239" y="153"/>
                    <a:pt x="241" y="151"/>
                    <a:pt x="241" y="149"/>
                  </a:cubicBez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6" name="Freeform 8"/>
            <p:cNvSpPr/>
            <p:nvPr/>
          </p:nvSpPr>
          <p:spPr bwMode="auto">
            <a:xfrm>
              <a:off x="1968102" y="3784512"/>
              <a:ext cx="2758382" cy="994035"/>
            </a:xfrm>
            <a:custGeom>
              <a:avLst/>
              <a:gdLst>
                <a:gd name="T0" fmla="*/ 5 w 214"/>
                <a:gd name="T1" fmla="*/ 0 h 77"/>
                <a:gd name="T2" fmla="*/ 209 w 214"/>
                <a:gd name="T3" fmla="*/ 0 h 77"/>
                <a:gd name="T4" fmla="*/ 214 w 214"/>
                <a:gd name="T5" fmla="*/ 5 h 77"/>
                <a:gd name="T6" fmla="*/ 214 w 214"/>
                <a:gd name="T7" fmla="*/ 72 h 77"/>
                <a:gd name="T8" fmla="*/ 209 w 214"/>
                <a:gd name="T9" fmla="*/ 77 h 77"/>
                <a:gd name="T10" fmla="*/ 5 w 214"/>
                <a:gd name="T11" fmla="*/ 77 h 77"/>
                <a:gd name="T12" fmla="*/ 0 w 214"/>
                <a:gd name="T13" fmla="*/ 72 h 77"/>
                <a:gd name="T14" fmla="*/ 0 w 214"/>
                <a:gd name="T15" fmla="*/ 5 h 77"/>
                <a:gd name="T16" fmla="*/ 5 w 214"/>
                <a:gd name="T1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77">
                  <a:moveTo>
                    <a:pt x="5" y="0"/>
                  </a:moveTo>
                  <a:cubicBezTo>
                    <a:pt x="209" y="0"/>
                    <a:pt x="209" y="0"/>
                    <a:pt x="209" y="0"/>
                  </a:cubicBezTo>
                  <a:cubicBezTo>
                    <a:pt x="211" y="0"/>
                    <a:pt x="214" y="2"/>
                    <a:pt x="214" y="5"/>
                  </a:cubicBezTo>
                  <a:cubicBezTo>
                    <a:pt x="214" y="72"/>
                    <a:pt x="214" y="72"/>
                    <a:pt x="214" y="72"/>
                  </a:cubicBezTo>
                  <a:cubicBezTo>
                    <a:pt x="214" y="75"/>
                    <a:pt x="211" y="77"/>
                    <a:pt x="209" y="77"/>
                  </a:cubicBezTo>
                  <a:cubicBezTo>
                    <a:pt x="5" y="77"/>
                    <a:pt x="5" y="77"/>
                    <a:pt x="5" y="77"/>
                  </a:cubicBezTo>
                  <a:cubicBezTo>
                    <a:pt x="2" y="77"/>
                    <a:pt x="0" y="75"/>
                    <a:pt x="0" y="72"/>
                  </a:cubicBezTo>
                  <a:cubicBezTo>
                    <a:pt x="0" y="5"/>
                    <a:pt x="0" y="5"/>
                    <a:pt x="0" y="5"/>
                  </a:cubicBezTo>
                  <a:cubicBezTo>
                    <a:pt x="0" y="2"/>
                    <a:pt x="2" y="0"/>
                    <a:pt x="5" y="0"/>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7" name="Freeform 9"/>
            <p:cNvSpPr/>
            <p:nvPr/>
          </p:nvSpPr>
          <p:spPr bwMode="auto">
            <a:xfrm>
              <a:off x="1594788" y="3512897"/>
              <a:ext cx="3493699" cy="141466"/>
            </a:xfrm>
            <a:custGeom>
              <a:avLst/>
              <a:gdLst>
                <a:gd name="T0" fmla="*/ 271 w 271"/>
                <a:gd name="T1" fmla="*/ 6 h 11"/>
                <a:gd name="T2" fmla="*/ 271 w 271"/>
                <a:gd name="T3" fmla="*/ 6 h 11"/>
                <a:gd name="T4" fmla="*/ 266 w 271"/>
                <a:gd name="T5" fmla="*/ 0 h 11"/>
                <a:gd name="T6" fmla="*/ 6 w 271"/>
                <a:gd name="T7" fmla="*/ 0 h 11"/>
                <a:gd name="T8" fmla="*/ 0 w 271"/>
                <a:gd name="T9" fmla="*/ 6 h 11"/>
                <a:gd name="T10" fmla="*/ 0 w 271"/>
                <a:gd name="T11" fmla="*/ 6 h 11"/>
                <a:gd name="T12" fmla="*/ 6 w 271"/>
                <a:gd name="T13" fmla="*/ 11 h 11"/>
                <a:gd name="T14" fmla="*/ 266 w 271"/>
                <a:gd name="T15" fmla="*/ 11 h 11"/>
                <a:gd name="T16" fmla="*/ 271 w 271"/>
                <a:gd name="T1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1" h="11">
                  <a:moveTo>
                    <a:pt x="271" y="6"/>
                  </a:moveTo>
                  <a:cubicBezTo>
                    <a:pt x="271" y="6"/>
                    <a:pt x="271" y="6"/>
                    <a:pt x="271" y="6"/>
                  </a:cubicBezTo>
                  <a:cubicBezTo>
                    <a:pt x="271" y="3"/>
                    <a:pt x="269" y="0"/>
                    <a:pt x="266" y="0"/>
                  </a:cubicBezTo>
                  <a:cubicBezTo>
                    <a:pt x="6" y="0"/>
                    <a:pt x="6" y="0"/>
                    <a:pt x="6" y="0"/>
                  </a:cubicBezTo>
                  <a:cubicBezTo>
                    <a:pt x="3" y="0"/>
                    <a:pt x="0" y="3"/>
                    <a:pt x="0" y="6"/>
                  </a:cubicBezTo>
                  <a:cubicBezTo>
                    <a:pt x="0" y="6"/>
                    <a:pt x="0" y="6"/>
                    <a:pt x="0" y="6"/>
                  </a:cubicBezTo>
                  <a:cubicBezTo>
                    <a:pt x="0" y="9"/>
                    <a:pt x="3" y="11"/>
                    <a:pt x="6" y="11"/>
                  </a:cubicBezTo>
                  <a:cubicBezTo>
                    <a:pt x="266" y="11"/>
                    <a:pt x="266" y="11"/>
                    <a:pt x="266" y="11"/>
                  </a:cubicBezTo>
                  <a:cubicBezTo>
                    <a:pt x="269" y="11"/>
                    <a:pt x="271" y="9"/>
                    <a:pt x="271" y="6"/>
                  </a:cubicBez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8" name="Rectangle 10"/>
            <p:cNvSpPr>
              <a:spLocks noChangeArrowheads="1"/>
            </p:cNvSpPr>
            <p:nvPr/>
          </p:nvSpPr>
          <p:spPr bwMode="auto">
            <a:xfrm>
              <a:off x="4494576" y="3861847"/>
              <a:ext cx="143293"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19" name="Rectangle 11"/>
            <p:cNvSpPr>
              <a:spLocks noChangeArrowheads="1"/>
            </p:cNvSpPr>
            <p:nvPr/>
          </p:nvSpPr>
          <p:spPr bwMode="auto">
            <a:xfrm>
              <a:off x="4328658"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0" name="Rectangle 12"/>
            <p:cNvSpPr>
              <a:spLocks noChangeArrowheads="1"/>
            </p:cNvSpPr>
            <p:nvPr/>
          </p:nvSpPr>
          <p:spPr bwMode="auto">
            <a:xfrm>
              <a:off x="4147657"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1" name="Rectangle 13"/>
            <p:cNvSpPr>
              <a:spLocks noChangeArrowheads="1"/>
            </p:cNvSpPr>
            <p:nvPr/>
          </p:nvSpPr>
          <p:spPr bwMode="auto">
            <a:xfrm>
              <a:off x="3966656"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2" name="Rectangle 14"/>
            <p:cNvSpPr>
              <a:spLocks noChangeArrowheads="1"/>
            </p:cNvSpPr>
            <p:nvPr/>
          </p:nvSpPr>
          <p:spPr bwMode="auto">
            <a:xfrm>
              <a:off x="3785655" y="3861847"/>
              <a:ext cx="143293"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3" name="Rectangle 15"/>
            <p:cNvSpPr>
              <a:spLocks noChangeArrowheads="1"/>
            </p:cNvSpPr>
            <p:nvPr/>
          </p:nvSpPr>
          <p:spPr bwMode="auto">
            <a:xfrm>
              <a:off x="3606540" y="3861847"/>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4" name="Rectangle 16"/>
            <p:cNvSpPr>
              <a:spLocks noChangeArrowheads="1"/>
            </p:cNvSpPr>
            <p:nvPr/>
          </p:nvSpPr>
          <p:spPr bwMode="auto">
            <a:xfrm>
              <a:off x="3438736"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5" name="Rectangle 17"/>
            <p:cNvSpPr>
              <a:spLocks noChangeArrowheads="1"/>
            </p:cNvSpPr>
            <p:nvPr/>
          </p:nvSpPr>
          <p:spPr bwMode="auto">
            <a:xfrm>
              <a:off x="3257735"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6" name="Rectangle 18"/>
            <p:cNvSpPr>
              <a:spLocks noChangeArrowheads="1"/>
            </p:cNvSpPr>
            <p:nvPr/>
          </p:nvSpPr>
          <p:spPr bwMode="auto">
            <a:xfrm>
              <a:off x="3076733" y="3861847"/>
              <a:ext cx="130096"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7" name="Rectangle 19"/>
            <p:cNvSpPr>
              <a:spLocks noChangeArrowheads="1"/>
            </p:cNvSpPr>
            <p:nvPr/>
          </p:nvSpPr>
          <p:spPr bwMode="auto">
            <a:xfrm>
              <a:off x="2897618" y="3861847"/>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8" name="Rectangle 20"/>
            <p:cNvSpPr>
              <a:spLocks noChangeArrowheads="1"/>
            </p:cNvSpPr>
            <p:nvPr/>
          </p:nvSpPr>
          <p:spPr bwMode="auto">
            <a:xfrm>
              <a:off x="2729815"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29" name="Rectangle 21"/>
            <p:cNvSpPr>
              <a:spLocks noChangeArrowheads="1"/>
            </p:cNvSpPr>
            <p:nvPr/>
          </p:nvSpPr>
          <p:spPr bwMode="auto">
            <a:xfrm>
              <a:off x="2548814" y="3861847"/>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0" name="Rectangle 22"/>
            <p:cNvSpPr>
              <a:spLocks noChangeArrowheads="1"/>
            </p:cNvSpPr>
            <p:nvPr/>
          </p:nvSpPr>
          <p:spPr bwMode="auto">
            <a:xfrm>
              <a:off x="2367813" y="3861847"/>
              <a:ext cx="130096"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1" name="Freeform 23"/>
            <p:cNvSpPr/>
            <p:nvPr/>
          </p:nvSpPr>
          <p:spPr bwMode="auto">
            <a:xfrm>
              <a:off x="2058602" y="3861847"/>
              <a:ext cx="258305" cy="141466"/>
            </a:xfrm>
            <a:custGeom>
              <a:avLst/>
              <a:gdLst>
                <a:gd name="T0" fmla="*/ 137 w 137"/>
                <a:gd name="T1" fmla="*/ 0 h 75"/>
                <a:gd name="T2" fmla="*/ 68 w 137"/>
                <a:gd name="T3" fmla="*/ 0 h 75"/>
                <a:gd name="T4" fmla="*/ 0 w 137"/>
                <a:gd name="T5" fmla="*/ 0 h 75"/>
                <a:gd name="T6" fmla="*/ 0 w 137"/>
                <a:gd name="T7" fmla="*/ 75 h 75"/>
                <a:gd name="T8" fmla="*/ 68 w 137"/>
                <a:gd name="T9" fmla="*/ 75 h 75"/>
                <a:gd name="T10" fmla="*/ 137 w 137"/>
                <a:gd name="T11" fmla="*/ 75 h 75"/>
                <a:gd name="T12" fmla="*/ 137 w 137"/>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137" h="75">
                  <a:moveTo>
                    <a:pt x="137" y="0"/>
                  </a:moveTo>
                  <a:lnTo>
                    <a:pt x="68" y="0"/>
                  </a:lnTo>
                  <a:lnTo>
                    <a:pt x="0" y="0"/>
                  </a:lnTo>
                  <a:lnTo>
                    <a:pt x="0" y="75"/>
                  </a:lnTo>
                  <a:lnTo>
                    <a:pt x="68" y="75"/>
                  </a:lnTo>
                  <a:lnTo>
                    <a:pt x="137" y="75"/>
                  </a:lnTo>
                  <a:lnTo>
                    <a:pt x="137"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2" name="Rectangle 24"/>
            <p:cNvSpPr>
              <a:spLocks noChangeArrowheads="1"/>
            </p:cNvSpPr>
            <p:nvPr/>
          </p:nvSpPr>
          <p:spPr bwMode="auto">
            <a:xfrm>
              <a:off x="2058602"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3" name="Rectangle 25"/>
            <p:cNvSpPr>
              <a:spLocks noChangeArrowheads="1"/>
            </p:cNvSpPr>
            <p:nvPr/>
          </p:nvSpPr>
          <p:spPr bwMode="auto">
            <a:xfrm>
              <a:off x="2239604"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4" name="Rectangle 26"/>
            <p:cNvSpPr>
              <a:spLocks noChangeArrowheads="1"/>
            </p:cNvSpPr>
            <p:nvPr/>
          </p:nvSpPr>
          <p:spPr bwMode="auto">
            <a:xfrm>
              <a:off x="2407407" y="4042923"/>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5" name="Rectangle 27"/>
            <p:cNvSpPr>
              <a:spLocks noChangeArrowheads="1"/>
            </p:cNvSpPr>
            <p:nvPr/>
          </p:nvSpPr>
          <p:spPr bwMode="auto">
            <a:xfrm>
              <a:off x="2586522" y="4042923"/>
              <a:ext cx="143293"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6" name="Rectangle 28"/>
            <p:cNvSpPr>
              <a:spLocks noChangeArrowheads="1"/>
            </p:cNvSpPr>
            <p:nvPr/>
          </p:nvSpPr>
          <p:spPr bwMode="auto">
            <a:xfrm>
              <a:off x="2767524" y="4042923"/>
              <a:ext cx="130096"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7" name="Rectangle 29"/>
            <p:cNvSpPr>
              <a:spLocks noChangeArrowheads="1"/>
            </p:cNvSpPr>
            <p:nvPr/>
          </p:nvSpPr>
          <p:spPr bwMode="auto">
            <a:xfrm>
              <a:off x="2948524"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8" name="Rectangle 30"/>
            <p:cNvSpPr>
              <a:spLocks noChangeArrowheads="1"/>
            </p:cNvSpPr>
            <p:nvPr/>
          </p:nvSpPr>
          <p:spPr bwMode="auto">
            <a:xfrm>
              <a:off x="3129526"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39" name="Rectangle 31"/>
            <p:cNvSpPr>
              <a:spLocks noChangeArrowheads="1"/>
            </p:cNvSpPr>
            <p:nvPr/>
          </p:nvSpPr>
          <p:spPr bwMode="auto">
            <a:xfrm>
              <a:off x="3297329" y="4042923"/>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0" name="Rectangle 32"/>
            <p:cNvSpPr>
              <a:spLocks noChangeArrowheads="1"/>
            </p:cNvSpPr>
            <p:nvPr/>
          </p:nvSpPr>
          <p:spPr bwMode="auto">
            <a:xfrm>
              <a:off x="3476444" y="4042923"/>
              <a:ext cx="130096"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1" name="Rectangle 33"/>
            <p:cNvSpPr>
              <a:spLocks noChangeArrowheads="1"/>
            </p:cNvSpPr>
            <p:nvPr/>
          </p:nvSpPr>
          <p:spPr bwMode="auto">
            <a:xfrm>
              <a:off x="3657446"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2" name="Rectangle 34"/>
            <p:cNvSpPr>
              <a:spLocks noChangeArrowheads="1"/>
            </p:cNvSpPr>
            <p:nvPr/>
          </p:nvSpPr>
          <p:spPr bwMode="auto">
            <a:xfrm>
              <a:off x="3838447" y="4042923"/>
              <a:ext cx="128209"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3" name="Rectangle 35"/>
            <p:cNvSpPr>
              <a:spLocks noChangeArrowheads="1"/>
            </p:cNvSpPr>
            <p:nvPr/>
          </p:nvSpPr>
          <p:spPr bwMode="auto">
            <a:xfrm>
              <a:off x="4006251" y="4042923"/>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4" name="Rectangle 36"/>
            <p:cNvSpPr>
              <a:spLocks noChangeArrowheads="1"/>
            </p:cNvSpPr>
            <p:nvPr/>
          </p:nvSpPr>
          <p:spPr bwMode="auto">
            <a:xfrm>
              <a:off x="4185366" y="4042923"/>
              <a:ext cx="143293"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5" name="Freeform 37"/>
            <p:cNvSpPr/>
            <p:nvPr/>
          </p:nvSpPr>
          <p:spPr bwMode="auto">
            <a:xfrm>
              <a:off x="4366367" y="4042923"/>
              <a:ext cx="271502" cy="141466"/>
            </a:xfrm>
            <a:custGeom>
              <a:avLst/>
              <a:gdLst>
                <a:gd name="T0" fmla="*/ 0 w 144"/>
                <a:gd name="T1" fmla="*/ 0 h 75"/>
                <a:gd name="T2" fmla="*/ 68 w 144"/>
                <a:gd name="T3" fmla="*/ 0 h 75"/>
                <a:gd name="T4" fmla="*/ 144 w 144"/>
                <a:gd name="T5" fmla="*/ 0 h 75"/>
                <a:gd name="T6" fmla="*/ 144 w 144"/>
                <a:gd name="T7" fmla="*/ 75 h 75"/>
                <a:gd name="T8" fmla="*/ 68 w 144"/>
                <a:gd name="T9" fmla="*/ 75 h 75"/>
                <a:gd name="T10" fmla="*/ 0 w 144"/>
                <a:gd name="T11" fmla="*/ 75 h 75"/>
                <a:gd name="T12" fmla="*/ 0 w 144"/>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144" h="75">
                  <a:moveTo>
                    <a:pt x="0" y="0"/>
                  </a:moveTo>
                  <a:lnTo>
                    <a:pt x="68" y="0"/>
                  </a:lnTo>
                  <a:lnTo>
                    <a:pt x="144" y="0"/>
                  </a:lnTo>
                  <a:lnTo>
                    <a:pt x="144" y="75"/>
                  </a:lnTo>
                  <a:lnTo>
                    <a:pt x="68" y="75"/>
                  </a:lnTo>
                  <a:lnTo>
                    <a:pt x="0" y="75"/>
                  </a:lnTo>
                  <a:lnTo>
                    <a:pt x="0"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6" name="Rectangle 38"/>
            <p:cNvSpPr>
              <a:spLocks noChangeArrowheads="1"/>
            </p:cNvSpPr>
            <p:nvPr/>
          </p:nvSpPr>
          <p:spPr bwMode="auto">
            <a:xfrm>
              <a:off x="4328658" y="4224000"/>
              <a:ext cx="309211"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7" name="Rectangle 39"/>
            <p:cNvSpPr>
              <a:spLocks noChangeArrowheads="1"/>
            </p:cNvSpPr>
            <p:nvPr/>
          </p:nvSpPr>
          <p:spPr bwMode="auto">
            <a:xfrm>
              <a:off x="4147657"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8" name="Rectangle 40"/>
            <p:cNvSpPr>
              <a:spLocks noChangeArrowheads="1"/>
            </p:cNvSpPr>
            <p:nvPr/>
          </p:nvSpPr>
          <p:spPr bwMode="auto">
            <a:xfrm>
              <a:off x="3966656"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49" name="Rectangle 41"/>
            <p:cNvSpPr>
              <a:spLocks noChangeArrowheads="1"/>
            </p:cNvSpPr>
            <p:nvPr/>
          </p:nvSpPr>
          <p:spPr bwMode="auto">
            <a:xfrm>
              <a:off x="3785655" y="4224000"/>
              <a:ext cx="143293"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0" name="Rectangle 42"/>
            <p:cNvSpPr>
              <a:spLocks noChangeArrowheads="1"/>
            </p:cNvSpPr>
            <p:nvPr/>
          </p:nvSpPr>
          <p:spPr bwMode="auto">
            <a:xfrm>
              <a:off x="3606540" y="4224000"/>
              <a:ext cx="141407"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1" name="Rectangle 43"/>
            <p:cNvSpPr>
              <a:spLocks noChangeArrowheads="1"/>
            </p:cNvSpPr>
            <p:nvPr/>
          </p:nvSpPr>
          <p:spPr bwMode="auto">
            <a:xfrm>
              <a:off x="3438736"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2" name="Rectangle 44"/>
            <p:cNvSpPr>
              <a:spLocks noChangeArrowheads="1"/>
            </p:cNvSpPr>
            <p:nvPr/>
          </p:nvSpPr>
          <p:spPr bwMode="auto">
            <a:xfrm>
              <a:off x="3257735"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3" name="Rectangle 45"/>
            <p:cNvSpPr>
              <a:spLocks noChangeArrowheads="1"/>
            </p:cNvSpPr>
            <p:nvPr/>
          </p:nvSpPr>
          <p:spPr bwMode="auto">
            <a:xfrm>
              <a:off x="3076733" y="4224000"/>
              <a:ext cx="130096"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4" name="Rectangle 46"/>
            <p:cNvSpPr>
              <a:spLocks noChangeArrowheads="1"/>
            </p:cNvSpPr>
            <p:nvPr/>
          </p:nvSpPr>
          <p:spPr bwMode="auto">
            <a:xfrm>
              <a:off x="2897618" y="4224000"/>
              <a:ext cx="141407"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5" name="Rectangle 47"/>
            <p:cNvSpPr>
              <a:spLocks noChangeArrowheads="1"/>
            </p:cNvSpPr>
            <p:nvPr/>
          </p:nvSpPr>
          <p:spPr bwMode="auto">
            <a:xfrm>
              <a:off x="2729815"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6" name="Rectangle 48"/>
            <p:cNvSpPr>
              <a:spLocks noChangeArrowheads="1"/>
            </p:cNvSpPr>
            <p:nvPr/>
          </p:nvSpPr>
          <p:spPr bwMode="auto">
            <a:xfrm>
              <a:off x="2548814" y="4224000"/>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7" name="Rectangle 49"/>
            <p:cNvSpPr>
              <a:spLocks noChangeArrowheads="1"/>
            </p:cNvSpPr>
            <p:nvPr/>
          </p:nvSpPr>
          <p:spPr bwMode="auto">
            <a:xfrm>
              <a:off x="2367813" y="4224000"/>
              <a:ext cx="130096"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8" name="Freeform 50"/>
            <p:cNvSpPr/>
            <p:nvPr/>
          </p:nvSpPr>
          <p:spPr bwMode="auto">
            <a:xfrm>
              <a:off x="2058602" y="4224000"/>
              <a:ext cx="258305" cy="128262"/>
            </a:xfrm>
            <a:custGeom>
              <a:avLst/>
              <a:gdLst>
                <a:gd name="T0" fmla="*/ 137 w 137"/>
                <a:gd name="T1" fmla="*/ 0 h 68"/>
                <a:gd name="T2" fmla="*/ 68 w 137"/>
                <a:gd name="T3" fmla="*/ 0 h 68"/>
                <a:gd name="T4" fmla="*/ 0 w 137"/>
                <a:gd name="T5" fmla="*/ 0 h 68"/>
                <a:gd name="T6" fmla="*/ 0 w 137"/>
                <a:gd name="T7" fmla="*/ 68 h 68"/>
                <a:gd name="T8" fmla="*/ 68 w 137"/>
                <a:gd name="T9" fmla="*/ 68 h 68"/>
                <a:gd name="T10" fmla="*/ 137 w 137"/>
                <a:gd name="T11" fmla="*/ 68 h 68"/>
                <a:gd name="T12" fmla="*/ 137 w 137"/>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137" h="68">
                  <a:moveTo>
                    <a:pt x="137" y="0"/>
                  </a:moveTo>
                  <a:lnTo>
                    <a:pt x="68" y="0"/>
                  </a:lnTo>
                  <a:lnTo>
                    <a:pt x="0" y="0"/>
                  </a:lnTo>
                  <a:lnTo>
                    <a:pt x="0" y="68"/>
                  </a:lnTo>
                  <a:lnTo>
                    <a:pt x="68" y="68"/>
                  </a:lnTo>
                  <a:lnTo>
                    <a:pt x="137" y="68"/>
                  </a:lnTo>
                  <a:lnTo>
                    <a:pt x="137"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59" name="Rectangle 51"/>
            <p:cNvSpPr>
              <a:spLocks noChangeArrowheads="1"/>
            </p:cNvSpPr>
            <p:nvPr/>
          </p:nvSpPr>
          <p:spPr bwMode="auto">
            <a:xfrm>
              <a:off x="2407407" y="4405076"/>
              <a:ext cx="141407"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0" name="Rectangle 52"/>
            <p:cNvSpPr>
              <a:spLocks noChangeArrowheads="1"/>
            </p:cNvSpPr>
            <p:nvPr/>
          </p:nvSpPr>
          <p:spPr bwMode="auto">
            <a:xfrm>
              <a:off x="2586522" y="4405076"/>
              <a:ext cx="143293"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1" name="Rectangle 53"/>
            <p:cNvSpPr>
              <a:spLocks noChangeArrowheads="1"/>
            </p:cNvSpPr>
            <p:nvPr/>
          </p:nvSpPr>
          <p:spPr bwMode="auto">
            <a:xfrm>
              <a:off x="2767524" y="4405076"/>
              <a:ext cx="130096"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2" name="Rectangle 54"/>
            <p:cNvSpPr>
              <a:spLocks noChangeArrowheads="1"/>
            </p:cNvSpPr>
            <p:nvPr/>
          </p:nvSpPr>
          <p:spPr bwMode="auto">
            <a:xfrm>
              <a:off x="2948524" y="4405076"/>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3" name="Rectangle 55"/>
            <p:cNvSpPr>
              <a:spLocks noChangeArrowheads="1"/>
            </p:cNvSpPr>
            <p:nvPr/>
          </p:nvSpPr>
          <p:spPr bwMode="auto">
            <a:xfrm>
              <a:off x="3129526" y="4405076"/>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4" name="Rectangle 56"/>
            <p:cNvSpPr>
              <a:spLocks noChangeArrowheads="1"/>
            </p:cNvSpPr>
            <p:nvPr/>
          </p:nvSpPr>
          <p:spPr bwMode="auto">
            <a:xfrm>
              <a:off x="3297329" y="4405076"/>
              <a:ext cx="141407"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5" name="Rectangle 57"/>
            <p:cNvSpPr>
              <a:spLocks noChangeArrowheads="1"/>
            </p:cNvSpPr>
            <p:nvPr/>
          </p:nvSpPr>
          <p:spPr bwMode="auto">
            <a:xfrm>
              <a:off x="3476444" y="4405076"/>
              <a:ext cx="130096"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6" name="Rectangle 58"/>
            <p:cNvSpPr>
              <a:spLocks noChangeArrowheads="1"/>
            </p:cNvSpPr>
            <p:nvPr/>
          </p:nvSpPr>
          <p:spPr bwMode="auto">
            <a:xfrm>
              <a:off x="3657446" y="4405076"/>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7" name="Rectangle 59"/>
            <p:cNvSpPr>
              <a:spLocks noChangeArrowheads="1"/>
            </p:cNvSpPr>
            <p:nvPr/>
          </p:nvSpPr>
          <p:spPr bwMode="auto">
            <a:xfrm>
              <a:off x="3838447" y="4405076"/>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8" name="Rectangle 60"/>
            <p:cNvSpPr>
              <a:spLocks noChangeArrowheads="1"/>
            </p:cNvSpPr>
            <p:nvPr/>
          </p:nvSpPr>
          <p:spPr bwMode="auto">
            <a:xfrm>
              <a:off x="4006251" y="4405076"/>
              <a:ext cx="141407"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69" name="Freeform 61"/>
            <p:cNvSpPr/>
            <p:nvPr/>
          </p:nvSpPr>
          <p:spPr bwMode="auto">
            <a:xfrm>
              <a:off x="4185366" y="4405076"/>
              <a:ext cx="452503" cy="128262"/>
            </a:xfrm>
            <a:custGeom>
              <a:avLst/>
              <a:gdLst>
                <a:gd name="T0" fmla="*/ 0 w 240"/>
                <a:gd name="T1" fmla="*/ 0 h 68"/>
                <a:gd name="T2" fmla="*/ 117 w 240"/>
                <a:gd name="T3" fmla="*/ 0 h 68"/>
                <a:gd name="T4" fmla="*/ 240 w 240"/>
                <a:gd name="T5" fmla="*/ 0 h 68"/>
                <a:gd name="T6" fmla="*/ 240 w 240"/>
                <a:gd name="T7" fmla="*/ 68 h 68"/>
                <a:gd name="T8" fmla="*/ 117 w 240"/>
                <a:gd name="T9" fmla="*/ 68 h 68"/>
                <a:gd name="T10" fmla="*/ 0 w 240"/>
                <a:gd name="T11" fmla="*/ 68 h 68"/>
                <a:gd name="T12" fmla="*/ 0 w 240"/>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40" h="68">
                  <a:moveTo>
                    <a:pt x="0" y="0"/>
                  </a:moveTo>
                  <a:lnTo>
                    <a:pt x="117" y="0"/>
                  </a:lnTo>
                  <a:lnTo>
                    <a:pt x="240" y="0"/>
                  </a:lnTo>
                  <a:lnTo>
                    <a:pt x="240" y="68"/>
                  </a:lnTo>
                  <a:lnTo>
                    <a:pt x="117" y="68"/>
                  </a:lnTo>
                  <a:lnTo>
                    <a:pt x="0" y="68"/>
                  </a:lnTo>
                  <a:lnTo>
                    <a:pt x="0"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0" name="Rectangle 62"/>
            <p:cNvSpPr>
              <a:spLocks noChangeArrowheads="1"/>
            </p:cNvSpPr>
            <p:nvPr/>
          </p:nvSpPr>
          <p:spPr bwMode="auto">
            <a:xfrm>
              <a:off x="2058602" y="4405076"/>
              <a:ext cx="309211"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1" name="Rectangle 63"/>
            <p:cNvSpPr>
              <a:spLocks noChangeArrowheads="1"/>
            </p:cNvSpPr>
            <p:nvPr/>
          </p:nvSpPr>
          <p:spPr bwMode="auto">
            <a:xfrm>
              <a:off x="4494576" y="4586153"/>
              <a:ext cx="143293"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2" name="Rectangle 64"/>
            <p:cNvSpPr>
              <a:spLocks noChangeArrowheads="1"/>
            </p:cNvSpPr>
            <p:nvPr/>
          </p:nvSpPr>
          <p:spPr bwMode="auto">
            <a:xfrm>
              <a:off x="4328658" y="4586153"/>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3" name="Rectangle 65"/>
            <p:cNvSpPr>
              <a:spLocks noChangeArrowheads="1"/>
            </p:cNvSpPr>
            <p:nvPr/>
          </p:nvSpPr>
          <p:spPr bwMode="auto">
            <a:xfrm>
              <a:off x="4147657" y="4586153"/>
              <a:ext cx="128209" cy="1282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4" name="Rectangle 66"/>
            <p:cNvSpPr>
              <a:spLocks noChangeArrowheads="1"/>
            </p:cNvSpPr>
            <p:nvPr/>
          </p:nvSpPr>
          <p:spPr bwMode="auto">
            <a:xfrm>
              <a:off x="2239604" y="4663487"/>
              <a:ext cx="128209" cy="50928"/>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5" name="Rectangle 67"/>
            <p:cNvSpPr>
              <a:spLocks noChangeArrowheads="1"/>
            </p:cNvSpPr>
            <p:nvPr/>
          </p:nvSpPr>
          <p:spPr bwMode="auto">
            <a:xfrm>
              <a:off x="2239604" y="4586153"/>
              <a:ext cx="128209" cy="37724"/>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6" name="Rectangle 68"/>
            <p:cNvSpPr>
              <a:spLocks noChangeArrowheads="1"/>
            </p:cNvSpPr>
            <p:nvPr/>
          </p:nvSpPr>
          <p:spPr bwMode="auto">
            <a:xfrm>
              <a:off x="2058602" y="4663487"/>
              <a:ext cx="128209" cy="50928"/>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7" name="Rectangle 69"/>
            <p:cNvSpPr>
              <a:spLocks noChangeArrowheads="1"/>
            </p:cNvSpPr>
            <p:nvPr/>
          </p:nvSpPr>
          <p:spPr bwMode="auto">
            <a:xfrm>
              <a:off x="2407407" y="4663487"/>
              <a:ext cx="141407" cy="50928"/>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8" name="Freeform 70"/>
            <p:cNvSpPr/>
            <p:nvPr/>
          </p:nvSpPr>
          <p:spPr bwMode="auto">
            <a:xfrm>
              <a:off x="2586522" y="4586153"/>
              <a:ext cx="271502" cy="128262"/>
            </a:xfrm>
            <a:custGeom>
              <a:avLst/>
              <a:gdLst>
                <a:gd name="T0" fmla="*/ 144 w 144"/>
                <a:gd name="T1" fmla="*/ 0 h 68"/>
                <a:gd name="T2" fmla="*/ 76 w 144"/>
                <a:gd name="T3" fmla="*/ 0 h 68"/>
                <a:gd name="T4" fmla="*/ 0 w 144"/>
                <a:gd name="T5" fmla="*/ 0 h 68"/>
                <a:gd name="T6" fmla="*/ 0 w 144"/>
                <a:gd name="T7" fmla="*/ 68 h 68"/>
                <a:gd name="T8" fmla="*/ 76 w 144"/>
                <a:gd name="T9" fmla="*/ 68 h 68"/>
                <a:gd name="T10" fmla="*/ 144 w 144"/>
                <a:gd name="T11" fmla="*/ 68 h 68"/>
                <a:gd name="T12" fmla="*/ 144 w 144"/>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144" h="68">
                  <a:moveTo>
                    <a:pt x="144" y="0"/>
                  </a:moveTo>
                  <a:lnTo>
                    <a:pt x="76" y="0"/>
                  </a:lnTo>
                  <a:lnTo>
                    <a:pt x="0" y="0"/>
                  </a:lnTo>
                  <a:lnTo>
                    <a:pt x="0" y="68"/>
                  </a:lnTo>
                  <a:lnTo>
                    <a:pt x="76" y="68"/>
                  </a:lnTo>
                  <a:lnTo>
                    <a:pt x="144" y="68"/>
                  </a:lnTo>
                  <a:lnTo>
                    <a:pt x="144"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79" name="Rectangle 71"/>
            <p:cNvSpPr>
              <a:spLocks noChangeArrowheads="1"/>
            </p:cNvSpPr>
            <p:nvPr/>
          </p:nvSpPr>
          <p:spPr bwMode="auto">
            <a:xfrm>
              <a:off x="2897618" y="4572948"/>
              <a:ext cx="141407"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0" name="Rectangle 72"/>
            <p:cNvSpPr>
              <a:spLocks noChangeArrowheads="1"/>
            </p:cNvSpPr>
            <p:nvPr/>
          </p:nvSpPr>
          <p:spPr bwMode="auto">
            <a:xfrm>
              <a:off x="3076733" y="4572948"/>
              <a:ext cx="1018131" cy="14146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1" name="Freeform 73"/>
            <p:cNvSpPr/>
            <p:nvPr/>
          </p:nvSpPr>
          <p:spPr bwMode="auto">
            <a:xfrm>
              <a:off x="2935327" y="4818157"/>
              <a:ext cx="812620" cy="594157"/>
            </a:xfrm>
            <a:custGeom>
              <a:avLst/>
              <a:gdLst>
                <a:gd name="T0" fmla="*/ 59 w 63"/>
                <a:gd name="T1" fmla="*/ 0 h 46"/>
                <a:gd name="T2" fmla="*/ 5 w 63"/>
                <a:gd name="T3" fmla="*/ 0 h 46"/>
                <a:gd name="T4" fmla="*/ 0 w 63"/>
                <a:gd name="T5" fmla="*/ 5 h 46"/>
                <a:gd name="T6" fmla="*/ 0 w 63"/>
                <a:gd name="T7" fmla="*/ 41 h 46"/>
                <a:gd name="T8" fmla="*/ 5 w 63"/>
                <a:gd name="T9" fmla="*/ 46 h 46"/>
                <a:gd name="T10" fmla="*/ 59 w 63"/>
                <a:gd name="T11" fmla="*/ 46 h 46"/>
                <a:gd name="T12" fmla="*/ 63 w 63"/>
                <a:gd name="T13" fmla="*/ 41 h 46"/>
                <a:gd name="T14" fmla="*/ 63 w 63"/>
                <a:gd name="T15" fmla="*/ 5 h 46"/>
                <a:gd name="T16" fmla="*/ 59 w 63"/>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6">
                  <a:moveTo>
                    <a:pt x="59" y="0"/>
                  </a:moveTo>
                  <a:cubicBezTo>
                    <a:pt x="5" y="0"/>
                    <a:pt x="5" y="0"/>
                    <a:pt x="5" y="0"/>
                  </a:cubicBezTo>
                  <a:cubicBezTo>
                    <a:pt x="2" y="0"/>
                    <a:pt x="0" y="2"/>
                    <a:pt x="0" y="5"/>
                  </a:cubicBezTo>
                  <a:cubicBezTo>
                    <a:pt x="0" y="41"/>
                    <a:pt x="0" y="41"/>
                    <a:pt x="0" y="41"/>
                  </a:cubicBezTo>
                  <a:cubicBezTo>
                    <a:pt x="0" y="44"/>
                    <a:pt x="2" y="46"/>
                    <a:pt x="5" y="46"/>
                  </a:cubicBezTo>
                  <a:cubicBezTo>
                    <a:pt x="59" y="46"/>
                    <a:pt x="59" y="46"/>
                    <a:pt x="59" y="46"/>
                  </a:cubicBezTo>
                  <a:cubicBezTo>
                    <a:pt x="61" y="46"/>
                    <a:pt x="63" y="44"/>
                    <a:pt x="63" y="41"/>
                  </a:cubicBezTo>
                  <a:cubicBezTo>
                    <a:pt x="63" y="5"/>
                    <a:pt x="63" y="5"/>
                    <a:pt x="63" y="5"/>
                  </a:cubicBezTo>
                  <a:cubicBezTo>
                    <a:pt x="63" y="2"/>
                    <a:pt x="61" y="0"/>
                    <a:pt x="59" y="0"/>
                  </a:cubicBez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2" name="Freeform 74"/>
            <p:cNvSpPr/>
            <p:nvPr/>
          </p:nvSpPr>
          <p:spPr bwMode="auto">
            <a:xfrm>
              <a:off x="1968102" y="5361386"/>
              <a:ext cx="309211" cy="50928"/>
            </a:xfrm>
            <a:custGeom>
              <a:avLst/>
              <a:gdLst>
                <a:gd name="T0" fmla="*/ 22 w 24"/>
                <a:gd name="T1" fmla="*/ 0 h 4"/>
                <a:gd name="T2" fmla="*/ 2 w 24"/>
                <a:gd name="T3" fmla="*/ 0 h 4"/>
                <a:gd name="T4" fmla="*/ 0 w 24"/>
                <a:gd name="T5" fmla="*/ 2 h 4"/>
                <a:gd name="T6" fmla="*/ 0 w 24"/>
                <a:gd name="T7" fmla="*/ 2 h 4"/>
                <a:gd name="T8" fmla="*/ 2 w 24"/>
                <a:gd name="T9" fmla="*/ 4 h 4"/>
                <a:gd name="T10" fmla="*/ 22 w 24"/>
                <a:gd name="T11" fmla="*/ 4 h 4"/>
                <a:gd name="T12" fmla="*/ 24 w 24"/>
                <a:gd name="T13" fmla="*/ 2 h 4"/>
                <a:gd name="T14" fmla="*/ 24 w 24"/>
                <a:gd name="T15" fmla="*/ 2 h 4"/>
                <a:gd name="T16" fmla="*/ 22 w 2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
                  <a:moveTo>
                    <a:pt x="22" y="0"/>
                  </a:moveTo>
                  <a:cubicBezTo>
                    <a:pt x="2" y="0"/>
                    <a:pt x="2" y="0"/>
                    <a:pt x="2" y="0"/>
                  </a:cubicBezTo>
                  <a:cubicBezTo>
                    <a:pt x="1" y="0"/>
                    <a:pt x="0" y="1"/>
                    <a:pt x="0" y="2"/>
                  </a:cubicBezTo>
                  <a:cubicBezTo>
                    <a:pt x="0" y="2"/>
                    <a:pt x="0" y="2"/>
                    <a:pt x="0" y="2"/>
                  </a:cubicBezTo>
                  <a:cubicBezTo>
                    <a:pt x="0" y="3"/>
                    <a:pt x="1" y="4"/>
                    <a:pt x="2" y="4"/>
                  </a:cubicBezTo>
                  <a:cubicBezTo>
                    <a:pt x="22" y="4"/>
                    <a:pt x="22" y="4"/>
                    <a:pt x="22" y="4"/>
                  </a:cubicBezTo>
                  <a:cubicBezTo>
                    <a:pt x="23" y="4"/>
                    <a:pt x="24" y="3"/>
                    <a:pt x="24" y="2"/>
                  </a:cubicBezTo>
                  <a:cubicBezTo>
                    <a:pt x="24" y="2"/>
                    <a:pt x="24" y="2"/>
                    <a:pt x="24" y="2"/>
                  </a:cubicBezTo>
                  <a:cubicBezTo>
                    <a:pt x="24" y="1"/>
                    <a:pt x="23" y="0"/>
                    <a:pt x="22" y="0"/>
                  </a:cubicBez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3" name="任意多边形 382"/>
            <p:cNvSpPr/>
            <p:nvPr/>
          </p:nvSpPr>
          <p:spPr bwMode="auto">
            <a:xfrm>
              <a:off x="914727" y="4857769"/>
              <a:ext cx="847451" cy="1054294"/>
            </a:xfrm>
            <a:custGeom>
              <a:avLst/>
              <a:gdLst>
                <a:gd name="connsiteX0" fmla="*/ 518161 w 713540"/>
                <a:gd name="connsiteY0" fmla="*/ 0 h 887329"/>
                <a:gd name="connsiteX1" fmla="*/ 713540 w 713540"/>
                <a:gd name="connsiteY1" fmla="*/ 304572 h 887329"/>
                <a:gd name="connsiteX2" fmla="*/ 377054 w 713540"/>
                <a:gd name="connsiteY2" fmla="*/ 826696 h 887329"/>
                <a:gd name="connsiteX3" fmla="*/ 363796 w 713540"/>
                <a:gd name="connsiteY3" fmla="*/ 887329 h 887329"/>
                <a:gd name="connsiteX4" fmla="*/ 0 w 713540"/>
                <a:gd name="connsiteY4" fmla="*/ 887329 h 887329"/>
                <a:gd name="connsiteX5" fmla="*/ 29714 w 713540"/>
                <a:gd name="connsiteY5" fmla="*/ 739676 h 887329"/>
                <a:gd name="connsiteX6" fmla="*/ 518161 w 713540"/>
                <a:gd name="connsiteY6" fmla="*/ 0 h 8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540" h="887329">
                  <a:moveTo>
                    <a:pt x="518161" y="0"/>
                  </a:moveTo>
                  <a:cubicBezTo>
                    <a:pt x="713540" y="304572"/>
                    <a:pt x="713540" y="304572"/>
                    <a:pt x="713540" y="304572"/>
                  </a:cubicBezTo>
                  <a:cubicBezTo>
                    <a:pt x="539870" y="445981"/>
                    <a:pt x="431326" y="630900"/>
                    <a:pt x="377054" y="826696"/>
                  </a:cubicBezTo>
                  <a:lnTo>
                    <a:pt x="363796" y="887329"/>
                  </a:lnTo>
                  <a:lnTo>
                    <a:pt x="0" y="887329"/>
                  </a:lnTo>
                  <a:lnTo>
                    <a:pt x="29714" y="739676"/>
                  </a:lnTo>
                  <a:cubicBezTo>
                    <a:pt x="105695" y="456858"/>
                    <a:pt x="268511" y="206674"/>
                    <a:pt x="51816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solidFill>
                  <a:schemeClr val="accent1"/>
                </a:solidFill>
              </a:endParaRPr>
            </a:p>
          </p:txBody>
        </p:sp>
        <p:sp>
          <p:nvSpPr>
            <p:cNvPr id="384" name="Freeform 138"/>
            <p:cNvSpPr/>
            <p:nvPr/>
          </p:nvSpPr>
          <p:spPr bwMode="auto">
            <a:xfrm>
              <a:off x="1543882" y="4405076"/>
              <a:ext cx="1069038" cy="788437"/>
            </a:xfrm>
            <a:custGeom>
              <a:avLst/>
              <a:gdLst>
                <a:gd name="T0" fmla="*/ 81 w 83"/>
                <a:gd name="T1" fmla="*/ 8 h 61"/>
                <a:gd name="T2" fmla="*/ 80 w 83"/>
                <a:gd name="T3" fmla="*/ 14 h 61"/>
                <a:gd name="T4" fmla="*/ 51 w 83"/>
                <a:gd name="T5" fmla="*/ 33 h 61"/>
                <a:gd name="T6" fmla="*/ 52 w 83"/>
                <a:gd name="T7" fmla="*/ 34 h 61"/>
                <a:gd name="T8" fmla="*/ 76 w 83"/>
                <a:gd name="T9" fmla="*/ 19 h 61"/>
                <a:gd name="T10" fmla="*/ 82 w 83"/>
                <a:gd name="T11" fmla="*/ 20 h 61"/>
                <a:gd name="T12" fmla="*/ 81 w 83"/>
                <a:gd name="T13" fmla="*/ 26 h 61"/>
                <a:gd name="T14" fmla="*/ 52 w 83"/>
                <a:gd name="T15" fmla="*/ 44 h 61"/>
                <a:gd name="T16" fmla="*/ 51 w 83"/>
                <a:gd name="T17" fmla="*/ 44 h 61"/>
                <a:gd name="T18" fmla="*/ 46 w 83"/>
                <a:gd name="T19" fmla="*/ 47 h 61"/>
                <a:gd name="T20" fmla="*/ 51 w 83"/>
                <a:gd name="T21" fmla="*/ 49 h 61"/>
                <a:gd name="T22" fmla="*/ 63 w 83"/>
                <a:gd name="T23" fmla="*/ 47 h 61"/>
                <a:gd name="T24" fmla="*/ 67 w 83"/>
                <a:gd name="T25" fmla="*/ 51 h 61"/>
                <a:gd name="T26" fmla="*/ 64 w 83"/>
                <a:gd name="T27" fmla="*/ 56 h 61"/>
                <a:gd name="T28" fmla="*/ 49 w 83"/>
                <a:gd name="T29" fmla="*/ 57 h 61"/>
                <a:gd name="T30" fmla="*/ 40 w 83"/>
                <a:gd name="T31" fmla="*/ 58 h 61"/>
                <a:gd name="T32" fmla="*/ 39 w 83"/>
                <a:gd name="T33" fmla="*/ 59 h 61"/>
                <a:gd name="T34" fmla="*/ 26 w 83"/>
                <a:gd name="T35" fmla="*/ 60 h 61"/>
                <a:gd name="T36" fmla="*/ 25 w 83"/>
                <a:gd name="T37" fmla="*/ 60 h 61"/>
                <a:gd name="T38" fmla="*/ 25 w 83"/>
                <a:gd name="T39" fmla="*/ 60 h 61"/>
                <a:gd name="T40" fmla="*/ 21 w 83"/>
                <a:gd name="T41" fmla="*/ 58 h 61"/>
                <a:gd name="T42" fmla="*/ 21 w 83"/>
                <a:gd name="T43" fmla="*/ 58 h 61"/>
                <a:gd name="T44" fmla="*/ 16 w 83"/>
                <a:gd name="T45" fmla="*/ 61 h 61"/>
                <a:gd name="T46" fmla="*/ 0 w 83"/>
                <a:gd name="T47" fmla="*/ 37 h 61"/>
                <a:gd name="T48" fmla="*/ 5 w 83"/>
                <a:gd name="T49" fmla="*/ 34 h 61"/>
                <a:gd name="T50" fmla="*/ 7 w 83"/>
                <a:gd name="T51" fmla="*/ 27 h 61"/>
                <a:gd name="T52" fmla="*/ 31 w 83"/>
                <a:gd name="T53" fmla="*/ 11 h 61"/>
                <a:gd name="T54" fmla="*/ 31 w 83"/>
                <a:gd name="T55" fmla="*/ 11 h 61"/>
                <a:gd name="T56" fmla="*/ 31 w 83"/>
                <a:gd name="T57" fmla="*/ 11 h 61"/>
                <a:gd name="T58" fmla="*/ 46 w 83"/>
                <a:gd name="T59" fmla="*/ 2 h 61"/>
                <a:gd name="T60" fmla="*/ 53 w 83"/>
                <a:gd name="T61" fmla="*/ 2 h 61"/>
                <a:gd name="T62" fmla="*/ 51 w 83"/>
                <a:gd name="T63" fmla="*/ 9 h 61"/>
                <a:gd name="T64" fmla="*/ 40 w 83"/>
                <a:gd name="T65" fmla="*/ 15 h 61"/>
                <a:gd name="T66" fmla="*/ 41 w 83"/>
                <a:gd name="T67" fmla="*/ 17 h 61"/>
                <a:gd name="T68" fmla="*/ 65 w 83"/>
                <a:gd name="T69" fmla="*/ 2 h 61"/>
                <a:gd name="T70" fmla="*/ 71 w 83"/>
                <a:gd name="T71" fmla="*/ 3 h 61"/>
                <a:gd name="T72" fmla="*/ 70 w 83"/>
                <a:gd name="T73" fmla="*/ 9 h 61"/>
                <a:gd name="T74" fmla="*/ 45 w 83"/>
                <a:gd name="T75" fmla="*/ 24 h 61"/>
                <a:gd name="T76" fmla="*/ 46 w 83"/>
                <a:gd name="T77" fmla="*/ 26 h 61"/>
                <a:gd name="T78" fmla="*/ 75 w 83"/>
                <a:gd name="T79" fmla="*/ 7 h 61"/>
                <a:gd name="T80" fmla="*/ 81 w 83"/>
                <a:gd name="T81"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61">
                  <a:moveTo>
                    <a:pt x="81" y="8"/>
                  </a:moveTo>
                  <a:cubicBezTo>
                    <a:pt x="83" y="10"/>
                    <a:pt x="82" y="13"/>
                    <a:pt x="80" y="14"/>
                  </a:cubicBezTo>
                  <a:cubicBezTo>
                    <a:pt x="51" y="33"/>
                    <a:pt x="51" y="33"/>
                    <a:pt x="51" y="33"/>
                  </a:cubicBezTo>
                  <a:cubicBezTo>
                    <a:pt x="52" y="34"/>
                    <a:pt x="52" y="34"/>
                    <a:pt x="52" y="34"/>
                  </a:cubicBezTo>
                  <a:cubicBezTo>
                    <a:pt x="76" y="19"/>
                    <a:pt x="76" y="19"/>
                    <a:pt x="76" y="19"/>
                  </a:cubicBezTo>
                  <a:cubicBezTo>
                    <a:pt x="78" y="17"/>
                    <a:pt x="81" y="18"/>
                    <a:pt x="82" y="20"/>
                  </a:cubicBezTo>
                  <a:cubicBezTo>
                    <a:pt x="83" y="22"/>
                    <a:pt x="83" y="24"/>
                    <a:pt x="81" y="26"/>
                  </a:cubicBezTo>
                  <a:cubicBezTo>
                    <a:pt x="52" y="44"/>
                    <a:pt x="52" y="44"/>
                    <a:pt x="52" y="44"/>
                  </a:cubicBezTo>
                  <a:cubicBezTo>
                    <a:pt x="52" y="44"/>
                    <a:pt x="51" y="44"/>
                    <a:pt x="51" y="44"/>
                  </a:cubicBezTo>
                  <a:cubicBezTo>
                    <a:pt x="46" y="47"/>
                    <a:pt x="46" y="47"/>
                    <a:pt x="46" y="47"/>
                  </a:cubicBezTo>
                  <a:cubicBezTo>
                    <a:pt x="51" y="49"/>
                    <a:pt x="51" y="49"/>
                    <a:pt x="51" y="49"/>
                  </a:cubicBezTo>
                  <a:cubicBezTo>
                    <a:pt x="63" y="47"/>
                    <a:pt x="63" y="47"/>
                    <a:pt x="63" y="47"/>
                  </a:cubicBezTo>
                  <a:cubicBezTo>
                    <a:pt x="65" y="47"/>
                    <a:pt x="67" y="49"/>
                    <a:pt x="67" y="51"/>
                  </a:cubicBezTo>
                  <a:cubicBezTo>
                    <a:pt x="68" y="53"/>
                    <a:pt x="66" y="55"/>
                    <a:pt x="64" y="56"/>
                  </a:cubicBezTo>
                  <a:cubicBezTo>
                    <a:pt x="49" y="57"/>
                    <a:pt x="49" y="57"/>
                    <a:pt x="49" y="57"/>
                  </a:cubicBezTo>
                  <a:cubicBezTo>
                    <a:pt x="40" y="58"/>
                    <a:pt x="40" y="58"/>
                    <a:pt x="40" y="58"/>
                  </a:cubicBezTo>
                  <a:cubicBezTo>
                    <a:pt x="40" y="59"/>
                    <a:pt x="40" y="59"/>
                    <a:pt x="39" y="59"/>
                  </a:cubicBezTo>
                  <a:cubicBezTo>
                    <a:pt x="26" y="60"/>
                    <a:pt x="26" y="60"/>
                    <a:pt x="26" y="60"/>
                  </a:cubicBezTo>
                  <a:cubicBezTo>
                    <a:pt x="26" y="60"/>
                    <a:pt x="25" y="60"/>
                    <a:pt x="25" y="60"/>
                  </a:cubicBezTo>
                  <a:cubicBezTo>
                    <a:pt x="25" y="60"/>
                    <a:pt x="25" y="60"/>
                    <a:pt x="25" y="60"/>
                  </a:cubicBezTo>
                  <a:cubicBezTo>
                    <a:pt x="23" y="60"/>
                    <a:pt x="22" y="60"/>
                    <a:pt x="21" y="58"/>
                  </a:cubicBezTo>
                  <a:cubicBezTo>
                    <a:pt x="21" y="58"/>
                    <a:pt x="21" y="58"/>
                    <a:pt x="21" y="58"/>
                  </a:cubicBezTo>
                  <a:cubicBezTo>
                    <a:pt x="16" y="61"/>
                    <a:pt x="16" y="61"/>
                    <a:pt x="16" y="61"/>
                  </a:cubicBezTo>
                  <a:cubicBezTo>
                    <a:pt x="0" y="37"/>
                    <a:pt x="0" y="37"/>
                    <a:pt x="0" y="37"/>
                  </a:cubicBezTo>
                  <a:cubicBezTo>
                    <a:pt x="5" y="34"/>
                    <a:pt x="5" y="34"/>
                    <a:pt x="5" y="34"/>
                  </a:cubicBezTo>
                  <a:cubicBezTo>
                    <a:pt x="4" y="31"/>
                    <a:pt x="4" y="28"/>
                    <a:pt x="7" y="27"/>
                  </a:cubicBezTo>
                  <a:cubicBezTo>
                    <a:pt x="31" y="11"/>
                    <a:pt x="31" y="11"/>
                    <a:pt x="31" y="11"/>
                  </a:cubicBezTo>
                  <a:cubicBezTo>
                    <a:pt x="31" y="11"/>
                    <a:pt x="31" y="11"/>
                    <a:pt x="31" y="11"/>
                  </a:cubicBezTo>
                  <a:cubicBezTo>
                    <a:pt x="31" y="11"/>
                    <a:pt x="31" y="11"/>
                    <a:pt x="31" y="11"/>
                  </a:cubicBezTo>
                  <a:cubicBezTo>
                    <a:pt x="46" y="2"/>
                    <a:pt x="46" y="2"/>
                    <a:pt x="46" y="2"/>
                  </a:cubicBezTo>
                  <a:cubicBezTo>
                    <a:pt x="48" y="0"/>
                    <a:pt x="51" y="0"/>
                    <a:pt x="53" y="2"/>
                  </a:cubicBezTo>
                  <a:cubicBezTo>
                    <a:pt x="54" y="4"/>
                    <a:pt x="53" y="7"/>
                    <a:pt x="51" y="9"/>
                  </a:cubicBezTo>
                  <a:cubicBezTo>
                    <a:pt x="40" y="15"/>
                    <a:pt x="40" y="15"/>
                    <a:pt x="40" y="15"/>
                  </a:cubicBezTo>
                  <a:cubicBezTo>
                    <a:pt x="41" y="17"/>
                    <a:pt x="41" y="17"/>
                    <a:pt x="41" y="17"/>
                  </a:cubicBezTo>
                  <a:cubicBezTo>
                    <a:pt x="65" y="2"/>
                    <a:pt x="65" y="2"/>
                    <a:pt x="65" y="2"/>
                  </a:cubicBezTo>
                  <a:cubicBezTo>
                    <a:pt x="67" y="0"/>
                    <a:pt x="70" y="1"/>
                    <a:pt x="71" y="3"/>
                  </a:cubicBezTo>
                  <a:cubicBezTo>
                    <a:pt x="72" y="5"/>
                    <a:pt x="72" y="7"/>
                    <a:pt x="70" y="9"/>
                  </a:cubicBezTo>
                  <a:cubicBezTo>
                    <a:pt x="45" y="24"/>
                    <a:pt x="45" y="24"/>
                    <a:pt x="45" y="24"/>
                  </a:cubicBezTo>
                  <a:cubicBezTo>
                    <a:pt x="46" y="26"/>
                    <a:pt x="46" y="26"/>
                    <a:pt x="46" y="26"/>
                  </a:cubicBezTo>
                  <a:cubicBezTo>
                    <a:pt x="75" y="7"/>
                    <a:pt x="75" y="7"/>
                    <a:pt x="75" y="7"/>
                  </a:cubicBezTo>
                  <a:cubicBezTo>
                    <a:pt x="78" y="6"/>
                    <a:pt x="80" y="6"/>
                    <a:pt x="81" y="8"/>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5" name="任意多边形 384"/>
            <p:cNvSpPr/>
            <p:nvPr/>
          </p:nvSpPr>
          <p:spPr bwMode="auto">
            <a:xfrm>
              <a:off x="4934125" y="4857769"/>
              <a:ext cx="840576" cy="1054294"/>
            </a:xfrm>
            <a:custGeom>
              <a:avLst/>
              <a:gdLst>
                <a:gd name="connsiteX0" fmla="*/ 184560 w 707751"/>
                <a:gd name="connsiteY0" fmla="*/ 0 h 887329"/>
                <a:gd name="connsiteX1" fmla="*/ 673100 w 707751"/>
                <a:gd name="connsiteY1" fmla="*/ 739676 h 887329"/>
                <a:gd name="connsiteX2" fmla="*/ 707751 w 707751"/>
                <a:gd name="connsiteY2" fmla="*/ 887329 h 887329"/>
                <a:gd name="connsiteX3" fmla="*/ 349811 w 707751"/>
                <a:gd name="connsiteY3" fmla="*/ 887329 h 887329"/>
                <a:gd name="connsiteX4" fmla="*/ 336550 w 707751"/>
                <a:gd name="connsiteY4" fmla="*/ 826696 h 887329"/>
                <a:gd name="connsiteX5" fmla="*/ 0 w 707751"/>
                <a:gd name="connsiteY5" fmla="*/ 304572 h 887329"/>
                <a:gd name="connsiteX6" fmla="*/ 184560 w 707751"/>
                <a:gd name="connsiteY6" fmla="*/ 0 h 8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751" h="887329">
                  <a:moveTo>
                    <a:pt x="184560" y="0"/>
                  </a:moveTo>
                  <a:cubicBezTo>
                    <a:pt x="445115" y="206674"/>
                    <a:pt x="597105" y="456858"/>
                    <a:pt x="673100" y="739676"/>
                  </a:cubicBezTo>
                  <a:lnTo>
                    <a:pt x="707751" y="887329"/>
                  </a:lnTo>
                  <a:lnTo>
                    <a:pt x="349811" y="887329"/>
                  </a:lnTo>
                  <a:lnTo>
                    <a:pt x="336550" y="826696"/>
                  </a:lnTo>
                  <a:cubicBezTo>
                    <a:pt x="282268" y="630900"/>
                    <a:pt x="173703" y="445981"/>
                    <a:pt x="0" y="304572"/>
                  </a:cubicBezTo>
                  <a:cubicBezTo>
                    <a:pt x="0" y="304572"/>
                    <a:pt x="0" y="304572"/>
                    <a:pt x="18456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solidFill>
                  <a:schemeClr val="accent1"/>
                </a:solidFill>
              </a:endParaRPr>
            </a:p>
          </p:txBody>
        </p:sp>
        <p:sp>
          <p:nvSpPr>
            <p:cNvPr id="386" name="Freeform 140"/>
            <p:cNvSpPr/>
            <p:nvPr/>
          </p:nvSpPr>
          <p:spPr bwMode="auto">
            <a:xfrm>
              <a:off x="3940260" y="4442801"/>
              <a:ext cx="1199132" cy="750713"/>
            </a:xfrm>
            <a:custGeom>
              <a:avLst/>
              <a:gdLst>
                <a:gd name="T0" fmla="*/ 72 w 93"/>
                <a:gd name="T1" fmla="*/ 54 h 58"/>
                <a:gd name="T2" fmla="*/ 78 w 93"/>
                <a:gd name="T3" fmla="*/ 58 h 58"/>
                <a:gd name="T4" fmla="*/ 93 w 93"/>
                <a:gd name="T5" fmla="*/ 34 h 58"/>
                <a:gd name="T6" fmla="*/ 88 w 93"/>
                <a:gd name="T7" fmla="*/ 30 h 58"/>
                <a:gd name="T8" fmla="*/ 85 w 93"/>
                <a:gd name="T9" fmla="*/ 23 h 58"/>
                <a:gd name="T10" fmla="*/ 63 w 93"/>
                <a:gd name="T11" fmla="*/ 9 h 58"/>
                <a:gd name="T12" fmla="*/ 57 w 93"/>
                <a:gd name="T13" fmla="*/ 5 h 58"/>
                <a:gd name="T14" fmla="*/ 53 w 93"/>
                <a:gd name="T15" fmla="*/ 2 h 58"/>
                <a:gd name="T16" fmla="*/ 45 w 93"/>
                <a:gd name="T17" fmla="*/ 3 h 58"/>
                <a:gd name="T18" fmla="*/ 47 w 93"/>
                <a:gd name="T19" fmla="*/ 10 h 58"/>
                <a:gd name="T20" fmla="*/ 43 w 93"/>
                <a:gd name="T21" fmla="*/ 7 h 58"/>
                <a:gd name="T22" fmla="*/ 36 w 93"/>
                <a:gd name="T23" fmla="*/ 9 h 58"/>
                <a:gd name="T24" fmla="*/ 38 w 93"/>
                <a:gd name="T25" fmla="*/ 15 h 58"/>
                <a:gd name="T26" fmla="*/ 31 w 93"/>
                <a:gd name="T27" fmla="*/ 17 h 58"/>
                <a:gd name="T28" fmla="*/ 33 w 93"/>
                <a:gd name="T29" fmla="*/ 24 h 58"/>
                <a:gd name="T30" fmla="*/ 8 w 93"/>
                <a:gd name="T31" fmla="*/ 8 h 58"/>
                <a:gd name="T32" fmla="*/ 1 w 93"/>
                <a:gd name="T33" fmla="*/ 9 h 58"/>
                <a:gd name="T34" fmla="*/ 3 w 93"/>
                <a:gd name="T35" fmla="*/ 16 h 58"/>
                <a:gd name="T36" fmla="*/ 43 w 93"/>
                <a:gd name="T37" fmla="*/ 41 h 58"/>
                <a:gd name="T38" fmla="*/ 37 w 93"/>
                <a:gd name="T39" fmla="*/ 43 h 58"/>
                <a:gd name="T40" fmla="*/ 23 w 93"/>
                <a:gd name="T41" fmla="*/ 41 h 58"/>
                <a:gd name="T42" fmla="*/ 18 w 93"/>
                <a:gd name="T43" fmla="*/ 46 h 58"/>
                <a:gd name="T44" fmla="*/ 22 w 93"/>
                <a:gd name="T45" fmla="*/ 51 h 58"/>
                <a:gd name="T46" fmla="*/ 39 w 93"/>
                <a:gd name="T47" fmla="*/ 53 h 58"/>
                <a:gd name="T48" fmla="*/ 66 w 93"/>
                <a:gd name="T49" fmla="*/ 56 h 58"/>
                <a:gd name="T50" fmla="*/ 72 w 93"/>
                <a:gd name="T51"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58">
                  <a:moveTo>
                    <a:pt x="72" y="54"/>
                  </a:moveTo>
                  <a:cubicBezTo>
                    <a:pt x="74" y="56"/>
                    <a:pt x="76" y="57"/>
                    <a:pt x="78" y="58"/>
                  </a:cubicBezTo>
                  <a:cubicBezTo>
                    <a:pt x="83" y="50"/>
                    <a:pt x="88" y="42"/>
                    <a:pt x="93" y="34"/>
                  </a:cubicBezTo>
                  <a:cubicBezTo>
                    <a:pt x="91" y="33"/>
                    <a:pt x="89" y="31"/>
                    <a:pt x="88" y="30"/>
                  </a:cubicBezTo>
                  <a:cubicBezTo>
                    <a:pt x="89" y="28"/>
                    <a:pt x="88" y="25"/>
                    <a:pt x="85" y="23"/>
                  </a:cubicBezTo>
                  <a:cubicBezTo>
                    <a:pt x="78" y="18"/>
                    <a:pt x="71" y="14"/>
                    <a:pt x="63" y="9"/>
                  </a:cubicBezTo>
                  <a:cubicBezTo>
                    <a:pt x="61" y="7"/>
                    <a:pt x="59" y="6"/>
                    <a:pt x="57" y="5"/>
                  </a:cubicBezTo>
                  <a:cubicBezTo>
                    <a:pt x="55" y="4"/>
                    <a:pt x="54" y="3"/>
                    <a:pt x="53" y="2"/>
                  </a:cubicBezTo>
                  <a:cubicBezTo>
                    <a:pt x="50" y="0"/>
                    <a:pt x="47" y="1"/>
                    <a:pt x="45" y="3"/>
                  </a:cubicBezTo>
                  <a:cubicBezTo>
                    <a:pt x="44" y="5"/>
                    <a:pt x="45" y="8"/>
                    <a:pt x="47" y="10"/>
                  </a:cubicBezTo>
                  <a:cubicBezTo>
                    <a:pt x="46" y="9"/>
                    <a:pt x="44" y="8"/>
                    <a:pt x="43" y="7"/>
                  </a:cubicBezTo>
                  <a:cubicBezTo>
                    <a:pt x="41" y="6"/>
                    <a:pt x="38" y="6"/>
                    <a:pt x="36" y="9"/>
                  </a:cubicBezTo>
                  <a:cubicBezTo>
                    <a:pt x="35" y="11"/>
                    <a:pt x="35" y="14"/>
                    <a:pt x="38" y="15"/>
                  </a:cubicBezTo>
                  <a:cubicBezTo>
                    <a:pt x="36" y="14"/>
                    <a:pt x="32" y="14"/>
                    <a:pt x="31" y="17"/>
                  </a:cubicBezTo>
                  <a:cubicBezTo>
                    <a:pt x="29" y="19"/>
                    <a:pt x="30" y="22"/>
                    <a:pt x="33" y="24"/>
                  </a:cubicBezTo>
                  <a:cubicBezTo>
                    <a:pt x="24" y="18"/>
                    <a:pt x="16" y="13"/>
                    <a:pt x="8" y="8"/>
                  </a:cubicBezTo>
                  <a:cubicBezTo>
                    <a:pt x="6" y="6"/>
                    <a:pt x="3" y="7"/>
                    <a:pt x="1" y="9"/>
                  </a:cubicBezTo>
                  <a:cubicBezTo>
                    <a:pt x="0" y="11"/>
                    <a:pt x="1" y="15"/>
                    <a:pt x="3" y="16"/>
                  </a:cubicBezTo>
                  <a:cubicBezTo>
                    <a:pt x="16" y="25"/>
                    <a:pt x="29" y="33"/>
                    <a:pt x="43" y="41"/>
                  </a:cubicBezTo>
                  <a:cubicBezTo>
                    <a:pt x="41" y="42"/>
                    <a:pt x="39" y="42"/>
                    <a:pt x="37" y="43"/>
                  </a:cubicBezTo>
                  <a:cubicBezTo>
                    <a:pt x="33" y="42"/>
                    <a:pt x="28" y="42"/>
                    <a:pt x="23" y="41"/>
                  </a:cubicBezTo>
                  <a:cubicBezTo>
                    <a:pt x="21" y="41"/>
                    <a:pt x="18" y="43"/>
                    <a:pt x="18" y="46"/>
                  </a:cubicBezTo>
                  <a:cubicBezTo>
                    <a:pt x="18" y="48"/>
                    <a:pt x="20" y="51"/>
                    <a:pt x="22" y="51"/>
                  </a:cubicBezTo>
                  <a:cubicBezTo>
                    <a:pt x="28" y="52"/>
                    <a:pt x="33" y="52"/>
                    <a:pt x="39" y="53"/>
                  </a:cubicBezTo>
                  <a:cubicBezTo>
                    <a:pt x="48" y="54"/>
                    <a:pt x="57" y="55"/>
                    <a:pt x="66" y="56"/>
                  </a:cubicBezTo>
                  <a:cubicBezTo>
                    <a:pt x="68" y="57"/>
                    <a:pt x="71" y="56"/>
                    <a:pt x="72" y="54"/>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grpSp>
      <p:grpSp>
        <p:nvGrpSpPr>
          <p:cNvPr id="387" name="组合 386"/>
          <p:cNvGrpSpPr/>
          <p:nvPr/>
        </p:nvGrpSpPr>
        <p:grpSpPr>
          <a:xfrm>
            <a:off x="267446" y="3731697"/>
            <a:ext cx="1018131" cy="1112866"/>
            <a:chOff x="267446" y="3731697"/>
            <a:chExt cx="1018131" cy="1112866"/>
          </a:xfrm>
          <a:effectLst>
            <a:outerShdw blurRad="50800" dist="127000" dir="2700000" algn="ctr" rotWithShape="0">
              <a:srgbClr val="000000">
                <a:alpha val="43137"/>
              </a:srgbClr>
            </a:outerShdw>
          </a:effectLst>
        </p:grpSpPr>
        <p:sp>
          <p:nvSpPr>
            <p:cNvPr id="388" name="Freeform 141"/>
            <p:cNvSpPr/>
            <p:nvPr/>
          </p:nvSpPr>
          <p:spPr bwMode="auto">
            <a:xfrm>
              <a:off x="280644" y="3744902"/>
              <a:ext cx="991735" cy="1086459"/>
            </a:xfrm>
            <a:custGeom>
              <a:avLst/>
              <a:gdLst>
                <a:gd name="T0" fmla="*/ 30 w 77"/>
                <a:gd name="T1" fmla="*/ 1 h 84"/>
                <a:gd name="T2" fmla="*/ 2 w 77"/>
                <a:gd name="T3" fmla="*/ 21 h 84"/>
                <a:gd name="T4" fmla="*/ 1 w 77"/>
                <a:gd name="T5" fmla="*/ 26 h 84"/>
                <a:gd name="T6" fmla="*/ 42 w 77"/>
                <a:gd name="T7" fmla="*/ 82 h 84"/>
                <a:gd name="T8" fmla="*/ 47 w 77"/>
                <a:gd name="T9" fmla="*/ 83 h 84"/>
                <a:gd name="T10" fmla="*/ 75 w 77"/>
                <a:gd name="T11" fmla="*/ 63 h 84"/>
                <a:gd name="T12" fmla="*/ 76 w 77"/>
                <a:gd name="T13" fmla="*/ 58 h 84"/>
                <a:gd name="T14" fmla="*/ 35 w 77"/>
                <a:gd name="T15" fmla="*/ 1 h 84"/>
                <a:gd name="T16" fmla="*/ 30 w 77"/>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84">
                  <a:moveTo>
                    <a:pt x="30" y="1"/>
                  </a:moveTo>
                  <a:cubicBezTo>
                    <a:pt x="2" y="21"/>
                    <a:pt x="2" y="21"/>
                    <a:pt x="2" y="21"/>
                  </a:cubicBezTo>
                  <a:cubicBezTo>
                    <a:pt x="0" y="22"/>
                    <a:pt x="0" y="24"/>
                    <a:pt x="1" y="26"/>
                  </a:cubicBezTo>
                  <a:cubicBezTo>
                    <a:pt x="42" y="82"/>
                    <a:pt x="42" y="82"/>
                    <a:pt x="42" y="82"/>
                  </a:cubicBezTo>
                  <a:cubicBezTo>
                    <a:pt x="43" y="84"/>
                    <a:pt x="46" y="84"/>
                    <a:pt x="47" y="83"/>
                  </a:cubicBezTo>
                  <a:cubicBezTo>
                    <a:pt x="75" y="63"/>
                    <a:pt x="75" y="63"/>
                    <a:pt x="75" y="63"/>
                  </a:cubicBezTo>
                  <a:cubicBezTo>
                    <a:pt x="77" y="62"/>
                    <a:pt x="77" y="59"/>
                    <a:pt x="76" y="58"/>
                  </a:cubicBezTo>
                  <a:cubicBezTo>
                    <a:pt x="35" y="1"/>
                    <a:pt x="35" y="1"/>
                    <a:pt x="35" y="1"/>
                  </a:cubicBezTo>
                  <a:cubicBezTo>
                    <a:pt x="33" y="0"/>
                    <a:pt x="31" y="0"/>
                    <a:pt x="30" y="1"/>
                  </a:cubicBezTo>
                  <a:close/>
                </a:path>
              </a:pathLst>
            </a:custGeom>
            <a:solidFill>
              <a:srgbClr val="2C38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89" name="Freeform 142"/>
            <p:cNvSpPr>
              <a:spLocks noEditPoints="1"/>
            </p:cNvSpPr>
            <p:nvPr/>
          </p:nvSpPr>
          <p:spPr bwMode="auto">
            <a:xfrm>
              <a:off x="267446" y="3731697"/>
              <a:ext cx="1018131" cy="1112866"/>
            </a:xfrm>
            <a:custGeom>
              <a:avLst/>
              <a:gdLst>
                <a:gd name="T0" fmla="*/ 30 w 79"/>
                <a:gd name="T1" fmla="*/ 1 h 86"/>
                <a:gd name="T2" fmla="*/ 2 w 79"/>
                <a:gd name="T3" fmla="*/ 21 h 86"/>
                <a:gd name="T4" fmla="*/ 0 w 79"/>
                <a:gd name="T5" fmla="*/ 24 h 86"/>
                <a:gd name="T6" fmla="*/ 1 w 79"/>
                <a:gd name="T7" fmla="*/ 28 h 86"/>
                <a:gd name="T8" fmla="*/ 42 w 79"/>
                <a:gd name="T9" fmla="*/ 84 h 86"/>
                <a:gd name="T10" fmla="*/ 45 w 79"/>
                <a:gd name="T11" fmla="*/ 86 h 86"/>
                <a:gd name="T12" fmla="*/ 49 w 79"/>
                <a:gd name="T13" fmla="*/ 85 h 86"/>
                <a:gd name="T14" fmla="*/ 77 w 79"/>
                <a:gd name="T15" fmla="*/ 65 h 86"/>
                <a:gd name="T16" fmla="*/ 79 w 79"/>
                <a:gd name="T17" fmla="*/ 62 h 86"/>
                <a:gd name="T18" fmla="*/ 78 w 79"/>
                <a:gd name="T19" fmla="*/ 58 h 86"/>
                <a:gd name="T20" fmla="*/ 37 w 79"/>
                <a:gd name="T21" fmla="*/ 2 h 86"/>
                <a:gd name="T22" fmla="*/ 33 w 79"/>
                <a:gd name="T23" fmla="*/ 0 h 86"/>
                <a:gd name="T24" fmla="*/ 30 w 79"/>
                <a:gd name="T25" fmla="*/ 1 h 86"/>
                <a:gd name="T26" fmla="*/ 4 w 79"/>
                <a:gd name="T27" fmla="*/ 23 h 86"/>
                <a:gd name="T28" fmla="*/ 31 w 79"/>
                <a:gd name="T29" fmla="*/ 3 h 86"/>
                <a:gd name="T30" fmla="*/ 33 w 79"/>
                <a:gd name="T31" fmla="*/ 2 h 86"/>
                <a:gd name="T32" fmla="*/ 34 w 79"/>
                <a:gd name="T33" fmla="*/ 3 h 86"/>
                <a:gd name="T34" fmla="*/ 76 w 79"/>
                <a:gd name="T35" fmla="*/ 60 h 86"/>
                <a:gd name="T36" fmla="*/ 76 w 79"/>
                <a:gd name="T37" fmla="*/ 61 h 86"/>
                <a:gd name="T38" fmla="*/ 75 w 79"/>
                <a:gd name="T39" fmla="*/ 63 h 86"/>
                <a:gd name="T40" fmla="*/ 47 w 79"/>
                <a:gd name="T41" fmla="*/ 83 h 86"/>
                <a:gd name="T42" fmla="*/ 46 w 79"/>
                <a:gd name="T43" fmla="*/ 83 h 86"/>
                <a:gd name="T44" fmla="*/ 44 w 79"/>
                <a:gd name="T45" fmla="*/ 83 h 86"/>
                <a:gd name="T46" fmla="*/ 3 w 79"/>
                <a:gd name="T47" fmla="*/ 26 h 86"/>
                <a:gd name="T48" fmla="*/ 3 w 79"/>
                <a:gd name="T49" fmla="*/ 25 h 86"/>
                <a:gd name="T50" fmla="*/ 4 w 79"/>
                <a:gd name="T51"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86">
                  <a:moveTo>
                    <a:pt x="30" y="1"/>
                  </a:moveTo>
                  <a:cubicBezTo>
                    <a:pt x="2" y="21"/>
                    <a:pt x="2" y="21"/>
                    <a:pt x="2" y="21"/>
                  </a:cubicBezTo>
                  <a:cubicBezTo>
                    <a:pt x="1" y="22"/>
                    <a:pt x="0" y="23"/>
                    <a:pt x="0" y="24"/>
                  </a:cubicBezTo>
                  <a:cubicBezTo>
                    <a:pt x="0" y="25"/>
                    <a:pt x="0" y="27"/>
                    <a:pt x="1" y="28"/>
                  </a:cubicBezTo>
                  <a:cubicBezTo>
                    <a:pt x="42" y="84"/>
                    <a:pt x="42" y="84"/>
                    <a:pt x="42" y="84"/>
                  </a:cubicBezTo>
                  <a:cubicBezTo>
                    <a:pt x="43" y="85"/>
                    <a:pt x="44" y="86"/>
                    <a:pt x="45" y="86"/>
                  </a:cubicBezTo>
                  <a:cubicBezTo>
                    <a:pt x="47" y="86"/>
                    <a:pt x="48" y="86"/>
                    <a:pt x="49" y="85"/>
                  </a:cubicBezTo>
                  <a:cubicBezTo>
                    <a:pt x="77" y="65"/>
                    <a:pt x="77" y="65"/>
                    <a:pt x="77" y="65"/>
                  </a:cubicBezTo>
                  <a:cubicBezTo>
                    <a:pt x="78" y="64"/>
                    <a:pt x="79" y="63"/>
                    <a:pt x="79" y="62"/>
                  </a:cubicBezTo>
                  <a:cubicBezTo>
                    <a:pt x="79" y="60"/>
                    <a:pt x="79" y="59"/>
                    <a:pt x="78" y="58"/>
                  </a:cubicBezTo>
                  <a:cubicBezTo>
                    <a:pt x="37" y="2"/>
                    <a:pt x="37" y="2"/>
                    <a:pt x="37" y="2"/>
                  </a:cubicBezTo>
                  <a:cubicBezTo>
                    <a:pt x="36" y="1"/>
                    <a:pt x="35" y="0"/>
                    <a:pt x="33" y="0"/>
                  </a:cubicBezTo>
                  <a:cubicBezTo>
                    <a:pt x="32" y="0"/>
                    <a:pt x="31" y="0"/>
                    <a:pt x="30" y="1"/>
                  </a:cubicBezTo>
                  <a:close/>
                  <a:moveTo>
                    <a:pt x="4" y="23"/>
                  </a:moveTo>
                  <a:cubicBezTo>
                    <a:pt x="31" y="3"/>
                    <a:pt x="31" y="3"/>
                    <a:pt x="31" y="3"/>
                  </a:cubicBezTo>
                  <a:cubicBezTo>
                    <a:pt x="32" y="2"/>
                    <a:pt x="32" y="2"/>
                    <a:pt x="33" y="2"/>
                  </a:cubicBezTo>
                  <a:cubicBezTo>
                    <a:pt x="34" y="2"/>
                    <a:pt x="34" y="3"/>
                    <a:pt x="34" y="3"/>
                  </a:cubicBezTo>
                  <a:cubicBezTo>
                    <a:pt x="76" y="60"/>
                    <a:pt x="76" y="60"/>
                    <a:pt x="76" y="60"/>
                  </a:cubicBezTo>
                  <a:cubicBezTo>
                    <a:pt x="76" y="60"/>
                    <a:pt x="76" y="61"/>
                    <a:pt x="76" y="61"/>
                  </a:cubicBezTo>
                  <a:cubicBezTo>
                    <a:pt x="76" y="62"/>
                    <a:pt x="76" y="62"/>
                    <a:pt x="75" y="63"/>
                  </a:cubicBezTo>
                  <a:cubicBezTo>
                    <a:pt x="47" y="83"/>
                    <a:pt x="47" y="83"/>
                    <a:pt x="47" y="83"/>
                  </a:cubicBezTo>
                  <a:cubicBezTo>
                    <a:pt x="47" y="83"/>
                    <a:pt x="46" y="83"/>
                    <a:pt x="46" y="83"/>
                  </a:cubicBezTo>
                  <a:cubicBezTo>
                    <a:pt x="45" y="83"/>
                    <a:pt x="45" y="83"/>
                    <a:pt x="44" y="83"/>
                  </a:cubicBezTo>
                  <a:cubicBezTo>
                    <a:pt x="3" y="26"/>
                    <a:pt x="3" y="26"/>
                    <a:pt x="3" y="26"/>
                  </a:cubicBezTo>
                  <a:cubicBezTo>
                    <a:pt x="3" y="26"/>
                    <a:pt x="3" y="25"/>
                    <a:pt x="3" y="25"/>
                  </a:cubicBezTo>
                  <a:cubicBezTo>
                    <a:pt x="3" y="24"/>
                    <a:pt x="3" y="23"/>
                    <a:pt x="4" y="23"/>
                  </a:cubicBezTo>
                  <a:close/>
                </a:path>
              </a:pathLst>
            </a:custGeom>
            <a:solidFill>
              <a:srgbClr val="232D3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0" name="Freeform 143"/>
            <p:cNvSpPr/>
            <p:nvPr/>
          </p:nvSpPr>
          <p:spPr bwMode="auto">
            <a:xfrm>
              <a:off x="499355" y="3939181"/>
              <a:ext cx="101813" cy="77335"/>
            </a:xfrm>
            <a:custGeom>
              <a:avLst/>
              <a:gdLst>
                <a:gd name="T0" fmla="*/ 7 w 8"/>
                <a:gd name="T1" fmla="*/ 0 h 6"/>
                <a:gd name="T2" fmla="*/ 0 w 8"/>
                <a:gd name="T3" fmla="*/ 5 h 6"/>
                <a:gd name="T4" fmla="*/ 0 w 8"/>
                <a:gd name="T5" fmla="*/ 6 h 6"/>
                <a:gd name="T6" fmla="*/ 0 w 8"/>
                <a:gd name="T7" fmla="*/ 6 h 6"/>
                <a:gd name="T8" fmla="*/ 1 w 8"/>
                <a:gd name="T9" fmla="*/ 6 h 6"/>
                <a:gd name="T10" fmla="*/ 8 w 8"/>
                <a:gd name="T11" fmla="*/ 1 h 6"/>
                <a:gd name="T12" fmla="*/ 8 w 8"/>
                <a:gd name="T13" fmla="*/ 0 h 6"/>
                <a:gd name="T14" fmla="*/ 8 w 8"/>
                <a:gd name="T15" fmla="*/ 0 h 6"/>
                <a:gd name="T16" fmla="*/ 7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7" y="0"/>
                  </a:moveTo>
                  <a:cubicBezTo>
                    <a:pt x="0" y="5"/>
                    <a:pt x="0" y="5"/>
                    <a:pt x="0" y="5"/>
                  </a:cubicBezTo>
                  <a:cubicBezTo>
                    <a:pt x="0" y="5"/>
                    <a:pt x="0" y="5"/>
                    <a:pt x="0" y="6"/>
                  </a:cubicBezTo>
                  <a:cubicBezTo>
                    <a:pt x="0" y="6"/>
                    <a:pt x="0" y="6"/>
                    <a:pt x="0" y="6"/>
                  </a:cubicBezTo>
                  <a:cubicBezTo>
                    <a:pt x="0" y="6"/>
                    <a:pt x="1" y="6"/>
                    <a:pt x="1" y="6"/>
                  </a:cubicBezTo>
                  <a:cubicBezTo>
                    <a:pt x="8" y="1"/>
                    <a:pt x="8" y="1"/>
                    <a:pt x="8" y="1"/>
                  </a:cubicBezTo>
                  <a:cubicBezTo>
                    <a:pt x="8" y="1"/>
                    <a:pt x="8" y="1"/>
                    <a:pt x="8" y="0"/>
                  </a:cubicBezTo>
                  <a:cubicBezTo>
                    <a:pt x="8" y="0"/>
                    <a:pt x="8" y="0"/>
                    <a:pt x="8" y="0"/>
                  </a:cubicBezTo>
                  <a:cubicBezTo>
                    <a:pt x="7" y="0"/>
                    <a:pt x="7" y="0"/>
                    <a:pt x="7" y="0"/>
                  </a:cubicBezTo>
                  <a:close/>
                </a:path>
              </a:pathLst>
            </a:custGeom>
            <a:solidFill>
              <a:srgbClr val="2933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1" name="Freeform 144"/>
            <p:cNvSpPr>
              <a:spLocks noEditPoints="1"/>
            </p:cNvSpPr>
            <p:nvPr/>
          </p:nvSpPr>
          <p:spPr bwMode="auto">
            <a:xfrm>
              <a:off x="499355" y="3939181"/>
              <a:ext cx="101813" cy="77335"/>
            </a:xfrm>
            <a:custGeom>
              <a:avLst/>
              <a:gdLst>
                <a:gd name="T0" fmla="*/ 7 w 8"/>
                <a:gd name="T1" fmla="*/ 0 h 6"/>
                <a:gd name="T2" fmla="*/ 0 w 8"/>
                <a:gd name="T3" fmla="*/ 5 h 6"/>
                <a:gd name="T4" fmla="*/ 0 w 8"/>
                <a:gd name="T5" fmla="*/ 5 h 6"/>
                <a:gd name="T6" fmla="*/ 0 w 8"/>
                <a:gd name="T7" fmla="*/ 5 h 6"/>
                <a:gd name="T8" fmla="*/ 0 w 8"/>
                <a:gd name="T9" fmla="*/ 6 h 6"/>
                <a:gd name="T10" fmla="*/ 1 w 8"/>
                <a:gd name="T11" fmla="*/ 6 h 6"/>
                <a:gd name="T12" fmla="*/ 1 w 8"/>
                <a:gd name="T13" fmla="*/ 6 h 6"/>
                <a:gd name="T14" fmla="*/ 8 w 8"/>
                <a:gd name="T15" fmla="*/ 1 h 6"/>
                <a:gd name="T16" fmla="*/ 8 w 8"/>
                <a:gd name="T17" fmla="*/ 1 h 6"/>
                <a:gd name="T18" fmla="*/ 8 w 8"/>
                <a:gd name="T19" fmla="*/ 1 h 6"/>
                <a:gd name="T20" fmla="*/ 8 w 8"/>
                <a:gd name="T21" fmla="*/ 0 h 6"/>
                <a:gd name="T22" fmla="*/ 7 w 8"/>
                <a:gd name="T23" fmla="*/ 0 h 6"/>
                <a:gd name="T24" fmla="*/ 7 w 8"/>
                <a:gd name="T25" fmla="*/ 0 h 6"/>
                <a:gd name="T26" fmla="*/ 7 w 8"/>
                <a:gd name="T27" fmla="*/ 0 h 6"/>
                <a:gd name="T28" fmla="*/ 0 w 8"/>
                <a:gd name="T29" fmla="*/ 5 h 6"/>
                <a:gd name="T30" fmla="*/ 7 w 8"/>
                <a:gd name="T31" fmla="*/ 0 h 6"/>
                <a:gd name="T32" fmla="*/ 7 w 8"/>
                <a:gd name="T33" fmla="*/ 0 h 6"/>
                <a:gd name="T34" fmla="*/ 7 w 8"/>
                <a:gd name="T35" fmla="*/ 0 h 6"/>
                <a:gd name="T36" fmla="*/ 8 w 8"/>
                <a:gd name="T37" fmla="*/ 0 h 6"/>
                <a:gd name="T38" fmla="*/ 8 w 8"/>
                <a:gd name="T39" fmla="*/ 1 h 6"/>
                <a:gd name="T40" fmla="*/ 8 w 8"/>
                <a:gd name="T41" fmla="*/ 1 h 6"/>
                <a:gd name="T42" fmla="*/ 7 w 8"/>
                <a:gd name="T43" fmla="*/ 1 h 6"/>
                <a:gd name="T44" fmla="*/ 1 w 8"/>
                <a:gd name="T45" fmla="*/ 6 h 6"/>
                <a:gd name="T46" fmla="*/ 1 w 8"/>
                <a:gd name="T47" fmla="*/ 6 h 6"/>
                <a:gd name="T48" fmla="*/ 0 w 8"/>
                <a:gd name="T49" fmla="*/ 6 h 6"/>
                <a:gd name="T50" fmla="*/ 0 w 8"/>
                <a:gd name="T51" fmla="*/ 5 h 6"/>
                <a:gd name="T52" fmla="*/ 0 w 8"/>
                <a:gd name="T53" fmla="*/ 5 h 6"/>
                <a:gd name="T54" fmla="*/ 0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7" y="0"/>
                  </a:moveTo>
                  <a:cubicBezTo>
                    <a:pt x="0" y="5"/>
                    <a:pt x="0" y="5"/>
                    <a:pt x="0" y="5"/>
                  </a:cubicBezTo>
                  <a:cubicBezTo>
                    <a:pt x="0" y="5"/>
                    <a:pt x="0" y="5"/>
                    <a:pt x="0" y="5"/>
                  </a:cubicBezTo>
                  <a:cubicBezTo>
                    <a:pt x="0" y="5"/>
                    <a:pt x="0" y="5"/>
                    <a:pt x="0" y="5"/>
                  </a:cubicBezTo>
                  <a:cubicBezTo>
                    <a:pt x="0" y="5"/>
                    <a:pt x="0" y="6"/>
                    <a:pt x="0" y="6"/>
                  </a:cubicBezTo>
                  <a:cubicBezTo>
                    <a:pt x="0" y="6"/>
                    <a:pt x="0" y="6"/>
                    <a:pt x="1" y="6"/>
                  </a:cubicBezTo>
                  <a:cubicBezTo>
                    <a:pt x="1" y="6"/>
                    <a:pt x="1" y="6"/>
                    <a:pt x="1" y="6"/>
                  </a:cubicBezTo>
                  <a:cubicBezTo>
                    <a:pt x="8" y="1"/>
                    <a:pt x="8" y="1"/>
                    <a:pt x="8" y="1"/>
                  </a:cubicBezTo>
                  <a:cubicBezTo>
                    <a:pt x="8" y="1"/>
                    <a:pt x="8" y="1"/>
                    <a:pt x="8" y="1"/>
                  </a:cubicBezTo>
                  <a:cubicBezTo>
                    <a:pt x="8" y="1"/>
                    <a:pt x="8" y="1"/>
                    <a:pt x="8" y="1"/>
                  </a:cubicBezTo>
                  <a:cubicBezTo>
                    <a:pt x="8" y="1"/>
                    <a:pt x="8" y="0"/>
                    <a:pt x="8" y="0"/>
                  </a:cubicBezTo>
                  <a:cubicBezTo>
                    <a:pt x="8" y="0"/>
                    <a:pt x="8" y="0"/>
                    <a:pt x="7" y="0"/>
                  </a:cubicBezTo>
                  <a:cubicBezTo>
                    <a:pt x="7" y="0"/>
                    <a:pt x="7" y="0"/>
                    <a:pt x="7" y="0"/>
                  </a:cubicBezTo>
                  <a:cubicBezTo>
                    <a:pt x="7" y="0"/>
                    <a:pt x="7" y="0"/>
                    <a:pt x="7" y="0"/>
                  </a:cubicBezTo>
                  <a:close/>
                  <a:moveTo>
                    <a:pt x="0" y="5"/>
                  </a:moveTo>
                  <a:cubicBezTo>
                    <a:pt x="7" y="0"/>
                    <a:pt x="7" y="0"/>
                    <a:pt x="7" y="0"/>
                  </a:cubicBezTo>
                  <a:cubicBezTo>
                    <a:pt x="7" y="0"/>
                    <a:pt x="7" y="0"/>
                    <a:pt x="7" y="0"/>
                  </a:cubicBezTo>
                  <a:cubicBezTo>
                    <a:pt x="7" y="0"/>
                    <a:pt x="7" y="0"/>
                    <a:pt x="7" y="0"/>
                  </a:cubicBezTo>
                  <a:cubicBezTo>
                    <a:pt x="7" y="0"/>
                    <a:pt x="7" y="0"/>
                    <a:pt x="8" y="0"/>
                  </a:cubicBezTo>
                  <a:cubicBezTo>
                    <a:pt x="8" y="0"/>
                    <a:pt x="8" y="1"/>
                    <a:pt x="8" y="1"/>
                  </a:cubicBezTo>
                  <a:cubicBezTo>
                    <a:pt x="8" y="1"/>
                    <a:pt x="8" y="1"/>
                    <a:pt x="8" y="1"/>
                  </a:cubicBezTo>
                  <a:cubicBezTo>
                    <a:pt x="8" y="1"/>
                    <a:pt x="8" y="1"/>
                    <a:pt x="7" y="1"/>
                  </a:cubicBezTo>
                  <a:cubicBezTo>
                    <a:pt x="1" y="6"/>
                    <a:pt x="1" y="6"/>
                    <a:pt x="1" y="6"/>
                  </a:cubicBezTo>
                  <a:cubicBezTo>
                    <a:pt x="1" y="6"/>
                    <a:pt x="1" y="6"/>
                    <a:pt x="1" y="6"/>
                  </a:cubicBezTo>
                  <a:cubicBezTo>
                    <a:pt x="1" y="6"/>
                    <a:pt x="0" y="6"/>
                    <a:pt x="0" y="6"/>
                  </a:cubicBezTo>
                  <a:cubicBezTo>
                    <a:pt x="0" y="6"/>
                    <a:pt x="0" y="5"/>
                    <a:pt x="0" y="5"/>
                  </a:cubicBezTo>
                  <a:cubicBezTo>
                    <a:pt x="0" y="5"/>
                    <a:pt x="0" y="5"/>
                    <a:pt x="0" y="5"/>
                  </a:cubicBezTo>
                  <a:cubicBezTo>
                    <a:pt x="0" y="5"/>
                    <a:pt x="0" y="5"/>
                    <a:pt x="0" y="5"/>
                  </a:cubicBezTo>
                  <a:close/>
                </a:path>
              </a:pathLst>
            </a:custGeom>
            <a:solidFill>
              <a:srgbClr val="414D5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2" name="Freeform 145"/>
            <p:cNvSpPr/>
            <p:nvPr/>
          </p:nvSpPr>
          <p:spPr bwMode="auto">
            <a:xfrm>
              <a:off x="936773" y="4533339"/>
              <a:ext cx="116896" cy="116945"/>
            </a:xfrm>
            <a:custGeom>
              <a:avLst/>
              <a:gdLst>
                <a:gd name="T0" fmla="*/ 7 w 9"/>
                <a:gd name="T1" fmla="*/ 8 h 9"/>
                <a:gd name="T2" fmla="*/ 2 w 9"/>
                <a:gd name="T3" fmla="*/ 7 h 9"/>
                <a:gd name="T4" fmla="*/ 3 w 9"/>
                <a:gd name="T5" fmla="*/ 2 h 9"/>
                <a:gd name="T6" fmla="*/ 8 w 9"/>
                <a:gd name="T7" fmla="*/ 2 h 9"/>
                <a:gd name="T8" fmla="*/ 7 w 9"/>
                <a:gd name="T9" fmla="*/ 8 h 9"/>
              </a:gdLst>
              <a:ahLst/>
              <a:cxnLst>
                <a:cxn ang="0">
                  <a:pos x="T0" y="T1"/>
                </a:cxn>
                <a:cxn ang="0">
                  <a:pos x="T2" y="T3"/>
                </a:cxn>
                <a:cxn ang="0">
                  <a:pos x="T4" y="T5"/>
                </a:cxn>
                <a:cxn ang="0">
                  <a:pos x="T6" y="T7"/>
                </a:cxn>
                <a:cxn ang="0">
                  <a:pos x="T8" y="T9"/>
                </a:cxn>
              </a:cxnLst>
              <a:rect l="0" t="0" r="r" b="b"/>
              <a:pathLst>
                <a:path w="9" h="9">
                  <a:moveTo>
                    <a:pt x="7" y="8"/>
                  </a:moveTo>
                  <a:cubicBezTo>
                    <a:pt x="5" y="9"/>
                    <a:pt x="3" y="9"/>
                    <a:pt x="2" y="7"/>
                  </a:cubicBezTo>
                  <a:cubicBezTo>
                    <a:pt x="0" y="5"/>
                    <a:pt x="1" y="3"/>
                    <a:pt x="3" y="2"/>
                  </a:cubicBezTo>
                  <a:cubicBezTo>
                    <a:pt x="4" y="0"/>
                    <a:pt x="7" y="1"/>
                    <a:pt x="8" y="2"/>
                  </a:cubicBezTo>
                  <a:cubicBezTo>
                    <a:pt x="9" y="4"/>
                    <a:pt x="9" y="7"/>
                    <a:pt x="7" y="8"/>
                  </a:cubicBezTo>
                  <a:close/>
                </a:path>
              </a:pathLst>
            </a:custGeom>
            <a:solidFill>
              <a:srgbClr val="3E4B5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3" name="Freeform 146"/>
            <p:cNvSpPr/>
            <p:nvPr/>
          </p:nvSpPr>
          <p:spPr bwMode="auto">
            <a:xfrm>
              <a:off x="976367" y="4572948"/>
              <a:ext cx="50907" cy="37724"/>
            </a:xfrm>
            <a:custGeom>
              <a:avLst/>
              <a:gdLst>
                <a:gd name="T0" fmla="*/ 2 w 4"/>
                <a:gd name="T1" fmla="*/ 0 h 3"/>
                <a:gd name="T2" fmla="*/ 0 w 4"/>
                <a:gd name="T3" fmla="*/ 1 h 3"/>
                <a:gd name="T4" fmla="*/ 0 w 4"/>
                <a:gd name="T5" fmla="*/ 2 h 3"/>
                <a:gd name="T6" fmla="*/ 1 w 4"/>
                <a:gd name="T7" fmla="*/ 3 h 3"/>
                <a:gd name="T8" fmla="*/ 2 w 4"/>
                <a:gd name="T9" fmla="*/ 3 h 3"/>
                <a:gd name="T10" fmla="*/ 3 w 4"/>
                <a:gd name="T11" fmla="*/ 2 h 3"/>
                <a:gd name="T12" fmla="*/ 3 w 4"/>
                <a:gd name="T13" fmla="*/ 2 h 3"/>
                <a:gd name="T14" fmla="*/ 2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0" y="1"/>
                    <a:pt x="0" y="1"/>
                    <a:pt x="0" y="1"/>
                  </a:cubicBezTo>
                  <a:cubicBezTo>
                    <a:pt x="0" y="1"/>
                    <a:pt x="0" y="2"/>
                    <a:pt x="0" y="2"/>
                  </a:cubicBezTo>
                  <a:cubicBezTo>
                    <a:pt x="1" y="3"/>
                    <a:pt x="1" y="3"/>
                    <a:pt x="1" y="3"/>
                  </a:cubicBezTo>
                  <a:cubicBezTo>
                    <a:pt x="1" y="3"/>
                    <a:pt x="2" y="3"/>
                    <a:pt x="2" y="3"/>
                  </a:cubicBezTo>
                  <a:cubicBezTo>
                    <a:pt x="3" y="2"/>
                    <a:pt x="3" y="2"/>
                    <a:pt x="3" y="2"/>
                  </a:cubicBezTo>
                  <a:cubicBezTo>
                    <a:pt x="4" y="2"/>
                    <a:pt x="4" y="2"/>
                    <a:pt x="3" y="2"/>
                  </a:cubicBezTo>
                  <a:cubicBezTo>
                    <a:pt x="2" y="0"/>
                    <a:pt x="2" y="0"/>
                    <a:pt x="2" y="0"/>
                  </a:cubicBezTo>
                  <a:cubicBezTo>
                    <a:pt x="2" y="0"/>
                    <a:pt x="2" y="0"/>
                    <a:pt x="2" y="0"/>
                  </a:cubicBezTo>
                  <a:close/>
                </a:path>
              </a:pathLst>
            </a:custGeom>
            <a:solidFill>
              <a:srgbClr val="2933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4" name="Freeform 147"/>
            <p:cNvSpPr/>
            <p:nvPr/>
          </p:nvSpPr>
          <p:spPr bwMode="auto">
            <a:xfrm>
              <a:off x="408853" y="3901457"/>
              <a:ext cx="735317" cy="762031"/>
            </a:xfrm>
            <a:custGeom>
              <a:avLst/>
              <a:gdLst>
                <a:gd name="T0" fmla="*/ 390 w 390"/>
                <a:gd name="T1" fmla="*/ 260 h 404"/>
                <a:gd name="T2" fmla="*/ 185 w 390"/>
                <a:gd name="T3" fmla="*/ 404 h 404"/>
                <a:gd name="T4" fmla="*/ 0 w 390"/>
                <a:gd name="T5" fmla="*/ 150 h 404"/>
                <a:gd name="T6" fmla="*/ 205 w 390"/>
                <a:gd name="T7" fmla="*/ 0 h 404"/>
                <a:gd name="T8" fmla="*/ 390 w 390"/>
                <a:gd name="T9" fmla="*/ 260 h 404"/>
              </a:gdLst>
              <a:ahLst/>
              <a:cxnLst>
                <a:cxn ang="0">
                  <a:pos x="T0" y="T1"/>
                </a:cxn>
                <a:cxn ang="0">
                  <a:pos x="T2" y="T3"/>
                </a:cxn>
                <a:cxn ang="0">
                  <a:pos x="T4" y="T5"/>
                </a:cxn>
                <a:cxn ang="0">
                  <a:pos x="T6" y="T7"/>
                </a:cxn>
                <a:cxn ang="0">
                  <a:pos x="T8" y="T9"/>
                </a:cxn>
              </a:cxnLst>
              <a:rect l="0" t="0" r="r" b="b"/>
              <a:pathLst>
                <a:path w="390" h="404">
                  <a:moveTo>
                    <a:pt x="390" y="260"/>
                  </a:moveTo>
                  <a:lnTo>
                    <a:pt x="185" y="404"/>
                  </a:lnTo>
                  <a:lnTo>
                    <a:pt x="0" y="150"/>
                  </a:lnTo>
                  <a:lnTo>
                    <a:pt x="205" y="0"/>
                  </a:lnTo>
                  <a:lnTo>
                    <a:pt x="390" y="260"/>
                  </a:ln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sp>
          <p:nvSpPr>
            <p:cNvPr id="395" name="Freeform 148"/>
            <p:cNvSpPr/>
            <p:nvPr/>
          </p:nvSpPr>
          <p:spPr bwMode="auto">
            <a:xfrm>
              <a:off x="408853" y="3901457"/>
              <a:ext cx="735317" cy="490415"/>
            </a:xfrm>
            <a:custGeom>
              <a:avLst/>
              <a:gdLst>
                <a:gd name="T0" fmla="*/ 205 w 390"/>
                <a:gd name="T1" fmla="*/ 0 h 260"/>
                <a:gd name="T2" fmla="*/ 0 w 390"/>
                <a:gd name="T3" fmla="*/ 150 h 260"/>
                <a:gd name="T4" fmla="*/ 390 w 390"/>
                <a:gd name="T5" fmla="*/ 260 h 260"/>
                <a:gd name="T6" fmla="*/ 205 w 390"/>
                <a:gd name="T7" fmla="*/ 0 h 260"/>
              </a:gdLst>
              <a:ahLst/>
              <a:cxnLst>
                <a:cxn ang="0">
                  <a:pos x="T0" y="T1"/>
                </a:cxn>
                <a:cxn ang="0">
                  <a:pos x="T2" y="T3"/>
                </a:cxn>
                <a:cxn ang="0">
                  <a:pos x="T4" y="T5"/>
                </a:cxn>
                <a:cxn ang="0">
                  <a:pos x="T6" y="T7"/>
                </a:cxn>
              </a:cxnLst>
              <a:rect l="0" t="0" r="r" b="b"/>
              <a:pathLst>
                <a:path w="390" h="260">
                  <a:moveTo>
                    <a:pt x="205" y="0"/>
                  </a:moveTo>
                  <a:lnTo>
                    <a:pt x="0" y="150"/>
                  </a:lnTo>
                  <a:lnTo>
                    <a:pt x="390" y="260"/>
                  </a:lnTo>
                  <a:lnTo>
                    <a:pt x="20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accent1"/>
                </a:solidFill>
              </a:endParaRPr>
            </a:p>
          </p:txBody>
        </p:sp>
      </p:grpSp>
      <p:sp>
        <p:nvSpPr>
          <p:cNvPr id="396" name="等腰三角形 395"/>
          <p:cNvSpPr/>
          <p:nvPr/>
        </p:nvSpPr>
        <p:spPr>
          <a:xfrm rot="5400000">
            <a:off x="6478187" y="5095476"/>
            <a:ext cx="425222" cy="366418"/>
          </a:xfrm>
          <a:prstGeom prst="triangle">
            <a:avLst/>
          </a:prstGeom>
          <a:solidFill>
            <a:schemeClr val="accent4"/>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397" name="文本框 4"/>
          <p:cNvSpPr txBox="1"/>
          <p:nvPr/>
        </p:nvSpPr>
        <p:spPr>
          <a:xfrm>
            <a:off x="6958286" y="1985763"/>
            <a:ext cx="4188557" cy="579983"/>
          </a:xfrm>
          <a:prstGeom prst="rect">
            <a:avLst/>
          </a:prstGeom>
          <a:noFill/>
        </p:spPr>
        <p:txBody>
          <a:bodyPr wrap="square" lIns="86694" tIns="43347" rIns="86694" bIns="43347" rtlCol="0">
            <a:spAutoFit/>
          </a:bodyPr>
          <a:lstStyle/>
          <a:p>
            <a:pPr algn="just"/>
            <a:r>
              <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柠檬计划培训、行政助理培训、公司内部培训、部门内部</a:t>
            </a:r>
            <a:r>
              <a:rPr lang="zh-CN" altLang="en-US" sz="1600" dirty="0" smtClean="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培训。</a:t>
            </a:r>
            <a:endPar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8" name="文本框 6"/>
          <p:cNvSpPr txBox="1"/>
          <p:nvPr/>
        </p:nvSpPr>
        <p:spPr>
          <a:xfrm>
            <a:off x="6958286" y="3119574"/>
            <a:ext cx="4188557" cy="579983"/>
          </a:xfrm>
          <a:prstGeom prst="rect">
            <a:avLst/>
          </a:prstGeom>
          <a:noFill/>
        </p:spPr>
        <p:txBody>
          <a:bodyPr wrap="square" lIns="86694" tIns="43347" rIns="86694" bIns="43347" rtlCol="0">
            <a:spAutoFit/>
          </a:bodyPr>
          <a:lstStyle/>
          <a:p>
            <a:pPr algn="just"/>
            <a:r>
              <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在工作中熟悉工作内容、了解工作流程、掌握工作方法，领会工作</a:t>
            </a:r>
            <a:r>
              <a:rPr lang="zh-CN" altLang="en-US" sz="1600" dirty="0" smtClean="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思路。</a:t>
            </a:r>
            <a:endPar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9" name="文本框 8"/>
          <p:cNvSpPr txBox="1"/>
          <p:nvPr/>
        </p:nvSpPr>
        <p:spPr>
          <a:xfrm>
            <a:off x="6958287" y="4143981"/>
            <a:ext cx="4188556" cy="579983"/>
          </a:xfrm>
          <a:prstGeom prst="rect">
            <a:avLst/>
          </a:prstGeom>
          <a:noFill/>
        </p:spPr>
        <p:txBody>
          <a:bodyPr wrap="square" lIns="86694" tIns="43347" rIns="86694" bIns="43347" rtlCol="0">
            <a:spAutoFit/>
          </a:bodyPr>
          <a:lstStyle/>
          <a:p>
            <a:pPr algn="just"/>
            <a:r>
              <a:rPr lang="en-US" altLang="zh-CN"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OA</a:t>
            </a:r>
            <a:r>
              <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平台制度文档学习、工作案例学习、</a:t>
            </a:r>
            <a:r>
              <a:rPr lang="en-US" altLang="zh-CN"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E-LEARNIN</a:t>
            </a:r>
            <a:r>
              <a:rPr lang="zh-CN" altLang="en-US" sz="1600" dirty="0" smtClean="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学习。</a:t>
            </a:r>
            <a:endPar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0" name="TextBox 24"/>
          <p:cNvSpPr txBox="1"/>
          <p:nvPr/>
        </p:nvSpPr>
        <p:spPr>
          <a:xfrm>
            <a:off x="6958287" y="1652996"/>
            <a:ext cx="1159325" cy="395317"/>
          </a:xfrm>
          <a:prstGeom prst="rect">
            <a:avLst/>
          </a:prstGeom>
          <a:noFill/>
        </p:spPr>
        <p:txBody>
          <a:bodyPr wrap="none" lIns="86694" tIns="43347" rIns="86694" bIns="43347" rtlCol="0">
            <a:spAutoFit/>
          </a:bodyPr>
          <a:lstStyle/>
          <a:p>
            <a:pPr lvl="0">
              <a:defRPr sz="1800">
                <a:solidFill>
                  <a:srgbClr val="000000"/>
                </a:solidFill>
                <a:uFillTx/>
              </a:defRPr>
            </a:pPr>
            <a:r>
              <a:rPr lang="en-US" altLang="zh-CN" sz="2000" b="1" dirty="0" smtClean="0">
                <a:solidFill>
                  <a:schemeClr val="accent6"/>
                </a:solidFill>
                <a:uFill>
                  <a:solidFill>
                    <a:srgbClr val="595959"/>
                  </a:solidFill>
                </a:uFill>
                <a:latin typeface="微软雅黑" panose="020B0503020204020204" pitchFamily="34" charset="-122"/>
                <a:ea typeface="微软雅黑" panose="020B0503020204020204" pitchFamily="34" charset="-122"/>
                <a:cs typeface="+mn-ea"/>
                <a:sym typeface="+mn-lt"/>
              </a:rPr>
              <a:t>01  </a:t>
            </a:r>
            <a:r>
              <a:rPr lang="zh-CN" altLang="en-US" sz="2000" b="1" dirty="0" smtClean="0">
                <a:solidFill>
                  <a:schemeClr val="accent6"/>
                </a:solidFill>
                <a:uFill>
                  <a:solidFill>
                    <a:srgbClr val="595959"/>
                  </a:solidFill>
                </a:uFill>
                <a:latin typeface="微软雅黑" panose="020B0503020204020204" pitchFamily="34" charset="-122"/>
                <a:ea typeface="微软雅黑" panose="020B0503020204020204" pitchFamily="34" charset="-122"/>
                <a:cs typeface="+mn-ea"/>
                <a:sym typeface="+mn-lt"/>
              </a:rPr>
              <a:t>培训</a:t>
            </a:r>
            <a:endParaRPr lang="zh-CN" altLang="en-US" sz="2000" b="1" dirty="0">
              <a:solidFill>
                <a:schemeClr val="accent6"/>
              </a:solidFill>
              <a:uFill>
                <a:solidFill>
                  <a:srgbClr val="595959"/>
                </a:solidFill>
              </a:uFill>
              <a:latin typeface="微软雅黑" panose="020B0503020204020204" pitchFamily="34" charset="-122"/>
              <a:ea typeface="微软雅黑" panose="020B0503020204020204" pitchFamily="34" charset="-122"/>
              <a:cs typeface="+mn-ea"/>
              <a:sym typeface="+mn-lt"/>
            </a:endParaRPr>
          </a:p>
        </p:txBody>
      </p:sp>
      <p:sp>
        <p:nvSpPr>
          <p:cNvPr id="401" name="TextBox 24"/>
          <p:cNvSpPr txBox="1"/>
          <p:nvPr/>
        </p:nvSpPr>
        <p:spPr>
          <a:xfrm>
            <a:off x="6958287" y="2775564"/>
            <a:ext cx="1159325" cy="395317"/>
          </a:xfrm>
          <a:prstGeom prst="rect">
            <a:avLst/>
          </a:prstGeom>
          <a:noFill/>
        </p:spPr>
        <p:txBody>
          <a:bodyPr wrap="none" lIns="86694" tIns="43347" rIns="86694" bIns="43347" rtlCol="0">
            <a:spAutoFit/>
          </a:bodyPr>
          <a:lstStyle/>
          <a:p>
            <a:pPr lvl="0">
              <a:defRPr sz="1800">
                <a:solidFill>
                  <a:srgbClr val="000000"/>
                </a:solidFill>
                <a:uFillTx/>
              </a:defRPr>
            </a:pPr>
            <a:r>
              <a:rPr lang="en-US" altLang="zh-CN" sz="2000" b="1" dirty="0" smtClean="0">
                <a:solidFill>
                  <a:schemeClr val="accent2"/>
                </a:solidFill>
                <a:uFill>
                  <a:solidFill>
                    <a:srgbClr val="595959"/>
                  </a:solidFill>
                </a:uFill>
                <a:latin typeface="微软雅黑" panose="020B0503020204020204" pitchFamily="34" charset="-122"/>
                <a:ea typeface="微软雅黑" panose="020B0503020204020204" pitchFamily="34" charset="-122"/>
                <a:cs typeface="+mn-ea"/>
                <a:sym typeface="+mn-lt"/>
              </a:rPr>
              <a:t>02  </a:t>
            </a:r>
            <a:r>
              <a:rPr lang="zh-CN" altLang="en-US" sz="2000" b="1" dirty="0" smtClean="0">
                <a:solidFill>
                  <a:schemeClr val="accent2"/>
                </a:solidFill>
                <a:uFill>
                  <a:solidFill>
                    <a:srgbClr val="595959"/>
                  </a:solidFill>
                </a:uFill>
                <a:latin typeface="微软雅黑" panose="020B0503020204020204" pitchFamily="34" charset="-122"/>
                <a:ea typeface="微软雅黑" panose="020B0503020204020204" pitchFamily="34" charset="-122"/>
                <a:cs typeface="+mn-ea"/>
                <a:sym typeface="+mn-lt"/>
              </a:rPr>
              <a:t>工作</a:t>
            </a:r>
            <a:endParaRPr lang="zh-CN" altLang="en-US" sz="2000" b="1" dirty="0">
              <a:solidFill>
                <a:schemeClr val="accent2"/>
              </a:solidFill>
              <a:uFill>
                <a:solidFill>
                  <a:srgbClr val="595959"/>
                </a:solidFill>
              </a:uFill>
              <a:latin typeface="微软雅黑" panose="020B0503020204020204" pitchFamily="34" charset="-122"/>
              <a:ea typeface="微软雅黑" panose="020B0503020204020204" pitchFamily="34" charset="-122"/>
              <a:cs typeface="+mn-ea"/>
              <a:sym typeface="+mn-lt"/>
            </a:endParaRPr>
          </a:p>
        </p:txBody>
      </p:sp>
      <p:sp>
        <p:nvSpPr>
          <p:cNvPr id="402" name="TextBox 24"/>
          <p:cNvSpPr txBox="1"/>
          <p:nvPr/>
        </p:nvSpPr>
        <p:spPr>
          <a:xfrm>
            <a:off x="7021882" y="3811214"/>
            <a:ext cx="1159325" cy="395317"/>
          </a:xfrm>
          <a:prstGeom prst="rect">
            <a:avLst/>
          </a:prstGeom>
          <a:noFill/>
        </p:spPr>
        <p:txBody>
          <a:bodyPr wrap="none" lIns="86694" tIns="43347" rIns="86694" bIns="43347" rtlCol="0">
            <a:spAutoFit/>
          </a:bodyPr>
          <a:lstStyle/>
          <a:p>
            <a:pPr lvl="0">
              <a:defRPr sz="1800">
                <a:solidFill>
                  <a:srgbClr val="000000"/>
                </a:solidFill>
                <a:uFillTx/>
              </a:defRPr>
            </a:pPr>
            <a:r>
              <a:rPr lang="en-US" altLang="zh-CN" sz="2000" b="1" dirty="0" smtClean="0">
                <a:solidFill>
                  <a:schemeClr val="accent3"/>
                </a:solidFill>
                <a:uFill>
                  <a:solidFill>
                    <a:srgbClr val="595959"/>
                  </a:solidFill>
                </a:uFill>
                <a:latin typeface="微软雅黑" panose="020B0503020204020204" pitchFamily="34" charset="-122"/>
                <a:ea typeface="微软雅黑" panose="020B0503020204020204" pitchFamily="34" charset="-122"/>
                <a:cs typeface="+mn-ea"/>
                <a:sym typeface="+mn-lt"/>
              </a:rPr>
              <a:t>03  </a:t>
            </a:r>
            <a:r>
              <a:rPr lang="zh-CN" altLang="en-US" sz="2000" b="1" dirty="0" smtClean="0">
                <a:solidFill>
                  <a:schemeClr val="accent3"/>
                </a:solidFill>
                <a:uFill>
                  <a:solidFill>
                    <a:srgbClr val="595959"/>
                  </a:solidFill>
                </a:uFill>
                <a:latin typeface="微软雅黑" panose="020B0503020204020204" pitchFamily="34" charset="-122"/>
                <a:ea typeface="微软雅黑" panose="020B0503020204020204" pitchFamily="34" charset="-122"/>
                <a:cs typeface="+mn-ea"/>
                <a:sym typeface="+mn-lt"/>
              </a:rPr>
              <a:t>网络</a:t>
            </a:r>
            <a:endParaRPr lang="zh-CN" altLang="en-US" sz="2000" b="1" dirty="0">
              <a:solidFill>
                <a:schemeClr val="accent3"/>
              </a:solidFill>
              <a:uFill>
                <a:solidFill>
                  <a:srgbClr val="595959"/>
                </a:solidFill>
              </a:uFill>
              <a:latin typeface="微软雅黑" panose="020B0503020204020204" pitchFamily="34" charset="-122"/>
              <a:ea typeface="微软雅黑" panose="020B0503020204020204" pitchFamily="34" charset="-122"/>
              <a:cs typeface="+mn-ea"/>
              <a:sym typeface="+mn-lt"/>
            </a:endParaRPr>
          </a:p>
        </p:txBody>
      </p:sp>
      <p:sp>
        <p:nvSpPr>
          <p:cNvPr id="403" name="文本框 8"/>
          <p:cNvSpPr txBox="1"/>
          <p:nvPr/>
        </p:nvSpPr>
        <p:spPr>
          <a:xfrm>
            <a:off x="6958287" y="5261940"/>
            <a:ext cx="4188556" cy="579983"/>
          </a:xfrm>
          <a:prstGeom prst="rect">
            <a:avLst/>
          </a:prstGeom>
          <a:noFill/>
        </p:spPr>
        <p:txBody>
          <a:bodyPr wrap="square" lIns="86694" tIns="43347" rIns="86694" bIns="43347" rtlCol="0">
            <a:spAutoFit/>
          </a:bodyPr>
          <a:lstStyle/>
          <a:p>
            <a:pPr algn="just"/>
            <a:r>
              <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公司总经办会议、工程部周例会、资料员会议、评审</a:t>
            </a:r>
            <a:r>
              <a:rPr lang="zh-CN" altLang="en-US" sz="1600" dirty="0" smtClean="0">
                <a:solidFill>
                  <a:srgbClr val="595959"/>
                </a:solidFill>
                <a:latin typeface="微软雅黑" panose="020B0503020204020204" pitchFamily="34" charset="-122"/>
                <a:ea typeface="微软雅黑" panose="020B0503020204020204" pitchFamily="34" charset="-122"/>
                <a:sym typeface="微软雅黑" panose="020B0503020204020204" pitchFamily="34" charset="-122"/>
              </a:rPr>
              <a:t>会。</a:t>
            </a:r>
            <a:endParaRPr lang="zh-CN" altLang="en-US" sz="1600" dirty="0">
              <a:solidFill>
                <a:srgbClr val="595959"/>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4" name="TextBox 24"/>
          <p:cNvSpPr txBox="1"/>
          <p:nvPr/>
        </p:nvSpPr>
        <p:spPr>
          <a:xfrm>
            <a:off x="7021882" y="4929173"/>
            <a:ext cx="1159325" cy="395317"/>
          </a:xfrm>
          <a:prstGeom prst="rect">
            <a:avLst/>
          </a:prstGeom>
          <a:noFill/>
        </p:spPr>
        <p:txBody>
          <a:bodyPr wrap="none" lIns="86694" tIns="43347" rIns="86694" bIns="43347" rtlCol="0">
            <a:spAutoFit/>
          </a:bodyPr>
          <a:lstStyle/>
          <a:p>
            <a:pPr lvl="0">
              <a:defRPr sz="1800">
                <a:solidFill>
                  <a:srgbClr val="000000"/>
                </a:solidFill>
                <a:uFillTx/>
              </a:defRPr>
            </a:pPr>
            <a:r>
              <a:rPr lang="en-US" altLang="zh-CN" sz="2000" b="1" dirty="0" smtClean="0">
                <a:solidFill>
                  <a:schemeClr val="accent4"/>
                </a:solidFill>
                <a:uFill>
                  <a:solidFill>
                    <a:srgbClr val="595959"/>
                  </a:solidFill>
                </a:uFill>
                <a:latin typeface="微软雅黑" panose="020B0503020204020204" pitchFamily="34" charset="-122"/>
                <a:ea typeface="微软雅黑" panose="020B0503020204020204" pitchFamily="34" charset="-122"/>
                <a:cs typeface="+mn-ea"/>
                <a:sym typeface="+mn-lt"/>
              </a:rPr>
              <a:t>04  </a:t>
            </a:r>
            <a:r>
              <a:rPr lang="zh-CN" altLang="en-US" sz="2000" b="1" dirty="0" smtClean="0">
                <a:solidFill>
                  <a:schemeClr val="accent4"/>
                </a:solidFill>
                <a:uFill>
                  <a:solidFill>
                    <a:srgbClr val="595959"/>
                  </a:solidFill>
                </a:uFill>
                <a:latin typeface="微软雅黑" panose="020B0503020204020204" pitchFamily="34" charset="-122"/>
                <a:ea typeface="微软雅黑" panose="020B0503020204020204" pitchFamily="34" charset="-122"/>
                <a:cs typeface="+mn-ea"/>
                <a:sym typeface="+mn-lt"/>
              </a:rPr>
              <a:t>会议</a:t>
            </a:r>
            <a:endParaRPr lang="zh-CN" altLang="en-US" sz="2000" b="1" dirty="0">
              <a:solidFill>
                <a:schemeClr val="accent4"/>
              </a:solidFill>
              <a:uFill>
                <a:solidFill>
                  <a:srgbClr val="595959"/>
                </a:solidFill>
              </a:uFill>
              <a:latin typeface="微软雅黑" panose="020B0503020204020204" pitchFamily="34" charset="-122"/>
              <a:ea typeface="微软雅黑" panose="020B0503020204020204" pitchFamily="34" charset="-122"/>
              <a:cs typeface="+mn-ea"/>
              <a:sym typeface="+mn-lt"/>
            </a:endParaRPr>
          </a:p>
        </p:txBody>
      </p:sp>
      <p:sp>
        <p:nvSpPr>
          <p:cNvPr id="405" name="TextBox 404"/>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750"/>
                                </p:stCondLst>
                                <p:childTnLst>
                                  <p:par>
                                    <p:cTn id="13" presetID="2" presetClass="entr" presetSubtype="4" fill="hold" nodeType="afterEffect" p14:presetBounceEnd="35000">
                                      <p:stCondLst>
                                        <p:cond delay="0"/>
                                      </p:stCondLst>
                                      <p:childTnLst>
                                        <p:set>
                                          <p:cBhvr>
                                            <p:cTn id="14" dur="1" fill="hold">
                                              <p:stCondLst>
                                                <p:cond delay="0"/>
                                              </p:stCondLst>
                                            </p:cTn>
                                            <p:tgtEl>
                                              <p:spTgt spid="314"/>
                                            </p:tgtEl>
                                            <p:attrNameLst>
                                              <p:attrName>style.visibility</p:attrName>
                                            </p:attrNameLst>
                                          </p:cBhvr>
                                          <p:to>
                                            <p:strVal val="visible"/>
                                          </p:to>
                                        </p:set>
                                        <p:anim calcmode="lin" valueType="num" p14:bounceEnd="35000">
                                          <p:cBhvr additive="base">
                                            <p:cTn id="15" dur="1500" fill="hold"/>
                                            <p:tgtEl>
                                              <p:spTgt spid="314"/>
                                            </p:tgtEl>
                                            <p:attrNameLst>
                                              <p:attrName>ppt_x</p:attrName>
                                            </p:attrNameLst>
                                          </p:cBhvr>
                                          <p:tavLst>
                                            <p:tav tm="0">
                                              <p:val>
                                                <p:strVal val="#ppt_x"/>
                                              </p:val>
                                            </p:tav>
                                            <p:tav tm="100000">
                                              <p:val>
                                                <p:strVal val="#ppt_x"/>
                                              </p:val>
                                            </p:tav>
                                          </p:tavLst>
                                        </p:anim>
                                        <p:anim calcmode="lin" valueType="num" p14:bounceEnd="35000">
                                          <p:cBhvr additive="base">
                                            <p:cTn id="16" dur="1500" fill="hold"/>
                                            <p:tgtEl>
                                              <p:spTgt spid="314"/>
                                            </p:tgtEl>
                                            <p:attrNameLst>
                                              <p:attrName>ppt_y</p:attrName>
                                            </p:attrNameLst>
                                          </p:cBhvr>
                                          <p:tavLst>
                                            <p:tav tm="0">
                                              <p:val>
                                                <p:strVal val="1+#ppt_h/2"/>
                                              </p:val>
                                            </p:tav>
                                            <p:tav tm="100000">
                                              <p:val>
                                                <p:strVal val="#ppt_y"/>
                                              </p:val>
                                            </p:tav>
                                          </p:tavLst>
                                        </p:anim>
                                      </p:childTnLst>
                                    </p:cTn>
                                  </p:par>
                                  <p:par>
                                    <p:cTn id="17" presetID="2" presetClass="entr" presetSubtype="2" fill="hold" nodeType="withEffect" p14:presetBounceEnd="35000">
                                      <p:stCondLst>
                                        <p:cond delay="0"/>
                                      </p:stCondLst>
                                      <p:childTnLst>
                                        <p:set>
                                          <p:cBhvr>
                                            <p:cTn id="18" dur="1" fill="hold">
                                              <p:stCondLst>
                                                <p:cond delay="0"/>
                                              </p:stCondLst>
                                            </p:cTn>
                                            <p:tgtEl>
                                              <p:spTgt spid="270"/>
                                            </p:tgtEl>
                                            <p:attrNameLst>
                                              <p:attrName>style.visibility</p:attrName>
                                            </p:attrNameLst>
                                          </p:cBhvr>
                                          <p:to>
                                            <p:strVal val="visible"/>
                                          </p:to>
                                        </p:set>
                                        <p:anim calcmode="lin" valueType="num" p14:bounceEnd="35000">
                                          <p:cBhvr additive="base">
                                            <p:cTn id="19" dur="1500" fill="hold"/>
                                            <p:tgtEl>
                                              <p:spTgt spid="270"/>
                                            </p:tgtEl>
                                            <p:attrNameLst>
                                              <p:attrName>ppt_x</p:attrName>
                                            </p:attrNameLst>
                                          </p:cBhvr>
                                          <p:tavLst>
                                            <p:tav tm="0">
                                              <p:val>
                                                <p:strVal val="1+#ppt_w/2"/>
                                              </p:val>
                                            </p:tav>
                                            <p:tav tm="100000">
                                              <p:val>
                                                <p:strVal val="#ppt_x"/>
                                              </p:val>
                                            </p:tav>
                                          </p:tavLst>
                                        </p:anim>
                                        <p:anim calcmode="lin" valueType="num" p14:bounceEnd="35000">
                                          <p:cBhvr additive="base">
                                            <p:cTn id="20" dur="1500" fill="hold"/>
                                            <p:tgtEl>
                                              <p:spTgt spid="270"/>
                                            </p:tgtEl>
                                            <p:attrNameLst>
                                              <p:attrName>ppt_y</p:attrName>
                                            </p:attrNameLst>
                                          </p:cBhvr>
                                          <p:tavLst>
                                            <p:tav tm="0">
                                              <p:val>
                                                <p:strVal val="#ppt_y"/>
                                              </p:val>
                                            </p:tav>
                                            <p:tav tm="100000">
                                              <p:val>
                                                <p:strVal val="#ppt_y"/>
                                              </p:val>
                                            </p:tav>
                                          </p:tavLst>
                                        </p:anim>
                                      </p:childTnLst>
                                    </p:cTn>
                                  </p:par>
                                  <p:par>
                                    <p:cTn id="21" presetID="2" presetClass="entr" presetSubtype="1" fill="hold" nodeType="withEffect" p14:presetBounceEnd="35000">
                                      <p:stCondLst>
                                        <p:cond delay="0"/>
                                      </p:stCondLst>
                                      <p:childTnLst>
                                        <p:set>
                                          <p:cBhvr>
                                            <p:cTn id="22" dur="1" fill="hold">
                                              <p:stCondLst>
                                                <p:cond delay="0"/>
                                              </p:stCondLst>
                                            </p:cTn>
                                            <p:tgtEl>
                                              <p:spTgt spid="242"/>
                                            </p:tgtEl>
                                            <p:attrNameLst>
                                              <p:attrName>style.visibility</p:attrName>
                                            </p:attrNameLst>
                                          </p:cBhvr>
                                          <p:to>
                                            <p:strVal val="visible"/>
                                          </p:to>
                                        </p:set>
                                        <p:anim calcmode="lin" valueType="num" p14:bounceEnd="35000">
                                          <p:cBhvr additive="base">
                                            <p:cTn id="23" dur="1500" fill="hold"/>
                                            <p:tgtEl>
                                              <p:spTgt spid="242"/>
                                            </p:tgtEl>
                                            <p:attrNameLst>
                                              <p:attrName>ppt_x</p:attrName>
                                            </p:attrNameLst>
                                          </p:cBhvr>
                                          <p:tavLst>
                                            <p:tav tm="0">
                                              <p:val>
                                                <p:strVal val="#ppt_x"/>
                                              </p:val>
                                            </p:tav>
                                            <p:tav tm="100000">
                                              <p:val>
                                                <p:strVal val="#ppt_x"/>
                                              </p:val>
                                            </p:tav>
                                          </p:tavLst>
                                        </p:anim>
                                        <p:anim calcmode="lin" valueType="num" p14:bounceEnd="35000">
                                          <p:cBhvr additive="base">
                                            <p:cTn id="24" dur="1500" fill="hold"/>
                                            <p:tgtEl>
                                              <p:spTgt spid="242"/>
                                            </p:tgtEl>
                                            <p:attrNameLst>
                                              <p:attrName>ppt_y</p:attrName>
                                            </p:attrNameLst>
                                          </p:cBhvr>
                                          <p:tavLst>
                                            <p:tav tm="0">
                                              <p:val>
                                                <p:strVal val="0-#ppt_h/2"/>
                                              </p:val>
                                            </p:tav>
                                            <p:tav tm="100000">
                                              <p:val>
                                                <p:strVal val="#ppt_y"/>
                                              </p:val>
                                            </p:tav>
                                          </p:tavLst>
                                        </p:anim>
                                      </p:childTnLst>
                                    </p:cTn>
                                  </p:par>
                                  <p:par>
                                    <p:cTn id="25" presetID="2" presetClass="entr" presetSubtype="8" fill="hold" nodeType="withEffect" p14:presetBounceEnd="35000">
                                      <p:stCondLst>
                                        <p:cond delay="0"/>
                                      </p:stCondLst>
                                      <p:childTnLst>
                                        <p:set>
                                          <p:cBhvr>
                                            <p:cTn id="26" dur="1" fill="hold">
                                              <p:stCondLst>
                                                <p:cond delay="0"/>
                                              </p:stCondLst>
                                            </p:cTn>
                                            <p:tgtEl>
                                              <p:spTgt spid="387"/>
                                            </p:tgtEl>
                                            <p:attrNameLst>
                                              <p:attrName>style.visibility</p:attrName>
                                            </p:attrNameLst>
                                          </p:cBhvr>
                                          <p:to>
                                            <p:strVal val="visible"/>
                                          </p:to>
                                        </p:set>
                                        <p:anim calcmode="lin" valueType="num" p14:bounceEnd="35000">
                                          <p:cBhvr additive="base">
                                            <p:cTn id="27" dur="1500" fill="hold"/>
                                            <p:tgtEl>
                                              <p:spTgt spid="387"/>
                                            </p:tgtEl>
                                            <p:attrNameLst>
                                              <p:attrName>ppt_x</p:attrName>
                                            </p:attrNameLst>
                                          </p:cBhvr>
                                          <p:tavLst>
                                            <p:tav tm="0">
                                              <p:val>
                                                <p:strVal val="0-#ppt_w/2"/>
                                              </p:val>
                                            </p:tav>
                                            <p:tav tm="100000">
                                              <p:val>
                                                <p:strVal val="#ppt_x"/>
                                              </p:val>
                                            </p:tav>
                                          </p:tavLst>
                                        </p:anim>
                                        <p:anim calcmode="lin" valueType="num" p14:bounceEnd="35000">
                                          <p:cBhvr additive="base">
                                            <p:cTn id="28" dur="1500" fill="hold"/>
                                            <p:tgtEl>
                                              <p:spTgt spid="387"/>
                                            </p:tgtEl>
                                            <p:attrNameLst>
                                              <p:attrName>ppt_y</p:attrName>
                                            </p:attrNameLst>
                                          </p:cBhvr>
                                          <p:tavLst>
                                            <p:tav tm="0">
                                              <p:val>
                                                <p:strVal val="#ppt_y"/>
                                              </p:val>
                                            </p:tav>
                                            <p:tav tm="100000">
                                              <p:val>
                                                <p:strVal val="#ppt_y"/>
                                              </p:val>
                                            </p:tav>
                                          </p:tavLst>
                                        </p:anim>
                                      </p:childTnLst>
                                    </p:cTn>
                                  </p:par>
                                </p:childTnLst>
                              </p:cTn>
                            </p:par>
                            <p:par>
                              <p:cTn id="29" fill="hold">
                                <p:stCondLst>
                                  <p:cond delay="2250"/>
                                </p:stCondLst>
                                <p:childTnLst>
                                  <p:par>
                                    <p:cTn id="30" presetID="12" presetClass="entr" presetSubtype="8" fill="hold" grpId="0" nodeType="afterEffect">
                                      <p:stCondLst>
                                        <p:cond delay="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500"/>
                                            <p:tgtEl>
                                              <p:spTgt spid="239"/>
                                            </p:tgtEl>
                                            <p:attrNameLst>
                                              <p:attrName>ppt_x</p:attrName>
                                            </p:attrNameLst>
                                          </p:cBhvr>
                                          <p:tavLst>
                                            <p:tav tm="0">
                                              <p:val>
                                                <p:strVal val="#ppt_x-#ppt_w*1.125000"/>
                                              </p:val>
                                            </p:tav>
                                            <p:tav tm="100000">
                                              <p:val>
                                                <p:strVal val="#ppt_x"/>
                                              </p:val>
                                            </p:tav>
                                          </p:tavLst>
                                        </p:anim>
                                        <p:animEffect transition="in" filter="wipe(right)">
                                          <p:cBhvr>
                                            <p:cTn id="33" dur="500"/>
                                            <p:tgtEl>
                                              <p:spTgt spid="239"/>
                                            </p:tgtEl>
                                          </p:cBhvr>
                                        </p:animEffect>
                                      </p:childTnLst>
                                    </p:cTn>
                                  </p:par>
                                </p:childTnLst>
                              </p:cTn>
                            </p:par>
                            <p:par>
                              <p:cTn id="34" fill="hold">
                                <p:stCondLst>
                                  <p:cond delay="2750"/>
                                </p:stCondLst>
                                <p:childTnLst>
                                  <p:par>
                                    <p:cTn id="35" presetID="12" presetClass="entr" presetSubtype="1" fill="hold" grpId="0" nodeType="afterEffect">
                                      <p:stCondLst>
                                        <p:cond delay="0"/>
                                      </p:stCondLst>
                                      <p:childTnLst>
                                        <p:set>
                                          <p:cBhvr>
                                            <p:cTn id="36" dur="1" fill="hold">
                                              <p:stCondLst>
                                                <p:cond delay="0"/>
                                              </p:stCondLst>
                                            </p:cTn>
                                            <p:tgtEl>
                                              <p:spTgt spid="400"/>
                                            </p:tgtEl>
                                            <p:attrNameLst>
                                              <p:attrName>style.visibility</p:attrName>
                                            </p:attrNameLst>
                                          </p:cBhvr>
                                          <p:to>
                                            <p:strVal val="visible"/>
                                          </p:to>
                                        </p:set>
                                        <p:anim calcmode="lin" valueType="num">
                                          <p:cBhvr additive="base">
                                            <p:cTn id="37" dur="500"/>
                                            <p:tgtEl>
                                              <p:spTgt spid="400"/>
                                            </p:tgtEl>
                                            <p:attrNameLst>
                                              <p:attrName>ppt_y</p:attrName>
                                            </p:attrNameLst>
                                          </p:cBhvr>
                                          <p:tavLst>
                                            <p:tav tm="0">
                                              <p:val>
                                                <p:strVal val="#ppt_y-#ppt_h*1.125000"/>
                                              </p:val>
                                            </p:tav>
                                            <p:tav tm="100000">
                                              <p:val>
                                                <p:strVal val="#ppt_y"/>
                                              </p:val>
                                            </p:tav>
                                          </p:tavLst>
                                        </p:anim>
                                        <p:animEffect transition="in" filter="wipe(down)">
                                          <p:cBhvr>
                                            <p:cTn id="38" dur="500"/>
                                            <p:tgtEl>
                                              <p:spTgt spid="400"/>
                                            </p:tgtEl>
                                          </p:cBhvr>
                                        </p:animEffect>
                                      </p:childTnLst>
                                    </p:cTn>
                                  </p:par>
                                </p:childTnLst>
                              </p:cTn>
                            </p:par>
                            <p:par>
                              <p:cTn id="39" fill="hold">
                                <p:stCondLst>
                                  <p:cond delay="3250"/>
                                </p:stCondLst>
                                <p:childTnLst>
                                  <p:par>
                                    <p:cTn id="40" presetID="53" presetClass="entr" presetSubtype="16" fill="hold" grpId="0" nodeType="afterEffect">
                                      <p:stCondLst>
                                        <p:cond delay="0"/>
                                      </p:stCondLst>
                                      <p:iterate type="lt">
                                        <p:tmPct val="3000"/>
                                      </p:iterate>
                                      <p:childTnLst>
                                        <p:set>
                                          <p:cBhvr>
                                            <p:cTn id="41" dur="1" fill="hold">
                                              <p:stCondLst>
                                                <p:cond delay="0"/>
                                              </p:stCondLst>
                                            </p:cTn>
                                            <p:tgtEl>
                                              <p:spTgt spid="397"/>
                                            </p:tgtEl>
                                            <p:attrNameLst>
                                              <p:attrName>style.visibility</p:attrName>
                                            </p:attrNameLst>
                                          </p:cBhvr>
                                          <p:to>
                                            <p:strVal val="visible"/>
                                          </p:to>
                                        </p:set>
                                        <p:anim calcmode="lin" valueType="num">
                                          <p:cBhvr>
                                            <p:cTn id="42" dur="500" fill="hold"/>
                                            <p:tgtEl>
                                              <p:spTgt spid="397"/>
                                            </p:tgtEl>
                                            <p:attrNameLst>
                                              <p:attrName>ppt_w</p:attrName>
                                            </p:attrNameLst>
                                          </p:cBhvr>
                                          <p:tavLst>
                                            <p:tav tm="0">
                                              <p:val>
                                                <p:fltVal val="0"/>
                                              </p:val>
                                            </p:tav>
                                            <p:tav tm="100000">
                                              <p:val>
                                                <p:strVal val="#ppt_w"/>
                                              </p:val>
                                            </p:tav>
                                          </p:tavLst>
                                        </p:anim>
                                        <p:anim calcmode="lin" valueType="num">
                                          <p:cBhvr>
                                            <p:cTn id="43" dur="500" fill="hold"/>
                                            <p:tgtEl>
                                              <p:spTgt spid="397"/>
                                            </p:tgtEl>
                                            <p:attrNameLst>
                                              <p:attrName>ppt_h</p:attrName>
                                            </p:attrNameLst>
                                          </p:cBhvr>
                                          <p:tavLst>
                                            <p:tav tm="0">
                                              <p:val>
                                                <p:fltVal val="0"/>
                                              </p:val>
                                            </p:tav>
                                            <p:tav tm="100000">
                                              <p:val>
                                                <p:strVal val="#ppt_h"/>
                                              </p:val>
                                            </p:tav>
                                          </p:tavLst>
                                        </p:anim>
                                        <p:animEffect transition="in" filter="fade">
                                          <p:cBhvr>
                                            <p:cTn id="44" dur="500"/>
                                            <p:tgtEl>
                                              <p:spTgt spid="397"/>
                                            </p:tgtEl>
                                          </p:cBhvr>
                                        </p:animEffect>
                                      </p:childTnLst>
                                    </p:cTn>
                                  </p:par>
                                </p:childTnLst>
                              </p:cTn>
                            </p:par>
                            <p:par>
                              <p:cTn id="45" fill="hold">
                                <p:stCondLst>
                                  <p:cond delay="4154"/>
                                </p:stCondLst>
                                <p:childTnLst>
                                  <p:par>
                                    <p:cTn id="46" presetID="12" presetClass="entr" presetSubtype="8" fill="hold" grpId="0" nodeType="afterEffect">
                                      <p:stCondLst>
                                        <p:cond delay="0"/>
                                      </p:stCondLst>
                                      <p:childTnLst>
                                        <p:set>
                                          <p:cBhvr>
                                            <p:cTn id="47" dur="1" fill="hold">
                                              <p:stCondLst>
                                                <p:cond delay="0"/>
                                              </p:stCondLst>
                                            </p:cTn>
                                            <p:tgtEl>
                                              <p:spTgt spid="240"/>
                                            </p:tgtEl>
                                            <p:attrNameLst>
                                              <p:attrName>style.visibility</p:attrName>
                                            </p:attrNameLst>
                                          </p:cBhvr>
                                          <p:to>
                                            <p:strVal val="visible"/>
                                          </p:to>
                                        </p:set>
                                        <p:anim calcmode="lin" valueType="num">
                                          <p:cBhvr additive="base">
                                            <p:cTn id="48" dur="500"/>
                                            <p:tgtEl>
                                              <p:spTgt spid="240"/>
                                            </p:tgtEl>
                                            <p:attrNameLst>
                                              <p:attrName>ppt_x</p:attrName>
                                            </p:attrNameLst>
                                          </p:cBhvr>
                                          <p:tavLst>
                                            <p:tav tm="0">
                                              <p:val>
                                                <p:strVal val="#ppt_x-#ppt_w*1.125000"/>
                                              </p:val>
                                            </p:tav>
                                            <p:tav tm="100000">
                                              <p:val>
                                                <p:strVal val="#ppt_x"/>
                                              </p:val>
                                            </p:tav>
                                          </p:tavLst>
                                        </p:anim>
                                        <p:animEffect transition="in" filter="wipe(right)">
                                          <p:cBhvr>
                                            <p:cTn id="49" dur="500"/>
                                            <p:tgtEl>
                                              <p:spTgt spid="240"/>
                                            </p:tgtEl>
                                          </p:cBhvr>
                                        </p:animEffect>
                                      </p:childTnLst>
                                    </p:cTn>
                                  </p:par>
                                </p:childTnLst>
                              </p:cTn>
                            </p:par>
                            <p:par>
                              <p:cTn id="50" fill="hold">
                                <p:stCondLst>
                                  <p:cond delay="4654"/>
                                </p:stCondLst>
                                <p:childTnLst>
                                  <p:par>
                                    <p:cTn id="51" presetID="12" presetClass="entr" presetSubtype="1" fill="hold" grpId="0" nodeType="afterEffect">
                                      <p:stCondLst>
                                        <p:cond delay="0"/>
                                      </p:stCondLst>
                                      <p:childTnLst>
                                        <p:set>
                                          <p:cBhvr>
                                            <p:cTn id="52" dur="1" fill="hold">
                                              <p:stCondLst>
                                                <p:cond delay="0"/>
                                              </p:stCondLst>
                                            </p:cTn>
                                            <p:tgtEl>
                                              <p:spTgt spid="401"/>
                                            </p:tgtEl>
                                            <p:attrNameLst>
                                              <p:attrName>style.visibility</p:attrName>
                                            </p:attrNameLst>
                                          </p:cBhvr>
                                          <p:to>
                                            <p:strVal val="visible"/>
                                          </p:to>
                                        </p:set>
                                        <p:anim calcmode="lin" valueType="num">
                                          <p:cBhvr additive="base">
                                            <p:cTn id="53" dur="500"/>
                                            <p:tgtEl>
                                              <p:spTgt spid="401"/>
                                            </p:tgtEl>
                                            <p:attrNameLst>
                                              <p:attrName>ppt_y</p:attrName>
                                            </p:attrNameLst>
                                          </p:cBhvr>
                                          <p:tavLst>
                                            <p:tav tm="0">
                                              <p:val>
                                                <p:strVal val="#ppt_y-#ppt_h*1.125000"/>
                                              </p:val>
                                            </p:tav>
                                            <p:tav tm="100000">
                                              <p:val>
                                                <p:strVal val="#ppt_y"/>
                                              </p:val>
                                            </p:tav>
                                          </p:tavLst>
                                        </p:anim>
                                        <p:animEffect transition="in" filter="wipe(down)">
                                          <p:cBhvr>
                                            <p:cTn id="54" dur="500"/>
                                            <p:tgtEl>
                                              <p:spTgt spid="401"/>
                                            </p:tgtEl>
                                          </p:cBhvr>
                                        </p:animEffect>
                                      </p:childTnLst>
                                    </p:cTn>
                                  </p:par>
                                </p:childTnLst>
                              </p:cTn>
                            </p:par>
                            <p:par>
                              <p:cTn id="55" fill="hold">
                                <p:stCondLst>
                                  <p:cond delay="5154"/>
                                </p:stCondLst>
                                <p:childTnLst>
                                  <p:par>
                                    <p:cTn id="56" presetID="53" presetClass="entr" presetSubtype="16" fill="hold" grpId="0" nodeType="afterEffect">
                                      <p:stCondLst>
                                        <p:cond delay="0"/>
                                      </p:stCondLst>
                                      <p:iterate type="lt">
                                        <p:tmPct val="3000"/>
                                      </p:iterate>
                                      <p:childTnLst>
                                        <p:set>
                                          <p:cBhvr>
                                            <p:cTn id="57" dur="1" fill="hold">
                                              <p:stCondLst>
                                                <p:cond delay="0"/>
                                              </p:stCondLst>
                                            </p:cTn>
                                            <p:tgtEl>
                                              <p:spTgt spid="398"/>
                                            </p:tgtEl>
                                            <p:attrNameLst>
                                              <p:attrName>style.visibility</p:attrName>
                                            </p:attrNameLst>
                                          </p:cBhvr>
                                          <p:to>
                                            <p:strVal val="visible"/>
                                          </p:to>
                                        </p:set>
                                        <p:anim calcmode="lin" valueType="num">
                                          <p:cBhvr>
                                            <p:cTn id="58" dur="500" fill="hold"/>
                                            <p:tgtEl>
                                              <p:spTgt spid="398"/>
                                            </p:tgtEl>
                                            <p:attrNameLst>
                                              <p:attrName>ppt_w</p:attrName>
                                            </p:attrNameLst>
                                          </p:cBhvr>
                                          <p:tavLst>
                                            <p:tav tm="0">
                                              <p:val>
                                                <p:fltVal val="0"/>
                                              </p:val>
                                            </p:tav>
                                            <p:tav tm="100000">
                                              <p:val>
                                                <p:strVal val="#ppt_w"/>
                                              </p:val>
                                            </p:tav>
                                          </p:tavLst>
                                        </p:anim>
                                        <p:anim calcmode="lin" valueType="num">
                                          <p:cBhvr>
                                            <p:cTn id="59" dur="500" fill="hold"/>
                                            <p:tgtEl>
                                              <p:spTgt spid="398"/>
                                            </p:tgtEl>
                                            <p:attrNameLst>
                                              <p:attrName>ppt_h</p:attrName>
                                            </p:attrNameLst>
                                          </p:cBhvr>
                                          <p:tavLst>
                                            <p:tav tm="0">
                                              <p:val>
                                                <p:fltVal val="0"/>
                                              </p:val>
                                            </p:tav>
                                            <p:tav tm="100000">
                                              <p:val>
                                                <p:strVal val="#ppt_h"/>
                                              </p:val>
                                            </p:tav>
                                          </p:tavLst>
                                        </p:anim>
                                        <p:animEffect transition="in" filter="fade">
                                          <p:cBhvr>
                                            <p:cTn id="60" dur="500"/>
                                            <p:tgtEl>
                                              <p:spTgt spid="398"/>
                                            </p:tgtEl>
                                          </p:cBhvr>
                                        </p:animEffect>
                                      </p:childTnLst>
                                    </p:cTn>
                                  </p:par>
                                </p:childTnLst>
                              </p:cTn>
                            </p:par>
                            <p:par>
                              <p:cTn id="61" fill="hold">
                                <p:stCondLst>
                                  <p:cond delay="6119"/>
                                </p:stCondLst>
                                <p:childTnLst>
                                  <p:par>
                                    <p:cTn id="62" presetID="12" presetClass="entr" presetSubtype="8" fill="hold" grpId="0" nodeType="afterEffect">
                                      <p:stCondLst>
                                        <p:cond delay="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500"/>
                                            <p:tgtEl>
                                              <p:spTgt spid="241"/>
                                            </p:tgtEl>
                                            <p:attrNameLst>
                                              <p:attrName>ppt_x</p:attrName>
                                            </p:attrNameLst>
                                          </p:cBhvr>
                                          <p:tavLst>
                                            <p:tav tm="0">
                                              <p:val>
                                                <p:strVal val="#ppt_x-#ppt_w*1.125000"/>
                                              </p:val>
                                            </p:tav>
                                            <p:tav tm="100000">
                                              <p:val>
                                                <p:strVal val="#ppt_x"/>
                                              </p:val>
                                            </p:tav>
                                          </p:tavLst>
                                        </p:anim>
                                        <p:animEffect transition="in" filter="wipe(right)">
                                          <p:cBhvr>
                                            <p:cTn id="65" dur="500"/>
                                            <p:tgtEl>
                                              <p:spTgt spid="241"/>
                                            </p:tgtEl>
                                          </p:cBhvr>
                                        </p:animEffect>
                                      </p:childTnLst>
                                    </p:cTn>
                                  </p:par>
                                </p:childTnLst>
                              </p:cTn>
                            </p:par>
                            <p:par>
                              <p:cTn id="66" fill="hold">
                                <p:stCondLst>
                                  <p:cond delay="6619"/>
                                </p:stCondLst>
                                <p:childTnLst>
                                  <p:par>
                                    <p:cTn id="67" presetID="12" presetClass="entr" presetSubtype="1" fill="hold" grpId="0" nodeType="afterEffect">
                                      <p:stCondLst>
                                        <p:cond delay="0"/>
                                      </p:stCondLst>
                                      <p:childTnLst>
                                        <p:set>
                                          <p:cBhvr>
                                            <p:cTn id="68" dur="1" fill="hold">
                                              <p:stCondLst>
                                                <p:cond delay="0"/>
                                              </p:stCondLst>
                                            </p:cTn>
                                            <p:tgtEl>
                                              <p:spTgt spid="402"/>
                                            </p:tgtEl>
                                            <p:attrNameLst>
                                              <p:attrName>style.visibility</p:attrName>
                                            </p:attrNameLst>
                                          </p:cBhvr>
                                          <p:to>
                                            <p:strVal val="visible"/>
                                          </p:to>
                                        </p:set>
                                        <p:anim calcmode="lin" valueType="num">
                                          <p:cBhvr additive="base">
                                            <p:cTn id="69" dur="500"/>
                                            <p:tgtEl>
                                              <p:spTgt spid="402"/>
                                            </p:tgtEl>
                                            <p:attrNameLst>
                                              <p:attrName>ppt_y</p:attrName>
                                            </p:attrNameLst>
                                          </p:cBhvr>
                                          <p:tavLst>
                                            <p:tav tm="0">
                                              <p:val>
                                                <p:strVal val="#ppt_y-#ppt_h*1.125000"/>
                                              </p:val>
                                            </p:tav>
                                            <p:tav tm="100000">
                                              <p:val>
                                                <p:strVal val="#ppt_y"/>
                                              </p:val>
                                            </p:tav>
                                          </p:tavLst>
                                        </p:anim>
                                        <p:animEffect transition="in" filter="wipe(down)">
                                          <p:cBhvr>
                                            <p:cTn id="70" dur="500"/>
                                            <p:tgtEl>
                                              <p:spTgt spid="402"/>
                                            </p:tgtEl>
                                          </p:cBhvr>
                                        </p:animEffect>
                                      </p:childTnLst>
                                    </p:cTn>
                                  </p:par>
                                </p:childTnLst>
                              </p:cTn>
                            </p:par>
                            <p:par>
                              <p:cTn id="71" fill="hold">
                                <p:stCondLst>
                                  <p:cond delay="7119"/>
                                </p:stCondLst>
                                <p:childTnLst>
                                  <p:par>
                                    <p:cTn id="72" presetID="53" presetClass="entr" presetSubtype="16" fill="hold" grpId="0" nodeType="afterEffect">
                                      <p:stCondLst>
                                        <p:cond delay="0"/>
                                      </p:stCondLst>
                                      <p:iterate type="lt">
                                        <p:tmPct val="3000"/>
                                      </p:iterate>
                                      <p:childTnLst>
                                        <p:set>
                                          <p:cBhvr>
                                            <p:cTn id="73" dur="1" fill="hold">
                                              <p:stCondLst>
                                                <p:cond delay="0"/>
                                              </p:stCondLst>
                                            </p:cTn>
                                            <p:tgtEl>
                                              <p:spTgt spid="399"/>
                                            </p:tgtEl>
                                            <p:attrNameLst>
                                              <p:attrName>style.visibility</p:attrName>
                                            </p:attrNameLst>
                                          </p:cBhvr>
                                          <p:to>
                                            <p:strVal val="visible"/>
                                          </p:to>
                                        </p:set>
                                        <p:anim calcmode="lin" valueType="num">
                                          <p:cBhvr>
                                            <p:cTn id="74" dur="500" fill="hold"/>
                                            <p:tgtEl>
                                              <p:spTgt spid="399"/>
                                            </p:tgtEl>
                                            <p:attrNameLst>
                                              <p:attrName>ppt_w</p:attrName>
                                            </p:attrNameLst>
                                          </p:cBhvr>
                                          <p:tavLst>
                                            <p:tav tm="0">
                                              <p:val>
                                                <p:fltVal val="0"/>
                                              </p:val>
                                            </p:tav>
                                            <p:tav tm="100000">
                                              <p:val>
                                                <p:strVal val="#ppt_w"/>
                                              </p:val>
                                            </p:tav>
                                          </p:tavLst>
                                        </p:anim>
                                        <p:anim calcmode="lin" valueType="num">
                                          <p:cBhvr>
                                            <p:cTn id="75" dur="500" fill="hold"/>
                                            <p:tgtEl>
                                              <p:spTgt spid="399"/>
                                            </p:tgtEl>
                                            <p:attrNameLst>
                                              <p:attrName>ppt_h</p:attrName>
                                            </p:attrNameLst>
                                          </p:cBhvr>
                                          <p:tavLst>
                                            <p:tav tm="0">
                                              <p:val>
                                                <p:fltVal val="0"/>
                                              </p:val>
                                            </p:tav>
                                            <p:tav tm="100000">
                                              <p:val>
                                                <p:strVal val="#ppt_h"/>
                                              </p:val>
                                            </p:tav>
                                          </p:tavLst>
                                        </p:anim>
                                        <p:animEffect transition="in" filter="fade">
                                          <p:cBhvr>
                                            <p:cTn id="76" dur="500"/>
                                            <p:tgtEl>
                                              <p:spTgt spid="399"/>
                                            </p:tgtEl>
                                          </p:cBhvr>
                                        </p:animEffect>
                                      </p:childTnLst>
                                    </p:cTn>
                                  </p:par>
                                </p:childTnLst>
                              </p:cTn>
                            </p:par>
                            <p:par>
                              <p:cTn id="77" fill="hold">
                                <p:stCondLst>
                                  <p:cond delay="8055"/>
                                </p:stCondLst>
                                <p:childTnLst>
                                  <p:par>
                                    <p:cTn id="78" presetID="12" presetClass="entr" presetSubtype="8" fill="hold" grpId="0" nodeType="afterEffect">
                                      <p:stCondLst>
                                        <p:cond delay="0"/>
                                      </p:stCondLst>
                                      <p:childTnLst>
                                        <p:set>
                                          <p:cBhvr>
                                            <p:cTn id="79" dur="1" fill="hold">
                                              <p:stCondLst>
                                                <p:cond delay="0"/>
                                              </p:stCondLst>
                                            </p:cTn>
                                            <p:tgtEl>
                                              <p:spTgt spid="396"/>
                                            </p:tgtEl>
                                            <p:attrNameLst>
                                              <p:attrName>style.visibility</p:attrName>
                                            </p:attrNameLst>
                                          </p:cBhvr>
                                          <p:to>
                                            <p:strVal val="visible"/>
                                          </p:to>
                                        </p:set>
                                        <p:anim calcmode="lin" valueType="num">
                                          <p:cBhvr additive="base">
                                            <p:cTn id="80" dur="500"/>
                                            <p:tgtEl>
                                              <p:spTgt spid="396"/>
                                            </p:tgtEl>
                                            <p:attrNameLst>
                                              <p:attrName>ppt_x</p:attrName>
                                            </p:attrNameLst>
                                          </p:cBhvr>
                                          <p:tavLst>
                                            <p:tav tm="0">
                                              <p:val>
                                                <p:strVal val="#ppt_x-#ppt_w*1.125000"/>
                                              </p:val>
                                            </p:tav>
                                            <p:tav tm="100000">
                                              <p:val>
                                                <p:strVal val="#ppt_x"/>
                                              </p:val>
                                            </p:tav>
                                          </p:tavLst>
                                        </p:anim>
                                        <p:animEffect transition="in" filter="wipe(right)">
                                          <p:cBhvr>
                                            <p:cTn id="81" dur="500"/>
                                            <p:tgtEl>
                                              <p:spTgt spid="396"/>
                                            </p:tgtEl>
                                          </p:cBhvr>
                                        </p:animEffect>
                                      </p:childTnLst>
                                    </p:cTn>
                                  </p:par>
                                </p:childTnLst>
                              </p:cTn>
                            </p:par>
                            <p:par>
                              <p:cTn id="82" fill="hold">
                                <p:stCondLst>
                                  <p:cond delay="8555"/>
                                </p:stCondLst>
                                <p:childTnLst>
                                  <p:par>
                                    <p:cTn id="83" presetID="12" presetClass="entr" presetSubtype="1" fill="hold" grpId="0" nodeType="afterEffect">
                                      <p:stCondLst>
                                        <p:cond delay="0"/>
                                      </p:stCondLst>
                                      <p:childTnLst>
                                        <p:set>
                                          <p:cBhvr>
                                            <p:cTn id="84" dur="1" fill="hold">
                                              <p:stCondLst>
                                                <p:cond delay="0"/>
                                              </p:stCondLst>
                                            </p:cTn>
                                            <p:tgtEl>
                                              <p:spTgt spid="404"/>
                                            </p:tgtEl>
                                            <p:attrNameLst>
                                              <p:attrName>style.visibility</p:attrName>
                                            </p:attrNameLst>
                                          </p:cBhvr>
                                          <p:to>
                                            <p:strVal val="visible"/>
                                          </p:to>
                                        </p:set>
                                        <p:anim calcmode="lin" valueType="num">
                                          <p:cBhvr additive="base">
                                            <p:cTn id="85" dur="500"/>
                                            <p:tgtEl>
                                              <p:spTgt spid="404"/>
                                            </p:tgtEl>
                                            <p:attrNameLst>
                                              <p:attrName>ppt_y</p:attrName>
                                            </p:attrNameLst>
                                          </p:cBhvr>
                                          <p:tavLst>
                                            <p:tav tm="0">
                                              <p:val>
                                                <p:strVal val="#ppt_y-#ppt_h*1.125000"/>
                                              </p:val>
                                            </p:tav>
                                            <p:tav tm="100000">
                                              <p:val>
                                                <p:strVal val="#ppt_y"/>
                                              </p:val>
                                            </p:tav>
                                          </p:tavLst>
                                        </p:anim>
                                        <p:animEffect transition="in" filter="wipe(down)">
                                          <p:cBhvr>
                                            <p:cTn id="86" dur="500"/>
                                            <p:tgtEl>
                                              <p:spTgt spid="404"/>
                                            </p:tgtEl>
                                          </p:cBhvr>
                                        </p:animEffect>
                                      </p:childTnLst>
                                    </p:cTn>
                                  </p:par>
                                </p:childTnLst>
                              </p:cTn>
                            </p:par>
                            <p:par>
                              <p:cTn id="87" fill="hold">
                                <p:stCondLst>
                                  <p:cond delay="9055"/>
                                </p:stCondLst>
                                <p:childTnLst>
                                  <p:par>
                                    <p:cTn id="88" presetID="53" presetClass="entr" presetSubtype="16" fill="hold" grpId="0" nodeType="afterEffect">
                                      <p:stCondLst>
                                        <p:cond delay="0"/>
                                      </p:stCondLst>
                                      <p:iterate type="lt">
                                        <p:tmPct val="3000"/>
                                      </p:iterate>
                                      <p:childTnLst>
                                        <p:set>
                                          <p:cBhvr>
                                            <p:cTn id="89" dur="1" fill="hold">
                                              <p:stCondLst>
                                                <p:cond delay="0"/>
                                              </p:stCondLst>
                                            </p:cTn>
                                            <p:tgtEl>
                                              <p:spTgt spid="403"/>
                                            </p:tgtEl>
                                            <p:attrNameLst>
                                              <p:attrName>style.visibility</p:attrName>
                                            </p:attrNameLst>
                                          </p:cBhvr>
                                          <p:to>
                                            <p:strVal val="visible"/>
                                          </p:to>
                                        </p:set>
                                        <p:anim calcmode="lin" valueType="num">
                                          <p:cBhvr>
                                            <p:cTn id="90" dur="500" fill="hold"/>
                                            <p:tgtEl>
                                              <p:spTgt spid="403"/>
                                            </p:tgtEl>
                                            <p:attrNameLst>
                                              <p:attrName>ppt_w</p:attrName>
                                            </p:attrNameLst>
                                          </p:cBhvr>
                                          <p:tavLst>
                                            <p:tav tm="0">
                                              <p:val>
                                                <p:fltVal val="0"/>
                                              </p:val>
                                            </p:tav>
                                            <p:tav tm="100000">
                                              <p:val>
                                                <p:strVal val="#ppt_w"/>
                                              </p:val>
                                            </p:tav>
                                          </p:tavLst>
                                        </p:anim>
                                        <p:anim calcmode="lin" valueType="num">
                                          <p:cBhvr>
                                            <p:cTn id="91" dur="500" fill="hold"/>
                                            <p:tgtEl>
                                              <p:spTgt spid="403"/>
                                            </p:tgtEl>
                                            <p:attrNameLst>
                                              <p:attrName>ppt_h</p:attrName>
                                            </p:attrNameLst>
                                          </p:cBhvr>
                                          <p:tavLst>
                                            <p:tav tm="0">
                                              <p:val>
                                                <p:fltVal val="0"/>
                                              </p:val>
                                            </p:tav>
                                            <p:tav tm="100000">
                                              <p:val>
                                                <p:strVal val="#ppt_h"/>
                                              </p:val>
                                            </p:tav>
                                          </p:tavLst>
                                        </p:anim>
                                        <p:animEffect transition="in" filter="fade">
                                          <p:cBhvr>
                                            <p:cTn id="92" dur="500"/>
                                            <p:tgtEl>
                                              <p:spTgt spid="403"/>
                                            </p:tgtEl>
                                          </p:cBhvr>
                                        </p:animEffect>
                                      </p:childTnLst>
                                    </p:cTn>
                                  </p:par>
                                </p:childTnLst>
                              </p:cTn>
                            </p:par>
                            <p:par>
                              <p:cTn id="93" fill="hold">
                                <p:stCondLst>
                                  <p:cond delay="9914"/>
                                </p:stCondLst>
                                <p:childTnLst>
                                  <p:par>
                                    <p:cTn id="94" presetID="10" presetClass="entr" presetSubtype="0" fill="hold" grpId="0" nodeType="afterEffect">
                                      <p:stCondLst>
                                        <p:cond delay="0"/>
                                      </p:stCondLst>
                                      <p:childTnLst>
                                        <p:set>
                                          <p:cBhvr>
                                            <p:cTn id="95" dur="1" fill="hold">
                                              <p:stCondLst>
                                                <p:cond delay="0"/>
                                              </p:stCondLst>
                                            </p:cTn>
                                            <p:tgtEl>
                                              <p:spTgt spid="405"/>
                                            </p:tgtEl>
                                            <p:attrNameLst>
                                              <p:attrName>style.visibility</p:attrName>
                                            </p:attrNameLst>
                                          </p:cBhvr>
                                          <p:to>
                                            <p:strVal val="visible"/>
                                          </p:to>
                                        </p:set>
                                        <p:animEffect transition="in" filter="fade">
                                          <p:cBhvr>
                                            <p:cTn id="96" dur="500"/>
                                            <p:tgtEl>
                                              <p:spTgt spid="4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39" grpId="0" animBg="1"/>
          <p:bldP spid="240" grpId="0" animBg="1"/>
          <p:bldP spid="241" grpId="0" animBg="1"/>
          <p:bldP spid="396" grpId="0" animBg="1"/>
          <p:bldP spid="397" grpId="0"/>
          <p:bldP spid="398" grpId="0"/>
          <p:bldP spid="399" grpId="0"/>
          <p:bldP spid="400" grpId="0"/>
          <p:bldP spid="401" grpId="0"/>
          <p:bldP spid="402" grpId="0"/>
          <p:bldP spid="403" grpId="0"/>
          <p:bldP spid="404" grpId="0"/>
          <p:bldP spid="40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750"/>
                                </p:stCondLst>
                                <p:childTnLst>
                                  <p:par>
                                    <p:cTn id="13" presetID="2" presetClass="entr" presetSubtype="4" fill="hold" nodeType="afterEffect">
                                      <p:stCondLst>
                                        <p:cond delay="0"/>
                                      </p:stCondLst>
                                      <p:childTnLst>
                                        <p:set>
                                          <p:cBhvr>
                                            <p:cTn id="14" dur="1" fill="hold">
                                              <p:stCondLst>
                                                <p:cond delay="0"/>
                                              </p:stCondLst>
                                            </p:cTn>
                                            <p:tgtEl>
                                              <p:spTgt spid="314"/>
                                            </p:tgtEl>
                                            <p:attrNameLst>
                                              <p:attrName>style.visibility</p:attrName>
                                            </p:attrNameLst>
                                          </p:cBhvr>
                                          <p:to>
                                            <p:strVal val="visible"/>
                                          </p:to>
                                        </p:set>
                                        <p:anim calcmode="lin" valueType="num">
                                          <p:cBhvr additive="base">
                                            <p:cTn id="15" dur="1500" fill="hold"/>
                                            <p:tgtEl>
                                              <p:spTgt spid="314"/>
                                            </p:tgtEl>
                                            <p:attrNameLst>
                                              <p:attrName>ppt_x</p:attrName>
                                            </p:attrNameLst>
                                          </p:cBhvr>
                                          <p:tavLst>
                                            <p:tav tm="0">
                                              <p:val>
                                                <p:strVal val="#ppt_x"/>
                                              </p:val>
                                            </p:tav>
                                            <p:tav tm="100000">
                                              <p:val>
                                                <p:strVal val="#ppt_x"/>
                                              </p:val>
                                            </p:tav>
                                          </p:tavLst>
                                        </p:anim>
                                        <p:anim calcmode="lin" valueType="num">
                                          <p:cBhvr additive="base">
                                            <p:cTn id="16" dur="1500" fill="hold"/>
                                            <p:tgtEl>
                                              <p:spTgt spid="314"/>
                                            </p:tgtEl>
                                            <p:attrNameLst>
                                              <p:attrName>ppt_y</p:attrName>
                                            </p:attrNameLst>
                                          </p:cBhvr>
                                          <p:tavLst>
                                            <p:tav tm="0">
                                              <p:val>
                                                <p:strVal val="1+#ppt_h/2"/>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270"/>
                                            </p:tgtEl>
                                            <p:attrNameLst>
                                              <p:attrName>style.visibility</p:attrName>
                                            </p:attrNameLst>
                                          </p:cBhvr>
                                          <p:to>
                                            <p:strVal val="visible"/>
                                          </p:to>
                                        </p:set>
                                        <p:anim calcmode="lin" valueType="num">
                                          <p:cBhvr additive="base">
                                            <p:cTn id="19" dur="1500" fill="hold"/>
                                            <p:tgtEl>
                                              <p:spTgt spid="270"/>
                                            </p:tgtEl>
                                            <p:attrNameLst>
                                              <p:attrName>ppt_x</p:attrName>
                                            </p:attrNameLst>
                                          </p:cBhvr>
                                          <p:tavLst>
                                            <p:tav tm="0">
                                              <p:val>
                                                <p:strVal val="1+#ppt_w/2"/>
                                              </p:val>
                                            </p:tav>
                                            <p:tav tm="100000">
                                              <p:val>
                                                <p:strVal val="#ppt_x"/>
                                              </p:val>
                                            </p:tav>
                                          </p:tavLst>
                                        </p:anim>
                                        <p:anim calcmode="lin" valueType="num">
                                          <p:cBhvr additive="base">
                                            <p:cTn id="20" dur="1500" fill="hold"/>
                                            <p:tgtEl>
                                              <p:spTgt spid="270"/>
                                            </p:tgtEl>
                                            <p:attrNameLst>
                                              <p:attrName>ppt_y</p:attrName>
                                            </p:attrNameLst>
                                          </p:cBhvr>
                                          <p:tavLst>
                                            <p:tav tm="0">
                                              <p:val>
                                                <p:strVal val="#ppt_y"/>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242"/>
                                            </p:tgtEl>
                                            <p:attrNameLst>
                                              <p:attrName>style.visibility</p:attrName>
                                            </p:attrNameLst>
                                          </p:cBhvr>
                                          <p:to>
                                            <p:strVal val="visible"/>
                                          </p:to>
                                        </p:set>
                                        <p:anim calcmode="lin" valueType="num">
                                          <p:cBhvr additive="base">
                                            <p:cTn id="23" dur="1500" fill="hold"/>
                                            <p:tgtEl>
                                              <p:spTgt spid="242"/>
                                            </p:tgtEl>
                                            <p:attrNameLst>
                                              <p:attrName>ppt_x</p:attrName>
                                            </p:attrNameLst>
                                          </p:cBhvr>
                                          <p:tavLst>
                                            <p:tav tm="0">
                                              <p:val>
                                                <p:strVal val="#ppt_x"/>
                                              </p:val>
                                            </p:tav>
                                            <p:tav tm="100000">
                                              <p:val>
                                                <p:strVal val="#ppt_x"/>
                                              </p:val>
                                            </p:tav>
                                          </p:tavLst>
                                        </p:anim>
                                        <p:anim calcmode="lin" valueType="num">
                                          <p:cBhvr additive="base">
                                            <p:cTn id="24" dur="1500" fill="hold"/>
                                            <p:tgtEl>
                                              <p:spTgt spid="242"/>
                                            </p:tgtEl>
                                            <p:attrNameLst>
                                              <p:attrName>ppt_y</p:attrName>
                                            </p:attrNameLst>
                                          </p:cBhvr>
                                          <p:tavLst>
                                            <p:tav tm="0">
                                              <p:val>
                                                <p:strVal val="0-#ppt_h/2"/>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87"/>
                                            </p:tgtEl>
                                            <p:attrNameLst>
                                              <p:attrName>style.visibility</p:attrName>
                                            </p:attrNameLst>
                                          </p:cBhvr>
                                          <p:to>
                                            <p:strVal val="visible"/>
                                          </p:to>
                                        </p:set>
                                        <p:anim calcmode="lin" valueType="num">
                                          <p:cBhvr additive="base">
                                            <p:cTn id="27" dur="1500" fill="hold"/>
                                            <p:tgtEl>
                                              <p:spTgt spid="387"/>
                                            </p:tgtEl>
                                            <p:attrNameLst>
                                              <p:attrName>ppt_x</p:attrName>
                                            </p:attrNameLst>
                                          </p:cBhvr>
                                          <p:tavLst>
                                            <p:tav tm="0">
                                              <p:val>
                                                <p:strVal val="0-#ppt_w/2"/>
                                              </p:val>
                                            </p:tav>
                                            <p:tav tm="100000">
                                              <p:val>
                                                <p:strVal val="#ppt_x"/>
                                              </p:val>
                                            </p:tav>
                                          </p:tavLst>
                                        </p:anim>
                                        <p:anim calcmode="lin" valueType="num">
                                          <p:cBhvr additive="base">
                                            <p:cTn id="28" dur="1500" fill="hold"/>
                                            <p:tgtEl>
                                              <p:spTgt spid="387"/>
                                            </p:tgtEl>
                                            <p:attrNameLst>
                                              <p:attrName>ppt_y</p:attrName>
                                            </p:attrNameLst>
                                          </p:cBhvr>
                                          <p:tavLst>
                                            <p:tav tm="0">
                                              <p:val>
                                                <p:strVal val="#ppt_y"/>
                                              </p:val>
                                            </p:tav>
                                            <p:tav tm="100000">
                                              <p:val>
                                                <p:strVal val="#ppt_y"/>
                                              </p:val>
                                            </p:tav>
                                          </p:tavLst>
                                        </p:anim>
                                      </p:childTnLst>
                                    </p:cTn>
                                  </p:par>
                                </p:childTnLst>
                              </p:cTn>
                            </p:par>
                            <p:par>
                              <p:cTn id="29" fill="hold">
                                <p:stCondLst>
                                  <p:cond delay="2250"/>
                                </p:stCondLst>
                                <p:childTnLst>
                                  <p:par>
                                    <p:cTn id="30" presetID="12" presetClass="entr" presetSubtype="8" fill="hold" grpId="0" nodeType="afterEffect">
                                      <p:stCondLst>
                                        <p:cond delay="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500"/>
                                            <p:tgtEl>
                                              <p:spTgt spid="239"/>
                                            </p:tgtEl>
                                            <p:attrNameLst>
                                              <p:attrName>ppt_x</p:attrName>
                                            </p:attrNameLst>
                                          </p:cBhvr>
                                          <p:tavLst>
                                            <p:tav tm="0">
                                              <p:val>
                                                <p:strVal val="#ppt_x-#ppt_w*1.125000"/>
                                              </p:val>
                                            </p:tav>
                                            <p:tav tm="100000">
                                              <p:val>
                                                <p:strVal val="#ppt_x"/>
                                              </p:val>
                                            </p:tav>
                                          </p:tavLst>
                                        </p:anim>
                                        <p:animEffect transition="in" filter="wipe(right)">
                                          <p:cBhvr>
                                            <p:cTn id="33" dur="500"/>
                                            <p:tgtEl>
                                              <p:spTgt spid="239"/>
                                            </p:tgtEl>
                                          </p:cBhvr>
                                        </p:animEffect>
                                      </p:childTnLst>
                                    </p:cTn>
                                  </p:par>
                                </p:childTnLst>
                              </p:cTn>
                            </p:par>
                            <p:par>
                              <p:cTn id="34" fill="hold">
                                <p:stCondLst>
                                  <p:cond delay="2750"/>
                                </p:stCondLst>
                                <p:childTnLst>
                                  <p:par>
                                    <p:cTn id="35" presetID="12" presetClass="entr" presetSubtype="1" fill="hold" grpId="0" nodeType="afterEffect">
                                      <p:stCondLst>
                                        <p:cond delay="0"/>
                                      </p:stCondLst>
                                      <p:childTnLst>
                                        <p:set>
                                          <p:cBhvr>
                                            <p:cTn id="36" dur="1" fill="hold">
                                              <p:stCondLst>
                                                <p:cond delay="0"/>
                                              </p:stCondLst>
                                            </p:cTn>
                                            <p:tgtEl>
                                              <p:spTgt spid="400"/>
                                            </p:tgtEl>
                                            <p:attrNameLst>
                                              <p:attrName>style.visibility</p:attrName>
                                            </p:attrNameLst>
                                          </p:cBhvr>
                                          <p:to>
                                            <p:strVal val="visible"/>
                                          </p:to>
                                        </p:set>
                                        <p:anim calcmode="lin" valueType="num">
                                          <p:cBhvr additive="base">
                                            <p:cTn id="37" dur="500"/>
                                            <p:tgtEl>
                                              <p:spTgt spid="400"/>
                                            </p:tgtEl>
                                            <p:attrNameLst>
                                              <p:attrName>ppt_y</p:attrName>
                                            </p:attrNameLst>
                                          </p:cBhvr>
                                          <p:tavLst>
                                            <p:tav tm="0">
                                              <p:val>
                                                <p:strVal val="#ppt_y-#ppt_h*1.125000"/>
                                              </p:val>
                                            </p:tav>
                                            <p:tav tm="100000">
                                              <p:val>
                                                <p:strVal val="#ppt_y"/>
                                              </p:val>
                                            </p:tav>
                                          </p:tavLst>
                                        </p:anim>
                                        <p:animEffect transition="in" filter="wipe(down)">
                                          <p:cBhvr>
                                            <p:cTn id="38" dur="500"/>
                                            <p:tgtEl>
                                              <p:spTgt spid="400"/>
                                            </p:tgtEl>
                                          </p:cBhvr>
                                        </p:animEffect>
                                      </p:childTnLst>
                                    </p:cTn>
                                  </p:par>
                                </p:childTnLst>
                              </p:cTn>
                            </p:par>
                            <p:par>
                              <p:cTn id="39" fill="hold">
                                <p:stCondLst>
                                  <p:cond delay="3250"/>
                                </p:stCondLst>
                                <p:childTnLst>
                                  <p:par>
                                    <p:cTn id="40" presetID="53" presetClass="entr" presetSubtype="16" fill="hold" grpId="0" nodeType="afterEffect">
                                      <p:stCondLst>
                                        <p:cond delay="0"/>
                                      </p:stCondLst>
                                      <p:iterate type="lt">
                                        <p:tmPct val="3000"/>
                                      </p:iterate>
                                      <p:childTnLst>
                                        <p:set>
                                          <p:cBhvr>
                                            <p:cTn id="41" dur="1" fill="hold">
                                              <p:stCondLst>
                                                <p:cond delay="0"/>
                                              </p:stCondLst>
                                            </p:cTn>
                                            <p:tgtEl>
                                              <p:spTgt spid="397"/>
                                            </p:tgtEl>
                                            <p:attrNameLst>
                                              <p:attrName>style.visibility</p:attrName>
                                            </p:attrNameLst>
                                          </p:cBhvr>
                                          <p:to>
                                            <p:strVal val="visible"/>
                                          </p:to>
                                        </p:set>
                                        <p:anim calcmode="lin" valueType="num">
                                          <p:cBhvr>
                                            <p:cTn id="42" dur="500" fill="hold"/>
                                            <p:tgtEl>
                                              <p:spTgt spid="397"/>
                                            </p:tgtEl>
                                            <p:attrNameLst>
                                              <p:attrName>ppt_w</p:attrName>
                                            </p:attrNameLst>
                                          </p:cBhvr>
                                          <p:tavLst>
                                            <p:tav tm="0">
                                              <p:val>
                                                <p:fltVal val="0"/>
                                              </p:val>
                                            </p:tav>
                                            <p:tav tm="100000">
                                              <p:val>
                                                <p:strVal val="#ppt_w"/>
                                              </p:val>
                                            </p:tav>
                                          </p:tavLst>
                                        </p:anim>
                                        <p:anim calcmode="lin" valueType="num">
                                          <p:cBhvr>
                                            <p:cTn id="43" dur="500" fill="hold"/>
                                            <p:tgtEl>
                                              <p:spTgt spid="397"/>
                                            </p:tgtEl>
                                            <p:attrNameLst>
                                              <p:attrName>ppt_h</p:attrName>
                                            </p:attrNameLst>
                                          </p:cBhvr>
                                          <p:tavLst>
                                            <p:tav tm="0">
                                              <p:val>
                                                <p:fltVal val="0"/>
                                              </p:val>
                                            </p:tav>
                                            <p:tav tm="100000">
                                              <p:val>
                                                <p:strVal val="#ppt_h"/>
                                              </p:val>
                                            </p:tav>
                                          </p:tavLst>
                                        </p:anim>
                                        <p:animEffect transition="in" filter="fade">
                                          <p:cBhvr>
                                            <p:cTn id="44" dur="500"/>
                                            <p:tgtEl>
                                              <p:spTgt spid="397"/>
                                            </p:tgtEl>
                                          </p:cBhvr>
                                        </p:animEffect>
                                      </p:childTnLst>
                                    </p:cTn>
                                  </p:par>
                                </p:childTnLst>
                              </p:cTn>
                            </p:par>
                            <p:par>
                              <p:cTn id="45" fill="hold">
                                <p:stCondLst>
                                  <p:cond delay="4154"/>
                                </p:stCondLst>
                                <p:childTnLst>
                                  <p:par>
                                    <p:cTn id="46" presetID="12" presetClass="entr" presetSubtype="8" fill="hold" grpId="0" nodeType="afterEffect">
                                      <p:stCondLst>
                                        <p:cond delay="0"/>
                                      </p:stCondLst>
                                      <p:childTnLst>
                                        <p:set>
                                          <p:cBhvr>
                                            <p:cTn id="47" dur="1" fill="hold">
                                              <p:stCondLst>
                                                <p:cond delay="0"/>
                                              </p:stCondLst>
                                            </p:cTn>
                                            <p:tgtEl>
                                              <p:spTgt spid="240"/>
                                            </p:tgtEl>
                                            <p:attrNameLst>
                                              <p:attrName>style.visibility</p:attrName>
                                            </p:attrNameLst>
                                          </p:cBhvr>
                                          <p:to>
                                            <p:strVal val="visible"/>
                                          </p:to>
                                        </p:set>
                                        <p:anim calcmode="lin" valueType="num">
                                          <p:cBhvr additive="base">
                                            <p:cTn id="48" dur="500"/>
                                            <p:tgtEl>
                                              <p:spTgt spid="240"/>
                                            </p:tgtEl>
                                            <p:attrNameLst>
                                              <p:attrName>ppt_x</p:attrName>
                                            </p:attrNameLst>
                                          </p:cBhvr>
                                          <p:tavLst>
                                            <p:tav tm="0">
                                              <p:val>
                                                <p:strVal val="#ppt_x-#ppt_w*1.125000"/>
                                              </p:val>
                                            </p:tav>
                                            <p:tav tm="100000">
                                              <p:val>
                                                <p:strVal val="#ppt_x"/>
                                              </p:val>
                                            </p:tav>
                                          </p:tavLst>
                                        </p:anim>
                                        <p:animEffect transition="in" filter="wipe(right)">
                                          <p:cBhvr>
                                            <p:cTn id="49" dur="500"/>
                                            <p:tgtEl>
                                              <p:spTgt spid="240"/>
                                            </p:tgtEl>
                                          </p:cBhvr>
                                        </p:animEffect>
                                      </p:childTnLst>
                                    </p:cTn>
                                  </p:par>
                                </p:childTnLst>
                              </p:cTn>
                            </p:par>
                            <p:par>
                              <p:cTn id="50" fill="hold">
                                <p:stCondLst>
                                  <p:cond delay="4654"/>
                                </p:stCondLst>
                                <p:childTnLst>
                                  <p:par>
                                    <p:cTn id="51" presetID="12" presetClass="entr" presetSubtype="1" fill="hold" grpId="0" nodeType="afterEffect">
                                      <p:stCondLst>
                                        <p:cond delay="0"/>
                                      </p:stCondLst>
                                      <p:childTnLst>
                                        <p:set>
                                          <p:cBhvr>
                                            <p:cTn id="52" dur="1" fill="hold">
                                              <p:stCondLst>
                                                <p:cond delay="0"/>
                                              </p:stCondLst>
                                            </p:cTn>
                                            <p:tgtEl>
                                              <p:spTgt spid="401"/>
                                            </p:tgtEl>
                                            <p:attrNameLst>
                                              <p:attrName>style.visibility</p:attrName>
                                            </p:attrNameLst>
                                          </p:cBhvr>
                                          <p:to>
                                            <p:strVal val="visible"/>
                                          </p:to>
                                        </p:set>
                                        <p:anim calcmode="lin" valueType="num">
                                          <p:cBhvr additive="base">
                                            <p:cTn id="53" dur="500"/>
                                            <p:tgtEl>
                                              <p:spTgt spid="401"/>
                                            </p:tgtEl>
                                            <p:attrNameLst>
                                              <p:attrName>ppt_y</p:attrName>
                                            </p:attrNameLst>
                                          </p:cBhvr>
                                          <p:tavLst>
                                            <p:tav tm="0">
                                              <p:val>
                                                <p:strVal val="#ppt_y-#ppt_h*1.125000"/>
                                              </p:val>
                                            </p:tav>
                                            <p:tav tm="100000">
                                              <p:val>
                                                <p:strVal val="#ppt_y"/>
                                              </p:val>
                                            </p:tav>
                                          </p:tavLst>
                                        </p:anim>
                                        <p:animEffect transition="in" filter="wipe(down)">
                                          <p:cBhvr>
                                            <p:cTn id="54" dur="500"/>
                                            <p:tgtEl>
                                              <p:spTgt spid="401"/>
                                            </p:tgtEl>
                                          </p:cBhvr>
                                        </p:animEffect>
                                      </p:childTnLst>
                                    </p:cTn>
                                  </p:par>
                                </p:childTnLst>
                              </p:cTn>
                            </p:par>
                            <p:par>
                              <p:cTn id="55" fill="hold">
                                <p:stCondLst>
                                  <p:cond delay="5154"/>
                                </p:stCondLst>
                                <p:childTnLst>
                                  <p:par>
                                    <p:cTn id="56" presetID="53" presetClass="entr" presetSubtype="16" fill="hold" grpId="0" nodeType="afterEffect">
                                      <p:stCondLst>
                                        <p:cond delay="0"/>
                                      </p:stCondLst>
                                      <p:iterate type="lt">
                                        <p:tmPct val="3000"/>
                                      </p:iterate>
                                      <p:childTnLst>
                                        <p:set>
                                          <p:cBhvr>
                                            <p:cTn id="57" dur="1" fill="hold">
                                              <p:stCondLst>
                                                <p:cond delay="0"/>
                                              </p:stCondLst>
                                            </p:cTn>
                                            <p:tgtEl>
                                              <p:spTgt spid="398"/>
                                            </p:tgtEl>
                                            <p:attrNameLst>
                                              <p:attrName>style.visibility</p:attrName>
                                            </p:attrNameLst>
                                          </p:cBhvr>
                                          <p:to>
                                            <p:strVal val="visible"/>
                                          </p:to>
                                        </p:set>
                                        <p:anim calcmode="lin" valueType="num">
                                          <p:cBhvr>
                                            <p:cTn id="58" dur="500" fill="hold"/>
                                            <p:tgtEl>
                                              <p:spTgt spid="398"/>
                                            </p:tgtEl>
                                            <p:attrNameLst>
                                              <p:attrName>ppt_w</p:attrName>
                                            </p:attrNameLst>
                                          </p:cBhvr>
                                          <p:tavLst>
                                            <p:tav tm="0">
                                              <p:val>
                                                <p:fltVal val="0"/>
                                              </p:val>
                                            </p:tav>
                                            <p:tav tm="100000">
                                              <p:val>
                                                <p:strVal val="#ppt_w"/>
                                              </p:val>
                                            </p:tav>
                                          </p:tavLst>
                                        </p:anim>
                                        <p:anim calcmode="lin" valueType="num">
                                          <p:cBhvr>
                                            <p:cTn id="59" dur="500" fill="hold"/>
                                            <p:tgtEl>
                                              <p:spTgt spid="398"/>
                                            </p:tgtEl>
                                            <p:attrNameLst>
                                              <p:attrName>ppt_h</p:attrName>
                                            </p:attrNameLst>
                                          </p:cBhvr>
                                          <p:tavLst>
                                            <p:tav tm="0">
                                              <p:val>
                                                <p:fltVal val="0"/>
                                              </p:val>
                                            </p:tav>
                                            <p:tav tm="100000">
                                              <p:val>
                                                <p:strVal val="#ppt_h"/>
                                              </p:val>
                                            </p:tav>
                                          </p:tavLst>
                                        </p:anim>
                                        <p:animEffect transition="in" filter="fade">
                                          <p:cBhvr>
                                            <p:cTn id="60" dur="500"/>
                                            <p:tgtEl>
                                              <p:spTgt spid="398"/>
                                            </p:tgtEl>
                                          </p:cBhvr>
                                        </p:animEffect>
                                      </p:childTnLst>
                                    </p:cTn>
                                  </p:par>
                                </p:childTnLst>
                              </p:cTn>
                            </p:par>
                            <p:par>
                              <p:cTn id="61" fill="hold">
                                <p:stCondLst>
                                  <p:cond delay="6119"/>
                                </p:stCondLst>
                                <p:childTnLst>
                                  <p:par>
                                    <p:cTn id="62" presetID="12" presetClass="entr" presetSubtype="8" fill="hold" grpId="0" nodeType="afterEffect">
                                      <p:stCondLst>
                                        <p:cond delay="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500"/>
                                            <p:tgtEl>
                                              <p:spTgt spid="241"/>
                                            </p:tgtEl>
                                            <p:attrNameLst>
                                              <p:attrName>ppt_x</p:attrName>
                                            </p:attrNameLst>
                                          </p:cBhvr>
                                          <p:tavLst>
                                            <p:tav tm="0">
                                              <p:val>
                                                <p:strVal val="#ppt_x-#ppt_w*1.125000"/>
                                              </p:val>
                                            </p:tav>
                                            <p:tav tm="100000">
                                              <p:val>
                                                <p:strVal val="#ppt_x"/>
                                              </p:val>
                                            </p:tav>
                                          </p:tavLst>
                                        </p:anim>
                                        <p:animEffect transition="in" filter="wipe(right)">
                                          <p:cBhvr>
                                            <p:cTn id="65" dur="500"/>
                                            <p:tgtEl>
                                              <p:spTgt spid="241"/>
                                            </p:tgtEl>
                                          </p:cBhvr>
                                        </p:animEffect>
                                      </p:childTnLst>
                                    </p:cTn>
                                  </p:par>
                                </p:childTnLst>
                              </p:cTn>
                            </p:par>
                            <p:par>
                              <p:cTn id="66" fill="hold">
                                <p:stCondLst>
                                  <p:cond delay="6619"/>
                                </p:stCondLst>
                                <p:childTnLst>
                                  <p:par>
                                    <p:cTn id="67" presetID="12" presetClass="entr" presetSubtype="1" fill="hold" grpId="0" nodeType="afterEffect">
                                      <p:stCondLst>
                                        <p:cond delay="0"/>
                                      </p:stCondLst>
                                      <p:childTnLst>
                                        <p:set>
                                          <p:cBhvr>
                                            <p:cTn id="68" dur="1" fill="hold">
                                              <p:stCondLst>
                                                <p:cond delay="0"/>
                                              </p:stCondLst>
                                            </p:cTn>
                                            <p:tgtEl>
                                              <p:spTgt spid="402"/>
                                            </p:tgtEl>
                                            <p:attrNameLst>
                                              <p:attrName>style.visibility</p:attrName>
                                            </p:attrNameLst>
                                          </p:cBhvr>
                                          <p:to>
                                            <p:strVal val="visible"/>
                                          </p:to>
                                        </p:set>
                                        <p:anim calcmode="lin" valueType="num">
                                          <p:cBhvr additive="base">
                                            <p:cTn id="69" dur="500"/>
                                            <p:tgtEl>
                                              <p:spTgt spid="402"/>
                                            </p:tgtEl>
                                            <p:attrNameLst>
                                              <p:attrName>ppt_y</p:attrName>
                                            </p:attrNameLst>
                                          </p:cBhvr>
                                          <p:tavLst>
                                            <p:tav tm="0">
                                              <p:val>
                                                <p:strVal val="#ppt_y-#ppt_h*1.125000"/>
                                              </p:val>
                                            </p:tav>
                                            <p:tav tm="100000">
                                              <p:val>
                                                <p:strVal val="#ppt_y"/>
                                              </p:val>
                                            </p:tav>
                                          </p:tavLst>
                                        </p:anim>
                                        <p:animEffect transition="in" filter="wipe(down)">
                                          <p:cBhvr>
                                            <p:cTn id="70" dur="500"/>
                                            <p:tgtEl>
                                              <p:spTgt spid="402"/>
                                            </p:tgtEl>
                                          </p:cBhvr>
                                        </p:animEffect>
                                      </p:childTnLst>
                                    </p:cTn>
                                  </p:par>
                                </p:childTnLst>
                              </p:cTn>
                            </p:par>
                            <p:par>
                              <p:cTn id="71" fill="hold">
                                <p:stCondLst>
                                  <p:cond delay="7119"/>
                                </p:stCondLst>
                                <p:childTnLst>
                                  <p:par>
                                    <p:cTn id="72" presetID="53" presetClass="entr" presetSubtype="16" fill="hold" grpId="0" nodeType="afterEffect">
                                      <p:stCondLst>
                                        <p:cond delay="0"/>
                                      </p:stCondLst>
                                      <p:iterate type="lt">
                                        <p:tmPct val="3000"/>
                                      </p:iterate>
                                      <p:childTnLst>
                                        <p:set>
                                          <p:cBhvr>
                                            <p:cTn id="73" dur="1" fill="hold">
                                              <p:stCondLst>
                                                <p:cond delay="0"/>
                                              </p:stCondLst>
                                            </p:cTn>
                                            <p:tgtEl>
                                              <p:spTgt spid="399"/>
                                            </p:tgtEl>
                                            <p:attrNameLst>
                                              <p:attrName>style.visibility</p:attrName>
                                            </p:attrNameLst>
                                          </p:cBhvr>
                                          <p:to>
                                            <p:strVal val="visible"/>
                                          </p:to>
                                        </p:set>
                                        <p:anim calcmode="lin" valueType="num">
                                          <p:cBhvr>
                                            <p:cTn id="74" dur="500" fill="hold"/>
                                            <p:tgtEl>
                                              <p:spTgt spid="399"/>
                                            </p:tgtEl>
                                            <p:attrNameLst>
                                              <p:attrName>ppt_w</p:attrName>
                                            </p:attrNameLst>
                                          </p:cBhvr>
                                          <p:tavLst>
                                            <p:tav tm="0">
                                              <p:val>
                                                <p:fltVal val="0"/>
                                              </p:val>
                                            </p:tav>
                                            <p:tav tm="100000">
                                              <p:val>
                                                <p:strVal val="#ppt_w"/>
                                              </p:val>
                                            </p:tav>
                                          </p:tavLst>
                                        </p:anim>
                                        <p:anim calcmode="lin" valueType="num">
                                          <p:cBhvr>
                                            <p:cTn id="75" dur="500" fill="hold"/>
                                            <p:tgtEl>
                                              <p:spTgt spid="399"/>
                                            </p:tgtEl>
                                            <p:attrNameLst>
                                              <p:attrName>ppt_h</p:attrName>
                                            </p:attrNameLst>
                                          </p:cBhvr>
                                          <p:tavLst>
                                            <p:tav tm="0">
                                              <p:val>
                                                <p:fltVal val="0"/>
                                              </p:val>
                                            </p:tav>
                                            <p:tav tm="100000">
                                              <p:val>
                                                <p:strVal val="#ppt_h"/>
                                              </p:val>
                                            </p:tav>
                                          </p:tavLst>
                                        </p:anim>
                                        <p:animEffect transition="in" filter="fade">
                                          <p:cBhvr>
                                            <p:cTn id="76" dur="500"/>
                                            <p:tgtEl>
                                              <p:spTgt spid="399"/>
                                            </p:tgtEl>
                                          </p:cBhvr>
                                        </p:animEffect>
                                      </p:childTnLst>
                                    </p:cTn>
                                  </p:par>
                                </p:childTnLst>
                              </p:cTn>
                            </p:par>
                            <p:par>
                              <p:cTn id="77" fill="hold">
                                <p:stCondLst>
                                  <p:cond delay="8055"/>
                                </p:stCondLst>
                                <p:childTnLst>
                                  <p:par>
                                    <p:cTn id="78" presetID="12" presetClass="entr" presetSubtype="8" fill="hold" grpId="0" nodeType="afterEffect">
                                      <p:stCondLst>
                                        <p:cond delay="0"/>
                                      </p:stCondLst>
                                      <p:childTnLst>
                                        <p:set>
                                          <p:cBhvr>
                                            <p:cTn id="79" dur="1" fill="hold">
                                              <p:stCondLst>
                                                <p:cond delay="0"/>
                                              </p:stCondLst>
                                            </p:cTn>
                                            <p:tgtEl>
                                              <p:spTgt spid="396"/>
                                            </p:tgtEl>
                                            <p:attrNameLst>
                                              <p:attrName>style.visibility</p:attrName>
                                            </p:attrNameLst>
                                          </p:cBhvr>
                                          <p:to>
                                            <p:strVal val="visible"/>
                                          </p:to>
                                        </p:set>
                                        <p:anim calcmode="lin" valueType="num">
                                          <p:cBhvr additive="base">
                                            <p:cTn id="80" dur="500"/>
                                            <p:tgtEl>
                                              <p:spTgt spid="396"/>
                                            </p:tgtEl>
                                            <p:attrNameLst>
                                              <p:attrName>ppt_x</p:attrName>
                                            </p:attrNameLst>
                                          </p:cBhvr>
                                          <p:tavLst>
                                            <p:tav tm="0">
                                              <p:val>
                                                <p:strVal val="#ppt_x-#ppt_w*1.125000"/>
                                              </p:val>
                                            </p:tav>
                                            <p:tav tm="100000">
                                              <p:val>
                                                <p:strVal val="#ppt_x"/>
                                              </p:val>
                                            </p:tav>
                                          </p:tavLst>
                                        </p:anim>
                                        <p:animEffect transition="in" filter="wipe(right)">
                                          <p:cBhvr>
                                            <p:cTn id="81" dur="500"/>
                                            <p:tgtEl>
                                              <p:spTgt spid="396"/>
                                            </p:tgtEl>
                                          </p:cBhvr>
                                        </p:animEffect>
                                      </p:childTnLst>
                                    </p:cTn>
                                  </p:par>
                                </p:childTnLst>
                              </p:cTn>
                            </p:par>
                            <p:par>
                              <p:cTn id="82" fill="hold">
                                <p:stCondLst>
                                  <p:cond delay="8555"/>
                                </p:stCondLst>
                                <p:childTnLst>
                                  <p:par>
                                    <p:cTn id="83" presetID="12" presetClass="entr" presetSubtype="1" fill="hold" grpId="0" nodeType="afterEffect">
                                      <p:stCondLst>
                                        <p:cond delay="0"/>
                                      </p:stCondLst>
                                      <p:childTnLst>
                                        <p:set>
                                          <p:cBhvr>
                                            <p:cTn id="84" dur="1" fill="hold">
                                              <p:stCondLst>
                                                <p:cond delay="0"/>
                                              </p:stCondLst>
                                            </p:cTn>
                                            <p:tgtEl>
                                              <p:spTgt spid="404"/>
                                            </p:tgtEl>
                                            <p:attrNameLst>
                                              <p:attrName>style.visibility</p:attrName>
                                            </p:attrNameLst>
                                          </p:cBhvr>
                                          <p:to>
                                            <p:strVal val="visible"/>
                                          </p:to>
                                        </p:set>
                                        <p:anim calcmode="lin" valueType="num">
                                          <p:cBhvr additive="base">
                                            <p:cTn id="85" dur="500"/>
                                            <p:tgtEl>
                                              <p:spTgt spid="404"/>
                                            </p:tgtEl>
                                            <p:attrNameLst>
                                              <p:attrName>ppt_y</p:attrName>
                                            </p:attrNameLst>
                                          </p:cBhvr>
                                          <p:tavLst>
                                            <p:tav tm="0">
                                              <p:val>
                                                <p:strVal val="#ppt_y-#ppt_h*1.125000"/>
                                              </p:val>
                                            </p:tav>
                                            <p:tav tm="100000">
                                              <p:val>
                                                <p:strVal val="#ppt_y"/>
                                              </p:val>
                                            </p:tav>
                                          </p:tavLst>
                                        </p:anim>
                                        <p:animEffect transition="in" filter="wipe(down)">
                                          <p:cBhvr>
                                            <p:cTn id="86" dur="500"/>
                                            <p:tgtEl>
                                              <p:spTgt spid="404"/>
                                            </p:tgtEl>
                                          </p:cBhvr>
                                        </p:animEffect>
                                      </p:childTnLst>
                                    </p:cTn>
                                  </p:par>
                                </p:childTnLst>
                              </p:cTn>
                            </p:par>
                            <p:par>
                              <p:cTn id="87" fill="hold">
                                <p:stCondLst>
                                  <p:cond delay="9055"/>
                                </p:stCondLst>
                                <p:childTnLst>
                                  <p:par>
                                    <p:cTn id="88" presetID="53" presetClass="entr" presetSubtype="16" fill="hold" grpId="0" nodeType="afterEffect">
                                      <p:stCondLst>
                                        <p:cond delay="0"/>
                                      </p:stCondLst>
                                      <p:iterate type="lt">
                                        <p:tmPct val="3000"/>
                                      </p:iterate>
                                      <p:childTnLst>
                                        <p:set>
                                          <p:cBhvr>
                                            <p:cTn id="89" dur="1" fill="hold">
                                              <p:stCondLst>
                                                <p:cond delay="0"/>
                                              </p:stCondLst>
                                            </p:cTn>
                                            <p:tgtEl>
                                              <p:spTgt spid="403"/>
                                            </p:tgtEl>
                                            <p:attrNameLst>
                                              <p:attrName>style.visibility</p:attrName>
                                            </p:attrNameLst>
                                          </p:cBhvr>
                                          <p:to>
                                            <p:strVal val="visible"/>
                                          </p:to>
                                        </p:set>
                                        <p:anim calcmode="lin" valueType="num">
                                          <p:cBhvr>
                                            <p:cTn id="90" dur="500" fill="hold"/>
                                            <p:tgtEl>
                                              <p:spTgt spid="403"/>
                                            </p:tgtEl>
                                            <p:attrNameLst>
                                              <p:attrName>ppt_w</p:attrName>
                                            </p:attrNameLst>
                                          </p:cBhvr>
                                          <p:tavLst>
                                            <p:tav tm="0">
                                              <p:val>
                                                <p:fltVal val="0"/>
                                              </p:val>
                                            </p:tav>
                                            <p:tav tm="100000">
                                              <p:val>
                                                <p:strVal val="#ppt_w"/>
                                              </p:val>
                                            </p:tav>
                                          </p:tavLst>
                                        </p:anim>
                                        <p:anim calcmode="lin" valueType="num">
                                          <p:cBhvr>
                                            <p:cTn id="91" dur="500" fill="hold"/>
                                            <p:tgtEl>
                                              <p:spTgt spid="403"/>
                                            </p:tgtEl>
                                            <p:attrNameLst>
                                              <p:attrName>ppt_h</p:attrName>
                                            </p:attrNameLst>
                                          </p:cBhvr>
                                          <p:tavLst>
                                            <p:tav tm="0">
                                              <p:val>
                                                <p:fltVal val="0"/>
                                              </p:val>
                                            </p:tav>
                                            <p:tav tm="100000">
                                              <p:val>
                                                <p:strVal val="#ppt_h"/>
                                              </p:val>
                                            </p:tav>
                                          </p:tavLst>
                                        </p:anim>
                                        <p:animEffect transition="in" filter="fade">
                                          <p:cBhvr>
                                            <p:cTn id="92" dur="500"/>
                                            <p:tgtEl>
                                              <p:spTgt spid="403"/>
                                            </p:tgtEl>
                                          </p:cBhvr>
                                        </p:animEffect>
                                      </p:childTnLst>
                                    </p:cTn>
                                  </p:par>
                                </p:childTnLst>
                              </p:cTn>
                            </p:par>
                            <p:par>
                              <p:cTn id="93" fill="hold">
                                <p:stCondLst>
                                  <p:cond delay="9914"/>
                                </p:stCondLst>
                                <p:childTnLst>
                                  <p:par>
                                    <p:cTn id="94" presetID="10" presetClass="entr" presetSubtype="0" fill="hold" grpId="0" nodeType="afterEffect">
                                      <p:stCondLst>
                                        <p:cond delay="0"/>
                                      </p:stCondLst>
                                      <p:childTnLst>
                                        <p:set>
                                          <p:cBhvr>
                                            <p:cTn id="95" dur="1" fill="hold">
                                              <p:stCondLst>
                                                <p:cond delay="0"/>
                                              </p:stCondLst>
                                            </p:cTn>
                                            <p:tgtEl>
                                              <p:spTgt spid="405"/>
                                            </p:tgtEl>
                                            <p:attrNameLst>
                                              <p:attrName>style.visibility</p:attrName>
                                            </p:attrNameLst>
                                          </p:cBhvr>
                                          <p:to>
                                            <p:strVal val="visible"/>
                                          </p:to>
                                        </p:set>
                                        <p:animEffect transition="in" filter="fade">
                                          <p:cBhvr>
                                            <p:cTn id="96" dur="500"/>
                                            <p:tgtEl>
                                              <p:spTgt spid="4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39" grpId="0" animBg="1"/>
          <p:bldP spid="240" grpId="0" animBg="1"/>
          <p:bldP spid="241" grpId="0" animBg="1"/>
          <p:bldP spid="396" grpId="0" animBg="1"/>
          <p:bldP spid="397" grpId="0"/>
          <p:bldP spid="398" grpId="0"/>
          <p:bldP spid="399" grpId="0"/>
          <p:bldP spid="400" grpId="0"/>
          <p:bldP spid="401" grpId="0"/>
          <p:bldP spid="402" grpId="0"/>
          <p:bldP spid="403" grpId="0"/>
          <p:bldP spid="404" grpId="0"/>
          <p:bldP spid="405"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4493520"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网站及微信公众号管理工作</a:t>
            </a:r>
          </a:p>
        </p:txBody>
      </p:sp>
      <p:grpSp>
        <p:nvGrpSpPr>
          <p:cNvPr id="4" name="组合 3"/>
          <p:cNvGrpSpPr/>
          <p:nvPr/>
        </p:nvGrpSpPr>
        <p:grpSpPr>
          <a:xfrm>
            <a:off x="6762888" y="1406935"/>
            <a:ext cx="1214320" cy="1214759"/>
            <a:chOff x="1539485" y="1259632"/>
            <a:chExt cx="1022740" cy="1022740"/>
          </a:xfrm>
        </p:grpSpPr>
        <p:sp>
          <p:nvSpPr>
            <p:cNvPr id="5" name="椭圆 4"/>
            <p:cNvSpPr/>
            <p:nvPr/>
          </p:nvSpPr>
          <p:spPr>
            <a:xfrm>
              <a:off x="1539485" y="1259632"/>
              <a:ext cx="1022740" cy="1022740"/>
            </a:xfrm>
            <a:prstGeom prst="ellipse">
              <a:avLst/>
            </a:prstGeom>
            <a:solidFill>
              <a:srgbClr val="EA5E66"/>
            </a:solidFill>
            <a:ln>
              <a:no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300" dirty="0">
                <a:latin typeface="微软雅黑" panose="020B0503020204020204" pitchFamily="34" charset="-122"/>
                <a:ea typeface="微软雅黑" panose="020B0503020204020204" pitchFamily="34" charset="-122"/>
              </a:endParaRPr>
            </a:p>
          </p:txBody>
        </p:sp>
        <p:sp>
          <p:nvSpPr>
            <p:cNvPr id="7" name="TextBox 6"/>
            <p:cNvSpPr txBox="1"/>
            <p:nvPr/>
          </p:nvSpPr>
          <p:spPr>
            <a:xfrm>
              <a:off x="1607940" y="1595857"/>
              <a:ext cx="874349" cy="319183"/>
            </a:xfrm>
            <a:prstGeom prst="rect">
              <a:avLst/>
            </a:prstGeom>
            <a:noFill/>
          </p:spPr>
          <p:txBody>
            <a:bodyPr wrap="square" rtlCol="0">
              <a:spAutoFit/>
            </a:bodyPr>
            <a:lstStyle>
              <a:defPPr>
                <a:defRPr lang="zh-CN"/>
              </a:defPPr>
              <a:lvl1pPr algn="ctr">
                <a:defRPr sz="1600" b="1">
                  <a:solidFill>
                    <a:schemeClr val="tx1">
                      <a:lumMod val="65000"/>
                      <a:lumOff val="35000"/>
                    </a:schemeClr>
                  </a:solidFill>
                  <a:effectLst>
                    <a:innerShdw blurRad="63500" dist="50800" dir="13500000">
                      <a:prstClr val="black">
                        <a:alpha val="50000"/>
                      </a:prstClr>
                    </a:innerShdw>
                  </a:effectLst>
                </a:defRPr>
              </a:lvl1pPr>
            </a:lstStyle>
            <a:p>
              <a:r>
                <a:rPr lang="en-US" altLang="zh-CN" sz="2400" dirty="0" smtClean="0">
                  <a:solidFill>
                    <a:schemeClr val="bg1"/>
                  </a:solidFill>
                  <a:effectLst/>
                  <a:latin typeface="微软雅黑" panose="020B0503020204020204" pitchFamily="34" charset="-122"/>
                  <a:ea typeface="微软雅黑" panose="020B0503020204020204" pitchFamily="34" charset="-122"/>
                </a:rPr>
                <a:t>87</a:t>
              </a:r>
              <a:r>
                <a:rPr lang="zh-CN" altLang="en-US" sz="2400" dirty="0" smtClean="0">
                  <a:solidFill>
                    <a:schemeClr val="bg1"/>
                  </a:solidFill>
                  <a:effectLst/>
                  <a:latin typeface="微软雅黑" panose="020B0503020204020204" pitchFamily="34" charset="-122"/>
                  <a:ea typeface="微软雅黑" panose="020B0503020204020204" pitchFamily="34" charset="-122"/>
                </a:rPr>
                <a:t>篇</a:t>
              </a:r>
              <a:endParaRPr lang="zh-CN" altLang="en-US" sz="2400" dirty="0">
                <a:solidFill>
                  <a:schemeClr val="bg1"/>
                </a:solidFill>
                <a:effectLst/>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6762888" y="3182234"/>
            <a:ext cx="1214320" cy="1214759"/>
            <a:chOff x="1539485" y="1259632"/>
            <a:chExt cx="1022740" cy="1022740"/>
          </a:xfrm>
        </p:grpSpPr>
        <p:sp>
          <p:nvSpPr>
            <p:cNvPr id="12" name="椭圆 11"/>
            <p:cNvSpPr/>
            <p:nvPr/>
          </p:nvSpPr>
          <p:spPr>
            <a:xfrm>
              <a:off x="1539485" y="1259632"/>
              <a:ext cx="1022740" cy="1022740"/>
            </a:xfrm>
            <a:prstGeom prst="ellipse">
              <a:avLst/>
            </a:prstGeom>
            <a:solidFill>
              <a:srgbClr val="F69F1E"/>
            </a:solidFill>
            <a:ln>
              <a:no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300" dirty="0">
                <a:latin typeface="微软雅黑" panose="020B0503020204020204" pitchFamily="34" charset="-122"/>
                <a:ea typeface="微软雅黑" panose="020B0503020204020204" pitchFamily="34" charset="-122"/>
              </a:endParaRPr>
            </a:p>
          </p:txBody>
        </p:sp>
        <p:sp>
          <p:nvSpPr>
            <p:cNvPr id="14" name="TextBox 13"/>
            <p:cNvSpPr txBox="1"/>
            <p:nvPr/>
          </p:nvSpPr>
          <p:spPr>
            <a:xfrm>
              <a:off x="1599691" y="1620761"/>
              <a:ext cx="954285" cy="310951"/>
            </a:xfrm>
            <a:prstGeom prst="rect">
              <a:avLst/>
            </a:prstGeom>
            <a:noFill/>
          </p:spPr>
          <p:txBody>
            <a:bodyPr wrap="square" rtlCol="0">
              <a:spAutoFit/>
            </a:bodyPr>
            <a:lstStyle>
              <a:defPPr>
                <a:defRPr lang="zh-CN"/>
              </a:defPPr>
              <a:lvl1pPr algn="ctr">
                <a:defRPr sz="1600" b="1">
                  <a:solidFill>
                    <a:schemeClr val="tx1">
                      <a:lumMod val="65000"/>
                      <a:lumOff val="35000"/>
                    </a:schemeClr>
                  </a:solidFill>
                  <a:effectLst>
                    <a:innerShdw blurRad="63500" dist="50800" dir="13500000">
                      <a:prstClr val="black">
                        <a:alpha val="50000"/>
                      </a:prstClr>
                    </a:innerShdw>
                  </a:effectLst>
                </a:defRPr>
              </a:lvl1pPr>
            </a:lstStyle>
            <a:p>
              <a:r>
                <a:rPr lang="en-US" altLang="zh-CN" sz="1800" dirty="0" smtClean="0">
                  <a:solidFill>
                    <a:schemeClr val="bg1"/>
                  </a:solidFill>
                  <a:effectLst/>
                  <a:latin typeface="微软雅黑" panose="020B0503020204020204" pitchFamily="34" charset="-122"/>
                  <a:ea typeface="微软雅黑" panose="020B0503020204020204" pitchFamily="34" charset="-122"/>
                </a:rPr>
                <a:t>3060</a:t>
              </a:r>
              <a:r>
                <a:rPr lang="zh-CN" altLang="en-US" sz="1800" dirty="0" smtClean="0">
                  <a:solidFill>
                    <a:schemeClr val="bg1"/>
                  </a:solidFill>
                  <a:effectLst/>
                  <a:latin typeface="微软雅黑" panose="020B0503020204020204" pitchFamily="34" charset="-122"/>
                  <a:ea typeface="微软雅黑" panose="020B0503020204020204" pitchFamily="34" charset="-122"/>
                </a:rPr>
                <a:t>人</a:t>
              </a:r>
              <a:endParaRPr lang="zh-CN" altLang="en-US" sz="1800" dirty="0">
                <a:solidFill>
                  <a:schemeClr val="bg1"/>
                </a:solidFill>
                <a:effectLst/>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6729324" y="5032442"/>
            <a:ext cx="1268807" cy="1214759"/>
            <a:chOff x="1511217" y="1259632"/>
            <a:chExt cx="1068631" cy="1022740"/>
          </a:xfrm>
        </p:grpSpPr>
        <p:sp>
          <p:nvSpPr>
            <p:cNvPr id="18" name="椭圆 17"/>
            <p:cNvSpPr/>
            <p:nvPr/>
          </p:nvSpPr>
          <p:spPr>
            <a:xfrm>
              <a:off x="1539485" y="1259632"/>
              <a:ext cx="1022740" cy="1022740"/>
            </a:xfrm>
            <a:prstGeom prst="ellipse">
              <a:avLst/>
            </a:prstGeom>
            <a:solidFill>
              <a:srgbClr val="0099A9"/>
            </a:solidFill>
            <a:ln>
              <a:no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300" dirty="0">
                <a:latin typeface="微软雅黑" panose="020B0503020204020204" pitchFamily="34" charset="-122"/>
                <a:ea typeface="微软雅黑" panose="020B0503020204020204" pitchFamily="34" charset="-122"/>
              </a:endParaRPr>
            </a:p>
          </p:txBody>
        </p:sp>
        <p:sp>
          <p:nvSpPr>
            <p:cNvPr id="20" name="TextBox 19"/>
            <p:cNvSpPr txBox="1"/>
            <p:nvPr/>
          </p:nvSpPr>
          <p:spPr>
            <a:xfrm>
              <a:off x="1511217" y="1535150"/>
              <a:ext cx="1068631" cy="492338"/>
            </a:xfrm>
            <a:prstGeom prst="rect">
              <a:avLst/>
            </a:prstGeom>
            <a:noFill/>
          </p:spPr>
          <p:txBody>
            <a:bodyPr wrap="square" rtlCol="0">
              <a:spAutoFit/>
            </a:bodyPr>
            <a:lstStyle>
              <a:defPPr>
                <a:defRPr lang="zh-CN"/>
              </a:defPPr>
              <a:lvl1pPr algn="ctr">
                <a:defRPr sz="1600" b="1">
                  <a:solidFill>
                    <a:schemeClr val="tx1">
                      <a:lumMod val="65000"/>
                      <a:lumOff val="35000"/>
                    </a:schemeClr>
                  </a:solidFill>
                  <a:effectLst>
                    <a:innerShdw blurRad="63500" dist="50800" dir="13500000">
                      <a:prstClr val="black">
                        <a:alpha val="50000"/>
                      </a:prstClr>
                    </a:innerShdw>
                  </a:effectLst>
                </a:defRPr>
              </a:lvl1pPr>
            </a:lstStyle>
            <a:p>
              <a:r>
                <a:rPr lang="en-US" altLang="zh-CN" dirty="0" smtClean="0">
                  <a:solidFill>
                    <a:schemeClr val="bg1"/>
                  </a:solidFill>
                  <a:effectLst/>
                  <a:latin typeface="微软雅黑" panose="020B0503020204020204" pitchFamily="34" charset="-122"/>
                  <a:ea typeface="微软雅黑" panose="020B0503020204020204" pitchFamily="34" charset="-122"/>
                </a:rPr>
                <a:t>3000</a:t>
              </a:r>
            </a:p>
            <a:p>
              <a:r>
                <a:rPr lang="zh-CN" altLang="en-US" dirty="0" smtClean="0">
                  <a:solidFill>
                    <a:schemeClr val="bg1"/>
                  </a:solidFill>
                  <a:effectLst/>
                  <a:latin typeface="微软雅黑" panose="020B0503020204020204" pitchFamily="34" charset="-122"/>
                  <a:ea typeface="微软雅黑" panose="020B0503020204020204" pitchFamily="34" charset="-122"/>
                </a:rPr>
                <a:t>下载</a:t>
              </a:r>
              <a:r>
                <a:rPr lang="en-US" altLang="zh-CN" dirty="0" smtClean="0">
                  <a:solidFill>
                    <a:schemeClr val="bg1"/>
                  </a:solidFill>
                  <a:effectLst/>
                  <a:latin typeface="微软雅黑" panose="020B0503020204020204" pitchFamily="34" charset="-122"/>
                  <a:ea typeface="微软雅黑" panose="020B0503020204020204" pitchFamily="34" charset="-122"/>
                </a:rPr>
                <a:t>/</a:t>
              </a:r>
              <a:r>
                <a:rPr lang="zh-CN" altLang="en-US" dirty="0" smtClean="0">
                  <a:solidFill>
                    <a:schemeClr val="bg1"/>
                  </a:solidFill>
                  <a:effectLst/>
                  <a:latin typeface="微软雅黑" panose="020B0503020204020204" pitchFamily="34" charset="-122"/>
                  <a:ea typeface="微软雅黑" panose="020B0503020204020204" pitchFamily="34" charset="-122"/>
                </a:rPr>
                <a:t>天</a:t>
              </a:r>
              <a:endParaRPr lang="zh-CN" altLang="en-US" dirty="0">
                <a:solidFill>
                  <a:schemeClr val="bg1"/>
                </a:solidFill>
                <a:effectLst/>
                <a:latin typeface="微软雅黑" panose="020B0503020204020204" pitchFamily="34" charset="-122"/>
                <a:ea typeface="微软雅黑" panose="020B0503020204020204" pitchFamily="34" charset="-122"/>
              </a:endParaRPr>
            </a:p>
          </p:txBody>
        </p:sp>
      </p:grpSp>
      <p:pic>
        <p:nvPicPr>
          <p:cNvPr id="23" name="Picture 2" descr="C:\Program Files\Tencent\QQ\Users\992620\FileRecv\MobileFile\Screenshot_2015-06-16-11-56-23.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3307" y="1343594"/>
            <a:ext cx="2753163" cy="4894512"/>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24" name="Picture 3" descr="C:\Program Files\Tencent\QQ\Users\992620\FileRecv\MobileFile\Screenshot_2015-06-10-10-07-47.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30075" y="1343594"/>
            <a:ext cx="2753163" cy="4894512"/>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25" name="TextBox 24"/>
          <p:cNvSpPr txBox="1"/>
          <p:nvPr/>
        </p:nvSpPr>
        <p:spPr>
          <a:xfrm>
            <a:off x="8200342" y="1713796"/>
            <a:ext cx="3288538" cy="707886"/>
          </a:xfrm>
          <a:prstGeom prst="rect">
            <a:avLst/>
          </a:prstGeom>
          <a:noFill/>
        </p:spPr>
        <p:txBody>
          <a:bodyPr wrap="square">
            <a:spAutoFit/>
          </a:bodyPr>
          <a:lstStyle>
            <a:defPPr>
              <a:defRPr lang="zh-CN"/>
            </a:defPPr>
            <a:lvl1pPr>
              <a:buFont typeface="Arial" panose="020B0604020202020204" pitchFamily="34" charset="0"/>
              <a:buNone/>
              <a:defRPr>
                <a:solidFill>
                  <a:srgbClr val="333333"/>
                </a:solidFill>
                <a:latin typeface="微软雅黑" panose="020B0503020204020204" pitchFamily="34" charset="-122"/>
                <a:ea typeface="微软雅黑" panose="020B0503020204020204" pitchFamily="34" charset="-122"/>
              </a:defRPr>
            </a:lvl1pPr>
          </a:lstStyle>
          <a:p>
            <a:r>
              <a:rPr lang="zh-CN" altLang="en-US" sz="2000" dirty="0" smtClean="0">
                <a:solidFill>
                  <a:schemeClr val="accent1">
                    <a:lumMod val="50000"/>
                  </a:schemeClr>
                </a:solidFill>
              </a:rPr>
              <a:t>共计编辑微信公众号图文</a:t>
            </a:r>
            <a:r>
              <a:rPr lang="en-US" altLang="zh-CN" sz="2000" dirty="0" smtClean="0">
                <a:solidFill>
                  <a:schemeClr val="accent1">
                    <a:lumMod val="50000"/>
                  </a:schemeClr>
                </a:solidFill>
              </a:rPr>
              <a:t>87</a:t>
            </a:r>
            <a:r>
              <a:rPr lang="zh-CN" altLang="en-US" sz="2000" dirty="0" smtClean="0">
                <a:solidFill>
                  <a:schemeClr val="accent1">
                    <a:lumMod val="50000"/>
                  </a:schemeClr>
                </a:solidFill>
              </a:rPr>
              <a:t>篇。其中原创文章</a:t>
            </a:r>
            <a:r>
              <a:rPr lang="en-US" altLang="zh-CN" sz="2000" dirty="0" smtClean="0">
                <a:solidFill>
                  <a:schemeClr val="accent1">
                    <a:lumMod val="50000"/>
                  </a:schemeClr>
                </a:solidFill>
              </a:rPr>
              <a:t>45</a:t>
            </a:r>
            <a:r>
              <a:rPr lang="zh-CN" altLang="en-US" sz="2000" dirty="0" smtClean="0">
                <a:solidFill>
                  <a:schemeClr val="accent1">
                    <a:lumMod val="50000"/>
                  </a:schemeClr>
                </a:solidFill>
              </a:rPr>
              <a:t>篇</a:t>
            </a:r>
            <a:endParaRPr lang="zh-CN" altLang="en-US" sz="2000" dirty="0">
              <a:solidFill>
                <a:schemeClr val="accent1">
                  <a:lumMod val="50000"/>
                </a:schemeClr>
              </a:solidFill>
            </a:endParaRPr>
          </a:p>
        </p:txBody>
      </p:sp>
      <p:sp>
        <p:nvSpPr>
          <p:cNvPr id="26" name="TextBox 25"/>
          <p:cNvSpPr txBox="1"/>
          <p:nvPr/>
        </p:nvSpPr>
        <p:spPr>
          <a:xfrm>
            <a:off x="8200341" y="5275986"/>
            <a:ext cx="3511489" cy="707886"/>
          </a:xfrm>
          <a:prstGeom prst="rect">
            <a:avLst/>
          </a:prstGeom>
          <a:noFill/>
        </p:spPr>
        <p:txBody>
          <a:bodyPr wrap="square">
            <a:spAutoFit/>
          </a:bodyPr>
          <a:lstStyle>
            <a:defPPr>
              <a:defRPr lang="zh-CN"/>
            </a:defPPr>
            <a:lvl1pPr>
              <a:buNone/>
              <a:defRPr sz="2400">
                <a:solidFill>
                  <a:schemeClr val="accent1">
                    <a:lumMod val="50000"/>
                  </a:schemeClr>
                </a:solidFill>
                <a:latin typeface="微软雅黑" panose="020B0503020204020204" pitchFamily="34" charset="-122"/>
                <a:ea typeface="微软雅黑" panose="020B0503020204020204" pitchFamily="34" charset="-122"/>
              </a:defRPr>
            </a:lvl1pPr>
          </a:lstStyle>
          <a:p>
            <a:pPr algn="just"/>
            <a:r>
              <a:rPr lang="zh-CN" altLang="en-US" sz="2000" dirty="0" smtClean="0"/>
              <a:t>编辑的资料在官网上每天下载</a:t>
            </a:r>
            <a:endParaRPr lang="en-US" altLang="zh-CN" sz="2000" dirty="0" smtClean="0"/>
          </a:p>
          <a:p>
            <a:pPr algn="just"/>
            <a:r>
              <a:rPr lang="zh-CN" altLang="en-US" sz="2000" dirty="0" smtClean="0"/>
              <a:t>人数达</a:t>
            </a:r>
            <a:r>
              <a:rPr lang="en-US" altLang="zh-CN" sz="2000" dirty="0" smtClean="0"/>
              <a:t>3000</a:t>
            </a:r>
            <a:r>
              <a:rPr lang="zh-CN" altLang="en-US" sz="2000" dirty="0" smtClean="0"/>
              <a:t>人次。</a:t>
            </a:r>
            <a:endParaRPr lang="zh-CN" altLang="en-US" sz="2000" dirty="0"/>
          </a:p>
        </p:txBody>
      </p:sp>
      <p:sp>
        <p:nvSpPr>
          <p:cNvPr id="27" name="TextBox 26"/>
          <p:cNvSpPr txBox="1"/>
          <p:nvPr/>
        </p:nvSpPr>
        <p:spPr>
          <a:xfrm>
            <a:off x="8219612" y="3278227"/>
            <a:ext cx="3271849" cy="1015663"/>
          </a:xfrm>
          <a:prstGeom prst="rect">
            <a:avLst/>
          </a:prstGeom>
          <a:noFill/>
        </p:spPr>
        <p:txBody>
          <a:bodyPr wrap="square">
            <a:spAutoFit/>
          </a:bodyPr>
          <a:lstStyle>
            <a:defPPr>
              <a:defRPr lang="zh-CN"/>
            </a:defPPr>
            <a:lvl1pPr>
              <a:buFont typeface="Arial" panose="020B0604020202020204" pitchFamily="34" charset="0"/>
              <a:buNone/>
              <a:defRPr>
                <a:solidFill>
                  <a:srgbClr val="333333"/>
                </a:solidFill>
                <a:latin typeface="微软雅黑" panose="020B0503020204020204" pitchFamily="34" charset="-122"/>
                <a:ea typeface="微软雅黑" panose="020B0503020204020204" pitchFamily="34" charset="-122"/>
              </a:defRPr>
            </a:lvl1pPr>
          </a:lstStyle>
          <a:p>
            <a:pPr algn="just"/>
            <a:r>
              <a:rPr lang="zh-CN" altLang="en-US" sz="2000" dirty="0" smtClean="0">
                <a:solidFill>
                  <a:schemeClr val="accent1">
                    <a:lumMod val="50000"/>
                  </a:schemeClr>
                </a:solidFill>
              </a:rPr>
              <a:t>经营微信公众号三个月时间，订阅人数增长了</a:t>
            </a:r>
            <a:r>
              <a:rPr lang="en-US" altLang="zh-CN" sz="2000" dirty="0" smtClean="0">
                <a:solidFill>
                  <a:schemeClr val="accent1">
                    <a:lumMod val="50000"/>
                  </a:schemeClr>
                </a:solidFill>
              </a:rPr>
              <a:t>3060</a:t>
            </a:r>
            <a:r>
              <a:rPr lang="zh-CN" altLang="en-US" sz="2000" dirty="0" smtClean="0">
                <a:solidFill>
                  <a:schemeClr val="accent1">
                    <a:lumMod val="50000"/>
                  </a:schemeClr>
                </a:solidFill>
              </a:rPr>
              <a:t>人，相当于过去</a:t>
            </a:r>
            <a:r>
              <a:rPr lang="en-US" altLang="zh-CN" sz="2000" dirty="0" smtClean="0">
                <a:solidFill>
                  <a:schemeClr val="accent1">
                    <a:lumMod val="50000"/>
                  </a:schemeClr>
                </a:solidFill>
              </a:rPr>
              <a:t>6</a:t>
            </a:r>
            <a:r>
              <a:rPr lang="zh-CN" altLang="en-US" sz="2000" dirty="0" smtClean="0">
                <a:solidFill>
                  <a:schemeClr val="accent1">
                    <a:lumMod val="50000"/>
                  </a:schemeClr>
                </a:solidFill>
              </a:rPr>
              <a:t>个月的增长量。</a:t>
            </a:r>
            <a:endParaRPr lang="zh-CN" altLang="en-US" sz="2000" dirty="0">
              <a:solidFill>
                <a:schemeClr val="accent1">
                  <a:lumMod val="50000"/>
                </a:schemeClr>
              </a:solidFill>
            </a:endParaRPr>
          </a:p>
        </p:txBody>
      </p:sp>
      <p:sp>
        <p:nvSpPr>
          <p:cNvPr id="28" name="TextBox 27"/>
          <p:cNvSpPr txBox="1"/>
          <p:nvPr/>
        </p:nvSpPr>
        <p:spPr>
          <a:xfrm>
            <a:off x="2188629" y="7892388"/>
            <a:ext cx="856239" cy="358871"/>
          </a:xfrm>
          <a:prstGeom prst="rect">
            <a:avLst/>
          </a:prstGeom>
          <a:noFill/>
        </p:spPr>
        <p:txBody>
          <a:bodyPr wrap="none" lIns="81079" tIns="40540" rIns="81079" bIns="40540"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1049"/>
                            </p:stCondLst>
                            <p:childTnLst>
                              <p:par>
                                <p:cTn id="13" presetID="31" presetClass="entr" presetSubtype="0" fill="hold" nodeType="after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90"/>
                                          </p:val>
                                        </p:tav>
                                        <p:tav tm="100000">
                                          <p:val>
                                            <p:fltVal val="0"/>
                                          </p:val>
                                        </p:tav>
                                      </p:tavLst>
                                    </p:anim>
                                    <p:animEffect transition="in" filter="fade">
                                      <p:cBhvr>
                                        <p:cTn id="18" dur="500"/>
                                        <p:tgtEl>
                                          <p:spTgt spid="23"/>
                                        </p:tgtEl>
                                      </p:cBhvr>
                                    </p:animEffect>
                                  </p:childTnLst>
                                </p:cTn>
                              </p:par>
                              <p:par>
                                <p:cTn id="19" presetID="8" presetClass="emph" presetSubtype="0" fill="hold" nodeType="withEffect">
                                  <p:stCondLst>
                                    <p:cond delay="0"/>
                                  </p:stCondLst>
                                  <p:childTnLst>
                                    <p:animRot by="21600000">
                                      <p:cBhvr>
                                        <p:cTn id="20" dur="500" fill="hold"/>
                                        <p:tgtEl>
                                          <p:spTgt spid="23"/>
                                        </p:tgtEl>
                                        <p:attrNameLst>
                                          <p:attrName>r</p:attrName>
                                        </p:attrNameLst>
                                      </p:cBhvr>
                                    </p:animRot>
                                  </p:childTnLst>
                                </p:cTn>
                              </p:par>
                              <p:par>
                                <p:cTn id="21" presetID="31" presetClass="entr" presetSubtype="0" fill="hold" nodeType="withEffect">
                                  <p:stCondLst>
                                    <p:cond delay="100"/>
                                  </p:stCondLst>
                                  <p:childTnLst>
                                    <p:set>
                                      <p:cBhvr>
                                        <p:cTn id="22" dur="1" fill="hold">
                                          <p:stCondLst>
                                            <p:cond delay="0"/>
                                          </p:stCondLst>
                                        </p:cTn>
                                        <p:tgtEl>
                                          <p:spTgt spid="24"/>
                                        </p:tgtEl>
                                        <p:attrNameLst>
                                          <p:attrName>style.visibility</p:attrName>
                                        </p:attrNameLst>
                                      </p:cBhvr>
                                      <p:to>
                                        <p:strVal val="visible"/>
                                      </p:to>
                                    </p:set>
                                    <p:anim calcmode="lin" valueType="num">
                                      <p:cBhvr>
                                        <p:cTn id="23" dur="500" fill="hold"/>
                                        <p:tgtEl>
                                          <p:spTgt spid="24"/>
                                        </p:tgtEl>
                                        <p:attrNameLst>
                                          <p:attrName>ppt_w</p:attrName>
                                        </p:attrNameLst>
                                      </p:cBhvr>
                                      <p:tavLst>
                                        <p:tav tm="0">
                                          <p:val>
                                            <p:fltVal val="0"/>
                                          </p:val>
                                        </p:tav>
                                        <p:tav tm="100000">
                                          <p:val>
                                            <p:strVal val="#ppt_w"/>
                                          </p:val>
                                        </p:tav>
                                      </p:tavLst>
                                    </p:anim>
                                    <p:anim calcmode="lin" valueType="num">
                                      <p:cBhvr>
                                        <p:cTn id="24" dur="500" fill="hold"/>
                                        <p:tgtEl>
                                          <p:spTgt spid="24"/>
                                        </p:tgtEl>
                                        <p:attrNameLst>
                                          <p:attrName>ppt_h</p:attrName>
                                        </p:attrNameLst>
                                      </p:cBhvr>
                                      <p:tavLst>
                                        <p:tav tm="0">
                                          <p:val>
                                            <p:fltVal val="0"/>
                                          </p:val>
                                        </p:tav>
                                        <p:tav tm="100000">
                                          <p:val>
                                            <p:strVal val="#ppt_h"/>
                                          </p:val>
                                        </p:tav>
                                      </p:tavLst>
                                    </p:anim>
                                    <p:anim calcmode="lin" valueType="num">
                                      <p:cBhvr>
                                        <p:cTn id="25" dur="500" fill="hold"/>
                                        <p:tgtEl>
                                          <p:spTgt spid="24"/>
                                        </p:tgtEl>
                                        <p:attrNameLst>
                                          <p:attrName>style.rotation</p:attrName>
                                        </p:attrNameLst>
                                      </p:cBhvr>
                                      <p:tavLst>
                                        <p:tav tm="0">
                                          <p:val>
                                            <p:fltVal val="90"/>
                                          </p:val>
                                        </p:tav>
                                        <p:tav tm="100000">
                                          <p:val>
                                            <p:fltVal val="0"/>
                                          </p:val>
                                        </p:tav>
                                      </p:tavLst>
                                    </p:anim>
                                    <p:animEffect transition="in" filter="fade">
                                      <p:cBhvr>
                                        <p:cTn id="26" dur="500"/>
                                        <p:tgtEl>
                                          <p:spTgt spid="24"/>
                                        </p:tgtEl>
                                      </p:cBhvr>
                                    </p:animEffect>
                                  </p:childTnLst>
                                </p:cTn>
                              </p:par>
                              <p:par>
                                <p:cTn id="27" presetID="8" presetClass="emph" presetSubtype="0" fill="hold" nodeType="withEffect">
                                  <p:stCondLst>
                                    <p:cond delay="0"/>
                                  </p:stCondLst>
                                  <p:childTnLst>
                                    <p:animRot by="21600000">
                                      <p:cBhvr>
                                        <p:cTn id="28" dur="500" fill="hold"/>
                                        <p:tgtEl>
                                          <p:spTgt spid="24"/>
                                        </p:tgtEl>
                                        <p:attrNameLst>
                                          <p:attrName>r</p:attrName>
                                        </p:attrNameLst>
                                      </p:cBhvr>
                                    </p:animRot>
                                  </p:childTnLst>
                                </p:cTn>
                              </p:par>
                            </p:childTnLst>
                          </p:cTn>
                        </p:par>
                        <p:par>
                          <p:cTn id="29" fill="hold">
                            <p:stCondLst>
                              <p:cond delay="1549"/>
                            </p:stCondLst>
                            <p:childTnLst>
                              <p:par>
                                <p:cTn id="30" presetID="52" presetClass="entr" presetSubtype="0"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Scale>
                                      <p:cBhvr>
                                        <p:cTn id="32" dur="500" decel="50000" fill="hold">
                                          <p:stCondLst>
                                            <p:cond delay="0"/>
                                          </p:stCondLst>
                                        </p:cTn>
                                        <p:tgtEl>
                                          <p:spTgt spid="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3" dur="500" decel="50000" fill="hold">
                                          <p:stCondLst>
                                            <p:cond delay="0"/>
                                          </p:stCondLst>
                                        </p:cTn>
                                        <p:tgtEl>
                                          <p:spTgt spid="4"/>
                                        </p:tgtEl>
                                        <p:attrNameLst>
                                          <p:attrName>ppt_x</p:attrName>
                                          <p:attrName>ppt_y</p:attrName>
                                        </p:attrNameLst>
                                      </p:cBhvr>
                                    </p:animMotion>
                                    <p:animEffect transition="in" filter="fade">
                                      <p:cBhvr>
                                        <p:cTn id="34" dur="500"/>
                                        <p:tgtEl>
                                          <p:spTgt spid="4"/>
                                        </p:tgtEl>
                                      </p:cBhvr>
                                    </p:animEffect>
                                  </p:childTnLst>
                                </p:cTn>
                              </p:par>
                            </p:childTnLst>
                          </p:cTn>
                        </p:par>
                        <p:par>
                          <p:cTn id="35" fill="hold">
                            <p:stCondLst>
                              <p:cond delay="2049"/>
                            </p:stCondLst>
                            <p:childTnLst>
                              <p:par>
                                <p:cTn id="36" presetID="52" presetClass="entr" presetSubtype="0" fill="hold" nodeType="afterEffect">
                                  <p:stCondLst>
                                    <p:cond delay="0"/>
                                  </p:stCondLst>
                                  <p:childTnLst>
                                    <p:set>
                                      <p:cBhvr>
                                        <p:cTn id="37" dur="1" fill="hold">
                                          <p:stCondLst>
                                            <p:cond delay="0"/>
                                          </p:stCondLst>
                                        </p:cTn>
                                        <p:tgtEl>
                                          <p:spTgt spid="11"/>
                                        </p:tgtEl>
                                        <p:attrNameLst>
                                          <p:attrName>style.visibility</p:attrName>
                                        </p:attrNameLst>
                                      </p:cBhvr>
                                      <p:to>
                                        <p:strVal val="visible"/>
                                      </p:to>
                                    </p:set>
                                    <p:animScale>
                                      <p:cBhvr>
                                        <p:cTn id="38" dur="500" decel="50000" fill="hold">
                                          <p:stCondLst>
                                            <p:cond delay="0"/>
                                          </p:stCondLst>
                                        </p:cTn>
                                        <p:tgtEl>
                                          <p:spTgt spid="1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9" dur="500" decel="50000" fill="hold">
                                          <p:stCondLst>
                                            <p:cond delay="0"/>
                                          </p:stCondLst>
                                        </p:cTn>
                                        <p:tgtEl>
                                          <p:spTgt spid="11"/>
                                        </p:tgtEl>
                                        <p:attrNameLst>
                                          <p:attrName>ppt_x</p:attrName>
                                          <p:attrName>ppt_y</p:attrName>
                                        </p:attrNameLst>
                                      </p:cBhvr>
                                    </p:animMotion>
                                    <p:animEffect transition="in" filter="fade">
                                      <p:cBhvr>
                                        <p:cTn id="40" dur="500"/>
                                        <p:tgtEl>
                                          <p:spTgt spid="11"/>
                                        </p:tgtEl>
                                      </p:cBhvr>
                                    </p:animEffect>
                                  </p:childTnLst>
                                </p:cTn>
                              </p:par>
                            </p:childTnLst>
                          </p:cTn>
                        </p:par>
                        <p:par>
                          <p:cTn id="41" fill="hold">
                            <p:stCondLst>
                              <p:cond delay="2549"/>
                            </p:stCondLst>
                            <p:childTnLst>
                              <p:par>
                                <p:cTn id="42" presetID="52" presetClass="entr" presetSubtype="0" fill="hold" nodeType="afterEffect">
                                  <p:stCondLst>
                                    <p:cond delay="0"/>
                                  </p:stCondLst>
                                  <p:childTnLst>
                                    <p:set>
                                      <p:cBhvr>
                                        <p:cTn id="43" dur="1" fill="hold">
                                          <p:stCondLst>
                                            <p:cond delay="0"/>
                                          </p:stCondLst>
                                        </p:cTn>
                                        <p:tgtEl>
                                          <p:spTgt spid="17"/>
                                        </p:tgtEl>
                                        <p:attrNameLst>
                                          <p:attrName>style.visibility</p:attrName>
                                        </p:attrNameLst>
                                      </p:cBhvr>
                                      <p:to>
                                        <p:strVal val="visible"/>
                                      </p:to>
                                    </p:set>
                                    <p:animScale>
                                      <p:cBhvr>
                                        <p:cTn id="44" dur="500" decel="50000" fill="hold">
                                          <p:stCondLst>
                                            <p:cond delay="0"/>
                                          </p:stCondLst>
                                        </p:cTn>
                                        <p:tgtEl>
                                          <p:spTgt spid="1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5" dur="500" decel="50000" fill="hold">
                                          <p:stCondLst>
                                            <p:cond delay="0"/>
                                          </p:stCondLst>
                                        </p:cTn>
                                        <p:tgtEl>
                                          <p:spTgt spid="17"/>
                                        </p:tgtEl>
                                        <p:attrNameLst>
                                          <p:attrName>ppt_x</p:attrName>
                                          <p:attrName>ppt_y</p:attrName>
                                        </p:attrNameLst>
                                      </p:cBhvr>
                                    </p:animMotion>
                                    <p:animEffect transition="in" filter="fade">
                                      <p:cBhvr>
                                        <p:cTn id="46" dur="500"/>
                                        <p:tgtEl>
                                          <p:spTgt spid="17"/>
                                        </p:tgtEl>
                                      </p:cBhvr>
                                    </p:animEffect>
                                  </p:childTnLst>
                                </p:cTn>
                              </p:par>
                            </p:childTnLst>
                          </p:cTn>
                        </p:par>
                        <p:par>
                          <p:cTn id="47" fill="hold">
                            <p:stCondLst>
                              <p:cond delay="3049"/>
                            </p:stCondLst>
                            <p:childTnLst>
                              <p:par>
                                <p:cTn id="48" presetID="22" presetClass="entr" presetSubtype="8" fill="hold" grpId="0" nodeType="after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left)">
                                      <p:cBhvr>
                                        <p:cTn id="50" dur="500"/>
                                        <p:tgtEl>
                                          <p:spTgt spid="25"/>
                                        </p:tgtEl>
                                      </p:cBhvr>
                                    </p:animEffect>
                                  </p:childTnLst>
                                </p:cTn>
                              </p:par>
                            </p:childTnLst>
                          </p:cTn>
                        </p:par>
                        <p:par>
                          <p:cTn id="51" fill="hold">
                            <p:stCondLst>
                              <p:cond delay="3549"/>
                            </p:stCondLst>
                            <p:childTnLst>
                              <p:par>
                                <p:cTn id="52" presetID="22" presetClass="entr" presetSubtype="8" fill="hold" grpId="0" nodeType="after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wipe(left)">
                                      <p:cBhvr>
                                        <p:cTn id="54" dur="500"/>
                                        <p:tgtEl>
                                          <p:spTgt spid="27"/>
                                        </p:tgtEl>
                                      </p:cBhvr>
                                    </p:animEffect>
                                  </p:childTnLst>
                                </p:cTn>
                              </p:par>
                            </p:childTnLst>
                          </p:cTn>
                        </p:par>
                        <p:par>
                          <p:cTn id="55" fill="hold">
                            <p:stCondLst>
                              <p:cond delay="4049"/>
                            </p:stCondLst>
                            <p:childTnLst>
                              <p:par>
                                <p:cTn id="56" presetID="22" presetClass="entr" presetSubtype="8" fill="hold" grpId="0" nodeType="after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wipe(left)">
                                      <p:cBhvr>
                                        <p:cTn id="58" dur="500"/>
                                        <p:tgtEl>
                                          <p:spTgt spid="26"/>
                                        </p:tgtEl>
                                      </p:cBhvr>
                                    </p:animEffect>
                                  </p:childTnLst>
                                </p:cTn>
                              </p:par>
                            </p:childTnLst>
                          </p:cTn>
                        </p:par>
                        <p:par>
                          <p:cTn id="59" fill="hold">
                            <p:stCondLst>
                              <p:cond delay="4549"/>
                            </p:stCondLst>
                            <p:childTnLst>
                              <p:par>
                                <p:cTn id="60" presetID="10" presetClass="entr" presetSubtype="0" fill="hold" grpId="0" nodeType="after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fade">
                                      <p:cBhvr>
                                        <p:cTn id="6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5" grpId="0"/>
      <p:bldP spid="26" grpId="0"/>
      <p:bldP spid="27" grpId="0"/>
      <p:bldP spid="2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339084"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部门活动组织</a:t>
            </a:r>
          </a:p>
        </p:txBody>
      </p:sp>
      <p:pic>
        <p:nvPicPr>
          <p:cNvPr id="4" name="图片 3"/>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a:xfrm>
            <a:off x="1025797" y="1863800"/>
            <a:ext cx="2365970" cy="1807033"/>
          </a:xfrm>
          <a:prstGeom prst="rect">
            <a:avLst/>
          </a:prstGeom>
          <a:effectLst>
            <a:innerShdw blurRad="63500" dist="50800" dir="13500000">
              <a:prstClr val="black">
                <a:alpha val="50000"/>
              </a:prstClr>
            </a:innerShdw>
          </a:effectLst>
        </p:spPr>
      </p:pic>
      <p:sp>
        <p:nvSpPr>
          <p:cNvPr id="5" name="矩形 4"/>
          <p:cNvSpPr/>
          <p:nvPr/>
        </p:nvSpPr>
        <p:spPr>
          <a:xfrm>
            <a:off x="3510192" y="2315582"/>
            <a:ext cx="2407262" cy="1313557"/>
          </a:xfrm>
          <a:prstGeom prst="rect">
            <a:avLst/>
          </a:prstGeom>
        </p:spPr>
        <p:txBody>
          <a:bodyPr wrap="square" lIns="86694" tIns="43347" rIns="86694" bIns="43347">
            <a:spAutoFit/>
          </a:bodyPr>
          <a:lstStyle/>
          <a:p>
            <a:pPr>
              <a:lnSpc>
                <a:spcPct val="200000"/>
              </a:lnSpc>
            </a:pPr>
            <a:r>
              <a:rPr lang="zh-CN" altLang="en-US" sz="1300" dirty="0">
                <a:solidFill>
                  <a:schemeClr val="accent1"/>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a:t>
            </a:r>
            <a:endParaRPr lang="zh-CN" altLang="en-US" sz="1300" dirty="0">
              <a:solidFill>
                <a:schemeClr val="accent1"/>
              </a:solidFill>
              <a:latin typeface="微软雅黑" panose="020B0503020204020204" pitchFamily="34" charset="-122"/>
              <a:ea typeface="微软雅黑" panose="020B0503020204020204" pitchFamily="34" charset="-122"/>
            </a:endParaRPr>
          </a:p>
        </p:txBody>
      </p:sp>
      <p:pic>
        <p:nvPicPr>
          <p:cNvPr id="6" name="图片 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552017" y="3905924"/>
            <a:ext cx="2366313" cy="1707076"/>
          </a:xfrm>
          <a:prstGeom prst="rect">
            <a:avLst/>
          </a:prstGeom>
          <a:blipFill>
            <a:blip r:embed="rId5"/>
            <a:stretch>
              <a:fillRect/>
            </a:stretch>
          </a:blipFill>
          <a:effectLst>
            <a:innerShdw blurRad="63500" dist="50800" dir="13500000">
              <a:prstClr val="black">
                <a:alpha val="50000"/>
              </a:prstClr>
            </a:innerShdw>
          </a:effectLst>
        </p:spPr>
      </p:pic>
      <p:sp>
        <p:nvSpPr>
          <p:cNvPr id="7" name="矩形 6"/>
          <p:cNvSpPr/>
          <p:nvPr/>
        </p:nvSpPr>
        <p:spPr>
          <a:xfrm>
            <a:off x="1003167" y="4268494"/>
            <a:ext cx="2407262" cy="1313557"/>
          </a:xfrm>
          <a:prstGeom prst="rect">
            <a:avLst/>
          </a:prstGeom>
        </p:spPr>
        <p:txBody>
          <a:bodyPr wrap="square" lIns="86694" tIns="43347" rIns="86694" bIns="43347">
            <a:spAutoFit/>
          </a:bodyPr>
          <a:lstStyle/>
          <a:p>
            <a:pPr>
              <a:lnSpc>
                <a:spcPct val="200000"/>
              </a:lnSpc>
            </a:pPr>
            <a:r>
              <a:rPr lang="zh-CN" altLang="en-US" sz="1300" dirty="0">
                <a:solidFill>
                  <a:schemeClr val="accent1"/>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a:t>
            </a:r>
            <a:endParaRPr lang="zh-CN" altLang="en-US" sz="1300" dirty="0">
              <a:solidFill>
                <a:schemeClr val="accent1"/>
              </a:solidFill>
              <a:latin typeface="微软雅黑" panose="020B0503020204020204" pitchFamily="34" charset="-122"/>
              <a:ea typeface="微软雅黑" panose="020B0503020204020204" pitchFamily="34" charset="-122"/>
            </a:endParaRPr>
          </a:p>
        </p:txBody>
      </p:sp>
      <p:pic>
        <p:nvPicPr>
          <p:cNvPr id="8" name="图片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174627" y="1903901"/>
            <a:ext cx="2399814" cy="1766932"/>
          </a:xfrm>
          <a:prstGeom prst="rect">
            <a:avLst/>
          </a:prstGeom>
          <a:effectLst>
            <a:innerShdw blurRad="63500" dist="50800" dir="13500000">
              <a:prstClr val="black">
                <a:alpha val="50000"/>
              </a:prstClr>
            </a:innerShdw>
          </a:effectLst>
        </p:spPr>
      </p:pic>
      <p:sp>
        <p:nvSpPr>
          <p:cNvPr id="10" name="矩形 9"/>
          <p:cNvSpPr/>
          <p:nvPr/>
        </p:nvSpPr>
        <p:spPr>
          <a:xfrm>
            <a:off x="8703398" y="2325524"/>
            <a:ext cx="2407262" cy="1313557"/>
          </a:xfrm>
          <a:prstGeom prst="rect">
            <a:avLst/>
          </a:prstGeom>
        </p:spPr>
        <p:txBody>
          <a:bodyPr wrap="square" lIns="86694" tIns="43347" rIns="86694" bIns="43347">
            <a:spAutoFit/>
          </a:bodyPr>
          <a:lstStyle/>
          <a:p>
            <a:pPr>
              <a:lnSpc>
                <a:spcPct val="200000"/>
              </a:lnSpc>
            </a:pPr>
            <a:r>
              <a:rPr lang="zh-CN" altLang="en-US" sz="1300" dirty="0">
                <a:solidFill>
                  <a:schemeClr val="accent1"/>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a:t>
            </a:r>
            <a:endParaRPr lang="zh-CN" altLang="en-US" sz="1300" dirty="0">
              <a:solidFill>
                <a:schemeClr val="accent1"/>
              </a:solidFill>
              <a:latin typeface="微软雅黑" panose="020B0503020204020204" pitchFamily="34" charset="-122"/>
              <a:ea typeface="微软雅黑" panose="020B0503020204020204" pitchFamily="34" charset="-122"/>
            </a:endParaRPr>
          </a:p>
        </p:txBody>
      </p:sp>
      <p:pic>
        <p:nvPicPr>
          <p:cNvPr id="11" name="图片 10"/>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724045" y="3894002"/>
            <a:ext cx="2365970" cy="1708923"/>
          </a:xfrm>
          <a:prstGeom prst="rect">
            <a:avLst/>
          </a:prstGeom>
          <a:effectLst>
            <a:innerShdw blurRad="63500" dist="50800" dir="13500000">
              <a:prstClr val="black">
                <a:alpha val="50000"/>
              </a:prstClr>
            </a:innerShdw>
          </a:effectLst>
        </p:spPr>
      </p:pic>
      <p:sp>
        <p:nvSpPr>
          <p:cNvPr id="12" name="矩形 11"/>
          <p:cNvSpPr/>
          <p:nvPr/>
        </p:nvSpPr>
        <p:spPr>
          <a:xfrm>
            <a:off x="6167179" y="4265270"/>
            <a:ext cx="2407262" cy="1313557"/>
          </a:xfrm>
          <a:prstGeom prst="rect">
            <a:avLst/>
          </a:prstGeom>
        </p:spPr>
        <p:txBody>
          <a:bodyPr wrap="square" lIns="86694" tIns="43347" rIns="86694" bIns="43347">
            <a:spAutoFit/>
          </a:bodyPr>
          <a:lstStyle/>
          <a:p>
            <a:pPr>
              <a:lnSpc>
                <a:spcPct val="200000"/>
              </a:lnSpc>
            </a:pPr>
            <a:r>
              <a:rPr lang="zh-CN" altLang="en-US" sz="1300" dirty="0">
                <a:solidFill>
                  <a:schemeClr val="accent1"/>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a:t>
            </a:r>
            <a:endParaRPr lang="zh-CN" altLang="en-US" sz="1300" dirty="0">
              <a:solidFill>
                <a:schemeClr val="accent1"/>
              </a:solidFill>
              <a:latin typeface="微软雅黑" panose="020B0503020204020204" pitchFamily="34" charset="-122"/>
              <a:ea typeface="微软雅黑" panose="020B0503020204020204" pitchFamily="34" charset="-122"/>
            </a:endParaRPr>
          </a:p>
        </p:txBody>
      </p:sp>
      <p:grpSp>
        <p:nvGrpSpPr>
          <p:cNvPr id="13" name="组合 12"/>
          <p:cNvGrpSpPr/>
          <p:nvPr/>
        </p:nvGrpSpPr>
        <p:grpSpPr>
          <a:xfrm>
            <a:off x="3552017" y="1861459"/>
            <a:ext cx="2366313" cy="371790"/>
            <a:chOff x="3391796" y="1844598"/>
            <a:chExt cx="2496046" cy="326446"/>
          </a:xfrm>
        </p:grpSpPr>
        <p:sp>
          <p:nvSpPr>
            <p:cNvPr id="14" name="圆角矩形 13"/>
            <p:cNvSpPr/>
            <p:nvPr/>
          </p:nvSpPr>
          <p:spPr>
            <a:xfrm>
              <a:off x="3391796" y="1844598"/>
              <a:ext cx="2496046" cy="326446"/>
            </a:xfrm>
            <a:prstGeom prst="roundRect">
              <a:avLst/>
            </a:prstGeom>
            <a:solidFill>
              <a:schemeClr val="accent1"/>
            </a:solidFill>
            <a:ln w="28575" cap="flat">
              <a:gradFill>
                <a:gsLst>
                  <a:gs pos="0">
                    <a:schemeClr val="accent1"/>
                  </a:gs>
                  <a:gs pos="100000">
                    <a:schemeClr val="accent1">
                      <a:lumMod val="75000"/>
                    </a:schemeClr>
                  </a:gs>
                </a:gsLst>
                <a:lin ang="5400000" scaled="1"/>
              </a:gradFill>
              <a:prstDash val="solid"/>
              <a:miter lim="800000"/>
            </a:ln>
            <a:effectLst>
              <a:outerShdw blurRad="228600" dist="101600" dir="5400000" algn="t" rotWithShape="0">
                <a:schemeClr val="tx1">
                  <a:lumMod val="85000"/>
                  <a:lumOff val="15000"/>
                  <a:alpha val="28000"/>
                </a:schemeClr>
              </a:outerShdw>
            </a:effectLst>
          </p:spPr>
          <p:txBody>
            <a:bodyPr vert="horz" wrap="square" lIns="91440" tIns="45720" rIns="91440" bIns="45720" numCol="1" anchor="ctr"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3516715" y="1941640"/>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6" name="任意多边形 15"/>
            <p:cNvSpPr/>
            <p:nvPr/>
          </p:nvSpPr>
          <p:spPr>
            <a:xfrm>
              <a:off x="3577720" y="1941640"/>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7" name="文本框 3"/>
            <p:cNvSpPr txBox="1">
              <a:spLocks noChangeArrowheads="1"/>
            </p:cNvSpPr>
            <p:nvPr/>
          </p:nvSpPr>
          <p:spPr bwMode="auto">
            <a:xfrm>
              <a:off x="4212032" y="1852433"/>
              <a:ext cx="884672" cy="310776"/>
            </a:xfrm>
            <a:prstGeom prst="rect">
              <a:avLst/>
            </a:prstGeom>
            <a:noFill/>
          </p:spPr>
          <p:txBody>
            <a:bodyPr wrap="none" rtlCol="0" anchor="ctr">
              <a:spAutoFit/>
            </a:bodyPr>
            <a:lstStyle>
              <a:defPPr>
                <a:defRPr lang="zh-CN"/>
              </a:defPPr>
              <a:lvl1pPr>
                <a:defRPr sz="3200">
                  <a:gradFill flip="none" rotWithShape="1">
                    <a:gsLst>
                      <a:gs pos="0">
                        <a:schemeClr val="accent2"/>
                      </a:gs>
                      <a:gs pos="34000">
                        <a:schemeClr val="accent1"/>
                      </a:gs>
                      <a:gs pos="68000">
                        <a:schemeClr val="accent3"/>
                      </a:gs>
                      <a:gs pos="100000">
                        <a:schemeClr val="accent4"/>
                      </a:gs>
                    </a:gsLst>
                    <a:lin ang="0" scaled="1"/>
                    <a:tileRect/>
                  </a:gradFill>
                </a:defRPr>
              </a:lvl1pPr>
            </a:lstStyle>
            <a:p>
              <a:r>
                <a:rPr lang="zh-CN" altLang="en-US" sz="1700" dirty="0">
                  <a:solidFill>
                    <a:schemeClr val="bg1"/>
                  </a:solidFill>
                  <a:latin typeface="微软雅黑" panose="020B0503020204020204" pitchFamily="34" charset="-122"/>
                  <a:ea typeface="微软雅黑" panose="020B0503020204020204" pitchFamily="34" charset="-122"/>
                </a:rPr>
                <a:t>家庭日</a:t>
              </a:r>
            </a:p>
          </p:txBody>
        </p:sp>
      </p:grpSp>
      <p:grpSp>
        <p:nvGrpSpPr>
          <p:cNvPr id="18" name="组合 17"/>
          <p:cNvGrpSpPr/>
          <p:nvPr/>
        </p:nvGrpSpPr>
        <p:grpSpPr>
          <a:xfrm>
            <a:off x="1024522" y="3921405"/>
            <a:ext cx="2367244" cy="371790"/>
            <a:chOff x="725731" y="4016574"/>
            <a:chExt cx="2497028" cy="326446"/>
          </a:xfrm>
        </p:grpSpPr>
        <p:sp>
          <p:nvSpPr>
            <p:cNvPr id="19" name="圆角矩形 18"/>
            <p:cNvSpPr/>
            <p:nvPr/>
          </p:nvSpPr>
          <p:spPr>
            <a:xfrm flipH="1">
              <a:off x="725731" y="4016574"/>
              <a:ext cx="2497028" cy="326446"/>
            </a:xfrm>
            <a:prstGeom prst="roundRect">
              <a:avLst/>
            </a:prstGeom>
            <a:solidFill>
              <a:schemeClr val="accent3"/>
            </a:solidFill>
            <a:ln w="28575" cap="flat">
              <a:gradFill>
                <a:gsLst>
                  <a:gs pos="0">
                    <a:schemeClr val="accent3"/>
                  </a:gs>
                  <a:gs pos="100000">
                    <a:schemeClr val="accent3">
                      <a:lumMod val="75000"/>
                    </a:schemeClr>
                  </a:gs>
                </a:gsLst>
                <a:lin ang="5400000" scaled="1"/>
              </a:gradFill>
              <a:prstDash val="solid"/>
              <a:miter lim="800000"/>
            </a:ln>
            <a:effectLst>
              <a:outerShdw blurRad="228600" dist="101600" dir="5400000" algn="t" rotWithShape="0">
                <a:schemeClr val="tx1">
                  <a:lumMod val="85000"/>
                  <a:lumOff val="15000"/>
                  <a:alpha val="28000"/>
                </a:schemeClr>
              </a:outerShdw>
            </a:effectLst>
          </p:spPr>
          <p:txBody>
            <a:bodyPr vert="horz" wrap="square" lIns="91440" tIns="45720" rIns="91440" bIns="45720" numCol="1" anchor="ctr"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20" name="任意多边形 19"/>
            <p:cNvSpPr/>
            <p:nvPr/>
          </p:nvSpPr>
          <p:spPr>
            <a:xfrm flipH="1">
              <a:off x="2992716" y="4113617"/>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21" name="任意多边形 20"/>
            <p:cNvSpPr/>
            <p:nvPr/>
          </p:nvSpPr>
          <p:spPr>
            <a:xfrm flipH="1">
              <a:off x="2931711" y="4113617"/>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22" name="文本框 3"/>
            <p:cNvSpPr txBox="1">
              <a:spLocks noChangeArrowheads="1"/>
            </p:cNvSpPr>
            <p:nvPr/>
          </p:nvSpPr>
          <p:spPr bwMode="auto">
            <a:xfrm flipH="1">
              <a:off x="1250408" y="4024410"/>
              <a:ext cx="1114634" cy="310776"/>
            </a:xfrm>
            <a:prstGeom prst="rect">
              <a:avLst/>
            </a:prstGeom>
            <a:noFill/>
          </p:spPr>
          <p:txBody>
            <a:bodyPr wrap="none" rtlCol="0" anchor="ctr">
              <a:spAutoFit/>
            </a:bodyPr>
            <a:lstStyle>
              <a:defPPr>
                <a:defRPr lang="zh-CN"/>
              </a:defPPr>
              <a:lvl1pPr>
                <a:defRPr sz="3200">
                  <a:gradFill flip="none" rotWithShape="1">
                    <a:gsLst>
                      <a:gs pos="0">
                        <a:schemeClr val="accent2"/>
                      </a:gs>
                      <a:gs pos="34000">
                        <a:schemeClr val="accent1"/>
                      </a:gs>
                      <a:gs pos="68000">
                        <a:schemeClr val="accent3"/>
                      </a:gs>
                      <a:gs pos="100000">
                        <a:schemeClr val="accent4"/>
                      </a:gs>
                    </a:gsLst>
                    <a:lin ang="0" scaled="1"/>
                    <a:tileRect/>
                  </a:gradFill>
                </a:defRPr>
              </a:lvl1pPr>
            </a:lstStyle>
            <a:p>
              <a:r>
                <a:rPr lang="zh-CN" altLang="en-US" sz="1700" dirty="0" smtClean="0">
                  <a:solidFill>
                    <a:schemeClr val="bg1"/>
                  </a:solidFill>
                  <a:latin typeface="微软雅黑" panose="020B0503020204020204" pitchFamily="34" charset="-122"/>
                  <a:ea typeface="微软雅黑" panose="020B0503020204020204" pitchFamily="34" charset="-122"/>
                </a:rPr>
                <a:t>内部展示</a:t>
              </a:r>
              <a:endParaRPr lang="zh-CN" altLang="en-US" sz="1700" dirty="0">
                <a:solidFill>
                  <a:schemeClr val="bg1"/>
                </a:solidFill>
                <a:latin typeface="微软雅黑" panose="020B0503020204020204" pitchFamily="34" charset="-122"/>
                <a:ea typeface="微软雅黑" panose="020B0503020204020204" pitchFamily="34" charset="-122"/>
              </a:endParaRPr>
            </a:p>
          </p:txBody>
        </p:sp>
      </p:grpSp>
      <p:grpSp>
        <p:nvGrpSpPr>
          <p:cNvPr id="23" name="组合 22"/>
          <p:cNvGrpSpPr/>
          <p:nvPr/>
        </p:nvGrpSpPr>
        <p:grpSpPr>
          <a:xfrm>
            <a:off x="8703398" y="1861458"/>
            <a:ext cx="2407262" cy="371790"/>
            <a:chOff x="8825600" y="1844597"/>
            <a:chExt cx="2539240" cy="326446"/>
          </a:xfrm>
        </p:grpSpPr>
        <p:sp>
          <p:nvSpPr>
            <p:cNvPr id="24" name="圆角矩形 23"/>
            <p:cNvSpPr/>
            <p:nvPr/>
          </p:nvSpPr>
          <p:spPr>
            <a:xfrm>
              <a:off x="8825600" y="1844597"/>
              <a:ext cx="2539240" cy="326446"/>
            </a:xfrm>
            <a:prstGeom prst="roundRect">
              <a:avLst/>
            </a:prstGeom>
            <a:solidFill>
              <a:schemeClr val="accent2"/>
            </a:solidFill>
            <a:ln w="28575" cap="flat">
              <a:gradFill>
                <a:gsLst>
                  <a:gs pos="0">
                    <a:schemeClr val="accent2"/>
                  </a:gs>
                  <a:gs pos="100000">
                    <a:schemeClr val="accent2">
                      <a:lumMod val="75000"/>
                    </a:schemeClr>
                  </a:gs>
                </a:gsLst>
                <a:lin ang="5400000" scaled="1"/>
              </a:gradFill>
              <a:prstDash val="solid"/>
              <a:miter lim="800000"/>
            </a:ln>
            <a:effectLst>
              <a:outerShdw blurRad="228600" dist="101600" dir="5400000" algn="t" rotWithShape="0">
                <a:schemeClr val="tx1">
                  <a:lumMod val="85000"/>
                  <a:lumOff val="15000"/>
                  <a:alpha val="28000"/>
                </a:schemeClr>
              </a:outerShdw>
            </a:effectLst>
          </p:spPr>
          <p:txBody>
            <a:bodyPr vert="horz" wrap="square" lIns="91440" tIns="45720" rIns="91440" bIns="45720" numCol="1" anchor="ctr"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25" name="任意多边形 24"/>
            <p:cNvSpPr/>
            <p:nvPr/>
          </p:nvSpPr>
          <p:spPr>
            <a:xfrm>
              <a:off x="8994638" y="1941640"/>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26" name="任意多边形 25"/>
            <p:cNvSpPr/>
            <p:nvPr/>
          </p:nvSpPr>
          <p:spPr>
            <a:xfrm>
              <a:off x="9055643" y="1941640"/>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27" name="文本框 3"/>
            <p:cNvSpPr txBox="1">
              <a:spLocks noChangeArrowheads="1"/>
            </p:cNvSpPr>
            <p:nvPr/>
          </p:nvSpPr>
          <p:spPr bwMode="auto">
            <a:xfrm>
              <a:off x="9689955" y="1852433"/>
              <a:ext cx="884672" cy="310776"/>
            </a:xfrm>
            <a:prstGeom prst="rect">
              <a:avLst/>
            </a:prstGeom>
            <a:noFill/>
          </p:spPr>
          <p:txBody>
            <a:bodyPr wrap="none" rtlCol="0" anchor="ctr">
              <a:spAutoFit/>
            </a:bodyPr>
            <a:lstStyle>
              <a:defPPr>
                <a:defRPr lang="zh-CN"/>
              </a:defPPr>
              <a:lvl1pPr>
                <a:defRPr sz="3200">
                  <a:gradFill flip="none" rotWithShape="1">
                    <a:gsLst>
                      <a:gs pos="0">
                        <a:schemeClr val="accent2"/>
                      </a:gs>
                      <a:gs pos="34000">
                        <a:schemeClr val="accent1"/>
                      </a:gs>
                      <a:gs pos="68000">
                        <a:schemeClr val="accent3"/>
                      </a:gs>
                      <a:gs pos="100000">
                        <a:schemeClr val="accent4"/>
                      </a:gs>
                    </a:gsLst>
                    <a:lin ang="0" scaled="1"/>
                    <a:tileRect/>
                  </a:gradFill>
                </a:defRPr>
              </a:lvl1pPr>
            </a:lstStyle>
            <a:p>
              <a:r>
                <a:rPr lang="zh-CN" altLang="en-US" sz="1700" dirty="0" smtClean="0">
                  <a:solidFill>
                    <a:schemeClr val="bg1"/>
                  </a:solidFill>
                  <a:latin typeface="微软雅黑" panose="020B0503020204020204" pitchFamily="34" charset="-122"/>
                  <a:ea typeface="微软雅黑" panose="020B0503020204020204" pitchFamily="34" charset="-122"/>
                </a:rPr>
                <a:t>办公室</a:t>
              </a:r>
              <a:endParaRPr lang="zh-CN" altLang="en-US" sz="1700" dirty="0">
                <a:solidFill>
                  <a:schemeClr val="bg1"/>
                </a:solidFill>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6167179" y="3900522"/>
            <a:ext cx="2407262" cy="371790"/>
            <a:chOff x="6150333" y="3994555"/>
            <a:chExt cx="2539240" cy="326446"/>
          </a:xfrm>
        </p:grpSpPr>
        <p:sp>
          <p:nvSpPr>
            <p:cNvPr id="29" name="圆角矩形 28"/>
            <p:cNvSpPr/>
            <p:nvPr/>
          </p:nvSpPr>
          <p:spPr>
            <a:xfrm flipH="1">
              <a:off x="6150333" y="3994555"/>
              <a:ext cx="2539240" cy="326446"/>
            </a:xfrm>
            <a:prstGeom prst="roundRect">
              <a:avLst/>
            </a:prstGeom>
            <a:solidFill>
              <a:schemeClr val="accent4"/>
            </a:solidFill>
            <a:ln w="28575" cap="flat">
              <a:gradFill>
                <a:gsLst>
                  <a:gs pos="0">
                    <a:schemeClr val="accent4"/>
                  </a:gs>
                  <a:gs pos="100000">
                    <a:schemeClr val="accent4">
                      <a:lumMod val="75000"/>
                    </a:schemeClr>
                  </a:gs>
                </a:gsLst>
                <a:lin ang="5400000" scaled="1"/>
              </a:gradFill>
              <a:prstDash val="solid"/>
              <a:miter lim="800000"/>
            </a:ln>
            <a:effectLst>
              <a:outerShdw blurRad="228600" dist="101600" dir="5400000" algn="t" rotWithShape="0">
                <a:schemeClr val="tx1">
                  <a:lumMod val="85000"/>
                  <a:lumOff val="15000"/>
                  <a:alpha val="28000"/>
                </a:schemeClr>
              </a:outerShdw>
            </a:effectLst>
          </p:spPr>
          <p:txBody>
            <a:bodyPr vert="horz" wrap="square" lIns="91440" tIns="45720" rIns="91440" bIns="45720" numCol="1" anchor="ctr"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30" name="任意多边形 29"/>
            <p:cNvSpPr/>
            <p:nvPr/>
          </p:nvSpPr>
          <p:spPr>
            <a:xfrm flipH="1">
              <a:off x="8459530" y="4091598"/>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31" name="任意多边形 30"/>
            <p:cNvSpPr/>
            <p:nvPr/>
          </p:nvSpPr>
          <p:spPr>
            <a:xfrm flipH="1">
              <a:off x="8398525" y="4091598"/>
              <a:ext cx="61005" cy="132360"/>
            </a:xfrm>
            <a:custGeom>
              <a:avLst/>
              <a:gdLst>
                <a:gd name="connsiteX0" fmla="*/ 403860 w 403860"/>
                <a:gd name="connsiteY0" fmla="*/ 0 h 807720"/>
                <a:gd name="connsiteX1" fmla="*/ 0 w 403860"/>
                <a:gd name="connsiteY1" fmla="*/ 403860 h 807720"/>
                <a:gd name="connsiteX2" fmla="*/ 403860 w 403860"/>
                <a:gd name="connsiteY2" fmla="*/ 807720 h 807720"/>
              </a:gdLst>
              <a:ahLst/>
              <a:cxnLst>
                <a:cxn ang="0">
                  <a:pos x="connsiteX0" y="connsiteY0"/>
                </a:cxn>
                <a:cxn ang="0">
                  <a:pos x="connsiteX1" y="connsiteY1"/>
                </a:cxn>
                <a:cxn ang="0">
                  <a:pos x="connsiteX2" y="connsiteY2"/>
                </a:cxn>
              </a:cxnLst>
              <a:rect l="l" t="t" r="r" b="b"/>
              <a:pathLst>
                <a:path w="403860" h="807720">
                  <a:moveTo>
                    <a:pt x="403860" y="0"/>
                  </a:moveTo>
                  <a:lnTo>
                    <a:pt x="0" y="403860"/>
                  </a:lnTo>
                  <a:lnTo>
                    <a:pt x="403860" y="807720"/>
                  </a:ln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32" name="文本框 3"/>
            <p:cNvSpPr txBox="1">
              <a:spLocks noChangeArrowheads="1"/>
            </p:cNvSpPr>
            <p:nvPr/>
          </p:nvSpPr>
          <p:spPr bwMode="auto">
            <a:xfrm flipH="1">
              <a:off x="6717222" y="4002391"/>
              <a:ext cx="1114634" cy="310776"/>
            </a:xfrm>
            <a:prstGeom prst="rect">
              <a:avLst/>
            </a:prstGeom>
            <a:noFill/>
          </p:spPr>
          <p:txBody>
            <a:bodyPr wrap="none" rtlCol="0" anchor="ctr">
              <a:spAutoFit/>
            </a:bodyPr>
            <a:lstStyle>
              <a:defPPr>
                <a:defRPr lang="zh-CN"/>
              </a:defPPr>
              <a:lvl1pPr>
                <a:defRPr sz="3200">
                  <a:gradFill flip="none" rotWithShape="1">
                    <a:gsLst>
                      <a:gs pos="0">
                        <a:schemeClr val="accent2"/>
                      </a:gs>
                      <a:gs pos="34000">
                        <a:schemeClr val="accent1"/>
                      </a:gs>
                      <a:gs pos="68000">
                        <a:schemeClr val="accent3"/>
                      </a:gs>
                      <a:gs pos="100000">
                        <a:schemeClr val="accent4"/>
                      </a:gs>
                    </a:gsLst>
                    <a:lin ang="0" scaled="1"/>
                    <a:tileRect/>
                  </a:gradFill>
                </a:defRPr>
              </a:lvl1pPr>
            </a:lstStyle>
            <a:p>
              <a:r>
                <a:rPr lang="zh-CN" altLang="en-US" sz="1700" dirty="0">
                  <a:solidFill>
                    <a:schemeClr val="bg1"/>
                  </a:solidFill>
                  <a:latin typeface="微软雅黑" panose="020B0503020204020204" pitchFamily="34" charset="-122"/>
                  <a:ea typeface="微软雅黑" panose="020B0503020204020204" pitchFamily="34" charset="-122"/>
                </a:rPr>
                <a:t>棋牌比赛</a:t>
              </a:r>
            </a:p>
          </p:txBody>
        </p:sp>
      </p:grpSp>
      <p:sp>
        <p:nvSpPr>
          <p:cNvPr id="33" name="TextBox 32"/>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750"/>
                            </p:stCondLst>
                            <p:childTnLst>
                              <p:par>
                                <p:cTn id="13" presetID="47"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par>
                                <p:cTn id="18" presetID="42"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anim calcmode="lin" valueType="num">
                                      <p:cBhvr>
                                        <p:cTn id="21" dur="1000" fill="hold"/>
                                        <p:tgtEl>
                                          <p:spTgt spid="6"/>
                                        </p:tgtEl>
                                        <p:attrNameLst>
                                          <p:attrName>ppt_x</p:attrName>
                                        </p:attrNameLst>
                                      </p:cBhvr>
                                      <p:tavLst>
                                        <p:tav tm="0">
                                          <p:val>
                                            <p:strVal val="#ppt_x"/>
                                          </p:val>
                                        </p:tav>
                                        <p:tav tm="100000">
                                          <p:val>
                                            <p:strVal val="#ppt_x"/>
                                          </p:val>
                                        </p:tav>
                                      </p:tavLst>
                                    </p:anim>
                                    <p:anim calcmode="lin" valueType="num">
                                      <p:cBhvr>
                                        <p:cTn id="22" dur="1000" fill="hold"/>
                                        <p:tgtEl>
                                          <p:spTgt spid="6"/>
                                        </p:tgtEl>
                                        <p:attrNameLst>
                                          <p:attrName>ppt_y</p:attrName>
                                        </p:attrNameLst>
                                      </p:cBhvr>
                                      <p:tavLst>
                                        <p:tav tm="0">
                                          <p:val>
                                            <p:strVal val="#ppt_y+.1"/>
                                          </p:val>
                                        </p:tav>
                                        <p:tav tm="100000">
                                          <p:val>
                                            <p:strVal val="#ppt_y"/>
                                          </p:val>
                                        </p:tav>
                                      </p:tavLst>
                                    </p:anim>
                                  </p:childTnLst>
                                </p:cTn>
                              </p:par>
                              <p:par>
                                <p:cTn id="23" presetID="47"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1000"/>
                                        <p:tgtEl>
                                          <p:spTgt spid="8"/>
                                        </p:tgtEl>
                                      </p:cBhvr>
                                    </p:animEffect>
                                    <p:anim calcmode="lin" valueType="num">
                                      <p:cBhvr>
                                        <p:cTn id="26" dur="1000" fill="hold"/>
                                        <p:tgtEl>
                                          <p:spTgt spid="8"/>
                                        </p:tgtEl>
                                        <p:attrNameLst>
                                          <p:attrName>ppt_x</p:attrName>
                                        </p:attrNameLst>
                                      </p:cBhvr>
                                      <p:tavLst>
                                        <p:tav tm="0">
                                          <p:val>
                                            <p:strVal val="#ppt_x"/>
                                          </p:val>
                                        </p:tav>
                                        <p:tav tm="100000">
                                          <p:val>
                                            <p:strVal val="#ppt_x"/>
                                          </p:val>
                                        </p:tav>
                                      </p:tavLst>
                                    </p:anim>
                                    <p:anim calcmode="lin" valueType="num">
                                      <p:cBhvr>
                                        <p:cTn id="27" dur="1000" fill="hold"/>
                                        <p:tgtEl>
                                          <p:spTgt spid="8"/>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1000"/>
                                        <p:tgtEl>
                                          <p:spTgt spid="11"/>
                                        </p:tgtEl>
                                      </p:cBhvr>
                                    </p:animEffect>
                                    <p:anim calcmode="lin" valueType="num">
                                      <p:cBhvr>
                                        <p:cTn id="31" dur="1000" fill="hold"/>
                                        <p:tgtEl>
                                          <p:spTgt spid="11"/>
                                        </p:tgtEl>
                                        <p:attrNameLst>
                                          <p:attrName>ppt_x</p:attrName>
                                        </p:attrNameLst>
                                      </p:cBhvr>
                                      <p:tavLst>
                                        <p:tav tm="0">
                                          <p:val>
                                            <p:strVal val="#ppt_x"/>
                                          </p:val>
                                        </p:tav>
                                        <p:tav tm="100000">
                                          <p:val>
                                            <p:strVal val="#ppt_x"/>
                                          </p:val>
                                        </p:tav>
                                      </p:tavLst>
                                    </p:anim>
                                    <p:anim calcmode="lin" valueType="num">
                                      <p:cBhvr>
                                        <p:cTn id="32" dur="1000" fill="hold"/>
                                        <p:tgtEl>
                                          <p:spTgt spid="11"/>
                                        </p:tgtEl>
                                        <p:attrNameLst>
                                          <p:attrName>ppt_y</p:attrName>
                                        </p:attrNameLst>
                                      </p:cBhvr>
                                      <p:tavLst>
                                        <p:tav tm="0">
                                          <p:val>
                                            <p:strVal val="#ppt_y+.1"/>
                                          </p:val>
                                        </p:tav>
                                        <p:tav tm="100000">
                                          <p:val>
                                            <p:strVal val="#ppt_y"/>
                                          </p:val>
                                        </p:tav>
                                      </p:tavLst>
                                    </p:anim>
                                  </p:childTnLst>
                                </p:cTn>
                              </p:par>
                            </p:childTnLst>
                          </p:cTn>
                        </p:par>
                        <p:par>
                          <p:cTn id="33" fill="hold">
                            <p:stCondLst>
                              <p:cond delay="1750"/>
                            </p:stCondLst>
                            <p:childTnLst>
                              <p:par>
                                <p:cTn id="34" presetID="12" presetClass="entr" presetSubtype="2"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p:tgtEl>
                                          <p:spTgt spid="13"/>
                                        </p:tgtEl>
                                        <p:attrNameLst>
                                          <p:attrName>ppt_x</p:attrName>
                                        </p:attrNameLst>
                                      </p:cBhvr>
                                      <p:tavLst>
                                        <p:tav tm="0">
                                          <p:val>
                                            <p:strVal val="#ppt_x+#ppt_w*1.125000"/>
                                          </p:val>
                                        </p:tav>
                                        <p:tav tm="100000">
                                          <p:val>
                                            <p:strVal val="#ppt_x"/>
                                          </p:val>
                                        </p:tav>
                                      </p:tavLst>
                                    </p:anim>
                                    <p:animEffect transition="in" filter="wipe(left)">
                                      <p:cBhvr>
                                        <p:cTn id="37" dur="500"/>
                                        <p:tgtEl>
                                          <p:spTgt spid="13"/>
                                        </p:tgtEl>
                                      </p:cBhvr>
                                    </p:animEffect>
                                  </p:childTnLst>
                                </p:cTn>
                              </p:par>
                            </p:childTnLst>
                          </p:cTn>
                        </p:par>
                        <p:par>
                          <p:cTn id="38" fill="hold">
                            <p:stCondLst>
                              <p:cond delay="2250"/>
                            </p:stCondLst>
                            <p:childTnLst>
                              <p:par>
                                <p:cTn id="39" presetID="22" presetClass="entr" presetSubtype="1" fill="hold" grpId="0"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ipe(up)">
                                      <p:cBhvr>
                                        <p:cTn id="41" dur="500"/>
                                        <p:tgtEl>
                                          <p:spTgt spid="5"/>
                                        </p:tgtEl>
                                      </p:cBhvr>
                                    </p:animEffect>
                                  </p:childTnLst>
                                </p:cTn>
                              </p:par>
                            </p:childTnLst>
                          </p:cTn>
                        </p:par>
                        <p:par>
                          <p:cTn id="42" fill="hold">
                            <p:stCondLst>
                              <p:cond delay="2750"/>
                            </p:stCondLst>
                            <p:childTnLst>
                              <p:par>
                                <p:cTn id="43" presetID="12" presetClass="entr" presetSubtype="2"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500"/>
                                        <p:tgtEl>
                                          <p:spTgt spid="23"/>
                                        </p:tgtEl>
                                        <p:attrNameLst>
                                          <p:attrName>ppt_x</p:attrName>
                                        </p:attrNameLst>
                                      </p:cBhvr>
                                      <p:tavLst>
                                        <p:tav tm="0">
                                          <p:val>
                                            <p:strVal val="#ppt_x+#ppt_w*1.125000"/>
                                          </p:val>
                                        </p:tav>
                                        <p:tav tm="100000">
                                          <p:val>
                                            <p:strVal val="#ppt_x"/>
                                          </p:val>
                                        </p:tav>
                                      </p:tavLst>
                                    </p:anim>
                                    <p:animEffect transition="in" filter="wipe(left)">
                                      <p:cBhvr>
                                        <p:cTn id="46" dur="500"/>
                                        <p:tgtEl>
                                          <p:spTgt spid="23"/>
                                        </p:tgtEl>
                                      </p:cBhvr>
                                    </p:animEffect>
                                  </p:childTnLst>
                                </p:cTn>
                              </p:par>
                            </p:childTnLst>
                          </p:cTn>
                        </p:par>
                        <p:par>
                          <p:cTn id="47" fill="hold">
                            <p:stCondLst>
                              <p:cond delay="3250"/>
                            </p:stCondLst>
                            <p:childTnLst>
                              <p:par>
                                <p:cTn id="48" presetID="22" presetClass="entr" presetSubtype="1" fill="hold" grpId="0" nodeType="after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wipe(up)">
                                      <p:cBhvr>
                                        <p:cTn id="50" dur="500"/>
                                        <p:tgtEl>
                                          <p:spTgt spid="10"/>
                                        </p:tgtEl>
                                      </p:cBhvr>
                                    </p:animEffect>
                                  </p:childTnLst>
                                </p:cTn>
                              </p:par>
                            </p:childTnLst>
                          </p:cTn>
                        </p:par>
                        <p:par>
                          <p:cTn id="51" fill="hold">
                            <p:stCondLst>
                              <p:cond delay="3750"/>
                            </p:stCondLst>
                            <p:childTnLst>
                              <p:par>
                                <p:cTn id="52" presetID="12" presetClass="entr" presetSubtype="8" fill="hold" nodeType="afterEffect">
                                  <p:stCondLst>
                                    <p:cond delay="0"/>
                                  </p:stCondLst>
                                  <p:childTnLst>
                                    <p:set>
                                      <p:cBhvr>
                                        <p:cTn id="53" dur="1" fill="hold">
                                          <p:stCondLst>
                                            <p:cond delay="0"/>
                                          </p:stCondLst>
                                        </p:cTn>
                                        <p:tgtEl>
                                          <p:spTgt spid="18"/>
                                        </p:tgtEl>
                                        <p:attrNameLst>
                                          <p:attrName>style.visibility</p:attrName>
                                        </p:attrNameLst>
                                      </p:cBhvr>
                                      <p:to>
                                        <p:strVal val="visible"/>
                                      </p:to>
                                    </p:set>
                                    <p:anim calcmode="lin" valueType="num">
                                      <p:cBhvr additive="base">
                                        <p:cTn id="54" dur="500"/>
                                        <p:tgtEl>
                                          <p:spTgt spid="18"/>
                                        </p:tgtEl>
                                        <p:attrNameLst>
                                          <p:attrName>ppt_x</p:attrName>
                                        </p:attrNameLst>
                                      </p:cBhvr>
                                      <p:tavLst>
                                        <p:tav tm="0">
                                          <p:val>
                                            <p:strVal val="#ppt_x-#ppt_w*1.125000"/>
                                          </p:val>
                                        </p:tav>
                                        <p:tav tm="100000">
                                          <p:val>
                                            <p:strVal val="#ppt_x"/>
                                          </p:val>
                                        </p:tav>
                                      </p:tavLst>
                                    </p:anim>
                                    <p:animEffect transition="in" filter="wipe(right)">
                                      <p:cBhvr>
                                        <p:cTn id="55" dur="500"/>
                                        <p:tgtEl>
                                          <p:spTgt spid="18"/>
                                        </p:tgtEl>
                                      </p:cBhvr>
                                    </p:animEffect>
                                  </p:childTnLst>
                                </p:cTn>
                              </p:par>
                            </p:childTnLst>
                          </p:cTn>
                        </p:par>
                        <p:par>
                          <p:cTn id="56" fill="hold">
                            <p:stCondLst>
                              <p:cond delay="4250"/>
                            </p:stCondLst>
                            <p:childTnLst>
                              <p:par>
                                <p:cTn id="57" presetID="22" presetClass="entr" presetSubtype="1" fill="hold" grpId="0" nodeType="afterEffect">
                                  <p:stCondLst>
                                    <p:cond delay="0"/>
                                  </p:stCondLst>
                                  <p:childTnLst>
                                    <p:set>
                                      <p:cBhvr>
                                        <p:cTn id="58" dur="1" fill="hold">
                                          <p:stCondLst>
                                            <p:cond delay="0"/>
                                          </p:stCondLst>
                                        </p:cTn>
                                        <p:tgtEl>
                                          <p:spTgt spid="7"/>
                                        </p:tgtEl>
                                        <p:attrNameLst>
                                          <p:attrName>style.visibility</p:attrName>
                                        </p:attrNameLst>
                                      </p:cBhvr>
                                      <p:to>
                                        <p:strVal val="visible"/>
                                      </p:to>
                                    </p:set>
                                    <p:animEffect transition="in" filter="wipe(up)">
                                      <p:cBhvr>
                                        <p:cTn id="59" dur="500"/>
                                        <p:tgtEl>
                                          <p:spTgt spid="7"/>
                                        </p:tgtEl>
                                      </p:cBhvr>
                                    </p:animEffect>
                                  </p:childTnLst>
                                </p:cTn>
                              </p:par>
                            </p:childTnLst>
                          </p:cTn>
                        </p:par>
                        <p:par>
                          <p:cTn id="60" fill="hold">
                            <p:stCondLst>
                              <p:cond delay="4750"/>
                            </p:stCondLst>
                            <p:childTnLst>
                              <p:par>
                                <p:cTn id="61" presetID="12" presetClass="entr" presetSubtype="8" fill="hold" nodeType="afterEffect">
                                  <p:stCondLst>
                                    <p:cond delay="0"/>
                                  </p:stCondLst>
                                  <p:childTnLst>
                                    <p:set>
                                      <p:cBhvr>
                                        <p:cTn id="62" dur="1" fill="hold">
                                          <p:stCondLst>
                                            <p:cond delay="0"/>
                                          </p:stCondLst>
                                        </p:cTn>
                                        <p:tgtEl>
                                          <p:spTgt spid="28"/>
                                        </p:tgtEl>
                                        <p:attrNameLst>
                                          <p:attrName>style.visibility</p:attrName>
                                        </p:attrNameLst>
                                      </p:cBhvr>
                                      <p:to>
                                        <p:strVal val="visible"/>
                                      </p:to>
                                    </p:set>
                                    <p:anim calcmode="lin" valueType="num">
                                      <p:cBhvr additive="base">
                                        <p:cTn id="63" dur="500"/>
                                        <p:tgtEl>
                                          <p:spTgt spid="28"/>
                                        </p:tgtEl>
                                        <p:attrNameLst>
                                          <p:attrName>ppt_x</p:attrName>
                                        </p:attrNameLst>
                                      </p:cBhvr>
                                      <p:tavLst>
                                        <p:tav tm="0">
                                          <p:val>
                                            <p:strVal val="#ppt_x-#ppt_w*1.125000"/>
                                          </p:val>
                                        </p:tav>
                                        <p:tav tm="100000">
                                          <p:val>
                                            <p:strVal val="#ppt_x"/>
                                          </p:val>
                                        </p:tav>
                                      </p:tavLst>
                                    </p:anim>
                                    <p:animEffect transition="in" filter="wipe(right)">
                                      <p:cBhvr>
                                        <p:cTn id="64" dur="500"/>
                                        <p:tgtEl>
                                          <p:spTgt spid="28"/>
                                        </p:tgtEl>
                                      </p:cBhvr>
                                    </p:animEffect>
                                  </p:childTnLst>
                                </p:cTn>
                              </p:par>
                            </p:childTnLst>
                          </p:cTn>
                        </p:par>
                        <p:par>
                          <p:cTn id="65" fill="hold">
                            <p:stCondLst>
                              <p:cond delay="5250"/>
                            </p:stCondLst>
                            <p:childTnLst>
                              <p:par>
                                <p:cTn id="66" presetID="22" presetClass="entr" presetSubtype="1" fill="hold" grpId="0" nodeType="after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wipe(up)">
                                      <p:cBhvr>
                                        <p:cTn id="68" dur="500"/>
                                        <p:tgtEl>
                                          <p:spTgt spid="12"/>
                                        </p:tgtEl>
                                      </p:cBhvr>
                                    </p:animEffect>
                                  </p:childTnLst>
                                </p:cTn>
                              </p:par>
                            </p:childTnLst>
                          </p:cTn>
                        </p:par>
                        <p:par>
                          <p:cTn id="69" fill="hold">
                            <p:stCondLst>
                              <p:cond delay="5750"/>
                            </p:stCondLst>
                            <p:childTnLst>
                              <p:par>
                                <p:cTn id="70" presetID="10" presetClass="entr" presetSubtype="0" fill="hold" grpId="0" nodeType="afterEffect">
                                  <p:stCondLst>
                                    <p:cond delay="0"/>
                                  </p:stCondLst>
                                  <p:childTnLst>
                                    <p:set>
                                      <p:cBhvr>
                                        <p:cTn id="71" dur="1" fill="hold">
                                          <p:stCondLst>
                                            <p:cond delay="0"/>
                                          </p:stCondLst>
                                        </p:cTn>
                                        <p:tgtEl>
                                          <p:spTgt spid="33"/>
                                        </p:tgtEl>
                                        <p:attrNameLst>
                                          <p:attrName>style.visibility</p:attrName>
                                        </p:attrNameLst>
                                      </p:cBhvr>
                                      <p:to>
                                        <p:strVal val="visible"/>
                                      </p:to>
                                    </p:set>
                                    <p:animEffect transition="in" filter="fade">
                                      <p:cBhvr>
                                        <p:cTn id="7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 grpId="0"/>
      <p:bldP spid="7" grpId="0"/>
      <p:bldP spid="10" grpId="0"/>
      <p:bldP spid="12" grpId="0"/>
      <p:bldP spid="3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339084"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资料管理工作</a:t>
            </a:r>
          </a:p>
        </p:txBody>
      </p:sp>
      <p:grpSp>
        <p:nvGrpSpPr>
          <p:cNvPr id="93" name="Group 71"/>
          <p:cNvGrpSpPr/>
          <p:nvPr/>
        </p:nvGrpSpPr>
        <p:grpSpPr>
          <a:xfrm flipH="1">
            <a:off x="1189548" y="1843313"/>
            <a:ext cx="3495656" cy="3675010"/>
            <a:chOff x="5590032" y="5218565"/>
            <a:chExt cx="4529599" cy="4762003"/>
          </a:xfrm>
        </p:grpSpPr>
        <p:sp>
          <p:nvSpPr>
            <p:cNvPr id="94" name="Rectangle 198"/>
            <p:cNvSpPr>
              <a:spLocks noChangeArrowheads="1"/>
            </p:cNvSpPr>
            <p:nvPr/>
          </p:nvSpPr>
          <p:spPr bwMode="auto">
            <a:xfrm>
              <a:off x="5754082" y="5710715"/>
              <a:ext cx="2857202" cy="210986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95" name="Freeform 199"/>
            <p:cNvSpPr/>
            <p:nvPr/>
          </p:nvSpPr>
          <p:spPr bwMode="auto">
            <a:xfrm>
              <a:off x="7121164" y="7829692"/>
              <a:ext cx="132151" cy="1193918"/>
            </a:xfrm>
            <a:custGeom>
              <a:avLst/>
              <a:gdLst>
                <a:gd name="T0" fmla="*/ 0 w 58"/>
                <a:gd name="T1" fmla="*/ 506 h 524"/>
                <a:gd name="T2" fmla="*/ 0 w 58"/>
                <a:gd name="T3" fmla="*/ 18 h 524"/>
                <a:gd name="T4" fmla="*/ 0 w 58"/>
                <a:gd name="T5" fmla="*/ 18 h 524"/>
                <a:gd name="T6" fmla="*/ 2 w 58"/>
                <a:gd name="T7" fmla="*/ 10 h 524"/>
                <a:gd name="T8" fmla="*/ 8 w 58"/>
                <a:gd name="T9" fmla="*/ 4 h 524"/>
                <a:gd name="T10" fmla="*/ 18 w 58"/>
                <a:gd name="T11" fmla="*/ 0 h 524"/>
                <a:gd name="T12" fmla="*/ 30 w 58"/>
                <a:gd name="T13" fmla="*/ 0 h 524"/>
                <a:gd name="T14" fmla="*/ 30 w 58"/>
                <a:gd name="T15" fmla="*/ 0 h 524"/>
                <a:gd name="T16" fmla="*/ 40 w 58"/>
                <a:gd name="T17" fmla="*/ 0 h 524"/>
                <a:gd name="T18" fmla="*/ 50 w 58"/>
                <a:gd name="T19" fmla="*/ 4 h 524"/>
                <a:gd name="T20" fmla="*/ 56 w 58"/>
                <a:gd name="T21" fmla="*/ 10 h 524"/>
                <a:gd name="T22" fmla="*/ 58 w 58"/>
                <a:gd name="T23" fmla="*/ 18 h 524"/>
                <a:gd name="T24" fmla="*/ 58 w 58"/>
                <a:gd name="T25" fmla="*/ 506 h 524"/>
                <a:gd name="T26" fmla="*/ 58 w 58"/>
                <a:gd name="T27" fmla="*/ 506 h 524"/>
                <a:gd name="T28" fmla="*/ 56 w 58"/>
                <a:gd name="T29" fmla="*/ 512 h 524"/>
                <a:gd name="T30" fmla="*/ 50 w 58"/>
                <a:gd name="T31" fmla="*/ 518 h 524"/>
                <a:gd name="T32" fmla="*/ 40 w 58"/>
                <a:gd name="T33" fmla="*/ 522 h 524"/>
                <a:gd name="T34" fmla="*/ 30 w 58"/>
                <a:gd name="T35" fmla="*/ 524 h 524"/>
                <a:gd name="T36" fmla="*/ 30 w 58"/>
                <a:gd name="T37" fmla="*/ 524 h 524"/>
                <a:gd name="T38" fmla="*/ 18 w 58"/>
                <a:gd name="T39" fmla="*/ 522 h 524"/>
                <a:gd name="T40" fmla="*/ 8 w 58"/>
                <a:gd name="T41" fmla="*/ 518 h 524"/>
                <a:gd name="T42" fmla="*/ 2 w 58"/>
                <a:gd name="T43" fmla="*/ 512 h 524"/>
                <a:gd name="T44" fmla="*/ 0 w 58"/>
                <a:gd name="T45" fmla="*/ 506 h 524"/>
                <a:gd name="T46" fmla="*/ 0 w 58"/>
                <a:gd name="T47" fmla="*/ 50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524">
                  <a:moveTo>
                    <a:pt x="0" y="506"/>
                  </a:moveTo>
                  <a:lnTo>
                    <a:pt x="0" y="18"/>
                  </a:lnTo>
                  <a:lnTo>
                    <a:pt x="0" y="18"/>
                  </a:lnTo>
                  <a:lnTo>
                    <a:pt x="2" y="10"/>
                  </a:lnTo>
                  <a:lnTo>
                    <a:pt x="8" y="4"/>
                  </a:lnTo>
                  <a:lnTo>
                    <a:pt x="18" y="0"/>
                  </a:lnTo>
                  <a:lnTo>
                    <a:pt x="30" y="0"/>
                  </a:lnTo>
                  <a:lnTo>
                    <a:pt x="30" y="0"/>
                  </a:lnTo>
                  <a:lnTo>
                    <a:pt x="40" y="0"/>
                  </a:lnTo>
                  <a:lnTo>
                    <a:pt x="50" y="4"/>
                  </a:lnTo>
                  <a:lnTo>
                    <a:pt x="56" y="10"/>
                  </a:lnTo>
                  <a:lnTo>
                    <a:pt x="58" y="18"/>
                  </a:lnTo>
                  <a:lnTo>
                    <a:pt x="58" y="506"/>
                  </a:lnTo>
                  <a:lnTo>
                    <a:pt x="58" y="506"/>
                  </a:lnTo>
                  <a:lnTo>
                    <a:pt x="56" y="512"/>
                  </a:lnTo>
                  <a:lnTo>
                    <a:pt x="50" y="518"/>
                  </a:lnTo>
                  <a:lnTo>
                    <a:pt x="40" y="522"/>
                  </a:lnTo>
                  <a:lnTo>
                    <a:pt x="30" y="524"/>
                  </a:lnTo>
                  <a:lnTo>
                    <a:pt x="30" y="524"/>
                  </a:lnTo>
                  <a:lnTo>
                    <a:pt x="18" y="522"/>
                  </a:lnTo>
                  <a:lnTo>
                    <a:pt x="8" y="518"/>
                  </a:lnTo>
                  <a:lnTo>
                    <a:pt x="2" y="512"/>
                  </a:lnTo>
                  <a:lnTo>
                    <a:pt x="0" y="506"/>
                  </a:lnTo>
                  <a:lnTo>
                    <a:pt x="0" y="506"/>
                  </a:lnTo>
                  <a:close/>
                </a:path>
              </a:pathLst>
            </a:custGeom>
            <a:solidFill>
              <a:srgbClr val="342B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 name="Freeform 200"/>
            <p:cNvSpPr>
              <a:spLocks noEditPoints="1"/>
            </p:cNvSpPr>
            <p:nvPr/>
          </p:nvSpPr>
          <p:spPr bwMode="auto">
            <a:xfrm>
              <a:off x="5690285" y="5738056"/>
              <a:ext cx="2984796" cy="2137205"/>
            </a:xfrm>
            <a:custGeom>
              <a:avLst/>
              <a:gdLst>
                <a:gd name="T0" fmla="*/ 654 w 1310"/>
                <a:gd name="T1" fmla="*/ 0 h 938"/>
                <a:gd name="T2" fmla="*/ 1282 w 1310"/>
                <a:gd name="T3" fmla="*/ 0 h 938"/>
                <a:gd name="T4" fmla="*/ 1310 w 1310"/>
                <a:gd name="T5" fmla="*/ 0 h 938"/>
                <a:gd name="T6" fmla="*/ 1310 w 1310"/>
                <a:gd name="T7" fmla="*/ 18 h 938"/>
                <a:gd name="T8" fmla="*/ 1310 w 1310"/>
                <a:gd name="T9" fmla="*/ 920 h 938"/>
                <a:gd name="T10" fmla="*/ 1310 w 1310"/>
                <a:gd name="T11" fmla="*/ 938 h 938"/>
                <a:gd name="T12" fmla="*/ 1282 w 1310"/>
                <a:gd name="T13" fmla="*/ 938 h 938"/>
                <a:gd name="T14" fmla="*/ 654 w 1310"/>
                <a:gd name="T15" fmla="*/ 938 h 938"/>
                <a:gd name="T16" fmla="*/ 654 w 1310"/>
                <a:gd name="T17" fmla="*/ 902 h 938"/>
                <a:gd name="T18" fmla="*/ 1252 w 1310"/>
                <a:gd name="T19" fmla="*/ 902 h 938"/>
                <a:gd name="T20" fmla="*/ 1252 w 1310"/>
                <a:gd name="T21" fmla="*/ 36 h 938"/>
                <a:gd name="T22" fmla="*/ 654 w 1310"/>
                <a:gd name="T23" fmla="*/ 36 h 938"/>
                <a:gd name="T24" fmla="*/ 654 w 1310"/>
                <a:gd name="T25" fmla="*/ 0 h 938"/>
                <a:gd name="T26" fmla="*/ 28 w 1310"/>
                <a:gd name="T27" fmla="*/ 0 h 938"/>
                <a:gd name="T28" fmla="*/ 654 w 1310"/>
                <a:gd name="T29" fmla="*/ 0 h 938"/>
                <a:gd name="T30" fmla="*/ 654 w 1310"/>
                <a:gd name="T31" fmla="*/ 36 h 938"/>
                <a:gd name="T32" fmla="*/ 56 w 1310"/>
                <a:gd name="T33" fmla="*/ 36 h 938"/>
                <a:gd name="T34" fmla="*/ 56 w 1310"/>
                <a:gd name="T35" fmla="*/ 902 h 938"/>
                <a:gd name="T36" fmla="*/ 654 w 1310"/>
                <a:gd name="T37" fmla="*/ 902 h 938"/>
                <a:gd name="T38" fmla="*/ 654 w 1310"/>
                <a:gd name="T39" fmla="*/ 938 h 938"/>
                <a:gd name="T40" fmla="*/ 28 w 1310"/>
                <a:gd name="T41" fmla="*/ 938 h 938"/>
                <a:gd name="T42" fmla="*/ 0 w 1310"/>
                <a:gd name="T43" fmla="*/ 938 h 938"/>
                <a:gd name="T44" fmla="*/ 0 w 1310"/>
                <a:gd name="T45" fmla="*/ 920 h 938"/>
                <a:gd name="T46" fmla="*/ 0 w 1310"/>
                <a:gd name="T47" fmla="*/ 18 h 938"/>
                <a:gd name="T48" fmla="*/ 0 w 1310"/>
                <a:gd name="T49" fmla="*/ 0 h 938"/>
                <a:gd name="T50" fmla="*/ 28 w 1310"/>
                <a:gd name="T51" fmla="*/ 0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0" h="938">
                  <a:moveTo>
                    <a:pt x="654" y="0"/>
                  </a:moveTo>
                  <a:lnTo>
                    <a:pt x="1282" y="0"/>
                  </a:lnTo>
                  <a:lnTo>
                    <a:pt x="1310" y="0"/>
                  </a:lnTo>
                  <a:lnTo>
                    <a:pt x="1310" y="18"/>
                  </a:lnTo>
                  <a:lnTo>
                    <a:pt x="1310" y="920"/>
                  </a:lnTo>
                  <a:lnTo>
                    <a:pt x="1310" y="938"/>
                  </a:lnTo>
                  <a:lnTo>
                    <a:pt x="1282" y="938"/>
                  </a:lnTo>
                  <a:lnTo>
                    <a:pt x="654" y="938"/>
                  </a:lnTo>
                  <a:lnTo>
                    <a:pt x="654" y="902"/>
                  </a:lnTo>
                  <a:lnTo>
                    <a:pt x="1252" y="902"/>
                  </a:lnTo>
                  <a:lnTo>
                    <a:pt x="1252" y="36"/>
                  </a:lnTo>
                  <a:lnTo>
                    <a:pt x="654" y="36"/>
                  </a:lnTo>
                  <a:lnTo>
                    <a:pt x="654" y="0"/>
                  </a:lnTo>
                  <a:close/>
                  <a:moveTo>
                    <a:pt x="28" y="0"/>
                  </a:moveTo>
                  <a:lnTo>
                    <a:pt x="654" y="0"/>
                  </a:lnTo>
                  <a:lnTo>
                    <a:pt x="654" y="36"/>
                  </a:lnTo>
                  <a:lnTo>
                    <a:pt x="56" y="36"/>
                  </a:lnTo>
                  <a:lnTo>
                    <a:pt x="56" y="902"/>
                  </a:lnTo>
                  <a:lnTo>
                    <a:pt x="654" y="902"/>
                  </a:lnTo>
                  <a:lnTo>
                    <a:pt x="654" y="938"/>
                  </a:lnTo>
                  <a:lnTo>
                    <a:pt x="28" y="938"/>
                  </a:lnTo>
                  <a:lnTo>
                    <a:pt x="0" y="938"/>
                  </a:lnTo>
                  <a:lnTo>
                    <a:pt x="0" y="920"/>
                  </a:lnTo>
                  <a:lnTo>
                    <a:pt x="0" y="18"/>
                  </a:lnTo>
                  <a:lnTo>
                    <a:pt x="0" y="0"/>
                  </a:lnTo>
                  <a:lnTo>
                    <a:pt x="28" y="0"/>
                  </a:lnTo>
                  <a:close/>
                </a:path>
              </a:pathLst>
            </a:custGeom>
            <a:solidFill>
              <a:srgbClr val="C6CE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 name="Freeform 201"/>
            <p:cNvSpPr/>
            <p:nvPr/>
          </p:nvSpPr>
          <p:spPr bwMode="auto">
            <a:xfrm>
              <a:off x="6082182" y="7911717"/>
              <a:ext cx="856705" cy="1494677"/>
            </a:xfrm>
            <a:custGeom>
              <a:avLst/>
              <a:gdLst>
                <a:gd name="T0" fmla="*/ 2 w 376"/>
                <a:gd name="T1" fmla="*/ 628 h 656"/>
                <a:gd name="T2" fmla="*/ 314 w 376"/>
                <a:gd name="T3" fmla="*/ 0 h 656"/>
                <a:gd name="T4" fmla="*/ 376 w 376"/>
                <a:gd name="T5" fmla="*/ 0 h 656"/>
                <a:gd name="T6" fmla="*/ 58 w 376"/>
                <a:gd name="T7" fmla="*/ 638 h 656"/>
                <a:gd name="T8" fmla="*/ 58 w 376"/>
                <a:gd name="T9" fmla="*/ 638 h 656"/>
                <a:gd name="T10" fmla="*/ 50 w 376"/>
                <a:gd name="T11" fmla="*/ 646 h 656"/>
                <a:gd name="T12" fmla="*/ 42 w 376"/>
                <a:gd name="T13" fmla="*/ 652 h 656"/>
                <a:gd name="T14" fmla="*/ 30 w 376"/>
                <a:gd name="T15" fmla="*/ 656 h 656"/>
                <a:gd name="T16" fmla="*/ 20 w 376"/>
                <a:gd name="T17" fmla="*/ 654 h 656"/>
                <a:gd name="T18" fmla="*/ 10 w 376"/>
                <a:gd name="T19" fmla="*/ 652 h 656"/>
                <a:gd name="T20" fmla="*/ 4 w 376"/>
                <a:gd name="T21" fmla="*/ 646 h 656"/>
                <a:gd name="T22" fmla="*/ 2 w 376"/>
                <a:gd name="T23" fmla="*/ 642 h 656"/>
                <a:gd name="T24" fmla="*/ 0 w 376"/>
                <a:gd name="T25" fmla="*/ 638 h 656"/>
                <a:gd name="T26" fmla="*/ 0 w 376"/>
                <a:gd name="T27" fmla="*/ 632 h 656"/>
                <a:gd name="T28" fmla="*/ 2 w 376"/>
                <a:gd name="T29" fmla="*/ 628 h 656"/>
                <a:gd name="T30" fmla="*/ 2 w 376"/>
                <a:gd name="T31" fmla="*/ 628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6" h="656">
                  <a:moveTo>
                    <a:pt x="2" y="628"/>
                  </a:moveTo>
                  <a:lnTo>
                    <a:pt x="314" y="0"/>
                  </a:lnTo>
                  <a:lnTo>
                    <a:pt x="376" y="0"/>
                  </a:lnTo>
                  <a:lnTo>
                    <a:pt x="58" y="638"/>
                  </a:lnTo>
                  <a:lnTo>
                    <a:pt x="58" y="638"/>
                  </a:lnTo>
                  <a:lnTo>
                    <a:pt x="50" y="646"/>
                  </a:lnTo>
                  <a:lnTo>
                    <a:pt x="42" y="652"/>
                  </a:lnTo>
                  <a:lnTo>
                    <a:pt x="30" y="656"/>
                  </a:lnTo>
                  <a:lnTo>
                    <a:pt x="20" y="654"/>
                  </a:lnTo>
                  <a:lnTo>
                    <a:pt x="10" y="652"/>
                  </a:lnTo>
                  <a:lnTo>
                    <a:pt x="4" y="646"/>
                  </a:lnTo>
                  <a:lnTo>
                    <a:pt x="2" y="642"/>
                  </a:lnTo>
                  <a:lnTo>
                    <a:pt x="0" y="638"/>
                  </a:lnTo>
                  <a:lnTo>
                    <a:pt x="0" y="632"/>
                  </a:lnTo>
                  <a:lnTo>
                    <a:pt x="2" y="628"/>
                  </a:lnTo>
                  <a:lnTo>
                    <a:pt x="2" y="628"/>
                  </a:lnTo>
                  <a:close/>
                </a:path>
              </a:pathLst>
            </a:custGeom>
            <a:solidFill>
              <a:srgbClr val="342B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 name="Freeform 202"/>
            <p:cNvSpPr/>
            <p:nvPr/>
          </p:nvSpPr>
          <p:spPr bwMode="auto">
            <a:xfrm>
              <a:off x="7435593" y="7911717"/>
              <a:ext cx="856705" cy="1485563"/>
            </a:xfrm>
            <a:custGeom>
              <a:avLst/>
              <a:gdLst>
                <a:gd name="T0" fmla="*/ 374 w 376"/>
                <a:gd name="T1" fmla="*/ 628 h 652"/>
                <a:gd name="T2" fmla="*/ 62 w 376"/>
                <a:gd name="T3" fmla="*/ 0 h 652"/>
                <a:gd name="T4" fmla="*/ 0 w 376"/>
                <a:gd name="T5" fmla="*/ 0 h 652"/>
                <a:gd name="T6" fmla="*/ 318 w 376"/>
                <a:gd name="T7" fmla="*/ 638 h 652"/>
                <a:gd name="T8" fmla="*/ 318 w 376"/>
                <a:gd name="T9" fmla="*/ 638 h 652"/>
                <a:gd name="T10" fmla="*/ 324 w 376"/>
                <a:gd name="T11" fmla="*/ 646 h 652"/>
                <a:gd name="T12" fmla="*/ 334 w 376"/>
                <a:gd name="T13" fmla="*/ 650 h 652"/>
                <a:gd name="T14" fmla="*/ 344 w 376"/>
                <a:gd name="T15" fmla="*/ 652 h 652"/>
                <a:gd name="T16" fmla="*/ 356 w 376"/>
                <a:gd name="T17" fmla="*/ 652 h 652"/>
                <a:gd name="T18" fmla="*/ 366 w 376"/>
                <a:gd name="T19" fmla="*/ 648 h 652"/>
                <a:gd name="T20" fmla="*/ 372 w 376"/>
                <a:gd name="T21" fmla="*/ 644 h 652"/>
                <a:gd name="T22" fmla="*/ 374 w 376"/>
                <a:gd name="T23" fmla="*/ 640 h 652"/>
                <a:gd name="T24" fmla="*/ 376 w 376"/>
                <a:gd name="T25" fmla="*/ 636 h 652"/>
                <a:gd name="T26" fmla="*/ 376 w 376"/>
                <a:gd name="T27" fmla="*/ 632 h 652"/>
                <a:gd name="T28" fmla="*/ 374 w 376"/>
                <a:gd name="T29" fmla="*/ 628 h 652"/>
                <a:gd name="T30" fmla="*/ 374 w 376"/>
                <a:gd name="T31" fmla="*/ 628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6" h="652">
                  <a:moveTo>
                    <a:pt x="374" y="628"/>
                  </a:moveTo>
                  <a:lnTo>
                    <a:pt x="62" y="0"/>
                  </a:lnTo>
                  <a:lnTo>
                    <a:pt x="0" y="0"/>
                  </a:lnTo>
                  <a:lnTo>
                    <a:pt x="318" y="638"/>
                  </a:lnTo>
                  <a:lnTo>
                    <a:pt x="318" y="638"/>
                  </a:lnTo>
                  <a:lnTo>
                    <a:pt x="324" y="646"/>
                  </a:lnTo>
                  <a:lnTo>
                    <a:pt x="334" y="650"/>
                  </a:lnTo>
                  <a:lnTo>
                    <a:pt x="344" y="652"/>
                  </a:lnTo>
                  <a:lnTo>
                    <a:pt x="356" y="652"/>
                  </a:lnTo>
                  <a:lnTo>
                    <a:pt x="366" y="648"/>
                  </a:lnTo>
                  <a:lnTo>
                    <a:pt x="372" y="644"/>
                  </a:lnTo>
                  <a:lnTo>
                    <a:pt x="374" y="640"/>
                  </a:lnTo>
                  <a:lnTo>
                    <a:pt x="376" y="636"/>
                  </a:lnTo>
                  <a:lnTo>
                    <a:pt x="376" y="632"/>
                  </a:lnTo>
                  <a:lnTo>
                    <a:pt x="374" y="628"/>
                  </a:lnTo>
                  <a:lnTo>
                    <a:pt x="374" y="628"/>
                  </a:lnTo>
                  <a:close/>
                </a:path>
              </a:pathLst>
            </a:custGeom>
            <a:solidFill>
              <a:srgbClr val="342B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9" name="Rectangle 203"/>
            <p:cNvSpPr>
              <a:spLocks noChangeArrowheads="1"/>
            </p:cNvSpPr>
            <p:nvPr/>
          </p:nvSpPr>
          <p:spPr bwMode="auto">
            <a:xfrm>
              <a:off x="6524205" y="8590701"/>
              <a:ext cx="1326070" cy="82025"/>
            </a:xfrm>
            <a:prstGeom prst="rect">
              <a:avLst/>
            </a:prstGeom>
            <a:solidFill>
              <a:srgbClr val="342B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100" name="Freeform 204"/>
            <p:cNvSpPr/>
            <p:nvPr/>
          </p:nvSpPr>
          <p:spPr bwMode="auto">
            <a:xfrm>
              <a:off x="8278627" y="7483365"/>
              <a:ext cx="264303" cy="309872"/>
            </a:xfrm>
            <a:custGeom>
              <a:avLst/>
              <a:gdLst>
                <a:gd name="T0" fmla="*/ 116 w 116"/>
                <a:gd name="T1" fmla="*/ 0 h 136"/>
                <a:gd name="T2" fmla="*/ 0 w 116"/>
                <a:gd name="T3" fmla="*/ 136 h 136"/>
                <a:gd name="T4" fmla="*/ 116 w 116"/>
                <a:gd name="T5" fmla="*/ 136 h 136"/>
                <a:gd name="T6" fmla="*/ 116 w 116"/>
                <a:gd name="T7" fmla="*/ 0 h 136"/>
              </a:gdLst>
              <a:ahLst/>
              <a:cxnLst>
                <a:cxn ang="0">
                  <a:pos x="T0" y="T1"/>
                </a:cxn>
                <a:cxn ang="0">
                  <a:pos x="T2" y="T3"/>
                </a:cxn>
                <a:cxn ang="0">
                  <a:pos x="T4" y="T5"/>
                </a:cxn>
                <a:cxn ang="0">
                  <a:pos x="T6" y="T7"/>
                </a:cxn>
              </a:cxnLst>
              <a:rect l="0" t="0" r="r" b="b"/>
              <a:pathLst>
                <a:path w="116" h="136">
                  <a:moveTo>
                    <a:pt x="116" y="0"/>
                  </a:moveTo>
                  <a:lnTo>
                    <a:pt x="0" y="136"/>
                  </a:lnTo>
                  <a:lnTo>
                    <a:pt x="116" y="136"/>
                  </a:lnTo>
                  <a:lnTo>
                    <a:pt x="116" y="0"/>
                  </a:lnTo>
                  <a:close/>
                </a:path>
              </a:pathLst>
            </a:custGeom>
            <a:solidFill>
              <a:srgbClr val="AAB6C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01" name="Freeform 206"/>
            <p:cNvSpPr/>
            <p:nvPr/>
          </p:nvSpPr>
          <p:spPr bwMode="auto">
            <a:xfrm>
              <a:off x="8233058" y="7465137"/>
              <a:ext cx="309872" cy="328100"/>
            </a:xfrm>
            <a:custGeom>
              <a:avLst/>
              <a:gdLst>
                <a:gd name="T0" fmla="*/ 136 w 136"/>
                <a:gd name="T1" fmla="*/ 8 h 144"/>
                <a:gd name="T2" fmla="*/ 20 w 136"/>
                <a:gd name="T3" fmla="*/ 144 h 144"/>
                <a:gd name="T4" fmla="*/ 20 w 136"/>
                <a:gd name="T5" fmla="*/ 144 h 144"/>
                <a:gd name="T6" fmla="*/ 24 w 136"/>
                <a:gd name="T7" fmla="*/ 126 h 144"/>
                <a:gd name="T8" fmla="*/ 26 w 136"/>
                <a:gd name="T9" fmla="*/ 108 h 144"/>
                <a:gd name="T10" fmla="*/ 26 w 136"/>
                <a:gd name="T11" fmla="*/ 90 h 144"/>
                <a:gd name="T12" fmla="*/ 26 w 136"/>
                <a:gd name="T13" fmla="*/ 72 h 144"/>
                <a:gd name="T14" fmla="*/ 22 w 136"/>
                <a:gd name="T15" fmla="*/ 54 h 144"/>
                <a:gd name="T16" fmla="*/ 16 w 136"/>
                <a:gd name="T17" fmla="*/ 36 h 144"/>
                <a:gd name="T18" fmla="*/ 10 w 136"/>
                <a:gd name="T19" fmla="*/ 18 h 144"/>
                <a:gd name="T20" fmla="*/ 0 w 136"/>
                <a:gd name="T21" fmla="*/ 0 h 144"/>
                <a:gd name="T22" fmla="*/ 0 w 136"/>
                <a:gd name="T23" fmla="*/ 0 h 144"/>
                <a:gd name="T24" fmla="*/ 16 w 136"/>
                <a:gd name="T25" fmla="*/ 10 h 144"/>
                <a:gd name="T26" fmla="*/ 32 w 136"/>
                <a:gd name="T27" fmla="*/ 18 h 144"/>
                <a:gd name="T28" fmla="*/ 50 w 136"/>
                <a:gd name="T29" fmla="*/ 22 h 144"/>
                <a:gd name="T30" fmla="*/ 66 w 136"/>
                <a:gd name="T31" fmla="*/ 24 h 144"/>
                <a:gd name="T32" fmla="*/ 84 w 136"/>
                <a:gd name="T33" fmla="*/ 24 h 144"/>
                <a:gd name="T34" fmla="*/ 102 w 136"/>
                <a:gd name="T35" fmla="*/ 20 h 144"/>
                <a:gd name="T36" fmla="*/ 118 w 136"/>
                <a:gd name="T37" fmla="*/ 16 h 144"/>
                <a:gd name="T38" fmla="*/ 136 w 136"/>
                <a:gd name="T39" fmla="*/ 8 h 144"/>
                <a:gd name="T40" fmla="*/ 136 w 136"/>
                <a:gd name="T41" fmla="*/ 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6" h="144">
                  <a:moveTo>
                    <a:pt x="136" y="8"/>
                  </a:moveTo>
                  <a:lnTo>
                    <a:pt x="20" y="144"/>
                  </a:lnTo>
                  <a:lnTo>
                    <a:pt x="20" y="144"/>
                  </a:lnTo>
                  <a:lnTo>
                    <a:pt x="24" y="126"/>
                  </a:lnTo>
                  <a:lnTo>
                    <a:pt x="26" y="108"/>
                  </a:lnTo>
                  <a:lnTo>
                    <a:pt x="26" y="90"/>
                  </a:lnTo>
                  <a:lnTo>
                    <a:pt x="26" y="72"/>
                  </a:lnTo>
                  <a:lnTo>
                    <a:pt x="22" y="54"/>
                  </a:lnTo>
                  <a:lnTo>
                    <a:pt x="16" y="36"/>
                  </a:lnTo>
                  <a:lnTo>
                    <a:pt x="10" y="18"/>
                  </a:lnTo>
                  <a:lnTo>
                    <a:pt x="0" y="0"/>
                  </a:lnTo>
                  <a:lnTo>
                    <a:pt x="0" y="0"/>
                  </a:lnTo>
                  <a:lnTo>
                    <a:pt x="16" y="10"/>
                  </a:lnTo>
                  <a:lnTo>
                    <a:pt x="32" y="18"/>
                  </a:lnTo>
                  <a:lnTo>
                    <a:pt x="50" y="22"/>
                  </a:lnTo>
                  <a:lnTo>
                    <a:pt x="66" y="24"/>
                  </a:lnTo>
                  <a:lnTo>
                    <a:pt x="84" y="24"/>
                  </a:lnTo>
                  <a:lnTo>
                    <a:pt x="102" y="20"/>
                  </a:lnTo>
                  <a:lnTo>
                    <a:pt x="118" y="16"/>
                  </a:lnTo>
                  <a:lnTo>
                    <a:pt x="136" y="8"/>
                  </a:lnTo>
                  <a:lnTo>
                    <a:pt x="136" y="8"/>
                  </a:lnTo>
                  <a:close/>
                </a:path>
              </a:pathLst>
            </a:custGeom>
            <a:solidFill>
              <a:srgbClr val="E6E5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02" name="Freeform 207"/>
            <p:cNvSpPr/>
            <p:nvPr/>
          </p:nvSpPr>
          <p:spPr bwMode="auto">
            <a:xfrm>
              <a:off x="5981929" y="6038814"/>
              <a:ext cx="1266830" cy="1266830"/>
            </a:xfrm>
            <a:custGeom>
              <a:avLst/>
              <a:gdLst>
                <a:gd name="T0" fmla="*/ 278 w 556"/>
                <a:gd name="T1" fmla="*/ 0 h 556"/>
                <a:gd name="T2" fmla="*/ 222 w 556"/>
                <a:gd name="T3" fmla="*/ 4 h 556"/>
                <a:gd name="T4" fmla="*/ 170 w 556"/>
                <a:gd name="T5" fmla="*/ 22 h 556"/>
                <a:gd name="T6" fmla="*/ 122 w 556"/>
                <a:gd name="T7" fmla="*/ 46 h 556"/>
                <a:gd name="T8" fmla="*/ 82 w 556"/>
                <a:gd name="T9" fmla="*/ 80 h 556"/>
                <a:gd name="T10" fmla="*/ 48 w 556"/>
                <a:gd name="T11" fmla="*/ 122 h 556"/>
                <a:gd name="T12" fmla="*/ 22 w 556"/>
                <a:gd name="T13" fmla="*/ 170 h 556"/>
                <a:gd name="T14" fmla="*/ 6 w 556"/>
                <a:gd name="T15" fmla="*/ 222 h 556"/>
                <a:gd name="T16" fmla="*/ 0 w 556"/>
                <a:gd name="T17" fmla="*/ 278 h 556"/>
                <a:gd name="T18" fmla="*/ 2 w 556"/>
                <a:gd name="T19" fmla="*/ 306 h 556"/>
                <a:gd name="T20" fmla="*/ 12 w 556"/>
                <a:gd name="T21" fmla="*/ 360 h 556"/>
                <a:gd name="T22" fmla="*/ 34 w 556"/>
                <a:gd name="T23" fmla="*/ 410 h 556"/>
                <a:gd name="T24" fmla="*/ 64 w 556"/>
                <a:gd name="T25" fmla="*/ 454 h 556"/>
                <a:gd name="T26" fmla="*/ 102 w 556"/>
                <a:gd name="T27" fmla="*/ 492 h 556"/>
                <a:gd name="T28" fmla="*/ 146 w 556"/>
                <a:gd name="T29" fmla="*/ 522 h 556"/>
                <a:gd name="T30" fmla="*/ 196 w 556"/>
                <a:gd name="T31" fmla="*/ 544 h 556"/>
                <a:gd name="T32" fmla="*/ 250 w 556"/>
                <a:gd name="T33" fmla="*/ 554 h 556"/>
                <a:gd name="T34" fmla="*/ 278 w 556"/>
                <a:gd name="T35" fmla="*/ 556 h 556"/>
                <a:gd name="T36" fmla="*/ 334 w 556"/>
                <a:gd name="T37" fmla="*/ 550 h 556"/>
                <a:gd name="T38" fmla="*/ 386 w 556"/>
                <a:gd name="T39" fmla="*/ 534 h 556"/>
                <a:gd name="T40" fmla="*/ 434 w 556"/>
                <a:gd name="T41" fmla="*/ 508 h 556"/>
                <a:gd name="T42" fmla="*/ 476 w 556"/>
                <a:gd name="T43" fmla="*/ 474 h 556"/>
                <a:gd name="T44" fmla="*/ 510 w 556"/>
                <a:gd name="T45" fmla="*/ 434 h 556"/>
                <a:gd name="T46" fmla="*/ 534 w 556"/>
                <a:gd name="T47" fmla="*/ 386 h 556"/>
                <a:gd name="T48" fmla="*/ 552 w 556"/>
                <a:gd name="T49" fmla="*/ 334 h 556"/>
                <a:gd name="T50" fmla="*/ 556 w 556"/>
                <a:gd name="T51" fmla="*/ 278 h 556"/>
                <a:gd name="T52" fmla="*/ 556 w 556"/>
                <a:gd name="T53" fmla="*/ 250 h 556"/>
                <a:gd name="T54" fmla="*/ 544 w 556"/>
                <a:gd name="T55" fmla="*/ 194 h 556"/>
                <a:gd name="T56" fmla="*/ 524 w 556"/>
                <a:gd name="T57" fmla="*/ 144 h 556"/>
                <a:gd name="T58" fmla="*/ 494 w 556"/>
                <a:gd name="T59" fmla="*/ 100 h 556"/>
                <a:gd name="T60" fmla="*/ 456 w 556"/>
                <a:gd name="T61" fmla="*/ 62 h 556"/>
                <a:gd name="T62" fmla="*/ 412 w 556"/>
                <a:gd name="T63" fmla="*/ 32 h 556"/>
                <a:gd name="T64" fmla="*/ 362 w 556"/>
                <a:gd name="T65" fmla="*/ 12 h 556"/>
                <a:gd name="T66" fmla="*/ 306 w 556"/>
                <a:gd name="T67" fmla="*/ 0 h 556"/>
                <a:gd name="T68" fmla="*/ 278 w 556"/>
                <a:gd name="T69" fmla="*/ 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6" h="556">
                  <a:moveTo>
                    <a:pt x="278" y="0"/>
                  </a:moveTo>
                  <a:lnTo>
                    <a:pt x="278" y="0"/>
                  </a:lnTo>
                  <a:lnTo>
                    <a:pt x="250" y="0"/>
                  </a:lnTo>
                  <a:lnTo>
                    <a:pt x="222" y="4"/>
                  </a:lnTo>
                  <a:lnTo>
                    <a:pt x="196" y="12"/>
                  </a:lnTo>
                  <a:lnTo>
                    <a:pt x="170" y="22"/>
                  </a:lnTo>
                  <a:lnTo>
                    <a:pt x="146" y="32"/>
                  </a:lnTo>
                  <a:lnTo>
                    <a:pt x="122" y="46"/>
                  </a:lnTo>
                  <a:lnTo>
                    <a:pt x="102" y="62"/>
                  </a:lnTo>
                  <a:lnTo>
                    <a:pt x="82" y="80"/>
                  </a:lnTo>
                  <a:lnTo>
                    <a:pt x="64" y="100"/>
                  </a:lnTo>
                  <a:lnTo>
                    <a:pt x="48" y="122"/>
                  </a:lnTo>
                  <a:lnTo>
                    <a:pt x="34" y="144"/>
                  </a:lnTo>
                  <a:lnTo>
                    <a:pt x="22" y="170"/>
                  </a:lnTo>
                  <a:lnTo>
                    <a:pt x="12" y="194"/>
                  </a:lnTo>
                  <a:lnTo>
                    <a:pt x="6" y="222"/>
                  </a:lnTo>
                  <a:lnTo>
                    <a:pt x="2" y="250"/>
                  </a:lnTo>
                  <a:lnTo>
                    <a:pt x="0" y="278"/>
                  </a:lnTo>
                  <a:lnTo>
                    <a:pt x="0" y="278"/>
                  </a:lnTo>
                  <a:lnTo>
                    <a:pt x="2" y="306"/>
                  </a:lnTo>
                  <a:lnTo>
                    <a:pt x="6" y="334"/>
                  </a:lnTo>
                  <a:lnTo>
                    <a:pt x="12" y="360"/>
                  </a:lnTo>
                  <a:lnTo>
                    <a:pt x="22" y="386"/>
                  </a:lnTo>
                  <a:lnTo>
                    <a:pt x="34" y="410"/>
                  </a:lnTo>
                  <a:lnTo>
                    <a:pt x="48" y="434"/>
                  </a:lnTo>
                  <a:lnTo>
                    <a:pt x="64" y="454"/>
                  </a:lnTo>
                  <a:lnTo>
                    <a:pt x="82" y="474"/>
                  </a:lnTo>
                  <a:lnTo>
                    <a:pt x="102" y="492"/>
                  </a:lnTo>
                  <a:lnTo>
                    <a:pt x="122" y="508"/>
                  </a:lnTo>
                  <a:lnTo>
                    <a:pt x="146" y="522"/>
                  </a:lnTo>
                  <a:lnTo>
                    <a:pt x="170" y="534"/>
                  </a:lnTo>
                  <a:lnTo>
                    <a:pt x="196" y="544"/>
                  </a:lnTo>
                  <a:lnTo>
                    <a:pt x="222" y="550"/>
                  </a:lnTo>
                  <a:lnTo>
                    <a:pt x="250" y="554"/>
                  </a:lnTo>
                  <a:lnTo>
                    <a:pt x="278" y="556"/>
                  </a:lnTo>
                  <a:lnTo>
                    <a:pt x="278" y="556"/>
                  </a:lnTo>
                  <a:lnTo>
                    <a:pt x="306" y="554"/>
                  </a:lnTo>
                  <a:lnTo>
                    <a:pt x="334" y="550"/>
                  </a:lnTo>
                  <a:lnTo>
                    <a:pt x="362" y="544"/>
                  </a:lnTo>
                  <a:lnTo>
                    <a:pt x="386" y="534"/>
                  </a:lnTo>
                  <a:lnTo>
                    <a:pt x="412" y="522"/>
                  </a:lnTo>
                  <a:lnTo>
                    <a:pt x="434" y="508"/>
                  </a:lnTo>
                  <a:lnTo>
                    <a:pt x="456" y="492"/>
                  </a:lnTo>
                  <a:lnTo>
                    <a:pt x="476" y="474"/>
                  </a:lnTo>
                  <a:lnTo>
                    <a:pt x="494" y="454"/>
                  </a:lnTo>
                  <a:lnTo>
                    <a:pt x="510" y="434"/>
                  </a:lnTo>
                  <a:lnTo>
                    <a:pt x="524" y="410"/>
                  </a:lnTo>
                  <a:lnTo>
                    <a:pt x="534" y="386"/>
                  </a:lnTo>
                  <a:lnTo>
                    <a:pt x="544" y="360"/>
                  </a:lnTo>
                  <a:lnTo>
                    <a:pt x="552" y="334"/>
                  </a:lnTo>
                  <a:lnTo>
                    <a:pt x="556" y="306"/>
                  </a:lnTo>
                  <a:lnTo>
                    <a:pt x="556" y="278"/>
                  </a:lnTo>
                  <a:lnTo>
                    <a:pt x="556" y="278"/>
                  </a:lnTo>
                  <a:lnTo>
                    <a:pt x="556" y="250"/>
                  </a:lnTo>
                  <a:lnTo>
                    <a:pt x="552" y="222"/>
                  </a:lnTo>
                  <a:lnTo>
                    <a:pt x="544" y="194"/>
                  </a:lnTo>
                  <a:lnTo>
                    <a:pt x="534" y="170"/>
                  </a:lnTo>
                  <a:lnTo>
                    <a:pt x="524" y="144"/>
                  </a:lnTo>
                  <a:lnTo>
                    <a:pt x="510" y="122"/>
                  </a:lnTo>
                  <a:lnTo>
                    <a:pt x="494" y="100"/>
                  </a:lnTo>
                  <a:lnTo>
                    <a:pt x="476" y="80"/>
                  </a:lnTo>
                  <a:lnTo>
                    <a:pt x="456" y="62"/>
                  </a:lnTo>
                  <a:lnTo>
                    <a:pt x="434" y="46"/>
                  </a:lnTo>
                  <a:lnTo>
                    <a:pt x="412" y="32"/>
                  </a:lnTo>
                  <a:lnTo>
                    <a:pt x="386" y="22"/>
                  </a:lnTo>
                  <a:lnTo>
                    <a:pt x="362" y="12"/>
                  </a:lnTo>
                  <a:lnTo>
                    <a:pt x="334" y="4"/>
                  </a:lnTo>
                  <a:lnTo>
                    <a:pt x="306" y="0"/>
                  </a:lnTo>
                  <a:lnTo>
                    <a:pt x="278" y="0"/>
                  </a:lnTo>
                  <a:lnTo>
                    <a:pt x="278" y="0"/>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03" name="Freeform 208"/>
            <p:cNvSpPr/>
            <p:nvPr/>
          </p:nvSpPr>
          <p:spPr bwMode="auto">
            <a:xfrm>
              <a:off x="6615344" y="6672229"/>
              <a:ext cx="565061" cy="528605"/>
            </a:xfrm>
            <a:custGeom>
              <a:avLst/>
              <a:gdLst>
                <a:gd name="T0" fmla="*/ 154 w 248"/>
                <a:gd name="T1" fmla="*/ 232 h 232"/>
                <a:gd name="T2" fmla="*/ 154 w 248"/>
                <a:gd name="T3" fmla="*/ 232 h 232"/>
                <a:gd name="T4" fmla="*/ 182 w 248"/>
                <a:gd name="T5" fmla="*/ 210 h 232"/>
                <a:gd name="T6" fmla="*/ 208 w 248"/>
                <a:gd name="T7" fmla="*/ 186 h 232"/>
                <a:gd name="T8" fmla="*/ 230 w 248"/>
                <a:gd name="T9" fmla="*/ 158 h 232"/>
                <a:gd name="T10" fmla="*/ 248 w 248"/>
                <a:gd name="T11" fmla="*/ 126 h 232"/>
                <a:gd name="T12" fmla="*/ 0 w 248"/>
                <a:gd name="T13" fmla="*/ 0 h 232"/>
                <a:gd name="T14" fmla="*/ 154 w 248"/>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8" h="232">
                  <a:moveTo>
                    <a:pt x="154" y="232"/>
                  </a:moveTo>
                  <a:lnTo>
                    <a:pt x="154" y="232"/>
                  </a:lnTo>
                  <a:lnTo>
                    <a:pt x="182" y="210"/>
                  </a:lnTo>
                  <a:lnTo>
                    <a:pt x="208" y="186"/>
                  </a:lnTo>
                  <a:lnTo>
                    <a:pt x="230" y="158"/>
                  </a:lnTo>
                  <a:lnTo>
                    <a:pt x="248" y="126"/>
                  </a:lnTo>
                  <a:lnTo>
                    <a:pt x="0" y="0"/>
                  </a:lnTo>
                  <a:lnTo>
                    <a:pt x="154" y="232"/>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04" name="Freeform 209"/>
            <p:cNvSpPr/>
            <p:nvPr/>
          </p:nvSpPr>
          <p:spPr bwMode="auto">
            <a:xfrm>
              <a:off x="6615344" y="6170966"/>
              <a:ext cx="633415" cy="788351"/>
            </a:xfrm>
            <a:custGeom>
              <a:avLst/>
              <a:gdLst>
                <a:gd name="T0" fmla="*/ 248 w 278"/>
                <a:gd name="T1" fmla="*/ 346 h 346"/>
                <a:gd name="T2" fmla="*/ 248 w 278"/>
                <a:gd name="T3" fmla="*/ 346 h 346"/>
                <a:gd name="T4" fmla="*/ 262 w 278"/>
                <a:gd name="T5" fmla="*/ 316 h 346"/>
                <a:gd name="T6" fmla="*/ 270 w 278"/>
                <a:gd name="T7" fmla="*/ 286 h 346"/>
                <a:gd name="T8" fmla="*/ 276 w 278"/>
                <a:gd name="T9" fmla="*/ 254 h 346"/>
                <a:gd name="T10" fmla="*/ 278 w 278"/>
                <a:gd name="T11" fmla="*/ 220 h 346"/>
                <a:gd name="T12" fmla="*/ 278 w 278"/>
                <a:gd name="T13" fmla="*/ 220 h 346"/>
                <a:gd name="T14" fmla="*/ 276 w 278"/>
                <a:gd name="T15" fmla="*/ 186 h 346"/>
                <a:gd name="T16" fmla="*/ 272 w 278"/>
                <a:gd name="T17" fmla="*/ 154 h 346"/>
                <a:gd name="T18" fmla="*/ 262 w 278"/>
                <a:gd name="T19" fmla="*/ 124 h 346"/>
                <a:gd name="T20" fmla="*/ 250 w 278"/>
                <a:gd name="T21" fmla="*/ 96 h 346"/>
                <a:gd name="T22" fmla="*/ 234 w 278"/>
                <a:gd name="T23" fmla="*/ 68 h 346"/>
                <a:gd name="T24" fmla="*/ 216 w 278"/>
                <a:gd name="T25" fmla="*/ 44 h 346"/>
                <a:gd name="T26" fmla="*/ 196 w 278"/>
                <a:gd name="T27" fmla="*/ 20 h 346"/>
                <a:gd name="T28" fmla="*/ 172 w 278"/>
                <a:gd name="T29" fmla="*/ 0 h 346"/>
                <a:gd name="T30" fmla="*/ 0 w 278"/>
                <a:gd name="T31" fmla="*/ 220 h 346"/>
                <a:gd name="T32" fmla="*/ 248 w 278"/>
                <a:gd name="T33"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346">
                  <a:moveTo>
                    <a:pt x="248" y="346"/>
                  </a:moveTo>
                  <a:lnTo>
                    <a:pt x="248" y="346"/>
                  </a:lnTo>
                  <a:lnTo>
                    <a:pt x="262" y="316"/>
                  </a:lnTo>
                  <a:lnTo>
                    <a:pt x="270" y="286"/>
                  </a:lnTo>
                  <a:lnTo>
                    <a:pt x="276" y="254"/>
                  </a:lnTo>
                  <a:lnTo>
                    <a:pt x="278" y="220"/>
                  </a:lnTo>
                  <a:lnTo>
                    <a:pt x="278" y="220"/>
                  </a:lnTo>
                  <a:lnTo>
                    <a:pt x="276" y="186"/>
                  </a:lnTo>
                  <a:lnTo>
                    <a:pt x="272" y="154"/>
                  </a:lnTo>
                  <a:lnTo>
                    <a:pt x="262" y="124"/>
                  </a:lnTo>
                  <a:lnTo>
                    <a:pt x="250" y="96"/>
                  </a:lnTo>
                  <a:lnTo>
                    <a:pt x="234" y="68"/>
                  </a:lnTo>
                  <a:lnTo>
                    <a:pt x="216" y="44"/>
                  </a:lnTo>
                  <a:lnTo>
                    <a:pt x="196" y="20"/>
                  </a:lnTo>
                  <a:lnTo>
                    <a:pt x="172" y="0"/>
                  </a:lnTo>
                  <a:lnTo>
                    <a:pt x="0" y="220"/>
                  </a:lnTo>
                  <a:lnTo>
                    <a:pt x="248" y="346"/>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05" name="Freeform 210"/>
            <p:cNvSpPr/>
            <p:nvPr/>
          </p:nvSpPr>
          <p:spPr bwMode="auto">
            <a:xfrm>
              <a:off x="6615344" y="6038814"/>
              <a:ext cx="391897" cy="633415"/>
            </a:xfrm>
            <a:custGeom>
              <a:avLst/>
              <a:gdLst>
                <a:gd name="T0" fmla="*/ 172 w 172"/>
                <a:gd name="T1" fmla="*/ 58 h 278"/>
                <a:gd name="T2" fmla="*/ 172 w 172"/>
                <a:gd name="T3" fmla="*/ 58 h 278"/>
                <a:gd name="T4" fmla="*/ 154 w 172"/>
                <a:gd name="T5" fmla="*/ 46 h 278"/>
                <a:gd name="T6" fmla="*/ 134 w 172"/>
                <a:gd name="T7" fmla="*/ 34 h 278"/>
                <a:gd name="T8" fmla="*/ 114 w 172"/>
                <a:gd name="T9" fmla="*/ 24 h 278"/>
                <a:gd name="T10" fmla="*/ 92 w 172"/>
                <a:gd name="T11" fmla="*/ 14 h 278"/>
                <a:gd name="T12" fmla="*/ 70 w 172"/>
                <a:gd name="T13" fmla="*/ 8 h 278"/>
                <a:gd name="T14" fmla="*/ 48 w 172"/>
                <a:gd name="T15" fmla="*/ 4 h 278"/>
                <a:gd name="T16" fmla="*/ 24 w 172"/>
                <a:gd name="T17" fmla="*/ 0 h 278"/>
                <a:gd name="T18" fmla="*/ 0 w 172"/>
                <a:gd name="T19" fmla="*/ 0 h 278"/>
                <a:gd name="T20" fmla="*/ 0 w 172"/>
                <a:gd name="T21" fmla="*/ 278 h 278"/>
                <a:gd name="T22" fmla="*/ 172 w 172"/>
                <a:gd name="T23" fmla="*/ 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2" h="278">
                  <a:moveTo>
                    <a:pt x="172" y="58"/>
                  </a:moveTo>
                  <a:lnTo>
                    <a:pt x="172" y="58"/>
                  </a:lnTo>
                  <a:lnTo>
                    <a:pt x="154" y="46"/>
                  </a:lnTo>
                  <a:lnTo>
                    <a:pt x="134" y="34"/>
                  </a:lnTo>
                  <a:lnTo>
                    <a:pt x="114" y="24"/>
                  </a:lnTo>
                  <a:lnTo>
                    <a:pt x="92" y="14"/>
                  </a:lnTo>
                  <a:lnTo>
                    <a:pt x="70" y="8"/>
                  </a:lnTo>
                  <a:lnTo>
                    <a:pt x="48" y="4"/>
                  </a:lnTo>
                  <a:lnTo>
                    <a:pt x="24" y="0"/>
                  </a:lnTo>
                  <a:lnTo>
                    <a:pt x="0" y="0"/>
                  </a:lnTo>
                  <a:lnTo>
                    <a:pt x="0" y="278"/>
                  </a:lnTo>
                  <a:lnTo>
                    <a:pt x="172" y="58"/>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06" name="Freeform 211"/>
            <p:cNvSpPr/>
            <p:nvPr/>
          </p:nvSpPr>
          <p:spPr bwMode="auto">
            <a:xfrm>
              <a:off x="6164207" y="6038814"/>
              <a:ext cx="451137" cy="633415"/>
            </a:xfrm>
            <a:custGeom>
              <a:avLst/>
              <a:gdLst>
                <a:gd name="T0" fmla="*/ 198 w 198"/>
                <a:gd name="T1" fmla="*/ 0 h 278"/>
                <a:gd name="T2" fmla="*/ 198 w 198"/>
                <a:gd name="T3" fmla="*/ 278 h 278"/>
                <a:gd name="T4" fmla="*/ 0 w 198"/>
                <a:gd name="T5" fmla="*/ 82 h 278"/>
                <a:gd name="T6" fmla="*/ 0 w 198"/>
                <a:gd name="T7" fmla="*/ 82 h 278"/>
                <a:gd name="T8" fmla="*/ 20 w 198"/>
                <a:gd name="T9" fmla="*/ 64 h 278"/>
                <a:gd name="T10" fmla="*/ 42 w 198"/>
                <a:gd name="T11" fmla="*/ 48 h 278"/>
                <a:gd name="T12" fmla="*/ 64 w 198"/>
                <a:gd name="T13" fmla="*/ 34 h 278"/>
                <a:gd name="T14" fmla="*/ 90 w 198"/>
                <a:gd name="T15" fmla="*/ 22 h 278"/>
                <a:gd name="T16" fmla="*/ 114 w 198"/>
                <a:gd name="T17" fmla="*/ 12 h 278"/>
                <a:gd name="T18" fmla="*/ 142 w 198"/>
                <a:gd name="T19" fmla="*/ 4 h 278"/>
                <a:gd name="T20" fmla="*/ 170 w 198"/>
                <a:gd name="T21" fmla="*/ 0 h 278"/>
                <a:gd name="T22" fmla="*/ 198 w 198"/>
                <a:gd name="T23" fmla="*/ 0 h 278"/>
                <a:gd name="T24" fmla="*/ 198 w 198"/>
                <a:gd name="T2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8" h="278">
                  <a:moveTo>
                    <a:pt x="198" y="0"/>
                  </a:moveTo>
                  <a:lnTo>
                    <a:pt x="198" y="278"/>
                  </a:lnTo>
                  <a:lnTo>
                    <a:pt x="0" y="82"/>
                  </a:lnTo>
                  <a:lnTo>
                    <a:pt x="0" y="82"/>
                  </a:lnTo>
                  <a:lnTo>
                    <a:pt x="20" y="64"/>
                  </a:lnTo>
                  <a:lnTo>
                    <a:pt x="42" y="48"/>
                  </a:lnTo>
                  <a:lnTo>
                    <a:pt x="64" y="34"/>
                  </a:lnTo>
                  <a:lnTo>
                    <a:pt x="90" y="22"/>
                  </a:lnTo>
                  <a:lnTo>
                    <a:pt x="114" y="12"/>
                  </a:lnTo>
                  <a:lnTo>
                    <a:pt x="142" y="4"/>
                  </a:lnTo>
                  <a:lnTo>
                    <a:pt x="170" y="0"/>
                  </a:lnTo>
                  <a:lnTo>
                    <a:pt x="198" y="0"/>
                  </a:lnTo>
                  <a:lnTo>
                    <a:pt x="198" y="0"/>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07" name="Freeform 212"/>
            <p:cNvSpPr/>
            <p:nvPr/>
          </p:nvSpPr>
          <p:spPr bwMode="auto">
            <a:xfrm>
              <a:off x="7376353" y="7000329"/>
              <a:ext cx="451137" cy="446580"/>
            </a:xfrm>
            <a:custGeom>
              <a:avLst/>
              <a:gdLst>
                <a:gd name="T0" fmla="*/ 98 w 198"/>
                <a:gd name="T1" fmla="*/ 0 h 196"/>
                <a:gd name="T2" fmla="*/ 98 w 198"/>
                <a:gd name="T3" fmla="*/ 0 h 196"/>
                <a:gd name="T4" fmla="*/ 80 w 198"/>
                <a:gd name="T5" fmla="*/ 2 h 196"/>
                <a:gd name="T6" fmla="*/ 60 w 198"/>
                <a:gd name="T7" fmla="*/ 8 h 196"/>
                <a:gd name="T8" fmla="*/ 44 w 198"/>
                <a:gd name="T9" fmla="*/ 18 h 196"/>
                <a:gd name="T10" fmla="*/ 30 w 198"/>
                <a:gd name="T11" fmla="*/ 30 h 196"/>
                <a:gd name="T12" fmla="*/ 18 w 198"/>
                <a:gd name="T13" fmla="*/ 44 h 196"/>
                <a:gd name="T14" fmla="*/ 8 w 198"/>
                <a:gd name="T15" fmla="*/ 60 h 196"/>
                <a:gd name="T16" fmla="*/ 2 w 198"/>
                <a:gd name="T17" fmla="*/ 78 h 196"/>
                <a:gd name="T18" fmla="*/ 0 w 198"/>
                <a:gd name="T19" fmla="*/ 98 h 196"/>
                <a:gd name="T20" fmla="*/ 0 w 198"/>
                <a:gd name="T21" fmla="*/ 98 h 196"/>
                <a:gd name="T22" fmla="*/ 2 w 198"/>
                <a:gd name="T23" fmla="*/ 118 h 196"/>
                <a:gd name="T24" fmla="*/ 8 w 198"/>
                <a:gd name="T25" fmla="*/ 136 h 196"/>
                <a:gd name="T26" fmla="*/ 18 w 198"/>
                <a:gd name="T27" fmla="*/ 154 h 196"/>
                <a:gd name="T28" fmla="*/ 30 w 198"/>
                <a:gd name="T29" fmla="*/ 168 h 196"/>
                <a:gd name="T30" fmla="*/ 44 w 198"/>
                <a:gd name="T31" fmla="*/ 180 h 196"/>
                <a:gd name="T32" fmla="*/ 60 w 198"/>
                <a:gd name="T33" fmla="*/ 190 h 196"/>
                <a:gd name="T34" fmla="*/ 80 w 198"/>
                <a:gd name="T35" fmla="*/ 194 h 196"/>
                <a:gd name="T36" fmla="*/ 98 w 198"/>
                <a:gd name="T37" fmla="*/ 196 h 196"/>
                <a:gd name="T38" fmla="*/ 98 w 198"/>
                <a:gd name="T39" fmla="*/ 196 h 196"/>
                <a:gd name="T40" fmla="*/ 118 w 198"/>
                <a:gd name="T41" fmla="*/ 194 h 196"/>
                <a:gd name="T42" fmla="*/ 138 w 198"/>
                <a:gd name="T43" fmla="*/ 190 h 196"/>
                <a:gd name="T44" fmla="*/ 154 w 198"/>
                <a:gd name="T45" fmla="*/ 180 h 196"/>
                <a:gd name="T46" fmla="*/ 168 w 198"/>
                <a:gd name="T47" fmla="*/ 168 h 196"/>
                <a:gd name="T48" fmla="*/ 180 w 198"/>
                <a:gd name="T49" fmla="*/ 154 h 196"/>
                <a:gd name="T50" fmla="*/ 190 w 198"/>
                <a:gd name="T51" fmla="*/ 136 h 196"/>
                <a:gd name="T52" fmla="*/ 196 w 198"/>
                <a:gd name="T53" fmla="*/ 118 h 196"/>
                <a:gd name="T54" fmla="*/ 198 w 198"/>
                <a:gd name="T55" fmla="*/ 98 h 196"/>
                <a:gd name="T56" fmla="*/ 198 w 198"/>
                <a:gd name="T57" fmla="*/ 98 h 196"/>
                <a:gd name="T58" fmla="*/ 196 w 198"/>
                <a:gd name="T59" fmla="*/ 78 h 196"/>
                <a:gd name="T60" fmla="*/ 190 w 198"/>
                <a:gd name="T61" fmla="*/ 60 h 196"/>
                <a:gd name="T62" fmla="*/ 180 w 198"/>
                <a:gd name="T63" fmla="*/ 44 h 196"/>
                <a:gd name="T64" fmla="*/ 168 w 198"/>
                <a:gd name="T65" fmla="*/ 30 h 196"/>
                <a:gd name="T66" fmla="*/ 154 w 198"/>
                <a:gd name="T67" fmla="*/ 18 h 196"/>
                <a:gd name="T68" fmla="*/ 138 w 198"/>
                <a:gd name="T69" fmla="*/ 8 h 196"/>
                <a:gd name="T70" fmla="*/ 118 w 198"/>
                <a:gd name="T71" fmla="*/ 2 h 196"/>
                <a:gd name="T72" fmla="*/ 98 w 198"/>
                <a:gd name="T73" fmla="*/ 0 h 196"/>
                <a:gd name="T74" fmla="*/ 98 w 198"/>
                <a:gd name="T75"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196">
                  <a:moveTo>
                    <a:pt x="98" y="0"/>
                  </a:moveTo>
                  <a:lnTo>
                    <a:pt x="98" y="0"/>
                  </a:lnTo>
                  <a:lnTo>
                    <a:pt x="80" y="2"/>
                  </a:lnTo>
                  <a:lnTo>
                    <a:pt x="60" y="8"/>
                  </a:lnTo>
                  <a:lnTo>
                    <a:pt x="44" y="18"/>
                  </a:lnTo>
                  <a:lnTo>
                    <a:pt x="30" y="30"/>
                  </a:lnTo>
                  <a:lnTo>
                    <a:pt x="18" y="44"/>
                  </a:lnTo>
                  <a:lnTo>
                    <a:pt x="8" y="60"/>
                  </a:lnTo>
                  <a:lnTo>
                    <a:pt x="2" y="78"/>
                  </a:lnTo>
                  <a:lnTo>
                    <a:pt x="0" y="98"/>
                  </a:lnTo>
                  <a:lnTo>
                    <a:pt x="0" y="98"/>
                  </a:lnTo>
                  <a:lnTo>
                    <a:pt x="2" y="118"/>
                  </a:lnTo>
                  <a:lnTo>
                    <a:pt x="8" y="136"/>
                  </a:lnTo>
                  <a:lnTo>
                    <a:pt x="18" y="154"/>
                  </a:lnTo>
                  <a:lnTo>
                    <a:pt x="30" y="168"/>
                  </a:lnTo>
                  <a:lnTo>
                    <a:pt x="44" y="180"/>
                  </a:lnTo>
                  <a:lnTo>
                    <a:pt x="60" y="190"/>
                  </a:lnTo>
                  <a:lnTo>
                    <a:pt x="80" y="194"/>
                  </a:lnTo>
                  <a:lnTo>
                    <a:pt x="98" y="196"/>
                  </a:lnTo>
                  <a:lnTo>
                    <a:pt x="98" y="196"/>
                  </a:lnTo>
                  <a:lnTo>
                    <a:pt x="118" y="194"/>
                  </a:lnTo>
                  <a:lnTo>
                    <a:pt x="138" y="190"/>
                  </a:lnTo>
                  <a:lnTo>
                    <a:pt x="154" y="180"/>
                  </a:lnTo>
                  <a:lnTo>
                    <a:pt x="168" y="168"/>
                  </a:lnTo>
                  <a:lnTo>
                    <a:pt x="180" y="154"/>
                  </a:lnTo>
                  <a:lnTo>
                    <a:pt x="190" y="136"/>
                  </a:lnTo>
                  <a:lnTo>
                    <a:pt x="196" y="118"/>
                  </a:lnTo>
                  <a:lnTo>
                    <a:pt x="198" y="98"/>
                  </a:lnTo>
                  <a:lnTo>
                    <a:pt x="198" y="98"/>
                  </a:lnTo>
                  <a:lnTo>
                    <a:pt x="196" y="78"/>
                  </a:lnTo>
                  <a:lnTo>
                    <a:pt x="190" y="60"/>
                  </a:lnTo>
                  <a:lnTo>
                    <a:pt x="180" y="44"/>
                  </a:lnTo>
                  <a:lnTo>
                    <a:pt x="168" y="30"/>
                  </a:lnTo>
                  <a:lnTo>
                    <a:pt x="154" y="18"/>
                  </a:lnTo>
                  <a:lnTo>
                    <a:pt x="138" y="8"/>
                  </a:lnTo>
                  <a:lnTo>
                    <a:pt x="118" y="2"/>
                  </a:lnTo>
                  <a:lnTo>
                    <a:pt x="98" y="0"/>
                  </a:lnTo>
                  <a:lnTo>
                    <a:pt x="98" y="0"/>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08" name="Freeform 213"/>
            <p:cNvSpPr/>
            <p:nvPr/>
          </p:nvSpPr>
          <p:spPr bwMode="auto">
            <a:xfrm>
              <a:off x="7599643" y="7223619"/>
              <a:ext cx="200505" cy="186835"/>
            </a:xfrm>
            <a:custGeom>
              <a:avLst/>
              <a:gdLst>
                <a:gd name="T0" fmla="*/ 56 w 88"/>
                <a:gd name="T1" fmla="*/ 82 h 82"/>
                <a:gd name="T2" fmla="*/ 56 w 88"/>
                <a:gd name="T3" fmla="*/ 82 h 82"/>
                <a:gd name="T4" fmla="*/ 66 w 88"/>
                <a:gd name="T5" fmla="*/ 76 h 82"/>
                <a:gd name="T6" fmla="*/ 74 w 88"/>
                <a:gd name="T7" fmla="*/ 66 h 82"/>
                <a:gd name="T8" fmla="*/ 82 w 88"/>
                <a:gd name="T9" fmla="*/ 56 h 82"/>
                <a:gd name="T10" fmla="*/ 88 w 88"/>
                <a:gd name="T11" fmla="*/ 46 h 82"/>
                <a:gd name="T12" fmla="*/ 0 w 88"/>
                <a:gd name="T13" fmla="*/ 0 h 82"/>
                <a:gd name="T14" fmla="*/ 56 w 88"/>
                <a:gd name="T15" fmla="*/ 82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2">
                  <a:moveTo>
                    <a:pt x="56" y="82"/>
                  </a:moveTo>
                  <a:lnTo>
                    <a:pt x="56" y="82"/>
                  </a:lnTo>
                  <a:lnTo>
                    <a:pt x="66" y="76"/>
                  </a:lnTo>
                  <a:lnTo>
                    <a:pt x="74" y="66"/>
                  </a:lnTo>
                  <a:lnTo>
                    <a:pt x="82" y="56"/>
                  </a:lnTo>
                  <a:lnTo>
                    <a:pt x="88" y="46"/>
                  </a:lnTo>
                  <a:lnTo>
                    <a:pt x="0" y="0"/>
                  </a:lnTo>
                  <a:lnTo>
                    <a:pt x="56" y="82"/>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09" name="Freeform 214"/>
            <p:cNvSpPr/>
            <p:nvPr/>
          </p:nvSpPr>
          <p:spPr bwMode="auto">
            <a:xfrm>
              <a:off x="7599643" y="7050455"/>
              <a:ext cx="227847" cy="277973"/>
            </a:xfrm>
            <a:custGeom>
              <a:avLst/>
              <a:gdLst>
                <a:gd name="T0" fmla="*/ 88 w 100"/>
                <a:gd name="T1" fmla="*/ 122 h 122"/>
                <a:gd name="T2" fmla="*/ 88 w 100"/>
                <a:gd name="T3" fmla="*/ 122 h 122"/>
                <a:gd name="T4" fmla="*/ 94 w 100"/>
                <a:gd name="T5" fmla="*/ 112 h 122"/>
                <a:gd name="T6" fmla="*/ 96 w 100"/>
                <a:gd name="T7" fmla="*/ 100 h 122"/>
                <a:gd name="T8" fmla="*/ 98 w 100"/>
                <a:gd name="T9" fmla="*/ 88 h 122"/>
                <a:gd name="T10" fmla="*/ 100 w 100"/>
                <a:gd name="T11" fmla="*/ 76 h 122"/>
                <a:gd name="T12" fmla="*/ 100 w 100"/>
                <a:gd name="T13" fmla="*/ 76 h 122"/>
                <a:gd name="T14" fmla="*/ 98 w 100"/>
                <a:gd name="T15" fmla="*/ 66 h 122"/>
                <a:gd name="T16" fmla="*/ 96 w 100"/>
                <a:gd name="T17" fmla="*/ 54 h 122"/>
                <a:gd name="T18" fmla="*/ 94 w 100"/>
                <a:gd name="T19" fmla="*/ 44 h 122"/>
                <a:gd name="T20" fmla="*/ 90 w 100"/>
                <a:gd name="T21" fmla="*/ 32 h 122"/>
                <a:gd name="T22" fmla="*/ 84 w 100"/>
                <a:gd name="T23" fmla="*/ 24 h 122"/>
                <a:gd name="T24" fmla="*/ 78 w 100"/>
                <a:gd name="T25" fmla="*/ 14 h 122"/>
                <a:gd name="T26" fmla="*/ 70 w 100"/>
                <a:gd name="T27" fmla="*/ 6 h 122"/>
                <a:gd name="T28" fmla="*/ 62 w 100"/>
                <a:gd name="T29" fmla="*/ 0 h 122"/>
                <a:gd name="T30" fmla="*/ 0 w 100"/>
                <a:gd name="T31" fmla="*/ 76 h 122"/>
                <a:gd name="T32" fmla="*/ 88 w 100"/>
                <a:gd name="T3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2">
                  <a:moveTo>
                    <a:pt x="88" y="122"/>
                  </a:moveTo>
                  <a:lnTo>
                    <a:pt x="88" y="122"/>
                  </a:lnTo>
                  <a:lnTo>
                    <a:pt x="94" y="112"/>
                  </a:lnTo>
                  <a:lnTo>
                    <a:pt x="96" y="100"/>
                  </a:lnTo>
                  <a:lnTo>
                    <a:pt x="98" y="88"/>
                  </a:lnTo>
                  <a:lnTo>
                    <a:pt x="100" y="76"/>
                  </a:lnTo>
                  <a:lnTo>
                    <a:pt x="100" y="76"/>
                  </a:lnTo>
                  <a:lnTo>
                    <a:pt x="98" y="66"/>
                  </a:lnTo>
                  <a:lnTo>
                    <a:pt x="96" y="54"/>
                  </a:lnTo>
                  <a:lnTo>
                    <a:pt x="94" y="44"/>
                  </a:lnTo>
                  <a:lnTo>
                    <a:pt x="90" y="32"/>
                  </a:lnTo>
                  <a:lnTo>
                    <a:pt x="84" y="24"/>
                  </a:lnTo>
                  <a:lnTo>
                    <a:pt x="78" y="14"/>
                  </a:lnTo>
                  <a:lnTo>
                    <a:pt x="70" y="6"/>
                  </a:lnTo>
                  <a:lnTo>
                    <a:pt x="62" y="0"/>
                  </a:lnTo>
                  <a:lnTo>
                    <a:pt x="0" y="76"/>
                  </a:lnTo>
                  <a:lnTo>
                    <a:pt x="88" y="122"/>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10" name="Freeform 215"/>
            <p:cNvSpPr/>
            <p:nvPr/>
          </p:nvSpPr>
          <p:spPr bwMode="auto">
            <a:xfrm>
              <a:off x="7599643" y="7000329"/>
              <a:ext cx="141265" cy="223290"/>
            </a:xfrm>
            <a:custGeom>
              <a:avLst/>
              <a:gdLst>
                <a:gd name="T0" fmla="*/ 62 w 62"/>
                <a:gd name="T1" fmla="*/ 22 h 98"/>
                <a:gd name="T2" fmla="*/ 62 w 62"/>
                <a:gd name="T3" fmla="*/ 22 h 98"/>
                <a:gd name="T4" fmla="*/ 48 w 62"/>
                <a:gd name="T5" fmla="*/ 12 h 98"/>
                <a:gd name="T6" fmla="*/ 34 w 62"/>
                <a:gd name="T7" fmla="*/ 6 h 98"/>
                <a:gd name="T8" fmla="*/ 18 w 62"/>
                <a:gd name="T9" fmla="*/ 2 h 98"/>
                <a:gd name="T10" fmla="*/ 0 w 62"/>
                <a:gd name="T11" fmla="*/ 0 h 98"/>
                <a:gd name="T12" fmla="*/ 0 w 62"/>
                <a:gd name="T13" fmla="*/ 98 h 98"/>
                <a:gd name="T14" fmla="*/ 62 w 62"/>
                <a:gd name="T15" fmla="*/ 2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98">
                  <a:moveTo>
                    <a:pt x="62" y="22"/>
                  </a:moveTo>
                  <a:lnTo>
                    <a:pt x="62" y="22"/>
                  </a:lnTo>
                  <a:lnTo>
                    <a:pt x="48" y="12"/>
                  </a:lnTo>
                  <a:lnTo>
                    <a:pt x="34" y="6"/>
                  </a:lnTo>
                  <a:lnTo>
                    <a:pt x="18" y="2"/>
                  </a:lnTo>
                  <a:lnTo>
                    <a:pt x="0" y="0"/>
                  </a:lnTo>
                  <a:lnTo>
                    <a:pt x="0" y="98"/>
                  </a:lnTo>
                  <a:lnTo>
                    <a:pt x="62" y="22"/>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11" name="Freeform 216"/>
            <p:cNvSpPr/>
            <p:nvPr/>
          </p:nvSpPr>
          <p:spPr bwMode="auto">
            <a:xfrm>
              <a:off x="7440150" y="7000329"/>
              <a:ext cx="159493" cy="223290"/>
            </a:xfrm>
            <a:custGeom>
              <a:avLst/>
              <a:gdLst>
                <a:gd name="T0" fmla="*/ 70 w 70"/>
                <a:gd name="T1" fmla="*/ 0 h 98"/>
                <a:gd name="T2" fmla="*/ 70 w 70"/>
                <a:gd name="T3" fmla="*/ 98 h 98"/>
                <a:gd name="T4" fmla="*/ 0 w 70"/>
                <a:gd name="T5" fmla="*/ 30 h 98"/>
                <a:gd name="T6" fmla="*/ 0 w 70"/>
                <a:gd name="T7" fmla="*/ 30 h 98"/>
                <a:gd name="T8" fmla="*/ 16 w 70"/>
                <a:gd name="T9" fmla="*/ 18 h 98"/>
                <a:gd name="T10" fmla="*/ 32 w 70"/>
                <a:gd name="T11" fmla="*/ 8 h 98"/>
                <a:gd name="T12" fmla="*/ 50 w 70"/>
                <a:gd name="T13" fmla="*/ 2 h 98"/>
                <a:gd name="T14" fmla="*/ 70 w 70"/>
                <a:gd name="T15" fmla="*/ 0 h 98"/>
                <a:gd name="T16" fmla="*/ 70 w 70"/>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98">
                  <a:moveTo>
                    <a:pt x="70" y="0"/>
                  </a:moveTo>
                  <a:lnTo>
                    <a:pt x="70" y="98"/>
                  </a:lnTo>
                  <a:lnTo>
                    <a:pt x="0" y="30"/>
                  </a:lnTo>
                  <a:lnTo>
                    <a:pt x="0" y="30"/>
                  </a:lnTo>
                  <a:lnTo>
                    <a:pt x="16" y="18"/>
                  </a:lnTo>
                  <a:lnTo>
                    <a:pt x="32" y="8"/>
                  </a:lnTo>
                  <a:lnTo>
                    <a:pt x="50" y="2"/>
                  </a:lnTo>
                  <a:lnTo>
                    <a:pt x="70" y="0"/>
                  </a:lnTo>
                  <a:lnTo>
                    <a:pt x="70" y="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12" name="Freeform 217"/>
            <p:cNvSpPr/>
            <p:nvPr/>
          </p:nvSpPr>
          <p:spPr bwMode="auto">
            <a:xfrm>
              <a:off x="7918629" y="7000329"/>
              <a:ext cx="446580" cy="446580"/>
            </a:xfrm>
            <a:custGeom>
              <a:avLst/>
              <a:gdLst>
                <a:gd name="T0" fmla="*/ 98 w 196"/>
                <a:gd name="T1" fmla="*/ 0 h 196"/>
                <a:gd name="T2" fmla="*/ 98 w 196"/>
                <a:gd name="T3" fmla="*/ 0 h 196"/>
                <a:gd name="T4" fmla="*/ 78 w 196"/>
                <a:gd name="T5" fmla="*/ 2 h 196"/>
                <a:gd name="T6" fmla="*/ 60 w 196"/>
                <a:gd name="T7" fmla="*/ 8 h 196"/>
                <a:gd name="T8" fmla="*/ 44 w 196"/>
                <a:gd name="T9" fmla="*/ 18 h 196"/>
                <a:gd name="T10" fmla="*/ 28 w 196"/>
                <a:gd name="T11" fmla="*/ 30 h 196"/>
                <a:gd name="T12" fmla="*/ 16 w 196"/>
                <a:gd name="T13" fmla="*/ 44 h 196"/>
                <a:gd name="T14" fmla="*/ 8 w 196"/>
                <a:gd name="T15" fmla="*/ 60 h 196"/>
                <a:gd name="T16" fmla="*/ 2 w 196"/>
                <a:gd name="T17" fmla="*/ 78 h 196"/>
                <a:gd name="T18" fmla="*/ 0 w 196"/>
                <a:gd name="T19" fmla="*/ 98 h 196"/>
                <a:gd name="T20" fmla="*/ 0 w 196"/>
                <a:gd name="T21" fmla="*/ 98 h 196"/>
                <a:gd name="T22" fmla="*/ 2 w 196"/>
                <a:gd name="T23" fmla="*/ 118 h 196"/>
                <a:gd name="T24" fmla="*/ 8 w 196"/>
                <a:gd name="T25" fmla="*/ 136 h 196"/>
                <a:gd name="T26" fmla="*/ 16 w 196"/>
                <a:gd name="T27" fmla="*/ 154 h 196"/>
                <a:gd name="T28" fmla="*/ 28 w 196"/>
                <a:gd name="T29" fmla="*/ 168 h 196"/>
                <a:gd name="T30" fmla="*/ 44 w 196"/>
                <a:gd name="T31" fmla="*/ 180 h 196"/>
                <a:gd name="T32" fmla="*/ 60 w 196"/>
                <a:gd name="T33" fmla="*/ 190 h 196"/>
                <a:gd name="T34" fmla="*/ 78 w 196"/>
                <a:gd name="T35" fmla="*/ 194 h 196"/>
                <a:gd name="T36" fmla="*/ 98 w 196"/>
                <a:gd name="T37" fmla="*/ 196 h 196"/>
                <a:gd name="T38" fmla="*/ 98 w 196"/>
                <a:gd name="T39" fmla="*/ 196 h 196"/>
                <a:gd name="T40" fmla="*/ 118 w 196"/>
                <a:gd name="T41" fmla="*/ 194 h 196"/>
                <a:gd name="T42" fmla="*/ 136 w 196"/>
                <a:gd name="T43" fmla="*/ 190 h 196"/>
                <a:gd name="T44" fmla="*/ 152 w 196"/>
                <a:gd name="T45" fmla="*/ 180 h 196"/>
                <a:gd name="T46" fmla="*/ 168 w 196"/>
                <a:gd name="T47" fmla="*/ 168 h 196"/>
                <a:gd name="T48" fmla="*/ 180 w 196"/>
                <a:gd name="T49" fmla="*/ 154 h 196"/>
                <a:gd name="T50" fmla="*/ 188 w 196"/>
                <a:gd name="T51" fmla="*/ 136 h 196"/>
                <a:gd name="T52" fmla="*/ 194 w 196"/>
                <a:gd name="T53" fmla="*/ 118 h 196"/>
                <a:gd name="T54" fmla="*/ 196 w 196"/>
                <a:gd name="T55" fmla="*/ 98 h 196"/>
                <a:gd name="T56" fmla="*/ 196 w 196"/>
                <a:gd name="T57" fmla="*/ 98 h 196"/>
                <a:gd name="T58" fmla="*/ 194 w 196"/>
                <a:gd name="T59" fmla="*/ 78 h 196"/>
                <a:gd name="T60" fmla="*/ 188 w 196"/>
                <a:gd name="T61" fmla="*/ 60 h 196"/>
                <a:gd name="T62" fmla="*/ 180 w 196"/>
                <a:gd name="T63" fmla="*/ 44 h 196"/>
                <a:gd name="T64" fmla="*/ 168 w 196"/>
                <a:gd name="T65" fmla="*/ 30 h 196"/>
                <a:gd name="T66" fmla="*/ 152 w 196"/>
                <a:gd name="T67" fmla="*/ 18 h 196"/>
                <a:gd name="T68" fmla="*/ 136 w 196"/>
                <a:gd name="T69" fmla="*/ 8 h 196"/>
                <a:gd name="T70" fmla="*/ 118 w 196"/>
                <a:gd name="T71" fmla="*/ 2 h 196"/>
                <a:gd name="T72" fmla="*/ 98 w 196"/>
                <a:gd name="T73" fmla="*/ 0 h 196"/>
                <a:gd name="T74" fmla="*/ 98 w 196"/>
                <a:gd name="T75"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6">
                  <a:moveTo>
                    <a:pt x="98" y="0"/>
                  </a:moveTo>
                  <a:lnTo>
                    <a:pt x="98" y="0"/>
                  </a:lnTo>
                  <a:lnTo>
                    <a:pt x="78" y="2"/>
                  </a:lnTo>
                  <a:lnTo>
                    <a:pt x="60" y="8"/>
                  </a:lnTo>
                  <a:lnTo>
                    <a:pt x="44" y="18"/>
                  </a:lnTo>
                  <a:lnTo>
                    <a:pt x="28" y="30"/>
                  </a:lnTo>
                  <a:lnTo>
                    <a:pt x="16" y="44"/>
                  </a:lnTo>
                  <a:lnTo>
                    <a:pt x="8" y="60"/>
                  </a:lnTo>
                  <a:lnTo>
                    <a:pt x="2" y="78"/>
                  </a:lnTo>
                  <a:lnTo>
                    <a:pt x="0" y="98"/>
                  </a:lnTo>
                  <a:lnTo>
                    <a:pt x="0" y="98"/>
                  </a:lnTo>
                  <a:lnTo>
                    <a:pt x="2" y="118"/>
                  </a:lnTo>
                  <a:lnTo>
                    <a:pt x="8" y="136"/>
                  </a:lnTo>
                  <a:lnTo>
                    <a:pt x="16" y="154"/>
                  </a:lnTo>
                  <a:lnTo>
                    <a:pt x="28" y="168"/>
                  </a:lnTo>
                  <a:lnTo>
                    <a:pt x="44" y="180"/>
                  </a:lnTo>
                  <a:lnTo>
                    <a:pt x="60" y="190"/>
                  </a:lnTo>
                  <a:lnTo>
                    <a:pt x="78" y="194"/>
                  </a:lnTo>
                  <a:lnTo>
                    <a:pt x="98" y="196"/>
                  </a:lnTo>
                  <a:lnTo>
                    <a:pt x="98" y="196"/>
                  </a:lnTo>
                  <a:lnTo>
                    <a:pt x="118" y="194"/>
                  </a:lnTo>
                  <a:lnTo>
                    <a:pt x="136" y="190"/>
                  </a:lnTo>
                  <a:lnTo>
                    <a:pt x="152" y="180"/>
                  </a:lnTo>
                  <a:lnTo>
                    <a:pt x="168" y="168"/>
                  </a:lnTo>
                  <a:lnTo>
                    <a:pt x="180" y="154"/>
                  </a:lnTo>
                  <a:lnTo>
                    <a:pt x="188" y="136"/>
                  </a:lnTo>
                  <a:lnTo>
                    <a:pt x="194" y="118"/>
                  </a:lnTo>
                  <a:lnTo>
                    <a:pt x="196" y="98"/>
                  </a:lnTo>
                  <a:lnTo>
                    <a:pt x="196" y="98"/>
                  </a:lnTo>
                  <a:lnTo>
                    <a:pt x="194" y="78"/>
                  </a:lnTo>
                  <a:lnTo>
                    <a:pt x="188" y="60"/>
                  </a:lnTo>
                  <a:lnTo>
                    <a:pt x="180" y="44"/>
                  </a:lnTo>
                  <a:lnTo>
                    <a:pt x="168" y="30"/>
                  </a:lnTo>
                  <a:lnTo>
                    <a:pt x="152" y="18"/>
                  </a:lnTo>
                  <a:lnTo>
                    <a:pt x="136" y="8"/>
                  </a:lnTo>
                  <a:lnTo>
                    <a:pt x="118" y="2"/>
                  </a:lnTo>
                  <a:lnTo>
                    <a:pt x="98" y="0"/>
                  </a:lnTo>
                  <a:lnTo>
                    <a:pt x="98" y="0"/>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13" name="Freeform 218"/>
            <p:cNvSpPr/>
            <p:nvPr/>
          </p:nvSpPr>
          <p:spPr bwMode="auto">
            <a:xfrm>
              <a:off x="8141919" y="7223619"/>
              <a:ext cx="200505" cy="186835"/>
            </a:xfrm>
            <a:custGeom>
              <a:avLst/>
              <a:gdLst>
                <a:gd name="T0" fmla="*/ 54 w 88"/>
                <a:gd name="T1" fmla="*/ 82 h 82"/>
                <a:gd name="T2" fmla="*/ 54 w 88"/>
                <a:gd name="T3" fmla="*/ 82 h 82"/>
                <a:gd name="T4" fmla="*/ 64 w 88"/>
                <a:gd name="T5" fmla="*/ 76 h 82"/>
                <a:gd name="T6" fmla="*/ 74 w 88"/>
                <a:gd name="T7" fmla="*/ 66 h 82"/>
                <a:gd name="T8" fmla="*/ 80 w 88"/>
                <a:gd name="T9" fmla="*/ 56 h 82"/>
                <a:gd name="T10" fmla="*/ 88 w 88"/>
                <a:gd name="T11" fmla="*/ 46 h 82"/>
                <a:gd name="T12" fmla="*/ 0 w 88"/>
                <a:gd name="T13" fmla="*/ 0 h 82"/>
                <a:gd name="T14" fmla="*/ 54 w 88"/>
                <a:gd name="T15" fmla="*/ 82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2">
                  <a:moveTo>
                    <a:pt x="54" y="82"/>
                  </a:moveTo>
                  <a:lnTo>
                    <a:pt x="54" y="82"/>
                  </a:lnTo>
                  <a:lnTo>
                    <a:pt x="64" y="76"/>
                  </a:lnTo>
                  <a:lnTo>
                    <a:pt x="74" y="66"/>
                  </a:lnTo>
                  <a:lnTo>
                    <a:pt x="80" y="56"/>
                  </a:lnTo>
                  <a:lnTo>
                    <a:pt x="88" y="46"/>
                  </a:lnTo>
                  <a:lnTo>
                    <a:pt x="0" y="0"/>
                  </a:lnTo>
                  <a:lnTo>
                    <a:pt x="54" y="82"/>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14" name="Freeform 219"/>
            <p:cNvSpPr/>
            <p:nvPr/>
          </p:nvSpPr>
          <p:spPr bwMode="auto">
            <a:xfrm>
              <a:off x="8141919" y="7050455"/>
              <a:ext cx="223290" cy="277973"/>
            </a:xfrm>
            <a:custGeom>
              <a:avLst/>
              <a:gdLst>
                <a:gd name="T0" fmla="*/ 88 w 98"/>
                <a:gd name="T1" fmla="*/ 122 h 122"/>
                <a:gd name="T2" fmla="*/ 88 w 98"/>
                <a:gd name="T3" fmla="*/ 122 h 122"/>
                <a:gd name="T4" fmla="*/ 92 w 98"/>
                <a:gd name="T5" fmla="*/ 112 h 122"/>
                <a:gd name="T6" fmla="*/ 96 w 98"/>
                <a:gd name="T7" fmla="*/ 100 h 122"/>
                <a:gd name="T8" fmla="*/ 98 w 98"/>
                <a:gd name="T9" fmla="*/ 88 h 122"/>
                <a:gd name="T10" fmla="*/ 98 w 98"/>
                <a:gd name="T11" fmla="*/ 76 h 122"/>
                <a:gd name="T12" fmla="*/ 98 w 98"/>
                <a:gd name="T13" fmla="*/ 76 h 122"/>
                <a:gd name="T14" fmla="*/ 98 w 98"/>
                <a:gd name="T15" fmla="*/ 66 h 122"/>
                <a:gd name="T16" fmla="*/ 96 w 98"/>
                <a:gd name="T17" fmla="*/ 54 h 122"/>
                <a:gd name="T18" fmla="*/ 92 w 98"/>
                <a:gd name="T19" fmla="*/ 44 h 122"/>
                <a:gd name="T20" fmla="*/ 88 w 98"/>
                <a:gd name="T21" fmla="*/ 32 h 122"/>
                <a:gd name="T22" fmla="*/ 82 w 98"/>
                <a:gd name="T23" fmla="*/ 24 h 122"/>
                <a:gd name="T24" fmla="*/ 76 w 98"/>
                <a:gd name="T25" fmla="*/ 14 h 122"/>
                <a:gd name="T26" fmla="*/ 68 w 98"/>
                <a:gd name="T27" fmla="*/ 6 h 122"/>
                <a:gd name="T28" fmla="*/ 60 w 98"/>
                <a:gd name="T29" fmla="*/ 0 h 122"/>
                <a:gd name="T30" fmla="*/ 0 w 98"/>
                <a:gd name="T31" fmla="*/ 76 h 122"/>
                <a:gd name="T32" fmla="*/ 88 w 98"/>
                <a:gd name="T3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22">
                  <a:moveTo>
                    <a:pt x="88" y="122"/>
                  </a:moveTo>
                  <a:lnTo>
                    <a:pt x="88" y="122"/>
                  </a:lnTo>
                  <a:lnTo>
                    <a:pt x="92" y="112"/>
                  </a:lnTo>
                  <a:lnTo>
                    <a:pt x="96" y="100"/>
                  </a:lnTo>
                  <a:lnTo>
                    <a:pt x="98" y="88"/>
                  </a:lnTo>
                  <a:lnTo>
                    <a:pt x="98" y="76"/>
                  </a:lnTo>
                  <a:lnTo>
                    <a:pt x="98" y="76"/>
                  </a:lnTo>
                  <a:lnTo>
                    <a:pt x="98" y="66"/>
                  </a:lnTo>
                  <a:lnTo>
                    <a:pt x="96" y="54"/>
                  </a:lnTo>
                  <a:lnTo>
                    <a:pt x="92" y="44"/>
                  </a:lnTo>
                  <a:lnTo>
                    <a:pt x="88" y="32"/>
                  </a:lnTo>
                  <a:lnTo>
                    <a:pt x="82" y="24"/>
                  </a:lnTo>
                  <a:lnTo>
                    <a:pt x="76" y="14"/>
                  </a:lnTo>
                  <a:lnTo>
                    <a:pt x="68" y="6"/>
                  </a:lnTo>
                  <a:lnTo>
                    <a:pt x="60" y="0"/>
                  </a:lnTo>
                  <a:lnTo>
                    <a:pt x="0" y="76"/>
                  </a:lnTo>
                  <a:lnTo>
                    <a:pt x="88" y="122"/>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15" name="Freeform 220"/>
            <p:cNvSpPr/>
            <p:nvPr/>
          </p:nvSpPr>
          <p:spPr bwMode="auto">
            <a:xfrm>
              <a:off x="8141919" y="7000329"/>
              <a:ext cx="136708" cy="223290"/>
            </a:xfrm>
            <a:custGeom>
              <a:avLst/>
              <a:gdLst>
                <a:gd name="T0" fmla="*/ 60 w 60"/>
                <a:gd name="T1" fmla="*/ 22 h 98"/>
                <a:gd name="T2" fmla="*/ 60 w 60"/>
                <a:gd name="T3" fmla="*/ 22 h 98"/>
                <a:gd name="T4" fmla="*/ 48 w 60"/>
                <a:gd name="T5" fmla="*/ 12 h 98"/>
                <a:gd name="T6" fmla="*/ 32 w 60"/>
                <a:gd name="T7" fmla="*/ 6 h 98"/>
                <a:gd name="T8" fmla="*/ 16 w 60"/>
                <a:gd name="T9" fmla="*/ 2 h 98"/>
                <a:gd name="T10" fmla="*/ 0 w 60"/>
                <a:gd name="T11" fmla="*/ 0 h 98"/>
                <a:gd name="T12" fmla="*/ 0 w 60"/>
                <a:gd name="T13" fmla="*/ 98 h 98"/>
                <a:gd name="T14" fmla="*/ 60 w 60"/>
                <a:gd name="T15" fmla="*/ 2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98">
                  <a:moveTo>
                    <a:pt x="60" y="22"/>
                  </a:moveTo>
                  <a:lnTo>
                    <a:pt x="60" y="22"/>
                  </a:lnTo>
                  <a:lnTo>
                    <a:pt x="48" y="12"/>
                  </a:lnTo>
                  <a:lnTo>
                    <a:pt x="32" y="6"/>
                  </a:lnTo>
                  <a:lnTo>
                    <a:pt x="16" y="2"/>
                  </a:lnTo>
                  <a:lnTo>
                    <a:pt x="0" y="0"/>
                  </a:lnTo>
                  <a:lnTo>
                    <a:pt x="0" y="98"/>
                  </a:lnTo>
                  <a:lnTo>
                    <a:pt x="60" y="22"/>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16" name="Freeform 221"/>
            <p:cNvSpPr/>
            <p:nvPr/>
          </p:nvSpPr>
          <p:spPr bwMode="auto">
            <a:xfrm>
              <a:off x="7982426" y="7000329"/>
              <a:ext cx="159493" cy="223290"/>
            </a:xfrm>
            <a:custGeom>
              <a:avLst/>
              <a:gdLst>
                <a:gd name="T0" fmla="*/ 70 w 70"/>
                <a:gd name="T1" fmla="*/ 0 h 98"/>
                <a:gd name="T2" fmla="*/ 70 w 70"/>
                <a:gd name="T3" fmla="*/ 98 h 98"/>
                <a:gd name="T4" fmla="*/ 0 w 70"/>
                <a:gd name="T5" fmla="*/ 30 h 98"/>
                <a:gd name="T6" fmla="*/ 0 w 70"/>
                <a:gd name="T7" fmla="*/ 30 h 98"/>
                <a:gd name="T8" fmla="*/ 14 w 70"/>
                <a:gd name="T9" fmla="*/ 18 h 98"/>
                <a:gd name="T10" fmla="*/ 32 w 70"/>
                <a:gd name="T11" fmla="*/ 8 h 98"/>
                <a:gd name="T12" fmla="*/ 50 w 70"/>
                <a:gd name="T13" fmla="*/ 2 h 98"/>
                <a:gd name="T14" fmla="*/ 70 w 70"/>
                <a:gd name="T15" fmla="*/ 0 h 98"/>
                <a:gd name="T16" fmla="*/ 70 w 70"/>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98">
                  <a:moveTo>
                    <a:pt x="70" y="0"/>
                  </a:moveTo>
                  <a:lnTo>
                    <a:pt x="70" y="98"/>
                  </a:lnTo>
                  <a:lnTo>
                    <a:pt x="0" y="30"/>
                  </a:lnTo>
                  <a:lnTo>
                    <a:pt x="0" y="30"/>
                  </a:lnTo>
                  <a:lnTo>
                    <a:pt x="14" y="18"/>
                  </a:lnTo>
                  <a:lnTo>
                    <a:pt x="32" y="8"/>
                  </a:lnTo>
                  <a:lnTo>
                    <a:pt x="50" y="2"/>
                  </a:lnTo>
                  <a:lnTo>
                    <a:pt x="70" y="0"/>
                  </a:lnTo>
                  <a:lnTo>
                    <a:pt x="70" y="0"/>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17" name="Rectangle 222"/>
            <p:cNvSpPr>
              <a:spLocks noChangeArrowheads="1"/>
            </p:cNvSpPr>
            <p:nvPr/>
          </p:nvSpPr>
          <p:spPr bwMode="auto">
            <a:xfrm>
              <a:off x="7472049" y="6777039"/>
              <a:ext cx="838477" cy="41012"/>
            </a:xfrm>
            <a:prstGeom prst="rect">
              <a:avLst/>
            </a:prstGeom>
            <a:solidFill>
              <a:schemeClr val="tx2"/>
            </a:solidFill>
            <a:ln>
              <a:noFill/>
            </a:ln>
          </p:spPr>
          <p:txBody>
            <a:bodyPr vert="horz" wrap="square" lIns="91440" tIns="45720" rIns="91440" bIns="45720" numCol="1" anchor="t" anchorCtr="0" compatLnSpc="1"/>
            <a:lstStyle/>
            <a:p>
              <a:endParaRPr lang="id-ID">
                <a:cs typeface="+mn-ea"/>
                <a:sym typeface="+mn-lt"/>
              </a:endParaRPr>
            </a:p>
          </p:txBody>
        </p:sp>
        <p:sp>
          <p:nvSpPr>
            <p:cNvPr id="118" name="Rectangle 223"/>
            <p:cNvSpPr>
              <a:spLocks noChangeArrowheads="1"/>
            </p:cNvSpPr>
            <p:nvPr/>
          </p:nvSpPr>
          <p:spPr bwMode="auto">
            <a:xfrm>
              <a:off x="8160147" y="5920334"/>
              <a:ext cx="150379" cy="856705"/>
            </a:xfrm>
            <a:prstGeom prst="rect">
              <a:avLst/>
            </a:pr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19" name="Rectangle 224"/>
            <p:cNvSpPr>
              <a:spLocks noChangeArrowheads="1"/>
            </p:cNvSpPr>
            <p:nvPr/>
          </p:nvSpPr>
          <p:spPr bwMode="auto">
            <a:xfrm>
              <a:off x="7986983" y="6243877"/>
              <a:ext cx="150379" cy="533162"/>
            </a:xfrm>
            <a:prstGeom prst="rect">
              <a:avLst/>
            </a:pr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20" name="Rectangle 225"/>
            <p:cNvSpPr>
              <a:spLocks noChangeArrowheads="1"/>
            </p:cNvSpPr>
            <p:nvPr/>
          </p:nvSpPr>
          <p:spPr bwMode="auto">
            <a:xfrm>
              <a:off x="7818376" y="6426154"/>
              <a:ext cx="145822" cy="350884"/>
            </a:xfrm>
            <a:prstGeom prst="rect">
              <a:avLst/>
            </a:pr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21" name="Rectangle 226"/>
            <p:cNvSpPr>
              <a:spLocks noChangeArrowheads="1"/>
            </p:cNvSpPr>
            <p:nvPr/>
          </p:nvSpPr>
          <p:spPr bwMode="auto">
            <a:xfrm>
              <a:off x="7645212" y="6257547"/>
              <a:ext cx="150379" cy="519491"/>
            </a:xfrm>
            <a:prstGeom prst="rect">
              <a:avLst/>
            </a:pr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22" name="Rectangle 227"/>
            <p:cNvSpPr>
              <a:spLocks noChangeArrowheads="1"/>
            </p:cNvSpPr>
            <p:nvPr/>
          </p:nvSpPr>
          <p:spPr bwMode="auto">
            <a:xfrm>
              <a:off x="7472049" y="6407927"/>
              <a:ext cx="150379" cy="369112"/>
            </a:xfrm>
            <a:prstGeom prst="rect">
              <a:avLst/>
            </a:pr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23" name="Freeform 228"/>
            <p:cNvSpPr/>
            <p:nvPr/>
          </p:nvSpPr>
          <p:spPr bwMode="auto">
            <a:xfrm>
              <a:off x="5590032" y="7847920"/>
              <a:ext cx="3194415" cy="82025"/>
            </a:xfrm>
            <a:custGeom>
              <a:avLst/>
              <a:gdLst>
                <a:gd name="T0" fmla="*/ 30 w 1402"/>
                <a:gd name="T1" fmla="*/ 0 h 36"/>
                <a:gd name="T2" fmla="*/ 1374 w 1402"/>
                <a:gd name="T3" fmla="*/ 0 h 36"/>
                <a:gd name="T4" fmla="*/ 1374 w 1402"/>
                <a:gd name="T5" fmla="*/ 0 h 36"/>
                <a:gd name="T6" fmla="*/ 1384 w 1402"/>
                <a:gd name="T7" fmla="*/ 2 h 36"/>
                <a:gd name="T8" fmla="*/ 1394 w 1402"/>
                <a:gd name="T9" fmla="*/ 6 h 36"/>
                <a:gd name="T10" fmla="*/ 1400 w 1402"/>
                <a:gd name="T11" fmla="*/ 12 h 36"/>
                <a:gd name="T12" fmla="*/ 1402 w 1402"/>
                <a:gd name="T13" fmla="*/ 18 h 36"/>
                <a:gd name="T14" fmla="*/ 1402 w 1402"/>
                <a:gd name="T15" fmla="*/ 18 h 36"/>
                <a:gd name="T16" fmla="*/ 1400 w 1402"/>
                <a:gd name="T17" fmla="*/ 26 h 36"/>
                <a:gd name="T18" fmla="*/ 1394 w 1402"/>
                <a:gd name="T19" fmla="*/ 32 h 36"/>
                <a:gd name="T20" fmla="*/ 1384 w 1402"/>
                <a:gd name="T21" fmla="*/ 36 h 36"/>
                <a:gd name="T22" fmla="*/ 1374 w 1402"/>
                <a:gd name="T23" fmla="*/ 36 h 36"/>
                <a:gd name="T24" fmla="*/ 30 w 1402"/>
                <a:gd name="T25" fmla="*/ 36 h 36"/>
                <a:gd name="T26" fmla="*/ 30 w 1402"/>
                <a:gd name="T27" fmla="*/ 36 h 36"/>
                <a:gd name="T28" fmla="*/ 18 w 1402"/>
                <a:gd name="T29" fmla="*/ 36 h 36"/>
                <a:gd name="T30" fmla="*/ 10 w 1402"/>
                <a:gd name="T31" fmla="*/ 32 h 36"/>
                <a:gd name="T32" fmla="*/ 2 w 1402"/>
                <a:gd name="T33" fmla="*/ 26 h 36"/>
                <a:gd name="T34" fmla="*/ 0 w 1402"/>
                <a:gd name="T35" fmla="*/ 18 h 36"/>
                <a:gd name="T36" fmla="*/ 0 w 1402"/>
                <a:gd name="T37" fmla="*/ 18 h 36"/>
                <a:gd name="T38" fmla="*/ 2 w 1402"/>
                <a:gd name="T39" fmla="*/ 12 h 36"/>
                <a:gd name="T40" fmla="*/ 10 w 1402"/>
                <a:gd name="T41" fmla="*/ 6 h 36"/>
                <a:gd name="T42" fmla="*/ 18 w 1402"/>
                <a:gd name="T43" fmla="*/ 2 h 36"/>
                <a:gd name="T44" fmla="*/ 30 w 1402"/>
                <a:gd name="T45" fmla="*/ 0 h 36"/>
                <a:gd name="T46" fmla="*/ 30 w 1402"/>
                <a:gd name="T4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02" h="36">
                  <a:moveTo>
                    <a:pt x="30" y="0"/>
                  </a:moveTo>
                  <a:lnTo>
                    <a:pt x="1374" y="0"/>
                  </a:lnTo>
                  <a:lnTo>
                    <a:pt x="1374" y="0"/>
                  </a:lnTo>
                  <a:lnTo>
                    <a:pt x="1384" y="2"/>
                  </a:lnTo>
                  <a:lnTo>
                    <a:pt x="1394" y="6"/>
                  </a:lnTo>
                  <a:lnTo>
                    <a:pt x="1400" y="12"/>
                  </a:lnTo>
                  <a:lnTo>
                    <a:pt x="1402" y="18"/>
                  </a:lnTo>
                  <a:lnTo>
                    <a:pt x="1402" y="18"/>
                  </a:lnTo>
                  <a:lnTo>
                    <a:pt x="1400" y="26"/>
                  </a:lnTo>
                  <a:lnTo>
                    <a:pt x="1394" y="32"/>
                  </a:lnTo>
                  <a:lnTo>
                    <a:pt x="1384" y="36"/>
                  </a:lnTo>
                  <a:lnTo>
                    <a:pt x="1374" y="36"/>
                  </a:lnTo>
                  <a:lnTo>
                    <a:pt x="30" y="36"/>
                  </a:lnTo>
                  <a:lnTo>
                    <a:pt x="30" y="36"/>
                  </a:lnTo>
                  <a:lnTo>
                    <a:pt x="18" y="36"/>
                  </a:lnTo>
                  <a:lnTo>
                    <a:pt x="10" y="32"/>
                  </a:lnTo>
                  <a:lnTo>
                    <a:pt x="2" y="26"/>
                  </a:lnTo>
                  <a:lnTo>
                    <a:pt x="0" y="18"/>
                  </a:lnTo>
                  <a:lnTo>
                    <a:pt x="0" y="18"/>
                  </a:lnTo>
                  <a:lnTo>
                    <a:pt x="2" y="12"/>
                  </a:lnTo>
                  <a:lnTo>
                    <a:pt x="10" y="6"/>
                  </a:lnTo>
                  <a:lnTo>
                    <a:pt x="18" y="2"/>
                  </a:lnTo>
                  <a:lnTo>
                    <a:pt x="30" y="0"/>
                  </a:lnTo>
                  <a:lnTo>
                    <a:pt x="30" y="0"/>
                  </a:lnTo>
                  <a:close/>
                </a:path>
              </a:pathLst>
            </a:custGeom>
            <a:solidFill>
              <a:srgbClr val="342B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24" name="Freeform 229"/>
            <p:cNvSpPr/>
            <p:nvPr/>
          </p:nvSpPr>
          <p:spPr bwMode="auto">
            <a:xfrm>
              <a:off x="5590032" y="5656031"/>
              <a:ext cx="3194415" cy="82025"/>
            </a:xfrm>
            <a:custGeom>
              <a:avLst/>
              <a:gdLst>
                <a:gd name="T0" fmla="*/ 30 w 1402"/>
                <a:gd name="T1" fmla="*/ 0 h 36"/>
                <a:gd name="T2" fmla="*/ 1374 w 1402"/>
                <a:gd name="T3" fmla="*/ 0 h 36"/>
                <a:gd name="T4" fmla="*/ 1374 w 1402"/>
                <a:gd name="T5" fmla="*/ 0 h 36"/>
                <a:gd name="T6" fmla="*/ 1384 w 1402"/>
                <a:gd name="T7" fmla="*/ 0 h 36"/>
                <a:gd name="T8" fmla="*/ 1394 w 1402"/>
                <a:gd name="T9" fmla="*/ 4 h 36"/>
                <a:gd name="T10" fmla="*/ 1400 w 1402"/>
                <a:gd name="T11" fmla="*/ 10 h 36"/>
                <a:gd name="T12" fmla="*/ 1402 w 1402"/>
                <a:gd name="T13" fmla="*/ 18 h 36"/>
                <a:gd name="T14" fmla="*/ 1402 w 1402"/>
                <a:gd name="T15" fmla="*/ 18 h 36"/>
                <a:gd name="T16" fmla="*/ 1400 w 1402"/>
                <a:gd name="T17" fmla="*/ 24 h 36"/>
                <a:gd name="T18" fmla="*/ 1394 w 1402"/>
                <a:gd name="T19" fmla="*/ 30 h 36"/>
                <a:gd name="T20" fmla="*/ 1384 w 1402"/>
                <a:gd name="T21" fmla="*/ 34 h 36"/>
                <a:gd name="T22" fmla="*/ 1374 w 1402"/>
                <a:gd name="T23" fmla="*/ 36 h 36"/>
                <a:gd name="T24" fmla="*/ 30 w 1402"/>
                <a:gd name="T25" fmla="*/ 36 h 36"/>
                <a:gd name="T26" fmla="*/ 30 w 1402"/>
                <a:gd name="T27" fmla="*/ 36 h 36"/>
                <a:gd name="T28" fmla="*/ 18 w 1402"/>
                <a:gd name="T29" fmla="*/ 34 h 36"/>
                <a:gd name="T30" fmla="*/ 10 w 1402"/>
                <a:gd name="T31" fmla="*/ 30 h 36"/>
                <a:gd name="T32" fmla="*/ 2 w 1402"/>
                <a:gd name="T33" fmla="*/ 24 h 36"/>
                <a:gd name="T34" fmla="*/ 0 w 1402"/>
                <a:gd name="T35" fmla="*/ 18 h 36"/>
                <a:gd name="T36" fmla="*/ 0 w 1402"/>
                <a:gd name="T37" fmla="*/ 18 h 36"/>
                <a:gd name="T38" fmla="*/ 2 w 1402"/>
                <a:gd name="T39" fmla="*/ 10 h 36"/>
                <a:gd name="T40" fmla="*/ 10 w 1402"/>
                <a:gd name="T41" fmla="*/ 4 h 36"/>
                <a:gd name="T42" fmla="*/ 18 w 1402"/>
                <a:gd name="T43" fmla="*/ 0 h 36"/>
                <a:gd name="T44" fmla="*/ 30 w 1402"/>
                <a:gd name="T45" fmla="*/ 0 h 36"/>
                <a:gd name="T46" fmla="*/ 30 w 1402"/>
                <a:gd name="T4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02" h="36">
                  <a:moveTo>
                    <a:pt x="30" y="0"/>
                  </a:moveTo>
                  <a:lnTo>
                    <a:pt x="1374" y="0"/>
                  </a:lnTo>
                  <a:lnTo>
                    <a:pt x="1374" y="0"/>
                  </a:lnTo>
                  <a:lnTo>
                    <a:pt x="1384" y="0"/>
                  </a:lnTo>
                  <a:lnTo>
                    <a:pt x="1394" y="4"/>
                  </a:lnTo>
                  <a:lnTo>
                    <a:pt x="1400" y="10"/>
                  </a:lnTo>
                  <a:lnTo>
                    <a:pt x="1402" y="18"/>
                  </a:lnTo>
                  <a:lnTo>
                    <a:pt x="1402" y="18"/>
                  </a:lnTo>
                  <a:lnTo>
                    <a:pt x="1400" y="24"/>
                  </a:lnTo>
                  <a:lnTo>
                    <a:pt x="1394" y="30"/>
                  </a:lnTo>
                  <a:lnTo>
                    <a:pt x="1384" y="34"/>
                  </a:lnTo>
                  <a:lnTo>
                    <a:pt x="1374" y="36"/>
                  </a:lnTo>
                  <a:lnTo>
                    <a:pt x="30" y="36"/>
                  </a:lnTo>
                  <a:lnTo>
                    <a:pt x="30" y="36"/>
                  </a:lnTo>
                  <a:lnTo>
                    <a:pt x="18" y="34"/>
                  </a:lnTo>
                  <a:lnTo>
                    <a:pt x="10" y="30"/>
                  </a:lnTo>
                  <a:lnTo>
                    <a:pt x="2" y="24"/>
                  </a:lnTo>
                  <a:lnTo>
                    <a:pt x="0" y="18"/>
                  </a:lnTo>
                  <a:lnTo>
                    <a:pt x="0" y="18"/>
                  </a:lnTo>
                  <a:lnTo>
                    <a:pt x="2" y="10"/>
                  </a:lnTo>
                  <a:lnTo>
                    <a:pt x="10" y="4"/>
                  </a:lnTo>
                  <a:lnTo>
                    <a:pt x="18" y="0"/>
                  </a:lnTo>
                  <a:lnTo>
                    <a:pt x="30" y="0"/>
                  </a:lnTo>
                  <a:lnTo>
                    <a:pt x="30" y="0"/>
                  </a:lnTo>
                  <a:close/>
                </a:path>
              </a:pathLst>
            </a:custGeom>
            <a:solidFill>
              <a:srgbClr val="342B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25" name="Rectangle 230"/>
            <p:cNvSpPr>
              <a:spLocks noChangeArrowheads="1"/>
            </p:cNvSpPr>
            <p:nvPr/>
          </p:nvSpPr>
          <p:spPr bwMode="auto">
            <a:xfrm>
              <a:off x="6059397" y="7515263"/>
              <a:ext cx="104810" cy="109367"/>
            </a:xfrm>
            <a:prstGeom prst="rect">
              <a:avLst/>
            </a:prstGeom>
            <a:solidFill>
              <a:schemeClr val="tx2">
                <a:lumMod val="60000"/>
                <a:lumOff val="40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126" name="Rectangle 231"/>
            <p:cNvSpPr>
              <a:spLocks noChangeArrowheads="1"/>
            </p:cNvSpPr>
            <p:nvPr/>
          </p:nvSpPr>
          <p:spPr bwMode="auto">
            <a:xfrm>
              <a:off x="6259902" y="7515263"/>
              <a:ext cx="104810" cy="109367"/>
            </a:xfrm>
            <a:prstGeom prst="rect">
              <a:avLst/>
            </a:pr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27" name="Rectangle 232"/>
            <p:cNvSpPr>
              <a:spLocks noChangeArrowheads="1"/>
            </p:cNvSpPr>
            <p:nvPr/>
          </p:nvSpPr>
          <p:spPr bwMode="auto">
            <a:xfrm>
              <a:off x="6460408" y="7515263"/>
              <a:ext cx="104810" cy="109367"/>
            </a:xfrm>
            <a:prstGeom prst="rect">
              <a:avLst/>
            </a:pr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28" name="Rectangle 233"/>
            <p:cNvSpPr>
              <a:spLocks noChangeArrowheads="1"/>
            </p:cNvSpPr>
            <p:nvPr/>
          </p:nvSpPr>
          <p:spPr bwMode="auto">
            <a:xfrm>
              <a:off x="6660913" y="7515263"/>
              <a:ext cx="104810" cy="109367"/>
            </a:xfrm>
            <a:prstGeom prst="rect">
              <a:avLst/>
            </a:pr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29" name="Rectangle 234"/>
            <p:cNvSpPr>
              <a:spLocks noChangeArrowheads="1"/>
            </p:cNvSpPr>
            <p:nvPr/>
          </p:nvSpPr>
          <p:spPr bwMode="auto">
            <a:xfrm>
              <a:off x="6861418" y="7515263"/>
              <a:ext cx="104810" cy="109367"/>
            </a:xfrm>
            <a:prstGeom prst="rect">
              <a:avLst/>
            </a:pr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30" name="Rectangle 235"/>
            <p:cNvSpPr>
              <a:spLocks noChangeArrowheads="1"/>
            </p:cNvSpPr>
            <p:nvPr/>
          </p:nvSpPr>
          <p:spPr bwMode="auto">
            <a:xfrm>
              <a:off x="7061924" y="7515263"/>
              <a:ext cx="104810" cy="109367"/>
            </a:xfrm>
            <a:prstGeom prst="rect">
              <a:avLst/>
            </a:pr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31" name="Freeform 237"/>
            <p:cNvSpPr/>
            <p:nvPr/>
          </p:nvSpPr>
          <p:spPr bwMode="auto">
            <a:xfrm>
              <a:off x="8369766" y="8677283"/>
              <a:ext cx="1608600" cy="483036"/>
            </a:xfrm>
            <a:custGeom>
              <a:avLst/>
              <a:gdLst>
                <a:gd name="T0" fmla="*/ 8 w 706"/>
                <a:gd name="T1" fmla="*/ 0 h 212"/>
                <a:gd name="T2" fmla="*/ 8 w 706"/>
                <a:gd name="T3" fmla="*/ 0 h 212"/>
                <a:gd name="T4" fmla="*/ 4 w 706"/>
                <a:gd name="T5" fmla="*/ 86 h 212"/>
                <a:gd name="T6" fmla="*/ 2 w 706"/>
                <a:gd name="T7" fmla="*/ 148 h 212"/>
                <a:gd name="T8" fmla="*/ 0 w 706"/>
                <a:gd name="T9" fmla="*/ 212 h 212"/>
                <a:gd name="T10" fmla="*/ 692 w 706"/>
                <a:gd name="T11" fmla="*/ 212 h 212"/>
                <a:gd name="T12" fmla="*/ 692 w 706"/>
                <a:gd name="T13" fmla="*/ 212 h 212"/>
                <a:gd name="T14" fmla="*/ 692 w 706"/>
                <a:gd name="T15" fmla="*/ 212 h 212"/>
                <a:gd name="T16" fmla="*/ 694 w 706"/>
                <a:gd name="T17" fmla="*/ 212 h 212"/>
                <a:gd name="T18" fmla="*/ 696 w 706"/>
                <a:gd name="T19" fmla="*/ 192 h 212"/>
                <a:gd name="T20" fmla="*/ 702 w 706"/>
                <a:gd name="T21" fmla="*/ 128 h 212"/>
                <a:gd name="T22" fmla="*/ 706 w 706"/>
                <a:gd name="T23" fmla="*/ 0 h 212"/>
                <a:gd name="T24" fmla="*/ 8 w 706"/>
                <a:gd name="T25"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6" h="212">
                  <a:moveTo>
                    <a:pt x="8" y="0"/>
                  </a:moveTo>
                  <a:lnTo>
                    <a:pt x="8" y="0"/>
                  </a:lnTo>
                  <a:lnTo>
                    <a:pt x="4" y="86"/>
                  </a:lnTo>
                  <a:lnTo>
                    <a:pt x="2" y="148"/>
                  </a:lnTo>
                  <a:lnTo>
                    <a:pt x="0" y="212"/>
                  </a:lnTo>
                  <a:lnTo>
                    <a:pt x="692" y="212"/>
                  </a:lnTo>
                  <a:lnTo>
                    <a:pt x="692" y="212"/>
                  </a:lnTo>
                  <a:lnTo>
                    <a:pt x="692" y="212"/>
                  </a:lnTo>
                  <a:lnTo>
                    <a:pt x="694" y="212"/>
                  </a:lnTo>
                  <a:lnTo>
                    <a:pt x="696" y="192"/>
                  </a:lnTo>
                  <a:lnTo>
                    <a:pt x="702" y="128"/>
                  </a:lnTo>
                  <a:lnTo>
                    <a:pt x="706" y="0"/>
                  </a:lnTo>
                  <a:lnTo>
                    <a:pt x="8" y="0"/>
                  </a:lnTo>
                  <a:close/>
                </a:path>
              </a:pathLst>
            </a:custGeom>
            <a:solidFill>
              <a:srgbClr val="4E4E4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2" name="Freeform 238"/>
            <p:cNvSpPr/>
            <p:nvPr/>
          </p:nvSpPr>
          <p:spPr bwMode="auto">
            <a:xfrm>
              <a:off x="8397107" y="7551719"/>
              <a:ext cx="1599486" cy="1061767"/>
            </a:xfrm>
            <a:custGeom>
              <a:avLst/>
              <a:gdLst>
                <a:gd name="T0" fmla="*/ 18 w 702"/>
                <a:gd name="T1" fmla="*/ 20 h 466"/>
                <a:gd name="T2" fmla="*/ 18 w 702"/>
                <a:gd name="T3" fmla="*/ 20 h 466"/>
                <a:gd name="T4" fmla="*/ 16 w 702"/>
                <a:gd name="T5" fmla="*/ 48 h 466"/>
                <a:gd name="T6" fmla="*/ 14 w 702"/>
                <a:gd name="T7" fmla="*/ 94 h 466"/>
                <a:gd name="T8" fmla="*/ 8 w 702"/>
                <a:gd name="T9" fmla="*/ 220 h 466"/>
                <a:gd name="T10" fmla="*/ 4 w 702"/>
                <a:gd name="T11" fmla="*/ 358 h 466"/>
                <a:gd name="T12" fmla="*/ 0 w 702"/>
                <a:gd name="T13" fmla="*/ 466 h 466"/>
                <a:gd name="T14" fmla="*/ 696 w 702"/>
                <a:gd name="T15" fmla="*/ 466 h 466"/>
                <a:gd name="T16" fmla="*/ 696 w 702"/>
                <a:gd name="T17" fmla="*/ 466 h 466"/>
                <a:gd name="T18" fmla="*/ 700 w 702"/>
                <a:gd name="T19" fmla="*/ 236 h 466"/>
                <a:gd name="T20" fmla="*/ 702 w 702"/>
                <a:gd name="T21" fmla="*/ 0 h 466"/>
                <a:gd name="T22" fmla="*/ 702 w 702"/>
                <a:gd name="T23" fmla="*/ 0 h 466"/>
                <a:gd name="T24" fmla="*/ 630 w 702"/>
                <a:gd name="T25" fmla="*/ 12 h 466"/>
                <a:gd name="T26" fmla="*/ 564 w 702"/>
                <a:gd name="T27" fmla="*/ 22 h 466"/>
                <a:gd name="T28" fmla="*/ 500 w 702"/>
                <a:gd name="T29" fmla="*/ 30 h 466"/>
                <a:gd name="T30" fmla="*/ 440 w 702"/>
                <a:gd name="T31" fmla="*/ 36 h 466"/>
                <a:gd name="T32" fmla="*/ 384 w 702"/>
                <a:gd name="T33" fmla="*/ 40 h 466"/>
                <a:gd name="T34" fmla="*/ 330 w 702"/>
                <a:gd name="T35" fmla="*/ 42 h 466"/>
                <a:gd name="T36" fmla="*/ 282 w 702"/>
                <a:gd name="T37" fmla="*/ 42 h 466"/>
                <a:gd name="T38" fmla="*/ 238 w 702"/>
                <a:gd name="T39" fmla="*/ 42 h 466"/>
                <a:gd name="T40" fmla="*/ 160 w 702"/>
                <a:gd name="T41" fmla="*/ 38 h 466"/>
                <a:gd name="T42" fmla="*/ 96 w 702"/>
                <a:gd name="T43" fmla="*/ 32 h 466"/>
                <a:gd name="T44" fmla="*/ 50 w 702"/>
                <a:gd name="T45" fmla="*/ 26 h 466"/>
                <a:gd name="T46" fmla="*/ 18 w 702"/>
                <a:gd name="T47" fmla="*/ 20 h 466"/>
                <a:gd name="T48" fmla="*/ 18 w 702"/>
                <a:gd name="T49" fmla="*/ 2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2" h="466">
                  <a:moveTo>
                    <a:pt x="18" y="20"/>
                  </a:moveTo>
                  <a:lnTo>
                    <a:pt x="18" y="20"/>
                  </a:lnTo>
                  <a:lnTo>
                    <a:pt x="16" y="48"/>
                  </a:lnTo>
                  <a:lnTo>
                    <a:pt x="14" y="94"/>
                  </a:lnTo>
                  <a:lnTo>
                    <a:pt x="8" y="220"/>
                  </a:lnTo>
                  <a:lnTo>
                    <a:pt x="4" y="358"/>
                  </a:lnTo>
                  <a:lnTo>
                    <a:pt x="0" y="466"/>
                  </a:lnTo>
                  <a:lnTo>
                    <a:pt x="696" y="466"/>
                  </a:lnTo>
                  <a:lnTo>
                    <a:pt x="696" y="466"/>
                  </a:lnTo>
                  <a:lnTo>
                    <a:pt x="700" y="236"/>
                  </a:lnTo>
                  <a:lnTo>
                    <a:pt x="702" y="0"/>
                  </a:lnTo>
                  <a:lnTo>
                    <a:pt x="702" y="0"/>
                  </a:lnTo>
                  <a:lnTo>
                    <a:pt x="630" y="12"/>
                  </a:lnTo>
                  <a:lnTo>
                    <a:pt x="564" y="22"/>
                  </a:lnTo>
                  <a:lnTo>
                    <a:pt x="500" y="30"/>
                  </a:lnTo>
                  <a:lnTo>
                    <a:pt x="440" y="36"/>
                  </a:lnTo>
                  <a:lnTo>
                    <a:pt x="384" y="40"/>
                  </a:lnTo>
                  <a:lnTo>
                    <a:pt x="330" y="42"/>
                  </a:lnTo>
                  <a:lnTo>
                    <a:pt x="282" y="42"/>
                  </a:lnTo>
                  <a:lnTo>
                    <a:pt x="238" y="42"/>
                  </a:lnTo>
                  <a:lnTo>
                    <a:pt x="160" y="38"/>
                  </a:lnTo>
                  <a:lnTo>
                    <a:pt x="96" y="32"/>
                  </a:lnTo>
                  <a:lnTo>
                    <a:pt x="50" y="26"/>
                  </a:lnTo>
                  <a:lnTo>
                    <a:pt x="18" y="20"/>
                  </a:lnTo>
                  <a:lnTo>
                    <a:pt x="18" y="2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133" name="Freeform 239"/>
            <p:cNvSpPr/>
            <p:nvPr/>
          </p:nvSpPr>
          <p:spPr bwMode="auto">
            <a:xfrm>
              <a:off x="8346981" y="5788183"/>
              <a:ext cx="1654169" cy="1872903"/>
            </a:xfrm>
            <a:custGeom>
              <a:avLst/>
              <a:gdLst>
                <a:gd name="T0" fmla="*/ 724 w 726"/>
                <a:gd name="T1" fmla="*/ 780 h 822"/>
                <a:gd name="T2" fmla="*/ 724 w 726"/>
                <a:gd name="T3" fmla="*/ 780 h 822"/>
                <a:gd name="T4" fmla="*/ 726 w 726"/>
                <a:gd name="T5" fmla="*/ 538 h 822"/>
                <a:gd name="T6" fmla="*/ 726 w 726"/>
                <a:gd name="T7" fmla="*/ 424 h 822"/>
                <a:gd name="T8" fmla="*/ 724 w 726"/>
                <a:gd name="T9" fmla="*/ 318 h 822"/>
                <a:gd name="T10" fmla="*/ 722 w 726"/>
                <a:gd name="T11" fmla="*/ 220 h 822"/>
                <a:gd name="T12" fmla="*/ 718 w 726"/>
                <a:gd name="T13" fmla="*/ 134 h 822"/>
                <a:gd name="T14" fmla="*/ 710 w 726"/>
                <a:gd name="T15" fmla="*/ 62 h 822"/>
                <a:gd name="T16" fmla="*/ 702 w 726"/>
                <a:gd name="T17" fmla="*/ 6 h 822"/>
                <a:gd name="T18" fmla="*/ 702 w 726"/>
                <a:gd name="T19" fmla="*/ 6 h 822"/>
                <a:gd name="T20" fmla="*/ 676 w 726"/>
                <a:gd name="T21" fmla="*/ 4 h 822"/>
                <a:gd name="T22" fmla="*/ 610 w 726"/>
                <a:gd name="T23" fmla="*/ 0 h 822"/>
                <a:gd name="T24" fmla="*/ 512 w 726"/>
                <a:gd name="T25" fmla="*/ 0 h 822"/>
                <a:gd name="T26" fmla="*/ 458 w 726"/>
                <a:gd name="T27" fmla="*/ 0 h 822"/>
                <a:gd name="T28" fmla="*/ 402 w 726"/>
                <a:gd name="T29" fmla="*/ 2 h 822"/>
                <a:gd name="T30" fmla="*/ 344 w 726"/>
                <a:gd name="T31" fmla="*/ 4 h 822"/>
                <a:gd name="T32" fmla="*/ 290 w 726"/>
                <a:gd name="T33" fmla="*/ 10 h 822"/>
                <a:gd name="T34" fmla="*/ 236 w 726"/>
                <a:gd name="T35" fmla="*/ 18 h 822"/>
                <a:gd name="T36" fmla="*/ 188 w 726"/>
                <a:gd name="T37" fmla="*/ 28 h 822"/>
                <a:gd name="T38" fmla="*/ 166 w 726"/>
                <a:gd name="T39" fmla="*/ 36 h 822"/>
                <a:gd name="T40" fmla="*/ 146 w 726"/>
                <a:gd name="T41" fmla="*/ 42 h 822"/>
                <a:gd name="T42" fmla="*/ 128 w 726"/>
                <a:gd name="T43" fmla="*/ 50 h 822"/>
                <a:gd name="T44" fmla="*/ 112 w 726"/>
                <a:gd name="T45" fmla="*/ 60 h 822"/>
                <a:gd name="T46" fmla="*/ 100 w 726"/>
                <a:gd name="T47" fmla="*/ 68 h 822"/>
                <a:gd name="T48" fmla="*/ 90 w 726"/>
                <a:gd name="T49" fmla="*/ 80 h 822"/>
                <a:gd name="T50" fmla="*/ 82 w 726"/>
                <a:gd name="T51" fmla="*/ 92 h 822"/>
                <a:gd name="T52" fmla="*/ 76 w 726"/>
                <a:gd name="T53" fmla="*/ 104 h 822"/>
                <a:gd name="T54" fmla="*/ 76 w 726"/>
                <a:gd name="T55" fmla="*/ 104 h 822"/>
                <a:gd name="T56" fmla="*/ 42 w 726"/>
                <a:gd name="T57" fmla="*/ 284 h 822"/>
                <a:gd name="T58" fmla="*/ 16 w 726"/>
                <a:gd name="T59" fmla="*/ 428 h 822"/>
                <a:gd name="T60" fmla="*/ 6 w 726"/>
                <a:gd name="T61" fmla="*/ 490 h 822"/>
                <a:gd name="T62" fmla="*/ 0 w 726"/>
                <a:gd name="T63" fmla="*/ 536 h 822"/>
                <a:gd name="T64" fmla="*/ 66 w 726"/>
                <a:gd name="T65" fmla="*/ 548 h 822"/>
                <a:gd name="T66" fmla="*/ 54 w 726"/>
                <a:gd name="T67" fmla="*/ 636 h 822"/>
                <a:gd name="T68" fmla="*/ 54 w 726"/>
                <a:gd name="T69" fmla="*/ 636 h 822"/>
                <a:gd name="T70" fmla="*/ 40 w 726"/>
                <a:gd name="T71" fmla="*/ 800 h 822"/>
                <a:gd name="T72" fmla="*/ 40 w 726"/>
                <a:gd name="T73" fmla="*/ 800 h 822"/>
                <a:gd name="T74" fmla="*/ 70 w 726"/>
                <a:gd name="T75" fmla="*/ 806 h 822"/>
                <a:gd name="T76" fmla="*/ 118 w 726"/>
                <a:gd name="T77" fmla="*/ 812 h 822"/>
                <a:gd name="T78" fmla="*/ 180 w 726"/>
                <a:gd name="T79" fmla="*/ 818 h 822"/>
                <a:gd name="T80" fmla="*/ 258 w 726"/>
                <a:gd name="T81" fmla="*/ 822 h 822"/>
                <a:gd name="T82" fmla="*/ 304 w 726"/>
                <a:gd name="T83" fmla="*/ 822 h 822"/>
                <a:gd name="T84" fmla="*/ 352 w 726"/>
                <a:gd name="T85" fmla="*/ 822 h 822"/>
                <a:gd name="T86" fmla="*/ 404 w 726"/>
                <a:gd name="T87" fmla="*/ 820 h 822"/>
                <a:gd name="T88" fmla="*/ 462 w 726"/>
                <a:gd name="T89" fmla="*/ 816 h 822"/>
                <a:gd name="T90" fmla="*/ 522 w 726"/>
                <a:gd name="T91" fmla="*/ 810 h 822"/>
                <a:gd name="T92" fmla="*/ 584 w 726"/>
                <a:gd name="T93" fmla="*/ 802 h 822"/>
                <a:gd name="T94" fmla="*/ 652 w 726"/>
                <a:gd name="T95" fmla="*/ 792 h 822"/>
                <a:gd name="T96" fmla="*/ 724 w 726"/>
                <a:gd name="T97" fmla="*/ 780 h 822"/>
                <a:gd name="T98" fmla="*/ 724 w 726"/>
                <a:gd name="T99" fmla="*/ 78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2">
                  <a:moveTo>
                    <a:pt x="724" y="780"/>
                  </a:moveTo>
                  <a:lnTo>
                    <a:pt x="724" y="780"/>
                  </a:lnTo>
                  <a:lnTo>
                    <a:pt x="726" y="538"/>
                  </a:lnTo>
                  <a:lnTo>
                    <a:pt x="726" y="424"/>
                  </a:lnTo>
                  <a:lnTo>
                    <a:pt x="724" y="318"/>
                  </a:lnTo>
                  <a:lnTo>
                    <a:pt x="722" y="220"/>
                  </a:lnTo>
                  <a:lnTo>
                    <a:pt x="718" y="134"/>
                  </a:lnTo>
                  <a:lnTo>
                    <a:pt x="710" y="62"/>
                  </a:lnTo>
                  <a:lnTo>
                    <a:pt x="702" y="6"/>
                  </a:lnTo>
                  <a:lnTo>
                    <a:pt x="702" y="6"/>
                  </a:lnTo>
                  <a:lnTo>
                    <a:pt x="676" y="4"/>
                  </a:lnTo>
                  <a:lnTo>
                    <a:pt x="610" y="0"/>
                  </a:lnTo>
                  <a:lnTo>
                    <a:pt x="512" y="0"/>
                  </a:lnTo>
                  <a:lnTo>
                    <a:pt x="458" y="0"/>
                  </a:lnTo>
                  <a:lnTo>
                    <a:pt x="402" y="2"/>
                  </a:lnTo>
                  <a:lnTo>
                    <a:pt x="344" y="4"/>
                  </a:lnTo>
                  <a:lnTo>
                    <a:pt x="290" y="10"/>
                  </a:lnTo>
                  <a:lnTo>
                    <a:pt x="236" y="18"/>
                  </a:lnTo>
                  <a:lnTo>
                    <a:pt x="188" y="28"/>
                  </a:lnTo>
                  <a:lnTo>
                    <a:pt x="166" y="36"/>
                  </a:lnTo>
                  <a:lnTo>
                    <a:pt x="146" y="42"/>
                  </a:lnTo>
                  <a:lnTo>
                    <a:pt x="128" y="50"/>
                  </a:lnTo>
                  <a:lnTo>
                    <a:pt x="112" y="60"/>
                  </a:lnTo>
                  <a:lnTo>
                    <a:pt x="100" y="68"/>
                  </a:lnTo>
                  <a:lnTo>
                    <a:pt x="90" y="80"/>
                  </a:lnTo>
                  <a:lnTo>
                    <a:pt x="82" y="92"/>
                  </a:lnTo>
                  <a:lnTo>
                    <a:pt x="76" y="104"/>
                  </a:lnTo>
                  <a:lnTo>
                    <a:pt x="76" y="104"/>
                  </a:lnTo>
                  <a:lnTo>
                    <a:pt x="42" y="284"/>
                  </a:lnTo>
                  <a:lnTo>
                    <a:pt x="16" y="428"/>
                  </a:lnTo>
                  <a:lnTo>
                    <a:pt x="6" y="490"/>
                  </a:lnTo>
                  <a:lnTo>
                    <a:pt x="0" y="536"/>
                  </a:lnTo>
                  <a:lnTo>
                    <a:pt x="66" y="548"/>
                  </a:lnTo>
                  <a:lnTo>
                    <a:pt x="54" y="636"/>
                  </a:lnTo>
                  <a:lnTo>
                    <a:pt x="54" y="636"/>
                  </a:lnTo>
                  <a:lnTo>
                    <a:pt x="40" y="800"/>
                  </a:lnTo>
                  <a:lnTo>
                    <a:pt x="40" y="800"/>
                  </a:lnTo>
                  <a:lnTo>
                    <a:pt x="70" y="806"/>
                  </a:lnTo>
                  <a:lnTo>
                    <a:pt x="118" y="812"/>
                  </a:lnTo>
                  <a:lnTo>
                    <a:pt x="180" y="818"/>
                  </a:lnTo>
                  <a:lnTo>
                    <a:pt x="258" y="822"/>
                  </a:lnTo>
                  <a:lnTo>
                    <a:pt x="304" y="822"/>
                  </a:lnTo>
                  <a:lnTo>
                    <a:pt x="352" y="822"/>
                  </a:lnTo>
                  <a:lnTo>
                    <a:pt x="404" y="820"/>
                  </a:lnTo>
                  <a:lnTo>
                    <a:pt x="462" y="816"/>
                  </a:lnTo>
                  <a:lnTo>
                    <a:pt x="522" y="810"/>
                  </a:lnTo>
                  <a:lnTo>
                    <a:pt x="584" y="802"/>
                  </a:lnTo>
                  <a:lnTo>
                    <a:pt x="652" y="792"/>
                  </a:lnTo>
                  <a:lnTo>
                    <a:pt x="724" y="780"/>
                  </a:lnTo>
                  <a:lnTo>
                    <a:pt x="724" y="780"/>
                  </a:lnTo>
                  <a:close/>
                </a:path>
              </a:pathLst>
            </a:custGeom>
            <a:solidFill>
              <a:srgbClr val="F0D3A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4" name="Freeform 240"/>
            <p:cNvSpPr/>
            <p:nvPr/>
          </p:nvSpPr>
          <p:spPr bwMode="auto">
            <a:xfrm>
              <a:off x="8114577" y="5218565"/>
              <a:ext cx="2005054" cy="1768093"/>
            </a:xfrm>
            <a:custGeom>
              <a:avLst/>
              <a:gdLst>
                <a:gd name="T0" fmla="*/ 828 w 880"/>
                <a:gd name="T1" fmla="*/ 202 h 776"/>
                <a:gd name="T2" fmla="*/ 718 w 880"/>
                <a:gd name="T3" fmla="*/ 188 h 776"/>
                <a:gd name="T4" fmla="*/ 636 w 880"/>
                <a:gd name="T5" fmla="*/ 28 h 776"/>
                <a:gd name="T6" fmla="*/ 472 w 880"/>
                <a:gd name="T7" fmla="*/ 6 h 776"/>
                <a:gd name="T8" fmla="*/ 332 w 880"/>
                <a:gd name="T9" fmla="*/ 2 h 776"/>
                <a:gd name="T10" fmla="*/ 196 w 880"/>
                <a:gd name="T11" fmla="*/ 18 h 776"/>
                <a:gd name="T12" fmla="*/ 136 w 880"/>
                <a:gd name="T13" fmla="*/ 40 h 776"/>
                <a:gd name="T14" fmla="*/ 90 w 880"/>
                <a:gd name="T15" fmla="*/ 70 h 776"/>
                <a:gd name="T16" fmla="*/ 46 w 880"/>
                <a:gd name="T17" fmla="*/ 118 h 776"/>
                <a:gd name="T18" fmla="*/ 12 w 880"/>
                <a:gd name="T19" fmla="*/ 190 h 776"/>
                <a:gd name="T20" fmla="*/ 10 w 880"/>
                <a:gd name="T21" fmla="*/ 258 h 776"/>
                <a:gd name="T22" fmla="*/ 28 w 880"/>
                <a:gd name="T23" fmla="*/ 320 h 776"/>
                <a:gd name="T24" fmla="*/ 72 w 880"/>
                <a:gd name="T25" fmla="*/ 410 h 776"/>
                <a:gd name="T26" fmla="*/ 84 w 880"/>
                <a:gd name="T27" fmla="*/ 440 h 776"/>
                <a:gd name="T28" fmla="*/ 82 w 880"/>
                <a:gd name="T29" fmla="*/ 470 h 776"/>
                <a:gd name="T30" fmla="*/ 66 w 880"/>
                <a:gd name="T31" fmla="*/ 490 h 776"/>
                <a:gd name="T32" fmla="*/ 32 w 880"/>
                <a:gd name="T33" fmla="*/ 500 h 776"/>
                <a:gd name="T34" fmla="*/ 0 w 880"/>
                <a:gd name="T35" fmla="*/ 494 h 776"/>
                <a:gd name="T36" fmla="*/ 20 w 880"/>
                <a:gd name="T37" fmla="*/ 518 h 776"/>
                <a:gd name="T38" fmla="*/ 54 w 880"/>
                <a:gd name="T39" fmla="*/ 536 h 776"/>
                <a:gd name="T40" fmla="*/ 108 w 880"/>
                <a:gd name="T41" fmla="*/ 542 h 776"/>
                <a:gd name="T42" fmla="*/ 182 w 880"/>
                <a:gd name="T43" fmla="*/ 524 h 776"/>
                <a:gd name="T44" fmla="*/ 246 w 880"/>
                <a:gd name="T45" fmla="*/ 490 h 776"/>
                <a:gd name="T46" fmla="*/ 356 w 880"/>
                <a:gd name="T47" fmla="*/ 406 h 776"/>
                <a:gd name="T48" fmla="*/ 414 w 880"/>
                <a:gd name="T49" fmla="*/ 358 h 776"/>
                <a:gd name="T50" fmla="*/ 460 w 880"/>
                <a:gd name="T51" fmla="*/ 338 h 776"/>
                <a:gd name="T52" fmla="*/ 564 w 880"/>
                <a:gd name="T53" fmla="*/ 334 h 776"/>
                <a:gd name="T54" fmla="*/ 642 w 880"/>
                <a:gd name="T55" fmla="*/ 342 h 776"/>
                <a:gd name="T56" fmla="*/ 666 w 880"/>
                <a:gd name="T57" fmla="*/ 352 h 776"/>
                <a:gd name="T58" fmla="*/ 678 w 880"/>
                <a:gd name="T59" fmla="*/ 376 h 776"/>
                <a:gd name="T60" fmla="*/ 678 w 880"/>
                <a:gd name="T61" fmla="*/ 420 h 776"/>
                <a:gd name="T62" fmla="*/ 670 w 880"/>
                <a:gd name="T63" fmla="*/ 454 h 776"/>
                <a:gd name="T64" fmla="*/ 664 w 880"/>
                <a:gd name="T65" fmla="*/ 496 h 776"/>
                <a:gd name="T66" fmla="*/ 692 w 880"/>
                <a:gd name="T67" fmla="*/ 520 h 776"/>
                <a:gd name="T68" fmla="*/ 728 w 880"/>
                <a:gd name="T69" fmla="*/ 472 h 776"/>
                <a:gd name="T70" fmla="*/ 762 w 880"/>
                <a:gd name="T71" fmla="*/ 456 h 776"/>
                <a:gd name="T72" fmla="*/ 776 w 880"/>
                <a:gd name="T73" fmla="*/ 458 h 776"/>
                <a:gd name="T74" fmla="*/ 792 w 880"/>
                <a:gd name="T75" fmla="*/ 508 h 776"/>
                <a:gd name="T76" fmla="*/ 824 w 880"/>
                <a:gd name="T77" fmla="*/ 726 h 776"/>
                <a:gd name="T78" fmla="*/ 844 w 880"/>
                <a:gd name="T79" fmla="*/ 720 h 776"/>
                <a:gd name="T80" fmla="*/ 872 w 880"/>
                <a:gd name="T81" fmla="*/ 560 h 776"/>
                <a:gd name="T82" fmla="*/ 880 w 880"/>
                <a:gd name="T83" fmla="*/ 420 h 776"/>
                <a:gd name="T84" fmla="*/ 872 w 880"/>
                <a:gd name="T85" fmla="*/ 256 h 776"/>
                <a:gd name="T86" fmla="*/ 864 w 880"/>
                <a:gd name="T87" fmla="*/ 21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0" h="776">
                  <a:moveTo>
                    <a:pt x="864" y="210"/>
                  </a:moveTo>
                  <a:lnTo>
                    <a:pt x="864" y="210"/>
                  </a:lnTo>
                  <a:lnTo>
                    <a:pt x="828" y="202"/>
                  </a:lnTo>
                  <a:lnTo>
                    <a:pt x="790" y="196"/>
                  </a:lnTo>
                  <a:lnTo>
                    <a:pt x="754" y="190"/>
                  </a:lnTo>
                  <a:lnTo>
                    <a:pt x="718" y="188"/>
                  </a:lnTo>
                  <a:lnTo>
                    <a:pt x="654" y="30"/>
                  </a:lnTo>
                  <a:lnTo>
                    <a:pt x="654" y="30"/>
                  </a:lnTo>
                  <a:lnTo>
                    <a:pt x="636" y="28"/>
                  </a:lnTo>
                  <a:lnTo>
                    <a:pt x="586" y="18"/>
                  </a:lnTo>
                  <a:lnTo>
                    <a:pt x="514" y="10"/>
                  </a:lnTo>
                  <a:lnTo>
                    <a:pt x="472" y="6"/>
                  </a:lnTo>
                  <a:lnTo>
                    <a:pt x="426" y="2"/>
                  </a:lnTo>
                  <a:lnTo>
                    <a:pt x="380" y="0"/>
                  </a:lnTo>
                  <a:lnTo>
                    <a:pt x="332" y="2"/>
                  </a:lnTo>
                  <a:lnTo>
                    <a:pt x="284" y="4"/>
                  </a:lnTo>
                  <a:lnTo>
                    <a:pt x="238" y="10"/>
                  </a:lnTo>
                  <a:lnTo>
                    <a:pt x="196" y="18"/>
                  </a:lnTo>
                  <a:lnTo>
                    <a:pt x="174" y="24"/>
                  </a:lnTo>
                  <a:lnTo>
                    <a:pt x="156" y="32"/>
                  </a:lnTo>
                  <a:lnTo>
                    <a:pt x="136" y="40"/>
                  </a:lnTo>
                  <a:lnTo>
                    <a:pt x="120" y="48"/>
                  </a:lnTo>
                  <a:lnTo>
                    <a:pt x="104" y="58"/>
                  </a:lnTo>
                  <a:lnTo>
                    <a:pt x="90" y="70"/>
                  </a:lnTo>
                  <a:lnTo>
                    <a:pt x="90" y="70"/>
                  </a:lnTo>
                  <a:lnTo>
                    <a:pt x="64" y="94"/>
                  </a:lnTo>
                  <a:lnTo>
                    <a:pt x="46" y="118"/>
                  </a:lnTo>
                  <a:lnTo>
                    <a:pt x="30" y="142"/>
                  </a:lnTo>
                  <a:lnTo>
                    <a:pt x="20" y="166"/>
                  </a:lnTo>
                  <a:lnTo>
                    <a:pt x="12" y="190"/>
                  </a:lnTo>
                  <a:lnTo>
                    <a:pt x="8" y="212"/>
                  </a:lnTo>
                  <a:lnTo>
                    <a:pt x="8" y="234"/>
                  </a:lnTo>
                  <a:lnTo>
                    <a:pt x="10" y="258"/>
                  </a:lnTo>
                  <a:lnTo>
                    <a:pt x="14" y="278"/>
                  </a:lnTo>
                  <a:lnTo>
                    <a:pt x="20" y="300"/>
                  </a:lnTo>
                  <a:lnTo>
                    <a:pt x="28" y="320"/>
                  </a:lnTo>
                  <a:lnTo>
                    <a:pt x="36" y="340"/>
                  </a:lnTo>
                  <a:lnTo>
                    <a:pt x="54" y="378"/>
                  </a:lnTo>
                  <a:lnTo>
                    <a:pt x="72" y="410"/>
                  </a:lnTo>
                  <a:lnTo>
                    <a:pt x="72" y="410"/>
                  </a:lnTo>
                  <a:lnTo>
                    <a:pt x="80" y="426"/>
                  </a:lnTo>
                  <a:lnTo>
                    <a:pt x="84" y="440"/>
                  </a:lnTo>
                  <a:lnTo>
                    <a:pt x="86" y="452"/>
                  </a:lnTo>
                  <a:lnTo>
                    <a:pt x="84" y="462"/>
                  </a:lnTo>
                  <a:lnTo>
                    <a:pt x="82" y="470"/>
                  </a:lnTo>
                  <a:lnTo>
                    <a:pt x="78" y="478"/>
                  </a:lnTo>
                  <a:lnTo>
                    <a:pt x="72" y="486"/>
                  </a:lnTo>
                  <a:lnTo>
                    <a:pt x="66" y="490"/>
                  </a:lnTo>
                  <a:lnTo>
                    <a:pt x="58" y="494"/>
                  </a:lnTo>
                  <a:lnTo>
                    <a:pt x="50" y="498"/>
                  </a:lnTo>
                  <a:lnTo>
                    <a:pt x="32" y="500"/>
                  </a:lnTo>
                  <a:lnTo>
                    <a:pt x="14" y="500"/>
                  </a:lnTo>
                  <a:lnTo>
                    <a:pt x="0" y="494"/>
                  </a:lnTo>
                  <a:lnTo>
                    <a:pt x="0" y="494"/>
                  </a:lnTo>
                  <a:lnTo>
                    <a:pt x="4" y="500"/>
                  </a:lnTo>
                  <a:lnTo>
                    <a:pt x="12" y="510"/>
                  </a:lnTo>
                  <a:lnTo>
                    <a:pt x="20" y="518"/>
                  </a:lnTo>
                  <a:lnTo>
                    <a:pt x="30" y="524"/>
                  </a:lnTo>
                  <a:lnTo>
                    <a:pt x="40" y="530"/>
                  </a:lnTo>
                  <a:lnTo>
                    <a:pt x="54" y="536"/>
                  </a:lnTo>
                  <a:lnTo>
                    <a:pt x="70" y="540"/>
                  </a:lnTo>
                  <a:lnTo>
                    <a:pt x="88" y="542"/>
                  </a:lnTo>
                  <a:lnTo>
                    <a:pt x="108" y="542"/>
                  </a:lnTo>
                  <a:lnTo>
                    <a:pt x="130" y="540"/>
                  </a:lnTo>
                  <a:lnTo>
                    <a:pt x="154" y="534"/>
                  </a:lnTo>
                  <a:lnTo>
                    <a:pt x="182" y="524"/>
                  </a:lnTo>
                  <a:lnTo>
                    <a:pt x="212" y="508"/>
                  </a:lnTo>
                  <a:lnTo>
                    <a:pt x="246" y="490"/>
                  </a:lnTo>
                  <a:lnTo>
                    <a:pt x="246" y="490"/>
                  </a:lnTo>
                  <a:lnTo>
                    <a:pt x="294" y="458"/>
                  </a:lnTo>
                  <a:lnTo>
                    <a:pt x="328" y="430"/>
                  </a:lnTo>
                  <a:lnTo>
                    <a:pt x="356" y="406"/>
                  </a:lnTo>
                  <a:lnTo>
                    <a:pt x="378" y="388"/>
                  </a:lnTo>
                  <a:lnTo>
                    <a:pt x="396" y="372"/>
                  </a:lnTo>
                  <a:lnTo>
                    <a:pt x="414" y="358"/>
                  </a:lnTo>
                  <a:lnTo>
                    <a:pt x="434" y="348"/>
                  </a:lnTo>
                  <a:lnTo>
                    <a:pt x="460" y="338"/>
                  </a:lnTo>
                  <a:lnTo>
                    <a:pt x="460" y="338"/>
                  </a:lnTo>
                  <a:lnTo>
                    <a:pt x="496" y="336"/>
                  </a:lnTo>
                  <a:lnTo>
                    <a:pt x="530" y="334"/>
                  </a:lnTo>
                  <a:lnTo>
                    <a:pt x="564" y="334"/>
                  </a:lnTo>
                  <a:lnTo>
                    <a:pt x="594" y="336"/>
                  </a:lnTo>
                  <a:lnTo>
                    <a:pt x="620" y="340"/>
                  </a:lnTo>
                  <a:lnTo>
                    <a:pt x="642" y="342"/>
                  </a:lnTo>
                  <a:lnTo>
                    <a:pt x="658" y="348"/>
                  </a:lnTo>
                  <a:lnTo>
                    <a:pt x="666" y="352"/>
                  </a:lnTo>
                  <a:lnTo>
                    <a:pt x="666" y="352"/>
                  </a:lnTo>
                  <a:lnTo>
                    <a:pt x="672" y="360"/>
                  </a:lnTo>
                  <a:lnTo>
                    <a:pt x="676" y="368"/>
                  </a:lnTo>
                  <a:lnTo>
                    <a:pt x="678" y="376"/>
                  </a:lnTo>
                  <a:lnTo>
                    <a:pt x="680" y="384"/>
                  </a:lnTo>
                  <a:lnTo>
                    <a:pt x="680" y="402"/>
                  </a:lnTo>
                  <a:lnTo>
                    <a:pt x="678" y="420"/>
                  </a:lnTo>
                  <a:lnTo>
                    <a:pt x="678" y="420"/>
                  </a:lnTo>
                  <a:lnTo>
                    <a:pt x="674" y="436"/>
                  </a:lnTo>
                  <a:lnTo>
                    <a:pt x="670" y="454"/>
                  </a:lnTo>
                  <a:lnTo>
                    <a:pt x="656" y="488"/>
                  </a:lnTo>
                  <a:lnTo>
                    <a:pt x="656" y="488"/>
                  </a:lnTo>
                  <a:lnTo>
                    <a:pt x="664" y="496"/>
                  </a:lnTo>
                  <a:lnTo>
                    <a:pt x="672" y="506"/>
                  </a:lnTo>
                  <a:lnTo>
                    <a:pt x="692" y="520"/>
                  </a:lnTo>
                  <a:lnTo>
                    <a:pt x="692" y="520"/>
                  </a:lnTo>
                  <a:lnTo>
                    <a:pt x="708" y="494"/>
                  </a:lnTo>
                  <a:lnTo>
                    <a:pt x="718" y="482"/>
                  </a:lnTo>
                  <a:lnTo>
                    <a:pt x="728" y="472"/>
                  </a:lnTo>
                  <a:lnTo>
                    <a:pt x="740" y="464"/>
                  </a:lnTo>
                  <a:lnTo>
                    <a:pt x="750" y="458"/>
                  </a:lnTo>
                  <a:lnTo>
                    <a:pt x="762" y="456"/>
                  </a:lnTo>
                  <a:lnTo>
                    <a:pt x="774" y="456"/>
                  </a:lnTo>
                  <a:lnTo>
                    <a:pt x="774" y="456"/>
                  </a:lnTo>
                  <a:lnTo>
                    <a:pt x="776" y="458"/>
                  </a:lnTo>
                  <a:lnTo>
                    <a:pt x="778" y="460"/>
                  </a:lnTo>
                  <a:lnTo>
                    <a:pt x="784" y="472"/>
                  </a:lnTo>
                  <a:lnTo>
                    <a:pt x="792" y="508"/>
                  </a:lnTo>
                  <a:lnTo>
                    <a:pt x="802" y="560"/>
                  </a:lnTo>
                  <a:lnTo>
                    <a:pt x="810" y="618"/>
                  </a:lnTo>
                  <a:lnTo>
                    <a:pt x="824" y="726"/>
                  </a:lnTo>
                  <a:lnTo>
                    <a:pt x="828" y="776"/>
                  </a:lnTo>
                  <a:lnTo>
                    <a:pt x="828" y="776"/>
                  </a:lnTo>
                  <a:lnTo>
                    <a:pt x="844" y="720"/>
                  </a:lnTo>
                  <a:lnTo>
                    <a:pt x="856" y="664"/>
                  </a:lnTo>
                  <a:lnTo>
                    <a:pt x="864" y="612"/>
                  </a:lnTo>
                  <a:lnTo>
                    <a:pt x="872" y="560"/>
                  </a:lnTo>
                  <a:lnTo>
                    <a:pt x="876" y="510"/>
                  </a:lnTo>
                  <a:lnTo>
                    <a:pt x="880" y="464"/>
                  </a:lnTo>
                  <a:lnTo>
                    <a:pt x="880" y="420"/>
                  </a:lnTo>
                  <a:lnTo>
                    <a:pt x="880" y="380"/>
                  </a:lnTo>
                  <a:lnTo>
                    <a:pt x="876" y="308"/>
                  </a:lnTo>
                  <a:lnTo>
                    <a:pt x="872" y="256"/>
                  </a:lnTo>
                  <a:lnTo>
                    <a:pt x="866" y="222"/>
                  </a:lnTo>
                  <a:lnTo>
                    <a:pt x="864" y="210"/>
                  </a:lnTo>
                  <a:lnTo>
                    <a:pt x="864" y="210"/>
                  </a:lnTo>
                  <a:close/>
                </a:path>
              </a:pathLst>
            </a:custGeom>
            <a:solidFill>
              <a:srgbClr val="8249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5" name="Freeform 241"/>
            <p:cNvSpPr/>
            <p:nvPr/>
          </p:nvSpPr>
          <p:spPr bwMode="auto">
            <a:xfrm>
              <a:off x="8893814" y="7683870"/>
              <a:ext cx="305315" cy="847591"/>
            </a:xfrm>
            <a:custGeom>
              <a:avLst/>
              <a:gdLst>
                <a:gd name="T0" fmla="*/ 44 w 134"/>
                <a:gd name="T1" fmla="*/ 34 h 372"/>
                <a:gd name="T2" fmla="*/ 0 w 134"/>
                <a:gd name="T3" fmla="*/ 306 h 372"/>
                <a:gd name="T4" fmla="*/ 64 w 134"/>
                <a:gd name="T5" fmla="*/ 372 h 372"/>
                <a:gd name="T6" fmla="*/ 134 w 134"/>
                <a:gd name="T7" fmla="*/ 302 h 372"/>
                <a:gd name="T8" fmla="*/ 100 w 134"/>
                <a:gd name="T9" fmla="*/ 34 h 372"/>
                <a:gd name="T10" fmla="*/ 66 w 134"/>
                <a:gd name="T11" fmla="*/ 0 h 372"/>
                <a:gd name="T12" fmla="*/ 44 w 134"/>
                <a:gd name="T13" fmla="*/ 34 h 372"/>
              </a:gdLst>
              <a:ahLst/>
              <a:cxnLst>
                <a:cxn ang="0">
                  <a:pos x="T0" y="T1"/>
                </a:cxn>
                <a:cxn ang="0">
                  <a:pos x="T2" y="T3"/>
                </a:cxn>
                <a:cxn ang="0">
                  <a:pos x="T4" y="T5"/>
                </a:cxn>
                <a:cxn ang="0">
                  <a:pos x="T6" y="T7"/>
                </a:cxn>
                <a:cxn ang="0">
                  <a:pos x="T8" y="T9"/>
                </a:cxn>
                <a:cxn ang="0">
                  <a:pos x="T10" y="T11"/>
                </a:cxn>
                <a:cxn ang="0">
                  <a:pos x="T12" y="T13"/>
                </a:cxn>
              </a:cxnLst>
              <a:rect l="0" t="0" r="r" b="b"/>
              <a:pathLst>
                <a:path w="134" h="372">
                  <a:moveTo>
                    <a:pt x="44" y="34"/>
                  </a:moveTo>
                  <a:lnTo>
                    <a:pt x="0" y="306"/>
                  </a:lnTo>
                  <a:lnTo>
                    <a:pt x="64" y="372"/>
                  </a:lnTo>
                  <a:lnTo>
                    <a:pt x="134" y="302"/>
                  </a:lnTo>
                  <a:lnTo>
                    <a:pt x="100" y="34"/>
                  </a:lnTo>
                  <a:lnTo>
                    <a:pt x="66" y="0"/>
                  </a:lnTo>
                  <a:lnTo>
                    <a:pt x="44" y="34"/>
                  </a:lnTo>
                  <a:close/>
                </a:path>
              </a:pathLst>
            </a:custGeom>
            <a:solidFill>
              <a:schemeClr val="tx2"/>
            </a:solidFill>
            <a:ln>
              <a:noFill/>
            </a:ln>
          </p:spPr>
          <p:txBody>
            <a:bodyPr vert="horz" wrap="square" lIns="91440" tIns="45720" rIns="91440" bIns="45720" numCol="1" anchor="t" anchorCtr="0" compatLnSpc="1"/>
            <a:lstStyle/>
            <a:p>
              <a:endParaRPr lang="id-ID">
                <a:cs typeface="+mn-ea"/>
                <a:sym typeface="+mn-lt"/>
              </a:endParaRPr>
            </a:p>
          </p:txBody>
        </p:sp>
        <p:sp>
          <p:nvSpPr>
            <p:cNvPr id="136" name="Freeform 242"/>
            <p:cNvSpPr/>
            <p:nvPr/>
          </p:nvSpPr>
          <p:spPr bwMode="auto">
            <a:xfrm>
              <a:off x="9522672" y="6430711"/>
              <a:ext cx="118480" cy="113924"/>
            </a:xfrm>
            <a:custGeom>
              <a:avLst/>
              <a:gdLst>
                <a:gd name="T0" fmla="*/ 12 w 52"/>
                <a:gd name="T1" fmla="*/ 0 h 50"/>
                <a:gd name="T2" fmla="*/ 12 w 52"/>
                <a:gd name="T3" fmla="*/ 0 h 50"/>
                <a:gd name="T4" fmla="*/ 0 w 52"/>
                <a:gd name="T5" fmla="*/ 20 h 50"/>
                <a:gd name="T6" fmla="*/ 42 w 52"/>
                <a:gd name="T7" fmla="*/ 50 h 50"/>
                <a:gd name="T8" fmla="*/ 42 w 52"/>
                <a:gd name="T9" fmla="*/ 50 h 50"/>
                <a:gd name="T10" fmla="*/ 52 w 52"/>
                <a:gd name="T11" fmla="*/ 28 h 50"/>
                <a:gd name="T12" fmla="*/ 52 w 52"/>
                <a:gd name="T13" fmla="*/ 28 h 50"/>
                <a:gd name="T14" fmla="*/ 32 w 52"/>
                <a:gd name="T15" fmla="*/ 16 h 50"/>
                <a:gd name="T16" fmla="*/ 12 w 52"/>
                <a:gd name="T17" fmla="*/ 0 h 50"/>
                <a:gd name="T18" fmla="*/ 12 w 52"/>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12" y="0"/>
                  </a:moveTo>
                  <a:lnTo>
                    <a:pt x="12" y="0"/>
                  </a:lnTo>
                  <a:lnTo>
                    <a:pt x="0" y="20"/>
                  </a:lnTo>
                  <a:lnTo>
                    <a:pt x="42" y="50"/>
                  </a:lnTo>
                  <a:lnTo>
                    <a:pt x="42" y="50"/>
                  </a:lnTo>
                  <a:lnTo>
                    <a:pt x="52" y="28"/>
                  </a:lnTo>
                  <a:lnTo>
                    <a:pt x="52" y="28"/>
                  </a:lnTo>
                  <a:lnTo>
                    <a:pt x="32" y="16"/>
                  </a:lnTo>
                  <a:lnTo>
                    <a:pt x="12" y="0"/>
                  </a:lnTo>
                  <a:lnTo>
                    <a:pt x="12" y="0"/>
                  </a:lnTo>
                  <a:close/>
                </a:path>
              </a:pathLst>
            </a:custGeom>
            <a:solidFill>
              <a:srgbClr val="8249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7" name="Freeform 243"/>
            <p:cNvSpPr/>
            <p:nvPr/>
          </p:nvSpPr>
          <p:spPr bwMode="auto">
            <a:xfrm>
              <a:off x="9568241" y="6357800"/>
              <a:ext cx="109367" cy="109367"/>
            </a:xfrm>
            <a:custGeom>
              <a:avLst/>
              <a:gdLst>
                <a:gd name="T0" fmla="*/ 12 w 48"/>
                <a:gd name="T1" fmla="*/ 0 h 48"/>
                <a:gd name="T2" fmla="*/ 12 w 48"/>
                <a:gd name="T3" fmla="*/ 0 h 48"/>
                <a:gd name="T4" fmla="*/ 0 w 48"/>
                <a:gd name="T5" fmla="*/ 22 h 48"/>
                <a:gd name="T6" fmla="*/ 0 w 48"/>
                <a:gd name="T7" fmla="*/ 22 h 48"/>
                <a:gd name="T8" fmla="*/ 18 w 48"/>
                <a:gd name="T9" fmla="*/ 36 h 48"/>
                <a:gd name="T10" fmla="*/ 38 w 48"/>
                <a:gd name="T11" fmla="*/ 48 h 48"/>
                <a:gd name="T12" fmla="*/ 38 w 48"/>
                <a:gd name="T13" fmla="*/ 48 h 48"/>
                <a:gd name="T14" fmla="*/ 48 w 48"/>
                <a:gd name="T15" fmla="*/ 30 h 48"/>
                <a:gd name="T16" fmla="*/ 48 w 48"/>
                <a:gd name="T17" fmla="*/ 30 h 48"/>
                <a:gd name="T18" fmla="*/ 28 w 48"/>
                <a:gd name="T19" fmla="*/ 16 h 48"/>
                <a:gd name="T20" fmla="*/ 20 w 48"/>
                <a:gd name="T21" fmla="*/ 8 h 48"/>
                <a:gd name="T22" fmla="*/ 12 w 48"/>
                <a:gd name="T23" fmla="*/ 0 h 48"/>
                <a:gd name="T24" fmla="*/ 12 w 48"/>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48">
                  <a:moveTo>
                    <a:pt x="12" y="0"/>
                  </a:moveTo>
                  <a:lnTo>
                    <a:pt x="12" y="0"/>
                  </a:lnTo>
                  <a:lnTo>
                    <a:pt x="0" y="22"/>
                  </a:lnTo>
                  <a:lnTo>
                    <a:pt x="0" y="22"/>
                  </a:lnTo>
                  <a:lnTo>
                    <a:pt x="18" y="36"/>
                  </a:lnTo>
                  <a:lnTo>
                    <a:pt x="38" y="48"/>
                  </a:lnTo>
                  <a:lnTo>
                    <a:pt x="38" y="48"/>
                  </a:lnTo>
                  <a:lnTo>
                    <a:pt x="48" y="30"/>
                  </a:lnTo>
                  <a:lnTo>
                    <a:pt x="48" y="30"/>
                  </a:lnTo>
                  <a:lnTo>
                    <a:pt x="28" y="16"/>
                  </a:lnTo>
                  <a:lnTo>
                    <a:pt x="20" y="8"/>
                  </a:lnTo>
                  <a:lnTo>
                    <a:pt x="12" y="0"/>
                  </a:lnTo>
                  <a:lnTo>
                    <a:pt x="12" y="0"/>
                  </a:lnTo>
                  <a:close/>
                </a:path>
              </a:pathLst>
            </a:custGeom>
            <a:solidFill>
              <a:srgbClr val="8249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8" name="Freeform 244"/>
            <p:cNvSpPr/>
            <p:nvPr/>
          </p:nvSpPr>
          <p:spPr bwMode="auto">
            <a:xfrm>
              <a:off x="9695836" y="6234763"/>
              <a:ext cx="391897" cy="501263"/>
            </a:xfrm>
            <a:custGeom>
              <a:avLst/>
              <a:gdLst>
                <a:gd name="T0" fmla="*/ 170 w 172"/>
                <a:gd name="T1" fmla="*/ 126 h 220"/>
                <a:gd name="T2" fmla="*/ 170 w 172"/>
                <a:gd name="T3" fmla="*/ 126 h 220"/>
                <a:gd name="T4" fmla="*/ 164 w 172"/>
                <a:gd name="T5" fmla="*/ 146 h 220"/>
                <a:gd name="T6" fmla="*/ 156 w 172"/>
                <a:gd name="T7" fmla="*/ 166 h 220"/>
                <a:gd name="T8" fmla="*/ 144 w 172"/>
                <a:gd name="T9" fmla="*/ 184 h 220"/>
                <a:gd name="T10" fmla="*/ 130 w 172"/>
                <a:gd name="T11" fmla="*/ 198 h 220"/>
                <a:gd name="T12" fmla="*/ 116 w 172"/>
                <a:gd name="T13" fmla="*/ 208 h 220"/>
                <a:gd name="T14" fmla="*/ 100 w 172"/>
                <a:gd name="T15" fmla="*/ 216 h 220"/>
                <a:gd name="T16" fmla="*/ 82 w 172"/>
                <a:gd name="T17" fmla="*/ 220 h 220"/>
                <a:gd name="T18" fmla="*/ 66 w 172"/>
                <a:gd name="T19" fmla="*/ 218 h 220"/>
                <a:gd name="T20" fmla="*/ 66 w 172"/>
                <a:gd name="T21" fmla="*/ 218 h 220"/>
                <a:gd name="T22" fmla="*/ 50 w 172"/>
                <a:gd name="T23" fmla="*/ 212 h 220"/>
                <a:gd name="T24" fmla="*/ 34 w 172"/>
                <a:gd name="T25" fmla="*/ 204 h 220"/>
                <a:gd name="T26" fmla="*/ 22 w 172"/>
                <a:gd name="T27" fmla="*/ 190 h 220"/>
                <a:gd name="T28" fmla="*/ 12 w 172"/>
                <a:gd name="T29" fmla="*/ 176 h 220"/>
                <a:gd name="T30" fmla="*/ 6 w 172"/>
                <a:gd name="T31" fmla="*/ 158 h 220"/>
                <a:gd name="T32" fmla="*/ 0 w 172"/>
                <a:gd name="T33" fmla="*/ 138 h 220"/>
                <a:gd name="T34" fmla="*/ 0 w 172"/>
                <a:gd name="T35" fmla="*/ 116 h 220"/>
                <a:gd name="T36" fmla="*/ 2 w 172"/>
                <a:gd name="T37" fmla="*/ 94 h 220"/>
                <a:gd name="T38" fmla="*/ 2 w 172"/>
                <a:gd name="T39" fmla="*/ 94 h 220"/>
                <a:gd name="T40" fmla="*/ 8 w 172"/>
                <a:gd name="T41" fmla="*/ 72 h 220"/>
                <a:gd name="T42" fmla="*/ 16 w 172"/>
                <a:gd name="T43" fmla="*/ 52 h 220"/>
                <a:gd name="T44" fmla="*/ 28 w 172"/>
                <a:gd name="T45" fmla="*/ 36 h 220"/>
                <a:gd name="T46" fmla="*/ 42 w 172"/>
                <a:gd name="T47" fmla="*/ 22 h 220"/>
                <a:gd name="T48" fmla="*/ 56 w 172"/>
                <a:gd name="T49" fmla="*/ 10 h 220"/>
                <a:gd name="T50" fmla="*/ 72 w 172"/>
                <a:gd name="T51" fmla="*/ 4 h 220"/>
                <a:gd name="T52" fmla="*/ 90 w 172"/>
                <a:gd name="T53" fmla="*/ 0 h 220"/>
                <a:gd name="T54" fmla="*/ 106 w 172"/>
                <a:gd name="T55" fmla="*/ 2 h 220"/>
                <a:gd name="T56" fmla="*/ 106 w 172"/>
                <a:gd name="T57" fmla="*/ 2 h 220"/>
                <a:gd name="T58" fmla="*/ 124 w 172"/>
                <a:gd name="T59" fmla="*/ 6 h 220"/>
                <a:gd name="T60" fmla="*/ 138 w 172"/>
                <a:gd name="T61" fmla="*/ 16 h 220"/>
                <a:gd name="T62" fmla="*/ 150 w 172"/>
                <a:gd name="T63" fmla="*/ 28 h 220"/>
                <a:gd name="T64" fmla="*/ 160 w 172"/>
                <a:gd name="T65" fmla="*/ 44 h 220"/>
                <a:gd name="T66" fmla="*/ 166 w 172"/>
                <a:gd name="T67" fmla="*/ 62 h 220"/>
                <a:gd name="T68" fmla="*/ 172 w 172"/>
                <a:gd name="T69" fmla="*/ 82 h 220"/>
                <a:gd name="T70" fmla="*/ 172 w 172"/>
                <a:gd name="T71" fmla="*/ 104 h 220"/>
                <a:gd name="T72" fmla="*/ 170 w 172"/>
                <a:gd name="T73" fmla="*/ 126 h 220"/>
                <a:gd name="T74" fmla="*/ 170 w 172"/>
                <a:gd name="T75" fmla="*/ 126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220">
                  <a:moveTo>
                    <a:pt x="170" y="126"/>
                  </a:moveTo>
                  <a:lnTo>
                    <a:pt x="170" y="126"/>
                  </a:lnTo>
                  <a:lnTo>
                    <a:pt x="164" y="146"/>
                  </a:lnTo>
                  <a:lnTo>
                    <a:pt x="156" y="166"/>
                  </a:lnTo>
                  <a:lnTo>
                    <a:pt x="144" y="184"/>
                  </a:lnTo>
                  <a:lnTo>
                    <a:pt x="130" y="198"/>
                  </a:lnTo>
                  <a:lnTo>
                    <a:pt x="116" y="208"/>
                  </a:lnTo>
                  <a:lnTo>
                    <a:pt x="100" y="216"/>
                  </a:lnTo>
                  <a:lnTo>
                    <a:pt x="82" y="220"/>
                  </a:lnTo>
                  <a:lnTo>
                    <a:pt x="66" y="218"/>
                  </a:lnTo>
                  <a:lnTo>
                    <a:pt x="66" y="218"/>
                  </a:lnTo>
                  <a:lnTo>
                    <a:pt x="50" y="212"/>
                  </a:lnTo>
                  <a:lnTo>
                    <a:pt x="34" y="204"/>
                  </a:lnTo>
                  <a:lnTo>
                    <a:pt x="22" y="190"/>
                  </a:lnTo>
                  <a:lnTo>
                    <a:pt x="12" y="176"/>
                  </a:lnTo>
                  <a:lnTo>
                    <a:pt x="6" y="158"/>
                  </a:lnTo>
                  <a:lnTo>
                    <a:pt x="0" y="138"/>
                  </a:lnTo>
                  <a:lnTo>
                    <a:pt x="0" y="116"/>
                  </a:lnTo>
                  <a:lnTo>
                    <a:pt x="2" y="94"/>
                  </a:lnTo>
                  <a:lnTo>
                    <a:pt x="2" y="94"/>
                  </a:lnTo>
                  <a:lnTo>
                    <a:pt x="8" y="72"/>
                  </a:lnTo>
                  <a:lnTo>
                    <a:pt x="16" y="52"/>
                  </a:lnTo>
                  <a:lnTo>
                    <a:pt x="28" y="36"/>
                  </a:lnTo>
                  <a:lnTo>
                    <a:pt x="42" y="22"/>
                  </a:lnTo>
                  <a:lnTo>
                    <a:pt x="56" y="10"/>
                  </a:lnTo>
                  <a:lnTo>
                    <a:pt x="72" y="4"/>
                  </a:lnTo>
                  <a:lnTo>
                    <a:pt x="90" y="0"/>
                  </a:lnTo>
                  <a:lnTo>
                    <a:pt x="106" y="2"/>
                  </a:lnTo>
                  <a:lnTo>
                    <a:pt x="106" y="2"/>
                  </a:lnTo>
                  <a:lnTo>
                    <a:pt x="124" y="6"/>
                  </a:lnTo>
                  <a:lnTo>
                    <a:pt x="138" y="16"/>
                  </a:lnTo>
                  <a:lnTo>
                    <a:pt x="150" y="28"/>
                  </a:lnTo>
                  <a:lnTo>
                    <a:pt x="160" y="44"/>
                  </a:lnTo>
                  <a:lnTo>
                    <a:pt x="166" y="62"/>
                  </a:lnTo>
                  <a:lnTo>
                    <a:pt x="172" y="82"/>
                  </a:lnTo>
                  <a:lnTo>
                    <a:pt x="172" y="104"/>
                  </a:lnTo>
                  <a:lnTo>
                    <a:pt x="170" y="126"/>
                  </a:lnTo>
                  <a:lnTo>
                    <a:pt x="170" y="126"/>
                  </a:lnTo>
                  <a:close/>
                </a:path>
              </a:pathLst>
            </a:custGeom>
            <a:solidFill>
              <a:srgbClr val="F0D3A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9" name="Freeform 245"/>
            <p:cNvSpPr/>
            <p:nvPr/>
          </p:nvSpPr>
          <p:spPr bwMode="auto">
            <a:xfrm>
              <a:off x="8433563" y="7551719"/>
              <a:ext cx="1563031" cy="519491"/>
            </a:xfrm>
            <a:custGeom>
              <a:avLst/>
              <a:gdLst>
                <a:gd name="T0" fmla="*/ 2 w 686"/>
                <a:gd name="T1" fmla="*/ 18 h 228"/>
                <a:gd name="T2" fmla="*/ 2 w 686"/>
                <a:gd name="T3" fmla="*/ 18 h 228"/>
                <a:gd name="T4" fmla="*/ 0 w 686"/>
                <a:gd name="T5" fmla="*/ 28 h 228"/>
                <a:gd name="T6" fmla="*/ 0 w 686"/>
                <a:gd name="T7" fmla="*/ 28 h 228"/>
                <a:gd name="T8" fmla="*/ 20 w 686"/>
                <a:gd name="T9" fmla="*/ 60 h 228"/>
                <a:gd name="T10" fmla="*/ 44 w 686"/>
                <a:gd name="T11" fmla="*/ 94 h 228"/>
                <a:gd name="T12" fmla="*/ 92 w 686"/>
                <a:gd name="T13" fmla="*/ 156 h 228"/>
                <a:gd name="T14" fmla="*/ 130 w 686"/>
                <a:gd name="T15" fmla="*/ 204 h 228"/>
                <a:gd name="T16" fmla="*/ 146 w 686"/>
                <a:gd name="T17" fmla="*/ 222 h 228"/>
                <a:gd name="T18" fmla="*/ 272 w 686"/>
                <a:gd name="T19" fmla="*/ 74 h 228"/>
                <a:gd name="T20" fmla="*/ 384 w 686"/>
                <a:gd name="T21" fmla="*/ 228 h 228"/>
                <a:gd name="T22" fmla="*/ 384 w 686"/>
                <a:gd name="T23" fmla="*/ 228 h 228"/>
                <a:gd name="T24" fmla="*/ 414 w 686"/>
                <a:gd name="T25" fmla="*/ 212 h 228"/>
                <a:gd name="T26" fmla="*/ 454 w 686"/>
                <a:gd name="T27" fmla="*/ 186 h 228"/>
                <a:gd name="T28" fmla="*/ 498 w 686"/>
                <a:gd name="T29" fmla="*/ 154 h 228"/>
                <a:gd name="T30" fmla="*/ 544 w 686"/>
                <a:gd name="T31" fmla="*/ 120 h 228"/>
                <a:gd name="T32" fmla="*/ 628 w 686"/>
                <a:gd name="T33" fmla="*/ 54 h 228"/>
                <a:gd name="T34" fmla="*/ 686 w 686"/>
                <a:gd name="T35" fmla="*/ 8 h 228"/>
                <a:gd name="T36" fmla="*/ 686 w 686"/>
                <a:gd name="T37" fmla="*/ 8 h 228"/>
                <a:gd name="T38" fmla="*/ 686 w 686"/>
                <a:gd name="T39" fmla="*/ 0 h 228"/>
                <a:gd name="T40" fmla="*/ 686 w 686"/>
                <a:gd name="T41" fmla="*/ 0 h 228"/>
                <a:gd name="T42" fmla="*/ 616 w 686"/>
                <a:gd name="T43" fmla="*/ 12 h 228"/>
                <a:gd name="T44" fmla="*/ 548 w 686"/>
                <a:gd name="T45" fmla="*/ 22 h 228"/>
                <a:gd name="T46" fmla="*/ 484 w 686"/>
                <a:gd name="T47" fmla="*/ 30 h 228"/>
                <a:gd name="T48" fmla="*/ 424 w 686"/>
                <a:gd name="T49" fmla="*/ 36 h 228"/>
                <a:gd name="T50" fmla="*/ 366 w 686"/>
                <a:gd name="T51" fmla="*/ 38 h 228"/>
                <a:gd name="T52" fmla="*/ 312 w 686"/>
                <a:gd name="T53" fmla="*/ 40 h 228"/>
                <a:gd name="T54" fmla="*/ 262 w 686"/>
                <a:gd name="T55" fmla="*/ 42 h 228"/>
                <a:gd name="T56" fmla="*/ 216 w 686"/>
                <a:gd name="T57" fmla="*/ 40 h 228"/>
                <a:gd name="T58" fmla="*/ 136 w 686"/>
                <a:gd name="T59" fmla="*/ 36 h 228"/>
                <a:gd name="T60" fmla="*/ 72 w 686"/>
                <a:gd name="T61" fmla="*/ 30 h 228"/>
                <a:gd name="T62" fmla="*/ 28 w 686"/>
                <a:gd name="T63" fmla="*/ 24 h 228"/>
                <a:gd name="T64" fmla="*/ 2 w 686"/>
                <a:gd name="T65" fmla="*/ 18 h 228"/>
                <a:gd name="T66" fmla="*/ 2 w 686"/>
                <a:gd name="T67" fmla="*/ 1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6" h="228">
                  <a:moveTo>
                    <a:pt x="2" y="18"/>
                  </a:moveTo>
                  <a:lnTo>
                    <a:pt x="2" y="18"/>
                  </a:lnTo>
                  <a:lnTo>
                    <a:pt x="0" y="28"/>
                  </a:lnTo>
                  <a:lnTo>
                    <a:pt x="0" y="28"/>
                  </a:lnTo>
                  <a:lnTo>
                    <a:pt x="20" y="60"/>
                  </a:lnTo>
                  <a:lnTo>
                    <a:pt x="44" y="94"/>
                  </a:lnTo>
                  <a:lnTo>
                    <a:pt x="92" y="156"/>
                  </a:lnTo>
                  <a:lnTo>
                    <a:pt x="130" y="204"/>
                  </a:lnTo>
                  <a:lnTo>
                    <a:pt x="146" y="222"/>
                  </a:lnTo>
                  <a:lnTo>
                    <a:pt x="272" y="74"/>
                  </a:lnTo>
                  <a:lnTo>
                    <a:pt x="384" y="228"/>
                  </a:lnTo>
                  <a:lnTo>
                    <a:pt x="384" y="228"/>
                  </a:lnTo>
                  <a:lnTo>
                    <a:pt x="414" y="212"/>
                  </a:lnTo>
                  <a:lnTo>
                    <a:pt x="454" y="186"/>
                  </a:lnTo>
                  <a:lnTo>
                    <a:pt x="498" y="154"/>
                  </a:lnTo>
                  <a:lnTo>
                    <a:pt x="544" y="120"/>
                  </a:lnTo>
                  <a:lnTo>
                    <a:pt x="628" y="54"/>
                  </a:lnTo>
                  <a:lnTo>
                    <a:pt x="686" y="8"/>
                  </a:lnTo>
                  <a:lnTo>
                    <a:pt x="686" y="8"/>
                  </a:lnTo>
                  <a:lnTo>
                    <a:pt x="686" y="0"/>
                  </a:lnTo>
                  <a:lnTo>
                    <a:pt x="686" y="0"/>
                  </a:lnTo>
                  <a:lnTo>
                    <a:pt x="616" y="12"/>
                  </a:lnTo>
                  <a:lnTo>
                    <a:pt x="548" y="22"/>
                  </a:lnTo>
                  <a:lnTo>
                    <a:pt x="484" y="30"/>
                  </a:lnTo>
                  <a:lnTo>
                    <a:pt x="424" y="36"/>
                  </a:lnTo>
                  <a:lnTo>
                    <a:pt x="366" y="38"/>
                  </a:lnTo>
                  <a:lnTo>
                    <a:pt x="312" y="40"/>
                  </a:lnTo>
                  <a:lnTo>
                    <a:pt x="262" y="42"/>
                  </a:lnTo>
                  <a:lnTo>
                    <a:pt x="216" y="40"/>
                  </a:lnTo>
                  <a:lnTo>
                    <a:pt x="136" y="36"/>
                  </a:lnTo>
                  <a:lnTo>
                    <a:pt x="72" y="30"/>
                  </a:lnTo>
                  <a:lnTo>
                    <a:pt x="28" y="24"/>
                  </a:lnTo>
                  <a:lnTo>
                    <a:pt x="2" y="18"/>
                  </a:lnTo>
                  <a:lnTo>
                    <a:pt x="2" y="18"/>
                  </a:lnTo>
                  <a:close/>
                </a:path>
              </a:pathLst>
            </a:custGeom>
            <a:solidFill>
              <a:srgbClr val="FDFDF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0" name="Freeform 246"/>
            <p:cNvSpPr/>
            <p:nvPr/>
          </p:nvSpPr>
          <p:spPr bwMode="auto">
            <a:xfrm>
              <a:off x="8383437" y="8577030"/>
              <a:ext cx="1604043" cy="136708"/>
            </a:xfrm>
            <a:custGeom>
              <a:avLst/>
              <a:gdLst>
                <a:gd name="T0" fmla="*/ 702 w 704"/>
                <a:gd name="T1" fmla="*/ 60 h 60"/>
                <a:gd name="T2" fmla="*/ 0 w 704"/>
                <a:gd name="T3" fmla="*/ 60 h 60"/>
                <a:gd name="T4" fmla="*/ 4 w 704"/>
                <a:gd name="T5" fmla="*/ 0 h 60"/>
                <a:gd name="T6" fmla="*/ 704 w 704"/>
                <a:gd name="T7" fmla="*/ 0 h 60"/>
                <a:gd name="T8" fmla="*/ 702 w 704"/>
                <a:gd name="T9" fmla="*/ 60 h 60"/>
              </a:gdLst>
              <a:ahLst/>
              <a:cxnLst>
                <a:cxn ang="0">
                  <a:pos x="T0" y="T1"/>
                </a:cxn>
                <a:cxn ang="0">
                  <a:pos x="T2" y="T3"/>
                </a:cxn>
                <a:cxn ang="0">
                  <a:pos x="T4" y="T5"/>
                </a:cxn>
                <a:cxn ang="0">
                  <a:pos x="T6" y="T7"/>
                </a:cxn>
                <a:cxn ang="0">
                  <a:pos x="T8" y="T9"/>
                </a:cxn>
              </a:cxnLst>
              <a:rect l="0" t="0" r="r" b="b"/>
              <a:pathLst>
                <a:path w="704" h="60">
                  <a:moveTo>
                    <a:pt x="702" y="60"/>
                  </a:moveTo>
                  <a:lnTo>
                    <a:pt x="0" y="60"/>
                  </a:lnTo>
                  <a:lnTo>
                    <a:pt x="4" y="0"/>
                  </a:lnTo>
                  <a:lnTo>
                    <a:pt x="704" y="0"/>
                  </a:lnTo>
                  <a:lnTo>
                    <a:pt x="702" y="60"/>
                  </a:lnTo>
                  <a:close/>
                </a:path>
              </a:pathLst>
            </a:custGeom>
            <a:solidFill>
              <a:srgbClr val="3030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1" name="Rectangle 247"/>
            <p:cNvSpPr>
              <a:spLocks noChangeArrowheads="1"/>
            </p:cNvSpPr>
            <p:nvPr/>
          </p:nvSpPr>
          <p:spPr bwMode="auto">
            <a:xfrm>
              <a:off x="8661410" y="9151205"/>
              <a:ext cx="273416" cy="624301"/>
            </a:xfrm>
            <a:prstGeom prst="rect">
              <a:avLst/>
            </a:prstGeom>
            <a:solidFill>
              <a:srgbClr val="4E4E4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142" name="Freeform 248"/>
            <p:cNvSpPr/>
            <p:nvPr/>
          </p:nvSpPr>
          <p:spPr bwMode="auto">
            <a:xfrm>
              <a:off x="8374323" y="9734493"/>
              <a:ext cx="560504" cy="246075"/>
            </a:xfrm>
            <a:custGeom>
              <a:avLst/>
              <a:gdLst>
                <a:gd name="T0" fmla="*/ 126 w 246"/>
                <a:gd name="T1" fmla="*/ 0 h 108"/>
                <a:gd name="T2" fmla="*/ 126 w 246"/>
                <a:gd name="T3" fmla="*/ 0 h 108"/>
                <a:gd name="T4" fmla="*/ 112 w 246"/>
                <a:gd name="T5" fmla="*/ 8 h 108"/>
                <a:gd name="T6" fmla="*/ 78 w 246"/>
                <a:gd name="T7" fmla="*/ 30 h 108"/>
                <a:gd name="T8" fmla="*/ 58 w 246"/>
                <a:gd name="T9" fmla="*/ 46 h 108"/>
                <a:gd name="T10" fmla="*/ 38 w 246"/>
                <a:gd name="T11" fmla="*/ 64 h 108"/>
                <a:gd name="T12" fmla="*/ 16 w 246"/>
                <a:gd name="T13" fmla="*/ 86 h 108"/>
                <a:gd name="T14" fmla="*/ 0 w 246"/>
                <a:gd name="T15" fmla="*/ 108 h 108"/>
                <a:gd name="T16" fmla="*/ 246 w 246"/>
                <a:gd name="T17" fmla="*/ 108 h 108"/>
                <a:gd name="T18" fmla="*/ 246 w 246"/>
                <a:gd name="T19" fmla="*/ 0 h 108"/>
                <a:gd name="T20" fmla="*/ 126 w 246"/>
                <a:gd name="T21"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108">
                  <a:moveTo>
                    <a:pt x="126" y="0"/>
                  </a:moveTo>
                  <a:lnTo>
                    <a:pt x="126" y="0"/>
                  </a:lnTo>
                  <a:lnTo>
                    <a:pt x="112" y="8"/>
                  </a:lnTo>
                  <a:lnTo>
                    <a:pt x="78" y="30"/>
                  </a:lnTo>
                  <a:lnTo>
                    <a:pt x="58" y="46"/>
                  </a:lnTo>
                  <a:lnTo>
                    <a:pt x="38" y="64"/>
                  </a:lnTo>
                  <a:lnTo>
                    <a:pt x="16" y="86"/>
                  </a:lnTo>
                  <a:lnTo>
                    <a:pt x="0" y="108"/>
                  </a:lnTo>
                  <a:lnTo>
                    <a:pt x="246" y="108"/>
                  </a:lnTo>
                  <a:lnTo>
                    <a:pt x="246" y="0"/>
                  </a:lnTo>
                  <a:lnTo>
                    <a:pt x="126" y="0"/>
                  </a:lnTo>
                  <a:close/>
                </a:path>
              </a:pathLst>
            </a:custGeom>
            <a:solidFill>
              <a:srgbClr val="3030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3" name="Rectangle 249"/>
            <p:cNvSpPr>
              <a:spLocks noChangeArrowheads="1"/>
            </p:cNvSpPr>
            <p:nvPr/>
          </p:nvSpPr>
          <p:spPr bwMode="auto">
            <a:xfrm>
              <a:off x="9385964" y="9151205"/>
              <a:ext cx="273416" cy="624301"/>
            </a:xfrm>
            <a:prstGeom prst="rect">
              <a:avLst/>
            </a:prstGeom>
            <a:solidFill>
              <a:srgbClr val="4E4E4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144" name="Freeform 250"/>
            <p:cNvSpPr/>
            <p:nvPr/>
          </p:nvSpPr>
          <p:spPr bwMode="auto">
            <a:xfrm>
              <a:off x="9098876" y="9734493"/>
              <a:ext cx="560504" cy="246075"/>
            </a:xfrm>
            <a:custGeom>
              <a:avLst/>
              <a:gdLst>
                <a:gd name="T0" fmla="*/ 126 w 246"/>
                <a:gd name="T1" fmla="*/ 0 h 108"/>
                <a:gd name="T2" fmla="*/ 126 w 246"/>
                <a:gd name="T3" fmla="*/ 0 h 108"/>
                <a:gd name="T4" fmla="*/ 112 w 246"/>
                <a:gd name="T5" fmla="*/ 8 h 108"/>
                <a:gd name="T6" fmla="*/ 78 w 246"/>
                <a:gd name="T7" fmla="*/ 30 h 108"/>
                <a:gd name="T8" fmla="*/ 58 w 246"/>
                <a:gd name="T9" fmla="*/ 46 h 108"/>
                <a:gd name="T10" fmla="*/ 38 w 246"/>
                <a:gd name="T11" fmla="*/ 64 h 108"/>
                <a:gd name="T12" fmla="*/ 18 w 246"/>
                <a:gd name="T13" fmla="*/ 86 h 108"/>
                <a:gd name="T14" fmla="*/ 0 w 246"/>
                <a:gd name="T15" fmla="*/ 108 h 108"/>
                <a:gd name="T16" fmla="*/ 246 w 246"/>
                <a:gd name="T17" fmla="*/ 108 h 108"/>
                <a:gd name="T18" fmla="*/ 246 w 246"/>
                <a:gd name="T19" fmla="*/ 0 h 108"/>
                <a:gd name="T20" fmla="*/ 126 w 246"/>
                <a:gd name="T21"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108">
                  <a:moveTo>
                    <a:pt x="126" y="0"/>
                  </a:moveTo>
                  <a:lnTo>
                    <a:pt x="126" y="0"/>
                  </a:lnTo>
                  <a:lnTo>
                    <a:pt x="112" y="8"/>
                  </a:lnTo>
                  <a:lnTo>
                    <a:pt x="78" y="30"/>
                  </a:lnTo>
                  <a:lnTo>
                    <a:pt x="58" y="46"/>
                  </a:lnTo>
                  <a:lnTo>
                    <a:pt x="38" y="64"/>
                  </a:lnTo>
                  <a:lnTo>
                    <a:pt x="18" y="86"/>
                  </a:lnTo>
                  <a:lnTo>
                    <a:pt x="0" y="108"/>
                  </a:lnTo>
                  <a:lnTo>
                    <a:pt x="246" y="108"/>
                  </a:lnTo>
                  <a:lnTo>
                    <a:pt x="246" y="0"/>
                  </a:lnTo>
                  <a:lnTo>
                    <a:pt x="126" y="0"/>
                  </a:lnTo>
                  <a:close/>
                </a:path>
              </a:pathLst>
            </a:custGeom>
            <a:solidFill>
              <a:srgbClr val="3030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5" name="Freeform 251"/>
            <p:cNvSpPr/>
            <p:nvPr/>
          </p:nvSpPr>
          <p:spPr bwMode="auto">
            <a:xfrm>
              <a:off x="8597613" y="6544635"/>
              <a:ext cx="68354" cy="136708"/>
            </a:xfrm>
            <a:custGeom>
              <a:avLst/>
              <a:gdLst>
                <a:gd name="T0" fmla="*/ 30 w 30"/>
                <a:gd name="T1" fmla="*/ 30 h 60"/>
                <a:gd name="T2" fmla="*/ 30 w 30"/>
                <a:gd name="T3" fmla="*/ 30 h 60"/>
                <a:gd name="T4" fmla="*/ 28 w 30"/>
                <a:gd name="T5" fmla="*/ 42 h 60"/>
                <a:gd name="T6" fmla="*/ 26 w 30"/>
                <a:gd name="T7" fmla="*/ 52 h 60"/>
                <a:gd name="T8" fmla="*/ 20 w 30"/>
                <a:gd name="T9" fmla="*/ 58 h 60"/>
                <a:gd name="T10" fmla="*/ 16 w 30"/>
                <a:gd name="T11" fmla="*/ 60 h 60"/>
                <a:gd name="T12" fmla="*/ 16 w 30"/>
                <a:gd name="T13" fmla="*/ 60 h 60"/>
                <a:gd name="T14" fmla="*/ 10 w 30"/>
                <a:gd name="T15" fmla="*/ 58 h 60"/>
                <a:gd name="T16" fmla="*/ 4 w 30"/>
                <a:gd name="T17" fmla="*/ 52 h 60"/>
                <a:gd name="T18" fmla="*/ 2 w 30"/>
                <a:gd name="T19" fmla="*/ 42 h 60"/>
                <a:gd name="T20" fmla="*/ 0 w 30"/>
                <a:gd name="T21" fmla="*/ 30 h 60"/>
                <a:gd name="T22" fmla="*/ 0 w 30"/>
                <a:gd name="T23" fmla="*/ 30 h 60"/>
                <a:gd name="T24" fmla="*/ 2 w 30"/>
                <a:gd name="T25" fmla="*/ 20 h 60"/>
                <a:gd name="T26" fmla="*/ 4 w 30"/>
                <a:gd name="T27" fmla="*/ 10 h 60"/>
                <a:gd name="T28" fmla="*/ 10 w 30"/>
                <a:gd name="T29" fmla="*/ 4 h 60"/>
                <a:gd name="T30" fmla="*/ 16 w 30"/>
                <a:gd name="T31" fmla="*/ 0 h 60"/>
                <a:gd name="T32" fmla="*/ 16 w 30"/>
                <a:gd name="T33" fmla="*/ 0 h 60"/>
                <a:gd name="T34" fmla="*/ 20 w 30"/>
                <a:gd name="T35" fmla="*/ 4 h 60"/>
                <a:gd name="T36" fmla="*/ 26 w 30"/>
                <a:gd name="T37" fmla="*/ 10 h 60"/>
                <a:gd name="T38" fmla="*/ 28 w 30"/>
                <a:gd name="T39" fmla="*/ 20 h 60"/>
                <a:gd name="T40" fmla="*/ 30 w 30"/>
                <a:gd name="T41" fmla="*/ 30 h 60"/>
                <a:gd name="T42" fmla="*/ 30 w 30"/>
                <a:gd name="T4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60">
                  <a:moveTo>
                    <a:pt x="30" y="30"/>
                  </a:moveTo>
                  <a:lnTo>
                    <a:pt x="30" y="30"/>
                  </a:lnTo>
                  <a:lnTo>
                    <a:pt x="28" y="42"/>
                  </a:lnTo>
                  <a:lnTo>
                    <a:pt x="26" y="52"/>
                  </a:lnTo>
                  <a:lnTo>
                    <a:pt x="20" y="58"/>
                  </a:lnTo>
                  <a:lnTo>
                    <a:pt x="16" y="60"/>
                  </a:lnTo>
                  <a:lnTo>
                    <a:pt x="16" y="60"/>
                  </a:lnTo>
                  <a:lnTo>
                    <a:pt x="10" y="58"/>
                  </a:lnTo>
                  <a:lnTo>
                    <a:pt x="4" y="52"/>
                  </a:lnTo>
                  <a:lnTo>
                    <a:pt x="2" y="42"/>
                  </a:lnTo>
                  <a:lnTo>
                    <a:pt x="0" y="30"/>
                  </a:lnTo>
                  <a:lnTo>
                    <a:pt x="0" y="30"/>
                  </a:lnTo>
                  <a:lnTo>
                    <a:pt x="2" y="20"/>
                  </a:lnTo>
                  <a:lnTo>
                    <a:pt x="4" y="10"/>
                  </a:lnTo>
                  <a:lnTo>
                    <a:pt x="10" y="4"/>
                  </a:lnTo>
                  <a:lnTo>
                    <a:pt x="16" y="0"/>
                  </a:lnTo>
                  <a:lnTo>
                    <a:pt x="16" y="0"/>
                  </a:lnTo>
                  <a:lnTo>
                    <a:pt x="20" y="4"/>
                  </a:lnTo>
                  <a:lnTo>
                    <a:pt x="26" y="10"/>
                  </a:lnTo>
                  <a:lnTo>
                    <a:pt x="28" y="20"/>
                  </a:lnTo>
                  <a:lnTo>
                    <a:pt x="30" y="30"/>
                  </a:lnTo>
                  <a:lnTo>
                    <a:pt x="30" y="30"/>
                  </a:lnTo>
                  <a:close/>
                </a:path>
              </a:pathLst>
            </a:custGeom>
            <a:solidFill>
              <a:schemeClr val="tx1"/>
            </a:solidFill>
            <a:ln>
              <a:noFill/>
            </a:ln>
          </p:spPr>
          <p:txBody>
            <a:bodyPr vert="horz" wrap="square" lIns="91440" tIns="45720" rIns="91440" bIns="45720" numCol="1" anchor="t" anchorCtr="0" compatLnSpc="1"/>
            <a:lstStyle/>
            <a:p>
              <a:endParaRPr lang="id-ID">
                <a:cs typeface="+mn-ea"/>
                <a:sym typeface="+mn-lt"/>
              </a:endParaRPr>
            </a:p>
          </p:txBody>
        </p:sp>
        <p:sp>
          <p:nvSpPr>
            <p:cNvPr id="146" name="Freeform 252"/>
            <p:cNvSpPr/>
            <p:nvPr/>
          </p:nvSpPr>
          <p:spPr bwMode="auto">
            <a:xfrm>
              <a:off x="9062421" y="6544635"/>
              <a:ext cx="68354" cy="136708"/>
            </a:xfrm>
            <a:custGeom>
              <a:avLst/>
              <a:gdLst>
                <a:gd name="T0" fmla="*/ 30 w 30"/>
                <a:gd name="T1" fmla="*/ 30 h 60"/>
                <a:gd name="T2" fmla="*/ 30 w 30"/>
                <a:gd name="T3" fmla="*/ 30 h 60"/>
                <a:gd name="T4" fmla="*/ 30 w 30"/>
                <a:gd name="T5" fmla="*/ 42 h 60"/>
                <a:gd name="T6" fmla="*/ 26 w 30"/>
                <a:gd name="T7" fmla="*/ 52 h 60"/>
                <a:gd name="T8" fmla="*/ 22 w 30"/>
                <a:gd name="T9" fmla="*/ 58 h 60"/>
                <a:gd name="T10" fmla="*/ 16 w 30"/>
                <a:gd name="T11" fmla="*/ 60 h 60"/>
                <a:gd name="T12" fmla="*/ 16 w 30"/>
                <a:gd name="T13" fmla="*/ 60 h 60"/>
                <a:gd name="T14" fmla="*/ 10 w 30"/>
                <a:gd name="T15" fmla="*/ 58 h 60"/>
                <a:gd name="T16" fmla="*/ 4 w 30"/>
                <a:gd name="T17" fmla="*/ 52 h 60"/>
                <a:gd name="T18" fmla="*/ 2 w 30"/>
                <a:gd name="T19" fmla="*/ 42 h 60"/>
                <a:gd name="T20" fmla="*/ 0 w 30"/>
                <a:gd name="T21" fmla="*/ 30 h 60"/>
                <a:gd name="T22" fmla="*/ 0 w 30"/>
                <a:gd name="T23" fmla="*/ 30 h 60"/>
                <a:gd name="T24" fmla="*/ 2 w 30"/>
                <a:gd name="T25" fmla="*/ 20 h 60"/>
                <a:gd name="T26" fmla="*/ 4 w 30"/>
                <a:gd name="T27" fmla="*/ 10 h 60"/>
                <a:gd name="T28" fmla="*/ 10 w 30"/>
                <a:gd name="T29" fmla="*/ 4 h 60"/>
                <a:gd name="T30" fmla="*/ 16 w 30"/>
                <a:gd name="T31" fmla="*/ 0 h 60"/>
                <a:gd name="T32" fmla="*/ 16 w 30"/>
                <a:gd name="T33" fmla="*/ 0 h 60"/>
                <a:gd name="T34" fmla="*/ 22 w 30"/>
                <a:gd name="T35" fmla="*/ 4 h 60"/>
                <a:gd name="T36" fmla="*/ 26 w 30"/>
                <a:gd name="T37" fmla="*/ 10 h 60"/>
                <a:gd name="T38" fmla="*/ 30 w 30"/>
                <a:gd name="T39" fmla="*/ 20 h 60"/>
                <a:gd name="T40" fmla="*/ 30 w 30"/>
                <a:gd name="T41" fmla="*/ 30 h 60"/>
                <a:gd name="T42" fmla="*/ 30 w 30"/>
                <a:gd name="T4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60">
                  <a:moveTo>
                    <a:pt x="30" y="30"/>
                  </a:moveTo>
                  <a:lnTo>
                    <a:pt x="30" y="30"/>
                  </a:lnTo>
                  <a:lnTo>
                    <a:pt x="30" y="42"/>
                  </a:lnTo>
                  <a:lnTo>
                    <a:pt x="26" y="52"/>
                  </a:lnTo>
                  <a:lnTo>
                    <a:pt x="22" y="58"/>
                  </a:lnTo>
                  <a:lnTo>
                    <a:pt x="16" y="60"/>
                  </a:lnTo>
                  <a:lnTo>
                    <a:pt x="16" y="60"/>
                  </a:lnTo>
                  <a:lnTo>
                    <a:pt x="10" y="58"/>
                  </a:lnTo>
                  <a:lnTo>
                    <a:pt x="4" y="52"/>
                  </a:lnTo>
                  <a:lnTo>
                    <a:pt x="2" y="42"/>
                  </a:lnTo>
                  <a:lnTo>
                    <a:pt x="0" y="30"/>
                  </a:lnTo>
                  <a:lnTo>
                    <a:pt x="0" y="30"/>
                  </a:lnTo>
                  <a:lnTo>
                    <a:pt x="2" y="20"/>
                  </a:lnTo>
                  <a:lnTo>
                    <a:pt x="4" y="10"/>
                  </a:lnTo>
                  <a:lnTo>
                    <a:pt x="10" y="4"/>
                  </a:lnTo>
                  <a:lnTo>
                    <a:pt x="16" y="0"/>
                  </a:lnTo>
                  <a:lnTo>
                    <a:pt x="16" y="0"/>
                  </a:lnTo>
                  <a:lnTo>
                    <a:pt x="22" y="4"/>
                  </a:lnTo>
                  <a:lnTo>
                    <a:pt x="26" y="10"/>
                  </a:lnTo>
                  <a:lnTo>
                    <a:pt x="30" y="20"/>
                  </a:lnTo>
                  <a:lnTo>
                    <a:pt x="30" y="30"/>
                  </a:lnTo>
                  <a:lnTo>
                    <a:pt x="30" y="30"/>
                  </a:lnTo>
                  <a:close/>
                </a:path>
              </a:pathLst>
            </a:custGeom>
            <a:solidFill>
              <a:schemeClr val="tx1"/>
            </a:solidFill>
            <a:ln>
              <a:noFill/>
            </a:ln>
          </p:spPr>
          <p:txBody>
            <a:bodyPr vert="horz" wrap="square" lIns="91440" tIns="45720" rIns="91440" bIns="45720" numCol="1" anchor="t" anchorCtr="0" compatLnSpc="1"/>
            <a:lstStyle/>
            <a:p>
              <a:endParaRPr lang="id-ID">
                <a:cs typeface="+mn-ea"/>
                <a:sym typeface="+mn-lt"/>
              </a:endParaRPr>
            </a:p>
          </p:txBody>
        </p:sp>
        <p:sp>
          <p:nvSpPr>
            <p:cNvPr id="147" name="Freeform 253"/>
            <p:cNvSpPr/>
            <p:nvPr/>
          </p:nvSpPr>
          <p:spPr bwMode="auto">
            <a:xfrm>
              <a:off x="8488246" y="6676786"/>
              <a:ext cx="337214" cy="100253"/>
            </a:xfrm>
            <a:custGeom>
              <a:avLst/>
              <a:gdLst>
                <a:gd name="T0" fmla="*/ 0 w 148"/>
                <a:gd name="T1" fmla="*/ 44 h 44"/>
                <a:gd name="T2" fmla="*/ 0 w 148"/>
                <a:gd name="T3" fmla="*/ 44 h 44"/>
                <a:gd name="T4" fmla="*/ 12 w 148"/>
                <a:gd name="T5" fmla="*/ 38 h 44"/>
                <a:gd name="T6" fmla="*/ 42 w 148"/>
                <a:gd name="T7" fmla="*/ 24 h 44"/>
                <a:gd name="T8" fmla="*/ 64 w 148"/>
                <a:gd name="T9" fmla="*/ 18 h 44"/>
                <a:gd name="T10" fmla="*/ 88 w 148"/>
                <a:gd name="T11" fmla="*/ 10 h 44"/>
                <a:gd name="T12" fmla="*/ 116 w 148"/>
                <a:gd name="T13" fmla="*/ 4 h 44"/>
                <a:gd name="T14" fmla="*/ 148 w 148"/>
                <a:gd name="T15" fmla="*/ 0 h 44"/>
                <a:gd name="T16" fmla="*/ 0 w 14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44">
                  <a:moveTo>
                    <a:pt x="0" y="44"/>
                  </a:moveTo>
                  <a:lnTo>
                    <a:pt x="0" y="44"/>
                  </a:lnTo>
                  <a:lnTo>
                    <a:pt x="12" y="38"/>
                  </a:lnTo>
                  <a:lnTo>
                    <a:pt x="42" y="24"/>
                  </a:lnTo>
                  <a:lnTo>
                    <a:pt x="64" y="18"/>
                  </a:lnTo>
                  <a:lnTo>
                    <a:pt x="88" y="10"/>
                  </a:lnTo>
                  <a:lnTo>
                    <a:pt x="116" y="4"/>
                  </a:lnTo>
                  <a:lnTo>
                    <a:pt x="148" y="0"/>
                  </a:lnTo>
                  <a:lnTo>
                    <a:pt x="0" y="44"/>
                  </a:lnTo>
                  <a:close/>
                </a:path>
              </a:pathLst>
            </a:custGeom>
            <a:solidFill>
              <a:srgbClr val="EFC9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8" name="Freeform 254"/>
            <p:cNvSpPr/>
            <p:nvPr/>
          </p:nvSpPr>
          <p:spPr bwMode="auto">
            <a:xfrm>
              <a:off x="8912042" y="6681343"/>
              <a:ext cx="337214" cy="95696"/>
            </a:xfrm>
            <a:custGeom>
              <a:avLst/>
              <a:gdLst>
                <a:gd name="T0" fmla="*/ 0 w 148"/>
                <a:gd name="T1" fmla="*/ 42 h 42"/>
                <a:gd name="T2" fmla="*/ 0 w 148"/>
                <a:gd name="T3" fmla="*/ 42 h 42"/>
                <a:gd name="T4" fmla="*/ 12 w 148"/>
                <a:gd name="T5" fmla="*/ 38 h 42"/>
                <a:gd name="T6" fmla="*/ 42 w 148"/>
                <a:gd name="T7" fmla="*/ 24 h 42"/>
                <a:gd name="T8" fmla="*/ 64 w 148"/>
                <a:gd name="T9" fmla="*/ 18 h 42"/>
                <a:gd name="T10" fmla="*/ 90 w 148"/>
                <a:gd name="T11" fmla="*/ 10 h 42"/>
                <a:gd name="T12" fmla="*/ 118 w 148"/>
                <a:gd name="T13" fmla="*/ 4 h 42"/>
                <a:gd name="T14" fmla="*/ 148 w 148"/>
                <a:gd name="T15" fmla="*/ 0 h 42"/>
                <a:gd name="T16" fmla="*/ 0 w 148"/>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42">
                  <a:moveTo>
                    <a:pt x="0" y="42"/>
                  </a:moveTo>
                  <a:lnTo>
                    <a:pt x="0" y="42"/>
                  </a:lnTo>
                  <a:lnTo>
                    <a:pt x="12" y="38"/>
                  </a:lnTo>
                  <a:lnTo>
                    <a:pt x="42" y="24"/>
                  </a:lnTo>
                  <a:lnTo>
                    <a:pt x="64" y="18"/>
                  </a:lnTo>
                  <a:lnTo>
                    <a:pt x="90" y="10"/>
                  </a:lnTo>
                  <a:lnTo>
                    <a:pt x="118" y="4"/>
                  </a:lnTo>
                  <a:lnTo>
                    <a:pt x="148" y="0"/>
                  </a:lnTo>
                  <a:lnTo>
                    <a:pt x="0" y="42"/>
                  </a:lnTo>
                  <a:close/>
                </a:path>
              </a:pathLst>
            </a:custGeom>
            <a:solidFill>
              <a:srgbClr val="EFC9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49" name="Freeform 255"/>
            <p:cNvSpPr/>
            <p:nvPr/>
          </p:nvSpPr>
          <p:spPr bwMode="auto">
            <a:xfrm>
              <a:off x="9012294" y="6685900"/>
              <a:ext cx="332657" cy="100253"/>
            </a:xfrm>
            <a:custGeom>
              <a:avLst/>
              <a:gdLst>
                <a:gd name="T0" fmla="*/ 0 w 146"/>
                <a:gd name="T1" fmla="*/ 44 h 44"/>
                <a:gd name="T2" fmla="*/ 0 w 146"/>
                <a:gd name="T3" fmla="*/ 44 h 44"/>
                <a:gd name="T4" fmla="*/ 10 w 146"/>
                <a:gd name="T5" fmla="*/ 38 h 44"/>
                <a:gd name="T6" fmla="*/ 42 w 146"/>
                <a:gd name="T7" fmla="*/ 26 h 44"/>
                <a:gd name="T8" fmla="*/ 64 w 146"/>
                <a:gd name="T9" fmla="*/ 18 h 44"/>
                <a:gd name="T10" fmla="*/ 88 w 146"/>
                <a:gd name="T11" fmla="*/ 12 h 44"/>
                <a:gd name="T12" fmla="*/ 116 w 146"/>
                <a:gd name="T13" fmla="*/ 4 h 44"/>
                <a:gd name="T14" fmla="*/ 146 w 146"/>
                <a:gd name="T15" fmla="*/ 0 h 44"/>
                <a:gd name="T16" fmla="*/ 0 w 146"/>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44">
                  <a:moveTo>
                    <a:pt x="0" y="44"/>
                  </a:moveTo>
                  <a:lnTo>
                    <a:pt x="0" y="44"/>
                  </a:lnTo>
                  <a:lnTo>
                    <a:pt x="10" y="38"/>
                  </a:lnTo>
                  <a:lnTo>
                    <a:pt x="42" y="26"/>
                  </a:lnTo>
                  <a:lnTo>
                    <a:pt x="64" y="18"/>
                  </a:lnTo>
                  <a:lnTo>
                    <a:pt x="88" y="12"/>
                  </a:lnTo>
                  <a:lnTo>
                    <a:pt x="116" y="4"/>
                  </a:lnTo>
                  <a:lnTo>
                    <a:pt x="146" y="0"/>
                  </a:lnTo>
                  <a:lnTo>
                    <a:pt x="0" y="44"/>
                  </a:lnTo>
                  <a:close/>
                </a:path>
              </a:pathLst>
            </a:custGeom>
            <a:solidFill>
              <a:srgbClr val="EFC9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0" name="Freeform 256"/>
            <p:cNvSpPr/>
            <p:nvPr/>
          </p:nvSpPr>
          <p:spPr bwMode="auto">
            <a:xfrm>
              <a:off x="9773304" y="6357800"/>
              <a:ext cx="168607" cy="296201"/>
            </a:xfrm>
            <a:custGeom>
              <a:avLst/>
              <a:gdLst>
                <a:gd name="T0" fmla="*/ 74 w 74"/>
                <a:gd name="T1" fmla="*/ 0 h 130"/>
                <a:gd name="T2" fmla="*/ 74 w 74"/>
                <a:gd name="T3" fmla="*/ 0 h 130"/>
                <a:gd name="T4" fmla="*/ 62 w 74"/>
                <a:gd name="T5" fmla="*/ 2 h 130"/>
                <a:gd name="T6" fmla="*/ 50 w 74"/>
                <a:gd name="T7" fmla="*/ 6 h 130"/>
                <a:gd name="T8" fmla="*/ 38 w 74"/>
                <a:gd name="T9" fmla="*/ 14 h 130"/>
                <a:gd name="T10" fmla="*/ 24 w 74"/>
                <a:gd name="T11" fmla="*/ 22 h 130"/>
                <a:gd name="T12" fmla="*/ 12 w 74"/>
                <a:gd name="T13" fmla="*/ 36 h 130"/>
                <a:gd name="T14" fmla="*/ 8 w 74"/>
                <a:gd name="T15" fmla="*/ 44 h 130"/>
                <a:gd name="T16" fmla="*/ 4 w 74"/>
                <a:gd name="T17" fmla="*/ 52 h 130"/>
                <a:gd name="T18" fmla="*/ 2 w 74"/>
                <a:gd name="T19" fmla="*/ 62 h 130"/>
                <a:gd name="T20" fmla="*/ 0 w 74"/>
                <a:gd name="T21" fmla="*/ 72 h 130"/>
                <a:gd name="T22" fmla="*/ 0 w 74"/>
                <a:gd name="T23" fmla="*/ 72 h 130"/>
                <a:gd name="T24" fmla="*/ 2 w 74"/>
                <a:gd name="T25" fmla="*/ 88 h 130"/>
                <a:gd name="T26" fmla="*/ 8 w 74"/>
                <a:gd name="T27" fmla="*/ 100 h 130"/>
                <a:gd name="T28" fmla="*/ 16 w 74"/>
                <a:gd name="T29" fmla="*/ 110 h 130"/>
                <a:gd name="T30" fmla="*/ 24 w 74"/>
                <a:gd name="T31" fmla="*/ 118 h 130"/>
                <a:gd name="T32" fmla="*/ 34 w 74"/>
                <a:gd name="T33" fmla="*/ 124 h 130"/>
                <a:gd name="T34" fmla="*/ 44 w 74"/>
                <a:gd name="T35" fmla="*/ 128 h 130"/>
                <a:gd name="T36" fmla="*/ 50 w 74"/>
                <a:gd name="T37" fmla="*/ 130 h 130"/>
                <a:gd name="T38" fmla="*/ 56 w 74"/>
                <a:gd name="T39" fmla="*/ 130 h 130"/>
                <a:gd name="T40" fmla="*/ 56 w 74"/>
                <a:gd name="T41" fmla="*/ 130 h 130"/>
                <a:gd name="T42" fmla="*/ 44 w 74"/>
                <a:gd name="T43" fmla="*/ 120 h 130"/>
                <a:gd name="T44" fmla="*/ 34 w 74"/>
                <a:gd name="T45" fmla="*/ 108 h 130"/>
                <a:gd name="T46" fmla="*/ 28 w 74"/>
                <a:gd name="T47" fmla="*/ 100 h 130"/>
                <a:gd name="T48" fmla="*/ 24 w 74"/>
                <a:gd name="T49" fmla="*/ 92 h 130"/>
                <a:gd name="T50" fmla="*/ 22 w 74"/>
                <a:gd name="T51" fmla="*/ 82 h 130"/>
                <a:gd name="T52" fmla="*/ 22 w 74"/>
                <a:gd name="T53" fmla="*/ 72 h 130"/>
                <a:gd name="T54" fmla="*/ 22 w 74"/>
                <a:gd name="T55" fmla="*/ 62 h 130"/>
                <a:gd name="T56" fmla="*/ 26 w 74"/>
                <a:gd name="T57" fmla="*/ 50 h 130"/>
                <a:gd name="T58" fmla="*/ 32 w 74"/>
                <a:gd name="T59" fmla="*/ 38 h 130"/>
                <a:gd name="T60" fmla="*/ 42 w 74"/>
                <a:gd name="T61" fmla="*/ 26 h 130"/>
                <a:gd name="T62" fmla="*/ 56 w 74"/>
                <a:gd name="T63" fmla="*/ 12 h 130"/>
                <a:gd name="T64" fmla="*/ 74 w 74"/>
                <a:gd name="T65" fmla="*/ 0 h 130"/>
                <a:gd name="T66" fmla="*/ 74 w 74"/>
                <a:gd name="T6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130">
                  <a:moveTo>
                    <a:pt x="74" y="0"/>
                  </a:moveTo>
                  <a:lnTo>
                    <a:pt x="74" y="0"/>
                  </a:lnTo>
                  <a:lnTo>
                    <a:pt x="62" y="2"/>
                  </a:lnTo>
                  <a:lnTo>
                    <a:pt x="50" y="6"/>
                  </a:lnTo>
                  <a:lnTo>
                    <a:pt x="38" y="14"/>
                  </a:lnTo>
                  <a:lnTo>
                    <a:pt x="24" y="22"/>
                  </a:lnTo>
                  <a:lnTo>
                    <a:pt x="12" y="36"/>
                  </a:lnTo>
                  <a:lnTo>
                    <a:pt x="8" y="44"/>
                  </a:lnTo>
                  <a:lnTo>
                    <a:pt x="4" y="52"/>
                  </a:lnTo>
                  <a:lnTo>
                    <a:pt x="2" y="62"/>
                  </a:lnTo>
                  <a:lnTo>
                    <a:pt x="0" y="72"/>
                  </a:lnTo>
                  <a:lnTo>
                    <a:pt x="0" y="72"/>
                  </a:lnTo>
                  <a:lnTo>
                    <a:pt x="2" y="88"/>
                  </a:lnTo>
                  <a:lnTo>
                    <a:pt x="8" y="100"/>
                  </a:lnTo>
                  <a:lnTo>
                    <a:pt x="16" y="110"/>
                  </a:lnTo>
                  <a:lnTo>
                    <a:pt x="24" y="118"/>
                  </a:lnTo>
                  <a:lnTo>
                    <a:pt x="34" y="124"/>
                  </a:lnTo>
                  <a:lnTo>
                    <a:pt x="44" y="128"/>
                  </a:lnTo>
                  <a:lnTo>
                    <a:pt x="50" y="130"/>
                  </a:lnTo>
                  <a:lnTo>
                    <a:pt x="56" y="130"/>
                  </a:lnTo>
                  <a:lnTo>
                    <a:pt x="56" y="130"/>
                  </a:lnTo>
                  <a:lnTo>
                    <a:pt x="44" y="120"/>
                  </a:lnTo>
                  <a:lnTo>
                    <a:pt x="34" y="108"/>
                  </a:lnTo>
                  <a:lnTo>
                    <a:pt x="28" y="100"/>
                  </a:lnTo>
                  <a:lnTo>
                    <a:pt x="24" y="92"/>
                  </a:lnTo>
                  <a:lnTo>
                    <a:pt x="22" y="82"/>
                  </a:lnTo>
                  <a:lnTo>
                    <a:pt x="22" y="72"/>
                  </a:lnTo>
                  <a:lnTo>
                    <a:pt x="22" y="62"/>
                  </a:lnTo>
                  <a:lnTo>
                    <a:pt x="26" y="50"/>
                  </a:lnTo>
                  <a:lnTo>
                    <a:pt x="32" y="38"/>
                  </a:lnTo>
                  <a:lnTo>
                    <a:pt x="42" y="26"/>
                  </a:lnTo>
                  <a:lnTo>
                    <a:pt x="56" y="12"/>
                  </a:lnTo>
                  <a:lnTo>
                    <a:pt x="74" y="0"/>
                  </a:lnTo>
                  <a:lnTo>
                    <a:pt x="74" y="0"/>
                  </a:lnTo>
                  <a:close/>
                </a:path>
              </a:pathLst>
            </a:custGeom>
            <a:solidFill>
              <a:srgbClr val="EFC9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1" name="Freeform 259"/>
            <p:cNvSpPr/>
            <p:nvPr/>
          </p:nvSpPr>
          <p:spPr bwMode="auto">
            <a:xfrm>
              <a:off x="8155590" y="8554246"/>
              <a:ext cx="473922" cy="405568"/>
            </a:xfrm>
            <a:custGeom>
              <a:avLst/>
              <a:gdLst>
                <a:gd name="T0" fmla="*/ 96 w 208"/>
                <a:gd name="T1" fmla="*/ 0 h 178"/>
                <a:gd name="T2" fmla="*/ 96 w 208"/>
                <a:gd name="T3" fmla="*/ 0 h 178"/>
                <a:gd name="T4" fmla="*/ 114 w 208"/>
                <a:gd name="T5" fmla="*/ 10 h 178"/>
                <a:gd name="T6" fmla="*/ 154 w 208"/>
                <a:gd name="T7" fmla="*/ 34 h 178"/>
                <a:gd name="T8" fmla="*/ 174 w 208"/>
                <a:gd name="T9" fmla="*/ 46 h 178"/>
                <a:gd name="T10" fmla="*/ 192 w 208"/>
                <a:gd name="T11" fmla="*/ 60 h 178"/>
                <a:gd name="T12" fmla="*/ 204 w 208"/>
                <a:gd name="T13" fmla="*/ 70 h 178"/>
                <a:gd name="T14" fmla="*/ 208 w 208"/>
                <a:gd name="T15" fmla="*/ 74 h 178"/>
                <a:gd name="T16" fmla="*/ 208 w 208"/>
                <a:gd name="T17" fmla="*/ 78 h 178"/>
                <a:gd name="T18" fmla="*/ 208 w 208"/>
                <a:gd name="T19" fmla="*/ 78 h 178"/>
                <a:gd name="T20" fmla="*/ 202 w 208"/>
                <a:gd name="T21" fmla="*/ 90 h 178"/>
                <a:gd name="T22" fmla="*/ 192 w 208"/>
                <a:gd name="T23" fmla="*/ 100 h 178"/>
                <a:gd name="T24" fmla="*/ 182 w 208"/>
                <a:gd name="T25" fmla="*/ 112 h 178"/>
                <a:gd name="T26" fmla="*/ 154 w 208"/>
                <a:gd name="T27" fmla="*/ 94 h 178"/>
                <a:gd name="T28" fmla="*/ 162 w 208"/>
                <a:gd name="T29" fmla="*/ 160 h 178"/>
                <a:gd name="T30" fmla="*/ 128 w 208"/>
                <a:gd name="T31" fmla="*/ 178 h 178"/>
                <a:gd name="T32" fmla="*/ 94 w 208"/>
                <a:gd name="T33" fmla="*/ 118 h 178"/>
                <a:gd name="T34" fmla="*/ 96 w 208"/>
                <a:gd name="T35" fmla="*/ 176 h 178"/>
                <a:gd name="T36" fmla="*/ 52 w 208"/>
                <a:gd name="T37" fmla="*/ 174 h 178"/>
                <a:gd name="T38" fmla="*/ 0 w 208"/>
                <a:gd name="T39" fmla="*/ 42 h 178"/>
                <a:gd name="T40" fmla="*/ 96 w 208"/>
                <a:gd name="T4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8" h="178">
                  <a:moveTo>
                    <a:pt x="96" y="0"/>
                  </a:moveTo>
                  <a:lnTo>
                    <a:pt x="96" y="0"/>
                  </a:lnTo>
                  <a:lnTo>
                    <a:pt x="114" y="10"/>
                  </a:lnTo>
                  <a:lnTo>
                    <a:pt x="154" y="34"/>
                  </a:lnTo>
                  <a:lnTo>
                    <a:pt x="174" y="46"/>
                  </a:lnTo>
                  <a:lnTo>
                    <a:pt x="192" y="60"/>
                  </a:lnTo>
                  <a:lnTo>
                    <a:pt x="204" y="70"/>
                  </a:lnTo>
                  <a:lnTo>
                    <a:pt x="208" y="74"/>
                  </a:lnTo>
                  <a:lnTo>
                    <a:pt x="208" y="78"/>
                  </a:lnTo>
                  <a:lnTo>
                    <a:pt x="208" y="78"/>
                  </a:lnTo>
                  <a:lnTo>
                    <a:pt x="202" y="90"/>
                  </a:lnTo>
                  <a:lnTo>
                    <a:pt x="192" y="100"/>
                  </a:lnTo>
                  <a:lnTo>
                    <a:pt x="182" y="112"/>
                  </a:lnTo>
                  <a:lnTo>
                    <a:pt x="154" y="94"/>
                  </a:lnTo>
                  <a:lnTo>
                    <a:pt x="162" y="160"/>
                  </a:lnTo>
                  <a:lnTo>
                    <a:pt x="128" y="178"/>
                  </a:lnTo>
                  <a:lnTo>
                    <a:pt x="94" y="118"/>
                  </a:lnTo>
                  <a:lnTo>
                    <a:pt x="96" y="176"/>
                  </a:lnTo>
                  <a:lnTo>
                    <a:pt x="52" y="174"/>
                  </a:lnTo>
                  <a:lnTo>
                    <a:pt x="0" y="42"/>
                  </a:lnTo>
                  <a:lnTo>
                    <a:pt x="96" y="0"/>
                  </a:lnTo>
                  <a:close/>
                </a:path>
              </a:pathLst>
            </a:custGeom>
            <a:solidFill>
              <a:srgbClr val="F0D3A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2" name="Freeform 260"/>
            <p:cNvSpPr/>
            <p:nvPr/>
          </p:nvSpPr>
          <p:spPr bwMode="auto">
            <a:xfrm>
              <a:off x="7964198" y="7501592"/>
              <a:ext cx="492150" cy="1175691"/>
            </a:xfrm>
            <a:custGeom>
              <a:avLst/>
              <a:gdLst>
                <a:gd name="T0" fmla="*/ 132 w 216"/>
                <a:gd name="T1" fmla="*/ 232 h 516"/>
                <a:gd name="T2" fmla="*/ 132 w 216"/>
                <a:gd name="T3" fmla="*/ 232 h 516"/>
                <a:gd name="T4" fmla="*/ 138 w 216"/>
                <a:gd name="T5" fmla="*/ 222 h 516"/>
                <a:gd name="T6" fmla="*/ 146 w 216"/>
                <a:gd name="T7" fmla="*/ 212 h 516"/>
                <a:gd name="T8" fmla="*/ 152 w 216"/>
                <a:gd name="T9" fmla="*/ 202 h 516"/>
                <a:gd name="T10" fmla="*/ 162 w 216"/>
                <a:gd name="T11" fmla="*/ 194 h 516"/>
                <a:gd name="T12" fmla="*/ 182 w 216"/>
                <a:gd name="T13" fmla="*/ 178 h 516"/>
                <a:gd name="T14" fmla="*/ 208 w 216"/>
                <a:gd name="T15" fmla="*/ 162 h 516"/>
                <a:gd name="T16" fmla="*/ 216 w 216"/>
                <a:gd name="T17" fmla="*/ 0 h 516"/>
                <a:gd name="T18" fmla="*/ 216 w 216"/>
                <a:gd name="T19" fmla="*/ 0 h 516"/>
                <a:gd name="T20" fmla="*/ 190 w 216"/>
                <a:gd name="T21" fmla="*/ 16 h 516"/>
                <a:gd name="T22" fmla="*/ 166 w 216"/>
                <a:gd name="T23" fmla="*/ 32 h 516"/>
                <a:gd name="T24" fmla="*/ 136 w 216"/>
                <a:gd name="T25" fmla="*/ 52 h 516"/>
                <a:gd name="T26" fmla="*/ 106 w 216"/>
                <a:gd name="T27" fmla="*/ 78 h 516"/>
                <a:gd name="T28" fmla="*/ 76 w 216"/>
                <a:gd name="T29" fmla="*/ 106 h 516"/>
                <a:gd name="T30" fmla="*/ 62 w 216"/>
                <a:gd name="T31" fmla="*/ 120 h 516"/>
                <a:gd name="T32" fmla="*/ 48 w 216"/>
                <a:gd name="T33" fmla="*/ 136 h 516"/>
                <a:gd name="T34" fmla="*/ 38 w 216"/>
                <a:gd name="T35" fmla="*/ 154 h 516"/>
                <a:gd name="T36" fmla="*/ 28 w 216"/>
                <a:gd name="T37" fmla="*/ 170 h 516"/>
                <a:gd name="T38" fmla="*/ 28 w 216"/>
                <a:gd name="T39" fmla="*/ 170 h 516"/>
                <a:gd name="T40" fmla="*/ 18 w 216"/>
                <a:gd name="T41" fmla="*/ 188 h 516"/>
                <a:gd name="T42" fmla="*/ 12 w 216"/>
                <a:gd name="T43" fmla="*/ 206 h 516"/>
                <a:gd name="T44" fmla="*/ 6 w 216"/>
                <a:gd name="T45" fmla="*/ 226 h 516"/>
                <a:gd name="T46" fmla="*/ 4 w 216"/>
                <a:gd name="T47" fmla="*/ 246 h 516"/>
                <a:gd name="T48" fmla="*/ 2 w 216"/>
                <a:gd name="T49" fmla="*/ 266 h 516"/>
                <a:gd name="T50" fmla="*/ 0 w 216"/>
                <a:gd name="T51" fmla="*/ 286 h 516"/>
                <a:gd name="T52" fmla="*/ 2 w 216"/>
                <a:gd name="T53" fmla="*/ 308 h 516"/>
                <a:gd name="T54" fmla="*/ 4 w 216"/>
                <a:gd name="T55" fmla="*/ 330 h 516"/>
                <a:gd name="T56" fmla="*/ 10 w 216"/>
                <a:gd name="T57" fmla="*/ 352 h 516"/>
                <a:gd name="T58" fmla="*/ 14 w 216"/>
                <a:gd name="T59" fmla="*/ 374 h 516"/>
                <a:gd name="T60" fmla="*/ 22 w 216"/>
                <a:gd name="T61" fmla="*/ 398 h 516"/>
                <a:gd name="T62" fmla="*/ 30 w 216"/>
                <a:gd name="T63" fmla="*/ 420 h 516"/>
                <a:gd name="T64" fmla="*/ 52 w 216"/>
                <a:gd name="T65" fmla="*/ 468 h 516"/>
                <a:gd name="T66" fmla="*/ 80 w 216"/>
                <a:gd name="T67" fmla="*/ 516 h 516"/>
                <a:gd name="T68" fmla="*/ 194 w 216"/>
                <a:gd name="T69" fmla="*/ 464 h 516"/>
                <a:gd name="T70" fmla="*/ 190 w 216"/>
                <a:gd name="T71" fmla="*/ 456 h 516"/>
                <a:gd name="T72" fmla="*/ 190 w 216"/>
                <a:gd name="T73" fmla="*/ 456 h 516"/>
                <a:gd name="T74" fmla="*/ 170 w 216"/>
                <a:gd name="T75" fmla="*/ 422 h 516"/>
                <a:gd name="T76" fmla="*/ 152 w 216"/>
                <a:gd name="T77" fmla="*/ 390 h 516"/>
                <a:gd name="T78" fmla="*/ 138 w 216"/>
                <a:gd name="T79" fmla="*/ 360 h 516"/>
                <a:gd name="T80" fmla="*/ 128 w 216"/>
                <a:gd name="T81" fmla="*/ 330 h 516"/>
                <a:gd name="T82" fmla="*/ 124 w 216"/>
                <a:gd name="T83" fmla="*/ 304 h 516"/>
                <a:gd name="T84" fmla="*/ 122 w 216"/>
                <a:gd name="T85" fmla="*/ 280 h 516"/>
                <a:gd name="T86" fmla="*/ 124 w 216"/>
                <a:gd name="T87" fmla="*/ 256 h 516"/>
                <a:gd name="T88" fmla="*/ 128 w 216"/>
                <a:gd name="T89" fmla="*/ 244 h 516"/>
                <a:gd name="T90" fmla="*/ 132 w 216"/>
                <a:gd name="T91" fmla="*/ 232 h 516"/>
                <a:gd name="T92" fmla="*/ 132 w 216"/>
                <a:gd name="T93" fmla="*/ 232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6" h="516">
                  <a:moveTo>
                    <a:pt x="132" y="232"/>
                  </a:moveTo>
                  <a:lnTo>
                    <a:pt x="132" y="232"/>
                  </a:lnTo>
                  <a:lnTo>
                    <a:pt x="138" y="222"/>
                  </a:lnTo>
                  <a:lnTo>
                    <a:pt x="146" y="212"/>
                  </a:lnTo>
                  <a:lnTo>
                    <a:pt x="152" y="202"/>
                  </a:lnTo>
                  <a:lnTo>
                    <a:pt x="162" y="194"/>
                  </a:lnTo>
                  <a:lnTo>
                    <a:pt x="182" y="178"/>
                  </a:lnTo>
                  <a:lnTo>
                    <a:pt x="208" y="162"/>
                  </a:lnTo>
                  <a:lnTo>
                    <a:pt x="216" y="0"/>
                  </a:lnTo>
                  <a:lnTo>
                    <a:pt x="216" y="0"/>
                  </a:lnTo>
                  <a:lnTo>
                    <a:pt x="190" y="16"/>
                  </a:lnTo>
                  <a:lnTo>
                    <a:pt x="166" y="32"/>
                  </a:lnTo>
                  <a:lnTo>
                    <a:pt x="136" y="52"/>
                  </a:lnTo>
                  <a:lnTo>
                    <a:pt x="106" y="78"/>
                  </a:lnTo>
                  <a:lnTo>
                    <a:pt x="76" y="106"/>
                  </a:lnTo>
                  <a:lnTo>
                    <a:pt x="62" y="120"/>
                  </a:lnTo>
                  <a:lnTo>
                    <a:pt x="48" y="136"/>
                  </a:lnTo>
                  <a:lnTo>
                    <a:pt x="38" y="154"/>
                  </a:lnTo>
                  <a:lnTo>
                    <a:pt x="28" y="170"/>
                  </a:lnTo>
                  <a:lnTo>
                    <a:pt x="28" y="170"/>
                  </a:lnTo>
                  <a:lnTo>
                    <a:pt x="18" y="188"/>
                  </a:lnTo>
                  <a:lnTo>
                    <a:pt x="12" y="206"/>
                  </a:lnTo>
                  <a:lnTo>
                    <a:pt x="6" y="226"/>
                  </a:lnTo>
                  <a:lnTo>
                    <a:pt x="4" y="246"/>
                  </a:lnTo>
                  <a:lnTo>
                    <a:pt x="2" y="266"/>
                  </a:lnTo>
                  <a:lnTo>
                    <a:pt x="0" y="286"/>
                  </a:lnTo>
                  <a:lnTo>
                    <a:pt x="2" y="308"/>
                  </a:lnTo>
                  <a:lnTo>
                    <a:pt x="4" y="330"/>
                  </a:lnTo>
                  <a:lnTo>
                    <a:pt x="10" y="352"/>
                  </a:lnTo>
                  <a:lnTo>
                    <a:pt x="14" y="374"/>
                  </a:lnTo>
                  <a:lnTo>
                    <a:pt x="22" y="398"/>
                  </a:lnTo>
                  <a:lnTo>
                    <a:pt x="30" y="420"/>
                  </a:lnTo>
                  <a:lnTo>
                    <a:pt x="52" y="468"/>
                  </a:lnTo>
                  <a:lnTo>
                    <a:pt x="80" y="516"/>
                  </a:lnTo>
                  <a:lnTo>
                    <a:pt x="194" y="464"/>
                  </a:lnTo>
                  <a:lnTo>
                    <a:pt x="190" y="456"/>
                  </a:lnTo>
                  <a:lnTo>
                    <a:pt x="190" y="456"/>
                  </a:lnTo>
                  <a:lnTo>
                    <a:pt x="170" y="422"/>
                  </a:lnTo>
                  <a:lnTo>
                    <a:pt x="152" y="390"/>
                  </a:lnTo>
                  <a:lnTo>
                    <a:pt x="138" y="360"/>
                  </a:lnTo>
                  <a:lnTo>
                    <a:pt x="128" y="330"/>
                  </a:lnTo>
                  <a:lnTo>
                    <a:pt x="124" y="304"/>
                  </a:lnTo>
                  <a:lnTo>
                    <a:pt x="122" y="280"/>
                  </a:lnTo>
                  <a:lnTo>
                    <a:pt x="124" y="256"/>
                  </a:lnTo>
                  <a:lnTo>
                    <a:pt x="128" y="244"/>
                  </a:lnTo>
                  <a:lnTo>
                    <a:pt x="132" y="232"/>
                  </a:lnTo>
                  <a:lnTo>
                    <a:pt x="132" y="232"/>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grpSp>
          <p:nvGrpSpPr>
            <p:cNvPr id="153" name="Group 3"/>
            <p:cNvGrpSpPr/>
            <p:nvPr/>
          </p:nvGrpSpPr>
          <p:grpSpPr>
            <a:xfrm rot="20422622" flipH="1">
              <a:off x="8701789" y="6818474"/>
              <a:ext cx="789617" cy="580601"/>
              <a:chOff x="3772367" y="5000824"/>
              <a:chExt cx="647700" cy="476250"/>
            </a:xfrm>
          </p:grpSpPr>
          <p:sp>
            <p:nvSpPr>
              <p:cNvPr id="156" name="Freeform 32"/>
              <p:cNvSpPr/>
              <p:nvPr/>
            </p:nvSpPr>
            <p:spPr bwMode="auto">
              <a:xfrm>
                <a:off x="3880317" y="5299274"/>
                <a:ext cx="425450" cy="177800"/>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7" name="Freeform 34"/>
              <p:cNvSpPr/>
              <p:nvPr/>
            </p:nvSpPr>
            <p:spPr bwMode="auto">
              <a:xfrm>
                <a:off x="3772367" y="5000824"/>
                <a:ext cx="647700" cy="422275"/>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sp>
          <p:nvSpPr>
            <p:cNvPr id="154" name="Freeform 257"/>
            <p:cNvSpPr/>
            <p:nvPr/>
          </p:nvSpPr>
          <p:spPr bwMode="auto">
            <a:xfrm>
              <a:off x="8743435" y="7036784"/>
              <a:ext cx="414682" cy="401011"/>
            </a:xfrm>
            <a:custGeom>
              <a:avLst/>
              <a:gdLst>
                <a:gd name="T0" fmla="*/ 112 w 182"/>
                <a:gd name="T1" fmla="*/ 176 h 176"/>
                <a:gd name="T2" fmla="*/ 112 w 182"/>
                <a:gd name="T3" fmla="*/ 176 h 176"/>
                <a:gd name="T4" fmla="*/ 126 w 182"/>
                <a:gd name="T5" fmla="*/ 158 h 176"/>
                <a:gd name="T6" fmla="*/ 152 w 182"/>
                <a:gd name="T7" fmla="*/ 120 h 176"/>
                <a:gd name="T8" fmla="*/ 164 w 182"/>
                <a:gd name="T9" fmla="*/ 100 h 176"/>
                <a:gd name="T10" fmla="*/ 176 w 182"/>
                <a:gd name="T11" fmla="*/ 80 h 176"/>
                <a:gd name="T12" fmla="*/ 182 w 182"/>
                <a:gd name="T13" fmla="*/ 66 h 176"/>
                <a:gd name="T14" fmla="*/ 182 w 182"/>
                <a:gd name="T15" fmla="*/ 60 h 176"/>
                <a:gd name="T16" fmla="*/ 182 w 182"/>
                <a:gd name="T17" fmla="*/ 56 h 176"/>
                <a:gd name="T18" fmla="*/ 182 w 182"/>
                <a:gd name="T19" fmla="*/ 56 h 176"/>
                <a:gd name="T20" fmla="*/ 170 w 182"/>
                <a:gd name="T21" fmla="*/ 50 h 176"/>
                <a:gd name="T22" fmla="*/ 158 w 182"/>
                <a:gd name="T23" fmla="*/ 42 h 176"/>
                <a:gd name="T24" fmla="*/ 144 w 182"/>
                <a:gd name="T25" fmla="*/ 36 h 176"/>
                <a:gd name="T26" fmla="*/ 126 w 182"/>
                <a:gd name="T27" fmla="*/ 66 h 176"/>
                <a:gd name="T28" fmla="*/ 106 w 182"/>
                <a:gd name="T29" fmla="*/ 2 h 176"/>
                <a:gd name="T30" fmla="*/ 66 w 182"/>
                <a:gd name="T31" fmla="*/ 0 h 176"/>
                <a:gd name="T32" fmla="*/ 62 w 182"/>
                <a:gd name="T33" fmla="*/ 68 h 176"/>
                <a:gd name="T34" fmla="*/ 38 w 182"/>
                <a:gd name="T35" fmla="*/ 14 h 176"/>
                <a:gd name="T36" fmla="*/ 0 w 182"/>
                <a:gd name="T37" fmla="*/ 34 h 176"/>
                <a:gd name="T38" fmla="*/ 8 w 182"/>
                <a:gd name="T39" fmla="*/ 176 h 176"/>
                <a:gd name="T40" fmla="*/ 112 w 182"/>
                <a:gd name="T4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2" h="176">
                  <a:moveTo>
                    <a:pt x="112" y="176"/>
                  </a:moveTo>
                  <a:lnTo>
                    <a:pt x="112" y="176"/>
                  </a:lnTo>
                  <a:lnTo>
                    <a:pt x="126" y="158"/>
                  </a:lnTo>
                  <a:lnTo>
                    <a:pt x="152" y="120"/>
                  </a:lnTo>
                  <a:lnTo>
                    <a:pt x="164" y="100"/>
                  </a:lnTo>
                  <a:lnTo>
                    <a:pt x="176" y="80"/>
                  </a:lnTo>
                  <a:lnTo>
                    <a:pt x="182" y="66"/>
                  </a:lnTo>
                  <a:lnTo>
                    <a:pt x="182" y="60"/>
                  </a:lnTo>
                  <a:lnTo>
                    <a:pt x="182" y="56"/>
                  </a:lnTo>
                  <a:lnTo>
                    <a:pt x="182" y="56"/>
                  </a:lnTo>
                  <a:lnTo>
                    <a:pt x="170" y="50"/>
                  </a:lnTo>
                  <a:lnTo>
                    <a:pt x="158" y="42"/>
                  </a:lnTo>
                  <a:lnTo>
                    <a:pt x="144" y="36"/>
                  </a:lnTo>
                  <a:lnTo>
                    <a:pt x="126" y="66"/>
                  </a:lnTo>
                  <a:lnTo>
                    <a:pt x="106" y="2"/>
                  </a:lnTo>
                  <a:lnTo>
                    <a:pt x="66" y="0"/>
                  </a:lnTo>
                  <a:lnTo>
                    <a:pt x="62" y="68"/>
                  </a:lnTo>
                  <a:lnTo>
                    <a:pt x="38" y="14"/>
                  </a:lnTo>
                  <a:lnTo>
                    <a:pt x="0" y="34"/>
                  </a:lnTo>
                  <a:lnTo>
                    <a:pt x="8" y="176"/>
                  </a:lnTo>
                  <a:lnTo>
                    <a:pt x="112" y="176"/>
                  </a:lnTo>
                  <a:close/>
                </a:path>
              </a:pathLst>
            </a:custGeom>
            <a:solidFill>
              <a:srgbClr val="E8C08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5" name="Freeform 258"/>
            <p:cNvSpPr/>
            <p:nvPr/>
          </p:nvSpPr>
          <p:spPr bwMode="auto">
            <a:xfrm>
              <a:off x="8729764" y="7415010"/>
              <a:ext cx="1121007" cy="938730"/>
            </a:xfrm>
            <a:custGeom>
              <a:avLst/>
              <a:gdLst>
                <a:gd name="T0" fmla="*/ 458 w 492"/>
                <a:gd name="T1" fmla="*/ 266 h 412"/>
                <a:gd name="T2" fmla="*/ 436 w 492"/>
                <a:gd name="T3" fmla="*/ 274 h 412"/>
                <a:gd name="T4" fmla="*/ 436 w 492"/>
                <a:gd name="T5" fmla="*/ 274 h 412"/>
                <a:gd name="T6" fmla="*/ 404 w 492"/>
                <a:gd name="T7" fmla="*/ 280 h 412"/>
                <a:gd name="T8" fmla="*/ 370 w 492"/>
                <a:gd name="T9" fmla="*/ 284 h 412"/>
                <a:gd name="T10" fmla="*/ 330 w 492"/>
                <a:gd name="T11" fmla="*/ 286 h 412"/>
                <a:gd name="T12" fmla="*/ 330 w 492"/>
                <a:gd name="T13" fmla="*/ 286 h 412"/>
                <a:gd name="T14" fmla="*/ 306 w 492"/>
                <a:gd name="T15" fmla="*/ 286 h 412"/>
                <a:gd name="T16" fmla="*/ 284 w 492"/>
                <a:gd name="T17" fmla="*/ 284 h 412"/>
                <a:gd name="T18" fmla="*/ 264 w 492"/>
                <a:gd name="T19" fmla="*/ 280 h 412"/>
                <a:gd name="T20" fmla="*/ 246 w 492"/>
                <a:gd name="T21" fmla="*/ 274 h 412"/>
                <a:gd name="T22" fmla="*/ 228 w 492"/>
                <a:gd name="T23" fmla="*/ 268 h 412"/>
                <a:gd name="T24" fmla="*/ 212 w 492"/>
                <a:gd name="T25" fmla="*/ 262 h 412"/>
                <a:gd name="T26" fmla="*/ 198 w 492"/>
                <a:gd name="T27" fmla="*/ 252 h 412"/>
                <a:gd name="T28" fmla="*/ 184 w 492"/>
                <a:gd name="T29" fmla="*/ 242 h 412"/>
                <a:gd name="T30" fmla="*/ 184 w 492"/>
                <a:gd name="T31" fmla="*/ 242 h 412"/>
                <a:gd name="T32" fmla="*/ 166 w 492"/>
                <a:gd name="T33" fmla="*/ 224 h 412"/>
                <a:gd name="T34" fmla="*/ 152 w 492"/>
                <a:gd name="T35" fmla="*/ 204 h 412"/>
                <a:gd name="T36" fmla="*/ 142 w 492"/>
                <a:gd name="T37" fmla="*/ 180 h 412"/>
                <a:gd name="T38" fmla="*/ 134 w 492"/>
                <a:gd name="T39" fmla="*/ 152 h 412"/>
                <a:gd name="T40" fmla="*/ 128 w 492"/>
                <a:gd name="T41" fmla="*/ 122 h 412"/>
                <a:gd name="T42" fmla="*/ 126 w 492"/>
                <a:gd name="T43" fmla="*/ 86 h 412"/>
                <a:gd name="T44" fmla="*/ 126 w 492"/>
                <a:gd name="T45" fmla="*/ 50 h 412"/>
                <a:gd name="T46" fmla="*/ 130 w 492"/>
                <a:gd name="T47" fmla="*/ 10 h 412"/>
                <a:gd name="T48" fmla="*/ 130 w 492"/>
                <a:gd name="T49" fmla="*/ 0 h 412"/>
                <a:gd name="T50" fmla="*/ 4 w 492"/>
                <a:gd name="T51" fmla="*/ 0 h 412"/>
                <a:gd name="T52" fmla="*/ 4 w 492"/>
                <a:gd name="T53" fmla="*/ 0 h 412"/>
                <a:gd name="T54" fmla="*/ 0 w 492"/>
                <a:gd name="T55" fmla="*/ 56 h 412"/>
                <a:gd name="T56" fmla="*/ 0 w 492"/>
                <a:gd name="T57" fmla="*/ 108 h 412"/>
                <a:gd name="T58" fmla="*/ 2 w 492"/>
                <a:gd name="T59" fmla="*/ 132 h 412"/>
                <a:gd name="T60" fmla="*/ 6 w 492"/>
                <a:gd name="T61" fmla="*/ 156 h 412"/>
                <a:gd name="T62" fmla="*/ 10 w 492"/>
                <a:gd name="T63" fmla="*/ 178 h 412"/>
                <a:gd name="T64" fmla="*/ 16 w 492"/>
                <a:gd name="T65" fmla="*/ 200 h 412"/>
                <a:gd name="T66" fmla="*/ 22 w 492"/>
                <a:gd name="T67" fmla="*/ 220 h 412"/>
                <a:gd name="T68" fmla="*/ 30 w 492"/>
                <a:gd name="T69" fmla="*/ 240 h 412"/>
                <a:gd name="T70" fmla="*/ 40 w 492"/>
                <a:gd name="T71" fmla="*/ 260 h 412"/>
                <a:gd name="T72" fmla="*/ 50 w 492"/>
                <a:gd name="T73" fmla="*/ 276 h 412"/>
                <a:gd name="T74" fmla="*/ 62 w 492"/>
                <a:gd name="T75" fmla="*/ 294 h 412"/>
                <a:gd name="T76" fmla="*/ 74 w 492"/>
                <a:gd name="T77" fmla="*/ 310 h 412"/>
                <a:gd name="T78" fmla="*/ 88 w 492"/>
                <a:gd name="T79" fmla="*/ 324 h 412"/>
                <a:gd name="T80" fmla="*/ 102 w 492"/>
                <a:gd name="T81" fmla="*/ 338 h 412"/>
                <a:gd name="T82" fmla="*/ 102 w 492"/>
                <a:gd name="T83" fmla="*/ 338 h 412"/>
                <a:gd name="T84" fmla="*/ 124 w 492"/>
                <a:gd name="T85" fmla="*/ 354 h 412"/>
                <a:gd name="T86" fmla="*/ 148 w 492"/>
                <a:gd name="T87" fmla="*/ 370 h 412"/>
                <a:gd name="T88" fmla="*/ 174 w 492"/>
                <a:gd name="T89" fmla="*/ 382 h 412"/>
                <a:gd name="T90" fmla="*/ 202 w 492"/>
                <a:gd name="T91" fmla="*/ 392 h 412"/>
                <a:gd name="T92" fmla="*/ 232 w 492"/>
                <a:gd name="T93" fmla="*/ 402 h 412"/>
                <a:gd name="T94" fmla="*/ 262 w 492"/>
                <a:gd name="T95" fmla="*/ 406 h 412"/>
                <a:gd name="T96" fmla="*/ 296 w 492"/>
                <a:gd name="T97" fmla="*/ 410 h 412"/>
                <a:gd name="T98" fmla="*/ 330 w 492"/>
                <a:gd name="T99" fmla="*/ 412 h 412"/>
                <a:gd name="T100" fmla="*/ 330 w 492"/>
                <a:gd name="T101" fmla="*/ 412 h 412"/>
                <a:gd name="T102" fmla="*/ 358 w 492"/>
                <a:gd name="T103" fmla="*/ 410 h 412"/>
                <a:gd name="T104" fmla="*/ 382 w 492"/>
                <a:gd name="T105" fmla="*/ 408 h 412"/>
                <a:gd name="T106" fmla="*/ 424 w 492"/>
                <a:gd name="T107" fmla="*/ 404 h 412"/>
                <a:gd name="T108" fmla="*/ 454 w 492"/>
                <a:gd name="T109" fmla="*/ 398 h 412"/>
                <a:gd name="T110" fmla="*/ 468 w 492"/>
                <a:gd name="T111" fmla="*/ 394 h 412"/>
                <a:gd name="T112" fmla="*/ 492 w 492"/>
                <a:gd name="T113" fmla="*/ 388 h 412"/>
                <a:gd name="T114" fmla="*/ 458 w 492"/>
                <a:gd name="T115" fmla="*/ 26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2" h="412">
                  <a:moveTo>
                    <a:pt x="458" y="266"/>
                  </a:moveTo>
                  <a:lnTo>
                    <a:pt x="436" y="274"/>
                  </a:lnTo>
                  <a:lnTo>
                    <a:pt x="436" y="274"/>
                  </a:lnTo>
                  <a:lnTo>
                    <a:pt x="404" y="280"/>
                  </a:lnTo>
                  <a:lnTo>
                    <a:pt x="370" y="284"/>
                  </a:lnTo>
                  <a:lnTo>
                    <a:pt x="330" y="286"/>
                  </a:lnTo>
                  <a:lnTo>
                    <a:pt x="330" y="286"/>
                  </a:lnTo>
                  <a:lnTo>
                    <a:pt x="306" y="286"/>
                  </a:lnTo>
                  <a:lnTo>
                    <a:pt x="284" y="284"/>
                  </a:lnTo>
                  <a:lnTo>
                    <a:pt x="264" y="280"/>
                  </a:lnTo>
                  <a:lnTo>
                    <a:pt x="246" y="274"/>
                  </a:lnTo>
                  <a:lnTo>
                    <a:pt x="228" y="268"/>
                  </a:lnTo>
                  <a:lnTo>
                    <a:pt x="212" y="262"/>
                  </a:lnTo>
                  <a:lnTo>
                    <a:pt x="198" y="252"/>
                  </a:lnTo>
                  <a:lnTo>
                    <a:pt x="184" y="242"/>
                  </a:lnTo>
                  <a:lnTo>
                    <a:pt x="184" y="242"/>
                  </a:lnTo>
                  <a:lnTo>
                    <a:pt x="166" y="224"/>
                  </a:lnTo>
                  <a:lnTo>
                    <a:pt x="152" y="204"/>
                  </a:lnTo>
                  <a:lnTo>
                    <a:pt x="142" y="180"/>
                  </a:lnTo>
                  <a:lnTo>
                    <a:pt x="134" y="152"/>
                  </a:lnTo>
                  <a:lnTo>
                    <a:pt x="128" y="122"/>
                  </a:lnTo>
                  <a:lnTo>
                    <a:pt x="126" y="86"/>
                  </a:lnTo>
                  <a:lnTo>
                    <a:pt x="126" y="50"/>
                  </a:lnTo>
                  <a:lnTo>
                    <a:pt x="130" y="10"/>
                  </a:lnTo>
                  <a:lnTo>
                    <a:pt x="130" y="0"/>
                  </a:lnTo>
                  <a:lnTo>
                    <a:pt x="4" y="0"/>
                  </a:lnTo>
                  <a:lnTo>
                    <a:pt x="4" y="0"/>
                  </a:lnTo>
                  <a:lnTo>
                    <a:pt x="0" y="56"/>
                  </a:lnTo>
                  <a:lnTo>
                    <a:pt x="0" y="108"/>
                  </a:lnTo>
                  <a:lnTo>
                    <a:pt x="2" y="132"/>
                  </a:lnTo>
                  <a:lnTo>
                    <a:pt x="6" y="156"/>
                  </a:lnTo>
                  <a:lnTo>
                    <a:pt x="10" y="178"/>
                  </a:lnTo>
                  <a:lnTo>
                    <a:pt x="16" y="200"/>
                  </a:lnTo>
                  <a:lnTo>
                    <a:pt x="22" y="220"/>
                  </a:lnTo>
                  <a:lnTo>
                    <a:pt x="30" y="240"/>
                  </a:lnTo>
                  <a:lnTo>
                    <a:pt x="40" y="260"/>
                  </a:lnTo>
                  <a:lnTo>
                    <a:pt x="50" y="276"/>
                  </a:lnTo>
                  <a:lnTo>
                    <a:pt x="62" y="294"/>
                  </a:lnTo>
                  <a:lnTo>
                    <a:pt x="74" y="310"/>
                  </a:lnTo>
                  <a:lnTo>
                    <a:pt x="88" y="324"/>
                  </a:lnTo>
                  <a:lnTo>
                    <a:pt x="102" y="338"/>
                  </a:lnTo>
                  <a:lnTo>
                    <a:pt x="102" y="338"/>
                  </a:lnTo>
                  <a:lnTo>
                    <a:pt x="124" y="354"/>
                  </a:lnTo>
                  <a:lnTo>
                    <a:pt x="148" y="370"/>
                  </a:lnTo>
                  <a:lnTo>
                    <a:pt x="174" y="382"/>
                  </a:lnTo>
                  <a:lnTo>
                    <a:pt x="202" y="392"/>
                  </a:lnTo>
                  <a:lnTo>
                    <a:pt x="232" y="402"/>
                  </a:lnTo>
                  <a:lnTo>
                    <a:pt x="262" y="406"/>
                  </a:lnTo>
                  <a:lnTo>
                    <a:pt x="296" y="410"/>
                  </a:lnTo>
                  <a:lnTo>
                    <a:pt x="330" y="412"/>
                  </a:lnTo>
                  <a:lnTo>
                    <a:pt x="330" y="412"/>
                  </a:lnTo>
                  <a:lnTo>
                    <a:pt x="358" y="410"/>
                  </a:lnTo>
                  <a:lnTo>
                    <a:pt x="382" y="408"/>
                  </a:lnTo>
                  <a:lnTo>
                    <a:pt x="424" y="404"/>
                  </a:lnTo>
                  <a:lnTo>
                    <a:pt x="454" y="398"/>
                  </a:lnTo>
                  <a:lnTo>
                    <a:pt x="468" y="394"/>
                  </a:lnTo>
                  <a:lnTo>
                    <a:pt x="492" y="388"/>
                  </a:lnTo>
                  <a:lnTo>
                    <a:pt x="458" y="266"/>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grpSp>
      <p:pic>
        <p:nvPicPr>
          <p:cNvPr id="243"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50000" b="50000"/>
          <a:stretch>
            <a:fillRect/>
          </a:stretch>
        </p:blipFill>
        <p:spPr bwMode="auto">
          <a:xfrm>
            <a:off x="5685835" y="7070253"/>
            <a:ext cx="1889016" cy="1889803"/>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244"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r="-277" b="50000"/>
          <a:stretch>
            <a:fillRect/>
          </a:stretch>
        </p:blipFill>
        <p:spPr bwMode="auto">
          <a:xfrm>
            <a:off x="8584929" y="1900686"/>
            <a:ext cx="1894272" cy="1889803"/>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245"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t="50001" r="-277" b="-944"/>
          <a:stretch>
            <a:fillRect/>
          </a:stretch>
        </p:blipFill>
        <p:spPr bwMode="auto">
          <a:xfrm>
            <a:off x="8079890" y="7102202"/>
            <a:ext cx="1894272" cy="1925461"/>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246"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3" t="50001" r="49816" b="-944"/>
          <a:stretch>
            <a:fillRect/>
          </a:stretch>
        </p:blipFill>
        <p:spPr bwMode="auto">
          <a:xfrm>
            <a:off x="6187394" y="1882857"/>
            <a:ext cx="1892496" cy="1925461"/>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247" name="TextBox 35"/>
          <p:cNvSpPr txBox="1">
            <a:spLocks noChangeArrowheads="1"/>
          </p:cNvSpPr>
          <p:nvPr/>
        </p:nvSpPr>
        <p:spPr bwMode="auto">
          <a:xfrm>
            <a:off x="6133517" y="4516687"/>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tx2"/>
              </a:solidFill>
              <a:latin typeface="微软雅黑" panose="020B0503020204020204" pitchFamily="34" charset="-122"/>
              <a:ea typeface="微软雅黑" panose="020B0503020204020204" pitchFamily="34" charset="-122"/>
            </a:endParaRPr>
          </a:p>
        </p:txBody>
      </p:sp>
      <p:sp>
        <p:nvSpPr>
          <p:cNvPr id="248" name="TextBox 35"/>
          <p:cNvSpPr txBox="1">
            <a:spLocks noChangeArrowheads="1"/>
          </p:cNvSpPr>
          <p:nvPr/>
        </p:nvSpPr>
        <p:spPr bwMode="auto">
          <a:xfrm>
            <a:off x="6133517" y="4036975"/>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tx2"/>
                </a:solidFill>
                <a:latin typeface="微软雅黑" panose="020B0503020204020204" pitchFamily="34" charset="-122"/>
                <a:ea typeface="微软雅黑" panose="020B0503020204020204" pitchFamily="34" charset="-122"/>
              </a:rPr>
              <a:t>添加标题</a:t>
            </a:r>
            <a:endParaRPr lang="en-US" altLang="zh-CN" sz="2400" b="1" kern="0" dirty="0">
              <a:solidFill>
                <a:schemeClr val="tx2"/>
              </a:solidFill>
              <a:latin typeface="微软雅黑" panose="020B0503020204020204" pitchFamily="34" charset="-122"/>
              <a:ea typeface="微软雅黑" panose="020B0503020204020204" pitchFamily="34" charset="-122"/>
            </a:endParaRPr>
          </a:p>
        </p:txBody>
      </p:sp>
      <p:sp>
        <p:nvSpPr>
          <p:cNvPr id="249" name="TextBox 35"/>
          <p:cNvSpPr txBox="1">
            <a:spLocks noChangeArrowheads="1"/>
          </p:cNvSpPr>
          <p:nvPr/>
        </p:nvSpPr>
        <p:spPr bwMode="auto">
          <a:xfrm>
            <a:off x="8531940" y="4516687"/>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tx2"/>
              </a:solidFill>
              <a:latin typeface="微软雅黑" panose="020B0503020204020204" pitchFamily="34" charset="-122"/>
              <a:ea typeface="微软雅黑" panose="020B0503020204020204" pitchFamily="34" charset="-122"/>
            </a:endParaRPr>
          </a:p>
        </p:txBody>
      </p:sp>
      <p:sp>
        <p:nvSpPr>
          <p:cNvPr id="250" name="TextBox 35"/>
          <p:cNvSpPr txBox="1">
            <a:spLocks noChangeArrowheads="1"/>
          </p:cNvSpPr>
          <p:nvPr/>
        </p:nvSpPr>
        <p:spPr bwMode="auto">
          <a:xfrm>
            <a:off x="8531940" y="4036975"/>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tx2"/>
                </a:solidFill>
                <a:latin typeface="微软雅黑" panose="020B0503020204020204" pitchFamily="34" charset="-122"/>
                <a:ea typeface="微软雅黑" panose="020B0503020204020204" pitchFamily="34" charset="-122"/>
              </a:rPr>
              <a:t>添加标题</a:t>
            </a:r>
            <a:endParaRPr lang="en-US" altLang="zh-CN" sz="2400" b="1" kern="0" dirty="0">
              <a:solidFill>
                <a:schemeClr val="tx2"/>
              </a:solidFill>
              <a:latin typeface="微软雅黑" panose="020B0503020204020204" pitchFamily="34" charset="-122"/>
              <a:ea typeface="微软雅黑" panose="020B0503020204020204" pitchFamily="34" charset="-122"/>
            </a:endParaRPr>
          </a:p>
        </p:txBody>
      </p:sp>
      <p:sp>
        <p:nvSpPr>
          <p:cNvPr id="255" name="TextBox 254"/>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750"/>
                            </p:stCondLst>
                            <p:childTnLst>
                              <p:par>
                                <p:cTn id="13" presetID="14" presetClass="entr" presetSubtype="10"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randombar(horizontal)">
                                      <p:cBhvr>
                                        <p:cTn id="15" dur="500"/>
                                        <p:tgtEl>
                                          <p:spTgt spid="93"/>
                                        </p:tgtEl>
                                      </p:cBhvr>
                                    </p:animEffect>
                                  </p:childTnLst>
                                </p:cTn>
                              </p:par>
                            </p:childTnLst>
                          </p:cTn>
                        </p:par>
                        <p:par>
                          <p:cTn id="16" fill="hold">
                            <p:stCondLst>
                              <p:cond delay="1250"/>
                            </p:stCondLst>
                            <p:childTnLst>
                              <p:par>
                                <p:cTn id="17" presetID="49" presetClass="entr" presetSubtype="0" decel="100000" fill="hold" nodeType="afterEffect">
                                  <p:stCondLst>
                                    <p:cond delay="0"/>
                                  </p:stCondLst>
                                  <p:childTnLst>
                                    <p:set>
                                      <p:cBhvr>
                                        <p:cTn id="18" dur="1" fill="hold">
                                          <p:stCondLst>
                                            <p:cond delay="0"/>
                                          </p:stCondLst>
                                        </p:cTn>
                                        <p:tgtEl>
                                          <p:spTgt spid="246"/>
                                        </p:tgtEl>
                                        <p:attrNameLst>
                                          <p:attrName>style.visibility</p:attrName>
                                        </p:attrNameLst>
                                      </p:cBhvr>
                                      <p:to>
                                        <p:strVal val="visible"/>
                                      </p:to>
                                    </p:set>
                                    <p:anim calcmode="lin" valueType="num">
                                      <p:cBhvr>
                                        <p:cTn id="19" dur="500" fill="hold"/>
                                        <p:tgtEl>
                                          <p:spTgt spid="246"/>
                                        </p:tgtEl>
                                        <p:attrNameLst>
                                          <p:attrName>ppt_w</p:attrName>
                                        </p:attrNameLst>
                                      </p:cBhvr>
                                      <p:tavLst>
                                        <p:tav tm="0">
                                          <p:val>
                                            <p:fltVal val="0"/>
                                          </p:val>
                                        </p:tav>
                                        <p:tav tm="100000">
                                          <p:val>
                                            <p:strVal val="#ppt_w"/>
                                          </p:val>
                                        </p:tav>
                                      </p:tavLst>
                                    </p:anim>
                                    <p:anim calcmode="lin" valueType="num">
                                      <p:cBhvr>
                                        <p:cTn id="20" dur="500" fill="hold"/>
                                        <p:tgtEl>
                                          <p:spTgt spid="246"/>
                                        </p:tgtEl>
                                        <p:attrNameLst>
                                          <p:attrName>ppt_h</p:attrName>
                                        </p:attrNameLst>
                                      </p:cBhvr>
                                      <p:tavLst>
                                        <p:tav tm="0">
                                          <p:val>
                                            <p:fltVal val="0"/>
                                          </p:val>
                                        </p:tav>
                                        <p:tav tm="100000">
                                          <p:val>
                                            <p:strVal val="#ppt_h"/>
                                          </p:val>
                                        </p:tav>
                                      </p:tavLst>
                                    </p:anim>
                                    <p:anim calcmode="lin" valueType="num">
                                      <p:cBhvr>
                                        <p:cTn id="21" dur="500" fill="hold"/>
                                        <p:tgtEl>
                                          <p:spTgt spid="246"/>
                                        </p:tgtEl>
                                        <p:attrNameLst>
                                          <p:attrName>style.rotation</p:attrName>
                                        </p:attrNameLst>
                                      </p:cBhvr>
                                      <p:tavLst>
                                        <p:tav tm="0">
                                          <p:val>
                                            <p:fltVal val="360"/>
                                          </p:val>
                                        </p:tav>
                                        <p:tav tm="100000">
                                          <p:val>
                                            <p:fltVal val="0"/>
                                          </p:val>
                                        </p:tav>
                                      </p:tavLst>
                                    </p:anim>
                                    <p:animEffect transition="in" filter="fade">
                                      <p:cBhvr>
                                        <p:cTn id="22" dur="500"/>
                                        <p:tgtEl>
                                          <p:spTgt spid="246"/>
                                        </p:tgtEl>
                                      </p:cBhvr>
                                    </p:animEffect>
                                  </p:childTnLst>
                                </p:cTn>
                              </p:par>
                            </p:childTnLst>
                          </p:cTn>
                        </p:par>
                        <p:par>
                          <p:cTn id="23" fill="hold">
                            <p:stCondLst>
                              <p:cond delay="1750"/>
                            </p:stCondLst>
                            <p:childTnLst>
                              <p:par>
                                <p:cTn id="24" presetID="49" presetClass="entr" presetSubtype="0" decel="100000" fill="hold" nodeType="afterEffect">
                                  <p:stCondLst>
                                    <p:cond delay="0"/>
                                  </p:stCondLst>
                                  <p:childTnLst>
                                    <p:set>
                                      <p:cBhvr>
                                        <p:cTn id="25" dur="1" fill="hold">
                                          <p:stCondLst>
                                            <p:cond delay="0"/>
                                          </p:stCondLst>
                                        </p:cTn>
                                        <p:tgtEl>
                                          <p:spTgt spid="244"/>
                                        </p:tgtEl>
                                        <p:attrNameLst>
                                          <p:attrName>style.visibility</p:attrName>
                                        </p:attrNameLst>
                                      </p:cBhvr>
                                      <p:to>
                                        <p:strVal val="visible"/>
                                      </p:to>
                                    </p:set>
                                    <p:anim calcmode="lin" valueType="num">
                                      <p:cBhvr>
                                        <p:cTn id="26" dur="500" fill="hold"/>
                                        <p:tgtEl>
                                          <p:spTgt spid="244"/>
                                        </p:tgtEl>
                                        <p:attrNameLst>
                                          <p:attrName>ppt_w</p:attrName>
                                        </p:attrNameLst>
                                      </p:cBhvr>
                                      <p:tavLst>
                                        <p:tav tm="0">
                                          <p:val>
                                            <p:fltVal val="0"/>
                                          </p:val>
                                        </p:tav>
                                        <p:tav tm="100000">
                                          <p:val>
                                            <p:strVal val="#ppt_w"/>
                                          </p:val>
                                        </p:tav>
                                      </p:tavLst>
                                    </p:anim>
                                    <p:anim calcmode="lin" valueType="num">
                                      <p:cBhvr>
                                        <p:cTn id="27" dur="500" fill="hold"/>
                                        <p:tgtEl>
                                          <p:spTgt spid="244"/>
                                        </p:tgtEl>
                                        <p:attrNameLst>
                                          <p:attrName>ppt_h</p:attrName>
                                        </p:attrNameLst>
                                      </p:cBhvr>
                                      <p:tavLst>
                                        <p:tav tm="0">
                                          <p:val>
                                            <p:fltVal val="0"/>
                                          </p:val>
                                        </p:tav>
                                        <p:tav tm="100000">
                                          <p:val>
                                            <p:strVal val="#ppt_h"/>
                                          </p:val>
                                        </p:tav>
                                      </p:tavLst>
                                    </p:anim>
                                    <p:anim calcmode="lin" valueType="num">
                                      <p:cBhvr>
                                        <p:cTn id="28" dur="500" fill="hold"/>
                                        <p:tgtEl>
                                          <p:spTgt spid="244"/>
                                        </p:tgtEl>
                                        <p:attrNameLst>
                                          <p:attrName>style.rotation</p:attrName>
                                        </p:attrNameLst>
                                      </p:cBhvr>
                                      <p:tavLst>
                                        <p:tav tm="0">
                                          <p:val>
                                            <p:fltVal val="360"/>
                                          </p:val>
                                        </p:tav>
                                        <p:tav tm="100000">
                                          <p:val>
                                            <p:fltVal val="0"/>
                                          </p:val>
                                        </p:tav>
                                      </p:tavLst>
                                    </p:anim>
                                    <p:animEffect transition="in" filter="fade">
                                      <p:cBhvr>
                                        <p:cTn id="29" dur="500"/>
                                        <p:tgtEl>
                                          <p:spTgt spid="244"/>
                                        </p:tgtEl>
                                      </p:cBhvr>
                                    </p:animEffect>
                                  </p:childTnLst>
                                </p:cTn>
                              </p:par>
                            </p:childTnLst>
                          </p:cTn>
                        </p:par>
                        <p:par>
                          <p:cTn id="30" fill="hold">
                            <p:stCondLst>
                              <p:cond delay="2250"/>
                            </p:stCondLst>
                            <p:childTnLst>
                              <p:par>
                                <p:cTn id="31" presetID="2" presetClass="entr" presetSubtype="8" fill="hold" grpId="0" nodeType="afterEffect">
                                  <p:stCondLst>
                                    <p:cond delay="0"/>
                                  </p:stCondLst>
                                  <p:childTnLst>
                                    <p:set>
                                      <p:cBhvr>
                                        <p:cTn id="32" dur="1" fill="hold">
                                          <p:stCondLst>
                                            <p:cond delay="0"/>
                                          </p:stCondLst>
                                        </p:cTn>
                                        <p:tgtEl>
                                          <p:spTgt spid="248"/>
                                        </p:tgtEl>
                                        <p:attrNameLst>
                                          <p:attrName>style.visibility</p:attrName>
                                        </p:attrNameLst>
                                      </p:cBhvr>
                                      <p:to>
                                        <p:strVal val="visible"/>
                                      </p:to>
                                    </p:set>
                                    <p:anim calcmode="lin" valueType="num">
                                      <p:cBhvr additive="base">
                                        <p:cTn id="33" dur="500" fill="hold"/>
                                        <p:tgtEl>
                                          <p:spTgt spid="248"/>
                                        </p:tgtEl>
                                        <p:attrNameLst>
                                          <p:attrName>ppt_x</p:attrName>
                                        </p:attrNameLst>
                                      </p:cBhvr>
                                      <p:tavLst>
                                        <p:tav tm="0">
                                          <p:val>
                                            <p:strVal val="0-#ppt_w/2"/>
                                          </p:val>
                                        </p:tav>
                                        <p:tav tm="100000">
                                          <p:val>
                                            <p:strVal val="#ppt_x"/>
                                          </p:val>
                                        </p:tav>
                                      </p:tavLst>
                                    </p:anim>
                                    <p:anim calcmode="lin" valueType="num">
                                      <p:cBhvr additive="base">
                                        <p:cTn id="34" dur="500" fill="hold"/>
                                        <p:tgtEl>
                                          <p:spTgt spid="248"/>
                                        </p:tgtEl>
                                        <p:attrNameLst>
                                          <p:attrName>ppt_y</p:attrName>
                                        </p:attrNameLst>
                                      </p:cBhvr>
                                      <p:tavLst>
                                        <p:tav tm="0">
                                          <p:val>
                                            <p:strVal val="#ppt_y"/>
                                          </p:val>
                                        </p:tav>
                                        <p:tav tm="100000">
                                          <p:val>
                                            <p:strVal val="#ppt_y"/>
                                          </p:val>
                                        </p:tav>
                                      </p:tavLst>
                                    </p:anim>
                                  </p:childTnLst>
                                </p:cTn>
                              </p:par>
                            </p:childTnLst>
                          </p:cTn>
                        </p:par>
                        <p:par>
                          <p:cTn id="35" fill="hold">
                            <p:stCondLst>
                              <p:cond delay="2750"/>
                            </p:stCondLst>
                            <p:childTnLst>
                              <p:par>
                                <p:cTn id="36" presetID="2" presetClass="entr" presetSubtype="8" fill="hold" grpId="0" nodeType="afterEffect">
                                  <p:stCondLst>
                                    <p:cond delay="0"/>
                                  </p:stCondLst>
                                  <p:childTnLst>
                                    <p:set>
                                      <p:cBhvr>
                                        <p:cTn id="37" dur="1" fill="hold">
                                          <p:stCondLst>
                                            <p:cond delay="0"/>
                                          </p:stCondLst>
                                        </p:cTn>
                                        <p:tgtEl>
                                          <p:spTgt spid="250"/>
                                        </p:tgtEl>
                                        <p:attrNameLst>
                                          <p:attrName>style.visibility</p:attrName>
                                        </p:attrNameLst>
                                      </p:cBhvr>
                                      <p:to>
                                        <p:strVal val="visible"/>
                                      </p:to>
                                    </p:set>
                                    <p:anim calcmode="lin" valueType="num">
                                      <p:cBhvr additive="base">
                                        <p:cTn id="38" dur="500" fill="hold"/>
                                        <p:tgtEl>
                                          <p:spTgt spid="250"/>
                                        </p:tgtEl>
                                        <p:attrNameLst>
                                          <p:attrName>ppt_x</p:attrName>
                                        </p:attrNameLst>
                                      </p:cBhvr>
                                      <p:tavLst>
                                        <p:tav tm="0">
                                          <p:val>
                                            <p:strVal val="0-#ppt_w/2"/>
                                          </p:val>
                                        </p:tav>
                                        <p:tav tm="100000">
                                          <p:val>
                                            <p:strVal val="#ppt_x"/>
                                          </p:val>
                                        </p:tav>
                                      </p:tavLst>
                                    </p:anim>
                                    <p:anim calcmode="lin" valueType="num">
                                      <p:cBhvr additive="base">
                                        <p:cTn id="39" dur="500" fill="hold"/>
                                        <p:tgtEl>
                                          <p:spTgt spid="250"/>
                                        </p:tgtEl>
                                        <p:attrNameLst>
                                          <p:attrName>ppt_y</p:attrName>
                                        </p:attrNameLst>
                                      </p:cBhvr>
                                      <p:tavLst>
                                        <p:tav tm="0">
                                          <p:val>
                                            <p:strVal val="#ppt_y"/>
                                          </p:val>
                                        </p:tav>
                                        <p:tav tm="100000">
                                          <p:val>
                                            <p:strVal val="#ppt_y"/>
                                          </p:val>
                                        </p:tav>
                                      </p:tavLst>
                                    </p:anim>
                                  </p:childTnLst>
                                </p:cTn>
                              </p:par>
                            </p:childTnLst>
                          </p:cTn>
                        </p:par>
                        <p:par>
                          <p:cTn id="40" fill="hold">
                            <p:stCondLst>
                              <p:cond delay="3250"/>
                            </p:stCondLst>
                            <p:childTnLst>
                              <p:par>
                                <p:cTn id="41" presetID="2" presetClass="entr" presetSubtype="2" fill="hold" grpId="0" nodeType="afterEffect">
                                  <p:stCondLst>
                                    <p:cond delay="0"/>
                                  </p:stCondLst>
                                  <p:childTnLst>
                                    <p:set>
                                      <p:cBhvr>
                                        <p:cTn id="42" dur="1" fill="hold">
                                          <p:stCondLst>
                                            <p:cond delay="0"/>
                                          </p:stCondLst>
                                        </p:cTn>
                                        <p:tgtEl>
                                          <p:spTgt spid="247"/>
                                        </p:tgtEl>
                                        <p:attrNameLst>
                                          <p:attrName>style.visibility</p:attrName>
                                        </p:attrNameLst>
                                      </p:cBhvr>
                                      <p:to>
                                        <p:strVal val="visible"/>
                                      </p:to>
                                    </p:set>
                                    <p:anim calcmode="lin" valueType="num">
                                      <p:cBhvr additive="base">
                                        <p:cTn id="43" dur="500" fill="hold"/>
                                        <p:tgtEl>
                                          <p:spTgt spid="247"/>
                                        </p:tgtEl>
                                        <p:attrNameLst>
                                          <p:attrName>ppt_x</p:attrName>
                                        </p:attrNameLst>
                                      </p:cBhvr>
                                      <p:tavLst>
                                        <p:tav tm="0">
                                          <p:val>
                                            <p:strVal val="1+#ppt_w/2"/>
                                          </p:val>
                                        </p:tav>
                                        <p:tav tm="100000">
                                          <p:val>
                                            <p:strVal val="#ppt_x"/>
                                          </p:val>
                                        </p:tav>
                                      </p:tavLst>
                                    </p:anim>
                                    <p:anim calcmode="lin" valueType="num">
                                      <p:cBhvr additive="base">
                                        <p:cTn id="44" dur="500" fill="hold"/>
                                        <p:tgtEl>
                                          <p:spTgt spid="247"/>
                                        </p:tgtEl>
                                        <p:attrNameLst>
                                          <p:attrName>ppt_y</p:attrName>
                                        </p:attrNameLst>
                                      </p:cBhvr>
                                      <p:tavLst>
                                        <p:tav tm="0">
                                          <p:val>
                                            <p:strVal val="#ppt_y"/>
                                          </p:val>
                                        </p:tav>
                                        <p:tav tm="100000">
                                          <p:val>
                                            <p:strVal val="#ppt_y"/>
                                          </p:val>
                                        </p:tav>
                                      </p:tavLst>
                                    </p:anim>
                                  </p:childTnLst>
                                </p:cTn>
                              </p:par>
                            </p:childTnLst>
                          </p:cTn>
                        </p:par>
                        <p:par>
                          <p:cTn id="45" fill="hold">
                            <p:stCondLst>
                              <p:cond delay="3750"/>
                            </p:stCondLst>
                            <p:childTnLst>
                              <p:par>
                                <p:cTn id="46" presetID="2" presetClass="entr" presetSubtype="2" fill="hold" grpId="0" nodeType="afterEffect">
                                  <p:stCondLst>
                                    <p:cond delay="0"/>
                                  </p:stCondLst>
                                  <p:childTnLst>
                                    <p:set>
                                      <p:cBhvr>
                                        <p:cTn id="47" dur="1" fill="hold">
                                          <p:stCondLst>
                                            <p:cond delay="0"/>
                                          </p:stCondLst>
                                        </p:cTn>
                                        <p:tgtEl>
                                          <p:spTgt spid="249"/>
                                        </p:tgtEl>
                                        <p:attrNameLst>
                                          <p:attrName>style.visibility</p:attrName>
                                        </p:attrNameLst>
                                      </p:cBhvr>
                                      <p:to>
                                        <p:strVal val="visible"/>
                                      </p:to>
                                    </p:set>
                                    <p:anim calcmode="lin" valueType="num">
                                      <p:cBhvr additive="base">
                                        <p:cTn id="48" dur="500" fill="hold"/>
                                        <p:tgtEl>
                                          <p:spTgt spid="249"/>
                                        </p:tgtEl>
                                        <p:attrNameLst>
                                          <p:attrName>ppt_x</p:attrName>
                                        </p:attrNameLst>
                                      </p:cBhvr>
                                      <p:tavLst>
                                        <p:tav tm="0">
                                          <p:val>
                                            <p:strVal val="1+#ppt_w/2"/>
                                          </p:val>
                                        </p:tav>
                                        <p:tav tm="100000">
                                          <p:val>
                                            <p:strVal val="#ppt_x"/>
                                          </p:val>
                                        </p:tav>
                                      </p:tavLst>
                                    </p:anim>
                                    <p:anim calcmode="lin" valueType="num">
                                      <p:cBhvr additive="base">
                                        <p:cTn id="49" dur="500" fill="hold"/>
                                        <p:tgtEl>
                                          <p:spTgt spid="249"/>
                                        </p:tgtEl>
                                        <p:attrNameLst>
                                          <p:attrName>ppt_y</p:attrName>
                                        </p:attrNameLst>
                                      </p:cBhvr>
                                      <p:tavLst>
                                        <p:tav tm="0">
                                          <p:val>
                                            <p:strVal val="#ppt_y"/>
                                          </p:val>
                                        </p:tav>
                                        <p:tav tm="100000">
                                          <p:val>
                                            <p:strVal val="#ppt_y"/>
                                          </p:val>
                                        </p:tav>
                                      </p:tavLst>
                                    </p:anim>
                                  </p:childTnLst>
                                </p:cTn>
                              </p:par>
                            </p:childTnLst>
                          </p:cTn>
                        </p:par>
                        <p:par>
                          <p:cTn id="50" fill="hold">
                            <p:stCondLst>
                              <p:cond delay="4250"/>
                            </p:stCondLst>
                            <p:childTnLst>
                              <p:par>
                                <p:cTn id="51" presetID="10" presetClass="entr" presetSubtype="0" fill="hold" grpId="0" nodeType="afterEffect">
                                  <p:stCondLst>
                                    <p:cond delay="0"/>
                                  </p:stCondLst>
                                  <p:childTnLst>
                                    <p:set>
                                      <p:cBhvr>
                                        <p:cTn id="52" dur="1" fill="hold">
                                          <p:stCondLst>
                                            <p:cond delay="0"/>
                                          </p:stCondLst>
                                        </p:cTn>
                                        <p:tgtEl>
                                          <p:spTgt spid="255"/>
                                        </p:tgtEl>
                                        <p:attrNameLst>
                                          <p:attrName>style.visibility</p:attrName>
                                        </p:attrNameLst>
                                      </p:cBhvr>
                                      <p:to>
                                        <p:strVal val="visible"/>
                                      </p:to>
                                    </p:set>
                                    <p:animEffect transition="in" filter="fade">
                                      <p:cBhvr>
                                        <p:cTn id="53" dur="5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47" grpId="0"/>
      <p:bldP spid="248" grpId="0"/>
      <p:bldP spid="249" grpId="0"/>
      <p:bldP spid="250" grpId="0"/>
      <p:bldP spid="25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339084"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内部培训学习</a:t>
            </a:r>
          </a:p>
        </p:txBody>
      </p:sp>
      <p:grpSp>
        <p:nvGrpSpPr>
          <p:cNvPr id="4" name="Group 6"/>
          <p:cNvGrpSpPr>
            <a:grpSpLocks noChangeAspect="1"/>
          </p:cNvGrpSpPr>
          <p:nvPr/>
        </p:nvGrpSpPr>
        <p:grpSpPr bwMode="auto">
          <a:xfrm>
            <a:off x="1072383" y="1847054"/>
            <a:ext cx="5369792" cy="3644982"/>
            <a:chOff x="953" y="919"/>
            <a:chExt cx="5910" cy="4010"/>
          </a:xfrm>
        </p:grpSpPr>
        <p:sp>
          <p:nvSpPr>
            <p:cNvPr id="5" name="Oval 7"/>
            <p:cNvSpPr>
              <a:spLocks noChangeArrowheads="1"/>
            </p:cNvSpPr>
            <p:nvPr/>
          </p:nvSpPr>
          <p:spPr bwMode="auto">
            <a:xfrm>
              <a:off x="1291" y="1931"/>
              <a:ext cx="1446" cy="1446"/>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Oval 8"/>
            <p:cNvSpPr>
              <a:spLocks noChangeArrowheads="1"/>
            </p:cNvSpPr>
            <p:nvPr/>
          </p:nvSpPr>
          <p:spPr bwMode="auto">
            <a:xfrm>
              <a:off x="5391" y="1817"/>
              <a:ext cx="1446" cy="1444"/>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Oval 9"/>
            <p:cNvSpPr>
              <a:spLocks noChangeArrowheads="1"/>
            </p:cNvSpPr>
            <p:nvPr/>
          </p:nvSpPr>
          <p:spPr bwMode="auto">
            <a:xfrm>
              <a:off x="2767" y="2491"/>
              <a:ext cx="1447" cy="1444"/>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Oval 10"/>
            <p:cNvSpPr>
              <a:spLocks noChangeArrowheads="1"/>
            </p:cNvSpPr>
            <p:nvPr/>
          </p:nvSpPr>
          <p:spPr bwMode="auto">
            <a:xfrm>
              <a:off x="3351" y="3995"/>
              <a:ext cx="3512" cy="196"/>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11"/>
            <p:cNvSpPr/>
            <p:nvPr/>
          </p:nvSpPr>
          <p:spPr bwMode="auto">
            <a:xfrm>
              <a:off x="5013" y="3015"/>
              <a:ext cx="450" cy="1096"/>
            </a:xfrm>
            <a:custGeom>
              <a:avLst/>
              <a:gdLst>
                <a:gd name="T0" fmla="*/ 450 w 450"/>
                <a:gd name="T1" fmla="*/ 1096 h 1096"/>
                <a:gd name="T2" fmla="*/ 392 w 450"/>
                <a:gd name="T3" fmla="*/ 1096 h 1096"/>
                <a:gd name="T4" fmla="*/ 0 w 450"/>
                <a:gd name="T5" fmla="*/ 18 h 1096"/>
                <a:gd name="T6" fmla="*/ 50 w 450"/>
                <a:gd name="T7" fmla="*/ 0 h 1096"/>
                <a:gd name="T8" fmla="*/ 450 w 450"/>
                <a:gd name="T9" fmla="*/ 1096 h 1096"/>
              </a:gdLst>
              <a:ahLst/>
              <a:cxnLst>
                <a:cxn ang="0">
                  <a:pos x="T0" y="T1"/>
                </a:cxn>
                <a:cxn ang="0">
                  <a:pos x="T2" y="T3"/>
                </a:cxn>
                <a:cxn ang="0">
                  <a:pos x="T4" y="T5"/>
                </a:cxn>
                <a:cxn ang="0">
                  <a:pos x="T6" y="T7"/>
                </a:cxn>
                <a:cxn ang="0">
                  <a:pos x="T8" y="T9"/>
                </a:cxn>
              </a:cxnLst>
              <a:rect l="0" t="0" r="r" b="b"/>
              <a:pathLst>
                <a:path w="450" h="1096">
                  <a:moveTo>
                    <a:pt x="450" y="1096"/>
                  </a:moveTo>
                  <a:lnTo>
                    <a:pt x="392" y="1096"/>
                  </a:lnTo>
                  <a:lnTo>
                    <a:pt x="0" y="18"/>
                  </a:lnTo>
                  <a:lnTo>
                    <a:pt x="50" y="0"/>
                  </a:lnTo>
                  <a:lnTo>
                    <a:pt x="450" y="1096"/>
                  </a:ln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2"/>
            <p:cNvSpPr/>
            <p:nvPr/>
          </p:nvSpPr>
          <p:spPr bwMode="auto">
            <a:xfrm>
              <a:off x="3984" y="3015"/>
              <a:ext cx="450" cy="1096"/>
            </a:xfrm>
            <a:custGeom>
              <a:avLst/>
              <a:gdLst>
                <a:gd name="T0" fmla="*/ 0 w 450"/>
                <a:gd name="T1" fmla="*/ 1096 h 1096"/>
                <a:gd name="T2" fmla="*/ 58 w 450"/>
                <a:gd name="T3" fmla="*/ 1096 h 1096"/>
                <a:gd name="T4" fmla="*/ 450 w 450"/>
                <a:gd name="T5" fmla="*/ 18 h 1096"/>
                <a:gd name="T6" fmla="*/ 400 w 450"/>
                <a:gd name="T7" fmla="*/ 0 h 1096"/>
                <a:gd name="T8" fmla="*/ 0 w 450"/>
                <a:gd name="T9" fmla="*/ 1096 h 1096"/>
              </a:gdLst>
              <a:ahLst/>
              <a:cxnLst>
                <a:cxn ang="0">
                  <a:pos x="T0" y="T1"/>
                </a:cxn>
                <a:cxn ang="0">
                  <a:pos x="T2" y="T3"/>
                </a:cxn>
                <a:cxn ang="0">
                  <a:pos x="T4" y="T5"/>
                </a:cxn>
                <a:cxn ang="0">
                  <a:pos x="T6" y="T7"/>
                </a:cxn>
                <a:cxn ang="0">
                  <a:pos x="T8" y="T9"/>
                </a:cxn>
              </a:cxnLst>
              <a:rect l="0" t="0" r="r" b="b"/>
              <a:pathLst>
                <a:path w="450" h="1096">
                  <a:moveTo>
                    <a:pt x="0" y="1096"/>
                  </a:moveTo>
                  <a:lnTo>
                    <a:pt x="58" y="1096"/>
                  </a:lnTo>
                  <a:lnTo>
                    <a:pt x="450" y="18"/>
                  </a:lnTo>
                  <a:lnTo>
                    <a:pt x="400" y="0"/>
                  </a:lnTo>
                  <a:lnTo>
                    <a:pt x="0" y="1096"/>
                  </a:ln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Rectangle 13"/>
            <p:cNvSpPr>
              <a:spLocks noChangeArrowheads="1"/>
            </p:cNvSpPr>
            <p:nvPr/>
          </p:nvSpPr>
          <p:spPr bwMode="auto">
            <a:xfrm>
              <a:off x="4362" y="1517"/>
              <a:ext cx="731" cy="90"/>
            </a:xfrm>
            <a:prstGeom prst="rect">
              <a:avLst/>
            </a:prstGeom>
            <a:solidFill>
              <a:srgbClr val="4C11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 name="Freeform 14"/>
            <p:cNvSpPr/>
            <p:nvPr/>
          </p:nvSpPr>
          <p:spPr bwMode="auto">
            <a:xfrm>
              <a:off x="3594" y="1631"/>
              <a:ext cx="2306" cy="1548"/>
            </a:xfrm>
            <a:custGeom>
              <a:avLst/>
              <a:gdLst>
                <a:gd name="T0" fmla="*/ 2306 w 2306"/>
                <a:gd name="T1" fmla="*/ 1548 h 1548"/>
                <a:gd name="T2" fmla="*/ 0 w 2306"/>
                <a:gd name="T3" fmla="*/ 1548 h 1548"/>
                <a:gd name="T4" fmla="*/ 94 w 2306"/>
                <a:gd name="T5" fmla="*/ 0 h 1548"/>
                <a:gd name="T6" fmla="*/ 2186 w 2306"/>
                <a:gd name="T7" fmla="*/ 0 h 1548"/>
                <a:gd name="T8" fmla="*/ 2306 w 2306"/>
                <a:gd name="T9" fmla="*/ 1548 h 1548"/>
              </a:gdLst>
              <a:ahLst/>
              <a:cxnLst>
                <a:cxn ang="0">
                  <a:pos x="T0" y="T1"/>
                </a:cxn>
                <a:cxn ang="0">
                  <a:pos x="T2" y="T3"/>
                </a:cxn>
                <a:cxn ang="0">
                  <a:pos x="T4" y="T5"/>
                </a:cxn>
                <a:cxn ang="0">
                  <a:pos x="T6" y="T7"/>
                </a:cxn>
                <a:cxn ang="0">
                  <a:pos x="T8" y="T9"/>
                </a:cxn>
              </a:cxnLst>
              <a:rect l="0" t="0" r="r" b="b"/>
              <a:pathLst>
                <a:path w="2306" h="1548">
                  <a:moveTo>
                    <a:pt x="2306" y="1548"/>
                  </a:moveTo>
                  <a:lnTo>
                    <a:pt x="0" y="1548"/>
                  </a:lnTo>
                  <a:lnTo>
                    <a:pt x="94" y="0"/>
                  </a:lnTo>
                  <a:lnTo>
                    <a:pt x="2186" y="0"/>
                  </a:lnTo>
                  <a:lnTo>
                    <a:pt x="2306" y="1548"/>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5"/>
            <p:cNvSpPr/>
            <p:nvPr/>
          </p:nvSpPr>
          <p:spPr bwMode="auto">
            <a:xfrm>
              <a:off x="3594" y="1631"/>
              <a:ext cx="2306" cy="1548"/>
            </a:xfrm>
            <a:custGeom>
              <a:avLst/>
              <a:gdLst>
                <a:gd name="T0" fmla="*/ 2186 w 2306"/>
                <a:gd name="T1" fmla="*/ 0 h 1548"/>
                <a:gd name="T2" fmla="*/ 2074 w 2306"/>
                <a:gd name="T3" fmla="*/ 0 h 1548"/>
                <a:gd name="T4" fmla="*/ 2186 w 2306"/>
                <a:gd name="T5" fmla="*/ 1454 h 1548"/>
                <a:gd name="T6" fmla="*/ 6 w 2306"/>
                <a:gd name="T7" fmla="*/ 1454 h 1548"/>
                <a:gd name="T8" fmla="*/ 0 w 2306"/>
                <a:gd name="T9" fmla="*/ 1548 h 1548"/>
                <a:gd name="T10" fmla="*/ 2306 w 2306"/>
                <a:gd name="T11" fmla="*/ 1548 h 1548"/>
                <a:gd name="T12" fmla="*/ 2186 w 2306"/>
                <a:gd name="T13" fmla="*/ 0 h 1548"/>
              </a:gdLst>
              <a:ahLst/>
              <a:cxnLst>
                <a:cxn ang="0">
                  <a:pos x="T0" y="T1"/>
                </a:cxn>
                <a:cxn ang="0">
                  <a:pos x="T2" y="T3"/>
                </a:cxn>
                <a:cxn ang="0">
                  <a:pos x="T4" y="T5"/>
                </a:cxn>
                <a:cxn ang="0">
                  <a:pos x="T6" y="T7"/>
                </a:cxn>
                <a:cxn ang="0">
                  <a:pos x="T8" y="T9"/>
                </a:cxn>
                <a:cxn ang="0">
                  <a:pos x="T10" y="T11"/>
                </a:cxn>
                <a:cxn ang="0">
                  <a:pos x="T12" y="T13"/>
                </a:cxn>
              </a:cxnLst>
              <a:rect l="0" t="0" r="r" b="b"/>
              <a:pathLst>
                <a:path w="2306" h="1548">
                  <a:moveTo>
                    <a:pt x="2186" y="0"/>
                  </a:moveTo>
                  <a:lnTo>
                    <a:pt x="2074" y="0"/>
                  </a:lnTo>
                  <a:lnTo>
                    <a:pt x="2186" y="1454"/>
                  </a:lnTo>
                  <a:lnTo>
                    <a:pt x="6" y="1454"/>
                  </a:lnTo>
                  <a:lnTo>
                    <a:pt x="0" y="1548"/>
                  </a:lnTo>
                  <a:lnTo>
                    <a:pt x="2306" y="1548"/>
                  </a:lnTo>
                  <a:lnTo>
                    <a:pt x="2186" y="0"/>
                  </a:lnTo>
                  <a:close/>
                </a:path>
              </a:pathLst>
            </a:custGeom>
            <a:solidFill>
              <a:srgbClr val="EDE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Rectangle 16"/>
            <p:cNvSpPr>
              <a:spLocks noChangeArrowheads="1"/>
            </p:cNvSpPr>
            <p:nvPr/>
          </p:nvSpPr>
          <p:spPr bwMode="auto">
            <a:xfrm>
              <a:off x="3634" y="1579"/>
              <a:ext cx="2188" cy="56"/>
            </a:xfrm>
            <a:prstGeom prst="rect">
              <a:avLst/>
            </a:prstGeom>
            <a:solidFill>
              <a:srgbClr val="701A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6" name="Rectangle 17"/>
            <p:cNvSpPr>
              <a:spLocks noChangeArrowheads="1"/>
            </p:cNvSpPr>
            <p:nvPr/>
          </p:nvSpPr>
          <p:spPr bwMode="auto">
            <a:xfrm>
              <a:off x="3507" y="3151"/>
              <a:ext cx="2511" cy="56"/>
            </a:xfrm>
            <a:prstGeom prst="rect">
              <a:avLst/>
            </a:prstGeom>
            <a:solidFill>
              <a:srgbClr val="701A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7" name="Freeform 18"/>
            <p:cNvSpPr/>
            <p:nvPr/>
          </p:nvSpPr>
          <p:spPr bwMode="auto">
            <a:xfrm>
              <a:off x="4645" y="2085"/>
              <a:ext cx="1251" cy="1066"/>
            </a:xfrm>
            <a:custGeom>
              <a:avLst/>
              <a:gdLst>
                <a:gd name="T0" fmla="*/ 0 w 1251"/>
                <a:gd name="T1" fmla="*/ 0 h 1066"/>
                <a:gd name="T2" fmla="*/ 838 w 1251"/>
                <a:gd name="T3" fmla="*/ 1066 h 1066"/>
                <a:gd name="T4" fmla="*/ 1251 w 1251"/>
                <a:gd name="T5" fmla="*/ 1066 h 1066"/>
                <a:gd name="T6" fmla="*/ 1187 w 1251"/>
                <a:gd name="T7" fmla="*/ 232 h 1066"/>
                <a:gd name="T8" fmla="*/ 1015 w 1251"/>
                <a:gd name="T9" fmla="*/ 422 h 1066"/>
                <a:gd name="T10" fmla="*/ 646 w 1251"/>
                <a:gd name="T11" fmla="*/ 260 h 1066"/>
                <a:gd name="T12" fmla="*/ 448 w 1251"/>
                <a:gd name="T13" fmla="*/ 134 h 1066"/>
                <a:gd name="T14" fmla="*/ 0 w 1251"/>
                <a:gd name="T15" fmla="*/ 0 h 10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1" h="1066">
                  <a:moveTo>
                    <a:pt x="0" y="0"/>
                  </a:moveTo>
                  <a:lnTo>
                    <a:pt x="838" y="1066"/>
                  </a:lnTo>
                  <a:lnTo>
                    <a:pt x="1251" y="1066"/>
                  </a:lnTo>
                  <a:lnTo>
                    <a:pt x="1187" y="232"/>
                  </a:lnTo>
                  <a:lnTo>
                    <a:pt x="1015" y="422"/>
                  </a:lnTo>
                  <a:lnTo>
                    <a:pt x="646" y="260"/>
                  </a:lnTo>
                  <a:lnTo>
                    <a:pt x="448" y="134"/>
                  </a:lnTo>
                  <a:lnTo>
                    <a:pt x="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Oval 19"/>
            <p:cNvSpPr>
              <a:spLocks noChangeArrowheads="1"/>
            </p:cNvSpPr>
            <p:nvPr/>
          </p:nvSpPr>
          <p:spPr bwMode="auto">
            <a:xfrm>
              <a:off x="6320" y="2721"/>
              <a:ext cx="183" cy="182"/>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20"/>
            <p:cNvSpPr/>
            <p:nvPr/>
          </p:nvSpPr>
          <p:spPr bwMode="auto">
            <a:xfrm>
              <a:off x="6370" y="2723"/>
              <a:ext cx="133" cy="180"/>
            </a:xfrm>
            <a:custGeom>
              <a:avLst/>
              <a:gdLst>
                <a:gd name="T0" fmla="*/ 30 w 66"/>
                <a:gd name="T1" fmla="*/ 0 h 90"/>
                <a:gd name="T2" fmla="*/ 55 w 66"/>
                <a:gd name="T3" fmla="*/ 41 h 90"/>
                <a:gd name="T4" fmla="*/ 9 w 66"/>
                <a:gd name="T5" fmla="*/ 87 h 90"/>
                <a:gd name="T6" fmla="*/ 0 w 66"/>
                <a:gd name="T7" fmla="*/ 85 h 90"/>
                <a:gd name="T8" fmla="*/ 20 w 66"/>
                <a:gd name="T9" fmla="*/ 90 h 90"/>
                <a:gd name="T10" fmla="*/ 66 w 66"/>
                <a:gd name="T11" fmla="*/ 45 h 90"/>
                <a:gd name="T12" fmla="*/ 30 w 66"/>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66" h="90">
                  <a:moveTo>
                    <a:pt x="30" y="0"/>
                  </a:moveTo>
                  <a:cubicBezTo>
                    <a:pt x="45" y="7"/>
                    <a:pt x="55" y="23"/>
                    <a:pt x="55" y="41"/>
                  </a:cubicBezTo>
                  <a:cubicBezTo>
                    <a:pt x="55" y="66"/>
                    <a:pt x="35" y="87"/>
                    <a:pt x="9" y="87"/>
                  </a:cubicBezTo>
                  <a:cubicBezTo>
                    <a:pt x="6" y="87"/>
                    <a:pt x="3" y="86"/>
                    <a:pt x="0" y="85"/>
                  </a:cubicBezTo>
                  <a:cubicBezTo>
                    <a:pt x="6" y="89"/>
                    <a:pt x="13" y="90"/>
                    <a:pt x="20" y="90"/>
                  </a:cubicBezTo>
                  <a:cubicBezTo>
                    <a:pt x="46" y="90"/>
                    <a:pt x="66" y="70"/>
                    <a:pt x="66" y="45"/>
                  </a:cubicBezTo>
                  <a:cubicBezTo>
                    <a:pt x="66" y="23"/>
                    <a:pt x="51" y="4"/>
                    <a:pt x="30"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21"/>
            <p:cNvSpPr/>
            <p:nvPr/>
          </p:nvSpPr>
          <p:spPr bwMode="auto">
            <a:xfrm>
              <a:off x="6378" y="2131"/>
              <a:ext cx="419" cy="658"/>
            </a:xfrm>
            <a:custGeom>
              <a:avLst/>
              <a:gdLst>
                <a:gd name="T0" fmla="*/ 0 w 209"/>
                <a:gd name="T1" fmla="*/ 8 h 329"/>
                <a:gd name="T2" fmla="*/ 209 w 209"/>
                <a:gd name="T3" fmla="*/ 194 h 329"/>
                <a:gd name="T4" fmla="*/ 87 w 209"/>
                <a:gd name="T5" fmla="*/ 329 h 329"/>
                <a:gd name="T6" fmla="*/ 57 w 209"/>
                <a:gd name="T7" fmla="*/ 268 h 329"/>
                <a:gd name="T8" fmla="*/ 111 w 209"/>
                <a:gd name="T9" fmla="*/ 188 h 329"/>
                <a:gd name="T10" fmla="*/ 29 w 209"/>
                <a:gd name="T11" fmla="*/ 119 h 329"/>
                <a:gd name="T12" fmla="*/ 0 w 209"/>
                <a:gd name="T13" fmla="*/ 8 h 329"/>
              </a:gdLst>
              <a:ahLst/>
              <a:cxnLst>
                <a:cxn ang="0">
                  <a:pos x="T0" y="T1"/>
                </a:cxn>
                <a:cxn ang="0">
                  <a:pos x="T2" y="T3"/>
                </a:cxn>
                <a:cxn ang="0">
                  <a:pos x="T4" y="T5"/>
                </a:cxn>
                <a:cxn ang="0">
                  <a:pos x="T6" y="T7"/>
                </a:cxn>
                <a:cxn ang="0">
                  <a:pos x="T8" y="T9"/>
                </a:cxn>
                <a:cxn ang="0">
                  <a:pos x="T10" y="T11"/>
                </a:cxn>
                <a:cxn ang="0">
                  <a:pos x="T12" y="T13"/>
                </a:cxn>
              </a:cxnLst>
              <a:rect l="0" t="0" r="r" b="b"/>
              <a:pathLst>
                <a:path w="209" h="329">
                  <a:moveTo>
                    <a:pt x="0" y="8"/>
                  </a:moveTo>
                  <a:cubicBezTo>
                    <a:pt x="0" y="8"/>
                    <a:pt x="53" y="0"/>
                    <a:pt x="209" y="194"/>
                  </a:cubicBezTo>
                  <a:cubicBezTo>
                    <a:pt x="87" y="329"/>
                    <a:pt x="87" y="329"/>
                    <a:pt x="87" y="329"/>
                  </a:cubicBezTo>
                  <a:cubicBezTo>
                    <a:pt x="57" y="268"/>
                    <a:pt x="57" y="268"/>
                    <a:pt x="57" y="268"/>
                  </a:cubicBezTo>
                  <a:cubicBezTo>
                    <a:pt x="111" y="188"/>
                    <a:pt x="111" y="188"/>
                    <a:pt x="111" y="188"/>
                  </a:cubicBezTo>
                  <a:cubicBezTo>
                    <a:pt x="29" y="119"/>
                    <a:pt x="29" y="119"/>
                    <a:pt x="29" y="119"/>
                  </a:cubicBezTo>
                  <a:lnTo>
                    <a:pt x="0" y="8"/>
                  </a:ln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22"/>
            <p:cNvSpPr/>
            <p:nvPr/>
          </p:nvSpPr>
          <p:spPr bwMode="auto">
            <a:xfrm>
              <a:off x="6448" y="2671"/>
              <a:ext cx="103" cy="146"/>
            </a:xfrm>
            <a:custGeom>
              <a:avLst/>
              <a:gdLst>
                <a:gd name="T0" fmla="*/ 47 w 103"/>
                <a:gd name="T1" fmla="*/ 0 h 146"/>
                <a:gd name="T2" fmla="*/ 0 w 103"/>
                <a:gd name="T3" fmla="*/ 58 h 146"/>
                <a:gd name="T4" fmla="*/ 55 w 103"/>
                <a:gd name="T5" fmla="*/ 146 h 146"/>
                <a:gd name="T6" fmla="*/ 103 w 103"/>
                <a:gd name="T7" fmla="*/ 110 h 146"/>
                <a:gd name="T8" fmla="*/ 47 w 103"/>
                <a:gd name="T9" fmla="*/ 0 h 146"/>
              </a:gdLst>
              <a:ahLst/>
              <a:cxnLst>
                <a:cxn ang="0">
                  <a:pos x="T0" y="T1"/>
                </a:cxn>
                <a:cxn ang="0">
                  <a:pos x="T2" y="T3"/>
                </a:cxn>
                <a:cxn ang="0">
                  <a:pos x="T4" y="T5"/>
                </a:cxn>
                <a:cxn ang="0">
                  <a:pos x="T6" y="T7"/>
                </a:cxn>
                <a:cxn ang="0">
                  <a:pos x="T8" y="T9"/>
                </a:cxn>
              </a:cxnLst>
              <a:rect l="0" t="0" r="r" b="b"/>
              <a:pathLst>
                <a:path w="103" h="146">
                  <a:moveTo>
                    <a:pt x="47" y="0"/>
                  </a:moveTo>
                  <a:lnTo>
                    <a:pt x="0" y="58"/>
                  </a:lnTo>
                  <a:lnTo>
                    <a:pt x="55" y="146"/>
                  </a:lnTo>
                  <a:lnTo>
                    <a:pt x="103" y="110"/>
                  </a:lnTo>
                  <a:lnTo>
                    <a:pt x="47" y="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23"/>
            <p:cNvSpPr/>
            <p:nvPr/>
          </p:nvSpPr>
          <p:spPr bwMode="auto">
            <a:xfrm>
              <a:off x="6440" y="2301"/>
              <a:ext cx="89" cy="146"/>
            </a:xfrm>
            <a:custGeom>
              <a:avLst/>
              <a:gdLst>
                <a:gd name="T0" fmla="*/ 0 w 89"/>
                <a:gd name="T1" fmla="*/ 70 h 146"/>
                <a:gd name="T2" fmla="*/ 4 w 89"/>
                <a:gd name="T3" fmla="*/ 0 h 146"/>
                <a:gd name="T4" fmla="*/ 89 w 89"/>
                <a:gd name="T5" fmla="*/ 146 h 146"/>
                <a:gd name="T6" fmla="*/ 0 w 89"/>
                <a:gd name="T7" fmla="*/ 70 h 146"/>
              </a:gdLst>
              <a:ahLst/>
              <a:cxnLst>
                <a:cxn ang="0">
                  <a:pos x="T0" y="T1"/>
                </a:cxn>
                <a:cxn ang="0">
                  <a:pos x="T2" y="T3"/>
                </a:cxn>
                <a:cxn ang="0">
                  <a:pos x="T4" y="T5"/>
                </a:cxn>
                <a:cxn ang="0">
                  <a:pos x="T6" y="T7"/>
                </a:cxn>
              </a:cxnLst>
              <a:rect l="0" t="0" r="r" b="b"/>
              <a:pathLst>
                <a:path w="89" h="146">
                  <a:moveTo>
                    <a:pt x="0" y="70"/>
                  </a:moveTo>
                  <a:lnTo>
                    <a:pt x="4" y="0"/>
                  </a:lnTo>
                  <a:lnTo>
                    <a:pt x="89" y="146"/>
                  </a:lnTo>
                  <a:lnTo>
                    <a:pt x="0" y="7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24"/>
            <p:cNvSpPr/>
            <p:nvPr/>
          </p:nvSpPr>
          <p:spPr bwMode="auto">
            <a:xfrm>
              <a:off x="6571" y="2507"/>
              <a:ext cx="52" cy="44"/>
            </a:xfrm>
            <a:custGeom>
              <a:avLst/>
              <a:gdLst>
                <a:gd name="T0" fmla="*/ 30 w 52"/>
                <a:gd name="T1" fmla="*/ 0 h 44"/>
                <a:gd name="T2" fmla="*/ 52 w 52"/>
                <a:gd name="T3" fmla="*/ 20 h 44"/>
                <a:gd name="T4" fmla="*/ 0 w 52"/>
                <a:gd name="T5" fmla="*/ 44 h 44"/>
                <a:gd name="T6" fmla="*/ 30 w 52"/>
                <a:gd name="T7" fmla="*/ 0 h 44"/>
              </a:gdLst>
              <a:ahLst/>
              <a:cxnLst>
                <a:cxn ang="0">
                  <a:pos x="T0" y="T1"/>
                </a:cxn>
                <a:cxn ang="0">
                  <a:pos x="T2" y="T3"/>
                </a:cxn>
                <a:cxn ang="0">
                  <a:pos x="T4" y="T5"/>
                </a:cxn>
                <a:cxn ang="0">
                  <a:pos x="T6" y="T7"/>
                </a:cxn>
              </a:cxnLst>
              <a:rect l="0" t="0" r="r" b="b"/>
              <a:pathLst>
                <a:path w="52" h="44">
                  <a:moveTo>
                    <a:pt x="30" y="0"/>
                  </a:moveTo>
                  <a:lnTo>
                    <a:pt x="52" y="20"/>
                  </a:lnTo>
                  <a:lnTo>
                    <a:pt x="0" y="44"/>
                  </a:lnTo>
                  <a:lnTo>
                    <a:pt x="30" y="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25"/>
            <p:cNvSpPr/>
            <p:nvPr/>
          </p:nvSpPr>
          <p:spPr bwMode="auto">
            <a:xfrm>
              <a:off x="5794" y="2147"/>
              <a:ext cx="658" cy="720"/>
            </a:xfrm>
            <a:custGeom>
              <a:avLst/>
              <a:gdLst>
                <a:gd name="T0" fmla="*/ 16 w 329"/>
                <a:gd name="T1" fmla="*/ 360 h 360"/>
                <a:gd name="T2" fmla="*/ 308 w 329"/>
                <a:gd name="T3" fmla="*/ 360 h 360"/>
                <a:gd name="T4" fmla="*/ 327 w 329"/>
                <a:gd name="T5" fmla="*/ 38 h 360"/>
                <a:gd name="T6" fmla="*/ 292 w 329"/>
                <a:gd name="T7" fmla="*/ 0 h 360"/>
                <a:gd name="T8" fmla="*/ 37 w 329"/>
                <a:gd name="T9" fmla="*/ 0 h 360"/>
                <a:gd name="T10" fmla="*/ 1 w 329"/>
                <a:gd name="T11" fmla="*/ 38 h 360"/>
                <a:gd name="T12" fmla="*/ 16 w 329"/>
                <a:gd name="T13" fmla="*/ 360 h 360"/>
              </a:gdLst>
              <a:ahLst/>
              <a:cxnLst>
                <a:cxn ang="0">
                  <a:pos x="T0" y="T1"/>
                </a:cxn>
                <a:cxn ang="0">
                  <a:pos x="T2" y="T3"/>
                </a:cxn>
                <a:cxn ang="0">
                  <a:pos x="T4" y="T5"/>
                </a:cxn>
                <a:cxn ang="0">
                  <a:pos x="T6" y="T7"/>
                </a:cxn>
                <a:cxn ang="0">
                  <a:pos x="T8" y="T9"/>
                </a:cxn>
                <a:cxn ang="0">
                  <a:pos x="T10" y="T11"/>
                </a:cxn>
                <a:cxn ang="0">
                  <a:pos x="T12" y="T13"/>
                </a:cxn>
              </a:cxnLst>
              <a:rect l="0" t="0" r="r" b="b"/>
              <a:pathLst>
                <a:path w="329" h="360">
                  <a:moveTo>
                    <a:pt x="16" y="360"/>
                  </a:moveTo>
                  <a:cubicBezTo>
                    <a:pt x="308" y="360"/>
                    <a:pt x="308" y="360"/>
                    <a:pt x="308" y="360"/>
                  </a:cubicBezTo>
                  <a:cubicBezTo>
                    <a:pt x="327" y="38"/>
                    <a:pt x="327" y="38"/>
                    <a:pt x="327" y="38"/>
                  </a:cubicBezTo>
                  <a:cubicBezTo>
                    <a:pt x="329" y="18"/>
                    <a:pt x="312" y="0"/>
                    <a:pt x="292" y="0"/>
                  </a:cubicBezTo>
                  <a:cubicBezTo>
                    <a:pt x="37" y="0"/>
                    <a:pt x="37" y="0"/>
                    <a:pt x="37" y="0"/>
                  </a:cubicBezTo>
                  <a:cubicBezTo>
                    <a:pt x="16" y="0"/>
                    <a:pt x="0" y="18"/>
                    <a:pt x="1" y="38"/>
                  </a:cubicBezTo>
                  <a:lnTo>
                    <a:pt x="16" y="360"/>
                  </a:ln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26"/>
            <p:cNvSpPr/>
            <p:nvPr/>
          </p:nvSpPr>
          <p:spPr bwMode="auto">
            <a:xfrm>
              <a:off x="5554" y="3863"/>
              <a:ext cx="460" cy="222"/>
            </a:xfrm>
            <a:custGeom>
              <a:avLst/>
              <a:gdLst>
                <a:gd name="T0" fmla="*/ 147 w 230"/>
                <a:gd name="T1" fmla="*/ 0 h 111"/>
                <a:gd name="T2" fmla="*/ 141 w 230"/>
                <a:gd name="T3" fmla="*/ 24 h 111"/>
                <a:gd name="T4" fmla="*/ 75 w 230"/>
                <a:gd name="T5" fmla="*/ 60 h 111"/>
                <a:gd name="T6" fmla="*/ 13 w 230"/>
                <a:gd name="T7" fmla="*/ 60 h 111"/>
                <a:gd name="T8" fmla="*/ 4 w 230"/>
                <a:gd name="T9" fmla="*/ 111 h 111"/>
                <a:gd name="T10" fmla="*/ 226 w 230"/>
                <a:gd name="T11" fmla="*/ 111 h 111"/>
                <a:gd name="T12" fmla="*/ 230 w 230"/>
                <a:gd name="T13" fmla="*/ 0 h 111"/>
                <a:gd name="T14" fmla="*/ 147 w 23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 h="111">
                  <a:moveTo>
                    <a:pt x="147" y="0"/>
                  </a:moveTo>
                  <a:cubicBezTo>
                    <a:pt x="141" y="24"/>
                    <a:pt x="141" y="24"/>
                    <a:pt x="141" y="24"/>
                  </a:cubicBezTo>
                  <a:cubicBezTo>
                    <a:pt x="75" y="60"/>
                    <a:pt x="75" y="60"/>
                    <a:pt x="75" y="60"/>
                  </a:cubicBezTo>
                  <a:cubicBezTo>
                    <a:pt x="75" y="60"/>
                    <a:pt x="25" y="47"/>
                    <a:pt x="13" y="60"/>
                  </a:cubicBezTo>
                  <a:cubicBezTo>
                    <a:pt x="0" y="74"/>
                    <a:pt x="4" y="111"/>
                    <a:pt x="4" y="111"/>
                  </a:cubicBezTo>
                  <a:cubicBezTo>
                    <a:pt x="226" y="111"/>
                    <a:pt x="226" y="111"/>
                    <a:pt x="226" y="111"/>
                  </a:cubicBezTo>
                  <a:cubicBezTo>
                    <a:pt x="230" y="0"/>
                    <a:pt x="230" y="0"/>
                    <a:pt x="230" y="0"/>
                  </a:cubicBezTo>
                  <a:lnTo>
                    <a:pt x="147" y="0"/>
                  </a:lnTo>
                  <a:close/>
                </a:path>
              </a:pathLst>
            </a:custGeom>
            <a:solidFill>
              <a:srgbClr val="242B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27"/>
            <p:cNvSpPr/>
            <p:nvPr/>
          </p:nvSpPr>
          <p:spPr bwMode="auto">
            <a:xfrm>
              <a:off x="5556" y="4051"/>
              <a:ext cx="458" cy="48"/>
            </a:xfrm>
            <a:custGeom>
              <a:avLst/>
              <a:gdLst>
                <a:gd name="T0" fmla="*/ 222 w 229"/>
                <a:gd name="T1" fmla="*/ 24 h 24"/>
                <a:gd name="T2" fmla="*/ 6 w 229"/>
                <a:gd name="T3" fmla="*/ 24 h 24"/>
                <a:gd name="T4" fmla="*/ 0 w 229"/>
                <a:gd name="T5" fmla="*/ 18 h 24"/>
                <a:gd name="T6" fmla="*/ 0 w 229"/>
                <a:gd name="T7" fmla="*/ 6 h 24"/>
                <a:gd name="T8" fmla="*/ 6 w 229"/>
                <a:gd name="T9" fmla="*/ 0 h 24"/>
                <a:gd name="T10" fmla="*/ 222 w 229"/>
                <a:gd name="T11" fmla="*/ 0 h 24"/>
                <a:gd name="T12" fmla="*/ 229 w 229"/>
                <a:gd name="T13" fmla="*/ 6 h 24"/>
                <a:gd name="T14" fmla="*/ 229 w 229"/>
                <a:gd name="T15" fmla="*/ 18 h 24"/>
                <a:gd name="T16" fmla="*/ 222 w 229"/>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 h="24">
                  <a:moveTo>
                    <a:pt x="222" y="24"/>
                  </a:moveTo>
                  <a:cubicBezTo>
                    <a:pt x="6" y="24"/>
                    <a:pt x="6" y="24"/>
                    <a:pt x="6" y="24"/>
                  </a:cubicBezTo>
                  <a:cubicBezTo>
                    <a:pt x="3" y="24"/>
                    <a:pt x="0" y="21"/>
                    <a:pt x="0" y="18"/>
                  </a:cubicBezTo>
                  <a:cubicBezTo>
                    <a:pt x="0" y="6"/>
                    <a:pt x="0" y="6"/>
                    <a:pt x="0" y="6"/>
                  </a:cubicBezTo>
                  <a:cubicBezTo>
                    <a:pt x="0" y="3"/>
                    <a:pt x="3" y="0"/>
                    <a:pt x="6" y="0"/>
                  </a:cubicBezTo>
                  <a:cubicBezTo>
                    <a:pt x="222" y="0"/>
                    <a:pt x="222" y="0"/>
                    <a:pt x="222" y="0"/>
                  </a:cubicBezTo>
                  <a:cubicBezTo>
                    <a:pt x="226" y="0"/>
                    <a:pt x="229" y="3"/>
                    <a:pt x="229" y="6"/>
                  </a:cubicBezTo>
                  <a:cubicBezTo>
                    <a:pt x="229" y="18"/>
                    <a:pt x="229" y="18"/>
                    <a:pt x="229" y="18"/>
                  </a:cubicBezTo>
                  <a:cubicBezTo>
                    <a:pt x="229" y="21"/>
                    <a:pt x="226" y="24"/>
                    <a:pt x="222" y="24"/>
                  </a:cubicBezTo>
                  <a:close/>
                </a:path>
              </a:pathLst>
            </a:custGeom>
            <a:solidFill>
              <a:srgbClr val="313B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28"/>
            <p:cNvSpPr/>
            <p:nvPr/>
          </p:nvSpPr>
          <p:spPr bwMode="auto">
            <a:xfrm>
              <a:off x="5934" y="3863"/>
              <a:ext cx="460" cy="222"/>
            </a:xfrm>
            <a:custGeom>
              <a:avLst/>
              <a:gdLst>
                <a:gd name="T0" fmla="*/ 141 w 230"/>
                <a:gd name="T1" fmla="*/ 0 h 111"/>
                <a:gd name="T2" fmla="*/ 141 w 230"/>
                <a:gd name="T3" fmla="*/ 24 h 111"/>
                <a:gd name="T4" fmla="*/ 75 w 230"/>
                <a:gd name="T5" fmla="*/ 60 h 111"/>
                <a:gd name="T6" fmla="*/ 13 w 230"/>
                <a:gd name="T7" fmla="*/ 60 h 111"/>
                <a:gd name="T8" fmla="*/ 4 w 230"/>
                <a:gd name="T9" fmla="*/ 111 h 111"/>
                <a:gd name="T10" fmla="*/ 230 w 230"/>
                <a:gd name="T11" fmla="*/ 111 h 111"/>
                <a:gd name="T12" fmla="*/ 230 w 230"/>
                <a:gd name="T13" fmla="*/ 0 h 111"/>
                <a:gd name="T14" fmla="*/ 141 w 23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 h="111">
                  <a:moveTo>
                    <a:pt x="141" y="0"/>
                  </a:moveTo>
                  <a:cubicBezTo>
                    <a:pt x="141" y="24"/>
                    <a:pt x="141" y="24"/>
                    <a:pt x="141" y="24"/>
                  </a:cubicBezTo>
                  <a:cubicBezTo>
                    <a:pt x="75" y="60"/>
                    <a:pt x="75" y="60"/>
                    <a:pt x="75" y="60"/>
                  </a:cubicBezTo>
                  <a:cubicBezTo>
                    <a:pt x="75" y="60"/>
                    <a:pt x="25" y="47"/>
                    <a:pt x="13" y="60"/>
                  </a:cubicBezTo>
                  <a:cubicBezTo>
                    <a:pt x="0" y="74"/>
                    <a:pt x="4" y="111"/>
                    <a:pt x="4" y="111"/>
                  </a:cubicBezTo>
                  <a:cubicBezTo>
                    <a:pt x="230" y="111"/>
                    <a:pt x="230" y="111"/>
                    <a:pt x="230" y="111"/>
                  </a:cubicBezTo>
                  <a:cubicBezTo>
                    <a:pt x="230" y="0"/>
                    <a:pt x="230" y="0"/>
                    <a:pt x="230" y="0"/>
                  </a:cubicBezTo>
                  <a:lnTo>
                    <a:pt x="141" y="0"/>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29"/>
            <p:cNvSpPr/>
            <p:nvPr/>
          </p:nvSpPr>
          <p:spPr bwMode="auto">
            <a:xfrm>
              <a:off x="5930" y="4051"/>
              <a:ext cx="482" cy="48"/>
            </a:xfrm>
            <a:custGeom>
              <a:avLst/>
              <a:gdLst>
                <a:gd name="T0" fmla="*/ 235 w 241"/>
                <a:gd name="T1" fmla="*/ 24 h 24"/>
                <a:gd name="T2" fmla="*/ 6 w 241"/>
                <a:gd name="T3" fmla="*/ 24 h 24"/>
                <a:gd name="T4" fmla="*/ 0 w 241"/>
                <a:gd name="T5" fmla="*/ 18 h 24"/>
                <a:gd name="T6" fmla="*/ 0 w 241"/>
                <a:gd name="T7" fmla="*/ 7 h 24"/>
                <a:gd name="T8" fmla="*/ 6 w 241"/>
                <a:gd name="T9" fmla="*/ 0 h 24"/>
                <a:gd name="T10" fmla="*/ 235 w 241"/>
                <a:gd name="T11" fmla="*/ 0 h 24"/>
                <a:gd name="T12" fmla="*/ 241 w 241"/>
                <a:gd name="T13" fmla="*/ 7 h 24"/>
                <a:gd name="T14" fmla="*/ 241 w 241"/>
                <a:gd name="T15" fmla="*/ 18 h 24"/>
                <a:gd name="T16" fmla="*/ 235 w 241"/>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4">
                  <a:moveTo>
                    <a:pt x="235" y="24"/>
                  </a:moveTo>
                  <a:cubicBezTo>
                    <a:pt x="6" y="24"/>
                    <a:pt x="6" y="24"/>
                    <a:pt x="6" y="24"/>
                  </a:cubicBezTo>
                  <a:cubicBezTo>
                    <a:pt x="3" y="24"/>
                    <a:pt x="0" y="21"/>
                    <a:pt x="0" y="18"/>
                  </a:cubicBezTo>
                  <a:cubicBezTo>
                    <a:pt x="0" y="7"/>
                    <a:pt x="0" y="7"/>
                    <a:pt x="0" y="7"/>
                  </a:cubicBezTo>
                  <a:cubicBezTo>
                    <a:pt x="0" y="3"/>
                    <a:pt x="3" y="0"/>
                    <a:pt x="6" y="0"/>
                  </a:cubicBezTo>
                  <a:cubicBezTo>
                    <a:pt x="235" y="0"/>
                    <a:pt x="235" y="0"/>
                    <a:pt x="235" y="0"/>
                  </a:cubicBezTo>
                  <a:cubicBezTo>
                    <a:pt x="238" y="0"/>
                    <a:pt x="241" y="3"/>
                    <a:pt x="241" y="7"/>
                  </a:cubicBezTo>
                  <a:cubicBezTo>
                    <a:pt x="241" y="18"/>
                    <a:pt x="241" y="18"/>
                    <a:pt x="241" y="18"/>
                  </a:cubicBezTo>
                  <a:cubicBezTo>
                    <a:pt x="241" y="21"/>
                    <a:pt x="238" y="24"/>
                    <a:pt x="235" y="24"/>
                  </a:cubicBezTo>
                  <a:close/>
                </a:path>
              </a:pathLst>
            </a:custGeom>
            <a:solidFill>
              <a:srgbClr val="35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30"/>
            <p:cNvSpPr/>
            <p:nvPr/>
          </p:nvSpPr>
          <p:spPr bwMode="auto">
            <a:xfrm>
              <a:off x="5816" y="2867"/>
              <a:ext cx="594" cy="1020"/>
            </a:xfrm>
            <a:custGeom>
              <a:avLst/>
              <a:gdLst>
                <a:gd name="T0" fmla="*/ 42 w 594"/>
                <a:gd name="T1" fmla="*/ 0 h 1020"/>
                <a:gd name="T2" fmla="*/ 564 w 594"/>
                <a:gd name="T3" fmla="*/ 0 h 1020"/>
                <a:gd name="T4" fmla="*/ 576 w 594"/>
                <a:gd name="T5" fmla="*/ 230 h 1020"/>
                <a:gd name="T6" fmla="*/ 594 w 594"/>
                <a:gd name="T7" fmla="*/ 1020 h 1020"/>
                <a:gd name="T8" fmla="*/ 382 w 594"/>
                <a:gd name="T9" fmla="*/ 1020 h 1020"/>
                <a:gd name="T10" fmla="*/ 346 w 594"/>
                <a:gd name="T11" fmla="*/ 214 h 1020"/>
                <a:gd name="T12" fmla="*/ 274 w 594"/>
                <a:gd name="T13" fmla="*/ 214 h 1020"/>
                <a:gd name="T14" fmla="*/ 216 w 594"/>
                <a:gd name="T15" fmla="*/ 1020 h 1020"/>
                <a:gd name="T16" fmla="*/ 0 w 594"/>
                <a:gd name="T17" fmla="*/ 1020 h 1020"/>
                <a:gd name="T18" fmla="*/ 44 w 594"/>
                <a:gd name="T19" fmla="*/ 194 h 1020"/>
                <a:gd name="T20" fmla="*/ 42 w 594"/>
                <a:gd name="T21" fmla="*/ 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4" h="1020">
                  <a:moveTo>
                    <a:pt x="42" y="0"/>
                  </a:moveTo>
                  <a:lnTo>
                    <a:pt x="564" y="0"/>
                  </a:lnTo>
                  <a:lnTo>
                    <a:pt x="576" y="230"/>
                  </a:lnTo>
                  <a:lnTo>
                    <a:pt x="594" y="1020"/>
                  </a:lnTo>
                  <a:lnTo>
                    <a:pt x="382" y="1020"/>
                  </a:lnTo>
                  <a:lnTo>
                    <a:pt x="346" y="214"/>
                  </a:lnTo>
                  <a:lnTo>
                    <a:pt x="274" y="214"/>
                  </a:lnTo>
                  <a:lnTo>
                    <a:pt x="216" y="1020"/>
                  </a:lnTo>
                  <a:lnTo>
                    <a:pt x="0" y="1020"/>
                  </a:lnTo>
                  <a:lnTo>
                    <a:pt x="44" y="194"/>
                  </a:lnTo>
                  <a:lnTo>
                    <a:pt x="42" y="0"/>
                  </a:ln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31"/>
            <p:cNvSpPr/>
            <p:nvPr/>
          </p:nvSpPr>
          <p:spPr bwMode="auto">
            <a:xfrm>
              <a:off x="5878" y="2917"/>
              <a:ext cx="472" cy="10"/>
            </a:xfrm>
            <a:custGeom>
              <a:avLst/>
              <a:gdLst>
                <a:gd name="T0" fmla="*/ 234 w 236"/>
                <a:gd name="T1" fmla="*/ 5 h 5"/>
                <a:gd name="T2" fmla="*/ 2 w 236"/>
                <a:gd name="T3" fmla="*/ 5 h 5"/>
                <a:gd name="T4" fmla="*/ 0 w 236"/>
                <a:gd name="T5" fmla="*/ 2 h 5"/>
                <a:gd name="T6" fmla="*/ 2 w 236"/>
                <a:gd name="T7" fmla="*/ 0 h 5"/>
                <a:gd name="T8" fmla="*/ 234 w 236"/>
                <a:gd name="T9" fmla="*/ 0 h 5"/>
                <a:gd name="T10" fmla="*/ 236 w 236"/>
                <a:gd name="T11" fmla="*/ 2 h 5"/>
                <a:gd name="T12" fmla="*/ 234 w 23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36" h="5">
                  <a:moveTo>
                    <a:pt x="234" y="5"/>
                  </a:moveTo>
                  <a:cubicBezTo>
                    <a:pt x="2" y="5"/>
                    <a:pt x="2" y="5"/>
                    <a:pt x="2" y="5"/>
                  </a:cubicBezTo>
                  <a:cubicBezTo>
                    <a:pt x="1" y="5"/>
                    <a:pt x="0" y="3"/>
                    <a:pt x="0" y="2"/>
                  </a:cubicBezTo>
                  <a:cubicBezTo>
                    <a:pt x="0" y="1"/>
                    <a:pt x="1" y="0"/>
                    <a:pt x="2" y="0"/>
                  </a:cubicBezTo>
                  <a:cubicBezTo>
                    <a:pt x="234" y="0"/>
                    <a:pt x="234" y="0"/>
                    <a:pt x="234" y="0"/>
                  </a:cubicBezTo>
                  <a:cubicBezTo>
                    <a:pt x="235" y="0"/>
                    <a:pt x="236" y="1"/>
                    <a:pt x="236" y="2"/>
                  </a:cubicBezTo>
                  <a:cubicBezTo>
                    <a:pt x="236" y="3"/>
                    <a:pt x="235" y="5"/>
                    <a:pt x="234" y="5"/>
                  </a:cubicBez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32"/>
            <p:cNvSpPr/>
            <p:nvPr/>
          </p:nvSpPr>
          <p:spPr bwMode="auto">
            <a:xfrm>
              <a:off x="6030" y="3041"/>
              <a:ext cx="60" cy="700"/>
            </a:xfrm>
            <a:custGeom>
              <a:avLst/>
              <a:gdLst>
                <a:gd name="T0" fmla="*/ 60 w 60"/>
                <a:gd name="T1" fmla="*/ 40 h 700"/>
                <a:gd name="T2" fmla="*/ 0 w 60"/>
                <a:gd name="T3" fmla="*/ 0 h 700"/>
                <a:gd name="T4" fmla="*/ 12 w 60"/>
                <a:gd name="T5" fmla="*/ 700 h 700"/>
                <a:gd name="T6" fmla="*/ 60 w 60"/>
                <a:gd name="T7" fmla="*/ 40 h 700"/>
              </a:gdLst>
              <a:ahLst/>
              <a:cxnLst>
                <a:cxn ang="0">
                  <a:pos x="T0" y="T1"/>
                </a:cxn>
                <a:cxn ang="0">
                  <a:pos x="T2" y="T3"/>
                </a:cxn>
                <a:cxn ang="0">
                  <a:pos x="T4" y="T5"/>
                </a:cxn>
                <a:cxn ang="0">
                  <a:pos x="T6" y="T7"/>
                </a:cxn>
              </a:cxnLst>
              <a:rect l="0" t="0" r="r" b="b"/>
              <a:pathLst>
                <a:path w="60" h="700">
                  <a:moveTo>
                    <a:pt x="60" y="40"/>
                  </a:moveTo>
                  <a:lnTo>
                    <a:pt x="0" y="0"/>
                  </a:lnTo>
                  <a:lnTo>
                    <a:pt x="12" y="700"/>
                  </a:lnTo>
                  <a:lnTo>
                    <a:pt x="60" y="40"/>
                  </a:ln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33"/>
            <p:cNvSpPr/>
            <p:nvPr/>
          </p:nvSpPr>
          <p:spPr bwMode="auto">
            <a:xfrm>
              <a:off x="6162" y="3055"/>
              <a:ext cx="54" cy="420"/>
            </a:xfrm>
            <a:custGeom>
              <a:avLst/>
              <a:gdLst>
                <a:gd name="T0" fmla="*/ 0 w 54"/>
                <a:gd name="T1" fmla="*/ 26 h 420"/>
                <a:gd name="T2" fmla="*/ 54 w 54"/>
                <a:gd name="T3" fmla="*/ 0 h 420"/>
                <a:gd name="T4" fmla="*/ 18 w 54"/>
                <a:gd name="T5" fmla="*/ 420 h 420"/>
                <a:gd name="T6" fmla="*/ 0 w 54"/>
                <a:gd name="T7" fmla="*/ 26 h 420"/>
              </a:gdLst>
              <a:ahLst/>
              <a:cxnLst>
                <a:cxn ang="0">
                  <a:pos x="T0" y="T1"/>
                </a:cxn>
                <a:cxn ang="0">
                  <a:pos x="T2" y="T3"/>
                </a:cxn>
                <a:cxn ang="0">
                  <a:pos x="T4" y="T5"/>
                </a:cxn>
                <a:cxn ang="0">
                  <a:pos x="T6" y="T7"/>
                </a:cxn>
              </a:cxnLst>
              <a:rect l="0" t="0" r="r" b="b"/>
              <a:pathLst>
                <a:path w="54" h="420">
                  <a:moveTo>
                    <a:pt x="0" y="26"/>
                  </a:moveTo>
                  <a:lnTo>
                    <a:pt x="54" y="0"/>
                  </a:lnTo>
                  <a:lnTo>
                    <a:pt x="18" y="420"/>
                  </a:lnTo>
                  <a:lnTo>
                    <a:pt x="0" y="26"/>
                  </a:ln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34"/>
            <p:cNvSpPr/>
            <p:nvPr/>
          </p:nvSpPr>
          <p:spPr bwMode="auto">
            <a:xfrm>
              <a:off x="6086" y="2917"/>
              <a:ext cx="50" cy="120"/>
            </a:xfrm>
            <a:custGeom>
              <a:avLst/>
              <a:gdLst>
                <a:gd name="T0" fmla="*/ 23 w 25"/>
                <a:gd name="T1" fmla="*/ 60 h 60"/>
                <a:gd name="T2" fmla="*/ 2 w 25"/>
                <a:gd name="T3" fmla="*/ 60 h 60"/>
                <a:gd name="T4" fmla="*/ 0 w 25"/>
                <a:gd name="T5" fmla="*/ 58 h 60"/>
                <a:gd name="T6" fmla="*/ 0 w 25"/>
                <a:gd name="T7" fmla="*/ 2 h 60"/>
                <a:gd name="T8" fmla="*/ 2 w 25"/>
                <a:gd name="T9" fmla="*/ 0 h 60"/>
                <a:gd name="T10" fmla="*/ 5 w 25"/>
                <a:gd name="T11" fmla="*/ 2 h 60"/>
                <a:gd name="T12" fmla="*/ 5 w 25"/>
                <a:gd name="T13" fmla="*/ 55 h 60"/>
                <a:gd name="T14" fmla="*/ 23 w 25"/>
                <a:gd name="T15" fmla="*/ 55 h 60"/>
                <a:gd name="T16" fmla="*/ 25 w 25"/>
                <a:gd name="T17" fmla="*/ 58 h 60"/>
                <a:gd name="T18" fmla="*/ 23 w 25"/>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0">
                  <a:moveTo>
                    <a:pt x="23" y="60"/>
                  </a:moveTo>
                  <a:cubicBezTo>
                    <a:pt x="2" y="60"/>
                    <a:pt x="2" y="60"/>
                    <a:pt x="2" y="60"/>
                  </a:cubicBezTo>
                  <a:cubicBezTo>
                    <a:pt x="1" y="60"/>
                    <a:pt x="0" y="59"/>
                    <a:pt x="0" y="58"/>
                  </a:cubicBezTo>
                  <a:cubicBezTo>
                    <a:pt x="0" y="2"/>
                    <a:pt x="0" y="2"/>
                    <a:pt x="0" y="2"/>
                  </a:cubicBezTo>
                  <a:cubicBezTo>
                    <a:pt x="0" y="1"/>
                    <a:pt x="1" y="0"/>
                    <a:pt x="2" y="0"/>
                  </a:cubicBezTo>
                  <a:cubicBezTo>
                    <a:pt x="4" y="0"/>
                    <a:pt x="5" y="1"/>
                    <a:pt x="5" y="2"/>
                  </a:cubicBezTo>
                  <a:cubicBezTo>
                    <a:pt x="5" y="55"/>
                    <a:pt x="5" y="55"/>
                    <a:pt x="5" y="55"/>
                  </a:cubicBezTo>
                  <a:cubicBezTo>
                    <a:pt x="23" y="55"/>
                    <a:pt x="23" y="55"/>
                    <a:pt x="23" y="55"/>
                  </a:cubicBezTo>
                  <a:cubicBezTo>
                    <a:pt x="24" y="55"/>
                    <a:pt x="25" y="56"/>
                    <a:pt x="25" y="58"/>
                  </a:cubicBezTo>
                  <a:cubicBezTo>
                    <a:pt x="25" y="59"/>
                    <a:pt x="24" y="60"/>
                    <a:pt x="23" y="60"/>
                  </a:cubicBez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35"/>
            <p:cNvSpPr/>
            <p:nvPr/>
          </p:nvSpPr>
          <p:spPr bwMode="auto">
            <a:xfrm>
              <a:off x="6040" y="2151"/>
              <a:ext cx="96" cy="68"/>
            </a:xfrm>
            <a:custGeom>
              <a:avLst/>
              <a:gdLst>
                <a:gd name="T0" fmla="*/ 38 w 96"/>
                <a:gd name="T1" fmla="*/ 0 h 68"/>
                <a:gd name="T2" fmla="*/ 0 w 96"/>
                <a:gd name="T3" fmla="*/ 38 h 68"/>
                <a:gd name="T4" fmla="*/ 26 w 96"/>
                <a:gd name="T5" fmla="*/ 68 h 68"/>
                <a:gd name="T6" fmla="*/ 74 w 96"/>
                <a:gd name="T7" fmla="*/ 68 h 68"/>
                <a:gd name="T8" fmla="*/ 96 w 96"/>
                <a:gd name="T9" fmla="*/ 42 h 68"/>
                <a:gd name="T10" fmla="*/ 56 w 96"/>
                <a:gd name="T11" fmla="*/ 0 h 68"/>
                <a:gd name="T12" fmla="*/ 38 w 9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96" h="68">
                  <a:moveTo>
                    <a:pt x="38" y="0"/>
                  </a:moveTo>
                  <a:lnTo>
                    <a:pt x="0" y="38"/>
                  </a:lnTo>
                  <a:lnTo>
                    <a:pt x="26" y="68"/>
                  </a:lnTo>
                  <a:lnTo>
                    <a:pt x="74" y="68"/>
                  </a:lnTo>
                  <a:lnTo>
                    <a:pt x="96" y="42"/>
                  </a:lnTo>
                  <a:lnTo>
                    <a:pt x="56" y="0"/>
                  </a:lnTo>
                  <a:lnTo>
                    <a:pt x="38" y="0"/>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36"/>
            <p:cNvSpPr/>
            <p:nvPr/>
          </p:nvSpPr>
          <p:spPr bwMode="auto">
            <a:xfrm>
              <a:off x="6008" y="2219"/>
              <a:ext cx="190" cy="544"/>
            </a:xfrm>
            <a:custGeom>
              <a:avLst/>
              <a:gdLst>
                <a:gd name="T0" fmla="*/ 58 w 190"/>
                <a:gd name="T1" fmla="*/ 0 h 544"/>
                <a:gd name="T2" fmla="*/ 0 w 190"/>
                <a:gd name="T3" fmla="*/ 466 h 544"/>
                <a:gd name="T4" fmla="*/ 92 w 190"/>
                <a:gd name="T5" fmla="*/ 544 h 544"/>
                <a:gd name="T6" fmla="*/ 190 w 190"/>
                <a:gd name="T7" fmla="*/ 472 h 544"/>
                <a:gd name="T8" fmla="*/ 106 w 190"/>
                <a:gd name="T9" fmla="*/ 0 h 544"/>
                <a:gd name="T10" fmla="*/ 58 w 190"/>
                <a:gd name="T11" fmla="*/ 0 h 544"/>
              </a:gdLst>
              <a:ahLst/>
              <a:cxnLst>
                <a:cxn ang="0">
                  <a:pos x="T0" y="T1"/>
                </a:cxn>
                <a:cxn ang="0">
                  <a:pos x="T2" y="T3"/>
                </a:cxn>
                <a:cxn ang="0">
                  <a:pos x="T4" y="T5"/>
                </a:cxn>
                <a:cxn ang="0">
                  <a:pos x="T6" y="T7"/>
                </a:cxn>
                <a:cxn ang="0">
                  <a:pos x="T8" y="T9"/>
                </a:cxn>
                <a:cxn ang="0">
                  <a:pos x="T10" y="T11"/>
                </a:cxn>
              </a:cxnLst>
              <a:rect l="0" t="0" r="r" b="b"/>
              <a:pathLst>
                <a:path w="190" h="544">
                  <a:moveTo>
                    <a:pt x="58" y="0"/>
                  </a:moveTo>
                  <a:lnTo>
                    <a:pt x="0" y="466"/>
                  </a:lnTo>
                  <a:lnTo>
                    <a:pt x="92" y="544"/>
                  </a:lnTo>
                  <a:lnTo>
                    <a:pt x="190" y="472"/>
                  </a:lnTo>
                  <a:lnTo>
                    <a:pt x="106" y="0"/>
                  </a:lnTo>
                  <a:lnTo>
                    <a:pt x="58" y="0"/>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Rectangle 37"/>
            <p:cNvSpPr>
              <a:spLocks noChangeArrowheads="1"/>
            </p:cNvSpPr>
            <p:nvPr/>
          </p:nvSpPr>
          <p:spPr bwMode="auto">
            <a:xfrm>
              <a:off x="6028" y="2423"/>
              <a:ext cx="46" cy="14"/>
            </a:xfrm>
            <a:prstGeom prst="rect">
              <a:avLst/>
            </a:prstGeom>
            <a:solidFill>
              <a:srgbClr val="F0D7B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7" name="Oval 38"/>
            <p:cNvSpPr>
              <a:spLocks noChangeArrowheads="1"/>
            </p:cNvSpPr>
            <p:nvPr/>
          </p:nvSpPr>
          <p:spPr bwMode="auto">
            <a:xfrm>
              <a:off x="5119" y="2173"/>
              <a:ext cx="184" cy="184"/>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9"/>
            <p:cNvSpPr/>
            <p:nvPr/>
          </p:nvSpPr>
          <p:spPr bwMode="auto">
            <a:xfrm>
              <a:off x="5169" y="2175"/>
              <a:ext cx="134" cy="182"/>
            </a:xfrm>
            <a:custGeom>
              <a:avLst/>
              <a:gdLst>
                <a:gd name="T0" fmla="*/ 31 w 67"/>
                <a:gd name="T1" fmla="*/ 0 h 91"/>
                <a:gd name="T2" fmla="*/ 56 w 67"/>
                <a:gd name="T3" fmla="*/ 41 h 91"/>
                <a:gd name="T4" fmla="*/ 10 w 67"/>
                <a:gd name="T5" fmla="*/ 87 h 91"/>
                <a:gd name="T6" fmla="*/ 0 w 67"/>
                <a:gd name="T7" fmla="*/ 86 h 91"/>
                <a:gd name="T8" fmla="*/ 21 w 67"/>
                <a:gd name="T9" fmla="*/ 91 h 91"/>
                <a:gd name="T10" fmla="*/ 67 w 67"/>
                <a:gd name="T11" fmla="*/ 45 h 91"/>
                <a:gd name="T12" fmla="*/ 31 w 6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67" h="91">
                  <a:moveTo>
                    <a:pt x="31" y="0"/>
                  </a:moveTo>
                  <a:cubicBezTo>
                    <a:pt x="45" y="8"/>
                    <a:pt x="56" y="23"/>
                    <a:pt x="56" y="41"/>
                  </a:cubicBezTo>
                  <a:cubicBezTo>
                    <a:pt x="56" y="66"/>
                    <a:pt x="35" y="87"/>
                    <a:pt x="10" y="87"/>
                  </a:cubicBezTo>
                  <a:cubicBezTo>
                    <a:pt x="6" y="87"/>
                    <a:pt x="3" y="86"/>
                    <a:pt x="0" y="86"/>
                  </a:cubicBezTo>
                  <a:cubicBezTo>
                    <a:pt x="6" y="89"/>
                    <a:pt x="13" y="91"/>
                    <a:pt x="21" y="91"/>
                  </a:cubicBezTo>
                  <a:cubicBezTo>
                    <a:pt x="46" y="91"/>
                    <a:pt x="67" y="70"/>
                    <a:pt x="67" y="45"/>
                  </a:cubicBezTo>
                  <a:cubicBezTo>
                    <a:pt x="67" y="23"/>
                    <a:pt x="51" y="5"/>
                    <a:pt x="31"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40"/>
            <p:cNvSpPr/>
            <p:nvPr/>
          </p:nvSpPr>
          <p:spPr bwMode="auto">
            <a:xfrm>
              <a:off x="5291" y="2151"/>
              <a:ext cx="549" cy="466"/>
            </a:xfrm>
            <a:custGeom>
              <a:avLst/>
              <a:gdLst>
                <a:gd name="T0" fmla="*/ 274 w 274"/>
                <a:gd name="T1" fmla="*/ 0 h 233"/>
                <a:gd name="T2" fmla="*/ 230 w 274"/>
                <a:gd name="T3" fmla="*/ 43 h 233"/>
                <a:gd name="T4" fmla="*/ 166 w 274"/>
                <a:gd name="T5" fmla="*/ 127 h 233"/>
                <a:gd name="T6" fmla="*/ 35 w 274"/>
                <a:gd name="T7" fmla="*/ 58 h 233"/>
                <a:gd name="T8" fmla="*/ 0 w 274"/>
                <a:gd name="T9" fmla="*/ 123 h 233"/>
                <a:gd name="T10" fmla="*/ 179 w 274"/>
                <a:gd name="T11" fmla="*/ 233 h 233"/>
                <a:gd name="T12" fmla="*/ 260 w 274"/>
                <a:gd name="T13" fmla="*/ 156 h 233"/>
                <a:gd name="T14" fmla="*/ 274 w 274"/>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233">
                  <a:moveTo>
                    <a:pt x="274" y="0"/>
                  </a:moveTo>
                  <a:cubicBezTo>
                    <a:pt x="274" y="0"/>
                    <a:pt x="257" y="4"/>
                    <a:pt x="230" y="43"/>
                  </a:cubicBezTo>
                  <a:cubicBezTo>
                    <a:pt x="203" y="82"/>
                    <a:pt x="166" y="127"/>
                    <a:pt x="166" y="127"/>
                  </a:cubicBezTo>
                  <a:cubicBezTo>
                    <a:pt x="35" y="58"/>
                    <a:pt x="35" y="58"/>
                    <a:pt x="35" y="58"/>
                  </a:cubicBezTo>
                  <a:cubicBezTo>
                    <a:pt x="0" y="123"/>
                    <a:pt x="0" y="123"/>
                    <a:pt x="0" y="123"/>
                  </a:cubicBezTo>
                  <a:cubicBezTo>
                    <a:pt x="179" y="233"/>
                    <a:pt x="179" y="233"/>
                    <a:pt x="179" y="233"/>
                  </a:cubicBezTo>
                  <a:cubicBezTo>
                    <a:pt x="260" y="156"/>
                    <a:pt x="260" y="156"/>
                    <a:pt x="260" y="156"/>
                  </a:cubicBezTo>
                  <a:lnTo>
                    <a:pt x="274" y="0"/>
                  </a:ln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1"/>
            <p:cNvSpPr/>
            <p:nvPr/>
          </p:nvSpPr>
          <p:spPr bwMode="auto">
            <a:xfrm>
              <a:off x="5726" y="2325"/>
              <a:ext cx="82" cy="218"/>
            </a:xfrm>
            <a:custGeom>
              <a:avLst/>
              <a:gdLst>
                <a:gd name="T0" fmla="*/ 82 w 82"/>
                <a:gd name="T1" fmla="*/ 142 h 218"/>
                <a:gd name="T2" fmla="*/ 70 w 82"/>
                <a:gd name="T3" fmla="*/ 0 h 218"/>
                <a:gd name="T4" fmla="*/ 0 w 82"/>
                <a:gd name="T5" fmla="*/ 218 h 218"/>
                <a:gd name="T6" fmla="*/ 82 w 82"/>
                <a:gd name="T7" fmla="*/ 142 h 218"/>
              </a:gdLst>
              <a:ahLst/>
              <a:cxnLst>
                <a:cxn ang="0">
                  <a:pos x="T0" y="T1"/>
                </a:cxn>
                <a:cxn ang="0">
                  <a:pos x="T2" y="T3"/>
                </a:cxn>
                <a:cxn ang="0">
                  <a:pos x="T4" y="T5"/>
                </a:cxn>
                <a:cxn ang="0">
                  <a:pos x="T6" y="T7"/>
                </a:cxn>
              </a:cxnLst>
              <a:rect l="0" t="0" r="r" b="b"/>
              <a:pathLst>
                <a:path w="82" h="218">
                  <a:moveTo>
                    <a:pt x="82" y="142"/>
                  </a:moveTo>
                  <a:lnTo>
                    <a:pt x="70" y="0"/>
                  </a:lnTo>
                  <a:lnTo>
                    <a:pt x="0" y="218"/>
                  </a:lnTo>
                  <a:lnTo>
                    <a:pt x="82" y="142"/>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2"/>
            <p:cNvSpPr/>
            <p:nvPr/>
          </p:nvSpPr>
          <p:spPr bwMode="auto">
            <a:xfrm>
              <a:off x="5247" y="2251"/>
              <a:ext cx="108" cy="134"/>
            </a:xfrm>
            <a:custGeom>
              <a:avLst/>
              <a:gdLst>
                <a:gd name="T0" fmla="*/ 108 w 108"/>
                <a:gd name="T1" fmla="*/ 28 h 134"/>
                <a:gd name="T2" fmla="*/ 54 w 108"/>
                <a:gd name="T3" fmla="*/ 0 h 134"/>
                <a:gd name="T4" fmla="*/ 0 w 108"/>
                <a:gd name="T5" fmla="*/ 98 h 134"/>
                <a:gd name="T6" fmla="*/ 52 w 108"/>
                <a:gd name="T7" fmla="*/ 134 h 134"/>
                <a:gd name="T8" fmla="*/ 108 w 108"/>
                <a:gd name="T9" fmla="*/ 28 h 134"/>
              </a:gdLst>
              <a:ahLst/>
              <a:cxnLst>
                <a:cxn ang="0">
                  <a:pos x="T0" y="T1"/>
                </a:cxn>
                <a:cxn ang="0">
                  <a:pos x="T2" y="T3"/>
                </a:cxn>
                <a:cxn ang="0">
                  <a:pos x="T4" y="T5"/>
                </a:cxn>
                <a:cxn ang="0">
                  <a:pos x="T6" y="T7"/>
                </a:cxn>
                <a:cxn ang="0">
                  <a:pos x="T8" y="T9"/>
                </a:cxn>
              </a:cxnLst>
              <a:rect l="0" t="0" r="r" b="b"/>
              <a:pathLst>
                <a:path w="108" h="134">
                  <a:moveTo>
                    <a:pt x="108" y="28"/>
                  </a:moveTo>
                  <a:lnTo>
                    <a:pt x="54" y="0"/>
                  </a:lnTo>
                  <a:lnTo>
                    <a:pt x="0" y="98"/>
                  </a:lnTo>
                  <a:lnTo>
                    <a:pt x="52" y="134"/>
                  </a:lnTo>
                  <a:lnTo>
                    <a:pt x="108" y="2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3"/>
            <p:cNvSpPr/>
            <p:nvPr/>
          </p:nvSpPr>
          <p:spPr bwMode="auto">
            <a:xfrm>
              <a:off x="4639" y="2071"/>
              <a:ext cx="732" cy="286"/>
            </a:xfrm>
            <a:custGeom>
              <a:avLst/>
              <a:gdLst>
                <a:gd name="T0" fmla="*/ 347 w 366"/>
                <a:gd name="T1" fmla="*/ 105 h 143"/>
                <a:gd name="T2" fmla="*/ 7 w 366"/>
                <a:gd name="T3" fmla="*/ 1 h 143"/>
                <a:gd name="T4" fmla="*/ 3 w 366"/>
                <a:gd name="T5" fmla="*/ 7 h 143"/>
                <a:gd name="T6" fmla="*/ 337 w 366"/>
                <a:gd name="T7" fmla="*/ 133 h 143"/>
                <a:gd name="T8" fmla="*/ 347 w 366"/>
                <a:gd name="T9" fmla="*/ 105 h 143"/>
              </a:gdLst>
              <a:ahLst/>
              <a:cxnLst>
                <a:cxn ang="0">
                  <a:pos x="T0" y="T1"/>
                </a:cxn>
                <a:cxn ang="0">
                  <a:pos x="T2" y="T3"/>
                </a:cxn>
                <a:cxn ang="0">
                  <a:pos x="T4" y="T5"/>
                </a:cxn>
                <a:cxn ang="0">
                  <a:pos x="T6" y="T7"/>
                </a:cxn>
                <a:cxn ang="0">
                  <a:pos x="T8" y="T9"/>
                </a:cxn>
              </a:cxnLst>
              <a:rect l="0" t="0" r="r" b="b"/>
              <a:pathLst>
                <a:path w="366" h="143">
                  <a:moveTo>
                    <a:pt x="347" y="105"/>
                  </a:moveTo>
                  <a:cubicBezTo>
                    <a:pt x="7" y="1"/>
                    <a:pt x="7" y="1"/>
                    <a:pt x="7" y="1"/>
                  </a:cubicBezTo>
                  <a:cubicBezTo>
                    <a:pt x="2" y="0"/>
                    <a:pt x="0" y="6"/>
                    <a:pt x="3" y="7"/>
                  </a:cubicBezTo>
                  <a:cubicBezTo>
                    <a:pt x="337" y="133"/>
                    <a:pt x="337" y="133"/>
                    <a:pt x="337" y="133"/>
                  </a:cubicBezTo>
                  <a:cubicBezTo>
                    <a:pt x="356" y="143"/>
                    <a:pt x="366" y="111"/>
                    <a:pt x="347" y="105"/>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4"/>
            <p:cNvSpPr/>
            <p:nvPr/>
          </p:nvSpPr>
          <p:spPr bwMode="auto">
            <a:xfrm>
              <a:off x="5510" y="2345"/>
              <a:ext cx="114" cy="78"/>
            </a:xfrm>
            <a:custGeom>
              <a:avLst/>
              <a:gdLst>
                <a:gd name="T0" fmla="*/ 114 w 114"/>
                <a:gd name="T1" fmla="*/ 60 h 78"/>
                <a:gd name="T2" fmla="*/ 86 w 114"/>
                <a:gd name="T3" fmla="*/ 78 h 78"/>
                <a:gd name="T4" fmla="*/ 0 w 114"/>
                <a:gd name="T5" fmla="*/ 0 h 78"/>
                <a:gd name="T6" fmla="*/ 114 w 114"/>
                <a:gd name="T7" fmla="*/ 60 h 78"/>
              </a:gdLst>
              <a:ahLst/>
              <a:cxnLst>
                <a:cxn ang="0">
                  <a:pos x="T0" y="T1"/>
                </a:cxn>
                <a:cxn ang="0">
                  <a:pos x="T2" y="T3"/>
                </a:cxn>
                <a:cxn ang="0">
                  <a:pos x="T4" y="T5"/>
                </a:cxn>
                <a:cxn ang="0">
                  <a:pos x="T6" y="T7"/>
                </a:cxn>
              </a:cxnLst>
              <a:rect l="0" t="0" r="r" b="b"/>
              <a:pathLst>
                <a:path w="114" h="78">
                  <a:moveTo>
                    <a:pt x="114" y="60"/>
                  </a:moveTo>
                  <a:lnTo>
                    <a:pt x="86" y="78"/>
                  </a:lnTo>
                  <a:lnTo>
                    <a:pt x="0" y="0"/>
                  </a:lnTo>
                  <a:lnTo>
                    <a:pt x="114" y="6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5"/>
            <p:cNvSpPr/>
            <p:nvPr/>
          </p:nvSpPr>
          <p:spPr bwMode="auto">
            <a:xfrm>
              <a:off x="5091" y="2229"/>
              <a:ext cx="140" cy="144"/>
            </a:xfrm>
            <a:custGeom>
              <a:avLst/>
              <a:gdLst>
                <a:gd name="T0" fmla="*/ 8 w 70"/>
                <a:gd name="T1" fmla="*/ 8 h 72"/>
                <a:gd name="T2" fmla="*/ 8 w 70"/>
                <a:gd name="T3" fmla="*/ 8 h 72"/>
                <a:gd name="T4" fmla="*/ 37 w 70"/>
                <a:gd name="T5" fmla="*/ 9 h 72"/>
                <a:gd name="T6" fmla="*/ 62 w 70"/>
                <a:gd name="T7" fmla="*/ 36 h 72"/>
                <a:gd name="T8" fmla="*/ 61 w 70"/>
                <a:gd name="T9" fmla="*/ 65 h 72"/>
                <a:gd name="T10" fmla="*/ 32 w 70"/>
                <a:gd name="T11" fmla="*/ 63 h 72"/>
                <a:gd name="T12" fmla="*/ 7 w 70"/>
                <a:gd name="T13" fmla="*/ 36 h 72"/>
                <a:gd name="T14" fmla="*/ 8 w 70"/>
                <a:gd name="T15" fmla="*/ 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72">
                  <a:moveTo>
                    <a:pt x="8" y="8"/>
                  </a:moveTo>
                  <a:cubicBezTo>
                    <a:pt x="8" y="8"/>
                    <a:pt x="8" y="8"/>
                    <a:pt x="8" y="8"/>
                  </a:cubicBezTo>
                  <a:cubicBezTo>
                    <a:pt x="17" y="0"/>
                    <a:pt x="29" y="0"/>
                    <a:pt x="37" y="9"/>
                  </a:cubicBezTo>
                  <a:cubicBezTo>
                    <a:pt x="62" y="36"/>
                    <a:pt x="62" y="36"/>
                    <a:pt x="62" y="36"/>
                  </a:cubicBezTo>
                  <a:cubicBezTo>
                    <a:pt x="70" y="44"/>
                    <a:pt x="69" y="57"/>
                    <a:pt x="61" y="65"/>
                  </a:cubicBezTo>
                  <a:cubicBezTo>
                    <a:pt x="53" y="72"/>
                    <a:pt x="40" y="72"/>
                    <a:pt x="32" y="63"/>
                  </a:cubicBezTo>
                  <a:cubicBezTo>
                    <a:pt x="7" y="36"/>
                    <a:pt x="7" y="36"/>
                    <a:pt x="7" y="36"/>
                  </a:cubicBezTo>
                  <a:cubicBezTo>
                    <a:pt x="0" y="28"/>
                    <a:pt x="0" y="15"/>
                    <a:pt x="8" y="8"/>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6"/>
            <p:cNvSpPr/>
            <p:nvPr/>
          </p:nvSpPr>
          <p:spPr bwMode="auto">
            <a:xfrm>
              <a:off x="5107" y="2229"/>
              <a:ext cx="124" cy="138"/>
            </a:xfrm>
            <a:custGeom>
              <a:avLst/>
              <a:gdLst>
                <a:gd name="T0" fmla="*/ 21 w 62"/>
                <a:gd name="T1" fmla="*/ 14 h 69"/>
                <a:gd name="T2" fmla="*/ 46 w 62"/>
                <a:gd name="T3" fmla="*/ 41 h 69"/>
                <a:gd name="T4" fmla="*/ 46 w 62"/>
                <a:gd name="T5" fmla="*/ 69 h 69"/>
                <a:gd name="T6" fmla="*/ 53 w 62"/>
                <a:gd name="T7" fmla="*/ 65 h 69"/>
                <a:gd name="T8" fmla="*/ 54 w 62"/>
                <a:gd name="T9" fmla="*/ 36 h 69"/>
                <a:gd name="T10" fmla="*/ 29 w 62"/>
                <a:gd name="T11" fmla="*/ 9 h 69"/>
                <a:gd name="T12" fmla="*/ 0 w 62"/>
                <a:gd name="T13" fmla="*/ 8 h 69"/>
                <a:gd name="T14" fmla="*/ 0 w 62"/>
                <a:gd name="T15" fmla="*/ 8 h 69"/>
                <a:gd name="T16" fmla="*/ 21 w 62"/>
                <a:gd name="T17"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9">
                  <a:moveTo>
                    <a:pt x="21" y="14"/>
                  </a:moveTo>
                  <a:cubicBezTo>
                    <a:pt x="46" y="41"/>
                    <a:pt x="46" y="41"/>
                    <a:pt x="46" y="41"/>
                  </a:cubicBezTo>
                  <a:cubicBezTo>
                    <a:pt x="54" y="49"/>
                    <a:pt x="54" y="61"/>
                    <a:pt x="46" y="69"/>
                  </a:cubicBezTo>
                  <a:cubicBezTo>
                    <a:pt x="49" y="68"/>
                    <a:pt x="51" y="66"/>
                    <a:pt x="53" y="65"/>
                  </a:cubicBezTo>
                  <a:cubicBezTo>
                    <a:pt x="61" y="57"/>
                    <a:pt x="62" y="44"/>
                    <a:pt x="54" y="36"/>
                  </a:cubicBezTo>
                  <a:cubicBezTo>
                    <a:pt x="29" y="9"/>
                    <a:pt x="29" y="9"/>
                    <a:pt x="29" y="9"/>
                  </a:cubicBezTo>
                  <a:cubicBezTo>
                    <a:pt x="21" y="0"/>
                    <a:pt x="9" y="0"/>
                    <a:pt x="0" y="8"/>
                  </a:cubicBezTo>
                  <a:cubicBezTo>
                    <a:pt x="0" y="8"/>
                    <a:pt x="0" y="8"/>
                    <a:pt x="0" y="8"/>
                  </a:cubicBezTo>
                  <a:cubicBezTo>
                    <a:pt x="7" y="6"/>
                    <a:pt x="16" y="8"/>
                    <a:pt x="21" y="14"/>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47"/>
            <p:cNvSpPr/>
            <p:nvPr/>
          </p:nvSpPr>
          <p:spPr bwMode="auto">
            <a:xfrm>
              <a:off x="5149" y="2161"/>
              <a:ext cx="86" cy="88"/>
            </a:xfrm>
            <a:custGeom>
              <a:avLst/>
              <a:gdLst>
                <a:gd name="T0" fmla="*/ 29 w 43"/>
                <a:gd name="T1" fmla="*/ 40 h 44"/>
                <a:gd name="T2" fmla="*/ 39 w 43"/>
                <a:gd name="T3" fmla="*/ 14 h 44"/>
                <a:gd name="T4" fmla="*/ 14 w 43"/>
                <a:gd name="T5" fmla="*/ 5 h 44"/>
                <a:gd name="T6" fmla="*/ 4 w 43"/>
                <a:gd name="T7" fmla="*/ 30 h 44"/>
                <a:gd name="T8" fmla="*/ 29 w 43"/>
                <a:gd name="T9" fmla="*/ 40 h 44"/>
              </a:gdLst>
              <a:ahLst/>
              <a:cxnLst>
                <a:cxn ang="0">
                  <a:pos x="T0" y="T1"/>
                </a:cxn>
                <a:cxn ang="0">
                  <a:pos x="T2" y="T3"/>
                </a:cxn>
                <a:cxn ang="0">
                  <a:pos x="T4" y="T5"/>
                </a:cxn>
                <a:cxn ang="0">
                  <a:pos x="T6" y="T7"/>
                </a:cxn>
                <a:cxn ang="0">
                  <a:pos x="T8" y="T9"/>
                </a:cxn>
              </a:cxnLst>
              <a:rect l="0" t="0" r="r" b="b"/>
              <a:pathLst>
                <a:path w="43" h="44">
                  <a:moveTo>
                    <a:pt x="29" y="40"/>
                  </a:moveTo>
                  <a:cubicBezTo>
                    <a:pt x="39" y="36"/>
                    <a:pt x="43" y="24"/>
                    <a:pt x="39" y="14"/>
                  </a:cubicBezTo>
                  <a:cubicBezTo>
                    <a:pt x="35" y="5"/>
                    <a:pt x="23" y="0"/>
                    <a:pt x="14" y="5"/>
                  </a:cubicBezTo>
                  <a:cubicBezTo>
                    <a:pt x="4" y="9"/>
                    <a:pt x="0" y="20"/>
                    <a:pt x="4" y="30"/>
                  </a:cubicBezTo>
                  <a:cubicBezTo>
                    <a:pt x="8" y="40"/>
                    <a:pt x="20" y="44"/>
                    <a:pt x="29" y="40"/>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48"/>
            <p:cNvSpPr/>
            <p:nvPr/>
          </p:nvSpPr>
          <p:spPr bwMode="auto">
            <a:xfrm>
              <a:off x="5161" y="2175"/>
              <a:ext cx="74" cy="74"/>
            </a:xfrm>
            <a:custGeom>
              <a:avLst/>
              <a:gdLst>
                <a:gd name="T0" fmla="*/ 0 w 37"/>
                <a:gd name="T1" fmla="*/ 27 h 37"/>
                <a:gd name="T2" fmla="*/ 20 w 37"/>
                <a:gd name="T3" fmla="*/ 29 h 37"/>
                <a:gd name="T4" fmla="*/ 30 w 37"/>
                <a:gd name="T5" fmla="*/ 4 h 37"/>
                <a:gd name="T6" fmla="*/ 28 w 37"/>
                <a:gd name="T7" fmla="*/ 0 h 37"/>
                <a:gd name="T8" fmla="*/ 33 w 37"/>
                <a:gd name="T9" fmla="*/ 7 h 37"/>
                <a:gd name="T10" fmla="*/ 23 w 37"/>
                <a:gd name="T11" fmla="*/ 33 h 37"/>
                <a:gd name="T12" fmla="*/ 0 w 37"/>
                <a:gd name="T13" fmla="*/ 27 h 37"/>
              </a:gdLst>
              <a:ahLst/>
              <a:cxnLst>
                <a:cxn ang="0">
                  <a:pos x="T0" y="T1"/>
                </a:cxn>
                <a:cxn ang="0">
                  <a:pos x="T2" y="T3"/>
                </a:cxn>
                <a:cxn ang="0">
                  <a:pos x="T4" y="T5"/>
                </a:cxn>
                <a:cxn ang="0">
                  <a:pos x="T6" y="T7"/>
                </a:cxn>
                <a:cxn ang="0">
                  <a:pos x="T8" y="T9"/>
                </a:cxn>
                <a:cxn ang="0">
                  <a:pos x="T10" y="T11"/>
                </a:cxn>
                <a:cxn ang="0">
                  <a:pos x="T12" y="T13"/>
                </a:cxn>
              </a:cxnLst>
              <a:rect l="0" t="0" r="r" b="b"/>
              <a:pathLst>
                <a:path w="37" h="37">
                  <a:moveTo>
                    <a:pt x="0" y="27"/>
                  </a:moveTo>
                  <a:cubicBezTo>
                    <a:pt x="5" y="31"/>
                    <a:pt x="13" y="32"/>
                    <a:pt x="20" y="29"/>
                  </a:cubicBezTo>
                  <a:cubicBezTo>
                    <a:pt x="30" y="25"/>
                    <a:pt x="34" y="14"/>
                    <a:pt x="30" y="4"/>
                  </a:cubicBezTo>
                  <a:cubicBezTo>
                    <a:pt x="29" y="3"/>
                    <a:pt x="29" y="1"/>
                    <a:pt x="28" y="0"/>
                  </a:cubicBezTo>
                  <a:cubicBezTo>
                    <a:pt x="30" y="2"/>
                    <a:pt x="32" y="5"/>
                    <a:pt x="33" y="7"/>
                  </a:cubicBezTo>
                  <a:cubicBezTo>
                    <a:pt x="37" y="17"/>
                    <a:pt x="33" y="29"/>
                    <a:pt x="23" y="33"/>
                  </a:cubicBezTo>
                  <a:cubicBezTo>
                    <a:pt x="15" y="37"/>
                    <a:pt x="5" y="34"/>
                    <a:pt x="0" y="27"/>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49"/>
            <p:cNvSpPr/>
            <p:nvPr/>
          </p:nvSpPr>
          <p:spPr bwMode="auto">
            <a:xfrm>
              <a:off x="5912" y="2093"/>
              <a:ext cx="166" cy="160"/>
            </a:xfrm>
            <a:custGeom>
              <a:avLst/>
              <a:gdLst>
                <a:gd name="T0" fmla="*/ 166 w 166"/>
                <a:gd name="T1" fmla="*/ 58 h 160"/>
                <a:gd name="T2" fmla="*/ 66 w 166"/>
                <a:gd name="T3" fmla="*/ 160 h 160"/>
                <a:gd name="T4" fmla="*/ 0 w 166"/>
                <a:gd name="T5" fmla="*/ 0 h 160"/>
                <a:gd name="T6" fmla="*/ 166 w 166"/>
                <a:gd name="T7" fmla="*/ 58 h 160"/>
              </a:gdLst>
              <a:ahLst/>
              <a:cxnLst>
                <a:cxn ang="0">
                  <a:pos x="T0" y="T1"/>
                </a:cxn>
                <a:cxn ang="0">
                  <a:pos x="T2" y="T3"/>
                </a:cxn>
                <a:cxn ang="0">
                  <a:pos x="T4" y="T5"/>
                </a:cxn>
                <a:cxn ang="0">
                  <a:pos x="T6" y="T7"/>
                </a:cxn>
              </a:cxnLst>
              <a:rect l="0" t="0" r="r" b="b"/>
              <a:pathLst>
                <a:path w="166" h="160">
                  <a:moveTo>
                    <a:pt x="166" y="58"/>
                  </a:moveTo>
                  <a:lnTo>
                    <a:pt x="66" y="160"/>
                  </a:lnTo>
                  <a:lnTo>
                    <a:pt x="0" y="0"/>
                  </a:lnTo>
                  <a:lnTo>
                    <a:pt x="166"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50"/>
            <p:cNvSpPr/>
            <p:nvPr/>
          </p:nvSpPr>
          <p:spPr bwMode="auto">
            <a:xfrm>
              <a:off x="6096" y="2093"/>
              <a:ext cx="166" cy="160"/>
            </a:xfrm>
            <a:custGeom>
              <a:avLst/>
              <a:gdLst>
                <a:gd name="T0" fmla="*/ 0 w 166"/>
                <a:gd name="T1" fmla="*/ 58 h 160"/>
                <a:gd name="T2" fmla="*/ 100 w 166"/>
                <a:gd name="T3" fmla="*/ 160 h 160"/>
                <a:gd name="T4" fmla="*/ 166 w 166"/>
                <a:gd name="T5" fmla="*/ 0 h 160"/>
                <a:gd name="T6" fmla="*/ 0 w 166"/>
                <a:gd name="T7" fmla="*/ 58 h 160"/>
              </a:gdLst>
              <a:ahLst/>
              <a:cxnLst>
                <a:cxn ang="0">
                  <a:pos x="T0" y="T1"/>
                </a:cxn>
                <a:cxn ang="0">
                  <a:pos x="T2" y="T3"/>
                </a:cxn>
                <a:cxn ang="0">
                  <a:pos x="T4" y="T5"/>
                </a:cxn>
                <a:cxn ang="0">
                  <a:pos x="T6" y="T7"/>
                </a:cxn>
              </a:cxnLst>
              <a:rect l="0" t="0" r="r" b="b"/>
              <a:pathLst>
                <a:path w="166" h="160">
                  <a:moveTo>
                    <a:pt x="0" y="58"/>
                  </a:moveTo>
                  <a:lnTo>
                    <a:pt x="100" y="160"/>
                  </a:lnTo>
                  <a:lnTo>
                    <a:pt x="166" y="0"/>
                  </a:lnTo>
                  <a:lnTo>
                    <a:pt x="0" y="58"/>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51"/>
            <p:cNvSpPr/>
            <p:nvPr/>
          </p:nvSpPr>
          <p:spPr bwMode="auto">
            <a:xfrm>
              <a:off x="5874" y="2807"/>
              <a:ext cx="472" cy="10"/>
            </a:xfrm>
            <a:custGeom>
              <a:avLst/>
              <a:gdLst>
                <a:gd name="T0" fmla="*/ 234 w 236"/>
                <a:gd name="T1" fmla="*/ 5 h 5"/>
                <a:gd name="T2" fmla="*/ 2 w 236"/>
                <a:gd name="T3" fmla="*/ 5 h 5"/>
                <a:gd name="T4" fmla="*/ 0 w 236"/>
                <a:gd name="T5" fmla="*/ 3 h 5"/>
                <a:gd name="T6" fmla="*/ 2 w 236"/>
                <a:gd name="T7" fmla="*/ 0 h 5"/>
                <a:gd name="T8" fmla="*/ 234 w 236"/>
                <a:gd name="T9" fmla="*/ 0 h 5"/>
                <a:gd name="T10" fmla="*/ 236 w 236"/>
                <a:gd name="T11" fmla="*/ 3 h 5"/>
                <a:gd name="T12" fmla="*/ 234 w 23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36" h="5">
                  <a:moveTo>
                    <a:pt x="234" y="5"/>
                  </a:moveTo>
                  <a:cubicBezTo>
                    <a:pt x="2" y="5"/>
                    <a:pt x="2" y="5"/>
                    <a:pt x="2" y="5"/>
                  </a:cubicBezTo>
                  <a:cubicBezTo>
                    <a:pt x="1" y="5"/>
                    <a:pt x="0" y="4"/>
                    <a:pt x="0" y="3"/>
                  </a:cubicBezTo>
                  <a:cubicBezTo>
                    <a:pt x="0" y="1"/>
                    <a:pt x="1" y="0"/>
                    <a:pt x="2" y="0"/>
                  </a:cubicBezTo>
                  <a:cubicBezTo>
                    <a:pt x="234" y="0"/>
                    <a:pt x="234" y="0"/>
                    <a:pt x="234" y="0"/>
                  </a:cubicBezTo>
                  <a:cubicBezTo>
                    <a:pt x="235" y="0"/>
                    <a:pt x="236" y="1"/>
                    <a:pt x="236" y="3"/>
                  </a:cubicBezTo>
                  <a:cubicBezTo>
                    <a:pt x="236" y="4"/>
                    <a:pt x="235" y="5"/>
                    <a:pt x="234" y="5"/>
                  </a:cubicBez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52"/>
            <p:cNvSpPr/>
            <p:nvPr/>
          </p:nvSpPr>
          <p:spPr bwMode="auto">
            <a:xfrm>
              <a:off x="6184" y="2373"/>
              <a:ext cx="186" cy="178"/>
            </a:xfrm>
            <a:custGeom>
              <a:avLst/>
              <a:gdLst>
                <a:gd name="T0" fmla="*/ 0 w 186"/>
                <a:gd name="T1" fmla="*/ 0 h 178"/>
                <a:gd name="T2" fmla="*/ 186 w 186"/>
                <a:gd name="T3" fmla="*/ 0 h 178"/>
                <a:gd name="T4" fmla="*/ 186 w 186"/>
                <a:gd name="T5" fmla="*/ 118 h 178"/>
                <a:gd name="T6" fmla="*/ 94 w 186"/>
                <a:gd name="T7" fmla="*/ 178 h 178"/>
                <a:gd name="T8" fmla="*/ 0 w 186"/>
                <a:gd name="T9" fmla="*/ 118 h 178"/>
                <a:gd name="T10" fmla="*/ 0 w 186"/>
                <a:gd name="T11" fmla="*/ 0 h 178"/>
              </a:gdLst>
              <a:ahLst/>
              <a:cxnLst>
                <a:cxn ang="0">
                  <a:pos x="T0" y="T1"/>
                </a:cxn>
                <a:cxn ang="0">
                  <a:pos x="T2" y="T3"/>
                </a:cxn>
                <a:cxn ang="0">
                  <a:pos x="T4" y="T5"/>
                </a:cxn>
                <a:cxn ang="0">
                  <a:pos x="T6" y="T7"/>
                </a:cxn>
                <a:cxn ang="0">
                  <a:pos x="T8" y="T9"/>
                </a:cxn>
                <a:cxn ang="0">
                  <a:pos x="T10" y="T11"/>
                </a:cxn>
              </a:cxnLst>
              <a:rect l="0" t="0" r="r" b="b"/>
              <a:pathLst>
                <a:path w="186" h="178">
                  <a:moveTo>
                    <a:pt x="0" y="0"/>
                  </a:moveTo>
                  <a:lnTo>
                    <a:pt x="186" y="0"/>
                  </a:lnTo>
                  <a:lnTo>
                    <a:pt x="186" y="118"/>
                  </a:lnTo>
                  <a:lnTo>
                    <a:pt x="94" y="178"/>
                  </a:lnTo>
                  <a:lnTo>
                    <a:pt x="0" y="118"/>
                  </a:lnTo>
                  <a:lnTo>
                    <a:pt x="0" y="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53"/>
            <p:cNvSpPr/>
            <p:nvPr/>
          </p:nvSpPr>
          <p:spPr bwMode="auto">
            <a:xfrm>
              <a:off x="6198" y="2401"/>
              <a:ext cx="152" cy="6"/>
            </a:xfrm>
            <a:custGeom>
              <a:avLst/>
              <a:gdLst>
                <a:gd name="T0" fmla="*/ 74 w 76"/>
                <a:gd name="T1" fmla="*/ 3 h 3"/>
                <a:gd name="T2" fmla="*/ 2 w 76"/>
                <a:gd name="T3" fmla="*/ 3 h 3"/>
                <a:gd name="T4" fmla="*/ 0 w 76"/>
                <a:gd name="T5" fmla="*/ 2 h 3"/>
                <a:gd name="T6" fmla="*/ 2 w 76"/>
                <a:gd name="T7" fmla="*/ 0 h 3"/>
                <a:gd name="T8" fmla="*/ 74 w 76"/>
                <a:gd name="T9" fmla="*/ 0 h 3"/>
                <a:gd name="T10" fmla="*/ 76 w 76"/>
                <a:gd name="T11" fmla="*/ 2 h 3"/>
                <a:gd name="T12" fmla="*/ 74 w 7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76" h="3">
                  <a:moveTo>
                    <a:pt x="74" y="3"/>
                  </a:moveTo>
                  <a:cubicBezTo>
                    <a:pt x="2" y="3"/>
                    <a:pt x="2" y="3"/>
                    <a:pt x="2" y="3"/>
                  </a:cubicBezTo>
                  <a:cubicBezTo>
                    <a:pt x="1" y="3"/>
                    <a:pt x="0" y="2"/>
                    <a:pt x="0" y="2"/>
                  </a:cubicBezTo>
                  <a:cubicBezTo>
                    <a:pt x="0" y="1"/>
                    <a:pt x="1" y="0"/>
                    <a:pt x="2" y="0"/>
                  </a:cubicBezTo>
                  <a:cubicBezTo>
                    <a:pt x="74" y="0"/>
                    <a:pt x="74" y="0"/>
                    <a:pt x="74" y="0"/>
                  </a:cubicBezTo>
                  <a:cubicBezTo>
                    <a:pt x="75" y="0"/>
                    <a:pt x="76" y="1"/>
                    <a:pt x="76" y="2"/>
                  </a:cubicBezTo>
                  <a:cubicBezTo>
                    <a:pt x="76" y="2"/>
                    <a:pt x="75" y="3"/>
                    <a:pt x="74" y="3"/>
                  </a:cubicBez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Oval 54"/>
            <p:cNvSpPr>
              <a:spLocks noChangeArrowheads="1"/>
            </p:cNvSpPr>
            <p:nvPr/>
          </p:nvSpPr>
          <p:spPr bwMode="auto">
            <a:xfrm>
              <a:off x="5694" y="1709"/>
              <a:ext cx="218" cy="218"/>
            </a:xfrm>
            <a:prstGeom prst="ellipse">
              <a:avLst/>
            </a:pr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55"/>
            <p:cNvSpPr/>
            <p:nvPr/>
          </p:nvSpPr>
          <p:spPr bwMode="auto">
            <a:xfrm>
              <a:off x="5762" y="1417"/>
              <a:ext cx="658" cy="734"/>
            </a:xfrm>
            <a:custGeom>
              <a:avLst/>
              <a:gdLst>
                <a:gd name="T0" fmla="*/ 194 w 329"/>
                <a:gd name="T1" fmla="*/ 367 h 367"/>
                <a:gd name="T2" fmla="*/ 135 w 329"/>
                <a:gd name="T3" fmla="*/ 367 h 367"/>
                <a:gd name="T4" fmla="*/ 0 w 329"/>
                <a:gd name="T5" fmla="*/ 232 h 367"/>
                <a:gd name="T6" fmla="*/ 0 w 329"/>
                <a:gd name="T7" fmla="*/ 135 h 367"/>
                <a:gd name="T8" fmla="*/ 135 w 329"/>
                <a:gd name="T9" fmla="*/ 0 h 367"/>
                <a:gd name="T10" fmla="*/ 194 w 329"/>
                <a:gd name="T11" fmla="*/ 0 h 367"/>
                <a:gd name="T12" fmla="*/ 329 w 329"/>
                <a:gd name="T13" fmla="*/ 135 h 367"/>
                <a:gd name="T14" fmla="*/ 329 w 329"/>
                <a:gd name="T15" fmla="*/ 232 h 367"/>
                <a:gd name="T16" fmla="*/ 194 w 329"/>
                <a:gd name="T17"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67">
                  <a:moveTo>
                    <a:pt x="194" y="367"/>
                  </a:moveTo>
                  <a:cubicBezTo>
                    <a:pt x="135" y="367"/>
                    <a:pt x="135" y="367"/>
                    <a:pt x="135" y="367"/>
                  </a:cubicBezTo>
                  <a:cubicBezTo>
                    <a:pt x="61" y="367"/>
                    <a:pt x="0" y="307"/>
                    <a:pt x="0" y="232"/>
                  </a:cubicBezTo>
                  <a:cubicBezTo>
                    <a:pt x="0" y="135"/>
                    <a:pt x="0" y="135"/>
                    <a:pt x="0" y="135"/>
                  </a:cubicBezTo>
                  <a:cubicBezTo>
                    <a:pt x="0" y="61"/>
                    <a:pt x="61" y="0"/>
                    <a:pt x="135" y="0"/>
                  </a:cubicBezTo>
                  <a:cubicBezTo>
                    <a:pt x="194" y="0"/>
                    <a:pt x="194" y="0"/>
                    <a:pt x="194" y="0"/>
                  </a:cubicBezTo>
                  <a:cubicBezTo>
                    <a:pt x="268" y="0"/>
                    <a:pt x="329" y="61"/>
                    <a:pt x="329" y="135"/>
                  </a:cubicBezTo>
                  <a:cubicBezTo>
                    <a:pt x="329" y="232"/>
                    <a:pt x="329" y="232"/>
                    <a:pt x="329" y="232"/>
                  </a:cubicBezTo>
                  <a:cubicBezTo>
                    <a:pt x="329" y="307"/>
                    <a:pt x="268" y="367"/>
                    <a:pt x="194" y="367"/>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56"/>
            <p:cNvSpPr/>
            <p:nvPr/>
          </p:nvSpPr>
          <p:spPr bwMode="auto">
            <a:xfrm>
              <a:off x="5832" y="1483"/>
              <a:ext cx="588" cy="668"/>
            </a:xfrm>
            <a:custGeom>
              <a:avLst/>
              <a:gdLst>
                <a:gd name="T0" fmla="*/ 246 w 294"/>
                <a:gd name="T1" fmla="*/ 0 h 334"/>
                <a:gd name="T2" fmla="*/ 281 w 294"/>
                <a:gd name="T3" fmla="*/ 90 h 334"/>
                <a:gd name="T4" fmla="*/ 281 w 294"/>
                <a:gd name="T5" fmla="*/ 187 h 334"/>
                <a:gd name="T6" fmla="*/ 146 w 294"/>
                <a:gd name="T7" fmla="*/ 322 h 334"/>
                <a:gd name="T8" fmla="*/ 87 w 294"/>
                <a:gd name="T9" fmla="*/ 322 h 334"/>
                <a:gd name="T10" fmla="*/ 0 w 294"/>
                <a:gd name="T11" fmla="*/ 290 h 334"/>
                <a:gd name="T12" fmla="*/ 100 w 294"/>
                <a:gd name="T13" fmla="*/ 334 h 334"/>
                <a:gd name="T14" fmla="*/ 159 w 294"/>
                <a:gd name="T15" fmla="*/ 334 h 334"/>
                <a:gd name="T16" fmla="*/ 294 w 294"/>
                <a:gd name="T17" fmla="*/ 199 h 334"/>
                <a:gd name="T18" fmla="*/ 294 w 294"/>
                <a:gd name="T19" fmla="*/ 102 h 334"/>
                <a:gd name="T20" fmla="*/ 246 w 294"/>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4" h="334">
                  <a:moveTo>
                    <a:pt x="246" y="0"/>
                  </a:moveTo>
                  <a:cubicBezTo>
                    <a:pt x="268" y="23"/>
                    <a:pt x="281" y="55"/>
                    <a:pt x="281" y="90"/>
                  </a:cubicBezTo>
                  <a:cubicBezTo>
                    <a:pt x="281" y="187"/>
                    <a:pt x="281" y="187"/>
                    <a:pt x="281" y="187"/>
                  </a:cubicBezTo>
                  <a:cubicBezTo>
                    <a:pt x="281" y="261"/>
                    <a:pt x="220" y="322"/>
                    <a:pt x="146" y="322"/>
                  </a:cubicBezTo>
                  <a:cubicBezTo>
                    <a:pt x="87" y="322"/>
                    <a:pt x="87" y="322"/>
                    <a:pt x="87" y="322"/>
                  </a:cubicBezTo>
                  <a:cubicBezTo>
                    <a:pt x="54" y="322"/>
                    <a:pt x="24" y="310"/>
                    <a:pt x="0" y="290"/>
                  </a:cubicBezTo>
                  <a:cubicBezTo>
                    <a:pt x="25" y="317"/>
                    <a:pt x="60" y="334"/>
                    <a:pt x="100" y="334"/>
                  </a:cubicBezTo>
                  <a:cubicBezTo>
                    <a:pt x="159" y="334"/>
                    <a:pt x="159" y="334"/>
                    <a:pt x="159" y="334"/>
                  </a:cubicBezTo>
                  <a:cubicBezTo>
                    <a:pt x="233" y="334"/>
                    <a:pt x="294" y="274"/>
                    <a:pt x="294" y="199"/>
                  </a:cubicBezTo>
                  <a:cubicBezTo>
                    <a:pt x="294" y="102"/>
                    <a:pt x="294" y="102"/>
                    <a:pt x="294" y="102"/>
                  </a:cubicBezTo>
                  <a:cubicBezTo>
                    <a:pt x="294" y="61"/>
                    <a:pt x="275" y="24"/>
                    <a:pt x="246"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Oval 57"/>
            <p:cNvSpPr>
              <a:spLocks noChangeArrowheads="1"/>
            </p:cNvSpPr>
            <p:nvPr/>
          </p:nvSpPr>
          <p:spPr bwMode="auto">
            <a:xfrm>
              <a:off x="6130" y="1785"/>
              <a:ext cx="48"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58"/>
            <p:cNvSpPr/>
            <p:nvPr/>
          </p:nvSpPr>
          <p:spPr bwMode="auto">
            <a:xfrm>
              <a:off x="6104" y="1601"/>
              <a:ext cx="188" cy="112"/>
            </a:xfrm>
            <a:custGeom>
              <a:avLst/>
              <a:gdLst>
                <a:gd name="T0" fmla="*/ 8 w 94"/>
                <a:gd name="T1" fmla="*/ 56 h 56"/>
                <a:gd name="T2" fmla="*/ 3 w 94"/>
                <a:gd name="T3" fmla="*/ 55 h 56"/>
                <a:gd name="T4" fmla="*/ 2 w 94"/>
                <a:gd name="T5" fmla="*/ 45 h 56"/>
                <a:gd name="T6" fmla="*/ 90 w 94"/>
                <a:gd name="T7" fmla="*/ 39 h 56"/>
                <a:gd name="T8" fmla="*/ 91 w 94"/>
                <a:gd name="T9" fmla="*/ 49 h 56"/>
                <a:gd name="T10" fmla="*/ 82 w 94"/>
                <a:gd name="T11" fmla="*/ 50 h 56"/>
                <a:gd name="T12" fmla="*/ 13 w 94"/>
                <a:gd name="T13" fmla="*/ 54 h 56"/>
                <a:gd name="T14" fmla="*/ 8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 y="56"/>
                  </a:moveTo>
                  <a:cubicBezTo>
                    <a:pt x="6" y="56"/>
                    <a:pt x="4" y="56"/>
                    <a:pt x="3" y="55"/>
                  </a:cubicBezTo>
                  <a:cubicBezTo>
                    <a:pt x="0" y="52"/>
                    <a:pt x="0" y="48"/>
                    <a:pt x="2" y="45"/>
                  </a:cubicBezTo>
                  <a:cubicBezTo>
                    <a:pt x="3" y="45"/>
                    <a:pt x="42" y="0"/>
                    <a:pt x="90" y="39"/>
                  </a:cubicBezTo>
                  <a:cubicBezTo>
                    <a:pt x="93" y="42"/>
                    <a:pt x="94" y="46"/>
                    <a:pt x="91" y="49"/>
                  </a:cubicBezTo>
                  <a:cubicBezTo>
                    <a:pt x="89" y="52"/>
                    <a:pt x="85" y="52"/>
                    <a:pt x="82" y="50"/>
                  </a:cubicBezTo>
                  <a:cubicBezTo>
                    <a:pt x="44" y="19"/>
                    <a:pt x="14" y="53"/>
                    <a:pt x="13" y="54"/>
                  </a:cubicBezTo>
                  <a:cubicBezTo>
                    <a:pt x="11" y="55"/>
                    <a:pt x="9" y="56"/>
                    <a:pt x="8"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Oval 59"/>
            <p:cNvSpPr>
              <a:spLocks noChangeArrowheads="1"/>
            </p:cNvSpPr>
            <p:nvPr/>
          </p:nvSpPr>
          <p:spPr bwMode="auto">
            <a:xfrm>
              <a:off x="5932" y="1785"/>
              <a:ext cx="48"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60"/>
            <p:cNvSpPr/>
            <p:nvPr/>
          </p:nvSpPr>
          <p:spPr bwMode="auto">
            <a:xfrm>
              <a:off x="5818" y="1601"/>
              <a:ext cx="188" cy="112"/>
            </a:xfrm>
            <a:custGeom>
              <a:avLst/>
              <a:gdLst>
                <a:gd name="T0" fmla="*/ 86 w 94"/>
                <a:gd name="T1" fmla="*/ 56 h 56"/>
                <a:gd name="T2" fmla="*/ 81 w 94"/>
                <a:gd name="T3" fmla="*/ 54 h 56"/>
                <a:gd name="T4" fmla="*/ 12 w 94"/>
                <a:gd name="T5" fmla="*/ 50 h 56"/>
                <a:gd name="T6" fmla="*/ 3 w 94"/>
                <a:gd name="T7" fmla="*/ 49 h 56"/>
                <a:gd name="T8" fmla="*/ 4 w 94"/>
                <a:gd name="T9" fmla="*/ 39 h 56"/>
                <a:gd name="T10" fmla="*/ 92 w 94"/>
                <a:gd name="T11" fmla="*/ 45 h 56"/>
                <a:gd name="T12" fmla="*/ 91 w 94"/>
                <a:gd name="T13" fmla="*/ 55 h 56"/>
                <a:gd name="T14" fmla="*/ 86 w 9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6">
                  <a:moveTo>
                    <a:pt x="86" y="56"/>
                  </a:moveTo>
                  <a:cubicBezTo>
                    <a:pt x="85" y="56"/>
                    <a:pt x="83" y="55"/>
                    <a:pt x="81" y="54"/>
                  </a:cubicBezTo>
                  <a:cubicBezTo>
                    <a:pt x="80" y="53"/>
                    <a:pt x="50" y="19"/>
                    <a:pt x="12" y="50"/>
                  </a:cubicBezTo>
                  <a:cubicBezTo>
                    <a:pt x="9" y="52"/>
                    <a:pt x="5" y="52"/>
                    <a:pt x="3" y="49"/>
                  </a:cubicBezTo>
                  <a:cubicBezTo>
                    <a:pt x="0" y="46"/>
                    <a:pt x="1" y="42"/>
                    <a:pt x="4" y="39"/>
                  </a:cubicBezTo>
                  <a:cubicBezTo>
                    <a:pt x="52" y="0"/>
                    <a:pt x="91" y="45"/>
                    <a:pt x="92" y="45"/>
                  </a:cubicBezTo>
                  <a:cubicBezTo>
                    <a:pt x="94" y="48"/>
                    <a:pt x="94" y="52"/>
                    <a:pt x="91" y="55"/>
                  </a:cubicBezTo>
                  <a:cubicBezTo>
                    <a:pt x="90" y="56"/>
                    <a:pt x="88" y="56"/>
                    <a:pt x="86" y="56"/>
                  </a:cubicBez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61"/>
            <p:cNvSpPr/>
            <p:nvPr/>
          </p:nvSpPr>
          <p:spPr bwMode="auto">
            <a:xfrm>
              <a:off x="5924" y="1949"/>
              <a:ext cx="256" cy="144"/>
            </a:xfrm>
            <a:custGeom>
              <a:avLst/>
              <a:gdLst>
                <a:gd name="T0" fmla="*/ 0 w 128"/>
                <a:gd name="T1" fmla="*/ 0 h 72"/>
                <a:gd name="T2" fmla="*/ 64 w 128"/>
                <a:gd name="T3" fmla="*/ 72 h 72"/>
                <a:gd name="T4" fmla="*/ 128 w 128"/>
                <a:gd name="T5" fmla="*/ 0 h 72"/>
                <a:gd name="T6" fmla="*/ 0 w 128"/>
                <a:gd name="T7" fmla="*/ 0 h 72"/>
              </a:gdLst>
              <a:ahLst/>
              <a:cxnLst>
                <a:cxn ang="0">
                  <a:pos x="T0" y="T1"/>
                </a:cxn>
                <a:cxn ang="0">
                  <a:pos x="T2" y="T3"/>
                </a:cxn>
                <a:cxn ang="0">
                  <a:pos x="T4" y="T5"/>
                </a:cxn>
                <a:cxn ang="0">
                  <a:pos x="T6" y="T7"/>
                </a:cxn>
              </a:cxnLst>
              <a:rect l="0" t="0" r="r" b="b"/>
              <a:pathLst>
                <a:path w="128" h="72">
                  <a:moveTo>
                    <a:pt x="0" y="0"/>
                  </a:moveTo>
                  <a:cubicBezTo>
                    <a:pt x="0" y="40"/>
                    <a:pt x="29" y="72"/>
                    <a:pt x="64" y="72"/>
                  </a:cubicBezTo>
                  <a:cubicBezTo>
                    <a:pt x="99" y="72"/>
                    <a:pt x="127" y="40"/>
                    <a:pt x="128" y="0"/>
                  </a:cubicBezTo>
                  <a:lnTo>
                    <a:pt x="0" y="0"/>
                  </a:lnTo>
                  <a:close/>
                </a:path>
              </a:pathLst>
            </a:custGeom>
            <a:solidFill>
              <a:srgbClr val="AD14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62"/>
            <p:cNvSpPr/>
            <p:nvPr/>
          </p:nvSpPr>
          <p:spPr bwMode="auto">
            <a:xfrm>
              <a:off x="5946" y="1949"/>
              <a:ext cx="230" cy="144"/>
            </a:xfrm>
            <a:custGeom>
              <a:avLst/>
              <a:gdLst>
                <a:gd name="T0" fmla="*/ 53 w 115"/>
                <a:gd name="T1" fmla="*/ 72 h 72"/>
                <a:gd name="T2" fmla="*/ 115 w 115"/>
                <a:gd name="T3" fmla="*/ 15 h 72"/>
                <a:gd name="T4" fmla="*/ 101 w 115"/>
                <a:gd name="T5" fmla="*/ 0 h 72"/>
                <a:gd name="T6" fmla="*/ 24 w 115"/>
                <a:gd name="T7" fmla="*/ 0 h 72"/>
                <a:gd name="T8" fmla="*/ 0 w 115"/>
                <a:gd name="T9" fmla="*/ 40 h 72"/>
                <a:gd name="T10" fmla="*/ 53 w 115"/>
                <a:gd name="T11" fmla="*/ 72 h 72"/>
              </a:gdLst>
              <a:ahLst/>
              <a:cxnLst>
                <a:cxn ang="0">
                  <a:pos x="T0" y="T1"/>
                </a:cxn>
                <a:cxn ang="0">
                  <a:pos x="T2" y="T3"/>
                </a:cxn>
                <a:cxn ang="0">
                  <a:pos x="T4" y="T5"/>
                </a:cxn>
                <a:cxn ang="0">
                  <a:pos x="T6" y="T7"/>
                </a:cxn>
                <a:cxn ang="0">
                  <a:pos x="T8" y="T9"/>
                </a:cxn>
                <a:cxn ang="0">
                  <a:pos x="T10" y="T11"/>
                </a:cxn>
              </a:cxnLst>
              <a:rect l="0" t="0" r="r" b="b"/>
              <a:pathLst>
                <a:path w="115" h="72">
                  <a:moveTo>
                    <a:pt x="53" y="72"/>
                  </a:moveTo>
                  <a:cubicBezTo>
                    <a:pt x="83" y="72"/>
                    <a:pt x="109" y="48"/>
                    <a:pt x="115" y="15"/>
                  </a:cubicBezTo>
                  <a:cubicBezTo>
                    <a:pt x="111" y="9"/>
                    <a:pt x="106" y="4"/>
                    <a:pt x="101" y="0"/>
                  </a:cubicBezTo>
                  <a:cubicBezTo>
                    <a:pt x="24" y="0"/>
                    <a:pt x="24" y="0"/>
                    <a:pt x="24" y="0"/>
                  </a:cubicBezTo>
                  <a:cubicBezTo>
                    <a:pt x="12" y="9"/>
                    <a:pt x="3" y="24"/>
                    <a:pt x="0" y="40"/>
                  </a:cubicBezTo>
                  <a:cubicBezTo>
                    <a:pt x="11" y="59"/>
                    <a:pt x="31" y="72"/>
                    <a:pt x="53" y="72"/>
                  </a:cubicBez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63"/>
            <p:cNvSpPr/>
            <p:nvPr/>
          </p:nvSpPr>
          <p:spPr bwMode="auto">
            <a:xfrm>
              <a:off x="5998" y="1839"/>
              <a:ext cx="68" cy="88"/>
            </a:xfrm>
            <a:custGeom>
              <a:avLst/>
              <a:gdLst>
                <a:gd name="T0" fmla="*/ 27 w 34"/>
                <a:gd name="T1" fmla="*/ 0 h 44"/>
                <a:gd name="T2" fmla="*/ 20 w 34"/>
                <a:gd name="T3" fmla="*/ 31 h 44"/>
                <a:gd name="T4" fmla="*/ 34 w 34"/>
                <a:gd name="T5" fmla="*/ 34 h 44"/>
                <a:gd name="T6" fmla="*/ 19 w 34"/>
                <a:gd name="T7" fmla="*/ 41 h 44"/>
                <a:gd name="T8" fmla="*/ 27 w 34"/>
                <a:gd name="T9" fmla="*/ 0 h 44"/>
              </a:gdLst>
              <a:ahLst/>
              <a:cxnLst>
                <a:cxn ang="0">
                  <a:pos x="T0" y="T1"/>
                </a:cxn>
                <a:cxn ang="0">
                  <a:pos x="T2" y="T3"/>
                </a:cxn>
                <a:cxn ang="0">
                  <a:pos x="T4" y="T5"/>
                </a:cxn>
                <a:cxn ang="0">
                  <a:pos x="T6" y="T7"/>
                </a:cxn>
                <a:cxn ang="0">
                  <a:pos x="T8" y="T9"/>
                </a:cxn>
              </a:cxnLst>
              <a:rect l="0" t="0" r="r" b="b"/>
              <a:pathLst>
                <a:path w="34" h="44">
                  <a:moveTo>
                    <a:pt x="27" y="0"/>
                  </a:moveTo>
                  <a:cubicBezTo>
                    <a:pt x="27" y="0"/>
                    <a:pt x="15" y="22"/>
                    <a:pt x="20" y="31"/>
                  </a:cubicBezTo>
                  <a:cubicBezTo>
                    <a:pt x="26" y="39"/>
                    <a:pt x="34" y="34"/>
                    <a:pt x="34" y="34"/>
                  </a:cubicBezTo>
                  <a:cubicBezTo>
                    <a:pt x="34" y="34"/>
                    <a:pt x="29" y="44"/>
                    <a:pt x="19" y="41"/>
                  </a:cubicBezTo>
                  <a:cubicBezTo>
                    <a:pt x="8" y="38"/>
                    <a:pt x="0" y="21"/>
                    <a:pt x="2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64"/>
            <p:cNvSpPr/>
            <p:nvPr/>
          </p:nvSpPr>
          <p:spPr bwMode="auto">
            <a:xfrm>
              <a:off x="5483" y="1213"/>
              <a:ext cx="1030" cy="526"/>
            </a:xfrm>
            <a:custGeom>
              <a:avLst/>
              <a:gdLst>
                <a:gd name="T0" fmla="*/ 489 w 514"/>
                <a:gd name="T1" fmla="*/ 252 h 263"/>
                <a:gd name="T2" fmla="*/ 514 w 514"/>
                <a:gd name="T3" fmla="*/ 51 h 263"/>
                <a:gd name="T4" fmla="*/ 455 w 514"/>
                <a:gd name="T5" fmla="*/ 53 h 263"/>
                <a:gd name="T6" fmla="*/ 437 w 514"/>
                <a:gd name="T7" fmla="*/ 0 h 263"/>
                <a:gd name="T8" fmla="*/ 0 w 514"/>
                <a:gd name="T9" fmla="*/ 68 h 263"/>
                <a:gd name="T10" fmla="*/ 103 w 514"/>
                <a:gd name="T11" fmla="*/ 132 h 263"/>
                <a:gd name="T12" fmla="*/ 43 w 514"/>
                <a:gd name="T13" fmla="*/ 141 h 263"/>
                <a:gd name="T14" fmla="*/ 115 w 514"/>
                <a:gd name="T15" fmla="*/ 183 h 263"/>
                <a:gd name="T16" fmla="*/ 78 w 514"/>
                <a:gd name="T17" fmla="*/ 197 h 263"/>
                <a:gd name="T18" fmla="*/ 139 w 514"/>
                <a:gd name="T19" fmla="*/ 263 h 263"/>
                <a:gd name="T20" fmla="*/ 153 w 514"/>
                <a:gd name="T21" fmla="*/ 177 h 263"/>
                <a:gd name="T22" fmla="*/ 280 w 514"/>
                <a:gd name="T23" fmla="*/ 206 h 263"/>
                <a:gd name="T24" fmla="*/ 413 w 514"/>
                <a:gd name="T25" fmla="*/ 178 h 263"/>
                <a:gd name="T26" fmla="*/ 430 w 514"/>
                <a:gd name="T27" fmla="*/ 263 h 263"/>
                <a:gd name="T28" fmla="*/ 489 w 514"/>
                <a:gd name="T29" fmla="*/ 25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4" h="263">
                  <a:moveTo>
                    <a:pt x="489" y="252"/>
                  </a:moveTo>
                  <a:cubicBezTo>
                    <a:pt x="486" y="249"/>
                    <a:pt x="514" y="51"/>
                    <a:pt x="514" y="51"/>
                  </a:cubicBezTo>
                  <a:cubicBezTo>
                    <a:pt x="455" y="53"/>
                    <a:pt x="455" y="53"/>
                    <a:pt x="455" y="53"/>
                  </a:cubicBezTo>
                  <a:cubicBezTo>
                    <a:pt x="437" y="0"/>
                    <a:pt x="437" y="0"/>
                    <a:pt x="437" y="0"/>
                  </a:cubicBezTo>
                  <a:cubicBezTo>
                    <a:pt x="437" y="0"/>
                    <a:pt x="120" y="73"/>
                    <a:pt x="0" y="68"/>
                  </a:cubicBezTo>
                  <a:cubicBezTo>
                    <a:pt x="103" y="132"/>
                    <a:pt x="103" y="132"/>
                    <a:pt x="103" y="132"/>
                  </a:cubicBezTo>
                  <a:cubicBezTo>
                    <a:pt x="43" y="141"/>
                    <a:pt x="43" y="141"/>
                    <a:pt x="43" y="141"/>
                  </a:cubicBezTo>
                  <a:cubicBezTo>
                    <a:pt x="115" y="183"/>
                    <a:pt x="115" y="183"/>
                    <a:pt x="115" y="183"/>
                  </a:cubicBezTo>
                  <a:cubicBezTo>
                    <a:pt x="78" y="197"/>
                    <a:pt x="78" y="197"/>
                    <a:pt x="78" y="197"/>
                  </a:cubicBezTo>
                  <a:cubicBezTo>
                    <a:pt x="139" y="263"/>
                    <a:pt x="139" y="263"/>
                    <a:pt x="139" y="263"/>
                  </a:cubicBezTo>
                  <a:cubicBezTo>
                    <a:pt x="153" y="177"/>
                    <a:pt x="153" y="177"/>
                    <a:pt x="153" y="177"/>
                  </a:cubicBezTo>
                  <a:cubicBezTo>
                    <a:pt x="280" y="206"/>
                    <a:pt x="280" y="206"/>
                    <a:pt x="280" y="206"/>
                  </a:cubicBezTo>
                  <a:cubicBezTo>
                    <a:pt x="413" y="178"/>
                    <a:pt x="413" y="178"/>
                    <a:pt x="413" y="178"/>
                  </a:cubicBezTo>
                  <a:cubicBezTo>
                    <a:pt x="430" y="263"/>
                    <a:pt x="430" y="263"/>
                    <a:pt x="430" y="263"/>
                  </a:cubicBezTo>
                  <a:lnTo>
                    <a:pt x="489" y="252"/>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65"/>
            <p:cNvSpPr/>
            <p:nvPr/>
          </p:nvSpPr>
          <p:spPr bwMode="auto">
            <a:xfrm>
              <a:off x="5762" y="1513"/>
              <a:ext cx="584" cy="226"/>
            </a:xfrm>
            <a:custGeom>
              <a:avLst/>
              <a:gdLst>
                <a:gd name="T0" fmla="*/ 0 w 292"/>
                <a:gd name="T1" fmla="*/ 113 h 113"/>
                <a:gd name="T2" fmla="*/ 3 w 292"/>
                <a:gd name="T3" fmla="*/ 0 h 113"/>
                <a:gd name="T4" fmla="*/ 131 w 292"/>
                <a:gd name="T5" fmla="*/ 47 h 113"/>
                <a:gd name="T6" fmla="*/ 292 w 292"/>
                <a:gd name="T7" fmla="*/ 0 h 113"/>
                <a:gd name="T8" fmla="*/ 290 w 292"/>
                <a:gd name="T9" fmla="*/ 105 h 113"/>
                <a:gd name="T10" fmla="*/ 274 w 292"/>
                <a:gd name="T11" fmla="*/ 28 h 113"/>
                <a:gd name="T12" fmla="*/ 141 w 292"/>
                <a:gd name="T13" fmla="*/ 56 h 113"/>
                <a:gd name="T14" fmla="*/ 14 w 292"/>
                <a:gd name="T15" fmla="*/ 27 h 113"/>
                <a:gd name="T16" fmla="*/ 0 w 292"/>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13">
                  <a:moveTo>
                    <a:pt x="0" y="113"/>
                  </a:moveTo>
                  <a:cubicBezTo>
                    <a:pt x="0" y="109"/>
                    <a:pt x="3" y="0"/>
                    <a:pt x="3" y="0"/>
                  </a:cubicBezTo>
                  <a:cubicBezTo>
                    <a:pt x="131" y="47"/>
                    <a:pt x="131" y="47"/>
                    <a:pt x="131" y="47"/>
                  </a:cubicBezTo>
                  <a:cubicBezTo>
                    <a:pt x="292" y="0"/>
                    <a:pt x="292" y="0"/>
                    <a:pt x="292" y="0"/>
                  </a:cubicBezTo>
                  <a:cubicBezTo>
                    <a:pt x="292" y="0"/>
                    <a:pt x="290" y="109"/>
                    <a:pt x="290" y="105"/>
                  </a:cubicBezTo>
                  <a:cubicBezTo>
                    <a:pt x="289" y="100"/>
                    <a:pt x="274" y="28"/>
                    <a:pt x="274" y="28"/>
                  </a:cubicBezTo>
                  <a:cubicBezTo>
                    <a:pt x="141" y="56"/>
                    <a:pt x="141" y="56"/>
                    <a:pt x="141" y="56"/>
                  </a:cubicBezTo>
                  <a:cubicBezTo>
                    <a:pt x="14" y="27"/>
                    <a:pt x="14" y="27"/>
                    <a:pt x="14" y="27"/>
                  </a:cubicBezTo>
                  <a:lnTo>
                    <a:pt x="0" y="113"/>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66"/>
            <p:cNvSpPr/>
            <p:nvPr/>
          </p:nvSpPr>
          <p:spPr bwMode="auto">
            <a:xfrm>
              <a:off x="5778" y="1291"/>
              <a:ext cx="376" cy="204"/>
            </a:xfrm>
            <a:custGeom>
              <a:avLst/>
              <a:gdLst>
                <a:gd name="T0" fmla="*/ 16 w 188"/>
                <a:gd name="T1" fmla="*/ 14 h 102"/>
                <a:gd name="T2" fmla="*/ 81 w 188"/>
                <a:gd name="T3" fmla="*/ 81 h 102"/>
                <a:gd name="T4" fmla="*/ 188 w 188"/>
                <a:gd name="T5" fmla="*/ 81 h 102"/>
                <a:gd name="T6" fmla="*/ 98 w 188"/>
                <a:gd name="T7" fmla="*/ 0 h 102"/>
                <a:gd name="T8" fmla="*/ 16 w 188"/>
                <a:gd name="T9" fmla="*/ 14 h 102"/>
              </a:gdLst>
              <a:ahLst/>
              <a:cxnLst>
                <a:cxn ang="0">
                  <a:pos x="T0" y="T1"/>
                </a:cxn>
                <a:cxn ang="0">
                  <a:pos x="T2" y="T3"/>
                </a:cxn>
                <a:cxn ang="0">
                  <a:pos x="T4" y="T5"/>
                </a:cxn>
                <a:cxn ang="0">
                  <a:pos x="T6" y="T7"/>
                </a:cxn>
                <a:cxn ang="0">
                  <a:pos x="T8" y="T9"/>
                </a:cxn>
              </a:cxnLst>
              <a:rect l="0" t="0" r="r" b="b"/>
              <a:pathLst>
                <a:path w="188" h="102">
                  <a:moveTo>
                    <a:pt x="16" y="14"/>
                  </a:moveTo>
                  <a:cubicBezTo>
                    <a:pt x="0" y="41"/>
                    <a:pt x="39" y="68"/>
                    <a:pt x="81" y="81"/>
                  </a:cubicBezTo>
                  <a:cubicBezTo>
                    <a:pt x="146" y="102"/>
                    <a:pt x="188" y="81"/>
                    <a:pt x="188" y="81"/>
                  </a:cubicBezTo>
                  <a:cubicBezTo>
                    <a:pt x="100" y="75"/>
                    <a:pt x="92" y="31"/>
                    <a:pt x="98" y="0"/>
                  </a:cubicBezTo>
                  <a:cubicBezTo>
                    <a:pt x="71" y="5"/>
                    <a:pt x="43" y="10"/>
                    <a:pt x="16" y="14"/>
                  </a:cubicBezTo>
                  <a:close/>
                </a:path>
              </a:pathLst>
            </a:custGeom>
            <a:solidFill>
              <a:srgbClr val="35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67"/>
            <p:cNvSpPr/>
            <p:nvPr/>
          </p:nvSpPr>
          <p:spPr bwMode="auto">
            <a:xfrm>
              <a:off x="5570" y="1495"/>
              <a:ext cx="182" cy="112"/>
            </a:xfrm>
            <a:custGeom>
              <a:avLst/>
              <a:gdLst>
                <a:gd name="T0" fmla="*/ 0 w 182"/>
                <a:gd name="T1" fmla="*/ 0 h 112"/>
                <a:gd name="T2" fmla="*/ 182 w 182"/>
                <a:gd name="T3" fmla="*/ 86 h 112"/>
                <a:gd name="T4" fmla="*/ 70 w 182"/>
                <a:gd name="T5" fmla="*/ 112 h 112"/>
                <a:gd name="T6" fmla="*/ 144 w 182"/>
                <a:gd name="T7" fmla="*/ 84 h 112"/>
                <a:gd name="T8" fmla="*/ 0 w 182"/>
                <a:gd name="T9" fmla="*/ 0 h 112"/>
              </a:gdLst>
              <a:ahLst/>
              <a:cxnLst>
                <a:cxn ang="0">
                  <a:pos x="T0" y="T1"/>
                </a:cxn>
                <a:cxn ang="0">
                  <a:pos x="T2" y="T3"/>
                </a:cxn>
                <a:cxn ang="0">
                  <a:pos x="T4" y="T5"/>
                </a:cxn>
                <a:cxn ang="0">
                  <a:pos x="T6" y="T7"/>
                </a:cxn>
                <a:cxn ang="0">
                  <a:pos x="T8" y="T9"/>
                </a:cxn>
              </a:cxnLst>
              <a:rect l="0" t="0" r="r" b="b"/>
              <a:pathLst>
                <a:path w="182" h="112">
                  <a:moveTo>
                    <a:pt x="0" y="0"/>
                  </a:moveTo>
                  <a:lnTo>
                    <a:pt x="182" y="86"/>
                  </a:lnTo>
                  <a:lnTo>
                    <a:pt x="70" y="112"/>
                  </a:lnTo>
                  <a:lnTo>
                    <a:pt x="144" y="8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68"/>
            <p:cNvSpPr/>
            <p:nvPr/>
          </p:nvSpPr>
          <p:spPr bwMode="auto">
            <a:xfrm>
              <a:off x="5570" y="1403"/>
              <a:ext cx="192" cy="80"/>
            </a:xfrm>
            <a:custGeom>
              <a:avLst/>
              <a:gdLst>
                <a:gd name="T0" fmla="*/ 0 w 192"/>
                <a:gd name="T1" fmla="*/ 0 h 80"/>
                <a:gd name="T2" fmla="*/ 192 w 192"/>
                <a:gd name="T3" fmla="*/ 80 h 80"/>
                <a:gd name="T4" fmla="*/ 84 w 192"/>
                <a:gd name="T5" fmla="*/ 80 h 80"/>
                <a:gd name="T6" fmla="*/ 120 w 192"/>
                <a:gd name="T7" fmla="*/ 74 h 80"/>
                <a:gd name="T8" fmla="*/ 0 w 192"/>
                <a:gd name="T9" fmla="*/ 0 h 80"/>
              </a:gdLst>
              <a:ahLst/>
              <a:cxnLst>
                <a:cxn ang="0">
                  <a:pos x="T0" y="T1"/>
                </a:cxn>
                <a:cxn ang="0">
                  <a:pos x="T2" y="T3"/>
                </a:cxn>
                <a:cxn ang="0">
                  <a:pos x="T4" y="T5"/>
                </a:cxn>
                <a:cxn ang="0">
                  <a:pos x="T6" y="T7"/>
                </a:cxn>
                <a:cxn ang="0">
                  <a:pos x="T8" y="T9"/>
                </a:cxn>
              </a:cxnLst>
              <a:rect l="0" t="0" r="r" b="b"/>
              <a:pathLst>
                <a:path w="192" h="80">
                  <a:moveTo>
                    <a:pt x="0" y="0"/>
                  </a:moveTo>
                  <a:lnTo>
                    <a:pt x="192" y="80"/>
                  </a:lnTo>
                  <a:lnTo>
                    <a:pt x="84" y="80"/>
                  </a:lnTo>
                  <a:lnTo>
                    <a:pt x="120" y="74"/>
                  </a:lnTo>
                  <a:lnTo>
                    <a:pt x="0" y="0"/>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Oval 69"/>
            <p:cNvSpPr>
              <a:spLocks noChangeArrowheads="1"/>
            </p:cNvSpPr>
            <p:nvPr/>
          </p:nvSpPr>
          <p:spPr bwMode="auto">
            <a:xfrm>
              <a:off x="6310" y="1709"/>
              <a:ext cx="219" cy="218"/>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Oval 70"/>
            <p:cNvSpPr>
              <a:spLocks noChangeArrowheads="1"/>
            </p:cNvSpPr>
            <p:nvPr/>
          </p:nvSpPr>
          <p:spPr bwMode="auto">
            <a:xfrm>
              <a:off x="953" y="4303"/>
              <a:ext cx="2028" cy="174"/>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71"/>
            <p:cNvSpPr/>
            <p:nvPr/>
          </p:nvSpPr>
          <p:spPr bwMode="auto">
            <a:xfrm>
              <a:off x="2000" y="919"/>
              <a:ext cx="1507" cy="954"/>
            </a:xfrm>
            <a:custGeom>
              <a:avLst/>
              <a:gdLst>
                <a:gd name="T0" fmla="*/ 714 w 753"/>
                <a:gd name="T1" fmla="*/ 477 h 477"/>
                <a:gd name="T2" fmla="*/ 39 w 753"/>
                <a:gd name="T3" fmla="*/ 477 h 477"/>
                <a:gd name="T4" fmla="*/ 0 w 753"/>
                <a:gd name="T5" fmla="*/ 437 h 477"/>
                <a:gd name="T6" fmla="*/ 0 w 753"/>
                <a:gd name="T7" fmla="*/ 40 h 477"/>
                <a:gd name="T8" fmla="*/ 39 w 753"/>
                <a:gd name="T9" fmla="*/ 0 h 477"/>
                <a:gd name="T10" fmla="*/ 714 w 753"/>
                <a:gd name="T11" fmla="*/ 0 h 477"/>
                <a:gd name="T12" fmla="*/ 753 w 753"/>
                <a:gd name="T13" fmla="*/ 40 h 477"/>
                <a:gd name="T14" fmla="*/ 753 w 753"/>
                <a:gd name="T15" fmla="*/ 437 h 477"/>
                <a:gd name="T16" fmla="*/ 714 w 753"/>
                <a:gd name="T17" fmla="*/ 47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3" h="477">
                  <a:moveTo>
                    <a:pt x="714" y="477"/>
                  </a:moveTo>
                  <a:cubicBezTo>
                    <a:pt x="39" y="477"/>
                    <a:pt x="39" y="477"/>
                    <a:pt x="39" y="477"/>
                  </a:cubicBezTo>
                  <a:cubicBezTo>
                    <a:pt x="18" y="477"/>
                    <a:pt x="0" y="459"/>
                    <a:pt x="0" y="437"/>
                  </a:cubicBezTo>
                  <a:cubicBezTo>
                    <a:pt x="0" y="40"/>
                    <a:pt x="0" y="40"/>
                    <a:pt x="0" y="40"/>
                  </a:cubicBezTo>
                  <a:cubicBezTo>
                    <a:pt x="0" y="18"/>
                    <a:pt x="18" y="0"/>
                    <a:pt x="39" y="0"/>
                  </a:cubicBezTo>
                  <a:cubicBezTo>
                    <a:pt x="714" y="0"/>
                    <a:pt x="714" y="0"/>
                    <a:pt x="714" y="0"/>
                  </a:cubicBezTo>
                  <a:cubicBezTo>
                    <a:pt x="735" y="0"/>
                    <a:pt x="753" y="18"/>
                    <a:pt x="753" y="40"/>
                  </a:cubicBezTo>
                  <a:cubicBezTo>
                    <a:pt x="753" y="437"/>
                    <a:pt x="753" y="437"/>
                    <a:pt x="753" y="437"/>
                  </a:cubicBezTo>
                  <a:cubicBezTo>
                    <a:pt x="753" y="459"/>
                    <a:pt x="735" y="477"/>
                    <a:pt x="714" y="477"/>
                  </a:cubicBez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72"/>
            <p:cNvSpPr/>
            <p:nvPr/>
          </p:nvSpPr>
          <p:spPr bwMode="auto">
            <a:xfrm>
              <a:off x="2675" y="1713"/>
              <a:ext cx="442" cy="384"/>
            </a:xfrm>
            <a:custGeom>
              <a:avLst/>
              <a:gdLst>
                <a:gd name="T0" fmla="*/ 49 w 221"/>
                <a:gd name="T1" fmla="*/ 25 h 192"/>
                <a:gd name="T2" fmla="*/ 12 w 221"/>
                <a:gd name="T3" fmla="*/ 144 h 192"/>
                <a:gd name="T4" fmla="*/ 42 w 221"/>
                <a:gd name="T5" fmla="*/ 178 h 192"/>
                <a:gd name="T6" fmla="*/ 203 w 221"/>
                <a:gd name="T7" fmla="*/ 79 h 192"/>
                <a:gd name="T8" fmla="*/ 195 w 221"/>
                <a:gd name="T9" fmla="*/ 22 h 192"/>
                <a:gd name="T10" fmla="*/ 72 w 221"/>
                <a:gd name="T11" fmla="*/ 1 h 192"/>
                <a:gd name="T12" fmla="*/ 49 w 221"/>
                <a:gd name="T13" fmla="*/ 25 h 192"/>
              </a:gdLst>
              <a:ahLst/>
              <a:cxnLst>
                <a:cxn ang="0">
                  <a:pos x="T0" y="T1"/>
                </a:cxn>
                <a:cxn ang="0">
                  <a:pos x="T2" y="T3"/>
                </a:cxn>
                <a:cxn ang="0">
                  <a:pos x="T4" y="T5"/>
                </a:cxn>
                <a:cxn ang="0">
                  <a:pos x="T6" y="T7"/>
                </a:cxn>
                <a:cxn ang="0">
                  <a:pos x="T8" y="T9"/>
                </a:cxn>
                <a:cxn ang="0">
                  <a:pos x="T10" y="T11"/>
                </a:cxn>
                <a:cxn ang="0">
                  <a:pos x="T12" y="T13"/>
                </a:cxn>
              </a:cxnLst>
              <a:rect l="0" t="0" r="r" b="b"/>
              <a:pathLst>
                <a:path w="221" h="192">
                  <a:moveTo>
                    <a:pt x="49" y="25"/>
                  </a:moveTo>
                  <a:cubicBezTo>
                    <a:pt x="12" y="144"/>
                    <a:pt x="12" y="144"/>
                    <a:pt x="12" y="144"/>
                  </a:cubicBezTo>
                  <a:cubicBezTo>
                    <a:pt x="0" y="181"/>
                    <a:pt x="15" y="192"/>
                    <a:pt x="42" y="178"/>
                  </a:cubicBezTo>
                  <a:cubicBezTo>
                    <a:pt x="203" y="79"/>
                    <a:pt x="203" y="79"/>
                    <a:pt x="203" y="79"/>
                  </a:cubicBezTo>
                  <a:cubicBezTo>
                    <a:pt x="221" y="65"/>
                    <a:pt x="216" y="26"/>
                    <a:pt x="195" y="22"/>
                  </a:cubicBezTo>
                  <a:cubicBezTo>
                    <a:pt x="72" y="1"/>
                    <a:pt x="72" y="1"/>
                    <a:pt x="72" y="1"/>
                  </a:cubicBezTo>
                  <a:cubicBezTo>
                    <a:pt x="62" y="0"/>
                    <a:pt x="52" y="10"/>
                    <a:pt x="49" y="25"/>
                  </a:cubicBez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73"/>
            <p:cNvSpPr/>
            <p:nvPr/>
          </p:nvSpPr>
          <p:spPr bwMode="auto">
            <a:xfrm>
              <a:off x="2196" y="1113"/>
              <a:ext cx="1113" cy="40"/>
            </a:xfrm>
            <a:custGeom>
              <a:avLst/>
              <a:gdLst>
                <a:gd name="T0" fmla="*/ 545 w 556"/>
                <a:gd name="T1" fmla="*/ 20 h 20"/>
                <a:gd name="T2" fmla="*/ 10 w 556"/>
                <a:gd name="T3" fmla="*/ 20 h 20"/>
                <a:gd name="T4" fmla="*/ 0 w 556"/>
                <a:gd name="T5" fmla="*/ 10 h 20"/>
                <a:gd name="T6" fmla="*/ 10 w 556"/>
                <a:gd name="T7" fmla="*/ 0 h 20"/>
                <a:gd name="T8" fmla="*/ 545 w 556"/>
                <a:gd name="T9" fmla="*/ 0 h 20"/>
                <a:gd name="T10" fmla="*/ 556 w 556"/>
                <a:gd name="T11" fmla="*/ 10 h 20"/>
                <a:gd name="T12" fmla="*/ 545 w 55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556" h="20">
                  <a:moveTo>
                    <a:pt x="545" y="20"/>
                  </a:moveTo>
                  <a:cubicBezTo>
                    <a:pt x="10" y="20"/>
                    <a:pt x="10" y="20"/>
                    <a:pt x="10" y="20"/>
                  </a:cubicBezTo>
                  <a:cubicBezTo>
                    <a:pt x="5" y="20"/>
                    <a:pt x="0" y="15"/>
                    <a:pt x="0" y="10"/>
                  </a:cubicBezTo>
                  <a:cubicBezTo>
                    <a:pt x="0" y="4"/>
                    <a:pt x="5" y="0"/>
                    <a:pt x="10" y="0"/>
                  </a:cubicBezTo>
                  <a:cubicBezTo>
                    <a:pt x="545" y="0"/>
                    <a:pt x="545" y="0"/>
                    <a:pt x="545" y="0"/>
                  </a:cubicBezTo>
                  <a:cubicBezTo>
                    <a:pt x="551" y="0"/>
                    <a:pt x="556" y="4"/>
                    <a:pt x="556" y="10"/>
                  </a:cubicBezTo>
                  <a:cubicBezTo>
                    <a:pt x="556" y="15"/>
                    <a:pt x="551" y="20"/>
                    <a:pt x="545" y="20"/>
                  </a:cubicBezTo>
                  <a:close/>
                </a:path>
              </a:pathLst>
            </a:custGeom>
            <a:solidFill>
              <a:srgbClr val="EDE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74"/>
            <p:cNvSpPr/>
            <p:nvPr/>
          </p:nvSpPr>
          <p:spPr bwMode="auto">
            <a:xfrm>
              <a:off x="2196" y="1367"/>
              <a:ext cx="1113" cy="42"/>
            </a:xfrm>
            <a:custGeom>
              <a:avLst/>
              <a:gdLst>
                <a:gd name="T0" fmla="*/ 545 w 556"/>
                <a:gd name="T1" fmla="*/ 21 h 21"/>
                <a:gd name="T2" fmla="*/ 10 w 556"/>
                <a:gd name="T3" fmla="*/ 21 h 21"/>
                <a:gd name="T4" fmla="*/ 0 w 556"/>
                <a:gd name="T5" fmla="*/ 11 h 21"/>
                <a:gd name="T6" fmla="*/ 10 w 556"/>
                <a:gd name="T7" fmla="*/ 0 h 21"/>
                <a:gd name="T8" fmla="*/ 545 w 556"/>
                <a:gd name="T9" fmla="*/ 0 h 21"/>
                <a:gd name="T10" fmla="*/ 556 w 556"/>
                <a:gd name="T11" fmla="*/ 11 h 21"/>
                <a:gd name="T12" fmla="*/ 545 w 55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56" h="21">
                  <a:moveTo>
                    <a:pt x="545" y="21"/>
                  </a:moveTo>
                  <a:cubicBezTo>
                    <a:pt x="10" y="21"/>
                    <a:pt x="10" y="21"/>
                    <a:pt x="10" y="21"/>
                  </a:cubicBezTo>
                  <a:cubicBezTo>
                    <a:pt x="5" y="21"/>
                    <a:pt x="0" y="16"/>
                    <a:pt x="0" y="11"/>
                  </a:cubicBezTo>
                  <a:cubicBezTo>
                    <a:pt x="0" y="5"/>
                    <a:pt x="5" y="0"/>
                    <a:pt x="10" y="0"/>
                  </a:cubicBezTo>
                  <a:cubicBezTo>
                    <a:pt x="545" y="0"/>
                    <a:pt x="545" y="0"/>
                    <a:pt x="545" y="0"/>
                  </a:cubicBezTo>
                  <a:cubicBezTo>
                    <a:pt x="551" y="0"/>
                    <a:pt x="556" y="5"/>
                    <a:pt x="556" y="11"/>
                  </a:cubicBezTo>
                  <a:cubicBezTo>
                    <a:pt x="556" y="16"/>
                    <a:pt x="551" y="21"/>
                    <a:pt x="545" y="21"/>
                  </a:cubicBezTo>
                  <a:close/>
                </a:path>
              </a:pathLst>
            </a:custGeom>
            <a:solidFill>
              <a:srgbClr val="EDE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75"/>
            <p:cNvSpPr/>
            <p:nvPr/>
          </p:nvSpPr>
          <p:spPr bwMode="auto">
            <a:xfrm>
              <a:off x="2196" y="1621"/>
              <a:ext cx="1113" cy="40"/>
            </a:xfrm>
            <a:custGeom>
              <a:avLst/>
              <a:gdLst>
                <a:gd name="T0" fmla="*/ 545 w 556"/>
                <a:gd name="T1" fmla="*/ 20 h 20"/>
                <a:gd name="T2" fmla="*/ 10 w 556"/>
                <a:gd name="T3" fmla="*/ 20 h 20"/>
                <a:gd name="T4" fmla="*/ 0 w 556"/>
                <a:gd name="T5" fmla="*/ 10 h 20"/>
                <a:gd name="T6" fmla="*/ 10 w 556"/>
                <a:gd name="T7" fmla="*/ 0 h 20"/>
                <a:gd name="T8" fmla="*/ 545 w 556"/>
                <a:gd name="T9" fmla="*/ 0 h 20"/>
                <a:gd name="T10" fmla="*/ 556 w 556"/>
                <a:gd name="T11" fmla="*/ 10 h 20"/>
                <a:gd name="T12" fmla="*/ 545 w 55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556" h="20">
                  <a:moveTo>
                    <a:pt x="545" y="20"/>
                  </a:moveTo>
                  <a:cubicBezTo>
                    <a:pt x="10" y="20"/>
                    <a:pt x="10" y="20"/>
                    <a:pt x="10" y="20"/>
                  </a:cubicBezTo>
                  <a:cubicBezTo>
                    <a:pt x="5" y="20"/>
                    <a:pt x="0" y="16"/>
                    <a:pt x="0" y="10"/>
                  </a:cubicBezTo>
                  <a:cubicBezTo>
                    <a:pt x="0" y="5"/>
                    <a:pt x="5" y="0"/>
                    <a:pt x="10" y="0"/>
                  </a:cubicBezTo>
                  <a:cubicBezTo>
                    <a:pt x="545" y="0"/>
                    <a:pt x="545" y="0"/>
                    <a:pt x="545" y="0"/>
                  </a:cubicBezTo>
                  <a:cubicBezTo>
                    <a:pt x="551" y="0"/>
                    <a:pt x="556" y="5"/>
                    <a:pt x="556" y="10"/>
                  </a:cubicBezTo>
                  <a:cubicBezTo>
                    <a:pt x="556" y="16"/>
                    <a:pt x="551" y="20"/>
                    <a:pt x="545" y="20"/>
                  </a:cubicBezTo>
                  <a:close/>
                </a:path>
              </a:pathLst>
            </a:custGeom>
            <a:solidFill>
              <a:srgbClr val="EDE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76"/>
            <p:cNvSpPr/>
            <p:nvPr/>
          </p:nvSpPr>
          <p:spPr bwMode="auto">
            <a:xfrm>
              <a:off x="2108" y="4159"/>
              <a:ext cx="453" cy="218"/>
            </a:xfrm>
            <a:custGeom>
              <a:avLst/>
              <a:gdLst>
                <a:gd name="T0" fmla="*/ 82 w 226"/>
                <a:gd name="T1" fmla="*/ 0 h 109"/>
                <a:gd name="T2" fmla="*/ 88 w 226"/>
                <a:gd name="T3" fmla="*/ 24 h 109"/>
                <a:gd name="T4" fmla="*/ 152 w 226"/>
                <a:gd name="T5" fmla="*/ 59 h 109"/>
                <a:gd name="T6" fmla="*/ 213 w 226"/>
                <a:gd name="T7" fmla="*/ 59 h 109"/>
                <a:gd name="T8" fmla="*/ 222 w 226"/>
                <a:gd name="T9" fmla="*/ 109 h 109"/>
                <a:gd name="T10" fmla="*/ 4 w 226"/>
                <a:gd name="T11" fmla="*/ 109 h 109"/>
                <a:gd name="T12" fmla="*/ 0 w 226"/>
                <a:gd name="T13" fmla="*/ 0 h 109"/>
                <a:gd name="T14" fmla="*/ 82 w 226"/>
                <a:gd name="T15" fmla="*/ 0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109">
                  <a:moveTo>
                    <a:pt x="82" y="0"/>
                  </a:moveTo>
                  <a:cubicBezTo>
                    <a:pt x="88" y="24"/>
                    <a:pt x="88" y="24"/>
                    <a:pt x="88" y="24"/>
                  </a:cubicBezTo>
                  <a:cubicBezTo>
                    <a:pt x="152" y="59"/>
                    <a:pt x="152" y="59"/>
                    <a:pt x="152" y="59"/>
                  </a:cubicBezTo>
                  <a:cubicBezTo>
                    <a:pt x="152" y="59"/>
                    <a:pt x="201" y="46"/>
                    <a:pt x="213" y="59"/>
                  </a:cubicBezTo>
                  <a:cubicBezTo>
                    <a:pt x="226" y="72"/>
                    <a:pt x="222" y="109"/>
                    <a:pt x="222" y="109"/>
                  </a:cubicBezTo>
                  <a:cubicBezTo>
                    <a:pt x="4" y="109"/>
                    <a:pt x="4" y="109"/>
                    <a:pt x="4" y="109"/>
                  </a:cubicBezTo>
                  <a:cubicBezTo>
                    <a:pt x="0" y="0"/>
                    <a:pt x="0" y="0"/>
                    <a:pt x="0" y="0"/>
                  </a:cubicBezTo>
                  <a:lnTo>
                    <a:pt x="82" y="0"/>
                  </a:ln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77"/>
            <p:cNvSpPr/>
            <p:nvPr/>
          </p:nvSpPr>
          <p:spPr bwMode="auto">
            <a:xfrm>
              <a:off x="2108" y="4343"/>
              <a:ext cx="451" cy="48"/>
            </a:xfrm>
            <a:custGeom>
              <a:avLst/>
              <a:gdLst>
                <a:gd name="T0" fmla="*/ 7 w 225"/>
                <a:gd name="T1" fmla="*/ 24 h 24"/>
                <a:gd name="T2" fmla="*/ 219 w 225"/>
                <a:gd name="T3" fmla="*/ 24 h 24"/>
                <a:gd name="T4" fmla="*/ 225 w 225"/>
                <a:gd name="T5" fmla="*/ 17 h 24"/>
                <a:gd name="T6" fmla="*/ 225 w 225"/>
                <a:gd name="T7" fmla="*/ 6 h 24"/>
                <a:gd name="T8" fmla="*/ 219 w 225"/>
                <a:gd name="T9" fmla="*/ 0 h 24"/>
                <a:gd name="T10" fmla="*/ 7 w 225"/>
                <a:gd name="T11" fmla="*/ 0 h 24"/>
                <a:gd name="T12" fmla="*/ 0 w 225"/>
                <a:gd name="T13" fmla="*/ 6 h 24"/>
                <a:gd name="T14" fmla="*/ 0 w 225"/>
                <a:gd name="T15" fmla="*/ 17 h 24"/>
                <a:gd name="T16" fmla="*/ 7 w 225"/>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4">
                  <a:moveTo>
                    <a:pt x="7" y="24"/>
                  </a:moveTo>
                  <a:cubicBezTo>
                    <a:pt x="219" y="24"/>
                    <a:pt x="219" y="24"/>
                    <a:pt x="219" y="24"/>
                  </a:cubicBezTo>
                  <a:cubicBezTo>
                    <a:pt x="222" y="24"/>
                    <a:pt x="225" y="21"/>
                    <a:pt x="225" y="17"/>
                  </a:cubicBezTo>
                  <a:cubicBezTo>
                    <a:pt x="225" y="6"/>
                    <a:pt x="225" y="6"/>
                    <a:pt x="225" y="6"/>
                  </a:cubicBezTo>
                  <a:cubicBezTo>
                    <a:pt x="225" y="3"/>
                    <a:pt x="222" y="0"/>
                    <a:pt x="219" y="0"/>
                  </a:cubicBezTo>
                  <a:cubicBezTo>
                    <a:pt x="7" y="0"/>
                    <a:pt x="7" y="0"/>
                    <a:pt x="7" y="0"/>
                  </a:cubicBezTo>
                  <a:cubicBezTo>
                    <a:pt x="3" y="0"/>
                    <a:pt x="0" y="3"/>
                    <a:pt x="0" y="6"/>
                  </a:cubicBezTo>
                  <a:cubicBezTo>
                    <a:pt x="0" y="17"/>
                    <a:pt x="0" y="17"/>
                    <a:pt x="0" y="17"/>
                  </a:cubicBezTo>
                  <a:cubicBezTo>
                    <a:pt x="0" y="21"/>
                    <a:pt x="3" y="24"/>
                    <a:pt x="7" y="24"/>
                  </a:cubicBez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78"/>
            <p:cNvSpPr/>
            <p:nvPr/>
          </p:nvSpPr>
          <p:spPr bwMode="auto">
            <a:xfrm>
              <a:off x="1463" y="4159"/>
              <a:ext cx="453" cy="218"/>
            </a:xfrm>
            <a:custGeom>
              <a:avLst/>
              <a:gdLst>
                <a:gd name="T0" fmla="*/ 138 w 226"/>
                <a:gd name="T1" fmla="*/ 0 h 109"/>
                <a:gd name="T2" fmla="*/ 138 w 226"/>
                <a:gd name="T3" fmla="*/ 24 h 109"/>
                <a:gd name="T4" fmla="*/ 74 w 226"/>
                <a:gd name="T5" fmla="*/ 59 h 109"/>
                <a:gd name="T6" fmla="*/ 13 w 226"/>
                <a:gd name="T7" fmla="*/ 59 h 109"/>
                <a:gd name="T8" fmla="*/ 4 w 226"/>
                <a:gd name="T9" fmla="*/ 109 h 109"/>
                <a:gd name="T10" fmla="*/ 226 w 226"/>
                <a:gd name="T11" fmla="*/ 109 h 109"/>
                <a:gd name="T12" fmla="*/ 226 w 226"/>
                <a:gd name="T13" fmla="*/ 0 h 109"/>
                <a:gd name="T14" fmla="*/ 138 w 226"/>
                <a:gd name="T15" fmla="*/ 0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109">
                  <a:moveTo>
                    <a:pt x="138" y="0"/>
                  </a:moveTo>
                  <a:cubicBezTo>
                    <a:pt x="138" y="24"/>
                    <a:pt x="138" y="24"/>
                    <a:pt x="138" y="24"/>
                  </a:cubicBezTo>
                  <a:cubicBezTo>
                    <a:pt x="74" y="59"/>
                    <a:pt x="74" y="59"/>
                    <a:pt x="74" y="59"/>
                  </a:cubicBezTo>
                  <a:cubicBezTo>
                    <a:pt x="74" y="59"/>
                    <a:pt x="25" y="46"/>
                    <a:pt x="13" y="59"/>
                  </a:cubicBezTo>
                  <a:cubicBezTo>
                    <a:pt x="0" y="72"/>
                    <a:pt x="4" y="109"/>
                    <a:pt x="4" y="109"/>
                  </a:cubicBezTo>
                  <a:cubicBezTo>
                    <a:pt x="226" y="109"/>
                    <a:pt x="226" y="109"/>
                    <a:pt x="226" y="109"/>
                  </a:cubicBezTo>
                  <a:cubicBezTo>
                    <a:pt x="226" y="0"/>
                    <a:pt x="226" y="0"/>
                    <a:pt x="226" y="0"/>
                  </a:cubicBezTo>
                  <a:lnTo>
                    <a:pt x="138" y="0"/>
                  </a:ln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79"/>
            <p:cNvSpPr/>
            <p:nvPr/>
          </p:nvSpPr>
          <p:spPr bwMode="auto">
            <a:xfrm>
              <a:off x="1459" y="4343"/>
              <a:ext cx="475" cy="48"/>
            </a:xfrm>
            <a:custGeom>
              <a:avLst/>
              <a:gdLst>
                <a:gd name="T0" fmla="*/ 230 w 237"/>
                <a:gd name="T1" fmla="*/ 24 h 24"/>
                <a:gd name="T2" fmla="*/ 6 w 237"/>
                <a:gd name="T3" fmla="*/ 24 h 24"/>
                <a:gd name="T4" fmla="*/ 0 w 237"/>
                <a:gd name="T5" fmla="*/ 17 h 24"/>
                <a:gd name="T6" fmla="*/ 0 w 237"/>
                <a:gd name="T7" fmla="*/ 6 h 24"/>
                <a:gd name="T8" fmla="*/ 6 w 237"/>
                <a:gd name="T9" fmla="*/ 0 h 24"/>
                <a:gd name="T10" fmla="*/ 230 w 237"/>
                <a:gd name="T11" fmla="*/ 0 h 24"/>
                <a:gd name="T12" fmla="*/ 237 w 237"/>
                <a:gd name="T13" fmla="*/ 6 h 24"/>
                <a:gd name="T14" fmla="*/ 237 w 237"/>
                <a:gd name="T15" fmla="*/ 17 h 24"/>
                <a:gd name="T16" fmla="*/ 230 w 237"/>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4">
                  <a:moveTo>
                    <a:pt x="230" y="24"/>
                  </a:moveTo>
                  <a:cubicBezTo>
                    <a:pt x="6" y="24"/>
                    <a:pt x="6" y="24"/>
                    <a:pt x="6" y="24"/>
                  </a:cubicBezTo>
                  <a:cubicBezTo>
                    <a:pt x="2" y="24"/>
                    <a:pt x="0" y="21"/>
                    <a:pt x="0" y="17"/>
                  </a:cubicBezTo>
                  <a:cubicBezTo>
                    <a:pt x="0" y="6"/>
                    <a:pt x="0" y="6"/>
                    <a:pt x="0" y="6"/>
                  </a:cubicBezTo>
                  <a:cubicBezTo>
                    <a:pt x="0" y="3"/>
                    <a:pt x="2" y="0"/>
                    <a:pt x="6" y="0"/>
                  </a:cubicBezTo>
                  <a:cubicBezTo>
                    <a:pt x="230" y="0"/>
                    <a:pt x="230" y="0"/>
                    <a:pt x="230" y="0"/>
                  </a:cubicBezTo>
                  <a:cubicBezTo>
                    <a:pt x="234" y="0"/>
                    <a:pt x="237" y="3"/>
                    <a:pt x="237" y="6"/>
                  </a:cubicBezTo>
                  <a:cubicBezTo>
                    <a:pt x="237" y="17"/>
                    <a:pt x="237" y="17"/>
                    <a:pt x="237" y="17"/>
                  </a:cubicBezTo>
                  <a:cubicBezTo>
                    <a:pt x="237" y="21"/>
                    <a:pt x="234" y="24"/>
                    <a:pt x="230" y="24"/>
                  </a:cubicBez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80"/>
            <p:cNvSpPr/>
            <p:nvPr/>
          </p:nvSpPr>
          <p:spPr bwMode="auto">
            <a:xfrm>
              <a:off x="1718" y="3181"/>
              <a:ext cx="584" cy="1002"/>
            </a:xfrm>
            <a:custGeom>
              <a:avLst/>
              <a:gdLst>
                <a:gd name="T0" fmla="*/ 544 w 584"/>
                <a:gd name="T1" fmla="*/ 0 h 1002"/>
                <a:gd name="T2" fmla="*/ 30 w 584"/>
                <a:gd name="T3" fmla="*/ 0 h 1002"/>
                <a:gd name="T4" fmla="*/ 20 w 584"/>
                <a:gd name="T5" fmla="*/ 226 h 1002"/>
                <a:gd name="T6" fmla="*/ 0 w 584"/>
                <a:gd name="T7" fmla="*/ 1002 h 1002"/>
                <a:gd name="T8" fmla="*/ 210 w 584"/>
                <a:gd name="T9" fmla="*/ 1002 h 1002"/>
                <a:gd name="T10" fmla="*/ 244 w 584"/>
                <a:gd name="T11" fmla="*/ 210 h 1002"/>
                <a:gd name="T12" fmla="*/ 316 w 584"/>
                <a:gd name="T13" fmla="*/ 210 h 1002"/>
                <a:gd name="T14" fmla="*/ 372 w 584"/>
                <a:gd name="T15" fmla="*/ 1002 h 1002"/>
                <a:gd name="T16" fmla="*/ 584 w 584"/>
                <a:gd name="T17" fmla="*/ 1002 h 1002"/>
                <a:gd name="T18" fmla="*/ 540 w 584"/>
                <a:gd name="T19" fmla="*/ 192 h 1002"/>
                <a:gd name="T20" fmla="*/ 544 w 584"/>
                <a:gd name="T21" fmla="*/ 0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4" h="1002">
                  <a:moveTo>
                    <a:pt x="544" y="0"/>
                  </a:moveTo>
                  <a:lnTo>
                    <a:pt x="30" y="0"/>
                  </a:lnTo>
                  <a:lnTo>
                    <a:pt x="20" y="226"/>
                  </a:lnTo>
                  <a:lnTo>
                    <a:pt x="0" y="1002"/>
                  </a:lnTo>
                  <a:lnTo>
                    <a:pt x="210" y="1002"/>
                  </a:lnTo>
                  <a:lnTo>
                    <a:pt x="244" y="210"/>
                  </a:lnTo>
                  <a:lnTo>
                    <a:pt x="316" y="210"/>
                  </a:lnTo>
                  <a:lnTo>
                    <a:pt x="372" y="1002"/>
                  </a:lnTo>
                  <a:lnTo>
                    <a:pt x="584" y="1002"/>
                  </a:lnTo>
                  <a:lnTo>
                    <a:pt x="540" y="192"/>
                  </a:lnTo>
                  <a:lnTo>
                    <a:pt x="544" y="0"/>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81"/>
            <p:cNvSpPr/>
            <p:nvPr/>
          </p:nvSpPr>
          <p:spPr bwMode="auto">
            <a:xfrm>
              <a:off x="1778" y="3229"/>
              <a:ext cx="464" cy="10"/>
            </a:xfrm>
            <a:custGeom>
              <a:avLst/>
              <a:gdLst>
                <a:gd name="T0" fmla="*/ 3 w 232"/>
                <a:gd name="T1" fmla="*/ 5 h 5"/>
                <a:gd name="T2" fmla="*/ 230 w 232"/>
                <a:gd name="T3" fmla="*/ 5 h 5"/>
                <a:gd name="T4" fmla="*/ 232 w 232"/>
                <a:gd name="T5" fmla="*/ 3 h 5"/>
                <a:gd name="T6" fmla="*/ 230 w 232"/>
                <a:gd name="T7" fmla="*/ 0 h 5"/>
                <a:gd name="T8" fmla="*/ 3 w 232"/>
                <a:gd name="T9" fmla="*/ 0 h 5"/>
                <a:gd name="T10" fmla="*/ 0 w 232"/>
                <a:gd name="T11" fmla="*/ 3 h 5"/>
                <a:gd name="T12" fmla="*/ 3 w 23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32" h="5">
                  <a:moveTo>
                    <a:pt x="3" y="5"/>
                  </a:moveTo>
                  <a:cubicBezTo>
                    <a:pt x="230" y="5"/>
                    <a:pt x="230" y="5"/>
                    <a:pt x="230" y="5"/>
                  </a:cubicBezTo>
                  <a:cubicBezTo>
                    <a:pt x="231" y="5"/>
                    <a:pt x="232" y="4"/>
                    <a:pt x="232" y="3"/>
                  </a:cubicBezTo>
                  <a:cubicBezTo>
                    <a:pt x="232" y="1"/>
                    <a:pt x="231" y="0"/>
                    <a:pt x="230" y="0"/>
                  </a:cubicBezTo>
                  <a:cubicBezTo>
                    <a:pt x="3" y="0"/>
                    <a:pt x="3" y="0"/>
                    <a:pt x="3" y="0"/>
                  </a:cubicBezTo>
                  <a:cubicBezTo>
                    <a:pt x="1" y="0"/>
                    <a:pt x="0" y="1"/>
                    <a:pt x="0" y="3"/>
                  </a:cubicBezTo>
                  <a:cubicBezTo>
                    <a:pt x="0" y="4"/>
                    <a:pt x="1" y="5"/>
                    <a:pt x="3" y="5"/>
                  </a:cubicBez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82"/>
            <p:cNvSpPr/>
            <p:nvPr/>
          </p:nvSpPr>
          <p:spPr bwMode="auto">
            <a:xfrm>
              <a:off x="2034" y="3353"/>
              <a:ext cx="60" cy="686"/>
            </a:xfrm>
            <a:custGeom>
              <a:avLst/>
              <a:gdLst>
                <a:gd name="T0" fmla="*/ 0 w 60"/>
                <a:gd name="T1" fmla="*/ 38 h 686"/>
                <a:gd name="T2" fmla="*/ 60 w 60"/>
                <a:gd name="T3" fmla="*/ 0 h 686"/>
                <a:gd name="T4" fmla="*/ 46 w 60"/>
                <a:gd name="T5" fmla="*/ 686 h 686"/>
                <a:gd name="T6" fmla="*/ 0 w 60"/>
                <a:gd name="T7" fmla="*/ 38 h 686"/>
              </a:gdLst>
              <a:ahLst/>
              <a:cxnLst>
                <a:cxn ang="0">
                  <a:pos x="T0" y="T1"/>
                </a:cxn>
                <a:cxn ang="0">
                  <a:pos x="T2" y="T3"/>
                </a:cxn>
                <a:cxn ang="0">
                  <a:pos x="T4" y="T5"/>
                </a:cxn>
                <a:cxn ang="0">
                  <a:pos x="T6" y="T7"/>
                </a:cxn>
              </a:cxnLst>
              <a:rect l="0" t="0" r="r" b="b"/>
              <a:pathLst>
                <a:path w="60" h="686">
                  <a:moveTo>
                    <a:pt x="0" y="38"/>
                  </a:moveTo>
                  <a:lnTo>
                    <a:pt x="60" y="0"/>
                  </a:lnTo>
                  <a:lnTo>
                    <a:pt x="46" y="686"/>
                  </a:lnTo>
                  <a:lnTo>
                    <a:pt x="0" y="38"/>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83"/>
            <p:cNvSpPr/>
            <p:nvPr/>
          </p:nvSpPr>
          <p:spPr bwMode="auto">
            <a:xfrm>
              <a:off x="1910" y="3367"/>
              <a:ext cx="52" cy="410"/>
            </a:xfrm>
            <a:custGeom>
              <a:avLst/>
              <a:gdLst>
                <a:gd name="T0" fmla="*/ 52 w 52"/>
                <a:gd name="T1" fmla="*/ 24 h 410"/>
                <a:gd name="T2" fmla="*/ 0 w 52"/>
                <a:gd name="T3" fmla="*/ 0 h 410"/>
                <a:gd name="T4" fmla="*/ 36 w 52"/>
                <a:gd name="T5" fmla="*/ 410 h 410"/>
                <a:gd name="T6" fmla="*/ 52 w 52"/>
                <a:gd name="T7" fmla="*/ 24 h 410"/>
              </a:gdLst>
              <a:ahLst/>
              <a:cxnLst>
                <a:cxn ang="0">
                  <a:pos x="T0" y="T1"/>
                </a:cxn>
                <a:cxn ang="0">
                  <a:pos x="T2" y="T3"/>
                </a:cxn>
                <a:cxn ang="0">
                  <a:pos x="T4" y="T5"/>
                </a:cxn>
                <a:cxn ang="0">
                  <a:pos x="T6" y="T7"/>
                </a:cxn>
              </a:cxnLst>
              <a:rect l="0" t="0" r="r" b="b"/>
              <a:pathLst>
                <a:path w="52" h="410">
                  <a:moveTo>
                    <a:pt x="52" y="24"/>
                  </a:moveTo>
                  <a:lnTo>
                    <a:pt x="0" y="0"/>
                  </a:lnTo>
                  <a:lnTo>
                    <a:pt x="36" y="410"/>
                  </a:lnTo>
                  <a:lnTo>
                    <a:pt x="52" y="24"/>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84"/>
            <p:cNvSpPr/>
            <p:nvPr/>
          </p:nvSpPr>
          <p:spPr bwMode="auto">
            <a:xfrm>
              <a:off x="1988" y="3229"/>
              <a:ext cx="50" cy="120"/>
            </a:xfrm>
            <a:custGeom>
              <a:avLst/>
              <a:gdLst>
                <a:gd name="T0" fmla="*/ 2 w 25"/>
                <a:gd name="T1" fmla="*/ 60 h 60"/>
                <a:gd name="T2" fmla="*/ 22 w 25"/>
                <a:gd name="T3" fmla="*/ 60 h 60"/>
                <a:gd name="T4" fmla="*/ 25 w 25"/>
                <a:gd name="T5" fmla="*/ 57 h 60"/>
                <a:gd name="T6" fmla="*/ 25 w 25"/>
                <a:gd name="T7" fmla="*/ 3 h 60"/>
                <a:gd name="T8" fmla="*/ 22 w 25"/>
                <a:gd name="T9" fmla="*/ 0 h 60"/>
                <a:gd name="T10" fmla="*/ 20 w 25"/>
                <a:gd name="T11" fmla="*/ 3 h 60"/>
                <a:gd name="T12" fmla="*/ 20 w 25"/>
                <a:gd name="T13" fmla="*/ 55 h 60"/>
                <a:gd name="T14" fmla="*/ 2 w 25"/>
                <a:gd name="T15" fmla="*/ 55 h 60"/>
                <a:gd name="T16" fmla="*/ 0 w 25"/>
                <a:gd name="T17" fmla="*/ 57 h 60"/>
                <a:gd name="T18" fmla="*/ 2 w 25"/>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0">
                  <a:moveTo>
                    <a:pt x="2" y="60"/>
                  </a:moveTo>
                  <a:cubicBezTo>
                    <a:pt x="22" y="60"/>
                    <a:pt x="22" y="60"/>
                    <a:pt x="22" y="60"/>
                  </a:cubicBezTo>
                  <a:cubicBezTo>
                    <a:pt x="24" y="60"/>
                    <a:pt x="25" y="59"/>
                    <a:pt x="25" y="57"/>
                  </a:cubicBezTo>
                  <a:cubicBezTo>
                    <a:pt x="25" y="3"/>
                    <a:pt x="25" y="3"/>
                    <a:pt x="25" y="3"/>
                  </a:cubicBezTo>
                  <a:cubicBezTo>
                    <a:pt x="25" y="1"/>
                    <a:pt x="24" y="0"/>
                    <a:pt x="22" y="0"/>
                  </a:cubicBezTo>
                  <a:cubicBezTo>
                    <a:pt x="21" y="0"/>
                    <a:pt x="20" y="1"/>
                    <a:pt x="20" y="3"/>
                  </a:cubicBezTo>
                  <a:cubicBezTo>
                    <a:pt x="20" y="55"/>
                    <a:pt x="20" y="55"/>
                    <a:pt x="20" y="55"/>
                  </a:cubicBezTo>
                  <a:cubicBezTo>
                    <a:pt x="2" y="55"/>
                    <a:pt x="2" y="55"/>
                    <a:pt x="2" y="55"/>
                  </a:cubicBezTo>
                  <a:cubicBezTo>
                    <a:pt x="1" y="55"/>
                    <a:pt x="0" y="56"/>
                    <a:pt x="0" y="57"/>
                  </a:cubicBezTo>
                  <a:cubicBezTo>
                    <a:pt x="0" y="59"/>
                    <a:pt x="1" y="60"/>
                    <a:pt x="2" y="60"/>
                  </a:cubicBez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Oval 85"/>
            <p:cNvSpPr>
              <a:spLocks noChangeArrowheads="1"/>
            </p:cNvSpPr>
            <p:nvPr/>
          </p:nvSpPr>
          <p:spPr bwMode="auto">
            <a:xfrm>
              <a:off x="2807" y="2501"/>
              <a:ext cx="180" cy="180"/>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86"/>
            <p:cNvSpPr/>
            <p:nvPr/>
          </p:nvSpPr>
          <p:spPr bwMode="auto">
            <a:xfrm>
              <a:off x="2807" y="2503"/>
              <a:ext cx="130" cy="178"/>
            </a:xfrm>
            <a:custGeom>
              <a:avLst/>
              <a:gdLst>
                <a:gd name="T0" fmla="*/ 35 w 65"/>
                <a:gd name="T1" fmla="*/ 0 h 89"/>
                <a:gd name="T2" fmla="*/ 10 w 65"/>
                <a:gd name="T3" fmla="*/ 40 h 89"/>
                <a:gd name="T4" fmla="*/ 56 w 65"/>
                <a:gd name="T5" fmla="*/ 85 h 89"/>
                <a:gd name="T6" fmla="*/ 65 w 65"/>
                <a:gd name="T7" fmla="*/ 84 h 89"/>
                <a:gd name="T8" fmla="*/ 45 w 65"/>
                <a:gd name="T9" fmla="*/ 89 h 89"/>
                <a:gd name="T10" fmla="*/ 0 w 65"/>
                <a:gd name="T11" fmla="*/ 44 h 89"/>
                <a:gd name="T12" fmla="*/ 35 w 65"/>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65" h="89">
                  <a:moveTo>
                    <a:pt x="35" y="0"/>
                  </a:moveTo>
                  <a:cubicBezTo>
                    <a:pt x="21" y="7"/>
                    <a:pt x="10" y="22"/>
                    <a:pt x="10" y="40"/>
                  </a:cubicBezTo>
                  <a:cubicBezTo>
                    <a:pt x="10" y="65"/>
                    <a:pt x="31" y="85"/>
                    <a:pt x="56" y="85"/>
                  </a:cubicBezTo>
                  <a:cubicBezTo>
                    <a:pt x="59" y="85"/>
                    <a:pt x="62" y="85"/>
                    <a:pt x="65" y="84"/>
                  </a:cubicBezTo>
                  <a:cubicBezTo>
                    <a:pt x="59" y="87"/>
                    <a:pt x="52" y="89"/>
                    <a:pt x="45" y="89"/>
                  </a:cubicBezTo>
                  <a:cubicBezTo>
                    <a:pt x="20" y="89"/>
                    <a:pt x="0" y="69"/>
                    <a:pt x="0" y="44"/>
                  </a:cubicBezTo>
                  <a:cubicBezTo>
                    <a:pt x="0" y="22"/>
                    <a:pt x="15" y="4"/>
                    <a:pt x="35"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87"/>
            <p:cNvSpPr/>
            <p:nvPr/>
          </p:nvSpPr>
          <p:spPr bwMode="auto">
            <a:xfrm>
              <a:off x="2278" y="2479"/>
              <a:ext cx="539" cy="456"/>
            </a:xfrm>
            <a:custGeom>
              <a:avLst/>
              <a:gdLst>
                <a:gd name="T0" fmla="*/ 0 w 269"/>
                <a:gd name="T1" fmla="*/ 0 h 228"/>
                <a:gd name="T2" fmla="*/ 43 w 269"/>
                <a:gd name="T3" fmla="*/ 42 h 228"/>
                <a:gd name="T4" fmla="*/ 106 w 269"/>
                <a:gd name="T5" fmla="*/ 125 h 228"/>
                <a:gd name="T6" fmla="*/ 235 w 269"/>
                <a:gd name="T7" fmla="*/ 57 h 228"/>
                <a:gd name="T8" fmla="*/ 269 w 269"/>
                <a:gd name="T9" fmla="*/ 121 h 228"/>
                <a:gd name="T10" fmla="*/ 93 w 269"/>
                <a:gd name="T11" fmla="*/ 228 h 228"/>
                <a:gd name="T12" fmla="*/ 14 w 269"/>
                <a:gd name="T13" fmla="*/ 153 h 228"/>
                <a:gd name="T14" fmla="*/ 0 w 269"/>
                <a:gd name="T15" fmla="*/ 0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28">
                  <a:moveTo>
                    <a:pt x="0" y="0"/>
                  </a:moveTo>
                  <a:cubicBezTo>
                    <a:pt x="0" y="0"/>
                    <a:pt x="17" y="4"/>
                    <a:pt x="43" y="42"/>
                  </a:cubicBezTo>
                  <a:cubicBezTo>
                    <a:pt x="70" y="80"/>
                    <a:pt x="106" y="125"/>
                    <a:pt x="106" y="125"/>
                  </a:cubicBezTo>
                  <a:cubicBezTo>
                    <a:pt x="235" y="57"/>
                    <a:pt x="235" y="57"/>
                    <a:pt x="235" y="57"/>
                  </a:cubicBezTo>
                  <a:cubicBezTo>
                    <a:pt x="269" y="121"/>
                    <a:pt x="269" y="121"/>
                    <a:pt x="269" y="121"/>
                  </a:cubicBezTo>
                  <a:cubicBezTo>
                    <a:pt x="93" y="228"/>
                    <a:pt x="93" y="228"/>
                    <a:pt x="93" y="228"/>
                  </a:cubicBezTo>
                  <a:cubicBezTo>
                    <a:pt x="14" y="153"/>
                    <a:pt x="14" y="153"/>
                    <a:pt x="14" y="153"/>
                  </a:cubicBezTo>
                  <a:lnTo>
                    <a:pt x="0" y="0"/>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88"/>
            <p:cNvSpPr/>
            <p:nvPr/>
          </p:nvSpPr>
          <p:spPr bwMode="auto">
            <a:xfrm>
              <a:off x="2310" y="2649"/>
              <a:ext cx="80" cy="216"/>
            </a:xfrm>
            <a:custGeom>
              <a:avLst/>
              <a:gdLst>
                <a:gd name="T0" fmla="*/ 0 w 80"/>
                <a:gd name="T1" fmla="*/ 140 h 216"/>
                <a:gd name="T2" fmla="*/ 6 w 80"/>
                <a:gd name="T3" fmla="*/ 0 h 216"/>
                <a:gd name="T4" fmla="*/ 80 w 80"/>
                <a:gd name="T5" fmla="*/ 216 h 216"/>
                <a:gd name="T6" fmla="*/ 0 w 80"/>
                <a:gd name="T7" fmla="*/ 140 h 216"/>
              </a:gdLst>
              <a:ahLst/>
              <a:cxnLst>
                <a:cxn ang="0">
                  <a:pos x="T0" y="T1"/>
                </a:cxn>
                <a:cxn ang="0">
                  <a:pos x="T2" y="T3"/>
                </a:cxn>
                <a:cxn ang="0">
                  <a:pos x="T4" y="T5"/>
                </a:cxn>
                <a:cxn ang="0">
                  <a:pos x="T6" y="T7"/>
                </a:cxn>
              </a:cxnLst>
              <a:rect l="0" t="0" r="r" b="b"/>
              <a:pathLst>
                <a:path w="80" h="216">
                  <a:moveTo>
                    <a:pt x="0" y="140"/>
                  </a:moveTo>
                  <a:lnTo>
                    <a:pt x="6" y="0"/>
                  </a:lnTo>
                  <a:lnTo>
                    <a:pt x="80" y="216"/>
                  </a:lnTo>
                  <a:lnTo>
                    <a:pt x="0" y="140"/>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89"/>
            <p:cNvSpPr/>
            <p:nvPr/>
          </p:nvSpPr>
          <p:spPr bwMode="auto">
            <a:xfrm>
              <a:off x="2755" y="2577"/>
              <a:ext cx="106" cy="130"/>
            </a:xfrm>
            <a:custGeom>
              <a:avLst/>
              <a:gdLst>
                <a:gd name="T0" fmla="*/ 0 w 106"/>
                <a:gd name="T1" fmla="*/ 26 h 130"/>
                <a:gd name="T2" fmla="*/ 52 w 106"/>
                <a:gd name="T3" fmla="*/ 0 h 130"/>
                <a:gd name="T4" fmla="*/ 106 w 106"/>
                <a:gd name="T5" fmla="*/ 96 h 130"/>
                <a:gd name="T6" fmla="*/ 54 w 106"/>
                <a:gd name="T7" fmla="*/ 130 h 130"/>
                <a:gd name="T8" fmla="*/ 0 w 106"/>
                <a:gd name="T9" fmla="*/ 26 h 130"/>
              </a:gdLst>
              <a:ahLst/>
              <a:cxnLst>
                <a:cxn ang="0">
                  <a:pos x="T0" y="T1"/>
                </a:cxn>
                <a:cxn ang="0">
                  <a:pos x="T2" y="T3"/>
                </a:cxn>
                <a:cxn ang="0">
                  <a:pos x="T4" y="T5"/>
                </a:cxn>
                <a:cxn ang="0">
                  <a:pos x="T6" y="T7"/>
                </a:cxn>
                <a:cxn ang="0">
                  <a:pos x="T8" y="T9"/>
                </a:cxn>
              </a:cxnLst>
              <a:rect l="0" t="0" r="r" b="b"/>
              <a:pathLst>
                <a:path w="106" h="130">
                  <a:moveTo>
                    <a:pt x="0" y="26"/>
                  </a:moveTo>
                  <a:lnTo>
                    <a:pt x="52" y="0"/>
                  </a:lnTo>
                  <a:lnTo>
                    <a:pt x="106" y="96"/>
                  </a:lnTo>
                  <a:lnTo>
                    <a:pt x="54" y="130"/>
                  </a:lnTo>
                  <a:lnTo>
                    <a:pt x="0" y="26"/>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0"/>
            <p:cNvSpPr/>
            <p:nvPr/>
          </p:nvSpPr>
          <p:spPr bwMode="auto">
            <a:xfrm>
              <a:off x="2490" y="2669"/>
              <a:ext cx="115" cy="76"/>
            </a:xfrm>
            <a:custGeom>
              <a:avLst/>
              <a:gdLst>
                <a:gd name="T0" fmla="*/ 0 w 115"/>
                <a:gd name="T1" fmla="*/ 60 h 76"/>
                <a:gd name="T2" fmla="*/ 28 w 115"/>
                <a:gd name="T3" fmla="*/ 76 h 76"/>
                <a:gd name="T4" fmla="*/ 115 w 115"/>
                <a:gd name="T5" fmla="*/ 0 h 76"/>
                <a:gd name="T6" fmla="*/ 0 w 115"/>
                <a:gd name="T7" fmla="*/ 60 h 76"/>
              </a:gdLst>
              <a:ahLst/>
              <a:cxnLst>
                <a:cxn ang="0">
                  <a:pos x="T0" y="T1"/>
                </a:cxn>
                <a:cxn ang="0">
                  <a:pos x="T2" y="T3"/>
                </a:cxn>
                <a:cxn ang="0">
                  <a:pos x="T4" y="T5"/>
                </a:cxn>
                <a:cxn ang="0">
                  <a:pos x="T6" y="T7"/>
                </a:cxn>
              </a:cxnLst>
              <a:rect l="0" t="0" r="r" b="b"/>
              <a:pathLst>
                <a:path w="115" h="76">
                  <a:moveTo>
                    <a:pt x="0" y="60"/>
                  </a:moveTo>
                  <a:lnTo>
                    <a:pt x="28" y="76"/>
                  </a:lnTo>
                  <a:lnTo>
                    <a:pt x="115" y="0"/>
                  </a:lnTo>
                  <a:lnTo>
                    <a:pt x="0" y="60"/>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91"/>
            <p:cNvSpPr/>
            <p:nvPr/>
          </p:nvSpPr>
          <p:spPr bwMode="auto">
            <a:xfrm>
              <a:off x="2861" y="2445"/>
              <a:ext cx="148" cy="112"/>
            </a:xfrm>
            <a:custGeom>
              <a:avLst/>
              <a:gdLst>
                <a:gd name="T0" fmla="*/ 65 w 74"/>
                <a:gd name="T1" fmla="*/ 26 h 56"/>
                <a:gd name="T2" fmla="*/ 21 w 74"/>
                <a:gd name="T3" fmla="*/ 52 h 56"/>
                <a:gd name="T4" fmla="*/ 4 w 74"/>
                <a:gd name="T5" fmla="*/ 47 h 56"/>
                <a:gd name="T6" fmla="*/ 8 w 74"/>
                <a:gd name="T7" fmla="*/ 30 h 56"/>
                <a:gd name="T8" fmla="*/ 52 w 74"/>
                <a:gd name="T9" fmla="*/ 4 h 56"/>
                <a:gd name="T10" fmla="*/ 70 w 74"/>
                <a:gd name="T11" fmla="*/ 8 h 56"/>
                <a:gd name="T12" fmla="*/ 65 w 74"/>
                <a:gd name="T13" fmla="*/ 26 h 56"/>
              </a:gdLst>
              <a:ahLst/>
              <a:cxnLst>
                <a:cxn ang="0">
                  <a:pos x="T0" y="T1"/>
                </a:cxn>
                <a:cxn ang="0">
                  <a:pos x="T2" y="T3"/>
                </a:cxn>
                <a:cxn ang="0">
                  <a:pos x="T4" y="T5"/>
                </a:cxn>
                <a:cxn ang="0">
                  <a:pos x="T6" y="T7"/>
                </a:cxn>
                <a:cxn ang="0">
                  <a:pos x="T8" y="T9"/>
                </a:cxn>
                <a:cxn ang="0">
                  <a:pos x="T10" y="T11"/>
                </a:cxn>
                <a:cxn ang="0">
                  <a:pos x="T12" y="T13"/>
                </a:cxn>
              </a:cxnLst>
              <a:rect l="0" t="0" r="r" b="b"/>
              <a:pathLst>
                <a:path w="74" h="56">
                  <a:moveTo>
                    <a:pt x="65" y="26"/>
                  </a:moveTo>
                  <a:cubicBezTo>
                    <a:pt x="21" y="52"/>
                    <a:pt x="21" y="52"/>
                    <a:pt x="21" y="52"/>
                  </a:cubicBezTo>
                  <a:cubicBezTo>
                    <a:pt x="15" y="56"/>
                    <a:pt x="7" y="54"/>
                    <a:pt x="4" y="47"/>
                  </a:cubicBezTo>
                  <a:cubicBezTo>
                    <a:pt x="0" y="41"/>
                    <a:pt x="2" y="33"/>
                    <a:pt x="8" y="30"/>
                  </a:cubicBezTo>
                  <a:cubicBezTo>
                    <a:pt x="52" y="4"/>
                    <a:pt x="52" y="4"/>
                    <a:pt x="52" y="4"/>
                  </a:cubicBezTo>
                  <a:cubicBezTo>
                    <a:pt x="58" y="0"/>
                    <a:pt x="66" y="2"/>
                    <a:pt x="70" y="8"/>
                  </a:cubicBezTo>
                  <a:cubicBezTo>
                    <a:pt x="74" y="14"/>
                    <a:pt x="72" y="22"/>
                    <a:pt x="65" y="26"/>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92"/>
            <p:cNvSpPr/>
            <p:nvPr/>
          </p:nvSpPr>
          <p:spPr bwMode="auto">
            <a:xfrm>
              <a:off x="2893" y="2509"/>
              <a:ext cx="122" cy="144"/>
            </a:xfrm>
            <a:custGeom>
              <a:avLst/>
              <a:gdLst>
                <a:gd name="T0" fmla="*/ 50 w 61"/>
                <a:gd name="T1" fmla="*/ 67 h 72"/>
                <a:gd name="T2" fmla="*/ 50 w 61"/>
                <a:gd name="T3" fmla="*/ 67 h 72"/>
                <a:gd name="T4" fmla="*/ 24 w 61"/>
                <a:gd name="T5" fmla="*/ 61 h 72"/>
                <a:gd name="T6" fmla="*/ 6 w 61"/>
                <a:gd name="T7" fmla="*/ 32 h 72"/>
                <a:gd name="T8" fmla="*/ 12 w 61"/>
                <a:gd name="T9" fmla="*/ 6 h 72"/>
                <a:gd name="T10" fmla="*/ 38 w 61"/>
                <a:gd name="T11" fmla="*/ 12 h 72"/>
                <a:gd name="T12" fmla="*/ 56 w 61"/>
                <a:gd name="T13" fmla="*/ 41 h 72"/>
                <a:gd name="T14" fmla="*/ 50 w 61"/>
                <a:gd name="T15" fmla="*/ 67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2">
                  <a:moveTo>
                    <a:pt x="50" y="67"/>
                  </a:moveTo>
                  <a:cubicBezTo>
                    <a:pt x="50" y="67"/>
                    <a:pt x="50" y="67"/>
                    <a:pt x="50" y="67"/>
                  </a:cubicBezTo>
                  <a:cubicBezTo>
                    <a:pt x="41" y="72"/>
                    <a:pt x="30" y="69"/>
                    <a:pt x="24" y="61"/>
                  </a:cubicBezTo>
                  <a:cubicBezTo>
                    <a:pt x="6" y="32"/>
                    <a:pt x="6" y="32"/>
                    <a:pt x="6" y="32"/>
                  </a:cubicBezTo>
                  <a:cubicBezTo>
                    <a:pt x="0" y="23"/>
                    <a:pt x="3" y="11"/>
                    <a:pt x="12" y="6"/>
                  </a:cubicBezTo>
                  <a:cubicBezTo>
                    <a:pt x="21" y="0"/>
                    <a:pt x="32" y="3"/>
                    <a:pt x="38" y="12"/>
                  </a:cubicBezTo>
                  <a:cubicBezTo>
                    <a:pt x="56" y="41"/>
                    <a:pt x="56" y="41"/>
                    <a:pt x="56" y="41"/>
                  </a:cubicBezTo>
                  <a:cubicBezTo>
                    <a:pt x="61" y="50"/>
                    <a:pt x="59" y="61"/>
                    <a:pt x="50" y="67"/>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93"/>
            <p:cNvSpPr/>
            <p:nvPr/>
          </p:nvSpPr>
          <p:spPr bwMode="auto">
            <a:xfrm>
              <a:off x="2893" y="2515"/>
              <a:ext cx="102" cy="138"/>
            </a:xfrm>
            <a:custGeom>
              <a:avLst/>
              <a:gdLst>
                <a:gd name="T0" fmla="*/ 32 w 51"/>
                <a:gd name="T1" fmla="*/ 54 h 69"/>
                <a:gd name="T2" fmla="*/ 14 w 51"/>
                <a:gd name="T3" fmla="*/ 25 h 69"/>
                <a:gd name="T4" fmla="*/ 19 w 51"/>
                <a:gd name="T5" fmla="*/ 0 h 69"/>
                <a:gd name="T6" fmla="*/ 12 w 51"/>
                <a:gd name="T7" fmla="*/ 3 h 69"/>
                <a:gd name="T8" fmla="*/ 6 w 51"/>
                <a:gd name="T9" fmla="*/ 29 h 69"/>
                <a:gd name="T10" fmla="*/ 24 w 51"/>
                <a:gd name="T11" fmla="*/ 58 h 69"/>
                <a:gd name="T12" fmla="*/ 50 w 51"/>
                <a:gd name="T13" fmla="*/ 64 h 69"/>
                <a:gd name="T14" fmla="*/ 51 w 51"/>
                <a:gd name="T15" fmla="*/ 63 h 69"/>
                <a:gd name="T16" fmla="*/ 32 w 51"/>
                <a:gd name="T17" fmla="*/ 5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69">
                  <a:moveTo>
                    <a:pt x="32" y="54"/>
                  </a:moveTo>
                  <a:cubicBezTo>
                    <a:pt x="14" y="25"/>
                    <a:pt x="14" y="25"/>
                    <a:pt x="14" y="25"/>
                  </a:cubicBezTo>
                  <a:cubicBezTo>
                    <a:pt x="9" y="17"/>
                    <a:pt x="11" y="6"/>
                    <a:pt x="19" y="0"/>
                  </a:cubicBezTo>
                  <a:cubicBezTo>
                    <a:pt x="16" y="1"/>
                    <a:pt x="14" y="1"/>
                    <a:pt x="12" y="3"/>
                  </a:cubicBezTo>
                  <a:cubicBezTo>
                    <a:pt x="3" y="8"/>
                    <a:pt x="0" y="20"/>
                    <a:pt x="6" y="29"/>
                  </a:cubicBezTo>
                  <a:cubicBezTo>
                    <a:pt x="24" y="58"/>
                    <a:pt x="24" y="58"/>
                    <a:pt x="24" y="58"/>
                  </a:cubicBezTo>
                  <a:cubicBezTo>
                    <a:pt x="30" y="66"/>
                    <a:pt x="41" y="69"/>
                    <a:pt x="50" y="64"/>
                  </a:cubicBezTo>
                  <a:cubicBezTo>
                    <a:pt x="51" y="63"/>
                    <a:pt x="51" y="63"/>
                    <a:pt x="51" y="63"/>
                  </a:cubicBezTo>
                  <a:cubicBezTo>
                    <a:pt x="44" y="64"/>
                    <a:pt x="36" y="61"/>
                    <a:pt x="32" y="54"/>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94"/>
            <p:cNvSpPr/>
            <p:nvPr/>
          </p:nvSpPr>
          <p:spPr bwMode="auto">
            <a:xfrm>
              <a:off x="2809" y="2503"/>
              <a:ext cx="88" cy="88"/>
            </a:xfrm>
            <a:custGeom>
              <a:avLst/>
              <a:gdLst>
                <a:gd name="T0" fmla="*/ 30 w 44"/>
                <a:gd name="T1" fmla="*/ 40 h 44"/>
                <a:gd name="T2" fmla="*/ 39 w 44"/>
                <a:gd name="T3" fmla="*/ 15 h 44"/>
                <a:gd name="T4" fmla="*/ 14 w 44"/>
                <a:gd name="T5" fmla="*/ 5 h 44"/>
                <a:gd name="T6" fmla="*/ 4 w 44"/>
                <a:gd name="T7" fmla="*/ 30 h 44"/>
                <a:gd name="T8" fmla="*/ 30 w 44"/>
                <a:gd name="T9" fmla="*/ 40 h 44"/>
              </a:gdLst>
              <a:ahLst/>
              <a:cxnLst>
                <a:cxn ang="0">
                  <a:pos x="T0" y="T1"/>
                </a:cxn>
                <a:cxn ang="0">
                  <a:pos x="T2" y="T3"/>
                </a:cxn>
                <a:cxn ang="0">
                  <a:pos x="T4" y="T5"/>
                </a:cxn>
                <a:cxn ang="0">
                  <a:pos x="T6" y="T7"/>
                </a:cxn>
                <a:cxn ang="0">
                  <a:pos x="T8" y="T9"/>
                </a:cxn>
              </a:cxnLst>
              <a:rect l="0" t="0" r="r" b="b"/>
              <a:pathLst>
                <a:path w="44" h="44">
                  <a:moveTo>
                    <a:pt x="30" y="40"/>
                  </a:moveTo>
                  <a:cubicBezTo>
                    <a:pt x="39" y="36"/>
                    <a:pt x="44" y="24"/>
                    <a:pt x="39" y="15"/>
                  </a:cubicBezTo>
                  <a:cubicBezTo>
                    <a:pt x="35" y="5"/>
                    <a:pt x="24" y="0"/>
                    <a:pt x="14" y="5"/>
                  </a:cubicBezTo>
                  <a:cubicBezTo>
                    <a:pt x="4" y="9"/>
                    <a:pt x="0" y="20"/>
                    <a:pt x="4" y="30"/>
                  </a:cubicBezTo>
                  <a:cubicBezTo>
                    <a:pt x="8" y="40"/>
                    <a:pt x="20" y="44"/>
                    <a:pt x="30" y="40"/>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95"/>
            <p:cNvSpPr/>
            <p:nvPr/>
          </p:nvSpPr>
          <p:spPr bwMode="auto">
            <a:xfrm>
              <a:off x="2821" y="2517"/>
              <a:ext cx="76" cy="74"/>
            </a:xfrm>
            <a:custGeom>
              <a:avLst/>
              <a:gdLst>
                <a:gd name="T0" fmla="*/ 0 w 38"/>
                <a:gd name="T1" fmla="*/ 27 h 37"/>
                <a:gd name="T2" fmla="*/ 20 w 38"/>
                <a:gd name="T3" fmla="*/ 30 h 37"/>
                <a:gd name="T4" fmla="*/ 30 w 38"/>
                <a:gd name="T5" fmla="*/ 4 h 37"/>
                <a:gd name="T6" fmla="*/ 28 w 38"/>
                <a:gd name="T7" fmla="*/ 0 h 37"/>
                <a:gd name="T8" fmla="*/ 33 w 38"/>
                <a:gd name="T9" fmla="*/ 8 h 37"/>
                <a:gd name="T10" fmla="*/ 24 w 38"/>
                <a:gd name="T11" fmla="*/ 33 h 37"/>
                <a:gd name="T12" fmla="*/ 0 w 38"/>
                <a:gd name="T13" fmla="*/ 27 h 37"/>
              </a:gdLst>
              <a:ahLst/>
              <a:cxnLst>
                <a:cxn ang="0">
                  <a:pos x="T0" y="T1"/>
                </a:cxn>
                <a:cxn ang="0">
                  <a:pos x="T2" y="T3"/>
                </a:cxn>
                <a:cxn ang="0">
                  <a:pos x="T4" y="T5"/>
                </a:cxn>
                <a:cxn ang="0">
                  <a:pos x="T6" y="T7"/>
                </a:cxn>
                <a:cxn ang="0">
                  <a:pos x="T8" y="T9"/>
                </a:cxn>
                <a:cxn ang="0">
                  <a:pos x="T10" y="T11"/>
                </a:cxn>
                <a:cxn ang="0">
                  <a:pos x="T12" y="T13"/>
                </a:cxn>
              </a:cxnLst>
              <a:rect l="0" t="0" r="r" b="b"/>
              <a:pathLst>
                <a:path w="38" h="37">
                  <a:moveTo>
                    <a:pt x="0" y="27"/>
                  </a:moveTo>
                  <a:cubicBezTo>
                    <a:pt x="6" y="31"/>
                    <a:pt x="13" y="33"/>
                    <a:pt x="20" y="30"/>
                  </a:cubicBezTo>
                  <a:cubicBezTo>
                    <a:pt x="30" y="25"/>
                    <a:pt x="34" y="14"/>
                    <a:pt x="30" y="4"/>
                  </a:cubicBezTo>
                  <a:cubicBezTo>
                    <a:pt x="30" y="3"/>
                    <a:pt x="29" y="2"/>
                    <a:pt x="28" y="0"/>
                  </a:cubicBezTo>
                  <a:cubicBezTo>
                    <a:pt x="30" y="2"/>
                    <a:pt x="32" y="5"/>
                    <a:pt x="33" y="8"/>
                  </a:cubicBezTo>
                  <a:cubicBezTo>
                    <a:pt x="38" y="17"/>
                    <a:pt x="33" y="29"/>
                    <a:pt x="24" y="33"/>
                  </a:cubicBezTo>
                  <a:cubicBezTo>
                    <a:pt x="15" y="37"/>
                    <a:pt x="5" y="34"/>
                    <a:pt x="0" y="27"/>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Oval 96"/>
            <p:cNvSpPr>
              <a:spLocks noChangeArrowheads="1"/>
            </p:cNvSpPr>
            <p:nvPr/>
          </p:nvSpPr>
          <p:spPr bwMode="auto">
            <a:xfrm>
              <a:off x="1021" y="2501"/>
              <a:ext cx="180" cy="180"/>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97"/>
            <p:cNvSpPr/>
            <p:nvPr/>
          </p:nvSpPr>
          <p:spPr bwMode="auto">
            <a:xfrm>
              <a:off x="1069" y="2503"/>
              <a:ext cx="132" cy="178"/>
            </a:xfrm>
            <a:custGeom>
              <a:avLst/>
              <a:gdLst>
                <a:gd name="T0" fmla="*/ 30 w 66"/>
                <a:gd name="T1" fmla="*/ 0 h 89"/>
                <a:gd name="T2" fmla="*/ 55 w 66"/>
                <a:gd name="T3" fmla="*/ 40 h 89"/>
                <a:gd name="T4" fmla="*/ 10 w 66"/>
                <a:gd name="T5" fmla="*/ 85 h 89"/>
                <a:gd name="T6" fmla="*/ 0 w 66"/>
                <a:gd name="T7" fmla="*/ 84 h 89"/>
                <a:gd name="T8" fmla="*/ 21 w 66"/>
                <a:gd name="T9" fmla="*/ 89 h 89"/>
                <a:gd name="T10" fmla="*/ 66 w 66"/>
                <a:gd name="T11" fmla="*/ 44 h 89"/>
                <a:gd name="T12" fmla="*/ 30 w 66"/>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66" h="89">
                  <a:moveTo>
                    <a:pt x="30" y="0"/>
                  </a:moveTo>
                  <a:cubicBezTo>
                    <a:pt x="45" y="7"/>
                    <a:pt x="55" y="22"/>
                    <a:pt x="55" y="40"/>
                  </a:cubicBezTo>
                  <a:cubicBezTo>
                    <a:pt x="55" y="65"/>
                    <a:pt x="35" y="85"/>
                    <a:pt x="10" y="85"/>
                  </a:cubicBezTo>
                  <a:cubicBezTo>
                    <a:pt x="7" y="85"/>
                    <a:pt x="3" y="85"/>
                    <a:pt x="0" y="84"/>
                  </a:cubicBezTo>
                  <a:cubicBezTo>
                    <a:pt x="6" y="87"/>
                    <a:pt x="13" y="89"/>
                    <a:pt x="21" y="89"/>
                  </a:cubicBezTo>
                  <a:cubicBezTo>
                    <a:pt x="46" y="89"/>
                    <a:pt x="66" y="69"/>
                    <a:pt x="66" y="44"/>
                  </a:cubicBezTo>
                  <a:cubicBezTo>
                    <a:pt x="66" y="22"/>
                    <a:pt x="51" y="4"/>
                    <a:pt x="30"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98"/>
            <p:cNvSpPr/>
            <p:nvPr/>
          </p:nvSpPr>
          <p:spPr bwMode="auto">
            <a:xfrm>
              <a:off x="985" y="2473"/>
              <a:ext cx="144" cy="174"/>
            </a:xfrm>
            <a:custGeom>
              <a:avLst/>
              <a:gdLst>
                <a:gd name="T0" fmla="*/ 58 w 72"/>
                <a:gd name="T1" fmla="*/ 7 h 87"/>
                <a:gd name="T2" fmla="*/ 58 w 72"/>
                <a:gd name="T3" fmla="*/ 7 h 87"/>
                <a:gd name="T4" fmla="*/ 66 w 72"/>
                <a:gd name="T5" fmla="*/ 37 h 87"/>
                <a:gd name="T6" fmla="*/ 44 w 72"/>
                <a:gd name="T7" fmla="*/ 73 h 87"/>
                <a:gd name="T8" fmla="*/ 13 w 72"/>
                <a:gd name="T9" fmla="*/ 81 h 87"/>
                <a:gd name="T10" fmla="*/ 6 w 72"/>
                <a:gd name="T11" fmla="*/ 50 h 87"/>
                <a:gd name="T12" fmla="*/ 28 w 72"/>
                <a:gd name="T13" fmla="*/ 14 h 87"/>
                <a:gd name="T14" fmla="*/ 58 w 72"/>
                <a:gd name="T15" fmla="*/ 7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87">
                  <a:moveTo>
                    <a:pt x="58" y="7"/>
                  </a:moveTo>
                  <a:cubicBezTo>
                    <a:pt x="58" y="7"/>
                    <a:pt x="58" y="7"/>
                    <a:pt x="58" y="7"/>
                  </a:cubicBezTo>
                  <a:cubicBezTo>
                    <a:pt x="69" y="13"/>
                    <a:pt x="72" y="27"/>
                    <a:pt x="66" y="37"/>
                  </a:cubicBezTo>
                  <a:cubicBezTo>
                    <a:pt x="44" y="73"/>
                    <a:pt x="44" y="73"/>
                    <a:pt x="44" y="73"/>
                  </a:cubicBezTo>
                  <a:cubicBezTo>
                    <a:pt x="38" y="84"/>
                    <a:pt x="24" y="87"/>
                    <a:pt x="13" y="81"/>
                  </a:cubicBezTo>
                  <a:cubicBezTo>
                    <a:pt x="3" y="74"/>
                    <a:pt x="0" y="61"/>
                    <a:pt x="6" y="50"/>
                  </a:cubicBezTo>
                  <a:cubicBezTo>
                    <a:pt x="28" y="14"/>
                    <a:pt x="28" y="14"/>
                    <a:pt x="28" y="14"/>
                  </a:cubicBezTo>
                  <a:cubicBezTo>
                    <a:pt x="34" y="4"/>
                    <a:pt x="48" y="0"/>
                    <a:pt x="58" y="7"/>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99"/>
            <p:cNvSpPr/>
            <p:nvPr/>
          </p:nvSpPr>
          <p:spPr bwMode="auto">
            <a:xfrm>
              <a:off x="999" y="2485"/>
              <a:ext cx="130" cy="162"/>
            </a:xfrm>
            <a:custGeom>
              <a:avLst/>
              <a:gdLst>
                <a:gd name="T0" fmla="*/ 51 w 65"/>
                <a:gd name="T1" fmla="*/ 25 h 81"/>
                <a:gd name="T2" fmla="*/ 30 w 65"/>
                <a:gd name="T3" fmla="*/ 60 h 81"/>
                <a:gd name="T4" fmla="*/ 0 w 65"/>
                <a:gd name="T5" fmla="*/ 69 h 81"/>
                <a:gd name="T6" fmla="*/ 7 w 65"/>
                <a:gd name="T7" fmla="*/ 75 h 81"/>
                <a:gd name="T8" fmla="*/ 37 w 65"/>
                <a:gd name="T9" fmla="*/ 67 h 81"/>
                <a:gd name="T10" fmla="*/ 58 w 65"/>
                <a:gd name="T11" fmla="*/ 32 h 81"/>
                <a:gd name="T12" fmla="*/ 51 w 65"/>
                <a:gd name="T13" fmla="*/ 1 h 81"/>
                <a:gd name="T14" fmla="*/ 50 w 65"/>
                <a:gd name="T15" fmla="*/ 0 h 81"/>
                <a:gd name="T16" fmla="*/ 51 w 65"/>
                <a:gd name="T17" fmla="*/ 2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1">
                  <a:moveTo>
                    <a:pt x="51" y="25"/>
                  </a:moveTo>
                  <a:cubicBezTo>
                    <a:pt x="30" y="60"/>
                    <a:pt x="30" y="60"/>
                    <a:pt x="30" y="60"/>
                  </a:cubicBezTo>
                  <a:cubicBezTo>
                    <a:pt x="23" y="71"/>
                    <a:pt x="11" y="74"/>
                    <a:pt x="0" y="69"/>
                  </a:cubicBezTo>
                  <a:cubicBezTo>
                    <a:pt x="2" y="71"/>
                    <a:pt x="4" y="73"/>
                    <a:pt x="7" y="75"/>
                  </a:cubicBezTo>
                  <a:cubicBezTo>
                    <a:pt x="17" y="81"/>
                    <a:pt x="31" y="78"/>
                    <a:pt x="37" y="67"/>
                  </a:cubicBezTo>
                  <a:cubicBezTo>
                    <a:pt x="58" y="32"/>
                    <a:pt x="58" y="32"/>
                    <a:pt x="58" y="32"/>
                  </a:cubicBezTo>
                  <a:cubicBezTo>
                    <a:pt x="65" y="21"/>
                    <a:pt x="62" y="7"/>
                    <a:pt x="51" y="1"/>
                  </a:cubicBezTo>
                  <a:cubicBezTo>
                    <a:pt x="51" y="1"/>
                    <a:pt x="50" y="1"/>
                    <a:pt x="50" y="0"/>
                  </a:cubicBezTo>
                  <a:cubicBezTo>
                    <a:pt x="55" y="7"/>
                    <a:pt x="56" y="17"/>
                    <a:pt x="51" y="25"/>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100"/>
            <p:cNvSpPr/>
            <p:nvPr/>
          </p:nvSpPr>
          <p:spPr bwMode="auto">
            <a:xfrm>
              <a:off x="1099" y="2493"/>
              <a:ext cx="88" cy="88"/>
            </a:xfrm>
            <a:custGeom>
              <a:avLst/>
              <a:gdLst>
                <a:gd name="T0" fmla="*/ 30 w 44"/>
                <a:gd name="T1" fmla="*/ 40 h 44"/>
                <a:gd name="T2" fmla="*/ 40 w 44"/>
                <a:gd name="T3" fmla="*/ 14 h 44"/>
                <a:gd name="T4" fmla="*/ 14 w 44"/>
                <a:gd name="T5" fmla="*/ 4 h 44"/>
                <a:gd name="T6" fmla="*/ 4 w 44"/>
                <a:gd name="T7" fmla="*/ 30 h 44"/>
                <a:gd name="T8" fmla="*/ 30 w 44"/>
                <a:gd name="T9" fmla="*/ 40 h 44"/>
              </a:gdLst>
              <a:ahLst/>
              <a:cxnLst>
                <a:cxn ang="0">
                  <a:pos x="T0" y="T1"/>
                </a:cxn>
                <a:cxn ang="0">
                  <a:pos x="T2" y="T3"/>
                </a:cxn>
                <a:cxn ang="0">
                  <a:pos x="T4" y="T5"/>
                </a:cxn>
                <a:cxn ang="0">
                  <a:pos x="T6" y="T7"/>
                </a:cxn>
                <a:cxn ang="0">
                  <a:pos x="T8" y="T9"/>
                </a:cxn>
              </a:cxnLst>
              <a:rect l="0" t="0" r="r" b="b"/>
              <a:pathLst>
                <a:path w="44" h="44">
                  <a:moveTo>
                    <a:pt x="30" y="40"/>
                  </a:moveTo>
                  <a:cubicBezTo>
                    <a:pt x="39" y="35"/>
                    <a:pt x="44" y="24"/>
                    <a:pt x="40" y="14"/>
                  </a:cubicBezTo>
                  <a:cubicBezTo>
                    <a:pt x="35" y="4"/>
                    <a:pt x="24" y="0"/>
                    <a:pt x="14" y="4"/>
                  </a:cubicBezTo>
                  <a:cubicBezTo>
                    <a:pt x="4" y="9"/>
                    <a:pt x="0" y="20"/>
                    <a:pt x="4" y="30"/>
                  </a:cubicBezTo>
                  <a:cubicBezTo>
                    <a:pt x="8" y="40"/>
                    <a:pt x="20" y="44"/>
                    <a:pt x="30" y="40"/>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101"/>
            <p:cNvSpPr/>
            <p:nvPr/>
          </p:nvSpPr>
          <p:spPr bwMode="auto">
            <a:xfrm>
              <a:off x="1111" y="2507"/>
              <a:ext cx="76" cy="72"/>
            </a:xfrm>
            <a:custGeom>
              <a:avLst/>
              <a:gdLst>
                <a:gd name="T0" fmla="*/ 0 w 38"/>
                <a:gd name="T1" fmla="*/ 26 h 36"/>
                <a:gd name="T2" fmla="*/ 20 w 38"/>
                <a:gd name="T3" fmla="*/ 29 h 36"/>
                <a:gd name="T4" fmla="*/ 30 w 38"/>
                <a:gd name="T5" fmla="*/ 4 h 36"/>
                <a:gd name="T6" fmla="*/ 28 w 38"/>
                <a:gd name="T7" fmla="*/ 0 h 36"/>
                <a:gd name="T8" fmla="*/ 34 w 38"/>
                <a:gd name="T9" fmla="*/ 7 h 36"/>
                <a:gd name="T10" fmla="*/ 24 w 38"/>
                <a:gd name="T11" fmla="*/ 33 h 36"/>
                <a:gd name="T12" fmla="*/ 0 w 38"/>
                <a:gd name="T13" fmla="*/ 26 h 36"/>
              </a:gdLst>
              <a:ahLst/>
              <a:cxnLst>
                <a:cxn ang="0">
                  <a:pos x="T0" y="T1"/>
                </a:cxn>
                <a:cxn ang="0">
                  <a:pos x="T2" y="T3"/>
                </a:cxn>
                <a:cxn ang="0">
                  <a:pos x="T4" y="T5"/>
                </a:cxn>
                <a:cxn ang="0">
                  <a:pos x="T6" y="T7"/>
                </a:cxn>
                <a:cxn ang="0">
                  <a:pos x="T8" y="T9"/>
                </a:cxn>
                <a:cxn ang="0">
                  <a:pos x="T10" y="T11"/>
                </a:cxn>
                <a:cxn ang="0">
                  <a:pos x="T12" y="T13"/>
                </a:cxn>
              </a:cxnLst>
              <a:rect l="0" t="0" r="r" b="b"/>
              <a:pathLst>
                <a:path w="38" h="36">
                  <a:moveTo>
                    <a:pt x="0" y="26"/>
                  </a:moveTo>
                  <a:cubicBezTo>
                    <a:pt x="6" y="31"/>
                    <a:pt x="13" y="32"/>
                    <a:pt x="20" y="29"/>
                  </a:cubicBezTo>
                  <a:cubicBezTo>
                    <a:pt x="30" y="25"/>
                    <a:pt x="34" y="13"/>
                    <a:pt x="30" y="4"/>
                  </a:cubicBezTo>
                  <a:cubicBezTo>
                    <a:pt x="30" y="2"/>
                    <a:pt x="29" y="1"/>
                    <a:pt x="28" y="0"/>
                  </a:cubicBezTo>
                  <a:cubicBezTo>
                    <a:pt x="30" y="2"/>
                    <a:pt x="32" y="4"/>
                    <a:pt x="34" y="7"/>
                  </a:cubicBezTo>
                  <a:cubicBezTo>
                    <a:pt x="38" y="17"/>
                    <a:pt x="33" y="28"/>
                    <a:pt x="24" y="33"/>
                  </a:cubicBezTo>
                  <a:cubicBezTo>
                    <a:pt x="15" y="36"/>
                    <a:pt x="6" y="34"/>
                    <a:pt x="0" y="26"/>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102"/>
            <p:cNvSpPr/>
            <p:nvPr/>
          </p:nvSpPr>
          <p:spPr bwMode="auto">
            <a:xfrm>
              <a:off x="1191" y="2479"/>
              <a:ext cx="539" cy="456"/>
            </a:xfrm>
            <a:custGeom>
              <a:avLst/>
              <a:gdLst>
                <a:gd name="T0" fmla="*/ 269 w 269"/>
                <a:gd name="T1" fmla="*/ 0 h 228"/>
                <a:gd name="T2" fmla="*/ 225 w 269"/>
                <a:gd name="T3" fmla="*/ 42 h 228"/>
                <a:gd name="T4" fmla="*/ 162 w 269"/>
                <a:gd name="T5" fmla="*/ 125 h 228"/>
                <a:gd name="T6" fmla="*/ 34 w 269"/>
                <a:gd name="T7" fmla="*/ 57 h 228"/>
                <a:gd name="T8" fmla="*/ 0 w 269"/>
                <a:gd name="T9" fmla="*/ 121 h 228"/>
                <a:gd name="T10" fmla="*/ 175 w 269"/>
                <a:gd name="T11" fmla="*/ 228 h 228"/>
                <a:gd name="T12" fmla="*/ 254 w 269"/>
                <a:gd name="T13" fmla="*/ 153 h 228"/>
                <a:gd name="T14" fmla="*/ 269 w 269"/>
                <a:gd name="T15" fmla="*/ 0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28">
                  <a:moveTo>
                    <a:pt x="269" y="0"/>
                  </a:moveTo>
                  <a:cubicBezTo>
                    <a:pt x="269" y="0"/>
                    <a:pt x="252" y="4"/>
                    <a:pt x="225" y="42"/>
                  </a:cubicBezTo>
                  <a:cubicBezTo>
                    <a:pt x="199" y="80"/>
                    <a:pt x="162" y="125"/>
                    <a:pt x="162" y="125"/>
                  </a:cubicBezTo>
                  <a:cubicBezTo>
                    <a:pt x="34" y="57"/>
                    <a:pt x="34" y="57"/>
                    <a:pt x="34" y="57"/>
                  </a:cubicBezTo>
                  <a:cubicBezTo>
                    <a:pt x="0" y="121"/>
                    <a:pt x="0" y="121"/>
                    <a:pt x="0" y="121"/>
                  </a:cubicBezTo>
                  <a:cubicBezTo>
                    <a:pt x="175" y="228"/>
                    <a:pt x="175" y="228"/>
                    <a:pt x="175" y="228"/>
                  </a:cubicBezTo>
                  <a:cubicBezTo>
                    <a:pt x="254" y="153"/>
                    <a:pt x="254" y="153"/>
                    <a:pt x="254" y="153"/>
                  </a:cubicBezTo>
                  <a:lnTo>
                    <a:pt x="269" y="0"/>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103"/>
            <p:cNvSpPr/>
            <p:nvPr/>
          </p:nvSpPr>
          <p:spPr bwMode="auto">
            <a:xfrm>
              <a:off x="1618" y="2645"/>
              <a:ext cx="78" cy="220"/>
            </a:xfrm>
            <a:custGeom>
              <a:avLst/>
              <a:gdLst>
                <a:gd name="T0" fmla="*/ 78 w 78"/>
                <a:gd name="T1" fmla="*/ 144 h 220"/>
                <a:gd name="T2" fmla="*/ 70 w 78"/>
                <a:gd name="T3" fmla="*/ 0 h 220"/>
                <a:gd name="T4" fmla="*/ 0 w 78"/>
                <a:gd name="T5" fmla="*/ 220 h 220"/>
                <a:gd name="T6" fmla="*/ 78 w 78"/>
                <a:gd name="T7" fmla="*/ 144 h 220"/>
              </a:gdLst>
              <a:ahLst/>
              <a:cxnLst>
                <a:cxn ang="0">
                  <a:pos x="T0" y="T1"/>
                </a:cxn>
                <a:cxn ang="0">
                  <a:pos x="T2" y="T3"/>
                </a:cxn>
                <a:cxn ang="0">
                  <a:pos x="T4" y="T5"/>
                </a:cxn>
                <a:cxn ang="0">
                  <a:pos x="T6" y="T7"/>
                </a:cxn>
              </a:cxnLst>
              <a:rect l="0" t="0" r="r" b="b"/>
              <a:pathLst>
                <a:path w="78" h="220">
                  <a:moveTo>
                    <a:pt x="78" y="144"/>
                  </a:moveTo>
                  <a:lnTo>
                    <a:pt x="70" y="0"/>
                  </a:lnTo>
                  <a:lnTo>
                    <a:pt x="0" y="220"/>
                  </a:lnTo>
                  <a:lnTo>
                    <a:pt x="78" y="144"/>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104"/>
            <p:cNvSpPr/>
            <p:nvPr/>
          </p:nvSpPr>
          <p:spPr bwMode="auto">
            <a:xfrm>
              <a:off x="1145" y="2577"/>
              <a:ext cx="108" cy="130"/>
            </a:xfrm>
            <a:custGeom>
              <a:avLst/>
              <a:gdLst>
                <a:gd name="T0" fmla="*/ 108 w 108"/>
                <a:gd name="T1" fmla="*/ 26 h 130"/>
                <a:gd name="T2" fmla="*/ 54 w 108"/>
                <a:gd name="T3" fmla="*/ 0 h 130"/>
                <a:gd name="T4" fmla="*/ 0 w 108"/>
                <a:gd name="T5" fmla="*/ 96 h 130"/>
                <a:gd name="T6" fmla="*/ 52 w 108"/>
                <a:gd name="T7" fmla="*/ 130 h 130"/>
                <a:gd name="T8" fmla="*/ 108 w 108"/>
                <a:gd name="T9" fmla="*/ 26 h 130"/>
              </a:gdLst>
              <a:ahLst/>
              <a:cxnLst>
                <a:cxn ang="0">
                  <a:pos x="T0" y="T1"/>
                </a:cxn>
                <a:cxn ang="0">
                  <a:pos x="T2" y="T3"/>
                </a:cxn>
                <a:cxn ang="0">
                  <a:pos x="T4" y="T5"/>
                </a:cxn>
                <a:cxn ang="0">
                  <a:pos x="T6" y="T7"/>
                </a:cxn>
                <a:cxn ang="0">
                  <a:pos x="T8" y="T9"/>
                </a:cxn>
              </a:cxnLst>
              <a:rect l="0" t="0" r="r" b="b"/>
              <a:pathLst>
                <a:path w="108" h="130">
                  <a:moveTo>
                    <a:pt x="108" y="26"/>
                  </a:moveTo>
                  <a:lnTo>
                    <a:pt x="54" y="0"/>
                  </a:lnTo>
                  <a:lnTo>
                    <a:pt x="0" y="96"/>
                  </a:lnTo>
                  <a:lnTo>
                    <a:pt x="52" y="130"/>
                  </a:lnTo>
                  <a:lnTo>
                    <a:pt x="108" y="26"/>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105"/>
            <p:cNvSpPr/>
            <p:nvPr/>
          </p:nvSpPr>
          <p:spPr bwMode="auto">
            <a:xfrm>
              <a:off x="1403" y="2669"/>
              <a:ext cx="112" cy="76"/>
            </a:xfrm>
            <a:custGeom>
              <a:avLst/>
              <a:gdLst>
                <a:gd name="T0" fmla="*/ 112 w 112"/>
                <a:gd name="T1" fmla="*/ 60 h 76"/>
                <a:gd name="T2" fmla="*/ 86 w 112"/>
                <a:gd name="T3" fmla="*/ 76 h 76"/>
                <a:gd name="T4" fmla="*/ 0 w 112"/>
                <a:gd name="T5" fmla="*/ 0 h 76"/>
                <a:gd name="T6" fmla="*/ 112 w 112"/>
                <a:gd name="T7" fmla="*/ 60 h 76"/>
              </a:gdLst>
              <a:ahLst/>
              <a:cxnLst>
                <a:cxn ang="0">
                  <a:pos x="T0" y="T1"/>
                </a:cxn>
                <a:cxn ang="0">
                  <a:pos x="T2" y="T3"/>
                </a:cxn>
                <a:cxn ang="0">
                  <a:pos x="T4" y="T5"/>
                </a:cxn>
                <a:cxn ang="0">
                  <a:pos x="T6" y="T7"/>
                </a:cxn>
              </a:cxnLst>
              <a:rect l="0" t="0" r="r" b="b"/>
              <a:pathLst>
                <a:path w="112" h="76">
                  <a:moveTo>
                    <a:pt x="112" y="60"/>
                  </a:moveTo>
                  <a:lnTo>
                    <a:pt x="86" y="76"/>
                  </a:lnTo>
                  <a:lnTo>
                    <a:pt x="0" y="0"/>
                  </a:lnTo>
                  <a:lnTo>
                    <a:pt x="112" y="60"/>
                  </a:ln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106"/>
            <p:cNvSpPr/>
            <p:nvPr/>
          </p:nvSpPr>
          <p:spPr bwMode="auto">
            <a:xfrm>
              <a:off x="1678" y="2475"/>
              <a:ext cx="646" cy="706"/>
            </a:xfrm>
            <a:custGeom>
              <a:avLst/>
              <a:gdLst>
                <a:gd name="T0" fmla="*/ 308 w 323"/>
                <a:gd name="T1" fmla="*/ 353 h 353"/>
                <a:gd name="T2" fmla="*/ 21 w 323"/>
                <a:gd name="T3" fmla="*/ 353 h 353"/>
                <a:gd name="T4" fmla="*/ 2 w 323"/>
                <a:gd name="T5" fmla="*/ 38 h 353"/>
                <a:gd name="T6" fmla="*/ 37 w 323"/>
                <a:gd name="T7" fmla="*/ 0 h 353"/>
                <a:gd name="T8" fmla="*/ 287 w 323"/>
                <a:gd name="T9" fmla="*/ 0 h 353"/>
                <a:gd name="T10" fmla="*/ 322 w 323"/>
                <a:gd name="T11" fmla="*/ 38 h 353"/>
                <a:gd name="T12" fmla="*/ 308 w 32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323" h="353">
                  <a:moveTo>
                    <a:pt x="308" y="353"/>
                  </a:moveTo>
                  <a:cubicBezTo>
                    <a:pt x="21" y="353"/>
                    <a:pt x="21" y="353"/>
                    <a:pt x="21" y="353"/>
                  </a:cubicBezTo>
                  <a:cubicBezTo>
                    <a:pt x="2" y="38"/>
                    <a:pt x="2" y="38"/>
                    <a:pt x="2" y="38"/>
                  </a:cubicBezTo>
                  <a:cubicBezTo>
                    <a:pt x="0" y="17"/>
                    <a:pt x="16" y="0"/>
                    <a:pt x="37" y="0"/>
                  </a:cubicBezTo>
                  <a:cubicBezTo>
                    <a:pt x="287" y="0"/>
                    <a:pt x="287" y="0"/>
                    <a:pt x="287" y="0"/>
                  </a:cubicBezTo>
                  <a:cubicBezTo>
                    <a:pt x="307" y="0"/>
                    <a:pt x="323" y="17"/>
                    <a:pt x="322" y="38"/>
                  </a:cubicBezTo>
                  <a:lnTo>
                    <a:pt x="308" y="353"/>
                  </a:ln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07"/>
            <p:cNvSpPr/>
            <p:nvPr/>
          </p:nvSpPr>
          <p:spPr bwMode="auto">
            <a:xfrm>
              <a:off x="2046" y="2423"/>
              <a:ext cx="162" cy="156"/>
            </a:xfrm>
            <a:custGeom>
              <a:avLst/>
              <a:gdLst>
                <a:gd name="T0" fmla="*/ 0 w 162"/>
                <a:gd name="T1" fmla="*/ 56 h 156"/>
                <a:gd name="T2" fmla="*/ 98 w 162"/>
                <a:gd name="T3" fmla="*/ 156 h 156"/>
                <a:gd name="T4" fmla="*/ 162 w 162"/>
                <a:gd name="T5" fmla="*/ 0 h 156"/>
                <a:gd name="T6" fmla="*/ 0 w 162"/>
                <a:gd name="T7" fmla="*/ 56 h 156"/>
              </a:gdLst>
              <a:ahLst/>
              <a:cxnLst>
                <a:cxn ang="0">
                  <a:pos x="T0" y="T1"/>
                </a:cxn>
                <a:cxn ang="0">
                  <a:pos x="T2" y="T3"/>
                </a:cxn>
                <a:cxn ang="0">
                  <a:pos x="T4" y="T5"/>
                </a:cxn>
                <a:cxn ang="0">
                  <a:pos x="T6" y="T7"/>
                </a:cxn>
              </a:cxnLst>
              <a:rect l="0" t="0" r="r" b="b"/>
              <a:pathLst>
                <a:path w="162" h="156">
                  <a:moveTo>
                    <a:pt x="0" y="56"/>
                  </a:moveTo>
                  <a:lnTo>
                    <a:pt x="98" y="156"/>
                  </a:lnTo>
                  <a:lnTo>
                    <a:pt x="162" y="0"/>
                  </a:lnTo>
                  <a:lnTo>
                    <a:pt x="0" y="56"/>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08"/>
            <p:cNvSpPr/>
            <p:nvPr/>
          </p:nvSpPr>
          <p:spPr bwMode="auto">
            <a:xfrm>
              <a:off x="1864" y="2423"/>
              <a:ext cx="164" cy="156"/>
            </a:xfrm>
            <a:custGeom>
              <a:avLst/>
              <a:gdLst>
                <a:gd name="T0" fmla="*/ 164 w 164"/>
                <a:gd name="T1" fmla="*/ 56 h 156"/>
                <a:gd name="T2" fmla="*/ 64 w 164"/>
                <a:gd name="T3" fmla="*/ 156 h 156"/>
                <a:gd name="T4" fmla="*/ 0 w 164"/>
                <a:gd name="T5" fmla="*/ 0 h 156"/>
                <a:gd name="T6" fmla="*/ 164 w 164"/>
                <a:gd name="T7" fmla="*/ 56 h 156"/>
              </a:gdLst>
              <a:ahLst/>
              <a:cxnLst>
                <a:cxn ang="0">
                  <a:pos x="T0" y="T1"/>
                </a:cxn>
                <a:cxn ang="0">
                  <a:pos x="T2" y="T3"/>
                </a:cxn>
                <a:cxn ang="0">
                  <a:pos x="T4" y="T5"/>
                </a:cxn>
                <a:cxn ang="0">
                  <a:pos x="T6" y="T7"/>
                </a:cxn>
              </a:cxnLst>
              <a:rect l="0" t="0" r="r" b="b"/>
              <a:pathLst>
                <a:path w="164" h="156">
                  <a:moveTo>
                    <a:pt x="164" y="56"/>
                  </a:moveTo>
                  <a:lnTo>
                    <a:pt x="64" y="156"/>
                  </a:lnTo>
                  <a:lnTo>
                    <a:pt x="0" y="0"/>
                  </a:lnTo>
                  <a:lnTo>
                    <a:pt x="164" y="56"/>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09"/>
            <p:cNvSpPr/>
            <p:nvPr/>
          </p:nvSpPr>
          <p:spPr bwMode="auto">
            <a:xfrm>
              <a:off x="1782" y="3123"/>
              <a:ext cx="464" cy="10"/>
            </a:xfrm>
            <a:custGeom>
              <a:avLst/>
              <a:gdLst>
                <a:gd name="T0" fmla="*/ 2 w 232"/>
                <a:gd name="T1" fmla="*/ 5 h 5"/>
                <a:gd name="T2" fmla="*/ 229 w 232"/>
                <a:gd name="T3" fmla="*/ 5 h 5"/>
                <a:gd name="T4" fmla="*/ 232 w 232"/>
                <a:gd name="T5" fmla="*/ 2 h 5"/>
                <a:gd name="T6" fmla="*/ 229 w 232"/>
                <a:gd name="T7" fmla="*/ 0 h 5"/>
                <a:gd name="T8" fmla="*/ 2 w 232"/>
                <a:gd name="T9" fmla="*/ 0 h 5"/>
                <a:gd name="T10" fmla="*/ 0 w 232"/>
                <a:gd name="T11" fmla="*/ 2 h 5"/>
                <a:gd name="T12" fmla="*/ 2 w 23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32" h="5">
                  <a:moveTo>
                    <a:pt x="2" y="5"/>
                  </a:moveTo>
                  <a:cubicBezTo>
                    <a:pt x="229" y="5"/>
                    <a:pt x="229" y="5"/>
                    <a:pt x="229" y="5"/>
                  </a:cubicBezTo>
                  <a:cubicBezTo>
                    <a:pt x="231" y="5"/>
                    <a:pt x="232" y="4"/>
                    <a:pt x="232" y="2"/>
                  </a:cubicBezTo>
                  <a:cubicBezTo>
                    <a:pt x="232" y="1"/>
                    <a:pt x="231" y="0"/>
                    <a:pt x="229" y="0"/>
                  </a:cubicBezTo>
                  <a:cubicBezTo>
                    <a:pt x="2" y="0"/>
                    <a:pt x="2" y="0"/>
                    <a:pt x="2" y="0"/>
                  </a:cubicBezTo>
                  <a:cubicBezTo>
                    <a:pt x="1" y="0"/>
                    <a:pt x="0" y="1"/>
                    <a:pt x="0" y="2"/>
                  </a:cubicBezTo>
                  <a:cubicBezTo>
                    <a:pt x="0" y="4"/>
                    <a:pt x="1" y="5"/>
                    <a:pt x="2" y="5"/>
                  </a:cubicBezTo>
                  <a:close/>
                </a:path>
              </a:pathLst>
            </a:custGeom>
            <a:solidFill>
              <a:srgbClr val="BC1E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10"/>
            <p:cNvSpPr/>
            <p:nvPr/>
          </p:nvSpPr>
          <p:spPr bwMode="auto">
            <a:xfrm>
              <a:off x="1702" y="2641"/>
              <a:ext cx="186" cy="384"/>
            </a:xfrm>
            <a:custGeom>
              <a:avLst/>
              <a:gdLst>
                <a:gd name="T0" fmla="*/ 0 w 186"/>
                <a:gd name="T1" fmla="*/ 192 h 384"/>
                <a:gd name="T2" fmla="*/ 92 w 186"/>
                <a:gd name="T3" fmla="*/ 384 h 384"/>
                <a:gd name="T4" fmla="*/ 186 w 186"/>
                <a:gd name="T5" fmla="*/ 192 h 384"/>
                <a:gd name="T6" fmla="*/ 92 w 186"/>
                <a:gd name="T7" fmla="*/ 0 h 384"/>
                <a:gd name="T8" fmla="*/ 0 w 186"/>
                <a:gd name="T9" fmla="*/ 192 h 384"/>
              </a:gdLst>
              <a:ahLst/>
              <a:cxnLst>
                <a:cxn ang="0">
                  <a:pos x="T0" y="T1"/>
                </a:cxn>
                <a:cxn ang="0">
                  <a:pos x="T2" y="T3"/>
                </a:cxn>
                <a:cxn ang="0">
                  <a:pos x="T4" y="T5"/>
                </a:cxn>
                <a:cxn ang="0">
                  <a:pos x="T6" y="T7"/>
                </a:cxn>
                <a:cxn ang="0">
                  <a:pos x="T8" y="T9"/>
                </a:cxn>
              </a:cxnLst>
              <a:rect l="0" t="0" r="r" b="b"/>
              <a:pathLst>
                <a:path w="186" h="384">
                  <a:moveTo>
                    <a:pt x="0" y="192"/>
                  </a:moveTo>
                  <a:lnTo>
                    <a:pt x="92" y="384"/>
                  </a:lnTo>
                  <a:lnTo>
                    <a:pt x="186" y="192"/>
                  </a:lnTo>
                  <a:lnTo>
                    <a:pt x="92" y="0"/>
                  </a:lnTo>
                  <a:lnTo>
                    <a:pt x="0" y="192"/>
                  </a:lnTo>
                  <a:close/>
                </a:path>
              </a:pathLst>
            </a:custGeom>
            <a:solidFill>
              <a:srgbClr val="A514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11"/>
            <p:cNvSpPr/>
            <p:nvPr/>
          </p:nvSpPr>
          <p:spPr bwMode="auto">
            <a:xfrm>
              <a:off x="1910" y="2641"/>
              <a:ext cx="186" cy="384"/>
            </a:xfrm>
            <a:custGeom>
              <a:avLst/>
              <a:gdLst>
                <a:gd name="T0" fmla="*/ 92 w 186"/>
                <a:gd name="T1" fmla="*/ 0 h 384"/>
                <a:gd name="T2" fmla="*/ 0 w 186"/>
                <a:gd name="T3" fmla="*/ 192 h 384"/>
                <a:gd name="T4" fmla="*/ 92 w 186"/>
                <a:gd name="T5" fmla="*/ 384 h 384"/>
                <a:gd name="T6" fmla="*/ 186 w 186"/>
                <a:gd name="T7" fmla="*/ 192 h 384"/>
                <a:gd name="T8" fmla="*/ 92 w 186"/>
                <a:gd name="T9" fmla="*/ 0 h 384"/>
              </a:gdLst>
              <a:ahLst/>
              <a:cxnLst>
                <a:cxn ang="0">
                  <a:pos x="T0" y="T1"/>
                </a:cxn>
                <a:cxn ang="0">
                  <a:pos x="T2" y="T3"/>
                </a:cxn>
                <a:cxn ang="0">
                  <a:pos x="T4" y="T5"/>
                </a:cxn>
                <a:cxn ang="0">
                  <a:pos x="T6" y="T7"/>
                </a:cxn>
                <a:cxn ang="0">
                  <a:pos x="T8" y="T9"/>
                </a:cxn>
              </a:cxnLst>
              <a:rect l="0" t="0" r="r" b="b"/>
              <a:pathLst>
                <a:path w="186" h="384">
                  <a:moveTo>
                    <a:pt x="92" y="0"/>
                  </a:moveTo>
                  <a:lnTo>
                    <a:pt x="0" y="192"/>
                  </a:lnTo>
                  <a:lnTo>
                    <a:pt x="92" y="384"/>
                  </a:lnTo>
                  <a:lnTo>
                    <a:pt x="186" y="192"/>
                  </a:lnTo>
                  <a:lnTo>
                    <a:pt x="92" y="0"/>
                  </a:lnTo>
                  <a:close/>
                </a:path>
              </a:pathLst>
            </a:custGeom>
            <a:solidFill>
              <a:srgbClr val="A514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12"/>
            <p:cNvSpPr/>
            <p:nvPr/>
          </p:nvSpPr>
          <p:spPr bwMode="auto">
            <a:xfrm>
              <a:off x="2118" y="2641"/>
              <a:ext cx="184" cy="384"/>
            </a:xfrm>
            <a:custGeom>
              <a:avLst/>
              <a:gdLst>
                <a:gd name="T0" fmla="*/ 92 w 184"/>
                <a:gd name="T1" fmla="*/ 0 h 384"/>
                <a:gd name="T2" fmla="*/ 0 w 184"/>
                <a:gd name="T3" fmla="*/ 192 h 384"/>
                <a:gd name="T4" fmla="*/ 92 w 184"/>
                <a:gd name="T5" fmla="*/ 384 h 384"/>
                <a:gd name="T6" fmla="*/ 184 w 184"/>
                <a:gd name="T7" fmla="*/ 192 h 384"/>
                <a:gd name="T8" fmla="*/ 92 w 184"/>
                <a:gd name="T9" fmla="*/ 0 h 384"/>
              </a:gdLst>
              <a:ahLst/>
              <a:cxnLst>
                <a:cxn ang="0">
                  <a:pos x="T0" y="T1"/>
                </a:cxn>
                <a:cxn ang="0">
                  <a:pos x="T2" y="T3"/>
                </a:cxn>
                <a:cxn ang="0">
                  <a:pos x="T4" y="T5"/>
                </a:cxn>
                <a:cxn ang="0">
                  <a:pos x="T6" y="T7"/>
                </a:cxn>
                <a:cxn ang="0">
                  <a:pos x="T8" y="T9"/>
                </a:cxn>
              </a:cxnLst>
              <a:rect l="0" t="0" r="r" b="b"/>
              <a:pathLst>
                <a:path w="184" h="384">
                  <a:moveTo>
                    <a:pt x="92" y="0"/>
                  </a:moveTo>
                  <a:lnTo>
                    <a:pt x="0" y="192"/>
                  </a:lnTo>
                  <a:lnTo>
                    <a:pt x="92" y="384"/>
                  </a:lnTo>
                  <a:lnTo>
                    <a:pt x="184" y="192"/>
                  </a:lnTo>
                  <a:lnTo>
                    <a:pt x="92" y="0"/>
                  </a:lnTo>
                  <a:close/>
                </a:path>
              </a:pathLst>
            </a:custGeom>
            <a:solidFill>
              <a:srgbClr val="A514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Oval 113"/>
            <p:cNvSpPr>
              <a:spLocks noChangeArrowheads="1"/>
            </p:cNvSpPr>
            <p:nvPr/>
          </p:nvSpPr>
          <p:spPr bwMode="auto">
            <a:xfrm>
              <a:off x="2208" y="2045"/>
              <a:ext cx="214" cy="214"/>
            </a:xfrm>
            <a:prstGeom prst="ellipse">
              <a:avLst/>
            </a:pr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14"/>
            <p:cNvSpPr/>
            <p:nvPr/>
          </p:nvSpPr>
          <p:spPr bwMode="auto">
            <a:xfrm>
              <a:off x="1710" y="1759"/>
              <a:ext cx="646" cy="720"/>
            </a:xfrm>
            <a:custGeom>
              <a:avLst/>
              <a:gdLst>
                <a:gd name="T0" fmla="*/ 132 w 323"/>
                <a:gd name="T1" fmla="*/ 360 h 360"/>
                <a:gd name="T2" fmla="*/ 190 w 323"/>
                <a:gd name="T3" fmla="*/ 360 h 360"/>
                <a:gd name="T4" fmla="*/ 323 w 323"/>
                <a:gd name="T5" fmla="*/ 228 h 360"/>
                <a:gd name="T6" fmla="*/ 323 w 323"/>
                <a:gd name="T7" fmla="*/ 133 h 360"/>
                <a:gd name="T8" fmla="*/ 190 w 323"/>
                <a:gd name="T9" fmla="*/ 0 h 360"/>
                <a:gd name="T10" fmla="*/ 132 w 323"/>
                <a:gd name="T11" fmla="*/ 0 h 360"/>
                <a:gd name="T12" fmla="*/ 0 w 323"/>
                <a:gd name="T13" fmla="*/ 133 h 360"/>
                <a:gd name="T14" fmla="*/ 0 w 323"/>
                <a:gd name="T15" fmla="*/ 228 h 360"/>
                <a:gd name="T16" fmla="*/ 132 w 323"/>
                <a:gd name="T17" fmla="*/ 3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60">
                  <a:moveTo>
                    <a:pt x="132" y="360"/>
                  </a:moveTo>
                  <a:cubicBezTo>
                    <a:pt x="190" y="360"/>
                    <a:pt x="190" y="360"/>
                    <a:pt x="190" y="360"/>
                  </a:cubicBezTo>
                  <a:cubicBezTo>
                    <a:pt x="263" y="360"/>
                    <a:pt x="323" y="301"/>
                    <a:pt x="323" y="228"/>
                  </a:cubicBezTo>
                  <a:cubicBezTo>
                    <a:pt x="323" y="133"/>
                    <a:pt x="323" y="133"/>
                    <a:pt x="323" y="133"/>
                  </a:cubicBezTo>
                  <a:cubicBezTo>
                    <a:pt x="323" y="60"/>
                    <a:pt x="263" y="0"/>
                    <a:pt x="190" y="0"/>
                  </a:cubicBezTo>
                  <a:cubicBezTo>
                    <a:pt x="132" y="0"/>
                    <a:pt x="132" y="0"/>
                    <a:pt x="132" y="0"/>
                  </a:cubicBezTo>
                  <a:cubicBezTo>
                    <a:pt x="60" y="0"/>
                    <a:pt x="0" y="60"/>
                    <a:pt x="0" y="133"/>
                  </a:cubicBezTo>
                  <a:cubicBezTo>
                    <a:pt x="0" y="228"/>
                    <a:pt x="0" y="228"/>
                    <a:pt x="0" y="228"/>
                  </a:cubicBezTo>
                  <a:cubicBezTo>
                    <a:pt x="0" y="301"/>
                    <a:pt x="60" y="360"/>
                    <a:pt x="132" y="360"/>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15"/>
            <p:cNvSpPr/>
            <p:nvPr/>
          </p:nvSpPr>
          <p:spPr bwMode="auto">
            <a:xfrm>
              <a:off x="1710" y="1823"/>
              <a:ext cx="576" cy="656"/>
            </a:xfrm>
            <a:custGeom>
              <a:avLst/>
              <a:gdLst>
                <a:gd name="T0" fmla="*/ 47 w 288"/>
                <a:gd name="T1" fmla="*/ 0 h 328"/>
                <a:gd name="T2" fmla="*/ 13 w 288"/>
                <a:gd name="T3" fmla="*/ 88 h 328"/>
                <a:gd name="T4" fmla="*/ 13 w 288"/>
                <a:gd name="T5" fmla="*/ 184 h 328"/>
                <a:gd name="T6" fmla="*/ 145 w 288"/>
                <a:gd name="T7" fmla="*/ 316 h 328"/>
                <a:gd name="T8" fmla="*/ 203 w 288"/>
                <a:gd name="T9" fmla="*/ 316 h 328"/>
                <a:gd name="T10" fmla="*/ 288 w 288"/>
                <a:gd name="T11" fmla="*/ 285 h 328"/>
                <a:gd name="T12" fmla="*/ 190 w 288"/>
                <a:gd name="T13" fmla="*/ 328 h 328"/>
                <a:gd name="T14" fmla="*/ 132 w 288"/>
                <a:gd name="T15" fmla="*/ 328 h 328"/>
                <a:gd name="T16" fmla="*/ 0 w 288"/>
                <a:gd name="T17" fmla="*/ 196 h 328"/>
                <a:gd name="T18" fmla="*/ 0 w 288"/>
                <a:gd name="T19" fmla="*/ 101 h 328"/>
                <a:gd name="T20" fmla="*/ 47 w 288"/>
                <a:gd name="T2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328">
                  <a:moveTo>
                    <a:pt x="47" y="0"/>
                  </a:moveTo>
                  <a:cubicBezTo>
                    <a:pt x="26" y="23"/>
                    <a:pt x="13" y="54"/>
                    <a:pt x="13" y="88"/>
                  </a:cubicBezTo>
                  <a:cubicBezTo>
                    <a:pt x="13" y="184"/>
                    <a:pt x="13" y="184"/>
                    <a:pt x="13" y="184"/>
                  </a:cubicBezTo>
                  <a:cubicBezTo>
                    <a:pt x="13" y="257"/>
                    <a:pt x="72" y="316"/>
                    <a:pt x="145" y="316"/>
                  </a:cubicBezTo>
                  <a:cubicBezTo>
                    <a:pt x="203" y="316"/>
                    <a:pt x="203" y="316"/>
                    <a:pt x="203" y="316"/>
                  </a:cubicBezTo>
                  <a:cubicBezTo>
                    <a:pt x="235" y="316"/>
                    <a:pt x="265" y="304"/>
                    <a:pt x="288" y="285"/>
                  </a:cubicBezTo>
                  <a:cubicBezTo>
                    <a:pt x="264" y="311"/>
                    <a:pt x="229" y="328"/>
                    <a:pt x="190" y="328"/>
                  </a:cubicBezTo>
                  <a:cubicBezTo>
                    <a:pt x="132" y="328"/>
                    <a:pt x="132" y="328"/>
                    <a:pt x="132" y="328"/>
                  </a:cubicBezTo>
                  <a:cubicBezTo>
                    <a:pt x="60" y="328"/>
                    <a:pt x="0" y="269"/>
                    <a:pt x="0" y="196"/>
                  </a:cubicBezTo>
                  <a:cubicBezTo>
                    <a:pt x="0" y="101"/>
                    <a:pt x="0" y="101"/>
                    <a:pt x="0" y="101"/>
                  </a:cubicBezTo>
                  <a:cubicBezTo>
                    <a:pt x="0" y="60"/>
                    <a:pt x="18" y="24"/>
                    <a:pt x="4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Oval 116"/>
            <p:cNvSpPr>
              <a:spLocks noChangeArrowheads="1"/>
            </p:cNvSpPr>
            <p:nvPr/>
          </p:nvSpPr>
          <p:spPr bwMode="auto">
            <a:xfrm>
              <a:off x="1948" y="2119"/>
              <a:ext cx="46"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117"/>
            <p:cNvSpPr/>
            <p:nvPr/>
          </p:nvSpPr>
          <p:spPr bwMode="auto">
            <a:xfrm>
              <a:off x="1836" y="1939"/>
              <a:ext cx="184" cy="110"/>
            </a:xfrm>
            <a:custGeom>
              <a:avLst/>
              <a:gdLst>
                <a:gd name="T0" fmla="*/ 84 w 92"/>
                <a:gd name="T1" fmla="*/ 55 h 55"/>
                <a:gd name="T2" fmla="*/ 79 w 92"/>
                <a:gd name="T3" fmla="*/ 53 h 55"/>
                <a:gd name="T4" fmla="*/ 12 w 92"/>
                <a:gd name="T5" fmla="*/ 49 h 55"/>
                <a:gd name="T6" fmla="*/ 2 w 92"/>
                <a:gd name="T7" fmla="*/ 48 h 55"/>
                <a:gd name="T8" fmla="*/ 3 w 92"/>
                <a:gd name="T9" fmla="*/ 39 h 55"/>
                <a:gd name="T10" fmla="*/ 89 w 92"/>
                <a:gd name="T11" fmla="*/ 44 h 55"/>
                <a:gd name="T12" fmla="*/ 89 w 92"/>
                <a:gd name="T13" fmla="*/ 54 h 55"/>
                <a:gd name="T14" fmla="*/ 84 w 9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55">
                  <a:moveTo>
                    <a:pt x="84" y="55"/>
                  </a:moveTo>
                  <a:cubicBezTo>
                    <a:pt x="83" y="55"/>
                    <a:pt x="81" y="55"/>
                    <a:pt x="79" y="53"/>
                  </a:cubicBezTo>
                  <a:cubicBezTo>
                    <a:pt x="78" y="52"/>
                    <a:pt x="49" y="19"/>
                    <a:pt x="12" y="49"/>
                  </a:cubicBezTo>
                  <a:cubicBezTo>
                    <a:pt x="9" y="51"/>
                    <a:pt x="5" y="51"/>
                    <a:pt x="2" y="48"/>
                  </a:cubicBezTo>
                  <a:cubicBezTo>
                    <a:pt x="0" y="45"/>
                    <a:pt x="0" y="41"/>
                    <a:pt x="3" y="39"/>
                  </a:cubicBezTo>
                  <a:cubicBezTo>
                    <a:pt x="51" y="0"/>
                    <a:pt x="89" y="44"/>
                    <a:pt x="89" y="44"/>
                  </a:cubicBezTo>
                  <a:cubicBezTo>
                    <a:pt x="92" y="47"/>
                    <a:pt x="92" y="51"/>
                    <a:pt x="89" y="54"/>
                  </a:cubicBezTo>
                  <a:cubicBezTo>
                    <a:pt x="88" y="55"/>
                    <a:pt x="86" y="55"/>
                    <a:pt x="84" y="55"/>
                  </a:cubicBez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Oval 118"/>
            <p:cNvSpPr>
              <a:spLocks noChangeArrowheads="1"/>
            </p:cNvSpPr>
            <p:nvPr/>
          </p:nvSpPr>
          <p:spPr bwMode="auto">
            <a:xfrm>
              <a:off x="2142" y="2119"/>
              <a:ext cx="46"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119"/>
            <p:cNvSpPr/>
            <p:nvPr/>
          </p:nvSpPr>
          <p:spPr bwMode="auto">
            <a:xfrm>
              <a:off x="2116" y="1939"/>
              <a:ext cx="184" cy="110"/>
            </a:xfrm>
            <a:custGeom>
              <a:avLst/>
              <a:gdLst>
                <a:gd name="T0" fmla="*/ 7 w 92"/>
                <a:gd name="T1" fmla="*/ 55 h 55"/>
                <a:gd name="T2" fmla="*/ 3 w 92"/>
                <a:gd name="T3" fmla="*/ 54 h 55"/>
                <a:gd name="T4" fmla="*/ 2 w 92"/>
                <a:gd name="T5" fmla="*/ 44 h 55"/>
                <a:gd name="T6" fmla="*/ 89 w 92"/>
                <a:gd name="T7" fmla="*/ 39 h 55"/>
                <a:gd name="T8" fmla="*/ 90 w 92"/>
                <a:gd name="T9" fmla="*/ 48 h 55"/>
                <a:gd name="T10" fmla="*/ 80 w 92"/>
                <a:gd name="T11" fmla="*/ 49 h 55"/>
                <a:gd name="T12" fmla="*/ 12 w 92"/>
                <a:gd name="T13" fmla="*/ 53 h 55"/>
                <a:gd name="T14" fmla="*/ 7 w 9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55">
                  <a:moveTo>
                    <a:pt x="7" y="55"/>
                  </a:moveTo>
                  <a:cubicBezTo>
                    <a:pt x="6" y="55"/>
                    <a:pt x="4" y="55"/>
                    <a:pt x="3" y="54"/>
                  </a:cubicBezTo>
                  <a:cubicBezTo>
                    <a:pt x="0" y="51"/>
                    <a:pt x="0" y="47"/>
                    <a:pt x="2" y="44"/>
                  </a:cubicBezTo>
                  <a:cubicBezTo>
                    <a:pt x="3" y="44"/>
                    <a:pt x="41" y="0"/>
                    <a:pt x="89" y="39"/>
                  </a:cubicBezTo>
                  <a:cubicBezTo>
                    <a:pt x="91" y="41"/>
                    <a:pt x="92" y="45"/>
                    <a:pt x="90" y="48"/>
                  </a:cubicBezTo>
                  <a:cubicBezTo>
                    <a:pt x="87" y="51"/>
                    <a:pt x="83" y="51"/>
                    <a:pt x="80" y="49"/>
                  </a:cubicBezTo>
                  <a:cubicBezTo>
                    <a:pt x="43" y="19"/>
                    <a:pt x="14" y="52"/>
                    <a:pt x="12" y="53"/>
                  </a:cubicBezTo>
                  <a:cubicBezTo>
                    <a:pt x="11" y="55"/>
                    <a:pt x="9" y="55"/>
                    <a:pt x="7" y="55"/>
                  </a:cubicBez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20"/>
            <p:cNvSpPr/>
            <p:nvPr/>
          </p:nvSpPr>
          <p:spPr bwMode="auto">
            <a:xfrm>
              <a:off x="2058" y="2173"/>
              <a:ext cx="66" cy="86"/>
            </a:xfrm>
            <a:custGeom>
              <a:avLst/>
              <a:gdLst>
                <a:gd name="T0" fmla="*/ 7 w 33"/>
                <a:gd name="T1" fmla="*/ 0 h 43"/>
                <a:gd name="T2" fmla="*/ 13 w 33"/>
                <a:gd name="T3" fmla="*/ 30 h 43"/>
                <a:gd name="T4" fmla="*/ 0 w 33"/>
                <a:gd name="T5" fmla="*/ 33 h 43"/>
                <a:gd name="T6" fmla="*/ 15 w 33"/>
                <a:gd name="T7" fmla="*/ 40 h 43"/>
                <a:gd name="T8" fmla="*/ 7 w 33"/>
                <a:gd name="T9" fmla="*/ 0 h 43"/>
              </a:gdLst>
              <a:ahLst/>
              <a:cxnLst>
                <a:cxn ang="0">
                  <a:pos x="T0" y="T1"/>
                </a:cxn>
                <a:cxn ang="0">
                  <a:pos x="T2" y="T3"/>
                </a:cxn>
                <a:cxn ang="0">
                  <a:pos x="T4" y="T5"/>
                </a:cxn>
                <a:cxn ang="0">
                  <a:pos x="T6" y="T7"/>
                </a:cxn>
                <a:cxn ang="0">
                  <a:pos x="T8" y="T9"/>
                </a:cxn>
              </a:cxnLst>
              <a:rect l="0" t="0" r="r" b="b"/>
              <a:pathLst>
                <a:path w="33" h="43">
                  <a:moveTo>
                    <a:pt x="7" y="0"/>
                  </a:moveTo>
                  <a:cubicBezTo>
                    <a:pt x="7" y="0"/>
                    <a:pt x="19" y="22"/>
                    <a:pt x="13" y="30"/>
                  </a:cubicBezTo>
                  <a:cubicBezTo>
                    <a:pt x="8" y="38"/>
                    <a:pt x="0" y="33"/>
                    <a:pt x="0" y="33"/>
                  </a:cubicBezTo>
                  <a:cubicBezTo>
                    <a:pt x="0" y="33"/>
                    <a:pt x="4" y="43"/>
                    <a:pt x="15" y="40"/>
                  </a:cubicBezTo>
                  <a:cubicBezTo>
                    <a:pt x="25" y="37"/>
                    <a:pt x="33" y="20"/>
                    <a:pt x="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21"/>
            <p:cNvSpPr/>
            <p:nvPr/>
          </p:nvSpPr>
          <p:spPr bwMode="auto">
            <a:xfrm>
              <a:off x="1576" y="1345"/>
              <a:ext cx="1053" cy="730"/>
            </a:xfrm>
            <a:custGeom>
              <a:avLst/>
              <a:gdLst>
                <a:gd name="T0" fmla="*/ 46 w 526"/>
                <a:gd name="T1" fmla="*/ 355 h 365"/>
                <a:gd name="T2" fmla="*/ 79 w 526"/>
                <a:gd name="T3" fmla="*/ 158 h 365"/>
                <a:gd name="T4" fmla="*/ 89 w 526"/>
                <a:gd name="T5" fmla="*/ 129 h 365"/>
                <a:gd name="T6" fmla="*/ 526 w 526"/>
                <a:gd name="T7" fmla="*/ 204 h 365"/>
                <a:gd name="T8" fmla="*/ 413 w 526"/>
                <a:gd name="T9" fmla="*/ 286 h 365"/>
                <a:gd name="T10" fmla="*/ 390 w 526"/>
                <a:gd name="T11" fmla="*/ 365 h 365"/>
                <a:gd name="T12" fmla="*/ 376 w 526"/>
                <a:gd name="T13" fmla="*/ 281 h 365"/>
                <a:gd name="T14" fmla="*/ 251 w 526"/>
                <a:gd name="T15" fmla="*/ 309 h 365"/>
                <a:gd name="T16" fmla="*/ 121 w 526"/>
                <a:gd name="T17" fmla="*/ 281 h 365"/>
                <a:gd name="T18" fmla="*/ 104 w 526"/>
                <a:gd name="T19" fmla="*/ 365 h 365"/>
                <a:gd name="T20" fmla="*/ 46 w 526"/>
                <a:gd name="T21" fmla="*/ 35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 h="365">
                  <a:moveTo>
                    <a:pt x="46" y="355"/>
                  </a:moveTo>
                  <a:cubicBezTo>
                    <a:pt x="11" y="323"/>
                    <a:pt x="0" y="101"/>
                    <a:pt x="79" y="158"/>
                  </a:cubicBezTo>
                  <a:cubicBezTo>
                    <a:pt x="89" y="129"/>
                    <a:pt x="89" y="129"/>
                    <a:pt x="89" y="129"/>
                  </a:cubicBezTo>
                  <a:cubicBezTo>
                    <a:pt x="89" y="129"/>
                    <a:pt x="121" y="0"/>
                    <a:pt x="526" y="204"/>
                  </a:cubicBezTo>
                  <a:cubicBezTo>
                    <a:pt x="413" y="286"/>
                    <a:pt x="413" y="286"/>
                    <a:pt x="413" y="286"/>
                  </a:cubicBezTo>
                  <a:cubicBezTo>
                    <a:pt x="390" y="365"/>
                    <a:pt x="390" y="365"/>
                    <a:pt x="390" y="365"/>
                  </a:cubicBezTo>
                  <a:cubicBezTo>
                    <a:pt x="376" y="281"/>
                    <a:pt x="376" y="281"/>
                    <a:pt x="376" y="281"/>
                  </a:cubicBezTo>
                  <a:cubicBezTo>
                    <a:pt x="251" y="309"/>
                    <a:pt x="251" y="309"/>
                    <a:pt x="251" y="309"/>
                  </a:cubicBezTo>
                  <a:cubicBezTo>
                    <a:pt x="121" y="281"/>
                    <a:pt x="121" y="281"/>
                    <a:pt x="121" y="281"/>
                  </a:cubicBezTo>
                  <a:cubicBezTo>
                    <a:pt x="104" y="365"/>
                    <a:pt x="104" y="365"/>
                    <a:pt x="104" y="365"/>
                  </a:cubicBezTo>
                  <a:lnTo>
                    <a:pt x="46" y="355"/>
                  </a:lnTo>
                  <a:close/>
                </a:path>
              </a:pathLst>
            </a:custGeom>
            <a:solidFill>
              <a:srgbClr val="F5931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22"/>
            <p:cNvSpPr/>
            <p:nvPr/>
          </p:nvSpPr>
          <p:spPr bwMode="auto">
            <a:xfrm>
              <a:off x="1782" y="1853"/>
              <a:ext cx="574" cy="222"/>
            </a:xfrm>
            <a:custGeom>
              <a:avLst/>
              <a:gdLst>
                <a:gd name="T0" fmla="*/ 287 w 287"/>
                <a:gd name="T1" fmla="*/ 111 h 111"/>
                <a:gd name="T2" fmla="*/ 284 w 287"/>
                <a:gd name="T3" fmla="*/ 0 h 111"/>
                <a:gd name="T4" fmla="*/ 158 w 287"/>
                <a:gd name="T5" fmla="*/ 47 h 111"/>
                <a:gd name="T6" fmla="*/ 0 w 287"/>
                <a:gd name="T7" fmla="*/ 0 h 111"/>
                <a:gd name="T8" fmla="*/ 3 w 287"/>
                <a:gd name="T9" fmla="*/ 103 h 111"/>
                <a:gd name="T10" fmla="*/ 18 w 287"/>
                <a:gd name="T11" fmla="*/ 27 h 111"/>
                <a:gd name="T12" fmla="*/ 148 w 287"/>
                <a:gd name="T13" fmla="*/ 55 h 111"/>
                <a:gd name="T14" fmla="*/ 273 w 287"/>
                <a:gd name="T15" fmla="*/ 27 h 111"/>
                <a:gd name="T16" fmla="*/ 287 w 287"/>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111">
                  <a:moveTo>
                    <a:pt x="287" y="111"/>
                  </a:moveTo>
                  <a:cubicBezTo>
                    <a:pt x="286" y="107"/>
                    <a:pt x="284" y="0"/>
                    <a:pt x="284" y="0"/>
                  </a:cubicBezTo>
                  <a:cubicBezTo>
                    <a:pt x="158" y="47"/>
                    <a:pt x="158" y="47"/>
                    <a:pt x="158" y="47"/>
                  </a:cubicBezTo>
                  <a:cubicBezTo>
                    <a:pt x="0" y="0"/>
                    <a:pt x="0" y="0"/>
                    <a:pt x="0" y="0"/>
                  </a:cubicBezTo>
                  <a:cubicBezTo>
                    <a:pt x="0" y="0"/>
                    <a:pt x="2" y="107"/>
                    <a:pt x="3" y="103"/>
                  </a:cubicBezTo>
                  <a:cubicBezTo>
                    <a:pt x="3" y="98"/>
                    <a:pt x="18" y="27"/>
                    <a:pt x="18" y="27"/>
                  </a:cubicBezTo>
                  <a:cubicBezTo>
                    <a:pt x="148" y="55"/>
                    <a:pt x="148" y="55"/>
                    <a:pt x="148" y="55"/>
                  </a:cubicBezTo>
                  <a:cubicBezTo>
                    <a:pt x="273" y="27"/>
                    <a:pt x="273" y="27"/>
                    <a:pt x="273" y="27"/>
                  </a:cubicBezTo>
                  <a:lnTo>
                    <a:pt x="287" y="111"/>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123"/>
            <p:cNvSpPr/>
            <p:nvPr/>
          </p:nvSpPr>
          <p:spPr bwMode="auto">
            <a:xfrm>
              <a:off x="1972" y="1557"/>
              <a:ext cx="370" cy="250"/>
            </a:xfrm>
            <a:custGeom>
              <a:avLst/>
              <a:gdLst>
                <a:gd name="T0" fmla="*/ 0 w 185"/>
                <a:gd name="T1" fmla="*/ 92 h 125"/>
                <a:gd name="T2" fmla="*/ 165 w 185"/>
                <a:gd name="T3" fmla="*/ 26 h 125"/>
                <a:gd name="T4" fmla="*/ 88 w 185"/>
                <a:gd name="T5" fmla="*/ 0 h 125"/>
                <a:gd name="T6" fmla="*/ 0 w 185"/>
                <a:gd name="T7" fmla="*/ 92 h 125"/>
              </a:gdLst>
              <a:ahLst/>
              <a:cxnLst>
                <a:cxn ang="0">
                  <a:pos x="T0" y="T1"/>
                </a:cxn>
                <a:cxn ang="0">
                  <a:pos x="T2" y="T3"/>
                </a:cxn>
                <a:cxn ang="0">
                  <a:pos x="T4" y="T5"/>
                </a:cxn>
                <a:cxn ang="0">
                  <a:pos x="T6" y="T7"/>
                </a:cxn>
              </a:cxnLst>
              <a:rect l="0" t="0" r="r" b="b"/>
              <a:pathLst>
                <a:path w="185" h="125">
                  <a:moveTo>
                    <a:pt x="0" y="92"/>
                  </a:moveTo>
                  <a:cubicBezTo>
                    <a:pt x="0" y="92"/>
                    <a:pt x="185" y="125"/>
                    <a:pt x="165" y="26"/>
                  </a:cubicBezTo>
                  <a:cubicBezTo>
                    <a:pt x="137" y="15"/>
                    <a:pt x="111" y="6"/>
                    <a:pt x="88" y="0"/>
                  </a:cubicBezTo>
                  <a:cubicBezTo>
                    <a:pt x="93" y="33"/>
                    <a:pt x="82" y="75"/>
                    <a:pt x="0" y="92"/>
                  </a:cubicBezTo>
                  <a:close/>
                </a:path>
              </a:pathLst>
            </a:custGeom>
            <a:solidFill>
              <a:srgbClr val="FFB2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124"/>
            <p:cNvSpPr/>
            <p:nvPr/>
          </p:nvSpPr>
          <p:spPr bwMode="auto">
            <a:xfrm>
              <a:off x="2380" y="1753"/>
              <a:ext cx="249" cy="240"/>
            </a:xfrm>
            <a:custGeom>
              <a:avLst/>
              <a:gdLst>
                <a:gd name="T0" fmla="*/ 0 w 249"/>
                <a:gd name="T1" fmla="*/ 240 h 240"/>
                <a:gd name="T2" fmla="*/ 18 w 249"/>
                <a:gd name="T3" fmla="*/ 132 h 240"/>
                <a:gd name="T4" fmla="*/ 249 w 249"/>
                <a:gd name="T5" fmla="*/ 0 h 240"/>
                <a:gd name="T6" fmla="*/ 22 w 249"/>
                <a:gd name="T7" fmla="*/ 164 h 240"/>
                <a:gd name="T8" fmla="*/ 0 w 249"/>
                <a:gd name="T9" fmla="*/ 240 h 240"/>
              </a:gdLst>
              <a:ahLst/>
              <a:cxnLst>
                <a:cxn ang="0">
                  <a:pos x="T0" y="T1"/>
                </a:cxn>
                <a:cxn ang="0">
                  <a:pos x="T2" y="T3"/>
                </a:cxn>
                <a:cxn ang="0">
                  <a:pos x="T4" y="T5"/>
                </a:cxn>
                <a:cxn ang="0">
                  <a:pos x="T6" y="T7"/>
                </a:cxn>
                <a:cxn ang="0">
                  <a:pos x="T8" y="T9"/>
                </a:cxn>
              </a:cxnLst>
              <a:rect l="0" t="0" r="r" b="b"/>
              <a:pathLst>
                <a:path w="249" h="240">
                  <a:moveTo>
                    <a:pt x="0" y="240"/>
                  </a:moveTo>
                  <a:lnTo>
                    <a:pt x="18" y="132"/>
                  </a:lnTo>
                  <a:lnTo>
                    <a:pt x="249" y="0"/>
                  </a:lnTo>
                  <a:lnTo>
                    <a:pt x="22" y="164"/>
                  </a:lnTo>
                  <a:lnTo>
                    <a:pt x="0" y="240"/>
                  </a:lnTo>
                  <a:close/>
                </a:path>
              </a:pathLst>
            </a:custGeom>
            <a:solidFill>
              <a:srgbClr val="F476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Oval 125"/>
            <p:cNvSpPr>
              <a:spLocks noChangeArrowheads="1"/>
            </p:cNvSpPr>
            <p:nvPr/>
          </p:nvSpPr>
          <p:spPr bwMode="auto">
            <a:xfrm>
              <a:off x="1604" y="2045"/>
              <a:ext cx="214" cy="214"/>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Oval 126"/>
            <p:cNvSpPr>
              <a:spLocks noChangeArrowheads="1"/>
            </p:cNvSpPr>
            <p:nvPr/>
          </p:nvSpPr>
          <p:spPr bwMode="auto">
            <a:xfrm>
              <a:off x="2046" y="2283"/>
              <a:ext cx="84" cy="128"/>
            </a:xfrm>
            <a:prstGeom prst="ellipse">
              <a:avLst/>
            </a:prstGeom>
            <a:solidFill>
              <a:srgbClr val="AD14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27"/>
            <p:cNvSpPr/>
            <p:nvPr/>
          </p:nvSpPr>
          <p:spPr bwMode="auto">
            <a:xfrm>
              <a:off x="2046" y="2307"/>
              <a:ext cx="84" cy="104"/>
            </a:xfrm>
            <a:custGeom>
              <a:avLst/>
              <a:gdLst>
                <a:gd name="T0" fmla="*/ 42 w 42"/>
                <a:gd name="T1" fmla="*/ 15 h 52"/>
                <a:gd name="T2" fmla="*/ 11 w 42"/>
                <a:gd name="T3" fmla="*/ 0 h 52"/>
                <a:gd name="T4" fmla="*/ 4 w 42"/>
                <a:gd name="T5" fmla="*/ 1 h 52"/>
                <a:gd name="T6" fmla="*/ 0 w 42"/>
                <a:gd name="T7" fmla="*/ 20 h 52"/>
                <a:gd name="T8" fmla="*/ 21 w 42"/>
                <a:gd name="T9" fmla="*/ 52 h 52"/>
                <a:gd name="T10" fmla="*/ 42 w 42"/>
                <a:gd name="T11" fmla="*/ 20 h 52"/>
                <a:gd name="T12" fmla="*/ 42 w 42"/>
                <a:gd name="T13" fmla="*/ 15 h 52"/>
              </a:gdLst>
              <a:ahLst/>
              <a:cxnLst>
                <a:cxn ang="0">
                  <a:pos x="T0" y="T1"/>
                </a:cxn>
                <a:cxn ang="0">
                  <a:pos x="T2" y="T3"/>
                </a:cxn>
                <a:cxn ang="0">
                  <a:pos x="T4" y="T5"/>
                </a:cxn>
                <a:cxn ang="0">
                  <a:pos x="T6" y="T7"/>
                </a:cxn>
                <a:cxn ang="0">
                  <a:pos x="T8" y="T9"/>
                </a:cxn>
                <a:cxn ang="0">
                  <a:pos x="T10" y="T11"/>
                </a:cxn>
                <a:cxn ang="0">
                  <a:pos x="T12" y="T13"/>
                </a:cxn>
              </a:cxnLst>
              <a:rect l="0" t="0" r="r" b="b"/>
              <a:pathLst>
                <a:path w="42" h="52">
                  <a:moveTo>
                    <a:pt x="42" y="15"/>
                  </a:moveTo>
                  <a:cubicBezTo>
                    <a:pt x="35" y="6"/>
                    <a:pt x="24" y="0"/>
                    <a:pt x="11" y="0"/>
                  </a:cubicBezTo>
                  <a:cubicBezTo>
                    <a:pt x="9" y="0"/>
                    <a:pt x="6" y="0"/>
                    <a:pt x="4" y="1"/>
                  </a:cubicBezTo>
                  <a:cubicBezTo>
                    <a:pt x="1" y="6"/>
                    <a:pt x="0" y="13"/>
                    <a:pt x="0" y="20"/>
                  </a:cubicBezTo>
                  <a:cubicBezTo>
                    <a:pt x="0" y="38"/>
                    <a:pt x="9" y="52"/>
                    <a:pt x="21" y="52"/>
                  </a:cubicBezTo>
                  <a:cubicBezTo>
                    <a:pt x="33" y="52"/>
                    <a:pt x="42" y="38"/>
                    <a:pt x="42" y="20"/>
                  </a:cubicBezTo>
                  <a:cubicBezTo>
                    <a:pt x="42" y="18"/>
                    <a:pt x="42" y="16"/>
                    <a:pt x="42" y="15"/>
                  </a:cubicBez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Oval 128"/>
            <p:cNvSpPr>
              <a:spLocks noChangeArrowheads="1"/>
            </p:cNvSpPr>
            <p:nvPr/>
          </p:nvSpPr>
          <p:spPr bwMode="auto">
            <a:xfrm>
              <a:off x="2665" y="4693"/>
              <a:ext cx="1900" cy="236"/>
            </a:xfrm>
            <a:prstGeom prst="ellipse">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29"/>
            <p:cNvSpPr/>
            <p:nvPr/>
          </p:nvSpPr>
          <p:spPr bwMode="auto">
            <a:xfrm>
              <a:off x="3221" y="2841"/>
              <a:ext cx="675" cy="736"/>
            </a:xfrm>
            <a:custGeom>
              <a:avLst/>
              <a:gdLst>
                <a:gd name="T0" fmla="*/ 320 w 337"/>
                <a:gd name="T1" fmla="*/ 368 h 368"/>
                <a:gd name="T2" fmla="*/ 21 w 337"/>
                <a:gd name="T3" fmla="*/ 368 h 368"/>
                <a:gd name="T4" fmla="*/ 2 w 337"/>
                <a:gd name="T5" fmla="*/ 40 h 368"/>
                <a:gd name="T6" fmla="*/ 38 w 337"/>
                <a:gd name="T7" fmla="*/ 0 h 368"/>
                <a:gd name="T8" fmla="*/ 299 w 337"/>
                <a:gd name="T9" fmla="*/ 0 h 368"/>
                <a:gd name="T10" fmla="*/ 335 w 337"/>
                <a:gd name="T11" fmla="*/ 39 h 368"/>
                <a:gd name="T12" fmla="*/ 320 w 337"/>
                <a:gd name="T13" fmla="*/ 368 h 368"/>
              </a:gdLst>
              <a:ahLst/>
              <a:cxnLst>
                <a:cxn ang="0">
                  <a:pos x="T0" y="T1"/>
                </a:cxn>
                <a:cxn ang="0">
                  <a:pos x="T2" y="T3"/>
                </a:cxn>
                <a:cxn ang="0">
                  <a:pos x="T4" y="T5"/>
                </a:cxn>
                <a:cxn ang="0">
                  <a:pos x="T6" y="T7"/>
                </a:cxn>
                <a:cxn ang="0">
                  <a:pos x="T8" y="T9"/>
                </a:cxn>
                <a:cxn ang="0">
                  <a:pos x="T10" y="T11"/>
                </a:cxn>
                <a:cxn ang="0">
                  <a:pos x="T12" y="T13"/>
                </a:cxn>
              </a:cxnLst>
              <a:rect l="0" t="0" r="r" b="b"/>
              <a:pathLst>
                <a:path w="337" h="368">
                  <a:moveTo>
                    <a:pt x="320" y="368"/>
                  </a:moveTo>
                  <a:cubicBezTo>
                    <a:pt x="21" y="368"/>
                    <a:pt x="21" y="368"/>
                    <a:pt x="21" y="368"/>
                  </a:cubicBezTo>
                  <a:cubicBezTo>
                    <a:pt x="2" y="40"/>
                    <a:pt x="2" y="40"/>
                    <a:pt x="2" y="40"/>
                  </a:cubicBezTo>
                  <a:cubicBezTo>
                    <a:pt x="0" y="18"/>
                    <a:pt x="17" y="0"/>
                    <a:pt x="38" y="0"/>
                  </a:cubicBezTo>
                  <a:cubicBezTo>
                    <a:pt x="299" y="0"/>
                    <a:pt x="299" y="0"/>
                    <a:pt x="299" y="0"/>
                  </a:cubicBezTo>
                  <a:cubicBezTo>
                    <a:pt x="320" y="0"/>
                    <a:pt x="337" y="18"/>
                    <a:pt x="335" y="39"/>
                  </a:cubicBezTo>
                  <a:cubicBezTo>
                    <a:pt x="320" y="368"/>
                    <a:pt x="320" y="368"/>
                    <a:pt x="320" y="368"/>
                  </a:cubicBezTo>
                </a:path>
              </a:pathLst>
            </a:custGeom>
            <a:solidFill>
              <a:srgbClr val="B0CE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Oval 130"/>
            <p:cNvSpPr>
              <a:spLocks noChangeArrowheads="1"/>
            </p:cNvSpPr>
            <p:nvPr/>
          </p:nvSpPr>
          <p:spPr bwMode="auto">
            <a:xfrm>
              <a:off x="3427" y="2793"/>
              <a:ext cx="289" cy="116"/>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31"/>
            <p:cNvSpPr/>
            <p:nvPr/>
          </p:nvSpPr>
          <p:spPr bwMode="auto">
            <a:xfrm>
              <a:off x="3810" y="4583"/>
              <a:ext cx="484" cy="242"/>
            </a:xfrm>
            <a:custGeom>
              <a:avLst/>
              <a:gdLst>
                <a:gd name="T0" fmla="*/ 84 w 242"/>
                <a:gd name="T1" fmla="*/ 0 h 121"/>
                <a:gd name="T2" fmla="*/ 93 w 242"/>
                <a:gd name="T3" fmla="*/ 23 h 121"/>
                <a:gd name="T4" fmla="*/ 164 w 242"/>
                <a:gd name="T5" fmla="*/ 52 h 121"/>
                <a:gd name="T6" fmla="*/ 228 w 242"/>
                <a:gd name="T7" fmla="*/ 45 h 121"/>
                <a:gd name="T8" fmla="*/ 242 w 242"/>
                <a:gd name="T9" fmla="*/ 95 h 121"/>
                <a:gd name="T10" fmla="*/ 17 w 242"/>
                <a:gd name="T11" fmla="*/ 121 h 121"/>
                <a:gd name="T12" fmla="*/ 0 w 242"/>
                <a:gd name="T13" fmla="*/ 9 h 121"/>
                <a:gd name="T14" fmla="*/ 84 w 242"/>
                <a:gd name="T15" fmla="*/ 0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2" h="121">
                  <a:moveTo>
                    <a:pt x="84" y="0"/>
                  </a:moveTo>
                  <a:cubicBezTo>
                    <a:pt x="93" y="23"/>
                    <a:pt x="93" y="23"/>
                    <a:pt x="93" y="23"/>
                  </a:cubicBezTo>
                  <a:cubicBezTo>
                    <a:pt x="164" y="52"/>
                    <a:pt x="164" y="52"/>
                    <a:pt x="164" y="52"/>
                  </a:cubicBezTo>
                  <a:cubicBezTo>
                    <a:pt x="164" y="52"/>
                    <a:pt x="213" y="33"/>
                    <a:pt x="228" y="45"/>
                  </a:cubicBezTo>
                  <a:cubicBezTo>
                    <a:pt x="242" y="57"/>
                    <a:pt x="242" y="95"/>
                    <a:pt x="242" y="95"/>
                  </a:cubicBezTo>
                  <a:cubicBezTo>
                    <a:pt x="17" y="121"/>
                    <a:pt x="17" y="121"/>
                    <a:pt x="17" y="121"/>
                  </a:cubicBezTo>
                  <a:cubicBezTo>
                    <a:pt x="0" y="9"/>
                    <a:pt x="0" y="9"/>
                    <a:pt x="0" y="9"/>
                  </a:cubicBezTo>
                  <a:lnTo>
                    <a:pt x="84" y="0"/>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32"/>
            <p:cNvSpPr/>
            <p:nvPr/>
          </p:nvSpPr>
          <p:spPr bwMode="auto">
            <a:xfrm>
              <a:off x="3832" y="4739"/>
              <a:ext cx="470" cy="100"/>
            </a:xfrm>
            <a:custGeom>
              <a:avLst/>
              <a:gdLst>
                <a:gd name="T0" fmla="*/ 9 w 235"/>
                <a:gd name="T1" fmla="*/ 50 h 50"/>
                <a:gd name="T2" fmla="*/ 229 w 235"/>
                <a:gd name="T3" fmla="*/ 25 h 50"/>
                <a:gd name="T4" fmla="*/ 234 w 235"/>
                <a:gd name="T5" fmla="*/ 18 h 50"/>
                <a:gd name="T6" fmla="*/ 233 w 235"/>
                <a:gd name="T7" fmla="*/ 6 h 50"/>
                <a:gd name="T8" fmla="*/ 226 w 235"/>
                <a:gd name="T9" fmla="*/ 0 h 50"/>
                <a:gd name="T10" fmla="*/ 6 w 235"/>
                <a:gd name="T11" fmla="*/ 25 h 50"/>
                <a:gd name="T12" fmla="*/ 1 w 235"/>
                <a:gd name="T13" fmla="*/ 33 h 50"/>
                <a:gd name="T14" fmla="*/ 2 w 235"/>
                <a:gd name="T15" fmla="*/ 44 h 50"/>
                <a:gd name="T16" fmla="*/ 9 w 235"/>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50">
                  <a:moveTo>
                    <a:pt x="9" y="50"/>
                  </a:moveTo>
                  <a:cubicBezTo>
                    <a:pt x="229" y="25"/>
                    <a:pt x="229" y="25"/>
                    <a:pt x="229" y="25"/>
                  </a:cubicBezTo>
                  <a:cubicBezTo>
                    <a:pt x="232" y="25"/>
                    <a:pt x="235" y="21"/>
                    <a:pt x="234" y="18"/>
                  </a:cubicBezTo>
                  <a:cubicBezTo>
                    <a:pt x="233" y="6"/>
                    <a:pt x="233" y="6"/>
                    <a:pt x="233" y="6"/>
                  </a:cubicBezTo>
                  <a:cubicBezTo>
                    <a:pt x="233" y="3"/>
                    <a:pt x="230" y="0"/>
                    <a:pt x="226" y="0"/>
                  </a:cubicBezTo>
                  <a:cubicBezTo>
                    <a:pt x="6" y="25"/>
                    <a:pt x="6" y="25"/>
                    <a:pt x="6" y="25"/>
                  </a:cubicBezTo>
                  <a:cubicBezTo>
                    <a:pt x="3" y="26"/>
                    <a:pt x="0" y="29"/>
                    <a:pt x="1" y="33"/>
                  </a:cubicBezTo>
                  <a:cubicBezTo>
                    <a:pt x="2" y="44"/>
                    <a:pt x="2" y="44"/>
                    <a:pt x="2" y="44"/>
                  </a:cubicBezTo>
                  <a:cubicBezTo>
                    <a:pt x="2" y="48"/>
                    <a:pt x="6" y="50"/>
                    <a:pt x="9" y="50"/>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33"/>
            <p:cNvSpPr/>
            <p:nvPr/>
          </p:nvSpPr>
          <p:spPr bwMode="auto">
            <a:xfrm>
              <a:off x="2965" y="4383"/>
              <a:ext cx="418" cy="460"/>
            </a:xfrm>
            <a:custGeom>
              <a:avLst/>
              <a:gdLst>
                <a:gd name="T0" fmla="*/ 142 w 209"/>
                <a:gd name="T1" fmla="*/ 56 h 230"/>
                <a:gd name="T2" fmla="*/ 126 w 209"/>
                <a:gd name="T3" fmla="*/ 75 h 230"/>
                <a:gd name="T4" fmla="*/ 157 w 209"/>
                <a:gd name="T5" fmla="*/ 145 h 230"/>
                <a:gd name="T6" fmla="*/ 207 w 209"/>
                <a:gd name="T7" fmla="*/ 184 h 230"/>
                <a:gd name="T8" fmla="*/ 183 w 209"/>
                <a:gd name="T9" fmla="*/ 230 h 230"/>
                <a:gd name="T10" fmla="*/ 0 w 209"/>
                <a:gd name="T11" fmla="*/ 89 h 230"/>
                <a:gd name="T12" fmla="*/ 69 w 209"/>
                <a:gd name="T13" fmla="*/ 0 h 230"/>
                <a:gd name="T14" fmla="*/ 142 w 209"/>
                <a:gd name="T15" fmla="*/ 56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230">
                  <a:moveTo>
                    <a:pt x="142" y="56"/>
                  </a:moveTo>
                  <a:cubicBezTo>
                    <a:pt x="126" y="75"/>
                    <a:pt x="126" y="75"/>
                    <a:pt x="126" y="75"/>
                  </a:cubicBezTo>
                  <a:cubicBezTo>
                    <a:pt x="157" y="145"/>
                    <a:pt x="157" y="145"/>
                    <a:pt x="157" y="145"/>
                  </a:cubicBezTo>
                  <a:cubicBezTo>
                    <a:pt x="157" y="145"/>
                    <a:pt x="206" y="165"/>
                    <a:pt x="207" y="184"/>
                  </a:cubicBezTo>
                  <a:cubicBezTo>
                    <a:pt x="209" y="203"/>
                    <a:pt x="183" y="230"/>
                    <a:pt x="183" y="230"/>
                  </a:cubicBezTo>
                  <a:cubicBezTo>
                    <a:pt x="0" y="89"/>
                    <a:pt x="0" y="89"/>
                    <a:pt x="0" y="89"/>
                  </a:cubicBezTo>
                  <a:cubicBezTo>
                    <a:pt x="69" y="0"/>
                    <a:pt x="69" y="0"/>
                    <a:pt x="69" y="0"/>
                  </a:cubicBezTo>
                  <a:lnTo>
                    <a:pt x="142" y="56"/>
                  </a:ln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34"/>
            <p:cNvSpPr/>
            <p:nvPr/>
          </p:nvSpPr>
          <p:spPr bwMode="auto">
            <a:xfrm>
              <a:off x="2945" y="4525"/>
              <a:ext cx="414" cy="334"/>
            </a:xfrm>
            <a:custGeom>
              <a:avLst/>
              <a:gdLst>
                <a:gd name="T0" fmla="*/ 3 w 207"/>
                <a:gd name="T1" fmla="*/ 22 h 167"/>
                <a:gd name="T2" fmla="*/ 188 w 207"/>
                <a:gd name="T3" fmla="*/ 165 h 167"/>
                <a:gd name="T4" fmla="*/ 198 w 207"/>
                <a:gd name="T5" fmla="*/ 164 h 167"/>
                <a:gd name="T6" fmla="*/ 205 w 207"/>
                <a:gd name="T7" fmla="*/ 155 h 167"/>
                <a:gd name="T8" fmla="*/ 203 w 207"/>
                <a:gd name="T9" fmla="*/ 145 h 167"/>
                <a:gd name="T10" fmla="*/ 18 w 207"/>
                <a:gd name="T11" fmla="*/ 3 h 167"/>
                <a:gd name="T12" fmla="*/ 9 w 207"/>
                <a:gd name="T13" fmla="*/ 4 h 167"/>
                <a:gd name="T14" fmla="*/ 2 w 207"/>
                <a:gd name="T15" fmla="*/ 13 h 167"/>
                <a:gd name="T16" fmla="*/ 3 w 207"/>
                <a:gd name="T17"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67">
                  <a:moveTo>
                    <a:pt x="3" y="22"/>
                  </a:moveTo>
                  <a:cubicBezTo>
                    <a:pt x="188" y="165"/>
                    <a:pt x="188" y="165"/>
                    <a:pt x="188" y="165"/>
                  </a:cubicBezTo>
                  <a:cubicBezTo>
                    <a:pt x="191" y="167"/>
                    <a:pt x="195" y="167"/>
                    <a:pt x="198" y="164"/>
                  </a:cubicBezTo>
                  <a:cubicBezTo>
                    <a:pt x="205" y="155"/>
                    <a:pt x="205" y="155"/>
                    <a:pt x="205" y="155"/>
                  </a:cubicBezTo>
                  <a:cubicBezTo>
                    <a:pt x="207" y="152"/>
                    <a:pt x="206" y="148"/>
                    <a:pt x="203" y="145"/>
                  </a:cubicBezTo>
                  <a:cubicBezTo>
                    <a:pt x="18" y="3"/>
                    <a:pt x="18" y="3"/>
                    <a:pt x="18" y="3"/>
                  </a:cubicBezTo>
                  <a:cubicBezTo>
                    <a:pt x="15" y="0"/>
                    <a:pt x="11" y="1"/>
                    <a:pt x="9" y="4"/>
                  </a:cubicBezTo>
                  <a:cubicBezTo>
                    <a:pt x="2" y="13"/>
                    <a:pt x="2" y="13"/>
                    <a:pt x="2" y="13"/>
                  </a:cubicBezTo>
                  <a:cubicBezTo>
                    <a:pt x="0" y="16"/>
                    <a:pt x="0" y="20"/>
                    <a:pt x="3" y="22"/>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35"/>
            <p:cNvSpPr/>
            <p:nvPr/>
          </p:nvSpPr>
          <p:spPr bwMode="auto">
            <a:xfrm>
              <a:off x="3057" y="3577"/>
              <a:ext cx="949" cy="1044"/>
            </a:xfrm>
            <a:custGeom>
              <a:avLst/>
              <a:gdLst>
                <a:gd name="T0" fmla="*/ 773 w 949"/>
                <a:gd name="T1" fmla="*/ 0 h 1044"/>
                <a:gd name="T2" fmla="*/ 236 w 949"/>
                <a:gd name="T3" fmla="*/ 0 h 1044"/>
                <a:gd name="T4" fmla="*/ 226 w 949"/>
                <a:gd name="T5" fmla="*/ 236 h 1044"/>
                <a:gd name="T6" fmla="*/ 202 w 949"/>
                <a:gd name="T7" fmla="*/ 554 h 1044"/>
                <a:gd name="T8" fmla="*/ 0 w 949"/>
                <a:gd name="T9" fmla="*/ 814 h 1044"/>
                <a:gd name="T10" fmla="*/ 196 w 949"/>
                <a:gd name="T11" fmla="*/ 952 h 1044"/>
                <a:gd name="T12" fmla="*/ 442 w 949"/>
                <a:gd name="T13" fmla="*/ 638 h 1044"/>
                <a:gd name="T14" fmla="*/ 460 w 949"/>
                <a:gd name="T15" fmla="*/ 220 h 1044"/>
                <a:gd name="T16" fmla="*/ 535 w 949"/>
                <a:gd name="T17" fmla="*/ 220 h 1044"/>
                <a:gd name="T18" fmla="*/ 731 w 949"/>
                <a:gd name="T19" fmla="*/ 1044 h 1044"/>
                <a:gd name="T20" fmla="*/ 949 w 949"/>
                <a:gd name="T21" fmla="*/ 1018 h 1044"/>
                <a:gd name="T22" fmla="*/ 769 w 949"/>
                <a:gd name="T23" fmla="*/ 198 h 1044"/>
                <a:gd name="T24" fmla="*/ 773 w 949"/>
                <a:gd name="T25"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9" h="1044">
                  <a:moveTo>
                    <a:pt x="773" y="0"/>
                  </a:moveTo>
                  <a:lnTo>
                    <a:pt x="236" y="0"/>
                  </a:lnTo>
                  <a:lnTo>
                    <a:pt x="226" y="236"/>
                  </a:lnTo>
                  <a:lnTo>
                    <a:pt x="202" y="554"/>
                  </a:lnTo>
                  <a:lnTo>
                    <a:pt x="0" y="814"/>
                  </a:lnTo>
                  <a:lnTo>
                    <a:pt x="196" y="952"/>
                  </a:lnTo>
                  <a:lnTo>
                    <a:pt x="442" y="638"/>
                  </a:lnTo>
                  <a:lnTo>
                    <a:pt x="460" y="220"/>
                  </a:lnTo>
                  <a:lnTo>
                    <a:pt x="535" y="220"/>
                  </a:lnTo>
                  <a:lnTo>
                    <a:pt x="731" y="1044"/>
                  </a:lnTo>
                  <a:lnTo>
                    <a:pt x="949" y="1018"/>
                  </a:lnTo>
                  <a:lnTo>
                    <a:pt x="769" y="198"/>
                  </a:lnTo>
                  <a:lnTo>
                    <a:pt x="773" y="0"/>
                  </a:lnTo>
                  <a:close/>
                </a:path>
              </a:pathLst>
            </a:cu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36"/>
            <p:cNvSpPr/>
            <p:nvPr/>
          </p:nvSpPr>
          <p:spPr bwMode="auto">
            <a:xfrm>
              <a:off x="3057" y="3577"/>
              <a:ext cx="949" cy="1044"/>
            </a:xfrm>
            <a:custGeom>
              <a:avLst/>
              <a:gdLst>
                <a:gd name="T0" fmla="*/ 773 w 949"/>
                <a:gd name="T1" fmla="*/ 0 h 1044"/>
                <a:gd name="T2" fmla="*/ 236 w 949"/>
                <a:gd name="T3" fmla="*/ 0 h 1044"/>
                <a:gd name="T4" fmla="*/ 226 w 949"/>
                <a:gd name="T5" fmla="*/ 236 h 1044"/>
                <a:gd name="T6" fmla="*/ 202 w 949"/>
                <a:gd name="T7" fmla="*/ 554 h 1044"/>
                <a:gd name="T8" fmla="*/ 0 w 949"/>
                <a:gd name="T9" fmla="*/ 814 h 1044"/>
                <a:gd name="T10" fmla="*/ 196 w 949"/>
                <a:gd name="T11" fmla="*/ 952 h 1044"/>
                <a:gd name="T12" fmla="*/ 442 w 949"/>
                <a:gd name="T13" fmla="*/ 638 h 1044"/>
                <a:gd name="T14" fmla="*/ 460 w 949"/>
                <a:gd name="T15" fmla="*/ 220 h 1044"/>
                <a:gd name="T16" fmla="*/ 535 w 949"/>
                <a:gd name="T17" fmla="*/ 220 h 1044"/>
                <a:gd name="T18" fmla="*/ 731 w 949"/>
                <a:gd name="T19" fmla="*/ 1044 h 1044"/>
                <a:gd name="T20" fmla="*/ 949 w 949"/>
                <a:gd name="T21" fmla="*/ 1018 h 1044"/>
                <a:gd name="T22" fmla="*/ 769 w 949"/>
                <a:gd name="T23" fmla="*/ 198 h 1044"/>
                <a:gd name="T24" fmla="*/ 773 w 949"/>
                <a:gd name="T25"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9" h="1044">
                  <a:moveTo>
                    <a:pt x="773" y="0"/>
                  </a:moveTo>
                  <a:lnTo>
                    <a:pt x="236" y="0"/>
                  </a:lnTo>
                  <a:lnTo>
                    <a:pt x="226" y="236"/>
                  </a:lnTo>
                  <a:lnTo>
                    <a:pt x="202" y="554"/>
                  </a:lnTo>
                  <a:lnTo>
                    <a:pt x="0" y="814"/>
                  </a:lnTo>
                  <a:lnTo>
                    <a:pt x="196" y="952"/>
                  </a:lnTo>
                  <a:lnTo>
                    <a:pt x="442" y="638"/>
                  </a:lnTo>
                  <a:lnTo>
                    <a:pt x="460" y="220"/>
                  </a:lnTo>
                  <a:lnTo>
                    <a:pt x="535" y="220"/>
                  </a:lnTo>
                  <a:lnTo>
                    <a:pt x="731" y="1044"/>
                  </a:lnTo>
                  <a:lnTo>
                    <a:pt x="949" y="1018"/>
                  </a:lnTo>
                  <a:lnTo>
                    <a:pt x="769" y="198"/>
                  </a:lnTo>
                  <a:lnTo>
                    <a:pt x="7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37"/>
            <p:cNvSpPr/>
            <p:nvPr/>
          </p:nvSpPr>
          <p:spPr bwMode="auto">
            <a:xfrm>
              <a:off x="3325" y="3627"/>
              <a:ext cx="485" cy="10"/>
            </a:xfrm>
            <a:custGeom>
              <a:avLst/>
              <a:gdLst>
                <a:gd name="T0" fmla="*/ 3 w 242"/>
                <a:gd name="T1" fmla="*/ 5 h 5"/>
                <a:gd name="T2" fmla="*/ 239 w 242"/>
                <a:gd name="T3" fmla="*/ 5 h 5"/>
                <a:gd name="T4" fmla="*/ 242 w 242"/>
                <a:gd name="T5" fmla="*/ 3 h 5"/>
                <a:gd name="T6" fmla="*/ 239 w 242"/>
                <a:gd name="T7" fmla="*/ 0 h 5"/>
                <a:gd name="T8" fmla="*/ 3 w 242"/>
                <a:gd name="T9" fmla="*/ 0 h 5"/>
                <a:gd name="T10" fmla="*/ 0 w 242"/>
                <a:gd name="T11" fmla="*/ 3 h 5"/>
                <a:gd name="T12" fmla="*/ 3 w 24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42" h="5">
                  <a:moveTo>
                    <a:pt x="3" y="5"/>
                  </a:moveTo>
                  <a:cubicBezTo>
                    <a:pt x="239" y="5"/>
                    <a:pt x="239" y="5"/>
                    <a:pt x="239" y="5"/>
                  </a:cubicBezTo>
                  <a:cubicBezTo>
                    <a:pt x="240" y="5"/>
                    <a:pt x="242" y="4"/>
                    <a:pt x="242" y="3"/>
                  </a:cubicBezTo>
                  <a:cubicBezTo>
                    <a:pt x="242" y="1"/>
                    <a:pt x="240" y="0"/>
                    <a:pt x="239" y="0"/>
                  </a:cubicBezTo>
                  <a:cubicBezTo>
                    <a:pt x="3" y="0"/>
                    <a:pt x="3" y="0"/>
                    <a:pt x="3" y="0"/>
                  </a:cubicBezTo>
                  <a:cubicBezTo>
                    <a:pt x="1" y="0"/>
                    <a:pt x="0" y="1"/>
                    <a:pt x="0" y="3"/>
                  </a:cubicBezTo>
                  <a:cubicBezTo>
                    <a:pt x="0" y="4"/>
                    <a:pt x="1" y="5"/>
                    <a:pt x="3" y="5"/>
                  </a:cubicBez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38"/>
            <p:cNvSpPr/>
            <p:nvPr/>
          </p:nvSpPr>
          <p:spPr bwMode="auto">
            <a:xfrm>
              <a:off x="3592" y="3755"/>
              <a:ext cx="158" cy="706"/>
            </a:xfrm>
            <a:custGeom>
              <a:avLst/>
              <a:gdLst>
                <a:gd name="T0" fmla="*/ 0 w 158"/>
                <a:gd name="T1" fmla="*/ 42 h 706"/>
                <a:gd name="T2" fmla="*/ 62 w 158"/>
                <a:gd name="T3" fmla="*/ 0 h 706"/>
                <a:gd name="T4" fmla="*/ 158 w 158"/>
                <a:gd name="T5" fmla="*/ 706 h 706"/>
                <a:gd name="T6" fmla="*/ 0 w 158"/>
                <a:gd name="T7" fmla="*/ 42 h 706"/>
              </a:gdLst>
              <a:ahLst/>
              <a:cxnLst>
                <a:cxn ang="0">
                  <a:pos x="T0" y="T1"/>
                </a:cxn>
                <a:cxn ang="0">
                  <a:pos x="T2" y="T3"/>
                </a:cxn>
                <a:cxn ang="0">
                  <a:pos x="T4" y="T5"/>
                </a:cxn>
                <a:cxn ang="0">
                  <a:pos x="T6" y="T7"/>
                </a:cxn>
              </a:cxnLst>
              <a:rect l="0" t="0" r="r" b="b"/>
              <a:pathLst>
                <a:path w="158" h="706">
                  <a:moveTo>
                    <a:pt x="0" y="42"/>
                  </a:moveTo>
                  <a:lnTo>
                    <a:pt x="62" y="0"/>
                  </a:lnTo>
                  <a:lnTo>
                    <a:pt x="158" y="706"/>
                  </a:lnTo>
                  <a:lnTo>
                    <a:pt x="0" y="42"/>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39"/>
            <p:cNvSpPr/>
            <p:nvPr/>
          </p:nvSpPr>
          <p:spPr bwMode="auto">
            <a:xfrm>
              <a:off x="3463" y="3771"/>
              <a:ext cx="54" cy="428"/>
            </a:xfrm>
            <a:custGeom>
              <a:avLst/>
              <a:gdLst>
                <a:gd name="T0" fmla="*/ 54 w 54"/>
                <a:gd name="T1" fmla="*/ 26 h 428"/>
                <a:gd name="T2" fmla="*/ 0 w 54"/>
                <a:gd name="T3" fmla="*/ 0 h 428"/>
                <a:gd name="T4" fmla="*/ 36 w 54"/>
                <a:gd name="T5" fmla="*/ 428 h 428"/>
                <a:gd name="T6" fmla="*/ 54 w 54"/>
                <a:gd name="T7" fmla="*/ 26 h 428"/>
              </a:gdLst>
              <a:ahLst/>
              <a:cxnLst>
                <a:cxn ang="0">
                  <a:pos x="T0" y="T1"/>
                </a:cxn>
                <a:cxn ang="0">
                  <a:pos x="T2" y="T3"/>
                </a:cxn>
                <a:cxn ang="0">
                  <a:pos x="T4" y="T5"/>
                </a:cxn>
                <a:cxn ang="0">
                  <a:pos x="T6" y="T7"/>
                </a:cxn>
              </a:cxnLst>
              <a:rect l="0" t="0" r="r" b="b"/>
              <a:pathLst>
                <a:path w="54" h="428">
                  <a:moveTo>
                    <a:pt x="54" y="26"/>
                  </a:moveTo>
                  <a:lnTo>
                    <a:pt x="0" y="0"/>
                  </a:lnTo>
                  <a:lnTo>
                    <a:pt x="36" y="428"/>
                  </a:lnTo>
                  <a:lnTo>
                    <a:pt x="54" y="26"/>
                  </a:ln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140"/>
            <p:cNvSpPr/>
            <p:nvPr/>
          </p:nvSpPr>
          <p:spPr bwMode="auto">
            <a:xfrm>
              <a:off x="3544" y="3627"/>
              <a:ext cx="52" cy="124"/>
            </a:xfrm>
            <a:custGeom>
              <a:avLst/>
              <a:gdLst>
                <a:gd name="T0" fmla="*/ 2 w 26"/>
                <a:gd name="T1" fmla="*/ 62 h 62"/>
                <a:gd name="T2" fmla="*/ 24 w 26"/>
                <a:gd name="T3" fmla="*/ 62 h 62"/>
                <a:gd name="T4" fmla="*/ 26 w 26"/>
                <a:gd name="T5" fmla="*/ 60 h 62"/>
                <a:gd name="T6" fmla="*/ 26 w 26"/>
                <a:gd name="T7" fmla="*/ 3 h 62"/>
                <a:gd name="T8" fmla="*/ 24 w 26"/>
                <a:gd name="T9" fmla="*/ 0 h 62"/>
                <a:gd name="T10" fmla="*/ 21 w 26"/>
                <a:gd name="T11" fmla="*/ 3 h 62"/>
                <a:gd name="T12" fmla="*/ 21 w 26"/>
                <a:gd name="T13" fmla="*/ 57 h 62"/>
                <a:gd name="T14" fmla="*/ 2 w 26"/>
                <a:gd name="T15" fmla="*/ 57 h 62"/>
                <a:gd name="T16" fmla="*/ 0 w 26"/>
                <a:gd name="T17" fmla="*/ 60 h 62"/>
                <a:gd name="T18" fmla="*/ 2 w 26"/>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2">
                  <a:moveTo>
                    <a:pt x="2" y="62"/>
                  </a:moveTo>
                  <a:cubicBezTo>
                    <a:pt x="24" y="62"/>
                    <a:pt x="24" y="62"/>
                    <a:pt x="24" y="62"/>
                  </a:cubicBezTo>
                  <a:cubicBezTo>
                    <a:pt x="25" y="62"/>
                    <a:pt x="26" y="61"/>
                    <a:pt x="26" y="60"/>
                  </a:cubicBezTo>
                  <a:cubicBezTo>
                    <a:pt x="26" y="3"/>
                    <a:pt x="26" y="3"/>
                    <a:pt x="26" y="3"/>
                  </a:cubicBezTo>
                  <a:cubicBezTo>
                    <a:pt x="26" y="1"/>
                    <a:pt x="25" y="0"/>
                    <a:pt x="24" y="0"/>
                  </a:cubicBezTo>
                  <a:cubicBezTo>
                    <a:pt x="22" y="0"/>
                    <a:pt x="21" y="1"/>
                    <a:pt x="21" y="3"/>
                  </a:cubicBezTo>
                  <a:cubicBezTo>
                    <a:pt x="21" y="57"/>
                    <a:pt x="21" y="57"/>
                    <a:pt x="21" y="57"/>
                  </a:cubicBezTo>
                  <a:cubicBezTo>
                    <a:pt x="2" y="57"/>
                    <a:pt x="2" y="57"/>
                    <a:pt x="2" y="57"/>
                  </a:cubicBezTo>
                  <a:cubicBezTo>
                    <a:pt x="1" y="57"/>
                    <a:pt x="0" y="58"/>
                    <a:pt x="0" y="60"/>
                  </a:cubicBezTo>
                  <a:cubicBezTo>
                    <a:pt x="0" y="61"/>
                    <a:pt x="1" y="62"/>
                    <a:pt x="2" y="62"/>
                  </a:cubicBezTo>
                  <a:close/>
                </a:path>
              </a:pathLst>
            </a:custGeom>
            <a:solidFill>
              <a:srgbClr val="2128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141"/>
            <p:cNvSpPr/>
            <p:nvPr/>
          </p:nvSpPr>
          <p:spPr bwMode="auto">
            <a:xfrm>
              <a:off x="3329" y="3515"/>
              <a:ext cx="483" cy="12"/>
            </a:xfrm>
            <a:custGeom>
              <a:avLst/>
              <a:gdLst>
                <a:gd name="T0" fmla="*/ 2 w 241"/>
                <a:gd name="T1" fmla="*/ 6 h 6"/>
                <a:gd name="T2" fmla="*/ 239 w 241"/>
                <a:gd name="T3" fmla="*/ 6 h 6"/>
                <a:gd name="T4" fmla="*/ 241 w 241"/>
                <a:gd name="T5" fmla="*/ 3 h 6"/>
                <a:gd name="T6" fmla="*/ 239 w 241"/>
                <a:gd name="T7" fmla="*/ 0 h 6"/>
                <a:gd name="T8" fmla="*/ 2 w 241"/>
                <a:gd name="T9" fmla="*/ 0 h 6"/>
                <a:gd name="T10" fmla="*/ 0 w 241"/>
                <a:gd name="T11" fmla="*/ 3 h 6"/>
                <a:gd name="T12" fmla="*/ 2 w 24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41" h="6">
                  <a:moveTo>
                    <a:pt x="2" y="6"/>
                  </a:moveTo>
                  <a:cubicBezTo>
                    <a:pt x="239" y="6"/>
                    <a:pt x="239" y="6"/>
                    <a:pt x="239" y="6"/>
                  </a:cubicBezTo>
                  <a:cubicBezTo>
                    <a:pt x="240" y="6"/>
                    <a:pt x="241" y="5"/>
                    <a:pt x="241" y="3"/>
                  </a:cubicBezTo>
                  <a:cubicBezTo>
                    <a:pt x="241" y="2"/>
                    <a:pt x="240" y="0"/>
                    <a:pt x="239" y="0"/>
                  </a:cubicBezTo>
                  <a:cubicBezTo>
                    <a:pt x="2" y="0"/>
                    <a:pt x="2" y="0"/>
                    <a:pt x="2" y="0"/>
                  </a:cubicBezTo>
                  <a:cubicBezTo>
                    <a:pt x="1" y="0"/>
                    <a:pt x="0" y="2"/>
                    <a:pt x="0" y="3"/>
                  </a:cubicBezTo>
                  <a:cubicBezTo>
                    <a:pt x="0" y="5"/>
                    <a:pt x="1" y="6"/>
                    <a:pt x="2" y="6"/>
                  </a:cubicBezTo>
                </a:path>
              </a:pathLst>
            </a:custGeom>
            <a:solidFill>
              <a:srgbClr val="9EB21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42"/>
            <p:cNvSpPr>
              <a:spLocks noEditPoints="1"/>
            </p:cNvSpPr>
            <p:nvPr/>
          </p:nvSpPr>
          <p:spPr bwMode="auto">
            <a:xfrm>
              <a:off x="3263" y="3229"/>
              <a:ext cx="615" cy="348"/>
            </a:xfrm>
            <a:custGeom>
              <a:avLst/>
              <a:gdLst>
                <a:gd name="T0" fmla="*/ 186 w 307"/>
                <a:gd name="T1" fmla="*/ 174 h 174"/>
                <a:gd name="T2" fmla="*/ 0 w 307"/>
                <a:gd name="T3" fmla="*/ 174 h 174"/>
                <a:gd name="T4" fmla="*/ 186 w 307"/>
                <a:gd name="T5" fmla="*/ 174 h 174"/>
                <a:gd name="T6" fmla="*/ 186 w 307"/>
                <a:gd name="T7" fmla="*/ 174 h 174"/>
                <a:gd name="T8" fmla="*/ 307 w 307"/>
                <a:gd name="T9" fmla="*/ 0 h 174"/>
                <a:gd name="T10" fmla="*/ 307 w 307"/>
                <a:gd name="T11" fmla="*/ 0 h 174"/>
                <a:gd name="T12" fmla="*/ 299 w 307"/>
                <a:gd name="T13" fmla="*/ 174 h 174"/>
                <a:gd name="T14" fmla="*/ 307 w 307"/>
                <a:gd name="T15" fmla="*/ 0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7" h="174">
                  <a:moveTo>
                    <a:pt x="186" y="174"/>
                  </a:moveTo>
                  <a:cubicBezTo>
                    <a:pt x="0" y="174"/>
                    <a:pt x="0" y="174"/>
                    <a:pt x="0" y="174"/>
                  </a:cubicBezTo>
                  <a:cubicBezTo>
                    <a:pt x="186" y="174"/>
                    <a:pt x="186" y="174"/>
                    <a:pt x="186" y="174"/>
                  </a:cubicBezTo>
                  <a:cubicBezTo>
                    <a:pt x="186" y="174"/>
                    <a:pt x="186" y="174"/>
                    <a:pt x="186" y="174"/>
                  </a:cubicBezTo>
                  <a:moveTo>
                    <a:pt x="307" y="0"/>
                  </a:moveTo>
                  <a:cubicBezTo>
                    <a:pt x="307" y="0"/>
                    <a:pt x="307" y="0"/>
                    <a:pt x="307" y="0"/>
                  </a:cubicBezTo>
                  <a:cubicBezTo>
                    <a:pt x="299" y="174"/>
                    <a:pt x="299" y="174"/>
                    <a:pt x="299" y="174"/>
                  </a:cubicBezTo>
                  <a:cubicBezTo>
                    <a:pt x="307" y="0"/>
                    <a:pt x="307" y="0"/>
                    <a:pt x="307" y="0"/>
                  </a:cubicBezTo>
                </a:path>
              </a:pathLst>
            </a:custGeom>
            <a:solidFill>
              <a:srgbClr val="3A74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43"/>
            <p:cNvSpPr>
              <a:spLocks noEditPoints="1"/>
            </p:cNvSpPr>
            <p:nvPr/>
          </p:nvSpPr>
          <p:spPr bwMode="auto">
            <a:xfrm>
              <a:off x="3235" y="3071"/>
              <a:ext cx="643" cy="506"/>
            </a:xfrm>
            <a:custGeom>
              <a:avLst/>
              <a:gdLst>
                <a:gd name="T0" fmla="*/ 49 w 321"/>
                <a:gd name="T1" fmla="*/ 228 h 253"/>
                <a:gd name="T2" fmla="*/ 47 w 321"/>
                <a:gd name="T3" fmla="*/ 225 h 253"/>
                <a:gd name="T4" fmla="*/ 49 w 321"/>
                <a:gd name="T5" fmla="*/ 222 h 253"/>
                <a:gd name="T6" fmla="*/ 286 w 321"/>
                <a:gd name="T7" fmla="*/ 222 h 253"/>
                <a:gd name="T8" fmla="*/ 288 w 321"/>
                <a:gd name="T9" fmla="*/ 225 h 253"/>
                <a:gd name="T10" fmla="*/ 286 w 321"/>
                <a:gd name="T11" fmla="*/ 228 h 253"/>
                <a:gd name="T12" fmla="*/ 49 w 321"/>
                <a:gd name="T13" fmla="*/ 228 h 253"/>
                <a:gd name="T14" fmla="*/ 0 w 321"/>
                <a:gd name="T15" fmla="*/ 0 h 253"/>
                <a:gd name="T16" fmla="*/ 14 w 321"/>
                <a:gd name="T17" fmla="*/ 253 h 253"/>
                <a:gd name="T18" fmla="*/ 200 w 321"/>
                <a:gd name="T19" fmla="*/ 253 h 253"/>
                <a:gd name="T20" fmla="*/ 202 w 321"/>
                <a:gd name="T21" fmla="*/ 249 h 253"/>
                <a:gd name="T22" fmla="*/ 209 w 321"/>
                <a:gd name="T23" fmla="*/ 253 h 253"/>
                <a:gd name="T24" fmla="*/ 313 w 321"/>
                <a:gd name="T25" fmla="*/ 253 h 253"/>
                <a:gd name="T26" fmla="*/ 321 w 321"/>
                <a:gd name="T27" fmla="*/ 79 h 253"/>
                <a:gd name="T28" fmla="*/ 263 w 321"/>
                <a:gd name="T29" fmla="*/ 136 h 253"/>
                <a:gd name="T30" fmla="*/ 269 w 321"/>
                <a:gd name="T31" fmla="*/ 144 h 253"/>
                <a:gd name="T32" fmla="*/ 260 w 321"/>
                <a:gd name="T33" fmla="*/ 148 h 253"/>
                <a:gd name="T34" fmla="*/ 227 w 321"/>
                <a:gd name="T35" fmla="*/ 139 h 253"/>
                <a:gd name="T36" fmla="*/ 219 w 321"/>
                <a:gd name="T37" fmla="*/ 141 h 253"/>
                <a:gd name="T38" fmla="*/ 196 w 321"/>
                <a:gd name="T39" fmla="*/ 157 h 253"/>
                <a:gd name="T40" fmla="*/ 160 w 321"/>
                <a:gd name="T41" fmla="*/ 142 h 253"/>
                <a:gd name="T42" fmla="*/ 152 w 321"/>
                <a:gd name="T43" fmla="*/ 141 h 253"/>
                <a:gd name="T44" fmla="*/ 117 w 321"/>
                <a:gd name="T45" fmla="*/ 156 h 253"/>
                <a:gd name="T46" fmla="*/ 20 w 321"/>
                <a:gd name="T47" fmla="*/ 93 h 253"/>
                <a:gd name="T48" fmla="*/ 20 w 321"/>
                <a:gd name="T49" fmla="*/ 6 h 253"/>
                <a:gd name="T50" fmla="*/ 0 w 321"/>
                <a:gd name="T5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253">
                  <a:moveTo>
                    <a:pt x="49" y="228"/>
                  </a:moveTo>
                  <a:cubicBezTo>
                    <a:pt x="48" y="228"/>
                    <a:pt x="47" y="227"/>
                    <a:pt x="47" y="225"/>
                  </a:cubicBezTo>
                  <a:cubicBezTo>
                    <a:pt x="47" y="224"/>
                    <a:pt x="48" y="222"/>
                    <a:pt x="49" y="222"/>
                  </a:cubicBezTo>
                  <a:cubicBezTo>
                    <a:pt x="286" y="222"/>
                    <a:pt x="286" y="222"/>
                    <a:pt x="286" y="222"/>
                  </a:cubicBezTo>
                  <a:cubicBezTo>
                    <a:pt x="287" y="222"/>
                    <a:pt x="288" y="224"/>
                    <a:pt x="288" y="225"/>
                  </a:cubicBezTo>
                  <a:cubicBezTo>
                    <a:pt x="288" y="227"/>
                    <a:pt x="287" y="228"/>
                    <a:pt x="286" y="228"/>
                  </a:cubicBezTo>
                  <a:cubicBezTo>
                    <a:pt x="49" y="228"/>
                    <a:pt x="49" y="228"/>
                    <a:pt x="49" y="228"/>
                  </a:cubicBezTo>
                  <a:moveTo>
                    <a:pt x="0" y="0"/>
                  </a:moveTo>
                  <a:cubicBezTo>
                    <a:pt x="14" y="253"/>
                    <a:pt x="14" y="253"/>
                    <a:pt x="14" y="253"/>
                  </a:cubicBezTo>
                  <a:cubicBezTo>
                    <a:pt x="200" y="253"/>
                    <a:pt x="200" y="253"/>
                    <a:pt x="200" y="253"/>
                  </a:cubicBezTo>
                  <a:cubicBezTo>
                    <a:pt x="200" y="253"/>
                    <a:pt x="201" y="251"/>
                    <a:pt x="202" y="249"/>
                  </a:cubicBezTo>
                  <a:cubicBezTo>
                    <a:pt x="206" y="252"/>
                    <a:pt x="209" y="253"/>
                    <a:pt x="209" y="253"/>
                  </a:cubicBezTo>
                  <a:cubicBezTo>
                    <a:pt x="313" y="253"/>
                    <a:pt x="313" y="253"/>
                    <a:pt x="313" y="253"/>
                  </a:cubicBezTo>
                  <a:cubicBezTo>
                    <a:pt x="321" y="79"/>
                    <a:pt x="321" y="79"/>
                    <a:pt x="321" y="79"/>
                  </a:cubicBezTo>
                  <a:cubicBezTo>
                    <a:pt x="263" y="136"/>
                    <a:pt x="263" y="136"/>
                    <a:pt x="263" y="136"/>
                  </a:cubicBezTo>
                  <a:cubicBezTo>
                    <a:pt x="269" y="144"/>
                    <a:pt x="269" y="144"/>
                    <a:pt x="269" y="144"/>
                  </a:cubicBezTo>
                  <a:cubicBezTo>
                    <a:pt x="260" y="148"/>
                    <a:pt x="260" y="148"/>
                    <a:pt x="260" y="148"/>
                  </a:cubicBezTo>
                  <a:cubicBezTo>
                    <a:pt x="260" y="148"/>
                    <a:pt x="242" y="139"/>
                    <a:pt x="227" y="139"/>
                  </a:cubicBezTo>
                  <a:cubicBezTo>
                    <a:pt x="224" y="139"/>
                    <a:pt x="222" y="140"/>
                    <a:pt x="219" y="141"/>
                  </a:cubicBezTo>
                  <a:cubicBezTo>
                    <a:pt x="213" y="143"/>
                    <a:pt x="204" y="148"/>
                    <a:pt x="196" y="157"/>
                  </a:cubicBezTo>
                  <a:cubicBezTo>
                    <a:pt x="187" y="149"/>
                    <a:pt x="174" y="143"/>
                    <a:pt x="160" y="142"/>
                  </a:cubicBezTo>
                  <a:cubicBezTo>
                    <a:pt x="157" y="141"/>
                    <a:pt x="154" y="141"/>
                    <a:pt x="152" y="141"/>
                  </a:cubicBezTo>
                  <a:cubicBezTo>
                    <a:pt x="125" y="141"/>
                    <a:pt x="117" y="156"/>
                    <a:pt x="117" y="156"/>
                  </a:cubicBezTo>
                  <a:cubicBezTo>
                    <a:pt x="20" y="93"/>
                    <a:pt x="20" y="93"/>
                    <a:pt x="20" y="93"/>
                  </a:cubicBezTo>
                  <a:cubicBezTo>
                    <a:pt x="20" y="6"/>
                    <a:pt x="20" y="6"/>
                    <a:pt x="20" y="6"/>
                  </a:cubicBezTo>
                  <a:cubicBezTo>
                    <a:pt x="0" y="0"/>
                    <a:pt x="0" y="0"/>
                    <a:pt x="0" y="0"/>
                  </a:cubicBezTo>
                </a:path>
              </a:pathLst>
            </a:custGeom>
            <a:solidFill>
              <a:srgbClr val="8FA1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44"/>
            <p:cNvSpPr/>
            <p:nvPr/>
          </p:nvSpPr>
          <p:spPr bwMode="auto">
            <a:xfrm>
              <a:off x="3329" y="3515"/>
              <a:ext cx="483" cy="12"/>
            </a:xfrm>
            <a:custGeom>
              <a:avLst/>
              <a:gdLst>
                <a:gd name="T0" fmla="*/ 239 w 241"/>
                <a:gd name="T1" fmla="*/ 0 h 6"/>
                <a:gd name="T2" fmla="*/ 2 w 241"/>
                <a:gd name="T3" fmla="*/ 0 h 6"/>
                <a:gd name="T4" fmla="*/ 0 w 241"/>
                <a:gd name="T5" fmla="*/ 3 h 6"/>
                <a:gd name="T6" fmla="*/ 2 w 241"/>
                <a:gd name="T7" fmla="*/ 6 h 6"/>
                <a:gd name="T8" fmla="*/ 239 w 241"/>
                <a:gd name="T9" fmla="*/ 6 h 6"/>
                <a:gd name="T10" fmla="*/ 241 w 241"/>
                <a:gd name="T11" fmla="*/ 3 h 6"/>
                <a:gd name="T12" fmla="*/ 239 w 24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41" h="6">
                  <a:moveTo>
                    <a:pt x="239" y="0"/>
                  </a:moveTo>
                  <a:cubicBezTo>
                    <a:pt x="2" y="0"/>
                    <a:pt x="2" y="0"/>
                    <a:pt x="2" y="0"/>
                  </a:cubicBezTo>
                  <a:cubicBezTo>
                    <a:pt x="1" y="0"/>
                    <a:pt x="0" y="2"/>
                    <a:pt x="0" y="3"/>
                  </a:cubicBezTo>
                  <a:cubicBezTo>
                    <a:pt x="0" y="5"/>
                    <a:pt x="1" y="6"/>
                    <a:pt x="2" y="6"/>
                  </a:cubicBezTo>
                  <a:cubicBezTo>
                    <a:pt x="239" y="6"/>
                    <a:pt x="239" y="6"/>
                    <a:pt x="239" y="6"/>
                  </a:cubicBezTo>
                  <a:cubicBezTo>
                    <a:pt x="240" y="6"/>
                    <a:pt x="241" y="5"/>
                    <a:pt x="241" y="3"/>
                  </a:cubicBezTo>
                  <a:cubicBezTo>
                    <a:pt x="241" y="2"/>
                    <a:pt x="240" y="0"/>
                    <a:pt x="239" y="0"/>
                  </a:cubicBezTo>
                </a:path>
              </a:pathLst>
            </a:custGeom>
            <a:solidFill>
              <a:srgbClr val="828C1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Oval 145"/>
            <p:cNvSpPr>
              <a:spLocks noChangeArrowheads="1"/>
            </p:cNvSpPr>
            <p:nvPr/>
          </p:nvSpPr>
          <p:spPr bwMode="auto">
            <a:xfrm>
              <a:off x="3774" y="2407"/>
              <a:ext cx="222" cy="222"/>
            </a:xfrm>
            <a:prstGeom prst="ellipse">
              <a:avLst/>
            </a:pr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46"/>
            <p:cNvSpPr/>
            <p:nvPr/>
          </p:nvSpPr>
          <p:spPr bwMode="auto">
            <a:xfrm>
              <a:off x="3255" y="2109"/>
              <a:ext cx="673" cy="750"/>
            </a:xfrm>
            <a:custGeom>
              <a:avLst/>
              <a:gdLst>
                <a:gd name="T0" fmla="*/ 137 w 336"/>
                <a:gd name="T1" fmla="*/ 375 h 375"/>
                <a:gd name="T2" fmla="*/ 198 w 336"/>
                <a:gd name="T3" fmla="*/ 375 h 375"/>
                <a:gd name="T4" fmla="*/ 336 w 336"/>
                <a:gd name="T5" fmla="*/ 237 h 375"/>
                <a:gd name="T6" fmla="*/ 336 w 336"/>
                <a:gd name="T7" fmla="*/ 138 h 375"/>
                <a:gd name="T8" fmla="*/ 198 w 336"/>
                <a:gd name="T9" fmla="*/ 0 h 375"/>
                <a:gd name="T10" fmla="*/ 137 w 336"/>
                <a:gd name="T11" fmla="*/ 0 h 375"/>
                <a:gd name="T12" fmla="*/ 0 w 336"/>
                <a:gd name="T13" fmla="*/ 138 h 375"/>
                <a:gd name="T14" fmla="*/ 0 w 336"/>
                <a:gd name="T15" fmla="*/ 237 h 375"/>
                <a:gd name="T16" fmla="*/ 137 w 336"/>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375">
                  <a:moveTo>
                    <a:pt x="137" y="375"/>
                  </a:moveTo>
                  <a:cubicBezTo>
                    <a:pt x="198" y="375"/>
                    <a:pt x="198" y="375"/>
                    <a:pt x="198" y="375"/>
                  </a:cubicBezTo>
                  <a:cubicBezTo>
                    <a:pt x="274" y="375"/>
                    <a:pt x="336" y="313"/>
                    <a:pt x="336" y="237"/>
                  </a:cubicBezTo>
                  <a:cubicBezTo>
                    <a:pt x="336" y="138"/>
                    <a:pt x="336" y="138"/>
                    <a:pt x="336" y="138"/>
                  </a:cubicBezTo>
                  <a:cubicBezTo>
                    <a:pt x="336" y="62"/>
                    <a:pt x="274" y="0"/>
                    <a:pt x="198" y="0"/>
                  </a:cubicBezTo>
                  <a:cubicBezTo>
                    <a:pt x="137" y="0"/>
                    <a:pt x="137" y="0"/>
                    <a:pt x="137" y="0"/>
                  </a:cubicBezTo>
                  <a:cubicBezTo>
                    <a:pt x="62" y="0"/>
                    <a:pt x="0" y="62"/>
                    <a:pt x="0" y="138"/>
                  </a:cubicBezTo>
                  <a:cubicBezTo>
                    <a:pt x="0" y="237"/>
                    <a:pt x="0" y="237"/>
                    <a:pt x="0" y="237"/>
                  </a:cubicBezTo>
                  <a:cubicBezTo>
                    <a:pt x="0" y="313"/>
                    <a:pt x="62" y="375"/>
                    <a:pt x="137" y="375"/>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47"/>
            <p:cNvSpPr/>
            <p:nvPr/>
          </p:nvSpPr>
          <p:spPr bwMode="auto">
            <a:xfrm>
              <a:off x="3255" y="2175"/>
              <a:ext cx="601" cy="684"/>
            </a:xfrm>
            <a:custGeom>
              <a:avLst/>
              <a:gdLst>
                <a:gd name="T0" fmla="*/ 48 w 300"/>
                <a:gd name="T1" fmla="*/ 0 h 342"/>
                <a:gd name="T2" fmla="*/ 12 w 300"/>
                <a:gd name="T3" fmla="*/ 92 h 342"/>
                <a:gd name="T4" fmla="*/ 12 w 300"/>
                <a:gd name="T5" fmla="*/ 192 h 342"/>
                <a:gd name="T6" fmla="*/ 150 w 300"/>
                <a:gd name="T7" fmla="*/ 329 h 342"/>
                <a:gd name="T8" fmla="*/ 211 w 300"/>
                <a:gd name="T9" fmla="*/ 329 h 342"/>
                <a:gd name="T10" fmla="*/ 300 w 300"/>
                <a:gd name="T11" fmla="*/ 296 h 342"/>
                <a:gd name="T12" fmla="*/ 198 w 300"/>
                <a:gd name="T13" fmla="*/ 342 h 342"/>
                <a:gd name="T14" fmla="*/ 137 w 300"/>
                <a:gd name="T15" fmla="*/ 342 h 342"/>
                <a:gd name="T16" fmla="*/ 0 w 300"/>
                <a:gd name="T17" fmla="*/ 204 h 342"/>
                <a:gd name="T18" fmla="*/ 0 w 300"/>
                <a:gd name="T19" fmla="*/ 105 h 342"/>
                <a:gd name="T20" fmla="*/ 48 w 300"/>
                <a:gd name="T21"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0" h="342">
                  <a:moveTo>
                    <a:pt x="48" y="0"/>
                  </a:moveTo>
                  <a:cubicBezTo>
                    <a:pt x="26" y="24"/>
                    <a:pt x="12" y="57"/>
                    <a:pt x="12" y="92"/>
                  </a:cubicBezTo>
                  <a:cubicBezTo>
                    <a:pt x="12" y="192"/>
                    <a:pt x="12" y="192"/>
                    <a:pt x="12" y="192"/>
                  </a:cubicBezTo>
                  <a:cubicBezTo>
                    <a:pt x="12" y="267"/>
                    <a:pt x="75" y="329"/>
                    <a:pt x="150" y="329"/>
                  </a:cubicBezTo>
                  <a:cubicBezTo>
                    <a:pt x="211" y="329"/>
                    <a:pt x="211" y="329"/>
                    <a:pt x="211" y="329"/>
                  </a:cubicBezTo>
                  <a:cubicBezTo>
                    <a:pt x="245" y="329"/>
                    <a:pt x="276" y="317"/>
                    <a:pt x="300" y="296"/>
                  </a:cubicBezTo>
                  <a:cubicBezTo>
                    <a:pt x="274" y="324"/>
                    <a:pt x="238" y="342"/>
                    <a:pt x="198" y="342"/>
                  </a:cubicBezTo>
                  <a:cubicBezTo>
                    <a:pt x="137" y="342"/>
                    <a:pt x="137" y="342"/>
                    <a:pt x="137" y="342"/>
                  </a:cubicBezTo>
                  <a:cubicBezTo>
                    <a:pt x="62" y="342"/>
                    <a:pt x="0" y="280"/>
                    <a:pt x="0" y="204"/>
                  </a:cubicBezTo>
                  <a:cubicBezTo>
                    <a:pt x="0" y="105"/>
                    <a:pt x="0" y="105"/>
                    <a:pt x="0" y="105"/>
                  </a:cubicBezTo>
                  <a:cubicBezTo>
                    <a:pt x="0" y="63"/>
                    <a:pt x="19" y="25"/>
                    <a:pt x="48"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Oval 148"/>
            <p:cNvSpPr>
              <a:spLocks noChangeArrowheads="1"/>
            </p:cNvSpPr>
            <p:nvPr/>
          </p:nvSpPr>
          <p:spPr bwMode="auto">
            <a:xfrm>
              <a:off x="3501" y="2485"/>
              <a:ext cx="51"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49"/>
            <p:cNvSpPr/>
            <p:nvPr/>
          </p:nvSpPr>
          <p:spPr bwMode="auto">
            <a:xfrm>
              <a:off x="3385" y="2297"/>
              <a:ext cx="193" cy="114"/>
            </a:xfrm>
            <a:custGeom>
              <a:avLst/>
              <a:gdLst>
                <a:gd name="T0" fmla="*/ 88 w 96"/>
                <a:gd name="T1" fmla="*/ 57 h 57"/>
                <a:gd name="T2" fmla="*/ 93 w 96"/>
                <a:gd name="T3" fmla="*/ 56 h 57"/>
                <a:gd name="T4" fmla="*/ 93 w 96"/>
                <a:gd name="T5" fmla="*/ 46 h 57"/>
                <a:gd name="T6" fmla="*/ 3 w 96"/>
                <a:gd name="T7" fmla="*/ 40 h 57"/>
                <a:gd name="T8" fmla="*/ 2 w 96"/>
                <a:gd name="T9" fmla="*/ 50 h 57"/>
                <a:gd name="T10" fmla="*/ 12 w 96"/>
                <a:gd name="T11" fmla="*/ 51 h 57"/>
                <a:gd name="T12" fmla="*/ 83 w 96"/>
                <a:gd name="T13" fmla="*/ 55 h 57"/>
                <a:gd name="T14" fmla="*/ 88 w 96"/>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57">
                  <a:moveTo>
                    <a:pt x="88" y="57"/>
                  </a:moveTo>
                  <a:cubicBezTo>
                    <a:pt x="90" y="57"/>
                    <a:pt x="91" y="57"/>
                    <a:pt x="93" y="56"/>
                  </a:cubicBezTo>
                  <a:cubicBezTo>
                    <a:pt x="95" y="53"/>
                    <a:pt x="96" y="49"/>
                    <a:pt x="93" y="46"/>
                  </a:cubicBezTo>
                  <a:cubicBezTo>
                    <a:pt x="93" y="45"/>
                    <a:pt x="53" y="0"/>
                    <a:pt x="3" y="40"/>
                  </a:cubicBezTo>
                  <a:cubicBezTo>
                    <a:pt x="0" y="42"/>
                    <a:pt x="0" y="47"/>
                    <a:pt x="2" y="50"/>
                  </a:cubicBezTo>
                  <a:cubicBezTo>
                    <a:pt x="5" y="53"/>
                    <a:pt x="9" y="53"/>
                    <a:pt x="12" y="51"/>
                  </a:cubicBezTo>
                  <a:cubicBezTo>
                    <a:pt x="51" y="19"/>
                    <a:pt x="82" y="53"/>
                    <a:pt x="83" y="55"/>
                  </a:cubicBezTo>
                  <a:cubicBezTo>
                    <a:pt x="84" y="56"/>
                    <a:pt x="86" y="57"/>
                    <a:pt x="88" y="57"/>
                  </a:cubicBez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Oval 150"/>
            <p:cNvSpPr>
              <a:spLocks noChangeArrowheads="1"/>
            </p:cNvSpPr>
            <p:nvPr/>
          </p:nvSpPr>
          <p:spPr bwMode="auto">
            <a:xfrm>
              <a:off x="3704" y="2485"/>
              <a:ext cx="48" cy="62"/>
            </a:xfrm>
            <a:prstGeom prst="ellipse">
              <a:avLst/>
            </a:prstGeom>
            <a:solidFill>
              <a:srgbClr val="282F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51"/>
            <p:cNvSpPr/>
            <p:nvPr/>
          </p:nvSpPr>
          <p:spPr bwMode="auto">
            <a:xfrm>
              <a:off x="3678" y="2297"/>
              <a:ext cx="192" cy="114"/>
            </a:xfrm>
            <a:custGeom>
              <a:avLst/>
              <a:gdLst>
                <a:gd name="T0" fmla="*/ 7 w 96"/>
                <a:gd name="T1" fmla="*/ 57 h 57"/>
                <a:gd name="T2" fmla="*/ 13 w 96"/>
                <a:gd name="T3" fmla="*/ 55 h 57"/>
                <a:gd name="T4" fmla="*/ 83 w 96"/>
                <a:gd name="T5" fmla="*/ 51 h 57"/>
                <a:gd name="T6" fmla="*/ 93 w 96"/>
                <a:gd name="T7" fmla="*/ 50 h 57"/>
                <a:gd name="T8" fmla="*/ 92 w 96"/>
                <a:gd name="T9" fmla="*/ 40 h 57"/>
                <a:gd name="T10" fmla="*/ 2 w 96"/>
                <a:gd name="T11" fmla="*/ 46 h 57"/>
                <a:gd name="T12" fmla="*/ 3 w 96"/>
                <a:gd name="T13" fmla="*/ 56 h 57"/>
                <a:gd name="T14" fmla="*/ 7 w 96"/>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57">
                  <a:moveTo>
                    <a:pt x="7" y="57"/>
                  </a:moveTo>
                  <a:cubicBezTo>
                    <a:pt x="9" y="57"/>
                    <a:pt x="11" y="56"/>
                    <a:pt x="13" y="55"/>
                  </a:cubicBezTo>
                  <a:cubicBezTo>
                    <a:pt x="14" y="53"/>
                    <a:pt x="45" y="19"/>
                    <a:pt x="83" y="51"/>
                  </a:cubicBezTo>
                  <a:cubicBezTo>
                    <a:pt x="86" y="53"/>
                    <a:pt x="91" y="53"/>
                    <a:pt x="93" y="50"/>
                  </a:cubicBezTo>
                  <a:cubicBezTo>
                    <a:pt x="96" y="47"/>
                    <a:pt x="95" y="42"/>
                    <a:pt x="92" y="40"/>
                  </a:cubicBezTo>
                  <a:cubicBezTo>
                    <a:pt x="43" y="0"/>
                    <a:pt x="3" y="45"/>
                    <a:pt x="2" y="46"/>
                  </a:cubicBezTo>
                  <a:cubicBezTo>
                    <a:pt x="0" y="49"/>
                    <a:pt x="0" y="53"/>
                    <a:pt x="3" y="56"/>
                  </a:cubicBezTo>
                  <a:cubicBezTo>
                    <a:pt x="4" y="57"/>
                    <a:pt x="6" y="57"/>
                    <a:pt x="7" y="57"/>
                  </a:cubicBez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52"/>
            <p:cNvSpPr/>
            <p:nvPr/>
          </p:nvSpPr>
          <p:spPr bwMode="auto">
            <a:xfrm>
              <a:off x="3616" y="2539"/>
              <a:ext cx="70" cy="90"/>
            </a:xfrm>
            <a:custGeom>
              <a:avLst/>
              <a:gdLst>
                <a:gd name="T0" fmla="*/ 7 w 35"/>
                <a:gd name="T1" fmla="*/ 0 h 45"/>
                <a:gd name="T2" fmla="*/ 14 w 35"/>
                <a:gd name="T3" fmla="*/ 32 h 45"/>
                <a:gd name="T4" fmla="*/ 0 w 35"/>
                <a:gd name="T5" fmla="*/ 35 h 45"/>
                <a:gd name="T6" fmla="*/ 16 w 35"/>
                <a:gd name="T7" fmla="*/ 42 h 45"/>
                <a:gd name="T8" fmla="*/ 7 w 35"/>
                <a:gd name="T9" fmla="*/ 0 h 45"/>
              </a:gdLst>
              <a:ahLst/>
              <a:cxnLst>
                <a:cxn ang="0">
                  <a:pos x="T0" y="T1"/>
                </a:cxn>
                <a:cxn ang="0">
                  <a:pos x="T2" y="T3"/>
                </a:cxn>
                <a:cxn ang="0">
                  <a:pos x="T4" y="T5"/>
                </a:cxn>
                <a:cxn ang="0">
                  <a:pos x="T6" y="T7"/>
                </a:cxn>
                <a:cxn ang="0">
                  <a:pos x="T8" y="T9"/>
                </a:cxn>
              </a:cxnLst>
              <a:rect l="0" t="0" r="r" b="b"/>
              <a:pathLst>
                <a:path w="35" h="45">
                  <a:moveTo>
                    <a:pt x="7" y="0"/>
                  </a:moveTo>
                  <a:cubicBezTo>
                    <a:pt x="7" y="0"/>
                    <a:pt x="20" y="23"/>
                    <a:pt x="14" y="32"/>
                  </a:cubicBezTo>
                  <a:cubicBezTo>
                    <a:pt x="9" y="40"/>
                    <a:pt x="0" y="35"/>
                    <a:pt x="0" y="35"/>
                  </a:cubicBezTo>
                  <a:cubicBezTo>
                    <a:pt x="0" y="35"/>
                    <a:pt x="5" y="45"/>
                    <a:pt x="16" y="42"/>
                  </a:cubicBezTo>
                  <a:cubicBezTo>
                    <a:pt x="26" y="39"/>
                    <a:pt x="35" y="22"/>
                    <a:pt x="7"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53"/>
            <p:cNvSpPr/>
            <p:nvPr/>
          </p:nvSpPr>
          <p:spPr bwMode="auto">
            <a:xfrm>
              <a:off x="3578" y="2647"/>
              <a:ext cx="132" cy="66"/>
            </a:xfrm>
            <a:custGeom>
              <a:avLst/>
              <a:gdLst>
                <a:gd name="T0" fmla="*/ 5 w 66"/>
                <a:gd name="T1" fmla="*/ 33 h 33"/>
                <a:gd name="T2" fmla="*/ 2 w 66"/>
                <a:gd name="T3" fmla="*/ 32 h 33"/>
                <a:gd name="T4" fmla="*/ 2 w 66"/>
                <a:gd name="T5" fmla="*/ 26 h 33"/>
                <a:gd name="T6" fmla="*/ 63 w 66"/>
                <a:gd name="T7" fmla="*/ 12 h 33"/>
                <a:gd name="T8" fmla="*/ 65 w 66"/>
                <a:gd name="T9" fmla="*/ 17 h 33"/>
                <a:gd name="T10" fmla="*/ 60 w 66"/>
                <a:gd name="T11" fmla="*/ 20 h 33"/>
                <a:gd name="T12" fmla="*/ 8 w 66"/>
                <a:gd name="T13" fmla="*/ 32 h 33"/>
                <a:gd name="T14" fmla="*/ 5 w 6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3">
                  <a:moveTo>
                    <a:pt x="5" y="33"/>
                  </a:moveTo>
                  <a:cubicBezTo>
                    <a:pt x="4" y="33"/>
                    <a:pt x="3" y="33"/>
                    <a:pt x="2" y="32"/>
                  </a:cubicBezTo>
                  <a:cubicBezTo>
                    <a:pt x="0" y="31"/>
                    <a:pt x="0" y="28"/>
                    <a:pt x="2" y="26"/>
                  </a:cubicBezTo>
                  <a:cubicBezTo>
                    <a:pt x="25" y="0"/>
                    <a:pt x="61" y="11"/>
                    <a:pt x="63" y="12"/>
                  </a:cubicBezTo>
                  <a:cubicBezTo>
                    <a:pt x="65" y="12"/>
                    <a:pt x="66" y="15"/>
                    <a:pt x="65" y="17"/>
                  </a:cubicBezTo>
                  <a:cubicBezTo>
                    <a:pt x="65" y="19"/>
                    <a:pt x="62" y="20"/>
                    <a:pt x="60" y="20"/>
                  </a:cubicBezTo>
                  <a:cubicBezTo>
                    <a:pt x="60" y="19"/>
                    <a:pt x="28" y="10"/>
                    <a:pt x="8" y="32"/>
                  </a:cubicBezTo>
                  <a:cubicBezTo>
                    <a:pt x="7" y="33"/>
                    <a:pt x="6" y="33"/>
                    <a:pt x="5" y="33"/>
                  </a:cubicBezTo>
                  <a:close/>
                </a:path>
              </a:pathLst>
            </a:custGeom>
            <a:solidFill>
              <a:srgbClr val="C617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54"/>
            <p:cNvSpPr/>
            <p:nvPr/>
          </p:nvSpPr>
          <p:spPr bwMode="auto">
            <a:xfrm>
              <a:off x="3097" y="1585"/>
              <a:ext cx="1001" cy="864"/>
            </a:xfrm>
            <a:custGeom>
              <a:avLst/>
              <a:gdLst>
                <a:gd name="T0" fmla="*/ 55 w 500"/>
                <a:gd name="T1" fmla="*/ 432 h 432"/>
                <a:gd name="T2" fmla="*/ 26 w 500"/>
                <a:gd name="T3" fmla="*/ 190 h 432"/>
                <a:gd name="T4" fmla="*/ 415 w 500"/>
                <a:gd name="T5" fmla="*/ 426 h 432"/>
                <a:gd name="T6" fmla="*/ 400 w 500"/>
                <a:gd name="T7" fmla="*/ 339 h 432"/>
                <a:gd name="T8" fmla="*/ 270 w 500"/>
                <a:gd name="T9" fmla="*/ 368 h 432"/>
                <a:gd name="T10" fmla="*/ 134 w 500"/>
                <a:gd name="T11" fmla="*/ 339 h 432"/>
                <a:gd name="T12" fmla="*/ 117 w 500"/>
                <a:gd name="T13" fmla="*/ 426 h 432"/>
                <a:gd name="T14" fmla="*/ 55 w 500"/>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0" h="432">
                  <a:moveTo>
                    <a:pt x="55" y="432"/>
                  </a:moveTo>
                  <a:cubicBezTo>
                    <a:pt x="0" y="402"/>
                    <a:pt x="26" y="190"/>
                    <a:pt x="26" y="190"/>
                  </a:cubicBezTo>
                  <a:cubicBezTo>
                    <a:pt x="232" y="251"/>
                    <a:pt x="500" y="0"/>
                    <a:pt x="415" y="426"/>
                  </a:cubicBezTo>
                  <a:cubicBezTo>
                    <a:pt x="400" y="339"/>
                    <a:pt x="400" y="339"/>
                    <a:pt x="400" y="339"/>
                  </a:cubicBezTo>
                  <a:cubicBezTo>
                    <a:pt x="270" y="368"/>
                    <a:pt x="270" y="368"/>
                    <a:pt x="270" y="368"/>
                  </a:cubicBezTo>
                  <a:cubicBezTo>
                    <a:pt x="134" y="339"/>
                    <a:pt x="134" y="339"/>
                    <a:pt x="134" y="339"/>
                  </a:cubicBezTo>
                  <a:cubicBezTo>
                    <a:pt x="117" y="426"/>
                    <a:pt x="117" y="426"/>
                    <a:pt x="117" y="426"/>
                  </a:cubicBezTo>
                  <a:lnTo>
                    <a:pt x="55" y="432"/>
                  </a:lnTo>
                  <a:close/>
                </a:path>
              </a:pathLst>
            </a:custGeom>
            <a:solidFill>
              <a:srgbClr val="5916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55"/>
            <p:cNvSpPr/>
            <p:nvPr/>
          </p:nvSpPr>
          <p:spPr bwMode="auto">
            <a:xfrm>
              <a:off x="3329" y="2205"/>
              <a:ext cx="599" cy="232"/>
            </a:xfrm>
            <a:custGeom>
              <a:avLst/>
              <a:gdLst>
                <a:gd name="T0" fmla="*/ 299 w 299"/>
                <a:gd name="T1" fmla="*/ 116 h 116"/>
                <a:gd name="T2" fmla="*/ 295 w 299"/>
                <a:gd name="T3" fmla="*/ 0 h 116"/>
                <a:gd name="T4" fmla="*/ 165 w 299"/>
                <a:gd name="T5" fmla="*/ 49 h 116"/>
                <a:gd name="T6" fmla="*/ 0 w 299"/>
                <a:gd name="T7" fmla="*/ 0 h 116"/>
                <a:gd name="T8" fmla="*/ 3 w 299"/>
                <a:gd name="T9" fmla="*/ 108 h 116"/>
                <a:gd name="T10" fmla="*/ 18 w 299"/>
                <a:gd name="T11" fmla="*/ 29 h 116"/>
                <a:gd name="T12" fmla="*/ 154 w 299"/>
                <a:gd name="T13" fmla="*/ 58 h 116"/>
                <a:gd name="T14" fmla="*/ 284 w 299"/>
                <a:gd name="T15" fmla="*/ 29 h 116"/>
                <a:gd name="T16" fmla="*/ 299 w 299"/>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16">
                  <a:moveTo>
                    <a:pt x="299" y="116"/>
                  </a:moveTo>
                  <a:cubicBezTo>
                    <a:pt x="298" y="113"/>
                    <a:pt x="295" y="0"/>
                    <a:pt x="295" y="0"/>
                  </a:cubicBezTo>
                  <a:cubicBezTo>
                    <a:pt x="165" y="49"/>
                    <a:pt x="165" y="49"/>
                    <a:pt x="165" y="49"/>
                  </a:cubicBezTo>
                  <a:cubicBezTo>
                    <a:pt x="0" y="0"/>
                    <a:pt x="0" y="0"/>
                    <a:pt x="0" y="0"/>
                  </a:cubicBezTo>
                  <a:cubicBezTo>
                    <a:pt x="0" y="0"/>
                    <a:pt x="2" y="112"/>
                    <a:pt x="3" y="108"/>
                  </a:cubicBezTo>
                  <a:cubicBezTo>
                    <a:pt x="3" y="103"/>
                    <a:pt x="18" y="29"/>
                    <a:pt x="18" y="29"/>
                  </a:cubicBezTo>
                  <a:cubicBezTo>
                    <a:pt x="154" y="58"/>
                    <a:pt x="154" y="58"/>
                    <a:pt x="154" y="58"/>
                  </a:cubicBezTo>
                  <a:cubicBezTo>
                    <a:pt x="284" y="29"/>
                    <a:pt x="284" y="29"/>
                    <a:pt x="284" y="29"/>
                  </a:cubicBezTo>
                  <a:lnTo>
                    <a:pt x="299" y="116"/>
                  </a:lnTo>
                  <a:close/>
                </a:path>
              </a:pathLst>
            </a:custGeom>
            <a:solidFill>
              <a:srgbClr val="4C11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56"/>
            <p:cNvSpPr/>
            <p:nvPr/>
          </p:nvSpPr>
          <p:spPr bwMode="auto">
            <a:xfrm>
              <a:off x="3463" y="1929"/>
              <a:ext cx="265" cy="200"/>
            </a:xfrm>
            <a:custGeom>
              <a:avLst/>
              <a:gdLst>
                <a:gd name="T0" fmla="*/ 132 w 132"/>
                <a:gd name="T1" fmla="*/ 0 h 100"/>
                <a:gd name="T2" fmla="*/ 61 w 132"/>
                <a:gd name="T3" fmla="*/ 10 h 100"/>
                <a:gd name="T4" fmla="*/ 0 w 132"/>
                <a:gd name="T5" fmla="*/ 84 h 100"/>
                <a:gd name="T6" fmla="*/ 92 w 132"/>
                <a:gd name="T7" fmla="*/ 79 h 100"/>
                <a:gd name="T8" fmla="*/ 132 w 132"/>
                <a:gd name="T9" fmla="*/ 0 h 100"/>
              </a:gdLst>
              <a:ahLst/>
              <a:cxnLst>
                <a:cxn ang="0">
                  <a:pos x="T0" y="T1"/>
                </a:cxn>
                <a:cxn ang="0">
                  <a:pos x="T2" y="T3"/>
                </a:cxn>
                <a:cxn ang="0">
                  <a:pos x="T4" y="T5"/>
                </a:cxn>
                <a:cxn ang="0">
                  <a:pos x="T6" y="T7"/>
                </a:cxn>
                <a:cxn ang="0">
                  <a:pos x="T8" y="T9"/>
                </a:cxn>
              </a:cxnLst>
              <a:rect l="0" t="0" r="r" b="b"/>
              <a:pathLst>
                <a:path w="132" h="100">
                  <a:moveTo>
                    <a:pt x="132" y="0"/>
                  </a:moveTo>
                  <a:cubicBezTo>
                    <a:pt x="110" y="1"/>
                    <a:pt x="86" y="5"/>
                    <a:pt x="61" y="10"/>
                  </a:cubicBezTo>
                  <a:cubicBezTo>
                    <a:pt x="68" y="37"/>
                    <a:pt x="61" y="70"/>
                    <a:pt x="0" y="84"/>
                  </a:cubicBezTo>
                  <a:cubicBezTo>
                    <a:pt x="0" y="84"/>
                    <a:pt x="58" y="100"/>
                    <a:pt x="92" y="79"/>
                  </a:cubicBezTo>
                  <a:cubicBezTo>
                    <a:pt x="113" y="66"/>
                    <a:pt x="125" y="29"/>
                    <a:pt x="132" y="0"/>
                  </a:cubicBezTo>
                  <a:close/>
                </a:path>
              </a:pathLst>
            </a:custGeom>
            <a:solidFill>
              <a:srgbClr val="7C23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Oval 157"/>
            <p:cNvSpPr>
              <a:spLocks noChangeArrowheads="1"/>
            </p:cNvSpPr>
            <p:nvPr/>
          </p:nvSpPr>
          <p:spPr bwMode="auto">
            <a:xfrm>
              <a:off x="3143" y="2407"/>
              <a:ext cx="222" cy="222"/>
            </a:xfrm>
            <a:prstGeom prst="ellipse">
              <a:avLst/>
            </a:pr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58"/>
            <p:cNvSpPr/>
            <p:nvPr/>
          </p:nvSpPr>
          <p:spPr bwMode="auto">
            <a:xfrm>
              <a:off x="3435" y="3365"/>
              <a:ext cx="215" cy="214"/>
            </a:xfrm>
            <a:custGeom>
              <a:avLst/>
              <a:gdLst>
                <a:gd name="T0" fmla="*/ 12 w 107"/>
                <a:gd name="T1" fmla="*/ 75 h 107"/>
                <a:gd name="T2" fmla="*/ 75 w 107"/>
                <a:gd name="T3" fmla="*/ 95 h 107"/>
                <a:gd name="T4" fmla="*/ 95 w 107"/>
                <a:gd name="T5" fmla="*/ 32 h 107"/>
                <a:gd name="T6" fmla="*/ 32 w 107"/>
                <a:gd name="T7" fmla="*/ 12 h 107"/>
                <a:gd name="T8" fmla="*/ 12 w 107"/>
                <a:gd name="T9" fmla="*/ 75 h 107"/>
              </a:gdLst>
              <a:ahLst/>
              <a:cxnLst>
                <a:cxn ang="0">
                  <a:pos x="T0" y="T1"/>
                </a:cxn>
                <a:cxn ang="0">
                  <a:pos x="T2" y="T3"/>
                </a:cxn>
                <a:cxn ang="0">
                  <a:pos x="T4" y="T5"/>
                </a:cxn>
                <a:cxn ang="0">
                  <a:pos x="T6" y="T7"/>
                </a:cxn>
                <a:cxn ang="0">
                  <a:pos x="T8" y="T9"/>
                </a:cxn>
              </a:cxnLst>
              <a:rect l="0" t="0" r="r" b="b"/>
              <a:pathLst>
                <a:path w="107" h="107">
                  <a:moveTo>
                    <a:pt x="12" y="75"/>
                  </a:moveTo>
                  <a:cubicBezTo>
                    <a:pt x="23" y="98"/>
                    <a:pt x="52" y="107"/>
                    <a:pt x="75" y="95"/>
                  </a:cubicBezTo>
                  <a:cubicBezTo>
                    <a:pt x="98" y="84"/>
                    <a:pt x="107" y="55"/>
                    <a:pt x="95" y="32"/>
                  </a:cubicBezTo>
                  <a:cubicBezTo>
                    <a:pt x="83" y="9"/>
                    <a:pt x="55" y="0"/>
                    <a:pt x="32" y="12"/>
                  </a:cubicBezTo>
                  <a:cubicBezTo>
                    <a:pt x="9" y="24"/>
                    <a:pt x="0" y="52"/>
                    <a:pt x="12" y="75"/>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59"/>
            <p:cNvSpPr/>
            <p:nvPr/>
          </p:nvSpPr>
          <p:spPr bwMode="auto">
            <a:xfrm>
              <a:off x="3437" y="3401"/>
              <a:ext cx="181" cy="178"/>
            </a:xfrm>
            <a:custGeom>
              <a:avLst/>
              <a:gdLst>
                <a:gd name="T0" fmla="*/ 23 w 90"/>
                <a:gd name="T1" fmla="*/ 0 h 89"/>
                <a:gd name="T2" fmla="*/ 19 w 90"/>
                <a:gd name="T3" fmla="*/ 48 h 89"/>
                <a:gd name="T4" fmla="*/ 82 w 90"/>
                <a:gd name="T5" fmla="*/ 69 h 89"/>
                <a:gd name="T6" fmla="*/ 90 w 90"/>
                <a:gd name="T7" fmla="*/ 63 h 89"/>
                <a:gd name="T8" fmla="*/ 74 w 90"/>
                <a:gd name="T9" fmla="*/ 77 h 89"/>
                <a:gd name="T10" fmla="*/ 11 w 90"/>
                <a:gd name="T11" fmla="*/ 57 h 89"/>
                <a:gd name="T12" fmla="*/ 23 w 90"/>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90" h="89">
                  <a:moveTo>
                    <a:pt x="23" y="0"/>
                  </a:moveTo>
                  <a:cubicBezTo>
                    <a:pt x="13" y="13"/>
                    <a:pt x="10" y="32"/>
                    <a:pt x="19" y="48"/>
                  </a:cubicBezTo>
                  <a:cubicBezTo>
                    <a:pt x="31" y="71"/>
                    <a:pt x="59" y="81"/>
                    <a:pt x="82" y="69"/>
                  </a:cubicBezTo>
                  <a:cubicBezTo>
                    <a:pt x="85" y="67"/>
                    <a:pt x="88" y="65"/>
                    <a:pt x="90" y="63"/>
                  </a:cubicBezTo>
                  <a:cubicBezTo>
                    <a:pt x="86" y="69"/>
                    <a:pt x="81" y="74"/>
                    <a:pt x="74" y="77"/>
                  </a:cubicBezTo>
                  <a:cubicBezTo>
                    <a:pt x="51" y="89"/>
                    <a:pt x="22" y="80"/>
                    <a:pt x="11" y="57"/>
                  </a:cubicBezTo>
                  <a:cubicBezTo>
                    <a:pt x="0" y="37"/>
                    <a:pt x="6" y="13"/>
                    <a:pt x="23" y="0"/>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60"/>
            <p:cNvSpPr/>
            <p:nvPr/>
          </p:nvSpPr>
          <p:spPr bwMode="auto">
            <a:xfrm>
              <a:off x="3389" y="3383"/>
              <a:ext cx="80" cy="136"/>
            </a:xfrm>
            <a:custGeom>
              <a:avLst/>
              <a:gdLst>
                <a:gd name="T0" fmla="*/ 12 w 80"/>
                <a:gd name="T1" fmla="*/ 0 h 136"/>
                <a:gd name="T2" fmla="*/ 80 w 80"/>
                <a:gd name="T3" fmla="*/ 30 h 136"/>
                <a:gd name="T4" fmla="*/ 72 w 80"/>
                <a:gd name="T5" fmla="*/ 136 h 136"/>
                <a:gd name="T6" fmla="*/ 0 w 80"/>
                <a:gd name="T7" fmla="*/ 108 h 136"/>
                <a:gd name="T8" fmla="*/ 12 w 80"/>
                <a:gd name="T9" fmla="*/ 0 h 136"/>
              </a:gdLst>
              <a:ahLst/>
              <a:cxnLst>
                <a:cxn ang="0">
                  <a:pos x="T0" y="T1"/>
                </a:cxn>
                <a:cxn ang="0">
                  <a:pos x="T2" y="T3"/>
                </a:cxn>
                <a:cxn ang="0">
                  <a:pos x="T4" y="T5"/>
                </a:cxn>
                <a:cxn ang="0">
                  <a:pos x="T6" y="T7"/>
                </a:cxn>
                <a:cxn ang="0">
                  <a:pos x="T8" y="T9"/>
                </a:cxn>
              </a:cxnLst>
              <a:rect l="0" t="0" r="r" b="b"/>
              <a:pathLst>
                <a:path w="80" h="136">
                  <a:moveTo>
                    <a:pt x="12" y="0"/>
                  </a:moveTo>
                  <a:lnTo>
                    <a:pt x="80" y="30"/>
                  </a:lnTo>
                  <a:lnTo>
                    <a:pt x="72" y="136"/>
                  </a:lnTo>
                  <a:lnTo>
                    <a:pt x="0" y="108"/>
                  </a:lnTo>
                  <a:lnTo>
                    <a:pt x="12" y="0"/>
                  </a:ln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61"/>
            <p:cNvSpPr/>
            <p:nvPr/>
          </p:nvSpPr>
          <p:spPr bwMode="auto">
            <a:xfrm>
              <a:off x="3057" y="2851"/>
              <a:ext cx="370" cy="666"/>
            </a:xfrm>
            <a:custGeom>
              <a:avLst/>
              <a:gdLst>
                <a:gd name="T0" fmla="*/ 103 w 185"/>
                <a:gd name="T1" fmla="*/ 0 h 333"/>
                <a:gd name="T2" fmla="*/ 0 w 185"/>
                <a:gd name="T3" fmla="*/ 267 h 333"/>
                <a:gd name="T4" fmla="*/ 173 w 185"/>
                <a:gd name="T5" fmla="*/ 333 h 333"/>
                <a:gd name="T6" fmla="*/ 185 w 185"/>
                <a:gd name="T7" fmla="*/ 266 h 333"/>
                <a:gd name="T8" fmla="*/ 86 w 185"/>
                <a:gd name="T9" fmla="*/ 216 h 333"/>
                <a:gd name="T10" fmla="*/ 109 w 185"/>
                <a:gd name="T11" fmla="*/ 116 h 333"/>
                <a:gd name="T12" fmla="*/ 103 w 185"/>
                <a:gd name="T13" fmla="*/ 0 h 333"/>
              </a:gdLst>
              <a:ahLst/>
              <a:cxnLst>
                <a:cxn ang="0">
                  <a:pos x="T0" y="T1"/>
                </a:cxn>
                <a:cxn ang="0">
                  <a:pos x="T2" y="T3"/>
                </a:cxn>
                <a:cxn ang="0">
                  <a:pos x="T4" y="T5"/>
                </a:cxn>
                <a:cxn ang="0">
                  <a:pos x="T6" y="T7"/>
                </a:cxn>
                <a:cxn ang="0">
                  <a:pos x="T8" y="T9"/>
                </a:cxn>
                <a:cxn ang="0">
                  <a:pos x="T10" y="T11"/>
                </a:cxn>
                <a:cxn ang="0">
                  <a:pos x="T12" y="T13"/>
                </a:cxn>
              </a:cxnLst>
              <a:rect l="0" t="0" r="r" b="b"/>
              <a:pathLst>
                <a:path w="185" h="333">
                  <a:moveTo>
                    <a:pt x="103" y="0"/>
                  </a:moveTo>
                  <a:cubicBezTo>
                    <a:pt x="103" y="0"/>
                    <a:pt x="50" y="18"/>
                    <a:pt x="0" y="267"/>
                  </a:cubicBezTo>
                  <a:cubicBezTo>
                    <a:pt x="173" y="333"/>
                    <a:pt x="173" y="333"/>
                    <a:pt x="173" y="333"/>
                  </a:cubicBezTo>
                  <a:cubicBezTo>
                    <a:pt x="185" y="266"/>
                    <a:pt x="185" y="266"/>
                    <a:pt x="185" y="266"/>
                  </a:cubicBezTo>
                  <a:cubicBezTo>
                    <a:pt x="86" y="216"/>
                    <a:pt x="86" y="216"/>
                    <a:pt x="86" y="216"/>
                  </a:cubicBezTo>
                  <a:cubicBezTo>
                    <a:pt x="109" y="116"/>
                    <a:pt x="109" y="116"/>
                    <a:pt x="109" y="116"/>
                  </a:cubicBezTo>
                  <a:lnTo>
                    <a:pt x="103" y="0"/>
                  </a:lnTo>
                  <a:close/>
                </a:path>
              </a:pathLst>
            </a:custGeom>
            <a:solidFill>
              <a:srgbClr val="B0CE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62"/>
            <p:cNvSpPr/>
            <p:nvPr/>
          </p:nvSpPr>
          <p:spPr bwMode="auto">
            <a:xfrm>
              <a:off x="3217" y="3283"/>
              <a:ext cx="62" cy="28"/>
            </a:xfrm>
            <a:custGeom>
              <a:avLst/>
              <a:gdLst>
                <a:gd name="T0" fmla="*/ 12 w 62"/>
                <a:gd name="T1" fmla="*/ 0 h 28"/>
                <a:gd name="T2" fmla="*/ 0 w 62"/>
                <a:gd name="T3" fmla="*/ 28 h 28"/>
                <a:gd name="T4" fmla="*/ 62 w 62"/>
                <a:gd name="T5" fmla="*/ 26 h 28"/>
                <a:gd name="T6" fmla="*/ 12 w 62"/>
                <a:gd name="T7" fmla="*/ 0 h 28"/>
              </a:gdLst>
              <a:ahLst/>
              <a:cxnLst>
                <a:cxn ang="0">
                  <a:pos x="T0" y="T1"/>
                </a:cxn>
                <a:cxn ang="0">
                  <a:pos x="T2" y="T3"/>
                </a:cxn>
                <a:cxn ang="0">
                  <a:pos x="T4" y="T5"/>
                </a:cxn>
                <a:cxn ang="0">
                  <a:pos x="T6" y="T7"/>
                </a:cxn>
              </a:cxnLst>
              <a:rect l="0" t="0" r="r" b="b"/>
              <a:pathLst>
                <a:path w="62" h="28">
                  <a:moveTo>
                    <a:pt x="12" y="0"/>
                  </a:moveTo>
                  <a:lnTo>
                    <a:pt x="0" y="28"/>
                  </a:lnTo>
                  <a:lnTo>
                    <a:pt x="62" y="26"/>
                  </a:lnTo>
                  <a:lnTo>
                    <a:pt x="12" y="0"/>
                  </a:lnTo>
                  <a:close/>
                </a:path>
              </a:pathLst>
            </a:custGeom>
            <a:solidFill>
              <a:srgbClr val="9EB21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63"/>
            <p:cNvSpPr/>
            <p:nvPr/>
          </p:nvSpPr>
          <p:spPr bwMode="auto">
            <a:xfrm>
              <a:off x="3602" y="3365"/>
              <a:ext cx="214" cy="212"/>
            </a:xfrm>
            <a:custGeom>
              <a:avLst/>
              <a:gdLst>
                <a:gd name="T0" fmla="*/ 97 w 107"/>
                <a:gd name="T1" fmla="*/ 35 h 106"/>
                <a:gd name="T2" fmla="*/ 72 w 107"/>
                <a:gd name="T3" fmla="*/ 96 h 106"/>
                <a:gd name="T4" fmla="*/ 10 w 107"/>
                <a:gd name="T5" fmla="*/ 71 h 106"/>
                <a:gd name="T6" fmla="*/ 36 w 107"/>
                <a:gd name="T7" fmla="*/ 10 h 106"/>
                <a:gd name="T8" fmla="*/ 97 w 107"/>
                <a:gd name="T9" fmla="*/ 35 h 106"/>
              </a:gdLst>
              <a:ahLst/>
              <a:cxnLst>
                <a:cxn ang="0">
                  <a:pos x="T0" y="T1"/>
                </a:cxn>
                <a:cxn ang="0">
                  <a:pos x="T2" y="T3"/>
                </a:cxn>
                <a:cxn ang="0">
                  <a:pos x="T4" y="T5"/>
                </a:cxn>
                <a:cxn ang="0">
                  <a:pos x="T6" y="T7"/>
                </a:cxn>
                <a:cxn ang="0">
                  <a:pos x="T8" y="T9"/>
                </a:cxn>
              </a:cxnLst>
              <a:rect l="0" t="0" r="r" b="b"/>
              <a:pathLst>
                <a:path w="107" h="106">
                  <a:moveTo>
                    <a:pt x="97" y="35"/>
                  </a:moveTo>
                  <a:cubicBezTo>
                    <a:pt x="107" y="59"/>
                    <a:pt x="96" y="86"/>
                    <a:pt x="72" y="96"/>
                  </a:cubicBezTo>
                  <a:cubicBezTo>
                    <a:pt x="48" y="106"/>
                    <a:pt x="20" y="95"/>
                    <a:pt x="10" y="71"/>
                  </a:cubicBezTo>
                  <a:cubicBezTo>
                    <a:pt x="0" y="47"/>
                    <a:pt x="12" y="20"/>
                    <a:pt x="36" y="10"/>
                  </a:cubicBezTo>
                  <a:cubicBezTo>
                    <a:pt x="60" y="0"/>
                    <a:pt x="87" y="11"/>
                    <a:pt x="97" y="35"/>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64"/>
            <p:cNvSpPr/>
            <p:nvPr/>
          </p:nvSpPr>
          <p:spPr bwMode="auto">
            <a:xfrm>
              <a:off x="3692" y="3371"/>
              <a:ext cx="124" cy="194"/>
            </a:xfrm>
            <a:custGeom>
              <a:avLst/>
              <a:gdLst>
                <a:gd name="T0" fmla="*/ 0 w 62"/>
                <a:gd name="T1" fmla="*/ 4 h 97"/>
                <a:gd name="T2" fmla="*/ 40 w 62"/>
                <a:gd name="T3" fmla="*/ 33 h 97"/>
                <a:gd name="T4" fmla="*/ 15 w 62"/>
                <a:gd name="T5" fmla="*/ 94 h 97"/>
                <a:gd name="T6" fmla="*/ 5 w 62"/>
                <a:gd name="T7" fmla="*/ 97 h 97"/>
                <a:gd name="T8" fmla="*/ 27 w 62"/>
                <a:gd name="T9" fmla="*/ 93 h 97"/>
                <a:gd name="T10" fmla="*/ 52 w 62"/>
                <a:gd name="T11" fmla="*/ 32 h 97"/>
                <a:gd name="T12" fmla="*/ 0 w 62"/>
                <a:gd name="T13" fmla="*/ 4 h 97"/>
              </a:gdLst>
              <a:ahLst/>
              <a:cxnLst>
                <a:cxn ang="0">
                  <a:pos x="T0" y="T1"/>
                </a:cxn>
                <a:cxn ang="0">
                  <a:pos x="T2" y="T3"/>
                </a:cxn>
                <a:cxn ang="0">
                  <a:pos x="T4" y="T5"/>
                </a:cxn>
                <a:cxn ang="0">
                  <a:pos x="T6" y="T7"/>
                </a:cxn>
                <a:cxn ang="0">
                  <a:pos x="T8" y="T9"/>
                </a:cxn>
                <a:cxn ang="0">
                  <a:pos x="T10" y="T11"/>
                </a:cxn>
                <a:cxn ang="0">
                  <a:pos x="T12" y="T13"/>
                </a:cxn>
              </a:cxnLst>
              <a:rect l="0" t="0" r="r" b="b"/>
              <a:pathLst>
                <a:path w="62" h="97">
                  <a:moveTo>
                    <a:pt x="0" y="4"/>
                  </a:moveTo>
                  <a:cubicBezTo>
                    <a:pt x="17" y="5"/>
                    <a:pt x="33" y="16"/>
                    <a:pt x="40" y="33"/>
                  </a:cubicBezTo>
                  <a:cubicBezTo>
                    <a:pt x="50" y="57"/>
                    <a:pt x="39" y="84"/>
                    <a:pt x="15" y="94"/>
                  </a:cubicBezTo>
                  <a:cubicBezTo>
                    <a:pt x="11" y="95"/>
                    <a:pt x="8" y="96"/>
                    <a:pt x="5" y="97"/>
                  </a:cubicBezTo>
                  <a:cubicBezTo>
                    <a:pt x="12" y="97"/>
                    <a:pt x="20" y="96"/>
                    <a:pt x="27" y="93"/>
                  </a:cubicBezTo>
                  <a:cubicBezTo>
                    <a:pt x="51" y="83"/>
                    <a:pt x="62" y="56"/>
                    <a:pt x="52" y="32"/>
                  </a:cubicBezTo>
                  <a:cubicBezTo>
                    <a:pt x="43" y="11"/>
                    <a:pt x="22" y="0"/>
                    <a:pt x="0" y="4"/>
                  </a:cubicBezTo>
                  <a:close/>
                </a:path>
              </a:pathLst>
            </a:custGeom>
            <a:solidFill>
              <a:srgbClr val="DBB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65"/>
            <p:cNvSpPr/>
            <p:nvPr/>
          </p:nvSpPr>
          <p:spPr bwMode="auto">
            <a:xfrm>
              <a:off x="3744" y="3367"/>
              <a:ext cx="100" cy="124"/>
            </a:xfrm>
            <a:custGeom>
              <a:avLst/>
              <a:gdLst>
                <a:gd name="T0" fmla="*/ 56 w 100"/>
                <a:gd name="T1" fmla="*/ 0 h 124"/>
                <a:gd name="T2" fmla="*/ 0 w 100"/>
                <a:gd name="T3" fmla="*/ 32 h 124"/>
                <a:gd name="T4" fmla="*/ 50 w 100"/>
                <a:gd name="T5" fmla="*/ 124 h 124"/>
                <a:gd name="T6" fmla="*/ 100 w 100"/>
                <a:gd name="T7" fmla="*/ 100 h 124"/>
                <a:gd name="T8" fmla="*/ 56 w 100"/>
                <a:gd name="T9" fmla="*/ 0 h 124"/>
              </a:gdLst>
              <a:ahLst/>
              <a:cxnLst>
                <a:cxn ang="0">
                  <a:pos x="T0" y="T1"/>
                </a:cxn>
                <a:cxn ang="0">
                  <a:pos x="T2" y="T3"/>
                </a:cxn>
                <a:cxn ang="0">
                  <a:pos x="T4" y="T5"/>
                </a:cxn>
                <a:cxn ang="0">
                  <a:pos x="T6" y="T7"/>
                </a:cxn>
                <a:cxn ang="0">
                  <a:pos x="T8" y="T9"/>
                </a:cxn>
              </a:cxnLst>
              <a:rect l="0" t="0" r="r" b="b"/>
              <a:pathLst>
                <a:path w="100" h="124">
                  <a:moveTo>
                    <a:pt x="56" y="0"/>
                  </a:moveTo>
                  <a:lnTo>
                    <a:pt x="0" y="32"/>
                  </a:lnTo>
                  <a:lnTo>
                    <a:pt x="50" y="124"/>
                  </a:lnTo>
                  <a:lnTo>
                    <a:pt x="100" y="100"/>
                  </a:lnTo>
                  <a:lnTo>
                    <a:pt x="56" y="0"/>
                  </a:ln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66"/>
            <p:cNvSpPr/>
            <p:nvPr/>
          </p:nvSpPr>
          <p:spPr bwMode="auto">
            <a:xfrm>
              <a:off x="3782" y="2841"/>
              <a:ext cx="356" cy="642"/>
            </a:xfrm>
            <a:custGeom>
              <a:avLst/>
              <a:gdLst>
                <a:gd name="T0" fmla="*/ 19 w 178"/>
                <a:gd name="T1" fmla="*/ 0 h 321"/>
                <a:gd name="T2" fmla="*/ 102 w 178"/>
                <a:gd name="T3" fmla="*/ 83 h 321"/>
                <a:gd name="T4" fmla="*/ 178 w 178"/>
                <a:gd name="T5" fmla="*/ 221 h 321"/>
                <a:gd name="T6" fmla="*/ 31 w 178"/>
                <a:gd name="T7" fmla="*/ 321 h 321"/>
                <a:gd name="T8" fmla="*/ 0 w 178"/>
                <a:gd name="T9" fmla="*/ 255 h 321"/>
                <a:gd name="T10" fmla="*/ 81 w 178"/>
                <a:gd name="T11" fmla="*/ 191 h 321"/>
                <a:gd name="T12" fmla="*/ 50 w 178"/>
                <a:gd name="T13" fmla="*/ 145 h 321"/>
                <a:gd name="T14" fmla="*/ 19 w 178"/>
                <a:gd name="T15" fmla="*/ 0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321">
                  <a:moveTo>
                    <a:pt x="19" y="0"/>
                  </a:moveTo>
                  <a:cubicBezTo>
                    <a:pt x="19" y="0"/>
                    <a:pt x="67" y="5"/>
                    <a:pt x="102" y="83"/>
                  </a:cubicBezTo>
                  <a:cubicBezTo>
                    <a:pt x="134" y="152"/>
                    <a:pt x="178" y="221"/>
                    <a:pt x="178" y="221"/>
                  </a:cubicBezTo>
                  <a:cubicBezTo>
                    <a:pt x="31" y="321"/>
                    <a:pt x="31" y="321"/>
                    <a:pt x="31" y="321"/>
                  </a:cubicBezTo>
                  <a:cubicBezTo>
                    <a:pt x="0" y="255"/>
                    <a:pt x="0" y="255"/>
                    <a:pt x="0" y="255"/>
                  </a:cubicBezTo>
                  <a:cubicBezTo>
                    <a:pt x="81" y="191"/>
                    <a:pt x="81" y="191"/>
                    <a:pt x="81" y="191"/>
                  </a:cubicBezTo>
                  <a:cubicBezTo>
                    <a:pt x="50" y="145"/>
                    <a:pt x="50" y="145"/>
                    <a:pt x="50" y="145"/>
                  </a:cubicBezTo>
                  <a:lnTo>
                    <a:pt x="19" y="0"/>
                  </a:lnTo>
                  <a:close/>
                </a:path>
              </a:pathLst>
            </a:custGeom>
            <a:solidFill>
              <a:srgbClr val="B0CE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67"/>
            <p:cNvSpPr/>
            <p:nvPr/>
          </p:nvSpPr>
          <p:spPr bwMode="auto">
            <a:xfrm>
              <a:off x="3882" y="3047"/>
              <a:ext cx="36" cy="138"/>
            </a:xfrm>
            <a:custGeom>
              <a:avLst/>
              <a:gdLst>
                <a:gd name="T0" fmla="*/ 0 w 36"/>
                <a:gd name="T1" fmla="*/ 84 h 138"/>
                <a:gd name="T2" fmla="*/ 4 w 36"/>
                <a:gd name="T3" fmla="*/ 0 h 138"/>
                <a:gd name="T4" fmla="*/ 36 w 36"/>
                <a:gd name="T5" fmla="*/ 138 h 138"/>
                <a:gd name="T6" fmla="*/ 0 w 36"/>
                <a:gd name="T7" fmla="*/ 84 h 138"/>
              </a:gdLst>
              <a:ahLst/>
              <a:cxnLst>
                <a:cxn ang="0">
                  <a:pos x="T0" y="T1"/>
                </a:cxn>
                <a:cxn ang="0">
                  <a:pos x="T2" y="T3"/>
                </a:cxn>
                <a:cxn ang="0">
                  <a:pos x="T4" y="T5"/>
                </a:cxn>
                <a:cxn ang="0">
                  <a:pos x="T6" y="T7"/>
                </a:cxn>
              </a:cxnLst>
              <a:rect l="0" t="0" r="r" b="b"/>
              <a:pathLst>
                <a:path w="36" h="138">
                  <a:moveTo>
                    <a:pt x="0" y="84"/>
                  </a:moveTo>
                  <a:lnTo>
                    <a:pt x="4" y="0"/>
                  </a:lnTo>
                  <a:lnTo>
                    <a:pt x="36" y="138"/>
                  </a:lnTo>
                  <a:lnTo>
                    <a:pt x="0" y="84"/>
                  </a:lnTo>
                  <a:close/>
                </a:path>
              </a:pathLst>
            </a:custGeom>
            <a:solidFill>
              <a:srgbClr val="9EB21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68"/>
            <p:cNvSpPr/>
            <p:nvPr/>
          </p:nvSpPr>
          <p:spPr bwMode="auto">
            <a:xfrm>
              <a:off x="3872" y="3223"/>
              <a:ext cx="84" cy="60"/>
            </a:xfrm>
            <a:custGeom>
              <a:avLst/>
              <a:gdLst>
                <a:gd name="T0" fmla="*/ 72 w 84"/>
                <a:gd name="T1" fmla="*/ 0 h 60"/>
                <a:gd name="T2" fmla="*/ 84 w 84"/>
                <a:gd name="T3" fmla="*/ 20 h 60"/>
                <a:gd name="T4" fmla="*/ 0 w 84"/>
                <a:gd name="T5" fmla="*/ 60 h 60"/>
                <a:gd name="T6" fmla="*/ 72 w 84"/>
                <a:gd name="T7" fmla="*/ 0 h 60"/>
              </a:gdLst>
              <a:ahLst/>
              <a:cxnLst>
                <a:cxn ang="0">
                  <a:pos x="T0" y="T1"/>
                </a:cxn>
                <a:cxn ang="0">
                  <a:pos x="T2" y="T3"/>
                </a:cxn>
                <a:cxn ang="0">
                  <a:pos x="T4" y="T5"/>
                </a:cxn>
                <a:cxn ang="0">
                  <a:pos x="T6" y="T7"/>
                </a:cxn>
              </a:cxnLst>
              <a:rect l="0" t="0" r="r" b="b"/>
              <a:pathLst>
                <a:path w="84" h="60">
                  <a:moveTo>
                    <a:pt x="72" y="0"/>
                  </a:moveTo>
                  <a:lnTo>
                    <a:pt x="84" y="20"/>
                  </a:lnTo>
                  <a:lnTo>
                    <a:pt x="0" y="60"/>
                  </a:lnTo>
                  <a:lnTo>
                    <a:pt x="72" y="0"/>
                  </a:lnTo>
                  <a:close/>
                </a:path>
              </a:pathLst>
            </a:custGeom>
            <a:solidFill>
              <a:srgbClr val="9EB21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69"/>
            <p:cNvSpPr/>
            <p:nvPr/>
          </p:nvSpPr>
          <p:spPr bwMode="auto">
            <a:xfrm>
              <a:off x="3453" y="2915"/>
              <a:ext cx="265" cy="80"/>
            </a:xfrm>
            <a:custGeom>
              <a:avLst/>
              <a:gdLst>
                <a:gd name="T0" fmla="*/ 61 w 132"/>
                <a:gd name="T1" fmla="*/ 31 h 40"/>
                <a:gd name="T2" fmla="*/ 48 w 132"/>
                <a:gd name="T3" fmla="*/ 30 h 40"/>
                <a:gd name="T4" fmla="*/ 3 w 132"/>
                <a:gd name="T5" fmla="*/ 21 h 40"/>
                <a:gd name="T6" fmla="*/ 1 w 132"/>
                <a:gd name="T7" fmla="*/ 16 h 40"/>
                <a:gd name="T8" fmla="*/ 6 w 132"/>
                <a:gd name="T9" fmla="*/ 13 h 40"/>
                <a:gd name="T10" fmla="*/ 125 w 132"/>
                <a:gd name="T11" fmla="*/ 2 h 40"/>
                <a:gd name="T12" fmla="*/ 131 w 132"/>
                <a:gd name="T13" fmla="*/ 2 h 40"/>
                <a:gd name="T14" fmla="*/ 130 w 132"/>
                <a:gd name="T15" fmla="*/ 8 h 40"/>
                <a:gd name="T16" fmla="*/ 61 w 132"/>
                <a:gd name="T17"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40">
                  <a:moveTo>
                    <a:pt x="61" y="31"/>
                  </a:moveTo>
                  <a:cubicBezTo>
                    <a:pt x="56" y="31"/>
                    <a:pt x="52" y="31"/>
                    <a:pt x="48" y="30"/>
                  </a:cubicBezTo>
                  <a:cubicBezTo>
                    <a:pt x="23" y="28"/>
                    <a:pt x="4" y="21"/>
                    <a:pt x="3" y="21"/>
                  </a:cubicBezTo>
                  <a:cubicBezTo>
                    <a:pt x="1" y="20"/>
                    <a:pt x="0" y="18"/>
                    <a:pt x="1" y="16"/>
                  </a:cubicBezTo>
                  <a:cubicBezTo>
                    <a:pt x="2" y="13"/>
                    <a:pt x="4" y="12"/>
                    <a:pt x="6" y="13"/>
                  </a:cubicBezTo>
                  <a:cubicBezTo>
                    <a:pt x="7" y="13"/>
                    <a:pt x="79" y="40"/>
                    <a:pt x="125" y="2"/>
                  </a:cubicBezTo>
                  <a:cubicBezTo>
                    <a:pt x="127" y="0"/>
                    <a:pt x="129" y="0"/>
                    <a:pt x="131" y="2"/>
                  </a:cubicBezTo>
                  <a:cubicBezTo>
                    <a:pt x="132" y="4"/>
                    <a:pt x="132" y="6"/>
                    <a:pt x="130" y="8"/>
                  </a:cubicBezTo>
                  <a:cubicBezTo>
                    <a:pt x="112" y="23"/>
                    <a:pt x="88" y="31"/>
                    <a:pt x="61" y="31"/>
                  </a:cubicBezTo>
                  <a:close/>
                </a:path>
              </a:pathLst>
            </a:custGeom>
            <a:solidFill>
              <a:srgbClr val="9EB21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70"/>
            <p:cNvSpPr/>
            <p:nvPr/>
          </p:nvSpPr>
          <p:spPr bwMode="auto">
            <a:xfrm>
              <a:off x="3259" y="2705"/>
              <a:ext cx="801" cy="784"/>
            </a:xfrm>
            <a:custGeom>
              <a:avLst/>
              <a:gdLst>
                <a:gd name="T0" fmla="*/ 351 w 400"/>
                <a:gd name="T1" fmla="*/ 31 h 392"/>
                <a:gd name="T2" fmla="*/ 188 w 400"/>
                <a:gd name="T3" fmla="*/ 0 h 392"/>
                <a:gd name="T4" fmla="*/ 49 w 400"/>
                <a:gd name="T5" fmla="*/ 46 h 392"/>
                <a:gd name="T6" fmla="*/ 77 w 400"/>
                <a:gd name="T7" fmla="*/ 153 h 392"/>
                <a:gd name="T8" fmla="*/ 12 w 400"/>
                <a:gd name="T9" fmla="*/ 181 h 392"/>
                <a:gd name="T10" fmla="*/ 44 w 400"/>
                <a:gd name="T11" fmla="*/ 238 h 392"/>
                <a:gd name="T12" fmla="*/ 0 w 400"/>
                <a:gd name="T13" fmla="*/ 245 h 392"/>
                <a:gd name="T14" fmla="*/ 46 w 400"/>
                <a:gd name="T15" fmla="*/ 361 h 392"/>
                <a:gd name="T16" fmla="*/ 175 w 400"/>
                <a:gd name="T17" fmla="*/ 392 h 392"/>
                <a:gd name="T18" fmla="*/ 325 w 400"/>
                <a:gd name="T19" fmla="*/ 392 h 392"/>
                <a:gd name="T20" fmla="*/ 311 w 400"/>
                <a:gd name="T21" fmla="*/ 298 h 392"/>
                <a:gd name="T22" fmla="*/ 351 w 400"/>
                <a:gd name="T23" fmla="*/ 235 h 392"/>
                <a:gd name="T24" fmla="*/ 316 w 400"/>
                <a:gd name="T25" fmla="*/ 196 h 392"/>
                <a:gd name="T26" fmla="*/ 386 w 400"/>
                <a:gd name="T27" fmla="*/ 147 h 392"/>
                <a:gd name="T28" fmla="*/ 351 w 400"/>
                <a:gd name="T29" fmla="*/ 3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0" h="392">
                  <a:moveTo>
                    <a:pt x="351" y="31"/>
                  </a:moveTo>
                  <a:cubicBezTo>
                    <a:pt x="188" y="0"/>
                    <a:pt x="188" y="0"/>
                    <a:pt x="188" y="0"/>
                  </a:cubicBezTo>
                  <a:cubicBezTo>
                    <a:pt x="49" y="46"/>
                    <a:pt x="49" y="46"/>
                    <a:pt x="49" y="46"/>
                  </a:cubicBezTo>
                  <a:cubicBezTo>
                    <a:pt x="49" y="46"/>
                    <a:pt x="109" y="123"/>
                    <a:pt x="77" y="153"/>
                  </a:cubicBezTo>
                  <a:cubicBezTo>
                    <a:pt x="44" y="183"/>
                    <a:pt x="12" y="181"/>
                    <a:pt x="12" y="181"/>
                  </a:cubicBezTo>
                  <a:cubicBezTo>
                    <a:pt x="12" y="181"/>
                    <a:pt x="58" y="226"/>
                    <a:pt x="44" y="238"/>
                  </a:cubicBezTo>
                  <a:cubicBezTo>
                    <a:pt x="30" y="249"/>
                    <a:pt x="0" y="245"/>
                    <a:pt x="0" y="245"/>
                  </a:cubicBezTo>
                  <a:cubicBezTo>
                    <a:pt x="46" y="361"/>
                    <a:pt x="46" y="361"/>
                    <a:pt x="46" y="361"/>
                  </a:cubicBezTo>
                  <a:cubicBezTo>
                    <a:pt x="175" y="392"/>
                    <a:pt x="175" y="392"/>
                    <a:pt x="175" y="392"/>
                  </a:cubicBezTo>
                  <a:cubicBezTo>
                    <a:pt x="325" y="392"/>
                    <a:pt x="325" y="392"/>
                    <a:pt x="325" y="392"/>
                  </a:cubicBezTo>
                  <a:cubicBezTo>
                    <a:pt x="325" y="392"/>
                    <a:pt x="332" y="318"/>
                    <a:pt x="311" y="298"/>
                  </a:cubicBezTo>
                  <a:cubicBezTo>
                    <a:pt x="290" y="279"/>
                    <a:pt x="386" y="263"/>
                    <a:pt x="351" y="235"/>
                  </a:cubicBezTo>
                  <a:cubicBezTo>
                    <a:pt x="316" y="206"/>
                    <a:pt x="269" y="209"/>
                    <a:pt x="316" y="196"/>
                  </a:cubicBezTo>
                  <a:cubicBezTo>
                    <a:pt x="362" y="183"/>
                    <a:pt x="400" y="178"/>
                    <a:pt x="386" y="147"/>
                  </a:cubicBezTo>
                  <a:cubicBezTo>
                    <a:pt x="372" y="116"/>
                    <a:pt x="337" y="70"/>
                    <a:pt x="351" y="31"/>
                  </a:cubicBezTo>
                  <a:close/>
                </a:path>
              </a:pathLst>
            </a:custGeom>
            <a:solidFill>
              <a:srgbClr val="CBB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71"/>
            <p:cNvSpPr/>
            <p:nvPr/>
          </p:nvSpPr>
          <p:spPr bwMode="auto">
            <a:xfrm>
              <a:off x="3682" y="2741"/>
              <a:ext cx="266" cy="60"/>
            </a:xfrm>
            <a:custGeom>
              <a:avLst/>
              <a:gdLst>
                <a:gd name="T0" fmla="*/ 130 w 133"/>
                <a:gd name="T1" fmla="*/ 30 h 30"/>
                <a:gd name="T2" fmla="*/ 130 w 133"/>
                <a:gd name="T3" fmla="*/ 30 h 30"/>
                <a:gd name="T4" fmla="*/ 2 w 133"/>
                <a:gd name="T5" fmla="*/ 5 h 30"/>
                <a:gd name="T6" fmla="*/ 0 w 133"/>
                <a:gd name="T7" fmla="*/ 2 h 30"/>
                <a:gd name="T8" fmla="*/ 3 w 133"/>
                <a:gd name="T9" fmla="*/ 0 h 30"/>
                <a:gd name="T10" fmla="*/ 131 w 133"/>
                <a:gd name="T11" fmla="*/ 25 h 30"/>
                <a:gd name="T12" fmla="*/ 132 w 133"/>
                <a:gd name="T13" fmla="*/ 28 h 30"/>
                <a:gd name="T14" fmla="*/ 130 w 133"/>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30">
                  <a:moveTo>
                    <a:pt x="130" y="30"/>
                  </a:moveTo>
                  <a:cubicBezTo>
                    <a:pt x="130" y="30"/>
                    <a:pt x="130" y="30"/>
                    <a:pt x="130" y="30"/>
                  </a:cubicBezTo>
                  <a:cubicBezTo>
                    <a:pt x="2" y="5"/>
                    <a:pt x="2" y="5"/>
                    <a:pt x="2" y="5"/>
                  </a:cubicBezTo>
                  <a:cubicBezTo>
                    <a:pt x="1" y="4"/>
                    <a:pt x="0" y="3"/>
                    <a:pt x="0" y="2"/>
                  </a:cubicBezTo>
                  <a:cubicBezTo>
                    <a:pt x="1" y="1"/>
                    <a:pt x="2" y="0"/>
                    <a:pt x="3" y="0"/>
                  </a:cubicBezTo>
                  <a:cubicBezTo>
                    <a:pt x="131" y="25"/>
                    <a:pt x="131" y="25"/>
                    <a:pt x="131" y="25"/>
                  </a:cubicBezTo>
                  <a:cubicBezTo>
                    <a:pt x="132" y="25"/>
                    <a:pt x="133" y="27"/>
                    <a:pt x="132" y="28"/>
                  </a:cubicBezTo>
                  <a:cubicBezTo>
                    <a:pt x="132" y="29"/>
                    <a:pt x="131" y="30"/>
                    <a:pt x="130" y="30"/>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72"/>
            <p:cNvSpPr/>
            <p:nvPr/>
          </p:nvSpPr>
          <p:spPr bwMode="auto">
            <a:xfrm>
              <a:off x="3678" y="2771"/>
              <a:ext cx="270" cy="70"/>
            </a:xfrm>
            <a:custGeom>
              <a:avLst/>
              <a:gdLst>
                <a:gd name="T0" fmla="*/ 132 w 135"/>
                <a:gd name="T1" fmla="*/ 35 h 35"/>
                <a:gd name="T2" fmla="*/ 132 w 135"/>
                <a:gd name="T3" fmla="*/ 35 h 35"/>
                <a:gd name="T4" fmla="*/ 2 w 135"/>
                <a:gd name="T5" fmla="*/ 5 h 35"/>
                <a:gd name="T6" fmla="*/ 1 w 135"/>
                <a:gd name="T7" fmla="*/ 2 h 35"/>
                <a:gd name="T8" fmla="*/ 3 w 135"/>
                <a:gd name="T9" fmla="*/ 0 h 35"/>
                <a:gd name="T10" fmla="*/ 133 w 135"/>
                <a:gd name="T11" fmla="*/ 31 h 35"/>
                <a:gd name="T12" fmla="*/ 134 w 135"/>
                <a:gd name="T13" fmla="*/ 34 h 35"/>
                <a:gd name="T14" fmla="*/ 132 w 135"/>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35">
                  <a:moveTo>
                    <a:pt x="132" y="35"/>
                  </a:moveTo>
                  <a:cubicBezTo>
                    <a:pt x="132" y="35"/>
                    <a:pt x="132" y="35"/>
                    <a:pt x="132" y="35"/>
                  </a:cubicBezTo>
                  <a:cubicBezTo>
                    <a:pt x="2" y="5"/>
                    <a:pt x="2" y="5"/>
                    <a:pt x="2" y="5"/>
                  </a:cubicBezTo>
                  <a:cubicBezTo>
                    <a:pt x="1" y="4"/>
                    <a:pt x="0" y="3"/>
                    <a:pt x="1" y="2"/>
                  </a:cubicBezTo>
                  <a:cubicBezTo>
                    <a:pt x="1" y="1"/>
                    <a:pt x="2" y="0"/>
                    <a:pt x="3" y="0"/>
                  </a:cubicBezTo>
                  <a:cubicBezTo>
                    <a:pt x="133" y="31"/>
                    <a:pt x="133" y="31"/>
                    <a:pt x="133" y="31"/>
                  </a:cubicBezTo>
                  <a:cubicBezTo>
                    <a:pt x="134" y="31"/>
                    <a:pt x="135" y="32"/>
                    <a:pt x="134" y="34"/>
                  </a:cubicBezTo>
                  <a:cubicBezTo>
                    <a:pt x="134" y="35"/>
                    <a:pt x="133" y="35"/>
                    <a:pt x="132" y="35"/>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173"/>
            <p:cNvSpPr/>
            <p:nvPr/>
          </p:nvSpPr>
          <p:spPr bwMode="auto">
            <a:xfrm>
              <a:off x="3712" y="2833"/>
              <a:ext cx="246" cy="74"/>
            </a:xfrm>
            <a:custGeom>
              <a:avLst/>
              <a:gdLst>
                <a:gd name="T0" fmla="*/ 121 w 123"/>
                <a:gd name="T1" fmla="*/ 37 h 37"/>
                <a:gd name="T2" fmla="*/ 120 w 123"/>
                <a:gd name="T3" fmla="*/ 37 h 37"/>
                <a:gd name="T4" fmla="*/ 2 w 123"/>
                <a:gd name="T5" fmla="*/ 4 h 37"/>
                <a:gd name="T6" fmla="*/ 1 w 123"/>
                <a:gd name="T7" fmla="*/ 2 h 37"/>
                <a:gd name="T8" fmla="*/ 3 w 123"/>
                <a:gd name="T9" fmla="*/ 0 h 37"/>
                <a:gd name="T10" fmla="*/ 121 w 123"/>
                <a:gd name="T11" fmla="*/ 32 h 37"/>
                <a:gd name="T12" fmla="*/ 123 w 123"/>
                <a:gd name="T13" fmla="*/ 35 h 37"/>
                <a:gd name="T14" fmla="*/ 121 w 123"/>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37">
                  <a:moveTo>
                    <a:pt x="121" y="37"/>
                  </a:moveTo>
                  <a:cubicBezTo>
                    <a:pt x="120" y="37"/>
                    <a:pt x="120" y="37"/>
                    <a:pt x="120" y="37"/>
                  </a:cubicBezTo>
                  <a:cubicBezTo>
                    <a:pt x="2" y="4"/>
                    <a:pt x="2" y="4"/>
                    <a:pt x="2" y="4"/>
                  </a:cubicBezTo>
                  <a:cubicBezTo>
                    <a:pt x="1" y="4"/>
                    <a:pt x="0" y="3"/>
                    <a:pt x="1" y="2"/>
                  </a:cubicBezTo>
                  <a:cubicBezTo>
                    <a:pt x="1" y="0"/>
                    <a:pt x="2" y="0"/>
                    <a:pt x="3" y="0"/>
                  </a:cubicBezTo>
                  <a:cubicBezTo>
                    <a:pt x="121" y="32"/>
                    <a:pt x="121" y="32"/>
                    <a:pt x="121" y="32"/>
                  </a:cubicBezTo>
                  <a:cubicBezTo>
                    <a:pt x="123" y="33"/>
                    <a:pt x="123" y="34"/>
                    <a:pt x="123" y="35"/>
                  </a:cubicBezTo>
                  <a:cubicBezTo>
                    <a:pt x="123" y="36"/>
                    <a:pt x="122" y="37"/>
                    <a:pt x="121" y="37"/>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74"/>
            <p:cNvSpPr/>
            <p:nvPr/>
          </p:nvSpPr>
          <p:spPr bwMode="auto">
            <a:xfrm>
              <a:off x="3718" y="2947"/>
              <a:ext cx="312" cy="80"/>
            </a:xfrm>
            <a:custGeom>
              <a:avLst/>
              <a:gdLst>
                <a:gd name="T0" fmla="*/ 154 w 156"/>
                <a:gd name="T1" fmla="*/ 40 h 40"/>
                <a:gd name="T2" fmla="*/ 154 w 156"/>
                <a:gd name="T3" fmla="*/ 40 h 40"/>
                <a:gd name="T4" fmla="*/ 2 w 156"/>
                <a:gd name="T5" fmla="*/ 4 h 40"/>
                <a:gd name="T6" fmla="*/ 0 w 156"/>
                <a:gd name="T7" fmla="*/ 1 h 40"/>
                <a:gd name="T8" fmla="*/ 3 w 156"/>
                <a:gd name="T9" fmla="*/ 0 h 40"/>
                <a:gd name="T10" fmla="*/ 155 w 156"/>
                <a:gd name="T11" fmla="*/ 35 h 40"/>
                <a:gd name="T12" fmla="*/ 156 w 156"/>
                <a:gd name="T13" fmla="*/ 38 h 40"/>
                <a:gd name="T14" fmla="*/ 154 w 156"/>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40">
                  <a:moveTo>
                    <a:pt x="154" y="40"/>
                  </a:moveTo>
                  <a:cubicBezTo>
                    <a:pt x="154" y="40"/>
                    <a:pt x="154" y="40"/>
                    <a:pt x="154" y="40"/>
                  </a:cubicBezTo>
                  <a:cubicBezTo>
                    <a:pt x="2" y="4"/>
                    <a:pt x="2" y="4"/>
                    <a:pt x="2" y="4"/>
                  </a:cubicBezTo>
                  <a:cubicBezTo>
                    <a:pt x="1" y="4"/>
                    <a:pt x="0" y="3"/>
                    <a:pt x="0" y="1"/>
                  </a:cubicBezTo>
                  <a:cubicBezTo>
                    <a:pt x="1" y="0"/>
                    <a:pt x="2" y="0"/>
                    <a:pt x="3" y="0"/>
                  </a:cubicBezTo>
                  <a:cubicBezTo>
                    <a:pt x="155" y="35"/>
                    <a:pt x="155" y="35"/>
                    <a:pt x="155" y="35"/>
                  </a:cubicBezTo>
                  <a:cubicBezTo>
                    <a:pt x="156" y="36"/>
                    <a:pt x="156" y="37"/>
                    <a:pt x="156" y="38"/>
                  </a:cubicBezTo>
                  <a:cubicBezTo>
                    <a:pt x="156" y="39"/>
                    <a:pt x="155" y="40"/>
                    <a:pt x="154" y="40"/>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75"/>
            <p:cNvSpPr/>
            <p:nvPr/>
          </p:nvSpPr>
          <p:spPr bwMode="auto">
            <a:xfrm>
              <a:off x="3740" y="2889"/>
              <a:ext cx="264" cy="88"/>
            </a:xfrm>
            <a:custGeom>
              <a:avLst/>
              <a:gdLst>
                <a:gd name="T0" fmla="*/ 129 w 132"/>
                <a:gd name="T1" fmla="*/ 44 h 44"/>
                <a:gd name="T2" fmla="*/ 129 w 132"/>
                <a:gd name="T3" fmla="*/ 44 h 44"/>
                <a:gd name="T4" fmla="*/ 2 w 132"/>
                <a:gd name="T5" fmla="*/ 5 h 44"/>
                <a:gd name="T6" fmla="*/ 1 w 132"/>
                <a:gd name="T7" fmla="*/ 2 h 44"/>
                <a:gd name="T8" fmla="*/ 3 w 132"/>
                <a:gd name="T9" fmla="*/ 1 h 44"/>
                <a:gd name="T10" fmla="*/ 130 w 132"/>
                <a:gd name="T11" fmla="*/ 40 h 44"/>
                <a:gd name="T12" fmla="*/ 131 w 132"/>
                <a:gd name="T13" fmla="*/ 43 h 44"/>
                <a:gd name="T14" fmla="*/ 129 w 132"/>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44">
                  <a:moveTo>
                    <a:pt x="129" y="44"/>
                  </a:moveTo>
                  <a:cubicBezTo>
                    <a:pt x="129" y="44"/>
                    <a:pt x="129" y="44"/>
                    <a:pt x="129" y="44"/>
                  </a:cubicBezTo>
                  <a:cubicBezTo>
                    <a:pt x="2" y="5"/>
                    <a:pt x="2" y="5"/>
                    <a:pt x="2" y="5"/>
                  </a:cubicBezTo>
                  <a:cubicBezTo>
                    <a:pt x="1" y="5"/>
                    <a:pt x="0" y="3"/>
                    <a:pt x="1" y="2"/>
                  </a:cubicBezTo>
                  <a:cubicBezTo>
                    <a:pt x="1" y="1"/>
                    <a:pt x="2" y="0"/>
                    <a:pt x="3" y="1"/>
                  </a:cubicBezTo>
                  <a:cubicBezTo>
                    <a:pt x="130" y="40"/>
                    <a:pt x="130" y="40"/>
                    <a:pt x="130" y="40"/>
                  </a:cubicBezTo>
                  <a:cubicBezTo>
                    <a:pt x="131" y="40"/>
                    <a:pt x="132" y="42"/>
                    <a:pt x="131" y="43"/>
                  </a:cubicBezTo>
                  <a:cubicBezTo>
                    <a:pt x="131" y="44"/>
                    <a:pt x="130" y="44"/>
                    <a:pt x="129" y="44"/>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76"/>
            <p:cNvSpPr/>
            <p:nvPr/>
          </p:nvSpPr>
          <p:spPr bwMode="auto">
            <a:xfrm>
              <a:off x="3670" y="3035"/>
              <a:ext cx="312" cy="16"/>
            </a:xfrm>
            <a:custGeom>
              <a:avLst/>
              <a:gdLst>
                <a:gd name="T0" fmla="*/ 154 w 156"/>
                <a:gd name="T1" fmla="*/ 8 h 8"/>
                <a:gd name="T2" fmla="*/ 154 w 156"/>
                <a:gd name="T3" fmla="*/ 8 h 8"/>
                <a:gd name="T4" fmla="*/ 2 w 156"/>
                <a:gd name="T5" fmla="*/ 4 h 8"/>
                <a:gd name="T6" fmla="*/ 0 w 156"/>
                <a:gd name="T7" fmla="*/ 2 h 8"/>
                <a:gd name="T8" fmla="*/ 2 w 156"/>
                <a:gd name="T9" fmla="*/ 0 h 8"/>
                <a:gd name="T10" fmla="*/ 154 w 156"/>
                <a:gd name="T11" fmla="*/ 4 h 8"/>
                <a:gd name="T12" fmla="*/ 156 w 156"/>
                <a:gd name="T13" fmla="*/ 6 h 8"/>
                <a:gd name="T14" fmla="*/ 154 w 156"/>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8">
                  <a:moveTo>
                    <a:pt x="154" y="8"/>
                  </a:moveTo>
                  <a:cubicBezTo>
                    <a:pt x="154" y="8"/>
                    <a:pt x="154" y="8"/>
                    <a:pt x="154" y="8"/>
                  </a:cubicBezTo>
                  <a:cubicBezTo>
                    <a:pt x="2" y="4"/>
                    <a:pt x="2" y="4"/>
                    <a:pt x="2" y="4"/>
                  </a:cubicBezTo>
                  <a:cubicBezTo>
                    <a:pt x="1" y="4"/>
                    <a:pt x="0" y="3"/>
                    <a:pt x="0" y="2"/>
                  </a:cubicBezTo>
                  <a:cubicBezTo>
                    <a:pt x="0" y="1"/>
                    <a:pt x="1" y="0"/>
                    <a:pt x="2" y="0"/>
                  </a:cubicBezTo>
                  <a:cubicBezTo>
                    <a:pt x="154" y="4"/>
                    <a:pt x="154" y="4"/>
                    <a:pt x="154" y="4"/>
                  </a:cubicBezTo>
                  <a:cubicBezTo>
                    <a:pt x="155" y="4"/>
                    <a:pt x="156" y="5"/>
                    <a:pt x="156" y="6"/>
                  </a:cubicBezTo>
                  <a:cubicBezTo>
                    <a:pt x="156" y="7"/>
                    <a:pt x="155" y="8"/>
                    <a:pt x="154" y="8"/>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77"/>
            <p:cNvSpPr/>
            <p:nvPr/>
          </p:nvSpPr>
          <p:spPr bwMode="auto">
            <a:xfrm>
              <a:off x="3706" y="3081"/>
              <a:ext cx="134" cy="32"/>
            </a:xfrm>
            <a:custGeom>
              <a:avLst/>
              <a:gdLst>
                <a:gd name="T0" fmla="*/ 65 w 67"/>
                <a:gd name="T1" fmla="*/ 16 h 16"/>
                <a:gd name="T2" fmla="*/ 65 w 67"/>
                <a:gd name="T3" fmla="*/ 16 h 16"/>
                <a:gd name="T4" fmla="*/ 2 w 67"/>
                <a:gd name="T5" fmla="*/ 4 h 16"/>
                <a:gd name="T6" fmla="*/ 0 w 67"/>
                <a:gd name="T7" fmla="*/ 2 h 16"/>
                <a:gd name="T8" fmla="*/ 2 w 67"/>
                <a:gd name="T9" fmla="*/ 0 h 16"/>
                <a:gd name="T10" fmla="*/ 65 w 67"/>
                <a:gd name="T11" fmla="*/ 11 h 16"/>
                <a:gd name="T12" fmla="*/ 67 w 67"/>
                <a:gd name="T13" fmla="*/ 14 h 16"/>
                <a:gd name="T14" fmla="*/ 65 w 67"/>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6">
                  <a:moveTo>
                    <a:pt x="65" y="16"/>
                  </a:moveTo>
                  <a:cubicBezTo>
                    <a:pt x="65" y="16"/>
                    <a:pt x="65" y="16"/>
                    <a:pt x="65" y="16"/>
                  </a:cubicBezTo>
                  <a:cubicBezTo>
                    <a:pt x="2" y="4"/>
                    <a:pt x="2" y="4"/>
                    <a:pt x="2" y="4"/>
                  </a:cubicBezTo>
                  <a:cubicBezTo>
                    <a:pt x="1" y="4"/>
                    <a:pt x="0" y="3"/>
                    <a:pt x="0" y="2"/>
                  </a:cubicBezTo>
                  <a:cubicBezTo>
                    <a:pt x="0" y="1"/>
                    <a:pt x="1" y="0"/>
                    <a:pt x="2" y="0"/>
                  </a:cubicBezTo>
                  <a:cubicBezTo>
                    <a:pt x="65" y="11"/>
                    <a:pt x="65" y="11"/>
                    <a:pt x="65" y="11"/>
                  </a:cubicBezTo>
                  <a:cubicBezTo>
                    <a:pt x="66" y="12"/>
                    <a:pt x="67" y="13"/>
                    <a:pt x="67" y="14"/>
                  </a:cubicBezTo>
                  <a:cubicBezTo>
                    <a:pt x="67" y="15"/>
                    <a:pt x="66" y="16"/>
                    <a:pt x="65" y="16"/>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78"/>
            <p:cNvSpPr/>
            <p:nvPr/>
          </p:nvSpPr>
          <p:spPr bwMode="auto">
            <a:xfrm>
              <a:off x="3750" y="3127"/>
              <a:ext cx="204" cy="54"/>
            </a:xfrm>
            <a:custGeom>
              <a:avLst/>
              <a:gdLst>
                <a:gd name="T0" fmla="*/ 100 w 102"/>
                <a:gd name="T1" fmla="*/ 27 h 27"/>
                <a:gd name="T2" fmla="*/ 99 w 102"/>
                <a:gd name="T3" fmla="*/ 27 h 27"/>
                <a:gd name="T4" fmla="*/ 1 w 102"/>
                <a:gd name="T5" fmla="*/ 4 h 27"/>
                <a:gd name="T6" fmla="*/ 0 w 102"/>
                <a:gd name="T7" fmla="*/ 2 h 27"/>
                <a:gd name="T8" fmla="*/ 2 w 102"/>
                <a:gd name="T9" fmla="*/ 0 h 27"/>
                <a:gd name="T10" fmla="*/ 100 w 102"/>
                <a:gd name="T11" fmla="*/ 23 h 27"/>
                <a:gd name="T12" fmla="*/ 102 w 102"/>
                <a:gd name="T13" fmla="*/ 25 h 27"/>
                <a:gd name="T14" fmla="*/ 100 w 102"/>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27">
                  <a:moveTo>
                    <a:pt x="100" y="27"/>
                  </a:moveTo>
                  <a:cubicBezTo>
                    <a:pt x="99" y="27"/>
                    <a:pt x="99" y="27"/>
                    <a:pt x="99" y="27"/>
                  </a:cubicBezTo>
                  <a:cubicBezTo>
                    <a:pt x="1" y="4"/>
                    <a:pt x="1" y="4"/>
                    <a:pt x="1" y="4"/>
                  </a:cubicBezTo>
                  <a:cubicBezTo>
                    <a:pt x="0" y="4"/>
                    <a:pt x="0" y="3"/>
                    <a:pt x="0" y="2"/>
                  </a:cubicBezTo>
                  <a:cubicBezTo>
                    <a:pt x="0" y="0"/>
                    <a:pt x="1" y="0"/>
                    <a:pt x="2" y="0"/>
                  </a:cubicBezTo>
                  <a:cubicBezTo>
                    <a:pt x="100" y="23"/>
                    <a:pt x="100" y="23"/>
                    <a:pt x="100" y="23"/>
                  </a:cubicBezTo>
                  <a:cubicBezTo>
                    <a:pt x="101" y="23"/>
                    <a:pt x="102" y="24"/>
                    <a:pt x="102" y="25"/>
                  </a:cubicBezTo>
                  <a:cubicBezTo>
                    <a:pt x="102" y="26"/>
                    <a:pt x="101" y="27"/>
                    <a:pt x="100" y="27"/>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79"/>
            <p:cNvSpPr/>
            <p:nvPr/>
          </p:nvSpPr>
          <p:spPr bwMode="auto">
            <a:xfrm>
              <a:off x="3636" y="3195"/>
              <a:ext cx="328" cy="18"/>
            </a:xfrm>
            <a:custGeom>
              <a:avLst/>
              <a:gdLst>
                <a:gd name="T0" fmla="*/ 162 w 164"/>
                <a:gd name="T1" fmla="*/ 9 h 9"/>
                <a:gd name="T2" fmla="*/ 161 w 164"/>
                <a:gd name="T3" fmla="*/ 9 h 9"/>
                <a:gd name="T4" fmla="*/ 2 w 164"/>
                <a:gd name="T5" fmla="*/ 5 h 9"/>
                <a:gd name="T6" fmla="*/ 0 w 164"/>
                <a:gd name="T7" fmla="*/ 2 h 9"/>
                <a:gd name="T8" fmla="*/ 2 w 164"/>
                <a:gd name="T9" fmla="*/ 0 h 9"/>
                <a:gd name="T10" fmla="*/ 162 w 164"/>
                <a:gd name="T11" fmla="*/ 4 h 9"/>
                <a:gd name="T12" fmla="*/ 164 w 164"/>
                <a:gd name="T13" fmla="*/ 6 h 9"/>
                <a:gd name="T14" fmla="*/ 162 w 16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9">
                  <a:moveTo>
                    <a:pt x="162" y="9"/>
                  </a:moveTo>
                  <a:cubicBezTo>
                    <a:pt x="161" y="9"/>
                    <a:pt x="161" y="9"/>
                    <a:pt x="161" y="9"/>
                  </a:cubicBezTo>
                  <a:cubicBezTo>
                    <a:pt x="2" y="5"/>
                    <a:pt x="2" y="5"/>
                    <a:pt x="2" y="5"/>
                  </a:cubicBezTo>
                  <a:cubicBezTo>
                    <a:pt x="1" y="5"/>
                    <a:pt x="0" y="4"/>
                    <a:pt x="0" y="2"/>
                  </a:cubicBezTo>
                  <a:cubicBezTo>
                    <a:pt x="0" y="1"/>
                    <a:pt x="1" y="0"/>
                    <a:pt x="2" y="0"/>
                  </a:cubicBezTo>
                  <a:cubicBezTo>
                    <a:pt x="162" y="4"/>
                    <a:pt x="162" y="4"/>
                    <a:pt x="162" y="4"/>
                  </a:cubicBezTo>
                  <a:cubicBezTo>
                    <a:pt x="163" y="4"/>
                    <a:pt x="164" y="5"/>
                    <a:pt x="164" y="6"/>
                  </a:cubicBezTo>
                  <a:cubicBezTo>
                    <a:pt x="164" y="8"/>
                    <a:pt x="163" y="9"/>
                    <a:pt x="162" y="9"/>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80"/>
            <p:cNvSpPr/>
            <p:nvPr/>
          </p:nvSpPr>
          <p:spPr bwMode="auto">
            <a:xfrm>
              <a:off x="3644" y="3257"/>
              <a:ext cx="246" cy="12"/>
            </a:xfrm>
            <a:custGeom>
              <a:avLst/>
              <a:gdLst>
                <a:gd name="T0" fmla="*/ 2 w 123"/>
                <a:gd name="T1" fmla="*/ 6 h 6"/>
                <a:gd name="T2" fmla="*/ 0 w 123"/>
                <a:gd name="T3" fmla="*/ 4 h 6"/>
                <a:gd name="T4" fmla="*/ 2 w 123"/>
                <a:gd name="T5" fmla="*/ 2 h 6"/>
                <a:gd name="T6" fmla="*/ 121 w 123"/>
                <a:gd name="T7" fmla="*/ 0 h 6"/>
                <a:gd name="T8" fmla="*/ 123 w 123"/>
                <a:gd name="T9" fmla="*/ 2 h 6"/>
                <a:gd name="T10" fmla="*/ 121 w 123"/>
                <a:gd name="T11" fmla="*/ 5 h 6"/>
                <a:gd name="T12" fmla="*/ 2 w 12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3" h="6">
                  <a:moveTo>
                    <a:pt x="2" y="6"/>
                  </a:moveTo>
                  <a:cubicBezTo>
                    <a:pt x="1" y="6"/>
                    <a:pt x="0" y="5"/>
                    <a:pt x="0" y="4"/>
                  </a:cubicBezTo>
                  <a:cubicBezTo>
                    <a:pt x="0" y="3"/>
                    <a:pt x="1" y="2"/>
                    <a:pt x="2" y="2"/>
                  </a:cubicBezTo>
                  <a:cubicBezTo>
                    <a:pt x="121" y="0"/>
                    <a:pt x="121" y="0"/>
                    <a:pt x="121" y="0"/>
                  </a:cubicBezTo>
                  <a:cubicBezTo>
                    <a:pt x="122" y="0"/>
                    <a:pt x="123" y="1"/>
                    <a:pt x="123" y="2"/>
                  </a:cubicBezTo>
                  <a:cubicBezTo>
                    <a:pt x="123" y="4"/>
                    <a:pt x="122" y="5"/>
                    <a:pt x="121" y="5"/>
                  </a:cubicBezTo>
                  <a:cubicBezTo>
                    <a:pt x="2" y="6"/>
                    <a:pt x="2" y="6"/>
                    <a:pt x="2" y="6"/>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181"/>
            <p:cNvSpPr/>
            <p:nvPr/>
          </p:nvSpPr>
          <p:spPr bwMode="auto">
            <a:xfrm>
              <a:off x="3636" y="3297"/>
              <a:ext cx="240" cy="58"/>
            </a:xfrm>
            <a:custGeom>
              <a:avLst/>
              <a:gdLst>
                <a:gd name="T0" fmla="*/ 2 w 120"/>
                <a:gd name="T1" fmla="*/ 29 h 29"/>
                <a:gd name="T2" fmla="*/ 0 w 120"/>
                <a:gd name="T3" fmla="*/ 27 h 29"/>
                <a:gd name="T4" fmla="*/ 2 w 120"/>
                <a:gd name="T5" fmla="*/ 24 h 29"/>
                <a:gd name="T6" fmla="*/ 117 w 120"/>
                <a:gd name="T7" fmla="*/ 0 h 29"/>
                <a:gd name="T8" fmla="*/ 120 w 120"/>
                <a:gd name="T9" fmla="*/ 2 h 29"/>
                <a:gd name="T10" fmla="*/ 118 w 120"/>
                <a:gd name="T11" fmla="*/ 4 h 29"/>
                <a:gd name="T12" fmla="*/ 2 w 120"/>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20" h="29">
                  <a:moveTo>
                    <a:pt x="2" y="29"/>
                  </a:moveTo>
                  <a:cubicBezTo>
                    <a:pt x="1" y="29"/>
                    <a:pt x="0" y="28"/>
                    <a:pt x="0" y="27"/>
                  </a:cubicBezTo>
                  <a:cubicBezTo>
                    <a:pt x="0" y="26"/>
                    <a:pt x="0" y="25"/>
                    <a:pt x="2" y="24"/>
                  </a:cubicBezTo>
                  <a:cubicBezTo>
                    <a:pt x="117" y="0"/>
                    <a:pt x="117" y="0"/>
                    <a:pt x="117" y="0"/>
                  </a:cubicBezTo>
                  <a:cubicBezTo>
                    <a:pt x="118" y="0"/>
                    <a:pt x="119" y="1"/>
                    <a:pt x="120" y="2"/>
                  </a:cubicBezTo>
                  <a:cubicBezTo>
                    <a:pt x="120" y="3"/>
                    <a:pt x="119" y="4"/>
                    <a:pt x="118" y="4"/>
                  </a:cubicBezTo>
                  <a:cubicBezTo>
                    <a:pt x="2" y="29"/>
                    <a:pt x="2" y="29"/>
                    <a:pt x="2" y="29"/>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182"/>
            <p:cNvSpPr/>
            <p:nvPr/>
          </p:nvSpPr>
          <p:spPr bwMode="auto">
            <a:xfrm>
              <a:off x="3640" y="3373"/>
              <a:ext cx="256" cy="24"/>
            </a:xfrm>
            <a:custGeom>
              <a:avLst/>
              <a:gdLst>
                <a:gd name="T0" fmla="*/ 2 w 128"/>
                <a:gd name="T1" fmla="*/ 12 h 12"/>
                <a:gd name="T2" fmla="*/ 0 w 128"/>
                <a:gd name="T3" fmla="*/ 9 h 12"/>
                <a:gd name="T4" fmla="*/ 2 w 128"/>
                <a:gd name="T5" fmla="*/ 7 h 12"/>
                <a:gd name="T6" fmla="*/ 126 w 128"/>
                <a:gd name="T7" fmla="*/ 0 h 12"/>
                <a:gd name="T8" fmla="*/ 128 w 128"/>
                <a:gd name="T9" fmla="*/ 2 h 12"/>
                <a:gd name="T10" fmla="*/ 126 w 128"/>
                <a:gd name="T11" fmla="*/ 4 h 12"/>
                <a:gd name="T12" fmla="*/ 2 w 12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8" h="12">
                  <a:moveTo>
                    <a:pt x="2" y="12"/>
                  </a:moveTo>
                  <a:cubicBezTo>
                    <a:pt x="1" y="12"/>
                    <a:pt x="0" y="11"/>
                    <a:pt x="0" y="9"/>
                  </a:cubicBezTo>
                  <a:cubicBezTo>
                    <a:pt x="0" y="8"/>
                    <a:pt x="0" y="7"/>
                    <a:pt x="2" y="7"/>
                  </a:cubicBezTo>
                  <a:cubicBezTo>
                    <a:pt x="126" y="0"/>
                    <a:pt x="126" y="0"/>
                    <a:pt x="126" y="0"/>
                  </a:cubicBezTo>
                  <a:cubicBezTo>
                    <a:pt x="127" y="0"/>
                    <a:pt x="128" y="1"/>
                    <a:pt x="128" y="2"/>
                  </a:cubicBezTo>
                  <a:cubicBezTo>
                    <a:pt x="128" y="3"/>
                    <a:pt x="127" y="4"/>
                    <a:pt x="126" y="4"/>
                  </a:cubicBezTo>
                  <a:cubicBezTo>
                    <a:pt x="2" y="12"/>
                    <a:pt x="2" y="12"/>
                    <a:pt x="2" y="12"/>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183"/>
            <p:cNvSpPr/>
            <p:nvPr/>
          </p:nvSpPr>
          <p:spPr bwMode="auto">
            <a:xfrm>
              <a:off x="3628" y="3431"/>
              <a:ext cx="276" cy="12"/>
            </a:xfrm>
            <a:custGeom>
              <a:avLst/>
              <a:gdLst>
                <a:gd name="T0" fmla="*/ 136 w 138"/>
                <a:gd name="T1" fmla="*/ 6 h 6"/>
                <a:gd name="T2" fmla="*/ 136 w 138"/>
                <a:gd name="T3" fmla="*/ 6 h 6"/>
                <a:gd name="T4" fmla="*/ 2 w 138"/>
                <a:gd name="T5" fmla="*/ 4 h 6"/>
                <a:gd name="T6" fmla="*/ 0 w 138"/>
                <a:gd name="T7" fmla="*/ 2 h 6"/>
                <a:gd name="T8" fmla="*/ 2 w 138"/>
                <a:gd name="T9" fmla="*/ 0 h 6"/>
                <a:gd name="T10" fmla="*/ 136 w 138"/>
                <a:gd name="T11" fmla="*/ 2 h 6"/>
                <a:gd name="T12" fmla="*/ 138 w 138"/>
                <a:gd name="T13" fmla="*/ 4 h 6"/>
                <a:gd name="T14" fmla="*/ 136 w 13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
                  <a:moveTo>
                    <a:pt x="136" y="6"/>
                  </a:moveTo>
                  <a:cubicBezTo>
                    <a:pt x="136" y="6"/>
                    <a:pt x="136" y="6"/>
                    <a:pt x="136" y="6"/>
                  </a:cubicBezTo>
                  <a:cubicBezTo>
                    <a:pt x="2" y="4"/>
                    <a:pt x="2" y="4"/>
                    <a:pt x="2" y="4"/>
                  </a:cubicBezTo>
                  <a:cubicBezTo>
                    <a:pt x="1" y="4"/>
                    <a:pt x="0" y="3"/>
                    <a:pt x="0" y="2"/>
                  </a:cubicBezTo>
                  <a:cubicBezTo>
                    <a:pt x="0" y="1"/>
                    <a:pt x="1" y="0"/>
                    <a:pt x="2" y="0"/>
                  </a:cubicBezTo>
                  <a:cubicBezTo>
                    <a:pt x="136" y="2"/>
                    <a:pt x="136" y="2"/>
                    <a:pt x="136" y="2"/>
                  </a:cubicBezTo>
                  <a:cubicBezTo>
                    <a:pt x="137" y="2"/>
                    <a:pt x="138" y="3"/>
                    <a:pt x="138" y="4"/>
                  </a:cubicBezTo>
                  <a:cubicBezTo>
                    <a:pt x="138" y="5"/>
                    <a:pt x="137" y="6"/>
                    <a:pt x="136" y="6"/>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184"/>
            <p:cNvSpPr/>
            <p:nvPr/>
          </p:nvSpPr>
          <p:spPr bwMode="auto">
            <a:xfrm>
              <a:off x="3259" y="2707"/>
              <a:ext cx="523" cy="782"/>
            </a:xfrm>
            <a:custGeom>
              <a:avLst/>
              <a:gdLst>
                <a:gd name="T0" fmla="*/ 44 w 261"/>
                <a:gd name="T1" fmla="*/ 237 h 391"/>
                <a:gd name="T2" fmla="*/ 12 w 261"/>
                <a:gd name="T3" fmla="*/ 180 h 391"/>
                <a:gd name="T4" fmla="*/ 77 w 261"/>
                <a:gd name="T5" fmla="*/ 152 h 391"/>
                <a:gd name="T6" fmla="*/ 49 w 261"/>
                <a:gd name="T7" fmla="*/ 45 h 391"/>
                <a:gd name="T8" fmla="*/ 186 w 261"/>
                <a:gd name="T9" fmla="*/ 0 h 391"/>
                <a:gd name="T10" fmla="*/ 218 w 261"/>
                <a:gd name="T11" fmla="*/ 69 h 391"/>
                <a:gd name="T12" fmla="*/ 194 w 261"/>
                <a:gd name="T13" fmla="*/ 161 h 391"/>
                <a:gd name="T14" fmla="*/ 233 w 261"/>
                <a:gd name="T15" fmla="*/ 220 h 391"/>
                <a:gd name="T16" fmla="*/ 179 w 261"/>
                <a:gd name="T17" fmla="*/ 262 h 391"/>
                <a:gd name="T18" fmla="*/ 178 w 261"/>
                <a:gd name="T19" fmla="*/ 391 h 391"/>
                <a:gd name="T20" fmla="*/ 175 w 261"/>
                <a:gd name="T21" fmla="*/ 391 h 391"/>
                <a:gd name="T22" fmla="*/ 46 w 261"/>
                <a:gd name="T23" fmla="*/ 360 h 391"/>
                <a:gd name="T24" fmla="*/ 0 w 261"/>
                <a:gd name="T25" fmla="*/ 244 h 391"/>
                <a:gd name="T26" fmla="*/ 44 w 261"/>
                <a:gd name="T27" fmla="*/ 23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391">
                  <a:moveTo>
                    <a:pt x="44" y="237"/>
                  </a:moveTo>
                  <a:cubicBezTo>
                    <a:pt x="58" y="225"/>
                    <a:pt x="12" y="180"/>
                    <a:pt x="12" y="180"/>
                  </a:cubicBezTo>
                  <a:cubicBezTo>
                    <a:pt x="12" y="180"/>
                    <a:pt x="44" y="182"/>
                    <a:pt x="77" y="152"/>
                  </a:cubicBezTo>
                  <a:cubicBezTo>
                    <a:pt x="109" y="122"/>
                    <a:pt x="49" y="45"/>
                    <a:pt x="49" y="45"/>
                  </a:cubicBezTo>
                  <a:cubicBezTo>
                    <a:pt x="186" y="0"/>
                    <a:pt x="186" y="0"/>
                    <a:pt x="186" y="0"/>
                  </a:cubicBezTo>
                  <a:cubicBezTo>
                    <a:pt x="192" y="26"/>
                    <a:pt x="202" y="55"/>
                    <a:pt x="218" y="69"/>
                  </a:cubicBezTo>
                  <a:cubicBezTo>
                    <a:pt x="253" y="97"/>
                    <a:pt x="217" y="137"/>
                    <a:pt x="194" y="161"/>
                  </a:cubicBezTo>
                  <a:cubicBezTo>
                    <a:pt x="172" y="185"/>
                    <a:pt x="261" y="207"/>
                    <a:pt x="233" y="220"/>
                  </a:cubicBezTo>
                  <a:cubicBezTo>
                    <a:pt x="204" y="234"/>
                    <a:pt x="158" y="237"/>
                    <a:pt x="179" y="262"/>
                  </a:cubicBezTo>
                  <a:cubicBezTo>
                    <a:pt x="194" y="280"/>
                    <a:pt x="185" y="352"/>
                    <a:pt x="178" y="391"/>
                  </a:cubicBezTo>
                  <a:cubicBezTo>
                    <a:pt x="175" y="391"/>
                    <a:pt x="175" y="391"/>
                    <a:pt x="175" y="391"/>
                  </a:cubicBezTo>
                  <a:cubicBezTo>
                    <a:pt x="46" y="360"/>
                    <a:pt x="46" y="360"/>
                    <a:pt x="46" y="360"/>
                  </a:cubicBezTo>
                  <a:cubicBezTo>
                    <a:pt x="0" y="244"/>
                    <a:pt x="0" y="244"/>
                    <a:pt x="0" y="244"/>
                  </a:cubicBezTo>
                  <a:cubicBezTo>
                    <a:pt x="0" y="244"/>
                    <a:pt x="30" y="248"/>
                    <a:pt x="44" y="237"/>
                  </a:cubicBezTo>
                  <a:close/>
                </a:path>
              </a:pathLst>
            </a:custGeom>
            <a:solidFill>
              <a:srgbClr val="B79F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185"/>
            <p:cNvSpPr/>
            <p:nvPr/>
          </p:nvSpPr>
          <p:spPr bwMode="auto">
            <a:xfrm>
              <a:off x="3407" y="2797"/>
              <a:ext cx="209" cy="116"/>
            </a:xfrm>
            <a:custGeom>
              <a:avLst/>
              <a:gdLst>
                <a:gd name="T0" fmla="*/ 0 w 104"/>
                <a:gd name="T1" fmla="*/ 41 h 58"/>
                <a:gd name="T2" fmla="*/ 7 w 104"/>
                <a:gd name="T3" fmla="*/ 58 h 58"/>
                <a:gd name="T4" fmla="*/ 104 w 104"/>
                <a:gd name="T5" fmla="*/ 0 h 58"/>
                <a:gd name="T6" fmla="*/ 0 w 104"/>
                <a:gd name="T7" fmla="*/ 41 h 58"/>
              </a:gdLst>
              <a:ahLst/>
              <a:cxnLst>
                <a:cxn ang="0">
                  <a:pos x="T0" y="T1"/>
                </a:cxn>
                <a:cxn ang="0">
                  <a:pos x="T2" y="T3"/>
                </a:cxn>
                <a:cxn ang="0">
                  <a:pos x="T4" y="T5"/>
                </a:cxn>
                <a:cxn ang="0">
                  <a:pos x="T6" y="T7"/>
                </a:cxn>
              </a:cxnLst>
              <a:rect l="0" t="0" r="r" b="b"/>
              <a:pathLst>
                <a:path w="104" h="58">
                  <a:moveTo>
                    <a:pt x="0" y="41"/>
                  </a:moveTo>
                  <a:cubicBezTo>
                    <a:pt x="3" y="46"/>
                    <a:pt x="5" y="52"/>
                    <a:pt x="7" y="58"/>
                  </a:cubicBezTo>
                  <a:cubicBezTo>
                    <a:pt x="104" y="0"/>
                    <a:pt x="104" y="0"/>
                    <a:pt x="104" y="0"/>
                  </a:cubicBezTo>
                  <a:lnTo>
                    <a:pt x="0" y="41"/>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186"/>
            <p:cNvSpPr/>
            <p:nvPr/>
          </p:nvSpPr>
          <p:spPr bwMode="auto">
            <a:xfrm>
              <a:off x="3421" y="2929"/>
              <a:ext cx="171" cy="72"/>
            </a:xfrm>
            <a:custGeom>
              <a:avLst/>
              <a:gdLst>
                <a:gd name="T0" fmla="*/ 5 w 85"/>
                <a:gd name="T1" fmla="*/ 23 h 36"/>
                <a:gd name="T2" fmla="*/ 0 w 85"/>
                <a:gd name="T3" fmla="*/ 36 h 36"/>
                <a:gd name="T4" fmla="*/ 85 w 85"/>
                <a:gd name="T5" fmla="*/ 0 h 36"/>
                <a:gd name="T6" fmla="*/ 5 w 85"/>
                <a:gd name="T7" fmla="*/ 23 h 36"/>
              </a:gdLst>
              <a:ahLst/>
              <a:cxnLst>
                <a:cxn ang="0">
                  <a:pos x="T0" y="T1"/>
                </a:cxn>
                <a:cxn ang="0">
                  <a:pos x="T2" y="T3"/>
                </a:cxn>
                <a:cxn ang="0">
                  <a:pos x="T4" y="T5"/>
                </a:cxn>
                <a:cxn ang="0">
                  <a:pos x="T6" y="T7"/>
                </a:cxn>
              </a:cxnLst>
              <a:rect l="0" t="0" r="r" b="b"/>
              <a:pathLst>
                <a:path w="85" h="36">
                  <a:moveTo>
                    <a:pt x="5" y="23"/>
                  </a:moveTo>
                  <a:cubicBezTo>
                    <a:pt x="4" y="27"/>
                    <a:pt x="3" y="32"/>
                    <a:pt x="0" y="36"/>
                  </a:cubicBezTo>
                  <a:cubicBezTo>
                    <a:pt x="29" y="25"/>
                    <a:pt x="85" y="0"/>
                    <a:pt x="85" y="0"/>
                  </a:cubicBezTo>
                  <a:lnTo>
                    <a:pt x="5" y="23"/>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187"/>
            <p:cNvSpPr/>
            <p:nvPr/>
          </p:nvSpPr>
          <p:spPr bwMode="auto">
            <a:xfrm>
              <a:off x="3283" y="3051"/>
              <a:ext cx="273" cy="34"/>
            </a:xfrm>
            <a:custGeom>
              <a:avLst/>
              <a:gdLst>
                <a:gd name="T0" fmla="*/ 34 w 136"/>
                <a:gd name="T1" fmla="*/ 0 h 17"/>
                <a:gd name="T2" fmla="*/ 0 w 136"/>
                <a:gd name="T3" fmla="*/ 8 h 17"/>
                <a:gd name="T4" fmla="*/ 136 w 136"/>
                <a:gd name="T5" fmla="*/ 17 h 17"/>
                <a:gd name="T6" fmla="*/ 34 w 136"/>
                <a:gd name="T7" fmla="*/ 0 h 17"/>
              </a:gdLst>
              <a:ahLst/>
              <a:cxnLst>
                <a:cxn ang="0">
                  <a:pos x="T0" y="T1"/>
                </a:cxn>
                <a:cxn ang="0">
                  <a:pos x="T2" y="T3"/>
                </a:cxn>
                <a:cxn ang="0">
                  <a:pos x="T4" y="T5"/>
                </a:cxn>
                <a:cxn ang="0">
                  <a:pos x="T6" y="T7"/>
                </a:cxn>
              </a:cxnLst>
              <a:rect l="0" t="0" r="r" b="b"/>
              <a:pathLst>
                <a:path w="136" h="17">
                  <a:moveTo>
                    <a:pt x="34" y="0"/>
                  </a:moveTo>
                  <a:cubicBezTo>
                    <a:pt x="14" y="9"/>
                    <a:pt x="0" y="8"/>
                    <a:pt x="0" y="8"/>
                  </a:cubicBezTo>
                  <a:cubicBezTo>
                    <a:pt x="136" y="17"/>
                    <a:pt x="136" y="17"/>
                    <a:pt x="136" y="17"/>
                  </a:cubicBezTo>
                  <a:lnTo>
                    <a:pt x="34" y="0"/>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188"/>
            <p:cNvSpPr/>
            <p:nvPr/>
          </p:nvSpPr>
          <p:spPr bwMode="auto">
            <a:xfrm>
              <a:off x="3303" y="3131"/>
              <a:ext cx="166" cy="76"/>
            </a:xfrm>
            <a:custGeom>
              <a:avLst/>
              <a:gdLst>
                <a:gd name="T0" fmla="*/ 0 w 83"/>
                <a:gd name="T1" fmla="*/ 32 h 38"/>
                <a:gd name="T2" fmla="*/ 83 w 83"/>
                <a:gd name="T3" fmla="*/ 38 h 38"/>
                <a:gd name="T4" fmla="*/ 17 w 83"/>
                <a:gd name="T5" fmla="*/ 0 h 38"/>
                <a:gd name="T6" fmla="*/ 22 w 83"/>
                <a:gd name="T7" fmla="*/ 25 h 38"/>
                <a:gd name="T8" fmla="*/ 0 w 83"/>
                <a:gd name="T9" fmla="*/ 32 h 38"/>
              </a:gdLst>
              <a:ahLst/>
              <a:cxnLst>
                <a:cxn ang="0">
                  <a:pos x="T0" y="T1"/>
                </a:cxn>
                <a:cxn ang="0">
                  <a:pos x="T2" y="T3"/>
                </a:cxn>
                <a:cxn ang="0">
                  <a:pos x="T4" y="T5"/>
                </a:cxn>
                <a:cxn ang="0">
                  <a:pos x="T6" y="T7"/>
                </a:cxn>
                <a:cxn ang="0">
                  <a:pos x="T8" y="T9"/>
                </a:cxn>
              </a:cxnLst>
              <a:rect l="0" t="0" r="r" b="b"/>
              <a:pathLst>
                <a:path w="83" h="38">
                  <a:moveTo>
                    <a:pt x="0" y="32"/>
                  </a:moveTo>
                  <a:cubicBezTo>
                    <a:pt x="83" y="38"/>
                    <a:pt x="83" y="38"/>
                    <a:pt x="83" y="38"/>
                  </a:cubicBezTo>
                  <a:cubicBezTo>
                    <a:pt x="17" y="0"/>
                    <a:pt x="17" y="0"/>
                    <a:pt x="17" y="0"/>
                  </a:cubicBezTo>
                  <a:cubicBezTo>
                    <a:pt x="24" y="10"/>
                    <a:pt x="28" y="20"/>
                    <a:pt x="22" y="25"/>
                  </a:cubicBezTo>
                  <a:cubicBezTo>
                    <a:pt x="16" y="29"/>
                    <a:pt x="8" y="32"/>
                    <a:pt x="0" y="32"/>
                  </a:cubicBez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189"/>
            <p:cNvSpPr/>
            <p:nvPr/>
          </p:nvSpPr>
          <p:spPr bwMode="auto">
            <a:xfrm>
              <a:off x="3259" y="3195"/>
              <a:ext cx="196" cy="106"/>
            </a:xfrm>
            <a:custGeom>
              <a:avLst/>
              <a:gdLst>
                <a:gd name="T0" fmla="*/ 196 w 196"/>
                <a:gd name="T1" fmla="*/ 106 h 106"/>
                <a:gd name="T2" fmla="*/ 0 w 196"/>
                <a:gd name="T3" fmla="*/ 0 h 106"/>
                <a:gd name="T4" fmla="*/ 24 w 196"/>
                <a:gd name="T5" fmla="*/ 60 h 106"/>
                <a:gd name="T6" fmla="*/ 196 w 196"/>
                <a:gd name="T7" fmla="*/ 106 h 106"/>
              </a:gdLst>
              <a:ahLst/>
              <a:cxnLst>
                <a:cxn ang="0">
                  <a:pos x="T0" y="T1"/>
                </a:cxn>
                <a:cxn ang="0">
                  <a:pos x="T2" y="T3"/>
                </a:cxn>
                <a:cxn ang="0">
                  <a:pos x="T4" y="T5"/>
                </a:cxn>
                <a:cxn ang="0">
                  <a:pos x="T6" y="T7"/>
                </a:cxn>
              </a:cxnLst>
              <a:rect l="0" t="0" r="r" b="b"/>
              <a:pathLst>
                <a:path w="196" h="106">
                  <a:moveTo>
                    <a:pt x="196" y="106"/>
                  </a:moveTo>
                  <a:lnTo>
                    <a:pt x="0" y="0"/>
                  </a:lnTo>
                  <a:lnTo>
                    <a:pt x="24" y="60"/>
                  </a:lnTo>
                  <a:lnTo>
                    <a:pt x="196" y="106"/>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190"/>
            <p:cNvSpPr/>
            <p:nvPr/>
          </p:nvSpPr>
          <p:spPr bwMode="auto">
            <a:xfrm>
              <a:off x="3303" y="3307"/>
              <a:ext cx="144" cy="26"/>
            </a:xfrm>
            <a:custGeom>
              <a:avLst/>
              <a:gdLst>
                <a:gd name="T0" fmla="*/ 144 w 144"/>
                <a:gd name="T1" fmla="*/ 18 h 26"/>
                <a:gd name="T2" fmla="*/ 0 w 144"/>
                <a:gd name="T3" fmla="*/ 0 h 26"/>
                <a:gd name="T4" fmla="*/ 12 w 144"/>
                <a:gd name="T5" fmla="*/ 26 h 26"/>
                <a:gd name="T6" fmla="*/ 144 w 144"/>
                <a:gd name="T7" fmla="*/ 18 h 26"/>
              </a:gdLst>
              <a:ahLst/>
              <a:cxnLst>
                <a:cxn ang="0">
                  <a:pos x="T0" y="T1"/>
                </a:cxn>
                <a:cxn ang="0">
                  <a:pos x="T2" y="T3"/>
                </a:cxn>
                <a:cxn ang="0">
                  <a:pos x="T4" y="T5"/>
                </a:cxn>
                <a:cxn ang="0">
                  <a:pos x="T6" y="T7"/>
                </a:cxn>
              </a:cxnLst>
              <a:rect l="0" t="0" r="r" b="b"/>
              <a:pathLst>
                <a:path w="144" h="26">
                  <a:moveTo>
                    <a:pt x="144" y="18"/>
                  </a:moveTo>
                  <a:lnTo>
                    <a:pt x="0" y="0"/>
                  </a:lnTo>
                  <a:lnTo>
                    <a:pt x="12" y="26"/>
                  </a:lnTo>
                  <a:lnTo>
                    <a:pt x="144" y="18"/>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191"/>
            <p:cNvSpPr/>
            <p:nvPr/>
          </p:nvSpPr>
          <p:spPr bwMode="auto">
            <a:xfrm>
              <a:off x="3333" y="3379"/>
              <a:ext cx="114" cy="16"/>
            </a:xfrm>
            <a:custGeom>
              <a:avLst/>
              <a:gdLst>
                <a:gd name="T0" fmla="*/ 0 w 114"/>
                <a:gd name="T1" fmla="*/ 0 h 16"/>
                <a:gd name="T2" fmla="*/ 6 w 114"/>
                <a:gd name="T3" fmla="*/ 16 h 16"/>
                <a:gd name="T4" fmla="*/ 114 w 114"/>
                <a:gd name="T5" fmla="*/ 16 h 16"/>
                <a:gd name="T6" fmla="*/ 0 w 114"/>
                <a:gd name="T7" fmla="*/ 0 h 16"/>
              </a:gdLst>
              <a:ahLst/>
              <a:cxnLst>
                <a:cxn ang="0">
                  <a:pos x="T0" y="T1"/>
                </a:cxn>
                <a:cxn ang="0">
                  <a:pos x="T2" y="T3"/>
                </a:cxn>
                <a:cxn ang="0">
                  <a:pos x="T4" y="T5"/>
                </a:cxn>
                <a:cxn ang="0">
                  <a:pos x="T6" y="T7"/>
                </a:cxn>
              </a:cxnLst>
              <a:rect l="0" t="0" r="r" b="b"/>
              <a:pathLst>
                <a:path w="114" h="16">
                  <a:moveTo>
                    <a:pt x="0" y="0"/>
                  </a:moveTo>
                  <a:lnTo>
                    <a:pt x="6" y="16"/>
                  </a:lnTo>
                  <a:lnTo>
                    <a:pt x="114" y="16"/>
                  </a:lnTo>
                  <a:lnTo>
                    <a:pt x="0" y="0"/>
                  </a:lnTo>
                  <a:close/>
                </a:path>
              </a:pathLst>
            </a:custGeom>
            <a:solidFill>
              <a:srgbClr val="A38B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192"/>
            <p:cNvSpPr/>
            <p:nvPr/>
          </p:nvSpPr>
          <p:spPr bwMode="auto">
            <a:xfrm>
              <a:off x="3479" y="3417"/>
              <a:ext cx="53" cy="76"/>
            </a:xfrm>
            <a:custGeom>
              <a:avLst/>
              <a:gdLst>
                <a:gd name="T0" fmla="*/ 24 w 26"/>
                <a:gd name="T1" fmla="*/ 16 h 38"/>
                <a:gd name="T2" fmla="*/ 18 w 26"/>
                <a:gd name="T3" fmla="*/ 37 h 38"/>
                <a:gd name="T4" fmla="*/ 3 w 26"/>
                <a:gd name="T5" fmla="*/ 22 h 38"/>
                <a:gd name="T6" fmla="*/ 9 w 26"/>
                <a:gd name="T7" fmla="*/ 2 h 38"/>
                <a:gd name="T8" fmla="*/ 24 w 26"/>
                <a:gd name="T9" fmla="*/ 16 h 38"/>
              </a:gdLst>
              <a:ahLst/>
              <a:cxnLst>
                <a:cxn ang="0">
                  <a:pos x="T0" y="T1"/>
                </a:cxn>
                <a:cxn ang="0">
                  <a:pos x="T2" y="T3"/>
                </a:cxn>
                <a:cxn ang="0">
                  <a:pos x="T4" y="T5"/>
                </a:cxn>
                <a:cxn ang="0">
                  <a:pos x="T6" y="T7"/>
                </a:cxn>
                <a:cxn ang="0">
                  <a:pos x="T8" y="T9"/>
                </a:cxn>
              </a:cxnLst>
              <a:rect l="0" t="0" r="r" b="b"/>
              <a:pathLst>
                <a:path w="26" h="38">
                  <a:moveTo>
                    <a:pt x="24" y="16"/>
                  </a:moveTo>
                  <a:cubicBezTo>
                    <a:pt x="26" y="26"/>
                    <a:pt x="24" y="35"/>
                    <a:pt x="18" y="37"/>
                  </a:cubicBezTo>
                  <a:cubicBezTo>
                    <a:pt x="12" y="38"/>
                    <a:pt x="6" y="32"/>
                    <a:pt x="3" y="22"/>
                  </a:cubicBezTo>
                  <a:cubicBezTo>
                    <a:pt x="0" y="13"/>
                    <a:pt x="3" y="4"/>
                    <a:pt x="9" y="2"/>
                  </a:cubicBezTo>
                  <a:cubicBezTo>
                    <a:pt x="14" y="0"/>
                    <a:pt x="21" y="7"/>
                    <a:pt x="24" y="16"/>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193"/>
            <p:cNvSpPr/>
            <p:nvPr/>
          </p:nvSpPr>
          <p:spPr bwMode="auto">
            <a:xfrm>
              <a:off x="3698" y="3451"/>
              <a:ext cx="62" cy="72"/>
            </a:xfrm>
            <a:custGeom>
              <a:avLst/>
              <a:gdLst>
                <a:gd name="T0" fmla="*/ 24 w 31"/>
                <a:gd name="T1" fmla="*/ 25 h 36"/>
                <a:gd name="T2" fmla="*/ 4 w 31"/>
                <a:gd name="T3" fmla="*/ 32 h 36"/>
                <a:gd name="T4" fmla="*/ 7 w 31"/>
                <a:gd name="T5" fmla="*/ 11 h 36"/>
                <a:gd name="T6" fmla="*/ 27 w 31"/>
                <a:gd name="T7" fmla="*/ 4 h 36"/>
                <a:gd name="T8" fmla="*/ 24 w 31"/>
                <a:gd name="T9" fmla="*/ 25 h 36"/>
              </a:gdLst>
              <a:ahLst/>
              <a:cxnLst>
                <a:cxn ang="0">
                  <a:pos x="T0" y="T1"/>
                </a:cxn>
                <a:cxn ang="0">
                  <a:pos x="T2" y="T3"/>
                </a:cxn>
                <a:cxn ang="0">
                  <a:pos x="T4" y="T5"/>
                </a:cxn>
                <a:cxn ang="0">
                  <a:pos x="T6" y="T7"/>
                </a:cxn>
                <a:cxn ang="0">
                  <a:pos x="T8" y="T9"/>
                </a:cxn>
              </a:cxnLst>
              <a:rect l="0" t="0" r="r" b="b"/>
              <a:pathLst>
                <a:path w="31" h="36">
                  <a:moveTo>
                    <a:pt x="24" y="25"/>
                  </a:moveTo>
                  <a:cubicBezTo>
                    <a:pt x="18" y="32"/>
                    <a:pt x="9" y="36"/>
                    <a:pt x="4" y="32"/>
                  </a:cubicBezTo>
                  <a:cubicBezTo>
                    <a:pt x="0" y="28"/>
                    <a:pt x="1" y="19"/>
                    <a:pt x="7" y="11"/>
                  </a:cubicBezTo>
                  <a:cubicBezTo>
                    <a:pt x="13" y="3"/>
                    <a:pt x="22" y="0"/>
                    <a:pt x="27" y="4"/>
                  </a:cubicBezTo>
                  <a:cubicBezTo>
                    <a:pt x="31" y="8"/>
                    <a:pt x="30" y="17"/>
                    <a:pt x="24" y="25"/>
                  </a:cubicBezTo>
                  <a:close/>
                </a:path>
              </a:pathLst>
            </a:custGeom>
            <a:solidFill>
              <a:srgbClr val="F0D7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3" name="Group 4"/>
          <p:cNvGrpSpPr/>
          <p:nvPr/>
        </p:nvGrpSpPr>
        <p:grpSpPr>
          <a:xfrm>
            <a:off x="7236457" y="2005740"/>
            <a:ext cx="3129079" cy="3014376"/>
            <a:chOff x="4200186" y="2320894"/>
            <a:chExt cx="3791627" cy="3651116"/>
          </a:xfrm>
          <a:effectLst>
            <a:outerShdw blurRad="76200" dir="13500000" sy="23000" kx="1200000" algn="br" rotWithShape="0">
              <a:prstClr val="black">
                <a:alpha val="20000"/>
              </a:prstClr>
            </a:outerShdw>
          </a:effectLst>
        </p:grpSpPr>
        <p:sp>
          <p:nvSpPr>
            <p:cNvPr id="194" name="Rounded Rectangle 6"/>
            <p:cNvSpPr/>
            <p:nvPr/>
          </p:nvSpPr>
          <p:spPr>
            <a:xfrm flipH="1">
              <a:off x="4214254" y="4850056"/>
              <a:ext cx="3777559" cy="9144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5" name="Rounded Rectangle 5"/>
            <p:cNvSpPr/>
            <p:nvPr/>
          </p:nvSpPr>
          <p:spPr>
            <a:xfrm rot="3492391" flipH="1">
              <a:off x="4991307" y="3689252"/>
              <a:ext cx="3651116" cy="9144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6" name="Rounded Rectangle 3"/>
            <p:cNvSpPr/>
            <p:nvPr/>
          </p:nvSpPr>
          <p:spPr>
            <a:xfrm rot="18107609">
              <a:off x="3556490" y="3689252"/>
              <a:ext cx="3651116" cy="9144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7" name="Rounded Rectangle 9"/>
            <p:cNvSpPr/>
            <p:nvPr/>
          </p:nvSpPr>
          <p:spPr>
            <a:xfrm flipH="1">
              <a:off x="4200186" y="4850056"/>
              <a:ext cx="1948760" cy="9144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8" name="Oval 13"/>
            <p:cNvSpPr/>
            <p:nvPr/>
          </p:nvSpPr>
          <p:spPr>
            <a:xfrm>
              <a:off x="5725181" y="2613073"/>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9" name="Oval 14"/>
            <p:cNvSpPr/>
            <p:nvPr/>
          </p:nvSpPr>
          <p:spPr>
            <a:xfrm>
              <a:off x="4297730" y="4929404"/>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0" name="Oval 15"/>
            <p:cNvSpPr/>
            <p:nvPr/>
          </p:nvSpPr>
          <p:spPr>
            <a:xfrm>
              <a:off x="7164059" y="4930934"/>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1" name="Freeform 17"/>
            <p:cNvSpPr>
              <a:spLocks noEditPoints="1"/>
            </p:cNvSpPr>
            <p:nvPr/>
          </p:nvSpPr>
          <p:spPr bwMode="auto">
            <a:xfrm>
              <a:off x="5950368" y="2791506"/>
              <a:ext cx="305327" cy="398835"/>
            </a:xfrm>
            <a:custGeom>
              <a:avLst/>
              <a:gdLst>
                <a:gd name="T0" fmla="*/ 60 w 74"/>
                <a:gd name="T1" fmla="*/ 0 h 97"/>
                <a:gd name="T2" fmla="*/ 72 w 74"/>
                <a:gd name="T3" fmla="*/ 11 h 97"/>
                <a:gd name="T4" fmla="*/ 70 w 74"/>
                <a:gd name="T5" fmla="*/ 52 h 97"/>
                <a:gd name="T6" fmla="*/ 63 w 74"/>
                <a:gd name="T7" fmla="*/ 11 h 97"/>
                <a:gd name="T8" fmla="*/ 60 w 74"/>
                <a:gd name="T9" fmla="*/ 8 h 97"/>
                <a:gd name="T10" fmla="*/ 26 w 74"/>
                <a:gd name="T11" fmla="*/ 11 h 97"/>
                <a:gd name="T12" fmla="*/ 26 w 74"/>
                <a:gd name="T13" fmla="*/ 18 h 97"/>
                <a:gd name="T14" fmla="*/ 19 w 74"/>
                <a:gd name="T15" fmla="*/ 24 h 97"/>
                <a:gd name="T16" fmla="*/ 12 w 74"/>
                <a:gd name="T17" fmla="*/ 24 h 97"/>
                <a:gd name="T18" fmla="*/ 8 w 74"/>
                <a:gd name="T19" fmla="*/ 79 h 97"/>
                <a:gd name="T20" fmla="*/ 9 w 74"/>
                <a:gd name="T21" fmla="*/ 81 h 97"/>
                <a:gd name="T22" fmla="*/ 28 w 74"/>
                <a:gd name="T23" fmla="*/ 82 h 97"/>
                <a:gd name="T24" fmla="*/ 37 w 74"/>
                <a:gd name="T25" fmla="*/ 90 h 97"/>
                <a:gd name="T26" fmla="*/ 3 w 74"/>
                <a:gd name="T27" fmla="*/ 87 h 97"/>
                <a:gd name="T28" fmla="*/ 3 w 74"/>
                <a:gd name="T29" fmla="*/ 87 h 97"/>
                <a:gd name="T30" fmla="*/ 0 w 74"/>
                <a:gd name="T31" fmla="*/ 20 h 97"/>
                <a:gd name="T32" fmla="*/ 1 w 74"/>
                <a:gd name="T33" fmla="*/ 17 h 97"/>
                <a:gd name="T34" fmla="*/ 19 w 74"/>
                <a:gd name="T35" fmla="*/ 0 h 97"/>
                <a:gd name="T36" fmla="*/ 17 w 74"/>
                <a:gd name="T37" fmla="*/ 52 h 97"/>
                <a:gd name="T38" fmla="*/ 27 w 74"/>
                <a:gd name="T39" fmla="*/ 56 h 97"/>
                <a:gd name="T40" fmla="*/ 17 w 74"/>
                <a:gd name="T41" fmla="*/ 52 h 97"/>
                <a:gd name="T42" fmla="*/ 17 w 74"/>
                <a:gd name="T43" fmla="*/ 44 h 97"/>
                <a:gd name="T44" fmla="*/ 56 w 74"/>
                <a:gd name="T45" fmla="*/ 40 h 97"/>
                <a:gd name="T46" fmla="*/ 17 w 74"/>
                <a:gd name="T47" fmla="*/ 28 h 97"/>
                <a:gd name="T48" fmla="*/ 56 w 74"/>
                <a:gd name="T49" fmla="*/ 33 h 97"/>
                <a:gd name="T50" fmla="*/ 17 w 74"/>
                <a:gd name="T51" fmla="*/ 28 h 97"/>
                <a:gd name="T52" fmla="*/ 34 w 74"/>
                <a:gd name="T53" fmla="*/ 22 h 97"/>
                <a:gd name="T54" fmla="*/ 56 w 74"/>
                <a:gd name="T55" fmla="*/ 17 h 97"/>
                <a:gd name="T56" fmla="*/ 41 w 74"/>
                <a:gd name="T57" fmla="*/ 69 h 97"/>
                <a:gd name="T58" fmla="*/ 41 w 74"/>
                <a:gd name="T59" fmla="*/ 69 h 97"/>
                <a:gd name="T60" fmla="*/ 31 w 74"/>
                <a:gd name="T61" fmla="*/ 66 h 97"/>
                <a:gd name="T62" fmla="*/ 47 w 74"/>
                <a:gd name="T63" fmla="*/ 86 h 97"/>
                <a:gd name="T64" fmla="*/ 59 w 74"/>
                <a:gd name="T65" fmla="*/ 87 h 97"/>
                <a:gd name="T66" fmla="*/ 71 w 74"/>
                <a:gd name="T67" fmla="*/ 96 h 97"/>
                <a:gd name="T68" fmla="*/ 72 w 74"/>
                <a:gd name="T69" fmla="*/ 90 h 97"/>
                <a:gd name="T70" fmla="*/ 63 w 74"/>
                <a:gd name="T71" fmla="*/ 80 h 97"/>
                <a:gd name="T72" fmla="*/ 64 w 74"/>
                <a:gd name="T73" fmla="*/ 57 h 97"/>
                <a:gd name="T74" fmla="*/ 38 w 74"/>
                <a:gd name="T75" fmla="*/ 54 h 97"/>
                <a:gd name="T76" fmla="*/ 42 w 74"/>
                <a:gd name="T77" fmla="*/ 58 h 97"/>
                <a:gd name="T78" fmla="*/ 40 w 74"/>
                <a:gd name="T79" fmla="*/ 76 h 97"/>
                <a:gd name="T80" fmla="*/ 57 w 74"/>
                <a:gd name="T81" fmla="*/ 78 h 97"/>
                <a:gd name="T82" fmla="*/ 59 w 74"/>
                <a:gd name="T83" fmla="*/ 61 h 97"/>
                <a:gd name="T84" fmla="*/ 21 w 74"/>
                <a:gd name="T85" fmla="*/ 9 h 97"/>
                <a:gd name="T86" fmla="*/ 13 w 74"/>
                <a:gd name="T87" fmla="*/ 19 h 97"/>
                <a:gd name="T88" fmla="*/ 17 w 74"/>
                <a:gd name="T89" fmla="*/ 20 h 97"/>
                <a:gd name="T90" fmla="*/ 18 w 74"/>
                <a:gd name="T91" fmla="*/ 20 h 97"/>
                <a:gd name="T92" fmla="*/ 22 w 74"/>
                <a:gd name="T93" fmla="*/ 17 h 97"/>
                <a:gd name="T94" fmla="*/ 22 w 74"/>
                <a:gd name="T95" fmla="*/ 15 h 97"/>
                <a:gd name="T96" fmla="*/ 21 w 74"/>
                <a:gd name="T97" fmla="*/ 1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7">
                  <a:moveTo>
                    <a:pt x="21" y="0"/>
                  </a:moveTo>
                  <a:cubicBezTo>
                    <a:pt x="60" y="0"/>
                    <a:pt x="60" y="0"/>
                    <a:pt x="60" y="0"/>
                  </a:cubicBezTo>
                  <a:cubicBezTo>
                    <a:pt x="64" y="0"/>
                    <a:pt x="66" y="1"/>
                    <a:pt x="68" y="3"/>
                  </a:cubicBezTo>
                  <a:cubicBezTo>
                    <a:pt x="70" y="5"/>
                    <a:pt x="72" y="8"/>
                    <a:pt x="72" y="11"/>
                  </a:cubicBezTo>
                  <a:cubicBezTo>
                    <a:pt x="72" y="56"/>
                    <a:pt x="72" y="56"/>
                    <a:pt x="72" y="56"/>
                  </a:cubicBezTo>
                  <a:cubicBezTo>
                    <a:pt x="71" y="55"/>
                    <a:pt x="70" y="53"/>
                    <a:pt x="70" y="52"/>
                  </a:cubicBezTo>
                  <a:cubicBezTo>
                    <a:pt x="68" y="50"/>
                    <a:pt x="66" y="48"/>
                    <a:pt x="63" y="47"/>
                  </a:cubicBezTo>
                  <a:cubicBezTo>
                    <a:pt x="63" y="11"/>
                    <a:pt x="63" y="11"/>
                    <a:pt x="63" y="11"/>
                  </a:cubicBezTo>
                  <a:cubicBezTo>
                    <a:pt x="63" y="10"/>
                    <a:pt x="63" y="9"/>
                    <a:pt x="62" y="9"/>
                  </a:cubicBezTo>
                  <a:cubicBezTo>
                    <a:pt x="62" y="8"/>
                    <a:pt x="61" y="8"/>
                    <a:pt x="60" y="8"/>
                  </a:cubicBezTo>
                  <a:cubicBezTo>
                    <a:pt x="25" y="8"/>
                    <a:pt x="25" y="8"/>
                    <a:pt x="25" y="8"/>
                  </a:cubicBezTo>
                  <a:cubicBezTo>
                    <a:pt x="26" y="11"/>
                    <a:pt x="26" y="11"/>
                    <a:pt x="26" y="11"/>
                  </a:cubicBezTo>
                  <a:cubicBezTo>
                    <a:pt x="26" y="14"/>
                    <a:pt x="26" y="14"/>
                    <a:pt x="26" y="14"/>
                  </a:cubicBezTo>
                  <a:cubicBezTo>
                    <a:pt x="26" y="16"/>
                    <a:pt x="26" y="17"/>
                    <a:pt x="26" y="18"/>
                  </a:cubicBezTo>
                  <a:cubicBezTo>
                    <a:pt x="26" y="19"/>
                    <a:pt x="25" y="21"/>
                    <a:pt x="23" y="22"/>
                  </a:cubicBezTo>
                  <a:cubicBezTo>
                    <a:pt x="22" y="23"/>
                    <a:pt x="21" y="24"/>
                    <a:pt x="19" y="24"/>
                  </a:cubicBezTo>
                  <a:cubicBezTo>
                    <a:pt x="18" y="24"/>
                    <a:pt x="17" y="24"/>
                    <a:pt x="16" y="24"/>
                  </a:cubicBezTo>
                  <a:cubicBezTo>
                    <a:pt x="12" y="24"/>
                    <a:pt x="12" y="24"/>
                    <a:pt x="12" y="24"/>
                  </a:cubicBezTo>
                  <a:cubicBezTo>
                    <a:pt x="8" y="23"/>
                    <a:pt x="8" y="23"/>
                    <a:pt x="8" y="23"/>
                  </a:cubicBezTo>
                  <a:cubicBezTo>
                    <a:pt x="8" y="79"/>
                    <a:pt x="8" y="79"/>
                    <a:pt x="8" y="79"/>
                  </a:cubicBezTo>
                  <a:cubicBezTo>
                    <a:pt x="8" y="80"/>
                    <a:pt x="9" y="80"/>
                    <a:pt x="9" y="81"/>
                  </a:cubicBezTo>
                  <a:cubicBezTo>
                    <a:pt x="9" y="81"/>
                    <a:pt x="9" y="81"/>
                    <a:pt x="9" y="81"/>
                  </a:cubicBezTo>
                  <a:cubicBezTo>
                    <a:pt x="10" y="81"/>
                    <a:pt x="10" y="82"/>
                    <a:pt x="11" y="82"/>
                  </a:cubicBezTo>
                  <a:cubicBezTo>
                    <a:pt x="28" y="82"/>
                    <a:pt x="28" y="82"/>
                    <a:pt x="28" y="82"/>
                  </a:cubicBezTo>
                  <a:cubicBezTo>
                    <a:pt x="28" y="82"/>
                    <a:pt x="29" y="83"/>
                    <a:pt x="29" y="84"/>
                  </a:cubicBezTo>
                  <a:cubicBezTo>
                    <a:pt x="31" y="86"/>
                    <a:pt x="34" y="88"/>
                    <a:pt x="37" y="90"/>
                  </a:cubicBezTo>
                  <a:cubicBezTo>
                    <a:pt x="11" y="90"/>
                    <a:pt x="11" y="90"/>
                    <a:pt x="11" y="90"/>
                  </a:cubicBezTo>
                  <a:cubicBezTo>
                    <a:pt x="8" y="90"/>
                    <a:pt x="5" y="89"/>
                    <a:pt x="3" y="87"/>
                  </a:cubicBezTo>
                  <a:cubicBezTo>
                    <a:pt x="3" y="87"/>
                    <a:pt x="3" y="87"/>
                    <a:pt x="3" y="87"/>
                  </a:cubicBezTo>
                  <a:cubicBezTo>
                    <a:pt x="3" y="87"/>
                    <a:pt x="3" y="87"/>
                    <a:pt x="3" y="87"/>
                  </a:cubicBezTo>
                  <a:cubicBezTo>
                    <a:pt x="1" y="85"/>
                    <a:pt x="0" y="82"/>
                    <a:pt x="0" y="79"/>
                  </a:cubicBezTo>
                  <a:cubicBezTo>
                    <a:pt x="0" y="20"/>
                    <a:pt x="0" y="20"/>
                    <a:pt x="0" y="20"/>
                  </a:cubicBezTo>
                  <a:cubicBezTo>
                    <a:pt x="0" y="18"/>
                    <a:pt x="0" y="18"/>
                    <a:pt x="0" y="18"/>
                  </a:cubicBezTo>
                  <a:cubicBezTo>
                    <a:pt x="1" y="17"/>
                    <a:pt x="1" y="17"/>
                    <a:pt x="1" y="17"/>
                  </a:cubicBezTo>
                  <a:cubicBezTo>
                    <a:pt x="18" y="1"/>
                    <a:pt x="18" y="1"/>
                    <a:pt x="18" y="1"/>
                  </a:cubicBezTo>
                  <a:cubicBezTo>
                    <a:pt x="19" y="0"/>
                    <a:pt x="19" y="0"/>
                    <a:pt x="19" y="0"/>
                  </a:cubicBezTo>
                  <a:cubicBezTo>
                    <a:pt x="21" y="0"/>
                    <a:pt x="21" y="0"/>
                    <a:pt x="21" y="0"/>
                  </a:cubicBezTo>
                  <a:close/>
                  <a:moveTo>
                    <a:pt x="17" y="52"/>
                  </a:moveTo>
                  <a:cubicBezTo>
                    <a:pt x="17" y="56"/>
                    <a:pt x="17" y="56"/>
                    <a:pt x="17" y="56"/>
                  </a:cubicBezTo>
                  <a:cubicBezTo>
                    <a:pt x="27" y="56"/>
                    <a:pt x="27" y="56"/>
                    <a:pt x="27" y="56"/>
                  </a:cubicBezTo>
                  <a:cubicBezTo>
                    <a:pt x="27" y="52"/>
                    <a:pt x="27" y="52"/>
                    <a:pt x="27" y="52"/>
                  </a:cubicBezTo>
                  <a:cubicBezTo>
                    <a:pt x="17" y="52"/>
                    <a:pt x="17" y="52"/>
                    <a:pt x="17" y="52"/>
                  </a:cubicBezTo>
                  <a:close/>
                  <a:moveTo>
                    <a:pt x="17" y="40"/>
                  </a:moveTo>
                  <a:cubicBezTo>
                    <a:pt x="17" y="44"/>
                    <a:pt x="17" y="44"/>
                    <a:pt x="17" y="44"/>
                  </a:cubicBezTo>
                  <a:cubicBezTo>
                    <a:pt x="56" y="44"/>
                    <a:pt x="56" y="44"/>
                    <a:pt x="56" y="44"/>
                  </a:cubicBezTo>
                  <a:cubicBezTo>
                    <a:pt x="56" y="40"/>
                    <a:pt x="56" y="40"/>
                    <a:pt x="56" y="40"/>
                  </a:cubicBezTo>
                  <a:cubicBezTo>
                    <a:pt x="17" y="40"/>
                    <a:pt x="17" y="40"/>
                    <a:pt x="17" y="40"/>
                  </a:cubicBezTo>
                  <a:close/>
                  <a:moveTo>
                    <a:pt x="17" y="28"/>
                  </a:moveTo>
                  <a:cubicBezTo>
                    <a:pt x="17" y="33"/>
                    <a:pt x="17" y="33"/>
                    <a:pt x="17" y="33"/>
                  </a:cubicBezTo>
                  <a:cubicBezTo>
                    <a:pt x="56" y="33"/>
                    <a:pt x="56" y="33"/>
                    <a:pt x="56" y="33"/>
                  </a:cubicBezTo>
                  <a:cubicBezTo>
                    <a:pt x="56" y="28"/>
                    <a:pt x="56" y="28"/>
                    <a:pt x="56" y="28"/>
                  </a:cubicBezTo>
                  <a:cubicBezTo>
                    <a:pt x="17" y="28"/>
                    <a:pt x="17" y="28"/>
                    <a:pt x="17" y="28"/>
                  </a:cubicBezTo>
                  <a:close/>
                  <a:moveTo>
                    <a:pt x="34" y="17"/>
                  </a:moveTo>
                  <a:cubicBezTo>
                    <a:pt x="34" y="22"/>
                    <a:pt x="34" y="22"/>
                    <a:pt x="34" y="22"/>
                  </a:cubicBezTo>
                  <a:cubicBezTo>
                    <a:pt x="56" y="22"/>
                    <a:pt x="56" y="22"/>
                    <a:pt x="56" y="22"/>
                  </a:cubicBezTo>
                  <a:cubicBezTo>
                    <a:pt x="56" y="17"/>
                    <a:pt x="56" y="17"/>
                    <a:pt x="56" y="17"/>
                  </a:cubicBezTo>
                  <a:cubicBezTo>
                    <a:pt x="34" y="17"/>
                    <a:pt x="34" y="17"/>
                    <a:pt x="34" y="17"/>
                  </a:cubicBezTo>
                  <a:close/>
                  <a:moveTo>
                    <a:pt x="41" y="69"/>
                  </a:moveTo>
                  <a:cubicBezTo>
                    <a:pt x="43" y="64"/>
                    <a:pt x="48" y="61"/>
                    <a:pt x="55" y="60"/>
                  </a:cubicBezTo>
                  <a:cubicBezTo>
                    <a:pt x="48" y="56"/>
                    <a:pt x="39" y="62"/>
                    <a:pt x="41" y="69"/>
                  </a:cubicBezTo>
                  <a:close/>
                  <a:moveTo>
                    <a:pt x="38" y="54"/>
                  </a:moveTo>
                  <a:cubicBezTo>
                    <a:pt x="34" y="57"/>
                    <a:pt x="32" y="61"/>
                    <a:pt x="31" y="66"/>
                  </a:cubicBezTo>
                  <a:cubicBezTo>
                    <a:pt x="31" y="70"/>
                    <a:pt x="32" y="75"/>
                    <a:pt x="35" y="79"/>
                  </a:cubicBezTo>
                  <a:cubicBezTo>
                    <a:pt x="38" y="83"/>
                    <a:pt x="43" y="86"/>
                    <a:pt x="47" y="86"/>
                  </a:cubicBezTo>
                  <a:cubicBezTo>
                    <a:pt x="51" y="87"/>
                    <a:pt x="55" y="86"/>
                    <a:pt x="58" y="84"/>
                  </a:cubicBezTo>
                  <a:cubicBezTo>
                    <a:pt x="58" y="85"/>
                    <a:pt x="58" y="86"/>
                    <a:pt x="59" y="87"/>
                  </a:cubicBezTo>
                  <a:cubicBezTo>
                    <a:pt x="65" y="95"/>
                    <a:pt x="65" y="95"/>
                    <a:pt x="65" y="95"/>
                  </a:cubicBezTo>
                  <a:cubicBezTo>
                    <a:pt x="67" y="97"/>
                    <a:pt x="69" y="97"/>
                    <a:pt x="71" y="96"/>
                  </a:cubicBezTo>
                  <a:cubicBezTo>
                    <a:pt x="71" y="96"/>
                    <a:pt x="71" y="96"/>
                    <a:pt x="71" y="96"/>
                  </a:cubicBezTo>
                  <a:cubicBezTo>
                    <a:pt x="73" y="94"/>
                    <a:pt x="74" y="91"/>
                    <a:pt x="72" y="90"/>
                  </a:cubicBezTo>
                  <a:cubicBezTo>
                    <a:pt x="66" y="82"/>
                    <a:pt x="66" y="82"/>
                    <a:pt x="66" y="82"/>
                  </a:cubicBezTo>
                  <a:cubicBezTo>
                    <a:pt x="65" y="81"/>
                    <a:pt x="64" y="80"/>
                    <a:pt x="63" y="80"/>
                  </a:cubicBezTo>
                  <a:cubicBezTo>
                    <a:pt x="66" y="77"/>
                    <a:pt x="67" y="74"/>
                    <a:pt x="68" y="70"/>
                  </a:cubicBezTo>
                  <a:cubicBezTo>
                    <a:pt x="68" y="66"/>
                    <a:pt x="67" y="61"/>
                    <a:pt x="64" y="57"/>
                  </a:cubicBezTo>
                  <a:cubicBezTo>
                    <a:pt x="61" y="53"/>
                    <a:pt x="56" y="50"/>
                    <a:pt x="52" y="50"/>
                  </a:cubicBezTo>
                  <a:cubicBezTo>
                    <a:pt x="47" y="49"/>
                    <a:pt x="42" y="50"/>
                    <a:pt x="38" y="54"/>
                  </a:cubicBezTo>
                  <a:close/>
                  <a:moveTo>
                    <a:pt x="51" y="56"/>
                  </a:moveTo>
                  <a:cubicBezTo>
                    <a:pt x="48" y="56"/>
                    <a:pt x="45" y="56"/>
                    <a:pt x="42" y="58"/>
                  </a:cubicBezTo>
                  <a:cubicBezTo>
                    <a:pt x="39" y="61"/>
                    <a:pt x="38" y="63"/>
                    <a:pt x="37" y="67"/>
                  </a:cubicBezTo>
                  <a:cubicBezTo>
                    <a:pt x="37" y="70"/>
                    <a:pt x="38" y="73"/>
                    <a:pt x="40" y="76"/>
                  </a:cubicBezTo>
                  <a:cubicBezTo>
                    <a:pt x="42" y="78"/>
                    <a:pt x="45" y="80"/>
                    <a:pt x="48" y="80"/>
                  </a:cubicBezTo>
                  <a:cubicBezTo>
                    <a:pt x="51" y="80"/>
                    <a:pt x="54" y="80"/>
                    <a:pt x="57" y="78"/>
                  </a:cubicBezTo>
                  <a:cubicBezTo>
                    <a:pt x="60" y="76"/>
                    <a:pt x="61" y="73"/>
                    <a:pt x="61" y="69"/>
                  </a:cubicBezTo>
                  <a:cubicBezTo>
                    <a:pt x="62" y="66"/>
                    <a:pt x="61" y="63"/>
                    <a:pt x="59" y="61"/>
                  </a:cubicBezTo>
                  <a:cubicBezTo>
                    <a:pt x="57" y="58"/>
                    <a:pt x="54" y="56"/>
                    <a:pt x="51" y="56"/>
                  </a:cubicBezTo>
                  <a:close/>
                  <a:moveTo>
                    <a:pt x="21" y="9"/>
                  </a:moveTo>
                  <a:cubicBezTo>
                    <a:pt x="11" y="19"/>
                    <a:pt x="11" y="19"/>
                    <a:pt x="11" y="19"/>
                  </a:cubicBezTo>
                  <a:cubicBezTo>
                    <a:pt x="13" y="19"/>
                    <a:pt x="13" y="19"/>
                    <a:pt x="13" y="19"/>
                  </a:cubicBezTo>
                  <a:cubicBezTo>
                    <a:pt x="17" y="20"/>
                    <a:pt x="17" y="20"/>
                    <a:pt x="17" y="20"/>
                  </a:cubicBezTo>
                  <a:cubicBezTo>
                    <a:pt x="17" y="20"/>
                    <a:pt x="17" y="20"/>
                    <a:pt x="17" y="20"/>
                  </a:cubicBezTo>
                  <a:cubicBezTo>
                    <a:pt x="17" y="20"/>
                    <a:pt x="17" y="20"/>
                    <a:pt x="17" y="20"/>
                  </a:cubicBezTo>
                  <a:cubicBezTo>
                    <a:pt x="17" y="20"/>
                    <a:pt x="18" y="20"/>
                    <a:pt x="18" y="20"/>
                  </a:cubicBezTo>
                  <a:cubicBezTo>
                    <a:pt x="19" y="20"/>
                    <a:pt x="20" y="19"/>
                    <a:pt x="21" y="19"/>
                  </a:cubicBezTo>
                  <a:cubicBezTo>
                    <a:pt x="21" y="18"/>
                    <a:pt x="22" y="17"/>
                    <a:pt x="22" y="17"/>
                  </a:cubicBezTo>
                  <a:cubicBezTo>
                    <a:pt x="22" y="16"/>
                    <a:pt x="22" y="16"/>
                    <a:pt x="22" y="15"/>
                  </a:cubicBezTo>
                  <a:cubicBezTo>
                    <a:pt x="22" y="15"/>
                    <a:pt x="22" y="15"/>
                    <a:pt x="22" y="15"/>
                  </a:cubicBezTo>
                  <a:cubicBezTo>
                    <a:pt x="22" y="15"/>
                    <a:pt x="22" y="15"/>
                    <a:pt x="22" y="15"/>
                  </a:cubicBezTo>
                  <a:cubicBezTo>
                    <a:pt x="21" y="11"/>
                    <a:pt x="21" y="11"/>
                    <a:pt x="21" y="11"/>
                  </a:cubicBezTo>
                  <a:lnTo>
                    <a:pt x="21" y="9"/>
                  </a:lnTo>
                  <a:close/>
                </a:path>
              </a:pathLst>
            </a:custGeom>
            <a:solidFill>
              <a:schemeClr val="accent4"/>
            </a:solidFill>
            <a:ln>
              <a:noFill/>
            </a:ln>
          </p:spPr>
          <p:txBody>
            <a:bodyPr vert="horz" wrap="square" lIns="96430" tIns="48216" rIns="96430" bIns="48216"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2" name="Freeform 18"/>
            <p:cNvSpPr>
              <a:spLocks noEditPoints="1"/>
            </p:cNvSpPr>
            <p:nvPr/>
          </p:nvSpPr>
          <p:spPr bwMode="auto">
            <a:xfrm>
              <a:off x="4537230" y="5088755"/>
              <a:ext cx="276702" cy="43700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3"/>
            </a:solidFill>
            <a:ln>
              <a:noFill/>
            </a:ln>
          </p:spPr>
          <p:txBody>
            <a:bodyPr vert="horz" wrap="square" lIns="96430" tIns="48216" rIns="96430" bIns="48216"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3" name="Freeform 19"/>
            <p:cNvSpPr>
              <a:spLocks noEditPoints="1"/>
            </p:cNvSpPr>
            <p:nvPr/>
          </p:nvSpPr>
          <p:spPr bwMode="auto">
            <a:xfrm>
              <a:off x="7348218" y="5147991"/>
              <a:ext cx="387383" cy="332044"/>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chemeClr val="accent2"/>
            </a:solidFill>
            <a:ln>
              <a:noFill/>
            </a:ln>
          </p:spPr>
          <p:txBody>
            <a:bodyPr vert="horz" wrap="square" lIns="96430" tIns="48216" rIns="96430" bIns="48216"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4" name="Group 23"/>
          <p:cNvGrpSpPr/>
          <p:nvPr/>
        </p:nvGrpSpPr>
        <p:grpSpPr>
          <a:xfrm>
            <a:off x="9235413" y="5015062"/>
            <a:ext cx="2457553" cy="1009897"/>
            <a:chOff x="8512415" y="1892683"/>
            <a:chExt cx="3256083" cy="1598681"/>
          </a:xfrm>
        </p:grpSpPr>
        <p:sp>
          <p:nvSpPr>
            <p:cNvPr id="205" name="TextBox 204"/>
            <p:cNvSpPr txBox="1"/>
            <p:nvPr/>
          </p:nvSpPr>
          <p:spPr>
            <a:xfrm>
              <a:off x="8512415" y="1892683"/>
              <a:ext cx="3256083" cy="867446"/>
            </a:xfrm>
            <a:prstGeom prst="rect">
              <a:avLst/>
            </a:prstGeom>
            <a:noFill/>
          </p:spPr>
          <p:txBody>
            <a:bodyPr wrap="square" rtlCol="0">
              <a:spAutoFit/>
            </a:bodyPr>
            <a:lstStyle/>
            <a:p>
              <a:pPr>
                <a:lnSpc>
                  <a:spcPct val="120000"/>
                </a:lnSpc>
              </a:pPr>
              <a:r>
                <a:rPr lang="zh-CN" altLang="en-US" sz="2700" dirty="0" smtClean="0">
                  <a:solidFill>
                    <a:srgbClr val="1E6C7A"/>
                  </a:solidFill>
                  <a:latin typeface="Arial" panose="020B0604020202020204" pitchFamily="34" charset="0"/>
                  <a:ea typeface="微软雅黑" panose="020B0503020204020204" pitchFamily="34" charset="-122"/>
                  <a:cs typeface="+mn-ea"/>
                  <a:sym typeface="Arial" panose="020B0604020202020204" pitchFamily="34" charset="0"/>
                </a:rPr>
                <a:t>企业文化培训</a:t>
              </a:r>
              <a:endParaRPr lang="en-GB" sz="2700" dirty="0">
                <a:solidFill>
                  <a:srgbClr val="1E6C7A"/>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6" name="Rectangle 25"/>
            <p:cNvSpPr/>
            <p:nvPr/>
          </p:nvSpPr>
          <p:spPr>
            <a:xfrm>
              <a:off x="8512415" y="2631889"/>
              <a:ext cx="2984743" cy="859475"/>
            </a:xfrm>
            <a:prstGeom prst="rect">
              <a:avLst/>
            </a:prstGeom>
          </p:spPr>
          <p:txBody>
            <a:bodyPr wrap="square">
              <a:spAutoFit/>
            </a:bodyPr>
            <a:lstStyle/>
            <a:p>
              <a:pPr>
                <a:lnSpc>
                  <a:spcPct val="130000"/>
                </a:lnSpc>
              </a:pPr>
              <a:r>
                <a:rPr lang="zh-CN" altLang="en-US" sz="1100" dirty="0">
                  <a:solidFill>
                    <a:schemeClr val="accent1"/>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accent1"/>
                </a:solidFill>
                <a:latin typeface="微软雅黑" panose="020B0503020204020204" pitchFamily="34" charset="-122"/>
                <a:ea typeface="微软雅黑" panose="020B0503020204020204" pitchFamily="34" charset="-122"/>
              </a:endParaRPr>
            </a:p>
          </p:txBody>
        </p:sp>
      </p:grpSp>
      <p:grpSp>
        <p:nvGrpSpPr>
          <p:cNvPr id="207" name="Group 26"/>
          <p:cNvGrpSpPr/>
          <p:nvPr/>
        </p:nvGrpSpPr>
        <p:grpSpPr>
          <a:xfrm flipH="1">
            <a:off x="7651460" y="1107804"/>
            <a:ext cx="2370597" cy="1028235"/>
            <a:chOff x="8512415" y="1847061"/>
            <a:chExt cx="3256083" cy="1627712"/>
          </a:xfrm>
        </p:grpSpPr>
        <p:sp>
          <p:nvSpPr>
            <p:cNvPr id="208" name="TextBox 207"/>
            <p:cNvSpPr txBox="1"/>
            <p:nvPr/>
          </p:nvSpPr>
          <p:spPr>
            <a:xfrm>
              <a:off x="9059710" y="1847061"/>
              <a:ext cx="2207979" cy="935453"/>
            </a:xfrm>
            <a:prstGeom prst="rect">
              <a:avLst/>
            </a:prstGeom>
            <a:noFill/>
          </p:spPr>
          <p:txBody>
            <a:bodyPr wrap="square" rtlCol="0">
              <a:spAutoFit/>
            </a:bodyPr>
            <a:lstStyle/>
            <a:p>
              <a:pPr algn="ctr">
                <a:lnSpc>
                  <a:spcPct val="120000"/>
                </a:lnSpc>
              </a:pPr>
              <a:r>
                <a:rPr lang="zh-CN" altLang="en-US" sz="2700" dirty="0" smtClean="0">
                  <a:solidFill>
                    <a:schemeClr val="accent4"/>
                  </a:solidFill>
                  <a:latin typeface="Arial" panose="020B0604020202020204" pitchFamily="34" charset="0"/>
                  <a:ea typeface="微软雅黑" panose="020B0503020204020204" pitchFamily="34" charset="-122"/>
                  <a:cs typeface="+mn-ea"/>
                  <a:sym typeface="Arial" panose="020B0604020202020204" pitchFamily="34" charset="0"/>
                </a:rPr>
                <a:t>学习计划</a:t>
              </a:r>
              <a:endParaRPr lang="en-GB" sz="2700" dirty="0">
                <a:solidFill>
                  <a:schemeClr val="accent4"/>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9" name="Rectangle 28"/>
            <p:cNvSpPr/>
            <p:nvPr/>
          </p:nvSpPr>
          <p:spPr>
            <a:xfrm>
              <a:off x="8512415" y="2631892"/>
              <a:ext cx="3256083" cy="842881"/>
            </a:xfrm>
            <a:prstGeom prst="rect">
              <a:avLst/>
            </a:prstGeom>
          </p:spPr>
          <p:txBody>
            <a:bodyPr wrap="square">
              <a:spAutoFit/>
            </a:bodyPr>
            <a:lstStyle/>
            <a:p>
              <a:pPr>
                <a:lnSpc>
                  <a:spcPct val="130000"/>
                </a:lnSpc>
              </a:pPr>
              <a:r>
                <a:rPr lang="zh-CN" altLang="en-US" sz="1100" dirty="0">
                  <a:solidFill>
                    <a:schemeClr val="accent1"/>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accent1"/>
                </a:solidFill>
                <a:latin typeface="微软雅黑" panose="020B0503020204020204" pitchFamily="34" charset="-122"/>
                <a:ea typeface="微软雅黑" panose="020B0503020204020204" pitchFamily="34" charset="-122"/>
              </a:endParaRPr>
            </a:p>
          </p:txBody>
        </p:sp>
      </p:grpSp>
      <p:grpSp>
        <p:nvGrpSpPr>
          <p:cNvPr id="210" name="Group 30"/>
          <p:cNvGrpSpPr/>
          <p:nvPr/>
        </p:nvGrpSpPr>
        <p:grpSpPr>
          <a:xfrm flipH="1">
            <a:off x="5444865" y="5015063"/>
            <a:ext cx="2698302" cy="1009896"/>
            <a:chOff x="8630044" y="1892686"/>
            <a:chExt cx="3706195" cy="1598683"/>
          </a:xfrm>
        </p:grpSpPr>
        <p:sp>
          <p:nvSpPr>
            <p:cNvPr id="211" name="TextBox 210"/>
            <p:cNvSpPr txBox="1"/>
            <p:nvPr/>
          </p:nvSpPr>
          <p:spPr>
            <a:xfrm>
              <a:off x="8630044" y="1892686"/>
              <a:ext cx="3706195" cy="862881"/>
            </a:xfrm>
            <a:prstGeom prst="rect">
              <a:avLst/>
            </a:prstGeom>
            <a:noFill/>
          </p:spPr>
          <p:txBody>
            <a:bodyPr wrap="square" rtlCol="0">
              <a:spAutoFit/>
            </a:bodyPr>
            <a:lstStyle/>
            <a:p>
              <a:pPr algn="r">
                <a:lnSpc>
                  <a:spcPct val="120000"/>
                </a:lnSpc>
              </a:pPr>
              <a:r>
                <a:rPr lang="zh-CN" altLang="en-US" sz="2700" dirty="0" smtClean="0">
                  <a:solidFill>
                    <a:srgbClr val="FFC000"/>
                  </a:solidFill>
                  <a:latin typeface="Arial" panose="020B0604020202020204" pitchFamily="34" charset="0"/>
                  <a:ea typeface="微软雅黑" panose="020B0503020204020204" pitchFamily="34" charset="-122"/>
                  <a:cs typeface="+mn-ea"/>
                  <a:sym typeface="Arial" panose="020B0604020202020204" pitchFamily="34" charset="0"/>
                </a:rPr>
                <a:t>工作效率提升</a:t>
              </a:r>
              <a:endParaRPr lang="en-GB" sz="2700" dirty="0">
                <a:solidFill>
                  <a:srgbClr val="FFC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2" name="Rectangle 32"/>
            <p:cNvSpPr/>
            <p:nvPr/>
          </p:nvSpPr>
          <p:spPr>
            <a:xfrm>
              <a:off x="8630044" y="2631892"/>
              <a:ext cx="3138455" cy="859477"/>
            </a:xfrm>
            <a:prstGeom prst="rect">
              <a:avLst/>
            </a:prstGeom>
          </p:spPr>
          <p:txBody>
            <a:bodyPr wrap="square">
              <a:spAutoFit/>
            </a:bodyPr>
            <a:lstStyle/>
            <a:p>
              <a:pPr>
                <a:lnSpc>
                  <a:spcPct val="130000"/>
                </a:lnSpc>
              </a:pPr>
              <a:r>
                <a:rPr lang="zh-CN" altLang="en-US" sz="1100" dirty="0">
                  <a:solidFill>
                    <a:schemeClr val="accent1"/>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accent1"/>
                </a:solidFill>
                <a:latin typeface="微软雅黑" panose="020B0503020204020204" pitchFamily="34" charset="-122"/>
                <a:ea typeface="微软雅黑" panose="020B0503020204020204" pitchFamily="34" charset="-122"/>
              </a:endParaRPr>
            </a:p>
          </p:txBody>
        </p:sp>
      </p:grpSp>
      <p:sp>
        <p:nvSpPr>
          <p:cNvPr id="213" name="TextBox 212"/>
          <p:cNvSpPr txBox="1"/>
          <p:nvPr/>
        </p:nvSpPr>
        <p:spPr>
          <a:xfrm rot="3412713">
            <a:off x="8855141" y="3378441"/>
            <a:ext cx="1229289" cy="425069"/>
          </a:xfrm>
          <a:prstGeom prst="rect">
            <a:avLst/>
          </a:prstGeom>
          <a:noFill/>
        </p:spPr>
        <p:txBody>
          <a:bodyPr wrap="square" lIns="86694" tIns="43347" rIns="86694" bIns="43347" rtlCol="0">
            <a:spAutoFit/>
          </a:bodyPr>
          <a:lstStyle/>
          <a:p>
            <a:pPr>
              <a:lnSpc>
                <a:spcPct val="120000"/>
              </a:lnSpc>
            </a:pPr>
            <a:r>
              <a:rPr lang="zh-CN" altLang="en-US" sz="2000" dirty="0" smtClean="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企业文化</a:t>
            </a:r>
            <a:endParaRPr lang="en-GB" sz="20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4" name="TextBox 213"/>
          <p:cNvSpPr txBox="1"/>
          <p:nvPr/>
        </p:nvSpPr>
        <p:spPr>
          <a:xfrm flipH="1">
            <a:off x="8077147" y="4221882"/>
            <a:ext cx="1273934" cy="425069"/>
          </a:xfrm>
          <a:prstGeom prst="rect">
            <a:avLst/>
          </a:prstGeom>
          <a:noFill/>
        </p:spPr>
        <p:txBody>
          <a:bodyPr wrap="square" lIns="86694" tIns="43347" rIns="86694" bIns="43347" rtlCol="0">
            <a:spAutoFit/>
          </a:bodyPr>
          <a:lstStyle/>
          <a:p>
            <a:pPr>
              <a:lnSpc>
                <a:spcPct val="120000"/>
              </a:lnSpc>
            </a:pPr>
            <a:r>
              <a:rPr lang="zh-CN" altLang="en-US" sz="2000" dirty="0" smtClean="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工作效率</a:t>
            </a:r>
            <a:endParaRPr lang="en-GB" sz="20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5" name="TextBox 214"/>
          <p:cNvSpPr txBox="1"/>
          <p:nvPr/>
        </p:nvSpPr>
        <p:spPr>
          <a:xfrm rot="18231872" flipH="1">
            <a:off x="7558770" y="3259763"/>
            <a:ext cx="1385709" cy="425069"/>
          </a:xfrm>
          <a:prstGeom prst="rect">
            <a:avLst/>
          </a:prstGeom>
          <a:noFill/>
        </p:spPr>
        <p:txBody>
          <a:bodyPr wrap="square" lIns="86694" tIns="43347" rIns="86694" bIns="43347" rtlCol="0">
            <a:spAutoFit/>
          </a:bodyPr>
          <a:lstStyle/>
          <a:p>
            <a:pPr algn="ctr">
              <a:lnSpc>
                <a:spcPct val="120000"/>
              </a:lnSpc>
            </a:pPr>
            <a:r>
              <a:rPr lang="zh-CN" altLang="en-US" sz="2000" dirty="0" smtClean="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学习计划</a:t>
            </a:r>
            <a:endParaRPr lang="en-GB" sz="20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6" name="TextBox 215"/>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750"/>
                            </p:stCondLst>
                            <p:childTnLst>
                              <p:par>
                                <p:cTn id="13" presetID="26"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80">
                                          <p:stCondLst>
                                            <p:cond delay="0"/>
                                          </p:stCondLst>
                                        </p:cTn>
                                        <p:tgtEl>
                                          <p:spTgt spid="4"/>
                                        </p:tgtEl>
                                      </p:cBhvr>
                                    </p:animEffect>
                                    <p:anim calcmode="lin" valueType="num">
                                      <p:cBhvr>
                                        <p:cTn id="16"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17"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8"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9"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20"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21" dur="26">
                                          <p:stCondLst>
                                            <p:cond delay="650"/>
                                          </p:stCondLst>
                                        </p:cTn>
                                        <p:tgtEl>
                                          <p:spTgt spid="4"/>
                                        </p:tgtEl>
                                      </p:cBhvr>
                                      <p:to x="100000" y="60000"/>
                                    </p:animScale>
                                    <p:animScale>
                                      <p:cBhvr>
                                        <p:cTn id="22" dur="166" decel="50000">
                                          <p:stCondLst>
                                            <p:cond delay="676"/>
                                          </p:stCondLst>
                                        </p:cTn>
                                        <p:tgtEl>
                                          <p:spTgt spid="4"/>
                                        </p:tgtEl>
                                      </p:cBhvr>
                                      <p:to x="100000" y="100000"/>
                                    </p:animScale>
                                    <p:animScale>
                                      <p:cBhvr>
                                        <p:cTn id="23" dur="26">
                                          <p:stCondLst>
                                            <p:cond delay="1312"/>
                                          </p:stCondLst>
                                        </p:cTn>
                                        <p:tgtEl>
                                          <p:spTgt spid="4"/>
                                        </p:tgtEl>
                                      </p:cBhvr>
                                      <p:to x="100000" y="80000"/>
                                    </p:animScale>
                                    <p:animScale>
                                      <p:cBhvr>
                                        <p:cTn id="24" dur="166" decel="50000">
                                          <p:stCondLst>
                                            <p:cond delay="1338"/>
                                          </p:stCondLst>
                                        </p:cTn>
                                        <p:tgtEl>
                                          <p:spTgt spid="4"/>
                                        </p:tgtEl>
                                      </p:cBhvr>
                                      <p:to x="100000" y="100000"/>
                                    </p:animScale>
                                    <p:animScale>
                                      <p:cBhvr>
                                        <p:cTn id="25" dur="26">
                                          <p:stCondLst>
                                            <p:cond delay="1642"/>
                                          </p:stCondLst>
                                        </p:cTn>
                                        <p:tgtEl>
                                          <p:spTgt spid="4"/>
                                        </p:tgtEl>
                                      </p:cBhvr>
                                      <p:to x="100000" y="90000"/>
                                    </p:animScale>
                                    <p:animScale>
                                      <p:cBhvr>
                                        <p:cTn id="26" dur="166" decel="50000">
                                          <p:stCondLst>
                                            <p:cond delay="1668"/>
                                          </p:stCondLst>
                                        </p:cTn>
                                        <p:tgtEl>
                                          <p:spTgt spid="4"/>
                                        </p:tgtEl>
                                      </p:cBhvr>
                                      <p:to x="100000" y="100000"/>
                                    </p:animScale>
                                    <p:animScale>
                                      <p:cBhvr>
                                        <p:cTn id="27" dur="26">
                                          <p:stCondLst>
                                            <p:cond delay="1808"/>
                                          </p:stCondLst>
                                        </p:cTn>
                                        <p:tgtEl>
                                          <p:spTgt spid="4"/>
                                        </p:tgtEl>
                                      </p:cBhvr>
                                      <p:to x="100000" y="95000"/>
                                    </p:animScale>
                                    <p:animScale>
                                      <p:cBhvr>
                                        <p:cTn id="28" dur="166" decel="50000">
                                          <p:stCondLst>
                                            <p:cond delay="1834"/>
                                          </p:stCondLst>
                                        </p:cTn>
                                        <p:tgtEl>
                                          <p:spTgt spid="4"/>
                                        </p:tgtEl>
                                      </p:cBhvr>
                                      <p:to x="100000" y="100000"/>
                                    </p:animScale>
                                  </p:childTnLst>
                                </p:cTn>
                              </p:par>
                            </p:childTnLst>
                          </p:cTn>
                        </p:par>
                        <p:par>
                          <p:cTn id="29" fill="hold">
                            <p:stCondLst>
                              <p:cond delay="2750"/>
                            </p:stCondLst>
                            <p:childTnLst>
                              <p:par>
                                <p:cTn id="30" presetID="2" presetClass="entr" presetSubtype="2" fill="hold" nodeType="afterEffect">
                                  <p:stCondLst>
                                    <p:cond delay="0"/>
                                  </p:stCondLst>
                                  <p:childTnLst>
                                    <p:set>
                                      <p:cBhvr>
                                        <p:cTn id="31" dur="1" fill="hold">
                                          <p:stCondLst>
                                            <p:cond delay="0"/>
                                          </p:stCondLst>
                                        </p:cTn>
                                        <p:tgtEl>
                                          <p:spTgt spid="193"/>
                                        </p:tgtEl>
                                        <p:attrNameLst>
                                          <p:attrName>style.visibility</p:attrName>
                                        </p:attrNameLst>
                                      </p:cBhvr>
                                      <p:to>
                                        <p:strVal val="visible"/>
                                      </p:to>
                                    </p:set>
                                    <p:anim calcmode="lin" valueType="num">
                                      <p:cBhvr additive="base">
                                        <p:cTn id="32" dur="500" fill="hold"/>
                                        <p:tgtEl>
                                          <p:spTgt spid="193"/>
                                        </p:tgtEl>
                                        <p:attrNameLst>
                                          <p:attrName>ppt_x</p:attrName>
                                        </p:attrNameLst>
                                      </p:cBhvr>
                                      <p:tavLst>
                                        <p:tav tm="0">
                                          <p:val>
                                            <p:strVal val="1+#ppt_w/2"/>
                                          </p:val>
                                        </p:tav>
                                        <p:tav tm="100000">
                                          <p:val>
                                            <p:strVal val="#ppt_x"/>
                                          </p:val>
                                        </p:tav>
                                      </p:tavLst>
                                    </p:anim>
                                    <p:anim calcmode="lin" valueType="num">
                                      <p:cBhvr additive="base">
                                        <p:cTn id="33" dur="500" fill="hold"/>
                                        <p:tgtEl>
                                          <p:spTgt spid="193"/>
                                        </p:tgtEl>
                                        <p:attrNameLst>
                                          <p:attrName>ppt_y</p:attrName>
                                        </p:attrNameLst>
                                      </p:cBhvr>
                                      <p:tavLst>
                                        <p:tav tm="0">
                                          <p:val>
                                            <p:strVal val="#ppt_y"/>
                                          </p:val>
                                        </p:tav>
                                        <p:tav tm="100000">
                                          <p:val>
                                            <p:strVal val="#ppt_y"/>
                                          </p:val>
                                        </p:tav>
                                      </p:tavLst>
                                    </p:anim>
                                  </p:childTnLst>
                                </p:cTn>
                              </p:par>
                            </p:childTnLst>
                          </p:cTn>
                        </p:par>
                        <p:par>
                          <p:cTn id="34" fill="hold">
                            <p:stCondLst>
                              <p:cond delay="3250"/>
                            </p:stCondLst>
                            <p:childTnLst>
                              <p:par>
                                <p:cTn id="35" presetID="31" presetClass="entr" presetSubtype="0" fill="hold" grpId="0" nodeType="afterEffect">
                                  <p:stCondLst>
                                    <p:cond delay="0"/>
                                  </p:stCondLst>
                                  <p:childTnLst>
                                    <p:set>
                                      <p:cBhvr>
                                        <p:cTn id="36" dur="1" fill="hold">
                                          <p:stCondLst>
                                            <p:cond delay="0"/>
                                          </p:stCondLst>
                                        </p:cTn>
                                        <p:tgtEl>
                                          <p:spTgt spid="215"/>
                                        </p:tgtEl>
                                        <p:attrNameLst>
                                          <p:attrName>style.visibility</p:attrName>
                                        </p:attrNameLst>
                                      </p:cBhvr>
                                      <p:to>
                                        <p:strVal val="visible"/>
                                      </p:to>
                                    </p:set>
                                    <p:anim calcmode="lin" valueType="num">
                                      <p:cBhvr>
                                        <p:cTn id="37" dur="1000" fill="hold"/>
                                        <p:tgtEl>
                                          <p:spTgt spid="215"/>
                                        </p:tgtEl>
                                        <p:attrNameLst>
                                          <p:attrName>ppt_w</p:attrName>
                                        </p:attrNameLst>
                                      </p:cBhvr>
                                      <p:tavLst>
                                        <p:tav tm="0">
                                          <p:val>
                                            <p:fltVal val="0"/>
                                          </p:val>
                                        </p:tav>
                                        <p:tav tm="100000">
                                          <p:val>
                                            <p:strVal val="#ppt_w"/>
                                          </p:val>
                                        </p:tav>
                                      </p:tavLst>
                                    </p:anim>
                                    <p:anim calcmode="lin" valueType="num">
                                      <p:cBhvr>
                                        <p:cTn id="38" dur="1000" fill="hold"/>
                                        <p:tgtEl>
                                          <p:spTgt spid="215"/>
                                        </p:tgtEl>
                                        <p:attrNameLst>
                                          <p:attrName>ppt_h</p:attrName>
                                        </p:attrNameLst>
                                      </p:cBhvr>
                                      <p:tavLst>
                                        <p:tav tm="0">
                                          <p:val>
                                            <p:fltVal val="0"/>
                                          </p:val>
                                        </p:tav>
                                        <p:tav tm="100000">
                                          <p:val>
                                            <p:strVal val="#ppt_h"/>
                                          </p:val>
                                        </p:tav>
                                      </p:tavLst>
                                    </p:anim>
                                    <p:anim calcmode="lin" valueType="num">
                                      <p:cBhvr>
                                        <p:cTn id="39" dur="1000" fill="hold"/>
                                        <p:tgtEl>
                                          <p:spTgt spid="215"/>
                                        </p:tgtEl>
                                        <p:attrNameLst>
                                          <p:attrName>style.rotation</p:attrName>
                                        </p:attrNameLst>
                                      </p:cBhvr>
                                      <p:tavLst>
                                        <p:tav tm="0">
                                          <p:val>
                                            <p:fltVal val="90"/>
                                          </p:val>
                                        </p:tav>
                                        <p:tav tm="100000">
                                          <p:val>
                                            <p:fltVal val="0"/>
                                          </p:val>
                                        </p:tav>
                                      </p:tavLst>
                                    </p:anim>
                                    <p:animEffect transition="in" filter="fade">
                                      <p:cBhvr>
                                        <p:cTn id="40" dur="1000"/>
                                        <p:tgtEl>
                                          <p:spTgt spid="215"/>
                                        </p:tgtEl>
                                      </p:cBhvr>
                                    </p:animEffect>
                                  </p:childTnLst>
                                </p:cTn>
                              </p:par>
                            </p:childTnLst>
                          </p:cTn>
                        </p:par>
                        <p:par>
                          <p:cTn id="41" fill="hold">
                            <p:stCondLst>
                              <p:cond delay="4250"/>
                            </p:stCondLst>
                            <p:childTnLst>
                              <p:par>
                                <p:cTn id="42" presetID="31" presetClass="entr" presetSubtype="0" fill="hold" grpId="0" nodeType="afterEffect">
                                  <p:stCondLst>
                                    <p:cond delay="0"/>
                                  </p:stCondLst>
                                  <p:childTnLst>
                                    <p:set>
                                      <p:cBhvr>
                                        <p:cTn id="43" dur="1" fill="hold">
                                          <p:stCondLst>
                                            <p:cond delay="0"/>
                                          </p:stCondLst>
                                        </p:cTn>
                                        <p:tgtEl>
                                          <p:spTgt spid="214"/>
                                        </p:tgtEl>
                                        <p:attrNameLst>
                                          <p:attrName>style.visibility</p:attrName>
                                        </p:attrNameLst>
                                      </p:cBhvr>
                                      <p:to>
                                        <p:strVal val="visible"/>
                                      </p:to>
                                    </p:set>
                                    <p:anim calcmode="lin" valueType="num">
                                      <p:cBhvr>
                                        <p:cTn id="44" dur="1000" fill="hold"/>
                                        <p:tgtEl>
                                          <p:spTgt spid="214"/>
                                        </p:tgtEl>
                                        <p:attrNameLst>
                                          <p:attrName>ppt_w</p:attrName>
                                        </p:attrNameLst>
                                      </p:cBhvr>
                                      <p:tavLst>
                                        <p:tav tm="0">
                                          <p:val>
                                            <p:fltVal val="0"/>
                                          </p:val>
                                        </p:tav>
                                        <p:tav tm="100000">
                                          <p:val>
                                            <p:strVal val="#ppt_w"/>
                                          </p:val>
                                        </p:tav>
                                      </p:tavLst>
                                    </p:anim>
                                    <p:anim calcmode="lin" valueType="num">
                                      <p:cBhvr>
                                        <p:cTn id="45" dur="1000" fill="hold"/>
                                        <p:tgtEl>
                                          <p:spTgt spid="214"/>
                                        </p:tgtEl>
                                        <p:attrNameLst>
                                          <p:attrName>ppt_h</p:attrName>
                                        </p:attrNameLst>
                                      </p:cBhvr>
                                      <p:tavLst>
                                        <p:tav tm="0">
                                          <p:val>
                                            <p:fltVal val="0"/>
                                          </p:val>
                                        </p:tav>
                                        <p:tav tm="100000">
                                          <p:val>
                                            <p:strVal val="#ppt_h"/>
                                          </p:val>
                                        </p:tav>
                                      </p:tavLst>
                                    </p:anim>
                                    <p:anim calcmode="lin" valueType="num">
                                      <p:cBhvr>
                                        <p:cTn id="46" dur="1000" fill="hold"/>
                                        <p:tgtEl>
                                          <p:spTgt spid="214"/>
                                        </p:tgtEl>
                                        <p:attrNameLst>
                                          <p:attrName>style.rotation</p:attrName>
                                        </p:attrNameLst>
                                      </p:cBhvr>
                                      <p:tavLst>
                                        <p:tav tm="0">
                                          <p:val>
                                            <p:fltVal val="90"/>
                                          </p:val>
                                        </p:tav>
                                        <p:tav tm="100000">
                                          <p:val>
                                            <p:fltVal val="0"/>
                                          </p:val>
                                        </p:tav>
                                      </p:tavLst>
                                    </p:anim>
                                    <p:animEffect transition="in" filter="fade">
                                      <p:cBhvr>
                                        <p:cTn id="47" dur="1000"/>
                                        <p:tgtEl>
                                          <p:spTgt spid="214"/>
                                        </p:tgtEl>
                                      </p:cBhvr>
                                    </p:animEffect>
                                  </p:childTnLst>
                                </p:cTn>
                              </p:par>
                            </p:childTnLst>
                          </p:cTn>
                        </p:par>
                        <p:par>
                          <p:cTn id="48" fill="hold">
                            <p:stCondLst>
                              <p:cond delay="5250"/>
                            </p:stCondLst>
                            <p:childTnLst>
                              <p:par>
                                <p:cTn id="49" presetID="31" presetClass="entr" presetSubtype="0" fill="hold" grpId="0" nodeType="afterEffect">
                                  <p:stCondLst>
                                    <p:cond delay="0"/>
                                  </p:stCondLst>
                                  <p:childTnLst>
                                    <p:set>
                                      <p:cBhvr>
                                        <p:cTn id="50" dur="1" fill="hold">
                                          <p:stCondLst>
                                            <p:cond delay="0"/>
                                          </p:stCondLst>
                                        </p:cTn>
                                        <p:tgtEl>
                                          <p:spTgt spid="213"/>
                                        </p:tgtEl>
                                        <p:attrNameLst>
                                          <p:attrName>style.visibility</p:attrName>
                                        </p:attrNameLst>
                                      </p:cBhvr>
                                      <p:to>
                                        <p:strVal val="visible"/>
                                      </p:to>
                                    </p:set>
                                    <p:anim calcmode="lin" valueType="num">
                                      <p:cBhvr>
                                        <p:cTn id="51" dur="1000" fill="hold"/>
                                        <p:tgtEl>
                                          <p:spTgt spid="213"/>
                                        </p:tgtEl>
                                        <p:attrNameLst>
                                          <p:attrName>ppt_w</p:attrName>
                                        </p:attrNameLst>
                                      </p:cBhvr>
                                      <p:tavLst>
                                        <p:tav tm="0">
                                          <p:val>
                                            <p:fltVal val="0"/>
                                          </p:val>
                                        </p:tav>
                                        <p:tav tm="100000">
                                          <p:val>
                                            <p:strVal val="#ppt_w"/>
                                          </p:val>
                                        </p:tav>
                                      </p:tavLst>
                                    </p:anim>
                                    <p:anim calcmode="lin" valueType="num">
                                      <p:cBhvr>
                                        <p:cTn id="52" dur="1000" fill="hold"/>
                                        <p:tgtEl>
                                          <p:spTgt spid="213"/>
                                        </p:tgtEl>
                                        <p:attrNameLst>
                                          <p:attrName>ppt_h</p:attrName>
                                        </p:attrNameLst>
                                      </p:cBhvr>
                                      <p:tavLst>
                                        <p:tav tm="0">
                                          <p:val>
                                            <p:fltVal val="0"/>
                                          </p:val>
                                        </p:tav>
                                        <p:tav tm="100000">
                                          <p:val>
                                            <p:strVal val="#ppt_h"/>
                                          </p:val>
                                        </p:tav>
                                      </p:tavLst>
                                    </p:anim>
                                    <p:anim calcmode="lin" valueType="num">
                                      <p:cBhvr>
                                        <p:cTn id="53" dur="1000" fill="hold"/>
                                        <p:tgtEl>
                                          <p:spTgt spid="213"/>
                                        </p:tgtEl>
                                        <p:attrNameLst>
                                          <p:attrName>style.rotation</p:attrName>
                                        </p:attrNameLst>
                                      </p:cBhvr>
                                      <p:tavLst>
                                        <p:tav tm="0">
                                          <p:val>
                                            <p:fltVal val="90"/>
                                          </p:val>
                                        </p:tav>
                                        <p:tav tm="100000">
                                          <p:val>
                                            <p:fltVal val="0"/>
                                          </p:val>
                                        </p:tav>
                                      </p:tavLst>
                                    </p:anim>
                                    <p:animEffect transition="in" filter="fade">
                                      <p:cBhvr>
                                        <p:cTn id="54" dur="1000"/>
                                        <p:tgtEl>
                                          <p:spTgt spid="213"/>
                                        </p:tgtEl>
                                      </p:cBhvr>
                                    </p:animEffect>
                                  </p:childTnLst>
                                </p:cTn>
                              </p:par>
                            </p:childTnLst>
                          </p:cTn>
                        </p:par>
                        <p:par>
                          <p:cTn id="55" fill="hold">
                            <p:stCondLst>
                              <p:cond delay="6250"/>
                            </p:stCondLst>
                            <p:childTnLst>
                              <p:par>
                                <p:cTn id="56" presetID="10" presetClass="entr" presetSubtype="0" fill="hold" nodeType="afterEffect">
                                  <p:stCondLst>
                                    <p:cond delay="0"/>
                                  </p:stCondLst>
                                  <p:childTnLst>
                                    <p:set>
                                      <p:cBhvr>
                                        <p:cTn id="57" dur="1" fill="hold">
                                          <p:stCondLst>
                                            <p:cond delay="0"/>
                                          </p:stCondLst>
                                        </p:cTn>
                                        <p:tgtEl>
                                          <p:spTgt spid="207"/>
                                        </p:tgtEl>
                                        <p:attrNameLst>
                                          <p:attrName>style.visibility</p:attrName>
                                        </p:attrNameLst>
                                      </p:cBhvr>
                                      <p:to>
                                        <p:strVal val="visible"/>
                                      </p:to>
                                    </p:set>
                                    <p:animEffect transition="in" filter="fade">
                                      <p:cBhvr>
                                        <p:cTn id="58" dur="500"/>
                                        <p:tgtEl>
                                          <p:spTgt spid="207"/>
                                        </p:tgtEl>
                                      </p:cBhvr>
                                    </p:animEffect>
                                  </p:childTnLst>
                                </p:cTn>
                              </p:par>
                            </p:childTnLst>
                          </p:cTn>
                        </p:par>
                        <p:par>
                          <p:cTn id="59" fill="hold">
                            <p:stCondLst>
                              <p:cond delay="6750"/>
                            </p:stCondLst>
                            <p:childTnLst>
                              <p:par>
                                <p:cTn id="60" presetID="10" presetClass="entr" presetSubtype="0" fill="hold" nodeType="afterEffect">
                                  <p:stCondLst>
                                    <p:cond delay="0"/>
                                  </p:stCondLst>
                                  <p:childTnLst>
                                    <p:set>
                                      <p:cBhvr>
                                        <p:cTn id="61" dur="1" fill="hold">
                                          <p:stCondLst>
                                            <p:cond delay="0"/>
                                          </p:stCondLst>
                                        </p:cTn>
                                        <p:tgtEl>
                                          <p:spTgt spid="210"/>
                                        </p:tgtEl>
                                        <p:attrNameLst>
                                          <p:attrName>style.visibility</p:attrName>
                                        </p:attrNameLst>
                                      </p:cBhvr>
                                      <p:to>
                                        <p:strVal val="visible"/>
                                      </p:to>
                                    </p:set>
                                    <p:animEffect transition="in" filter="fade">
                                      <p:cBhvr>
                                        <p:cTn id="62" dur="500"/>
                                        <p:tgtEl>
                                          <p:spTgt spid="210"/>
                                        </p:tgtEl>
                                      </p:cBhvr>
                                    </p:animEffect>
                                  </p:childTnLst>
                                </p:cTn>
                              </p:par>
                            </p:childTnLst>
                          </p:cTn>
                        </p:par>
                        <p:par>
                          <p:cTn id="63" fill="hold">
                            <p:stCondLst>
                              <p:cond delay="7250"/>
                            </p:stCondLst>
                            <p:childTnLst>
                              <p:par>
                                <p:cTn id="64" presetID="10" presetClass="entr" presetSubtype="0" fill="hold" nodeType="afterEffect">
                                  <p:stCondLst>
                                    <p:cond delay="0"/>
                                  </p:stCondLst>
                                  <p:childTnLst>
                                    <p:set>
                                      <p:cBhvr>
                                        <p:cTn id="65" dur="1" fill="hold">
                                          <p:stCondLst>
                                            <p:cond delay="0"/>
                                          </p:stCondLst>
                                        </p:cTn>
                                        <p:tgtEl>
                                          <p:spTgt spid="204"/>
                                        </p:tgtEl>
                                        <p:attrNameLst>
                                          <p:attrName>style.visibility</p:attrName>
                                        </p:attrNameLst>
                                      </p:cBhvr>
                                      <p:to>
                                        <p:strVal val="visible"/>
                                      </p:to>
                                    </p:set>
                                    <p:animEffect transition="in" filter="fade">
                                      <p:cBhvr>
                                        <p:cTn id="66" dur="500"/>
                                        <p:tgtEl>
                                          <p:spTgt spid="204"/>
                                        </p:tgtEl>
                                      </p:cBhvr>
                                    </p:animEffect>
                                  </p:childTnLst>
                                </p:cTn>
                              </p:par>
                            </p:childTnLst>
                          </p:cTn>
                        </p:par>
                        <p:par>
                          <p:cTn id="67" fill="hold">
                            <p:stCondLst>
                              <p:cond delay="7750"/>
                            </p:stCondLst>
                            <p:childTnLst>
                              <p:par>
                                <p:cTn id="68" presetID="10" presetClass="entr" presetSubtype="0" fill="hold" grpId="0" nodeType="afterEffect">
                                  <p:stCondLst>
                                    <p:cond delay="0"/>
                                  </p:stCondLst>
                                  <p:childTnLst>
                                    <p:set>
                                      <p:cBhvr>
                                        <p:cTn id="69" dur="1" fill="hold">
                                          <p:stCondLst>
                                            <p:cond delay="0"/>
                                          </p:stCondLst>
                                        </p:cTn>
                                        <p:tgtEl>
                                          <p:spTgt spid="216"/>
                                        </p:tgtEl>
                                        <p:attrNameLst>
                                          <p:attrName>style.visibility</p:attrName>
                                        </p:attrNameLst>
                                      </p:cBhvr>
                                      <p:to>
                                        <p:strVal val="visible"/>
                                      </p:to>
                                    </p:set>
                                    <p:animEffect transition="in" filter="fade">
                                      <p:cBhvr>
                                        <p:cTn id="70" dur="5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13" grpId="0"/>
      <p:bldP spid="214" grpId="0"/>
      <p:bldP spid="215" grpId="0"/>
      <p:bldP spid="21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其他工作</a:t>
            </a:r>
          </a:p>
        </p:txBody>
      </p:sp>
      <p:grpSp>
        <p:nvGrpSpPr>
          <p:cNvPr id="53" name="Group 6"/>
          <p:cNvGrpSpPr>
            <a:grpSpLocks noChangeAspect="1"/>
          </p:cNvGrpSpPr>
          <p:nvPr/>
        </p:nvGrpSpPr>
        <p:grpSpPr bwMode="auto">
          <a:xfrm>
            <a:off x="4013887" y="1738743"/>
            <a:ext cx="3960305" cy="3439001"/>
            <a:chOff x="2768" y="1326"/>
            <a:chExt cx="2788" cy="2420"/>
          </a:xfrm>
        </p:grpSpPr>
        <p:grpSp>
          <p:nvGrpSpPr>
            <p:cNvPr id="54" name="Group 207"/>
            <p:cNvGrpSpPr/>
            <p:nvPr/>
          </p:nvGrpSpPr>
          <p:grpSpPr bwMode="auto">
            <a:xfrm>
              <a:off x="2768" y="1326"/>
              <a:ext cx="2788" cy="2420"/>
              <a:chOff x="2768" y="1326"/>
              <a:chExt cx="2788" cy="2420"/>
            </a:xfrm>
          </p:grpSpPr>
          <p:sp>
            <p:nvSpPr>
              <p:cNvPr id="133" name="Freeform 7"/>
              <p:cNvSpPr>
                <a:spLocks noEditPoints="1"/>
              </p:cNvSpPr>
              <p:nvPr/>
            </p:nvSpPr>
            <p:spPr bwMode="auto">
              <a:xfrm>
                <a:off x="2818" y="1365"/>
                <a:ext cx="2738" cy="2381"/>
              </a:xfrm>
              <a:custGeom>
                <a:avLst/>
                <a:gdLst>
                  <a:gd name="T0" fmla="*/ 376 w 3036"/>
                  <a:gd name="T1" fmla="*/ 38 h 2639"/>
                  <a:gd name="T2" fmla="*/ 1152 w 3036"/>
                  <a:gd name="T3" fmla="*/ 286 h 2639"/>
                  <a:gd name="T4" fmla="*/ 1166 w 3036"/>
                  <a:gd name="T5" fmla="*/ 113 h 2639"/>
                  <a:gd name="T6" fmla="*/ 1153 w 3036"/>
                  <a:gd name="T7" fmla="*/ 277 h 2639"/>
                  <a:gd name="T8" fmla="*/ 1125 w 3036"/>
                  <a:gd name="T9" fmla="*/ 63 h 2639"/>
                  <a:gd name="T10" fmla="*/ 1138 w 3036"/>
                  <a:gd name="T11" fmla="*/ 217 h 2639"/>
                  <a:gd name="T12" fmla="*/ 1130 w 3036"/>
                  <a:gd name="T13" fmla="*/ 218 h 2639"/>
                  <a:gd name="T14" fmla="*/ 971 w 3036"/>
                  <a:gd name="T15" fmla="*/ 70 h 2639"/>
                  <a:gd name="T16" fmla="*/ 949 w 3036"/>
                  <a:gd name="T17" fmla="*/ 139 h 2639"/>
                  <a:gd name="T18" fmla="*/ 876 w 3036"/>
                  <a:gd name="T19" fmla="*/ 199 h 2639"/>
                  <a:gd name="T20" fmla="*/ 988 w 3036"/>
                  <a:gd name="T21" fmla="*/ 107 h 2639"/>
                  <a:gd name="T22" fmla="*/ 820 w 3036"/>
                  <a:gd name="T23" fmla="*/ 220 h 2639"/>
                  <a:gd name="T24" fmla="*/ 914 w 3036"/>
                  <a:gd name="T25" fmla="*/ 99 h 2639"/>
                  <a:gd name="T26" fmla="*/ 869 w 3036"/>
                  <a:gd name="T27" fmla="*/ 244 h 2639"/>
                  <a:gd name="T28" fmla="*/ 1888 w 3036"/>
                  <a:gd name="T29" fmla="*/ 97 h 2639"/>
                  <a:gd name="T30" fmla="*/ 1841 w 3036"/>
                  <a:gd name="T31" fmla="*/ 109 h 2639"/>
                  <a:gd name="T32" fmla="*/ 1018 w 3036"/>
                  <a:gd name="T33" fmla="*/ 335 h 2639"/>
                  <a:gd name="T34" fmla="*/ 1009 w 3036"/>
                  <a:gd name="T35" fmla="*/ 333 h 2639"/>
                  <a:gd name="T36" fmla="*/ 1026 w 3036"/>
                  <a:gd name="T37" fmla="*/ 180 h 2639"/>
                  <a:gd name="T38" fmla="*/ 993 w 3036"/>
                  <a:gd name="T39" fmla="*/ 394 h 2639"/>
                  <a:gd name="T40" fmla="*/ 985 w 3036"/>
                  <a:gd name="T41" fmla="*/ 229 h 2639"/>
                  <a:gd name="T42" fmla="*/ 995 w 3036"/>
                  <a:gd name="T43" fmla="*/ 402 h 2639"/>
                  <a:gd name="T44" fmla="*/ 2867 w 3036"/>
                  <a:gd name="T45" fmla="*/ 831 h 2639"/>
                  <a:gd name="T46" fmla="*/ 2799 w 3036"/>
                  <a:gd name="T47" fmla="*/ 835 h 2639"/>
                  <a:gd name="T48" fmla="*/ 2788 w 3036"/>
                  <a:gd name="T49" fmla="*/ 913 h 2639"/>
                  <a:gd name="T50" fmla="*/ 2897 w 3036"/>
                  <a:gd name="T51" fmla="*/ 1094 h 2639"/>
                  <a:gd name="T52" fmla="*/ 2882 w 3036"/>
                  <a:gd name="T53" fmla="*/ 844 h 2639"/>
                  <a:gd name="T54" fmla="*/ 4 w 3036"/>
                  <a:gd name="T55" fmla="*/ 1010 h 2639"/>
                  <a:gd name="T56" fmla="*/ 479 w 3036"/>
                  <a:gd name="T57" fmla="*/ 1633 h 2639"/>
                  <a:gd name="T58" fmla="*/ 465 w 3036"/>
                  <a:gd name="T59" fmla="*/ 1926 h 2639"/>
                  <a:gd name="T60" fmla="*/ 204 w 3036"/>
                  <a:gd name="T61" fmla="*/ 2365 h 2639"/>
                  <a:gd name="T62" fmla="*/ 297 w 3036"/>
                  <a:gd name="T63" fmla="*/ 2542 h 2639"/>
                  <a:gd name="T64" fmla="*/ 639 w 3036"/>
                  <a:gd name="T65" fmla="*/ 2151 h 2639"/>
                  <a:gd name="T66" fmla="*/ 2059 w 3036"/>
                  <a:gd name="T67" fmla="*/ 2155 h 2639"/>
                  <a:gd name="T68" fmla="*/ 1933 w 3036"/>
                  <a:gd name="T69" fmla="*/ 2459 h 2639"/>
                  <a:gd name="T70" fmla="*/ 2199 w 3036"/>
                  <a:gd name="T71" fmla="*/ 2158 h 2639"/>
                  <a:gd name="T72" fmla="*/ 2121 w 3036"/>
                  <a:gd name="T73" fmla="*/ 2519 h 2639"/>
                  <a:gd name="T74" fmla="*/ 2378 w 3036"/>
                  <a:gd name="T75" fmla="*/ 2314 h 2639"/>
                  <a:gd name="T76" fmla="*/ 2248 w 3036"/>
                  <a:gd name="T77" fmla="*/ 1813 h 2639"/>
                  <a:gd name="T78" fmla="*/ 2107 w 3036"/>
                  <a:gd name="T79" fmla="*/ 66 h 2639"/>
                  <a:gd name="T80" fmla="*/ 1888 w 3036"/>
                  <a:gd name="T81" fmla="*/ 98 h 2639"/>
                  <a:gd name="T82" fmla="*/ 1841 w 3036"/>
                  <a:gd name="T83" fmla="*/ 109 h 2639"/>
                  <a:gd name="T84" fmla="*/ 1403 w 3036"/>
                  <a:gd name="T85" fmla="*/ 244 h 2639"/>
                  <a:gd name="T86" fmla="*/ 683 w 3036"/>
                  <a:gd name="T87" fmla="*/ 1397 h 2639"/>
                  <a:gd name="T88" fmla="*/ 854 w 3036"/>
                  <a:gd name="T89" fmla="*/ 1819 h 2639"/>
                  <a:gd name="T90" fmla="*/ 609 w 3036"/>
                  <a:gd name="T91" fmla="*/ 1478 h 2639"/>
                  <a:gd name="T92" fmla="*/ 760 w 3036"/>
                  <a:gd name="T93" fmla="*/ 1925 h 2639"/>
                  <a:gd name="T94" fmla="*/ 554 w 3036"/>
                  <a:gd name="T95" fmla="*/ 1710 h 2639"/>
                  <a:gd name="T96" fmla="*/ 786 w 3036"/>
                  <a:gd name="T97" fmla="*/ 2097 h 2639"/>
                  <a:gd name="T98" fmla="*/ 1037 w 3036"/>
                  <a:gd name="T99" fmla="*/ 2586 h 2639"/>
                  <a:gd name="T100" fmla="*/ 1470 w 3036"/>
                  <a:gd name="T101" fmla="*/ 2440 h 2639"/>
                  <a:gd name="T102" fmla="*/ 2116 w 3036"/>
                  <a:gd name="T103" fmla="*/ 1839 h 2639"/>
                  <a:gd name="T104" fmla="*/ 2625 w 3036"/>
                  <a:gd name="T105" fmla="*/ 2306 h 2639"/>
                  <a:gd name="T106" fmla="*/ 3017 w 3036"/>
                  <a:gd name="T107" fmla="*/ 2020 h 2639"/>
                  <a:gd name="T108" fmla="*/ 2774 w 3036"/>
                  <a:gd name="T109" fmla="*/ 1656 h 2639"/>
                  <a:gd name="T110" fmla="*/ 2625 w 3036"/>
                  <a:gd name="T111" fmla="*/ 769 h 2639"/>
                  <a:gd name="T112" fmla="*/ 2881 w 3036"/>
                  <a:gd name="T113" fmla="*/ 218 h 2639"/>
                  <a:gd name="T114" fmla="*/ 2425 w 3036"/>
                  <a:gd name="T115" fmla="*/ 207 h 2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6" h="2639">
                    <a:moveTo>
                      <a:pt x="376" y="38"/>
                    </a:moveTo>
                    <a:cubicBezTo>
                      <a:pt x="187" y="38"/>
                      <a:pt x="34" y="190"/>
                      <a:pt x="34" y="378"/>
                    </a:cubicBezTo>
                    <a:cubicBezTo>
                      <a:pt x="34" y="565"/>
                      <a:pt x="187" y="718"/>
                      <a:pt x="376" y="718"/>
                    </a:cubicBezTo>
                    <a:cubicBezTo>
                      <a:pt x="565" y="718"/>
                      <a:pt x="718" y="565"/>
                      <a:pt x="718" y="378"/>
                    </a:cubicBezTo>
                    <a:cubicBezTo>
                      <a:pt x="718" y="190"/>
                      <a:pt x="565" y="38"/>
                      <a:pt x="376" y="38"/>
                    </a:cubicBezTo>
                    <a:moveTo>
                      <a:pt x="1125" y="55"/>
                    </a:moveTo>
                    <a:cubicBezTo>
                      <a:pt x="1116" y="55"/>
                      <a:pt x="1106" y="58"/>
                      <a:pt x="1101" y="66"/>
                    </a:cubicBezTo>
                    <a:cubicBezTo>
                      <a:pt x="1098" y="70"/>
                      <a:pt x="1097" y="75"/>
                      <a:pt x="1097" y="80"/>
                    </a:cubicBezTo>
                    <a:cubicBezTo>
                      <a:pt x="1119" y="260"/>
                      <a:pt x="1119" y="260"/>
                      <a:pt x="1119" y="260"/>
                    </a:cubicBezTo>
                    <a:cubicBezTo>
                      <a:pt x="1121" y="277"/>
                      <a:pt x="1136" y="286"/>
                      <a:pt x="1152" y="286"/>
                    </a:cubicBezTo>
                    <a:cubicBezTo>
                      <a:pt x="1152" y="286"/>
                      <a:pt x="1153" y="286"/>
                      <a:pt x="1154" y="286"/>
                    </a:cubicBezTo>
                    <a:cubicBezTo>
                      <a:pt x="1163" y="286"/>
                      <a:pt x="1172" y="282"/>
                      <a:pt x="1178" y="275"/>
                    </a:cubicBezTo>
                    <a:cubicBezTo>
                      <a:pt x="1185" y="269"/>
                      <a:pt x="1187" y="261"/>
                      <a:pt x="1186" y="252"/>
                    </a:cubicBezTo>
                    <a:cubicBezTo>
                      <a:pt x="1170" y="117"/>
                      <a:pt x="1170" y="117"/>
                      <a:pt x="1170" y="117"/>
                    </a:cubicBezTo>
                    <a:cubicBezTo>
                      <a:pt x="1170" y="115"/>
                      <a:pt x="1168" y="113"/>
                      <a:pt x="1166" y="113"/>
                    </a:cubicBezTo>
                    <a:cubicBezTo>
                      <a:pt x="1165" y="113"/>
                      <a:pt x="1165" y="113"/>
                      <a:pt x="1165" y="113"/>
                    </a:cubicBezTo>
                    <a:cubicBezTo>
                      <a:pt x="1163" y="113"/>
                      <a:pt x="1161" y="116"/>
                      <a:pt x="1161" y="118"/>
                    </a:cubicBezTo>
                    <a:cubicBezTo>
                      <a:pt x="1177" y="253"/>
                      <a:pt x="1177" y="253"/>
                      <a:pt x="1177" y="253"/>
                    </a:cubicBezTo>
                    <a:cubicBezTo>
                      <a:pt x="1178" y="259"/>
                      <a:pt x="1177" y="265"/>
                      <a:pt x="1172" y="269"/>
                    </a:cubicBezTo>
                    <a:cubicBezTo>
                      <a:pt x="1167" y="275"/>
                      <a:pt x="1160" y="277"/>
                      <a:pt x="1153" y="277"/>
                    </a:cubicBezTo>
                    <a:cubicBezTo>
                      <a:pt x="1153" y="277"/>
                      <a:pt x="1152" y="277"/>
                      <a:pt x="1152" y="277"/>
                    </a:cubicBezTo>
                    <a:cubicBezTo>
                      <a:pt x="1145" y="277"/>
                      <a:pt x="1139" y="276"/>
                      <a:pt x="1134" y="271"/>
                    </a:cubicBezTo>
                    <a:cubicBezTo>
                      <a:pt x="1130" y="268"/>
                      <a:pt x="1128" y="264"/>
                      <a:pt x="1127" y="259"/>
                    </a:cubicBezTo>
                    <a:cubicBezTo>
                      <a:pt x="1106" y="79"/>
                      <a:pt x="1106" y="79"/>
                      <a:pt x="1106" y="79"/>
                    </a:cubicBezTo>
                    <a:cubicBezTo>
                      <a:pt x="1105" y="69"/>
                      <a:pt x="1115" y="63"/>
                      <a:pt x="1125" y="63"/>
                    </a:cubicBezTo>
                    <a:cubicBezTo>
                      <a:pt x="1129" y="63"/>
                      <a:pt x="1134" y="64"/>
                      <a:pt x="1137" y="67"/>
                    </a:cubicBezTo>
                    <a:cubicBezTo>
                      <a:pt x="1139" y="69"/>
                      <a:pt x="1141" y="72"/>
                      <a:pt x="1141" y="75"/>
                    </a:cubicBezTo>
                    <a:cubicBezTo>
                      <a:pt x="1147" y="122"/>
                      <a:pt x="1153" y="168"/>
                      <a:pt x="1158" y="214"/>
                    </a:cubicBezTo>
                    <a:cubicBezTo>
                      <a:pt x="1158" y="219"/>
                      <a:pt x="1152" y="222"/>
                      <a:pt x="1147" y="222"/>
                    </a:cubicBezTo>
                    <a:cubicBezTo>
                      <a:pt x="1143" y="222"/>
                      <a:pt x="1139" y="220"/>
                      <a:pt x="1138" y="217"/>
                    </a:cubicBezTo>
                    <a:cubicBezTo>
                      <a:pt x="1127" y="127"/>
                      <a:pt x="1127" y="127"/>
                      <a:pt x="1127" y="127"/>
                    </a:cubicBezTo>
                    <a:cubicBezTo>
                      <a:pt x="1126" y="125"/>
                      <a:pt x="1125" y="123"/>
                      <a:pt x="1122" y="123"/>
                    </a:cubicBezTo>
                    <a:cubicBezTo>
                      <a:pt x="1122" y="123"/>
                      <a:pt x="1122" y="123"/>
                      <a:pt x="1122" y="123"/>
                    </a:cubicBezTo>
                    <a:cubicBezTo>
                      <a:pt x="1120" y="123"/>
                      <a:pt x="1118" y="125"/>
                      <a:pt x="1118" y="128"/>
                    </a:cubicBezTo>
                    <a:cubicBezTo>
                      <a:pt x="1130" y="218"/>
                      <a:pt x="1130" y="218"/>
                      <a:pt x="1130" y="218"/>
                    </a:cubicBezTo>
                    <a:cubicBezTo>
                      <a:pt x="1131" y="226"/>
                      <a:pt x="1139" y="230"/>
                      <a:pt x="1147" y="230"/>
                    </a:cubicBezTo>
                    <a:cubicBezTo>
                      <a:pt x="1157" y="230"/>
                      <a:pt x="1167" y="224"/>
                      <a:pt x="1166" y="214"/>
                    </a:cubicBezTo>
                    <a:cubicBezTo>
                      <a:pt x="1162" y="167"/>
                      <a:pt x="1155" y="121"/>
                      <a:pt x="1150" y="74"/>
                    </a:cubicBezTo>
                    <a:cubicBezTo>
                      <a:pt x="1148" y="61"/>
                      <a:pt x="1137" y="55"/>
                      <a:pt x="1125" y="55"/>
                    </a:cubicBezTo>
                    <a:moveTo>
                      <a:pt x="971" y="70"/>
                    </a:moveTo>
                    <a:cubicBezTo>
                      <a:pt x="966" y="70"/>
                      <a:pt x="960" y="72"/>
                      <a:pt x="956" y="77"/>
                    </a:cubicBezTo>
                    <a:cubicBezTo>
                      <a:pt x="924" y="111"/>
                      <a:pt x="890" y="144"/>
                      <a:pt x="859" y="179"/>
                    </a:cubicBezTo>
                    <a:cubicBezTo>
                      <a:pt x="848" y="190"/>
                      <a:pt x="863" y="208"/>
                      <a:pt x="876" y="208"/>
                    </a:cubicBezTo>
                    <a:cubicBezTo>
                      <a:pt x="879" y="208"/>
                      <a:pt x="883" y="207"/>
                      <a:pt x="885" y="204"/>
                    </a:cubicBezTo>
                    <a:cubicBezTo>
                      <a:pt x="949" y="139"/>
                      <a:pt x="949" y="139"/>
                      <a:pt x="949" y="139"/>
                    </a:cubicBezTo>
                    <a:cubicBezTo>
                      <a:pt x="951" y="137"/>
                      <a:pt x="951" y="134"/>
                      <a:pt x="949" y="133"/>
                    </a:cubicBezTo>
                    <a:cubicBezTo>
                      <a:pt x="948" y="132"/>
                      <a:pt x="947" y="132"/>
                      <a:pt x="946" y="132"/>
                    </a:cubicBezTo>
                    <a:cubicBezTo>
                      <a:pt x="945" y="132"/>
                      <a:pt x="944" y="132"/>
                      <a:pt x="943" y="133"/>
                    </a:cubicBezTo>
                    <a:cubicBezTo>
                      <a:pt x="879" y="198"/>
                      <a:pt x="879" y="198"/>
                      <a:pt x="879" y="198"/>
                    </a:cubicBezTo>
                    <a:cubicBezTo>
                      <a:pt x="878" y="199"/>
                      <a:pt x="877" y="199"/>
                      <a:pt x="876" y="199"/>
                    </a:cubicBezTo>
                    <a:cubicBezTo>
                      <a:pt x="870" y="199"/>
                      <a:pt x="861" y="190"/>
                      <a:pt x="865" y="185"/>
                    </a:cubicBezTo>
                    <a:cubicBezTo>
                      <a:pt x="897" y="150"/>
                      <a:pt x="930" y="117"/>
                      <a:pt x="962" y="83"/>
                    </a:cubicBezTo>
                    <a:cubicBezTo>
                      <a:pt x="964" y="81"/>
                      <a:pt x="967" y="79"/>
                      <a:pt x="971" y="79"/>
                    </a:cubicBezTo>
                    <a:cubicBezTo>
                      <a:pt x="971" y="79"/>
                      <a:pt x="971" y="79"/>
                      <a:pt x="971" y="79"/>
                    </a:cubicBezTo>
                    <a:cubicBezTo>
                      <a:pt x="984" y="79"/>
                      <a:pt x="998" y="97"/>
                      <a:pt x="988" y="107"/>
                    </a:cubicBezTo>
                    <a:cubicBezTo>
                      <a:pt x="863" y="238"/>
                      <a:pt x="863" y="238"/>
                      <a:pt x="863" y="238"/>
                    </a:cubicBezTo>
                    <a:cubicBezTo>
                      <a:pt x="859" y="242"/>
                      <a:pt x="855" y="244"/>
                      <a:pt x="850" y="245"/>
                    </a:cubicBezTo>
                    <a:cubicBezTo>
                      <a:pt x="849" y="245"/>
                      <a:pt x="849" y="245"/>
                      <a:pt x="848" y="245"/>
                    </a:cubicBezTo>
                    <a:cubicBezTo>
                      <a:pt x="842" y="245"/>
                      <a:pt x="836" y="242"/>
                      <a:pt x="831" y="238"/>
                    </a:cubicBezTo>
                    <a:cubicBezTo>
                      <a:pt x="825" y="233"/>
                      <a:pt x="821" y="227"/>
                      <a:pt x="820" y="220"/>
                    </a:cubicBezTo>
                    <a:cubicBezTo>
                      <a:pt x="820" y="214"/>
                      <a:pt x="822" y="208"/>
                      <a:pt x="826" y="204"/>
                    </a:cubicBezTo>
                    <a:cubicBezTo>
                      <a:pt x="920" y="105"/>
                      <a:pt x="920" y="105"/>
                      <a:pt x="920" y="105"/>
                    </a:cubicBezTo>
                    <a:cubicBezTo>
                      <a:pt x="922" y="104"/>
                      <a:pt x="922" y="101"/>
                      <a:pt x="920" y="99"/>
                    </a:cubicBezTo>
                    <a:cubicBezTo>
                      <a:pt x="919" y="98"/>
                      <a:pt x="918" y="98"/>
                      <a:pt x="917" y="98"/>
                    </a:cubicBezTo>
                    <a:cubicBezTo>
                      <a:pt x="916" y="98"/>
                      <a:pt x="915" y="98"/>
                      <a:pt x="914" y="99"/>
                    </a:cubicBezTo>
                    <a:cubicBezTo>
                      <a:pt x="820" y="198"/>
                      <a:pt x="820" y="198"/>
                      <a:pt x="820" y="198"/>
                    </a:cubicBezTo>
                    <a:cubicBezTo>
                      <a:pt x="814" y="204"/>
                      <a:pt x="811" y="212"/>
                      <a:pt x="812" y="221"/>
                    </a:cubicBezTo>
                    <a:cubicBezTo>
                      <a:pt x="813" y="230"/>
                      <a:pt x="818" y="239"/>
                      <a:pt x="825" y="244"/>
                    </a:cubicBezTo>
                    <a:cubicBezTo>
                      <a:pt x="832" y="250"/>
                      <a:pt x="840" y="253"/>
                      <a:pt x="848" y="253"/>
                    </a:cubicBezTo>
                    <a:cubicBezTo>
                      <a:pt x="856" y="253"/>
                      <a:pt x="863" y="250"/>
                      <a:pt x="869" y="244"/>
                    </a:cubicBezTo>
                    <a:cubicBezTo>
                      <a:pt x="994" y="113"/>
                      <a:pt x="994" y="113"/>
                      <a:pt x="994" y="113"/>
                    </a:cubicBezTo>
                    <a:cubicBezTo>
                      <a:pt x="998" y="109"/>
                      <a:pt x="1000" y="105"/>
                      <a:pt x="1000" y="100"/>
                    </a:cubicBezTo>
                    <a:cubicBezTo>
                      <a:pt x="1001" y="85"/>
                      <a:pt x="986" y="70"/>
                      <a:pt x="971" y="70"/>
                    </a:cubicBezTo>
                    <a:moveTo>
                      <a:pt x="1888" y="97"/>
                    </a:moveTo>
                    <a:cubicBezTo>
                      <a:pt x="1888" y="97"/>
                      <a:pt x="1888" y="97"/>
                      <a:pt x="1888" y="97"/>
                    </a:cubicBezTo>
                    <a:cubicBezTo>
                      <a:pt x="1888" y="97"/>
                      <a:pt x="1888" y="97"/>
                      <a:pt x="1888" y="97"/>
                    </a:cubicBezTo>
                    <a:cubicBezTo>
                      <a:pt x="1888" y="97"/>
                      <a:pt x="1888" y="97"/>
                      <a:pt x="1888" y="97"/>
                    </a:cubicBezTo>
                    <a:moveTo>
                      <a:pt x="1841" y="109"/>
                    </a:moveTo>
                    <a:cubicBezTo>
                      <a:pt x="1841" y="109"/>
                      <a:pt x="1841" y="109"/>
                      <a:pt x="1841" y="109"/>
                    </a:cubicBezTo>
                    <a:cubicBezTo>
                      <a:pt x="1841" y="109"/>
                      <a:pt x="1841" y="109"/>
                      <a:pt x="1841" y="109"/>
                    </a:cubicBezTo>
                    <a:moveTo>
                      <a:pt x="1026" y="172"/>
                    </a:moveTo>
                    <a:cubicBezTo>
                      <a:pt x="1015" y="172"/>
                      <a:pt x="1004" y="178"/>
                      <a:pt x="1002" y="191"/>
                    </a:cubicBezTo>
                    <a:cubicBezTo>
                      <a:pt x="995" y="237"/>
                      <a:pt x="988" y="283"/>
                      <a:pt x="982" y="330"/>
                    </a:cubicBezTo>
                    <a:cubicBezTo>
                      <a:pt x="980" y="340"/>
                      <a:pt x="991" y="347"/>
                      <a:pt x="1001" y="347"/>
                    </a:cubicBezTo>
                    <a:cubicBezTo>
                      <a:pt x="1009" y="347"/>
                      <a:pt x="1017" y="343"/>
                      <a:pt x="1018" y="335"/>
                    </a:cubicBezTo>
                    <a:cubicBezTo>
                      <a:pt x="1032" y="245"/>
                      <a:pt x="1032" y="245"/>
                      <a:pt x="1032" y="245"/>
                    </a:cubicBezTo>
                    <a:cubicBezTo>
                      <a:pt x="1032" y="243"/>
                      <a:pt x="1031" y="240"/>
                      <a:pt x="1028" y="240"/>
                    </a:cubicBezTo>
                    <a:cubicBezTo>
                      <a:pt x="1028" y="240"/>
                      <a:pt x="1028" y="240"/>
                      <a:pt x="1028" y="240"/>
                    </a:cubicBezTo>
                    <a:cubicBezTo>
                      <a:pt x="1026" y="240"/>
                      <a:pt x="1024" y="242"/>
                      <a:pt x="1023" y="244"/>
                    </a:cubicBezTo>
                    <a:cubicBezTo>
                      <a:pt x="1009" y="333"/>
                      <a:pt x="1009" y="333"/>
                      <a:pt x="1009" y="333"/>
                    </a:cubicBezTo>
                    <a:cubicBezTo>
                      <a:pt x="1009" y="337"/>
                      <a:pt x="1005" y="338"/>
                      <a:pt x="1001" y="338"/>
                    </a:cubicBezTo>
                    <a:cubicBezTo>
                      <a:pt x="996" y="338"/>
                      <a:pt x="990" y="335"/>
                      <a:pt x="990" y="331"/>
                    </a:cubicBezTo>
                    <a:cubicBezTo>
                      <a:pt x="996" y="284"/>
                      <a:pt x="1004" y="238"/>
                      <a:pt x="1010" y="192"/>
                    </a:cubicBezTo>
                    <a:cubicBezTo>
                      <a:pt x="1011" y="189"/>
                      <a:pt x="1012" y="186"/>
                      <a:pt x="1015" y="184"/>
                    </a:cubicBezTo>
                    <a:cubicBezTo>
                      <a:pt x="1018" y="181"/>
                      <a:pt x="1022" y="180"/>
                      <a:pt x="1026" y="180"/>
                    </a:cubicBezTo>
                    <a:cubicBezTo>
                      <a:pt x="1036" y="180"/>
                      <a:pt x="1047" y="186"/>
                      <a:pt x="1045" y="197"/>
                    </a:cubicBezTo>
                    <a:cubicBezTo>
                      <a:pt x="1019" y="376"/>
                      <a:pt x="1019" y="376"/>
                      <a:pt x="1019" y="376"/>
                    </a:cubicBezTo>
                    <a:cubicBezTo>
                      <a:pt x="1019" y="381"/>
                      <a:pt x="1016" y="385"/>
                      <a:pt x="1012" y="388"/>
                    </a:cubicBezTo>
                    <a:cubicBezTo>
                      <a:pt x="1008" y="392"/>
                      <a:pt x="1001" y="394"/>
                      <a:pt x="995" y="394"/>
                    </a:cubicBezTo>
                    <a:cubicBezTo>
                      <a:pt x="995" y="394"/>
                      <a:pt x="994" y="394"/>
                      <a:pt x="993" y="394"/>
                    </a:cubicBezTo>
                    <a:cubicBezTo>
                      <a:pt x="986" y="393"/>
                      <a:pt x="979" y="390"/>
                      <a:pt x="974" y="385"/>
                    </a:cubicBezTo>
                    <a:cubicBezTo>
                      <a:pt x="970" y="381"/>
                      <a:pt x="969" y="375"/>
                      <a:pt x="970" y="369"/>
                    </a:cubicBezTo>
                    <a:cubicBezTo>
                      <a:pt x="989" y="234"/>
                      <a:pt x="989" y="234"/>
                      <a:pt x="989" y="234"/>
                    </a:cubicBezTo>
                    <a:cubicBezTo>
                      <a:pt x="990" y="232"/>
                      <a:pt x="988" y="229"/>
                      <a:pt x="986" y="229"/>
                    </a:cubicBezTo>
                    <a:cubicBezTo>
                      <a:pt x="985" y="229"/>
                      <a:pt x="985" y="229"/>
                      <a:pt x="985" y="229"/>
                    </a:cubicBezTo>
                    <a:cubicBezTo>
                      <a:pt x="983" y="229"/>
                      <a:pt x="981" y="231"/>
                      <a:pt x="981" y="233"/>
                    </a:cubicBezTo>
                    <a:cubicBezTo>
                      <a:pt x="961" y="367"/>
                      <a:pt x="961" y="367"/>
                      <a:pt x="961" y="367"/>
                    </a:cubicBezTo>
                    <a:cubicBezTo>
                      <a:pt x="960" y="376"/>
                      <a:pt x="962" y="384"/>
                      <a:pt x="968" y="391"/>
                    </a:cubicBezTo>
                    <a:cubicBezTo>
                      <a:pt x="974" y="398"/>
                      <a:pt x="983" y="402"/>
                      <a:pt x="992" y="402"/>
                    </a:cubicBezTo>
                    <a:cubicBezTo>
                      <a:pt x="993" y="402"/>
                      <a:pt x="994" y="402"/>
                      <a:pt x="995" y="402"/>
                    </a:cubicBezTo>
                    <a:cubicBezTo>
                      <a:pt x="1011" y="402"/>
                      <a:pt x="1026" y="394"/>
                      <a:pt x="1028" y="377"/>
                    </a:cubicBezTo>
                    <a:cubicBezTo>
                      <a:pt x="1054" y="198"/>
                      <a:pt x="1054" y="198"/>
                      <a:pt x="1054" y="198"/>
                    </a:cubicBezTo>
                    <a:cubicBezTo>
                      <a:pt x="1055" y="193"/>
                      <a:pt x="1054" y="188"/>
                      <a:pt x="1051" y="184"/>
                    </a:cubicBezTo>
                    <a:cubicBezTo>
                      <a:pt x="1046" y="176"/>
                      <a:pt x="1036" y="172"/>
                      <a:pt x="1026" y="172"/>
                    </a:cubicBezTo>
                    <a:moveTo>
                      <a:pt x="2867" y="831"/>
                    </a:moveTo>
                    <a:cubicBezTo>
                      <a:pt x="2867" y="831"/>
                      <a:pt x="2867" y="831"/>
                      <a:pt x="2867" y="831"/>
                    </a:cubicBezTo>
                    <a:cubicBezTo>
                      <a:pt x="2866" y="831"/>
                      <a:pt x="2866" y="831"/>
                      <a:pt x="2866" y="831"/>
                    </a:cubicBezTo>
                    <a:cubicBezTo>
                      <a:pt x="2866" y="831"/>
                      <a:pt x="2866" y="831"/>
                      <a:pt x="2866" y="831"/>
                    </a:cubicBezTo>
                    <a:cubicBezTo>
                      <a:pt x="2799" y="835"/>
                      <a:pt x="2799" y="835"/>
                      <a:pt x="2799" y="835"/>
                    </a:cubicBezTo>
                    <a:cubicBezTo>
                      <a:pt x="2799" y="835"/>
                      <a:pt x="2799" y="835"/>
                      <a:pt x="2799" y="835"/>
                    </a:cubicBezTo>
                    <a:cubicBezTo>
                      <a:pt x="2790" y="835"/>
                      <a:pt x="2784" y="842"/>
                      <a:pt x="2784" y="850"/>
                    </a:cubicBezTo>
                    <a:cubicBezTo>
                      <a:pt x="2784" y="851"/>
                      <a:pt x="2784" y="851"/>
                      <a:pt x="2784" y="851"/>
                    </a:cubicBezTo>
                    <a:cubicBezTo>
                      <a:pt x="2784" y="851"/>
                      <a:pt x="2784" y="851"/>
                      <a:pt x="2784" y="851"/>
                    </a:cubicBezTo>
                    <a:cubicBezTo>
                      <a:pt x="2787" y="902"/>
                      <a:pt x="2787" y="902"/>
                      <a:pt x="2787" y="902"/>
                    </a:cubicBezTo>
                    <a:cubicBezTo>
                      <a:pt x="2788" y="913"/>
                      <a:pt x="2788" y="913"/>
                      <a:pt x="2788" y="913"/>
                    </a:cubicBezTo>
                    <a:cubicBezTo>
                      <a:pt x="2799" y="1100"/>
                      <a:pt x="2799" y="1100"/>
                      <a:pt x="2799" y="1100"/>
                    </a:cubicBezTo>
                    <a:cubicBezTo>
                      <a:pt x="2800" y="1108"/>
                      <a:pt x="2807" y="1115"/>
                      <a:pt x="2815" y="1115"/>
                    </a:cubicBezTo>
                    <a:cubicBezTo>
                      <a:pt x="2815" y="1115"/>
                      <a:pt x="2815" y="1115"/>
                      <a:pt x="2816" y="1115"/>
                    </a:cubicBezTo>
                    <a:cubicBezTo>
                      <a:pt x="2882" y="1111"/>
                      <a:pt x="2882" y="1111"/>
                      <a:pt x="2882" y="1111"/>
                    </a:cubicBezTo>
                    <a:cubicBezTo>
                      <a:pt x="2891" y="1110"/>
                      <a:pt x="2898" y="1103"/>
                      <a:pt x="2897" y="1094"/>
                    </a:cubicBezTo>
                    <a:cubicBezTo>
                      <a:pt x="2886" y="908"/>
                      <a:pt x="2886" y="908"/>
                      <a:pt x="2886" y="908"/>
                    </a:cubicBezTo>
                    <a:cubicBezTo>
                      <a:pt x="2883" y="863"/>
                      <a:pt x="2883" y="863"/>
                      <a:pt x="2883" y="863"/>
                    </a:cubicBezTo>
                    <a:cubicBezTo>
                      <a:pt x="2882" y="845"/>
                      <a:pt x="2882" y="845"/>
                      <a:pt x="2882" y="845"/>
                    </a:cubicBezTo>
                    <a:cubicBezTo>
                      <a:pt x="2882" y="845"/>
                      <a:pt x="2882" y="845"/>
                      <a:pt x="2882" y="845"/>
                    </a:cubicBezTo>
                    <a:cubicBezTo>
                      <a:pt x="2882" y="844"/>
                      <a:pt x="2882" y="844"/>
                      <a:pt x="2882" y="844"/>
                    </a:cubicBezTo>
                    <a:cubicBezTo>
                      <a:pt x="2882" y="837"/>
                      <a:pt x="2875" y="831"/>
                      <a:pt x="2867" y="831"/>
                    </a:cubicBezTo>
                    <a:moveTo>
                      <a:pt x="343" y="918"/>
                    </a:moveTo>
                    <a:cubicBezTo>
                      <a:pt x="341" y="918"/>
                      <a:pt x="339" y="918"/>
                      <a:pt x="337" y="919"/>
                    </a:cubicBezTo>
                    <a:cubicBezTo>
                      <a:pt x="45" y="956"/>
                      <a:pt x="45" y="956"/>
                      <a:pt x="45" y="956"/>
                    </a:cubicBezTo>
                    <a:cubicBezTo>
                      <a:pt x="19" y="960"/>
                      <a:pt x="0" y="984"/>
                      <a:pt x="4" y="1010"/>
                    </a:cubicBezTo>
                    <a:cubicBezTo>
                      <a:pt x="92" y="1684"/>
                      <a:pt x="92" y="1684"/>
                      <a:pt x="92" y="1684"/>
                    </a:cubicBezTo>
                    <a:cubicBezTo>
                      <a:pt x="95" y="1708"/>
                      <a:pt x="116" y="1725"/>
                      <a:pt x="139" y="1725"/>
                    </a:cubicBezTo>
                    <a:cubicBezTo>
                      <a:pt x="141" y="1725"/>
                      <a:pt x="144" y="1725"/>
                      <a:pt x="146" y="1725"/>
                    </a:cubicBezTo>
                    <a:cubicBezTo>
                      <a:pt x="437" y="1687"/>
                      <a:pt x="437" y="1687"/>
                      <a:pt x="437" y="1687"/>
                    </a:cubicBezTo>
                    <a:cubicBezTo>
                      <a:pt x="463" y="1684"/>
                      <a:pt x="482" y="1660"/>
                      <a:pt x="479" y="1633"/>
                    </a:cubicBezTo>
                    <a:cubicBezTo>
                      <a:pt x="391" y="960"/>
                      <a:pt x="391" y="960"/>
                      <a:pt x="391" y="960"/>
                    </a:cubicBezTo>
                    <a:cubicBezTo>
                      <a:pt x="388" y="936"/>
                      <a:pt x="367" y="918"/>
                      <a:pt x="343" y="918"/>
                    </a:cubicBezTo>
                    <a:moveTo>
                      <a:pt x="494" y="1921"/>
                    </a:moveTo>
                    <a:cubicBezTo>
                      <a:pt x="468" y="1934"/>
                      <a:pt x="468" y="1934"/>
                      <a:pt x="468" y="1934"/>
                    </a:cubicBezTo>
                    <a:cubicBezTo>
                      <a:pt x="465" y="1926"/>
                      <a:pt x="465" y="1926"/>
                      <a:pt x="465" y="1926"/>
                    </a:cubicBezTo>
                    <a:cubicBezTo>
                      <a:pt x="15" y="2105"/>
                      <a:pt x="15" y="2105"/>
                      <a:pt x="15" y="2105"/>
                    </a:cubicBezTo>
                    <a:cubicBezTo>
                      <a:pt x="115" y="2353"/>
                      <a:pt x="115" y="2353"/>
                      <a:pt x="115" y="2353"/>
                    </a:cubicBezTo>
                    <a:cubicBezTo>
                      <a:pt x="162" y="2335"/>
                      <a:pt x="162" y="2335"/>
                      <a:pt x="162" y="2335"/>
                    </a:cubicBezTo>
                    <a:cubicBezTo>
                      <a:pt x="183" y="2376"/>
                      <a:pt x="183" y="2376"/>
                      <a:pt x="183" y="2376"/>
                    </a:cubicBezTo>
                    <a:cubicBezTo>
                      <a:pt x="204" y="2365"/>
                      <a:pt x="204" y="2365"/>
                      <a:pt x="204" y="2365"/>
                    </a:cubicBezTo>
                    <a:cubicBezTo>
                      <a:pt x="213" y="2391"/>
                      <a:pt x="213" y="2391"/>
                      <a:pt x="213" y="2391"/>
                    </a:cubicBezTo>
                    <a:cubicBezTo>
                      <a:pt x="218" y="2389"/>
                      <a:pt x="218" y="2389"/>
                      <a:pt x="218" y="2389"/>
                    </a:cubicBezTo>
                    <a:cubicBezTo>
                      <a:pt x="238" y="2508"/>
                      <a:pt x="238" y="2508"/>
                      <a:pt x="238" y="2508"/>
                    </a:cubicBezTo>
                    <a:cubicBezTo>
                      <a:pt x="287" y="2500"/>
                      <a:pt x="287" y="2500"/>
                      <a:pt x="287" y="2500"/>
                    </a:cubicBezTo>
                    <a:cubicBezTo>
                      <a:pt x="297" y="2542"/>
                      <a:pt x="297" y="2542"/>
                      <a:pt x="297" y="2542"/>
                    </a:cubicBezTo>
                    <a:cubicBezTo>
                      <a:pt x="801" y="2425"/>
                      <a:pt x="801" y="2425"/>
                      <a:pt x="801" y="2425"/>
                    </a:cubicBezTo>
                    <a:cubicBezTo>
                      <a:pt x="735" y="2147"/>
                      <a:pt x="735" y="2147"/>
                      <a:pt x="735" y="2147"/>
                    </a:cubicBezTo>
                    <a:cubicBezTo>
                      <a:pt x="703" y="2154"/>
                      <a:pt x="703" y="2154"/>
                      <a:pt x="703" y="2154"/>
                    </a:cubicBezTo>
                    <a:cubicBezTo>
                      <a:pt x="701" y="2141"/>
                      <a:pt x="701" y="2141"/>
                      <a:pt x="701" y="2141"/>
                    </a:cubicBezTo>
                    <a:cubicBezTo>
                      <a:pt x="639" y="2151"/>
                      <a:pt x="639" y="2151"/>
                      <a:pt x="639" y="2151"/>
                    </a:cubicBezTo>
                    <a:cubicBezTo>
                      <a:pt x="572" y="1971"/>
                      <a:pt x="572" y="1971"/>
                      <a:pt x="572" y="1971"/>
                    </a:cubicBezTo>
                    <a:cubicBezTo>
                      <a:pt x="528" y="1988"/>
                      <a:pt x="528" y="1988"/>
                      <a:pt x="528" y="1988"/>
                    </a:cubicBezTo>
                    <a:cubicBezTo>
                      <a:pt x="494" y="1921"/>
                      <a:pt x="494" y="1921"/>
                      <a:pt x="494" y="1921"/>
                    </a:cubicBezTo>
                    <a:moveTo>
                      <a:pt x="2127" y="2087"/>
                    </a:moveTo>
                    <a:cubicBezTo>
                      <a:pt x="2059" y="2155"/>
                      <a:pt x="2059" y="2155"/>
                      <a:pt x="2059" y="2155"/>
                    </a:cubicBezTo>
                    <a:cubicBezTo>
                      <a:pt x="2037" y="2133"/>
                      <a:pt x="2037" y="2133"/>
                      <a:pt x="2037" y="2133"/>
                    </a:cubicBezTo>
                    <a:cubicBezTo>
                      <a:pt x="1837" y="2336"/>
                      <a:pt x="1837" y="2336"/>
                      <a:pt x="1837" y="2336"/>
                    </a:cubicBezTo>
                    <a:cubicBezTo>
                      <a:pt x="1826" y="2347"/>
                      <a:pt x="1826" y="2365"/>
                      <a:pt x="1837" y="2376"/>
                    </a:cubicBezTo>
                    <a:cubicBezTo>
                      <a:pt x="1913" y="2450"/>
                      <a:pt x="1913" y="2450"/>
                      <a:pt x="1913" y="2450"/>
                    </a:cubicBezTo>
                    <a:cubicBezTo>
                      <a:pt x="1919" y="2456"/>
                      <a:pt x="1926" y="2459"/>
                      <a:pt x="1933" y="2459"/>
                    </a:cubicBezTo>
                    <a:cubicBezTo>
                      <a:pt x="1940" y="2459"/>
                      <a:pt x="1948" y="2456"/>
                      <a:pt x="1953" y="2450"/>
                    </a:cubicBezTo>
                    <a:cubicBezTo>
                      <a:pt x="2154" y="2248"/>
                      <a:pt x="2154" y="2248"/>
                      <a:pt x="2154" y="2248"/>
                    </a:cubicBezTo>
                    <a:cubicBezTo>
                      <a:pt x="2136" y="2229"/>
                      <a:pt x="2136" y="2229"/>
                      <a:pt x="2136" y="2229"/>
                    </a:cubicBezTo>
                    <a:cubicBezTo>
                      <a:pt x="2132" y="2226"/>
                      <a:pt x="2132" y="2226"/>
                      <a:pt x="2132" y="2226"/>
                    </a:cubicBezTo>
                    <a:cubicBezTo>
                      <a:pt x="2199" y="2158"/>
                      <a:pt x="2199" y="2158"/>
                      <a:pt x="2199" y="2158"/>
                    </a:cubicBezTo>
                    <a:cubicBezTo>
                      <a:pt x="2127" y="2087"/>
                      <a:pt x="2127" y="2087"/>
                      <a:pt x="2127" y="2087"/>
                    </a:cubicBezTo>
                    <a:moveTo>
                      <a:pt x="2289" y="2177"/>
                    </a:moveTo>
                    <a:cubicBezTo>
                      <a:pt x="2254" y="2265"/>
                      <a:pt x="2254" y="2265"/>
                      <a:pt x="2254" y="2265"/>
                    </a:cubicBezTo>
                    <a:cubicBezTo>
                      <a:pt x="2225" y="2254"/>
                      <a:pt x="2225" y="2254"/>
                      <a:pt x="2225" y="2254"/>
                    </a:cubicBezTo>
                    <a:cubicBezTo>
                      <a:pt x="2121" y="2519"/>
                      <a:pt x="2121" y="2519"/>
                      <a:pt x="2121" y="2519"/>
                    </a:cubicBezTo>
                    <a:cubicBezTo>
                      <a:pt x="2115" y="2533"/>
                      <a:pt x="2122" y="2550"/>
                      <a:pt x="2137" y="2556"/>
                    </a:cubicBezTo>
                    <a:cubicBezTo>
                      <a:pt x="2236" y="2595"/>
                      <a:pt x="2236" y="2595"/>
                      <a:pt x="2236" y="2595"/>
                    </a:cubicBezTo>
                    <a:cubicBezTo>
                      <a:pt x="2239" y="2596"/>
                      <a:pt x="2243" y="2596"/>
                      <a:pt x="2246" y="2596"/>
                    </a:cubicBezTo>
                    <a:cubicBezTo>
                      <a:pt x="2258" y="2596"/>
                      <a:pt x="2269" y="2590"/>
                      <a:pt x="2273" y="2578"/>
                    </a:cubicBezTo>
                    <a:cubicBezTo>
                      <a:pt x="2378" y="2314"/>
                      <a:pt x="2378" y="2314"/>
                      <a:pt x="2378" y="2314"/>
                    </a:cubicBezTo>
                    <a:cubicBezTo>
                      <a:pt x="2349" y="2303"/>
                      <a:pt x="2349" y="2303"/>
                      <a:pt x="2349" y="2303"/>
                    </a:cubicBezTo>
                    <a:cubicBezTo>
                      <a:pt x="2384" y="2214"/>
                      <a:pt x="2384" y="2214"/>
                      <a:pt x="2384" y="2214"/>
                    </a:cubicBezTo>
                    <a:cubicBezTo>
                      <a:pt x="2289" y="2177"/>
                      <a:pt x="2289" y="2177"/>
                      <a:pt x="2289" y="2177"/>
                    </a:cubicBezTo>
                    <a:moveTo>
                      <a:pt x="2264" y="1820"/>
                    </a:moveTo>
                    <a:cubicBezTo>
                      <a:pt x="2260" y="1820"/>
                      <a:pt x="2254" y="1818"/>
                      <a:pt x="2248" y="1813"/>
                    </a:cubicBezTo>
                    <a:cubicBezTo>
                      <a:pt x="2232" y="1802"/>
                      <a:pt x="2218" y="1791"/>
                      <a:pt x="2205" y="1779"/>
                    </a:cubicBezTo>
                    <a:cubicBezTo>
                      <a:pt x="2266" y="1738"/>
                      <a:pt x="2266" y="1738"/>
                      <a:pt x="2266" y="1738"/>
                    </a:cubicBezTo>
                    <a:cubicBezTo>
                      <a:pt x="2273" y="1753"/>
                      <a:pt x="2287" y="1820"/>
                      <a:pt x="2264" y="1820"/>
                    </a:cubicBezTo>
                    <a:moveTo>
                      <a:pt x="2293" y="0"/>
                    </a:moveTo>
                    <a:cubicBezTo>
                      <a:pt x="2107" y="66"/>
                      <a:pt x="2107" y="66"/>
                      <a:pt x="2107" y="66"/>
                    </a:cubicBezTo>
                    <a:cubicBezTo>
                      <a:pt x="2081" y="17"/>
                      <a:pt x="2081" y="17"/>
                      <a:pt x="2081" y="17"/>
                    </a:cubicBezTo>
                    <a:cubicBezTo>
                      <a:pt x="2077" y="69"/>
                      <a:pt x="2077" y="69"/>
                      <a:pt x="2077" y="69"/>
                    </a:cubicBezTo>
                    <a:cubicBezTo>
                      <a:pt x="2076" y="77"/>
                      <a:pt x="2076" y="77"/>
                      <a:pt x="2076" y="77"/>
                    </a:cubicBezTo>
                    <a:cubicBezTo>
                      <a:pt x="1898" y="139"/>
                      <a:pt x="1898" y="139"/>
                      <a:pt x="1898" y="139"/>
                    </a:cubicBezTo>
                    <a:cubicBezTo>
                      <a:pt x="1888" y="98"/>
                      <a:pt x="1888" y="98"/>
                      <a:pt x="1888" y="98"/>
                    </a:cubicBezTo>
                    <a:cubicBezTo>
                      <a:pt x="1888" y="99"/>
                      <a:pt x="1888" y="99"/>
                      <a:pt x="1888" y="99"/>
                    </a:cubicBezTo>
                    <a:cubicBezTo>
                      <a:pt x="1888" y="97"/>
                      <a:pt x="1888" y="97"/>
                      <a:pt x="1888" y="97"/>
                    </a:cubicBezTo>
                    <a:cubicBezTo>
                      <a:pt x="1845" y="25"/>
                      <a:pt x="1845" y="25"/>
                      <a:pt x="1845" y="25"/>
                    </a:cubicBezTo>
                    <a:cubicBezTo>
                      <a:pt x="1842" y="72"/>
                      <a:pt x="1842" y="72"/>
                      <a:pt x="1842" y="72"/>
                    </a:cubicBezTo>
                    <a:cubicBezTo>
                      <a:pt x="1841" y="109"/>
                      <a:pt x="1841" y="109"/>
                      <a:pt x="1841" y="109"/>
                    </a:cubicBezTo>
                    <a:cubicBezTo>
                      <a:pt x="1841" y="111"/>
                      <a:pt x="1841" y="111"/>
                      <a:pt x="1841" y="111"/>
                    </a:cubicBezTo>
                    <a:cubicBezTo>
                      <a:pt x="1841" y="110"/>
                      <a:pt x="1841" y="110"/>
                      <a:pt x="1841" y="110"/>
                    </a:cubicBezTo>
                    <a:cubicBezTo>
                      <a:pt x="1852" y="155"/>
                      <a:pt x="1852" y="155"/>
                      <a:pt x="1852" y="155"/>
                    </a:cubicBezTo>
                    <a:cubicBezTo>
                      <a:pt x="1504" y="278"/>
                      <a:pt x="1504" y="278"/>
                      <a:pt x="1504" y="278"/>
                    </a:cubicBezTo>
                    <a:cubicBezTo>
                      <a:pt x="1475" y="255"/>
                      <a:pt x="1439" y="244"/>
                      <a:pt x="1403" y="244"/>
                    </a:cubicBezTo>
                    <a:cubicBezTo>
                      <a:pt x="1371" y="244"/>
                      <a:pt x="1339" y="253"/>
                      <a:pt x="1311" y="272"/>
                    </a:cubicBezTo>
                    <a:cubicBezTo>
                      <a:pt x="510" y="809"/>
                      <a:pt x="510" y="809"/>
                      <a:pt x="510" y="809"/>
                    </a:cubicBezTo>
                    <a:cubicBezTo>
                      <a:pt x="435" y="860"/>
                      <a:pt x="415" y="962"/>
                      <a:pt x="465" y="1037"/>
                    </a:cubicBezTo>
                    <a:cubicBezTo>
                      <a:pt x="673" y="1343"/>
                      <a:pt x="673" y="1343"/>
                      <a:pt x="673" y="1343"/>
                    </a:cubicBezTo>
                    <a:cubicBezTo>
                      <a:pt x="667" y="1357"/>
                      <a:pt x="673" y="1374"/>
                      <a:pt x="683" y="1397"/>
                    </a:cubicBezTo>
                    <a:cubicBezTo>
                      <a:pt x="703" y="1438"/>
                      <a:pt x="723" y="1478"/>
                      <a:pt x="743" y="1517"/>
                    </a:cubicBezTo>
                    <a:cubicBezTo>
                      <a:pt x="766" y="1562"/>
                      <a:pt x="781" y="1607"/>
                      <a:pt x="804" y="1652"/>
                    </a:cubicBezTo>
                    <a:cubicBezTo>
                      <a:pt x="828" y="1701"/>
                      <a:pt x="852" y="1750"/>
                      <a:pt x="879" y="1798"/>
                    </a:cubicBezTo>
                    <a:cubicBezTo>
                      <a:pt x="886" y="1809"/>
                      <a:pt x="874" y="1823"/>
                      <a:pt x="863" y="1823"/>
                    </a:cubicBezTo>
                    <a:cubicBezTo>
                      <a:pt x="860" y="1823"/>
                      <a:pt x="856" y="1822"/>
                      <a:pt x="854" y="1819"/>
                    </a:cubicBezTo>
                    <a:cubicBezTo>
                      <a:pt x="822" y="1789"/>
                      <a:pt x="798" y="1757"/>
                      <a:pt x="775" y="1720"/>
                    </a:cubicBezTo>
                    <a:cubicBezTo>
                      <a:pt x="751" y="1681"/>
                      <a:pt x="731" y="1650"/>
                      <a:pt x="712" y="1613"/>
                    </a:cubicBezTo>
                    <a:cubicBezTo>
                      <a:pt x="693" y="1574"/>
                      <a:pt x="677" y="1527"/>
                      <a:pt x="655" y="1490"/>
                    </a:cubicBezTo>
                    <a:cubicBezTo>
                      <a:pt x="647" y="1478"/>
                      <a:pt x="639" y="1473"/>
                      <a:pt x="630" y="1473"/>
                    </a:cubicBezTo>
                    <a:cubicBezTo>
                      <a:pt x="623" y="1473"/>
                      <a:pt x="617" y="1475"/>
                      <a:pt x="609" y="1478"/>
                    </a:cubicBezTo>
                    <a:cubicBezTo>
                      <a:pt x="582" y="1489"/>
                      <a:pt x="586" y="1507"/>
                      <a:pt x="593" y="1525"/>
                    </a:cubicBezTo>
                    <a:cubicBezTo>
                      <a:pt x="608" y="1564"/>
                      <a:pt x="623" y="1609"/>
                      <a:pt x="640" y="1648"/>
                    </a:cubicBezTo>
                    <a:cubicBezTo>
                      <a:pt x="660" y="1693"/>
                      <a:pt x="678" y="1731"/>
                      <a:pt x="704" y="1774"/>
                    </a:cubicBezTo>
                    <a:cubicBezTo>
                      <a:pt x="735" y="1827"/>
                      <a:pt x="748" y="1839"/>
                      <a:pt x="780" y="1891"/>
                    </a:cubicBezTo>
                    <a:cubicBezTo>
                      <a:pt x="790" y="1907"/>
                      <a:pt x="772" y="1925"/>
                      <a:pt x="760" y="1925"/>
                    </a:cubicBezTo>
                    <a:cubicBezTo>
                      <a:pt x="758" y="1925"/>
                      <a:pt x="756" y="1925"/>
                      <a:pt x="754" y="1923"/>
                    </a:cubicBezTo>
                    <a:cubicBezTo>
                      <a:pt x="732" y="1907"/>
                      <a:pt x="721" y="1898"/>
                      <a:pt x="700" y="1875"/>
                    </a:cubicBezTo>
                    <a:cubicBezTo>
                      <a:pt x="674" y="1848"/>
                      <a:pt x="666" y="1836"/>
                      <a:pt x="645" y="1813"/>
                    </a:cubicBezTo>
                    <a:cubicBezTo>
                      <a:pt x="618" y="1783"/>
                      <a:pt x="596" y="1757"/>
                      <a:pt x="567" y="1717"/>
                    </a:cubicBezTo>
                    <a:cubicBezTo>
                      <a:pt x="564" y="1713"/>
                      <a:pt x="560" y="1710"/>
                      <a:pt x="554" y="1710"/>
                    </a:cubicBezTo>
                    <a:cubicBezTo>
                      <a:pt x="549" y="1710"/>
                      <a:pt x="543" y="1712"/>
                      <a:pt x="534" y="1717"/>
                    </a:cubicBezTo>
                    <a:cubicBezTo>
                      <a:pt x="517" y="1728"/>
                      <a:pt x="514" y="1741"/>
                      <a:pt x="526" y="1760"/>
                    </a:cubicBezTo>
                    <a:cubicBezTo>
                      <a:pt x="559" y="1815"/>
                      <a:pt x="564" y="1820"/>
                      <a:pt x="595" y="1860"/>
                    </a:cubicBezTo>
                    <a:cubicBezTo>
                      <a:pt x="615" y="1885"/>
                      <a:pt x="631" y="1904"/>
                      <a:pt x="659" y="1940"/>
                    </a:cubicBezTo>
                    <a:cubicBezTo>
                      <a:pt x="701" y="1993"/>
                      <a:pt x="741" y="2045"/>
                      <a:pt x="786" y="2097"/>
                    </a:cubicBezTo>
                    <a:cubicBezTo>
                      <a:pt x="845" y="2165"/>
                      <a:pt x="866" y="2180"/>
                      <a:pt x="927" y="2244"/>
                    </a:cubicBezTo>
                    <a:cubicBezTo>
                      <a:pt x="963" y="2281"/>
                      <a:pt x="987" y="2314"/>
                      <a:pt x="1005" y="2349"/>
                    </a:cubicBezTo>
                    <a:cubicBezTo>
                      <a:pt x="911" y="2391"/>
                      <a:pt x="911" y="2391"/>
                      <a:pt x="911" y="2391"/>
                    </a:cubicBezTo>
                    <a:cubicBezTo>
                      <a:pt x="1008" y="2599"/>
                      <a:pt x="1008" y="2599"/>
                      <a:pt x="1008" y="2599"/>
                    </a:cubicBezTo>
                    <a:cubicBezTo>
                      <a:pt x="1037" y="2586"/>
                      <a:pt x="1037" y="2586"/>
                      <a:pt x="1037" y="2586"/>
                    </a:cubicBezTo>
                    <a:cubicBezTo>
                      <a:pt x="1052" y="2627"/>
                      <a:pt x="1052" y="2627"/>
                      <a:pt x="1052" y="2627"/>
                    </a:cubicBezTo>
                    <a:cubicBezTo>
                      <a:pt x="1052" y="2627"/>
                      <a:pt x="1052" y="2627"/>
                      <a:pt x="1052" y="2627"/>
                    </a:cubicBezTo>
                    <a:cubicBezTo>
                      <a:pt x="1056" y="2639"/>
                      <a:pt x="1056" y="2639"/>
                      <a:pt x="1056" y="2639"/>
                    </a:cubicBezTo>
                    <a:cubicBezTo>
                      <a:pt x="1585" y="2639"/>
                      <a:pt x="1585" y="2639"/>
                      <a:pt x="1585" y="2639"/>
                    </a:cubicBezTo>
                    <a:cubicBezTo>
                      <a:pt x="1470" y="2440"/>
                      <a:pt x="1470" y="2440"/>
                      <a:pt x="1470" y="2440"/>
                    </a:cubicBezTo>
                    <a:cubicBezTo>
                      <a:pt x="1448" y="2403"/>
                      <a:pt x="1448" y="2403"/>
                      <a:pt x="1448" y="2403"/>
                    </a:cubicBezTo>
                    <a:cubicBezTo>
                      <a:pt x="1470" y="2393"/>
                      <a:pt x="1470" y="2393"/>
                      <a:pt x="1470" y="2393"/>
                    </a:cubicBezTo>
                    <a:cubicBezTo>
                      <a:pt x="1420" y="2284"/>
                      <a:pt x="1420" y="2284"/>
                      <a:pt x="1420" y="2284"/>
                    </a:cubicBezTo>
                    <a:cubicBezTo>
                      <a:pt x="1445" y="2281"/>
                      <a:pt x="1470" y="2273"/>
                      <a:pt x="1492" y="2258"/>
                    </a:cubicBezTo>
                    <a:cubicBezTo>
                      <a:pt x="2116" y="1839"/>
                      <a:pt x="2116" y="1839"/>
                      <a:pt x="2116" y="1839"/>
                    </a:cubicBezTo>
                    <a:cubicBezTo>
                      <a:pt x="2118" y="1841"/>
                      <a:pt x="2120" y="1844"/>
                      <a:pt x="2123" y="1846"/>
                    </a:cubicBezTo>
                    <a:cubicBezTo>
                      <a:pt x="2198" y="1927"/>
                      <a:pt x="2270" y="1961"/>
                      <a:pt x="2366" y="2012"/>
                    </a:cubicBezTo>
                    <a:cubicBezTo>
                      <a:pt x="2413" y="2037"/>
                      <a:pt x="2475" y="2035"/>
                      <a:pt x="2538" y="2078"/>
                    </a:cubicBezTo>
                    <a:cubicBezTo>
                      <a:pt x="2487" y="2115"/>
                      <a:pt x="2487" y="2115"/>
                      <a:pt x="2487" y="2115"/>
                    </a:cubicBezTo>
                    <a:cubicBezTo>
                      <a:pt x="2625" y="2306"/>
                      <a:pt x="2625" y="2306"/>
                      <a:pt x="2625" y="2306"/>
                    </a:cubicBezTo>
                    <a:cubicBezTo>
                      <a:pt x="2645" y="2292"/>
                      <a:pt x="2645" y="2292"/>
                      <a:pt x="2645" y="2292"/>
                    </a:cubicBezTo>
                    <a:cubicBezTo>
                      <a:pt x="2851" y="2639"/>
                      <a:pt x="2851" y="2639"/>
                      <a:pt x="2851" y="2639"/>
                    </a:cubicBezTo>
                    <a:cubicBezTo>
                      <a:pt x="3036" y="2639"/>
                      <a:pt x="3036" y="2639"/>
                      <a:pt x="3036" y="2639"/>
                    </a:cubicBezTo>
                    <a:cubicBezTo>
                      <a:pt x="3036" y="2042"/>
                      <a:pt x="3036" y="2042"/>
                      <a:pt x="3036" y="2042"/>
                    </a:cubicBezTo>
                    <a:cubicBezTo>
                      <a:pt x="3017" y="2020"/>
                      <a:pt x="3017" y="2020"/>
                      <a:pt x="3017" y="2020"/>
                    </a:cubicBezTo>
                    <a:cubicBezTo>
                      <a:pt x="3036" y="2007"/>
                      <a:pt x="3036" y="2007"/>
                      <a:pt x="3036" y="2007"/>
                    </a:cubicBezTo>
                    <a:cubicBezTo>
                      <a:pt x="3036" y="1990"/>
                      <a:pt x="3036" y="1990"/>
                      <a:pt x="3036" y="1990"/>
                    </a:cubicBezTo>
                    <a:cubicBezTo>
                      <a:pt x="2907" y="1810"/>
                      <a:pt x="2907" y="1810"/>
                      <a:pt x="2907" y="1810"/>
                    </a:cubicBezTo>
                    <a:cubicBezTo>
                      <a:pt x="2869" y="1837"/>
                      <a:pt x="2869" y="1837"/>
                      <a:pt x="2869" y="1837"/>
                    </a:cubicBezTo>
                    <a:cubicBezTo>
                      <a:pt x="2835" y="1779"/>
                      <a:pt x="2804" y="1719"/>
                      <a:pt x="2774" y="1656"/>
                    </a:cubicBezTo>
                    <a:cubicBezTo>
                      <a:pt x="2761" y="1628"/>
                      <a:pt x="2747" y="1600"/>
                      <a:pt x="2734" y="1571"/>
                    </a:cubicBezTo>
                    <a:cubicBezTo>
                      <a:pt x="2844" y="1532"/>
                      <a:pt x="2844" y="1532"/>
                      <a:pt x="2844" y="1532"/>
                    </a:cubicBezTo>
                    <a:cubicBezTo>
                      <a:pt x="2823" y="1473"/>
                      <a:pt x="2823" y="1473"/>
                      <a:pt x="2823" y="1473"/>
                    </a:cubicBezTo>
                    <a:cubicBezTo>
                      <a:pt x="2869" y="1457"/>
                      <a:pt x="2869" y="1457"/>
                      <a:pt x="2869" y="1457"/>
                    </a:cubicBezTo>
                    <a:cubicBezTo>
                      <a:pt x="2625" y="769"/>
                      <a:pt x="2625" y="769"/>
                      <a:pt x="2625" y="769"/>
                    </a:cubicBezTo>
                    <a:cubicBezTo>
                      <a:pt x="2676" y="763"/>
                      <a:pt x="2676" y="763"/>
                      <a:pt x="2676" y="763"/>
                    </a:cubicBezTo>
                    <a:cubicBezTo>
                      <a:pt x="2745" y="756"/>
                      <a:pt x="2745" y="756"/>
                      <a:pt x="2745" y="756"/>
                    </a:cubicBezTo>
                    <a:cubicBezTo>
                      <a:pt x="2877" y="743"/>
                      <a:pt x="2877" y="743"/>
                      <a:pt x="2877" y="743"/>
                    </a:cubicBezTo>
                    <a:cubicBezTo>
                      <a:pt x="2909" y="739"/>
                      <a:pt x="2932" y="711"/>
                      <a:pt x="2929" y="679"/>
                    </a:cubicBezTo>
                    <a:cubicBezTo>
                      <a:pt x="2881" y="218"/>
                      <a:pt x="2881" y="218"/>
                      <a:pt x="2881" y="218"/>
                    </a:cubicBezTo>
                    <a:cubicBezTo>
                      <a:pt x="2878" y="188"/>
                      <a:pt x="2852" y="166"/>
                      <a:pt x="2823" y="166"/>
                    </a:cubicBezTo>
                    <a:cubicBezTo>
                      <a:pt x="2821" y="166"/>
                      <a:pt x="2819" y="166"/>
                      <a:pt x="2817" y="166"/>
                    </a:cubicBezTo>
                    <a:cubicBezTo>
                      <a:pt x="2684" y="180"/>
                      <a:pt x="2684" y="180"/>
                      <a:pt x="2684" y="180"/>
                    </a:cubicBezTo>
                    <a:cubicBezTo>
                      <a:pt x="2616" y="187"/>
                      <a:pt x="2616" y="187"/>
                      <a:pt x="2616" y="187"/>
                    </a:cubicBezTo>
                    <a:cubicBezTo>
                      <a:pt x="2425" y="207"/>
                      <a:pt x="2425" y="207"/>
                      <a:pt x="2425" y="207"/>
                    </a:cubicBezTo>
                    <a:cubicBezTo>
                      <a:pt x="2385" y="96"/>
                      <a:pt x="2385" y="96"/>
                      <a:pt x="2385" y="96"/>
                    </a:cubicBezTo>
                    <a:cubicBezTo>
                      <a:pt x="2333" y="114"/>
                      <a:pt x="2333" y="114"/>
                      <a:pt x="2333" y="114"/>
                    </a:cubicBezTo>
                    <a:cubicBezTo>
                      <a:pt x="2293" y="0"/>
                      <a:pt x="2293" y="0"/>
                      <a:pt x="2293" y="0"/>
                    </a:cubicBezTo>
                  </a:path>
                </a:pathLst>
              </a:custGeom>
              <a:solidFill>
                <a:srgbClr val="978B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Oval 8"/>
              <p:cNvSpPr>
                <a:spLocks noChangeArrowheads="1"/>
              </p:cNvSpPr>
              <p:nvPr/>
            </p:nvSpPr>
            <p:spPr bwMode="auto">
              <a:xfrm>
                <a:off x="2798" y="1359"/>
                <a:ext cx="613" cy="61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Oval 9"/>
              <p:cNvSpPr>
                <a:spLocks noChangeArrowheads="1"/>
              </p:cNvSpPr>
              <p:nvPr/>
            </p:nvSpPr>
            <p:spPr bwMode="auto">
              <a:xfrm>
                <a:off x="2814" y="1376"/>
                <a:ext cx="582" cy="582"/>
              </a:xfrm>
              <a:prstGeom prst="ellipse">
                <a:avLst/>
              </a:prstGeom>
              <a:solidFill>
                <a:srgbClr val="E8E9E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0"/>
              <p:cNvSpPr/>
              <p:nvPr/>
            </p:nvSpPr>
            <p:spPr bwMode="auto">
              <a:xfrm>
                <a:off x="2925" y="1577"/>
                <a:ext cx="451" cy="381"/>
              </a:xfrm>
              <a:custGeom>
                <a:avLst/>
                <a:gdLst>
                  <a:gd name="T0" fmla="*/ 0 w 500"/>
                  <a:gd name="T1" fmla="*/ 192 h 422"/>
                  <a:gd name="T2" fmla="*/ 397 w 500"/>
                  <a:gd name="T3" fmla="*/ 0 h 422"/>
                  <a:gd name="T4" fmla="*/ 500 w 500"/>
                  <a:gd name="T5" fmla="*/ 215 h 422"/>
                  <a:gd name="T6" fmla="*/ 199 w 500"/>
                  <a:gd name="T7" fmla="*/ 422 h 422"/>
                  <a:gd name="T8" fmla="*/ 104 w 500"/>
                  <a:gd name="T9" fmla="*/ 408 h 422"/>
                  <a:gd name="T10" fmla="*/ 0 w 500"/>
                  <a:gd name="T11" fmla="*/ 192 h 422"/>
                </a:gdLst>
                <a:ahLst/>
                <a:cxnLst>
                  <a:cxn ang="0">
                    <a:pos x="T0" y="T1"/>
                  </a:cxn>
                  <a:cxn ang="0">
                    <a:pos x="T2" y="T3"/>
                  </a:cxn>
                  <a:cxn ang="0">
                    <a:pos x="T4" y="T5"/>
                  </a:cxn>
                  <a:cxn ang="0">
                    <a:pos x="T6" y="T7"/>
                  </a:cxn>
                  <a:cxn ang="0">
                    <a:pos x="T8" y="T9"/>
                  </a:cxn>
                  <a:cxn ang="0">
                    <a:pos x="T10" y="T11"/>
                  </a:cxn>
                </a:cxnLst>
                <a:rect l="0" t="0" r="r" b="b"/>
                <a:pathLst>
                  <a:path w="500" h="422">
                    <a:moveTo>
                      <a:pt x="0" y="192"/>
                    </a:moveTo>
                    <a:cubicBezTo>
                      <a:pt x="397" y="0"/>
                      <a:pt x="397" y="0"/>
                      <a:pt x="397" y="0"/>
                    </a:cubicBezTo>
                    <a:cubicBezTo>
                      <a:pt x="500" y="215"/>
                      <a:pt x="500" y="215"/>
                      <a:pt x="500" y="215"/>
                    </a:cubicBezTo>
                    <a:cubicBezTo>
                      <a:pt x="454" y="336"/>
                      <a:pt x="337" y="422"/>
                      <a:pt x="199" y="422"/>
                    </a:cubicBezTo>
                    <a:cubicBezTo>
                      <a:pt x="166" y="422"/>
                      <a:pt x="134" y="417"/>
                      <a:pt x="104" y="408"/>
                    </a:cubicBezTo>
                    <a:lnTo>
                      <a:pt x="0" y="192"/>
                    </a:lnTo>
                    <a:close/>
                  </a:path>
                </a:pathLst>
              </a:custGeom>
              <a:solidFill>
                <a:srgbClr val="B9B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1"/>
              <p:cNvSpPr/>
              <p:nvPr/>
            </p:nvSpPr>
            <p:spPr bwMode="auto">
              <a:xfrm>
                <a:off x="2905" y="1467"/>
                <a:ext cx="407" cy="412"/>
              </a:xfrm>
              <a:custGeom>
                <a:avLst/>
                <a:gdLst>
                  <a:gd name="T0" fmla="*/ 401 w 451"/>
                  <a:gd name="T1" fmla="*/ 352 h 457"/>
                  <a:gd name="T2" fmla="*/ 440 w 451"/>
                  <a:gd name="T3" fmla="*/ 391 h 457"/>
                  <a:gd name="T4" fmla="*/ 439 w 451"/>
                  <a:gd name="T5" fmla="*/ 435 h 457"/>
                  <a:gd name="T6" fmla="*/ 428 w 451"/>
                  <a:gd name="T7" fmla="*/ 445 h 457"/>
                  <a:gd name="T8" fmla="*/ 385 w 451"/>
                  <a:gd name="T9" fmla="*/ 445 h 457"/>
                  <a:gd name="T10" fmla="*/ 346 w 451"/>
                  <a:gd name="T11" fmla="*/ 405 h 457"/>
                  <a:gd name="T12" fmla="*/ 221 w 451"/>
                  <a:gd name="T13" fmla="*/ 443 h 457"/>
                  <a:gd name="T14" fmla="*/ 0 w 451"/>
                  <a:gd name="T15" fmla="*/ 222 h 457"/>
                  <a:gd name="T16" fmla="*/ 221 w 451"/>
                  <a:gd name="T17" fmla="*/ 0 h 457"/>
                  <a:gd name="T18" fmla="*/ 443 w 451"/>
                  <a:gd name="T19" fmla="*/ 222 h 457"/>
                  <a:gd name="T20" fmla="*/ 401 w 451"/>
                  <a:gd name="T21" fmla="*/ 352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457">
                    <a:moveTo>
                      <a:pt x="401" y="352"/>
                    </a:moveTo>
                    <a:cubicBezTo>
                      <a:pt x="440" y="391"/>
                      <a:pt x="440" y="391"/>
                      <a:pt x="440" y="391"/>
                    </a:cubicBezTo>
                    <a:cubicBezTo>
                      <a:pt x="451" y="403"/>
                      <a:pt x="451" y="423"/>
                      <a:pt x="439" y="435"/>
                    </a:cubicBezTo>
                    <a:cubicBezTo>
                      <a:pt x="428" y="445"/>
                      <a:pt x="428" y="445"/>
                      <a:pt x="428" y="445"/>
                    </a:cubicBezTo>
                    <a:cubicBezTo>
                      <a:pt x="416" y="457"/>
                      <a:pt x="396" y="457"/>
                      <a:pt x="385" y="445"/>
                    </a:cubicBezTo>
                    <a:cubicBezTo>
                      <a:pt x="346" y="405"/>
                      <a:pt x="346" y="405"/>
                      <a:pt x="346" y="405"/>
                    </a:cubicBezTo>
                    <a:cubicBezTo>
                      <a:pt x="309" y="430"/>
                      <a:pt x="266" y="443"/>
                      <a:pt x="221" y="443"/>
                    </a:cubicBezTo>
                    <a:cubicBezTo>
                      <a:pt x="99" y="443"/>
                      <a:pt x="0" y="344"/>
                      <a:pt x="0" y="222"/>
                    </a:cubicBezTo>
                    <a:cubicBezTo>
                      <a:pt x="0" y="99"/>
                      <a:pt x="99" y="0"/>
                      <a:pt x="221" y="0"/>
                    </a:cubicBezTo>
                    <a:cubicBezTo>
                      <a:pt x="344" y="0"/>
                      <a:pt x="443" y="99"/>
                      <a:pt x="443" y="222"/>
                    </a:cubicBezTo>
                    <a:cubicBezTo>
                      <a:pt x="443" y="269"/>
                      <a:pt x="429" y="314"/>
                      <a:pt x="401" y="352"/>
                    </a:cubicBezTo>
                    <a:close/>
                  </a:path>
                </a:pathLst>
              </a:custGeom>
              <a:solidFill>
                <a:srgbClr val="9B9C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2"/>
              <p:cNvSpPr/>
              <p:nvPr/>
            </p:nvSpPr>
            <p:spPr bwMode="auto">
              <a:xfrm>
                <a:off x="2914" y="1476"/>
                <a:ext cx="389" cy="393"/>
              </a:xfrm>
              <a:custGeom>
                <a:avLst/>
                <a:gdLst>
                  <a:gd name="T0" fmla="*/ 379 w 432"/>
                  <a:gd name="T1" fmla="*/ 342 h 436"/>
                  <a:gd name="T2" fmla="*/ 424 w 432"/>
                  <a:gd name="T3" fmla="*/ 388 h 436"/>
                  <a:gd name="T4" fmla="*/ 423 w 432"/>
                  <a:gd name="T5" fmla="*/ 418 h 436"/>
                  <a:gd name="T6" fmla="*/ 412 w 432"/>
                  <a:gd name="T7" fmla="*/ 428 h 436"/>
                  <a:gd name="T8" fmla="*/ 383 w 432"/>
                  <a:gd name="T9" fmla="*/ 428 h 436"/>
                  <a:gd name="T10" fmla="*/ 338 w 432"/>
                  <a:gd name="T11" fmla="*/ 382 h 436"/>
                  <a:gd name="T12" fmla="*/ 212 w 432"/>
                  <a:gd name="T13" fmla="*/ 424 h 436"/>
                  <a:gd name="T14" fmla="*/ 0 w 432"/>
                  <a:gd name="T15" fmla="*/ 212 h 436"/>
                  <a:gd name="T16" fmla="*/ 212 w 432"/>
                  <a:gd name="T17" fmla="*/ 0 h 436"/>
                  <a:gd name="T18" fmla="*/ 424 w 432"/>
                  <a:gd name="T19" fmla="*/ 212 h 436"/>
                  <a:gd name="T20" fmla="*/ 379 w 432"/>
                  <a:gd name="T21" fmla="*/ 342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436">
                    <a:moveTo>
                      <a:pt x="379" y="342"/>
                    </a:moveTo>
                    <a:cubicBezTo>
                      <a:pt x="424" y="388"/>
                      <a:pt x="424" y="388"/>
                      <a:pt x="424" y="388"/>
                    </a:cubicBezTo>
                    <a:cubicBezTo>
                      <a:pt x="432" y="396"/>
                      <a:pt x="432" y="410"/>
                      <a:pt x="423" y="418"/>
                    </a:cubicBezTo>
                    <a:cubicBezTo>
                      <a:pt x="412" y="428"/>
                      <a:pt x="412" y="428"/>
                      <a:pt x="412" y="428"/>
                    </a:cubicBezTo>
                    <a:cubicBezTo>
                      <a:pt x="404" y="436"/>
                      <a:pt x="391" y="436"/>
                      <a:pt x="383" y="428"/>
                    </a:cubicBezTo>
                    <a:cubicBezTo>
                      <a:pt x="338" y="382"/>
                      <a:pt x="338" y="382"/>
                      <a:pt x="338" y="382"/>
                    </a:cubicBezTo>
                    <a:cubicBezTo>
                      <a:pt x="303" y="408"/>
                      <a:pt x="259" y="424"/>
                      <a:pt x="212" y="424"/>
                    </a:cubicBezTo>
                    <a:cubicBezTo>
                      <a:pt x="95" y="424"/>
                      <a:pt x="0" y="329"/>
                      <a:pt x="0" y="212"/>
                    </a:cubicBezTo>
                    <a:cubicBezTo>
                      <a:pt x="0" y="94"/>
                      <a:pt x="95" y="0"/>
                      <a:pt x="212" y="0"/>
                    </a:cubicBezTo>
                    <a:cubicBezTo>
                      <a:pt x="329" y="0"/>
                      <a:pt x="424" y="94"/>
                      <a:pt x="424" y="212"/>
                    </a:cubicBezTo>
                    <a:cubicBezTo>
                      <a:pt x="424" y="261"/>
                      <a:pt x="408" y="306"/>
                      <a:pt x="379" y="3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Oval 13"/>
              <p:cNvSpPr>
                <a:spLocks noChangeArrowheads="1"/>
              </p:cNvSpPr>
              <p:nvPr/>
            </p:nvSpPr>
            <p:spPr bwMode="auto">
              <a:xfrm>
                <a:off x="2926" y="1487"/>
                <a:ext cx="358" cy="359"/>
              </a:xfrm>
              <a:prstGeom prst="ellipse">
                <a:avLst/>
              </a:prstGeom>
              <a:solidFill>
                <a:srgbClr val="B9B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Oval 14"/>
              <p:cNvSpPr>
                <a:spLocks noChangeArrowheads="1"/>
              </p:cNvSpPr>
              <p:nvPr/>
            </p:nvSpPr>
            <p:spPr bwMode="auto">
              <a:xfrm>
                <a:off x="2961" y="1523"/>
                <a:ext cx="288" cy="287"/>
              </a:xfrm>
              <a:prstGeom prst="ellipse">
                <a:avLst/>
              </a:prstGeom>
              <a:solidFill>
                <a:srgbClr val="471B0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5"/>
              <p:cNvSpPr/>
              <p:nvPr/>
            </p:nvSpPr>
            <p:spPr bwMode="auto">
              <a:xfrm>
                <a:off x="2961" y="1523"/>
                <a:ext cx="255" cy="246"/>
              </a:xfrm>
              <a:custGeom>
                <a:avLst/>
                <a:gdLst>
                  <a:gd name="T0" fmla="*/ 159 w 282"/>
                  <a:gd name="T1" fmla="*/ 0 h 273"/>
                  <a:gd name="T2" fmla="*/ 282 w 282"/>
                  <a:gd name="T3" fmla="*/ 58 h 273"/>
                  <a:gd name="T4" fmla="*/ 170 w 282"/>
                  <a:gd name="T5" fmla="*/ 12 h 273"/>
                  <a:gd name="T6" fmla="*/ 11 w 282"/>
                  <a:gd name="T7" fmla="*/ 171 h 273"/>
                  <a:gd name="T8" fmla="*/ 47 w 282"/>
                  <a:gd name="T9" fmla="*/ 273 h 273"/>
                  <a:gd name="T10" fmla="*/ 0 w 282"/>
                  <a:gd name="T11" fmla="*/ 160 h 273"/>
                  <a:gd name="T12" fmla="*/ 159 w 282"/>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282" h="273">
                    <a:moveTo>
                      <a:pt x="159" y="0"/>
                    </a:moveTo>
                    <a:cubicBezTo>
                      <a:pt x="209" y="0"/>
                      <a:pt x="253" y="23"/>
                      <a:pt x="282" y="58"/>
                    </a:cubicBezTo>
                    <a:cubicBezTo>
                      <a:pt x="253" y="30"/>
                      <a:pt x="214" y="12"/>
                      <a:pt x="170" y="12"/>
                    </a:cubicBezTo>
                    <a:cubicBezTo>
                      <a:pt x="82" y="12"/>
                      <a:pt x="11" y="83"/>
                      <a:pt x="11" y="171"/>
                    </a:cubicBezTo>
                    <a:cubicBezTo>
                      <a:pt x="11" y="210"/>
                      <a:pt x="25" y="245"/>
                      <a:pt x="47" y="273"/>
                    </a:cubicBezTo>
                    <a:cubicBezTo>
                      <a:pt x="18" y="244"/>
                      <a:pt x="0" y="204"/>
                      <a:pt x="0" y="160"/>
                    </a:cubicBezTo>
                    <a:cubicBezTo>
                      <a:pt x="0" y="72"/>
                      <a:pt x="71" y="0"/>
                      <a:pt x="159" y="0"/>
                    </a:cubicBezTo>
                    <a:close/>
                  </a:path>
                </a:pathLst>
              </a:cu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Oval 16"/>
              <p:cNvSpPr>
                <a:spLocks noChangeArrowheads="1"/>
              </p:cNvSpPr>
              <p:nvPr/>
            </p:nvSpPr>
            <p:spPr bwMode="auto">
              <a:xfrm>
                <a:off x="3127" y="1792"/>
                <a:ext cx="13" cy="13"/>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Oval 17"/>
              <p:cNvSpPr>
                <a:spLocks noChangeArrowheads="1"/>
              </p:cNvSpPr>
              <p:nvPr/>
            </p:nvSpPr>
            <p:spPr bwMode="auto">
              <a:xfrm>
                <a:off x="3136" y="1773"/>
                <a:ext cx="22" cy="23"/>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Oval 18"/>
              <p:cNvSpPr>
                <a:spLocks noChangeArrowheads="1"/>
              </p:cNvSpPr>
              <p:nvPr/>
            </p:nvSpPr>
            <p:spPr bwMode="auto">
              <a:xfrm>
                <a:off x="3156" y="1769"/>
                <a:ext cx="23" cy="23"/>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Oval 19"/>
              <p:cNvSpPr>
                <a:spLocks noChangeArrowheads="1"/>
              </p:cNvSpPr>
              <p:nvPr/>
            </p:nvSpPr>
            <p:spPr bwMode="auto">
              <a:xfrm>
                <a:off x="3181" y="1754"/>
                <a:ext cx="22" cy="21"/>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Oval 20"/>
              <p:cNvSpPr>
                <a:spLocks noChangeArrowheads="1"/>
              </p:cNvSpPr>
              <p:nvPr/>
            </p:nvSpPr>
            <p:spPr bwMode="auto">
              <a:xfrm>
                <a:off x="3200" y="1748"/>
                <a:ext cx="14" cy="13"/>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Oval 21"/>
              <p:cNvSpPr>
                <a:spLocks noChangeArrowheads="1"/>
              </p:cNvSpPr>
              <p:nvPr/>
            </p:nvSpPr>
            <p:spPr bwMode="auto">
              <a:xfrm>
                <a:off x="3200" y="1732"/>
                <a:ext cx="14" cy="14"/>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Oval 22"/>
              <p:cNvSpPr>
                <a:spLocks noChangeArrowheads="1"/>
              </p:cNvSpPr>
              <p:nvPr/>
            </p:nvSpPr>
            <p:spPr bwMode="auto">
              <a:xfrm>
                <a:off x="3208" y="1718"/>
                <a:ext cx="23" cy="21"/>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Oval 23"/>
              <p:cNvSpPr>
                <a:spLocks noChangeArrowheads="1"/>
              </p:cNvSpPr>
              <p:nvPr/>
            </p:nvSpPr>
            <p:spPr bwMode="auto">
              <a:xfrm>
                <a:off x="3214" y="1695"/>
                <a:ext cx="22" cy="22"/>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Oval 24"/>
              <p:cNvSpPr>
                <a:spLocks noChangeArrowheads="1"/>
              </p:cNvSpPr>
              <p:nvPr/>
            </p:nvSpPr>
            <p:spPr bwMode="auto">
              <a:xfrm>
                <a:off x="3231" y="1689"/>
                <a:ext cx="13" cy="13"/>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Oval 25"/>
              <p:cNvSpPr>
                <a:spLocks noChangeArrowheads="1"/>
              </p:cNvSpPr>
              <p:nvPr/>
            </p:nvSpPr>
            <p:spPr bwMode="auto">
              <a:xfrm>
                <a:off x="3229" y="1672"/>
                <a:ext cx="14" cy="12"/>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Oval 26"/>
              <p:cNvSpPr>
                <a:spLocks noChangeArrowheads="1"/>
              </p:cNvSpPr>
              <p:nvPr/>
            </p:nvSpPr>
            <p:spPr bwMode="auto">
              <a:xfrm>
                <a:off x="3234" y="1657"/>
                <a:ext cx="12" cy="13"/>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Oval 27"/>
              <p:cNvSpPr>
                <a:spLocks noChangeArrowheads="1"/>
              </p:cNvSpPr>
              <p:nvPr/>
            </p:nvSpPr>
            <p:spPr bwMode="auto">
              <a:xfrm>
                <a:off x="3232" y="1641"/>
                <a:ext cx="12" cy="12"/>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Oval 28"/>
              <p:cNvSpPr>
                <a:spLocks noChangeArrowheads="1"/>
              </p:cNvSpPr>
              <p:nvPr/>
            </p:nvSpPr>
            <p:spPr bwMode="auto">
              <a:xfrm>
                <a:off x="3231" y="1627"/>
                <a:ext cx="10" cy="11"/>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Oval 29"/>
              <p:cNvSpPr>
                <a:spLocks noChangeArrowheads="1"/>
              </p:cNvSpPr>
              <p:nvPr/>
            </p:nvSpPr>
            <p:spPr bwMode="auto">
              <a:xfrm>
                <a:off x="3229" y="1619"/>
                <a:ext cx="6" cy="7"/>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Oval 30"/>
              <p:cNvSpPr>
                <a:spLocks noChangeArrowheads="1"/>
              </p:cNvSpPr>
              <p:nvPr/>
            </p:nvSpPr>
            <p:spPr bwMode="auto">
              <a:xfrm>
                <a:off x="3120" y="1799"/>
                <a:ext cx="7" cy="6"/>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Oval 31"/>
              <p:cNvSpPr>
                <a:spLocks noChangeArrowheads="1"/>
              </p:cNvSpPr>
              <p:nvPr/>
            </p:nvSpPr>
            <p:spPr bwMode="auto">
              <a:xfrm>
                <a:off x="3112" y="1800"/>
                <a:ext cx="6" cy="6"/>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Oval 32"/>
              <p:cNvSpPr>
                <a:spLocks noChangeArrowheads="1"/>
              </p:cNvSpPr>
              <p:nvPr/>
            </p:nvSpPr>
            <p:spPr bwMode="auto">
              <a:xfrm>
                <a:off x="3167" y="1751"/>
                <a:ext cx="22" cy="22"/>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Oval 33"/>
              <p:cNvSpPr>
                <a:spLocks noChangeArrowheads="1"/>
              </p:cNvSpPr>
              <p:nvPr/>
            </p:nvSpPr>
            <p:spPr bwMode="auto">
              <a:xfrm>
                <a:off x="3230" y="1649"/>
                <a:ext cx="6" cy="6"/>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Oval 34"/>
              <p:cNvSpPr>
                <a:spLocks noChangeArrowheads="1"/>
              </p:cNvSpPr>
              <p:nvPr/>
            </p:nvSpPr>
            <p:spPr bwMode="auto">
              <a:xfrm>
                <a:off x="3198" y="1741"/>
                <a:ext cx="7" cy="7"/>
              </a:xfrm>
              <a:prstGeom prst="ellipse">
                <a:avLst/>
              </a:prstGeom>
              <a:solidFill>
                <a:srgbClr val="A77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Oval 35"/>
              <p:cNvSpPr>
                <a:spLocks noChangeArrowheads="1"/>
              </p:cNvSpPr>
              <p:nvPr/>
            </p:nvSpPr>
            <p:spPr bwMode="auto">
              <a:xfrm>
                <a:off x="3125" y="1790"/>
                <a:ext cx="7" cy="7"/>
              </a:xfrm>
              <a:prstGeom prst="ellipse">
                <a:avLst/>
              </a:prstGeom>
              <a:solidFill>
                <a:srgbClr val="B085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Oval 36"/>
              <p:cNvSpPr>
                <a:spLocks noChangeArrowheads="1"/>
              </p:cNvSpPr>
              <p:nvPr/>
            </p:nvSpPr>
            <p:spPr bwMode="auto">
              <a:xfrm>
                <a:off x="3024" y="1586"/>
                <a:ext cx="162" cy="161"/>
              </a:xfrm>
              <a:prstGeom prst="ellipse">
                <a:avLst/>
              </a:prstGeom>
              <a:solidFill>
                <a:srgbClr val="3614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37"/>
              <p:cNvSpPr/>
              <p:nvPr/>
            </p:nvSpPr>
            <p:spPr bwMode="auto">
              <a:xfrm>
                <a:off x="4788" y="3290"/>
                <a:ext cx="119" cy="117"/>
              </a:xfrm>
              <a:custGeom>
                <a:avLst/>
                <a:gdLst>
                  <a:gd name="T0" fmla="*/ 0 w 119"/>
                  <a:gd name="T1" fmla="*/ 82 h 117"/>
                  <a:gd name="T2" fmla="*/ 34 w 119"/>
                  <a:gd name="T3" fmla="*/ 0 h 117"/>
                  <a:gd name="T4" fmla="*/ 119 w 119"/>
                  <a:gd name="T5" fmla="*/ 34 h 117"/>
                  <a:gd name="T6" fmla="*/ 86 w 119"/>
                  <a:gd name="T7" fmla="*/ 117 h 117"/>
                  <a:gd name="T8" fmla="*/ 0 w 119"/>
                  <a:gd name="T9" fmla="*/ 82 h 117"/>
                </a:gdLst>
                <a:ahLst/>
                <a:cxnLst>
                  <a:cxn ang="0">
                    <a:pos x="T0" y="T1"/>
                  </a:cxn>
                  <a:cxn ang="0">
                    <a:pos x="T2" y="T3"/>
                  </a:cxn>
                  <a:cxn ang="0">
                    <a:pos x="T4" y="T5"/>
                  </a:cxn>
                  <a:cxn ang="0">
                    <a:pos x="T6" y="T7"/>
                  </a:cxn>
                  <a:cxn ang="0">
                    <a:pos x="T8" y="T9"/>
                  </a:cxn>
                </a:cxnLst>
                <a:rect l="0" t="0" r="r" b="b"/>
                <a:pathLst>
                  <a:path w="119" h="117">
                    <a:moveTo>
                      <a:pt x="0" y="82"/>
                    </a:moveTo>
                    <a:lnTo>
                      <a:pt x="34" y="0"/>
                    </a:lnTo>
                    <a:lnTo>
                      <a:pt x="119" y="34"/>
                    </a:lnTo>
                    <a:lnTo>
                      <a:pt x="86" y="117"/>
                    </a:lnTo>
                    <a:lnTo>
                      <a:pt x="0" y="8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38"/>
              <p:cNvSpPr/>
              <p:nvPr/>
            </p:nvSpPr>
            <p:spPr bwMode="auto">
              <a:xfrm>
                <a:off x="4665" y="3360"/>
                <a:ext cx="236" cy="312"/>
              </a:xfrm>
              <a:custGeom>
                <a:avLst/>
                <a:gdLst>
                  <a:gd name="T0" fmla="*/ 6 w 262"/>
                  <a:gd name="T1" fmla="*/ 264 h 346"/>
                  <a:gd name="T2" fmla="*/ 110 w 262"/>
                  <a:gd name="T3" fmla="*/ 0 h 346"/>
                  <a:gd name="T4" fmla="*/ 262 w 262"/>
                  <a:gd name="T5" fmla="*/ 60 h 346"/>
                  <a:gd name="T6" fmla="*/ 158 w 262"/>
                  <a:gd name="T7" fmla="*/ 324 h 346"/>
                  <a:gd name="T8" fmla="*/ 121 w 262"/>
                  <a:gd name="T9" fmla="*/ 340 h 346"/>
                  <a:gd name="T10" fmla="*/ 22 w 262"/>
                  <a:gd name="T11" fmla="*/ 301 h 346"/>
                  <a:gd name="T12" fmla="*/ 6 w 262"/>
                  <a:gd name="T13" fmla="*/ 264 h 346"/>
                </a:gdLst>
                <a:ahLst/>
                <a:cxnLst>
                  <a:cxn ang="0">
                    <a:pos x="T0" y="T1"/>
                  </a:cxn>
                  <a:cxn ang="0">
                    <a:pos x="T2" y="T3"/>
                  </a:cxn>
                  <a:cxn ang="0">
                    <a:pos x="T4" y="T5"/>
                  </a:cxn>
                  <a:cxn ang="0">
                    <a:pos x="T6" y="T7"/>
                  </a:cxn>
                  <a:cxn ang="0">
                    <a:pos x="T8" y="T9"/>
                  </a:cxn>
                  <a:cxn ang="0">
                    <a:pos x="T10" y="T11"/>
                  </a:cxn>
                  <a:cxn ang="0">
                    <a:pos x="T12" y="T13"/>
                  </a:cxn>
                </a:cxnLst>
                <a:rect l="0" t="0" r="r" b="b"/>
                <a:pathLst>
                  <a:path w="262" h="346">
                    <a:moveTo>
                      <a:pt x="6" y="264"/>
                    </a:moveTo>
                    <a:cubicBezTo>
                      <a:pt x="110" y="0"/>
                      <a:pt x="110" y="0"/>
                      <a:pt x="110" y="0"/>
                    </a:cubicBezTo>
                    <a:cubicBezTo>
                      <a:pt x="262" y="60"/>
                      <a:pt x="262" y="60"/>
                      <a:pt x="262" y="60"/>
                    </a:cubicBezTo>
                    <a:cubicBezTo>
                      <a:pt x="158" y="324"/>
                      <a:pt x="158" y="324"/>
                      <a:pt x="158" y="324"/>
                    </a:cubicBezTo>
                    <a:cubicBezTo>
                      <a:pt x="152" y="339"/>
                      <a:pt x="135" y="346"/>
                      <a:pt x="121" y="340"/>
                    </a:cubicBezTo>
                    <a:cubicBezTo>
                      <a:pt x="22" y="301"/>
                      <a:pt x="22" y="301"/>
                      <a:pt x="22" y="301"/>
                    </a:cubicBezTo>
                    <a:cubicBezTo>
                      <a:pt x="7" y="296"/>
                      <a:pt x="0" y="279"/>
                      <a:pt x="6" y="264"/>
                    </a:cubicBez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39"/>
              <p:cNvSpPr/>
              <p:nvPr/>
            </p:nvSpPr>
            <p:spPr bwMode="auto">
              <a:xfrm>
                <a:off x="4672" y="3362"/>
                <a:ext cx="224" cy="303"/>
              </a:xfrm>
              <a:custGeom>
                <a:avLst/>
                <a:gdLst>
                  <a:gd name="T0" fmla="*/ 108 w 248"/>
                  <a:gd name="T1" fmla="*/ 0 h 336"/>
                  <a:gd name="T2" fmla="*/ 4 w 248"/>
                  <a:gd name="T3" fmla="*/ 265 h 336"/>
                  <a:gd name="T4" fmla="*/ 16 w 248"/>
                  <a:gd name="T5" fmla="*/ 293 h 336"/>
                  <a:gd name="T6" fmla="*/ 115 w 248"/>
                  <a:gd name="T7" fmla="*/ 332 h 336"/>
                  <a:gd name="T8" fmla="*/ 143 w 248"/>
                  <a:gd name="T9" fmla="*/ 320 h 336"/>
                  <a:gd name="T10" fmla="*/ 248 w 248"/>
                  <a:gd name="T11" fmla="*/ 55 h 336"/>
                  <a:gd name="T12" fmla="*/ 108 w 248"/>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248" h="336">
                    <a:moveTo>
                      <a:pt x="108" y="0"/>
                    </a:moveTo>
                    <a:cubicBezTo>
                      <a:pt x="4" y="265"/>
                      <a:pt x="4" y="265"/>
                      <a:pt x="4" y="265"/>
                    </a:cubicBezTo>
                    <a:cubicBezTo>
                      <a:pt x="0" y="276"/>
                      <a:pt x="5" y="289"/>
                      <a:pt x="16" y="293"/>
                    </a:cubicBezTo>
                    <a:cubicBezTo>
                      <a:pt x="115" y="332"/>
                      <a:pt x="115" y="332"/>
                      <a:pt x="115" y="332"/>
                    </a:cubicBezTo>
                    <a:cubicBezTo>
                      <a:pt x="126" y="336"/>
                      <a:pt x="139" y="331"/>
                      <a:pt x="143" y="320"/>
                    </a:cubicBezTo>
                    <a:cubicBezTo>
                      <a:pt x="248" y="55"/>
                      <a:pt x="248" y="55"/>
                      <a:pt x="248" y="55"/>
                    </a:cubicBezTo>
                    <a:lnTo>
                      <a:pt x="108" y="0"/>
                    </a:lnTo>
                    <a:close/>
                  </a:path>
                </a:pathLst>
              </a:custGeom>
              <a:solidFill>
                <a:srgbClr val="2344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40"/>
              <p:cNvSpPr>
                <a:spLocks noEditPoints="1"/>
              </p:cNvSpPr>
              <p:nvPr/>
            </p:nvSpPr>
            <p:spPr bwMode="auto">
              <a:xfrm>
                <a:off x="4803" y="3326"/>
                <a:ext cx="37" cy="48"/>
              </a:xfrm>
              <a:custGeom>
                <a:avLst/>
                <a:gdLst>
                  <a:gd name="T0" fmla="*/ 7 w 37"/>
                  <a:gd name="T1" fmla="*/ 21 h 48"/>
                  <a:gd name="T2" fmla="*/ 15 w 37"/>
                  <a:gd name="T3" fmla="*/ 0 h 48"/>
                  <a:gd name="T4" fmla="*/ 37 w 37"/>
                  <a:gd name="T5" fmla="*/ 9 h 48"/>
                  <a:gd name="T6" fmla="*/ 29 w 37"/>
                  <a:gd name="T7" fmla="*/ 29 h 48"/>
                  <a:gd name="T8" fmla="*/ 7 w 37"/>
                  <a:gd name="T9" fmla="*/ 21 h 48"/>
                  <a:gd name="T10" fmla="*/ 0 w 37"/>
                  <a:gd name="T11" fmla="*/ 39 h 48"/>
                  <a:gd name="T12" fmla="*/ 2 w 37"/>
                  <a:gd name="T13" fmla="*/ 34 h 48"/>
                  <a:gd name="T14" fmla="*/ 23 w 37"/>
                  <a:gd name="T15" fmla="*/ 43 h 48"/>
                  <a:gd name="T16" fmla="*/ 21 w 37"/>
                  <a:gd name="T17" fmla="*/ 48 h 48"/>
                  <a:gd name="T18" fmla="*/ 0 w 37"/>
                  <a:gd name="T19"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7" y="21"/>
                    </a:moveTo>
                    <a:lnTo>
                      <a:pt x="15" y="0"/>
                    </a:lnTo>
                    <a:lnTo>
                      <a:pt x="37" y="9"/>
                    </a:lnTo>
                    <a:lnTo>
                      <a:pt x="29" y="29"/>
                    </a:lnTo>
                    <a:lnTo>
                      <a:pt x="7" y="21"/>
                    </a:lnTo>
                    <a:close/>
                    <a:moveTo>
                      <a:pt x="0" y="39"/>
                    </a:moveTo>
                    <a:lnTo>
                      <a:pt x="2" y="34"/>
                    </a:lnTo>
                    <a:lnTo>
                      <a:pt x="23" y="43"/>
                    </a:lnTo>
                    <a:lnTo>
                      <a:pt x="21" y="48"/>
                    </a:lnTo>
                    <a:lnTo>
                      <a:pt x="0" y="39"/>
                    </a:lnTo>
                    <a:close/>
                  </a:path>
                </a:pathLst>
              </a:custGeom>
              <a:solidFill>
                <a:srgbClr val="182F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41"/>
              <p:cNvSpPr>
                <a:spLocks noEditPoints="1"/>
              </p:cNvSpPr>
              <p:nvPr/>
            </p:nvSpPr>
            <p:spPr bwMode="auto">
              <a:xfrm>
                <a:off x="4847" y="3344"/>
                <a:ext cx="37" cy="47"/>
              </a:xfrm>
              <a:custGeom>
                <a:avLst/>
                <a:gdLst>
                  <a:gd name="T0" fmla="*/ 7 w 37"/>
                  <a:gd name="T1" fmla="*/ 20 h 47"/>
                  <a:gd name="T2" fmla="*/ 15 w 37"/>
                  <a:gd name="T3" fmla="*/ 0 h 47"/>
                  <a:gd name="T4" fmla="*/ 37 w 37"/>
                  <a:gd name="T5" fmla="*/ 8 h 47"/>
                  <a:gd name="T6" fmla="*/ 30 w 37"/>
                  <a:gd name="T7" fmla="*/ 29 h 47"/>
                  <a:gd name="T8" fmla="*/ 7 w 37"/>
                  <a:gd name="T9" fmla="*/ 20 h 47"/>
                  <a:gd name="T10" fmla="*/ 0 w 37"/>
                  <a:gd name="T11" fmla="*/ 39 h 47"/>
                  <a:gd name="T12" fmla="*/ 2 w 37"/>
                  <a:gd name="T13" fmla="*/ 34 h 47"/>
                  <a:gd name="T14" fmla="*/ 24 w 37"/>
                  <a:gd name="T15" fmla="*/ 42 h 47"/>
                  <a:gd name="T16" fmla="*/ 22 w 37"/>
                  <a:gd name="T17" fmla="*/ 47 h 47"/>
                  <a:gd name="T18" fmla="*/ 0 w 37"/>
                  <a:gd name="T19"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7">
                    <a:moveTo>
                      <a:pt x="7" y="20"/>
                    </a:moveTo>
                    <a:lnTo>
                      <a:pt x="15" y="0"/>
                    </a:lnTo>
                    <a:lnTo>
                      <a:pt x="37" y="8"/>
                    </a:lnTo>
                    <a:lnTo>
                      <a:pt x="30" y="29"/>
                    </a:lnTo>
                    <a:lnTo>
                      <a:pt x="7" y="20"/>
                    </a:lnTo>
                    <a:close/>
                    <a:moveTo>
                      <a:pt x="0" y="39"/>
                    </a:moveTo>
                    <a:lnTo>
                      <a:pt x="2" y="34"/>
                    </a:lnTo>
                    <a:lnTo>
                      <a:pt x="24" y="42"/>
                    </a:lnTo>
                    <a:lnTo>
                      <a:pt x="22" y="47"/>
                    </a:lnTo>
                    <a:lnTo>
                      <a:pt x="0" y="39"/>
                    </a:lnTo>
                    <a:close/>
                  </a:path>
                </a:pathLst>
              </a:custGeom>
              <a:solidFill>
                <a:srgbClr val="182F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42"/>
              <p:cNvSpPr/>
              <p:nvPr/>
            </p:nvSpPr>
            <p:spPr bwMode="auto">
              <a:xfrm>
                <a:off x="4695" y="3368"/>
                <a:ext cx="184" cy="273"/>
              </a:xfrm>
              <a:custGeom>
                <a:avLst/>
                <a:gdLst>
                  <a:gd name="T0" fmla="*/ 101 w 205"/>
                  <a:gd name="T1" fmla="*/ 0 h 303"/>
                  <a:gd name="T2" fmla="*/ 4 w 205"/>
                  <a:gd name="T3" fmla="*/ 247 h 303"/>
                  <a:gd name="T4" fmla="*/ 12 w 205"/>
                  <a:gd name="T5" fmla="*/ 271 h 303"/>
                  <a:gd name="T6" fmla="*/ 85 w 205"/>
                  <a:gd name="T7" fmla="*/ 300 h 303"/>
                  <a:gd name="T8" fmla="*/ 107 w 205"/>
                  <a:gd name="T9" fmla="*/ 288 h 303"/>
                  <a:gd name="T10" fmla="*/ 205 w 205"/>
                  <a:gd name="T11" fmla="*/ 41 h 303"/>
                  <a:gd name="T12" fmla="*/ 101 w 205"/>
                  <a:gd name="T13" fmla="*/ 0 h 303"/>
                </a:gdLst>
                <a:ahLst/>
                <a:cxnLst>
                  <a:cxn ang="0">
                    <a:pos x="T0" y="T1"/>
                  </a:cxn>
                  <a:cxn ang="0">
                    <a:pos x="T2" y="T3"/>
                  </a:cxn>
                  <a:cxn ang="0">
                    <a:pos x="T4" y="T5"/>
                  </a:cxn>
                  <a:cxn ang="0">
                    <a:pos x="T6" y="T7"/>
                  </a:cxn>
                  <a:cxn ang="0">
                    <a:pos x="T8" y="T9"/>
                  </a:cxn>
                  <a:cxn ang="0">
                    <a:pos x="T10" y="T11"/>
                  </a:cxn>
                  <a:cxn ang="0">
                    <a:pos x="T12" y="T13"/>
                  </a:cxn>
                </a:cxnLst>
                <a:rect l="0" t="0" r="r" b="b"/>
                <a:pathLst>
                  <a:path w="205" h="303">
                    <a:moveTo>
                      <a:pt x="101" y="0"/>
                    </a:moveTo>
                    <a:cubicBezTo>
                      <a:pt x="4" y="247"/>
                      <a:pt x="4" y="247"/>
                      <a:pt x="4" y="247"/>
                    </a:cubicBezTo>
                    <a:cubicBezTo>
                      <a:pt x="0" y="257"/>
                      <a:pt x="4" y="268"/>
                      <a:pt x="12" y="271"/>
                    </a:cubicBezTo>
                    <a:cubicBezTo>
                      <a:pt x="85" y="300"/>
                      <a:pt x="85" y="300"/>
                      <a:pt x="85" y="300"/>
                    </a:cubicBezTo>
                    <a:cubicBezTo>
                      <a:pt x="94" y="303"/>
                      <a:pt x="104" y="298"/>
                      <a:pt x="107" y="288"/>
                    </a:cubicBezTo>
                    <a:cubicBezTo>
                      <a:pt x="205" y="41"/>
                      <a:pt x="205" y="41"/>
                      <a:pt x="205" y="41"/>
                    </a:cubicBezTo>
                    <a:lnTo>
                      <a:pt x="101" y="0"/>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43"/>
              <p:cNvSpPr/>
              <p:nvPr/>
            </p:nvSpPr>
            <p:spPr bwMode="auto">
              <a:xfrm>
                <a:off x="4613" y="3209"/>
                <a:ext cx="128" cy="127"/>
              </a:xfrm>
              <a:custGeom>
                <a:avLst/>
                <a:gdLst>
                  <a:gd name="T0" fmla="*/ 0 w 128"/>
                  <a:gd name="T1" fmla="*/ 63 h 127"/>
                  <a:gd name="T2" fmla="*/ 63 w 128"/>
                  <a:gd name="T3" fmla="*/ 0 h 127"/>
                  <a:gd name="T4" fmla="*/ 128 w 128"/>
                  <a:gd name="T5" fmla="*/ 64 h 127"/>
                  <a:gd name="T6" fmla="*/ 65 w 128"/>
                  <a:gd name="T7" fmla="*/ 127 h 127"/>
                  <a:gd name="T8" fmla="*/ 0 w 128"/>
                  <a:gd name="T9" fmla="*/ 63 h 127"/>
                </a:gdLst>
                <a:ahLst/>
                <a:cxnLst>
                  <a:cxn ang="0">
                    <a:pos x="T0" y="T1"/>
                  </a:cxn>
                  <a:cxn ang="0">
                    <a:pos x="T2" y="T3"/>
                  </a:cxn>
                  <a:cxn ang="0">
                    <a:pos x="T4" y="T5"/>
                  </a:cxn>
                  <a:cxn ang="0">
                    <a:pos x="T6" y="T7"/>
                  </a:cxn>
                  <a:cxn ang="0">
                    <a:pos x="T8" y="T9"/>
                  </a:cxn>
                </a:cxnLst>
                <a:rect l="0" t="0" r="r" b="b"/>
                <a:pathLst>
                  <a:path w="128" h="127">
                    <a:moveTo>
                      <a:pt x="0" y="63"/>
                    </a:moveTo>
                    <a:lnTo>
                      <a:pt x="63" y="0"/>
                    </a:lnTo>
                    <a:lnTo>
                      <a:pt x="128" y="64"/>
                    </a:lnTo>
                    <a:lnTo>
                      <a:pt x="65" y="127"/>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44"/>
              <p:cNvSpPr/>
              <p:nvPr/>
            </p:nvSpPr>
            <p:spPr bwMode="auto">
              <a:xfrm>
                <a:off x="4405" y="3251"/>
                <a:ext cx="295" cy="295"/>
              </a:xfrm>
              <a:custGeom>
                <a:avLst/>
                <a:gdLst>
                  <a:gd name="T0" fmla="*/ 11 w 327"/>
                  <a:gd name="T1" fmla="*/ 202 h 328"/>
                  <a:gd name="T2" fmla="*/ 211 w 327"/>
                  <a:gd name="T3" fmla="*/ 0 h 328"/>
                  <a:gd name="T4" fmla="*/ 327 w 327"/>
                  <a:gd name="T5" fmla="*/ 114 h 328"/>
                  <a:gd name="T6" fmla="*/ 128 w 327"/>
                  <a:gd name="T7" fmla="*/ 317 h 328"/>
                  <a:gd name="T8" fmla="*/ 87 w 327"/>
                  <a:gd name="T9" fmla="*/ 317 h 328"/>
                  <a:gd name="T10" fmla="*/ 12 w 327"/>
                  <a:gd name="T11" fmla="*/ 243 h 328"/>
                  <a:gd name="T12" fmla="*/ 11 w 327"/>
                  <a:gd name="T13" fmla="*/ 202 h 328"/>
                </a:gdLst>
                <a:ahLst/>
                <a:cxnLst>
                  <a:cxn ang="0">
                    <a:pos x="T0" y="T1"/>
                  </a:cxn>
                  <a:cxn ang="0">
                    <a:pos x="T2" y="T3"/>
                  </a:cxn>
                  <a:cxn ang="0">
                    <a:pos x="T4" y="T5"/>
                  </a:cxn>
                  <a:cxn ang="0">
                    <a:pos x="T6" y="T7"/>
                  </a:cxn>
                  <a:cxn ang="0">
                    <a:pos x="T8" y="T9"/>
                  </a:cxn>
                  <a:cxn ang="0">
                    <a:pos x="T10" y="T11"/>
                  </a:cxn>
                  <a:cxn ang="0">
                    <a:pos x="T12" y="T13"/>
                  </a:cxn>
                </a:cxnLst>
                <a:rect l="0" t="0" r="r" b="b"/>
                <a:pathLst>
                  <a:path w="327" h="328">
                    <a:moveTo>
                      <a:pt x="11" y="202"/>
                    </a:moveTo>
                    <a:cubicBezTo>
                      <a:pt x="211" y="0"/>
                      <a:pt x="211" y="0"/>
                      <a:pt x="211" y="0"/>
                    </a:cubicBezTo>
                    <a:cubicBezTo>
                      <a:pt x="327" y="114"/>
                      <a:pt x="327" y="114"/>
                      <a:pt x="327" y="114"/>
                    </a:cubicBezTo>
                    <a:cubicBezTo>
                      <a:pt x="128" y="317"/>
                      <a:pt x="128" y="317"/>
                      <a:pt x="128" y="317"/>
                    </a:cubicBezTo>
                    <a:cubicBezTo>
                      <a:pt x="117" y="328"/>
                      <a:pt x="99" y="328"/>
                      <a:pt x="87" y="317"/>
                    </a:cubicBezTo>
                    <a:cubicBezTo>
                      <a:pt x="12" y="243"/>
                      <a:pt x="12" y="243"/>
                      <a:pt x="12" y="243"/>
                    </a:cubicBezTo>
                    <a:cubicBezTo>
                      <a:pt x="1" y="232"/>
                      <a:pt x="0" y="214"/>
                      <a:pt x="11" y="202"/>
                    </a:cubicBezTo>
                    <a:close/>
                  </a:path>
                </a:pathLst>
              </a:custGeom>
              <a:solidFill>
                <a:srgbClr val="F152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45"/>
              <p:cNvSpPr/>
              <p:nvPr/>
            </p:nvSpPr>
            <p:spPr bwMode="auto">
              <a:xfrm>
                <a:off x="4412" y="3254"/>
                <a:ext cx="284" cy="286"/>
              </a:xfrm>
              <a:custGeom>
                <a:avLst/>
                <a:gdLst>
                  <a:gd name="T0" fmla="*/ 208 w 315"/>
                  <a:gd name="T1" fmla="*/ 0 h 317"/>
                  <a:gd name="T2" fmla="*/ 8 w 315"/>
                  <a:gd name="T3" fmla="*/ 203 h 317"/>
                  <a:gd name="T4" fmla="*/ 8 w 315"/>
                  <a:gd name="T5" fmla="*/ 234 h 317"/>
                  <a:gd name="T6" fmla="*/ 84 w 315"/>
                  <a:gd name="T7" fmla="*/ 308 h 317"/>
                  <a:gd name="T8" fmla="*/ 115 w 315"/>
                  <a:gd name="T9" fmla="*/ 308 h 317"/>
                  <a:gd name="T10" fmla="*/ 315 w 315"/>
                  <a:gd name="T11" fmla="*/ 106 h 317"/>
                  <a:gd name="T12" fmla="*/ 208 w 315"/>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315" h="317">
                    <a:moveTo>
                      <a:pt x="208" y="0"/>
                    </a:moveTo>
                    <a:cubicBezTo>
                      <a:pt x="8" y="203"/>
                      <a:pt x="8" y="203"/>
                      <a:pt x="8" y="203"/>
                    </a:cubicBezTo>
                    <a:cubicBezTo>
                      <a:pt x="0" y="212"/>
                      <a:pt x="0" y="225"/>
                      <a:pt x="8" y="234"/>
                    </a:cubicBezTo>
                    <a:cubicBezTo>
                      <a:pt x="84" y="308"/>
                      <a:pt x="84" y="308"/>
                      <a:pt x="84" y="308"/>
                    </a:cubicBezTo>
                    <a:cubicBezTo>
                      <a:pt x="93" y="317"/>
                      <a:pt x="106" y="317"/>
                      <a:pt x="115" y="308"/>
                    </a:cubicBezTo>
                    <a:cubicBezTo>
                      <a:pt x="315" y="106"/>
                      <a:pt x="315" y="106"/>
                      <a:pt x="315" y="106"/>
                    </a:cubicBezTo>
                    <a:lnTo>
                      <a:pt x="208" y="0"/>
                    </a:lnTo>
                    <a:close/>
                  </a:path>
                </a:pathLst>
              </a:custGeom>
              <a:solidFill>
                <a:srgbClr val="AA130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46"/>
              <p:cNvSpPr>
                <a:spLocks noEditPoints="1"/>
              </p:cNvSpPr>
              <p:nvPr/>
            </p:nvSpPr>
            <p:spPr bwMode="auto">
              <a:xfrm>
                <a:off x="4629" y="3241"/>
                <a:ext cx="46" cy="47"/>
              </a:xfrm>
              <a:custGeom>
                <a:avLst/>
                <a:gdLst>
                  <a:gd name="T0" fmla="*/ 13 w 46"/>
                  <a:gd name="T1" fmla="*/ 16 h 47"/>
                  <a:gd name="T2" fmla="*/ 29 w 46"/>
                  <a:gd name="T3" fmla="*/ 0 h 47"/>
                  <a:gd name="T4" fmla="*/ 46 w 46"/>
                  <a:gd name="T5" fmla="*/ 17 h 47"/>
                  <a:gd name="T6" fmla="*/ 30 w 46"/>
                  <a:gd name="T7" fmla="*/ 32 h 47"/>
                  <a:gd name="T8" fmla="*/ 13 w 46"/>
                  <a:gd name="T9" fmla="*/ 16 h 47"/>
                  <a:gd name="T10" fmla="*/ 0 w 46"/>
                  <a:gd name="T11" fmla="*/ 29 h 47"/>
                  <a:gd name="T12" fmla="*/ 3 w 46"/>
                  <a:gd name="T13" fmla="*/ 26 h 47"/>
                  <a:gd name="T14" fmla="*/ 21 w 46"/>
                  <a:gd name="T15" fmla="*/ 42 h 47"/>
                  <a:gd name="T16" fmla="*/ 16 w 46"/>
                  <a:gd name="T17" fmla="*/ 47 h 47"/>
                  <a:gd name="T18" fmla="*/ 0 w 46"/>
                  <a:gd name="T19"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7">
                    <a:moveTo>
                      <a:pt x="13" y="16"/>
                    </a:moveTo>
                    <a:lnTo>
                      <a:pt x="29" y="0"/>
                    </a:lnTo>
                    <a:lnTo>
                      <a:pt x="46" y="17"/>
                    </a:lnTo>
                    <a:lnTo>
                      <a:pt x="30" y="32"/>
                    </a:lnTo>
                    <a:lnTo>
                      <a:pt x="13" y="16"/>
                    </a:lnTo>
                    <a:close/>
                    <a:moveTo>
                      <a:pt x="0" y="29"/>
                    </a:moveTo>
                    <a:lnTo>
                      <a:pt x="3" y="26"/>
                    </a:lnTo>
                    <a:lnTo>
                      <a:pt x="21" y="42"/>
                    </a:lnTo>
                    <a:lnTo>
                      <a:pt x="16" y="47"/>
                    </a:lnTo>
                    <a:lnTo>
                      <a:pt x="0" y="29"/>
                    </a:lnTo>
                    <a:close/>
                  </a:path>
                </a:pathLst>
              </a:custGeom>
              <a:solidFill>
                <a:srgbClr val="182F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47"/>
              <p:cNvSpPr>
                <a:spLocks noEditPoints="1"/>
              </p:cNvSpPr>
              <p:nvPr/>
            </p:nvSpPr>
            <p:spPr bwMode="auto">
              <a:xfrm>
                <a:off x="4663" y="3275"/>
                <a:ext cx="46" cy="46"/>
              </a:xfrm>
              <a:custGeom>
                <a:avLst/>
                <a:gdLst>
                  <a:gd name="T0" fmla="*/ 14 w 46"/>
                  <a:gd name="T1" fmla="*/ 15 h 46"/>
                  <a:gd name="T2" fmla="*/ 29 w 46"/>
                  <a:gd name="T3" fmla="*/ 0 h 46"/>
                  <a:gd name="T4" fmla="*/ 46 w 46"/>
                  <a:gd name="T5" fmla="*/ 16 h 46"/>
                  <a:gd name="T6" fmla="*/ 31 w 46"/>
                  <a:gd name="T7" fmla="*/ 31 h 46"/>
                  <a:gd name="T8" fmla="*/ 14 w 46"/>
                  <a:gd name="T9" fmla="*/ 15 h 46"/>
                  <a:gd name="T10" fmla="*/ 0 w 46"/>
                  <a:gd name="T11" fmla="*/ 30 h 46"/>
                  <a:gd name="T12" fmla="*/ 4 w 46"/>
                  <a:gd name="T13" fmla="*/ 25 h 46"/>
                  <a:gd name="T14" fmla="*/ 21 w 46"/>
                  <a:gd name="T15" fmla="*/ 41 h 46"/>
                  <a:gd name="T16" fmla="*/ 16 w 46"/>
                  <a:gd name="T17" fmla="*/ 46 h 46"/>
                  <a:gd name="T18" fmla="*/ 0 w 46"/>
                  <a:gd name="T19"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14" y="15"/>
                    </a:moveTo>
                    <a:lnTo>
                      <a:pt x="29" y="0"/>
                    </a:lnTo>
                    <a:lnTo>
                      <a:pt x="46" y="16"/>
                    </a:lnTo>
                    <a:lnTo>
                      <a:pt x="31" y="31"/>
                    </a:lnTo>
                    <a:lnTo>
                      <a:pt x="14" y="15"/>
                    </a:lnTo>
                    <a:close/>
                    <a:moveTo>
                      <a:pt x="0" y="30"/>
                    </a:moveTo>
                    <a:lnTo>
                      <a:pt x="4" y="25"/>
                    </a:lnTo>
                    <a:lnTo>
                      <a:pt x="21" y="41"/>
                    </a:lnTo>
                    <a:lnTo>
                      <a:pt x="16" y="46"/>
                    </a:lnTo>
                    <a:lnTo>
                      <a:pt x="0" y="30"/>
                    </a:lnTo>
                    <a:close/>
                  </a:path>
                </a:pathLst>
              </a:custGeom>
              <a:solidFill>
                <a:srgbClr val="182F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48"/>
              <p:cNvSpPr/>
              <p:nvPr/>
            </p:nvSpPr>
            <p:spPr bwMode="auto">
              <a:xfrm>
                <a:off x="4437" y="3267"/>
                <a:ext cx="247" cy="249"/>
              </a:xfrm>
              <a:custGeom>
                <a:avLst/>
                <a:gdLst>
                  <a:gd name="T0" fmla="*/ 195 w 274"/>
                  <a:gd name="T1" fmla="*/ 0 h 276"/>
                  <a:gd name="T2" fmla="*/ 9 w 274"/>
                  <a:gd name="T3" fmla="*/ 189 h 276"/>
                  <a:gd name="T4" fmla="*/ 6 w 274"/>
                  <a:gd name="T5" fmla="*/ 214 h 276"/>
                  <a:gd name="T6" fmla="*/ 62 w 274"/>
                  <a:gd name="T7" fmla="*/ 269 h 276"/>
                  <a:gd name="T8" fmla="*/ 88 w 274"/>
                  <a:gd name="T9" fmla="*/ 267 h 276"/>
                  <a:gd name="T10" fmla="*/ 274 w 274"/>
                  <a:gd name="T11" fmla="*/ 78 h 276"/>
                  <a:gd name="T12" fmla="*/ 195 w 274"/>
                  <a:gd name="T13" fmla="*/ 0 h 276"/>
                </a:gdLst>
                <a:ahLst/>
                <a:cxnLst>
                  <a:cxn ang="0">
                    <a:pos x="T0" y="T1"/>
                  </a:cxn>
                  <a:cxn ang="0">
                    <a:pos x="T2" y="T3"/>
                  </a:cxn>
                  <a:cxn ang="0">
                    <a:pos x="T4" y="T5"/>
                  </a:cxn>
                  <a:cxn ang="0">
                    <a:pos x="T6" y="T7"/>
                  </a:cxn>
                  <a:cxn ang="0">
                    <a:pos x="T8" y="T9"/>
                  </a:cxn>
                  <a:cxn ang="0">
                    <a:pos x="T10" y="T11"/>
                  </a:cxn>
                  <a:cxn ang="0">
                    <a:pos x="T12" y="T13"/>
                  </a:cxn>
                </a:cxnLst>
                <a:rect l="0" t="0" r="r" b="b"/>
                <a:pathLst>
                  <a:path w="274" h="276">
                    <a:moveTo>
                      <a:pt x="195" y="0"/>
                    </a:moveTo>
                    <a:cubicBezTo>
                      <a:pt x="9" y="189"/>
                      <a:pt x="9" y="189"/>
                      <a:pt x="9" y="189"/>
                    </a:cubicBezTo>
                    <a:cubicBezTo>
                      <a:pt x="1" y="196"/>
                      <a:pt x="0" y="208"/>
                      <a:pt x="6" y="214"/>
                    </a:cubicBezTo>
                    <a:cubicBezTo>
                      <a:pt x="62" y="269"/>
                      <a:pt x="62" y="269"/>
                      <a:pt x="62" y="269"/>
                    </a:cubicBezTo>
                    <a:cubicBezTo>
                      <a:pt x="69" y="276"/>
                      <a:pt x="80" y="274"/>
                      <a:pt x="88" y="267"/>
                    </a:cubicBezTo>
                    <a:cubicBezTo>
                      <a:pt x="274" y="78"/>
                      <a:pt x="274" y="78"/>
                      <a:pt x="274" y="78"/>
                    </a:cubicBezTo>
                    <a:lnTo>
                      <a:pt x="195" y="0"/>
                    </a:lnTo>
                    <a:close/>
                  </a:path>
                </a:pathLst>
              </a:custGeom>
              <a:solidFill>
                <a:srgbClr val="F152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49"/>
              <p:cNvSpPr/>
              <p:nvPr/>
            </p:nvSpPr>
            <p:spPr bwMode="auto">
              <a:xfrm>
                <a:off x="3938" y="1326"/>
                <a:ext cx="1321" cy="1543"/>
              </a:xfrm>
              <a:custGeom>
                <a:avLst/>
                <a:gdLst>
                  <a:gd name="T0" fmla="*/ 0 w 1321"/>
                  <a:gd name="T1" fmla="*/ 314 h 1543"/>
                  <a:gd name="T2" fmla="*/ 886 w 1321"/>
                  <a:gd name="T3" fmla="*/ 0 h 1543"/>
                  <a:gd name="T4" fmla="*/ 1321 w 1321"/>
                  <a:gd name="T5" fmla="*/ 1229 h 1543"/>
                  <a:gd name="T6" fmla="*/ 434 w 1321"/>
                  <a:gd name="T7" fmla="*/ 1543 h 1543"/>
                  <a:gd name="T8" fmla="*/ 0 w 1321"/>
                  <a:gd name="T9" fmla="*/ 314 h 1543"/>
                </a:gdLst>
                <a:ahLst/>
                <a:cxnLst>
                  <a:cxn ang="0">
                    <a:pos x="T0" y="T1"/>
                  </a:cxn>
                  <a:cxn ang="0">
                    <a:pos x="T2" y="T3"/>
                  </a:cxn>
                  <a:cxn ang="0">
                    <a:pos x="T4" y="T5"/>
                  </a:cxn>
                  <a:cxn ang="0">
                    <a:pos x="T6" y="T7"/>
                  </a:cxn>
                  <a:cxn ang="0">
                    <a:pos x="T8" y="T9"/>
                  </a:cxn>
                </a:cxnLst>
                <a:rect l="0" t="0" r="r" b="b"/>
                <a:pathLst>
                  <a:path w="1321" h="1543">
                    <a:moveTo>
                      <a:pt x="0" y="314"/>
                    </a:moveTo>
                    <a:lnTo>
                      <a:pt x="886" y="0"/>
                    </a:lnTo>
                    <a:lnTo>
                      <a:pt x="1321" y="1229"/>
                    </a:lnTo>
                    <a:lnTo>
                      <a:pt x="434" y="1543"/>
                    </a:lnTo>
                    <a:lnTo>
                      <a:pt x="0" y="314"/>
                    </a:lnTo>
                    <a:close/>
                  </a:path>
                </a:pathLst>
              </a:custGeom>
              <a:solidFill>
                <a:srgbClr val="87878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50"/>
              <p:cNvSpPr/>
              <p:nvPr/>
            </p:nvSpPr>
            <p:spPr bwMode="auto">
              <a:xfrm>
                <a:off x="3929" y="1387"/>
                <a:ext cx="1322" cy="1542"/>
              </a:xfrm>
              <a:custGeom>
                <a:avLst/>
                <a:gdLst>
                  <a:gd name="T0" fmla="*/ 0 w 1322"/>
                  <a:gd name="T1" fmla="*/ 314 h 1542"/>
                  <a:gd name="T2" fmla="*/ 887 w 1322"/>
                  <a:gd name="T3" fmla="*/ 0 h 1542"/>
                  <a:gd name="T4" fmla="*/ 1322 w 1322"/>
                  <a:gd name="T5" fmla="*/ 1228 h 1542"/>
                  <a:gd name="T6" fmla="*/ 435 w 1322"/>
                  <a:gd name="T7" fmla="*/ 1542 h 1542"/>
                  <a:gd name="T8" fmla="*/ 0 w 1322"/>
                  <a:gd name="T9" fmla="*/ 314 h 1542"/>
                </a:gdLst>
                <a:ahLst/>
                <a:cxnLst>
                  <a:cxn ang="0">
                    <a:pos x="T0" y="T1"/>
                  </a:cxn>
                  <a:cxn ang="0">
                    <a:pos x="T2" y="T3"/>
                  </a:cxn>
                  <a:cxn ang="0">
                    <a:pos x="T4" y="T5"/>
                  </a:cxn>
                  <a:cxn ang="0">
                    <a:pos x="T6" y="T7"/>
                  </a:cxn>
                  <a:cxn ang="0">
                    <a:pos x="T8" y="T9"/>
                  </a:cxn>
                </a:cxnLst>
                <a:rect l="0" t="0" r="r" b="b"/>
                <a:pathLst>
                  <a:path w="1322" h="1542">
                    <a:moveTo>
                      <a:pt x="0" y="314"/>
                    </a:moveTo>
                    <a:lnTo>
                      <a:pt x="887" y="0"/>
                    </a:lnTo>
                    <a:lnTo>
                      <a:pt x="1322" y="1228"/>
                    </a:lnTo>
                    <a:lnTo>
                      <a:pt x="435" y="1542"/>
                    </a:lnTo>
                    <a:lnTo>
                      <a:pt x="0" y="314"/>
                    </a:lnTo>
                    <a:close/>
                  </a:path>
                </a:pathLst>
              </a:custGeom>
              <a:solidFill>
                <a:srgbClr val="A7A7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51"/>
              <p:cNvSpPr/>
              <p:nvPr/>
            </p:nvSpPr>
            <p:spPr bwMode="auto">
              <a:xfrm>
                <a:off x="4020" y="1412"/>
                <a:ext cx="1322" cy="1543"/>
              </a:xfrm>
              <a:custGeom>
                <a:avLst/>
                <a:gdLst>
                  <a:gd name="T0" fmla="*/ 0 w 1322"/>
                  <a:gd name="T1" fmla="*/ 314 h 1543"/>
                  <a:gd name="T2" fmla="*/ 887 w 1322"/>
                  <a:gd name="T3" fmla="*/ 0 h 1543"/>
                  <a:gd name="T4" fmla="*/ 1322 w 1322"/>
                  <a:gd name="T5" fmla="*/ 1229 h 1543"/>
                  <a:gd name="T6" fmla="*/ 435 w 1322"/>
                  <a:gd name="T7" fmla="*/ 1543 h 1543"/>
                  <a:gd name="T8" fmla="*/ 0 w 1322"/>
                  <a:gd name="T9" fmla="*/ 314 h 1543"/>
                </a:gdLst>
                <a:ahLst/>
                <a:cxnLst>
                  <a:cxn ang="0">
                    <a:pos x="T0" y="T1"/>
                  </a:cxn>
                  <a:cxn ang="0">
                    <a:pos x="T2" y="T3"/>
                  </a:cxn>
                  <a:cxn ang="0">
                    <a:pos x="T4" y="T5"/>
                  </a:cxn>
                  <a:cxn ang="0">
                    <a:pos x="T6" y="T7"/>
                  </a:cxn>
                  <a:cxn ang="0">
                    <a:pos x="T8" y="T9"/>
                  </a:cxn>
                </a:cxnLst>
                <a:rect l="0" t="0" r="r" b="b"/>
                <a:pathLst>
                  <a:path w="1322" h="1543">
                    <a:moveTo>
                      <a:pt x="0" y="314"/>
                    </a:moveTo>
                    <a:lnTo>
                      <a:pt x="887" y="0"/>
                    </a:lnTo>
                    <a:lnTo>
                      <a:pt x="1322" y="1229"/>
                    </a:lnTo>
                    <a:lnTo>
                      <a:pt x="435" y="1543"/>
                    </a:lnTo>
                    <a:lnTo>
                      <a:pt x="0" y="314"/>
                    </a:ln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52"/>
              <p:cNvSpPr/>
              <p:nvPr/>
            </p:nvSpPr>
            <p:spPr bwMode="auto">
              <a:xfrm>
                <a:off x="3998" y="1479"/>
                <a:ext cx="1322" cy="1543"/>
              </a:xfrm>
              <a:custGeom>
                <a:avLst/>
                <a:gdLst>
                  <a:gd name="T0" fmla="*/ 0 w 1322"/>
                  <a:gd name="T1" fmla="*/ 314 h 1543"/>
                  <a:gd name="T2" fmla="*/ 887 w 1322"/>
                  <a:gd name="T3" fmla="*/ 0 h 1543"/>
                  <a:gd name="T4" fmla="*/ 1322 w 1322"/>
                  <a:gd name="T5" fmla="*/ 1229 h 1543"/>
                  <a:gd name="T6" fmla="*/ 434 w 1322"/>
                  <a:gd name="T7" fmla="*/ 1543 h 1543"/>
                  <a:gd name="T8" fmla="*/ 0 w 1322"/>
                  <a:gd name="T9" fmla="*/ 314 h 1543"/>
                </a:gdLst>
                <a:ahLst/>
                <a:cxnLst>
                  <a:cxn ang="0">
                    <a:pos x="T0" y="T1"/>
                  </a:cxn>
                  <a:cxn ang="0">
                    <a:pos x="T2" y="T3"/>
                  </a:cxn>
                  <a:cxn ang="0">
                    <a:pos x="T4" y="T5"/>
                  </a:cxn>
                  <a:cxn ang="0">
                    <a:pos x="T6" y="T7"/>
                  </a:cxn>
                  <a:cxn ang="0">
                    <a:pos x="T8" y="T9"/>
                  </a:cxn>
                </a:cxnLst>
                <a:rect l="0" t="0" r="r" b="b"/>
                <a:pathLst>
                  <a:path w="1322" h="1543">
                    <a:moveTo>
                      <a:pt x="0" y="314"/>
                    </a:moveTo>
                    <a:lnTo>
                      <a:pt x="887" y="0"/>
                    </a:lnTo>
                    <a:lnTo>
                      <a:pt x="1322" y="1229"/>
                    </a:lnTo>
                    <a:lnTo>
                      <a:pt x="434" y="1543"/>
                    </a:lnTo>
                    <a:lnTo>
                      <a:pt x="0" y="31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53"/>
              <p:cNvSpPr>
                <a:spLocks noEditPoints="1"/>
              </p:cNvSpPr>
              <p:nvPr/>
            </p:nvSpPr>
            <p:spPr bwMode="auto">
              <a:xfrm>
                <a:off x="4156" y="1728"/>
                <a:ext cx="989" cy="986"/>
              </a:xfrm>
              <a:custGeom>
                <a:avLst/>
                <a:gdLst>
                  <a:gd name="T0" fmla="*/ 2 w 989"/>
                  <a:gd name="T1" fmla="*/ 265 h 986"/>
                  <a:gd name="T2" fmla="*/ 231 w 989"/>
                  <a:gd name="T3" fmla="*/ 913 h 986"/>
                  <a:gd name="T4" fmla="*/ 238 w 989"/>
                  <a:gd name="T5" fmla="*/ 932 h 986"/>
                  <a:gd name="T6" fmla="*/ 970 w 989"/>
                  <a:gd name="T7" fmla="*/ 689 h 986"/>
                  <a:gd name="T8" fmla="*/ 970 w 989"/>
                  <a:gd name="T9" fmla="*/ 689 h 986"/>
                  <a:gd name="T10" fmla="*/ 902 w 989"/>
                  <a:gd name="T11" fmla="*/ 719 h 986"/>
                  <a:gd name="T12" fmla="*/ 250 w 989"/>
                  <a:gd name="T13" fmla="*/ 965 h 986"/>
                  <a:gd name="T14" fmla="*/ 257 w 989"/>
                  <a:gd name="T15" fmla="*/ 986 h 986"/>
                  <a:gd name="T16" fmla="*/ 989 w 989"/>
                  <a:gd name="T17" fmla="*/ 741 h 986"/>
                  <a:gd name="T18" fmla="*/ 989 w 989"/>
                  <a:gd name="T19" fmla="*/ 741 h 986"/>
                  <a:gd name="T20" fmla="*/ 155 w 989"/>
                  <a:gd name="T21" fmla="*/ 698 h 986"/>
                  <a:gd name="T22" fmla="*/ 638 w 989"/>
                  <a:gd name="T23" fmla="*/ 543 h 986"/>
                  <a:gd name="T24" fmla="*/ 894 w 989"/>
                  <a:gd name="T25" fmla="*/ 475 h 986"/>
                  <a:gd name="T26" fmla="*/ 172 w 989"/>
                  <a:gd name="T27" fmla="*/ 745 h 986"/>
                  <a:gd name="T28" fmla="*/ 172 w 989"/>
                  <a:gd name="T29" fmla="*/ 745 h 986"/>
                  <a:gd name="T30" fmla="*/ 174 w 989"/>
                  <a:gd name="T31" fmla="*/ 751 h 986"/>
                  <a:gd name="T32" fmla="*/ 829 w 989"/>
                  <a:gd name="T33" fmla="*/ 535 h 986"/>
                  <a:gd name="T34" fmla="*/ 913 w 989"/>
                  <a:gd name="T35" fmla="*/ 527 h 986"/>
                  <a:gd name="T36" fmla="*/ 191 w 989"/>
                  <a:gd name="T37" fmla="*/ 798 h 986"/>
                  <a:gd name="T38" fmla="*/ 191 w 989"/>
                  <a:gd name="T39" fmla="*/ 798 h 986"/>
                  <a:gd name="T40" fmla="*/ 193 w 989"/>
                  <a:gd name="T41" fmla="*/ 803 h 986"/>
                  <a:gd name="T42" fmla="*/ 869 w 989"/>
                  <a:gd name="T43" fmla="*/ 403 h 986"/>
                  <a:gd name="T44" fmla="*/ 613 w 989"/>
                  <a:gd name="T45" fmla="*/ 471 h 986"/>
                  <a:gd name="T46" fmla="*/ 130 w 989"/>
                  <a:gd name="T47" fmla="*/ 627 h 986"/>
                  <a:gd name="T48" fmla="*/ 130 w 989"/>
                  <a:gd name="T49" fmla="*/ 627 h 986"/>
                  <a:gd name="T50" fmla="*/ 128 w 989"/>
                  <a:gd name="T51" fmla="*/ 620 h 986"/>
                  <a:gd name="T52" fmla="*/ 851 w 989"/>
                  <a:gd name="T53" fmla="*/ 350 h 986"/>
                  <a:gd name="T54" fmla="*/ 767 w 989"/>
                  <a:gd name="T55" fmla="*/ 358 h 986"/>
                  <a:gd name="T56" fmla="*/ 112 w 989"/>
                  <a:gd name="T57" fmla="*/ 574 h 986"/>
                  <a:gd name="T58" fmla="*/ 112 w 989"/>
                  <a:gd name="T59" fmla="*/ 574 h 986"/>
                  <a:gd name="T60" fmla="*/ 109 w 989"/>
                  <a:gd name="T61" fmla="*/ 568 h 986"/>
                  <a:gd name="T62" fmla="*/ 624 w 989"/>
                  <a:gd name="T63" fmla="*/ 371 h 986"/>
                  <a:gd name="T64" fmla="*/ 696 w 989"/>
                  <a:gd name="T65" fmla="*/ 323 h 986"/>
                  <a:gd name="T66" fmla="*/ 207 w 989"/>
                  <a:gd name="T67" fmla="*/ 481 h 986"/>
                  <a:gd name="T68" fmla="*/ 207 w 989"/>
                  <a:gd name="T69" fmla="*/ 481 h 986"/>
                  <a:gd name="T70" fmla="*/ 91 w 989"/>
                  <a:gd name="T71" fmla="*/ 515 h 986"/>
                  <a:gd name="T72" fmla="*/ 813 w 989"/>
                  <a:gd name="T73" fmla="*/ 245 h 986"/>
                  <a:gd name="T74" fmla="*/ 806 w 989"/>
                  <a:gd name="T75" fmla="*/ 224 h 986"/>
                  <a:gd name="T76" fmla="*/ 74 w 989"/>
                  <a:gd name="T77" fmla="*/ 469 h 986"/>
                  <a:gd name="T78" fmla="*/ 74 w 989"/>
                  <a:gd name="T79" fmla="*/ 469 h 986"/>
                  <a:gd name="T80" fmla="*/ 72 w 989"/>
                  <a:gd name="T81" fmla="*/ 462 h 986"/>
                  <a:gd name="T82" fmla="*/ 795 w 989"/>
                  <a:gd name="T83" fmla="*/ 192 h 986"/>
                  <a:gd name="T84" fmla="*/ 788 w 989"/>
                  <a:gd name="T85" fmla="*/ 172 h 986"/>
                  <a:gd name="T86" fmla="*/ 407 w 989"/>
                  <a:gd name="T87" fmla="*/ 292 h 986"/>
                  <a:gd name="T88" fmla="*/ 407 w 989"/>
                  <a:gd name="T89" fmla="*/ 292 h 986"/>
                  <a:gd name="T90" fmla="*/ 355 w 989"/>
                  <a:gd name="T91" fmla="*/ 303 h 986"/>
                  <a:gd name="T92" fmla="*/ 776 w 989"/>
                  <a:gd name="T93" fmla="*/ 139 h 986"/>
                  <a:gd name="T94" fmla="*/ 769 w 989"/>
                  <a:gd name="T95" fmla="*/ 119 h 986"/>
                  <a:gd name="T96" fmla="*/ 37 w 989"/>
                  <a:gd name="T97" fmla="*/ 363 h 986"/>
                  <a:gd name="T98" fmla="*/ 37 w 989"/>
                  <a:gd name="T99" fmla="*/ 363 h 986"/>
                  <a:gd name="T100" fmla="*/ 35 w 989"/>
                  <a:gd name="T101" fmla="*/ 357 h 986"/>
                  <a:gd name="T102" fmla="*/ 757 w 989"/>
                  <a:gd name="T103" fmla="*/ 86 h 986"/>
                  <a:gd name="T104" fmla="*/ 750 w 989"/>
                  <a:gd name="T105" fmla="*/ 66 h 986"/>
                  <a:gd name="T106" fmla="*/ 18 w 989"/>
                  <a:gd name="T107" fmla="*/ 310 h 986"/>
                  <a:gd name="T108" fmla="*/ 18 w 989"/>
                  <a:gd name="T109" fmla="*/ 310 h 986"/>
                  <a:gd name="T110" fmla="*/ 16 w 989"/>
                  <a:gd name="T111" fmla="*/ 304 h 986"/>
                  <a:gd name="T112" fmla="*/ 739 w 989"/>
                  <a:gd name="T113" fmla="*/ 34 h 986"/>
                  <a:gd name="T114" fmla="*/ 732 w 989"/>
                  <a:gd name="T115" fmla="*/ 13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9" h="986">
                    <a:moveTo>
                      <a:pt x="0" y="258"/>
                    </a:moveTo>
                    <a:lnTo>
                      <a:pt x="727" y="0"/>
                    </a:lnTo>
                    <a:lnTo>
                      <a:pt x="729" y="8"/>
                    </a:lnTo>
                    <a:lnTo>
                      <a:pt x="2" y="265"/>
                    </a:lnTo>
                    <a:lnTo>
                      <a:pt x="0" y="258"/>
                    </a:lnTo>
                    <a:close/>
                    <a:moveTo>
                      <a:pt x="961" y="663"/>
                    </a:moveTo>
                    <a:lnTo>
                      <a:pt x="234" y="919"/>
                    </a:lnTo>
                    <a:lnTo>
                      <a:pt x="231" y="913"/>
                    </a:lnTo>
                    <a:lnTo>
                      <a:pt x="958" y="655"/>
                    </a:lnTo>
                    <a:lnTo>
                      <a:pt x="961" y="663"/>
                    </a:lnTo>
                    <a:close/>
                    <a:moveTo>
                      <a:pt x="965" y="675"/>
                    </a:moveTo>
                    <a:lnTo>
                      <a:pt x="238" y="932"/>
                    </a:lnTo>
                    <a:lnTo>
                      <a:pt x="237" y="925"/>
                    </a:lnTo>
                    <a:lnTo>
                      <a:pt x="962" y="668"/>
                    </a:lnTo>
                    <a:lnTo>
                      <a:pt x="965" y="675"/>
                    </a:lnTo>
                    <a:close/>
                    <a:moveTo>
                      <a:pt x="970" y="689"/>
                    </a:moveTo>
                    <a:lnTo>
                      <a:pt x="243" y="946"/>
                    </a:lnTo>
                    <a:lnTo>
                      <a:pt x="241" y="939"/>
                    </a:lnTo>
                    <a:lnTo>
                      <a:pt x="968" y="682"/>
                    </a:lnTo>
                    <a:lnTo>
                      <a:pt x="970" y="689"/>
                    </a:lnTo>
                    <a:close/>
                    <a:moveTo>
                      <a:pt x="905" y="727"/>
                    </a:moveTo>
                    <a:lnTo>
                      <a:pt x="325" y="932"/>
                    </a:lnTo>
                    <a:lnTo>
                      <a:pt x="322" y="924"/>
                    </a:lnTo>
                    <a:lnTo>
                      <a:pt x="902" y="719"/>
                    </a:lnTo>
                    <a:lnTo>
                      <a:pt x="905" y="727"/>
                    </a:lnTo>
                    <a:close/>
                    <a:moveTo>
                      <a:pt x="980" y="715"/>
                    </a:moveTo>
                    <a:lnTo>
                      <a:pt x="253" y="972"/>
                    </a:lnTo>
                    <a:lnTo>
                      <a:pt x="250" y="965"/>
                    </a:lnTo>
                    <a:lnTo>
                      <a:pt x="977" y="708"/>
                    </a:lnTo>
                    <a:lnTo>
                      <a:pt x="980" y="715"/>
                    </a:lnTo>
                    <a:close/>
                    <a:moveTo>
                      <a:pt x="984" y="729"/>
                    </a:moveTo>
                    <a:lnTo>
                      <a:pt x="257" y="986"/>
                    </a:lnTo>
                    <a:lnTo>
                      <a:pt x="255" y="978"/>
                    </a:lnTo>
                    <a:lnTo>
                      <a:pt x="981" y="721"/>
                    </a:lnTo>
                    <a:lnTo>
                      <a:pt x="984" y="729"/>
                    </a:lnTo>
                    <a:close/>
                    <a:moveTo>
                      <a:pt x="989" y="741"/>
                    </a:moveTo>
                    <a:lnTo>
                      <a:pt x="470" y="925"/>
                    </a:lnTo>
                    <a:lnTo>
                      <a:pt x="467" y="918"/>
                    </a:lnTo>
                    <a:lnTo>
                      <a:pt x="986" y="734"/>
                    </a:lnTo>
                    <a:lnTo>
                      <a:pt x="989" y="741"/>
                    </a:lnTo>
                    <a:close/>
                    <a:moveTo>
                      <a:pt x="158" y="705"/>
                    </a:moveTo>
                    <a:lnTo>
                      <a:pt x="885" y="448"/>
                    </a:lnTo>
                    <a:lnTo>
                      <a:pt x="882" y="441"/>
                    </a:lnTo>
                    <a:lnTo>
                      <a:pt x="155" y="698"/>
                    </a:lnTo>
                    <a:lnTo>
                      <a:pt x="158" y="705"/>
                    </a:lnTo>
                    <a:close/>
                    <a:moveTo>
                      <a:pt x="163" y="719"/>
                    </a:moveTo>
                    <a:lnTo>
                      <a:pt x="641" y="550"/>
                    </a:lnTo>
                    <a:lnTo>
                      <a:pt x="638" y="543"/>
                    </a:lnTo>
                    <a:lnTo>
                      <a:pt x="161" y="711"/>
                    </a:lnTo>
                    <a:lnTo>
                      <a:pt x="163" y="719"/>
                    </a:lnTo>
                    <a:close/>
                    <a:moveTo>
                      <a:pt x="168" y="731"/>
                    </a:moveTo>
                    <a:lnTo>
                      <a:pt x="894" y="475"/>
                    </a:lnTo>
                    <a:lnTo>
                      <a:pt x="892" y="468"/>
                    </a:lnTo>
                    <a:lnTo>
                      <a:pt x="165" y="725"/>
                    </a:lnTo>
                    <a:lnTo>
                      <a:pt x="168" y="731"/>
                    </a:lnTo>
                    <a:close/>
                    <a:moveTo>
                      <a:pt x="172" y="745"/>
                    </a:moveTo>
                    <a:lnTo>
                      <a:pt x="899" y="488"/>
                    </a:lnTo>
                    <a:lnTo>
                      <a:pt x="897" y="480"/>
                    </a:lnTo>
                    <a:lnTo>
                      <a:pt x="170" y="738"/>
                    </a:lnTo>
                    <a:lnTo>
                      <a:pt x="172" y="745"/>
                    </a:lnTo>
                    <a:close/>
                    <a:moveTo>
                      <a:pt x="177" y="758"/>
                    </a:moveTo>
                    <a:lnTo>
                      <a:pt x="904" y="501"/>
                    </a:lnTo>
                    <a:lnTo>
                      <a:pt x="901" y="494"/>
                    </a:lnTo>
                    <a:lnTo>
                      <a:pt x="174" y="751"/>
                    </a:lnTo>
                    <a:lnTo>
                      <a:pt x="177" y="758"/>
                    </a:lnTo>
                    <a:close/>
                    <a:moveTo>
                      <a:pt x="251" y="747"/>
                    </a:moveTo>
                    <a:lnTo>
                      <a:pt x="832" y="542"/>
                    </a:lnTo>
                    <a:lnTo>
                      <a:pt x="829" y="535"/>
                    </a:lnTo>
                    <a:lnTo>
                      <a:pt x="249" y="739"/>
                    </a:lnTo>
                    <a:lnTo>
                      <a:pt x="251" y="747"/>
                    </a:lnTo>
                    <a:close/>
                    <a:moveTo>
                      <a:pt x="186" y="784"/>
                    </a:moveTo>
                    <a:lnTo>
                      <a:pt x="913" y="527"/>
                    </a:lnTo>
                    <a:lnTo>
                      <a:pt x="910" y="520"/>
                    </a:lnTo>
                    <a:lnTo>
                      <a:pt x="183" y="777"/>
                    </a:lnTo>
                    <a:lnTo>
                      <a:pt x="186" y="784"/>
                    </a:lnTo>
                    <a:close/>
                    <a:moveTo>
                      <a:pt x="191" y="798"/>
                    </a:moveTo>
                    <a:lnTo>
                      <a:pt x="917" y="541"/>
                    </a:lnTo>
                    <a:lnTo>
                      <a:pt x="916" y="534"/>
                    </a:lnTo>
                    <a:lnTo>
                      <a:pt x="189" y="791"/>
                    </a:lnTo>
                    <a:lnTo>
                      <a:pt x="191" y="798"/>
                    </a:lnTo>
                    <a:close/>
                    <a:moveTo>
                      <a:pt x="196" y="811"/>
                    </a:moveTo>
                    <a:lnTo>
                      <a:pt x="714" y="627"/>
                    </a:lnTo>
                    <a:lnTo>
                      <a:pt x="712" y="620"/>
                    </a:lnTo>
                    <a:lnTo>
                      <a:pt x="193" y="803"/>
                    </a:lnTo>
                    <a:lnTo>
                      <a:pt x="196" y="811"/>
                    </a:lnTo>
                    <a:close/>
                    <a:moveTo>
                      <a:pt x="140" y="653"/>
                    </a:moveTo>
                    <a:lnTo>
                      <a:pt x="867" y="396"/>
                    </a:lnTo>
                    <a:lnTo>
                      <a:pt x="869" y="403"/>
                    </a:lnTo>
                    <a:lnTo>
                      <a:pt x="143" y="660"/>
                    </a:lnTo>
                    <a:lnTo>
                      <a:pt x="140" y="653"/>
                    </a:lnTo>
                    <a:close/>
                    <a:moveTo>
                      <a:pt x="135" y="640"/>
                    </a:moveTo>
                    <a:lnTo>
                      <a:pt x="613" y="471"/>
                    </a:lnTo>
                    <a:lnTo>
                      <a:pt x="615" y="478"/>
                    </a:lnTo>
                    <a:lnTo>
                      <a:pt x="137" y="647"/>
                    </a:lnTo>
                    <a:lnTo>
                      <a:pt x="135" y="640"/>
                    </a:lnTo>
                    <a:close/>
                    <a:moveTo>
                      <a:pt x="130" y="627"/>
                    </a:moveTo>
                    <a:lnTo>
                      <a:pt x="857" y="369"/>
                    </a:lnTo>
                    <a:lnTo>
                      <a:pt x="860" y="377"/>
                    </a:lnTo>
                    <a:lnTo>
                      <a:pt x="133" y="634"/>
                    </a:lnTo>
                    <a:lnTo>
                      <a:pt x="130" y="627"/>
                    </a:lnTo>
                    <a:close/>
                    <a:moveTo>
                      <a:pt x="126" y="614"/>
                    </a:moveTo>
                    <a:lnTo>
                      <a:pt x="852" y="357"/>
                    </a:lnTo>
                    <a:lnTo>
                      <a:pt x="855" y="364"/>
                    </a:lnTo>
                    <a:lnTo>
                      <a:pt x="128" y="620"/>
                    </a:lnTo>
                    <a:lnTo>
                      <a:pt x="126" y="614"/>
                    </a:lnTo>
                    <a:close/>
                    <a:moveTo>
                      <a:pt x="121" y="600"/>
                    </a:moveTo>
                    <a:lnTo>
                      <a:pt x="848" y="343"/>
                    </a:lnTo>
                    <a:lnTo>
                      <a:pt x="851" y="350"/>
                    </a:lnTo>
                    <a:lnTo>
                      <a:pt x="124" y="608"/>
                    </a:lnTo>
                    <a:lnTo>
                      <a:pt x="121" y="600"/>
                    </a:lnTo>
                    <a:close/>
                    <a:moveTo>
                      <a:pt x="186" y="562"/>
                    </a:moveTo>
                    <a:lnTo>
                      <a:pt x="767" y="358"/>
                    </a:lnTo>
                    <a:lnTo>
                      <a:pt x="769" y="364"/>
                    </a:lnTo>
                    <a:lnTo>
                      <a:pt x="189" y="570"/>
                    </a:lnTo>
                    <a:lnTo>
                      <a:pt x="186" y="562"/>
                    </a:lnTo>
                    <a:close/>
                    <a:moveTo>
                      <a:pt x="112" y="574"/>
                    </a:moveTo>
                    <a:lnTo>
                      <a:pt x="839" y="317"/>
                    </a:lnTo>
                    <a:lnTo>
                      <a:pt x="841" y="324"/>
                    </a:lnTo>
                    <a:lnTo>
                      <a:pt x="115" y="581"/>
                    </a:lnTo>
                    <a:lnTo>
                      <a:pt x="112" y="574"/>
                    </a:lnTo>
                    <a:close/>
                    <a:moveTo>
                      <a:pt x="108" y="561"/>
                    </a:moveTo>
                    <a:lnTo>
                      <a:pt x="834" y="304"/>
                    </a:lnTo>
                    <a:lnTo>
                      <a:pt x="836" y="311"/>
                    </a:lnTo>
                    <a:lnTo>
                      <a:pt x="109" y="568"/>
                    </a:lnTo>
                    <a:lnTo>
                      <a:pt x="108" y="561"/>
                    </a:lnTo>
                    <a:close/>
                    <a:moveTo>
                      <a:pt x="102" y="547"/>
                    </a:moveTo>
                    <a:lnTo>
                      <a:pt x="622" y="364"/>
                    </a:lnTo>
                    <a:lnTo>
                      <a:pt x="624" y="371"/>
                    </a:lnTo>
                    <a:lnTo>
                      <a:pt x="105" y="554"/>
                    </a:lnTo>
                    <a:lnTo>
                      <a:pt x="102" y="547"/>
                    </a:lnTo>
                    <a:close/>
                    <a:moveTo>
                      <a:pt x="98" y="535"/>
                    </a:moveTo>
                    <a:lnTo>
                      <a:pt x="696" y="323"/>
                    </a:lnTo>
                    <a:lnTo>
                      <a:pt x="698" y="330"/>
                    </a:lnTo>
                    <a:lnTo>
                      <a:pt x="100" y="542"/>
                    </a:lnTo>
                    <a:lnTo>
                      <a:pt x="98" y="535"/>
                    </a:lnTo>
                    <a:close/>
                    <a:moveTo>
                      <a:pt x="207" y="481"/>
                    </a:moveTo>
                    <a:lnTo>
                      <a:pt x="820" y="264"/>
                    </a:lnTo>
                    <a:lnTo>
                      <a:pt x="823" y="271"/>
                    </a:lnTo>
                    <a:lnTo>
                      <a:pt x="209" y="489"/>
                    </a:lnTo>
                    <a:lnTo>
                      <a:pt x="207" y="481"/>
                    </a:lnTo>
                    <a:close/>
                    <a:moveTo>
                      <a:pt x="89" y="508"/>
                    </a:moveTo>
                    <a:lnTo>
                      <a:pt x="815" y="251"/>
                    </a:lnTo>
                    <a:lnTo>
                      <a:pt x="818" y="258"/>
                    </a:lnTo>
                    <a:lnTo>
                      <a:pt x="91" y="515"/>
                    </a:lnTo>
                    <a:lnTo>
                      <a:pt x="89" y="508"/>
                    </a:lnTo>
                    <a:close/>
                    <a:moveTo>
                      <a:pt x="84" y="495"/>
                    </a:moveTo>
                    <a:lnTo>
                      <a:pt x="811" y="238"/>
                    </a:lnTo>
                    <a:lnTo>
                      <a:pt x="813" y="245"/>
                    </a:lnTo>
                    <a:lnTo>
                      <a:pt x="87" y="502"/>
                    </a:lnTo>
                    <a:lnTo>
                      <a:pt x="84" y="495"/>
                    </a:lnTo>
                    <a:close/>
                    <a:moveTo>
                      <a:pt x="80" y="481"/>
                    </a:moveTo>
                    <a:lnTo>
                      <a:pt x="806" y="224"/>
                    </a:lnTo>
                    <a:lnTo>
                      <a:pt x="808" y="231"/>
                    </a:lnTo>
                    <a:lnTo>
                      <a:pt x="81" y="489"/>
                    </a:lnTo>
                    <a:lnTo>
                      <a:pt x="80" y="481"/>
                    </a:lnTo>
                    <a:close/>
                    <a:moveTo>
                      <a:pt x="74" y="469"/>
                    </a:moveTo>
                    <a:lnTo>
                      <a:pt x="801" y="212"/>
                    </a:lnTo>
                    <a:lnTo>
                      <a:pt x="804" y="219"/>
                    </a:lnTo>
                    <a:lnTo>
                      <a:pt x="77" y="476"/>
                    </a:lnTo>
                    <a:lnTo>
                      <a:pt x="74" y="469"/>
                    </a:lnTo>
                    <a:close/>
                    <a:moveTo>
                      <a:pt x="70" y="455"/>
                    </a:moveTo>
                    <a:lnTo>
                      <a:pt x="797" y="198"/>
                    </a:lnTo>
                    <a:lnTo>
                      <a:pt x="799" y="205"/>
                    </a:lnTo>
                    <a:lnTo>
                      <a:pt x="72" y="462"/>
                    </a:lnTo>
                    <a:lnTo>
                      <a:pt x="70" y="455"/>
                    </a:lnTo>
                    <a:close/>
                    <a:moveTo>
                      <a:pt x="65" y="442"/>
                    </a:moveTo>
                    <a:lnTo>
                      <a:pt x="792" y="185"/>
                    </a:lnTo>
                    <a:lnTo>
                      <a:pt x="795" y="192"/>
                    </a:lnTo>
                    <a:lnTo>
                      <a:pt x="68" y="449"/>
                    </a:lnTo>
                    <a:lnTo>
                      <a:pt x="65" y="442"/>
                    </a:lnTo>
                    <a:close/>
                    <a:moveTo>
                      <a:pt x="61" y="429"/>
                    </a:moveTo>
                    <a:lnTo>
                      <a:pt x="788" y="172"/>
                    </a:lnTo>
                    <a:lnTo>
                      <a:pt x="790" y="179"/>
                    </a:lnTo>
                    <a:lnTo>
                      <a:pt x="63" y="436"/>
                    </a:lnTo>
                    <a:lnTo>
                      <a:pt x="61" y="429"/>
                    </a:lnTo>
                    <a:close/>
                    <a:moveTo>
                      <a:pt x="407" y="292"/>
                    </a:moveTo>
                    <a:lnTo>
                      <a:pt x="783" y="158"/>
                    </a:lnTo>
                    <a:lnTo>
                      <a:pt x="785" y="165"/>
                    </a:lnTo>
                    <a:lnTo>
                      <a:pt x="410" y="298"/>
                    </a:lnTo>
                    <a:lnTo>
                      <a:pt x="407" y="292"/>
                    </a:lnTo>
                    <a:close/>
                    <a:moveTo>
                      <a:pt x="352" y="296"/>
                    </a:moveTo>
                    <a:lnTo>
                      <a:pt x="778" y="146"/>
                    </a:lnTo>
                    <a:lnTo>
                      <a:pt x="780" y="153"/>
                    </a:lnTo>
                    <a:lnTo>
                      <a:pt x="355" y="303"/>
                    </a:lnTo>
                    <a:lnTo>
                      <a:pt x="352" y="296"/>
                    </a:lnTo>
                    <a:close/>
                    <a:moveTo>
                      <a:pt x="46" y="389"/>
                    </a:moveTo>
                    <a:lnTo>
                      <a:pt x="773" y="132"/>
                    </a:lnTo>
                    <a:lnTo>
                      <a:pt x="776" y="139"/>
                    </a:lnTo>
                    <a:lnTo>
                      <a:pt x="49" y="396"/>
                    </a:lnTo>
                    <a:lnTo>
                      <a:pt x="46" y="389"/>
                    </a:lnTo>
                    <a:close/>
                    <a:moveTo>
                      <a:pt x="42" y="376"/>
                    </a:moveTo>
                    <a:lnTo>
                      <a:pt x="769" y="119"/>
                    </a:lnTo>
                    <a:lnTo>
                      <a:pt x="771" y="126"/>
                    </a:lnTo>
                    <a:lnTo>
                      <a:pt x="44" y="383"/>
                    </a:lnTo>
                    <a:lnTo>
                      <a:pt x="42" y="376"/>
                    </a:lnTo>
                    <a:close/>
                    <a:moveTo>
                      <a:pt x="37" y="363"/>
                    </a:moveTo>
                    <a:lnTo>
                      <a:pt x="485" y="204"/>
                    </a:lnTo>
                    <a:lnTo>
                      <a:pt x="487" y="212"/>
                    </a:lnTo>
                    <a:lnTo>
                      <a:pt x="40" y="370"/>
                    </a:lnTo>
                    <a:lnTo>
                      <a:pt x="37" y="363"/>
                    </a:lnTo>
                    <a:close/>
                    <a:moveTo>
                      <a:pt x="33" y="350"/>
                    </a:moveTo>
                    <a:lnTo>
                      <a:pt x="595" y="151"/>
                    </a:lnTo>
                    <a:lnTo>
                      <a:pt x="598" y="157"/>
                    </a:lnTo>
                    <a:lnTo>
                      <a:pt x="35" y="357"/>
                    </a:lnTo>
                    <a:lnTo>
                      <a:pt x="33" y="350"/>
                    </a:lnTo>
                    <a:close/>
                    <a:moveTo>
                      <a:pt x="28" y="336"/>
                    </a:moveTo>
                    <a:lnTo>
                      <a:pt x="755" y="80"/>
                    </a:lnTo>
                    <a:lnTo>
                      <a:pt x="757" y="86"/>
                    </a:lnTo>
                    <a:lnTo>
                      <a:pt x="30" y="343"/>
                    </a:lnTo>
                    <a:lnTo>
                      <a:pt x="28" y="336"/>
                    </a:lnTo>
                    <a:close/>
                    <a:moveTo>
                      <a:pt x="24" y="323"/>
                    </a:moveTo>
                    <a:lnTo>
                      <a:pt x="750" y="66"/>
                    </a:lnTo>
                    <a:lnTo>
                      <a:pt x="752" y="73"/>
                    </a:lnTo>
                    <a:lnTo>
                      <a:pt x="25" y="331"/>
                    </a:lnTo>
                    <a:lnTo>
                      <a:pt x="24" y="323"/>
                    </a:lnTo>
                    <a:close/>
                    <a:moveTo>
                      <a:pt x="18" y="310"/>
                    </a:moveTo>
                    <a:lnTo>
                      <a:pt x="618" y="98"/>
                    </a:lnTo>
                    <a:lnTo>
                      <a:pt x="621" y="105"/>
                    </a:lnTo>
                    <a:lnTo>
                      <a:pt x="21" y="317"/>
                    </a:lnTo>
                    <a:lnTo>
                      <a:pt x="18" y="310"/>
                    </a:lnTo>
                    <a:close/>
                    <a:moveTo>
                      <a:pt x="14" y="297"/>
                    </a:moveTo>
                    <a:lnTo>
                      <a:pt x="741" y="40"/>
                    </a:lnTo>
                    <a:lnTo>
                      <a:pt x="743" y="47"/>
                    </a:lnTo>
                    <a:lnTo>
                      <a:pt x="16" y="304"/>
                    </a:lnTo>
                    <a:lnTo>
                      <a:pt x="14" y="297"/>
                    </a:lnTo>
                    <a:close/>
                    <a:moveTo>
                      <a:pt x="9" y="284"/>
                    </a:moveTo>
                    <a:lnTo>
                      <a:pt x="736" y="27"/>
                    </a:lnTo>
                    <a:lnTo>
                      <a:pt x="739" y="34"/>
                    </a:lnTo>
                    <a:lnTo>
                      <a:pt x="12" y="291"/>
                    </a:lnTo>
                    <a:lnTo>
                      <a:pt x="9" y="284"/>
                    </a:lnTo>
                    <a:close/>
                    <a:moveTo>
                      <a:pt x="5" y="270"/>
                    </a:moveTo>
                    <a:lnTo>
                      <a:pt x="732" y="13"/>
                    </a:lnTo>
                    <a:lnTo>
                      <a:pt x="734" y="20"/>
                    </a:lnTo>
                    <a:lnTo>
                      <a:pt x="7" y="277"/>
                    </a:lnTo>
                    <a:lnTo>
                      <a:pt x="5" y="270"/>
                    </a:lnTo>
                    <a:close/>
                  </a:path>
                </a:pathLst>
              </a:custGeom>
              <a:solidFill>
                <a:srgbClr val="B3B3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54"/>
              <p:cNvSpPr/>
              <p:nvPr/>
            </p:nvSpPr>
            <p:spPr bwMode="auto">
              <a:xfrm>
                <a:off x="4886" y="2629"/>
                <a:ext cx="316" cy="114"/>
              </a:xfrm>
              <a:custGeom>
                <a:avLst/>
                <a:gdLst>
                  <a:gd name="T0" fmla="*/ 0 w 316"/>
                  <a:gd name="T1" fmla="*/ 111 h 114"/>
                  <a:gd name="T2" fmla="*/ 315 w 316"/>
                  <a:gd name="T3" fmla="*/ 0 h 114"/>
                  <a:gd name="T4" fmla="*/ 316 w 316"/>
                  <a:gd name="T5" fmla="*/ 3 h 114"/>
                  <a:gd name="T6" fmla="*/ 1 w 316"/>
                  <a:gd name="T7" fmla="*/ 114 h 114"/>
                  <a:gd name="T8" fmla="*/ 0 w 316"/>
                  <a:gd name="T9" fmla="*/ 111 h 114"/>
                </a:gdLst>
                <a:ahLst/>
                <a:cxnLst>
                  <a:cxn ang="0">
                    <a:pos x="T0" y="T1"/>
                  </a:cxn>
                  <a:cxn ang="0">
                    <a:pos x="T2" y="T3"/>
                  </a:cxn>
                  <a:cxn ang="0">
                    <a:pos x="T4" y="T5"/>
                  </a:cxn>
                  <a:cxn ang="0">
                    <a:pos x="T6" y="T7"/>
                  </a:cxn>
                  <a:cxn ang="0">
                    <a:pos x="T8" y="T9"/>
                  </a:cxn>
                </a:cxnLst>
                <a:rect l="0" t="0" r="r" b="b"/>
                <a:pathLst>
                  <a:path w="316" h="114">
                    <a:moveTo>
                      <a:pt x="0" y="111"/>
                    </a:moveTo>
                    <a:lnTo>
                      <a:pt x="315" y="0"/>
                    </a:lnTo>
                    <a:lnTo>
                      <a:pt x="316" y="3"/>
                    </a:lnTo>
                    <a:lnTo>
                      <a:pt x="1" y="114"/>
                    </a:lnTo>
                    <a:lnTo>
                      <a:pt x="0" y="111"/>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55"/>
              <p:cNvSpPr>
                <a:spLocks noEditPoints="1"/>
              </p:cNvSpPr>
              <p:nvPr/>
            </p:nvSpPr>
            <p:spPr bwMode="auto">
              <a:xfrm>
                <a:off x="4813" y="2343"/>
                <a:ext cx="321" cy="322"/>
              </a:xfrm>
              <a:custGeom>
                <a:avLst/>
                <a:gdLst>
                  <a:gd name="T0" fmla="*/ 304 w 356"/>
                  <a:gd name="T1" fmla="*/ 155 h 357"/>
                  <a:gd name="T2" fmla="*/ 126 w 356"/>
                  <a:gd name="T3" fmla="*/ 157 h 357"/>
                  <a:gd name="T4" fmla="*/ 69 w 356"/>
                  <a:gd name="T5" fmla="*/ 221 h 357"/>
                  <a:gd name="T6" fmla="*/ 220 w 356"/>
                  <a:gd name="T7" fmla="*/ 288 h 357"/>
                  <a:gd name="T8" fmla="*/ 287 w 356"/>
                  <a:gd name="T9" fmla="*/ 137 h 357"/>
                  <a:gd name="T10" fmla="*/ 136 w 356"/>
                  <a:gd name="T11" fmla="*/ 70 h 357"/>
                  <a:gd name="T12" fmla="*/ 77 w 356"/>
                  <a:gd name="T13" fmla="*/ 192 h 357"/>
                  <a:gd name="T14" fmla="*/ 132 w 356"/>
                  <a:gd name="T15" fmla="*/ 201 h 357"/>
                  <a:gd name="T16" fmla="*/ 118 w 356"/>
                  <a:gd name="T17" fmla="*/ 167 h 357"/>
                  <a:gd name="T18" fmla="*/ 81 w 356"/>
                  <a:gd name="T19" fmla="*/ 189 h 357"/>
                  <a:gd name="T20" fmla="*/ 129 w 356"/>
                  <a:gd name="T21" fmla="*/ 193 h 357"/>
                  <a:gd name="T22" fmla="*/ 123 w 356"/>
                  <a:gd name="T23" fmla="*/ 152 h 357"/>
                  <a:gd name="T24" fmla="*/ 122 w 356"/>
                  <a:gd name="T25" fmla="*/ 184 h 357"/>
                  <a:gd name="T26" fmla="*/ 162 w 356"/>
                  <a:gd name="T27" fmla="*/ 160 h 357"/>
                  <a:gd name="T28" fmla="*/ 116 w 356"/>
                  <a:gd name="T29" fmla="*/ 130 h 357"/>
                  <a:gd name="T30" fmla="*/ 166 w 356"/>
                  <a:gd name="T31" fmla="*/ 159 h 357"/>
                  <a:gd name="T32" fmla="*/ 134 w 356"/>
                  <a:gd name="T33" fmla="*/ 136 h 357"/>
                  <a:gd name="T34" fmla="*/ 169 w 356"/>
                  <a:gd name="T35" fmla="*/ 156 h 357"/>
                  <a:gd name="T36" fmla="*/ 136 w 356"/>
                  <a:gd name="T37" fmla="*/ 112 h 357"/>
                  <a:gd name="T38" fmla="*/ 154 w 356"/>
                  <a:gd name="T39" fmla="*/ 128 h 357"/>
                  <a:gd name="T40" fmla="*/ 177 w 356"/>
                  <a:gd name="T41" fmla="*/ 156 h 357"/>
                  <a:gd name="T42" fmla="*/ 161 w 356"/>
                  <a:gd name="T43" fmla="*/ 120 h 357"/>
                  <a:gd name="T44" fmla="*/ 181 w 356"/>
                  <a:gd name="T45" fmla="*/ 128 h 357"/>
                  <a:gd name="T46" fmla="*/ 152 w 356"/>
                  <a:gd name="T47" fmla="*/ 81 h 357"/>
                  <a:gd name="T48" fmla="*/ 190 w 356"/>
                  <a:gd name="T49" fmla="*/ 119 h 357"/>
                  <a:gd name="T50" fmla="*/ 190 w 356"/>
                  <a:gd name="T51" fmla="*/ 158 h 357"/>
                  <a:gd name="T52" fmla="*/ 202 w 356"/>
                  <a:gd name="T53" fmla="*/ 103 h 357"/>
                  <a:gd name="T54" fmla="*/ 202 w 356"/>
                  <a:gd name="T55" fmla="*/ 128 h 357"/>
                  <a:gd name="T56" fmla="*/ 195 w 356"/>
                  <a:gd name="T57" fmla="*/ 164 h 357"/>
                  <a:gd name="T58" fmla="*/ 212 w 356"/>
                  <a:gd name="T59" fmla="*/ 128 h 357"/>
                  <a:gd name="T60" fmla="*/ 210 w 356"/>
                  <a:gd name="T61" fmla="*/ 158 h 357"/>
                  <a:gd name="T62" fmla="*/ 247 w 356"/>
                  <a:gd name="T63" fmla="*/ 104 h 357"/>
                  <a:gd name="T64" fmla="*/ 216 w 356"/>
                  <a:gd name="T65" fmla="*/ 156 h 357"/>
                  <a:gd name="T66" fmla="*/ 208 w 356"/>
                  <a:gd name="T67" fmla="*/ 170 h 357"/>
                  <a:gd name="T68" fmla="*/ 250 w 356"/>
                  <a:gd name="T69" fmla="*/ 135 h 357"/>
                  <a:gd name="T70" fmla="*/ 251 w 356"/>
                  <a:gd name="T71" fmla="*/ 164 h 357"/>
                  <a:gd name="T72" fmla="*/ 202 w 356"/>
                  <a:gd name="T73" fmla="*/ 183 h 357"/>
                  <a:gd name="T74" fmla="*/ 257 w 356"/>
                  <a:gd name="T75" fmla="*/ 176 h 357"/>
                  <a:gd name="T76" fmla="*/ 234 w 356"/>
                  <a:gd name="T77" fmla="*/ 184 h 357"/>
                  <a:gd name="T78" fmla="*/ 198 w 356"/>
                  <a:gd name="T79" fmla="*/ 190 h 357"/>
                  <a:gd name="T80" fmla="*/ 238 w 356"/>
                  <a:gd name="T81" fmla="*/ 193 h 357"/>
                  <a:gd name="T82" fmla="*/ 220 w 356"/>
                  <a:gd name="T83" fmla="*/ 207 h 357"/>
                  <a:gd name="T84" fmla="*/ 276 w 356"/>
                  <a:gd name="T85" fmla="*/ 205 h 357"/>
                  <a:gd name="T86" fmla="*/ 224 w 356"/>
                  <a:gd name="T87" fmla="*/ 219 h 357"/>
                  <a:gd name="T88" fmla="*/ 190 w 356"/>
                  <a:gd name="T89" fmla="*/ 198 h 357"/>
                  <a:gd name="T90" fmla="*/ 223 w 356"/>
                  <a:gd name="T91" fmla="*/ 222 h 357"/>
                  <a:gd name="T92" fmla="*/ 210 w 356"/>
                  <a:gd name="T93" fmla="*/ 225 h 357"/>
                  <a:gd name="T94" fmla="*/ 183 w 356"/>
                  <a:gd name="T95" fmla="*/ 201 h 357"/>
                  <a:gd name="T96" fmla="*/ 205 w 356"/>
                  <a:gd name="T97" fmla="*/ 234 h 357"/>
                  <a:gd name="T98" fmla="*/ 180 w 356"/>
                  <a:gd name="T99" fmla="*/ 217 h 357"/>
                  <a:gd name="T100" fmla="*/ 208 w 356"/>
                  <a:gd name="T101" fmla="*/ 276 h 357"/>
                  <a:gd name="T102" fmla="*/ 179 w 356"/>
                  <a:gd name="T103" fmla="*/ 223 h 357"/>
                  <a:gd name="T104" fmla="*/ 171 w 356"/>
                  <a:gd name="T105" fmla="*/ 217 h 357"/>
                  <a:gd name="T106" fmla="*/ 187 w 356"/>
                  <a:gd name="T107" fmla="*/ 280 h 357"/>
                  <a:gd name="T108" fmla="*/ 156 w 356"/>
                  <a:gd name="T109" fmla="*/ 236 h 357"/>
                  <a:gd name="T110" fmla="*/ 163 w 356"/>
                  <a:gd name="T111" fmla="*/ 198 h 357"/>
                  <a:gd name="T112" fmla="*/ 141 w 356"/>
                  <a:gd name="T113" fmla="*/ 249 h 357"/>
                  <a:gd name="T114" fmla="*/ 146 w 356"/>
                  <a:gd name="T115" fmla="*/ 225 h 357"/>
                  <a:gd name="T116" fmla="*/ 148 w 356"/>
                  <a:gd name="T117" fmla="*/ 203 h 357"/>
                  <a:gd name="T118" fmla="*/ 125 w 356"/>
                  <a:gd name="T119" fmla="*/ 244 h 357"/>
                  <a:gd name="T120" fmla="*/ 115 w 356"/>
                  <a:gd name="T121" fmla="*/ 234 h 357"/>
                  <a:gd name="T122" fmla="*/ 77 w 356"/>
                  <a:gd name="T123" fmla="*/ 21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357">
                    <a:moveTo>
                      <a:pt x="17" y="210"/>
                    </a:moveTo>
                    <a:cubicBezTo>
                      <a:pt x="0" y="121"/>
                      <a:pt x="58" y="35"/>
                      <a:pt x="147" y="18"/>
                    </a:cubicBezTo>
                    <a:cubicBezTo>
                      <a:pt x="236" y="0"/>
                      <a:pt x="322" y="59"/>
                      <a:pt x="339" y="148"/>
                    </a:cubicBezTo>
                    <a:cubicBezTo>
                      <a:pt x="356" y="237"/>
                      <a:pt x="298" y="323"/>
                      <a:pt x="209" y="340"/>
                    </a:cubicBezTo>
                    <a:cubicBezTo>
                      <a:pt x="120" y="357"/>
                      <a:pt x="34" y="299"/>
                      <a:pt x="17" y="210"/>
                    </a:cubicBezTo>
                    <a:close/>
                    <a:moveTo>
                      <a:pt x="29" y="207"/>
                    </a:moveTo>
                    <a:cubicBezTo>
                      <a:pt x="13" y="125"/>
                      <a:pt x="67" y="46"/>
                      <a:pt x="149" y="30"/>
                    </a:cubicBezTo>
                    <a:cubicBezTo>
                      <a:pt x="232" y="14"/>
                      <a:pt x="311" y="68"/>
                      <a:pt x="327" y="150"/>
                    </a:cubicBezTo>
                    <a:cubicBezTo>
                      <a:pt x="343" y="232"/>
                      <a:pt x="289" y="312"/>
                      <a:pt x="207" y="328"/>
                    </a:cubicBezTo>
                    <a:cubicBezTo>
                      <a:pt x="124" y="344"/>
                      <a:pt x="45" y="290"/>
                      <a:pt x="29" y="207"/>
                    </a:cubicBezTo>
                    <a:close/>
                    <a:moveTo>
                      <a:pt x="46" y="204"/>
                    </a:moveTo>
                    <a:cubicBezTo>
                      <a:pt x="32" y="131"/>
                      <a:pt x="80" y="61"/>
                      <a:pt x="153" y="47"/>
                    </a:cubicBezTo>
                    <a:cubicBezTo>
                      <a:pt x="226" y="33"/>
                      <a:pt x="296" y="81"/>
                      <a:pt x="310" y="154"/>
                    </a:cubicBezTo>
                    <a:cubicBezTo>
                      <a:pt x="324" y="226"/>
                      <a:pt x="276" y="297"/>
                      <a:pt x="203" y="310"/>
                    </a:cubicBezTo>
                    <a:cubicBezTo>
                      <a:pt x="131" y="324"/>
                      <a:pt x="60" y="277"/>
                      <a:pt x="46" y="204"/>
                    </a:cubicBezTo>
                    <a:close/>
                    <a:moveTo>
                      <a:pt x="53" y="203"/>
                    </a:moveTo>
                    <a:cubicBezTo>
                      <a:pt x="39" y="134"/>
                      <a:pt x="85" y="67"/>
                      <a:pt x="154" y="53"/>
                    </a:cubicBezTo>
                    <a:cubicBezTo>
                      <a:pt x="223" y="40"/>
                      <a:pt x="290" y="85"/>
                      <a:pt x="304" y="155"/>
                    </a:cubicBezTo>
                    <a:cubicBezTo>
                      <a:pt x="317" y="224"/>
                      <a:pt x="271" y="291"/>
                      <a:pt x="202" y="304"/>
                    </a:cubicBezTo>
                    <a:cubicBezTo>
                      <a:pt x="133" y="318"/>
                      <a:pt x="66" y="272"/>
                      <a:pt x="53" y="203"/>
                    </a:cubicBezTo>
                    <a:close/>
                    <a:moveTo>
                      <a:pt x="158" y="168"/>
                    </a:moveTo>
                    <a:cubicBezTo>
                      <a:pt x="158" y="168"/>
                      <a:pt x="157" y="168"/>
                      <a:pt x="157" y="168"/>
                    </a:cubicBezTo>
                    <a:cubicBezTo>
                      <a:pt x="155" y="167"/>
                      <a:pt x="153" y="166"/>
                      <a:pt x="152" y="165"/>
                    </a:cubicBezTo>
                    <a:cubicBezTo>
                      <a:pt x="154" y="165"/>
                      <a:pt x="155" y="166"/>
                      <a:pt x="157" y="167"/>
                    </a:cubicBezTo>
                    <a:cubicBezTo>
                      <a:pt x="157" y="167"/>
                      <a:pt x="158" y="168"/>
                      <a:pt x="158" y="168"/>
                    </a:cubicBezTo>
                    <a:close/>
                    <a:moveTo>
                      <a:pt x="149" y="166"/>
                    </a:moveTo>
                    <a:cubicBezTo>
                      <a:pt x="147" y="166"/>
                      <a:pt x="144" y="166"/>
                      <a:pt x="142" y="165"/>
                    </a:cubicBezTo>
                    <a:cubicBezTo>
                      <a:pt x="139" y="163"/>
                      <a:pt x="135" y="161"/>
                      <a:pt x="131" y="158"/>
                    </a:cubicBezTo>
                    <a:cubicBezTo>
                      <a:pt x="136" y="159"/>
                      <a:pt x="140" y="160"/>
                      <a:pt x="144" y="162"/>
                    </a:cubicBezTo>
                    <a:cubicBezTo>
                      <a:pt x="145" y="163"/>
                      <a:pt x="147" y="165"/>
                      <a:pt x="149" y="166"/>
                    </a:cubicBezTo>
                    <a:close/>
                    <a:moveTo>
                      <a:pt x="136" y="165"/>
                    </a:moveTo>
                    <a:cubicBezTo>
                      <a:pt x="132" y="164"/>
                      <a:pt x="128" y="164"/>
                      <a:pt x="123" y="164"/>
                    </a:cubicBezTo>
                    <a:cubicBezTo>
                      <a:pt x="122" y="163"/>
                      <a:pt x="121" y="163"/>
                      <a:pt x="119" y="162"/>
                    </a:cubicBezTo>
                    <a:cubicBezTo>
                      <a:pt x="115" y="160"/>
                      <a:pt x="111" y="157"/>
                      <a:pt x="108" y="155"/>
                    </a:cubicBezTo>
                    <a:cubicBezTo>
                      <a:pt x="112" y="155"/>
                      <a:pt x="117" y="156"/>
                      <a:pt x="121" y="156"/>
                    </a:cubicBezTo>
                    <a:cubicBezTo>
                      <a:pt x="123" y="157"/>
                      <a:pt x="124" y="157"/>
                      <a:pt x="126" y="157"/>
                    </a:cubicBezTo>
                    <a:cubicBezTo>
                      <a:pt x="129" y="160"/>
                      <a:pt x="133" y="162"/>
                      <a:pt x="136" y="165"/>
                    </a:cubicBezTo>
                    <a:close/>
                    <a:moveTo>
                      <a:pt x="118" y="164"/>
                    </a:moveTo>
                    <a:cubicBezTo>
                      <a:pt x="118" y="164"/>
                      <a:pt x="118" y="164"/>
                      <a:pt x="118" y="164"/>
                    </a:cubicBezTo>
                    <a:cubicBezTo>
                      <a:pt x="112" y="164"/>
                      <a:pt x="106" y="165"/>
                      <a:pt x="100" y="165"/>
                    </a:cubicBezTo>
                    <a:cubicBezTo>
                      <a:pt x="93" y="162"/>
                      <a:pt x="88" y="159"/>
                      <a:pt x="83" y="155"/>
                    </a:cubicBezTo>
                    <a:cubicBezTo>
                      <a:pt x="89" y="154"/>
                      <a:pt x="95" y="154"/>
                      <a:pt x="103" y="154"/>
                    </a:cubicBezTo>
                    <a:cubicBezTo>
                      <a:pt x="107" y="158"/>
                      <a:pt x="113" y="161"/>
                      <a:pt x="118" y="164"/>
                    </a:cubicBezTo>
                    <a:close/>
                    <a:moveTo>
                      <a:pt x="95" y="166"/>
                    </a:moveTo>
                    <a:cubicBezTo>
                      <a:pt x="88" y="167"/>
                      <a:pt x="82" y="168"/>
                      <a:pt x="77" y="170"/>
                    </a:cubicBezTo>
                    <a:cubicBezTo>
                      <a:pt x="73" y="167"/>
                      <a:pt x="71" y="164"/>
                      <a:pt x="71" y="162"/>
                    </a:cubicBezTo>
                    <a:cubicBezTo>
                      <a:pt x="72" y="160"/>
                      <a:pt x="74" y="158"/>
                      <a:pt x="79" y="156"/>
                    </a:cubicBezTo>
                    <a:cubicBezTo>
                      <a:pt x="83" y="159"/>
                      <a:pt x="89" y="163"/>
                      <a:pt x="95" y="166"/>
                    </a:cubicBezTo>
                    <a:close/>
                    <a:moveTo>
                      <a:pt x="72" y="171"/>
                    </a:moveTo>
                    <a:cubicBezTo>
                      <a:pt x="65" y="174"/>
                      <a:pt x="61" y="177"/>
                      <a:pt x="61" y="181"/>
                    </a:cubicBezTo>
                    <a:cubicBezTo>
                      <a:pt x="61" y="184"/>
                      <a:pt x="65" y="188"/>
                      <a:pt x="72" y="190"/>
                    </a:cubicBezTo>
                    <a:cubicBezTo>
                      <a:pt x="66" y="194"/>
                      <a:pt x="63" y="198"/>
                      <a:pt x="64" y="201"/>
                    </a:cubicBezTo>
                    <a:cubicBezTo>
                      <a:pt x="64" y="205"/>
                      <a:pt x="69" y="207"/>
                      <a:pt x="76" y="208"/>
                    </a:cubicBezTo>
                    <a:cubicBezTo>
                      <a:pt x="70" y="213"/>
                      <a:pt x="68" y="217"/>
                      <a:pt x="69" y="221"/>
                    </a:cubicBezTo>
                    <a:cubicBezTo>
                      <a:pt x="70" y="224"/>
                      <a:pt x="75" y="225"/>
                      <a:pt x="82" y="226"/>
                    </a:cubicBezTo>
                    <a:cubicBezTo>
                      <a:pt x="78" y="231"/>
                      <a:pt x="76" y="236"/>
                      <a:pt x="78" y="239"/>
                    </a:cubicBezTo>
                    <a:cubicBezTo>
                      <a:pt x="80" y="242"/>
                      <a:pt x="85" y="243"/>
                      <a:pt x="92" y="241"/>
                    </a:cubicBezTo>
                    <a:cubicBezTo>
                      <a:pt x="89" y="248"/>
                      <a:pt x="88" y="253"/>
                      <a:pt x="90" y="255"/>
                    </a:cubicBezTo>
                    <a:cubicBezTo>
                      <a:pt x="92" y="258"/>
                      <a:pt x="97" y="258"/>
                      <a:pt x="104" y="255"/>
                    </a:cubicBezTo>
                    <a:cubicBezTo>
                      <a:pt x="102" y="262"/>
                      <a:pt x="102" y="267"/>
                      <a:pt x="105" y="269"/>
                    </a:cubicBezTo>
                    <a:cubicBezTo>
                      <a:pt x="107" y="272"/>
                      <a:pt x="112" y="271"/>
                      <a:pt x="119" y="267"/>
                    </a:cubicBezTo>
                    <a:cubicBezTo>
                      <a:pt x="118" y="274"/>
                      <a:pt x="119" y="279"/>
                      <a:pt x="122" y="281"/>
                    </a:cubicBezTo>
                    <a:cubicBezTo>
                      <a:pt x="125" y="283"/>
                      <a:pt x="129" y="281"/>
                      <a:pt x="135" y="276"/>
                    </a:cubicBezTo>
                    <a:cubicBezTo>
                      <a:pt x="135" y="283"/>
                      <a:pt x="137" y="288"/>
                      <a:pt x="140" y="289"/>
                    </a:cubicBezTo>
                    <a:cubicBezTo>
                      <a:pt x="143" y="290"/>
                      <a:pt x="148" y="288"/>
                      <a:pt x="152" y="282"/>
                    </a:cubicBezTo>
                    <a:cubicBezTo>
                      <a:pt x="154" y="289"/>
                      <a:pt x="156" y="293"/>
                      <a:pt x="160" y="294"/>
                    </a:cubicBezTo>
                    <a:cubicBezTo>
                      <a:pt x="163" y="295"/>
                      <a:pt x="167" y="291"/>
                      <a:pt x="171" y="285"/>
                    </a:cubicBezTo>
                    <a:cubicBezTo>
                      <a:pt x="173" y="292"/>
                      <a:pt x="177" y="295"/>
                      <a:pt x="180" y="295"/>
                    </a:cubicBezTo>
                    <a:cubicBezTo>
                      <a:pt x="184" y="295"/>
                      <a:pt x="187" y="291"/>
                      <a:pt x="189" y="285"/>
                    </a:cubicBezTo>
                    <a:cubicBezTo>
                      <a:pt x="193" y="291"/>
                      <a:pt x="197" y="294"/>
                      <a:pt x="200" y="293"/>
                    </a:cubicBezTo>
                    <a:cubicBezTo>
                      <a:pt x="204" y="293"/>
                      <a:pt x="206" y="288"/>
                      <a:pt x="207" y="281"/>
                    </a:cubicBezTo>
                    <a:cubicBezTo>
                      <a:pt x="212" y="286"/>
                      <a:pt x="217" y="289"/>
                      <a:pt x="220" y="288"/>
                    </a:cubicBezTo>
                    <a:cubicBezTo>
                      <a:pt x="223" y="286"/>
                      <a:pt x="225" y="282"/>
                      <a:pt x="225" y="274"/>
                    </a:cubicBezTo>
                    <a:cubicBezTo>
                      <a:pt x="230" y="279"/>
                      <a:pt x="235" y="281"/>
                      <a:pt x="238" y="279"/>
                    </a:cubicBezTo>
                    <a:cubicBezTo>
                      <a:pt x="241" y="277"/>
                      <a:pt x="242" y="272"/>
                      <a:pt x="241" y="265"/>
                    </a:cubicBezTo>
                    <a:cubicBezTo>
                      <a:pt x="247" y="268"/>
                      <a:pt x="252" y="269"/>
                      <a:pt x="255" y="267"/>
                    </a:cubicBezTo>
                    <a:cubicBezTo>
                      <a:pt x="257" y="265"/>
                      <a:pt x="257" y="259"/>
                      <a:pt x="255" y="253"/>
                    </a:cubicBezTo>
                    <a:cubicBezTo>
                      <a:pt x="261" y="255"/>
                      <a:pt x="267" y="255"/>
                      <a:pt x="269" y="252"/>
                    </a:cubicBezTo>
                    <a:cubicBezTo>
                      <a:pt x="271" y="249"/>
                      <a:pt x="270" y="244"/>
                      <a:pt x="266" y="238"/>
                    </a:cubicBezTo>
                    <a:cubicBezTo>
                      <a:pt x="273" y="239"/>
                      <a:pt x="278" y="238"/>
                      <a:pt x="280" y="235"/>
                    </a:cubicBezTo>
                    <a:cubicBezTo>
                      <a:pt x="282" y="232"/>
                      <a:pt x="280" y="228"/>
                      <a:pt x="275" y="222"/>
                    </a:cubicBezTo>
                    <a:cubicBezTo>
                      <a:pt x="282" y="222"/>
                      <a:pt x="287" y="220"/>
                      <a:pt x="288" y="217"/>
                    </a:cubicBezTo>
                    <a:cubicBezTo>
                      <a:pt x="290" y="213"/>
                      <a:pt x="287" y="209"/>
                      <a:pt x="281" y="204"/>
                    </a:cubicBezTo>
                    <a:cubicBezTo>
                      <a:pt x="288" y="203"/>
                      <a:pt x="293" y="200"/>
                      <a:pt x="293" y="197"/>
                    </a:cubicBezTo>
                    <a:cubicBezTo>
                      <a:pt x="294" y="194"/>
                      <a:pt x="290" y="190"/>
                      <a:pt x="284" y="186"/>
                    </a:cubicBezTo>
                    <a:cubicBezTo>
                      <a:pt x="291" y="183"/>
                      <a:pt x="295" y="180"/>
                      <a:pt x="295" y="177"/>
                    </a:cubicBezTo>
                    <a:cubicBezTo>
                      <a:pt x="295" y="173"/>
                      <a:pt x="291" y="170"/>
                      <a:pt x="284" y="168"/>
                    </a:cubicBezTo>
                    <a:cubicBezTo>
                      <a:pt x="290" y="164"/>
                      <a:pt x="293" y="160"/>
                      <a:pt x="293" y="156"/>
                    </a:cubicBezTo>
                    <a:cubicBezTo>
                      <a:pt x="292" y="153"/>
                      <a:pt x="287" y="151"/>
                      <a:pt x="280" y="149"/>
                    </a:cubicBezTo>
                    <a:cubicBezTo>
                      <a:pt x="286" y="145"/>
                      <a:pt x="288" y="140"/>
                      <a:pt x="287" y="137"/>
                    </a:cubicBezTo>
                    <a:cubicBezTo>
                      <a:pt x="286" y="134"/>
                      <a:pt x="281" y="132"/>
                      <a:pt x="274" y="132"/>
                    </a:cubicBezTo>
                    <a:cubicBezTo>
                      <a:pt x="278" y="126"/>
                      <a:pt x="280" y="122"/>
                      <a:pt x="278" y="119"/>
                    </a:cubicBezTo>
                    <a:cubicBezTo>
                      <a:pt x="276" y="116"/>
                      <a:pt x="271" y="115"/>
                      <a:pt x="264" y="116"/>
                    </a:cubicBezTo>
                    <a:cubicBezTo>
                      <a:pt x="267" y="110"/>
                      <a:pt x="268" y="105"/>
                      <a:pt x="266" y="102"/>
                    </a:cubicBezTo>
                    <a:cubicBezTo>
                      <a:pt x="264" y="100"/>
                      <a:pt x="259" y="100"/>
                      <a:pt x="252" y="102"/>
                    </a:cubicBezTo>
                    <a:cubicBezTo>
                      <a:pt x="254" y="95"/>
                      <a:pt x="254" y="90"/>
                      <a:pt x="251" y="88"/>
                    </a:cubicBezTo>
                    <a:cubicBezTo>
                      <a:pt x="249" y="86"/>
                      <a:pt x="244" y="87"/>
                      <a:pt x="237" y="91"/>
                    </a:cubicBezTo>
                    <a:cubicBezTo>
                      <a:pt x="238" y="83"/>
                      <a:pt x="238" y="78"/>
                      <a:pt x="235" y="77"/>
                    </a:cubicBezTo>
                    <a:cubicBezTo>
                      <a:pt x="232" y="75"/>
                      <a:pt x="227" y="77"/>
                      <a:pt x="221" y="82"/>
                    </a:cubicBezTo>
                    <a:cubicBezTo>
                      <a:pt x="221" y="74"/>
                      <a:pt x="219" y="70"/>
                      <a:pt x="216" y="68"/>
                    </a:cubicBezTo>
                    <a:cubicBezTo>
                      <a:pt x="213" y="67"/>
                      <a:pt x="208" y="70"/>
                      <a:pt x="204" y="76"/>
                    </a:cubicBezTo>
                    <a:cubicBezTo>
                      <a:pt x="202" y="69"/>
                      <a:pt x="200" y="64"/>
                      <a:pt x="196" y="64"/>
                    </a:cubicBezTo>
                    <a:cubicBezTo>
                      <a:pt x="193" y="63"/>
                      <a:pt x="189" y="66"/>
                      <a:pt x="185" y="73"/>
                    </a:cubicBezTo>
                    <a:cubicBezTo>
                      <a:pt x="183" y="66"/>
                      <a:pt x="179" y="62"/>
                      <a:pt x="176" y="62"/>
                    </a:cubicBezTo>
                    <a:cubicBezTo>
                      <a:pt x="172" y="62"/>
                      <a:pt x="169" y="66"/>
                      <a:pt x="167" y="73"/>
                    </a:cubicBezTo>
                    <a:cubicBezTo>
                      <a:pt x="163" y="67"/>
                      <a:pt x="159" y="64"/>
                      <a:pt x="156" y="64"/>
                    </a:cubicBezTo>
                    <a:cubicBezTo>
                      <a:pt x="152" y="65"/>
                      <a:pt x="150" y="69"/>
                      <a:pt x="149" y="77"/>
                    </a:cubicBezTo>
                    <a:cubicBezTo>
                      <a:pt x="144" y="71"/>
                      <a:pt x="139" y="69"/>
                      <a:pt x="136" y="70"/>
                    </a:cubicBezTo>
                    <a:cubicBezTo>
                      <a:pt x="133" y="71"/>
                      <a:pt x="131" y="76"/>
                      <a:pt x="131" y="83"/>
                    </a:cubicBezTo>
                    <a:cubicBezTo>
                      <a:pt x="126" y="79"/>
                      <a:pt x="121" y="77"/>
                      <a:pt x="118" y="79"/>
                    </a:cubicBezTo>
                    <a:cubicBezTo>
                      <a:pt x="115" y="81"/>
                      <a:pt x="114" y="86"/>
                      <a:pt x="115" y="93"/>
                    </a:cubicBezTo>
                    <a:cubicBezTo>
                      <a:pt x="109" y="89"/>
                      <a:pt x="104" y="89"/>
                      <a:pt x="101" y="91"/>
                    </a:cubicBezTo>
                    <a:cubicBezTo>
                      <a:pt x="99" y="93"/>
                      <a:pt x="99" y="98"/>
                      <a:pt x="101" y="105"/>
                    </a:cubicBezTo>
                    <a:cubicBezTo>
                      <a:pt x="95" y="103"/>
                      <a:pt x="90" y="103"/>
                      <a:pt x="87" y="105"/>
                    </a:cubicBezTo>
                    <a:cubicBezTo>
                      <a:pt x="85" y="108"/>
                      <a:pt x="86" y="113"/>
                      <a:pt x="90" y="119"/>
                    </a:cubicBezTo>
                    <a:cubicBezTo>
                      <a:pt x="83" y="118"/>
                      <a:pt x="78" y="119"/>
                      <a:pt x="76" y="122"/>
                    </a:cubicBezTo>
                    <a:cubicBezTo>
                      <a:pt x="74" y="125"/>
                      <a:pt x="76" y="130"/>
                      <a:pt x="81" y="136"/>
                    </a:cubicBezTo>
                    <a:cubicBezTo>
                      <a:pt x="74" y="136"/>
                      <a:pt x="69" y="138"/>
                      <a:pt x="68" y="141"/>
                    </a:cubicBezTo>
                    <a:cubicBezTo>
                      <a:pt x="67" y="144"/>
                      <a:pt x="69" y="148"/>
                      <a:pt x="75" y="153"/>
                    </a:cubicBezTo>
                    <a:cubicBezTo>
                      <a:pt x="68" y="155"/>
                      <a:pt x="63" y="157"/>
                      <a:pt x="63" y="161"/>
                    </a:cubicBezTo>
                    <a:cubicBezTo>
                      <a:pt x="62" y="164"/>
                      <a:pt x="66" y="168"/>
                      <a:pt x="72" y="171"/>
                    </a:cubicBezTo>
                    <a:close/>
                    <a:moveTo>
                      <a:pt x="77" y="192"/>
                    </a:moveTo>
                    <a:cubicBezTo>
                      <a:pt x="82" y="193"/>
                      <a:pt x="89" y="194"/>
                      <a:pt x="96" y="195"/>
                    </a:cubicBezTo>
                    <a:cubicBezTo>
                      <a:pt x="90" y="198"/>
                      <a:pt x="84" y="202"/>
                      <a:pt x="80" y="205"/>
                    </a:cubicBezTo>
                    <a:cubicBezTo>
                      <a:pt x="75" y="204"/>
                      <a:pt x="73" y="202"/>
                      <a:pt x="72" y="199"/>
                    </a:cubicBezTo>
                    <a:cubicBezTo>
                      <a:pt x="72" y="197"/>
                      <a:pt x="73" y="194"/>
                      <a:pt x="77" y="192"/>
                    </a:cubicBezTo>
                    <a:close/>
                    <a:moveTo>
                      <a:pt x="101" y="195"/>
                    </a:moveTo>
                    <a:cubicBezTo>
                      <a:pt x="106" y="196"/>
                      <a:pt x="112" y="196"/>
                      <a:pt x="119" y="196"/>
                    </a:cubicBezTo>
                    <a:cubicBezTo>
                      <a:pt x="119" y="196"/>
                      <a:pt x="119" y="196"/>
                      <a:pt x="119" y="196"/>
                    </a:cubicBezTo>
                    <a:cubicBezTo>
                      <a:pt x="119" y="196"/>
                      <a:pt x="119" y="196"/>
                      <a:pt x="119" y="196"/>
                    </a:cubicBezTo>
                    <a:cubicBezTo>
                      <a:pt x="113" y="199"/>
                      <a:pt x="108" y="203"/>
                      <a:pt x="104" y="206"/>
                    </a:cubicBezTo>
                    <a:cubicBezTo>
                      <a:pt x="96" y="207"/>
                      <a:pt x="90" y="207"/>
                      <a:pt x="84" y="206"/>
                    </a:cubicBezTo>
                    <a:cubicBezTo>
                      <a:pt x="88" y="202"/>
                      <a:pt x="94" y="199"/>
                      <a:pt x="101" y="195"/>
                    </a:cubicBezTo>
                    <a:close/>
                    <a:moveTo>
                      <a:pt x="124" y="196"/>
                    </a:moveTo>
                    <a:cubicBezTo>
                      <a:pt x="129" y="196"/>
                      <a:pt x="133" y="195"/>
                      <a:pt x="137" y="195"/>
                    </a:cubicBezTo>
                    <a:cubicBezTo>
                      <a:pt x="134" y="197"/>
                      <a:pt x="130" y="200"/>
                      <a:pt x="127" y="203"/>
                    </a:cubicBezTo>
                    <a:cubicBezTo>
                      <a:pt x="125" y="203"/>
                      <a:pt x="124" y="203"/>
                      <a:pt x="122" y="204"/>
                    </a:cubicBezTo>
                    <a:cubicBezTo>
                      <a:pt x="117" y="204"/>
                      <a:pt x="113" y="205"/>
                      <a:pt x="109" y="206"/>
                    </a:cubicBezTo>
                    <a:cubicBezTo>
                      <a:pt x="112" y="203"/>
                      <a:pt x="116" y="201"/>
                      <a:pt x="120" y="198"/>
                    </a:cubicBezTo>
                    <a:cubicBezTo>
                      <a:pt x="121" y="197"/>
                      <a:pt x="123" y="197"/>
                      <a:pt x="124" y="196"/>
                    </a:cubicBezTo>
                    <a:close/>
                    <a:moveTo>
                      <a:pt x="143" y="194"/>
                    </a:moveTo>
                    <a:cubicBezTo>
                      <a:pt x="145" y="194"/>
                      <a:pt x="148" y="193"/>
                      <a:pt x="150" y="193"/>
                    </a:cubicBezTo>
                    <a:cubicBezTo>
                      <a:pt x="148" y="194"/>
                      <a:pt x="146" y="196"/>
                      <a:pt x="145" y="198"/>
                    </a:cubicBezTo>
                    <a:cubicBezTo>
                      <a:pt x="141" y="199"/>
                      <a:pt x="137" y="200"/>
                      <a:pt x="132" y="201"/>
                    </a:cubicBezTo>
                    <a:cubicBezTo>
                      <a:pt x="136" y="199"/>
                      <a:pt x="139" y="196"/>
                      <a:pt x="143" y="194"/>
                    </a:cubicBezTo>
                    <a:close/>
                    <a:moveTo>
                      <a:pt x="157" y="191"/>
                    </a:moveTo>
                    <a:cubicBezTo>
                      <a:pt x="158" y="191"/>
                      <a:pt x="158" y="191"/>
                      <a:pt x="159" y="191"/>
                    </a:cubicBezTo>
                    <a:cubicBezTo>
                      <a:pt x="158" y="191"/>
                      <a:pt x="158" y="191"/>
                      <a:pt x="158" y="192"/>
                    </a:cubicBezTo>
                    <a:cubicBezTo>
                      <a:pt x="156" y="193"/>
                      <a:pt x="154" y="194"/>
                      <a:pt x="153" y="194"/>
                    </a:cubicBezTo>
                    <a:cubicBezTo>
                      <a:pt x="154" y="193"/>
                      <a:pt x="156" y="192"/>
                      <a:pt x="157" y="191"/>
                    </a:cubicBezTo>
                    <a:close/>
                    <a:moveTo>
                      <a:pt x="155" y="171"/>
                    </a:moveTo>
                    <a:cubicBezTo>
                      <a:pt x="153" y="170"/>
                      <a:pt x="152" y="170"/>
                      <a:pt x="150" y="169"/>
                    </a:cubicBezTo>
                    <a:cubicBezTo>
                      <a:pt x="151" y="170"/>
                      <a:pt x="153" y="171"/>
                      <a:pt x="155" y="172"/>
                    </a:cubicBezTo>
                    <a:cubicBezTo>
                      <a:pt x="155" y="172"/>
                      <a:pt x="156" y="172"/>
                      <a:pt x="156" y="172"/>
                    </a:cubicBezTo>
                    <a:cubicBezTo>
                      <a:pt x="156" y="171"/>
                      <a:pt x="156" y="171"/>
                      <a:pt x="155" y="171"/>
                    </a:cubicBezTo>
                    <a:close/>
                    <a:moveTo>
                      <a:pt x="141" y="168"/>
                    </a:moveTo>
                    <a:cubicBezTo>
                      <a:pt x="137" y="167"/>
                      <a:pt x="133" y="167"/>
                      <a:pt x="129" y="167"/>
                    </a:cubicBezTo>
                    <a:cubicBezTo>
                      <a:pt x="133" y="169"/>
                      <a:pt x="137" y="170"/>
                      <a:pt x="140" y="172"/>
                    </a:cubicBezTo>
                    <a:cubicBezTo>
                      <a:pt x="143" y="172"/>
                      <a:pt x="145" y="171"/>
                      <a:pt x="147" y="171"/>
                    </a:cubicBezTo>
                    <a:cubicBezTo>
                      <a:pt x="145" y="170"/>
                      <a:pt x="143" y="169"/>
                      <a:pt x="141" y="168"/>
                    </a:cubicBezTo>
                    <a:close/>
                    <a:moveTo>
                      <a:pt x="123" y="167"/>
                    </a:moveTo>
                    <a:cubicBezTo>
                      <a:pt x="121" y="167"/>
                      <a:pt x="120" y="167"/>
                      <a:pt x="118" y="167"/>
                    </a:cubicBezTo>
                    <a:cubicBezTo>
                      <a:pt x="113" y="167"/>
                      <a:pt x="109" y="167"/>
                      <a:pt x="104" y="167"/>
                    </a:cubicBezTo>
                    <a:cubicBezTo>
                      <a:pt x="108" y="169"/>
                      <a:pt x="113" y="171"/>
                      <a:pt x="117" y="172"/>
                    </a:cubicBezTo>
                    <a:cubicBezTo>
                      <a:pt x="119" y="173"/>
                      <a:pt x="120" y="173"/>
                      <a:pt x="122" y="174"/>
                    </a:cubicBezTo>
                    <a:cubicBezTo>
                      <a:pt x="126" y="173"/>
                      <a:pt x="130" y="173"/>
                      <a:pt x="134" y="172"/>
                    </a:cubicBezTo>
                    <a:cubicBezTo>
                      <a:pt x="131" y="171"/>
                      <a:pt x="127" y="169"/>
                      <a:pt x="123" y="167"/>
                    </a:cubicBezTo>
                    <a:close/>
                    <a:moveTo>
                      <a:pt x="100" y="168"/>
                    </a:moveTo>
                    <a:cubicBezTo>
                      <a:pt x="92" y="169"/>
                      <a:pt x="86" y="170"/>
                      <a:pt x="81" y="172"/>
                    </a:cubicBezTo>
                    <a:cubicBezTo>
                      <a:pt x="85" y="175"/>
                      <a:pt x="92" y="177"/>
                      <a:pt x="99" y="179"/>
                    </a:cubicBezTo>
                    <a:cubicBezTo>
                      <a:pt x="104" y="177"/>
                      <a:pt x="110" y="176"/>
                      <a:pt x="117" y="175"/>
                    </a:cubicBezTo>
                    <a:cubicBezTo>
                      <a:pt x="117" y="175"/>
                      <a:pt x="117" y="175"/>
                      <a:pt x="117" y="175"/>
                    </a:cubicBezTo>
                    <a:cubicBezTo>
                      <a:pt x="116" y="175"/>
                      <a:pt x="116" y="175"/>
                      <a:pt x="116" y="175"/>
                    </a:cubicBezTo>
                    <a:cubicBezTo>
                      <a:pt x="110" y="173"/>
                      <a:pt x="105" y="170"/>
                      <a:pt x="100" y="168"/>
                    </a:cubicBezTo>
                    <a:close/>
                    <a:moveTo>
                      <a:pt x="77" y="174"/>
                    </a:moveTo>
                    <a:cubicBezTo>
                      <a:pt x="72" y="176"/>
                      <a:pt x="70" y="178"/>
                      <a:pt x="70" y="181"/>
                    </a:cubicBezTo>
                    <a:cubicBezTo>
                      <a:pt x="70" y="183"/>
                      <a:pt x="73" y="186"/>
                      <a:pt x="77" y="187"/>
                    </a:cubicBezTo>
                    <a:cubicBezTo>
                      <a:pt x="82" y="185"/>
                      <a:pt x="88" y="183"/>
                      <a:pt x="94" y="180"/>
                    </a:cubicBezTo>
                    <a:cubicBezTo>
                      <a:pt x="87" y="178"/>
                      <a:pt x="81" y="176"/>
                      <a:pt x="77" y="174"/>
                    </a:cubicBezTo>
                    <a:close/>
                    <a:moveTo>
                      <a:pt x="81" y="189"/>
                    </a:moveTo>
                    <a:cubicBezTo>
                      <a:pt x="86" y="191"/>
                      <a:pt x="93" y="192"/>
                      <a:pt x="100" y="193"/>
                    </a:cubicBezTo>
                    <a:cubicBezTo>
                      <a:pt x="105" y="190"/>
                      <a:pt x="111" y="188"/>
                      <a:pt x="117" y="185"/>
                    </a:cubicBezTo>
                    <a:cubicBezTo>
                      <a:pt x="117" y="185"/>
                      <a:pt x="117" y="185"/>
                      <a:pt x="117" y="185"/>
                    </a:cubicBezTo>
                    <a:cubicBezTo>
                      <a:pt x="117" y="185"/>
                      <a:pt x="117" y="185"/>
                      <a:pt x="117" y="185"/>
                    </a:cubicBezTo>
                    <a:cubicBezTo>
                      <a:pt x="110" y="184"/>
                      <a:pt x="104" y="183"/>
                      <a:pt x="99" y="182"/>
                    </a:cubicBezTo>
                    <a:cubicBezTo>
                      <a:pt x="92" y="184"/>
                      <a:pt x="86" y="186"/>
                      <a:pt x="81" y="189"/>
                    </a:cubicBezTo>
                    <a:close/>
                    <a:moveTo>
                      <a:pt x="105" y="193"/>
                    </a:moveTo>
                    <a:cubicBezTo>
                      <a:pt x="109" y="193"/>
                      <a:pt x="114" y="194"/>
                      <a:pt x="119" y="194"/>
                    </a:cubicBezTo>
                    <a:cubicBezTo>
                      <a:pt x="120" y="193"/>
                      <a:pt x="122" y="193"/>
                      <a:pt x="123" y="193"/>
                    </a:cubicBezTo>
                    <a:cubicBezTo>
                      <a:pt x="127" y="191"/>
                      <a:pt x="131" y="189"/>
                      <a:pt x="135" y="187"/>
                    </a:cubicBezTo>
                    <a:cubicBezTo>
                      <a:pt x="131" y="187"/>
                      <a:pt x="126" y="187"/>
                      <a:pt x="122" y="186"/>
                    </a:cubicBezTo>
                    <a:cubicBezTo>
                      <a:pt x="121" y="187"/>
                      <a:pt x="119" y="187"/>
                      <a:pt x="118" y="188"/>
                    </a:cubicBezTo>
                    <a:cubicBezTo>
                      <a:pt x="113" y="189"/>
                      <a:pt x="109" y="191"/>
                      <a:pt x="105" y="193"/>
                    </a:cubicBezTo>
                    <a:close/>
                    <a:moveTo>
                      <a:pt x="129" y="193"/>
                    </a:moveTo>
                    <a:cubicBezTo>
                      <a:pt x="134" y="193"/>
                      <a:pt x="138" y="192"/>
                      <a:pt x="142" y="192"/>
                    </a:cubicBezTo>
                    <a:cubicBezTo>
                      <a:pt x="144" y="190"/>
                      <a:pt x="146" y="189"/>
                      <a:pt x="148" y="188"/>
                    </a:cubicBezTo>
                    <a:cubicBezTo>
                      <a:pt x="145" y="188"/>
                      <a:pt x="143" y="188"/>
                      <a:pt x="141" y="188"/>
                    </a:cubicBezTo>
                    <a:cubicBezTo>
                      <a:pt x="137" y="189"/>
                      <a:pt x="133" y="191"/>
                      <a:pt x="129" y="193"/>
                    </a:cubicBezTo>
                    <a:close/>
                    <a:moveTo>
                      <a:pt x="150" y="190"/>
                    </a:moveTo>
                    <a:cubicBezTo>
                      <a:pt x="152" y="189"/>
                      <a:pt x="154" y="189"/>
                      <a:pt x="156" y="188"/>
                    </a:cubicBezTo>
                    <a:cubicBezTo>
                      <a:pt x="156" y="188"/>
                      <a:pt x="157" y="188"/>
                      <a:pt x="157" y="187"/>
                    </a:cubicBezTo>
                    <a:cubicBezTo>
                      <a:pt x="156" y="187"/>
                      <a:pt x="156" y="187"/>
                      <a:pt x="155" y="187"/>
                    </a:cubicBezTo>
                    <a:cubicBezTo>
                      <a:pt x="154" y="188"/>
                      <a:pt x="152" y="189"/>
                      <a:pt x="150" y="190"/>
                    </a:cubicBezTo>
                    <a:close/>
                    <a:moveTo>
                      <a:pt x="160" y="165"/>
                    </a:moveTo>
                    <a:cubicBezTo>
                      <a:pt x="160" y="165"/>
                      <a:pt x="159" y="164"/>
                      <a:pt x="159" y="164"/>
                    </a:cubicBezTo>
                    <a:cubicBezTo>
                      <a:pt x="157" y="163"/>
                      <a:pt x="156" y="162"/>
                      <a:pt x="155" y="160"/>
                    </a:cubicBezTo>
                    <a:cubicBezTo>
                      <a:pt x="156" y="161"/>
                      <a:pt x="158" y="162"/>
                      <a:pt x="159" y="163"/>
                    </a:cubicBezTo>
                    <a:cubicBezTo>
                      <a:pt x="160" y="164"/>
                      <a:pt x="160" y="164"/>
                      <a:pt x="160" y="165"/>
                    </a:cubicBezTo>
                    <a:close/>
                    <a:moveTo>
                      <a:pt x="152" y="161"/>
                    </a:moveTo>
                    <a:cubicBezTo>
                      <a:pt x="150" y="161"/>
                      <a:pt x="147" y="160"/>
                      <a:pt x="145" y="159"/>
                    </a:cubicBezTo>
                    <a:cubicBezTo>
                      <a:pt x="142" y="157"/>
                      <a:pt x="139" y="154"/>
                      <a:pt x="136" y="151"/>
                    </a:cubicBezTo>
                    <a:cubicBezTo>
                      <a:pt x="140" y="152"/>
                      <a:pt x="144" y="154"/>
                      <a:pt x="147" y="156"/>
                    </a:cubicBezTo>
                    <a:cubicBezTo>
                      <a:pt x="149" y="158"/>
                      <a:pt x="150" y="160"/>
                      <a:pt x="152" y="161"/>
                    </a:cubicBezTo>
                    <a:close/>
                    <a:moveTo>
                      <a:pt x="139" y="158"/>
                    </a:moveTo>
                    <a:cubicBezTo>
                      <a:pt x="135" y="157"/>
                      <a:pt x="131" y="156"/>
                      <a:pt x="127" y="155"/>
                    </a:cubicBezTo>
                    <a:cubicBezTo>
                      <a:pt x="126" y="154"/>
                      <a:pt x="124" y="153"/>
                      <a:pt x="123" y="152"/>
                    </a:cubicBezTo>
                    <a:cubicBezTo>
                      <a:pt x="119" y="149"/>
                      <a:pt x="116" y="146"/>
                      <a:pt x="113" y="143"/>
                    </a:cubicBezTo>
                    <a:cubicBezTo>
                      <a:pt x="117" y="144"/>
                      <a:pt x="122" y="145"/>
                      <a:pt x="126" y="147"/>
                    </a:cubicBezTo>
                    <a:cubicBezTo>
                      <a:pt x="128" y="147"/>
                      <a:pt x="129" y="148"/>
                      <a:pt x="130" y="148"/>
                    </a:cubicBezTo>
                    <a:cubicBezTo>
                      <a:pt x="133" y="152"/>
                      <a:pt x="136" y="155"/>
                      <a:pt x="139" y="158"/>
                    </a:cubicBezTo>
                    <a:close/>
                    <a:moveTo>
                      <a:pt x="122" y="154"/>
                    </a:moveTo>
                    <a:cubicBezTo>
                      <a:pt x="122" y="154"/>
                      <a:pt x="122" y="154"/>
                      <a:pt x="122" y="154"/>
                    </a:cubicBezTo>
                    <a:cubicBezTo>
                      <a:pt x="115" y="153"/>
                      <a:pt x="109" y="152"/>
                      <a:pt x="104" y="152"/>
                    </a:cubicBezTo>
                    <a:cubicBezTo>
                      <a:pt x="97" y="148"/>
                      <a:pt x="92" y="143"/>
                      <a:pt x="89" y="139"/>
                    </a:cubicBezTo>
                    <a:cubicBezTo>
                      <a:pt x="94" y="139"/>
                      <a:pt x="101" y="140"/>
                      <a:pt x="108" y="142"/>
                    </a:cubicBezTo>
                    <a:cubicBezTo>
                      <a:pt x="112" y="146"/>
                      <a:pt x="117" y="150"/>
                      <a:pt x="122" y="154"/>
                    </a:cubicBezTo>
                    <a:close/>
                    <a:moveTo>
                      <a:pt x="99" y="152"/>
                    </a:moveTo>
                    <a:cubicBezTo>
                      <a:pt x="92" y="151"/>
                      <a:pt x="85" y="152"/>
                      <a:pt x="80" y="152"/>
                    </a:cubicBezTo>
                    <a:cubicBezTo>
                      <a:pt x="77" y="149"/>
                      <a:pt x="75" y="146"/>
                      <a:pt x="76" y="144"/>
                    </a:cubicBezTo>
                    <a:cubicBezTo>
                      <a:pt x="77" y="141"/>
                      <a:pt x="80" y="140"/>
                      <a:pt x="84" y="139"/>
                    </a:cubicBezTo>
                    <a:cubicBezTo>
                      <a:pt x="88" y="143"/>
                      <a:pt x="93" y="147"/>
                      <a:pt x="99" y="152"/>
                    </a:cubicBezTo>
                    <a:close/>
                    <a:moveTo>
                      <a:pt x="104" y="180"/>
                    </a:moveTo>
                    <a:cubicBezTo>
                      <a:pt x="108" y="181"/>
                      <a:pt x="112" y="182"/>
                      <a:pt x="117" y="183"/>
                    </a:cubicBezTo>
                    <a:cubicBezTo>
                      <a:pt x="119" y="183"/>
                      <a:pt x="120" y="183"/>
                      <a:pt x="122" y="184"/>
                    </a:cubicBezTo>
                    <a:cubicBezTo>
                      <a:pt x="126" y="182"/>
                      <a:pt x="130" y="181"/>
                      <a:pt x="134" y="180"/>
                    </a:cubicBezTo>
                    <a:cubicBezTo>
                      <a:pt x="130" y="179"/>
                      <a:pt x="126" y="178"/>
                      <a:pt x="122" y="176"/>
                    </a:cubicBezTo>
                    <a:cubicBezTo>
                      <a:pt x="120" y="177"/>
                      <a:pt x="119" y="177"/>
                      <a:pt x="117" y="177"/>
                    </a:cubicBezTo>
                    <a:cubicBezTo>
                      <a:pt x="112" y="178"/>
                      <a:pt x="108" y="179"/>
                      <a:pt x="104" y="180"/>
                    </a:cubicBezTo>
                    <a:close/>
                    <a:moveTo>
                      <a:pt x="127" y="184"/>
                    </a:moveTo>
                    <a:cubicBezTo>
                      <a:pt x="132" y="185"/>
                      <a:pt x="136" y="185"/>
                      <a:pt x="140" y="185"/>
                    </a:cubicBezTo>
                    <a:cubicBezTo>
                      <a:pt x="142" y="184"/>
                      <a:pt x="145" y="183"/>
                      <a:pt x="147" y="182"/>
                    </a:cubicBezTo>
                    <a:cubicBezTo>
                      <a:pt x="144" y="182"/>
                      <a:pt x="142" y="182"/>
                      <a:pt x="140" y="181"/>
                    </a:cubicBezTo>
                    <a:cubicBezTo>
                      <a:pt x="136" y="182"/>
                      <a:pt x="132" y="183"/>
                      <a:pt x="127" y="184"/>
                    </a:cubicBezTo>
                    <a:close/>
                    <a:moveTo>
                      <a:pt x="149" y="185"/>
                    </a:moveTo>
                    <a:cubicBezTo>
                      <a:pt x="151" y="185"/>
                      <a:pt x="153" y="184"/>
                      <a:pt x="154" y="184"/>
                    </a:cubicBezTo>
                    <a:cubicBezTo>
                      <a:pt x="155" y="184"/>
                      <a:pt x="155" y="184"/>
                      <a:pt x="156" y="183"/>
                    </a:cubicBezTo>
                    <a:cubicBezTo>
                      <a:pt x="155" y="183"/>
                      <a:pt x="155" y="183"/>
                      <a:pt x="154" y="183"/>
                    </a:cubicBezTo>
                    <a:cubicBezTo>
                      <a:pt x="152" y="184"/>
                      <a:pt x="151" y="184"/>
                      <a:pt x="149" y="185"/>
                    </a:cubicBezTo>
                    <a:close/>
                    <a:moveTo>
                      <a:pt x="163" y="162"/>
                    </a:moveTo>
                    <a:cubicBezTo>
                      <a:pt x="162" y="162"/>
                      <a:pt x="162" y="161"/>
                      <a:pt x="162" y="161"/>
                    </a:cubicBezTo>
                    <a:cubicBezTo>
                      <a:pt x="160" y="160"/>
                      <a:pt x="159" y="158"/>
                      <a:pt x="158" y="156"/>
                    </a:cubicBezTo>
                    <a:cubicBezTo>
                      <a:pt x="160" y="158"/>
                      <a:pt x="161" y="159"/>
                      <a:pt x="162" y="160"/>
                    </a:cubicBezTo>
                    <a:cubicBezTo>
                      <a:pt x="162" y="161"/>
                      <a:pt x="163" y="161"/>
                      <a:pt x="163" y="162"/>
                    </a:cubicBezTo>
                    <a:close/>
                    <a:moveTo>
                      <a:pt x="155" y="157"/>
                    </a:moveTo>
                    <a:cubicBezTo>
                      <a:pt x="153" y="156"/>
                      <a:pt x="151" y="155"/>
                      <a:pt x="149" y="154"/>
                    </a:cubicBezTo>
                    <a:cubicBezTo>
                      <a:pt x="146" y="151"/>
                      <a:pt x="144" y="147"/>
                      <a:pt x="141" y="144"/>
                    </a:cubicBezTo>
                    <a:cubicBezTo>
                      <a:pt x="145" y="146"/>
                      <a:pt x="148" y="148"/>
                      <a:pt x="152" y="151"/>
                    </a:cubicBezTo>
                    <a:cubicBezTo>
                      <a:pt x="153" y="153"/>
                      <a:pt x="154" y="155"/>
                      <a:pt x="155" y="157"/>
                    </a:cubicBezTo>
                    <a:close/>
                    <a:moveTo>
                      <a:pt x="144" y="151"/>
                    </a:moveTo>
                    <a:cubicBezTo>
                      <a:pt x="140" y="150"/>
                      <a:pt x="136" y="148"/>
                      <a:pt x="132" y="146"/>
                    </a:cubicBezTo>
                    <a:cubicBezTo>
                      <a:pt x="131" y="145"/>
                      <a:pt x="130" y="144"/>
                      <a:pt x="129" y="143"/>
                    </a:cubicBezTo>
                    <a:cubicBezTo>
                      <a:pt x="125" y="139"/>
                      <a:pt x="123" y="136"/>
                      <a:pt x="120" y="132"/>
                    </a:cubicBezTo>
                    <a:cubicBezTo>
                      <a:pt x="124" y="134"/>
                      <a:pt x="128" y="136"/>
                      <a:pt x="132" y="138"/>
                    </a:cubicBezTo>
                    <a:cubicBezTo>
                      <a:pt x="134" y="139"/>
                      <a:pt x="135" y="140"/>
                      <a:pt x="136" y="141"/>
                    </a:cubicBezTo>
                    <a:cubicBezTo>
                      <a:pt x="139" y="144"/>
                      <a:pt x="141" y="148"/>
                      <a:pt x="144" y="151"/>
                    </a:cubicBezTo>
                    <a:close/>
                    <a:moveTo>
                      <a:pt x="127" y="145"/>
                    </a:moveTo>
                    <a:cubicBezTo>
                      <a:pt x="127" y="145"/>
                      <a:pt x="127" y="145"/>
                      <a:pt x="127" y="145"/>
                    </a:cubicBezTo>
                    <a:cubicBezTo>
                      <a:pt x="121" y="142"/>
                      <a:pt x="115" y="141"/>
                      <a:pt x="109" y="139"/>
                    </a:cubicBezTo>
                    <a:cubicBezTo>
                      <a:pt x="104" y="134"/>
                      <a:pt x="100" y="129"/>
                      <a:pt x="97" y="124"/>
                    </a:cubicBezTo>
                    <a:cubicBezTo>
                      <a:pt x="102" y="125"/>
                      <a:pt x="109" y="127"/>
                      <a:pt x="116" y="130"/>
                    </a:cubicBezTo>
                    <a:cubicBezTo>
                      <a:pt x="119" y="135"/>
                      <a:pt x="123" y="140"/>
                      <a:pt x="127" y="144"/>
                    </a:cubicBezTo>
                    <a:lnTo>
                      <a:pt x="127" y="145"/>
                    </a:lnTo>
                    <a:close/>
                    <a:moveTo>
                      <a:pt x="105" y="138"/>
                    </a:moveTo>
                    <a:cubicBezTo>
                      <a:pt x="98" y="137"/>
                      <a:pt x="91" y="136"/>
                      <a:pt x="86" y="136"/>
                    </a:cubicBezTo>
                    <a:cubicBezTo>
                      <a:pt x="83" y="132"/>
                      <a:pt x="82" y="129"/>
                      <a:pt x="84" y="127"/>
                    </a:cubicBezTo>
                    <a:cubicBezTo>
                      <a:pt x="85" y="124"/>
                      <a:pt x="88" y="124"/>
                      <a:pt x="93" y="124"/>
                    </a:cubicBezTo>
                    <a:cubicBezTo>
                      <a:pt x="96" y="128"/>
                      <a:pt x="100" y="133"/>
                      <a:pt x="105" y="138"/>
                    </a:cubicBezTo>
                    <a:close/>
                    <a:moveTo>
                      <a:pt x="127" y="175"/>
                    </a:moveTo>
                    <a:cubicBezTo>
                      <a:pt x="132" y="177"/>
                      <a:pt x="136" y="178"/>
                      <a:pt x="140" y="178"/>
                    </a:cubicBezTo>
                    <a:cubicBezTo>
                      <a:pt x="142" y="178"/>
                      <a:pt x="144" y="177"/>
                      <a:pt x="147" y="177"/>
                    </a:cubicBezTo>
                    <a:cubicBezTo>
                      <a:pt x="144" y="176"/>
                      <a:pt x="142" y="175"/>
                      <a:pt x="140" y="174"/>
                    </a:cubicBezTo>
                    <a:cubicBezTo>
                      <a:pt x="136" y="175"/>
                      <a:pt x="132" y="175"/>
                      <a:pt x="127" y="175"/>
                    </a:cubicBezTo>
                    <a:close/>
                    <a:moveTo>
                      <a:pt x="148" y="180"/>
                    </a:moveTo>
                    <a:cubicBezTo>
                      <a:pt x="150" y="180"/>
                      <a:pt x="152" y="180"/>
                      <a:pt x="154" y="180"/>
                    </a:cubicBezTo>
                    <a:cubicBezTo>
                      <a:pt x="154" y="180"/>
                      <a:pt x="155" y="180"/>
                      <a:pt x="155" y="179"/>
                    </a:cubicBezTo>
                    <a:cubicBezTo>
                      <a:pt x="155" y="179"/>
                      <a:pt x="154" y="179"/>
                      <a:pt x="154" y="179"/>
                    </a:cubicBezTo>
                    <a:cubicBezTo>
                      <a:pt x="152" y="179"/>
                      <a:pt x="150" y="179"/>
                      <a:pt x="148" y="180"/>
                    </a:cubicBezTo>
                    <a:close/>
                    <a:moveTo>
                      <a:pt x="166" y="159"/>
                    </a:moveTo>
                    <a:cubicBezTo>
                      <a:pt x="166" y="159"/>
                      <a:pt x="165" y="159"/>
                      <a:pt x="165" y="158"/>
                    </a:cubicBezTo>
                    <a:cubicBezTo>
                      <a:pt x="164" y="157"/>
                      <a:pt x="163" y="155"/>
                      <a:pt x="162" y="153"/>
                    </a:cubicBezTo>
                    <a:cubicBezTo>
                      <a:pt x="164" y="155"/>
                      <a:pt x="165" y="156"/>
                      <a:pt x="166" y="158"/>
                    </a:cubicBezTo>
                    <a:cubicBezTo>
                      <a:pt x="166" y="158"/>
                      <a:pt x="166" y="159"/>
                      <a:pt x="166" y="159"/>
                    </a:cubicBezTo>
                    <a:close/>
                    <a:moveTo>
                      <a:pt x="159" y="153"/>
                    </a:moveTo>
                    <a:cubicBezTo>
                      <a:pt x="157" y="152"/>
                      <a:pt x="156" y="151"/>
                      <a:pt x="154" y="149"/>
                    </a:cubicBezTo>
                    <a:cubicBezTo>
                      <a:pt x="152" y="146"/>
                      <a:pt x="150" y="142"/>
                      <a:pt x="148" y="138"/>
                    </a:cubicBezTo>
                    <a:cubicBezTo>
                      <a:pt x="151" y="141"/>
                      <a:pt x="154" y="144"/>
                      <a:pt x="157" y="147"/>
                    </a:cubicBezTo>
                    <a:cubicBezTo>
                      <a:pt x="158" y="149"/>
                      <a:pt x="158" y="151"/>
                      <a:pt x="159" y="153"/>
                    </a:cubicBezTo>
                    <a:close/>
                    <a:moveTo>
                      <a:pt x="149" y="146"/>
                    </a:moveTo>
                    <a:cubicBezTo>
                      <a:pt x="146" y="143"/>
                      <a:pt x="142" y="141"/>
                      <a:pt x="138" y="139"/>
                    </a:cubicBezTo>
                    <a:cubicBezTo>
                      <a:pt x="137" y="137"/>
                      <a:pt x="136" y="136"/>
                      <a:pt x="136" y="135"/>
                    </a:cubicBezTo>
                    <a:cubicBezTo>
                      <a:pt x="133" y="131"/>
                      <a:pt x="131" y="127"/>
                      <a:pt x="129" y="123"/>
                    </a:cubicBezTo>
                    <a:cubicBezTo>
                      <a:pt x="133" y="125"/>
                      <a:pt x="136" y="128"/>
                      <a:pt x="140" y="131"/>
                    </a:cubicBezTo>
                    <a:cubicBezTo>
                      <a:pt x="141" y="132"/>
                      <a:pt x="142" y="133"/>
                      <a:pt x="144" y="134"/>
                    </a:cubicBezTo>
                    <a:cubicBezTo>
                      <a:pt x="145" y="138"/>
                      <a:pt x="147" y="142"/>
                      <a:pt x="149" y="146"/>
                    </a:cubicBezTo>
                    <a:close/>
                    <a:moveTo>
                      <a:pt x="134" y="136"/>
                    </a:moveTo>
                    <a:cubicBezTo>
                      <a:pt x="134" y="136"/>
                      <a:pt x="134" y="136"/>
                      <a:pt x="134" y="136"/>
                    </a:cubicBezTo>
                    <a:cubicBezTo>
                      <a:pt x="128" y="133"/>
                      <a:pt x="122" y="130"/>
                      <a:pt x="117" y="128"/>
                    </a:cubicBezTo>
                    <a:cubicBezTo>
                      <a:pt x="113" y="122"/>
                      <a:pt x="110" y="116"/>
                      <a:pt x="108" y="111"/>
                    </a:cubicBezTo>
                    <a:cubicBezTo>
                      <a:pt x="113" y="113"/>
                      <a:pt x="119" y="116"/>
                      <a:pt x="125" y="120"/>
                    </a:cubicBezTo>
                    <a:cubicBezTo>
                      <a:pt x="127" y="125"/>
                      <a:pt x="130" y="131"/>
                      <a:pt x="134" y="136"/>
                    </a:cubicBezTo>
                    <a:close/>
                    <a:moveTo>
                      <a:pt x="113" y="126"/>
                    </a:moveTo>
                    <a:cubicBezTo>
                      <a:pt x="106" y="124"/>
                      <a:pt x="100" y="122"/>
                      <a:pt x="95" y="120"/>
                    </a:cubicBezTo>
                    <a:cubicBezTo>
                      <a:pt x="93" y="116"/>
                      <a:pt x="92" y="113"/>
                      <a:pt x="94" y="111"/>
                    </a:cubicBezTo>
                    <a:cubicBezTo>
                      <a:pt x="96" y="109"/>
                      <a:pt x="99" y="109"/>
                      <a:pt x="103" y="110"/>
                    </a:cubicBezTo>
                    <a:cubicBezTo>
                      <a:pt x="106" y="115"/>
                      <a:pt x="109" y="120"/>
                      <a:pt x="113" y="126"/>
                    </a:cubicBezTo>
                    <a:close/>
                    <a:moveTo>
                      <a:pt x="148" y="174"/>
                    </a:moveTo>
                    <a:cubicBezTo>
                      <a:pt x="150" y="175"/>
                      <a:pt x="152" y="175"/>
                      <a:pt x="154" y="176"/>
                    </a:cubicBezTo>
                    <a:cubicBezTo>
                      <a:pt x="155" y="176"/>
                      <a:pt x="155" y="176"/>
                      <a:pt x="156" y="176"/>
                    </a:cubicBezTo>
                    <a:cubicBezTo>
                      <a:pt x="155" y="175"/>
                      <a:pt x="155" y="175"/>
                      <a:pt x="154" y="175"/>
                    </a:cubicBezTo>
                    <a:cubicBezTo>
                      <a:pt x="152" y="175"/>
                      <a:pt x="150" y="174"/>
                      <a:pt x="148" y="174"/>
                    </a:cubicBezTo>
                    <a:close/>
                    <a:moveTo>
                      <a:pt x="170" y="158"/>
                    </a:moveTo>
                    <a:cubicBezTo>
                      <a:pt x="169" y="157"/>
                      <a:pt x="169" y="157"/>
                      <a:pt x="169" y="156"/>
                    </a:cubicBezTo>
                    <a:cubicBezTo>
                      <a:pt x="168" y="155"/>
                      <a:pt x="168" y="153"/>
                      <a:pt x="167" y="151"/>
                    </a:cubicBezTo>
                    <a:cubicBezTo>
                      <a:pt x="168" y="153"/>
                      <a:pt x="169" y="154"/>
                      <a:pt x="169" y="156"/>
                    </a:cubicBezTo>
                    <a:cubicBezTo>
                      <a:pt x="170" y="157"/>
                      <a:pt x="170" y="157"/>
                      <a:pt x="170" y="158"/>
                    </a:cubicBezTo>
                    <a:close/>
                    <a:moveTo>
                      <a:pt x="164" y="151"/>
                    </a:moveTo>
                    <a:cubicBezTo>
                      <a:pt x="162" y="149"/>
                      <a:pt x="161" y="147"/>
                      <a:pt x="159" y="145"/>
                    </a:cubicBezTo>
                    <a:cubicBezTo>
                      <a:pt x="158" y="142"/>
                      <a:pt x="157" y="138"/>
                      <a:pt x="156" y="133"/>
                    </a:cubicBezTo>
                    <a:cubicBezTo>
                      <a:pt x="158" y="137"/>
                      <a:pt x="161" y="140"/>
                      <a:pt x="163" y="143"/>
                    </a:cubicBezTo>
                    <a:cubicBezTo>
                      <a:pt x="163" y="146"/>
                      <a:pt x="163" y="148"/>
                      <a:pt x="164" y="151"/>
                    </a:cubicBezTo>
                    <a:close/>
                    <a:moveTo>
                      <a:pt x="155" y="141"/>
                    </a:moveTo>
                    <a:cubicBezTo>
                      <a:pt x="152" y="138"/>
                      <a:pt x="149" y="135"/>
                      <a:pt x="146" y="133"/>
                    </a:cubicBezTo>
                    <a:cubicBezTo>
                      <a:pt x="145" y="131"/>
                      <a:pt x="144" y="130"/>
                      <a:pt x="144" y="128"/>
                    </a:cubicBezTo>
                    <a:cubicBezTo>
                      <a:pt x="142" y="124"/>
                      <a:pt x="141" y="119"/>
                      <a:pt x="140" y="115"/>
                    </a:cubicBezTo>
                    <a:cubicBezTo>
                      <a:pt x="143" y="118"/>
                      <a:pt x="146" y="122"/>
                      <a:pt x="149" y="125"/>
                    </a:cubicBezTo>
                    <a:cubicBezTo>
                      <a:pt x="150" y="126"/>
                      <a:pt x="151" y="128"/>
                      <a:pt x="152" y="129"/>
                    </a:cubicBezTo>
                    <a:cubicBezTo>
                      <a:pt x="153" y="133"/>
                      <a:pt x="154" y="137"/>
                      <a:pt x="155" y="141"/>
                    </a:cubicBezTo>
                    <a:close/>
                    <a:moveTo>
                      <a:pt x="142" y="129"/>
                    </a:moveTo>
                    <a:cubicBezTo>
                      <a:pt x="142" y="129"/>
                      <a:pt x="142" y="129"/>
                      <a:pt x="142" y="129"/>
                    </a:cubicBezTo>
                    <a:cubicBezTo>
                      <a:pt x="137" y="125"/>
                      <a:pt x="132" y="121"/>
                      <a:pt x="127" y="118"/>
                    </a:cubicBezTo>
                    <a:cubicBezTo>
                      <a:pt x="124" y="111"/>
                      <a:pt x="122" y="105"/>
                      <a:pt x="121" y="100"/>
                    </a:cubicBezTo>
                    <a:cubicBezTo>
                      <a:pt x="125" y="103"/>
                      <a:pt x="130" y="107"/>
                      <a:pt x="136" y="112"/>
                    </a:cubicBezTo>
                    <a:cubicBezTo>
                      <a:pt x="137" y="117"/>
                      <a:pt x="139" y="123"/>
                      <a:pt x="142" y="129"/>
                    </a:cubicBezTo>
                    <a:close/>
                    <a:moveTo>
                      <a:pt x="123" y="116"/>
                    </a:moveTo>
                    <a:cubicBezTo>
                      <a:pt x="117" y="112"/>
                      <a:pt x="111" y="109"/>
                      <a:pt x="106" y="107"/>
                    </a:cubicBezTo>
                    <a:cubicBezTo>
                      <a:pt x="105" y="102"/>
                      <a:pt x="105" y="99"/>
                      <a:pt x="107" y="97"/>
                    </a:cubicBezTo>
                    <a:cubicBezTo>
                      <a:pt x="109" y="96"/>
                      <a:pt x="112" y="96"/>
                      <a:pt x="117" y="98"/>
                    </a:cubicBezTo>
                    <a:cubicBezTo>
                      <a:pt x="118" y="103"/>
                      <a:pt x="120" y="109"/>
                      <a:pt x="123" y="116"/>
                    </a:cubicBezTo>
                    <a:close/>
                    <a:moveTo>
                      <a:pt x="173" y="157"/>
                    </a:moveTo>
                    <a:cubicBezTo>
                      <a:pt x="173" y="156"/>
                      <a:pt x="173" y="156"/>
                      <a:pt x="173" y="155"/>
                    </a:cubicBezTo>
                    <a:cubicBezTo>
                      <a:pt x="172" y="153"/>
                      <a:pt x="172" y="151"/>
                      <a:pt x="172" y="149"/>
                    </a:cubicBezTo>
                    <a:cubicBezTo>
                      <a:pt x="173" y="151"/>
                      <a:pt x="173" y="153"/>
                      <a:pt x="174" y="155"/>
                    </a:cubicBezTo>
                    <a:cubicBezTo>
                      <a:pt x="173" y="155"/>
                      <a:pt x="173" y="156"/>
                      <a:pt x="173" y="157"/>
                    </a:cubicBezTo>
                    <a:close/>
                    <a:moveTo>
                      <a:pt x="169" y="149"/>
                    </a:moveTo>
                    <a:cubicBezTo>
                      <a:pt x="168" y="147"/>
                      <a:pt x="167" y="145"/>
                      <a:pt x="165" y="143"/>
                    </a:cubicBezTo>
                    <a:cubicBezTo>
                      <a:pt x="165" y="139"/>
                      <a:pt x="164" y="134"/>
                      <a:pt x="164" y="130"/>
                    </a:cubicBezTo>
                    <a:cubicBezTo>
                      <a:pt x="166" y="134"/>
                      <a:pt x="168" y="138"/>
                      <a:pt x="169" y="141"/>
                    </a:cubicBezTo>
                    <a:cubicBezTo>
                      <a:pt x="169" y="144"/>
                      <a:pt x="169" y="146"/>
                      <a:pt x="169" y="149"/>
                    </a:cubicBezTo>
                    <a:close/>
                    <a:moveTo>
                      <a:pt x="162" y="138"/>
                    </a:moveTo>
                    <a:cubicBezTo>
                      <a:pt x="160" y="134"/>
                      <a:pt x="157" y="131"/>
                      <a:pt x="154" y="128"/>
                    </a:cubicBezTo>
                    <a:cubicBezTo>
                      <a:pt x="154" y="126"/>
                      <a:pt x="154" y="124"/>
                      <a:pt x="153" y="123"/>
                    </a:cubicBezTo>
                    <a:cubicBezTo>
                      <a:pt x="152" y="118"/>
                      <a:pt x="152" y="114"/>
                      <a:pt x="151" y="109"/>
                    </a:cubicBezTo>
                    <a:cubicBezTo>
                      <a:pt x="154" y="113"/>
                      <a:pt x="156" y="117"/>
                      <a:pt x="159" y="121"/>
                    </a:cubicBezTo>
                    <a:cubicBezTo>
                      <a:pt x="160" y="122"/>
                      <a:pt x="160" y="124"/>
                      <a:pt x="161" y="125"/>
                    </a:cubicBezTo>
                    <a:cubicBezTo>
                      <a:pt x="161" y="129"/>
                      <a:pt x="162" y="134"/>
                      <a:pt x="162" y="138"/>
                    </a:cubicBezTo>
                    <a:close/>
                    <a:moveTo>
                      <a:pt x="151" y="124"/>
                    </a:moveTo>
                    <a:cubicBezTo>
                      <a:pt x="151" y="124"/>
                      <a:pt x="151" y="124"/>
                      <a:pt x="151" y="124"/>
                    </a:cubicBezTo>
                    <a:cubicBezTo>
                      <a:pt x="147" y="119"/>
                      <a:pt x="142" y="114"/>
                      <a:pt x="138" y="110"/>
                    </a:cubicBezTo>
                    <a:cubicBezTo>
                      <a:pt x="136" y="103"/>
                      <a:pt x="135" y="96"/>
                      <a:pt x="135" y="91"/>
                    </a:cubicBezTo>
                    <a:cubicBezTo>
                      <a:pt x="139" y="95"/>
                      <a:pt x="144" y="99"/>
                      <a:pt x="148" y="105"/>
                    </a:cubicBezTo>
                    <a:cubicBezTo>
                      <a:pt x="149" y="111"/>
                      <a:pt x="150" y="117"/>
                      <a:pt x="151" y="123"/>
                    </a:cubicBezTo>
                    <a:lnTo>
                      <a:pt x="151" y="124"/>
                    </a:lnTo>
                    <a:close/>
                    <a:moveTo>
                      <a:pt x="135" y="107"/>
                    </a:moveTo>
                    <a:cubicBezTo>
                      <a:pt x="129" y="102"/>
                      <a:pt x="124" y="98"/>
                      <a:pt x="120" y="95"/>
                    </a:cubicBezTo>
                    <a:cubicBezTo>
                      <a:pt x="119" y="91"/>
                      <a:pt x="120" y="88"/>
                      <a:pt x="122" y="86"/>
                    </a:cubicBezTo>
                    <a:cubicBezTo>
                      <a:pt x="124" y="85"/>
                      <a:pt x="128" y="86"/>
                      <a:pt x="132" y="88"/>
                    </a:cubicBezTo>
                    <a:cubicBezTo>
                      <a:pt x="132" y="94"/>
                      <a:pt x="133" y="100"/>
                      <a:pt x="135" y="107"/>
                    </a:cubicBezTo>
                    <a:close/>
                    <a:moveTo>
                      <a:pt x="177" y="156"/>
                    </a:moveTo>
                    <a:cubicBezTo>
                      <a:pt x="177" y="156"/>
                      <a:pt x="177" y="155"/>
                      <a:pt x="177" y="155"/>
                    </a:cubicBezTo>
                    <a:cubicBezTo>
                      <a:pt x="177" y="153"/>
                      <a:pt x="177" y="151"/>
                      <a:pt x="177" y="149"/>
                    </a:cubicBezTo>
                    <a:cubicBezTo>
                      <a:pt x="177" y="151"/>
                      <a:pt x="178" y="153"/>
                      <a:pt x="178" y="154"/>
                    </a:cubicBezTo>
                    <a:cubicBezTo>
                      <a:pt x="178" y="155"/>
                      <a:pt x="177" y="156"/>
                      <a:pt x="177" y="156"/>
                    </a:cubicBezTo>
                    <a:close/>
                    <a:moveTo>
                      <a:pt x="174" y="147"/>
                    </a:moveTo>
                    <a:cubicBezTo>
                      <a:pt x="174" y="145"/>
                      <a:pt x="173" y="143"/>
                      <a:pt x="172" y="141"/>
                    </a:cubicBezTo>
                    <a:cubicBezTo>
                      <a:pt x="172" y="137"/>
                      <a:pt x="172" y="133"/>
                      <a:pt x="172" y="128"/>
                    </a:cubicBezTo>
                    <a:cubicBezTo>
                      <a:pt x="174" y="132"/>
                      <a:pt x="175" y="137"/>
                      <a:pt x="176" y="140"/>
                    </a:cubicBezTo>
                    <a:cubicBezTo>
                      <a:pt x="175" y="143"/>
                      <a:pt x="175" y="145"/>
                      <a:pt x="174" y="147"/>
                    </a:cubicBezTo>
                    <a:close/>
                    <a:moveTo>
                      <a:pt x="169" y="136"/>
                    </a:moveTo>
                    <a:cubicBezTo>
                      <a:pt x="168" y="132"/>
                      <a:pt x="166" y="128"/>
                      <a:pt x="163" y="124"/>
                    </a:cubicBezTo>
                    <a:cubicBezTo>
                      <a:pt x="163" y="123"/>
                      <a:pt x="163" y="121"/>
                      <a:pt x="163" y="119"/>
                    </a:cubicBezTo>
                    <a:cubicBezTo>
                      <a:pt x="163" y="115"/>
                      <a:pt x="163" y="110"/>
                      <a:pt x="164" y="106"/>
                    </a:cubicBezTo>
                    <a:cubicBezTo>
                      <a:pt x="166" y="110"/>
                      <a:pt x="167" y="114"/>
                      <a:pt x="169" y="118"/>
                    </a:cubicBezTo>
                    <a:cubicBezTo>
                      <a:pt x="170" y="120"/>
                      <a:pt x="170" y="121"/>
                      <a:pt x="171" y="123"/>
                    </a:cubicBezTo>
                    <a:cubicBezTo>
                      <a:pt x="170" y="127"/>
                      <a:pt x="170" y="131"/>
                      <a:pt x="169" y="136"/>
                    </a:cubicBezTo>
                    <a:close/>
                    <a:moveTo>
                      <a:pt x="161" y="120"/>
                    </a:moveTo>
                    <a:cubicBezTo>
                      <a:pt x="161" y="120"/>
                      <a:pt x="161" y="120"/>
                      <a:pt x="161" y="120"/>
                    </a:cubicBezTo>
                    <a:cubicBezTo>
                      <a:pt x="158" y="114"/>
                      <a:pt x="154" y="109"/>
                      <a:pt x="151" y="104"/>
                    </a:cubicBezTo>
                    <a:cubicBezTo>
                      <a:pt x="150" y="97"/>
                      <a:pt x="150" y="90"/>
                      <a:pt x="151" y="85"/>
                    </a:cubicBezTo>
                    <a:cubicBezTo>
                      <a:pt x="154" y="89"/>
                      <a:pt x="158" y="95"/>
                      <a:pt x="161" y="101"/>
                    </a:cubicBezTo>
                    <a:cubicBezTo>
                      <a:pt x="161" y="107"/>
                      <a:pt x="161" y="113"/>
                      <a:pt x="161" y="119"/>
                    </a:cubicBezTo>
                    <a:lnTo>
                      <a:pt x="161" y="120"/>
                    </a:lnTo>
                    <a:close/>
                    <a:moveTo>
                      <a:pt x="148" y="101"/>
                    </a:moveTo>
                    <a:cubicBezTo>
                      <a:pt x="144" y="95"/>
                      <a:pt x="139" y="90"/>
                      <a:pt x="135" y="87"/>
                    </a:cubicBezTo>
                    <a:cubicBezTo>
                      <a:pt x="136" y="82"/>
                      <a:pt x="137" y="79"/>
                      <a:pt x="139" y="78"/>
                    </a:cubicBezTo>
                    <a:cubicBezTo>
                      <a:pt x="142" y="77"/>
                      <a:pt x="145" y="79"/>
                      <a:pt x="148" y="82"/>
                    </a:cubicBezTo>
                    <a:cubicBezTo>
                      <a:pt x="147" y="87"/>
                      <a:pt x="147" y="94"/>
                      <a:pt x="148" y="101"/>
                    </a:cubicBezTo>
                    <a:close/>
                    <a:moveTo>
                      <a:pt x="181" y="156"/>
                    </a:moveTo>
                    <a:cubicBezTo>
                      <a:pt x="181" y="156"/>
                      <a:pt x="181" y="155"/>
                      <a:pt x="181" y="155"/>
                    </a:cubicBezTo>
                    <a:cubicBezTo>
                      <a:pt x="181" y="153"/>
                      <a:pt x="182" y="151"/>
                      <a:pt x="182" y="149"/>
                    </a:cubicBezTo>
                    <a:cubicBezTo>
                      <a:pt x="182" y="151"/>
                      <a:pt x="182" y="153"/>
                      <a:pt x="182" y="155"/>
                    </a:cubicBezTo>
                    <a:cubicBezTo>
                      <a:pt x="182" y="155"/>
                      <a:pt x="182" y="156"/>
                      <a:pt x="181" y="156"/>
                    </a:cubicBezTo>
                    <a:close/>
                    <a:moveTo>
                      <a:pt x="180" y="147"/>
                    </a:moveTo>
                    <a:cubicBezTo>
                      <a:pt x="180" y="145"/>
                      <a:pt x="179" y="143"/>
                      <a:pt x="178" y="140"/>
                    </a:cubicBezTo>
                    <a:cubicBezTo>
                      <a:pt x="179" y="136"/>
                      <a:pt x="180" y="132"/>
                      <a:pt x="181" y="128"/>
                    </a:cubicBezTo>
                    <a:cubicBezTo>
                      <a:pt x="182" y="132"/>
                      <a:pt x="182" y="137"/>
                      <a:pt x="182" y="141"/>
                    </a:cubicBezTo>
                    <a:cubicBezTo>
                      <a:pt x="182" y="143"/>
                      <a:pt x="181" y="145"/>
                      <a:pt x="180" y="147"/>
                    </a:cubicBezTo>
                    <a:close/>
                    <a:moveTo>
                      <a:pt x="177" y="135"/>
                    </a:moveTo>
                    <a:cubicBezTo>
                      <a:pt x="176" y="131"/>
                      <a:pt x="175" y="127"/>
                      <a:pt x="173" y="123"/>
                    </a:cubicBezTo>
                    <a:cubicBezTo>
                      <a:pt x="173" y="121"/>
                      <a:pt x="174" y="119"/>
                      <a:pt x="174" y="118"/>
                    </a:cubicBezTo>
                    <a:cubicBezTo>
                      <a:pt x="175" y="113"/>
                      <a:pt x="176" y="109"/>
                      <a:pt x="177" y="104"/>
                    </a:cubicBezTo>
                    <a:cubicBezTo>
                      <a:pt x="178" y="109"/>
                      <a:pt x="179" y="113"/>
                      <a:pt x="180" y="118"/>
                    </a:cubicBezTo>
                    <a:cubicBezTo>
                      <a:pt x="180" y="119"/>
                      <a:pt x="180" y="121"/>
                      <a:pt x="181" y="122"/>
                    </a:cubicBezTo>
                    <a:cubicBezTo>
                      <a:pt x="179" y="127"/>
                      <a:pt x="178" y="131"/>
                      <a:pt x="177" y="135"/>
                    </a:cubicBezTo>
                    <a:close/>
                    <a:moveTo>
                      <a:pt x="171" y="118"/>
                    </a:moveTo>
                    <a:cubicBezTo>
                      <a:pt x="171" y="118"/>
                      <a:pt x="171" y="118"/>
                      <a:pt x="171" y="118"/>
                    </a:cubicBezTo>
                    <a:cubicBezTo>
                      <a:pt x="169" y="112"/>
                      <a:pt x="167" y="106"/>
                      <a:pt x="164" y="101"/>
                    </a:cubicBezTo>
                    <a:cubicBezTo>
                      <a:pt x="165" y="93"/>
                      <a:pt x="166" y="87"/>
                      <a:pt x="168" y="82"/>
                    </a:cubicBezTo>
                    <a:cubicBezTo>
                      <a:pt x="170" y="86"/>
                      <a:pt x="173" y="92"/>
                      <a:pt x="175" y="100"/>
                    </a:cubicBezTo>
                    <a:cubicBezTo>
                      <a:pt x="174" y="105"/>
                      <a:pt x="172" y="111"/>
                      <a:pt x="171" y="117"/>
                    </a:cubicBezTo>
                    <a:lnTo>
                      <a:pt x="171" y="118"/>
                    </a:lnTo>
                    <a:close/>
                    <a:moveTo>
                      <a:pt x="162" y="97"/>
                    </a:moveTo>
                    <a:cubicBezTo>
                      <a:pt x="159" y="90"/>
                      <a:pt x="155" y="85"/>
                      <a:pt x="152" y="81"/>
                    </a:cubicBezTo>
                    <a:cubicBezTo>
                      <a:pt x="153" y="76"/>
                      <a:pt x="155" y="73"/>
                      <a:pt x="157" y="73"/>
                    </a:cubicBezTo>
                    <a:cubicBezTo>
                      <a:pt x="160" y="72"/>
                      <a:pt x="162" y="74"/>
                      <a:pt x="165" y="78"/>
                    </a:cubicBezTo>
                    <a:cubicBezTo>
                      <a:pt x="164" y="83"/>
                      <a:pt x="163" y="89"/>
                      <a:pt x="162" y="97"/>
                    </a:cubicBezTo>
                    <a:close/>
                    <a:moveTo>
                      <a:pt x="185" y="157"/>
                    </a:moveTo>
                    <a:cubicBezTo>
                      <a:pt x="185" y="157"/>
                      <a:pt x="185" y="156"/>
                      <a:pt x="185" y="156"/>
                    </a:cubicBezTo>
                    <a:cubicBezTo>
                      <a:pt x="186" y="154"/>
                      <a:pt x="187" y="152"/>
                      <a:pt x="188" y="150"/>
                    </a:cubicBezTo>
                    <a:cubicBezTo>
                      <a:pt x="187" y="152"/>
                      <a:pt x="187" y="154"/>
                      <a:pt x="186" y="156"/>
                    </a:cubicBezTo>
                    <a:cubicBezTo>
                      <a:pt x="186" y="156"/>
                      <a:pt x="185" y="157"/>
                      <a:pt x="185" y="157"/>
                    </a:cubicBezTo>
                    <a:close/>
                    <a:moveTo>
                      <a:pt x="185" y="148"/>
                    </a:moveTo>
                    <a:cubicBezTo>
                      <a:pt x="185" y="146"/>
                      <a:pt x="185" y="143"/>
                      <a:pt x="185" y="141"/>
                    </a:cubicBezTo>
                    <a:cubicBezTo>
                      <a:pt x="187" y="137"/>
                      <a:pt x="188" y="133"/>
                      <a:pt x="190" y="129"/>
                    </a:cubicBezTo>
                    <a:cubicBezTo>
                      <a:pt x="190" y="134"/>
                      <a:pt x="190" y="138"/>
                      <a:pt x="189" y="142"/>
                    </a:cubicBezTo>
                    <a:cubicBezTo>
                      <a:pt x="188" y="144"/>
                      <a:pt x="187" y="146"/>
                      <a:pt x="185" y="148"/>
                    </a:cubicBezTo>
                    <a:close/>
                    <a:moveTo>
                      <a:pt x="185" y="135"/>
                    </a:moveTo>
                    <a:cubicBezTo>
                      <a:pt x="184" y="131"/>
                      <a:pt x="184" y="127"/>
                      <a:pt x="183" y="123"/>
                    </a:cubicBezTo>
                    <a:cubicBezTo>
                      <a:pt x="183" y="121"/>
                      <a:pt x="184" y="119"/>
                      <a:pt x="185" y="118"/>
                    </a:cubicBezTo>
                    <a:cubicBezTo>
                      <a:pt x="186" y="113"/>
                      <a:pt x="188" y="109"/>
                      <a:pt x="189" y="105"/>
                    </a:cubicBezTo>
                    <a:cubicBezTo>
                      <a:pt x="190" y="110"/>
                      <a:pt x="190" y="114"/>
                      <a:pt x="190" y="119"/>
                    </a:cubicBezTo>
                    <a:cubicBezTo>
                      <a:pt x="190" y="121"/>
                      <a:pt x="190" y="122"/>
                      <a:pt x="190" y="124"/>
                    </a:cubicBezTo>
                    <a:cubicBezTo>
                      <a:pt x="188" y="128"/>
                      <a:pt x="186" y="131"/>
                      <a:pt x="185" y="135"/>
                    </a:cubicBezTo>
                    <a:close/>
                    <a:moveTo>
                      <a:pt x="182" y="118"/>
                    </a:moveTo>
                    <a:cubicBezTo>
                      <a:pt x="182" y="117"/>
                      <a:pt x="182" y="117"/>
                      <a:pt x="182" y="117"/>
                    </a:cubicBezTo>
                    <a:cubicBezTo>
                      <a:pt x="181" y="111"/>
                      <a:pt x="179" y="105"/>
                      <a:pt x="178" y="100"/>
                    </a:cubicBezTo>
                    <a:cubicBezTo>
                      <a:pt x="180" y="92"/>
                      <a:pt x="182" y="86"/>
                      <a:pt x="185" y="81"/>
                    </a:cubicBezTo>
                    <a:cubicBezTo>
                      <a:pt x="186" y="86"/>
                      <a:pt x="188" y="93"/>
                      <a:pt x="189" y="100"/>
                    </a:cubicBezTo>
                    <a:cubicBezTo>
                      <a:pt x="187" y="106"/>
                      <a:pt x="184" y="111"/>
                      <a:pt x="182" y="117"/>
                    </a:cubicBezTo>
                    <a:lnTo>
                      <a:pt x="182" y="118"/>
                    </a:lnTo>
                    <a:close/>
                    <a:moveTo>
                      <a:pt x="176" y="95"/>
                    </a:moveTo>
                    <a:cubicBezTo>
                      <a:pt x="174" y="88"/>
                      <a:pt x="172" y="82"/>
                      <a:pt x="169" y="78"/>
                    </a:cubicBezTo>
                    <a:cubicBezTo>
                      <a:pt x="171" y="73"/>
                      <a:pt x="174" y="71"/>
                      <a:pt x="176" y="71"/>
                    </a:cubicBezTo>
                    <a:cubicBezTo>
                      <a:pt x="179" y="71"/>
                      <a:pt x="181" y="73"/>
                      <a:pt x="183" y="77"/>
                    </a:cubicBezTo>
                    <a:cubicBezTo>
                      <a:pt x="181" y="82"/>
                      <a:pt x="178" y="88"/>
                      <a:pt x="176" y="95"/>
                    </a:cubicBezTo>
                    <a:close/>
                    <a:moveTo>
                      <a:pt x="189" y="159"/>
                    </a:moveTo>
                    <a:cubicBezTo>
                      <a:pt x="189" y="158"/>
                      <a:pt x="189" y="158"/>
                      <a:pt x="189" y="157"/>
                    </a:cubicBezTo>
                    <a:cubicBezTo>
                      <a:pt x="190" y="156"/>
                      <a:pt x="191" y="154"/>
                      <a:pt x="192" y="152"/>
                    </a:cubicBezTo>
                    <a:cubicBezTo>
                      <a:pt x="192" y="154"/>
                      <a:pt x="191" y="156"/>
                      <a:pt x="190" y="158"/>
                    </a:cubicBezTo>
                    <a:cubicBezTo>
                      <a:pt x="190" y="158"/>
                      <a:pt x="189" y="158"/>
                      <a:pt x="189" y="159"/>
                    </a:cubicBezTo>
                    <a:close/>
                    <a:moveTo>
                      <a:pt x="191" y="150"/>
                    </a:moveTo>
                    <a:cubicBezTo>
                      <a:pt x="191" y="148"/>
                      <a:pt x="191" y="145"/>
                      <a:pt x="192" y="143"/>
                    </a:cubicBezTo>
                    <a:cubicBezTo>
                      <a:pt x="194" y="139"/>
                      <a:pt x="196" y="136"/>
                      <a:pt x="198" y="132"/>
                    </a:cubicBezTo>
                    <a:cubicBezTo>
                      <a:pt x="198" y="137"/>
                      <a:pt x="196" y="141"/>
                      <a:pt x="195" y="144"/>
                    </a:cubicBezTo>
                    <a:cubicBezTo>
                      <a:pt x="194" y="146"/>
                      <a:pt x="192" y="148"/>
                      <a:pt x="191" y="150"/>
                    </a:cubicBezTo>
                    <a:close/>
                    <a:moveTo>
                      <a:pt x="192" y="137"/>
                    </a:moveTo>
                    <a:cubicBezTo>
                      <a:pt x="192" y="133"/>
                      <a:pt x="193" y="129"/>
                      <a:pt x="193" y="124"/>
                    </a:cubicBezTo>
                    <a:cubicBezTo>
                      <a:pt x="193" y="123"/>
                      <a:pt x="194" y="121"/>
                      <a:pt x="195" y="120"/>
                    </a:cubicBezTo>
                    <a:cubicBezTo>
                      <a:pt x="197" y="116"/>
                      <a:pt x="200" y="112"/>
                      <a:pt x="202" y="108"/>
                    </a:cubicBezTo>
                    <a:cubicBezTo>
                      <a:pt x="202" y="113"/>
                      <a:pt x="201" y="117"/>
                      <a:pt x="200" y="122"/>
                    </a:cubicBezTo>
                    <a:cubicBezTo>
                      <a:pt x="200" y="124"/>
                      <a:pt x="200" y="125"/>
                      <a:pt x="200" y="127"/>
                    </a:cubicBezTo>
                    <a:cubicBezTo>
                      <a:pt x="197" y="130"/>
                      <a:pt x="194" y="134"/>
                      <a:pt x="192" y="137"/>
                    </a:cubicBezTo>
                    <a:close/>
                    <a:moveTo>
                      <a:pt x="193" y="119"/>
                    </a:moveTo>
                    <a:cubicBezTo>
                      <a:pt x="193" y="119"/>
                      <a:pt x="193" y="119"/>
                      <a:pt x="193" y="119"/>
                    </a:cubicBezTo>
                    <a:cubicBezTo>
                      <a:pt x="193" y="113"/>
                      <a:pt x="192" y="106"/>
                      <a:pt x="192" y="101"/>
                    </a:cubicBezTo>
                    <a:cubicBezTo>
                      <a:pt x="195" y="94"/>
                      <a:pt x="198" y="88"/>
                      <a:pt x="202" y="84"/>
                    </a:cubicBezTo>
                    <a:cubicBezTo>
                      <a:pt x="202" y="89"/>
                      <a:pt x="203" y="96"/>
                      <a:pt x="202" y="103"/>
                    </a:cubicBezTo>
                    <a:cubicBezTo>
                      <a:pt x="199" y="108"/>
                      <a:pt x="196" y="113"/>
                      <a:pt x="193" y="119"/>
                    </a:cubicBezTo>
                    <a:close/>
                    <a:moveTo>
                      <a:pt x="191" y="96"/>
                    </a:moveTo>
                    <a:cubicBezTo>
                      <a:pt x="190" y="89"/>
                      <a:pt x="189" y="83"/>
                      <a:pt x="187" y="78"/>
                    </a:cubicBezTo>
                    <a:cubicBezTo>
                      <a:pt x="190" y="74"/>
                      <a:pt x="192" y="72"/>
                      <a:pt x="195" y="72"/>
                    </a:cubicBezTo>
                    <a:cubicBezTo>
                      <a:pt x="197" y="72"/>
                      <a:pt x="199" y="75"/>
                      <a:pt x="200" y="80"/>
                    </a:cubicBezTo>
                    <a:cubicBezTo>
                      <a:pt x="197" y="84"/>
                      <a:pt x="194" y="90"/>
                      <a:pt x="191" y="96"/>
                    </a:cubicBezTo>
                    <a:close/>
                    <a:moveTo>
                      <a:pt x="192" y="161"/>
                    </a:moveTo>
                    <a:cubicBezTo>
                      <a:pt x="192" y="160"/>
                      <a:pt x="193" y="160"/>
                      <a:pt x="193" y="160"/>
                    </a:cubicBezTo>
                    <a:cubicBezTo>
                      <a:pt x="194" y="158"/>
                      <a:pt x="195" y="157"/>
                      <a:pt x="197" y="155"/>
                    </a:cubicBezTo>
                    <a:cubicBezTo>
                      <a:pt x="196" y="157"/>
                      <a:pt x="195" y="159"/>
                      <a:pt x="193" y="160"/>
                    </a:cubicBezTo>
                    <a:cubicBezTo>
                      <a:pt x="193" y="160"/>
                      <a:pt x="193" y="161"/>
                      <a:pt x="192" y="161"/>
                    </a:cubicBezTo>
                    <a:close/>
                    <a:moveTo>
                      <a:pt x="195" y="152"/>
                    </a:moveTo>
                    <a:cubicBezTo>
                      <a:pt x="196" y="150"/>
                      <a:pt x="197" y="148"/>
                      <a:pt x="198" y="146"/>
                    </a:cubicBezTo>
                    <a:cubicBezTo>
                      <a:pt x="200" y="143"/>
                      <a:pt x="203" y="140"/>
                      <a:pt x="206" y="136"/>
                    </a:cubicBezTo>
                    <a:cubicBezTo>
                      <a:pt x="205" y="141"/>
                      <a:pt x="203" y="144"/>
                      <a:pt x="201" y="148"/>
                    </a:cubicBezTo>
                    <a:cubicBezTo>
                      <a:pt x="199" y="149"/>
                      <a:pt x="197" y="151"/>
                      <a:pt x="195" y="152"/>
                    </a:cubicBezTo>
                    <a:close/>
                    <a:moveTo>
                      <a:pt x="199" y="140"/>
                    </a:moveTo>
                    <a:cubicBezTo>
                      <a:pt x="200" y="136"/>
                      <a:pt x="201" y="132"/>
                      <a:pt x="202" y="128"/>
                    </a:cubicBezTo>
                    <a:cubicBezTo>
                      <a:pt x="203" y="126"/>
                      <a:pt x="204" y="125"/>
                      <a:pt x="205" y="124"/>
                    </a:cubicBezTo>
                    <a:cubicBezTo>
                      <a:pt x="208" y="120"/>
                      <a:pt x="211" y="117"/>
                      <a:pt x="214" y="114"/>
                    </a:cubicBezTo>
                    <a:cubicBezTo>
                      <a:pt x="213" y="118"/>
                      <a:pt x="212" y="122"/>
                      <a:pt x="210" y="127"/>
                    </a:cubicBezTo>
                    <a:cubicBezTo>
                      <a:pt x="209" y="128"/>
                      <a:pt x="209" y="130"/>
                      <a:pt x="208" y="131"/>
                    </a:cubicBezTo>
                    <a:cubicBezTo>
                      <a:pt x="205" y="134"/>
                      <a:pt x="202" y="137"/>
                      <a:pt x="199" y="140"/>
                    </a:cubicBezTo>
                    <a:close/>
                    <a:moveTo>
                      <a:pt x="203" y="123"/>
                    </a:moveTo>
                    <a:cubicBezTo>
                      <a:pt x="203" y="122"/>
                      <a:pt x="203" y="122"/>
                      <a:pt x="203" y="122"/>
                    </a:cubicBezTo>
                    <a:cubicBezTo>
                      <a:pt x="204" y="116"/>
                      <a:pt x="205" y="110"/>
                      <a:pt x="205" y="104"/>
                    </a:cubicBezTo>
                    <a:cubicBezTo>
                      <a:pt x="209" y="98"/>
                      <a:pt x="214" y="93"/>
                      <a:pt x="218" y="90"/>
                    </a:cubicBezTo>
                    <a:cubicBezTo>
                      <a:pt x="218" y="95"/>
                      <a:pt x="217" y="101"/>
                      <a:pt x="215" y="109"/>
                    </a:cubicBezTo>
                    <a:cubicBezTo>
                      <a:pt x="211" y="113"/>
                      <a:pt x="207" y="117"/>
                      <a:pt x="203" y="122"/>
                    </a:cubicBezTo>
                    <a:lnTo>
                      <a:pt x="203" y="123"/>
                    </a:lnTo>
                    <a:close/>
                    <a:moveTo>
                      <a:pt x="205" y="99"/>
                    </a:moveTo>
                    <a:cubicBezTo>
                      <a:pt x="205" y="92"/>
                      <a:pt x="205" y="86"/>
                      <a:pt x="205" y="81"/>
                    </a:cubicBezTo>
                    <a:cubicBezTo>
                      <a:pt x="208" y="77"/>
                      <a:pt x="211" y="76"/>
                      <a:pt x="213" y="77"/>
                    </a:cubicBezTo>
                    <a:cubicBezTo>
                      <a:pt x="215" y="77"/>
                      <a:pt x="217" y="80"/>
                      <a:pt x="217" y="85"/>
                    </a:cubicBezTo>
                    <a:cubicBezTo>
                      <a:pt x="213" y="89"/>
                      <a:pt x="209" y="94"/>
                      <a:pt x="205" y="99"/>
                    </a:cubicBezTo>
                    <a:close/>
                    <a:moveTo>
                      <a:pt x="195" y="164"/>
                    </a:moveTo>
                    <a:cubicBezTo>
                      <a:pt x="195" y="163"/>
                      <a:pt x="196" y="163"/>
                      <a:pt x="196" y="162"/>
                    </a:cubicBezTo>
                    <a:cubicBezTo>
                      <a:pt x="197" y="161"/>
                      <a:pt x="199" y="160"/>
                      <a:pt x="200" y="159"/>
                    </a:cubicBezTo>
                    <a:cubicBezTo>
                      <a:pt x="199" y="160"/>
                      <a:pt x="198" y="162"/>
                      <a:pt x="197" y="163"/>
                    </a:cubicBezTo>
                    <a:cubicBezTo>
                      <a:pt x="196" y="163"/>
                      <a:pt x="195" y="163"/>
                      <a:pt x="195" y="164"/>
                    </a:cubicBezTo>
                    <a:close/>
                    <a:moveTo>
                      <a:pt x="200" y="156"/>
                    </a:moveTo>
                    <a:cubicBezTo>
                      <a:pt x="201" y="154"/>
                      <a:pt x="202" y="152"/>
                      <a:pt x="203" y="150"/>
                    </a:cubicBezTo>
                    <a:cubicBezTo>
                      <a:pt x="206" y="147"/>
                      <a:pt x="210" y="145"/>
                      <a:pt x="213" y="142"/>
                    </a:cubicBezTo>
                    <a:cubicBezTo>
                      <a:pt x="211" y="146"/>
                      <a:pt x="208" y="149"/>
                      <a:pt x="206" y="152"/>
                    </a:cubicBezTo>
                    <a:cubicBezTo>
                      <a:pt x="204" y="154"/>
                      <a:pt x="202" y="155"/>
                      <a:pt x="200" y="156"/>
                    </a:cubicBezTo>
                    <a:close/>
                    <a:moveTo>
                      <a:pt x="206" y="144"/>
                    </a:moveTo>
                    <a:cubicBezTo>
                      <a:pt x="207" y="141"/>
                      <a:pt x="209" y="137"/>
                      <a:pt x="210" y="133"/>
                    </a:cubicBezTo>
                    <a:cubicBezTo>
                      <a:pt x="212" y="131"/>
                      <a:pt x="213" y="130"/>
                      <a:pt x="214" y="129"/>
                    </a:cubicBezTo>
                    <a:cubicBezTo>
                      <a:pt x="218" y="126"/>
                      <a:pt x="221" y="123"/>
                      <a:pt x="225" y="121"/>
                    </a:cubicBezTo>
                    <a:cubicBezTo>
                      <a:pt x="223" y="125"/>
                      <a:pt x="221" y="129"/>
                      <a:pt x="219" y="133"/>
                    </a:cubicBezTo>
                    <a:cubicBezTo>
                      <a:pt x="218" y="134"/>
                      <a:pt x="217" y="136"/>
                      <a:pt x="216" y="137"/>
                    </a:cubicBezTo>
                    <a:cubicBezTo>
                      <a:pt x="212" y="140"/>
                      <a:pt x="209" y="142"/>
                      <a:pt x="206" y="144"/>
                    </a:cubicBezTo>
                    <a:close/>
                    <a:moveTo>
                      <a:pt x="212" y="128"/>
                    </a:moveTo>
                    <a:cubicBezTo>
                      <a:pt x="212" y="128"/>
                      <a:pt x="212" y="128"/>
                      <a:pt x="212" y="128"/>
                    </a:cubicBezTo>
                    <a:cubicBezTo>
                      <a:pt x="214" y="122"/>
                      <a:pt x="216" y="116"/>
                      <a:pt x="217" y="110"/>
                    </a:cubicBezTo>
                    <a:cubicBezTo>
                      <a:pt x="223" y="105"/>
                      <a:pt x="228" y="101"/>
                      <a:pt x="232" y="98"/>
                    </a:cubicBezTo>
                    <a:cubicBezTo>
                      <a:pt x="232" y="103"/>
                      <a:pt x="230" y="109"/>
                      <a:pt x="227" y="116"/>
                    </a:cubicBezTo>
                    <a:cubicBezTo>
                      <a:pt x="222" y="120"/>
                      <a:pt x="217" y="123"/>
                      <a:pt x="212" y="128"/>
                    </a:cubicBezTo>
                    <a:close/>
                    <a:moveTo>
                      <a:pt x="219" y="105"/>
                    </a:moveTo>
                    <a:cubicBezTo>
                      <a:pt x="220" y="99"/>
                      <a:pt x="221" y="92"/>
                      <a:pt x="221" y="87"/>
                    </a:cubicBezTo>
                    <a:cubicBezTo>
                      <a:pt x="225" y="84"/>
                      <a:pt x="228" y="83"/>
                      <a:pt x="230" y="84"/>
                    </a:cubicBezTo>
                    <a:cubicBezTo>
                      <a:pt x="232" y="85"/>
                      <a:pt x="233" y="89"/>
                      <a:pt x="233" y="93"/>
                    </a:cubicBezTo>
                    <a:cubicBezTo>
                      <a:pt x="229" y="96"/>
                      <a:pt x="224" y="100"/>
                      <a:pt x="219" y="105"/>
                    </a:cubicBezTo>
                    <a:close/>
                    <a:moveTo>
                      <a:pt x="197" y="167"/>
                    </a:moveTo>
                    <a:cubicBezTo>
                      <a:pt x="198" y="166"/>
                      <a:pt x="198" y="166"/>
                      <a:pt x="198" y="166"/>
                    </a:cubicBezTo>
                    <a:cubicBezTo>
                      <a:pt x="200" y="165"/>
                      <a:pt x="202" y="164"/>
                      <a:pt x="204" y="163"/>
                    </a:cubicBezTo>
                    <a:cubicBezTo>
                      <a:pt x="202" y="164"/>
                      <a:pt x="200" y="165"/>
                      <a:pt x="199" y="166"/>
                    </a:cubicBezTo>
                    <a:cubicBezTo>
                      <a:pt x="198" y="167"/>
                      <a:pt x="198" y="167"/>
                      <a:pt x="197" y="167"/>
                    </a:cubicBezTo>
                    <a:close/>
                    <a:moveTo>
                      <a:pt x="203" y="160"/>
                    </a:moveTo>
                    <a:cubicBezTo>
                      <a:pt x="205" y="158"/>
                      <a:pt x="206" y="156"/>
                      <a:pt x="208" y="154"/>
                    </a:cubicBezTo>
                    <a:cubicBezTo>
                      <a:pt x="211" y="152"/>
                      <a:pt x="215" y="151"/>
                      <a:pt x="219" y="149"/>
                    </a:cubicBezTo>
                    <a:cubicBezTo>
                      <a:pt x="216" y="152"/>
                      <a:pt x="213" y="155"/>
                      <a:pt x="210" y="158"/>
                    </a:cubicBezTo>
                    <a:cubicBezTo>
                      <a:pt x="208" y="158"/>
                      <a:pt x="206" y="159"/>
                      <a:pt x="203" y="160"/>
                    </a:cubicBezTo>
                    <a:close/>
                    <a:moveTo>
                      <a:pt x="211" y="150"/>
                    </a:moveTo>
                    <a:cubicBezTo>
                      <a:pt x="213" y="146"/>
                      <a:pt x="216" y="143"/>
                      <a:pt x="218" y="139"/>
                    </a:cubicBezTo>
                    <a:cubicBezTo>
                      <a:pt x="219" y="138"/>
                      <a:pt x="221" y="137"/>
                      <a:pt x="222" y="136"/>
                    </a:cubicBezTo>
                    <a:cubicBezTo>
                      <a:pt x="226" y="134"/>
                      <a:pt x="230" y="132"/>
                      <a:pt x="234" y="130"/>
                    </a:cubicBezTo>
                    <a:cubicBezTo>
                      <a:pt x="232" y="133"/>
                      <a:pt x="229" y="137"/>
                      <a:pt x="226" y="141"/>
                    </a:cubicBezTo>
                    <a:cubicBezTo>
                      <a:pt x="225" y="142"/>
                      <a:pt x="224" y="143"/>
                      <a:pt x="223" y="144"/>
                    </a:cubicBezTo>
                    <a:cubicBezTo>
                      <a:pt x="219" y="146"/>
                      <a:pt x="215" y="148"/>
                      <a:pt x="211" y="150"/>
                    </a:cubicBezTo>
                    <a:close/>
                    <a:moveTo>
                      <a:pt x="221" y="134"/>
                    </a:moveTo>
                    <a:cubicBezTo>
                      <a:pt x="221" y="134"/>
                      <a:pt x="221" y="134"/>
                      <a:pt x="221" y="134"/>
                    </a:cubicBezTo>
                    <a:cubicBezTo>
                      <a:pt x="224" y="129"/>
                      <a:pt x="226" y="123"/>
                      <a:pt x="229" y="118"/>
                    </a:cubicBezTo>
                    <a:cubicBezTo>
                      <a:pt x="235" y="114"/>
                      <a:pt x="241" y="111"/>
                      <a:pt x="246" y="109"/>
                    </a:cubicBezTo>
                    <a:cubicBezTo>
                      <a:pt x="244" y="114"/>
                      <a:pt x="241" y="119"/>
                      <a:pt x="237" y="126"/>
                    </a:cubicBezTo>
                    <a:cubicBezTo>
                      <a:pt x="232" y="128"/>
                      <a:pt x="226" y="131"/>
                      <a:pt x="221" y="134"/>
                    </a:cubicBezTo>
                    <a:close/>
                    <a:moveTo>
                      <a:pt x="231" y="114"/>
                    </a:moveTo>
                    <a:cubicBezTo>
                      <a:pt x="233" y="107"/>
                      <a:pt x="235" y="101"/>
                      <a:pt x="236" y="96"/>
                    </a:cubicBezTo>
                    <a:cubicBezTo>
                      <a:pt x="241" y="94"/>
                      <a:pt x="244" y="93"/>
                      <a:pt x="246" y="95"/>
                    </a:cubicBezTo>
                    <a:cubicBezTo>
                      <a:pt x="248" y="96"/>
                      <a:pt x="248" y="100"/>
                      <a:pt x="247" y="104"/>
                    </a:cubicBezTo>
                    <a:cubicBezTo>
                      <a:pt x="242" y="106"/>
                      <a:pt x="237" y="110"/>
                      <a:pt x="231" y="114"/>
                    </a:cubicBezTo>
                    <a:close/>
                    <a:moveTo>
                      <a:pt x="199" y="170"/>
                    </a:moveTo>
                    <a:cubicBezTo>
                      <a:pt x="200" y="170"/>
                      <a:pt x="200" y="170"/>
                      <a:pt x="200" y="169"/>
                    </a:cubicBezTo>
                    <a:cubicBezTo>
                      <a:pt x="202" y="169"/>
                      <a:pt x="204" y="168"/>
                      <a:pt x="206" y="168"/>
                    </a:cubicBezTo>
                    <a:cubicBezTo>
                      <a:pt x="204" y="169"/>
                      <a:pt x="202" y="170"/>
                      <a:pt x="201" y="170"/>
                    </a:cubicBezTo>
                    <a:cubicBezTo>
                      <a:pt x="200" y="170"/>
                      <a:pt x="200" y="170"/>
                      <a:pt x="199" y="170"/>
                    </a:cubicBezTo>
                    <a:close/>
                    <a:moveTo>
                      <a:pt x="206" y="165"/>
                    </a:moveTo>
                    <a:cubicBezTo>
                      <a:pt x="208" y="163"/>
                      <a:pt x="210" y="162"/>
                      <a:pt x="212" y="160"/>
                    </a:cubicBezTo>
                    <a:cubicBezTo>
                      <a:pt x="215" y="159"/>
                      <a:pt x="219" y="157"/>
                      <a:pt x="224" y="156"/>
                    </a:cubicBezTo>
                    <a:cubicBezTo>
                      <a:pt x="220" y="159"/>
                      <a:pt x="217" y="161"/>
                      <a:pt x="213" y="163"/>
                    </a:cubicBezTo>
                    <a:cubicBezTo>
                      <a:pt x="211" y="164"/>
                      <a:pt x="209" y="164"/>
                      <a:pt x="206" y="165"/>
                    </a:cubicBezTo>
                    <a:close/>
                    <a:moveTo>
                      <a:pt x="216" y="156"/>
                    </a:moveTo>
                    <a:cubicBezTo>
                      <a:pt x="219" y="153"/>
                      <a:pt x="221" y="150"/>
                      <a:pt x="224" y="146"/>
                    </a:cubicBezTo>
                    <a:cubicBezTo>
                      <a:pt x="226" y="146"/>
                      <a:pt x="227" y="145"/>
                      <a:pt x="229" y="145"/>
                    </a:cubicBezTo>
                    <a:cubicBezTo>
                      <a:pt x="233" y="143"/>
                      <a:pt x="238" y="141"/>
                      <a:pt x="242" y="140"/>
                    </a:cubicBezTo>
                    <a:cubicBezTo>
                      <a:pt x="239" y="143"/>
                      <a:pt x="235" y="147"/>
                      <a:pt x="232" y="150"/>
                    </a:cubicBezTo>
                    <a:cubicBezTo>
                      <a:pt x="231" y="151"/>
                      <a:pt x="229" y="152"/>
                      <a:pt x="228" y="153"/>
                    </a:cubicBezTo>
                    <a:cubicBezTo>
                      <a:pt x="224" y="154"/>
                      <a:pt x="220" y="155"/>
                      <a:pt x="216" y="156"/>
                    </a:cubicBezTo>
                    <a:close/>
                    <a:moveTo>
                      <a:pt x="228" y="143"/>
                    </a:moveTo>
                    <a:cubicBezTo>
                      <a:pt x="228" y="142"/>
                      <a:pt x="228" y="142"/>
                      <a:pt x="228" y="142"/>
                    </a:cubicBezTo>
                    <a:cubicBezTo>
                      <a:pt x="232" y="137"/>
                      <a:pt x="235" y="132"/>
                      <a:pt x="239" y="128"/>
                    </a:cubicBezTo>
                    <a:cubicBezTo>
                      <a:pt x="245" y="125"/>
                      <a:pt x="252" y="122"/>
                      <a:pt x="257" y="121"/>
                    </a:cubicBezTo>
                    <a:cubicBezTo>
                      <a:pt x="254" y="126"/>
                      <a:pt x="250" y="131"/>
                      <a:pt x="245" y="137"/>
                    </a:cubicBezTo>
                    <a:cubicBezTo>
                      <a:pt x="240" y="138"/>
                      <a:pt x="234" y="140"/>
                      <a:pt x="228" y="142"/>
                    </a:cubicBezTo>
                    <a:lnTo>
                      <a:pt x="228" y="143"/>
                    </a:lnTo>
                    <a:close/>
                    <a:moveTo>
                      <a:pt x="241" y="124"/>
                    </a:moveTo>
                    <a:cubicBezTo>
                      <a:pt x="245" y="118"/>
                      <a:pt x="248" y="112"/>
                      <a:pt x="250" y="107"/>
                    </a:cubicBezTo>
                    <a:cubicBezTo>
                      <a:pt x="255" y="106"/>
                      <a:pt x="258" y="106"/>
                      <a:pt x="259" y="108"/>
                    </a:cubicBezTo>
                    <a:cubicBezTo>
                      <a:pt x="261" y="110"/>
                      <a:pt x="261" y="113"/>
                      <a:pt x="259" y="117"/>
                    </a:cubicBezTo>
                    <a:cubicBezTo>
                      <a:pt x="254" y="119"/>
                      <a:pt x="248" y="121"/>
                      <a:pt x="241" y="124"/>
                    </a:cubicBezTo>
                    <a:close/>
                    <a:moveTo>
                      <a:pt x="200" y="174"/>
                    </a:moveTo>
                    <a:cubicBezTo>
                      <a:pt x="201" y="174"/>
                      <a:pt x="201" y="174"/>
                      <a:pt x="202" y="173"/>
                    </a:cubicBezTo>
                    <a:cubicBezTo>
                      <a:pt x="203" y="173"/>
                      <a:pt x="205" y="173"/>
                      <a:pt x="207" y="173"/>
                    </a:cubicBezTo>
                    <a:cubicBezTo>
                      <a:pt x="205" y="173"/>
                      <a:pt x="204" y="174"/>
                      <a:pt x="202" y="174"/>
                    </a:cubicBezTo>
                    <a:cubicBezTo>
                      <a:pt x="201" y="174"/>
                      <a:pt x="201" y="174"/>
                      <a:pt x="200" y="174"/>
                    </a:cubicBezTo>
                    <a:close/>
                    <a:moveTo>
                      <a:pt x="208" y="170"/>
                    </a:moveTo>
                    <a:cubicBezTo>
                      <a:pt x="210" y="169"/>
                      <a:pt x="212" y="167"/>
                      <a:pt x="214" y="166"/>
                    </a:cubicBezTo>
                    <a:cubicBezTo>
                      <a:pt x="218" y="165"/>
                      <a:pt x="222" y="165"/>
                      <a:pt x="227" y="165"/>
                    </a:cubicBezTo>
                    <a:cubicBezTo>
                      <a:pt x="223" y="167"/>
                      <a:pt x="219" y="168"/>
                      <a:pt x="215" y="170"/>
                    </a:cubicBezTo>
                    <a:cubicBezTo>
                      <a:pt x="213" y="170"/>
                      <a:pt x="211" y="170"/>
                      <a:pt x="208" y="170"/>
                    </a:cubicBezTo>
                    <a:close/>
                    <a:moveTo>
                      <a:pt x="219" y="163"/>
                    </a:moveTo>
                    <a:cubicBezTo>
                      <a:pt x="222" y="160"/>
                      <a:pt x="226" y="158"/>
                      <a:pt x="229" y="155"/>
                    </a:cubicBezTo>
                    <a:cubicBezTo>
                      <a:pt x="231" y="155"/>
                      <a:pt x="232" y="154"/>
                      <a:pt x="234" y="154"/>
                    </a:cubicBezTo>
                    <a:cubicBezTo>
                      <a:pt x="239" y="153"/>
                      <a:pt x="243" y="152"/>
                      <a:pt x="247" y="152"/>
                    </a:cubicBezTo>
                    <a:cubicBezTo>
                      <a:pt x="244" y="154"/>
                      <a:pt x="240" y="157"/>
                      <a:pt x="236" y="159"/>
                    </a:cubicBezTo>
                    <a:cubicBezTo>
                      <a:pt x="235" y="160"/>
                      <a:pt x="233" y="161"/>
                      <a:pt x="232" y="162"/>
                    </a:cubicBezTo>
                    <a:cubicBezTo>
                      <a:pt x="227" y="162"/>
                      <a:pt x="223" y="162"/>
                      <a:pt x="219" y="163"/>
                    </a:cubicBezTo>
                    <a:close/>
                    <a:moveTo>
                      <a:pt x="233" y="152"/>
                    </a:moveTo>
                    <a:cubicBezTo>
                      <a:pt x="233" y="152"/>
                      <a:pt x="233" y="152"/>
                      <a:pt x="233" y="152"/>
                    </a:cubicBezTo>
                    <a:cubicBezTo>
                      <a:pt x="238" y="147"/>
                      <a:pt x="243" y="143"/>
                      <a:pt x="247" y="139"/>
                    </a:cubicBezTo>
                    <a:cubicBezTo>
                      <a:pt x="254" y="137"/>
                      <a:pt x="260" y="136"/>
                      <a:pt x="266" y="136"/>
                    </a:cubicBezTo>
                    <a:cubicBezTo>
                      <a:pt x="262" y="140"/>
                      <a:pt x="257" y="144"/>
                      <a:pt x="251" y="149"/>
                    </a:cubicBezTo>
                    <a:cubicBezTo>
                      <a:pt x="246" y="150"/>
                      <a:pt x="240" y="150"/>
                      <a:pt x="233" y="152"/>
                    </a:cubicBezTo>
                    <a:close/>
                    <a:moveTo>
                      <a:pt x="250" y="135"/>
                    </a:moveTo>
                    <a:cubicBezTo>
                      <a:pt x="255" y="130"/>
                      <a:pt x="258" y="125"/>
                      <a:pt x="261" y="121"/>
                    </a:cubicBezTo>
                    <a:cubicBezTo>
                      <a:pt x="266" y="120"/>
                      <a:pt x="269" y="121"/>
                      <a:pt x="271" y="123"/>
                    </a:cubicBezTo>
                    <a:cubicBezTo>
                      <a:pt x="272" y="125"/>
                      <a:pt x="271" y="128"/>
                      <a:pt x="268" y="132"/>
                    </a:cubicBezTo>
                    <a:cubicBezTo>
                      <a:pt x="263" y="133"/>
                      <a:pt x="257" y="134"/>
                      <a:pt x="250" y="135"/>
                    </a:cubicBezTo>
                    <a:close/>
                    <a:moveTo>
                      <a:pt x="201" y="178"/>
                    </a:moveTo>
                    <a:cubicBezTo>
                      <a:pt x="201" y="178"/>
                      <a:pt x="202" y="178"/>
                      <a:pt x="202" y="178"/>
                    </a:cubicBezTo>
                    <a:cubicBezTo>
                      <a:pt x="204" y="178"/>
                      <a:pt x="206" y="178"/>
                      <a:pt x="208" y="178"/>
                    </a:cubicBezTo>
                    <a:cubicBezTo>
                      <a:pt x="206" y="178"/>
                      <a:pt x="204" y="178"/>
                      <a:pt x="202" y="179"/>
                    </a:cubicBezTo>
                    <a:cubicBezTo>
                      <a:pt x="202" y="178"/>
                      <a:pt x="201" y="178"/>
                      <a:pt x="201" y="178"/>
                    </a:cubicBezTo>
                    <a:close/>
                    <a:moveTo>
                      <a:pt x="209" y="175"/>
                    </a:moveTo>
                    <a:cubicBezTo>
                      <a:pt x="212" y="174"/>
                      <a:pt x="214" y="174"/>
                      <a:pt x="216" y="173"/>
                    </a:cubicBezTo>
                    <a:cubicBezTo>
                      <a:pt x="220" y="173"/>
                      <a:pt x="224" y="173"/>
                      <a:pt x="229" y="173"/>
                    </a:cubicBezTo>
                    <a:cubicBezTo>
                      <a:pt x="224" y="175"/>
                      <a:pt x="220" y="176"/>
                      <a:pt x="216" y="176"/>
                    </a:cubicBezTo>
                    <a:cubicBezTo>
                      <a:pt x="214" y="176"/>
                      <a:pt x="212" y="176"/>
                      <a:pt x="209" y="175"/>
                    </a:cubicBezTo>
                    <a:close/>
                    <a:moveTo>
                      <a:pt x="221" y="170"/>
                    </a:moveTo>
                    <a:cubicBezTo>
                      <a:pt x="225" y="168"/>
                      <a:pt x="229" y="166"/>
                      <a:pt x="233" y="164"/>
                    </a:cubicBezTo>
                    <a:cubicBezTo>
                      <a:pt x="234" y="164"/>
                      <a:pt x="236" y="164"/>
                      <a:pt x="237" y="164"/>
                    </a:cubicBezTo>
                    <a:cubicBezTo>
                      <a:pt x="242" y="164"/>
                      <a:pt x="247" y="164"/>
                      <a:pt x="251" y="164"/>
                    </a:cubicBezTo>
                    <a:cubicBezTo>
                      <a:pt x="247" y="166"/>
                      <a:pt x="243" y="168"/>
                      <a:pt x="238" y="170"/>
                    </a:cubicBezTo>
                    <a:cubicBezTo>
                      <a:pt x="237" y="170"/>
                      <a:pt x="235" y="171"/>
                      <a:pt x="234" y="171"/>
                    </a:cubicBezTo>
                    <a:cubicBezTo>
                      <a:pt x="230" y="171"/>
                      <a:pt x="225" y="170"/>
                      <a:pt x="221" y="170"/>
                    </a:cubicBezTo>
                    <a:close/>
                    <a:moveTo>
                      <a:pt x="237" y="162"/>
                    </a:moveTo>
                    <a:cubicBezTo>
                      <a:pt x="237" y="162"/>
                      <a:pt x="237" y="162"/>
                      <a:pt x="237" y="162"/>
                    </a:cubicBezTo>
                    <a:cubicBezTo>
                      <a:pt x="243" y="158"/>
                      <a:pt x="248" y="155"/>
                      <a:pt x="252" y="151"/>
                    </a:cubicBezTo>
                    <a:cubicBezTo>
                      <a:pt x="260" y="151"/>
                      <a:pt x="267" y="151"/>
                      <a:pt x="272" y="152"/>
                    </a:cubicBezTo>
                    <a:cubicBezTo>
                      <a:pt x="268" y="155"/>
                      <a:pt x="262" y="159"/>
                      <a:pt x="256" y="162"/>
                    </a:cubicBezTo>
                    <a:cubicBezTo>
                      <a:pt x="250" y="162"/>
                      <a:pt x="244" y="162"/>
                      <a:pt x="237" y="162"/>
                    </a:cubicBezTo>
                    <a:close/>
                    <a:moveTo>
                      <a:pt x="256" y="149"/>
                    </a:moveTo>
                    <a:cubicBezTo>
                      <a:pt x="262" y="144"/>
                      <a:pt x="267" y="140"/>
                      <a:pt x="270" y="136"/>
                    </a:cubicBezTo>
                    <a:cubicBezTo>
                      <a:pt x="275" y="136"/>
                      <a:pt x="278" y="138"/>
                      <a:pt x="279" y="140"/>
                    </a:cubicBezTo>
                    <a:cubicBezTo>
                      <a:pt x="280" y="142"/>
                      <a:pt x="278" y="145"/>
                      <a:pt x="275" y="149"/>
                    </a:cubicBezTo>
                    <a:cubicBezTo>
                      <a:pt x="270" y="148"/>
                      <a:pt x="263" y="148"/>
                      <a:pt x="256" y="149"/>
                    </a:cubicBezTo>
                    <a:close/>
                    <a:moveTo>
                      <a:pt x="201" y="182"/>
                    </a:moveTo>
                    <a:cubicBezTo>
                      <a:pt x="201" y="182"/>
                      <a:pt x="202" y="182"/>
                      <a:pt x="202" y="182"/>
                    </a:cubicBezTo>
                    <a:cubicBezTo>
                      <a:pt x="204" y="182"/>
                      <a:pt x="206" y="183"/>
                      <a:pt x="208" y="183"/>
                    </a:cubicBezTo>
                    <a:cubicBezTo>
                      <a:pt x="206" y="183"/>
                      <a:pt x="204" y="183"/>
                      <a:pt x="202" y="183"/>
                    </a:cubicBezTo>
                    <a:cubicBezTo>
                      <a:pt x="202" y="183"/>
                      <a:pt x="201" y="182"/>
                      <a:pt x="201" y="182"/>
                    </a:cubicBezTo>
                    <a:close/>
                    <a:moveTo>
                      <a:pt x="210" y="181"/>
                    </a:moveTo>
                    <a:cubicBezTo>
                      <a:pt x="212" y="180"/>
                      <a:pt x="214" y="180"/>
                      <a:pt x="216" y="179"/>
                    </a:cubicBezTo>
                    <a:cubicBezTo>
                      <a:pt x="220" y="180"/>
                      <a:pt x="224" y="181"/>
                      <a:pt x="229" y="182"/>
                    </a:cubicBezTo>
                    <a:cubicBezTo>
                      <a:pt x="224" y="183"/>
                      <a:pt x="220" y="183"/>
                      <a:pt x="216" y="183"/>
                    </a:cubicBezTo>
                    <a:cubicBezTo>
                      <a:pt x="214" y="182"/>
                      <a:pt x="212" y="181"/>
                      <a:pt x="210" y="181"/>
                    </a:cubicBezTo>
                    <a:close/>
                    <a:moveTo>
                      <a:pt x="222" y="178"/>
                    </a:moveTo>
                    <a:cubicBezTo>
                      <a:pt x="226" y="177"/>
                      <a:pt x="230" y="175"/>
                      <a:pt x="234" y="174"/>
                    </a:cubicBezTo>
                    <a:cubicBezTo>
                      <a:pt x="236" y="174"/>
                      <a:pt x="237" y="174"/>
                      <a:pt x="239" y="175"/>
                    </a:cubicBezTo>
                    <a:cubicBezTo>
                      <a:pt x="244" y="175"/>
                      <a:pt x="248" y="176"/>
                      <a:pt x="252" y="177"/>
                    </a:cubicBezTo>
                    <a:cubicBezTo>
                      <a:pt x="248" y="178"/>
                      <a:pt x="244" y="180"/>
                      <a:pt x="239" y="180"/>
                    </a:cubicBezTo>
                    <a:cubicBezTo>
                      <a:pt x="238" y="181"/>
                      <a:pt x="236" y="181"/>
                      <a:pt x="234" y="181"/>
                    </a:cubicBezTo>
                    <a:cubicBezTo>
                      <a:pt x="230" y="180"/>
                      <a:pt x="226" y="179"/>
                      <a:pt x="222" y="178"/>
                    </a:cubicBezTo>
                    <a:close/>
                    <a:moveTo>
                      <a:pt x="239" y="172"/>
                    </a:moveTo>
                    <a:cubicBezTo>
                      <a:pt x="239" y="172"/>
                      <a:pt x="239" y="172"/>
                      <a:pt x="239" y="172"/>
                    </a:cubicBezTo>
                    <a:cubicBezTo>
                      <a:pt x="245" y="170"/>
                      <a:pt x="251" y="167"/>
                      <a:pt x="256" y="165"/>
                    </a:cubicBezTo>
                    <a:cubicBezTo>
                      <a:pt x="263" y="166"/>
                      <a:pt x="270" y="167"/>
                      <a:pt x="275" y="168"/>
                    </a:cubicBezTo>
                    <a:cubicBezTo>
                      <a:pt x="270" y="171"/>
                      <a:pt x="264" y="174"/>
                      <a:pt x="257" y="176"/>
                    </a:cubicBezTo>
                    <a:cubicBezTo>
                      <a:pt x="252" y="174"/>
                      <a:pt x="246" y="173"/>
                      <a:pt x="239" y="172"/>
                    </a:cubicBezTo>
                    <a:close/>
                    <a:moveTo>
                      <a:pt x="260" y="163"/>
                    </a:moveTo>
                    <a:cubicBezTo>
                      <a:pt x="267" y="159"/>
                      <a:pt x="272" y="156"/>
                      <a:pt x="276" y="153"/>
                    </a:cubicBezTo>
                    <a:cubicBezTo>
                      <a:pt x="281" y="154"/>
                      <a:pt x="284" y="156"/>
                      <a:pt x="284" y="158"/>
                    </a:cubicBezTo>
                    <a:cubicBezTo>
                      <a:pt x="285" y="161"/>
                      <a:pt x="283" y="163"/>
                      <a:pt x="279" y="166"/>
                    </a:cubicBezTo>
                    <a:cubicBezTo>
                      <a:pt x="274" y="165"/>
                      <a:pt x="267" y="163"/>
                      <a:pt x="260" y="163"/>
                    </a:cubicBezTo>
                    <a:close/>
                    <a:moveTo>
                      <a:pt x="200" y="186"/>
                    </a:moveTo>
                    <a:cubicBezTo>
                      <a:pt x="200" y="186"/>
                      <a:pt x="201" y="186"/>
                      <a:pt x="201" y="186"/>
                    </a:cubicBezTo>
                    <a:cubicBezTo>
                      <a:pt x="203" y="187"/>
                      <a:pt x="205" y="187"/>
                      <a:pt x="206" y="188"/>
                    </a:cubicBezTo>
                    <a:cubicBezTo>
                      <a:pt x="204" y="188"/>
                      <a:pt x="203" y="187"/>
                      <a:pt x="201" y="187"/>
                    </a:cubicBezTo>
                    <a:cubicBezTo>
                      <a:pt x="201" y="187"/>
                      <a:pt x="200" y="186"/>
                      <a:pt x="200" y="186"/>
                    </a:cubicBezTo>
                    <a:close/>
                    <a:moveTo>
                      <a:pt x="209" y="186"/>
                    </a:moveTo>
                    <a:cubicBezTo>
                      <a:pt x="211" y="186"/>
                      <a:pt x="213" y="186"/>
                      <a:pt x="216" y="186"/>
                    </a:cubicBezTo>
                    <a:cubicBezTo>
                      <a:pt x="220" y="187"/>
                      <a:pt x="223" y="189"/>
                      <a:pt x="227" y="191"/>
                    </a:cubicBezTo>
                    <a:cubicBezTo>
                      <a:pt x="223" y="191"/>
                      <a:pt x="219" y="190"/>
                      <a:pt x="215" y="190"/>
                    </a:cubicBezTo>
                    <a:cubicBezTo>
                      <a:pt x="213" y="188"/>
                      <a:pt x="211" y="187"/>
                      <a:pt x="209" y="186"/>
                    </a:cubicBezTo>
                    <a:close/>
                    <a:moveTo>
                      <a:pt x="222" y="185"/>
                    </a:moveTo>
                    <a:cubicBezTo>
                      <a:pt x="226" y="185"/>
                      <a:pt x="230" y="184"/>
                      <a:pt x="234" y="184"/>
                    </a:cubicBezTo>
                    <a:cubicBezTo>
                      <a:pt x="236" y="184"/>
                      <a:pt x="237" y="185"/>
                      <a:pt x="239" y="185"/>
                    </a:cubicBezTo>
                    <a:cubicBezTo>
                      <a:pt x="243" y="187"/>
                      <a:pt x="248" y="188"/>
                      <a:pt x="252" y="190"/>
                    </a:cubicBezTo>
                    <a:cubicBezTo>
                      <a:pt x="247" y="191"/>
                      <a:pt x="243" y="191"/>
                      <a:pt x="238" y="191"/>
                    </a:cubicBezTo>
                    <a:cubicBezTo>
                      <a:pt x="236" y="191"/>
                      <a:pt x="235" y="191"/>
                      <a:pt x="233" y="191"/>
                    </a:cubicBezTo>
                    <a:cubicBezTo>
                      <a:pt x="229" y="189"/>
                      <a:pt x="225" y="187"/>
                      <a:pt x="222" y="185"/>
                    </a:cubicBezTo>
                    <a:close/>
                    <a:moveTo>
                      <a:pt x="239" y="183"/>
                    </a:moveTo>
                    <a:cubicBezTo>
                      <a:pt x="239" y="183"/>
                      <a:pt x="239" y="183"/>
                      <a:pt x="239" y="183"/>
                    </a:cubicBezTo>
                    <a:cubicBezTo>
                      <a:pt x="246" y="182"/>
                      <a:pt x="252" y="180"/>
                      <a:pt x="257" y="179"/>
                    </a:cubicBezTo>
                    <a:cubicBezTo>
                      <a:pt x="264" y="181"/>
                      <a:pt x="271" y="183"/>
                      <a:pt x="275" y="185"/>
                    </a:cubicBezTo>
                    <a:cubicBezTo>
                      <a:pt x="270" y="187"/>
                      <a:pt x="264" y="189"/>
                      <a:pt x="257" y="190"/>
                    </a:cubicBezTo>
                    <a:cubicBezTo>
                      <a:pt x="251" y="187"/>
                      <a:pt x="246" y="185"/>
                      <a:pt x="240" y="183"/>
                    </a:cubicBezTo>
                    <a:lnTo>
                      <a:pt x="239" y="183"/>
                    </a:lnTo>
                    <a:close/>
                    <a:moveTo>
                      <a:pt x="262" y="177"/>
                    </a:moveTo>
                    <a:cubicBezTo>
                      <a:pt x="269" y="175"/>
                      <a:pt x="274" y="173"/>
                      <a:pt x="279" y="170"/>
                    </a:cubicBezTo>
                    <a:cubicBezTo>
                      <a:pt x="284" y="172"/>
                      <a:pt x="286" y="174"/>
                      <a:pt x="286" y="177"/>
                    </a:cubicBezTo>
                    <a:cubicBezTo>
                      <a:pt x="286" y="179"/>
                      <a:pt x="284" y="182"/>
                      <a:pt x="280" y="184"/>
                    </a:cubicBezTo>
                    <a:cubicBezTo>
                      <a:pt x="275" y="181"/>
                      <a:pt x="269" y="179"/>
                      <a:pt x="262" y="177"/>
                    </a:cubicBezTo>
                    <a:close/>
                    <a:moveTo>
                      <a:pt x="198" y="190"/>
                    </a:moveTo>
                    <a:cubicBezTo>
                      <a:pt x="199" y="190"/>
                      <a:pt x="199" y="190"/>
                      <a:pt x="200" y="190"/>
                    </a:cubicBezTo>
                    <a:cubicBezTo>
                      <a:pt x="201" y="191"/>
                      <a:pt x="203" y="192"/>
                      <a:pt x="204" y="193"/>
                    </a:cubicBezTo>
                    <a:cubicBezTo>
                      <a:pt x="203" y="192"/>
                      <a:pt x="201" y="192"/>
                      <a:pt x="199" y="191"/>
                    </a:cubicBezTo>
                    <a:cubicBezTo>
                      <a:pt x="199" y="190"/>
                      <a:pt x="198" y="190"/>
                      <a:pt x="198" y="190"/>
                    </a:cubicBezTo>
                    <a:close/>
                    <a:moveTo>
                      <a:pt x="207" y="191"/>
                    </a:moveTo>
                    <a:cubicBezTo>
                      <a:pt x="209" y="192"/>
                      <a:pt x="212" y="192"/>
                      <a:pt x="214" y="192"/>
                    </a:cubicBezTo>
                    <a:cubicBezTo>
                      <a:pt x="217" y="194"/>
                      <a:pt x="221" y="197"/>
                      <a:pt x="225" y="199"/>
                    </a:cubicBezTo>
                    <a:cubicBezTo>
                      <a:pt x="220" y="198"/>
                      <a:pt x="216" y="197"/>
                      <a:pt x="212" y="196"/>
                    </a:cubicBezTo>
                    <a:cubicBezTo>
                      <a:pt x="211" y="194"/>
                      <a:pt x="209" y="193"/>
                      <a:pt x="207" y="191"/>
                    </a:cubicBezTo>
                    <a:close/>
                    <a:moveTo>
                      <a:pt x="220" y="193"/>
                    </a:moveTo>
                    <a:cubicBezTo>
                      <a:pt x="224" y="193"/>
                      <a:pt x="228" y="193"/>
                      <a:pt x="233" y="193"/>
                    </a:cubicBezTo>
                    <a:cubicBezTo>
                      <a:pt x="234" y="194"/>
                      <a:pt x="235" y="195"/>
                      <a:pt x="237" y="196"/>
                    </a:cubicBezTo>
                    <a:cubicBezTo>
                      <a:pt x="241" y="198"/>
                      <a:pt x="245" y="200"/>
                      <a:pt x="248" y="203"/>
                    </a:cubicBezTo>
                    <a:cubicBezTo>
                      <a:pt x="244" y="203"/>
                      <a:pt x="240" y="202"/>
                      <a:pt x="235" y="201"/>
                    </a:cubicBezTo>
                    <a:cubicBezTo>
                      <a:pt x="233" y="201"/>
                      <a:pt x="232" y="201"/>
                      <a:pt x="230" y="200"/>
                    </a:cubicBezTo>
                    <a:cubicBezTo>
                      <a:pt x="227" y="198"/>
                      <a:pt x="223" y="195"/>
                      <a:pt x="220" y="193"/>
                    </a:cubicBezTo>
                    <a:close/>
                    <a:moveTo>
                      <a:pt x="238" y="193"/>
                    </a:moveTo>
                    <a:cubicBezTo>
                      <a:pt x="238" y="193"/>
                      <a:pt x="238" y="193"/>
                      <a:pt x="238" y="193"/>
                    </a:cubicBezTo>
                    <a:cubicBezTo>
                      <a:pt x="244" y="193"/>
                      <a:pt x="250" y="193"/>
                      <a:pt x="256" y="192"/>
                    </a:cubicBezTo>
                    <a:cubicBezTo>
                      <a:pt x="263" y="196"/>
                      <a:pt x="269" y="199"/>
                      <a:pt x="273" y="202"/>
                    </a:cubicBezTo>
                    <a:cubicBezTo>
                      <a:pt x="267" y="203"/>
                      <a:pt x="261" y="203"/>
                      <a:pt x="253" y="203"/>
                    </a:cubicBezTo>
                    <a:cubicBezTo>
                      <a:pt x="249" y="200"/>
                      <a:pt x="244" y="197"/>
                      <a:pt x="238" y="194"/>
                    </a:cubicBezTo>
                    <a:lnTo>
                      <a:pt x="238" y="193"/>
                    </a:lnTo>
                    <a:close/>
                    <a:moveTo>
                      <a:pt x="261" y="192"/>
                    </a:moveTo>
                    <a:cubicBezTo>
                      <a:pt x="268" y="191"/>
                      <a:pt x="274" y="189"/>
                      <a:pt x="279" y="188"/>
                    </a:cubicBezTo>
                    <a:cubicBezTo>
                      <a:pt x="283" y="190"/>
                      <a:pt x="285" y="193"/>
                      <a:pt x="285" y="196"/>
                    </a:cubicBezTo>
                    <a:cubicBezTo>
                      <a:pt x="284" y="198"/>
                      <a:pt x="282" y="200"/>
                      <a:pt x="277" y="201"/>
                    </a:cubicBezTo>
                    <a:cubicBezTo>
                      <a:pt x="273" y="198"/>
                      <a:pt x="267" y="195"/>
                      <a:pt x="261" y="192"/>
                    </a:cubicBezTo>
                    <a:close/>
                    <a:moveTo>
                      <a:pt x="196" y="193"/>
                    </a:moveTo>
                    <a:cubicBezTo>
                      <a:pt x="196" y="193"/>
                      <a:pt x="197" y="193"/>
                      <a:pt x="197" y="193"/>
                    </a:cubicBezTo>
                    <a:cubicBezTo>
                      <a:pt x="199" y="195"/>
                      <a:pt x="200" y="196"/>
                      <a:pt x="201" y="197"/>
                    </a:cubicBezTo>
                    <a:cubicBezTo>
                      <a:pt x="200" y="196"/>
                      <a:pt x="198" y="195"/>
                      <a:pt x="197" y="194"/>
                    </a:cubicBezTo>
                    <a:cubicBezTo>
                      <a:pt x="197" y="194"/>
                      <a:pt x="196" y="193"/>
                      <a:pt x="196" y="193"/>
                    </a:cubicBezTo>
                    <a:close/>
                    <a:moveTo>
                      <a:pt x="204" y="196"/>
                    </a:moveTo>
                    <a:cubicBezTo>
                      <a:pt x="207" y="197"/>
                      <a:pt x="209" y="198"/>
                      <a:pt x="211" y="198"/>
                    </a:cubicBezTo>
                    <a:cubicBezTo>
                      <a:pt x="214" y="201"/>
                      <a:pt x="217" y="204"/>
                      <a:pt x="220" y="207"/>
                    </a:cubicBezTo>
                    <a:cubicBezTo>
                      <a:pt x="216" y="205"/>
                      <a:pt x="212" y="204"/>
                      <a:pt x="209" y="202"/>
                    </a:cubicBezTo>
                    <a:cubicBezTo>
                      <a:pt x="207" y="200"/>
                      <a:pt x="206" y="198"/>
                      <a:pt x="204" y="196"/>
                    </a:cubicBezTo>
                    <a:close/>
                    <a:moveTo>
                      <a:pt x="217" y="200"/>
                    </a:moveTo>
                    <a:cubicBezTo>
                      <a:pt x="221" y="201"/>
                      <a:pt x="225" y="202"/>
                      <a:pt x="229" y="203"/>
                    </a:cubicBezTo>
                    <a:cubicBezTo>
                      <a:pt x="230" y="204"/>
                      <a:pt x="232" y="205"/>
                      <a:pt x="233" y="206"/>
                    </a:cubicBezTo>
                    <a:cubicBezTo>
                      <a:pt x="237" y="209"/>
                      <a:pt x="240" y="212"/>
                      <a:pt x="243" y="215"/>
                    </a:cubicBezTo>
                    <a:cubicBezTo>
                      <a:pt x="239" y="214"/>
                      <a:pt x="235" y="212"/>
                      <a:pt x="230" y="211"/>
                    </a:cubicBezTo>
                    <a:cubicBezTo>
                      <a:pt x="229" y="210"/>
                      <a:pt x="227" y="210"/>
                      <a:pt x="226" y="209"/>
                    </a:cubicBezTo>
                    <a:cubicBezTo>
                      <a:pt x="223" y="206"/>
                      <a:pt x="220" y="203"/>
                      <a:pt x="217" y="200"/>
                    </a:cubicBezTo>
                    <a:close/>
                    <a:moveTo>
                      <a:pt x="234" y="204"/>
                    </a:moveTo>
                    <a:cubicBezTo>
                      <a:pt x="234" y="204"/>
                      <a:pt x="234" y="204"/>
                      <a:pt x="234" y="204"/>
                    </a:cubicBezTo>
                    <a:cubicBezTo>
                      <a:pt x="241" y="205"/>
                      <a:pt x="247" y="205"/>
                      <a:pt x="253" y="206"/>
                    </a:cubicBezTo>
                    <a:cubicBezTo>
                      <a:pt x="259" y="210"/>
                      <a:pt x="264" y="214"/>
                      <a:pt x="267" y="218"/>
                    </a:cubicBezTo>
                    <a:cubicBezTo>
                      <a:pt x="262" y="218"/>
                      <a:pt x="255" y="217"/>
                      <a:pt x="248" y="216"/>
                    </a:cubicBezTo>
                    <a:cubicBezTo>
                      <a:pt x="244" y="212"/>
                      <a:pt x="239" y="208"/>
                      <a:pt x="235" y="204"/>
                    </a:cubicBezTo>
                    <a:lnTo>
                      <a:pt x="234" y="204"/>
                    </a:lnTo>
                    <a:close/>
                    <a:moveTo>
                      <a:pt x="257" y="206"/>
                    </a:moveTo>
                    <a:cubicBezTo>
                      <a:pt x="264" y="206"/>
                      <a:pt x="271" y="206"/>
                      <a:pt x="276" y="205"/>
                    </a:cubicBezTo>
                    <a:cubicBezTo>
                      <a:pt x="279" y="209"/>
                      <a:pt x="281" y="212"/>
                      <a:pt x="280" y="214"/>
                    </a:cubicBezTo>
                    <a:cubicBezTo>
                      <a:pt x="279" y="216"/>
                      <a:pt x="276" y="218"/>
                      <a:pt x="272" y="218"/>
                    </a:cubicBezTo>
                    <a:cubicBezTo>
                      <a:pt x="268" y="214"/>
                      <a:pt x="263" y="210"/>
                      <a:pt x="257" y="206"/>
                    </a:cubicBezTo>
                    <a:close/>
                    <a:moveTo>
                      <a:pt x="193" y="196"/>
                    </a:moveTo>
                    <a:cubicBezTo>
                      <a:pt x="194" y="196"/>
                      <a:pt x="194" y="196"/>
                      <a:pt x="194" y="197"/>
                    </a:cubicBezTo>
                    <a:cubicBezTo>
                      <a:pt x="196" y="198"/>
                      <a:pt x="197" y="200"/>
                      <a:pt x="198" y="201"/>
                    </a:cubicBezTo>
                    <a:cubicBezTo>
                      <a:pt x="196" y="200"/>
                      <a:pt x="195" y="199"/>
                      <a:pt x="194" y="197"/>
                    </a:cubicBezTo>
                    <a:cubicBezTo>
                      <a:pt x="194" y="197"/>
                      <a:pt x="193" y="196"/>
                      <a:pt x="193" y="196"/>
                    </a:cubicBezTo>
                    <a:close/>
                    <a:moveTo>
                      <a:pt x="201" y="201"/>
                    </a:moveTo>
                    <a:cubicBezTo>
                      <a:pt x="203" y="202"/>
                      <a:pt x="205" y="203"/>
                      <a:pt x="207" y="204"/>
                    </a:cubicBezTo>
                    <a:cubicBezTo>
                      <a:pt x="210" y="207"/>
                      <a:pt x="212" y="210"/>
                      <a:pt x="215" y="214"/>
                    </a:cubicBezTo>
                    <a:cubicBezTo>
                      <a:pt x="211" y="212"/>
                      <a:pt x="208" y="209"/>
                      <a:pt x="204" y="207"/>
                    </a:cubicBezTo>
                    <a:cubicBezTo>
                      <a:pt x="203" y="205"/>
                      <a:pt x="202" y="202"/>
                      <a:pt x="201" y="201"/>
                    </a:cubicBezTo>
                    <a:close/>
                    <a:moveTo>
                      <a:pt x="212" y="206"/>
                    </a:moveTo>
                    <a:cubicBezTo>
                      <a:pt x="216" y="208"/>
                      <a:pt x="220" y="210"/>
                      <a:pt x="224" y="211"/>
                    </a:cubicBezTo>
                    <a:cubicBezTo>
                      <a:pt x="225" y="212"/>
                      <a:pt x="226" y="214"/>
                      <a:pt x="227" y="215"/>
                    </a:cubicBezTo>
                    <a:cubicBezTo>
                      <a:pt x="231" y="218"/>
                      <a:pt x="233" y="222"/>
                      <a:pt x="236" y="225"/>
                    </a:cubicBezTo>
                    <a:cubicBezTo>
                      <a:pt x="232" y="224"/>
                      <a:pt x="228" y="222"/>
                      <a:pt x="224" y="219"/>
                    </a:cubicBezTo>
                    <a:cubicBezTo>
                      <a:pt x="222" y="219"/>
                      <a:pt x="221" y="218"/>
                      <a:pt x="220" y="217"/>
                    </a:cubicBezTo>
                    <a:cubicBezTo>
                      <a:pt x="217" y="213"/>
                      <a:pt x="215" y="210"/>
                      <a:pt x="212" y="206"/>
                    </a:cubicBezTo>
                    <a:close/>
                    <a:moveTo>
                      <a:pt x="229" y="213"/>
                    </a:moveTo>
                    <a:cubicBezTo>
                      <a:pt x="229" y="213"/>
                      <a:pt x="229" y="213"/>
                      <a:pt x="229" y="213"/>
                    </a:cubicBezTo>
                    <a:cubicBezTo>
                      <a:pt x="235" y="215"/>
                      <a:pt x="241" y="217"/>
                      <a:pt x="247" y="218"/>
                    </a:cubicBezTo>
                    <a:cubicBezTo>
                      <a:pt x="252" y="224"/>
                      <a:pt x="256" y="229"/>
                      <a:pt x="259" y="233"/>
                    </a:cubicBezTo>
                    <a:cubicBezTo>
                      <a:pt x="254" y="232"/>
                      <a:pt x="247" y="230"/>
                      <a:pt x="241" y="227"/>
                    </a:cubicBezTo>
                    <a:cubicBezTo>
                      <a:pt x="237" y="223"/>
                      <a:pt x="233" y="218"/>
                      <a:pt x="229" y="213"/>
                    </a:cubicBezTo>
                    <a:close/>
                    <a:moveTo>
                      <a:pt x="251" y="219"/>
                    </a:moveTo>
                    <a:cubicBezTo>
                      <a:pt x="258" y="221"/>
                      <a:pt x="265" y="222"/>
                      <a:pt x="270" y="222"/>
                    </a:cubicBezTo>
                    <a:cubicBezTo>
                      <a:pt x="273" y="226"/>
                      <a:pt x="274" y="229"/>
                      <a:pt x="273" y="231"/>
                    </a:cubicBezTo>
                    <a:cubicBezTo>
                      <a:pt x="271" y="233"/>
                      <a:pt x="268" y="234"/>
                      <a:pt x="264" y="234"/>
                    </a:cubicBezTo>
                    <a:cubicBezTo>
                      <a:pt x="260" y="229"/>
                      <a:pt x="256" y="224"/>
                      <a:pt x="251" y="219"/>
                    </a:cubicBezTo>
                    <a:close/>
                    <a:moveTo>
                      <a:pt x="190" y="198"/>
                    </a:moveTo>
                    <a:cubicBezTo>
                      <a:pt x="190" y="198"/>
                      <a:pt x="191" y="199"/>
                      <a:pt x="191" y="199"/>
                    </a:cubicBezTo>
                    <a:cubicBezTo>
                      <a:pt x="192" y="201"/>
                      <a:pt x="193" y="202"/>
                      <a:pt x="194" y="204"/>
                    </a:cubicBezTo>
                    <a:cubicBezTo>
                      <a:pt x="192" y="203"/>
                      <a:pt x="191" y="201"/>
                      <a:pt x="190" y="200"/>
                    </a:cubicBezTo>
                    <a:cubicBezTo>
                      <a:pt x="190" y="199"/>
                      <a:pt x="190" y="199"/>
                      <a:pt x="190" y="198"/>
                    </a:cubicBezTo>
                    <a:close/>
                    <a:moveTo>
                      <a:pt x="197" y="204"/>
                    </a:moveTo>
                    <a:cubicBezTo>
                      <a:pt x="199" y="206"/>
                      <a:pt x="200" y="207"/>
                      <a:pt x="202" y="208"/>
                    </a:cubicBezTo>
                    <a:cubicBezTo>
                      <a:pt x="204" y="212"/>
                      <a:pt x="206" y="216"/>
                      <a:pt x="208" y="220"/>
                    </a:cubicBezTo>
                    <a:cubicBezTo>
                      <a:pt x="205" y="217"/>
                      <a:pt x="202" y="214"/>
                      <a:pt x="199" y="211"/>
                    </a:cubicBezTo>
                    <a:cubicBezTo>
                      <a:pt x="198" y="209"/>
                      <a:pt x="198" y="206"/>
                      <a:pt x="197" y="204"/>
                    </a:cubicBezTo>
                    <a:close/>
                    <a:moveTo>
                      <a:pt x="207" y="212"/>
                    </a:moveTo>
                    <a:cubicBezTo>
                      <a:pt x="211" y="214"/>
                      <a:pt x="214" y="216"/>
                      <a:pt x="218" y="219"/>
                    </a:cubicBezTo>
                    <a:cubicBezTo>
                      <a:pt x="219" y="220"/>
                      <a:pt x="220" y="221"/>
                      <a:pt x="220" y="223"/>
                    </a:cubicBezTo>
                    <a:cubicBezTo>
                      <a:pt x="223" y="227"/>
                      <a:pt x="225" y="231"/>
                      <a:pt x="227" y="235"/>
                    </a:cubicBezTo>
                    <a:cubicBezTo>
                      <a:pt x="223" y="232"/>
                      <a:pt x="220" y="230"/>
                      <a:pt x="216" y="227"/>
                    </a:cubicBezTo>
                    <a:cubicBezTo>
                      <a:pt x="215" y="226"/>
                      <a:pt x="214" y="225"/>
                      <a:pt x="212" y="224"/>
                    </a:cubicBezTo>
                    <a:cubicBezTo>
                      <a:pt x="211" y="219"/>
                      <a:pt x="209" y="216"/>
                      <a:pt x="207" y="212"/>
                    </a:cubicBezTo>
                    <a:close/>
                    <a:moveTo>
                      <a:pt x="222" y="221"/>
                    </a:moveTo>
                    <a:cubicBezTo>
                      <a:pt x="223" y="221"/>
                      <a:pt x="223" y="221"/>
                      <a:pt x="223" y="221"/>
                    </a:cubicBezTo>
                    <a:cubicBezTo>
                      <a:pt x="228" y="224"/>
                      <a:pt x="234" y="227"/>
                      <a:pt x="239" y="230"/>
                    </a:cubicBezTo>
                    <a:cubicBezTo>
                      <a:pt x="243" y="236"/>
                      <a:pt x="246" y="242"/>
                      <a:pt x="248" y="246"/>
                    </a:cubicBezTo>
                    <a:cubicBezTo>
                      <a:pt x="243" y="245"/>
                      <a:pt x="237" y="242"/>
                      <a:pt x="231" y="238"/>
                    </a:cubicBezTo>
                    <a:cubicBezTo>
                      <a:pt x="229" y="232"/>
                      <a:pt x="226" y="227"/>
                      <a:pt x="223" y="222"/>
                    </a:cubicBezTo>
                    <a:lnTo>
                      <a:pt x="222" y="221"/>
                    </a:lnTo>
                    <a:close/>
                    <a:moveTo>
                      <a:pt x="243" y="231"/>
                    </a:moveTo>
                    <a:cubicBezTo>
                      <a:pt x="250" y="234"/>
                      <a:pt x="256" y="236"/>
                      <a:pt x="261" y="237"/>
                    </a:cubicBezTo>
                    <a:cubicBezTo>
                      <a:pt x="263" y="241"/>
                      <a:pt x="264" y="245"/>
                      <a:pt x="262" y="247"/>
                    </a:cubicBezTo>
                    <a:cubicBezTo>
                      <a:pt x="260" y="249"/>
                      <a:pt x="257" y="249"/>
                      <a:pt x="253" y="248"/>
                    </a:cubicBezTo>
                    <a:cubicBezTo>
                      <a:pt x="250" y="243"/>
                      <a:pt x="247" y="237"/>
                      <a:pt x="243" y="231"/>
                    </a:cubicBezTo>
                    <a:close/>
                    <a:moveTo>
                      <a:pt x="186" y="200"/>
                    </a:moveTo>
                    <a:cubicBezTo>
                      <a:pt x="187" y="200"/>
                      <a:pt x="187" y="201"/>
                      <a:pt x="187" y="201"/>
                    </a:cubicBezTo>
                    <a:cubicBezTo>
                      <a:pt x="188" y="203"/>
                      <a:pt x="189" y="205"/>
                      <a:pt x="189" y="207"/>
                    </a:cubicBezTo>
                    <a:cubicBezTo>
                      <a:pt x="188" y="205"/>
                      <a:pt x="187" y="203"/>
                      <a:pt x="187" y="202"/>
                    </a:cubicBezTo>
                    <a:cubicBezTo>
                      <a:pt x="187" y="201"/>
                      <a:pt x="187" y="200"/>
                      <a:pt x="186" y="200"/>
                    </a:cubicBezTo>
                    <a:close/>
                    <a:moveTo>
                      <a:pt x="192" y="207"/>
                    </a:moveTo>
                    <a:cubicBezTo>
                      <a:pt x="194" y="209"/>
                      <a:pt x="195" y="211"/>
                      <a:pt x="197" y="212"/>
                    </a:cubicBezTo>
                    <a:cubicBezTo>
                      <a:pt x="198" y="216"/>
                      <a:pt x="199" y="220"/>
                      <a:pt x="201" y="224"/>
                    </a:cubicBezTo>
                    <a:cubicBezTo>
                      <a:pt x="198" y="221"/>
                      <a:pt x="195" y="217"/>
                      <a:pt x="193" y="214"/>
                    </a:cubicBezTo>
                    <a:cubicBezTo>
                      <a:pt x="193" y="212"/>
                      <a:pt x="193" y="209"/>
                      <a:pt x="192" y="207"/>
                    </a:cubicBezTo>
                    <a:close/>
                    <a:moveTo>
                      <a:pt x="201" y="216"/>
                    </a:moveTo>
                    <a:cubicBezTo>
                      <a:pt x="204" y="219"/>
                      <a:pt x="207" y="222"/>
                      <a:pt x="210" y="225"/>
                    </a:cubicBezTo>
                    <a:cubicBezTo>
                      <a:pt x="211" y="227"/>
                      <a:pt x="212" y="228"/>
                      <a:pt x="212" y="230"/>
                    </a:cubicBezTo>
                    <a:cubicBezTo>
                      <a:pt x="214" y="234"/>
                      <a:pt x="215" y="238"/>
                      <a:pt x="217" y="243"/>
                    </a:cubicBezTo>
                    <a:cubicBezTo>
                      <a:pt x="213" y="239"/>
                      <a:pt x="210" y="236"/>
                      <a:pt x="207" y="232"/>
                    </a:cubicBezTo>
                    <a:cubicBezTo>
                      <a:pt x="206" y="231"/>
                      <a:pt x="205" y="230"/>
                      <a:pt x="204" y="229"/>
                    </a:cubicBezTo>
                    <a:cubicBezTo>
                      <a:pt x="203" y="225"/>
                      <a:pt x="202" y="220"/>
                      <a:pt x="201" y="216"/>
                    </a:cubicBezTo>
                    <a:close/>
                    <a:moveTo>
                      <a:pt x="214" y="228"/>
                    </a:moveTo>
                    <a:cubicBezTo>
                      <a:pt x="214" y="228"/>
                      <a:pt x="214" y="228"/>
                      <a:pt x="214" y="228"/>
                    </a:cubicBezTo>
                    <a:cubicBezTo>
                      <a:pt x="219" y="232"/>
                      <a:pt x="224" y="236"/>
                      <a:pt x="229" y="239"/>
                    </a:cubicBezTo>
                    <a:cubicBezTo>
                      <a:pt x="232" y="246"/>
                      <a:pt x="234" y="252"/>
                      <a:pt x="235" y="258"/>
                    </a:cubicBezTo>
                    <a:cubicBezTo>
                      <a:pt x="231" y="255"/>
                      <a:pt x="226" y="251"/>
                      <a:pt x="220" y="246"/>
                    </a:cubicBezTo>
                    <a:cubicBezTo>
                      <a:pt x="219" y="240"/>
                      <a:pt x="217" y="235"/>
                      <a:pt x="214" y="229"/>
                    </a:cubicBezTo>
                    <a:lnTo>
                      <a:pt x="214" y="228"/>
                    </a:lnTo>
                    <a:close/>
                    <a:moveTo>
                      <a:pt x="233" y="242"/>
                    </a:moveTo>
                    <a:cubicBezTo>
                      <a:pt x="239" y="246"/>
                      <a:pt x="245" y="249"/>
                      <a:pt x="250" y="251"/>
                    </a:cubicBezTo>
                    <a:cubicBezTo>
                      <a:pt x="251" y="255"/>
                      <a:pt x="251" y="259"/>
                      <a:pt x="249" y="260"/>
                    </a:cubicBezTo>
                    <a:cubicBezTo>
                      <a:pt x="247" y="262"/>
                      <a:pt x="244" y="262"/>
                      <a:pt x="240" y="260"/>
                    </a:cubicBezTo>
                    <a:cubicBezTo>
                      <a:pt x="238" y="254"/>
                      <a:pt x="236" y="248"/>
                      <a:pt x="233" y="242"/>
                    </a:cubicBezTo>
                    <a:close/>
                    <a:moveTo>
                      <a:pt x="183" y="201"/>
                    </a:moveTo>
                    <a:cubicBezTo>
                      <a:pt x="183" y="201"/>
                      <a:pt x="183" y="202"/>
                      <a:pt x="183" y="202"/>
                    </a:cubicBezTo>
                    <a:cubicBezTo>
                      <a:pt x="184" y="204"/>
                      <a:pt x="184" y="206"/>
                      <a:pt x="184" y="208"/>
                    </a:cubicBezTo>
                    <a:cubicBezTo>
                      <a:pt x="183" y="206"/>
                      <a:pt x="183" y="204"/>
                      <a:pt x="183" y="203"/>
                    </a:cubicBezTo>
                    <a:cubicBezTo>
                      <a:pt x="183" y="202"/>
                      <a:pt x="183" y="202"/>
                      <a:pt x="183" y="201"/>
                    </a:cubicBezTo>
                    <a:close/>
                    <a:moveTo>
                      <a:pt x="187" y="209"/>
                    </a:moveTo>
                    <a:cubicBezTo>
                      <a:pt x="188" y="211"/>
                      <a:pt x="189" y="213"/>
                      <a:pt x="191" y="215"/>
                    </a:cubicBezTo>
                    <a:cubicBezTo>
                      <a:pt x="191" y="219"/>
                      <a:pt x="192" y="223"/>
                      <a:pt x="192" y="228"/>
                    </a:cubicBezTo>
                    <a:cubicBezTo>
                      <a:pt x="190" y="224"/>
                      <a:pt x="188" y="220"/>
                      <a:pt x="187" y="216"/>
                    </a:cubicBezTo>
                    <a:cubicBezTo>
                      <a:pt x="187" y="214"/>
                      <a:pt x="187" y="211"/>
                      <a:pt x="187" y="209"/>
                    </a:cubicBezTo>
                    <a:close/>
                    <a:moveTo>
                      <a:pt x="194" y="220"/>
                    </a:moveTo>
                    <a:cubicBezTo>
                      <a:pt x="196" y="223"/>
                      <a:pt x="199" y="227"/>
                      <a:pt x="202" y="230"/>
                    </a:cubicBezTo>
                    <a:cubicBezTo>
                      <a:pt x="202" y="232"/>
                      <a:pt x="203" y="233"/>
                      <a:pt x="203" y="235"/>
                    </a:cubicBezTo>
                    <a:cubicBezTo>
                      <a:pt x="204" y="239"/>
                      <a:pt x="204" y="244"/>
                      <a:pt x="205" y="248"/>
                    </a:cubicBezTo>
                    <a:cubicBezTo>
                      <a:pt x="202" y="245"/>
                      <a:pt x="200" y="241"/>
                      <a:pt x="197" y="237"/>
                    </a:cubicBezTo>
                    <a:cubicBezTo>
                      <a:pt x="197" y="235"/>
                      <a:pt x="196" y="234"/>
                      <a:pt x="195" y="233"/>
                    </a:cubicBezTo>
                    <a:cubicBezTo>
                      <a:pt x="195" y="228"/>
                      <a:pt x="195" y="224"/>
                      <a:pt x="194" y="220"/>
                    </a:cubicBezTo>
                    <a:close/>
                    <a:moveTo>
                      <a:pt x="205" y="234"/>
                    </a:moveTo>
                    <a:cubicBezTo>
                      <a:pt x="205" y="234"/>
                      <a:pt x="205" y="234"/>
                      <a:pt x="205" y="234"/>
                    </a:cubicBezTo>
                    <a:cubicBezTo>
                      <a:pt x="209" y="239"/>
                      <a:pt x="214" y="243"/>
                      <a:pt x="218" y="247"/>
                    </a:cubicBezTo>
                    <a:cubicBezTo>
                      <a:pt x="220" y="255"/>
                      <a:pt x="221" y="261"/>
                      <a:pt x="221" y="266"/>
                    </a:cubicBezTo>
                    <a:cubicBezTo>
                      <a:pt x="217" y="263"/>
                      <a:pt x="212" y="258"/>
                      <a:pt x="208" y="252"/>
                    </a:cubicBezTo>
                    <a:cubicBezTo>
                      <a:pt x="207" y="247"/>
                      <a:pt x="206" y="240"/>
                      <a:pt x="205" y="234"/>
                    </a:cubicBezTo>
                    <a:close/>
                    <a:moveTo>
                      <a:pt x="221" y="251"/>
                    </a:moveTo>
                    <a:cubicBezTo>
                      <a:pt x="227" y="255"/>
                      <a:pt x="232" y="259"/>
                      <a:pt x="236" y="262"/>
                    </a:cubicBezTo>
                    <a:cubicBezTo>
                      <a:pt x="237" y="267"/>
                      <a:pt x="236" y="270"/>
                      <a:pt x="234" y="271"/>
                    </a:cubicBezTo>
                    <a:cubicBezTo>
                      <a:pt x="232" y="273"/>
                      <a:pt x="228" y="272"/>
                      <a:pt x="225" y="269"/>
                    </a:cubicBezTo>
                    <a:cubicBezTo>
                      <a:pt x="224" y="264"/>
                      <a:pt x="223" y="257"/>
                      <a:pt x="221" y="251"/>
                    </a:cubicBezTo>
                    <a:close/>
                    <a:moveTo>
                      <a:pt x="179" y="201"/>
                    </a:moveTo>
                    <a:cubicBezTo>
                      <a:pt x="179" y="202"/>
                      <a:pt x="179" y="202"/>
                      <a:pt x="179" y="203"/>
                    </a:cubicBezTo>
                    <a:cubicBezTo>
                      <a:pt x="179" y="205"/>
                      <a:pt x="179" y="207"/>
                      <a:pt x="179" y="209"/>
                    </a:cubicBezTo>
                    <a:cubicBezTo>
                      <a:pt x="179" y="207"/>
                      <a:pt x="178" y="205"/>
                      <a:pt x="178" y="203"/>
                    </a:cubicBezTo>
                    <a:cubicBezTo>
                      <a:pt x="178" y="203"/>
                      <a:pt x="179" y="202"/>
                      <a:pt x="179" y="201"/>
                    </a:cubicBezTo>
                    <a:close/>
                    <a:moveTo>
                      <a:pt x="182" y="210"/>
                    </a:moveTo>
                    <a:cubicBezTo>
                      <a:pt x="182" y="212"/>
                      <a:pt x="183" y="214"/>
                      <a:pt x="184" y="217"/>
                    </a:cubicBezTo>
                    <a:cubicBezTo>
                      <a:pt x="184" y="221"/>
                      <a:pt x="184" y="225"/>
                      <a:pt x="184" y="229"/>
                    </a:cubicBezTo>
                    <a:cubicBezTo>
                      <a:pt x="182" y="225"/>
                      <a:pt x="181" y="221"/>
                      <a:pt x="180" y="217"/>
                    </a:cubicBezTo>
                    <a:cubicBezTo>
                      <a:pt x="181" y="215"/>
                      <a:pt x="181" y="212"/>
                      <a:pt x="182" y="210"/>
                    </a:cubicBezTo>
                    <a:close/>
                    <a:moveTo>
                      <a:pt x="187" y="222"/>
                    </a:moveTo>
                    <a:cubicBezTo>
                      <a:pt x="188" y="226"/>
                      <a:pt x="190" y="229"/>
                      <a:pt x="193" y="233"/>
                    </a:cubicBezTo>
                    <a:cubicBezTo>
                      <a:pt x="193" y="235"/>
                      <a:pt x="193" y="237"/>
                      <a:pt x="193" y="238"/>
                    </a:cubicBezTo>
                    <a:cubicBezTo>
                      <a:pt x="193" y="243"/>
                      <a:pt x="193" y="248"/>
                      <a:pt x="192" y="252"/>
                    </a:cubicBezTo>
                    <a:cubicBezTo>
                      <a:pt x="191" y="248"/>
                      <a:pt x="189" y="244"/>
                      <a:pt x="187" y="239"/>
                    </a:cubicBezTo>
                    <a:cubicBezTo>
                      <a:pt x="186" y="238"/>
                      <a:pt x="186" y="236"/>
                      <a:pt x="185" y="235"/>
                    </a:cubicBezTo>
                    <a:cubicBezTo>
                      <a:pt x="186" y="230"/>
                      <a:pt x="186" y="226"/>
                      <a:pt x="187" y="222"/>
                    </a:cubicBezTo>
                    <a:close/>
                    <a:moveTo>
                      <a:pt x="195" y="238"/>
                    </a:moveTo>
                    <a:cubicBezTo>
                      <a:pt x="195" y="238"/>
                      <a:pt x="195" y="238"/>
                      <a:pt x="195" y="238"/>
                    </a:cubicBezTo>
                    <a:cubicBezTo>
                      <a:pt x="199" y="243"/>
                      <a:pt x="202" y="249"/>
                      <a:pt x="205" y="253"/>
                    </a:cubicBezTo>
                    <a:cubicBezTo>
                      <a:pt x="206" y="261"/>
                      <a:pt x="206" y="267"/>
                      <a:pt x="205" y="273"/>
                    </a:cubicBezTo>
                    <a:cubicBezTo>
                      <a:pt x="202" y="268"/>
                      <a:pt x="198" y="263"/>
                      <a:pt x="195" y="256"/>
                    </a:cubicBezTo>
                    <a:cubicBezTo>
                      <a:pt x="195" y="251"/>
                      <a:pt x="195" y="244"/>
                      <a:pt x="195" y="238"/>
                    </a:cubicBezTo>
                    <a:close/>
                    <a:moveTo>
                      <a:pt x="208" y="257"/>
                    </a:moveTo>
                    <a:cubicBezTo>
                      <a:pt x="213" y="263"/>
                      <a:pt x="217" y="267"/>
                      <a:pt x="221" y="271"/>
                    </a:cubicBezTo>
                    <a:cubicBezTo>
                      <a:pt x="220" y="276"/>
                      <a:pt x="219" y="279"/>
                      <a:pt x="217" y="280"/>
                    </a:cubicBezTo>
                    <a:cubicBezTo>
                      <a:pt x="215" y="280"/>
                      <a:pt x="212" y="279"/>
                      <a:pt x="208" y="276"/>
                    </a:cubicBezTo>
                    <a:cubicBezTo>
                      <a:pt x="209" y="270"/>
                      <a:pt x="209" y="264"/>
                      <a:pt x="208" y="257"/>
                    </a:cubicBezTo>
                    <a:close/>
                    <a:moveTo>
                      <a:pt x="175" y="201"/>
                    </a:moveTo>
                    <a:cubicBezTo>
                      <a:pt x="175" y="202"/>
                      <a:pt x="175" y="202"/>
                      <a:pt x="175" y="203"/>
                    </a:cubicBezTo>
                    <a:cubicBezTo>
                      <a:pt x="175" y="205"/>
                      <a:pt x="174" y="206"/>
                      <a:pt x="174" y="208"/>
                    </a:cubicBezTo>
                    <a:cubicBezTo>
                      <a:pt x="174" y="206"/>
                      <a:pt x="174" y="205"/>
                      <a:pt x="174" y="203"/>
                    </a:cubicBezTo>
                    <a:cubicBezTo>
                      <a:pt x="174" y="202"/>
                      <a:pt x="175" y="202"/>
                      <a:pt x="175" y="201"/>
                    </a:cubicBezTo>
                    <a:close/>
                    <a:moveTo>
                      <a:pt x="176" y="210"/>
                    </a:moveTo>
                    <a:cubicBezTo>
                      <a:pt x="177" y="213"/>
                      <a:pt x="177" y="215"/>
                      <a:pt x="178" y="217"/>
                    </a:cubicBezTo>
                    <a:cubicBezTo>
                      <a:pt x="177" y="221"/>
                      <a:pt x="176" y="225"/>
                      <a:pt x="175" y="230"/>
                    </a:cubicBezTo>
                    <a:cubicBezTo>
                      <a:pt x="174" y="225"/>
                      <a:pt x="174" y="221"/>
                      <a:pt x="174" y="217"/>
                    </a:cubicBezTo>
                    <a:cubicBezTo>
                      <a:pt x="175" y="215"/>
                      <a:pt x="175" y="212"/>
                      <a:pt x="176" y="210"/>
                    </a:cubicBezTo>
                    <a:close/>
                    <a:moveTo>
                      <a:pt x="179" y="223"/>
                    </a:moveTo>
                    <a:cubicBezTo>
                      <a:pt x="180" y="227"/>
                      <a:pt x="181" y="231"/>
                      <a:pt x="183" y="235"/>
                    </a:cubicBezTo>
                    <a:cubicBezTo>
                      <a:pt x="183" y="237"/>
                      <a:pt x="182" y="238"/>
                      <a:pt x="182" y="240"/>
                    </a:cubicBezTo>
                    <a:cubicBezTo>
                      <a:pt x="181" y="245"/>
                      <a:pt x="181" y="249"/>
                      <a:pt x="180" y="253"/>
                    </a:cubicBezTo>
                    <a:cubicBezTo>
                      <a:pt x="178" y="249"/>
                      <a:pt x="177" y="244"/>
                      <a:pt x="176" y="240"/>
                    </a:cubicBezTo>
                    <a:cubicBezTo>
                      <a:pt x="176" y="238"/>
                      <a:pt x="176" y="237"/>
                      <a:pt x="176" y="235"/>
                    </a:cubicBezTo>
                    <a:cubicBezTo>
                      <a:pt x="177" y="231"/>
                      <a:pt x="178" y="227"/>
                      <a:pt x="179" y="223"/>
                    </a:cubicBezTo>
                    <a:close/>
                    <a:moveTo>
                      <a:pt x="185" y="240"/>
                    </a:moveTo>
                    <a:cubicBezTo>
                      <a:pt x="185" y="240"/>
                      <a:pt x="185" y="240"/>
                      <a:pt x="185" y="240"/>
                    </a:cubicBezTo>
                    <a:cubicBezTo>
                      <a:pt x="187" y="246"/>
                      <a:pt x="189" y="252"/>
                      <a:pt x="192" y="257"/>
                    </a:cubicBezTo>
                    <a:cubicBezTo>
                      <a:pt x="191" y="264"/>
                      <a:pt x="190" y="271"/>
                      <a:pt x="188" y="276"/>
                    </a:cubicBezTo>
                    <a:cubicBezTo>
                      <a:pt x="186" y="271"/>
                      <a:pt x="183" y="265"/>
                      <a:pt x="181" y="258"/>
                    </a:cubicBezTo>
                    <a:cubicBezTo>
                      <a:pt x="182" y="252"/>
                      <a:pt x="184" y="246"/>
                      <a:pt x="185" y="240"/>
                    </a:cubicBezTo>
                    <a:close/>
                    <a:moveTo>
                      <a:pt x="194" y="261"/>
                    </a:moveTo>
                    <a:cubicBezTo>
                      <a:pt x="198" y="267"/>
                      <a:pt x="201" y="273"/>
                      <a:pt x="204" y="277"/>
                    </a:cubicBezTo>
                    <a:cubicBezTo>
                      <a:pt x="203" y="282"/>
                      <a:pt x="201" y="284"/>
                      <a:pt x="199" y="285"/>
                    </a:cubicBezTo>
                    <a:cubicBezTo>
                      <a:pt x="196" y="285"/>
                      <a:pt x="194" y="283"/>
                      <a:pt x="191" y="280"/>
                    </a:cubicBezTo>
                    <a:cubicBezTo>
                      <a:pt x="192" y="274"/>
                      <a:pt x="193" y="268"/>
                      <a:pt x="194" y="261"/>
                    </a:cubicBezTo>
                    <a:close/>
                    <a:moveTo>
                      <a:pt x="171" y="200"/>
                    </a:moveTo>
                    <a:cubicBezTo>
                      <a:pt x="171" y="201"/>
                      <a:pt x="171" y="201"/>
                      <a:pt x="171" y="202"/>
                    </a:cubicBezTo>
                    <a:cubicBezTo>
                      <a:pt x="170" y="204"/>
                      <a:pt x="169" y="205"/>
                      <a:pt x="169" y="207"/>
                    </a:cubicBezTo>
                    <a:cubicBezTo>
                      <a:pt x="169" y="205"/>
                      <a:pt x="169" y="203"/>
                      <a:pt x="170" y="202"/>
                    </a:cubicBezTo>
                    <a:cubicBezTo>
                      <a:pt x="170" y="201"/>
                      <a:pt x="171" y="201"/>
                      <a:pt x="171" y="200"/>
                    </a:cubicBezTo>
                    <a:close/>
                    <a:moveTo>
                      <a:pt x="171" y="210"/>
                    </a:moveTo>
                    <a:cubicBezTo>
                      <a:pt x="171" y="212"/>
                      <a:pt x="171" y="214"/>
                      <a:pt x="171" y="217"/>
                    </a:cubicBezTo>
                    <a:cubicBezTo>
                      <a:pt x="170" y="220"/>
                      <a:pt x="168" y="224"/>
                      <a:pt x="166" y="228"/>
                    </a:cubicBezTo>
                    <a:cubicBezTo>
                      <a:pt x="166" y="224"/>
                      <a:pt x="167" y="220"/>
                      <a:pt x="167" y="216"/>
                    </a:cubicBezTo>
                    <a:cubicBezTo>
                      <a:pt x="168" y="214"/>
                      <a:pt x="170" y="212"/>
                      <a:pt x="171" y="210"/>
                    </a:cubicBezTo>
                    <a:close/>
                    <a:moveTo>
                      <a:pt x="171" y="222"/>
                    </a:moveTo>
                    <a:cubicBezTo>
                      <a:pt x="172" y="226"/>
                      <a:pt x="172" y="231"/>
                      <a:pt x="173" y="235"/>
                    </a:cubicBezTo>
                    <a:cubicBezTo>
                      <a:pt x="173" y="237"/>
                      <a:pt x="172" y="238"/>
                      <a:pt x="172" y="240"/>
                    </a:cubicBezTo>
                    <a:cubicBezTo>
                      <a:pt x="170" y="244"/>
                      <a:pt x="168" y="248"/>
                      <a:pt x="167" y="252"/>
                    </a:cubicBezTo>
                    <a:cubicBezTo>
                      <a:pt x="166" y="248"/>
                      <a:pt x="166" y="243"/>
                      <a:pt x="166" y="239"/>
                    </a:cubicBezTo>
                    <a:cubicBezTo>
                      <a:pt x="166" y="237"/>
                      <a:pt x="166" y="235"/>
                      <a:pt x="166" y="234"/>
                    </a:cubicBezTo>
                    <a:cubicBezTo>
                      <a:pt x="168" y="230"/>
                      <a:pt x="170" y="226"/>
                      <a:pt x="171" y="222"/>
                    </a:cubicBezTo>
                    <a:close/>
                    <a:moveTo>
                      <a:pt x="174" y="240"/>
                    </a:moveTo>
                    <a:cubicBezTo>
                      <a:pt x="174" y="240"/>
                      <a:pt x="174" y="240"/>
                      <a:pt x="174" y="240"/>
                    </a:cubicBezTo>
                    <a:cubicBezTo>
                      <a:pt x="175" y="247"/>
                      <a:pt x="177" y="252"/>
                      <a:pt x="178" y="258"/>
                    </a:cubicBezTo>
                    <a:cubicBezTo>
                      <a:pt x="176" y="265"/>
                      <a:pt x="174" y="271"/>
                      <a:pt x="171" y="276"/>
                    </a:cubicBezTo>
                    <a:cubicBezTo>
                      <a:pt x="170" y="271"/>
                      <a:pt x="168" y="265"/>
                      <a:pt x="167" y="257"/>
                    </a:cubicBezTo>
                    <a:cubicBezTo>
                      <a:pt x="170" y="252"/>
                      <a:pt x="172" y="246"/>
                      <a:pt x="174" y="240"/>
                    </a:cubicBezTo>
                    <a:close/>
                    <a:moveTo>
                      <a:pt x="180" y="263"/>
                    </a:moveTo>
                    <a:cubicBezTo>
                      <a:pt x="182" y="269"/>
                      <a:pt x="184" y="275"/>
                      <a:pt x="187" y="280"/>
                    </a:cubicBezTo>
                    <a:cubicBezTo>
                      <a:pt x="185" y="284"/>
                      <a:pt x="182" y="287"/>
                      <a:pt x="180" y="287"/>
                    </a:cubicBezTo>
                    <a:cubicBezTo>
                      <a:pt x="178" y="287"/>
                      <a:pt x="175" y="284"/>
                      <a:pt x="173" y="280"/>
                    </a:cubicBezTo>
                    <a:cubicBezTo>
                      <a:pt x="175" y="275"/>
                      <a:pt x="178" y="269"/>
                      <a:pt x="180" y="263"/>
                    </a:cubicBezTo>
                    <a:close/>
                    <a:moveTo>
                      <a:pt x="167" y="199"/>
                    </a:moveTo>
                    <a:cubicBezTo>
                      <a:pt x="167" y="199"/>
                      <a:pt x="167" y="200"/>
                      <a:pt x="167" y="200"/>
                    </a:cubicBezTo>
                    <a:cubicBezTo>
                      <a:pt x="166" y="202"/>
                      <a:pt x="165" y="203"/>
                      <a:pt x="164" y="205"/>
                    </a:cubicBezTo>
                    <a:cubicBezTo>
                      <a:pt x="165" y="203"/>
                      <a:pt x="165" y="202"/>
                      <a:pt x="166" y="200"/>
                    </a:cubicBezTo>
                    <a:cubicBezTo>
                      <a:pt x="167" y="200"/>
                      <a:pt x="167" y="199"/>
                      <a:pt x="167" y="199"/>
                    </a:cubicBezTo>
                    <a:close/>
                    <a:moveTo>
                      <a:pt x="165" y="208"/>
                    </a:moveTo>
                    <a:cubicBezTo>
                      <a:pt x="165" y="210"/>
                      <a:pt x="165" y="212"/>
                      <a:pt x="164" y="215"/>
                    </a:cubicBezTo>
                    <a:cubicBezTo>
                      <a:pt x="162" y="218"/>
                      <a:pt x="160" y="222"/>
                      <a:pt x="158" y="225"/>
                    </a:cubicBezTo>
                    <a:cubicBezTo>
                      <a:pt x="159" y="221"/>
                      <a:pt x="160" y="217"/>
                      <a:pt x="161" y="213"/>
                    </a:cubicBezTo>
                    <a:cubicBezTo>
                      <a:pt x="162" y="211"/>
                      <a:pt x="164" y="210"/>
                      <a:pt x="165" y="208"/>
                    </a:cubicBezTo>
                    <a:close/>
                    <a:moveTo>
                      <a:pt x="164" y="221"/>
                    </a:moveTo>
                    <a:cubicBezTo>
                      <a:pt x="164" y="225"/>
                      <a:pt x="163" y="229"/>
                      <a:pt x="163" y="233"/>
                    </a:cubicBezTo>
                    <a:cubicBezTo>
                      <a:pt x="163" y="235"/>
                      <a:pt x="162" y="236"/>
                      <a:pt x="161" y="238"/>
                    </a:cubicBezTo>
                    <a:cubicBezTo>
                      <a:pt x="159" y="242"/>
                      <a:pt x="156" y="246"/>
                      <a:pt x="154" y="249"/>
                    </a:cubicBezTo>
                    <a:cubicBezTo>
                      <a:pt x="154" y="245"/>
                      <a:pt x="155" y="240"/>
                      <a:pt x="156" y="236"/>
                    </a:cubicBezTo>
                    <a:cubicBezTo>
                      <a:pt x="156" y="234"/>
                      <a:pt x="156" y="232"/>
                      <a:pt x="156" y="231"/>
                    </a:cubicBezTo>
                    <a:cubicBezTo>
                      <a:pt x="159" y="227"/>
                      <a:pt x="162" y="224"/>
                      <a:pt x="164" y="221"/>
                    </a:cubicBezTo>
                    <a:close/>
                    <a:moveTo>
                      <a:pt x="163" y="238"/>
                    </a:moveTo>
                    <a:cubicBezTo>
                      <a:pt x="163" y="239"/>
                      <a:pt x="163" y="239"/>
                      <a:pt x="163" y="239"/>
                    </a:cubicBezTo>
                    <a:cubicBezTo>
                      <a:pt x="164" y="245"/>
                      <a:pt x="164" y="251"/>
                      <a:pt x="165" y="257"/>
                    </a:cubicBezTo>
                    <a:cubicBezTo>
                      <a:pt x="161" y="264"/>
                      <a:pt x="158" y="269"/>
                      <a:pt x="155" y="273"/>
                    </a:cubicBezTo>
                    <a:cubicBezTo>
                      <a:pt x="154" y="268"/>
                      <a:pt x="153" y="262"/>
                      <a:pt x="154" y="254"/>
                    </a:cubicBezTo>
                    <a:cubicBezTo>
                      <a:pt x="157" y="249"/>
                      <a:pt x="160" y="244"/>
                      <a:pt x="163" y="239"/>
                    </a:cubicBezTo>
                    <a:lnTo>
                      <a:pt x="163" y="238"/>
                    </a:lnTo>
                    <a:close/>
                    <a:moveTo>
                      <a:pt x="165" y="262"/>
                    </a:moveTo>
                    <a:cubicBezTo>
                      <a:pt x="166" y="269"/>
                      <a:pt x="167" y="275"/>
                      <a:pt x="169" y="280"/>
                    </a:cubicBezTo>
                    <a:cubicBezTo>
                      <a:pt x="166" y="284"/>
                      <a:pt x="164" y="286"/>
                      <a:pt x="161" y="285"/>
                    </a:cubicBezTo>
                    <a:cubicBezTo>
                      <a:pt x="159" y="285"/>
                      <a:pt x="157" y="282"/>
                      <a:pt x="156" y="278"/>
                    </a:cubicBezTo>
                    <a:cubicBezTo>
                      <a:pt x="159" y="273"/>
                      <a:pt x="162" y="268"/>
                      <a:pt x="165" y="262"/>
                    </a:cubicBezTo>
                    <a:close/>
                    <a:moveTo>
                      <a:pt x="164" y="197"/>
                    </a:moveTo>
                    <a:cubicBezTo>
                      <a:pt x="164" y="197"/>
                      <a:pt x="164" y="198"/>
                      <a:pt x="163" y="198"/>
                    </a:cubicBezTo>
                    <a:cubicBezTo>
                      <a:pt x="162" y="199"/>
                      <a:pt x="161" y="201"/>
                      <a:pt x="159" y="202"/>
                    </a:cubicBezTo>
                    <a:cubicBezTo>
                      <a:pt x="160" y="201"/>
                      <a:pt x="162" y="199"/>
                      <a:pt x="163" y="198"/>
                    </a:cubicBezTo>
                    <a:cubicBezTo>
                      <a:pt x="163" y="197"/>
                      <a:pt x="164" y="197"/>
                      <a:pt x="164" y="197"/>
                    </a:cubicBezTo>
                    <a:close/>
                    <a:moveTo>
                      <a:pt x="161" y="205"/>
                    </a:moveTo>
                    <a:cubicBezTo>
                      <a:pt x="160" y="207"/>
                      <a:pt x="159" y="210"/>
                      <a:pt x="158" y="212"/>
                    </a:cubicBezTo>
                    <a:cubicBezTo>
                      <a:pt x="156" y="215"/>
                      <a:pt x="153" y="218"/>
                      <a:pt x="150" y="221"/>
                    </a:cubicBezTo>
                    <a:cubicBezTo>
                      <a:pt x="152" y="217"/>
                      <a:pt x="153" y="213"/>
                      <a:pt x="155" y="210"/>
                    </a:cubicBezTo>
                    <a:cubicBezTo>
                      <a:pt x="157" y="208"/>
                      <a:pt x="159" y="207"/>
                      <a:pt x="161" y="205"/>
                    </a:cubicBezTo>
                    <a:close/>
                    <a:moveTo>
                      <a:pt x="157" y="217"/>
                    </a:moveTo>
                    <a:cubicBezTo>
                      <a:pt x="156" y="221"/>
                      <a:pt x="155" y="226"/>
                      <a:pt x="154" y="230"/>
                    </a:cubicBezTo>
                    <a:cubicBezTo>
                      <a:pt x="153" y="231"/>
                      <a:pt x="152" y="232"/>
                      <a:pt x="151" y="234"/>
                    </a:cubicBezTo>
                    <a:cubicBezTo>
                      <a:pt x="148" y="237"/>
                      <a:pt x="145" y="241"/>
                      <a:pt x="142" y="244"/>
                    </a:cubicBezTo>
                    <a:cubicBezTo>
                      <a:pt x="143" y="240"/>
                      <a:pt x="145" y="235"/>
                      <a:pt x="146" y="231"/>
                    </a:cubicBezTo>
                    <a:cubicBezTo>
                      <a:pt x="147" y="229"/>
                      <a:pt x="147" y="228"/>
                      <a:pt x="148" y="226"/>
                    </a:cubicBezTo>
                    <a:cubicBezTo>
                      <a:pt x="151" y="223"/>
                      <a:pt x="154" y="220"/>
                      <a:pt x="157" y="217"/>
                    </a:cubicBezTo>
                    <a:close/>
                    <a:moveTo>
                      <a:pt x="153" y="235"/>
                    </a:moveTo>
                    <a:cubicBezTo>
                      <a:pt x="153" y="235"/>
                      <a:pt x="153" y="235"/>
                      <a:pt x="153" y="235"/>
                    </a:cubicBezTo>
                    <a:cubicBezTo>
                      <a:pt x="152" y="241"/>
                      <a:pt x="152" y="248"/>
                      <a:pt x="151" y="253"/>
                    </a:cubicBezTo>
                    <a:cubicBezTo>
                      <a:pt x="147" y="259"/>
                      <a:pt x="142" y="264"/>
                      <a:pt x="138" y="268"/>
                    </a:cubicBezTo>
                    <a:cubicBezTo>
                      <a:pt x="139" y="263"/>
                      <a:pt x="139" y="256"/>
                      <a:pt x="141" y="249"/>
                    </a:cubicBezTo>
                    <a:cubicBezTo>
                      <a:pt x="145" y="245"/>
                      <a:pt x="149" y="240"/>
                      <a:pt x="153" y="235"/>
                    </a:cubicBezTo>
                    <a:close/>
                    <a:moveTo>
                      <a:pt x="151" y="258"/>
                    </a:moveTo>
                    <a:cubicBezTo>
                      <a:pt x="151" y="265"/>
                      <a:pt x="151" y="272"/>
                      <a:pt x="152" y="277"/>
                    </a:cubicBezTo>
                    <a:cubicBezTo>
                      <a:pt x="148" y="280"/>
                      <a:pt x="145" y="282"/>
                      <a:pt x="143" y="281"/>
                    </a:cubicBezTo>
                    <a:cubicBezTo>
                      <a:pt x="141" y="280"/>
                      <a:pt x="139" y="277"/>
                      <a:pt x="139" y="273"/>
                    </a:cubicBezTo>
                    <a:cubicBezTo>
                      <a:pt x="143" y="269"/>
                      <a:pt x="147" y="264"/>
                      <a:pt x="151" y="258"/>
                    </a:cubicBezTo>
                    <a:close/>
                    <a:moveTo>
                      <a:pt x="161" y="194"/>
                    </a:moveTo>
                    <a:cubicBezTo>
                      <a:pt x="161" y="194"/>
                      <a:pt x="161" y="195"/>
                      <a:pt x="160" y="195"/>
                    </a:cubicBezTo>
                    <a:cubicBezTo>
                      <a:pt x="159" y="196"/>
                      <a:pt x="157" y="198"/>
                      <a:pt x="156" y="199"/>
                    </a:cubicBezTo>
                    <a:cubicBezTo>
                      <a:pt x="157" y="197"/>
                      <a:pt x="158" y="196"/>
                      <a:pt x="160" y="195"/>
                    </a:cubicBezTo>
                    <a:cubicBezTo>
                      <a:pt x="160" y="194"/>
                      <a:pt x="161" y="194"/>
                      <a:pt x="161" y="194"/>
                    </a:cubicBezTo>
                    <a:close/>
                    <a:moveTo>
                      <a:pt x="156" y="202"/>
                    </a:moveTo>
                    <a:cubicBezTo>
                      <a:pt x="155" y="204"/>
                      <a:pt x="154" y="206"/>
                      <a:pt x="153" y="208"/>
                    </a:cubicBezTo>
                    <a:cubicBezTo>
                      <a:pt x="150" y="210"/>
                      <a:pt x="147" y="213"/>
                      <a:pt x="143" y="216"/>
                    </a:cubicBezTo>
                    <a:cubicBezTo>
                      <a:pt x="145" y="212"/>
                      <a:pt x="148" y="208"/>
                      <a:pt x="150" y="205"/>
                    </a:cubicBezTo>
                    <a:cubicBezTo>
                      <a:pt x="152" y="204"/>
                      <a:pt x="154" y="203"/>
                      <a:pt x="156" y="202"/>
                    </a:cubicBezTo>
                    <a:close/>
                    <a:moveTo>
                      <a:pt x="151" y="213"/>
                    </a:moveTo>
                    <a:cubicBezTo>
                      <a:pt x="149" y="217"/>
                      <a:pt x="147" y="221"/>
                      <a:pt x="146" y="225"/>
                    </a:cubicBezTo>
                    <a:cubicBezTo>
                      <a:pt x="144" y="226"/>
                      <a:pt x="143" y="227"/>
                      <a:pt x="142" y="228"/>
                    </a:cubicBezTo>
                    <a:cubicBezTo>
                      <a:pt x="138" y="231"/>
                      <a:pt x="135" y="234"/>
                      <a:pt x="131" y="237"/>
                    </a:cubicBezTo>
                    <a:cubicBezTo>
                      <a:pt x="133" y="233"/>
                      <a:pt x="135" y="229"/>
                      <a:pt x="138" y="224"/>
                    </a:cubicBezTo>
                    <a:cubicBezTo>
                      <a:pt x="138" y="223"/>
                      <a:pt x="139" y="222"/>
                      <a:pt x="140" y="220"/>
                    </a:cubicBezTo>
                    <a:cubicBezTo>
                      <a:pt x="144" y="218"/>
                      <a:pt x="147" y="216"/>
                      <a:pt x="151" y="213"/>
                    </a:cubicBezTo>
                    <a:close/>
                    <a:moveTo>
                      <a:pt x="144" y="230"/>
                    </a:moveTo>
                    <a:cubicBezTo>
                      <a:pt x="144" y="230"/>
                      <a:pt x="144" y="230"/>
                      <a:pt x="144" y="230"/>
                    </a:cubicBezTo>
                    <a:cubicBezTo>
                      <a:pt x="142" y="236"/>
                      <a:pt x="140" y="242"/>
                      <a:pt x="139" y="248"/>
                    </a:cubicBezTo>
                    <a:cubicBezTo>
                      <a:pt x="133" y="253"/>
                      <a:pt x="128" y="257"/>
                      <a:pt x="124" y="260"/>
                    </a:cubicBezTo>
                    <a:cubicBezTo>
                      <a:pt x="125" y="255"/>
                      <a:pt x="127" y="248"/>
                      <a:pt x="129" y="241"/>
                    </a:cubicBezTo>
                    <a:cubicBezTo>
                      <a:pt x="134" y="238"/>
                      <a:pt x="139" y="234"/>
                      <a:pt x="144" y="230"/>
                    </a:cubicBezTo>
                    <a:close/>
                    <a:moveTo>
                      <a:pt x="138" y="252"/>
                    </a:moveTo>
                    <a:cubicBezTo>
                      <a:pt x="136" y="259"/>
                      <a:pt x="135" y="265"/>
                      <a:pt x="135" y="271"/>
                    </a:cubicBezTo>
                    <a:cubicBezTo>
                      <a:pt x="131" y="274"/>
                      <a:pt x="128" y="274"/>
                      <a:pt x="126" y="273"/>
                    </a:cubicBezTo>
                    <a:cubicBezTo>
                      <a:pt x="124" y="272"/>
                      <a:pt x="123" y="269"/>
                      <a:pt x="123" y="264"/>
                    </a:cubicBezTo>
                    <a:cubicBezTo>
                      <a:pt x="128" y="261"/>
                      <a:pt x="132" y="257"/>
                      <a:pt x="138" y="252"/>
                    </a:cubicBezTo>
                    <a:close/>
                    <a:moveTo>
                      <a:pt x="153" y="198"/>
                    </a:moveTo>
                    <a:cubicBezTo>
                      <a:pt x="151" y="199"/>
                      <a:pt x="150" y="201"/>
                      <a:pt x="148" y="203"/>
                    </a:cubicBezTo>
                    <a:cubicBezTo>
                      <a:pt x="145" y="205"/>
                      <a:pt x="141" y="207"/>
                      <a:pt x="137" y="209"/>
                    </a:cubicBezTo>
                    <a:cubicBezTo>
                      <a:pt x="140" y="206"/>
                      <a:pt x="143" y="203"/>
                      <a:pt x="146" y="200"/>
                    </a:cubicBezTo>
                    <a:cubicBezTo>
                      <a:pt x="148" y="199"/>
                      <a:pt x="151" y="198"/>
                      <a:pt x="153" y="198"/>
                    </a:cubicBezTo>
                    <a:close/>
                    <a:moveTo>
                      <a:pt x="145" y="208"/>
                    </a:moveTo>
                    <a:cubicBezTo>
                      <a:pt x="143" y="211"/>
                      <a:pt x="140" y="215"/>
                      <a:pt x="138" y="219"/>
                    </a:cubicBezTo>
                    <a:cubicBezTo>
                      <a:pt x="137" y="220"/>
                      <a:pt x="135" y="220"/>
                      <a:pt x="134" y="221"/>
                    </a:cubicBezTo>
                    <a:cubicBezTo>
                      <a:pt x="130" y="224"/>
                      <a:pt x="126" y="226"/>
                      <a:pt x="122" y="228"/>
                    </a:cubicBezTo>
                    <a:cubicBezTo>
                      <a:pt x="124" y="224"/>
                      <a:pt x="127" y="220"/>
                      <a:pt x="130" y="217"/>
                    </a:cubicBezTo>
                    <a:cubicBezTo>
                      <a:pt x="131" y="216"/>
                      <a:pt x="132" y="214"/>
                      <a:pt x="133" y="213"/>
                    </a:cubicBezTo>
                    <a:cubicBezTo>
                      <a:pt x="137" y="211"/>
                      <a:pt x="141" y="210"/>
                      <a:pt x="145" y="208"/>
                    </a:cubicBezTo>
                    <a:close/>
                    <a:moveTo>
                      <a:pt x="136" y="223"/>
                    </a:moveTo>
                    <a:cubicBezTo>
                      <a:pt x="135" y="223"/>
                      <a:pt x="135" y="223"/>
                      <a:pt x="135" y="223"/>
                    </a:cubicBezTo>
                    <a:cubicBezTo>
                      <a:pt x="132" y="229"/>
                      <a:pt x="130" y="234"/>
                      <a:pt x="127" y="240"/>
                    </a:cubicBezTo>
                    <a:cubicBezTo>
                      <a:pt x="121" y="244"/>
                      <a:pt x="115" y="247"/>
                      <a:pt x="110" y="249"/>
                    </a:cubicBezTo>
                    <a:cubicBezTo>
                      <a:pt x="112" y="244"/>
                      <a:pt x="115" y="238"/>
                      <a:pt x="119" y="232"/>
                    </a:cubicBezTo>
                    <a:cubicBezTo>
                      <a:pt x="124" y="229"/>
                      <a:pt x="130" y="227"/>
                      <a:pt x="135" y="223"/>
                    </a:cubicBezTo>
                    <a:lnTo>
                      <a:pt x="136" y="223"/>
                    </a:lnTo>
                    <a:close/>
                    <a:moveTo>
                      <a:pt x="125" y="244"/>
                    </a:moveTo>
                    <a:cubicBezTo>
                      <a:pt x="123" y="251"/>
                      <a:pt x="121" y="257"/>
                      <a:pt x="120" y="262"/>
                    </a:cubicBezTo>
                    <a:cubicBezTo>
                      <a:pt x="115" y="264"/>
                      <a:pt x="112" y="264"/>
                      <a:pt x="110" y="263"/>
                    </a:cubicBezTo>
                    <a:cubicBezTo>
                      <a:pt x="108" y="261"/>
                      <a:pt x="108" y="258"/>
                      <a:pt x="109" y="253"/>
                    </a:cubicBezTo>
                    <a:cubicBezTo>
                      <a:pt x="114" y="251"/>
                      <a:pt x="120" y="248"/>
                      <a:pt x="125" y="244"/>
                    </a:cubicBezTo>
                    <a:close/>
                    <a:moveTo>
                      <a:pt x="140" y="202"/>
                    </a:moveTo>
                    <a:cubicBezTo>
                      <a:pt x="138" y="205"/>
                      <a:pt x="135" y="208"/>
                      <a:pt x="132" y="211"/>
                    </a:cubicBezTo>
                    <a:cubicBezTo>
                      <a:pt x="130" y="212"/>
                      <a:pt x="129" y="212"/>
                      <a:pt x="127" y="213"/>
                    </a:cubicBezTo>
                    <a:cubicBezTo>
                      <a:pt x="123" y="215"/>
                      <a:pt x="118" y="216"/>
                      <a:pt x="114" y="217"/>
                    </a:cubicBezTo>
                    <a:cubicBezTo>
                      <a:pt x="117" y="214"/>
                      <a:pt x="121" y="211"/>
                      <a:pt x="124" y="208"/>
                    </a:cubicBezTo>
                    <a:cubicBezTo>
                      <a:pt x="126" y="207"/>
                      <a:pt x="127" y="206"/>
                      <a:pt x="128" y="205"/>
                    </a:cubicBezTo>
                    <a:cubicBezTo>
                      <a:pt x="132" y="204"/>
                      <a:pt x="136" y="203"/>
                      <a:pt x="140" y="202"/>
                    </a:cubicBezTo>
                    <a:close/>
                    <a:moveTo>
                      <a:pt x="128" y="215"/>
                    </a:moveTo>
                    <a:cubicBezTo>
                      <a:pt x="128" y="215"/>
                      <a:pt x="128" y="215"/>
                      <a:pt x="128" y="215"/>
                    </a:cubicBezTo>
                    <a:cubicBezTo>
                      <a:pt x="124" y="220"/>
                      <a:pt x="121" y="225"/>
                      <a:pt x="117" y="230"/>
                    </a:cubicBezTo>
                    <a:cubicBezTo>
                      <a:pt x="111" y="233"/>
                      <a:pt x="104" y="235"/>
                      <a:pt x="99" y="236"/>
                    </a:cubicBezTo>
                    <a:cubicBezTo>
                      <a:pt x="102" y="232"/>
                      <a:pt x="106" y="226"/>
                      <a:pt x="111" y="221"/>
                    </a:cubicBezTo>
                    <a:cubicBezTo>
                      <a:pt x="116" y="219"/>
                      <a:pt x="122" y="217"/>
                      <a:pt x="128" y="215"/>
                    </a:cubicBezTo>
                    <a:close/>
                    <a:moveTo>
                      <a:pt x="115" y="234"/>
                    </a:moveTo>
                    <a:cubicBezTo>
                      <a:pt x="111" y="240"/>
                      <a:pt x="108" y="246"/>
                      <a:pt x="106" y="251"/>
                    </a:cubicBezTo>
                    <a:cubicBezTo>
                      <a:pt x="102" y="252"/>
                      <a:pt x="98" y="252"/>
                      <a:pt x="97" y="250"/>
                    </a:cubicBezTo>
                    <a:cubicBezTo>
                      <a:pt x="95" y="248"/>
                      <a:pt x="95" y="245"/>
                      <a:pt x="97" y="240"/>
                    </a:cubicBezTo>
                    <a:cubicBezTo>
                      <a:pt x="102" y="239"/>
                      <a:pt x="108" y="237"/>
                      <a:pt x="115" y="234"/>
                    </a:cubicBezTo>
                    <a:close/>
                    <a:moveTo>
                      <a:pt x="123" y="206"/>
                    </a:moveTo>
                    <a:cubicBezTo>
                      <a:pt x="123" y="206"/>
                      <a:pt x="123" y="206"/>
                      <a:pt x="123" y="206"/>
                    </a:cubicBezTo>
                    <a:cubicBezTo>
                      <a:pt x="118" y="210"/>
                      <a:pt x="114" y="214"/>
                      <a:pt x="110" y="219"/>
                    </a:cubicBezTo>
                    <a:cubicBezTo>
                      <a:pt x="102" y="220"/>
                      <a:pt x="96" y="221"/>
                      <a:pt x="90" y="222"/>
                    </a:cubicBezTo>
                    <a:cubicBezTo>
                      <a:pt x="94" y="218"/>
                      <a:pt x="99" y="213"/>
                      <a:pt x="105" y="209"/>
                    </a:cubicBezTo>
                    <a:cubicBezTo>
                      <a:pt x="110" y="208"/>
                      <a:pt x="116" y="207"/>
                      <a:pt x="123" y="206"/>
                    </a:cubicBezTo>
                    <a:close/>
                    <a:moveTo>
                      <a:pt x="106" y="222"/>
                    </a:moveTo>
                    <a:cubicBezTo>
                      <a:pt x="102" y="227"/>
                      <a:pt x="98" y="232"/>
                      <a:pt x="95" y="237"/>
                    </a:cubicBezTo>
                    <a:cubicBezTo>
                      <a:pt x="90" y="237"/>
                      <a:pt x="87" y="237"/>
                      <a:pt x="86" y="234"/>
                    </a:cubicBezTo>
                    <a:cubicBezTo>
                      <a:pt x="84" y="232"/>
                      <a:pt x="85" y="229"/>
                      <a:pt x="88" y="225"/>
                    </a:cubicBezTo>
                    <a:cubicBezTo>
                      <a:pt x="93" y="225"/>
                      <a:pt x="99" y="224"/>
                      <a:pt x="106" y="222"/>
                    </a:cubicBezTo>
                    <a:close/>
                    <a:moveTo>
                      <a:pt x="100" y="209"/>
                    </a:moveTo>
                    <a:cubicBezTo>
                      <a:pt x="94" y="213"/>
                      <a:pt x="90" y="218"/>
                      <a:pt x="86" y="222"/>
                    </a:cubicBezTo>
                    <a:cubicBezTo>
                      <a:pt x="81" y="221"/>
                      <a:pt x="78" y="220"/>
                      <a:pt x="77" y="218"/>
                    </a:cubicBezTo>
                    <a:cubicBezTo>
                      <a:pt x="76" y="215"/>
                      <a:pt x="78" y="212"/>
                      <a:pt x="81" y="209"/>
                    </a:cubicBezTo>
                    <a:cubicBezTo>
                      <a:pt x="86" y="209"/>
                      <a:pt x="93" y="209"/>
                      <a:pt x="100" y="209"/>
                    </a:cubicBezTo>
                    <a:close/>
                  </a:path>
                </a:pathLst>
              </a:custGeom>
              <a:solidFill>
                <a:srgbClr val="6896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56"/>
              <p:cNvSpPr/>
              <p:nvPr/>
            </p:nvSpPr>
            <p:spPr bwMode="auto">
              <a:xfrm>
                <a:off x="4102" y="1570"/>
                <a:ext cx="740" cy="314"/>
              </a:xfrm>
              <a:custGeom>
                <a:avLst/>
                <a:gdLst>
                  <a:gd name="T0" fmla="*/ 0 w 740"/>
                  <a:gd name="T1" fmla="*/ 256 h 314"/>
                  <a:gd name="T2" fmla="*/ 720 w 740"/>
                  <a:gd name="T3" fmla="*/ 0 h 314"/>
                  <a:gd name="T4" fmla="*/ 740 w 740"/>
                  <a:gd name="T5" fmla="*/ 58 h 314"/>
                  <a:gd name="T6" fmla="*/ 19 w 740"/>
                  <a:gd name="T7" fmla="*/ 314 h 314"/>
                  <a:gd name="T8" fmla="*/ 0 w 740"/>
                  <a:gd name="T9" fmla="*/ 256 h 314"/>
                </a:gdLst>
                <a:ahLst/>
                <a:cxnLst>
                  <a:cxn ang="0">
                    <a:pos x="T0" y="T1"/>
                  </a:cxn>
                  <a:cxn ang="0">
                    <a:pos x="T2" y="T3"/>
                  </a:cxn>
                  <a:cxn ang="0">
                    <a:pos x="T4" y="T5"/>
                  </a:cxn>
                  <a:cxn ang="0">
                    <a:pos x="T6" y="T7"/>
                  </a:cxn>
                  <a:cxn ang="0">
                    <a:pos x="T8" y="T9"/>
                  </a:cxn>
                </a:cxnLst>
                <a:rect l="0" t="0" r="r" b="b"/>
                <a:pathLst>
                  <a:path w="740" h="314">
                    <a:moveTo>
                      <a:pt x="0" y="256"/>
                    </a:moveTo>
                    <a:lnTo>
                      <a:pt x="720" y="0"/>
                    </a:lnTo>
                    <a:lnTo>
                      <a:pt x="740" y="58"/>
                    </a:lnTo>
                    <a:lnTo>
                      <a:pt x="19" y="314"/>
                    </a:lnTo>
                    <a:lnTo>
                      <a:pt x="0" y="256"/>
                    </a:lnTo>
                    <a:close/>
                  </a:path>
                </a:pathLst>
              </a:custGeom>
              <a:solidFill>
                <a:srgbClr val="6896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57"/>
              <p:cNvSpPr/>
              <p:nvPr/>
            </p:nvSpPr>
            <p:spPr bwMode="auto">
              <a:xfrm>
                <a:off x="4126" y="1636"/>
                <a:ext cx="725" cy="268"/>
              </a:xfrm>
              <a:custGeom>
                <a:avLst/>
                <a:gdLst>
                  <a:gd name="T0" fmla="*/ 0 w 725"/>
                  <a:gd name="T1" fmla="*/ 256 h 268"/>
                  <a:gd name="T2" fmla="*/ 721 w 725"/>
                  <a:gd name="T3" fmla="*/ 0 h 268"/>
                  <a:gd name="T4" fmla="*/ 725 w 725"/>
                  <a:gd name="T5" fmla="*/ 12 h 268"/>
                  <a:gd name="T6" fmla="*/ 5 w 725"/>
                  <a:gd name="T7" fmla="*/ 268 h 268"/>
                  <a:gd name="T8" fmla="*/ 0 w 725"/>
                  <a:gd name="T9" fmla="*/ 256 h 268"/>
                </a:gdLst>
                <a:ahLst/>
                <a:cxnLst>
                  <a:cxn ang="0">
                    <a:pos x="T0" y="T1"/>
                  </a:cxn>
                  <a:cxn ang="0">
                    <a:pos x="T2" y="T3"/>
                  </a:cxn>
                  <a:cxn ang="0">
                    <a:pos x="T4" y="T5"/>
                  </a:cxn>
                  <a:cxn ang="0">
                    <a:pos x="T6" y="T7"/>
                  </a:cxn>
                  <a:cxn ang="0">
                    <a:pos x="T8" y="T9"/>
                  </a:cxn>
                </a:cxnLst>
                <a:rect l="0" t="0" r="r" b="b"/>
                <a:pathLst>
                  <a:path w="725" h="268">
                    <a:moveTo>
                      <a:pt x="0" y="256"/>
                    </a:moveTo>
                    <a:lnTo>
                      <a:pt x="721" y="0"/>
                    </a:lnTo>
                    <a:lnTo>
                      <a:pt x="725" y="12"/>
                    </a:lnTo>
                    <a:lnTo>
                      <a:pt x="5" y="268"/>
                    </a:lnTo>
                    <a:lnTo>
                      <a:pt x="0" y="256"/>
                    </a:lnTo>
                    <a:close/>
                  </a:path>
                </a:pathLst>
              </a:custGeom>
              <a:solidFill>
                <a:srgbClr val="6896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58"/>
              <p:cNvSpPr/>
              <p:nvPr/>
            </p:nvSpPr>
            <p:spPr bwMode="auto">
              <a:xfrm>
                <a:off x="4140" y="1673"/>
                <a:ext cx="724" cy="268"/>
              </a:xfrm>
              <a:custGeom>
                <a:avLst/>
                <a:gdLst>
                  <a:gd name="T0" fmla="*/ 0 w 724"/>
                  <a:gd name="T1" fmla="*/ 257 h 268"/>
                  <a:gd name="T2" fmla="*/ 720 w 724"/>
                  <a:gd name="T3" fmla="*/ 0 h 268"/>
                  <a:gd name="T4" fmla="*/ 724 w 724"/>
                  <a:gd name="T5" fmla="*/ 13 h 268"/>
                  <a:gd name="T6" fmla="*/ 4 w 724"/>
                  <a:gd name="T7" fmla="*/ 268 h 268"/>
                  <a:gd name="T8" fmla="*/ 0 w 724"/>
                  <a:gd name="T9" fmla="*/ 257 h 268"/>
                </a:gdLst>
                <a:ahLst/>
                <a:cxnLst>
                  <a:cxn ang="0">
                    <a:pos x="T0" y="T1"/>
                  </a:cxn>
                  <a:cxn ang="0">
                    <a:pos x="T2" y="T3"/>
                  </a:cxn>
                  <a:cxn ang="0">
                    <a:pos x="T4" y="T5"/>
                  </a:cxn>
                  <a:cxn ang="0">
                    <a:pos x="T6" y="T7"/>
                  </a:cxn>
                  <a:cxn ang="0">
                    <a:pos x="T8" y="T9"/>
                  </a:cxn>
                </a:cxnLst>
                <a:rect l="0" t="0" r="r" b="b"/>
                <a:pathLst>
                  <a:path w="724" h="268">
                    <a:moveTo>
                      <a:pt x="0" y="257"/>
                    </a:moveTo>
                    <a:lnTo>
                      <a:pt x="720" y="0"/>
                    </a:lnTo>
                    <a:lnTo>
                      <a:pt x="724" y="13"/>
                    </a:lnTo>
                    <a:lnTo>
                      <a:pt x="4" y="268"/>
                    </a:lnTo>
                    <a:lnTo>
                      <a:pt x="0" y="257"/>
                    </a:lnTo>
                    <a:close/>
                  </a:path>
                </a:pathLst>
              </a:custGeom>
              <a:solidFill>
                <a:srgbClr val="6896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59"/>
              <p:cNvSpPr/>
              <p:nvPr/>
            </p:nvSpPr>
            <p:spPr bwMode="auto">
              <a:xfrm>
                <a:off x="4475" y="2774"/>
                <a:ext cx="315" cy="116"/>
              </a:xfrm>
              <a:custGeom>
                <a:avLst/>
                <a:gdLst>
                  <a:gd name="T0" fmla="*/ 0 w 315"/>
                  <a:gd name="T1" fmla="*/ 112 h 116"/>
                  <a:gd name="T2" fmla="*/ 314 w 315"/>
                  <a:gd name="T3" fmla="*/ 0 h 116"/>
                  <a:gd name="T4" fmla="*/ 315 w 315"/>
                  <a:gd name="T5" fmla="*/ 4 h 116"/>
                  <a:gd name="T6" fmla="*/ 0 w 315"/>
                  <a:gd name="T7" fmla="*/ 116 h 116"/>
                  <a:gd name="T8" fmla="*/ 0 w 315"/>
                  <a:gd name="T9" fmla="*/ 112 h 116"/>
                </a:gdLst>
                <a:ahLst/>
                <a:cxnLst>
                  <a:cxn ang="0">
                    <a:pos x="T0" y="T1"/>
                  </a:cxn>
                  <a:cxn ang="0">
                    <a:pos x="T2" y="T3"/>
                  </a:cxn>
                  <a:cxn ang="0">
                    <a:pos x="T4" y="T5"/>
                  </a:cxn>
                  <a:cxn ang="0">
                    <a:pos x="T6" y="T7"/>
                  </a:cxn>
                  <a:cxn ang="0">
                    <a:pos x="T8" y="T9"/>
                  </a:cxn>
                </a:cxnLst>
                <a:rect l="0" t="0" r="r" b="b"/>
                <a:pathLst>
                  <a:path w="315" h="116">
                    <a:moveTo>
                      <a:pt x="0" y="112"/>
                    </a:moveTo>
                    <a:lnTo>
                      <a:pt x="314" y="0"/>
                    </a:lnTo>
                    <a:lnTo>
                      <a:pt x="315" y="4"/>
                    </a:lnTo>
                    <a:lnTo>
                      <a:pt x="0" y="116"/>
                    </a:lnTo>
                    <a:lnTo>
                      <a:pt x="0" y="112"/>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60"/>
              <p:cNvSpPr>
                <a:spLocks noEditPoints="1"/>
              </p:cNvSpPr>
              <p:nvPr/>
            </p:nvSpPr>
            <p:spPr bwMode="auto">
              <a:xfrm>
                <a:off x="4504" y="2691"/>
                <a:ext cx="221" cy="190"/>
              </a:xfrm>
              <a:custGeom>
                <a:avLst/>
                <a:gdLst>
                  <a:gd name="T0" fmla="*/ 61 w 245"/>
                  <a:gd name="T1" fmla="*/ 129 h 211"/>
                  <a:gd name="T2" fmla="*/ 128 w 245"/>
                  <a:gd name="T3" fmla="*/ 55 h 211"/>
                  <a:gd name="T4" fmla="*/ 131 w 245"/>
                  <a:gd name="T5" fmla="*/ 54 h 211"/>
                  <a:gd name="T6" fmla="*/ 133 w 245"/>
                  <a:gd name="T7" fmla="*/ 57 h 211"/>
                  <a:gd name="T8" fmla="*/ 114 w 245"/>
                  <a:gd name="T9" fmla="*/ 118 h 211"/>
                  <a:gd name="T10" fmla="*/ 182 w 245"/>
                  <a:gd name="T11" fmla="*/ 55 h 211"/>
                  <a:gd name="T12" fmla="*/ 216 w 245"/>
                  <a:gd name="T13" fmla="*/ 1 h 211"/>
                  <a:gd name="T14" fmla="*/ 220 w 245"/>
                  <a:gd name="T15" fmla="*/ 3 h 211"/>
                  <a:gd name="T16" fmla="*/ 187 w 245"/>
                  <a:gd name="T17" fmla="*/ 58 h 211"/>
                  <a:gd name="T18" fmla="*/ 184 w 245"/>
                  <a:gd name="T19" fmla="*/ 63 h 211"/>
                  <a:gd name="T20" fmla="*/ 148 w 245"/>
                  <a:gd name="T21" fmla="*/ 118 h 211"/>
                  <a:gd name="T22" fmla="*/ 146 w 245"/>
                  <a:gd name="T23" fmla="*/ 121 h 211"/>
                  <a:gd name="T24" fmla="*/ 149 w 245"/>
                  <a:gd name="T25" fmla="*/ 122 h 211"/>
                  <a:gd name="T26" fmla="*/ 207 w 245"/>
                  <a:gd name="T27" fmla="*/ 107 h 211"/>
                  <a:gd name="T28" fmla="*/ 244 w 245"/>
                  <a:gd name="T29" fmla="*/ 106 h 211"/>
                  <a:gd name="T30" fmla="*/ 227 w 245"/>
                  <a:gd name="T31" fmla="*/ 116 h 211"/>
                  <a:gd name="T32" fmla="*/ 194 w 245"/>
                  <a:gd name="T33" fmla="*/ 124 h 211"/>
                  <a:gd name="T34" fmla="*/ 151 w 245"/>
                  <a:gd name="T35" fmla="*/ 128 h 211"/>
                  <a:gd name="T36" fmla="*/ 139 w 245"/>
                  <a:gd name="T37" fmla="*/ 140 h 211"/>
                  <a:gd name="T38" fmla="*/ 167 w 245"/>
                  <a:gd name="T39" fmla="*/ 161 h 211"/>
                  <a:gd name="T40" fmla="*/ 191 w 245"/>
                  <a:gd name="T41" fmla="*/ 171 h 211"/>
                  <a:gd name="T42" fmla="*/ 203 w 245"/>
                  <a:gd name="T43" fmla="*/ 179 h 211"/>
                  <a:gd name="T44" fmla="*/ 201 w 245"/>
                  <a:gd name="T45" fmla="*/ 181 h 211"/>
                  <a:gd name="T46" fmla="*/ 161 w 245"/>
                  <a:gd name="T47" fmla="*/ 200 h 211"/>
                  <a:gd name="T48" fmla="*/ 151 w 245"/>
                  <a:gd name="T49" fmla="*/ 204 h 211"/>
                  <a:gd name="T50" fmla="*/ 135 w 245"/>
                  <a:gd name="T51" fmla="*/ 209 h 211"/>
                  <a:gd name="T52" fmla="*/ 150 w 245"/>
                  <a:gd name="T53" fmla="*/ 198 h 211"/>
                  <a:gd name="T54" fmla="*/ 193 w 245"/>
                  <a:gd name="T55" fmla="*/ 178 h 211"/>
                  <a:gd name="T56" fmla="*/ 186 w 245"/>
                  <a:gd name="T57" fmla="*/ 176 h 211"/>
                  <a:gd name="T58" fmla="*/ 164 w 245"/>
                  <a:gd name="T59" fmla="*/ 167 h 211"/>
                  <a:gd name="T60" fmla="*/ 133 w 245"/>
                  <a:gd name="T61" fmla="*/ 140 h 211"/>
                  <a:gd name="T62" fmla="*/ 143 w 245"/>
                  <a:gd name="T63" fmla="*/ 126 h 211"/>
                  <a:gd name="T64" fmla="*/ 140 w 245"/>
                  <a:gd name="T65" fmla="*/ 123 h 211"/>
                  <a:gd name="T66" fmla="*/ 143 w 245"/>
                  <a:gd name="T67" fmla="*/ 114 h 211"/>
                  <a:gd name="T68" fmla="*/ 168 w 245"/>
                  <a:gd name="T69" fmla="*/ 77 h 211"/>
                  <a:gd name="T70" fmla="*/ 105 w 245"/>
                  <a:gd name="T71" fmla="*/ 135 h 211"/>
                  <a:gd name="T72" fmla="*/ 51 w 245"/>
                  <a:gd name="T73" fmla="*/ 202 h 211"/>
                  <a:gd name="T74" fmla="*/ 56 w 245"/>
                  <a:gd name="T75" fmla="*/ 179 h 211"/>
                  <a:gd name="T76" fmla="*/ 100 w 245"/>
                  <a:gd name="T77" fmla="*/ 131 h 211"/>
                  <a:gd name="T78" fmla="*/ 100 w 245"/>
                  <a:gd name="T79" fmla="*/ 131 h 211"/>
                  <a:gd name="T80" fmla="*/ 128 w 245"/>
                  <a:gd name="T81" fmla="*/ 64 h 211"/>
                  <a:gd name="T82" fmla="*/ 100 w 245"/>
                  <a:gd name="T83" fmla="*/ 97 h 211"/>
                  <a:gd name="T84" fmla="*/ 58 w 245"/>
                  <a:gd name="T85" fmla="*/ 135 h 211"/>
                  <a:gd name="T86" fmla="*/ 54 w 245"/>
                  <a:gd name="T87" fmla="*/ 128 h 211"/>
                  <a:gd name="T88" fmla="*/ 47 w 245"/>
                  <a:gd name="T89" fmla="*/ 99 h 211"/>
                  <a:gd name="T90" fmla="*/ 7 w 245"/>
                  <a:gd name="T91" fmla="*/ 163 h 211"/>
                  <a:gd name="T92" fmla="*/ 4 w 245"/>
                  <a:gd name="T93" fmla="*/ 166 h 211"/>
                  <a:gd name="T94" fmla="*/ 1 w 245"/>
                  <a:gd name="T95" fmla="*/ 163 h 211"/>
                  <a:gd name="T96" fmla="*/ 61 w 245"/>
                  <a:gd name="T97" fmla="*/ 128 h 211"/>
                  <a:gd name="T98" fmla="*/ 61 w 245"/>
                  <a:gd name="T99" fmla="*/ 129 h 211"/>
                  <a:gd name="T100" fmla="*/ 170 w 245"/>
                  <a:gd name="T101" fmla="*/ 121 h 211"/>
                  <a:gd name="T102" fmla="*/ 221 w 245"/>
                  <a:gd name="T103" fmla="*/ 111 h 211"/>
                  <a:gd name="T104" fmla="*/ 208 w 245"/>
                  <a:gd name="T105" fmla="*/ 113 h 211"/>
                  <a:gd name="T106" fmla="*/ 170 w 245"/>
                  <a:gd name="T107" fmla="*/ 121 h 211"/>
                  <a:gd name="T108" fmla="*/ 87 w 245"/>
                  <a:gd name="T109" fmla="*/ 151 h 211"/>
                  <a:gd name="T110" fmla="*/ 62 w 245"/>
                  <a:gd name="T111" fmla="*/ 181 h 211"/>
                  <a:gd name="T112" fmla="*/ 57 w 245"/>
                  <a:gd name="T113" fmla="*/ 193 h 211"/>
                  <a:gd name="T114" fmla="*/ 87 w 245"/>
                  <a:gd name="T115" fmla="*/ 15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 h="211">
                    <a:moveTo>
                      <a:pt x="61" y="129"/>
                    </a:moveTo>
                    <a:cubicBezTo>
                      <a:pt x="71" y="127"/>
                      <a:pt x="117" y="65"/>
                      <a:pt x="128" y="55"/>
                    </a:cubicBezTo>
                    <a:cubicBezTo>
                      <a:pt x="129" y="54"/>
                      <a:pt x="130" y="54"/>
                      <a:pt x="131" y="54"/>
                    </a:cubicBezTo>
                    <a:cubicBezTo>
                      <a:pt x="132" y="55"/>
                      <a:pt x="133" y="56"/>
                      <a:pt x="133" y="57"/>
                    </a:cubicBezTo>
                    <a:cubicBezTo>
                      <a:pt x="136" y="72"/>
                      <a:pt x="124" y="99"/>
                      <a:pt x="114" y="118"/>
                    </a:cubicBezTo>
                    <a:cubicBezTo>
                      <a:pt x="137" y="97"/>
                      <a:pt x="162" y="75"/>
                      <a:pt x="182" y="55"/>
                    </a:cubicBezTo>
                    <a:cubicBezTo>
                      <a:pt x="199" y="27"/>
                      <a:pt x="215" y="1"/>
                      <a:pt x="216" y="1"/>
                    </a:cubicBezTo>
                    <a:cubicBezTo>
                      <a:pt x="218" y="0"/>
                      <a:pt x="220" y="1"/>
                      <a:pt x="220" y="3"/>
                    </a:cubicBezTo>
                    <a:cubicBezTo>
                      <a:pt x="225" y="15"/>
                      <a:pt x="210" y="35"/>
                      <a:pt x="187" y="58"/>
                    </a:cubicBezTo>
                    <a:cubicBezTo>
                      <a:pt x="186" y="60"/>
                      <a:pt x="185" y="62"/>
                      <a:pt x="184" y="63"/>
                    </a:cubicBezTo>
                    <a:cubicBezTo>
                      <a:pt x="175" y="78"/>
                      <a:pt x="160" y="106"/>
                      <a:pt x="148" y="118"/>
                    </a:cubicBezTo>
                    <a:cubicBezTo>
                      <a:pt x="148" y="119"/>
                      <a:pt x="146" y="120"/>
                      <a:pt x="146" y="121"/>
                    </a:cubicBezTo>
                    <a:cubicBezTo>
                      <a:pt x="146" y="122"/>
                      <a:pt x="148" y="122"/>
                      <a:pt x="149" y="122"/>
                    </a:cubicBezTo>
                    <a:cubicBezTo>
                      <a:pt x="168" y="113"/>
                      <a:pt x="198" y="109"/>
                      <a:pt x="207" y="107"/>
                    </a:cubicBezTo>
                    <a:cubicBezTo>
                      <a:pt x="211" y="106"/>
                      <a:pt x="242" y="99"/>
                      <a:pt x="244" y="106"/>
                    </a:cubicBezTo>
                    <a:cubicBezTo>
                      <a:pt x="245" y="112"/>
                      <a:pt x="230" y="115"/>
                      <a:pt x="227" y="116"/>
                    </a:cubicBezTo>
                    <a:cubicBezTo>
                      <a:pt x="216" y="119"/>
                      <a:pt x="205" y="122"/>
                      <a:pt x="194" y="124"/>
                    </a:cubicBezTo>
                    <a:cubicBezTo>
                      <a:pt x="188" y="125"/>
                      <a:pt x="165" y="130"/>
                      <a:pt x="151" y="128"/>
                    </a:cubicBezTo>
                    <a:cubicBezTo>
                      <a:pt x="144" y="132"/>
                      <a:pt x="139" y="136"/>
                      <a:pt x="139" y="140"/>
                    </a:cubicBezTo>
                    <a:cubicBezTo>
                      <a:pt x="139" y="149"/>
                      <a:pt x="160" y="158"/>
                      <a:pt x="167" y="161"/>
                    </a:cubicBezTo>
                    <a:cubicBezTo>
                      <a:pt x="175" y="165"/>
                      <a:pt x="183" y="168"/>
                      <a:pt x="191" y="171"/>
                    </a:cubicBezTo>
                    <a:cubicBezTo>
                      <a:pt x="194" y="172"/>
                      <a:pt x="204" y="175"/>
                      <a:pt x="203" y="179"/>
                    </a:cubicBezTo>
                    <a:cubicBezTo>
                      <a:pt x="203" y="180"/>
                      <a:pt x="202" y="181"/>
                      <a:pt x="201" y="181"/>
                    </a:cubicBezTo>
                    <a:cubicBezTo>
                      <a:pt x="196" y="184"/>
                      <a:pt x="177" y="193"/>
                      <a:pt x="161" y="200"/>
                    </a:cubicBezTo>
                    <a:cubicBezTo>
                      <a:pt x="158" y="202"/>
                      <a:pt x="154" y="203"/>
                      <a:pt x="151" y="204"/>
                    </a:cubicBezTo>
                    <a:cubicBezTo>
                      <a:pt x="142" y="208"/>
                      <a:pt x="136" y="211"/>
                      <a:pt x="135" y="209"/>
                    </a:cubicBezTo>
                    <a:cubicBezTo>
                      <a:pt x="133" y="204"/>
                      <a:pt x="140" y="202"/>
                      <a:pt x="150" y="198"/>
                    </a:cubicBezTo>
                    <a:cubicBezTo>
                      <a:pt x="176" y="186"/>
                      <a:pt x="169" y="189"/>
                      <a:pt x="193" y="178"/>
                    </a:cubicBezTo>
                    <a:cubicBezTo>
                      <a:pt x="190" y="177"/>
                      <a:pt x="188" y="177"/>
                      <a:pt x="186" y="176"/>
                    </a:cubicBezTo>
                    <a:cubicBezTo>
                      <a:pt x="179" y="173"/>
                      <a:pt x="171" y="170"/>
                      <a:pt x="164" y="167"/>
                    </a:cubicBezTo>
                    <a:cubicBezTo>
                      <a:pt x="154" y="163"/>
                      <a:pt x="133" y="153"/>
                      <a:pt x="133" y="140"/>
                    </a:cubicBezTo>
                    <a:cubicBezTo>
                      <a:pt x="133" y="135"/>
                      <a:pt x="137" y="130"/>
                      <a:pt x="143" y="126"/>
                    </a:cubicBezTo>
                    <a:cubicBezTo>
                      <a:pt x="141" y="125"/>
                      <a:pt x="141" y="125"/>
                      <a:pt x="140" y="123"/>
                    </a:cubicBezTo>
                    <a:cubicBezTo>
                      <a:pt x="139" y="120"/>
                      <a:pt x="141" y="116"/>
                      <a:pt x="143" y="114"/>
                    </a:cubicBezTo>
                    <a:cubicBezTo>
                      <a:pt x="148" y="109"/>
                      <a:pt x="157" y="95"/>
                      <a:pt x="168" y="77"/>
                    </a:cubicBezTo>
                    <a:cubicBezTo>
                      <a:pt x="148" y="97"/>
                      <a:pt x="125" y="117"/>
                      <a:pt x="105" y="135"/>
                    </a:cubicBezTo>
                    <a:cubicBezTo>
                      <a:pt x="99" y="145"/>
                      <a:pt x="61" y="208"/>
                      <a:pt x="51" y="202"/>
                    </a:cubicBezTo>
                    <a:cubicBezTo>
                      <a:pt x="46" y="198"/>
                      <a:pt x="55" y="182"/>
                      <a:pt x="56" y="179"/>
                    </a:cubicBezTo>
                    <a:cubicBezTo>
                      <a:pt x="62" y="168"/>
                      <a:pt x="79" y="151"/>
                      <a:pt x="100" y="131"/>
                    </a:cubicBezTo>
                    <a:cubicBezTo>
                      <a:pt x="100" y="131"/>
                      <a:pt x="100" y="131"/>
                      <a:pt x="100" y="131"/>
                    </a:cubicBezTo>
                    <a:cubicBezTo>
                      <a:pt x="108" y="117"/>
                      <a:pt x="126" y="84"/>
                      <a:pt x="128" y="64"/>
                    </a:cubicBezTo>
                    <a:cubicBezTo>
                      <a:pt x="118" y="74"/>
                      <a:pt x="108" y="88"/>
                      <a:pt x="100" y="97"/>
                    </a:cubicBezTo>
                    <a:cubicBezTo>
                      <a:pt x="95" y="104"/>
                      <a:pt x="67" y="140"/>
                      <a:pt x="58" y="135"/>
                    </a:cubicBezTo>
                    <a:cubicBezTo>
                      <a:pt x="55" y="133"/>
                      <a:pt x="54" y="130"/>
                      <a:pt x="54" y="128"/>
                    </a:cubicBezTo>
                    <a:cubicBezTo>
                      <a:pt x="54" y="123"/>
                      <a:pt x="54" y="100"/>
                      <a:pt x="47" y="99"/>
                    </a:cubicBezTo>
                    <a:cubicBezTo>
                      <a:pt x="34" y="96"/>
                      <a:pt x="7" y="151"/>
                      <a:pt x="7" y="163"/>
                    </a:cubicBezTo>
                    <a:cubicBezTo>
                      <a:pt x="7" y="165"/>
                      <a:pt x="6" y="166"/>
                      <a:pt x="4" y="166"/>
                    </a:cubicBezTo>
                    <a:cubicBezTo>
                      <a:pt x="3" y="166"/>
                      <a:pt x="1" y="165"/>
                      <a:pt x="1" y="163"/>
                    </a:cubicBezTo>
                    <a:cubicBezTo>
                      <a:pt x="0" y="136"/>
                      <a:pt x="59" y="41"/>
                      <a:pt x="61" y="128"/>
                    </a:cubicBezTo>
                    <a:cubicBezTo>
                      <a:pt x="61" y="128"/>
                      <a:pt x="61" y="129"/>
                      <a:pt x="61" y="129"/>
                    </a:cubicBezTo>
                    <a:close/>
                    <a:moveTo>
                      <a:pt x="170" y="121"/>
                    </a:moveTo>
                    <a:cubicBezTo>
                      <a:pt x="187" y="119"/>
                      <a:pt x="207" y="115"/>
                      <a:pt x="221" y="111"/>
                    </a:cubicBezTo>
                    <a:cubicBezTo>
                      <a:pt x="216" y="112"/>
                      <a:pt x="210" y="113"/>
                      <a:pt x="208" y="113"/>
                    </a:cubicBezTo>
                    <a:cubicBezTo>
                      <a:pt x="204" y="114"/>
                      <a:pt x="186" y="117"/>
                      <a:pt x="170" y="121"/>
                    </a:cubicBezTo>
                    <a:close/>
                    <a:moveTo>
                      <a:pt x="87" y="151"/>
                    </a:moveTo>
                    <a:cubicBezTo>
                      <a:pt x="75" y="163"/>
                      <a:pt x="66" y="174"/>
                      <a:pt x="62" y="181"/>
                    </a:cubicBezTo>
                    <a:cubicBezTo>
                      <a:pt x="61" y="183"/>
                      <a:pt x="58" y="189"/>
                      <a:pt x="57" y="193"/>
                    </a:cubicBezTo>
                    <a:cubicBezTo>
                      <a:pt x="64" y="186"/>
                      <a:pt x="77" y="167"/>
                      <a:pt x="87" y="151"/>
                    </a:cubicBezTo>
                    <a:close/>
                  </a:path>
                </a:pathLst>
              </a:custGeom>
              <a:solidFill>
                <a:srgbClr val="4580A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61"/>
              <p:cNvSpPr/>
              <p:nvPr/>
            </p:nvSpPr>
            <p:spPr bwMode="auto">
              <a:xfrm>
                <a:off x="3140" y="1525"/>
                <a:ext cx="1770" cy="1883"/>
              </a:xfrm>
              <a:custGeom>
                <a:avLst/>
                <a:gdLst>
                  <a:gd name="T0" fmla="*/ 844 w 1963"/>
                  <a:gd name="T1" fmla="*/ 1992 h 2087"/>
                  <a:gd name="T2" fmla="*/ 50 w 1963"/>
                  <a:gd name="T3" fmla="*/ 816 h 2087"/>
                  <a:gd name="T4" fmla="*/ 94 w 1963"/>
                  <a:gd name="T5" fmla="*/ 588 h 2087"/>
                  <a:gd name="T6" fmla="*/ 892 w 1963"/>
                  <a:gd name="T7" fmla="*/ 50 h 2087"/>
                  <a:gd name="T8" fmla="*/ 1119 w 1963"/>
                  <a:gd name="T9" fmla="*/ 94 h 2087"/>
                  <a:gd name="T10" fmla="*/ 1913 w 1963"/>
                  <a:gd name="T11" fmla="*/ 1271 h 2087"/>
                  <a:gd name="T12" fmla="*/ 1869 w 1963"/>
                  <a:gd name="T13" fmla="*/ 1498 h 2087"/>
                  <a:gd name="T14" fmla="*/ 1071 w 1963"/>
                  <a:gd name="T15" fmla="*/ 2036 h 2087"/>
                  <a:gd name="T16" fmla="*/ 844 w 1963"/>
                  <a:gd name="T17" fmla="*/ 1992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3" h="2087">
                    <a:moveTo>
                      <a:pt x="844" y="1992"/>
                    </a:moveTo>
                    <a:cubicBezTo>
                      <a:pt x="50" y="816"/>
                      <a:pt x="50" y="816"/>
                      <a:pt x="50" y="816"/>
                    </a:cubicBezTo>
                    <a:cubicBezTo>
                      <a:pt x="0" y="741"/>
                      <a:pt x="20" y="639"/>
                      <a:pt x="94" y="588"/>
                    </a:cubicBezTo>
                    <a:cubicBezTo>
                      <a:pt x="892" y="50"/>
                      <a:pt x="892" y="50"/>
                      <a:pt x="892" y="50"/>
                    </a:cubicBezTo>
                    <a:cubicBezTo>
                      <a:pt x="966" y="0"/>
                      <a:pt x="1069" y="20"/>
                      <a:pt x="1119" y="94"/>
                    </a:cubicBezTo>
                    <a:cubicBezTo>
                      <a:pt x="1913" y="1271"/>
                      <a:pt x="1913" y="1271"/>
                      <a:pt x="1913" y="1271"/>
                    </a:cubicBezTo>
                    <a:cubicBezTo>
                      <a:pt x="1963" y="1346"/>
                      <a:pt x="1943" y="1448"/>
                      <a:pt x="1869" y="1498"/>
                    </a:cubicBezTo>
                    <a:cubicBezTo>
                      <a:pt x="1071" y="2036"/>
                      <a:pt x="1071" y="2036"/>
                      <a:pt x="1071" y="2036"/>
                    </a:cubicBezTo>
                    <a:cubicBezTo>
                      <a:pt x="997" y="2087"/>
                      <a:pt x="894" y="2067"/>
                      <a:pt x="844" y="1992"/>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62"/>
              <p:cNvSpPr/>
              <p:nvPr/>
            </p:nvSpPr>
            <p:spPr bwMode="auto">
              <a:xfrm>
                <a:off x="3571" y="1838"/>
                <a:ext cx="116" cy="83"/>
              </a:xfrm>
              <a:custGeom>
                <a:avLst/>
                <a:gdLst>
                  <a:gd name="T0" fmla="*/ 7 w 129"/>
                  <a:gd name="T1" fmla="*/ 72 h 93"/>
                  <a:gd name="T2" fmla="*/ 109 w 129"/>
                  <a:gd name="T3" fmla="*/ 3 h 93"/>
                  <a:gd name="T4" fmla="*/ 123 w 129"/>
                  <a:gd name="T5" fmla="*/ 3 h 93"/>
                  <a:gd name="T6" fmla="*/ 126 w 129"/>
                  <a:gd name="T7" fmla="*/ 8 h 93"/>
                  <a:gd name="T8" fmla="*/ 121 w 129"/>
                  <a:gd name="T9" fmla="*/ 21 h 93"/>
                  <a:gd name="T10" fmla="*/ 19 w 129"/>
                  <a:gd name="T11" fmla="*/ 90 h 93"/>
                  <a:gd name="T12" fmla="*/ 6 w 129"/>
                  <a:gd name="T13" fmla="*/ 89 h 93"/>
                  <a:gd name="T14" fmla="*/ 3 w 129"/>
                  <a:gd name="T15" fmla="*/ 85 h 93"/>
                  <a:gd name="T16" fmla="*/ 7 w 129"/>
                  <a:gd name="T17" fmla="*/ 7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93">
                    <a:moveTo>
                      <a:pt x="7" y="72"/>
                    </a:moveTo>
                    <a:cubicBezTo>
                      <a:pt x="109" y="3"/>
                      <a:pt x="109" y="3"/>
                      <a:pt x="109" y="3"/>
                    </a:cubicBezTo>
                    <a:cubicBezTo>
                      <a:pt x="115" y="0"/>
                      <a:pt x="121" y="0"/>
                      <a:pt x="123" y="3"/>
                    </a:cubicBezTo>
                    <a:cubicBezTo>
                      <a:pt x="126" y="8"/>
                      <a:pt x="126" y="8"/>
                      <a:pt x="126" y="8"/>
                    </a:cubicBezTo>
                    <a:cubicBezTo>
                      <a:pt x="129" y="12"/>
                      <a:pt x="126" y="17"/>
                      <a:pt x="121" y="21"/>
                    </a:cubicBezTo>
                    <a:cubicBezTo>
                      <a:pt x="19" y="90"/>
                      <a:pt x="19" y="90"/>
                      <a:pt x="19" y="90"/>
                    </a:cubicBezTo>
                    <a:cubicBezTo>
                      <a:pt x="14" y="93"/>
                      <a:pt x="8" y="93"/>
                      <a:pt x="6" y="89"/>
                    </a:cubicBezTo>
                    <a:cubicBezTo>
                      <a:pt x="3" y="85"/>
                      <a:pt x="3" y="85"/>
                      <a:pt x="3" y="85"/>
                    </a:cubicBezTo>
                    <a:cubicBezTo>
                      <a:pt x="0" y="81"/>
                      <a:pt x="2" y="75"/>
                      <a:pt x="7" y="7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63"/>
              <p:cNvSpPr/>
              <p:nvPr/>
            </p:nvSpPr>
            <p:spPr bwMode="auto">
              <a:xfrm>
                <a:off x="4273" y="3057"/>
                <a:ext cx="120" cy="87"/>
              </a:xfrm>
              <a:custGeom>
                <a:avLst/>
                <a:gdLst>
                  <a:gd name="T0" fmla="*/ 8 w 134"/>
                  <a:gd name="T1" fmla="*/ 75 h 97"/>
                  <a:gd name="T2" fmla="*/ 114 w 134"/>
                  <a:gd name="T3" fmla="*/ 4 h 97"/>
                  <a:gd name="T4" fmla="*/ 128 w 134"/>
                  <a:gd name="T5" fmla="*/ 4 h 97"/>
                  <a:gd name="T6" fmla="*/ 131 w 134"/>
                  <a:gd name="T7" fmla="*/ 8 h 97"/>
                  <a:gd name="T8" fmla="*/ 126 w 134"/>
                  <a:gd name="T9" fmla="*/ 22 h 97"/>
                  <a:gd name="T10" fmla="*/ 20 w 134"/>
                  <a:gd name="T11" fmla="*/ 93 h 97"/>
                  <a:gd name="T12" fmla="*/ 6 w 134"/>
                  <a:gd name="T13" fmla="*/ 93 h 97"/>
                  <a:gd name="T14" fmla="*/ 3 w 134"/>
                  <a:gd name="T15" fmla="*/ 89 h 97"/>
                  <a:gd name="T16" fmla="*/ 8 w 134"/>
                  <a:gd name="T17"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7">
                    <a:moveTo>
                      <a:pt x="8" y="75"/>
                    </a:moveTo>
                    <a:cubicBezTo>
                      <a:pt x="114" y="4"/>
                      <a:pt x="114" y="4"/>
                      <a:pt x="114" y="4"/>
                    </a:cubicBezTo>
                    <a:cubicBezTo>
                      <a:pt x="119" y="0"/>
                      <a:pt x="126" y="0"/>
                      <a:pt x="128" y="4"/>
                    </a:cubicBezTo>
                    <a:cubicBezTo>
                      <a:pt x="131" y="8"/>
                      <a:pt x="131" y="8"/>
                      <a:pt x="131" y="8"/>
                    </a:cubicBezTo>
                    <a:cubicBezTo>
                      <a:pt x="134" y="12"/>
                      <a:pt x="131" y="18"/>
                      <a:pt x="126" y="22"/>
                    </a:cubicBezTo>
                    <a:cubicBezTo>
                      <a:pt x="20" y="93"/>
                      <a:pt x="20" y="93"/>
                      <a:pt x="20" y="93"/>
                    </a:cubicBezTo>
                    <a:cubicBezTo>
                      <a:pt x="15" y="97"/>
                      <a:pt x="8" y="97"/>
                      <a:pt x="6" y="93"/>
                    </a:cubicBezTo>
                    <a:cubicBezTo>
                      <a:pt x="3" y="89"/>
                      <a:pt x="3" y="89"/>
                      <a:pt x="3" y="89"/>
                    </a:cubicBezTo>
                    <a:cubicBezTo>
                      <a:pt x="0" y="85"/>
                      <a:pt x="3" y="79"/>
                      <a:pt x="8" y="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64"/>
              <p:cNvSpPr/>
              <p:nvPr/>
            </p:nvSpPr>
            <p:spPr bwMode="auto">
              <a:xfrm>
                <a:off x="4437" y="2946"/>
                <a:ext cx="121" cy="87"/>
              </a:xfrm>
              <a:custGeom>
                <a:avLst/>
                <a:gdLst>
                  <a:gd name="T0" fmla="*/ 8 w 134"/>
                  <a:gd name="T1" fmla="*/ 75 h 96"/>
                  <a:gd name="T2" fmla="*/ 114 w 134"/>
                  <a:gd name="T3" fmla="*/ 3 h 96"/>
                  <a:gd name="T4" fmla="*/ 128 w 134"/>
                  <a:gd name="T5" fmla="*/ 3 h 96"/>
                  <a:gd name="T6" fmla="*/ 131 w 134"/>
                  <a:gd name="T7" fmla="*/ 8 h 96"/>
                  <a:gd name="T8" fmla="*/ 126 w 134"/>
                  <a:gd name="T9" fmla="*/ 21 h 96"/>
                  <a:gd name="T10" fmla="*/ 20 w 134"/>
                  <a:gd name="T11" fmla="*/ 93 h 96"/>
                  <a:gd name="T12" fmla="*/ 6 w 134"/>
                  <a:gd name="T13" fmla="*/ 92 h 96"/>
                  <a:gd name="T14" fmla="*/ 3 w 134"/>
                  <a:gd name="T15" fmla="*/ 88 h 96"/>
                  <a:gd name="T16" fmla="*/ 8 w 134"/>
                  <a:gd name="T17" fmla="*/ 7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6">
                    <a:moveTo>
                      <a:pt x="8" y="75"/>
                    </a:moveTo>
                    <a:cubicBezTo>
                      <a:pt x="114" y="3"/>
                      <a:pt x="114" y="3"/>
                      <a:pt x="114" y="3"/>
                    </a:cubicBezTo>
                    <a:cubicBezTo>
                      <a:pt x="119" y="0"/>
                      <a:pt x="126" y="0"/>
                      <a:pt x="128" y="3"/>
                    </a:cubicBezTo>
                    <a:cubicBezTo>
                      <a:pt x="131" y="8"/>
                      <a:pt x="131" y="8"/>
                      <a:pt x="131" y="8"/>
                    </a:cubicBezTo>
                    <a:cubicBezTo>
                      <a:pt x="134" y="11"/>
                      <a:pt x="131" y="17"/>
                      <a:pt x="126" y="21"/>
                    </a:cubicBezTo>
                    <a:cubicBezTo>
                      <a:pt x="20" y="93"/>
                      <a:pt x="20" y="93"/>
                      <a:pt x="20" y="93"/>
                    </a:cubicBezTo>
                    <a:cubicBezTo>
                      <a:pt x="14" y="96"/>
                      <a:pt x="8" y="96"/>
                      <a:pt x="6" y="92"/>
                    </a:cubicBezTo>
                    <a:cubicBezTo>
                      <a:pt x="3" y="88"/>
                      <a:pt x="3" y="88"/>
                      <a:pt x="3" y="88"/>
                    </a:cubicBezTo>
                    <a:cubicBezTo>
                      <a:pt x="0" y="84"/>
                      <a:pt x="2" y="78"/>
                      <a:pt x="8" y="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65"/>
              <p:cNvSpPr/>
              <p:nvPr/>
            </p:nvSpPr>
            <p:spPr bwMode="auto">
              <a:xfrm>
                <a:off x="3306" y="1715"/>
                <a:ext cx="1438" cy="1504"/>
              </a:xfrm>
              <a:custGeom>
                <a:avLst/>
                <a:gdLst>
                  <a:gd name="T0" fmla="*/ 660 w 1438"/>
                  <a:gd name="T1" fmla="*/ 1504 h 1504"/>
                  <a:gd name="T2" fmla="*/ 0 w 1438"/>
                  <a:gd name="T3" fmla="*/ 525 h 1504"/>
                  <a:gd name="T4" fmla="*/ 778 w 1438"/>
                  <a:gd name="T5" fmla="*/ 0 h 1504"/>
                  <a:gd name="T6" fmla="*/ 1438 w 1438"/>
                  <a:gd name="T7" fmla="*/ 979 h 1504"/>
                  <a:gd name="T8" fmla="*/ 660 w 1438"/>
                  <a:gd name="T9" fmla="*/ 1504 h 1504"/>
                </a:gdLst>
                <a:ahLst/>
                <a:cxnLst>
                  <a:cxn ang="0">
                    <a:pos x="T0" y="T1"/>
                  </a:cxn>
                  <a:cxn ang="0">
                    <a:pos x="T2" y="T3"/>
                  </a:cxn>
                  <a:cxn ang="0">
                    <a:pos x="T4" y="T5"/>
                  </a:cxn>
                  <a:cxn ang="0">
                    <a:pos x="T6" y="T7"/>
                  </a:cxn>
                  <a:cxn ang="0">
                    <a:pos x="T8" y="T9"/>
                  </a:cxn>
                </a:cxnLst>
                <a:rect l="0" t="0" r="r" b="b"/>
                <a:pathLst>
                  <a:path w="1438" h="1504">
                    <a:moveTo>
                      <a:pt x="660" y="1504"/>
                    </a:moveTo>
                    <a:lnTo>
                      <a:pt x="0" y="525"/>
                    </a:lnTo>
                    <a:lnTo>
                      <a:pt x="778" y="0"/>
                    </a:lnTo>
                    <a:lnTo>
                      <a:pt x="1438" y="979"/>
                    </a:lnTo>
                    <a:lnTo>
                      <a:pt x="660" y="1504"/>
                    </a:lnTo>
                    <a:close/>
                  </a:path>
                </a:pathLst>
              </a:custGeom>
              <a:solidFill>
                <a:srgbClr val="182F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66"/>
              <p:cNvSpPr/>
              <p:nvPr/>
            </p:nvSpPr>
            <p:spPr bwMode="auto">
              <a:xfrm>
                <a:off x="3306" y="2178"/>
                <a:ext cx="1232" cy="1041"/>
              </a:xfrm>
              <a:custGeom>
                <a:avLst/>
                <a:gdLst>
                  <a:gd name="T0" fmla="*/ 92 w 1232"/>
                  <a:gd name="T1" fmla="*/ 0 h 1041"/>
                  <a:gd name="T2" fmla="*/ 1232 w 1232"/>
                  <a:gd name="T3" fmla="*/ 655 h 1041"/>
                  <a:gd name="T4" fmla="*/ 660 w 1232"/>
                  <a:gd name="T5" fmla="*/ 1041 h 1041"/>
                  <a:gd name="T6" fmla="*/ 0 w 1232"/>
                  <a:gd name="T7" fmla="*/ 62 h 1041"/>
                  <a:gd name="T8" fmla="*/ 92 w 1232"/>
                  <a:gd name="T9" fmla="*/ 0 h 1041"/>
                </a:gdLst>
                <a:ahLst/>
                <a:cxnLst>
                  <a:cxn ang="0">
                    <a:pos x="T0" y="T1"/>
                  </a:cxn>
                  <a:cxn ang="0">
                    <a:pos x="T2" y="T3"/>
                  </a:cxn>
                  <a:cxn ang="0">
                    <a:pos x="T4" y="T5"/>
                  </a:cxn>
                  <a:cxn ang="0">
                    <a:pos x="T6" y="T7"/>
                  </a:cxn>
                  <a:cxn ang="0">
                    <a:pos x="T8" y="T9"/>
                  </a:cxn>
                </a:cxnLst>
                <a:rect l="0" t="0" r="r" b="b"/>
                <a:pathLst>
                  <a:path w="1232" h="1041">
                    <a:moveTo>
                      <a:pt x="92" y="0"/>
                    </a:moveTo>
                    <a:lnTo>
                      <a:pt x="1232" y="655"/>
                    </a:lnTo>
                    <a:lnTo>
                      <a:pt x="660" y="1041"/>
                    </a:lnTo>
                    <a:lnTo>
                      <a:pt x="0" y="62"/>
                    </a:lnTo>
                    <a:lnTo>
                      <a:pt x="92" y="0"/>
                    </a:lnTo>
                    <a:close/>
                  </a:path>
                </a:pathLst>
              </a:custGeom>
              <a:solidFill>
                <a:srgbClr val="0E2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67"/>
              <p:cNvSpPr>
                <a:spLocks noEditPoints="1"/>
              </p:cNvSpPr>
              <p:nvPr/>
            </p:nvSpPr>
            <p:spPr bwMode="auto">
              <a:xfrm>
                <a:off x="3306" y="1715"/>
                <a:ext cx="1438" cy="1504"/>
              </a:xfrm>
              <a:custGeom>
                <a:avLst/>
                <a:gdLst>
                  <a:gd name="T0" fmla="*/ 660 w 1438"/>
                  <a:gd name="T1" fmla="*/ 1504 h 1504"/>
                  <a:gd name="T2" fmla="*/ 632 w 1438"/>
                  <a:gd name="T3" fmla="*/ 1462 h 1504"/>
                  <a:gd name="T4" fmla="*/ 1410 w 1438"/>
                  <a:gd name="T5" fmla="*/ 937 h 1504"/>
                  <a:gd name="T6" fmla="*/ 1438 w 1438"/>
                  <a:gd name="T7" fmla="*/ 979 h 1504"/>
                  <a:gd name="T8" fmla="*/ 660 w 1438"/>
                  <a:gd name="T9" fmla="*/ 1504 h 1504"/>
                  <a:gd name="T10" fmla="*/ 28 w 1438"/>
                  <a:gd name="T11" fmla="*/ 566 h 1504"/>
                  <a:gd name="T12" fmla="*/ 0 w 1438"/>
                  <a:gd name="T13" fmla="*/ 525 h 1504"/>
                  <a:gd name="T14" fmla="*/ 778 w 1438"/>
                  <a:gd name="T15" fmla="*/ 0 h 1504"/>
                  <a:gd name="T16" fmla="*/ 806 w 1438"/>
                  <a:gd name="T17" fmla="*/ 41 h 1504"/>
                  <a:gd name="T18" fmla="*/ 28 w 1438"/>
                  <a:gd name="T19" fmla="*/ 56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8" h="1504">
                    <a:moveTo>
                      <a:pt x="660" y="1504"/>
                    </a:moveTo>
                    <a:lnTo>
                      <a:pt x="632" y="1462"/>
                    </a:lnTo>
                    <a:lnTo>
                      <a:pt x="1410" y="937"/>
                    </a:lnTo>
                    <a:lnTo>
                      <a:pt x="1438" y="979"/>
                    </a:lnTo>
                    <a:lnTo>
                      <a:pt x="660" y="1504"/>
                    </a:lnTo>
                    <a:close/>
                    <a:moveTo>
                      <a:pt x="28" y="566"/>
                    </a:moveTo>
                    <a:lnTo>
                      <a:pt x="0" y="525"/>
                    </a:lnTo>
                    <a:lnTo>
                      <a:pt x="778" y="0"/>
                    </a:lnTo>
                    <a:lnTo>
                      <a:pt x="806" y="41"/>
                    </a:lnTo>
                    <a:lnTo>
                      <a:pt x="28" y="566"/>
                    </a:lnTo>
                    <a:close/>
                  </a:path>
                </a:pathLst>
              </a:custGeom>
              <a:solidFill>
                <a:srgbClr val="91EA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68"/>
              <p:cNvSpPr>
                <a:spLocks noEditPoints="1"/>
              </p:cNvSpPr>
              <p:nvPr/>
            </p:nvSpPr>
            <p:spPr bwMode="auto">
              <a:xfrm>
                <a:off x="3306" y="2178"/>
                <a:ext cx="1232" cy="1041"/>
              </a:xfrm>
              <a:custGeom>
                <a:avLst/>
                <a:gdLst>
                  <a:gd name="T0" fmla="*/ 632 w 1232"/>
                  <a:gd name="T1" fmla="*/ 999 h 1041"/>
                  <a:gd name="T2" fmla="*/ 1184 w 1232"/>
                  <a:gd name="T3" fmla="*/ 628 h 1041"/>
                  <a:gd name="T4" fmla="*/ 1232 w 1232"/>
                  <a:gd name="T5" fmla="*/ 655 h 1041"/>
                  <a:gd name="T6" fmla="*/ 660 w 1232"/>
                  <a:gd name="T7" fmla="*/ 1041 h 1041"/>
                  <a:gd name="T8" fmla="*/ 632 w 1232"/>
                  <a:gd name="T9" fmla="*/ 999 h 1041"/>
                  <a:gd name="T10" fmla="*/ 92 w 1232"/>
                  <a:gd name="T11" fmla="*/ 0 h 1041"/>
                  <a:gd name="T12" fmla="*/ 140 w 1232"/>
                  <a:gd name="T13" fmla="*/ 28 h 1041"/>
                  <a:gd name="T14" fmla="*/ 28 w 1232"/>
                  <a:gd name="T15" fmla="*/ 103 h 1041"/>
                  <a:gd name="T16" fmla="*/ 0 w 1232"/>
                  <a:gd name="T17" fmla="*/ 62 h 1041"/>
                  <a:gd name="T18" fmla="*/ 92 w 1232"/>
                  <a:gd name="T19"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2" h="1041">
                    <a:moveTo>
                      <a:pt x="632" y="999"/>
                    </a:moveTo>
                    <a:lnTo>
                      <a:pt x="1184" y="628"/>
                    </a:lnTo>
                    <a:lnTo>
                      <a:pt x="1232" y="655"/>
                    </a:lnTo>
                    <a:lnTo>
                      <a:pt x="660" y="1041"/>
                    </a:lnTo>
                    <a:lnTo>
                      <a:pt x="632" y="999"/>
                    </a:lnTo>
                    <a:close/>
                    <a:moveTo>
                      <a:pt x="92" y="0"/>
                    </a:moveTo>
                    <a:lnTo>
                      <a:pt x="140" y="28"/>
                    </a:lnTo>
                    <a:lnTo>
                      <a:pt x="28" y="103"/>
                    </a:lnTo>
                    <a:lnTo>
                      <a:pt x="0" y="62"/>
                    </a:lnTo>
                    <a:lnTo>
                      <a:pt x="92" y="0"/>
                    </a:lnTo>
                    <a:close/>
                  </a:path>
                </a:pathLst>
              </a:custGeom>
              <a:solidFill>
                <a:srgbClr val="5DBD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69"/>
              <p:cNvSpPr/>
              <p:nvPr/>
            </p:nvSpPr>
            <p:spPr bwMode="auto">
              <a:xfrm>
                <a:off x="3537" y="2540"/>
                <a:ext cx="442" cy="618"/>
              </a:xfrm>
              <a:custGeom>
                <a:avLst/>
                <a:gdLst>
                  <a:gd name="T0" fmla="*/ 0 w 442"/>
                  <a:gd name="T1" fmla="*/ 32 h 618"/>
                  <a:gd name="T2" fmla="*/ 47 w 442"/>
                  <a:gd name="T3" fmla="*/ 0 h 618"/>
                  <a:gd name="T4" fmla="*/ 442 w 442"/>
                  <a:gd name="T5" fmla="*/ 585 h 618"/>
                  <a:gd name="T6" fmla="*/ 395 w 442"/>
                  <a:gd name="T7" fmla="*/ 618 h 618"/>
                  <a:gd name="T8" fmla="*/ 0 w 442"/>
                  <a:gd name="T9" fmla="*/ 32 h 618"/>
                </a:gdLst>
                <a:ahLst/>
                <a:cxnLst>
                  <a:cxn ang="0">
                    <a:pos x="T0" y="T1"/>
                  </a:cxn>
                  <a:cxn ang="0">
                    <a:pos x="T2" y="T3"/>
                  </a:cxn>
                  <a:cxn ang="0">
                    <a:pos x="T4" y="T5"/>
                  </a:cxn>
                  <a:cxn ang="0">
                    <a:pos x="T6" y="T7"/>
                  </a:cxn>
                  <a:cxn ang="0">
                    <a:pos x="T8" y="T9"/>
                  </a:cxn>
                </a:cxnLst>
                <a:rect l="0" t="0" r="r" b="b"/>
                <a:pathLst>
                  <a:path w="442" h="618">
                    <a:moveTo>
                      <a:pt x="0" y="32"/>
                    </a:moveTo>
                    <a:lnTo>
                      <a:pt x="47" y="0"/>
                    </a:lnTo>
                    <a:lnTo>
                      <a:pt x="442" y="585"/>
                    </a:lnTo>
                    <a:lnTo>
                      <a:pt x="395" y="618"/>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70"/>
              <p:cNvSpPr/>
              <p:nvPr/>
            </p:nvSpPr>
            <p:spPr bwMode="auto">
              <a:xfrm>
                <a:off x="3670" y="2610"/>
                <a:ext cx="369" cy="508"/>
              </a:xfrm>
              <a:custGeom>
                <a:avLst/>
                <a:gdLst>
                  <a:gd name="T0" fmla="*/ 0 w 369"/>
                  <a:gd name="T1" fmla="*/ 32 h 508"/>
                  <a:gd name="T2" fmla="*/ 48 w 369"/>
                  <a:gd name="T3" fmla="*/ 0 h 508"/>
                  <a:gd name="T4" fmla="*/ 369 w 369"/>
                  <a:gd name="T5" fmla="*/ 475 h 508"/>
                  <a:gd name="T6" fmla="*/ 320 w 369"/>
                  <a:gd name="T7" fmla="*/ 508 h 508"/>
                  <a:gd name="T8" fmla="*/ 0 w 369"/>
                  <a:gd name="T9" fmla="*/ 32 h 508"/>
                </a:gdLst>
                <a:ahLst/>
                <a:cxnLst>
                  <a:cxn ang="0">
                    <a:pos x="T0" y="T1"/>
                  </a:cxn>
                  <a:cxn ang="0">
                    <a:pos x="T2" y="T3"/>
                  </a:cxn>
                  <a:cxn ang="0">
                    <a:pos x="T4" y="T5"/>
                  </a:cxn>
                  <a:cxn ang="0">
                    <a:pos x="T6" y="T7"/>
                  </a:cxn>
                  <a:cxn ang="0">
                    <a:pos x="T8" y="T9"/>
                  </a:cxn>
                </a:cxnLst>
                <a:rect l="0" t="0" r="r" b="b"/>
                <a:pathLst>
                  <a:path w="369" h="508">
                    <a:moveTo>
                      <a:pt x="0" y="32"/>
                    </a:moveTo>
                    <a:lnTo>
                      <a:pt x="48" y="0"/>
                    </a:lnTo>
                    <a:lnTo>
                      <a:pt x="369" y="475"/>
                    </a:lnTo>
                    <a:lnTo>
                      <a:pt x="320" y="508"/>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71"/>
              <p:cNvSpPr/>
              <p:nvPr/>
            </p:nvSpPr>
            <p:spPr bwMode="auto">
              <a:xfrm>
                <a:off x="3832" y="2721"/>
                <a:ext cx="266" cy="356"/>
              </a:xfrm>
              <a:custGeom>
                <a:avLst/>
                <a:gdLst>
                  <a:gd name="T0" fmla="*/ 0 w 266"/>
                  <a:gd name="T1" fmla="*/ 32 h 356"/>
                  <a:gd name="T2" fmla="*/ 47 w 266"/>
                  <a:gd name="T3" fmla="*/ 0 h 356"/>
                  <a:gd name="T4" fmla="*/ 266 w 266"/>
                  <a:gd name="T5" fmla="*/ 324 h 356"/>
                  <a:gd name="T6" fmla="*/ 218 w 266"/>
                  <a:gd name="T7" fmla="*/ 356 h 356"/>
                  <a:gd name="T8" fmla="*/ 0 w 266"/>
                  <a:gd name="T9" fmla="*/ 32 h 356"/>
                </a:gdLst>
                <a:ahLst/>
                <a:cxnLst>
                  <a:cxn ang="0">
                    <a:pos x="T0" y="T1"/>
                  </a:cxn>
                  <a:cxn ang="0">
                    <a:pos x="T2" y="T3"/>
                  </a:cxn>
                  <a:cxn ang="0">
                    <a:pos x="T4" y="T5"/>
                  </a:cxn>
                  <a:cxn ang="0">
                    <a:pos x="T6" y="T7"/>
                  </a:cxn>
                  <a:cxn ang="0">
                    <a:pos x="T8" y="T9"/>
                  </a:cxn>
                </a:cxnLst>
                <a:rect l="0" t="0" r="r" b="b"/>
                <a:pathLst>
                  <a:path w="266" h="356">
                    <a:moveTo>
                      <a:pt x="0" y="32"/>
                    </a:moveTo>
                    <a:lnTo>
                      <a:pt x="47" y="0"/>
                    </a:lnTo>
                    <a:lnTo>
                      <a:pt x="266" y="324"/>
                    </a:lnTo>
                    <a:lnTo>
                      <a:pt x="218" y="356"/>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72"/>
              <p:cNvSpPr/>
              <p:nvPr/>
            </p:nvSpPr>
            <p:spPr bwMode="auto">
              <a:xfrm>
                <a:off x="4067" y="2941"/>
                <a:ext cx="90" cy="97"/>
              </a:xfrm>
              <a:custGeom>
                <a:avLst/>
                <a:gdLst>
                  <a:gd name="T0" fmla="*/ 0 w 90"/>
                  <a:gd name="T1" fmla="*/ 33 h 97"/>
                  <a:gd name="T2" fmla="*/ 48 w 90"/>
                  <a:gd name="T3" fmla="*/ 0 h 97"/>
                  <a:gd name="T4" fmla="*/ 90 w 90"/>
                  <a:gd name="T5" fmla="*/ 64 h 97"/>
                  <a:gd name="T6" fmla="*/ 42 w 90"/>
                  <a:gd name="T7" fmla="*/ 97 h 97"/>
                  <a:gd name="T8" fmla="*/ 0 w 90"/>
                  <a:gd name="T9" fmla="*/ 33 h 97"/>
                </a:gdLst>
                <a:ahLst/>
                <a:cxnLst>
                  <a:cxn ang="0">
                    <a:pos x="T0" y="T1"/>
                  </a:cxn>
                  <a:cxn ang="0">
                    <a:pos x="T2" y="T3"/>
                  </a:cxn>
                  <a:cxn ang="0">
                    <a:pos x="T4" y="T5"/>
                  </a:cxn>
                  <a:cxn ang="0">
                    <a:pos x="T6" y="T7"/>
                  </a:cxn>
                  <a:cxn ang="0">
                    <a:pos x="T8" y="T9"/>
                  </a:cxn>
                </a:cxnLst>
                <a:rect l="0" t="0" r="r" b="b"/>
                <a:pathLst>
                  <a:path w="90" h="97">
                    <a:moveTo>
                      <a:pt x="0" y="33"/>
                    </a:moveTo>
                    <a:lnTo>
                      <a:pt x="48" y="0"/>
                    </a:lnTo>
                    <a:lnTo>
                      <a:pt x="90" y="64"/>
                    </a:lnTo>
                    <a:lnTo>
                      <a:pt x="42" y="97"/>
                    </a:lnTo>
                    <a:lnTo>
                      <a:pt x="0" y="33"/>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73"/>
              <p:cNvSpPr/>
              <p:nvPr/>
            </p:nvSpPr>
            <p:spPr bwMode="auto">
              <a:xfrm>
                <a:off x="3876" y="2531"/>
                <a:ext cx="341" cy="466"/>
              </a:xfrm>
              <a:custGeom>
                <a:avLst/>
                <a:gdLst>
                  <a:gd name="T0" fmla="*/ 0 w 341"/>
                  <a:gd name="T1" fmla="*/ 32 h 466"/>
                  <a:gd name="T2" fmla="*/ 48 w 341"/>
                  <a:gd name="T3" fmla="*/ 0 h 466"/>
                  <a:gd name="T4" fmla="*/ 341 w 341"/>
                  <a:gd name="T5" fmla="*/ 434 h 466"/>
                  <a:gd name="T6" fmla="*/ 293 w 341"/>
                  <a:gd name="T7" fmla="*/ 466 h 466"/>
                  <a:gd name="T8" fmla="*/ 0 w 341"/>
                  <a:gd name="T9" fmla="*/ 32 h 466"/>
                </a:gdLst>
                <a:ahLst/>
                <a:cxnLst>
                  <a:cxn ang="0">
                    <a:pos x="T0" y="T1"/>
                  </a:cxn>
                  <a:cxn ang="0">
                    <a:pos x="T2" y="T3"/>
                  </a:cxn>
                  <a:cxn ang="0">
                    <a:pos x="T4" y="T5"/>
                  </a:cxn>
                  <a:cxn ang="0">
                    <a:pos x="T6" y="T7"/>
                  </a:cxn>
                  <a:cxn ang="0">
                    <a:pos x="T8" y="T9"/>
                  </a:cxn>
                </a:cxnLst>
                <a:rect l="0" t="0" r="r" b="b"/>
                <a:pathLst>
                  <a:path w="341" h="466">
                    <a:moveTo>
                      <a:pt x="0" y="32"/>
                    </a:moveTo>
                    <a:lnTo>
                      <a:pt x="48" y="0"/>
                    </a:lnTo>
                    <a:lnTo>
                      <a:pt x="341" y="434"/>
                    </a:lnTo>
                    <a:lnTo>
                      <a:pt x="293" y="466"/>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74"/>
              <p:cNvSpPr/>
              <p:nvPr/>
            </p:nvSpPr>
            <p:spPr bwMode="auto">
              <a:xfrm>
                <a:off x="3886" y="2417"/>
                <a:ext cx="390" cy="540"/>
              </a:xfrm>
              <a:custGeom>
                <a:avLst/>
                <a:gdLst>
                  <a:gd name="T0" fmla="*/ 0 w 390"/>
                  <a:gd name="T1" fmla="*/ 32 h 540"/>
                  <a:gd name="T2" fmla="*/ 48 w 390"/>
                  <a:gd name="T3" fmla="*/ 0 h 540"/>
                  <a:gd name="T4" fmla="*/ 390 w 390"/>
                  <a:gd name="T5" fmla="*/ 508 h 540"/>
                  <a:gd name="T6" fmla="*/ 342 w 390"/>
                  <a:gd name="T7" fmla="*/ 540 h 540"/>
                  <a:gd name="T8" fmla="*/ 0 w 390"/>
                  <a:gd name="T9" fmla="*/ 32 h 540"/>
                </a:gdLst>
                <a:ahLst/>
                <a:cxnLst>
                  <a:cxn ang="0">
                    <a:pos x="T0" y="T1"/>
                  </a:cxn>
                  <a:cxn ang="0">
                    <a:pos x="T2" y="T3"/>
                  </a:cxn>
                  <a:cxn ang="0">
                    <a:pos x="T4" y="T5"/>
                  </a:cxn>
                  <a:cxn ang="0">
                    <a:pos x="T6" y="T7"/>
                  </a:cxn>
                  <a:cxn ang="0">
                    <a:pos x="T8" y="T9"/>
                  </a:cxn>
                </a:cxnLst>
                <a:rect l="0" t="0" r="r" b="b"/>
                <a:pathLst>
                  <a:path w="390" h="540">
                    <a:moveTo>
                      <a:pt x="0" y="32"/>
                    </a:moveTo>
                    <a:lnTo>
                      <a:pt x="48" y="0"/>
                    </a:lnTo>
                    <a:lnTo>
                      <a:pt x="390" y="508"/>
                    </a:lnTo>
                    <a:lnTo>
                      <a:pt x="342" y="540"/>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75"/>
              <p:cNvSpPr/>
              <p:nvPr/>
            </p:nvSpPr>
            <p:spPr bwMode="auto">
              <a:xfrm>
                <a:off x="3893" y="2299"/>
                <a:ext cx="443" cy="618"/>
              </a:xfrm>
              <a:custGeom>
                <a:avLst/>
                <a:gdLst>
                  <a:gd name="T0" fmla="*/ 0 w 443"/>
                  <a:gd name="T1" fmla="*/ 32 h 618"/>
                  <a:gd name="T2" fmla="*/ 48 w 443"/>
                  <a:gd name="T3" fmla="*/ 0 h 618"/>
                  <a:gd name="T4" fmla="*/ 443 w 443"/>
                  <a:gd name="T5" fmla="*/ 586 h 618"/>
                  <a:gd name="T6" fmla="*/ 395 w 443"/>
                  <a:gd name="T7" fmla="*/ 618 h 618"/>
                  <a:gd name="T8" fmla="*/ 0 w 443"/>
                  <a:gd name="T9" fmla="*/ 32 h 618"/>
                </a:gdLst>
                <a:ahLst/>
                <a:cxnLst>
                  <a:cxn ang="0">
                    <a:pos x="T0" y="T1"/>
                  </a:cxn>
                  <a:cxn ang="0">
                    <a:pos x="T2" y="T3"/>
                  </a:cxn>
                  <a:cxn ang="0">
                    <a:pos x="T4" y="T5"/>
                  </a:cxn>
                  <a:cxn ang="0">
                    <a:pos x="T6" y="T7"/>
                  </a:cxn>
                  <a:cxn ang="0">
                    <a:pos x="T8" y="T9"/>
                  </a:cxn>
                </a:cxnLst>
                <a:rect l="0" t="0" r="r" b="b"/>
                <a:pathLst>
                  <a:path w="443" h="618">
                    <a:moveTo>
                      <a:pt x="0" y="32"/>
                    </a:moveTo>
                    <a:lnTo>
                      <a:pt x="48" y="0"/>
                    </a:lnTo>
                    <a:lnTo>
                      <a:pt x="443" y="586"/>
                    </a:lnTo>
                    <a:lnTo>
                      <a:pt x="395" y="618"/>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76"/>
              <p:cNvSpPr/>
              <p:nvPr/>
            </p:nvSpPr>
            <p:spPr bwMode="auto">
              <a:xfrm>
                <a:off x="4163" y="2571"/>
                <a:ext cx="232" cy="306"/>
              </a:xfrm>
              <a:custGeom>
                <a:avLst/>
                <a:gdLst>
                  <a:gd name="T0" fmla="*/ 0 w 232"/>
                  <a:gd name="T1" fmla="*/ 33 h 306"/>
                  <a:gd name="T2" fmla="*/ 47 w 232"/>
                  <a:gd name="T3" fmla="*/ 0 h 306"/>
                  <a:gd name="T4" fmla="*/ 232 w 232"/>
                  <a:gd name="T5" fmla="*/ 274 h 306"/>
                  <a:gd name="T6" fmla="*/ 184 w 232"/>
                  <a:gd name="T7" fmla="*/ 306 h 306"/>
                  <a:gd name="T8" fmla="*/ 0 w 232"/>
                  <a:gd name="T9" fmla="*/ 33 h 306"/>
                </a:gdLst>
                <a:ahLst/>
                <a:cxnLst>
                  <a:cxn ang="0">
                    <a:pos x="T0" y="T1"/>
                  </a:cxn>
                  <a:cxn ang="0">
                    <a:pos x="T2" y="T3"/>
                  </a:cxn>
                  <a:cxn ang="0">
                    <a:pos x="T4" y="T5"/>
                  </a:cxn>
                  <a:cxn ang="0">
                    <a:pos x="T6" y="T7"/>
                  </a:cxn>
                  <a:cxn ang="0">
                    <a:pos x="T8" y="T9"/>
                  </a:cxn>
                </a:cxnLst>
                <a:rect l="0" t="0" r="r" b="b"/>
                <a:pathLst>
                  <a:path w="232" h="306">
                    <a:moveTo>
                      <a:pt x="0" y="33"/>
                    </a:moveTo>
                    <a:lnTo>
                      <a:pt x="47" y="0"/>
                    </a:lnTo>
                    <a:lnTo>
                      <a:pt x="232" y="274"/>
                    </a:lnTo>
                    <a:lnTo>
                      <a:pt x="184" y="306"/>
                    </a:lnTo>
                    <a:lnTo>
                      <a:pt x="0" y="33"/>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77"/>
              <p:cNvSpPr/>
              <p:nvPr/>
            </p:nvSpPr>
            <p:spPr bwMode="auto">
              <a:xfrm>
                <a:off x="4073" y="2309"/>
                <a:ext cx="382" cy="527"/>
              </a:xfrm>
              <a:custGeom>
                <a:avLst/>
                <a:gdLst>
                  <a:gd name="T0" fmla="*/ 0 w 382"/>
                  <a:gd name="T1" fmla="*/ 33 h 527"/>
                  <a:gd name="T2" fmla="*/ 48 w 382"/>
                  <a:gd name="T3" fmla="*/ 0 h 527"/>
                  <a:gd name="T4" fmla="*/ 382 w 382"/>
                  <a:gd name="T5" fmla="*/ 496 h 527"/>
                  <a:gd name="T6" fmla="*/ 334 w 382"/>
                  <a:gd name="T7" fmla="*/ 527 h 527"/>
                  <a:gd name="T8" fmla="*/ 0 w 382"/>
                  <a:gd name="T9" fmla="*/ 33 h 527"/>
                </a:gdLst>
                <a:ahLst/>
                <a:cxnLst>
                  <a:cxn ang="0">
                    <a:pos x="T0" y="T1"/>
                  </a:cxn>
                  <a:cxn ang="0">
                    <a:pos x="T2" y="T3"/>
                  </a:cxn>
                  <a:cxn ang="0">
                    <a:pos x="T4" y="T5"/>
                  </a:cxn>
                  <a:cxn ang="0">
                    <a:pos x="T6" y="T7"/>
                  </a:cxn>
                  <a:cxn ang="0">
                    <a:pos x="T8" y="T9"/>
                  </a:cxn>
                </a:cxnLst>
                <a:rect l="0" t="0" r="r" b="b"/>
                <a:pathLst>
                  <a:path w="382" h="527">
                    <a:moveTo>
                      <a:pt x="0" y="33"/>
                    </a:moveTo>
                    <a:lnTo>
                      <a:pt x="48" y="0"/>
                    </a:lnTo>
                    <a:lnTo>
                      <a:pt x="382" y="496"/>
                    </a:lnTo>
                    <a:lnTo>
                      <a:pt x="334" y="527"/>
                    </a:lnTo>
                    <a:lnTo>
                      <a:pt x="0" y="33"/>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78"/>
              <p:cNvSpPr/>
              <p:nvPr/>
            </p:nvSpPr>
            <p:spPr bwMode="auto">
              <a:xfrm>
                <a:off x="4071" y="2179"/>
                <a:ext cx="443" cy="618"/>
              </a:xfrm>
              <a:custGeom>
                <a:avLst/>
                <a:gdLst>
                  <a:gd name="T0" fmla="*/ 0 w 443"/>
                  <a:gd name="T1" fmla="*/ 32 h 618"/>
                  <a:gd name="T2" fmla="*/ 48 w 443"/>
                  <a:gd name="T3" fmla="*/ 0 h 618"/>
                  <a:gd name="T4" fmla="*/ 443 w 443"/>
                  <a:gd name="T5" fmla="*/ 585 h 618"/>
                  <a:gd name="T6" fmla="*/ 395 w 443"/>
                  <a:gd name="T7" fmla="*/ 618 h 618"/>
                  <a:gd name="T8" fmla="*/ 0 w 443"/>
                  <a:gd name="T9" fmla="*/ 32 h 618"/>
                </a:gdLst>
                <a:ahLst/>
                <a:cxnLst>
                  <a:cxn ang="0">
                    <a:pos x="T0" y="T1"/>
                  </a:cxn>
                  <a:cxn ang="0">
                    <a:pos x="T2" y="T3"/>
                  </a:cxn>
                  <a:cxn ang="0">
                    <a:pos x="T4" y="T5"/>
                  </a:cxn>
                  <a:cxn ang="0">
                    <a:pos x="T6" y="T7"/>
                  </a:cxn>
                  <a:cxn ang="0">
                    <a:pos x="T8" y="T9"/>
                  </a:cxn>
                </a:cxnLst>
                <a:rect l="0" t="0" r="r" b="b"/>
                <a:pathLst>
                  <a:path w="443" h="618">
                    <a:moveTo>
                      <a:pt x="0" y="32"/>
                    </a:moveTo>
                    <a:lnTo>
                      <a:pt x="48" y="0"/>
                    </a:lnTo>
                    <a:lnTo>
                      <a:pt x="443" y="585"/>
                    </a:lnTo>
                    <a:lnTo>
                      <a:pt x="395" y="618"/>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79"/>
              <p:cNvSpPr/>
              <p:nvPr/>
            </p:nvSpPr>
            <p:spPr bwMode="auto">
              <a:xfrm>
                <a:off x="4211" y="2258"/>
                <a:ext cx="363" cy="499"/>
              </a:xfrm>
              <a:custGeom>
                <a:avLst/>
                <a:gdLst>
                  <a:gd name="T0" fmla="*/ 0 w 363"/>
                  <a:gd name="T1" fmla="*/ 32 h 499"/>
                  <a:gd name="T2" fmla="*/ 48 w 363"/>
                  <a:gd name="T3" fmla="*/ 0 h 499"/>
                  <a:gd name="T4" fmla="*/ 363 w 363"/>
                  <a:gd name="T5" fmla="*/ 467 h 499"/>
                  <a:gd name="T6" fmla="*/ 315 w 363"/>
                  <a:gd name="T7" fmla="*/ 499 h 499"/>
                  <a:gd name="T8" fmla="*/ 0 w 363"/>
                  <a:gd name="T9" fmla="*/ 32 h 499"/>
                </a:gdLst>
                <a:ahLst/>
                <a:cxnLst>
                  <a:cxn ang="0">
                    <a:pos x="T0" y="T1"/>
                  </a:cxn>
                  <a:cxn ang="0">
                    <a:pos x="T2" y="T3"/>
                  </a:cxn>
                  <a:cxn ang="0">
                    <a:pos x="T4" y="T5"/>
                  </a:cxn>
                  <a:cxn ang="0">
                    <a:pos x="T6" y="T7"/>
                  </a:cxn>
                  <a:cxn ang="0">
                    <a:pos x="T8" y="T9"/>
                  </a:cxn>
                </a:cxnLst>
                <a:rect l="0" t="0" r="r" b="b"/>
                <a:pathLst>
                  <a:path w="363" h="499">
                    <a:moveTo>
                      <a:pt x="0" y="32"/>
                    </a:moveTo>
                    <a:lnTo>
                      <a:pt x="48" y="0"/>
                    </a:lnTo>
                    <a:lnTo>
                      <a:pt x="363" y="467"/>
                    </a:lnTo>
                    <a:lnTo>
                      <a:pt x="315" y="499"/>
                    </a:lnTo>
                    <a:lnTo>
                      <a:pt x="0" y="32"/>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80"/>
              <p:cNvSpPr/>
              <p:nvPr/>
            </p:nvSpPr>
            <p:spPr bwMode="auto">
              <a:xfrm>
                <a:off x="4225" y="2150"/>
                <a:ext cx="408" cy="566"/>
              </a:xfrm>
              <a:custGeom>
                <a:avLst/>
                <a:gdLst>
                  <a:gd name="T0" fmla="*/ 0 w 408"/>
                  <a:gd name="T1" fmla="*/ 31 h 566"/>
                  <a:gd name="T2" fmla="*/ 48 w 408"/>
                  <a:gd name="T3" fmla="*/ 0 h 566"/>
                  <a:gd name="T4" fmla="*/ 408 w 408"/>
                  <a:gd name="T5" fmla="*/ 534 h 566"/>
                  <a:gd name="T6" fmla="*/ 360 w 408"/>
                  <a:gd name="T7" fmla="*/ 566 h 566"/>
                  <a:gd name="T8" fmla="*/ 0 w 408"/>
                  <a:gd name="T9" fmla="*/ 31 h 566"/>
                </a:gdLst>
                <a:ahLst/>
                <a:cxnLst>
                  <a:cxn ang="0">
                    <a:pos x="T0" y="T1"/>
                  </a:cxn>
                  <a:cxn ang="0">
                    <a:pos x="T2" y="T3"/>
                  </a:cxn>
                  <a:cxn ang="0">
                    <a:pos x="T4" y="T5"/>
                  </a:cxn>
                  <a:cxn ang="0">
                    <a:pos x="T6" y="T7"/>
                  </a:cxn>
                  <a:cxn ang="0">
                    <a:pos x="T8" y="T9"/>
                  </a:cxn>
                </a:cxnLst>
                <a:rect l="0" t="0" r="r" b="b"/>
                <a:pathLst>
                  <a:path w="408" h="566">
                    <a:moveTo>
                      <a:pt x="0" y="31"/>
                    </a:moveTo>
                    <a:lnTo>
                      <a:pt x="48" y="0"/>
                    </a:lnTo>
                    <a:lnTo>
                      <a:pt x="408" y="534"/>
                    </a:lnTo>
                    <a:lnTo>
                      <a:pt x="360" y="566"/>
                    </a:lnTo>
                    <a:lnTo>
                      <a:pt x="0" y="31"/>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81"/>
              <p:cNvSpPr/>
              <p:nvPr/>
            </p:nvSpPr>
            <p:spPr bwMode="auto">
              <a:xfrm>
                <a:off x="4249" y="2059"/>
                <a:ext cx="444" cy="618"/>
              </a:xfrm>
              <a:custGeom>
                <a:avLst/>
                <a:gdLst>
                  <a:gd name="T0" fmla="*/ 0 w 444"/>
                  <a:gd name="T1" fmla="*/ 31 h 618"/>
                  <a:gd name="T2" fmla="*/ 49 w 444"/>
                  <a:gd name="T3" fmla="*/ 0 h 618"/>
                  <a:gd name="T4" fmla="*/ 444 w 444"/>
                  <a:gd name="T5" fmla="*/ 585 h 618"/>
                  <a:gd name="T6" fmla="*/ 395 w 444"/>
                  <a:gd name="T7" fmla="*/ 618 h 618"/>
                  <a:gd name="T8" fmla="*/ 0 w 444"/>
                  <a:gd name="T9" fmla="*/ 31 h 618"/>
                </a:gdLst>
                <a:ahLst/>
                <a:cxnLst>
                  <a:cxn ang="0">
                    <a:pos x="T0" y="T1"/>
                  </a:cxn>
                  <a:cxn ang="0">
                    <a:pos x="T2" y="T3"/>
                  </a:cxn>
                  <a:cxn ang="0">
                    <a:pos x="T4" y="T5"/>
                  </a:cxn>
                  <a:cxn ang="0">
                    <a:pos x="T6" y="T7"/>
                  </a:cxn>
                  <a:cxn ang="0">
                    <a:pos x="T8" y="T9"/>
                  </a:cxn>
                </a:cxnLst>
                <a:rect l="0" t="0" r="r" b="b"/>
                <a:pathLst>
                  <a:path w="444" h="618">
                    <a:moveTo>
                      <a:pt x="0" y="31"/>
                    </a:moveTo>
                    <a:lnTo>
                      <a:pt x="49" y="0"/>
                    </a:lnTo>
                    <a:lnTo>
                      <a:pt x="444" y="585"/>
                    </a:lnTo>
                    <a:lnTo>
                      <a:pt x="395" y="618"/>
                    </a:lnTo>
                    <a:lnTo>
                      <a:pt x="0" y="31"/>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82"/>
              <p:cNvSpPr/>
              <p:nvPr/>
            </p:nvSpPr>
            <p:spPr bwMode="auto">
              <a:xfrm>
                <a:off x="3750" y="2588"/>
                <a:ext cx="89" cy="123"/>
              </a:xfrm>
              <a:custGeom>
                <a:avLst/>
                <a:gdLst>
                  <a:gd name="T0" fmla="*/ 88 w 89"/>
                  <a:gd name="T1" fmla="*/ 123 h 123"/>
                  <a:gd name="T2" fmla="*/ 89 w 89"/>
                  <a:gd name="T3" fmla="*/ 76 h 123"/>
                  <a:gd name="T4" fmla="*/ 77 w 89"/>
                  <a:gd name="T5" fmla="*/ 83 h 123"/>
                  <a:gd name="T6" fmla="*/ 21 w 89"/>
                  <a:gd name="T7" fmla="*/ 0 h 123"/>
                  <a:gd name="T8" fmla="*/ 0 w 89"/>
                  <a:gd name="T9" fmla="*/ 16 h 123"/>
                  <a:gd name="T10" fmla="*/ 55 w 89"/>
                  <a:gd name="T11" fmla="*/ 99 h 123"/>
                  <a:gd name="T12" fmla="*/ 44 w 89"/>
                  <a:gd name="T13" fmla="*/ 106 h 123"/>
                  <a:gd name="T14" fmla="*/ 88 w 89"/>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3">
                    <a:moveTo>
                      <a:pt x="88" y="123"/>
                    </a:moveTo>
                    <a:lnTo>
                      <a:pt x="89" y="76"/>
                    </a:lnTo>
                    <a:lnTo>
                      <a:pt x="77" y="83"/>
                    </a:lnTo>
                    <a:lnTo>
                      <a:pt x="21" y="0"/>
                    </a:lnTo>
                    <a:lnTo>
                      <a:pt x="0" y="16"/>
                    </a:lnTo>
                    <a:lnTo>
                      <a:pt x="55" y="99"/>
                    </a:lnTo>
                    <a:lnTo>
                      <a:pt x="44" y="106"/>
                    </a:lnTo>
                    <a:lnTo>
                      <a:pt x="88" y="123"/>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83"/>
              <p:cNvSpPr/>
              <p:nvPr/>
            </p:nvSpPr>
            <p:spPr bwMode="auto">
              <a:xfrm>
                <a:off x="3994" y="2823"/>
                <a:ext cx="88" cy="122"/>
              </a:xfrm>
              <a:custGeom>
                <a:avLst/>
                <a:gdLst>
                  <a:gd name="T0" fmla="*/ 87 w 88"/>
                  <a:gd name="T1" fmla="*/ 122 h 122"/>
                  <a:gd name="T2" fmla="*/ 88 w 88"/>
                  <a:gd name="T3" fmla="*/ 75 h 122"/>
                  <a:gd name="T4" fmla="*/ 77 w 88"/>
                  <a:gd name="T5" fmla="*/ 82 h 122"/>
                  <a:gd name="T6" fmla="*/ 22 w 88"/>
                  <a:gd name="T7" fmla="*/ 0 h 122"/>
                  <a:gd name="T8" fmla="*/ 0 w 88"/>
                  <a:gd name="T9" fmla="*/ 14 h 122"/>
                  <a:gd name="T10" fmla="*/ 55 w 88"/>
                  <a:gd name="T11" fmla="*/ 97 h 122"/>
                  <a:gd name="T12" fmla="*/ 44 w 88"/>
                  <a:gd name="T13" fmla="*/ 105 h 122"/>
                  <a:gd name="T14" fmla="*/ 87 w 8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22">
                    <a:moveTo>
                      <a:pt x="87" y="122"/>
                    </a:moveTo>
                    <a:lnTo>
                      <a:pt x="88" y="75"/>
                    </a:lnTo>
                    <a:lnTo>
                      <a:pt x="77" y="82"/>
                    </a:lnTo>
                    <a:lnTo>
                      <a:pt x="22" y="0"/>
                    </a:lnTo>
                    <a:lnTo>
                      <a:pt x="0" y="14"/>
                    </a:lnTo>
                    <a:lnTo>
                      <a:pt x="55" y="97"/>
                    </a:lnTo>
                    <a:lnTo>
                      <a:pt x="44" y="105"/>
                    </a:lnTo>
                    <a:lnTo>
                      <a:pt x="87" y="122"/>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84"/>
              <p:cNvSpPr/>
              <p:nvPr/>
            </p:nvSpPr>
            <p:spPr bwMode="auto">
              <a:xfrm>
                <a:off x="4082" y="2441"/>
                <a:ext cx="90" cy="122"/>
              </a:xfrm>
              <a:custGeom>
                <a:avLst/>
                <a:gdLst>
                  <a:gd name="T0" fmla="*/ 89 w 90"/>
                  <a:gd name="T1" fmla="*/ 122 h 122"/>
                  <a:gd name="T2" fmla="*/ 90 w 90"/>
                  <a:gd name="T3" fmla="*/ 75 h 122"/>
                  <a:gd name="T4" fmla="*/ 78 w 90"/>
                  <a:gd name="T5" fmla="*/ 82 h 122"/>
                  <a:gd name="T6" fmla="*/ 22 w 90"/>
                  <a:gd name="T7" fmla="*/ 0 h 122"/>
                  <a:gd name="T8" fmla="*/ 0 w 90"/>
                  <a:gd name="T9" fmla="*/ 15 h 122"/>
                  <a:gd name="T10" fmla="*/ 55 w 90"/>
                  <a:gd name="T11" fmla="*/ 98 h 122"/>
                  <a:gd name="T12" fmla="*/ 44 w 90"/>
                  <a:gd name="T13" fmla="*/ 105 h 122"/>
                  <a:gd name="T14" fmla="*/ 89 w 90"/>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22">
                    <a:moveTo>
                      <a:pt x="89" y="122"/>
                    </a:moveTo>
                    <a:lnTo>
                      <a:pt x="90" y="75"/>
                    </a:lnTo>
                    <a:lnTo>
                      <a:pt x="78" y="82"/>
                    </a:lnTo>
                    <a:lnTo>
                      <a:pt x="22" y="0"/>
                    </a:lnTo>
                    <a:lnTo>
                      <a:pt x="0" y="15"/>
                    </a:lnTo>
                    <a:lnTo>
                      <a:pt x="55" y="98"/>
                    </a:lnTo>
                    <a:lnTo>
                      <a:pt x="44" y="105"/>
                    </a:lnTo>
                    <a:lnTo>
                      <a:pt x="89" y="122"/>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85"/>
              <p:cNvSpPr>
                <a:spLocks noEditPoints="1"/>
              </p:cNvSpPr>
              <p:nvPr/>
            </p:nvSpPr>
            <p:spPr bwMode="auto">
              <a:xfrm>
                <a:off x="3603" y="2455"/>
                <a:ext cx="152" cy="117"/>
              </a:xfrm>
              <a:custGeom>
                <a:avLst/>
                <a:gdLst>
                  <a:gd name="T0" fmla="*/ 50 w 168"/>
                  <a:gd name="T1" fmla="*/ 114 h 130"/>
                  <a:gd name="T2" fmla="*/ 28 w 168"/>
                  <a:gd name="T3" fmla="*/ 129 h 130"/>
                  <a:gd name="T4" fmla="*/ 24 w 168"/>
                  <a:gd name="T5" fmla="*/ 128 h 130"/>
                  <a:gd name="T6" fmla="*/ 24 w 168"/>
                  <a:gd name="T7" fmla="*/ 123 h 130"/>
                  <a:gd name="T8" fmla="*/ 14 w 168"/>
                  <a:gd name="T9" fmla="*/ 93 h 130"/>
                  <a:gd name="T10" fmla="*/ 2 w 168"/>
                  <a:gd name="T11" fmla="*/ 98 h 130"/>
                  <a:gd name="T12" fmla="*/ 0 w 168"/>
                  <a:gd name="T13" fmla="*/ 95 h 130"/>
                  <a:gd name="T14" fmla="*/ 3 w 168"/>
                  <a:gd name="T15" fmla="*/ 91 h 130"/>
                  <a:gd name="T16" fmla="*/ 9 w 168"/>
                  <a:gd name="T17" fmla="*/ 83 h 130"/>
                  <a:gd name="T18" fmla="*/ 38 w 168"/>
                  <a:gd name="T19" fmla="*/ 114 h 130"/>
                  <a:gd name="T20" fmla="*/ 44 w 168"/>
                  <a:gd name="T21" fmla="*/ 110 h 130"/>
                  <a:gd name="T22" fmla="*/ 50 w 168"/>
                  <a:gd name="T23" fmla="*/ 113 h 130"/>
                  <a:gd name="T24" fmla="*/ 84 w 168"/>
                  <a:gd name="T25" fmla="*/ 91 h 130"/>
                  <a:gd name="T26" fmla="*/ 62 w 168"/>
                  <a:gd name="T27" fmla="*/ 106 h 130"/>
                  <a:gd name="T28" fmla="*/ 58 w 168"/>
                  <a:gd name="T29" fmla="*/ 105 h 130"/>
                  <a:gd name="T30" fmla="*/ 58 w 168"/>
                  <a:gd name="T31" fmla="*/ 100 h 130"/>
                  <a:gd name="T32" fmla="*/ 48 w 168"/>
                  <a:gd name="T33" fmla="*/ 70 h 130"/>
                  <a:gd name="T34" fmla="*/ 36 w 168"/>
                  <a:gd name="T35" fmla="*/ 75 h 130"/>
                  <a:gd name="T36" fmla="*/ 34 w 168"/>
                  <a:gd name="T37" fmla="*/ 72 h 130"/>
                  <a:gd name="T38" fmla="*/ 37 w 168"/>
                  <a:gd name="T39" fmla="*/ 69 h 130"/>
                  <a:gd name="T40" fmla="*/ 43 w 168"/>
                  <a:gd name="T41" fmla="*/ 60 h 130"/>
                  <a:gd name="T42" fmla="*/ 72 w 168"/>
                  <a:gd name="T43" fmla="*/ 91 h 130"/>
                  <a:gd name="T44" fmla="*/ 78 w 168"/>
                  <a:gd name="T45" fmla="*/ 87 h 130"/>
                  <a:gd name="T46" fmla="*/ 84 w 168"/>
                  <a:gd name="T47" fmla="*/ 90 h 130"/>
                  <a:gd name="T48" fmla="*/ 98 w 168"/>
                  <a:gd name="T49" fmla="*/ 80 h 130"/>
                  <a:gd name="T50" fmla="*/ 92 w 168"/>
                  <a:gd name="T51" fmla="*/ 84 h 130"/>
                  <a:gd name="T52" fmla="*/ 86 w 168"/>
                  <a:gd name="T53" fmla="*/ 76 h 130"/>
                  <a:gd name="T54" fmla="*/ 93 w 168"/>
                  <a:gd name="T55" fmla="*/ 72 h 130"/>
                  <a:gd name="T56" fmla="*/ 129 w 168"/>
                  <a:gd name="T57" fmla="*/ 50 h 130"/>
                  <a:gd name="T58" fmla="*/ 107 w 168"/>
                  <a:gd name="T59" fmla="*/ 77 h 130"/>
                  <a:gd name="T60" fmla="*/ 108 w 168"/>
                  <a:gd name="T61" fmla="*/ 46 h 130"/>
                  <a:gd name="T62" fmla="*/ 102 w 168"/>
                  <a:gd name="T63" fmla="*/ 32 h 130"/>
                  <a:gd name="T64" fmla="*/ 94 w 168"/>
                  <a:gd name="T65" fmla="*/ 38 h 130"/>
                  <a:gd name="T66" fmla="*/ 95 w 168"/>
                  <a:gd name="T67" fmla="*/ 45 h 130"/>
                  <a:gd name="T68" fmla="*/ 91 w 168"/>
                  <a:gd name="T69" fmla="*/ 49 h 130"/>
                  <a:gd name="T70" fmla="*/ 89 w 168"/>
                  <a:gd name="T71" fmla="*/ 48 h 130"/>
                  <a:gd name="T72" fmla="*/ 93 w 168"/>
                  <a:gd name="T73" fmla="*/ 26 h 130"/>
                  <a:gd name="T74" fmla="*/ 114 w 168"/>
                  <a:gd name="T75" fmla="*/ 29 h 130"/>
                  <a:gd name="T76" fmla="*/ 113 w 168"/>
                  <a:gd name="T77" fmla="*/ 54 h 130"/>
                  <a:gd name="T78" fmla="*/ 124 w 168"/>
                  <a:gd name="T79" fmla="*/ 56 h 130"/>
                  <a:gd name="T80" fmla="*/ 124 w 168"/>
                  <a:gd name="T81" fmla="*/ 51 h 130"/>
                  <a:gd name="T82" fmla="*/ 129 w 168"/>
                  <a:gd name="T83" fmla="*/ 50 h 130"/>
                  <a:gd name="T84" fmla="*/ 168 w 168"/>
                  <a:gd name="T85" fmla="*/ 36 h 130"/>
                  <a:gd name="T86" fmla="*/ 138 w 168"/>
                  <a:gd name="T87" fmla="*/ 37 h 130"/>
                  <a:gd name="T88" fmla="*/ 141 w 168"/>
                  <a:gd name="T89" fmla="*/ 12 h 130"/>
                  <a:gd name="T90" fmla="*/ 131 w 168"/>
                  <a:gd name="T91" fmla="*/ 10 h 130"/>
                  <a:gd name="T92" fmla="*/ 128 w 168"/>
                  <a:gd name="T93" fmla="*/ 19 h 130"/>
                  <a:gd name="T94" fmla="*/ 129 w 168"/>
                  <a:gd name="T95" fmla="*/ 23 h 130"/>
                  <a:gd name="T96" fmla="*/ 124 w 168"/>
                  <a:gd name="T97" fmla="*/ 26 h 130"/>
                  <a:gd name="T98" fmla="*/ 120 w 168"/>
                  <a:gd name="T99" fmla="*/ 13 h 130"/>
                  <a:gd name="T100" fmla="*/ 138 w 168"/>
                  <a:gd name="T101" fmla="*/ 0 h 130"/>
                  <a:gd name="T102" fmla="*/ 150 w 168"/>
                  <a:gd name="T103" fmla="*/ 19 h 130"/>
                  <a:gd name="T104" fmla="*/ 145 w 168"/>
                  <a:gd name="T105" fmla="*/ 42 h 130"/>
                  <a:gd name="T106" fmla="*/ 157 w 168"/>
                  <a:gd name="T107" fmla="*/ 30 h 130"/>
                  <a:gd name="T108" fmla="*/ 160 w 168"/>
                  <a:gd name="T109" fmla="*/ 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30">
                    <a:moveTo>
                      <a:pt x="50" y="113"/>
                    </a:moveTo>
                    <a:cubicBezTo>
                      <a:pt x="50" y="113"/>
                      <a:pt x="50" y="114"/>
                      <a:pt x="50" y="114"/>
                    </a:cubicBezTo>
                    <a:cubicBezTo>
                      <a:pt x="50" y="115"/>
                      <a:pt x="50" y="115"/>
                      <a:pt x="49" y="115"/>
                    </a:cubicBezTo>
                    <a:cubicBezTo>
                      <a:pt x="28" y="129"/>
                      <a:pt x="28" y="129"/>
                      <a:pt x="28" y="129"/>
                    </a:cubicBezTo>
                    <a:cubicBezTo>
                      <a:pt x="27" y="130"/>
                      <a:pt x="26" y="130"/>
                      <a:pt x="25" y="129"/>
                    </a:cubicBezTo>
                    <a:cubicBezTo>
                      <a:pt x="25" y="129"/>
                      <a:pt x="25" y="128"/>
                      <a:pt x="24" y="128"/>
                    </a:cubicBezTo>
                    <a:cubicBezTo>
                      <a:pt x="24" y="127"/>
                      <a:pt x="24" y="127"/>
                      <a:pt x="24" y="126"/>
                    </a:cubicBezTo>
                    <a:cubicBezTo>
                      <a:pt x="23" y="125"/>
                      <a:pt x="23" y="124"/>
                      <a:pt x="24" y="123"/>
                    </a:cubicBezTo>
                    <a:cubicBezTo>
                      <a:pt x="31" y="119"/>
                      <a:pt x="31" y="119"/>
                      <a:pt x="31" y="119"/>
                    </a:cubicBezTo>
                    <a:cubicBezTo>
                      <a:pt x="14" y="93"/>
                      <a:pt x="14" y="93"/>
                      <a:pt x="14" y="93"/>
                    </a:cubicBezTo>
                    <a:cubicBezTo>
                      <a:pt x="5" y="99"/>
                      <a:pt x="5" y="99"/>
                      <a:pt x="5" y="99"/>
                    </a:cubicBezTo>
                    <a:cubicBezTo>
                      <a:pt x="4" y="99"/>
                      <a:pt x="3" y="99"/>
                      <a:pt x="2" y="98"/>
                    </a:cubicBezTo>
                    <a:cubicBezTo>
                      <a:pt x="2" y="97"/>
                      <a:pt x="1" y="97"/>
                      <a:pt x="1" y="96"/>
                    </a:cubicBezTo>
                    <a:cubicBezTo>
                      <a:pt x="1" y="96"/>
                      <a:pt x="0" y="95"/>
                      <a:pt x="0" y="95"/>
                    </a:cubicBezTo>
                    <a:cubicBezTo>
                      <a:pt x="0" y="94"/>
                      <a:pt x="0" y="93"/>
                      <a:pt x="1" y="93"/>
                    </a:cubicBezTo>
                    <a:cubicBezTo>
                      <a:pt x="2" y="92"/>
                      <a:pt x="2" y="92"/>
                      <a:pt x="3" y="91"/>
                    </a:cubicBezTo>
                    <a:cubicBezTo>
                      <a:pt x="4" y="91"/>
                      <a:pt x="5" y="90"/>
                      <a:pt x="6" y="90"/>
                    </a:cubicBezTo>
                    <a:cubicBezTo>
                      <a:pt x="9" y="88"/>
                      <a:pt x="10" y="86"/>
                      <a:pt x="9" y="83"/>
                    </a:cubicBezTo>
                    <a:cubicBezTo>
                      <a:pt x="14" y="80"/>
                      <a:pt x="14" y="80"/>
                      <a:pt x="14" y="80"/>
                    </a:cubicBezTo>
                    <a:cubicBezTo>
                      <a:pt x="38" y="114"/>
                      <a:pt x="38" y="114"/>
                      <a:pt x="38" y="114"/>
                    </a:cubicBezTo>
                    <a:cubicBezTo>
                      <a:pt x="39" y="113"/>
                      <a:pt x="40" y="112"/>
                      <a:pt x="42" y="111"/>
                    </a:cubicBezTo>
                    <a:cubicBezTo>
                      <a:pt x="43" y="110"/>
                      <a:pt x="44" y="110"/>
                      <a:pt x="44" y="110"/>
                    </a:cubicBezTo>
                    <a:cubicBezTo>
                      <a:pt x="45" y="109"/>
                      <a:pt x="46" y="109"/>
                      <a:pt x="47" y="109"/>
                    </a:cubicBezTo>
                    <a:cubicBezTo>
                      <a:pt x="47" y="109"/>
                      <a:pt x="48" y="111"/>
                      <a:pt x="50" y="113"/>
                    </a:cubicBezTo>
                    <a:close/>
                    <a:moveTo>
                      <a:pt x="84" y="90"/>
                    </a:moveTo>
                    <a:cubicBezTo>
                      <a:pt x="84" y="90"/>
                      <a:pt x="84" y="91"/>
                      <a:pt x="84" y="91"/>
                    </a:cubicBezTo>
                    <a:cubicBezTo>
                      <a:pt x="84" y="92"/>
                      <a:pt x="84" y="92"/>
                      <a:pt x="83" y="92"/>
                    </a:cubicBezTo>
                    <a:cubicBezTo>
                      <a:pt x="62" y="106"/>
                      <a:pt x="62" y="106"/>
                      <a:pt x="62" y="106"/>
                    </a:cubicBezTo>
                    <a:cubicBezTo>
                      <a:pt x="61" y="107"/>
                      <a:pt x="60" y="107"/>
                      <a:pt x="59" y="106"/>
                    </a:cubicBezTo>
                    <a:cubicBezTo>
                      <a:pt x="59" y="106"/>
                      <a:pt x="59" y="105"/>
                      <a:pt x="58" y="105"/>
                    </a:cubicBezTo>
                    <a:cubicBezTo>
                      <a:pt x="58" y="104"/>
                      <a:pt x="58" y="104"/>
                      <a:pt x="58" y="103"/>
                    </a:cubicBezTo>
                    <a:cubicBezTo>
                      <a:pt x="57" y="102"/>
                      <a:pt x="57" y="101"/>
                      <a:pt x="58" y="100"/>
                    </a:cubicBezTo>
                    <a:cubicBezTo>
                      <a:pt x="65" y="96"/>
                      <a:pt x="65" y="96"/>
                      <a:pt x="65" y="96"/>
                    </a:cubicBezTo>
                    <a:cubicBezTo>
                      <a:pt x="48" y="70"/>
                      <a:pt x="48" y="70"/>
                      <a:pt x="48" y="70"/>
                    </a:cubicBezTo>
                    <a:cubicBezTo>
                      <a:pt x="39" y="76"/>
                      <a:pt x="39" y="76"/>
                      <a:pt x="39" y="76"/>
                    </a:cubicBezTo>
                    <a:cubicBezTo>
                      <a:pt x="38" y="76"/>
                      <a:pt x="37" y="76"/>
                      <a:pt x="36" y="75"/>
                    </a:cubicBezTo>
                    <a:cubicBezTo>
                      <a:pt x="36" y="75"/>
                      <a:pt x="36" y="74"/>
                      <a:pt x="35" y="73"/>
                    </a:cubicBezTo>
                    <a:cubicBezTo>
                      <a:pt x="35" y="73"/>
                      <a:pt x="35" y="72"/>
                      <a:pt x="34" y="72"/>
                    </a:cubicBezTo>
                    <a:cubicBezTo>
                      <a:pt x="34" y="71"/>
                      <a:pt x="34" y="71"/>
                      <a:pt x="35" y="70"/>
                    </a:cubicBezTo>
                    <a:cubicBezTo>
                      <a:pt x="36" y="69"/>
                      <a:pt x="36" y="69"/>
                      <a:pt x="37" y="69"/>
                    </a:cubicBezTo>
                    <a:cubicBezTo>
                      <a:pt x="38" y="68"/>
                      <a:pt x="39" y="68"/>
                      <a:pt x="40" y="67"/>
                    </a:cubicBezTo>
                    <a:cubicBezTo>
                      <a:pt x="43" y="65"/>
                      <a:pt x="44" y="63"/>
                      <a:pt x="43" y="60"/>
                    </a:cubicBezTo>
                    <a:cubicBezTo>
                      <a:pt x="48" y="57"/>
                      <a:pt x="48" y="57"/>
                      <a:pt x="48" y="57"/>
                    </a:cubicBezTo>
                    <a:cubicBezTo>
                      <a:pt x="72" y="91"/>
                      <a:pt x="72" y="91"/>
                      <a:pt x="72" y="91"/>
                    </a:cubicBezTo>
                    <a:cubicBezTo>
                      <a:pt x="73" y="90"/>
                      <a:pt x="74" y="89"/>
                      <a:pt x="76" y="88"/>
                    </a:cubicBezTo>
                    <a:cubicBezTo>
                      <a:pt x="77" y="87"/>
                      <a:pt x="78" y="87"/>
                      <a:pt x="78" y="87"/>
                    </a:cubicBezTo>
                    <a:cubicBezTo>
                      <a:pt x="79" y="86"/>
                      <a:pt x="80" y="86"/>
                      <a:pt x="81" y="86"/>
                    </a:cubicBezTo>
                    <a:cubicBezTo>
                      <a:pt x="81" y="86"/>
                      <a:pt x="82" y="88"/>
                      <a:pt x="84" y="90"/>
                    </a:cubicBezTo>
                    <a:close/>
                    <a:moveTo>
                      <a:pt x="96" y="75"/>
                    </a:moveTo>
                    <a:cubicBezTo>
                      <a:pt x="97" y="77"/>
                      <a:pt x="98" y="78"/>
                      <a:pt x="98" y="80"/>
                    </a:cubicBezTo>
                    <a:cubicBezTo>
                      <a:pt x="98" y="81"/>
                      <a:pt x="98" y="83"/>
                      <a:pt x="96" y="84"/>
                    </a:cubicBezTo>
                    <a:cubicBezTo>
                      <a:pt x="95" y="85"/>
                      <a:pt x="93" y="85"/>
                      <a:pt x="92" y="84"/>
                    </a:cubicBezTo>
                    <a:cubicBezTo>
                      <a:pt x="90" y="83"/>
                      <a:pt x="89" y="82"/>
                      <a:pt x="88" y="81"/>
                    </a:cubicBezTo>
                    <a:cubicBezTo>
                      <a:pt x="87" y="79"/>
                      <a:pt x="87" y="78"/>
                      <a:pt x="86" y="76"/>
                    </a:cubicBezTo>
                    <a:cubicBezTo>
                      <a:pt x="86" y="74"/>
                      <a:pt x="87" y="73"/>
                      <a:pt x="88" y="72"/>
                    </a:cubicBezTo>
                    <a:cubicBezTo>
                      <a:pt x="90" y="71"/>
                      <a:pt x="91" y="71"/>
                      <a:pt x="93" y="72"/>
                    </a:cubicBezTo>
                    <a:cubicBezTo>
                      <a:pt x="94" y="72"/>
                      <a:pt x="95" y="74"/>
                      <a:pt x="96" y="75"/>
                    </a:cubicBezTo>
                    <a:close/>
                    <a:moveTo>
                      <a:pt x="129" y="50"/>
                    </a:moveTo>
                    <a:cubicBezTo>
                      <a:pt x="133" y="59"/>
                      <a:pt x="133" y="59"/>
                      <a:pt x="133" y="59"/>
                    </a:cubicBezTo>
                    <a:cubicBezTo>
                      <a:pt x="107" y="77"/>
                      <a:pt x="107" y="77"/>
                      <a:pt x="107" y="77"/>
                    </a:cubicBezTo>
                    <a:cubicBezTo>
                      <a:pt x="104" y="72"/>
                      <a:pt x="103" y="66"/>
                      <a:pt x="104" y="60"/>
                    </a:cubicBezTo>
                    <a:cubicBezTo>
                      <a:pt x="108" y="46"/>
                      <a:pt x="108" y="46"/>
                      <a:pt x="108" y="46"/>
                    </a:cubicBezTo>
                    <a:cubicBezTo>
                      <a:pt x="109" y="41"/>
                      <a:pt x="109" y="38"/>
                      <a:pt x="107" y="35"/>
                    </a:cubicBezTo>
                    <a:cubicBezTo>
                      <a:pt x="106" y="33"/>
                      <a:pt x="104" y="32"/>
                      <a:pt x="102" y="32"/>
                    </a:cubicBezTo>
                    <a:cubicBezTo>
                      <a:pt x="101" y="31"/>
                      <a:pt x="99" y="32"/>
                      <a:pt x="97" y="33"/>
                    </a:cubicBezTo>
                    <a:cubicBezTo>
                      <a:pt x="95" y="34"/>
                      <a:pt x="94" y="36"/>
                      <a:pt x="94" y="38"/>
                    </a:cubicBezTo>
                    <a:cubicBezTo>
                      <a:pt x="93" y="39"/>
                      <a:pt x="94" y="40"/>
                      <a:pt x="94" y="42"/>
                    </a:cubicBezTo>
                    <a:cubicBezTo>
                      <a:pt x="95" y="44"/>
                      <a:pt x="95" y="45"/>
                      <a:pt x="95" y="45"/>
                    </a:cubicBezTo>
                    <a:cubicBezTo>
                      <a:pt x="95" y="46"/>
                      <a:pt x="95" y="46"/>
                      <a:pt x="94" y="46"/>
                    </a:cubicBezTo>
                    <a:cubicBezTo>
                      <a:pt x="91" y="49"/>
                      <a:pt x="91" y="49"/>
                      <a:pt x="91" y="49"/>
                    </a:cubicBezTo>
                    <a:cubicBezTo>
                      <a:pt x="91" y="49"/>
                      <a:pt x="90" y="49"/>
                      <a:pt x="90" y="49"/>
                    </a:cubicBezTo>
                    <a:cubicBezTo>
                      <a:pt x="89" y="49"/>
                      <a:pt x="89" y="49"/>
                      <a:pt x="89" y="48"/>
                    </a:cubicBezTo>
                    <a:cubicBezTo>
                      <a:pt x="86" y="44"/>
                      <a:pt x="85" y="40"/>
                      <a:pt x="86" y="36"/>
                    </a:cubicBezTo>
                    <a:cubicBezTo>
                      <a:pt x="87" y="32"/>
                      <a:pt x="90" y="29"/>
                      <a:pt x="93" y="26"/>
                    </a:cubicBezTo>
                    <a:cubicBezTo>
                      <a:pt x="97" y="24"/>
                      <a:pt x="101" y="23"/>
                      <a:pt x="104" y="23"/>
                    </a:cubicBezTo>
                    <a:cubicBezTo>
                      <a:pt x="108" y="24"/>
                      <a:pt x="111" y="26"/>
                      <a:pt x="114" y="29"/>
                    </a:cubicBezTo>
                    <a:cubicBezTo>
                      <a:pt x="116" y="33"/>
                      <a:pt x="117" y="37"/>
                      <a:pt x="116" y="42"/>
                    </a:cubicBezTo>
                    <a:cubicBezTo>
                      <a:pt x="116" y="43"/>
                      <a:pt x="115" y="47"/>
                      <a:pt x="113" y="54"/>
                    </a:cubicBezTo>
                    <a:cubicBezTo>
                      <a:pt x="111" y="59"/>
                      <a:pt x="111" y="62"/>
                      <a:pt x="111" y="65"/>
                    </a:cubicBezTo>
                    <a:cubicBezTo>
                      <a:pt x="124" y="56"/>
                      <a:pt x="124" y="56"/>
                      <a:pt x="124" y="56"/>
                    </a:cubicBezTo>
                    <a:cubicBezTo>
                      <a:pt x="123" y="53"/>
                      <a:pt x="123" y="53"/>
                      <a:pt x="123" y="53"/>
                    </a:cubicBezTo>
                    <a:cubicBezTo>
                      <a:pt x="122" y="52"/>
                      <a:pt x="123" y="51"/>
                      <a:pt x="124" y="51"/>
                    </a:cubicBezTo>
                    <a:cubicBezTo>
                      <a:pt x="126" y="49"/>
                      <a:pt x="126" y="49"/>
                      <a:pt x="126" y="49"/>
                    </a:cubicBezTo>
                    <a:cubicBezTo>
                      <a:pt x="128" y="48"/>
                      <a:pt x="128" y="48"/>
                      <a:pt x="129" y="50"/>
                    </a:cubicBezTo>
                    <a:close/>
                    <a:moveTo>
                      <a:pt x="163" y="27"/>
                    </a:moveTo>
                    <a:cubicBezTo>
                      <a:pt x="168" y="36"/>
                      <a:pt x="168" y="36"/>
                      <a:pt x="168" y="36"/>
                    </a:cubicBezTo>
                    <a:cubicBezTo>
                      <a:pt x="141" y="54"/>
                      <a:pt x="141" y="54"/>
                      <a:pt x="141" y="54"/>
                    </a:cubicBezTo>
                    <a:cubicBezTo>
                      <a:pt x="138" y="49"/>
                      <a:pt x="137" y="43"/>
                      <a:pt x="138" y="37"/>
                    </a:cubicBezTo>
                    <a:cubicBezTo>
                      <a:pt x="142" y="23"/>
                      <a:pt x="142" y="23"/>
                      <a:pt x="142" y="23"/>
                    </a:cubicBezTo>
                    <a:cubicBezTo>
                      <a:pt x="143" y="18"/>
                      <a:pt x="143" y="15"/>
                      <a:pt x="141" y="12"/>
                    </a:cubicBezTo>
                    <a:cubicBezTo>
                      <a:pt x="140" y="10"/>
                      <a:pt x="138" y="9"/>
                      <a:pt x="137" y="9"/>
                    </a:cubicBezTo>
                    <a:cubicBezTo>
                      <a:pt x="135" y="8"/>
                      <a:pt x="133" y="9"/>
                      <a:pt x="131" y="10"/>
                    </a:cubicBezTo>
                    <a:cubicBezTo>
                      <a:pt x="129" y="11"/>
                      <a:pt x="128" y="13"/>
                      <a:pt x="128" y="15"/>
                    </a:cubicBezTo>
                    <a:cubicBezTo>
                      <a:pt x="127" y="16"/>
                      <a:pt x="128" y="17"/>
                      <a:pt x="128" y="19"/>
                    </a:cubicBezTo>
                    <a:cubicBezTo>
                      <a:pt x="129" y="21"/>
                      <a:pt x="130" y="22"/>
                      <a:pt x="129" y="23"/>
                    </a:cubicBezTo>
                    <a:cubicBezTo>
                      <a:pt x="129" y="23"/>
                      <a:pt x="129" y="23"/>
                      <a:pt x="129" y="23"/>
                    </a:cubicBezTo>
                    <a:cubicBezTo>
                      <a:pt x="125" y="26"/>
                      <a:pt x="125" y="26"/>
                      <a:pt x="125" y="26"/>
                    </a:cubicBezTo>
                    <a:cubicBezTo>
                      <a:pt x="125" y="26"/>
                      <a:pt x="124" y="26"/>
                      <a:pt x="124" y="26"/>
                    </a:cubicBezTo>
                    <a:cubicBezTo>
                      <a:pt x="123" y="26"/>
                      <a:pt x="123" y="26"/>
                      <a:pt x="123" y="25"/>
                    </a:cubicBezTo>
                    <a:cubicBezTo>
                      <a:pt x="120" y="21"/>
                      <a:pt x="119" y="17"/>
                      <a:pt x="120" y="13"/>
                    </a:cubicBezTo>
                    <a:cubicBezTo>
                      <a:pt x="121" y="9"/>
                      <a:pt x="124" y="6"/>
                      <a:pt x="128" y="3"/>
                    </a:cubicBezTo>
                    <a:cubicBezTo>
                      <a:pt x="131" y="1"/>
                      <a:pt x="135" y="0"/>
                      <a:pt x="138" y="0"/>
                    </a:cubicBezTo>
                    <a:cubicBezTo>
                      <a:pt x="142" y="1"/>
                      <a:pt x="145" y="3"/>
                      <a:pt x="148" y="6"/>
                    </a:cubicBezTo>
                    <a:cubicBezTo>
                      <a:pt x="150" y="10"/>
                      <a:pt x="151" y="14"/>
                      <a:pt x="150" y="19"/>
                    </a:cubicBezTo>
                    <a:cubicBezTo>
                      <a:pt x="150" y="20"/>
                      <a:pt x="149" y="24"/>
                      <a:pt x="147" y="31"/>
                    </a:cubicBezTo>
                    <a:cubicBezTo>
                      <a:pt x="145" y="36"/>
                      <a:pt x="145" y="39"/>
                      <a:pt x="145" y="42"/>
                    </a:cubicBezTo>
                    <a:cubicBezTo>
                      <a:pt x="158" y="33"/>
                      <a:pt x="158" y="33"/>
                      <a:pt x="158" y="33"/>
                    </a:cubicBezTo>
                    <a:cubicBezTo>
                      <a:pt x="157" y="30"/>
                      <a:pt x="157" y="30"/>
                      <a:pt x="157" y="30"/>
                    </a:cubicBezTo>
                    <a:cubicBezTo>
                      <a:pt x="156" y="29"/>
                      <a:pt x="157" y="28"/>
                      <a:pt x="158" y="28"/>
                    </a:cubicBezTo>
                    <a:cubicBezTo>
                      <a:pt x="160" y="26"/>
                      <a:pt x="160" y="26"/>
                      <a:pt x="160" y="26"/>
                    </a:cubicBezTo>
                    <a:cubicBezTo>
                      <a:pt x="162" y="25"/>
                      <a:pt x="162" y="25"/>
                      <a:pt x="163"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86"/>
              <p:cNvSpPr/>
              <p:nvPr/>
            </p:nvSpPr>
            <p:spPr bwMode="auto">
              <a:xfrm>
                <a:off x="3742" y="2419"/>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29DD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87"/>
              <p:cNvSpPr>
                <a:spLocks noEditPoints="1"/>
              </p:cNvSpPr>
              <p:nvPr/>
            </p:nvSpPr>
            <p:spPr bwMode="auto">
              <a:xfrm>
                <a:off x="3640" y="2508"/>
                <a:ext cx="146" cy="119"/>
              </a:xfrm>
              <a:custGeom>
                <a:avLst/>
                <a:gdLst>
                  <a:gd name="T0" fmla="*/ 48 w 162"/>
                  <a:gd name="T1" fmla="*/ 114 h 132"/>
                  <a:gd name="T2" fmla="*/ 19 w 162"/>
                  <a:gd name="T3" fmla="*/ 116 h 132"/>
                  <a:gd name="T4" fmla="*/ 22 w 162"/>
                  <a:gd name="T5" fmla="*/ 90 h 132"/>
                  <a:gd name="T6" fmla="*/ 12 w 162"/>
                  <a:gd name="T7" fmla="*/ 88 h 132"/>
                  <a:gd name="T8" fmla="*/ 9 w 162"/>
                  <a:gd name="T9" fmla="*/ 98 h 132"/>
                  <a:gd name="T10" fmla="*/ 9 w 162"/>
                  <a:gd name="T11" fmla="*/ 102 h 132"/>
                  <a:gd name="T12" fmla="*/ 4 w 162"/>
                  <a:gd name="T13" fmla="*/ 105 h 132"/>
                  <a:gd name="T14" fmla="*/ 1 w 162"/>
                  <a:gd name="T15" fmla="*/ 92 h 132"/>
                  <a:gd name="T16" fmla="*/ 19 w 162"/>
                  <a:gd name="T17" fmla="*/ 79 h 132"/>
                  <a:gd name="T18" fmla="*/ 31 w 162"/>
                  <a:gd name="T19" fmla="*/ 97 h 132"/>
                  <a:gd name="T20" fmla="*/ 26 w 162"/>
                  <a:gd name="T21" fmla="*/ 120 h 132"/>
                  <a:gd name="T22" fmla="*/ 38 w 162"/>
                  <a:gd name="T23" fmla="*/ 109 h 132"/>
                  <a:gd name="T24" fmla="*/ 41 w 162"/>
                  <a:gd name="T25" fmla="*/ 104 h 132"/>
                  <a:gd name="T26" fmla="*/ 78 w 162"/>
                  <a:gd name="T27" fmla="*/ 82 h 132"/>
                  <a:gd name="T28" fmla="*/ 55 w 162"/>
                  <a:gd name="T29" fmla="*/ 109 h 132"/>
                  <a:gd name="T30" fmla="*/ 57 w 162"/>
                  <a:gd name="T31" fmla="*/ 79 h 132"/>
                  <a:gd name="T32" fmla="*/ 51 w 162"/>
                  <a:gd name="T33" fmla="*/ 64 h 132"/>
                  <a:gd name="T34" fmla="*/ 42 w 162"/>
                  <a:gd name="T35" fmla="*/ 70 h 132"/>
                  <a:gd name="T36" fmla="*/ 44 w 162"/>
                  <a:gd name="T37" fmla="*/ 78 h 132"/>
                  <a:gd name="T38" fmla="*/ 40 w 162"/>
                  <a:gd name="T39" fmla="*/ 81 h 132"/>
                  <a:gd name="T40" fmla="*/ 37 w 162"/>
                  <a:gd name="T41" fmla="*/ 81 h 132"/>
                  <a:gd name="T42" fmla="*/ 42 w 162"/>
                  <a:gd name="T43" fmla="*/ 59 h 132"/>
                  <a:gd name="T44" fmla="*/ 63 w 162"/>
                  <a:gd name="T45" fmla="*/ 62 h 132"/>
                  <a:gd name="T46" fmla="*/ 61 w 162"/>
                  <a:gd name="T47" fmla="*/ 86 h 132"/>
                  <a:gd name="T48" fmla="*/ 73 w 162"/>
                  <a:gd name="T49" fmla="*/ 88 h 132"/>
                  <a:gd name="T50" fmla="*/ 72 w 162"/>
                  <a:gd name="T51" fmla="*/ 83 h 132"/>
                  <a:gd name="T52" fmla="*/ 78 w 162"/>
                  <a:gd name="T53" fmla="*/ 82 h 132"/>
                  <a:gd name="T54" fmla="*/ 96 w 162"/>
                  <a:gd name="T55" fmla="*/ 79 h 132"/>
                  <a:gd name="T56" fmla="*/ 90 w 162"/>
                  <a:gd name="T57" fmla="*/ 83 h 132"/>
                  <a:gd name="T58" fmla="*/ 85 w 162"/>
                  <a:gd name="T59" fmla="*/ 75 h 132"/>
                  <a:gd name="T60" fmla="*/ 91 w 162"/>
                  <a:gd name="T61" fmla="*/ 71 h 132"/>
                  <a:gd name="T62" fmla="*/ 125 w 162"/>
                  <a:gd name="T63" fmla="*/ 46 h 132"/>
                  <a:gd name="T64" fmla="*/ 119 w 162"/>
                  <a:gd name="T65" fmla="*/ 67 h 132"/>
                  <a:gd name="T66" fmla="*/ 97 w 162"/>
                  <a:gd name="T67" fmla="*/ 62 h 132"/>
                  <a:gd name="T68" fmla="*/ 101 w 162"/>
                  <a:gd name="T69" fmla="*/ 59 h 132"/>
                  <a:gd name="T70" fmla="*/ 103 w 162"/>
                  <a:gd name="T71" fmla="*/ 59 h 132"/>
                  <a:gd name="T72" fmla="*/ 115 w 162"/>
                  <a:gd name="T73" fmla="*/ 61 h 132"/>
                  <a:gd name="T74" fmla="*/ 117 w 162"/>
                  <a:gd name="T75" fmla="*/ 51 h 132"/>
                  <a:gd name="T76" fmla="*/ 105 w 162"/>
                  <a:gd name="T77" fmla="*/ 49 h 132"/>
                  <a:gd name="T78" fmla="*/ 101 w 162"/>
                  <a:gd name="T79" fmla="*/ 43 h 132"/>
                  <a:gd name="T80" fmla="*/ 104 w 162"/>
                  <a:gd name="T81" fmla="*/ 33 h 132"/>
                  <a:gd name="T82" fmla="*/ 91 w 162"/>
                  <a:gd name="T83" fmla="*/ 37 h 132"/>
                  <a:gd name="T84" fmla="*/ 91 w 162"/>
                  <a:gd name="T85" fmla="*/ 42 h 132"/>
                  <a:gd name="T86" fmla="*/ 85 w 162"/>
                  <a:gd name="T87" fmla="*/ 44 h 132"/>
                  <a:gd name="T88" fmla="*/ 90 w 162"/>
                  <a:gd name="T89" fmla="*/ 26 h 132"/>
                  <a:gd name="T90" fmla="*/ 110 w 162"/>
                  <a:gd name="T91" fmla="*/ 28 h 132"/>
                  <a:gd name="T92" fmla="*/ 125 w 162"/>
                  <a:gd name="T93" fmla="*/ 46 h 132"/>
                  <a:gd name="T94" fmla="*/ 161 w 162"/>
                  <a:gd name="T95" fmla="*/ 35 h 132"/>
                  <a:gd name="T96" fmla="*/ 131 w 162"/>
                  <a:gd name="T97" fmla="*/ 41 h 132"/>
                  <a:gd name="T98" fmla="*/ 131 w 162"/>
                  <a:gd name="T99" fmla="*/ 38 h 132"/>
                  <a:gd name="T100" fmla="*/ 136 w 162"/>
                  <a:gd name="T101" fmla="*/ 35 h 132"/>
                  <a:gd name="T102" fmla="*/ 142 w 162"/>
                  <a:gd name="T103" fmla="*/ 40 h 132"/>
                  <a:gd name="T104" fmla="*/ 152 w 162"/>
                  <a:gd name="T105" fmla="*/ 34 h 132"/>
                  <a:gd name="T106" fmla="*/ 140 w 162"/>
                  <a:gd name="T107" fmla="*/ 25 h 132"/>
                  <a:gd name="T108" fmla="*/ 135 w 162"/>
                  <a:gd name="T109" fmla="*/ 21 h 132"/>
                  <a:gd name="T110" fmla="*/ 138 w 162"/>
                  <a:gd name="T111" fmla="*/ 16 h 132"/>
                  <a:gd name="T112" fmla="*/ 129 w 162"/>
                  <a:gd name="T113" fmla="*/ 9 h 132"/>
                  <a:gd name="T114" fmla="*/ 125 w 162"/>
                  <a:gd name="T115" fmla="*/ 17 h 132"/>
                  <a:gd name="T116" fmla="*/ 121 w 162"/>
                  <a:gd name="T117" fmla="*/ 22 h 132"/>
                  <a:gd name="T118" fmla="*/ 118 w 162"/>
                  <a:gd name="T119" fmla="*/ 11 h 132"/>
                  <a:gd name="T120" fmla="*/ 135 w 162"/>
                  <a:gd name="T121" fmla="*/ 0 h 132"/>
                  <a:gd name="T122" fmla="*/ 144 w 162"/>
                  <a:gd name="T123" fmla="*/ 1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 h="132">
                    <a:moveTo>
                      <a:pt x="44" y="105"/>
                    </a:moveTo>
                    <a:cubicBezTo>
                      <a:pt x="48" y="114"/>
                      <a:pt x="48" y="114"/>
                      <a:pt x="48" y="114"/>
                    </a:cubicBezTo>
                    <a:cubicBezTo>
                      <a:pt x="21" y="132"/>
                      <a:pt x="21" y="132"/>
                      <a:pt x="21" y="132"/>
                    </a:cubicBezTo>
                    <a:cubicBezTo>
                      <a:pt x="19" y="127"/>
                      <a:pt x="18" y="122"/>
                      <a:pt x="19" y="116"/>
                    </a:cubicBezTo>
                    <a:cubicBezTo>
                      <a:pt x="22" y="102"/>
                      <a:pt x="22" y="102"/>
                      <a:pt x="22" y="102"/>
                    </a:cubicBezTo>
                    <a:cubicBezTo>
                      <a:pt x="24" y="97"/>
                      <a:pt x="24" y="93"/>
                      <a:pt x="22" y="90"/>
                    </a:cubicBezTo>
                    <a:cubicBezTo>
                      <a:pt x="20" y="89"/>
                      <a:pt x="19" y="87"/>
                      <a:pt x="17" y="87"/>
                    </a:cubicBezTo>
                    <a:cubicBezTo>
                      <a:pt x="15" y="87"/>
                      <a:pt x="14" y="87"/>
                      <a:pt x="12" y="88"/>
                    </a:cubicBezTo>
                    <a:cubicBezTo>
                      <a:pt x="10" y="90"/>
                      <a:pt x="9" y="91"/>
                      <a:pt x="8" y="93"/>
                    </a:cubicBezTo>
                    <a:cubicBezTo>
                      <a:pt x="8" y="94"/>
                      <a:pt x="8" y="96"/>
                      <a:pt x="9" y="98"/>
                    </a:cubicBezTo>
                    <a:cubicBezTo>
                      <a:pt x="10" y="99"/>
                      <a:pt x="10" y="101"/>
                      <a:pt x="10" y="101"/>
                    </a:cubicBezTo>
                    <a:cubicBezTo>
                      <a:pt x="10" y="101"/>
                      <a:pt x="10" y="102"/>
                      <a:pt x="9" y="102"/>
                    </a:cubicBezTo>
                    <a:cubicBezTo>
                      <a:pt x="6" y="104"/>
                      <a:pt x="6" y="104"/>
                      <a:pt x="6" y="104"/>
                    </a:cubicBezTo>
                    <a:cubicBezTo>
                      <a:pt x="5" y="104"/>
                      <a:pt x="5" y="105"/>
                      <a:pt x="4" y="105"/>
                    </a:cubicBezTo>
                    <a:cubicBezTo>
                      <a:pt x="4" y="104"/>
                      <a:pt x="4" y="104"/>
                      <a:pt x="3" y="103"/>
                    </a:cubicBezTo>
                    <a:cubicBezTo>
                      <a:pt x="1" y="100"/>
                      <a:pt x="0" y="96"/>
                      <a:pt x="1" y="92"/>
                    </a:cubicBezTo>
                    <a:cubicBezTo>
                      <a:pt x="2" y="88"/>
                      <a:pt x="4" y="84"/>
                      <a:pt x="8" y="82"/>
                    </a:cubicBezTo>
                    <a:cubicBezTo>
                      <a:pt x="12" y="79"/>
                      <a:pt x="15" y="78"/>
                      <a:pt x="19" y="79"/>
                    </a:cubicBezTo>
                    <a:cubicBezTo>
                      <a:pt x="23" y="79"/>
                      <a:pt x="26" y="81"/>
                      <a:pt x="29" y="85"/>
                    </a:cubicBezTo>
                    <a:cubicBezTo>
                      <a:pt x="31" y="88"/>
                      <a:pt x="32" y="92"/>
                      <a:pt x="31" y="97"/>
                    </a:cubicBezTo>
                    <a:cubicBezTo>
                      <a:pt x="31" y="99"/>
                      <a:pt x="30" y="103"/>
                      <a:pt x="27" y="109"/>
                    </a:cubicBezTo>
                    <a:cubicBezTo>
                      <a:pt x="26" y="114"/>
                      <a:pt x="25" y="118"/>
                      <a:pt x="26" y="120"/>
                    </a:cubicBezTo>
                    <a:cubicBezTo>
                      <a:pt x="39" y="111"/>
                      <a:pt x="39" y="111"/>
                      <a:pt x="39" y="111"/>
                    </a:cubicBezTo>
                    <a:cubicBezTo>
                      <a:pt x="38" y="109"/>
                      <a:pt x="38" y="109"/>
                      <a:pt x="38" y="109"/>
                    </a:cubicBezTo>
                    <a:cubicBezTo>
                      <a:pt x="37" y="108"/>
                      <a:pt x="37" y="107"/>
                      <a:pt x="38" y="106"/>
                    </a:cubicBezTo>
                    <a:cubicBezTo>
                      <a:pt x="41" y="104"/>
                      <a:pt x="41" y="104"/>
                      <a:pt x="41" y="104"/>
                    </a:cubicBezTo>
                    <a:cubicBezTo>
                      <a:pt x="42" y="104"/>
                      <a:pt x="43" y="104"/>
                      <a:pt x="44" y="105"/>
                    </a:cubicBezTo>
                    <a:close/>
                    <a:moveTo>
                      <a:pt x="78" y="82"/>
                    </a:moveTo>
                    <a:cubicBezTo>
                      <a:pt x="82" y="91"/>
                      <a:pt x="82" y="91"/>
                      <a:pt x="82" y="91"/>
                    </a:cubicBezTo>
                    <a:cubicBezTo>
                      <a:pt x="55" y="109"/>
                      <a:pt x="55" y="109"/>
                      <a:pt x="55" y="109"/>
                    </a:cubicBezTo>
                    <a:cubicBezTo>
                      <a:pt x="53" y="104"/>
                      <a:pt x="52" y="99"/>
                      <a:pt x="53" y="93"/>
                    </a:cubicBezTo>
                    <a:cubicBezTo>
                      <a:pt x="57" y="79"/>
                      <a:pt x="57" y="79"/>
                      <a:pt x="57" y="79"/>
                    </a:cubicBezTo>
                    <a:cubicBezTo>
                      <a:pt x="58" y="74"/>
                      <a:pt x="58" y="70"/>
                      <a:pt x="56" y="67"/>
                    </a:cubicBezTo>
                    <a:cubicBezTo>
                      <a:pt x="55" y="66"/>
                      <a:pt x="53" y="64"/>
                      <a:pt x="51" y="64"/>
                    </a:cubicBezTo>
                    <a:cubicBezTo>
                      <a:pt x="49" y="64"/>
                      <a:pt x="48" y="64"/>
                      <a:pt x="46" y="65"/>
                    </a:cubicBezTo>
                    <a:cubicBezTo>
                      <a:pt x="44" y="67"/>
                      <a:pt x="43" y="68"/>
                      <a:pt x="42" y="70"/>
                    </a:cubicBezTo>
                    <a:cubicBezTo>
                      <a:pt x="42" y="71"/>
                      <a:pt x="42" y="73"/>
                      <a:pt x="43" y="75"/>
                    </a:cubicBezTo>
                    <a:cubicBezTo>
                      <a:pt x="44" y="76"/>
                      <a:pt x="44" y="78"/>
                      <a:pt x="44" y="78"/>
                    </a:cubicBezTo>
                    <a:cubicBezTo>
                      <a:pt x="44" y="78"/>
                      <a:pt x="44" y="79"/>
                      <a:pt x="43" y="79"/>
                    </a:cubicBezTo>
                    <a:cubicBezTo>
                      <a:pt x="40" y="81"/>
                      <a:pt x="40" y="81"/>
                      <a:pt x="40" y="81"/>
                    </a:cubicBezTo>
                    <a:cubicBezTo>
                      <a:pt x="39" y="82"/>
                      <a:pt x="39" y="82"/>
                      <a:pt x="38" y="82"/>
                    </a:cubicBezTo>
                    <a:cubicBezTo>
                      <a:pt x="38" y="81"/>
                      <a:pt x="38" y="81"/>
                      <a:pt x="37" y="81"/>
                    </a:cubicBezTo>
                    <a:cubicBezTo>
                      <a:pt x="35" y="77"/>
                      <a:pt x="34" y="73"/>
                      <a:pt x="35" y="69"/>
                    </a:cubicBezTo>
                    <a:cubicBezTo>
                      <a:pt x="36" y="65"/>
                      <a:pt x="38" y="61"/>
                      <a:pt x="42" y="59"/>
                    </a:cubicBezTo>
                    <a:cubicBezTo>
                      <a:pt x="46" y="56"/>
                      <a:pt x="50" y="55"/>
                      <a:pt x="53" y="56"/>
                    </a:cubicBezTo>
                    <a:cubicBezTo>
                      <a:pt x="57" y="56"/>
                      <a:pt x="60" y="58"/>
                      <a:pt x="63" y="62"/>
                    </a:cubicBezTo>
                    <a:cubicBezTo>
                      <a:pt x="65" y="65"/>
                      <a:pt x="66" y="69"/>
                      <a:pt x="65" y="74"/>
                    </a:cubicBezTo>
                    <a:cubicBezTo>
                      <a:pt x="65" y="76"/>
                      <a:pt x="64" y="80"/>
                      <a:pt x="61" y="86"/>
                    </a:cubicBezTo>
                    <a:cubicBezTo>
                      <a:pt x="60" y="91"/>
                      <a:pt x="59" y="95"/>
                      <a:pt x="60" y="97"/>
                    </a:cubicBezTo>
                    <a:cubicBezTo>
                      <a:pt x="73" y="88"/>
                      <a:pt x="73" y="88"/>
                      <a:pt x="73" y="88"/>
                    </a:cubicBezTo>
                    <a:cubicBezTo>
                      <a:pt x="72" y="86"/>
                      <a:pt x="72" y="86"/>
                      <a:pt x="72" y="86"/>
                    </a:cubicBezTo>
                    <a:cubicBezTo>
                      <a:pt x="71" y="85"/>
                      <a:pt x="71" y="84"/>
                      <a:pt x="72" y="83"/>
                    </a:cubicBezTo>
                    <a:cubicBezTo>
                      <a:pt x="75" y="81"/>
                      <a:pt x="75" y="81"/>
                      <a:pt x="75" y="81"/>
                    </a:cubicBezTo>
                    <a:cubicBezTo>
                      <a:pt x="76" y="81"/>
                      <a:pt x="77" y="81"/>
                      <a:pt x="78" y="82"/>
                    </a:cubicBezTo>
                    <a:close/>
                    <a:moveTo>
                      <a:pt x="94" y="74"/>
                    </a:moveTo>
                    <a:cubicBezTo>
                      <a:pt x="95" y="76"/>
                      <a:pt x="96" y="77"/>
                      <a:pt x="96" y="79"/>
                    </a:cubicBezTo>
                    <a:cubicBezTo>
                      <a:pt x="96" y="81"/>
                      <a:pt x="96" y="82"/>
                      <a:pt x="94" y="83"/>
                    </a:cubicBezTo>
                    <a:cubicBezTo>
                      <a:pt x="93" y="84"/>
                      <a:pt x="91" y="84"/>
                      <a:pt x="90" y="83"/>
                    </a:cubicBezTo>
                    <a:cubicBezTo>
                      <a:pt x="89" y="82"/>
                      <a:pt x="87" y="81"/>
                      <a:pt x="86" y="80"/>
                    </a:cubicBezTo>
                    <a:cubicBezTo>
                      <a:pt x="85" y="78"/>
                      <a:pt x="85" y="77"/>
                      <a:pt x="85" y="75"/>
                    </a:cubicBezTo>
                    <a:cubicBezTo>
                      <a:pt x="84" y="73"/>
                      <a:pt x="85" y="72"/>
                      <a:pt x="86" y="71"/>
                    </a:cubicBezTo>
                    <a:cubicBezTo>
                      <a:pt x="88" y="70"/>
                      <a:pt x="89" y="70"/>
                      <a:pt x="91" y="71"/>
                    </a:cubicBezTo>
                    <a:cubicBezTo>
                      <a:pt x="92" y="72"/>
                      <a:pt x="93" y="73"/>
                      <a:pt x="94" y="74"/>
                    </a:cubicBezTo>
                    <a:close/>
                    <a:moveTo>
                      <a:pt x="125" y="46"/>
                    </a:moveTo>
                    <a:cubicBezTo>
                      <a:pt x="127" y="50"/>
                      <a:pt x="128" y="54"/>
                      <a:pt x="127" y="58"/>
                    </a:cubicBezTo>
                    <a:cubicBezTo>
                      <a:pt x="125" y="61"/>
                      <a:pt x="123" y="64"/>
                      <a:pt x="119" y="67"/>
                    </a:cubicBezTo>
                    <a:cubicBezTo>
                      <a:pt x="110" y="73"/>
                      <a:pt x="103" y="72"/>
                      <a:pt x="97" y="63"/>
                    </a:cubicBezTo>
                    <a:cubicBezTo>
                      <a:pt x="97" y="63"/>
                      <a:pt x="97" y="63"/>
                      <a:pt x="97" y="62"/>
                    </a:cubicBezTo>
                    <a:cubicBezTo>
                      <a:pt x="97" y="62"/>
                      <a:pt x="97" y="62"/>
                      <a:pt x="97" y="61"/>
                    </a:cubicBezTo>
                    <a:cubicBezTo>
                      <a:pt x="101" y="59"/>
                      <a:pt x="101" y="59"/>
                      <a:pt x="101" y="59"/>
                    </a:cubicBezTo>
                    <a:cubicBezTo>
                      <a:pt x="101" y="59"/>
                      <a:pt x="102" y="58"/>
                      <a:pt x="102" y="58"/>
                    </a:cubicBezTo>
                    <a:cubicBezTo>
                      <a:pt x="103" y="59"/>
                      <a:pt x="103" y="59"/>
                      <a:pt x="103" y="59"/>
                    </a:cubicBezTo>
                    <a:cubicBezTo>
                      <a:pt x="105" y="61"/>
                      <a:pt x="107" y="63"/>
                      <a:pt x="108" y="63"/>
                    </a:cubicBezTo>
                    <a:cubicBezTo>
                      <a:pt x="110" y="63"/>
                      <a:pt x="112" y="63"/>
                      <a:pt x="115" y="61"/>
                    </a:cubicBezTo>
                    <a:cubicBezTo>
                      <a:pt x="116" y="60"/>
                      <a:pt x="118" y="58"/>
                      <a:pt x="118" y="57"/>
                    </a:cubicBezTo>
                    <a:cubicBezTo>
                      <a:pt x="119" y="55"/>
                      <a:pt x="118" y="53"/>
                      <a:pt x="117" y="51"/>
                    </a:cubicBezTo>
                    <a:cubicBezTo>
                      <a:pt x="114" y="47"/>
                      <a:pt x="111" y="46"/>
                      <a:pt x="106" y="48"/>
                    </a:cubicBezTo>
                    <a:cubicBezTo>
                      <a:pt x="105" y="49"/>
                      <a:pt x="105" y="49"/>
                      <a:pt x="105" y="49"/>
                    </a:cubicBezTo>
                    <a:cubicBezTo>
                      <a:pt x="104" y="49"/>
                      <a:pt x="103" y="47"/>
                      <a:pt x="101" y="44"/>
                    </a:cubicBezTo>
                    <a:cubicBezTo>
                      <a:pt x="101" y="44"/>
                      <a:pt x="101" y="44"/>
                      <a:pt x="101" y="43"/>
                    </a:cubicBezTo>
                    <a:cubicBezTo>
                      <a:pt x="102" y="42"/>
                      <a:pt x="103" y="41"/>
                      <a:pt x="104" y="39"/>
                    </a:cubicBezTo>
                    <a:cubicBezTo>
                      <a:pt x="105" y="38"/>
                      <a:pt x="105" y="36"/>
                      <a:pt x="104" y="33"/>
                    </a:cubicBezTo>
                    <a:cubicBezTo>
                      <a:pt x="101" y="30"/>
                      <a:pt x="98" y="30"/>
                      <a:pt x="95" y="32"/>
                    </a:cubicBezTo>
                    <a:cubicBezTo>
                      <a:pt x="93" y="34"/>
                      <a:pt x="92" y="35"/>
                      <a:pt x="91" y="37"/>
                    </a:cubicBezTo>
                    <a:cubicBezTo>
                      <a:pt x="91" y="37"/>
                      <a:pt x="91" y="38"/>
                      <a:pt x="91" y="40"/>
                    </a:cubicBezTo>
                    <a:cubicBezTo>
                      <a:pt x="91" y="41"/>
                      <a:pt x="91" y="42"/>
                      <a:pt x="91" y="42"/>
                    </a:cubicBezTo>
                    <a:cubicBezTo>
                      <a:pt x="87" y="45"/>
                      <a:pt x="87" y="45"/>
                      <a:pt x="87" y="45"/>
                    </a:cubicBezTo>
                    <a:cubicBezTo>
                      <a:pt x="86" y="45"/>
                      <a:pt x="86" y="45"/>
                      <a:pt x="85" y="44"/>
                    </a:cubicBezTo>
                    <a:cubicBezTo>
                      <a:pt x="83" y="41"/>
                      <a:pt x="83" y="38"/>
                      <a:pt x="84" y="34"/>
                    </a:cubicBezTo>
                    <a:cubicBezTo>
                      <a:pt x="85" y="31"/>
                      <a:pt x="87" y="29"/>
                      <a:pt x="90" y="26"/>
                    </a:cubicBezTo>
                    <a:cubicBezTo>
                      <a:pt x="94" y="24"/>
                      <a:pt x="98" y="23"/>
                      <a:pt x="101" y="23"/>
                    </a:cubicBezTo>
                    <a:cubicBezTo>
                      <a:pt x="105" y="23"/>
                      <a:pt x="108" y="24"/>
                      <a:pt x="110" y="28"/>
                    </a:cubicBezTo>
                    <a:cubicBezTo>
                      <a:pt x="113" y="32"/>
                      <a:pt x="113" y="36"/>
                      <a:pt x="110" y="41"/>
                    </a:cubicBezTo>
                    <a:cubicBezTo>
                      <a:pt x="116" y="40"/>
                      <a:pt x="121" y="41"/>
                      <a:pt x="125" y="46"/>
                    </a:cubicBezTo>
                    <a:close/>
                    <a:moveTo>
                      <a:pt x="159" y="23"/>
                    </a:moveTo>
                    <a:cubicBezTo>
                      <a:pt x="161" y="27"/>
                      <a:pt x="162" y="31"/>
                      <a:pt x="161" y="35"/>
                    </a:cubicBezTo>
                    <a:cubicBezTo>
                      <a:pt x="159" y="38"/>
                      <a:pt x="157" y="41"/>
                      <a:pt x="153" y="44"/>
                    </a:cubicBezTo>
                    <a:cubicBezTo>
                      <a:pt x="144" y="50"/>
                      <a:pt x="137" y="49"/>
                      <a:pt x="131" y="41"/>
                    </a:cubicBezTo>
                    <a:cubicBezTo>
                      <a:pt x="131" y="40"/>
                      <a:pt x="131" y="40"/>
                      <a:pt x="131" y="39"/>
                    </a:cubicBezTo>
                    <a:cubicBezTo>
                      <a:pt x="131" y="39"/>
                      <a:pt x="131" y="39"/>
                      <a:pt x="131" y="38"/>
                    </a:cubicBezTo>
                    <a:cubicBezTo>
                      <a:pt x="135" y="36"/>
                      <a:pt x="135" y="36"/>
                      <a:pt x="135" y="36"/>
                    </a:cubicBezTo>
                    <a:cubicBezTo>
                      <a:pt x="135" y="36"/>
                      <a:pt x="136" y="36"/>
                      <a:pt x="136" y="35"/>
                    </a:cubicBezTo>
                    <a:cubicBezTo>
                      <a:pt x="137" y="36"/>
                      <a:pt x="137" y="36"/>
                      <a:pt x="137" y="36"/>
                    </a:cubicBezTo>
                    <a:cubicBezTo>
                      <a:pt x="139" y="38"/>
                      <a:pt x="141" y="40"/>
                      <a:pt x="142" y="40"/>
                    </a:cubicBezTo>
                    <a:cubicBezTo>
                      <a:pt x="144" y="40"/>
                      <a:pt x="146" y="40"/>
                      <a:pt x="149" y="38"/>
                    </a:cubicBezTo>
                    <a:cubicBezTo>
                      <a:pt x="150" y="37"/>
                      <a:pt x="152" y="35"/>
                      <a:pt x="152" y="34"/>
                    </a:cubicBezTo>
                    <a:cubicBezTo>
                      <a:pt x="153" y="32"/>
                      <a:pt x="152" y="30"/>
                      <a:pt x="151" y="28"/>
                    </a:cubicBezTo>
                    <a:cubicBezTo>
                      <a:pt x="148" y="24"/>
                      <a:pt x="145" y="23"/>
                      <a:pt x="140" y="25"/>
                    </a:cubicBezTo>
                    <a:cubicBezTo>
                      <a:pt x="139" y="26"/>
                      <a:pt x="139" y="26"/>
                      <a:pt x="139" y="26"/>
                    </a:cubicBezTo>
                    <a:cubicBezTo>
                      <a:pt x="138" y="26"/>
                      <a:pt x="137" y="24"/>
                      <a:pt x="135" y="21"/>
                    </a:cubicBezTo>
                    <a:cubicBezTo>
                      <a:pt x="135" y="21"/>
                      <a:pt x="135" y="21"/>
                      <a:pt x="135" y="20"/>
                    </a:cubicBezTo>
                    <a:cubicBezTo>
                      <a:pt x="136" y="19"/>
                      <a:pt x="137" y="18"/>
                      <a:pt x="138" y="16"/>
                    </a:cubicBezTo>
                    <a:cubicBezTo>
                      <a:pt x="139" y="15"/>
                      <a:pt x="139" y="13"/>
                      <a:pt x="138" y="11"/>
                    </a:cubicBezTo>
                    <a:cubicBezTo>
                      <a:pt x="135" y="7"/>
                      <a:pt x="132" y="7"/>
                      <a:pt x="129" y="9"/>
                    </a:cubicBezTo>
                    <a:cubicBezTo>
                      <a:pt x="127" y="11"/>
                      <a:pt x="126" y="12"/>
                      <a:pt x="125" y="14"/>
                    </a:cubicBezTo>
                    <a:cubicBezTo>
                      <a:pt x="125" y="14"/>
                      <a:pt x="125" y="16"/>
                      <a:pt x="125" y="17"/>
                    </a:cubicBezTo>
                    <a:cubicBezTo>
                      <a:pt x="126" y="18"/>
                      <a:pt x="125" y="19"/>
                      <a:pt x="125" y="19"/>
                    </a:cubicBezTo>
                    <a:cubicBezTo>
                      <a:pt x="121" y="22"/>
                      <a:pt x="121" y="22"/>
                      <a:pt x="121" y="22"/>
                    </a:cubicBezTo>
                    <a:cubicBezTo>
                      <a:pt x="120" y="22"/>
                      <a:pt x="120" y="22"/>
                      <a:pt x="119" y="21"/>
                    </a:cubicBezTo>
                    <a:cubicBezTo>
                      <a:pt x="117" y="18"/>
                      <a:pt x="117" y="15"/>
                      <a:pt x="118" y="11"/>
                    </a:cubicBezTo>
                    <a:cubicBezTo>
                      <a:pt x="119" y="8"/>
                      <a:pt x="121" y="6"/>
                      <a:pt x="124" y="3"/>
                    </a:cubicBezTo>
                    <a:cubicBezTo>
                      <a:pt x="128" y="1"/>
                      <a:pt x="132" y="0"/>
                      <a:pt x="135" y="0"/>
                    </a:cubicBezTo>
                    <a:cubicBezTo>
                      <a:pt x="139" y="0"/>
                      <a:pt x="142" y="1"/>
                      <a:pt x="144" y="5"/>
                    </a:cubicBezTo>
                    <a:cubicBezTo>
                      <a:pt x="147" y="9"/>
                      <a:pt x="147" y="14"/>
                      <a:pt x="144" y="18"/>
                    </a:cubicBezTo>
                    <a:cubicBezTo>
                      <a:pt x="150" y="17"/>
                      <a:pt x="155" y="18"/>
                      <a:pt x="159"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88"/>
              <p:cNvSpPr/>
              <p:nvPr/>
            </p:nvSpPr>
            <p:spPr bwMode="auto">
              <a:xfrm>
                <a:off x="3778" y="2471"/>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29DD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89"/>
              <p:cNvSpPr>
                <a:spLocks noEditPoints="1"/>
              </p:cNvSpPr>
              <p:nvPr/>
            </p:nvSpPr>
            <p:spPr bwMode="auto">
              <a:xfrm>
                <a:off x="3980" y="2244"/>
                <a:ext cx="137" cy="121"/>
              </a:xfrm>
              <a:custGeom>
                <a:avLst/>
                <a:gdLst>
                  <a:gd name="T0" fmla="*/ 42 w 152"/>
                  <a:gd name="T1" fmla="*/ 117 h 134"/>
                  <a:gd name="T2" fmla="*/ 7 w 152"/>
                  <a:gd name="T3" fmla="*/ 117 h 134"/>
                  <a:gd name="T4" fmla="*/ 8 w 152"/>
                  <a:gd name="T5" fmla="*/ 86 h 134"/>
                  <a:gd name="T6" fmla="*/ 25 w 152"/>
                  <a:gd name="T7" fmla="*/ 86 h 134"/>
                  <a:gd name="T8" fmla="*/ 20 w 152"/>
                  <a:gd name="T9" fmla="*/ 91 h 134"/>
                  <a:gd name="T10" fmla="*/ 16 w 152"/>
                  <a:gd name="T11" fmla="*/ 90 h 134"/>
                  <a:gd name="T12" fmla="*/ 8 w 152"/>
                  <a:gd name="T13" fmla="*/ 99 h 134"/>
                  <a:gd name="T14" fmla="*/ 17 w 152"/>
                  <a:gd name="T15" fmla="*/ 99 h 134"/>
                  <a:gd name="T16" fmla="*/ 39 w 152"/>
                  <a:gd name="T17" fmla="*/ 105 h 134"/>
                  <a:gd name="T18" fmla="*/ 26 w 152"/>
                  <a:gd name="T19" fmla="*/ 105 h 134"/>
                  <a:gd name="T20" fmla="*/ 17 w 152"/>
                  <a:gd name="T21" fmla="*/ 112 h 134"/>
                  <a:gd name="T22" fmla="*/ 24 w 152"/>
                  <a:gd name="T23" fmla="*/ 122 h 134"/>
                  <a:gd name="T24" fmla="*/ 33 w 152"/>
                  <a:gd name="T25" fmla="*/ 116 h 134"/>
                  <a:gd name="T26" fmla="*/ 73 w 152"/>
                  <a:gd name="T27" fmla="*/ 82 h 134"/>
                  <a:gd name="T28" fmla="*/ 69 w 152"/>
                  <a:gd name="T29" fmla="*/ 104 h 134"/>
                  <a:gd name="T30" fmla="*/ 34 w 152"/>
                  <a:gd name="T31" fmla="*/ 78 h 134"/>
                  <a:gd name="T32" fmla="*/ 51 w 152"/>
                  <a:gd name="T33" fmla="*/ 59 h 134"/>
                  <a:gd name="T34" fmla="*/ 58 w 152"/>
                  <a:gd name="T35" fmla="*/ 65 h 134"/>
                  <a:gd name="T36" fmla="*/ 52 w 152"/>
                  <a:gd name="T37" fmla="*/ 68 h 134"/>
                  <a:gd name="T38" fmla="*/ 46 w 152"/>
                  <a:gd name="T39" fmla="*/ 69 h 134"/>
                  <a:gd name="T40" fmla="*/ 45 w 152"/>
                  <a:gd name="T41" fmla="*/ 84 h 134"/>
                  <a:gd name="T42" fmla="*/ 63 w 152"/>
                  <a:gd name="T43" fmla="*/ 74 h 134"/>
                  <a:gd name="T44" fmla="*/ 66 w 152"/>
                  <a:gd name="T45" fmla="*/ 87 h 134"/>
                  <a:gd name="T46" fmla="*/ 54 w 152"/>
                  <a:gd name="T47" fmla="*/ 83 h 134"/>
                  <a:gd name="T48" fmla="*/ 53 w 152"/>
                  <a:gd name="T49" fmla="*/ 95 h 134"/>
                  <a:gd name="T50" fmla="*/ 64 w 152"/>
                  <a:gd name="T51" fmla="*/ 98 h 134"/>
                  <a:gd name="T52" fmla="*/ 66 w 152"/>
                  <a:gd name="T53" fmla="*/ 87 h 134"/>
                  <a:gd name="T54" fmla="*/ 94 w 152"/>
                  <a:gd name="T55" fmla="*/ 84 h 134"/>
                  <a:gd name="T56" fmla="*/ 88 w 152"/>
                  <a:gd name="T57" fmla="*/ 88 h 134"/>
                  <a:gd name="T58" fmla="*/ 82 w 152"/>
                  <a:gd name="T59" fmla="*/ 80 h 134"/>
                  <a:gd name="T60" fmla="*/ 89 w 152"/>
                  <a:gd name="T61" fmla="*/ 76 h 134"/>
                  <a:gd name="T62" fmla="*/ 106 w 152"/>
                  <a:gd name="T63" fmla="*/ 28 h 134"/>
                  <a:gd name="T64" fmla="*/ 117 w 152"/>
                  <a:gd name="T65" fmla="*/ 71 h 134"/>
                  <a:gd name="T66" fmla="*/ 111 w 152"/>
                  <a:gd name="T67" fmla="*/ 74 h 134"/>
                  <a:gd name="T68" fmla="*/ 100 w 152"/>
                  <a:gd name="T69" fmla="*/ 33 h 134"/>
                  <a:gd name="T70" fmla="*/ 89 w 152"/>
                  <a:gd name="T71" fmla="*/ 45 h 134"/>
                  <a:gd name="T72" fmla="*/ 85 w 152"/>
                  <a:gd name="T73" fmla="*/ 48 h 134"/>
                  <a:gd name="T74" fmla="*/ 78 w 152"/>
                  <a:gd name="T75" fmla="*/ 39 h 134"/>
                  <a:gd name="T76" fmla="*/ 106 w 152"/>
                  <a:gd name="T77" fmla="*/ 28 h 134"/>
                  <a:gd name="T78" fmla="*/ 152 w 152"/>
                  <a:gd name="T79" fmla="*/ 46 h 134"/>
                  <a:gd name="T80" fmla="*/ 146 w 152"/>
                  <a:gd name="T81" fmla="*/ 51 h 134"/>
                  <a:gd name="T82" fmla="*/ 139 w 152"/>
                  <a:gd name="T83" fmla="*/ 32 h 134"/>
                  <a:gd name="T84" fmla="*/ 121 w 152"/>
                  <a:gd name="T85" fmla="*/ 19 h 134"/>
                  <a:gd name="T86" fmla="*/ 122 w 152"/>
                  <a:gd name="T87" fmla="*/ 23 h 134"/>
                  <a:gd name="T88" fmla="*/ 117 w 152"/>
                  <a:gd name="T89" fmla="*/ 25 h 134"/>
                  <a:gd name="T90" fmla="*/ 136 w 152"/>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134">
                    <a:moveTo>
                      <a:pt x="39" y="105"/>
                    </a:moveTo>
                    <a:cubicBezTo>
                      <a:pt x="42" y="109"/>
                      <a:pt x="43" y="113"/>
                      <a:pt x="42" y="117"/>
                    </a:cubicBezTo>
                    <a:cubicBezTo>
                      <a:pt x="41" y="121"/>
                      <a:pt x="39" y="124"/>
                      <a:pt x="35" y="127"/>
                    </a:cubicBezTo>
                    <a:cubicBezTo>
                      <a:pt x="25" y="134"/>
                      <a:pt x="16" y="130"/>
                      <a:pt x="7" y="117"/>
                    </a:cubicBezTo>
                    <a:cubicBezTo>
                      <a:pt x="3" y="111"/>
                      <a:pt x="1" y="106"/>
                      <a:pt x="0" y="101"/>
                    </a:cubicBezTo>
                    <a:cubicBezTo>
                      <a:pt x="0" y="94"/>
                      <a:pt x="2" y="89"/>
                      <a:pt x="8" y="86"/>
                    </a:cubicBezTo>
                    <a:cubicBezTo>
                      <a:pt x="11" y="83"/>
                      <a:pt x="14" y="82"/>
                      <a:pt x="17" y="82"/>
                    </a:cubicBezTo>
                    <a:cubicBezTo>
                      <a:pt x="20" y="82"/>
                      <a:pt x="23" y="84"/>
                      <a:pt x="25" y="86"/>
                    </a:cubicBezTo>
                    <a:cubicBezTo>
                      <a:pt x="25" y="87"/>
                      <a:pt x="25" y="88"/>
                      <a:pt x="24" y="88"/>
                    </a:cubicBezTo>
                    <a:cubicBezTo>
                      <a:pt x="20" y="91"/>
                      <a:pt x="20" y="91"/>
                      <a:pt x="20" y="91"/>
                    </a:cubicBezTo>
                    <a:cubicBezTo>
                      <a:pt x="19" y="92"/>
                      <a:pt x="19" y="92"/>
                      <a:pt x="18" y="91"/>
                    </a:cubicBezTo>
                    <a:cubicBezTo>
                      <a:pt x="17" y="91"/>
                      <a:pt x="16" y="90"/>
                      <a:pt x="16" y="90"/>
                    </a:cubicBezTo>
                    <a:cubicBezTo>
                      <a:pt x="14" y="90"/>
                      <a:pt x="13" y="91"/>
                      <a:pt x="12" y="92"/>
                    </a:cubicBezTo>
                    <a:cubicBezTo>
                      <a:pt x="9" y="93"/>
                      <a:pt x="8" y="96"/>
                      <a:pt x="8" y="99"/>
                    </a:cubicBezTo>
                    <a:cubicBezTo>
                      <a:pt x="8" y="102"/>
                      <a:pt x="9" y="104"/>
                      <a:pt x="11" y="107"/>
                    </a:cubicBezTo>
                    <a:cubicBezTo>
                      <a:pt x="12" y="104"/>
                      <a:pt x="14" y="101"/>
                      <a:pt x="17" y="99"/>
                    </a:cubicBezTo>
                    <a:cubicBezTo>
                      <a:pt x="21" y="97"/>
                      <a:pt x="25" y="96"/>
                      <a:pt x="29" y="97"/>
                    </a:cubicBezTo>
                    <a:cubicBezTo>
                      <a:pt x="33" y="98"/>
                      <a:pt x="36" y="101"/>
                      <a:pt x="39" y="105"/>
                    </a:cubicBezTo>
                    <a:close/>
                    <a:moveTo>
                      <a:pt x="32" y="109"/>
                    </a:moveTo>
                    <a:cubicBezTo>
                      <a:pt x="30" y="107"/>
                      <a:pt x="28" y="106"/>
                      <a:pt x="26" y="105"/>
                    </a:cubicBezTo>
                    <a:cubicBezTo>
                      <a:pt x="24" y="105"/>
                      <a:pt x="22" y="105"/>
                      <a:pt x="20" y="106"/>
                    </a:cubicBezTo>
                    <a:cubicBezTo>
                      <a:pt x="18" y="108"/>
                      <a:pt x="17" y="110"/>
                      <a:pt x="17" y="112"/>
                    </a:cubicBezTo>
                    <a:cubicBezTo>
                      <a:pt x="17" y="114"/>
                      <a:pt x="17" y="116"/>
                      <a:pt x="19" y="118"/>
                    </a:cubicBezTo>
                    <a:cubicBezTo>
                      <a:pt x="20" y="120"/>
                      <a:pt x="22" y="122"/>
                      <a:pt x="24" y="122"/>
                    </a:cubicBezTo>
                    <a:cubicBezTo>
                      <a:pt x="26" y="123"/>
                      <a:pt x="28" y="123"/>
                      <a:pt x="30" y="121"/>
                    </a:cubicBezTo>
                    <a:cubicBezTo>
                      <a:pt x="32" y="120"/>
                      <a:pt x="33" y="118"/>
                      <a:pt x="33" y="116"/>
                    </a:cubicBezTo>
                    <a:cubicBezTo>
                      <a:pt x="34" y="114"/>
                      <a:pt x="33" y="112"/>
                      <a:pt x="32" y="109"/>
                    </a:cubicBezTo>
                    <a:close/>
                    <a:moveTo>
                      <a:pt x="73" y="82"/>
                    </a:moveTo>
                    <a:cubicBezTo>
                      <a:pt x="76" y="86"/>
                      <a:pt x="77" y="90"/>
                      <a:pt x="76" y="94"/>
                    </a:cubicBezTo>
                    <a:cubicBezTo>
                      <a:pt x="75" y="98"/>
                      <a:pt x="73" y="102"/>
                      <a:pt x="69" y="104"/>
                    </a:cubicBezTo>
                    <a:cubicBezTo>
                      <a:pt x="59" y="111"/>
                      <a:pt x="50" y="107"/>
                      <a:pt x="41" y="94"/>
                    </a:cubicBezTo>
                    <a:cubicBezTo>
                      <a:pt x="37" y="88"/>
                      <a:pt x="35" y="83"/>
                      <a:pt x="34" y="78"/>
                    </a:cubicBezTo>
                    <a:cubicBezTo>
                      <a:pt x="34" y="71"/>
                      <a:pt x="36" y="66"/>
                      <a:pt x="42" y="63"/>
                    </a:cubicBezTo>
                    <a:cubicBezTo>
                      <a:pt x="45" y="61"/>
                      <a:pt x="48" y="59"/>
                      <a:pt x="51" y="59"/>
                    </a:cubicBezTo>
                    <a:cubicBezTo>
                      <a:pt x="54" y="59"/>
                      <a:pt x="57" y="61"/>
                      <a:pt x="59" y="64"/>
                    </a:cubicBezTo>
                    <a:cubicBezTo>
                      <a:pt x="59" y="64"/>
                      <a:pt x="59" y="65"/>
                      <a:pt x="58" y="65"/>
                    </a:cubicBezTo>
                    <a:cubicBezTo>
                      <a:pt x="54" y="68"/>
                      <a:pt x="54" y="68"/>
                      <a:pt x="54" y="68"/>
                    </a:cubicBezTo>
                    <a:cubicBezTo>
                      <a:pt x="54" y="69"/>
                      <a:pt x="53" y="69"/>
                      <a:pt x="52" y="68"/>
                    </a:cubicBezTo>
                    <a:cubicBezTo>
                      <a:pt x="51" y="68"/>
                      <a:pt x="50" y="67"/>
                      <a:pt x="50" y="67"/>
                    </a:cubicBezTo>
                    <a:cubicBezTo>
                      <a:pt x="48" y="67"/>
                      <a:pt x="47" y="68"/>
                      <a:pt x="46" y="69"/>
                    </a:cubicBezTo>
                    <a:cubicBezTo>
                      <a:pt x="43" y="70"/>
                      <a:pt x="42" y="73"/>
                      <a:pt x="42" y="76"/>
                    </a:cubicBezTo>
                    <a:cubicBezTo>
                      <a:pt x="42" y="79"/>
                      <a:pt x="43" y="81"/>
                      <a:pt x="45" y="84"/>
                    </a:cubicBezTo>
                    <a:cubicBezTo>
                      <a:pt x="46" y="81"/>
                      <a:pt x="48" y="78"/>
                      <a:pt x="51" y="76"/>
                    </a:cubicBezTo>
                    <a:cubicBezTo>
                      <a:pt x="55" y="74"/>
                      <a:pt x="59" y="73"/>
                      <a:pt x="63" y="74"/>
                    </a:cubicBezTo>
                    <a:cubicBezTo>
                      <a:pt x="67" y="75"/>
                      <a:pt x="70" y="78"/>
                      <a:pt x="73" y="82"/>
                    </a:cubicBezTo>
                    <a:close/>
                    <a:moveTo>
                      <a:pt x="66" y="87"/>
                    </a:moveTo>
                    <a:cubicBezTo>
                      <a:pt x="64" y="84"/>
                      <a:pt x="62" y="83"/>
                      <a:pt x="60" y="82"/>
                    </a:cubicBezTo>
                    <a:cubicBezTo>
                      <a:pt x="58" y="82"/>
                      <a:pt x="56" y="82"/>
                      <a:pt x="54" y="83"/>
                    </a:cubicBezTo>
                    <a:cubicBezTo>
                      <a:pt x="52" y="85"/>
                      <a:pt x="51" y="87"/>
                      <a:pt x="51" y="89"/>
                    </a:cubicBezTo>
                    <a:cubicBezTo>
                      <a:pt x="51" y="91"/>
                      <a:pt x="51" y="93"/>
                      <a:pt x="53" y="95"/>
                    </a:cubicBezTo>
                    <a:cubicBezTo>
                      <a:pt x="54" y="97"/>
                      <a:pt x="56" y="99"/>
                      <a:pt x="58" y="99"/>
                    </a:cubicBezTo>
                    <a:cubicBezTo>
                      <a:pt x="60" y="100"/>
                      <a:pt x="62" y="100"/>
                      <a:pt x="64" y="98"/>
                    </a:cubicBezTo>
                    <a:cubicBezTo>
                      <a:pt x="66" y="97"/>
                      <a:pt x="67" y="95"/>
                      <a:pt x="68" y="93"/>
                    </a:cubicBezTo>
                    <a:cubicBezTo>
                      <a:pt x="68" y="91"/>
                      <a:pt x="67" y="89"/>
                      <a:pt x="66" y="87"/>
                    </a:cubicBezTo>
                    <a:close/>
                    <a:moveTo>
                      <a:pt x="92" y="79"/>
                    </a:moveTo>
                    <a:cubicBezTo>
                      <a:pt x="93" y="81"/>
                      <a:pt x="94" y="82"/>
                      <a:pt x="94" y="84"/>
                    </a:cubicBezTo>
                    <a:cubicBezTo>
                      <a:pt x="94" y="85"/>
                      <a:pt x="93" y="87"/>
                      <a:pt x="92" y="88"/>
                    </a:cubicBezTo>
                    <a:cubicBezTo>
                      <a:pt x="91" y="89"/>
                      <a:pt x="89" y="89"/>
                      <a:pt x="88" y="88"/>
                    </a:cubicBezTo>
                    <a:cubicBezTo>
                      <a:pt x="86" y="87"/>
                      <a:pt x="85" y="86"/>
                      <a:pt x="84" y="85"/>
                    </a:cubicBezTo>
                    <a:cubicBezTo>
                      <a:pt x="83" y="83"/>
                      <a:pt x="83" y="82"/>
                      <a:pt x="82" y="80"/>
                    </a:cubicBezTo>
                    <a:cubicBezTo>
                      <a:pt x="82" y="78"/>
                      <a:pt x="83" y="77"/>
                      <a:pt x="84" y="76"/>
                    </a:cubicBezTo>
                    <a:cubicBezTo>
                      <a:pt x="86" y="75"/>
                      <a:pt x="87" y="75"/>
                      <a:pt x="89" y="76"/>
                    </a:cubicBezTo>
                    <a:cubicBezTo>
                      <a:pt x="90" y="77"/>
                      <a:pt x="91" y="78"/>
                      <a:pt x="92" y="79"/>
                    </a:cubicBezTo>
                    <a:close/>
                    <a:moveTo>
                      <a:pt x="106" y="28"/>
                    </a:moveTo>
                    <a:cubicBezTo>
                      <a:pt x="118" y="69"/>
                      <a:pt x="118" y="69"/>
                      <a:pt x="118" y="69"/>
                    </a:cubicBezTo>
                    <a:cubicBezTo>
                      <a:pt x="118" y="70"/>
                      <a:pt x="118" y="70"/>
                      <a:pt x="117" y="71"/>
                    </a:cubicBezTo>
                    <a:cubicBezTo>
                      <a:pt x="112" y="74"/>
                      <a:pt x="112" y="74"/>
                      <a:pt x="112" y="74"/>
                    </a:cubicBezTo>
                    <a:cubicBezTo>
                      <a:pt x="112" y="75"/>
                      <a:pt x="111" y="75"/>
                      <a:pt x="111" y="74"/>
                    </a:cubicBezTo>
                    <a:cubicBezTo>
                      <a:pt x="110" y="74"/>
                      <a:pt x="108" y="67"/>
                      <a:pt x="105" y="55"/>
                    </a:cubicBezTo>
                    <a:cubicBezTo>
                      <a:pt x="103" y="47"/>
                      <a:pt x="101" y="40"/>
                      <a:pt x="100" y="33"/>
                    </a:cubicBezTo>
                    <a:cubicBezTo>
                      <a:pt x="87" y="42"/>
                      <a:pt x="87" y="42"/>
                      <a:pt x="87" y="42"/>
                    </a:cubicBezTo>
                    <a:cubicBezTo>
                      <a:pt x="88" y="42"/>
                      <a:pt x="88" y="44"/>
                      <a:pt x="89" y="45"/>
                    </a:cubicBezTo>
                    <a:cubicBezTo>
                      <a:pt x="88" y="46"/>
                      <a:pt x="88" y="46"/>
                      <a:pt x="88" y="46"/>
                    </a:cubicBezTo>
                    <a:cubicBezTo>
                      <a:pt x="85" y="48"/>
                      <a:pt x="85" y="48"/>
                      <a:pt x="85" y="48"/>
                    </a:cubicBezTo>
                    <a:cubicBezTo>
                      <a:pt x="84" y="49"/>
                      <a:pt x="84" y="49"/>
                      <a:pt x="83" y="48"/>
                    </a:cubicBezTo>
                    <a:cubicBezTo>
                      <a:pt x="83" y="48"/>
                      <a:pt x="81" y="45"/>
                      <a:pt x="78" y="39"/>
                    </a:cubicBezTo>
                    <a:cubicBezTo>
                      <a:pt x="102" y="23"/>
                      <a:pt x="102" y="23"/>
                      <a:pt x="102" y="23"/>
                    </a:cubicBezTo>
                    <a:lnTo>
                      <a:pt x="106" y="28"/>
                    </a:lnTo>
                    <a:close/>
                    <a:moveTo>
                      <a:pt x="140" y="5"/>
                    </a:moveTo>
                    <a:cubicBezTo>
                      <a:pt x="152" y="46"/>
                      <a:pt x="152" y="46"/>
                      <a:pt x="152" y="46"/>
                    </a:cubicBezTo>
                    <a:cubicBezTo>
                      <a:pt x="152" y="47"/>
                      <a:pt x="152" y="47"/>
                      <a:pt x="151" y="48"/>
                    </a:cubicBezTo>
                    <a:cubicBezTo>
                      <a:pt x="146" y="51"/>
                      <a:pt x="146" y="51"/>
                      <a:pt x="146" y="51"/>
                    </a:cubicBezTo>
                    <a:cubicBezTo>
                      <a:pt x="146" y="52"/>
                      <a:pt x="145" y="52"/>
                      <a:pt x="145" y="51"/>
                    </a:cubicBezTo>
                    <a:cubicBezTo>
                      <a:pt x="144" y="51"/>
                      <a:pt x="142" y="44"/>
                      <a:pt x="139" y="32"/>
                    </a:cubicBezTo>
                    <a:cubicBezTo>
                      <a:pt x="137" y="24"/>
                      <a:pt x="135" y="17"/>
                      <a:pt x="134" y="10"/>
                    </a:cubicBezTo>
                    <a:cubicBezTo>
                      <a:pt x="121" y="19"/>
                      <a:pt x="121" y="19"/>
                      <a:pt x="121" y="19"/>
                    </a:cubicBezTo>
                    <a:cubicBezTo>
                      <a:pt x="122" y="19"/>
                      <a:pt x="122" y="21"/>
                      <a:pt x="123" y="22"/>
                    </a:cubicBezTo>
                    <a:cubicBezTo>
                      <a:pt x="122" y="23"/>
                      <a:pt x="122" y="23"/>
                      <a:pt x="122" y="23"/>
                    </a:cubicBezTo>
                    <a:cubicBezTo>
                      <a:pt x="119" y="25"/>
                      <a:pt x="119" y="25"/>
                      <a:pt x="119" y="25"/>
                    </a:cubicBezTo>
                    <a:cubicBezTo>
                      <a:pt x="118" y="26"/>
                      <a:pt x="118" y="26"/>
                      <a:pt x="117" y="25"/>
                    </a:cubicBezTo>
                    <a:cubicBezTo>
                      <a:pt x="117" y="25"/>
                      <a:pt x="115" y="22"/>
                      <a:pt x="112" y="16"/>
                    </a:cubicBezTo>
                    <a:cubicBezTo>
                      <a:pt x="136" y="0"/>
                      <a:pt x="136" y="0"/>
                      <a:pt x="136" y="0"/>
                    </a:cubicBezTo>
                    <a:lnTo>
                      <a:pt x="14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90"/>
              <p:cNvSpPr/>
              <p:nvPr/>
            </p:nvSpPr>
            <p:spPr bwMode="auto">
              <a:xfrm>
                <a:off x="4136" y="2226"/>
                <a:ext cx="42" cy="44"/>
              </a:xfrm>
              <a:custGeom>
                <a:avLst/>
                <a:gdLst>
                  <a:gd name="T0" fmla="*/ 42 w 42"/>
                  <a:gd name="T1" fmla="*/ 16 h 44"/>
                  <a:gd name="T2" fmla="*/ 0 w 42"/>
                  <a:gd name="T3" fmla="*/ 0 h 44"/>
                  <a:gd name="T4" fmla="*/ 0 w 42"/>
                  <a:gd name="T5" fmla="*/ 44 h 44"/>
                  <a:gd name="T6" fmla="*/ 42 w 42"/>
                  <a:gd name="T7" fmla="*/ 16 h 44"/>
                </a:gdLst>
                <a:ahLst/>
                <a:cxnLst>
                  <a:cxn ang="0">
                    <a:pos x="T0" y="T1"/>
                  </a:cxn>
                  <a:cxn ang="0">
                    <a:pos x="T2" y="T3"/>
                  </a:cxn>
                  <a:cxn ang="0">
                    <a:pos x="T4" y="T5"/>
                  </a:cxn>
                  <a:cxn ang="0">
                    <a:pos x="T6" y="T7"/>
                  </a:cxn>
                </a:cxnLst>
                <a:rect l="0" t="0" r="r" b="b"/>
                <a:pathLst>
                  <a:path w="42" h="44">
                    <a:moveTo>
                      <a:pt x="42" y="16"/>
                    </a:moveTo>
                    <a:lnTo>
                      <a:pt x="0" y="0"/>
                    </a:lnTo>
                    <a:lnTo>
                      <a:pt x="0" y="44"/>
                    </a:lnTo>
                    <a:lnTo>
                      <a:pt x="42" y="16"/>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91"/>
              <p:cNvSpPr>
                <a:spLocks noEditPoints="1"/>
              </p:cNvSpPr>
              <p:nvPr/>
            </p:nvSpPr>
            <p:spPr bwMode="auto">
              <a:xfrm>
                <a:off x="4308" y="2389"/>
                <a:ext cx="144" cy="117"/>
              </a:xfrm>
              <a:custGeom>
                <a:avLst/>
                <a:gdLst>
                  <a:gd name="T0" fmla="*/ 44 w 160"/>
                  <a:gd name="T1" fmla="*/ 117 h 130"/>
                  <a:gd name="T2" fmla="*/ 24 w 160"/>
                  <a:gd name="T3" fmla="*/ 130 h 130"/>
                  <a:gd name="T4" fmla="*/ 14 w 160"/>
                  <a:gd name="T5" fmla="*/ 110 h 130"/>
                  <a:gd name="T6" fmla="*/ 2 w 160"/>
                  <a:gd name="T7" fmla="*/ 93 h 130"/>
                  <a:gd name="T8" fmla="*/ 19 w 160"/>
                  <a:gd name="T9" fmla="*/ 81 h 130"/>
                  <a:gd name="T10" fmla="*/ 29 w 160"/>
                  <a:gd name="T11" fmla="*/ 99 h 130"/>
                  <a:gd name="T12" fmla="*/ 22 w 160"/>
                  <a:gd name="T13" fmla="*/ 93 h 130"/>
                  <a:gd name="T14" fmla="*/ 10 w 160"/>
                  <a:gd name="T15" fmla="*/ 95 h 130"/>
                  <a:gd name="T16" fmla="*/ 15 w 160"/>
                  <a:gd name="T17" fmla="*/ 103 h 130"/>
                  <a:gd name="T18" fmla="*/ 23 w 160"/>
                  <a:gd name="T19" fmla="*/ 98 h 130"/>
                  <a:gd name="T20" fmla="*/ 35 w 160"/>
                  <a:gd name="T21" fmla="*/ 109 h 130"/>
                  <a:gd name="T22" fmla="*/ 24 w 160"/>
                  <a:gd name="T23" fmla="*/ 108 h 130"/>
                  <a:gd name="T24" fmla="*/ 21 w 160"/>
                  <a:gd name="T25" fmla="*/ 119 h 130"/>
                  <a:gd name="T26" fmla="*/ 32 w 160"/>
                  <a:gd name="T27" fmla="*/ 120 h 130"/>
                  <a:gd name="T28" fmla="*/ 35 w 160"/>
                  <a:gd name="T29" fmla="*/ 109 h 130"/>
                  <a:gd name="T30" fmla="*/ 79 w 160"/>
                  <a:gd name="T31" fmla="*/ 94 h 130"/>
                  <a:gd name="T32" fmla="*/ 58 w 160"/>
                  <a:gd name="T33" fmla="*/ 107 h 130"/>
                  <a:gd name="T34" fmla="*/ 48 w 160"/>
                  <a:gd name="T35" fmla="*/ 87 h 130"/>
                  <a:gd name="T36" fmla="*/ 36 w 160"/>
                  <a:gd name="T37" fmla="*/ 70 h 130"/>
                  <a:gd name="T38" fmla="*/ 53 w 160"/>
                  <a:gd name="T39" fmla="*/ 58 h 130"/>
                  <a:gd name="T40" fmla="*/ 63 w 160"/>
                  <a:gd name="T41" fmla="*/ 76 h 130"/>
                  <a:gd name="T42" fmla="*/ 56 w 160"/>
                  <a:gd name="T43" fmla="*/ 70 h 130"/>
                  <a:gd name="T44" fmla="*/ 44 w 160"/>
                  <a:gd name="T45" fmla="*/ 72 h 130"/>
                  <a:gd name="T46" fmla="*/ 49 w 160"/>
                  <a:gd name="T47" fmla="*/ 80 h 130"/>
                  <a:gd name="T48" fmla="*/ 57 w 160"/>
                  <a:gd name="T49" fmla="*/ 75 h 130"/>
                  <a:gd name="T50" fmla="*/ 69 w 160"/>
                  <a:gd name="T51" fmla="*/ 86 h 130"/>
                  <a:gd name="T52" fmla="*/ 58 w 160"/>
                  <a:gd name="T53" fmla="*/ 85 h 130"/>
                  <a:gd name="T54" fmla="*/ 55 w 160"/>
                  <a:gd name="T55" fmla="*/ 96 h 130"/>
                  <a:gd name="T56" fmla="*/ 66 w 160"/>
                  <a:gd name="T57" fmla="*/ 97 h 130"/>
                  <a:gd name="T58" fmla="*/ 69 w 160"/>
                  <a:gd name="T59" fmla="*/ 86 h 130"/>
                  <a:gd name="T60" fmla="*/ 97 w 160"/>
                  <a:gd name="T61" fmla="*/ 82 h 130"/>
                  <a:gd name="T62" fmla="*/ 90 w 160"/>
                  <a:gd name="T63" fmla="*/ 86 h 130"/>
                  <a:gd name="T64" fmla="*/ 85 w 160"/>
                  <a:gd name="T65" fmla="*/ 78 h 130"/>
                  <a:gd name="T66" fmla="*/ 91 w 160"/>
                  <a:gd name="T67" fmla="*/ 74 h 130"/>
                  <a:gd name="T68" fmla="*/ 119 w 160"/>
                  <a:gd name="T69" fmla="*/ 40 h 130"/>
                  <a:gd name="T70" fmla="*/ 118 w 160"/>
                  <a:gd name="T71" fmla="*/ 71 h 130"/>
                  <a:gd name="T72" fmla="*/ 101 w 160"/>
                  <a:gd name="T73" fmla="*/ 70 h 130"/>
                  <a:gd name="T74" fmla="*/ 106 w 160"/>
                  <a:gd name="T75" fmla="*/ 65 h 130"/>
                  <a:gd name="T76" fmla="*/ 110 w 160"/>
                  <a:gd name="T77" fmla="*/ 66 h 130"/>
                  <a:gd name="T78" fmla="*/ 118 w 160"/>
                  <a:gd name="T79" fmla="*/ 58 h 130"/>
                  <a:gd name="T80" fmla="*/ 109 w 160"/>
                  <a:gd name="T81" fmla="*/ 57 h 130"/>
                  <a:gd name="T82" fmla="*/ 87 w 160"/>
                  <a:gd name="T83" fmla="*/ 52 h 130"/>
                  <a:gd name="T84" fmla="*/ 91 w 160"/>
                  <a:gd name="T85" fmla="*/ 29 h 130"/>
                  <a:gd name="T86" fmla="*/ 107 w 160"/>
                  <a:gd name="T87" fmla="*/ 38 h 130"/>
                  <a:gd name="T88" fmla="*/ 96 w 160"/>
                  <a:gd name="T89" fmla="*/ 35 h 130"/>
                  <a:gd name="T90" fmla="*/ 94 w 160"/>
                  <a:gd name="T91" fmla="*/ 47 h 130"/>
                  <a:gd name="T92" fmla="*/ 106 w 160"/>
                  <a:gd name="T93" fmla="*/ 50 h 130"/>
                  <a:gd name="T94" fmla="*/ 107 w 160"/>
                  <a:gd name="T95" fmla="*/ 38 h 130"/>
                  <a:gd name="T96" fmla="*/ 160 w 160"/>
                  <a:gd name="T97" fmla="*/ 33 h 130"/>
                  <a:gd name="T98" fmla="*/ 143 w 160"/>
                  <a:gd name="T99" fmla="*/ 51 h 130"/>
                  <a:gd name="T100" fmla="*/ 136 w 160"/>
                  <a:gd name="T101" fmla="*/ 45 h 130"/>
                  <a:gd name="T102" fmla="*/ 142 w 160"/>
                  <a:gd name="T103" fmla="*/ 42 h 130"/>
                  <a:gd name="T104" fmla="*/ 148 w 160"/>
                  <a:gd name="T105" fmla="*/ 42 h 130"/>
                  <a:gd name="T106" fmla="*/ 149 w 160"/>
                  <a:gd name="T107" fmla="*/ 27 h 130"/>
                  <a:gd name="T108" fmla="*/ 131 w 160"/>
                  <a:gd name="T109" fmla="*/ 37 h 130"/>
                  <a:gd name="T110" fmla="*/ 118 w 160"/>
                  <a:gd name="T111" fmla="*/ 17 h 130"/>
                  <a:gd name="T112" fmla="*/ 153 w 160"/>
                  <a:gd name="T113" fmla="*/ 17 h 130"/>
                  <a:gd name="T114" fmla="*/ 136 w 160"/>
                  <a:gd name="T115" fmla="*/ 11 h 130"/>
                  <a:gd name="T116" fmla="*/ 126 w 160"/>
                  <a:gd name="T117" fmla="*/ 18 h 130"/>
                  <a:gd name="T118" fmla="*/ 133 w 160"/>
                  <a:gd name="T119" fmla="*/ 28 h 130"/>
                  <a:gd name="T120" fmla="*/ 143 w 160"/>
                  <a:gd name="T121" fmla="*/ 2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 h="130">
                    <a:moveTo>
                      <a:pt x="43" y="105"/>
                    </a:moveTo>
                    <a:cubicBezTo>
                      <a:pt x="45" y="109"/>
                      <a:pt x="46" y="113"/>
                      <a:pt x="44" y="117"/>
                    </a:cubicBezTo>
                    <a:cubicBezTo>
                      <a:pt x="43" y="120"/>
                      <a:pt x="40" y="123"/>
                      <a:pt x="36" y="126"/>
                    </a:cubicBezTo>
                    <a:cubicBezTo>
                      <a:pt x="32" y="129"/>
                      <a:pt x="28" y="130"/>
                      <a:pt x="24" y="130"/>
                    </a:cubicBezTo>
                    <a:cubicBezTo>
                      <a:pt x="20" y="130"/>
                      <a:pt x="17" y="128"/>
                      <a:pt x="14" y="124"/>
                    </a:cubicBezTo>
                    <a:cubicBezTo>
                      <a:pt x="11" y="119"/>
                      <a:pt x="11" y="115"/>
                      <a:pt x="14" y="110"/>
                    </a:cubicBezTo>
                    <a:cubicBezTo>
                      <a:pt x="9" y="110"/>
                      <a:pt x="5" y="108"/>
                      <a:pt x="3" y="104"/>
                    </a:cubicBezTo>
                    <a:cubicBezTo>
                      <a:pt x="0" y="100"/>
                      <a:pt x="0" y="97"/>
                      <a:pt x="2" y="93"/>
                    </a:cubicBezTo>
                    <a:cubicBezTo>
                      <a:pt x="3" y="90"/>
                      <a:pt x="5" y="87"/>
                      <a:pt x="9" y="85"/>
                    </a:cubicBezTo>
                    <a:cubicBezTo>
                      <a:pt x="13" y="82"/>
                      <a:pt x="16" y="81"/>
                      <a:pt x="19" y="81"/>
                    </a:cubicBezTo>
                    <a:cubicBezTo>
                      <a:pt x="23" y="82"/>
                      <a:pt x="26" y="83"/>
                      <a:pt x="28" y="87"/>
                    </a:cubicBezTo>
                    <a:cubicBezTo>
                      <a:pt x="31" y="91"/>
                      <a:pt x="31" y="95"/>
                      <a:pt x="29" y="99"/>
                    </a:cubicBezTo>
                    <a:cubicBezTo>
                      <a:pt x="35" y="98"/>
                      <a:pt x="39" y="100"/>
                      <a:pt x="43" y="105"/>
                    </a:cubicBezTo>
                    <a:close/>
                    <a:moveTo>
                      <a:pt x="22" y="93"/>
                    </a:moveTo>
                    <a:cubicBezTo>
                      <a:pt x="19" y="89"/>
                      <a:pt x="16" y="89"/>
                      <a:pt x="13" y="91"/>
                    </a:cubicBezTo>
                    <a:cubicBezTo>
                      <a:pt x="11" y="92"/>
                      <a:pt x="10" y="94"/>
                      <a:pt x="10" y="95"/>
                    </a:cubicBezTo>
                    <a:cubicBezTo>
                      <a:pt x="9" y="97"/>
                      <a:pt x="10" y="99"/>
                      <a:pt x="11" y="100"/>
                    </a:cubicBezTo>
                    <a:cubicBezTo>
                      <a:pt x="12" y="102"/>
                      <a:pt x="13" y="103"/>
                      <a:pt x="15" y="103"/>
                    </a:cubicBezTo>
                    <a:cubicBezTo>
                      <a:pt x="16" y="103"/>
                      <a:pt x="18" y="103"/>
                      <a:pt x="20" y="102"/>
                    </a:cubicBezTo>
                    <a:cubicBezTo>
                      <a:pt x="21" y="101"/>
                      <a:pt x="22" y="99"/>
                      <a:pt x="23" y="98"/>
                    </a:cubicBezTo>
                    <a:cubicBezTo>
                      <a:pt x="23" y="96"/>
                      <a:pt x="23" y="94"/>
                      <a:pt x="22" y="93"/>
                    </a:cubicBezTo>
                    <a:close/>
                    <a:moveTo>
                      <a:pt x="35" y="109"/>
                    </a:moveTo>
                    <a:cubicBezTo>
                      <a:pt x="34" y="107"/>
                      <a:pt x="32" y="106"/>
                      <a:pt x="30" y="106"/>
                    </a:cubicBezTo>
                    <a:cubicBezTo>
                      <a:pt x="28" y="106"/>
                      <a:pt x="26" y="106"/>
                      <a:pt x="24" y="108"/>
                    </a:cubicBezTo>
                    <a:cubicBezTo>
                      <a:pt x="22" y="109"/>
                      <a:pt x="21" y="111"/>
                      <a:pt x="20" y="113"/>
                    </a:cubicBezTo>
                    <a:cubicBezTo>
                      <a:pt x="20" y="115"/>
                      <a:pt x="20" y="117"/>
                      <a:pt x="21" y="119"/>
                    </a:cubicBezTo>
                    <a:cubicBezTo>
                      <a:pt x="23" y="121"/>
                      <a:pt x="24" y="122"/>
                      <a:pt x="26" y="122"/>
                    </a:cubicBezTo>
                    <a:cubicBezTo>
                      <a:pt x="28" y="122"/>
                      <a:pt x="30" y="121"/>
                      <a:pt x="32" y="120"/>
                    </a:cubicBezTo>
                    <a:cubicBezTo>
                      <a:pt x="34" y="119"/>
                      <a:pt x="36" y="117"/>
                      <a:pt x="36" y="115"/>
                    </a:cubicBezTo>
                    <a:cubicBezTo>
                      <a:pt x="37" y="113"/>
                      <a:pt x="36" y="111"/>
                      <a:pt x="35" y="109"/>
                    </a:cubicBezTo>
                    <a:close/>
                    <a:moveTo>
                      <a:pt x="77" y="82"/>
                    </a:moveTo>
                    <a:cubicBezTo>
                      <a:pt x="79" y="86"/>
                      <a:pt x="80" y="90"/>
                      <a:pt x="79" y="94"/>
                    </a:cubicBezTo>
                    <a:cubicBezTo>
                      <a:pt x="77" y="97"/>
                      <a:pt x="75" y="101"/>
                      <a:pt x="70" y="103"/>
                    </a:cubicBezTo>
                    <a:cubicBezTo>
                      <a:pt x="66" y="106"/>
                      <a:pt x="62" y="107"/>
                      <a:pt x="58" y="107"/>
                    </a:cubicBezTo>
                    <a:cubicBezTo>
                      <a:pt x="54" y="107"/>
                      <a:pt x="51" y="105"/>
                      <a:pt x="48" y="101"/>
                    </a:cubicBezTo>
                    <a:cubicBezTo>
                      <a:pt x="45" y="96"/>
                      <a:pt x="45" y="92"/>
                      <a:pt x="48" y="87"/>
                    </a:cubicBezTo>
                    <a:cubicBezTo>
                      <a:pt x="43" y="87"/>
                      <a:pt x="39" y="85"/>
                      <a:pt x="37" y="81"/>
                    </a:cubicBezTo>
                    <a:cubicBezTo>
                      <a:pt x="34" y="77"/>
                      <a:pt x="34" y="74"/>
                      <a:pt x="36" y="70"/>
                    </a:cubicBezTo>
                    <a:cubicBezTo>
                      <a:pt x="37" y="67"/>
                      <a:pt x="39" y="64"/>
                      <a:pt x="43" y="62"/>
                    </a:cubicBezTo>
                    <a:cubicBezTo>
                      <a:pt x="47" y="59"/>
                      <a:pt x="50" y="58"/>
                      <a:pt x="53" y="58"/>
                    </a:cubicBezTo>
                    <a:cubicBezTo>
                      <a:pt x="57" y="59"/>
                      <a:pt x="60" y="60"/>
                      <a:pt x="62" y="64"/>
                    </a:cubicBezTo>
                    <a:cubicBezTo>
                      <a:pt x="65" y="68"/>
                      <a:pt x="65" y="72"/>
                      <a:pt x="63" y="76"/>
                    </a:cubicBezTo>
                    <a:cubicBezTo>
                      <a:pt x="69" y="75"/>
                      <a:pt x="74" y="77"/>
                      <a:pt x="77" y="82"/>
                    </a:cubicBezTo>
                    <a:close/>
                    <a:moveTo>
                      <a:pt x="56" y="70"/>
                    </a:moveTo>
                    <a:cubicBezTo>
                      <a:pt x="54" y="66"/>
                      <a:pt x="50" y="66"/>
                      <a:pt x="47" y="68"/>
                    </a:cubicBezTo>
                    <a:cubicBezTo>
                      <a:pt x="45" y="69"/>
                      <a:pt x="44" y="71"/>
                      <a:pt x="44" y="72"/>
                    </a:cubicBezTo>
                    <a:cubicBezTo>
                      <a:pt x="43" y="74"/>
                      <a:pt x="44" y="76"/>
                      <a:pt x="45" y="77"/>
                    </a:cubicBezTo>
                    <a:cubicBezTo>
                      <a:pt x="46" y="79"/>
                      <a:pt x="47" y="80"/>
                      <a:pt x="49" y="80"/>
                    </a:cubicBezTo>
                    <a:cubicBezTo>
                      <a:pt x="51" y="80"/>
                      <a:pt x="52" y="80"/>
                      <a:pt x="54" y="79"/>
                    </a:cubicBezTo>
                    <a:cubicBezTo>
                      <a:pt x="55" y="78"/>
                      <a:pt x="56" y="76"/>
                      <a:pt x="57" y="75"/>
                    </a:cubicBezTo>
                    <a:cubicBezTo>
                      <a:pt x="57" y="73"/>
                      <a:pt x="57" y="71"/>
                      <a:pt x="56" y="70"/>
                    </a:cubicBezTo>
                    <a:close/>
                    <a:moveTo>
                      <a:pt x="69" y="86"/>
                    </a:moveTo>
                    <a:cubicBezTo>
                      <a:pt x="68" y="84"/>
                      <a:pt x="66" y="83"/>
                      <a:pt x="64" y="83"/>
                    </a:cubicBezTo>
                    <a:cubicBezTo>
                      <a:pt x="62" y="83"/>
                      <a:pt x="60" y="83"/>
                      <a:pt x="58" y="85"/>
                    </a:cubicBezTo>
                    <a:cubicBezTo>
                      <a:pt x="56" y="86"/>
                      <a:pt x="55" y="88"/>
                      <a:pt x="54" y="90"/>
                    </a:cubicBezTo>
                    <a:cubicBezTo>
                      <a:pt x="54" y="92"/>
                      <a:pt x="54" y="94"/>
                      <a:pt x="55" y="96"/>
                    </a:cubicBezTo>
                    <a:cubicBezTo>
                      <a:pt x="57" y="98"/>
                      <a:pt x="58" y="99"/>
                      <a:pt x="60" y="99"/>
                    </a:cubicBezTo>
                    <a:cubicBezTo>
                      <a:pt x="62" y="99"/>
                      <a:pt x="64" y="98"/>
                      <a:pt x="66" y="97"/>
                    </a:cubicBezTo>
                    <a:cubicBezTo>
                      <a:pt x="68" y="96"/>
                      <a:pt x="70" y="94"/>
                      <a:pt x="70" y="92"/>
                    </a:cubicBezTo>
                    <a:cubicBezTo>
                      <a:pt x="71" y="90"/>
                      <a:pt x="70" y="88"/>
                      <a:pt x="69" y="86"/>
                    </a:cubicBezTo>
                    <a:close/>
                    <a:moveTo>
                      <a:pt x="95" y="77"/>
                    </a:moveTo>
                    <a:cubicBezTo>
                      <a:pt x="96" y="79"/>
                      <a:pt x="97" y="80"/>
                      <a:pt x="97" y="82"/>
                    </a:cubicBezTo>
                    <a:cubicBezTo>
                      <a:pt x="97" y="84"/>
                      <a:pt x="96" y="85"/>
                      <a:pt x="95" y="86"/>
                    </a:cubicBezTo>
                    <a:cubicBezTo>
                      <a:pt x="93" y="87"/>
                      <a:pt x="92" y="87"/>
                      <a:pt x="90" y="86"/>
                    </a:cubicBezTo>
                    <a:cubicBezTo>
                      <a:pt x="89" y="85"/>
                      <a:pt x="88" y="84"/>
                      <a:pt x="87" y="83"/>
                    </a:cubicBezTo>
                    <a:cubicBezTo>
                      <a:pt x="86" y="81"/>
                      <a:pt x="85" y="80"/>
                      <a:pt x="85" y="78"/>
                    </a:cubicBezTo>
                    <a:cubicBezTo>
                      <a:pt x="85" y="77"/>
                      <a:pt x="86" y="75"/>
                      <a:pt x="87" y="74"/>
                    </a:cubicBezTo>
                    <a:cubicBezTo>
                      <a:pt x="88" y="73"/>
                      <a:pt x="90" y="73"/>
                      <a:pt x="91" y="74"/>
                    </a:cubicBezTo>
                    <a:cubicBezTo>
                      <a:pt x="93" y="75"/>
                      <a:pt x="94" y="76"/>
                      <a:pt x="95" y="77"/>
                    </a:cubicBezTo>
                    <a:close/>
                    <a:moveTo>
                      <a:pt x="119" y="40"/>
                    </a:moveTo>
                    <a:cubicBezTo>
                      <a:pt x="123" y="45"/>
                      <a:pt x="125" y="51"/>
                      <a:pt x="126" y="56"/>
                    </a:cubicBezTo>
                    <a:cubicBezTo>
                      <a:pt x="126" y="62"/>
                      <a:pt x="124" y="67"/>
                      <a:pt x="118" y="71"/>
                    </a:cubicBezTo>
                    <a:cubicBezTo>
                      <a:pt x="115" y="73"/>
                      <a:pt x="112" y="74"/>
                      <a:pt x="109" y="74"/>
                    </a:cubicBezTo>
                    <a:cubicBezTo>
                      <a:pt x="106" y="75"/>
                      <a:pt x="103" y="73"/>
                      <a:pt x="101" y="70"/>
                    </a:cubicBezTo>
                    <a:cubicBezTo>
                      <a:pt x="100" y="69"/>
                      <a:pt x="101" y="69"/>
                      <a:pt x="102" y="68"/>
                    </a:cubicBezTo>
                    <a:cubicBezTo>
                      <a:pt x="106" y="65"/>
                      <a:pt x="106" y="65"/>
                      <a:pt x="106" y="65"/>
                    </a:cubicBezTo>
                    <a:cubicBezTo>
                      <a:pt x="106" y="65"/>
                      <a:pt x="107" y="65"/>
                      <a:pt x="108" y="65"/>
                    </a:cubicBezTo>
                    <a:cubicBezTo>
                      <a:pt x="109" y="66"/>
                      <a:pt x="110" y="66"/>
                      <a:pt x="110" y="66"/>
                    </a:cubicBezTo>
                    <a:cubicBezTo>
                      <a:pt x="111" y="66"/>
                      <a:pt x="113" y="66"/>
                      <a:pt x="114" y="65"/>
                    </a:cubicBezTo>
                    <a:cubicBezTo>
                      <a:pt x="117" y="63"/>
                      <a:pt x="118" y="61"/>
                      <a:pt x="118" y="58"/>
                    </a:cubicBezTo>
                    <a:cubicBezTo>
                      <a:pt x="117" y="55"/>
                      <a:pt x="117" y="52"/>
                      <a:pt x="115" y="49"/>
                    </a:cubicBezTo>
                    <a:cubicBezTo>
                      <a:pt x="114" y="53"/>
                      <a:pt x="112" y="55"/>
                      <a:pt x="109" y="57"/>
                    </a:cubicBezTo>
                    <a:cubicBezTo>
                      <a:pt x="105" y="60"/>
                      <a:pt x="101" y="61"/>
                      <a:pt x="97" y="60"/>
                    </a:cubicBezTo>
                    <a:cubicBezTo>
                      <a:pt x="93" y="58"/>
                      <a:pt x="90" y="56"/>
                      <a:pt x="87" y="52"/>
                    </a:cubicBezTo>
                    <a:cubicBezTo>
                      <a:pt x="84" y="48"/>
                      <a:pt x="83" y="44"/>
                      <a:pt x="84" y="40"/>
                    </a:cubicBezTo>
                    <a:cubicBezTo>
                      <a:pt x="84" y="36"/>
                      <a:pt x="87" y="32"/>
                      <a:pt x="91" y="29"/>
                    </a:cubicBezTo>
                    <a:cubicBezTo>
                      <a:pt x="101" y="23"/>
                      <a:pt x="110" y="26"/>
                      <a:pt x="119" y="40"/>
                    </a:cubicBezTo>
                    <a:close/>
                    <a:moveTo>
                      <a:pt x="107" y="38"/>
                    </a:moveTo>
                    <a:cubicBezTo>
                      <a:pt x="106" y="36"/>
                      <a:pt x="104" y="35"/>
                      <a:pt x="102" y="34"/>
                    </a:cubicBezTo>
                    <a:cubicBezTo>
                      <a:pt x="100" y="34"/>
                      <a:pt x="98" y="34"/>
                      <a:pt x="96" y="35"/>
                    </a:cubicBezTo>
                    <a:cubicBezTo>
                      <a:pt x="94" y="37"/>
                      <a:pt x="93" y="38"/>
                      <a:pt x="92" y="41"/>
                    </a:cubicBezTo>
                    <a:cubicBezTo>
                      <a:pt x="92" y="43"/>
                      <a:pt x="93" y="45"/>
                      <a:pt x="94" y="47"/>
                    </a:cubicBezTo>
                    <a:cubicBezTo>
                      <a:pt x="96" y="49"/>
                      <a:pt x="97" y="51"/>
                      <a:pt x="99" y="51"/>
                    </a:cubicBezTo>
                    <a:cubicBezTo>
                      <a:pt x="102" y="52"/>
                      <a:pt x="104" y="52"/>
                      <a:pt x="106" y="50"/>
                    </a:cubicBezTo>
                    <a:cubicBezTo>
                      <a:pt x="108" y="49"/>
                      <a:pt x="109" y="47"/>
                      <a:pt x="109" y="45"/>
                    </a:cubicBezTo>
                    <a:cubicBezTo>
                      <a:pt x="109" y="43"/>
                      <a:pt x="109" y="41"/>
                      <a:pt x="107" y="38"/>
                    </a:cubicBezTo>
                    <a:close/>
                    <a:moveTo>
                      <a:pt x="153" y="17"/>
                    </a:moveTo>
                    <a:cubicBezTo>
                      <a:pt x="157" y="23"/>
                      <a:pt x="159" y="28"/>
                      <a:pt x="160" y="33"/>
                    </a:cubicBezTo>
                    <a:cubicBezTo>
                      <a:pt x="160" y="39"/>
                      <a:pt x="158" y="44"/>
                      <a:pt x="152" y="48"/>
                    </a:cubicBezTo>
                    <a:cubicBezTo>
                      <a:pt x="149" y="50"/>
                      <a:pt x="146" y="51"/>
                      <a:pt x="143" y="51"/>
                    </a:cubicBezTo>
                    <a:cubicBezTo>
                      <a:pt x="140" y="52"/>
                      <a:pt x="137" y="50"/>
                      <a:pt x="135" y="47"/>
                    </a:cubicBezTo>
                    <a:cubicBezTo>
                      <a:pt x="134" y="47"/>
                      <a:pt x="135" y="46"/>
                      <a:pt x="136" y="45"/>
                    </a:cubicBezTo>
                    <a:cubicBezTo>
                      <a:pt x="140" y="42"/>
                      <a:pt x="140" y="42"/>
                      <a:pt x="140" y="42"/>
                    </a:cubicBezTo>
                    <a:cubicBezTo>
                      <a:pt x="140" y="42"/>
                      <a:pt x="141" y="42"/>
                      <a:pt x="142" y="42"/>
                    </a:cubicBezTo>
                    <a:cubicBezTo>
                      <a:pt x="143" y="43"/>
                      <a:pt x="144" y="43"/>
                      <a:pt x="144" y="43"/>
                    </a:cubicBezTo>
                    <a:cubicBezTo>
                      <a:pt x="145" y="43"/>
                      <a:pt x="147" y="43"/>
                      <a:pt x="148" y="42"/>
                    </a:cubicBezTo>
                    <a:cubicBezTo>
                      <a:pt x="151" y="40"/>
                      <a:pt x="152" y="38"/>
                      <a:pt x="152" y="35"/>
                    </a:cubicBezTo>
                    <a:cubicBezTo>
                      <a:pt x="152" y="32"/>
                      <a:pt x="151" y="29"/>
                      <a:pt x="149" y="27"/>
                    </a:cubicBezTo>
                    <a:cubicBezTo>
                      <a:pt x="148" y="30"/>
                      <a:pt x="146" y="32"/>
                      <a:pt x="143" y="34"/>
                    </a:cubicBezTo>
                    <a:cubicBezTo>
                      <a:pt x="139" y="37"/>
                      <a:pt x="135" y="38"/>
                      <a:pt x="131" y="37"/>
                    </a:cubicBezTo>
                    <a:cubicBezTo>
                      <a:pt x="127" y="35"/>
                      <a:pt x="124" y="33"/>
                      <a:pt x="121" y="29"/>
                    </a:cubicBezTo>
                    <a:cubicBezTo>
                      <a:pt x="118" y="25"/>
                      <a:pt x="117" y="21"/>
                      <a:pt x="118" y="17"/>
                    </a:cubicBezTo>
                    <a:cubicBezTo>
                      <a:pt x="119" y="13"/>
                      <a:pt x="121" y="9"/>
                      <a:pt x="125" y="6"/>
                    </a:cubicBezTo>
                    <a:cubicBezTo>
                      <a:pt x="135" y="0"/>
                      <a:pt x="144" y="3"/>
                      <a:pt x="153" y="17"/>
                    </a:cubicBezTo>
                    <a:close/>
                    <a:moveTo>
                      <a:pt x="141" y="15"/>
                    </a:moveTo>
                    <a:cubicBezTo>
                      <a:pt x="140" y="13"/>
                      <a:pt x="138" y="12"/>
                      <a:pt x="136" y="11"/>
                    </a:cubicBezTo>
                    <a:cubicBezTo>
                      <a:pt x="134" y="11"/>
                      <a:pt x="132" y="11"/>
                      <a:pt x="130" y="12"/>
                    </a:cubicBezTo>
                    <a:cubicBezTo>
                      <a:pt x="128" y="14"/>
                      <a:pt x="127" y="16"/>
                      <a:pt x="126" y="18"/>
                    </a:cubicBezTo>
                    <a:cubicBezTo>
                      <a:pt x="126" y="20"/>
                      <a:pt x="127" y="22"/>
                      <a:pt x="128" y="24"/>
                    </a:cubicBezTo>
                    <a:cubicBezTo>
                      <a:pt x="130" y="26"/>
                      <a:pt x="131" y="28"/>
                      <a:pt x="133" y="28"/>
                    </a:cubicBezTo>
                    <a:cubicBezTo>
                      <a:pt x="136" y="29"/>
                      <a:pt x="138" y="29"/>
                      <a:pt x="140" y="27"/>
                    </a:cubicBezTo>
                    <a:cubicBezTo>
                      <a:pt x="142" y="26"/>
                      <a:pt x="143" y="24"/>
                      <a:pt x="143" y="22"/>
                    </a:cubicBezTo>
                    <a:cubicBezTo>
                      <a:pt x="143" y="20"/>
                      <a:pt x="143" y="18"/>
                      <a:pt x="141"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92"/>
              <p:cNvSpPr/>
              <p:nvPr/>
            </p:nvSpPr>
            <p:spPr bwMode="auto">
              <a:xfrm>
                <a:off x="4466" y="2369"/>
                <a:ext cx="42" cy="44"/>
              </a:xfrm>
              <a:custGeom>
                <a:avLst/>
                <a:gdLst>
                  <a:gd name="T0" fmla="*/ 42 w 42"/>
                  <a:gd name="T1" fmla="*/ 16 h 44"/>
                  <a:gd name="T2" fmla="*/ 0 w 42"/>
                  <a:gd name="T3" fmla="*/ 0 h 44"/>
                  <a:gd name="T4" fmla="*/ 0 w 42"/>
                  <a:gd name="T5" fmla="*/ 44 h 44"/>
                  <a:gd name="T6" fmla="*/ 42 w 42"/>
                  <a:gd name="T7" fmla="*/ 16 h 44"/>
                </a:gdLst>
                <a:ahLst/>
                <a:cxnLst>
                  <a:cxn ang="0">
                    <a:pos x="T0" y="T1"/>
                  </a:cxn>
                  <a:cxn ang="0">
                    <a:pos x="T2" y="T3"/>
                  </a:cxn>
                  <a:cxn ang="0">
                    <a:pos x="T4" y="T5"/>
                  </a:cxn>
                  <a:cxn ang="0">
                    <a:pos x="T6" y="T7"/>
                  </a:cxn>
                </a:cxnLst>
                <a:rect l="0" t="0" r="r" b="b"/>
                <a:pathLst>
                  <a:path w="42" h="44">
                    <a:moveTo>
                      <a:pt x="42" y="16"/>
                    </a:moveTo>
                    <a:lnTo>
                      <a:pt x="0" y="0"/>
                    </a:lnTo>
                    <a:lnTo>
                      <a:pt x="0" y="44"/>
                    </a:lnTo>
                    <a:lnTo>
                      <a:pt x="42" y="16"/>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93"/>
              <p:cNvSpPr>
                <a:spLocks noEditPoints="1"/>
              </p:cNvSpPr>
              <p:nvPr/>
            </p:nvSpPr>
            <p:spPr bwMode="auto">
              <a:xfrm>
                <a:off x="4266" y="2332"/>
                <a:ext cx="150" cy="115"/>
              </a:xfrm>
              <a:custGeom>
                <a:avLst/>
                <a:gdLst>
                  <a:gd name="T0" fmla="*/ 39 w 166"/>
                  <a:gd name="T1" fmla="*/ 121 h 127"/>
                  <a:gd name="T2" fmla="*/ 34 w 166"/>
                  <a:gd name="T3" fmla="*/ 127 h 127"/>
                  <a:gd name="T4" fmla="*/ 27 w 166"/>
                  <a:gd name="T5" fmla="*/ 107 h 127"/>
                  <a:gd name="T6" fmla="*/ 9 w 166"/>
                  <a:gd name="T7" fmla="*/ 94 h 127"/>
                  <a:gd name="T8" fmla="*/ 10 w 166"/>
                  <a:gd name="T9" fmla="*/ 99 h 127"/>
                  <a:gd name="T10" fmla="*/ 5 w 166"/>
                  <a:gd name="T11" fmla="*/ 101 h 127"/>
                  <a:gd name="T12" fmla="*/ 24 w 166"/>
                  <a:gd name="T13" fmla="*/ 75 h 127"/>
                  <a:gd name="T14" fmla="*/ 62 w 166"/>
                  <a:gd name="T15" fmla="*/ 58 h 127"/>
                  <a:gd name="T16" fmla="*/ 72 w 166"/>
                  <a:gd name="T17" fmla="*/ 101 h 127"/>
                  <a:gd name="T18" fmla="*/ 66 w 166"/>
                  <a:gd name="T19" fmla="*/ 104 h 127"/>
                  <a:gd name="T20" fmla="*/ 55 w 166"/>
                  <a:gd name="T21" fmla="*/ 63 h 127"/>
                  <a:gd name="T22" fmla="*/ 45 w 166"/>
                  <a:gd name="T23" fmla="*/ 75 h 127"/>
                  <a:gd name="T24" fmla="*/ 41 w 166"/>
                  <a:gd name="T25" fmla="*/ 78 h 127"/>
                  <a:gd name="T26" fmla="*/ 34 w 166"/>
                  <a:gd name="T27" fmla="*/ 69 h 127"/>
                  <a:gd name="T28" fmla="*/ 62 w 166"/>
                  <a:gd name="T29" fmla="*/ 58 h 127"/>
                  <a:gd name="T30" fmla="*/ 99 w 166"/>
                  <a:gd name="T31" fmla="*/ 80 h 127"/>
                  <a:gd name="T32" fmla="*/ 93 w 166"/>
                  <a:gd name="T33" fmla="*/ 84 h 127"/>
                  <a:gd name="T34" fmla="*/ 87 w 166"/>
                  <a:gd name="T35" fmla="*/ 77 h 127"/>
                  <a:gd name="T36" fmla="*/ 94 w 166"/>
                  <a:gd name="T37" fmla="*/ 72 h 127"/>
                  <a:gd name="T38" fmla="*/ 128 w 166"/>
                  <a:gd name="T39" fmla="*/ 46 h 127"/>
                  <a:gd name="T40" fmla="*/ 122 w 166"/>
                  <a:gd name="T41" fmla="*/ 68 h 127"/>
                  <a:gd name="T42" fmla="*/ 100 w 166"/>
                  <a:gd name="T43" fmla="*/ 65 h 127"/>
                  <a:gd name="T44" fmla="*/ 88 w 166"/>
                  <a:gd name="T45" fmla="*/ 46 h 127"/>
                  <a:gd name="T46" fmla="*/ 95 w 166"/>
                  <a:gd name="T47" fmla="*/ 27 h 127"/>
                  <a:gd name="T48" fmla="*/ 114 w 166"/>
                  <a:gd name="T49" fmla="*/ 29 h 127"/>
                  <a:gd name="T50" fmla="*/ 128 w 166"/>
                  <a:gd name="T51" fmla="*/ 46 h 127"/>
                  <a:gd name="T52" fmla="*/ 99 w 166"/>
                  <a:gd name="T53" fmla="*/ 33 h 127"/>
                  <a:gd name="T54" fmla="*/ 96 w 166"/>
                  <a:gd name="T55" fmla="*/ 42 h 127"/>
                  <a:gd name="T56" fmla="*/ 106 w 166"/>
                  <a:gd name="T57" fmla="*/ 44 h 127"/>
                  <a:gd name="T58" fmla="*/ 108 w 166"/>
                  <a:gd name="T59" fmla="*/ 35 h 127"/>
                  <a:gd name="T60" fmla="*/ 116 w 166"/>
                  <a:gd name="T61" fmla="*/ 48 h 127"/>
                  <a:gd name="T62" fmla="*/ 106 w 166"/>
                  <a:gd name="T63" fmla="*/ 54 h 127"/>
                  <a:gd name="T64" fmla="*/ 112 w 166"/>
                  <a:gd name="T65" fmla="*/ 64 h 127"/>
                  <a:gd name="T66" fmla="*/ 122 w 166"/>
                  <a:gd name="T67" fmla="*/ 57 h 127"/>
                  <a:gd name="T68" fmla="*/ 162 w 166"/>
                  <a:gd name="T69" fmla="*/ 23 h 127"/>
                  <a:gd name="T70" fmla="*/ 156 w 166"/>
                  <a:gd name="T71" fmla="*/ 45 h 127"/>
                  <a:gd name="T72" fmla="*/ 134 w 166"/>
                  <a:gd name="T73" fmla="*/ 42 h 127"/>
                  <a:gd name="T74" fmla="*/ 123 w 166"/>
                  <a:gd name="T75" fmla="*/ 23 h 127"/>
                  <a:gd name="T76" fmla="*/ 129 w 166"/>
                  <a:gd name="T77" fmla="*/ 4 h 127"/>
                  <a:gd name="T78" fmla="*/ 148 w 166"/>
                  <a:gd name="T79" fmla="*/ 6 h 127"/>
                  <a:gd name="T80" fmla="*/ 162 w 166"/>
                  <a:gd name="T81" fmla="*/ 23 h 127"/>
                  <a:gd name="T82" fmla="*/ 133 w 166"/>
                  <a:gd name="T83" fmla="*/ 10 h 127"/>
                  <a:gd name="T84" fmla="*/ 131 w 166"/>
                  <a:gd name="T85" fmla="*/ 19 h 127"/>
                  <a:gd name="T86" fmla="*/ 140 w 166"/>
                  <a:gd name="T87" fmla="*/ 21 h 127"/>
                  <a:gd name="T88" fmla="*/ 142 w 166"/>
                  <a:gd name="T89" fmla="*/ 12 h 127"/>
                  <a:gd name="T90" fmla="*/ 150 w 166"/>
                  <a:gd name="T91" fmla="*/ 25 h 127"/>
                  <a:gd name="T92" fmla="*/ 140 w 166"/>
                  <a:gd name="T93" fmla="*/ 32 h 127"/>
                  <a:gd name="T94" fmla="*/ 146 w 166"/>
                  <a:gd name="T95" fmla="*/ 41 h 127"/>
                  <a:gd name="T96" fmla="*/ 156 w 166"/>
                  <a:gd name="T97" fmla="*/ 3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 h="127">
                    <a:moveTo>
                      <a:pt x="28" y="81"/>
                    </a:moveTo>
                    <a:cubicBezTo>
                      <a:pt x="39" y="121"/>
                      <a:pt x="39" y="121"/>
                      <a:pt x="39" y="121"/>
                    </a:cubicBezTo>
                    <a:cubicBezTo>
                      <a:pt x="40" y="122"/>
                      <a:pt x="39" y="123"/>
                      <a:pt x="38" y="124"/>
                    </a:cubicBezTo>
                    <a:cubicBezTo>
                      <a:pt x="34" y="127"/>
                      <a:pt x="34" y="127"/>
                      <a:pt x="34" y="127"/>
                    </a:cubicBezTo>
                    <a:cubicBezTo>
                      <a:pt x="33" y="127"/>
                      <a:pt x="33" y="127"/>
                      <a:pt x="32" y="127"/>
                    </a:cubicBezTo>
                    <a:cubicBezTo>
                      <a:pt x="32" y="126"/>
                      <a:pt x="30" y="120"/>
                      <a:pt x="27" y="107"/>
                    </a:cubicBezTo>
                    <a:cubicBezTo>
                      <a:pt x="25" y="100"/>
                      <a:pt x="23" y="93"/>
                      <a:pt x="21" y="86"/>
                    </a:cubicBezTo>
                    <a:cubicBezTo>
                      <a:pt x="9" y="94"/>
                      <a:pt x="9" y="94"/>
                      <a:pt x="9" y="94"/>
                    </a:cubicBezTo>
                    <a:cubicBezTo>
                      <a:pt x="9" y="95"/>
                      <a:pt x="10" y="96"/>
                      <a:pt x="11" y="98"/>
                    </a:cubicBezTo>
                    <a:cubicBezTo>
                      <a:pt x="10" y="99"/>
                      <a:pt x="10" y="99"/>
                      <a:pt x="10" y="99"/>
                    </a:cubicBezTo>
                    <a:cubicBezTo>
                      <a:pt x="7" y="101"/>
                      <a:pt x="7" y="101"/>
                      <a:pt x="7" y="101"/>
                    </a:cubicBezTo>
                    <a:cubicBezTo>
                      <a:pt x="6" y="102"/>
                      <a:pt x="5" y="102"/>
                      <a:pt x="5" y="101"/>
                    </a:cubicBezTo>
                    <a:cubicBezTo>
                      <a:pt x="4" y="101"/>
                      <a:pt x="3" y="98"/>
                      <a:pt x="0" y="92"/>
                    </a:cubicBezTo>
                    <a:cubicBezTo>
                      <a:pt x="24" y="75"/>
                      <a:pt x="24" y="75"/>
                      <a:pt x="24" y="75"/>
                    </a:cubicBezTo>
                    <a:lnTo>
                      <a:pt x="28" y="81"/>
                    </a:lnTo>
                    <a:close/>
                    <a:moveTo>
                      <a:pt x="62" y="58"/>
                    </a:moveTo>
                    <a:cubicBezTo>
                      <a:pt x="73" y="98"/>
                      <a:pt x="73" y="98"/>
                      <a:pt x="73" y="98"/>
                    </a:cubicBezTo>
                    <a:cubicBezTo>
                      <a:pt x="74" y="99"/>
                      <a:pt x="73" y="100"/>
                      <a:pt x="72" y="101"/>
                    </a:cubicBezTo>
                    <a:cubicBezTo>
                      <a:pt x="68" y="104"/>
                      <a:pt x="68" y="104"/>
                      <a:pt x="68" y="104"/>
                    </a:cubicBezTo>
                    <a:cubicBezTo>
                      <a:pt x="67" y="104"/>
                      <a:pt x="67" y="104"/>
                      <a:pt x="66" y="104"/>
                    </a:cubicBezTo>
                    <a:cubicBezTo>
                      <a:pt x="66" y="103"/>
                      <a:pt x="64" y="97"/>
                      <a:pt x="61" y="84"/>
                    </a:cubicBezTo>
                    <a:cubicBezTo>
                      <a:pt x="59" y="77"/>
                      <a:pt x="57" y="70"/>
                      <a:pt x="55" y="63"/>
                    </a:cubicBezTo>
                    <a:cubicBezTo>
                      <a:pt x="43" y="71"/>
                      <a:pt x="43" y="71"/>
                      <a:pt x="43" y="71"/>
                    </a:cubicBezTo>
                    <a:cubicBezTo>
                      <a:pt x="43" y="72"/>
                      <a:pt x="44" y="73"/>
                      <a:pt x="45" y="75"/>
                    </a:cubicBezTo>
                    <a:cubicBezTo>
                      <a:pt x="44" y="76"/>
                      <a:pt x="44" y="76"/>
                      <a:pt x="44" y="76"/>
                    </a:cubicBezTo>
                    <a:cubicBezTo>
                      <a:pt x="41" y="78"/>
                      <a:pt x="41" y="78"/>
                      <a:pt x="41" y="78"/>
                    </a:cubicBezTo>
                    <a:cubicBezTo>
                      <a:pt x="40" y="79"/>
                      <a:pt x="39" y="79"/>
                      <a:pt x="39" y="78"/>
                    </a:cubicBezTo>
                    <a:cubicBezTo>
                      <a:pt x="39" y="78"/>
                      <a:pt x="37" y="75"/>
                      <a:pt x="34" y="69"/>
                    </a:cubicBezTo>
                    <a:cubicBezTo>
                      <a:pt x="58" y="52"/>
                      <a:pt x="58" y="52"/>
                      <a:pt x="58" y="52"/>
                    </a:cubicBezTo>
                    <a:lnTo>
                      <a:pt x="62" y="58"/>
                    </a:lnTo>
                    <a:close/>
                    <a:moveTo>
                      <a:pt x="97" y="76"/>
                    </a:moveTo>
                    <a:cubicBezTo>
                      <a:pt x="98" y="77"/>
                      <a:pt x="99" y="79"/>
                      <a:pt x="99" y="80"/>
                    </a:cubicBezTo>
                    <a:cubicBezTo>
                      <a:pt x="99" y="82"/>
                      <a:pt x="99" y="83"/>
                      <a:pt x="97" y="84"/>
                    </a:cubicBezTo>
                    <a:cubicBezTo>
                      <a:pt x="96" y="85"/>
                      <a:pt x="94" y="85"/>
                      <a:pt x="93" y="84"/>
                    </a:cubicBezTo>
                    <a:cubicBezTo>
                      <a:pt x="91" y="84"/>
                      <a:pt x="90" y="83"/>
                      <a:pt x="89" y="81"/>
                    </a:cubicBezTo>
                    <a:cubicBezTo>
                      <a:pt x="88" y="80"/>
                      <a:pt x="88" y="78"/>
                      <a:pt x="87" y="77"/>
                    </a:cubicBezTo>
                    <a:cubicBezTo>
                      <a:pt x="87" y="75"/>
                      <a:pt x="88" y="73"/>
                      <a:pt x="89" y="72"/>
                    </a:cubicBezTo>
                    <a:cubicBezTo>
                      <a:pt x="91" y="72"/>
                      <a:pt x="92" y="71"/>
                      <a:pt x="94" y="72"/>
                    </a:cubicBezTo>
                    <a:cubicBezTo>
                      <a:pt x="95" y="73"/>
                      <a:pt x="96" y="74"/>
                      <a:pt x="97" y="76"/>
                    </a:cubicBezTo>
                    <a:close/>
                    <a:moveTo>
                      <a:pt x="128" y="46"/>
                    </a:moveTo>
                    <a:cubicBezTo>
                      <a:pt x="131" y="51"/>
                      <a:pt x="132" y="55"/>
                      <a:pt x="130" y="59"/>
                    </a:cubicBezTo>
                    <a:cubicBezTo>
                      <a:pt x="129" y="62"/>
                      <a:pt x="126" y="65"/>
                      <a:pt x="122" y="68"/>
                    </a:cubicBezTo>
                    <a:cubicBezTo>
                      <a:pt x="118" y="71"/>
                      <a:pt x="114" y="72"/>
                      <a:pt x="110" y="72"/>
                    </a:cubicBezTo>
                    <a:cubicBezTo>
                      <a:pt x="106" y="72"/>
                      <a:pt x="102" y="69"/>
                      <a:pt x="100" y="65"/>
                    </a:cubicBezTo>
                    <a:cubicBezTo>
                      <a:pt x="97" y="61"/>
                      <a:pt x="97" y="57"/>
                      <a:pt x="100" y="52"/>
                    </a:cubicBezTo>
                    <a:cubicBezTo>
                      <a:pt x="95" y="52"/>
                      <a:pt x="91" y="50"/>
                      <a:pt x="88" y="46"/>
                    </a:cubicBezTo>
                    <a:cubicBezTo>
                      <a:pt x="86" y="42"/>
                      <a:pt x="86" y="38"/>
                      <a:pt x="87" y="35"/>
                    </a:cubicBezTo>
                    <a:cubicBezTo>
                      <a:pt x="89" y="32"/>
                      <a:pt x="91" y="29"/>
                      <a:pt x="95" y="27"/>
                    </a:cubicBezTo>
                    <a:cubicBezTo>
                      <a:pt x="98" y="24"/>
                      <a:pt x="102" y="23"/>
                      <a:pt x="105" y="23"/>
                    </a:cubicBezTo>
                    <a:cubicBezTo>
                      <a:pt x="109" y="24"/>
                      <a:pt x="112" y="25"/>
                      <a:pt x="114" y="29"/>
                    </a:cubicBezTo>
                    <a:cubicBezTo>
                      <a:pt x="117" y="32"/>
                      <a:pt x="117" y="37"/>
                      <a:pt x="115" y="41"/>
                    </a:cubicBezTo>
                    <a:cubicBezTo>
                      <a:pt x="121" y="40"/>
                      <a:pt x="125" y="42"/>
                      <a:pt x="128" y="46"/>
                    </a:cubicBezTo>
                    <a:close/>
                    <a:moveTo>
                      <a:pt x="108" y="35"/>
                    </a:moveTo>
                    <a:cubicBezTo>
                      <a:pt x="105" y="31"/>
                      <a:pt x="102" y="31"/>
                      <a:pt x="99" y="33"/>
                    </a:cubicBezTo>
                    <a:cubicBezTo>
                      <a:pt x="97" y="34"/>
                      <a:pt x="96" y="36"/>
                      <a:pt x="95" y="37"/>
                    </a:cubicBezTo>
                    <a:cubicBezTo>
                      <a:pt x="95" y="39"/>
                      <a:pt x="95" y="40"/>
                      <a:pt x="96" y="42"/>
                    </a:cubicBezTo>
                    <a:cubicBezTo>
                      <a:pt x="98" y="44"/>
                      <a:pt x="99" y="45"/>
                      <a:pt x="101" y="45"/>
                    </a:cubicBezTo>
                    <a:cubicBezTo>
                      <a:pt x="102" y="45"/>
                      <a:pt x="104" y="45"/>
                      <a:pt x="106" y="44"/>
                    </a:cubicBezTo>
                    <a:cubicBezTo>
                      <a:pt x="107" y="42"/>
                      <a:pt x="108" y="41"/>
                      <a:pt x="109" y="39"/>
                    </a:cubicBezTo>
                    <a:cubicBezTo>
                      <a:pt x="109" y="38"/>
                      <a:pt x="109" y="36"/>
                      <a:pt x="108" y="35"/>
                    </a:cubicBezTo>
                    <a:close/>
                    <a:moveTo>
                      <a:pt x="121" y="51"/>
                    </a:moveTo>
                    <a:cubicBezTo>
                      <a:pt x="120" y="49"/>
                      <a:pt x="118" y="48"/>
                      <a:pt x="116" y="48"/>
                    </a:cubicBezTo>
                    <a:cubicBezTo>
                      <a:pt x="114" y="48"/>
                      <a:pt x="112" y="48"/>
                      <a:pt x="110" y="50"/>
                    </a:cubicBezTo>
                    <a:cubicBezTo>
                      <a:pt x="108" y="51"/>
                      <a:pt x="107" y="53"/>
                      <a:pt x="106" y="54"/>
                    </a:cubicBezTo>
                    <a:cubicBezTo>
                      <a:pt x="105" y="57"/>
                      <a:pt x="106" y="59"/>
                      <a:pt x="107" y="60"/>
                    </a:cubicBezTo>
                    <a:cubicBezTo>
                      <a:pt x="108" y="62"/>
                      <a:pt x="110" y="64"/>
                      <a:pt x="112" y="64"/>
                    </a:cubicBezTo>
                    <a:cubicBezTo>
                      <a:pt x="114" y="64"/>
                      <a:pt x="116" y="63"/>
                      <a:pt x="118" y="62"/>
                    </a:cubicBezTo>
                    <a:cubicBezTo>
                      <a:pt x="120" y="61"/>
                      <a:pt x="121" y="59"/>
                      <a:pt x="122" y="57"/>
                    </a:cubicBezTo>
                    <a:cubicBezTo>
                      <a:pt x="123" y="55"/>
                      <a:pt x="122" y="53"/>
                      <a:pt x="121" y="51"/>
                    </a:cubicBezTo>
                    <a:close/>
                    <a:moveTo>
                      <a:pt x="162" y="23"/>
                    </a:moveTo>
                    <a:cubicBezTo>
                      <a:pt x="165" y="28"/>
                      <a:pt x="166" y="32"/>
                      <a:pt x="164" y="36"/>
                    </a:cubicBezTo>
                    <a:cubicBezTo>
                      <a:pt x="163" y="39"/>
                      <a:pt x="160" y="42"/>
                      <a:pt x="156" y="45"/>
                    </a:cubicBezTo>
                    <a:cubicBezTo>
                      <a:pt x="152" y="48"/>
                      <a:pt x="148" y="49"/>
                      <a:pt x="144" y="49"/>
                    </a:cubicBezTo>
                    <a:cubicBezTo>
                      <a:pt x="140" y="49"/>
                      <a:pt x="136" y="47"/>
                      <a:pt x="134" y="42"/>
                    </a:cubicBezTo>
                    <a:cubicBezTo>
                      <a:pt x="131" y="38"/>
                      <a:pt x="131" y="34"/>
                      <a:pt x="134" y="29"/>
                    </a:cubicBezTo>
                    <a:cubicBezTo>
                      <a:pt x="129" y="29"/>
                      <a:pt x="125" y="27"/>
                      <a:pt x="123" y="23"/>
                    </a:cubicBezTo>
                    <a:cubicBezTo>
                      <a:pt x="120" y="19"/>
                      <a:pt x="120" y="15"/>
                      <a:pt x="121" y="12"/>
                    </a:cubicBezTo>
                    <a:cubicBezTo>
                      <a:pt x="123" y="9"/>
                      <a:pt x="125" y="6"/>
                      <a:pt x="129" y="4"/>
                    </a:cubicBezTo>
                    <a:cubicBezTo>
                      <a:pt x="132" y="1"/>
                      <a:pt x="136" y="0"/>
                      <a:pt x="139" y="0"/>
                    </a:cubicBezTo>
                    <a:cubicBezTo>
                      <a:pt x="143" y="1"/>
                      <a:pt x="146" y="2"/>
                      <a:pt x="148" y="6"/>
                    </a:cubicBezTo>
                    <a:cubicBezTo>
                      <a:pt x="151" y="10"/>
                      <a:pt x="151" y="14"/>
                      <a:pt x="149" y="18"/>
                    </a:cubicBezTo>
                    <a:cubicBezTo>
                      <a:pt x="155" y="17"/>
                      <a:pt x="159" y="19"/>
                      <a:pt x="162" y="23"/>
                    </a:cubicBezTo>
                    <a:close/>
                    <a:moveTo>
                      <a:pt x="142" y="12"/>
                    </a:moveTo>
                    <a:cubicBezTo>
                      <a:pt x="139" y="8"/>
                      <a:pt x="136" y="8"/>
                      <a:pt x="133" y="10"/>
                    </a:cubicBezTo>
                    <a:cubicBezTo>
                      <a:pt x="131" y="11"/>
                      <a:pt x="130" y="13"/>
                      <a:pt x="129" y="14"/>
                    </a:cubicBezTo>
                    <a:cubicBezTo>
                      <a:pt x="129" y="16"/>
                      <a:pt x="129" y="17"/>
                      <a:pt x="131" y="19"/>
                    </a:cubicBezTo>
                    <a:cubicBezTo>
                      <a:pt x="132" y="21"/>
                      <a:pt x="133" y="22"/>
                      <a:pt x="135" y="22"/>
                    </a:cubicBezTo>
                    <a:cubicBezTo>
                      <a:pt x="136" y="22"/>
                      <a:pt x="138" y="22"/>
                      <a:pt x="140" y="21"/>
                    </a:cubicBezTo>
                    <a:cubicBezTo>
                      <a:pt x="141" y="20"/>
                      <a:pt x="142" y="18"/>
                      <a:pt x="143" y="16"/>
                    </a:cubicBezTo>
                    <a:cubicBezTo>
                      <a:pt x="143" y="15"/>
                      <a:pt x="143" y="13"/>
                      <a:pt x="142" y="12"/>
                    </a:cubicBezTo>
                    <a:close/>
                    <a:moveTo>
                      <a:pt x="155" y="28"/>
                    </a:moveTo>
                    <a:cubicBezTo>
                      <a:pt x="154" y="26"/>
                      <a:pt x="152" y="25"/>
                      <a:pt x="150" y="25"/>
                    </a:cubicBezTo>
                    <a:cubicBezTo>
                      <a:pt x="148" y="25"/>
                      <a:pt x="146" y="25"/>
                      <a:pt x="144" y="27"/>
                    </a:cubicBezTo>
                    <a:cubicBezTo>
                      <a:pt x="142" y="28"/>
                      <a:pt x="141" y="30"/>
                      <a:pt x="140" y="32"/>
                    </a:cubicBezTo>
                    <a:cubicBezTo>
                      <a:pt x="140" y="34"/>
                      <a:pt x="140" y="36"/>
                      <a:pt x="141" y="37"/>
                    </a:cubicBezTo>
                    <a:cubicBezTo>
                      <a:pt x="142" y="39"/>
                      <a:pt x="144" y="41"/>
                      <a:pt x="146" y="41"/>
                    </a:cubicBezTo>
                    <a:cubicBezTo>
                      <a:pt x="148" y="41"/>
                      <a:pt x="150" y="40"/>
                      <a:pt x="152" y="39"/>
                    </a:cubicBezTo>
                    <a:cubicBezTo>
                      <a:pt x="154" y="38"/>
                      <a:pt x="155" y="36"/>
                      <a:pt x="156" y="34"/>
                    </a:cubicBezTo>
                    <a:cubicBezTo>
                      <a:pt x="157" y="32"/>
                      <a:pt x="156" y="30"/>
                      <a:pt x="155"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94"/>
              <p:cNvSpPr/>
              <p:nvPr/>
            </p:nvSpPr>
            <p:spPr bwMode="auto">
              <a:xfrm>
                <a:off x="4427" y="2310"/>
                <a:ext cx="41" cy="45"/>
              </a:xfrm>
              <a:custGeom>
                <a:avLst/>
                <a:gdLst>
                  <a:gd name="T0" fmla="*/ 41 w 41"/>
                  <a:gd name="T1" fmla="*/ 17 h 45"/>
                  <a:gd name="T2" fmla="*/ 0 w 41"/>
                  <a:gd name="T3" fmla="*/ 0 h 45"/>
                  <a:gd name="T4" fmla="*/ 0 w 41"/>
                  <a:gd name="T5" fmla="*/ 45 h 45"/>
                  <a:gd name="T6" fmla="*/ 41 w 41"/>
                  <a:gd name="T7" fmla="*/ 17 h 45"/>
                </a:gdLst>
                <a:ahLst/>
                <a:cxnLst>
                  <a:cxn ang="0">
                    <a:pos x="T0" y="T1"/>
                  </a:cxn>
                  <a:cxn ang="0">
                    <a:pos x="T2" y="T3"/>
                  </a:cxn>
                  <a:cxn ang="0">
                    <a:pos x="T4" y="T5"/>
                  </a:cxn>
                  <a:cxn ang="0">
                    <a:pos x="T6" y="T7"/>
                  </a:cxn>
                </a:cxnLst>
                <a:rect l="0" t="0" r="r" b="b"/>
                <a:pathLst>
                  <a:path w="41" h="45">
                    <a:moveTo>
                      <a:pt x="41" y="17"/>
                    </a:moveTo>
                    <a:lnTo>
                      <a:pt x="0" y="0"/>
                    </a:lnTo>
                    <a:lnTo>
                      <a:pt x="0" y="45"/>
                    </a:lnTo>
                    <a:lnTo>
                      <a:pt x="41" y="17"/>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95"/>
              <p:cNvSpPr>
                <a:spLocks noEditPoints="1"/>
              </p:cNvSpPr>
              <p:nvPr/>
            </p:nvSpPr>
            <p:spPr bwMode="auto">
              <a:xfrm>
                <a:off x="3916" y="2649"/>
                <a:ext cx="138" cy="118"/>
              </a:xfrm>
              <a:custGeom>
                <a:avLst/>
                <a:gdLst>
                  <a:gd name="T0" fmla="*/ 41 w 153"/>
                  <a:gd name="T1" fmla="*/ 117 h 131"/>
                  <a:gd name="T2" fmla="*/ 19 w 153"/>
                  <a:gd name="T3" fmla="*/ 128 h 131"/>
                  <a:gd name="T4" fmla="*/ 19 w 153"/>
                  <a:gd name="T5" fmla="*/ 124 h 131"/>
                  <a:gd name="T6" fmla="*/ 7 w 153"/>
                  <a:gd name="T7" fmla="*/ 125 h 131"/>
                  <a:gd name="T8" fmla="*/ 1 w 153"/>
                  <a:gd name="T9" fmla="*/ 121 h 131"/>
                  <a:gd name="T10" fmla="*/ 4 w 153"/>
                  <a:gd name="T11" fmla="*/ 84 h 131"/>
                  <a:gd name="T12" fmla="*/ 25 w 153"/>
                  <a:gd name="T13" fmla="*/ 105 h 131"/>
                  <a:gd name="T14" fmla="*/ 31 w 153"/>
                  <a:gd name="T15" fmla="*/ 101 h 131"/>
                  <a:gd name="T16" fmla="*/ 34 w 153"/>
                  <a:gd name="T17" fmla="*/ 107 h 131"/>
                  <a:gd name="T18" fmla="*/ 34 w 153"/>
                  <a:gd name="T19" fmla="*/ 113 h 131"/>
                  <a:gd name="T20" fmla="*/ 41 w 153"/>
                  <a:gd name="T21" fmla="*/ 115 h 131"/>
                  <a:gd name="T22" fmla="*/ 19 w 153"/>
                  <a:gd name="T23" fmla="*/ 109 h 131"/>
                  <a:gd name="T24" fmla="*/ 9 w 153"/>
                  <a:gd name="T25" fmla="*/ 93 h 131"/>
                  <a:gd name="T26" fmla="*/ 75 w 153"/>
                  <a:gd name="T27" fmla="*/ 95 h 131"/>
                  <a:gd name="T28" fmla="*/ 53 w 153"/>
                  <a:gd name="T29" fmla="*/ 105 h 131"/>
                  <a:gd name="T30" fmla="*/ 53 w 153"/>
                  <a:gd name="T31" fmla="*/ 101 h 131"/>
                  <a:gd name="T32" fmla="*/ 41 w 153"/>
                  <a:gd name="T33" fmla="*/ 102 h 131"/>
                  <a:gd name="T34" fmla="*/ 35 w 153"/>
                  <a:gd name="T35" fmla="*/ 98 h 131"/>
                  <a:gd name="T36" fmla="*/ 38 w 153"/>
                  <a:gd name="T37" fmla="*/ 61 h 131"/>
                  <a:gd name="T38" fmla="*/ 59 w 153"/>
                  <a:gd name="T39" fmla="*/ 82 h 131"/>
                  <a:gd name="T40" fmla="*/ 65 w 153"/>
                  <a:gd name="T41" fmla="*/ 78 h 131"/>
                  <a:gd name="T42" fmla="*/ 68 w 153"/>
                  <a:gd name="T43" fmla="*/ 84 h 131"/>
                  <a:gd name="T44" fmla="*/ 68 w 153"/>
                  <a:gd name="T45" fmla="*/ 90 h 131"/>
                  <a:gd name="T46" fmla="*/ 75 w 153"/>
                  <a:gd name="T47" fmla="*/ 92 h 131"/>
                  <a:gd name="T48" fmla="*/ 53 w 153"/>
                  <a:gd name="T49" fmla="*/ 86 h 131"/>
                  <a:gd name="T50" fmla="*/ 43 w 153"/>
                  <a:gd name="T51" fmla="*/ 70 h 131"/>
                  <a:gd name="T52" fmla="*/ 86 w 153"/>
                  <a:gd name="T53" fmla="*/ 87 h 131"/>
                  <a:gd name="T54" fmla="*/ 76 w 153"/>
                  <a:gd name="T55" fmla="*/ 79 h 131"/>
                  <a:gd name="T56" fmla="*/ 86 w 153"/>
                  <a:gd name="T57" fmla="*/ 79 h 131"/>
                  <a:gd name="T58" fmla="*/ 110 w 153"/>
                  <a:gd name="T59" fmla="*/ 71 h 131"/>
                  <a:gd name="T60" fmla="*/ 90 w 153"/>
                  <a:gd name="T61" fmla="*/ 66 h 131"/>
                  <a:gd name="T62" fmla="*/ 95 w 153"/>
                  <a:gd name="T63" fmla="*/ 64 h 131"/>
                  <a:gd name="T64" fmla="*/ 110 w 153"/>
                  <a:gd name="T65" fmla="*/ 60 h 131"/>
                  <a:gd name="T66" fmla="*/ 92 w 153"/>
                  <a:gd name="T67" fmla="*/ 55 h 131"/>
                  <a:gd name="T68" fmla="*/ 86 w 153"/>
                  <a:gd name="T69" fmla="*/ 58 h 131"/>
                  <a:gd name="T70" fmla="*/ 94 w 153"/>
                  <a:gd name="T71" fmla="*/ 23 h 131"/>
                  <a:gd name="T72" fmla="*/ 99 w 153"/>
                  <a:gd name="T73" fmla="*/ 27 h 131"/>
                  <a:gd name="T74" fmla="*/ 86 w 153"/>
                  <a:gd name="T75" fmla="*/ 44 h 131"/>
                  <a:gd name="T76" fmla="*/ 105 w 153"/>
                  <a:gd name="T77" fmla="*/ 41 h 131"/>
                  <a:gd name="T78" fmla="*/ 152 w 153"/>
                  <a:gd name="T79" fmla="*/ 38 h 131"/>
                  <a:gd name="T80" fmla="*/ 123 w 153"/>
                  <a:gd name="T81" fmla="*/ 45 h 131"/>
                  <a:gd name="T82" fmla="*/ 129 w 153"/>
                  <a:gd name="T83" fmla="*/ 40 h 131"/>
                  <a:gd name="T84" fmla="*/ 140 w 153"/>
                  <a:gd name="T85" fmla="*/ 43 h 131"/>
                  <a:gd name="T86" fmla="*/ 130 w 153"/>
                  <a:gd name="T87" fmla="*/ 27 h 131"/>
                  <a:gd name="T88" fmla="*/ 120 w 153"/>
                  <a:gd name="T89" fmla="*/ 36 h 131"/>
                  <a:gd name="T90" fmla="*/ 107 w 153"/>
                  <a:gd name="T91" fmla="*/ 14 h 131"/>
                  <a:gd name="T92" fmla="*/ 133 w 153"/>
                  <a:gd name="T93" fmla="*/ 3 h 131"/>
                  <a:gd name="T94" fmla="*/ 117 w 153"/>
                  <a:gd name="T95" fmla="*/ 17 h 131"/>
                  <a:gd name="T96" fmla="*/ 128 w 153"/>
                  <a:gd name="T97" fmla="*/ 2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131">
                    <a:moveTo>
                      <a:pt x="41" y="115"/>
                    </a:moveTo>
                    <a:cubicBezTo>
                      <a:pt x="41" y="116"/>
                      <a:pt x="42" y="116"/>
                      <a:pt x="42" y="116"/>
                    </a:cubicBezTo>
                    <a:cubicBezTo>
                      <a:pt x="42" y="117"/>
                      <a:pt x="41" y="117"/>
                      <a:pt x="41" y="117"/>
                    </a:cubicBezTo>
                    <a:cubicBezTo>
                      <a:pt x="23" y="130"/>
                      <a:pt x="23" y="130"/>
                      <a:pt x="23" y="130"/>
                    </a:cubicBezTo>
                    <a:cubicBezTo>
                      <a:pt x="21" y="131"/>
                      <a:pt x="20" y="130"/>
                      <a:pt x="19" y="129"/>
                    </a:cubicBezTo>
                    <a:cubicBezTo>
                      <a:pt x="19" y="129"/>
                      <a:pt x="19" y="128"/>
                      <a:pt x="19" y="128"/>
                    </a:cubicBezTo>
                    <a:cubicBezTo>
                      <a:pt x="18" y="127"/>
                      <a:pt x="18" y="127"/>
                      <a:pt x="18" y="126"/>
                    </a:cubicBezTo>
                    <a:cubicBezTo>
                      <a:pt x="17" y="126"/>
                      <a:pt x="17" y="125"/>
                      <a:pt x="17" y="125"/>
                    </a:cubicBezTo>
                    <a:cubicBezTo>
                      <a:pt x="17" y="125"/>
                      <a:pt x="18" y="124"/>
                      <a:pt x="19" y="124"/>
                    </a:cubicBezTo>
                    <a:cubicBezTo>
                      <a:pt x="26" y="119"/>
                      <a:pt x="26" y="119"/>
                      <a:pt x="26" y="119"/>
                    </a:cubicBezTo>
                    <a:cubicBezTo>
                      <a:pt x="23" y="115"/>
                      <a:pt x="23" y="115"/>
                      <a:pt x="23" y="115"/>
                    </a:cubicBezTo>
                    <a:cubicBezTo>
                      <a:pt x="7" y="125"/>
                      <a:pt x="7" y="125"/>
                      <a:pt x="7" y="125"/>
                    </a:cubicBezTo>
                    <a:cubicBezTo>
                      <a:pt x="5" y="126"/>
                      <a:pt x="4" y="126"/>
                      <a:pt x="3" y="125"/>
                    </a:cubicBezTo>
                    <a:cubicBezTo>
                      <a:pt x="3" y="124"/>
                      <a:pt x="2" y="124"/>
                      <a:pt x="2" y="123"/>
                    </a:cubicBezTo>
                    <a:cubicBezTo>
                      <a:pt x="2" y="122"/>
                      <a:pt x="1" y="122"/>
                      <a:pt x="1" y="121"/>
                    </a:cubicBezTo>
                    <a:cubicBezTo>
                      <a:pt x="1" y="121"/>
                      <a:pt x="0" y="120"/>
                      <a:pt x="0" y="118"/>
                    </a:cubicBezTo>
                    <a:cubicBezTo>
                      <a:pt x="2" y="86"/>
                      <a:pt x="2" y="86"/>
                      <a:pt x="2" y="86"/>
                    </a:cubicBezTo>
                    <a:cubicBezTo>
                      <a:pt x="2" y="85"/>
                      <a:pt x="3" y="84"/>
                      <a:pt x="4" y="84"/>
                    </a:cubicBezTo>
                    <a:cubicBezTo>
                      <a:pt x="7" y="81"/>
                      <a:pt x="7" y="81"/>
                      <a:pt x="7" y="81"/>
                    </a:cubicBezTo>
                    <a:cubicBezTo>
                      <a:pt x="8" y="81"/>
                      <a:pt x="9" y="81"/>
                      <a:pt x="10" y="82"/>
                    </a:cubicBezTo>
                    <a:cubicBezTo>
                      <a:pt x="25" y="105"/>
                      <a:pt x="25" y="105"/>
                      <a:pt x="25" y="105"/>
                    </a:cubicBezTo>
                    <a:cubicBezTo>
                      <a:pt x="26" y="104"/>
                      <a:pt x="26" y="104"/>
                      <a:pt x="27" y="103"/>
                    </a:cubicBezTo>
                    <a:cubicBezTo>
                      <a:pt x="28" y="102"/>
                      <a:pt x="29" y="102"/>
                      <a:pt x="29" y="102"/>
                    </a:cubicBezTo>
                    <a:cubicBezTo>
                      <a:pt x="30" y="101"/>
                      <a:pt x="31" y="101"/>
                      <a:pt x="31" y="101"/>
                    </a:cubicBezTo>
                    <a:cubicBezTo>
                      <a:pt x="32" y="102"/>
                      <a:pt x="33" y="103"/>
                      <a:pt x="34" y="105"/>
                    </a:cubicBezTo>
                    <a:cubicBezTo>
                      <a:pt x="35" y="106"/>
                      <a:pt x="35" y="106"/>
                      <a:pt x="35" y="106"/>
                    </a:cubicBezTo>
                    <a:cubicBezTo>
                      <a:pt x="35" y="106"/>
                      <a:pt x="35" y="107"/>
                      <a:pt x="34" y="107"/>
                    </a:cubicBezTo>
                    <a:cubicBezTo>
                      <a:pt x="29" y="110"/>
                      <a:pt x="29" y="110"/>
                      <a:pt x="29" y="110"/>
                    </a:cubicBezTo>
                    <a:cubicBezTo>
                      <a:pt x="32" y="115"/>
                      <a:pt x="32" y="115"/>
                      <a:pt x="32" y="115"/>
                    </a:cubicBezTo>
                    <a:cubicBezTo>
                      <a:pt x="33" y="114"/>
                      <a:pt x="33" y="114"/>
                      <a:pt x="34" y="113"/>
                    </a:cubicBezTo>
                    <a:cubicBezTo>
                      <a:pt x="35" y="112"/>
                      <a:pt x="36" y="112"/>
                      <a:pt x="36" y="112"/>
                    </a:cubicBezTo>
                    <a:cubicBezTo>
                      <a:pt x="37" y="111"/>
                      <a:pt x="38" y="111"/>
                      <a:pt x="38" y="111"/>
                    </a:cubicBezTo>
                    <a:cubicBezTo>
                      <a:pt x="39" y="112"/>
                      <a:pt x="40" y="113"/>
                      <a:pt x="41" y="115"/>
                    </a:cubicBezTo>
                    <a:close/>
                    <a:moveTo>
                      <a:pt x="9" y="93"/>
                    </a:moveTo>
                    <a:cubicBezTo>
                      <a:pt x="9" y="96"/>
                      <a:pt x="8" y="103"/>
                      <a:pt x="8" y="116"/>
                    </a:cubicBezTo>
                    <a:cubicBezTo>
                      <a:pt x="19" y="109"/>
                      <a:pt x="19" y="109"/>
                      <a:pt x="19" y="109"/>
                    </a:cubicBezTo>
                    <a:cubicBezTo>
                      <a:pt x="18" y="108"/>
                      <a:pt x="17" y="106"/>
                      <a:pt x="15" y="104"/>
                    </a:cubicBezTo>
                    <a:cubicBezTo>
                      <a:pt x="14" y="102"/>
                      <a:pt x="13" y="100"/>
                      <a:pt x="12" y="99"/>
                    </a:cubicBezTo>
                    <a:cubicBezTo>
                      <a:pt x="11" y="97"/>
                      <a:pt x="9" y="95"/>
                      <a:pt x="9" y="93"/>
                    </a:cubicBezTo>
                    <a:close/>
                    <a:moveTo>
                      <a:pt x="75" y="92"/>
                    </a:moveTo>
                    <a:cubicBezTo>
                      <a:pt x="76" y="93"/>
                      <a:pt x="76" y="93"/>
                      <a:pt x="76" y="94"/>
                    </a:cubicBezTo>
                    <a:cubicBezTo>
                      <a:pt x="76" y="94"/>
                      <a:pt x="75" y="94"/>
                      <a:pt x="75" y="95"/>
                    </a:cubicBezTo>
                    <a:cubicBezTo>
                      <a:pt x="57" y="107"/>
                      <a:pt x="57" y="107"/>
                      <a:pt x="57" y="107"/>
                    </a:cubicBezTo>
                    <a:cubicBezTo>
                      <a:pt x="56" y="108"/>
                      <a:pt x="54" y="107"/>
                      <a:pt x="53" y="106"/>
                    </a:cubicBezTo>
                    <a:cubicBezTo>
                      <a:pt x="53" y="106"/>
                      <a:pt x="53" y="105"/>
                      <a:pt x="53" y="105"/>
                    </a:cubicBezTo>
                    <a:cubicBezTo>
                      <a:pt x="52" y="104"/>
                      <a:pt x="52" y="104"/>
                      <a:pt x="52" y="103"/>
                    </a:cubicBezTo>
                    <a:cubicBezTo>
                      <a:pt x="51" y="103"/>
                      <a:pt x="51" y="102"/>
                      <a:pt x="51" y="102"/>
                    </a:cubicBezTo>
                    <a:cubicBezTo>
                      <a:pt x="52" y="102"/>
                      <a:pt x="52" y="101"/>
                      <a:pt x="53" y="101"/>
                    </a:cubicBezTo>
                    <a:cubicBezTo>
                      <a:pt x="60" y="96"/>
                      <a:pt x="60" y="96"/>
                      <a:pt x="60" y="96"/>
                    </a:cubicBezTo>
                    <a:cubicBezTo>
                      <a:pt x="57" y="92"/>
                      <a:pt x="57" y="92"/>
                      <a:pt x="57" y="92"/>
                    </a:cubicBezTo>
                    <a:cubicBezTo>
                      <a:pt x="41" y="102"/>
                      <a:pt x="41" y="102"/>
                      <a:pt x="41" y="102"/>
                    </a:cubicBezTo>
                    <a:cubicBezTo>
                      <a:pt x="39" y="103"/>
                      <a:pt x="38" y="103"/>
                      <a:pt x="37" y="102"/>
                    </a:cubicBezTo>
                    <a:cubicBezTo>
                      <a:pt x="37" y="101"/>
                      <a:pt x="37" y="101"/>
                      <a:pt x="36" y="100"/>
                    </a:cubicBezTo>
                    <a:cubicBezTo>
                      <a:pt x="36" y="99"/>
                      <a:pt x="35" y="99"/>
                      <a:pt x="35" y="98"/>
                    </a:cubicBezTo>
                    <a:cubicBezTo>
                      <a:pt x="35" y="98"/>
                      <a:pt x="34" y="97"/>
                      <a:pt x="35" y="95"/>
                    </a:cubicBezTo>
                    <a:cubicBezTo>
                      <a:pt x="36" y="63"/>
                      <a:pt x="36" y="63"/>
                      <a:pt x="36" y="63"/>
                    </a:cubicBezTo>
                    <a:cubicBezTo>
                      <a:pt x="36" y="62"/>
                      <a:pt x="37" y="61"/>
                      <a:pt x="38" y="61"/>
                    </a:cubicBezTo>
                    <a:cubicBezTo>
                      <a:pt x="41" y="58"/>
                      <a:pt x="41" y="58"/>
                      <a:pt x="41" y="58"/>
                    </a:cubicBezTo>
                    <a:cubicBezTo>
                      <a:pt x="42" y="58"/>
                      <a:pt x="43" y="58"/>
                      <a:pt x="44" y="59"/>
                    </a:cubicBezTo>
                    <a:cubicBezTo>
                      <a:pt x="59" y="82"/>
                      <a:pt x="59" y="82"/>
                      <a:pt x="59" y="82"/>
                    </a:cubicBezTo>
                    <a:cubicBezTo>
                      <a:pt x="60" y="81"/>
                      <a:pt x="61" y="81"/>
                      <a:pt x="61" y="80"/>
                    </a:cubicBezTo>
                    <a:cubicBezTo>
                      <a:pt x="62" y="79"/>
                      <a:pt x="63" y="79"/>
                      <a:pt x="63" y="79"/>
                    </a:cubicBezTo>
                    <a:cubicBezTo>
                      <a:pt x="64" y="78"/>
                      <a:pt x="65" y="78"/>
                      <a:pt x="65" y="78"/>
                    </a:cubicBezTo>
                    <a:cubicBezTo>
                      <a:pt x="66" y="79"/>
                      <a:pt x="67" y="80"/>
                      <a:pt x="68" y="82"/>
                    </a:cubicBezTo>
                    <a:cubicBezTo>
                      <a:pt x="69" y="83"/>
                      <a:pt x="69" y="83"/>
                      <a:pt x="69" y="83"/>
                    </a:cubicBezTo>
                    <a:cubicBezTo>
                      <a:pt x="69" y="83"/>
                      <a:pt x="69" y="84"/>
                      <a:pt x="68" y="84"/>
                    </a:cubicBezTo>
                    <a:cubicBezTo>
                      <a:pt x="63" y="87"/>
                      <a:pt x="63" y="87"/>
                      <a:pt x="63" y="87"/>
                    </a:cubicBezTo>
                    <a:cubicBezTo>
                      <a:pt x="66" y="92"/>
                      <a:pt x="66" y="92"/>
                      <a:pt x="66" y="92"/>
                    </a:cubicBezTo>
                    <a:cubicBezTo>
                      <a:pt x="67" y="91"/>
                      <a:pt x="67" y="91"/>
                      <a:pt x="68" y="90"/>
                    </a:cubicBezTo>
                    <a:cubicBezTo>
                      <a:pt x="69" y="89"/>
                      <a:pt x="70" y="89"/>
                      <a:pt x="70" y="89"/>
                    </a:cubicBezTo>
                    <a:cubicBezTo>
                      <a:pt x="71" y="88"/>
                      <a:pt x="72" y="88"/>
                      <a:pt x="72" y="88"/>
                    </a:cubicBezTo>
                    <a:cubicBezTo>
                      <a:pt x="73" y="89"/>
                      <a:pt x="74" y="90"/>
                      <a:pt x="75" y="92"/>
                    </a:cubicBezTo>
                    <a:close/>
                    <a:moveTo>
                      <a:pt x="43" y="70"/>
                    </a:moveTo>
                    <a:cubicBezTo>
                      <a:pt x="43" y="73"/>
                      <a:pt x="42" y="80"/>
                      <a:pt x="42" y="93"/>
                    </a:cubicBezTo>
                    <a:cubicBezTo>
                      <a:pt x="53" y="86"/>
                      <a:pt x="53" y="86"/>
                      <a:pt x="53" y="86"/>
                    </a:cubicBezTo>
                    <a:cubicBezTo>
                      <a:pt x="52" y="85"/>
                      <a:pt x="51" y="83"/>
                      <a:pt x="49" y="81"/>
                    </a:cubicBezTo>
                    <a:cubicBezTo>
                      <a:pt x="48" y="79"/>
                      <a:pt x="47" y="77"/>
                      <a:pt x="46" y="76"/>
                    </a:cubicBezTo>
                    <a:cubicBezTo>
                      <a:pt x="45" y="74"/>
                      <a:pt x="43" y="72"/>
                      <a:pt x="43" y="70"/>
                    </a:cubicBezTo>
                    <a:close/>
                    <a:moveTo>
                      <a:pt x="86" y="79"/>
                    </a:moveTo>
                    <a:cubicBezTo>
                      <a:pt x="87" y="80"/>
                      <a:pt x="88" y="82"/>
                      <a:pt x="88" y="83"/>
                    </a:cubicBezTo>
                    <a:cubicBezTo>
                      <a:pt x="88" y="85"/>
                      <a:pt x="87" y="86"/>
                      <a:pt x="86" y="87"/>
                    </a:cubicBezTo>
                    <a:cubicBezTo>
                      <a:pt x="85" y="88"/>
                      <a:pt x="83" y="88"/>
                      <a:pt x="81" y="87"/>
                    </a:cubicBezTo>
                    <a:cubicBezTo>
                      <a:pt x="80" y="87"/>
                      <a:pt x="79" y="85"/>
                      <a:pt x="78" y="84"/>
                    </a:cubicBezTo>
                    <a:cubicBezTo>
                      <a:pt x="77" y="82"/>
                      <a:pt x="76" y="81"/>
                      <a:pt x="76" y="79"/>
                    </a:cubicBezTo>
                    <a:cubicBezTo>
                      <a:pt x="76" y="78"/>
                      <a:pt x="77" y="76"/>
                      <a:pt x="78" y="75"/>
                    </a:cubicBezTo>
                    <a:cubicBezTo>
                      <a:pt x="79" y="74"/>
                      <a:pt x="81" y="74"/>
                      <a:pt x="83" y="75"/>
                    </a:cubicBezTo>
                    <a:cubicBezTo>
                      <a:pt x="84" y="76"/>
                      <a:pt x="85" y="77"/>
                      <a:pt x="86" y="79"/>
                    </a:cubicBezTo>
                    <a:close/>
                    <a:moveTo>
                      <a:pt x="115" y="48"/>
                    </a:moveTo>
                    <a:cubicBezTo>
                      <a:pt x="118" y="53"/>
                      <a:pt x="119" y="57"/>
                      <a:pt x="118" y="61"/>
                    </a:cubicBezTo>
                    <a:cubicBezTo>
                      <a:pt x="117" y="65"/>
                      <a:pt x="115" y="69"/>
                      <a:pt x="110" y="71"/>
                    </a:cubicBezTo>
                    <a:cubicBezTo>
                      <a:pt x="106" y="74"/>
                      <a:pt x="103" y="75"/>
                      <a:pt x="99" y="75"/>
                    </a:cubicBezTo>
                    <a:cubicBezTo>
                      <a:pt x="95" y="75"/>
                      <a:pt x="92" y="72"/>
                      <a:pt x="89" y="68"/>
                    </a:cubicBezTo>
                    <a:cubicBezTo>
                      <a:pt x="89" y="68"/>
                      <a:pt x="89" y="67"/>
                      <a:pt x="90" y="66"/>
                    </a:cubicBezTo>
                    <a:cubicBezTo>
                      <a:pt x="94" y="64"/>
                      <a:pt x="94" y="64"/>
                      <a:pt x="94" y="64"/>
                    </a:cubicBezTo>
                    <a:cubicBezTo>
                      <a:pt x="94" y="64"/>
                      <a:pt x="94" y="64"/>
                      <a:pt x="95" y="63"/>
                    </a:cubicBezTo>
                    <a:cubicBezTo>
                      <a:pt x="95" y="64"/>
                      <a:pt x="95" y="64"/>
                      <a:pt x="95" y="64"/>
                    </a:cubicBezTo>
                    <a:cubicBezTo>
                      <a:pt x="97" y="66"/>
                      <a:pt x="99" y="67"/>
                      <a:pt x="100" y="67"/>
                    </a:cubicBezTo>
                    <a:cubicBezTo>
                      <a:pt x="102" y="68"/>
                      <a:pt x="104" y="67"/>
                      <a:pt x="106" y="66"/>
                    </a:cubicBezTo>
                    <a:cubicBezTo>
                      <a:pt x="108" y="64"/>
                      <a:pt x="109" y="62"/>
                      <a:pt x="110" y="60"/>
                    </a:cubicBezTo>
                    <a:cubicBezTo>
                      <a:pt x="110" y="58"/>
                      <a:pt x="109" y="56"/>
                      <a:pt x="108" y="54"/>
                    </a:cubicBezTo>
                    <a:cubicBezTo>
                      <a:pt x="104" y="48"/>
                      <a:pt x="100" y="47"/>
                      <a:pt x="96" y="50"/>
                    </a:cubicBezTo>
                    <a:cubicBezTo>
                      <a:pt x="94" y="51"/>
                      <a:pt x="93" y="53"/>
                      <a:pt x="92" y="55"/>
                    </a:cubicBezTo>
                    <a:cubicBezTo>
                      <a:pt x="88" y="58"/>
                      <a:pt x="88" y="58"/>
                      <a:pt x="88" y="58"/>
                    </a:cubicBezTo>
                    <a:cubicBezTo>
                      <a:pt x="87" y="58"/>
                      <a:pt x="87" y="59"/>
                      <a:pt x="86" y="59"/>
                    </a:cubicBezTo>
                    <a:cubicBezTo>
                      <a:pt x="86" y="58"/>
                      <a:pt x="86" y="58"/>
                      <a:pt x="86" y="58"/>
                    </a:cubicBezTo>
                    <a:cubicBezTo>
                      <a:pt x="84" y="56"/>
                      <a:pt x="82" y="52"/>
                      <a:pt x="79" y="48"/>
                    </a:cubicBezTo>
                    <a:cubicBezTo>
                      <a:pt x="77" y="44"/>
                      <a:pt x="75" y="41"/>
                      <a:pt x="73" y="37"/>
                    </a:cubicBezTo>
                    <a:cubicBezTo>
                      <a:pt x="94" y="23"/>
                      <a:pt x="94" y="23"/>
                      <a:pt x="94" y="23"/>
                    </a:cubicBezTo>
                    <a:cubicBezTo>
                      <a:pt x="95" y="23"/>
                      <a:pt x="95" y="23"/>
                      <a:pt x="96" y="23"/>
                    </a:cubicBezTo>
                    <a:cubicBezTo>
                      <a:pt x="96" y="23"/>
                      <a:pt x="97" y="24"/>
                      <a:pt x="99" y="26"/>
                    </a:cubicBezTo>
                    <a:cubicBezTo>
                      <a:pt x="99" y="27"/>
                      <a:pt x="99" y="27"/>
                      <a:pt x="99" y="27"/>
                    </a:cubicBezTo>
                    <a:cubicBezTo>
                      <a:pt x="100" y="28"/>
                      <a:pt x="99" y="29"/>
                      <a:pt x="98" y="29"/>
                    </a:cubicBezTo>
                    <a:cubicBezTo>
                      <a:pt x="83" y="40"/>
                      <a:pt x="83" y="40"/>
                      <a:pt x="83" y="40"/>
                    </a:cubicBezTo>
                    <a:cubicBezTo>
                      <a:pt x="84" y="40"/>
                      <a:pt x="85" y="42"/>
                      <a:pt x="86" y="44"/>
                    </a:cubicBezTo>
                    <a:cubicBezTo>
                      <a:pt x="87" y="46"/>
                      <a:pt x="88" y="48"/>
                      <a:pt x="89" y="49"/>
                    </a:cubicBezTo>
                    <a:cubicBezTo>
                      <a:pt x="90" y="47"/>
                      <a:pt x="91" y="45"/>
                      <a:pt x="94" y="43"/>
                    </a:cubicBezTo>
                    <a:cubicBezTo>
                      <a:pt x="97" y="41"/>
                      <a:pt x="101" y="40"/>
                      <a:pt x="105" y="41"/>
                    </a:cubicBezTo>
                    <a:cubicBezTo>
                      <a:pt x="109" y="42"/>
                      <a:pt x="112" y="44"/>
                      <a:pt x="115" y="48"/>
                    </a:cubicBezTo>
                    <a:close/>
                    <a:moveTo>
                      <a:pt x="149" y="25"/>
                    </a:moveTo>
                    <a:cubicBezTo>
                      <a:pt x="152" y="30"/>
                      <a:pt x="153" y="34"/>
                      <a:pt x="152" y="38"/>
                    </a:cubicBezTo>
                    <a:cubicBezTo>
                      <a:pt x="151" y="42"/>
                      <a:pt x="149" y="46"/>
                      <a:pt x="144" y="48"/>
                    </a:cubicBezTo>
                    <a:cubicBezTo>
                      <a:pt x="140" y="51"/>
                      <a:pt x="137" y="52"/>
                      <a:pt x="133" y="52"/>
                    </a:cubicBezTo>
                    <a:cubicBezTo>
                      <a:pt x="129" y="52"/>
                      <a:pt x="126" y="49"/>
                      <a:pt x="123" y="45"/>
                    </a:cubicBezTo>
                    <a:cubicBezTo>
                      <a:pt x="123" y="45"/>
                      <a:pt x="123" y="44"/>
                      <a:pt x="124" y="44"/>
                    </a:cubicBezTo>
                    <a:cubicBezTo>
                      <a:pt x="128" y="41"/>
                      <a:pt x="128" y="41"/>
                      <a:pt x="128" y="41"/>
                    </a:cubicBezTo>
                    <a:cubicBezTo>
                      <a:pt x="128" y="41"/>
                      <a:pt x="128" y="41"/>
                      <a:pt x="129" y="40"/>
                    </a:cubicBezTo>
                    <a:cubicBezTo>
                      <a:pt x="130" y="41"/>
                      <a:pt x="130" y="41"/>
                      <a:pt x="130" y="41"/>
                    </a:cubicBezTo>
                    <a:cubicBezTo>
                      <a:pt x="131" y="43"/>
                      <a:pt x="133" y="44"/>
                      <a:pt x="134" y="44"/>
                    </a:cubicBezTo>
                    <a:cubicBezTo>
                      <a:pt x="136" y="45"/>
                      <a:pt x="138" y="44"/>
                      <a:pt x="140" y="43"/>
                    </a:cubicBezTo>
                    <a:cubicBezTo>
                      <a:pt x="142" y="41"/>
                      <a:pt x="143" y="39"/>
                      <a:pt x="144" y="37"/>
                    </a:cubicBezTo>
                    <a:cubicBezTo>
                      <a:pt x="144" y="35"/>
                      <a:pt x="143" y="33"/>
                      <a:pt x="142" y="31"/>
                    </a:cubicBezTo>
                    <a:cubicBezTo>
                      <a:pt x="138" y="25"/>
                      <a:pt x="134" y="24"/>
                      <a:pt x="130" y="27"/>
                    </a:cubicBezTo>
                    <a:cubicBezTo>
                      <a:pt x="129" y="28"/>
                      <a:pt x="127" y="30"/>
                      <a:pt x="126" y="32"/>
                    </a:cubicBezTo>
                    <a:cubicBezTo>
                      <a:pt x="122" y="35"/>
                      <a:pt x="122" y="35"/>
                      <a:pt x="122" y="35"/>
                    </a:cubicBezTo>
                    <a:cubicBezTo>
                      <a:pt x="121" y="35"/>
                      <a:pt x="121" y="36"/>
                      <a:pt x="120" y="36"/>
                    </a:cubicBezTo>
                    <a:cubicBezTo>
                      <a:pt x="120" y="35"/>
                      <a:pt x="120" y="35"/>
                      <a:pt x="120" y="35"/>
                    </a:cubicBezTo>
                    <a:cubicBezTo>
                      <a:pt x="118" y="33"/>
                      <a:pt x="116" y="29"/>
                      <a:pt x="113" y="25"/>
                    </a:cubicBezTo>
                    <a:cubicBezTo>
                      <a:pt x="111" y="21"/>
                      <a:pt x="109" y="18"/>
                      <a:pt x="107" y="14"/>
                    </a:cubicBezTo>
                    <a:cubicBezTo>
                      <a:pt x="128" y="0"/>
                      <a:pt x="128" y="0"/>
                      <a:pt x="128" y="0"/>
                    </a:cubicBezTo>
                    <a:cubicBezTo>
                      <a:pt x="129" y="0"/>
                      <a:pt x="129" y="0"/>
                      <a:pt x="130" y="0"/>
                    </a:cubicBezTo>
                    <a:cubicBezTo>
                      <a:pt x="130" y="0"/>
                      <a:pt x="131" y="1"/>
                      <a:pt x="133" y="3"/>
                    </a:cubicBezTo>
                    <a:cubicBezTo>
                      <a:pt x="133" y="4"/>
                      <a:pt x="133" y="4"/>
                      <a:pt x="133" y="4"/>
                    </a:cubicBezTo>
                    <a:cubicBezTo>
                      <a:pt x="134" y="5"/>
                      <a:pt x="133" y="6"/>
                      <a:pt x="132" y="6"/>
                    </a:cubicBezTo>
                    <a:cubicBezTo>
                      <a:pt x="117" y="17"/>
                      <a:pt x="117" y="17"/>
                      <a:pt x="117" y="17"/>
                    </a:cubicBezTo>
                    <a:cubicBezTo>
                      <a:pt x="118" y="18"/>
                      <a:pt x="119" y="19"/>
                      <a:pt x="120" y="21"/>
                    </a:cubicBezTo>
                    <a:cubicBezTo>
                      <a:pt x="121" y="23"/>
                      <a:pt x="122" y="25"/>
                      <a:pt x="123" y="26"/>
                    </a:cubicBezTo>
                    <a:cubicBezTo>
                      <a:pt x="124" y="24"/>
                      <a:pt x="126" y="22"/>
                      <a:pt x="128" y="20"/>
                    </a:cubicBezTo>
                    <a:cubicBezTo>
                      <a:pt x="131" y="18"/>
                      <a:pt x="135" y="17"/>
                      <a:pt x="139" y="18"/>
                    </a:cubicBezTo>
                    <a:cubicBezTo>
                      <a:pt x="143" y="19"/>
                      <a:pt x="146" y="21"/>
                      <a:pt x="149"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96"/>
              <p:cNvSpPr/>
              <p:nvPr/>
            </p:nvSpPr>
            <p:spPr bwMode="auto">
              <a:xfrm>
                <a:off x="4046" y="2616"/>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29DD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97"/>
              <p:cNvSpPr>
                <a:spLocks noEditPoints="1"/>
              </p:cNvSpPr>
              <p:nvPr/>
            </p:nvSpPr>
            <p:spPr bwMode="auto">
              <a:xfrm>
                <a:off x="4135" y="2823"/>
                <a:ext cx="148" cy="116"/>
              </a:xfrm>
              <a:custGeom>
                <a:avLst/>
                <a:gdLst>
                  <a:gd name="T0" fmla="*/ 45 w 165"/>
                  <a:gd name="T1" fmla="*/ 115 h 129"/>
                  <a:gd name="T2" fmla="*/ 26 w 165"/>
                  <a:gd name="T3" fmla="*/ 129 h 129"/>
                  <a:gd name="T4" fmla="*/ 17 w 165"/>
                  <a:gd name="T5" fmla="*/ 121 h 129"/>
                  <a:gd name="T6" fmla="*/ 22 w 165"/>
                  <a:gd name="T7" fmla="*/ 118 h 129"/>
                  <a:gd name="T8" fmla="*/ 27 w 165"/>
                  <a:gd name="T9" fmla="*/ 121 h 129"/>
                  <a:gd name="T10" fmla="*/ 36 w 165"/>
                  <a:gd name="T11" fmla="*/ 114 h 129"/>
                  <a:gd name="T12" fmla="*/ 23 w 165"/>
                  <a:gd name="T13" fmla="*/ 104 h 129"/>
                  <a:gd name="T14" fmla="*/ 15 w 165"/>
                  <a:gd name="T15" fmla="*/ 112 h 129"/>
                  <a:gd name="T16" fmla="*/ 13 w 165"/>
                  <a:gd name="T17" fmla="*/ 112 h 129"/>
                  <a:gd name="T18" fmla="*/ 0 w 165"/>
                  <a:gd name="T19" fmla="*/ 91 h 129"/>
                  <a:gd name="T20" fmla="*/ 23 w 165"/>
                  <a:gd name="T21" fmla="*/ 77 h 129"/>
                  <a:gd name="T22" fmla="*/ 26 w 165"/>
                  <a:gd name="T23" fmla="*/ 81 h 129"/>
                  <a:gd name="T24" fmla="*/ 10 w 165"/>
                  <a:gd name="T25" fmla="*/ 94 h 129"/>
                  <a:gd name="T26" fmla="*/ 16 w 165"/>
                  <a:gd name="T27" fmla="*/ 103 h 129"/>
                  <a:gd name="T28" fmla="*/ 32 w 165"/>
                  <a:gd name="T29" fmla="*/ 95 h 129"/>
                  <a:gd name="T30" fmla="*/ 76 w 165"/>
                  <a:gd name="T31" fmla="*/ 79 h 129"/>
                  <a:gd name="T32" fmla="*/ 71 w 165"/>
                  <a:gd name="T33" fmla="*/ 103 h 129"/>
                  <a:gd name="T34" fmla="*/ 50 w 165"/>
                  <a:gd name="T35" fmla="*/ 100 h 129"/>
                  <a:gd name="T36" fmla="*/ 55 w 165"/>
                  <a:gd name="T37" fmla="*/ 95 h 129"/>
                  <a:gd name="T38" fmla="*/ 56 w 165"/>
                  <a:gd name="T39" fmla="*/ 95 h 129"/>
                  <a:gd name="T40" fmla="*/ 67 w 165"/>
                  <a:gd name="T41" fmla="*/ 97 h 129"/>
                  <a:gd name="T42" fmla="*/ 69 w 165"/>
                  <a:gd name="T43" fmla="*/ 85 h 129"/>
                  <a:gd name="T44" fmla="*/ 53 w 165"/>
                  <a:gd name="T45" fmla="*/ 86 h 129"/>
                  <a:gd name="T46" fmla="*/ 47 w 165"/>
                  <a:gd name="T47" fmla="*/ 90 h 129"/>
                  <a:gd name="T48" fmla="*/ 40 w 165"/>
                  <a:gd name="T49" fmla="*/ 79 h 129"/>
                  <a:gd name="T50" fmla="*/ 55 w 165"/>
                  <a:gd name="T51" fmla="*/ 54 h 129"/>
                  <a:gd name="T52" fmla="*/ 60 w 165"/>
                  <a:gd name="T53" fmla="*/ 57 h 129"/>
                  <a:gd name="T54" fmla="*/ 59 w 165"/>
                  <a:gd name="T55" fmla="*/ 60 h 129"/>
                  <a:gd name="T56" fmla="*/ 47 w 165"/>
                  <a:gd name="T57" fmla="*/ 75 h 129"/>
                  <a:gd name="T58" fmla="*/ 54 w 165"/>
                  <a:gd name="T59" fmla="*/ 74 h 129"/>
                  <a:gd name="T60" fmla="*/ 76 w 165"/>
                  <a:gd name="T61" fmla="*/ 79 h 129"/>
                  <a:gd name="T62" fmla="*/ 98 w 165"/>
                  <a:gd name="T63" fmla="*/ 81 h 129"/>
                  <a:gd name="T64" fmla="*/ 92 w 165"/>
                  <a:gd name="T65" fmla="*/ 85 h 129"/>
                  <a:gd name="T66" fmla="*/ 87 w 165"/>
                  <a:gd name="T67" fmla="*/ 77 h 129"/>
                  <a:gd name="T68" fmla="*/ 93 w 165"/>
                  <a:gd name="T69" fmla="*/ 73 h 129"/>
                  <a:gd name="T70" fmla="*/ 127 w 165"/>
                  <a:gd name="T71" fmla="*/ 45 h 129"/>
                  <a:gd name="T72" fmla="*/ 122 w 165"/>
                  <a:gd name="T73" fmla="*/ 68 h 129"/>
                  <a:gd name="T74" fmla="*/ 88 w 165"/>
                  <a:gd name="T75" fmla="*/ 41 h 129"/>
                  <a:gd name="T76" fmla="*/ 104 w 165"/>
                  <a:gd name="T77" fmla="*/ 23 h 129"/>
                  <a:gd name="T78" fmla="*/ 112 w 165"/>
                  <a:gd name="T79" fmla="*/ 29 h 129"/>
                  <a:gd name="T80" fmla="*/ 106 w 165"/>
                  <a:gd name="T81" fmla="*/ 32 h 129"/>
                  <a:gd name="T82" fmla="*/ 99 w 165"/>
                  <a:gd name="T83" fmla="*/ 33 h 129"/>
                  <a:gd name="T84" fmla="*/ 99 w 165"/>
                  <a:gd name="T85" fmla="*/ 48 h 129"/>
                  <a:gd name="T86" fmla="*/ 117 w 165"/>
                  <a:gd name="T87" fmla="*/ 38 h 129"/>
                  <a:gd name="T88" fmla="*/ 119 w 165"/>
                  <a:gd name="T89" fmla="*/ 50 h 129"/>
                  <a:gd name="T90" fmla="*/ 108 w 165"/>
                  <a:gd name="T91" fmla="*/ 47 h 129"/>
                  <a:gd name="T92" fmla="*/ 106 w 165"/>
                  <a:gd name="T93" fmla="*/ 59 h 129"/>
                  <a:gd name="T94" fmla="*/ 118 w 165"/>
                  <a:gd name="T95" fmla="*/ 62 h 129"/>
                  <a:gd name="T96" fmla="*/ 119 w 165"/>
                  <a:gd name="T97" fmla="*/ 50 h 129"/>
                  <a:gd name="T98" fmla="*/ 164 w 165"/>
                  <a:gd name="T99" fmla="*/ 35 h 129"/>
                  <a:gd name="T100" fmla="*/ 129 w 165"/>
                  <a:gd name="T101" fmla="*/ 35 h 129"/>
                  <a:gd name="T102" fmla="*/ 129 w 165"/>
                  <a:gd name="T103" fmla="*/ 3 h 129"/>
                  <a:gd name="T104" fmla="*/ 147 w 165"/>
                  <a:gd name="T105" fmla="*/ 4 h 129"/>
                  <a:gd name="T106" fmla="*/ 142 w 165"/>
                  <a:gd name="T107" fmla="*/ 9 h 129"/>
                  <a:gd name="T108" fmla="*/ 137 w 165"/>
                  <a:gd name="T109" fmla="*/ 8 h 129"/>
                  <a:gd name="T110" fmla="*/ 130 w 165"/>
                  <a:gd name="T111" fmla="*/ 17 h 129"/>
                  <a:gd name="T112" fmla="*/ 139 w 165"/>
                  <a:gd name="T113" fmla="*/ 17 h 129"/>
                  <a:gd name="T114" fmla="*/ 161 w 165"/>
                  <a:gd name="T115" fmla="*/ 23 h 129"/>
                  <a:gd name="T116" fmla="*/ 148 w 165"/>
                  <a:gd name="T117" fmla="*/ 23 h 129"/>
                  <a:gd name="T118" fmla="*/ 139 w 165"/>
                  <a:gd name="T119" fmla="*/ 30 h 129"/>
                  <a:gd name="T120" fmla="*/ 146 w 165"/>
                  <a:gd name="T121" fmla="*/ 40 h 129"/>
                  <a:gd name="T122" fmla="*/ 155 w 165"/>
                  <a:gd name="T123" fmla="*/ 3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29">
                    <a:moveTo>
                      <a:pt x="42" y="102"/>
                    </a:moveTo>
                    <a:cubicBezTo>
                      <a:pt x="45" y="107"/>
                      <a:pt x="46" y="111"/>
                      <a:pt x="45" y="115"/>
                    </a:cubicBezTo>
                    <a:cubicBezTo>
                      <a:pt x="44" y="119"/>
                      <a:pt x="41" y="123"/>
                      <a:pt x="37" y="126"/>
                    </a:cubicBezTo>
                    <a:cubicBezTo>
                      <a:pt x="33" y="128"/>
                      <a:pt x="29" y="129"/>
                      <a:pt x="26" y="129"/>
                    </a:cubicBezTo>
                    <a:cubicBezTo>
                      <a:pt x="22" y="129"/>
                      <a:pt x="19" y="126"/>
                      <a:pt x="16" y="123"/>
                    </a:cubicBezTo>
                    <a:cubicBezTo>
                      <a:pt x="15" y="122"/>
                      <a:pt x="16" y="121"/>
                      <a:pt x="17" y="121"/>
                    </a:cubicBezTo>
                    <a:cubicBezTo>
                      <a:pt x="20" y="118"/>
                      <a:pt x="20" y="118"/>
                      <a:pt x="20" y="118"/>
                    </a:cubicBezTo>
                    <a:cubicBezTo>
                      <a:pt x="21" y="118"/>
                      <a:pt x="21" y="118"/>
                      <a:pt x="22" y="118"/>
                    </a:cubicBezTo>
                    <a:cubicBezTo>
                      <a:pt x="22" y="118"/>
                      <a:pt x="22" y="118"/>
                      <a:pt x="22" y="118"/>
                    </a:cubicBezTo>
                    <a:cubicBezTo>
                      <a:pt x="24" y="120"/>
                      <a:pt x="26" y="121"/>
                      <a:pt x="27" y="121"/>
                    </a:cubicBezTo>
                    <a:cubicBezTo>
                      <a:pt x="29" y="122"/>
                      <a:pt x="31" y="121"/>
                      <a:pt x="33" y="120"/>
                    </a:cubicBezTo>
                    <a:cubicBezTo>
                      <a:pt x="35" y="118"/>
                      <a:pt x="36" y="116"/>
                      <a:pt x="36" y="114"/>
                    </a:cubicBezTo>
                    <a:cubicBezTo>
                      <a:pt x="37" y="112"/>
                      <a:pt x="36" y="110"/>
                      <a:pt x="35" y="108"/>
                    </a:cubicBezTo>
                    <a:cubicBezTo>
                      <a:pt x="31" y="102"/>
                      <a:pt x="27" y="101"/>
                      <a:pt x="23" y="104"/>
                    </a:cubicBezTo>
                    <a:cubicBezTo>
                      <a:pt x="21" y="105"/>
                      <a:pt x="20" y="107"/>
                      <a:pt x="19" y="109"/>
                    </a:cubicBezTo>
                    <a:cubicBezTo>
                      <a:pt x="15" y="112"/>
                      <a:pt x="15" y="112"/>
                      <a:pt x="15" y="112"/>
                    </a:cubicBezTo>
                    <a:cubicBezTo>
                      <a:pt x="14" y="112"/>
                      <a:pt x="14" y="113"/>
                      <a:pt x="13" y="113"/>
                    </a:cubicBezTo>
                    <a:cubicBezTo>
                      <a:pt x="13" y="112"/>
                      <a:pt x="13" y="112"/>
                      <a:pt x="13" y="112"/>
                    </a:cubicBezTo>
                    <a:cubicBezTo>
                      <a:pt x="11" y="110"/>
                      <a:pt x="9" y="106"/>
                      <a:pt x="6" y="102"/>
                    </a:cubicBezTo>
                    <a:cubicBezTo>
                      <a:pt x="4" y="98"/>
                      <a:pt x="2" y="95"/>
                      <a:pt x="0" y="91"/>
                    </a:cubicBezTo>
                    <a:cubicBezTo>
                      <a:pt x="21" y="77"/>
                      <a:pt x="21" y="77"/>
                      <a:pt x="21" y="77"/>
                    </a:cubicBezTo>
                    <a:cubicBezTo>
                      <a:pt x="22" y="77"/>
                      <a:pt x="22" y="77"/>
                      <a:pt x="23" y="77"/>
                    </a:cubicBezTo>
                    <a:cubicBezTo>
                      <a:pt x="23" y="77"/>
                      <a:pt x="24" y="78"/>
                      <a:pt x="26" y="80"/>
                    </a:cubicBezTo>
                    <a:cubicBezTo>
                      <a:pt x="26" y="81"/>
                      <a:pt x="26" y="81"/>
                      <a:pt x="26" y="81"/>
                    </a:cubicBezTo>
                    <a:cubicBezTo>
                      <a:pt x="26" y="82"/>
                      <a:pt x="26" y="83"/>
                      <a:pt x="25" y="83"/>
                    </a:cubicBezTo>
                    <a:cubicBezTo>
                      <a:pt x="10" y="94"/>
                      <a:pt x="10" y="94"/>
                      <a:pt x="10" y="94"/>
                    </a:cubicBezTo>
                    <a:cubicBezTo>
                      <a:pt x="11" y="95"/>
                      <a:pt x="12" y="96"/>
                      <a:pt x="13" y="98"/>
                    </a:cubicBezTo>
                    <a:cubicBezTo>
                      <a:pt x="14" y="101"/>
                      <a:pt x="15" y="102"/>
                      <a:pt x="16" y="103"/>
                    </a:cubicBezTo>
                    <a:cubicBezTo>
                      <a:pt x="17" y="101"/>
                      <a:pt x="18" y="99"/>
                      <a:pt x="20" y="97"/>
                    </a:cubicBezTo>
                    <a:cubicBezTo>
                      <a:pt x="24" y="95"/>
                      <a:pt x="28" y="94"/>
                      <a:pt x="32" y="95"/>
                    </a:cubicBezTo>
                    <a:cubicBezTo>
                      <a:pt x="36" y="96"/>
                      <a:pt x="39" y="99"/>
                      <a:pt x="42" y="102"/>
                    </a:cubicBezTo>
                    <a:close/>
                    <a:moveTo>
                      <a:pt x="76" y="79"/>
                    </a:moveTo>
                    <a:cubicBezTo>
                      <a:pt x="79" y="84"/>
                      <a:pt x="80" y="88"/>
                      <a:pt x="79" y="92"/>
                    </a:cubicBezTo>
                    <a:cubicBezTo>
                      <a:pt x="78" y="96"/>
                      <a:pt x="76" y="100"/>
                      <a:pt x="71" y="103"/>
                    </a:cubicBezTo>
                    <a:cubicBezTo>
                      <a:pt x="67" y="105"/>
                      <a:pt x="63" y="106"/>
                      <a:pt x="60" y="106"/>
                    </a:cubicBezTo>
                    <a:cubicBezTo>
                      <a:pt x="56" y="106"/>
                      <a:pt x="53" y="104"/>
                      <a:pt x="50" y="100"/>
                    </a:cubicBezTo>
                    <a:cubicBezTo>
                      <a:pt x="49" y="99"/>
                      <a:pt x="50" y="98"/>
                      <a:pt x="51" y="98"/>
                    </a:cubicBezTo>
                    <a:cubicBezTo>
                      <a:pt x="55" y="95"/>
                      <a:pt x="55" y="95"/>
                      <a:pt x="55" y="95"/>
                    </a:cubicBezTo>
                    <a:cubicBezTo>
                      <a:pt x="55" y="95"/>
                      <a:pt x="55" y="95"/>
                      <a:pt x="56" y="95"/>
                    </a:cubicBezTo>
                    <a:cubicBezTo>
                      <a:pt x="56" y="95"/>
                      <a:pt x="56" y="95"/>
                      <a:pt x="56" y="95"/>
                    </a:cubicBezTo>
                    <a:cubicBezTo>
                      <a:pt x="58" y="97"/>
                      <a:pt x="60" y="98"/>
                      <a:pt x="61" y="98"/>
                    </a:cubicBezTo>
                    <a:cubicBezTo>
                      <a:pt x="63" y="99"/>
                      <a:pt x="65" y="98"/>
                      <a:pt x="67" y="97"/>
                    </a:cubicBezTo>
                    <a:cubicBezTo>
                      <a:pt x="69" y="95"/>
                      <a:pt x="70" y="93"/>
                      <a:pt x="71" y="91"/>
                    </a:cubicBezTo>
                    <a:cubicBezTo>
                      <a:pt x="71" y="89"/>
                      <a:pt x="70" y="87"/>
                      <a:pt x="69" y="85"/>
                    </a:cubicBezTo>
                    <a:cubicBezTo>
                      <a:pt x="65" y="79"/>
                      <a:pt x="61" y="78"/>
                      <a:pt x="57" y="81"/>
                    </a:cubicBezTo>
                    <a:cubicBezTo>
                      <a:pt x="55" y="82"/>
                      <a:pt x="54" y="84"/>
                      <a:pt x="53" y="86"/>
                    </a:cubicBezTo>
                    <a:cubicBezTo>
                      <a:pt x="49" y="89"/>
                      <a:pt x="49" y="89"/>
                      <a:pt x="49" y="89"/>
                    </a:cubicBezTo>
                    <a:cubicBezTo>
                      <a:pt x="48" y="89"/>
                      <a:pt x="48" y="90"/>
                      <a:pt x="47" y="90"/>
                    </a:cubicBezTo>
                    <a:cubicBezTo>
                      <a:pt x="47" y="89"/>
                      <a:pt x="47" y="89"/>
                      <a:pt x="47" y="89"/>
                    </a:cubicBezTo>
                    <a:cubicBezTo>
                      <a:pt x="45" y="87"/>
                      <a:pt x="43" y="83"/>
                      <a:pt x="40" y="79"/>
                    </a:cubicBezTo>
                    <a:cubicBezTo>
                      <a:pt x="38" y="76"/>
                      <a:pt x="36" y="72"/>
                      <a:pt x="34" y="68"/>
                    </a:cubicBezTo>
                    <a:cubicBezTo>
                      <a:pt x="55" y="54"/>
                      <a:pt x="55" y="54"/>
                      <a:pt x="55" y="54"/>
                    </a:cubicBezTo>
                    <a:cubicBezTo>
                      <a:pt x="56" y="54"/>
                      <a:pt x="56" y="54"/>
                      <a:pt x="57" y="54"/>
                    </a:cubicBezTo>
                    <a:cubicBezTo>
                      <a:pt x="57" y="54"/>
                      <a:pt x="58" y="55"/>
                      <a:pt x="60" y="57"/>
                    </a:cubicBezTo>
                    <a:cubicBezTo>
                      <a:pt x="60" y="58"/>
                      <a:pt x="60" y="58"/>
                      <a:pt x="60" y="58"/>
                    </a:cubicBezTo>
                    <a:cubicBezTo>
                      <a:pt x="60" y="59"/>
                      <a:pt x="60" y="60"/>
                      <a:pt x="59" y="60"/>
                    </a:cubicBezTo>
                    <a:cubicBezTo>
                      <a:pt x="44" y="71"/>
                      <a:pt x="44" y="71"/>
                      <a:pt x="44" y="71"/>
                    </a:cubicBezTo>
                    <a:cubicBezTo>
                      <a:pt x="45" y="72"/>
                      <a:pt x="46" y="73"/>
                      <a:pt x="47" y="75"/>
                    </a:cubicBezTo>
                    <a:cubicBezTo>
                      <a:pt x="48" y="78"/>
                      <a:pt x="49" y="79"/>
                      <a:pt x="50" y="80"/>
                    </a:cubicBezTo>
                    <a:cubicBezTo>
                      <a:pt x="51" y="78"/>
                      <a:pt x="52" y="76"/>
                      <a:pt x="54" y="74"/>
                    </a:cubicBezTo>
                    <a:cubicBezTo>
                      <a:pt x="58" y="72"/>
                      <a:pt x="62" y="71"/>
                      <a:pt x="66" y="72"/>
                    </a:cubicBezTo>
                    <a:cubicBezTo>
                      <a:pt x="70" y="73"/>
                      <a:pt x="73" y="76"/>
                      <a:pt x="76" y="79"/>
                    </a:cubicBezTo>
                    <a:close/>
                    <a:moveTo>
                      <a:pt x="96" y="76"/>
                    </a:moveTo>
                    <a:cubicBezTo>
                      <a:pt x="97" y="78"/>
                      <a:pt x="98" y="79"/>
                      <a:pt x="98" y="81"/>
                    </a:cubicBezTo>
                    <a:cubicBezTo>
                      <a:pt x="98" y="83"/>
                      <a:pt x="98" y="84"/>
                      <a:pt x="96" y="85"/>
                    </a:cubicBezTo>
                    <a:cubicBezTo>
                      <a:pt x="95" y="86"/>
                      <a:pt x="93" y="86"/>
                      <a:pt x="92" y="85"/>
                    </a:cubicBezTo>
                    <a:cubicBezTo>
                      <a:pt x="91" y="84"/>
                      <a:pt x="89" y="83"/>
                      <a:pt x="88" y="82"/>
                    </a:cubicBezTo>
                    <a:cubicBezTo>
                      <a:pt x="87" y="80"/>
                      <a:pt x="87" y="79"/>
                      <a:pt x="87" y="77"/>
                    </a:cubicBezTo>
                    <a:cubicBezTo>
                      <a:pt x="87" y="75"/>
                      <a:pt x="87" y="74"/>
                      <a:pt x="88" y="73"/>
                    </a:cubicBezTo>
                    <a:cubicBezTo>
                      <a:pt x="90" y="72"/>
                      <a:pt x="91" y="72"/>
                      <a:pt x="93" y="73"/>
                    </a:cubicBezTo>
                    <a:cubicBezTo>
                      <a:pt x="94" y="74"/>
                      <a:pt x="95" y="75"/>
                      <a:pt x="96" y="76"/>
                    </a:cubicBezTo>
                    <a:close/>
                    <a:moveTo>
                      <a:pt x="127" y="45"/>
                    </a:moveTo>
                    <a:cubicBezTo>
                      <a:pt x="130" y="50"/>
                      <a:pt x="131" y="54"/>
                      <a:pt x="130" y="58"/>
                    </a:cubicBezTo>
                    <a:cubicBezTo>
                      <a:pt x="129" y="62"/>
                      <a:pt x="127" y="65"/>
                      <a:pt x="122" y="68"/>
                    </a:cubicBezTo>
                    <a:cubicBezTo>
                      <a:pt x="113" y="75"/>
                      <a:pt x="104" y="71"/>
                      <a:pt x="95" y="58"/>
                    </a:cubicBezTo>
                    <a:cubicBezTo>
                      <a:pt x="91" y="52"/>
                      <a:pt x="88" y="46"/>
                      <a:pt x="88" y="41"/>
                    </a:cubicBezTo>
                    <a:cubicBezTo>
                      <a:pt x="87" y="35"/>
                      <a:pt x="90" y="30"/>
                      <a:pt x="95" y="26"/>
                    </a:cubicBezTo>
                    <a:cubicBezTo>
                      <a:pt x="99" y="24"/>
                      <a:pt x="102" y="23"/>
                      <a:pt x="104" y="23"/>
                    </a:cubicBezTo>
                    <a:cubicBezTo>
                      <a:pt x="108" y="23"/>
                      <a:pt x="111" y="24"/>
                      <a:pt x="113" y="27"/>
                    </a:cubicBezTo>
                    <a:cubicBezTo>
                      <a:pt x="113" y="28"/>
                      <a:pt x="113" y="29"/>
                      <a:pt x="112" y="29"/>
                    </a:cubicBezTo>
                    <a:cubicBezTo>
                      <a:pt x="108" y="32"/>
                      <a:pt x="108" y="32"/>
                      <a:pt x="108" y="32"/>
                    </a:cubicBezTo>
                    <a:cubicBezTo>
                      <a:pt x="107" y="32"/>
                      <a:pt x="107" y="32"/>
                      <a:pt x="106" y="32"/>
                    </a:cubicBezTo>
                    <a:cubicBezTo>
                      <a:pt x="105" y="31"/>
                      <a:pt x="104" y="31"/>
                      <a:pt x="103" y="31"/>
                    </a:cubicBezTo>
                    <a:cubicBezTo>
                      <a:pt x="102" y="31"/>
                      <a:pt x="101" y="32"/>
                      <a:pt x="99" y="33"/>
                    </a:cubicBezTo>
                    <a:cubicBezTo>
                      <a:pt x="97" y="34"/>
                      <a:pt x="96" y="37"/>
                      <a:pt x="96" y="40"/>
                    </a:cubicBezTo>
                    <a:cubicBezTo>
                      <a:pt x="96" y="42"/>
                      <a:pt x="97" y="45"/>
                      <a:pt x="99" y="48"/>
                    </a:cubicBezTo>
                    <a:cubicBezTo>
                      <a:pt x="100" y="45"/>
                      <a:pt x="102" y="42"/>
                      <a:pt x="105" y="40"/>
                    </a:cubicBezTo>
                    <a:cubicBezTo>
                      <a:pt x="109" y="37"/>
                      <a:pt x="113" y="37"/>
                      <a:pt x="117" y="38"/>
                    </a:cubicBezTo>
                    <a:cubicBezTo>
                      <a:pt x="121" y="39"/>
                      <a:pt x="124" y="42"/>
                      <a:pt x="127" y="45"/>
                    </a:cubicBezTo>
                    <a:close/>
                    <a:moveTo>
                      <a:pt x="119" y="50"/>
                    </a:moveTo>
                    <a:cubicBezTo>
                      <a:pt x="118" y="48"/>
                      <a:pt x="116" y="47"/>
                      <a:pt x="114" y="46"/>
                    </a:cubicBezTo>
                    <a:cubicBezTo>
                      <a:pt x="112" y="45"/>
                      <a:pt x="110" y="46"/>
                      <a:pt x="108" y="47"/>
                    </a:cubicBezTo>
                    <a:cubicBezTo>
                      <a:pt x="106" y="48"/>
                      <a:pt x="105" y="50"/>
                      <a:pt x="105" y="53"/>
                    </a:cubicBezTo>
                    <a:cubicBezTo>
                      <a:pt x="104" y="55"/>
                      <a:pt x="105" y="57"/>
                      <a:pt x="106" y="59"/>
                    </a:cubicBezTo>
                    <a:cubicBezTo>
                      <a:pt x="108" y="61"/>
                      <a:pt x="110" y="62"/>
                      <a:pt x="112" y="63"/>
                    </a:cubicBezTo>
                    <a:cubicBezTo>
                      <a:pt x="114" y="64"/>
                      <a:pt x="116" y="63"/>
                      <a:pt x="118" y="62"/>
                    </a:cubicBezTo>
                    <a:cubicBezTo>
                      <a:pt x="120" y="61"/>
                      <a:pt x="121" y="59"/>
                      <a:pt x="121" y="57"/>
                    </a:cubicBezTo>
                    <a:cubicBezTo>
                      <a:pt x="121" y="54"/>
                      <a:pt x="121" y="52"/>
                      <a:pt x="119" y="50"/>
                    </a:cubicBezTo>
                    <a:close/>
                    <a:moveTo>
                      <a:pt x="161" y="23"/>
                    </a:moveTo>
                    <a:cubicBezTo>
                      <a:pt x="164" y="27"/>
                      <a:pt x="165" y="31"/>
                      <a:pt x="164" y="35"/>
                    </a:cubicBezTo>
                    <a:cubicBezTo>
                      <a:pt x="163" y="39"/>
                      <a:pt x="161" y="42"/>
                      <a:pt x="157" y="45"/>
                    </a:cubicBezTo>
                    <a:cubicBezTo>
                      <a:pt x="147" y="52"/>
                      <a:pt x="138" y="48"/>
                      <a:pt x="129" y="35"/>
                    </a:cubicBezTo>
                    <a:cubicBezTo>
                      <a:pt x="125" y="29"/>
                      <a:pt x="122" y="23"/>
                      <a:pt x="122" y="18"/>
                    </a:cubicBezTo>
                    <a:cubicBezTo>
                      <a:pt x="122" y="12"/>
                      <a:pt x="124" y="7"/>
                      <a:pt x="129" y="3"/>
                    </a:cubicBezTo>
                    <a:cubicBezTo>
                      <a:pt x="133" y="1"/>
                      <a:pt x="136" y="0"/>
                      <a:pt x="139" y="0"/>
                    </a:cubicBezTo>
                    <a:cubicBezTo>
                      <a:pt x="142" y="0"/>
                      <a:pt x="145" y="1"/>
                      <a:pt x="147" y="4"/>
                    </a:cubicBezTo>
                    <a:cubicBezTo>
                      <a:pt x="147" y="5"/>
                      <a:pt x="147" y="6"/>
                      <a:pt x="146" y="6"/>
                    </a:cubicBezTo>
                    <a:cubicBezTo>
                      <a:pt x="142" y="9"/>
                      <a:pt x="142" y="9"/>
                      <a:pt x="142" y="9"/>
                    </a:cubicBezTo>
                    <a:cubicBezTo>
                      <a:pt x="141" y="9"/>
                      <a:pt x="141" y="9"/>
                      <a:pt x="140" y="9"/>
                    </a:cubicBezTo>
                    <a:cubicBezTo>
                      <a:pt x="139" y="9"/>
                      <a:pt x="138" y="8"/>
                      <a:pt x="137" y="8"/>
                    </a:cubicBezTo>
                    <a:cubicBezTo>
                      <a:pt x="136" y="8"/>
                      <a:pt x="135" y="9"/>
                      <a:pt x="133" y="10"/>
                    </a:cubicBezTo>
                    <a:cubicBezTo>
                      <a:pt x="131" y="11"/>
                      <a:pt x="130" y="14"/>
                      <a:pt x="130" y="17"/>
                    </a:cubicBezTo>
                    <a:cubicBezTo>
                      <a:pt x="130" y="19"/>
                      <a:pt x="131" y="22"/>
                      <a:pt x="133" y="25"/>
                    </a:cubicBezTo>
                    <a:cubicBezTo>
                      <a:pt x="134" y="22"/>
                      <a:pt x="136" y="19"/>
                      <a:pt x="139" y="17"/>
                    </a:cubicBezTo>
                    <a:cubicBezTo>
                      <a:pt x="143" y="14"/>
                      <a:pt x="147" y="14"/>
                      <a:pt x="151" y="15"/>
                    </a:cubicBezTo>
                    <a:cubicBezTo>
                      <a:pt x="155" y="16"/>
                      <a:pt x="158" y="19"/>
                      <a:pt x="161" y="23"/>
                    </a:cubicBezTo>
                    <a:close/>
                    <a:moveTo>
                      <a:pt x="153" y="27"/>
                    </a:moveTo>
                    <a:cubicBezTo>
                      <a:pt x="152" y="25"/>
                      <a:pt x="150" y="24"/>
                      <a:pt x="148" y="23"/>
                    </a:cubicBezTo>
                    <a:cubicBezTo>
                      <a:pt x="146" y="22"/>
                      <a:pt x="144" y="23"/>
                      <a:pt x="142" y="24"/>
                    </a:cubicBezTo>
                    <a:cubicBezTo>
                      <a:pt x="140" y="26"/>
                      <a:pt x="139" y="27"/>
                      <a:pt x="139" y="30"/>
                    </a:cubicBezTo>
                    <a:cubicBezTo>
                      <a:pt x="138" y="32"/>
                      <a:pt x="139" y="34"/>
                      <a:pt x="141" y="36"/>
                    </a:cubicBezTo>
                    <a:cubicBezTo>
                      <a:pt x="142" y="38"/>
                      <a:pt x="144" y="39"/>
                      <a:pt x="146" y="40"/>
                    </a:cubicBezTo>
                    <a:cubicBezTo>
                      <a:pt x="148" y="41"/>
                      <a:pt x="150" y="41"/>
                      <a:pt x="152" y="39"/>
                    </a:cubicBezTo>
                    <a:cubicBezTo>
                      <a:pt x="154" y="38"/>
                      <a:pt x="155" y="36"/>
                      <a:pt x="155" y="34"/>
                    </a:cubicBezTo>
                    <a:cubicBezTo>
                      <a:pt x="155" y="31"/>
                      <a:pt x="155" y="29"/>
                      <a:pt x="153"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98"/>
              <p:cNvSpPr/>
              <p:nvPr/>
            </p:nvSpPr>
            <p:spPr bwMode="auto">
              <a:xfrm>
                <a:off x="4274" y="2788"/>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29DD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99"/>
              <p:cNvSpPr/>
              <p:nvPr/>
            </p:nvSpPr>
            <p:spPr bwMode="auto">
              <a:xfrm>
                <a:off x="3895" y="2523"/>
                <a:ext cx="708" cy="538"/>
              </a:xfrm>
              <a:custGeom>
                <a:avLst/>
                <a:gdLst>
                  <a:gd name="T0" fmla="*/ 433 w 708"/>
                  <a:gd name="T1" fmla="*/ 173 h 538"/>
                  <a:gd name="T2" fmla="*/ 525 w 708"/>
                  <a:gd name="T3" fmla="*/ 74 h 538"/>
                  <a:gd name="T4" fmla="*/ 701 w 708"/>
                  <a:gd name="T5" fmla="*/ 0 h 538"/>
                  <a:gd name="T6" fmla="*/ 708 w 708"/>
                  <a:gd name="T7" fmla="*/ 17 h 538"/>
                  <a:gd name="T8" fmla="*/ 534 w 708"/>
                  <a:gd name="T9" fmla="*/ 89 h 538"/>
                  <a:gd name="T10" fmla="*/ 440 w 708"/>
                  <a:gd name="T11" fmla="*/ 190 h 538"/>
                  <a:gd name="T12" fmla="*/ 268 w 708"/>
                  <a:gd name="T13" fmla="*/ 183 h 538"/>
                  <a:gd name="T14" fmla="*/ 145 w 708"/>
                  <a:gd name="T15" fmla="*/ 238 h 538"/>
                  <a:gd name="T16" fmla="*/ 38 w 708"/>
                  <a:gd name="T17" fmla="*/ 323 h 538"/>
                  <a:gd name="T18" fmla="*/ 18 w 708"/>
                  <a:gd name="T19" fmla="*/ 538 h 538"/>
                  <a:gd name="T20" fmla="*/ 0 w 708"/>
                  <a:gd name="T21" fmla="*/ 536 h 538"/>
                  <a:gd name="T22" fmla="*/ 22 w 708"/>
                  <a:gd name="T23" fmla="*/ 314 h 538"/>
                  <a:gd name="T24" fmla="*/ 136 w 708"/>
                  <a:gd name="T25" fmla="*/ 223 h 538"/>
                  <a:gd name="T26" fmla="*/ 264 w 708"/>
                  <a:gd name="T27" fmla="*/ 165 h 538"/>
                  <a:gd name="T28" fmla="*/ 433 w 708"/>
                  <a:gd name="T29" fmla="*/ 173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8" h="538">
                    <a:moveTo>
                      <a:pt x="433" y="173"/>
                    </a:moveTo>
                    <a:lnTo>
                      <a:pt x="525" y="74"/>
                    </a:lnTo>
                    <a:lnTo>
                      <a:pt x="701" y="0"/>
                    </a:lnTo>
                    <a:lnTo>
                      <a:pt x="708" y="17"/>
                    </a:lnTo>
                    <a:lnTo>
                      <a:pt x="534" y="89"/>
                    </a:lnTo>
                    <a:lnTo>
                      <a:pt x="440" y="190"/>
                    </a:lnTo>
                    <a:lnTo>
                      <a:pt x="268" y="183"/>
                    </a:lnTo>
                    <a:lnTo>
                      <a:pt x="145" y="238"/>
                    </a:lnTo>
                    <a:lnTo>
                      <a:pt x="38" y="323"/>
                    </a:lnTo>
                    <a:lnTo>
                      <a:pt x="18" y="538"/>
                    </a:lnTo>
                    <a:lnTo>
                      <a:pt x="0" y="536"/>
                    </a:lnTo>
                    <a:lnTo>
                      <a:pt x="22" y="314"/>
                    </a:lnTo>
                    <a:lnTo>
                      <a:pt x="136" y="223"/>
                    </a:lnTo>
                    <a:lnTo>
                      <a:pt x="264" y="165"/>
                    </a:lnTo>
                    <a:lnTo>
                      <a:pt x="433" y="17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100"/>
              <p:cNvSpPr>
                <a:spLocks noEditPoints="1"/>
              </p:cNvSpPr>
              <p:nvPr/>
            </p:nvSpPr>
            <p:spPr bwMode="auto">
              <a:xfrm>
                <a:off x="3435" y="2117"/>
                <a:ext cx="444" cy="347"/>
              </a:xfrm>
              <a:custGeom>
                <a:avLst/>
                <a:gdLst>
                  <a:gd name="T0" fmla="*/ 73 w 493"/>
                  <a:gd name="T1" fmla="*/ 362 h 384"/>
                  <a:gd name="T2" fmla="*/ 29 w 493"/>
                  <a:gd name="T3" fmla="*/ 377 h 384"/>
                  <a:gd name="T4" fmla="*/ 53 w 493"/>
                  <a:gd name="T5" fmla="*/ 364 h 384"/>
                  <a:gd name="T6" fmla="*/ 57 w 493"/>
                  <a:gd name="T7" fmla="*/ 352 h 384"/>
                  <a:gd name="T8" fmla="*/ 39 w 493"/>
                  <a:gd name="T9" fmla="*/ 346 h 384"/>
                  <a:gd name="T10" fmla="*/ 5 w 493"/>
                  <a:gd name="T11" fmla="*/ 334 h 384"/>
                  <a:gd name="T12" fmla="*/ 12 w 493"/>
                  <a:gd name="T13" fmla="*/ 303 h 384"/>
                  <a:gd name="T14" fmla="*/ 36 w 493"/>
                  <a:gd name="T15" fmla="*/ 316 h 384"/>
                  <a:gd name="T16" fmla="*/ 17 w 493"/>
                  <a:gd name="T17" fmla="*/ 320 h 384"/>
                  <a:gd name="T18" fmla="*/ 21 w 493"/>
                  <a:gd name="T19" fmla="*/ 327 h 384"/>
                  <a:gd name="T20" fmla="*/ 52 w 493"/>
                  <a:gd name="T21" fmla="*/ 332 h 384"/>
                  <a:gd name="T22" fmla="*/ 123 w 493"/>
                  <a:gd name="T23" fmla="*/ 292 h 384"/>
                  <a:gd name="T24" fmla="*/ 133 w 493"/>
                  <a:gd name="T25" fmla="*/ 318 h 384"/>
                  <a:gd name="T26" fmla="*/ 105 w 493"/>
                  <a:gd name="T27" fmla="*/ 344 h 384"/>
                  <a:gd name="T28" fmla="*/ 75 w 493"/>
                  <a:gd name="T29" fmla="*/ 324 h 384"/>
                  <a:gd name="T30" fmla="*/ 60 w 493"/>
                  <a:gd name="T31" fmla="*/ 273 h 384"/>
                  <a:gd name="T32" fmla="*/ 96 w 493"/>
                  <a:gd name="T33" fmla="*/ 325 h 384"/>
                  <a:gd name="T34" fmla="*/ 111 w 493"/>
                  <a:gd name="T35" fmla="*/ 325 h 384"/>
                  <a:gd name="T36" fmla="*/ 111 w 493"/>
                  <a:gd name="T37" fmla="*/ 303 h 384"/>
                  <a:gd name="T38" fmla="*/ 95 w 493"/>
                  <a:gd name="T39" fmla="*/ 250 h 384"/>
                  <a:gd name="T40" fmla="*/ 235 w 493"/>
                  <a:gd name="T41" fmla="*/ 258 h 384"/>
                  <a:gd name="T42" fmla="*/ 185 w 493"/>
                  <a:gd name="T43" fmla="*/ 227 h 384"/>
                  <a:gd name="T44" fmla="*/ 188 w 493"/>
                  <a:gd name="T45" fmla="*/ 289 h 384"/>
                  <a:gd name="T46" fmla="*/ 166 w 493"/>
                  <a:gd name="T47" fmla="*/ 305 h 384"/>
                  <a:gd name="T48" fmla="*/ 117 w 493"/>
                  <a:gd name="T49" fmla="*/ 235 h 384"/>
                  <a:gd name="T50" fmla="*/ 180 w 493"/>
                  <a:gd name="T51" fmla="*/ 264 h 384"/>
                  <a:gd name="T52" fmla="*/ 176 w 493"/>
                  <a:gd name="T53" fmla="*/ 195 h 384"/>
                  <a:gd name="T54" fmla="*/ 324 w 493"/>
                  <a:gd name="T55" fmla="*/ 198 h 384"/>
                  <a:gd name="T56" fmla="*/ 273 w 493"/>
                  <a:gd name="T57" fmla="*/ 167 h 384"/>
                  <a:gd name="T58" fmla="*/ 276 w 493"/>
                  <a:gd name="T59" fmla="*/ 230 h 384"/>
                  <a:gd name="T60" fmla="*/ 254 w 493"/>
                  <a:gd name="T61" fmla="*/ 245 h 384"/>
                  <a:gd name="T62" fmla="*/ 205 w 493"/>
                  <a:gd name="T63" fmla="*/ 175 h 384"/>
                  <a:gd name="T64" fmla="*/ 268 w 493"/>
                  <a:gd name="T65" fmla="*/ 205 h 384"/>
                  <a:gd name="T66" fmla="*/ 264 w 493"/>
                  <a:gd name="T67" fmla="*/ 136 h 384"/>
                  <a:gd name="T68" fmla="*/ 396 w 493"/>
                  <a:gd name="T69" fmla="*/ 149 h 384"/>
                  <a:gd name="T70" fmla="*/ 367 w 493"/>
                  <a:gd name="T71" fmla="*/ 147 h 384"/>
                  <a:gd name="T72" fmla="*/ 342 w 493"/>
                  <a:gd name="T73" fmla="*/ 185 h 384"/>
                  <a:gd name="T74" fmla="*/ 308 w 493"/>
                  <a:gd name="T75" fmla="*/ 106 h 384"/>
                  <a:gd name="T76" fmla="*/ 396 w 493"/>
                  <a:gd name="T77" fmla="*/ 149 h 384"/>
                  <a:gd name="T78" fmla="*/ 328 w 493"/>
                  <a:gd name="T79" fmla="*/ 120 h 384"/>
                  <a:gd name="T80" fmla="*/ 353 w 493"/>
                  <a:gd name="T81" fmla="*/ 138 h 384"/>
                  <a:gd name="T82" fmla="*/ 438 w 493"/>
                  <a:gd name="T83" fmla="*/ 121 h 384"/>
                  <a:gd name="T84" fmla="*/ 401 w 493"/>
                  <a:gd name="T85" fmla="*/ 102 h 384"/>
                  <a:gd name="T86" fmla="*/ 408 w 493"/>
                  <a:gd name="T87" fmla="*/ 141 h 384"/>
                  <a:gd name="T88" fmla="*/ 374 w 493"/>
                  <a:gd name="T89" fmla="*/ 61 h 384"/>
                  <a:gd name="T90" fmla="*/ 405 w 493"/>
                  <a:gd name="T91" fmla="*/ 54 h 384"/>
                  <a:gd name="T92" fmla="*/ 415 w 493"/>
                  <a:gd name="T93" fmla="*/ 91 h 384"/>
                  <a:gd name="T94" fmla="*/ 403 w 493"/>
                  <a:gd name="T95" fmla="*/ 72 h 384"/>
                  <a:gd name="T96" fmla="*/ 386 w 493"/>
                  <a:gd name="T97" fmla="*/ 72 h 384"/>
                  <a:gd name="T98" fmla="*/ 392 w 493"/>
                  <a:gd name="T99" fmla="*/ 89 h 384"/>
                  <a:gd name="T100" fmla="*/ 403 w 493"/>
                  <a:gd name="T101" fmla="*/ 80 h 384"/>
                  <a:gd name="T102" fmla="*/ 466 w 493"/>
                  <a:gd name="T103" fmla="*/ 0 h 384"/>
                  <a:gd name="T104" fmla="*/ 493 w 493"/>
                  <a:gd name="T105" fmla="*/ 84 h 384"/>
                  <a:gd name="T106" fmla="*/ 459 w 493"/>
                  <a:gd name="T107" fmla="*/ 62 h 384"/>
                  <a:gd name="T108" fmla="*/ 425 w 493"/>
                  <a:gd name="T109" fmla="*/ 27 h 384"/>
                  <a:gd name="T110" fmla="*/ 452 w 493"/>
                  <a:gd name="T111" fmla="*/ 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3" h="384">
                    <a:moveTo>
                      <a:pt x="70" y="343"/>
                    </a:moveTo>
                    <a:cubicBezTo>
                      <a:pt x="74" y="349"/>
                      <a:pt x="75" y="355"/>
                      <a:pt x="73" y="362"/>
                    </a:cubicBezTo>
                    <a:cubicBezTo>
                      <a:pt x="72" y="368"/>
                      <a:pt x="68" y="373"/>
                      <a:pt x="62" y="377"/>
                    </a:cubicBezTo>
                    <a:cubicBezTo>
                      <a:pt x="52" y="384"/>
                      <a:pt x="41" y="384"/>
                      <a:pt x="29" y="377"/>
                    </a:cubicBezTo>
                    <a:cubicBezTo>
                      <a:pt x="36" y="363"/>
                      <a:pt x="36" y="363"/>
                      <a:pt x="36" y="363"/>
                    </a:cubicBezTo>
                    <a:cubicBezTo>
                      <a:pt x="43" y="367"/>
                      <a:pt x="49" y="367"/>
                      <a:pt x="53" y="364"/>
                    </a:cubicBezTo>
                    <a:cubicBezTo>
                      <a:pt x="56" y="363"/>
                      <a:pt x="57" y="361"/>
                      <a:pt x="58" y="359"/>
                    </a:cubicBezTo>
                    <a:cubicBezTo>
                      <a:pt x="59" y="356"/>
                      <a:pt x="58" y="354"/>
                      <a:pt x="57" y="352"/>
                    </a:cubicBezTo>
                    <a:cubicBezTo>
                      <a:pt x="56" y="350"/>
                      <a:pt x="53" y="349"/>
                      <a:pt x="49" y="348"/>
                    </a:cubicBezTo>
                    <a:cubicBezTo>
                      <a:pt x="47" y="347"/>
                      <a:pt x="44" y="347"/>
                      <a:pt x="39" y="346"/>
                    </a:cubicBezTo>
                    <a:cubicBezTo>
                      <a:pt x="30" y="346"/>
                      <a:pt x="24" y="345"/>
                      <a:pt x="20" y="344"/>
                    </a:cubicBezTo>
                    <a:cubicBezTo>
                      <a:pt x="13" y="342"/>
                      <a:pt x="8" y="339"/>
                      <a:pt x="5" y="334"/>
                    </a:cubicBezTo>
                    <a:cubicBezTo>
                      <a:pt x="1" y="329"/>
                      <a:pt x="0" y="323"/>
                      <a:pt x="2" y="317"/>
                    </a:cubicBezTo>
                    <a:cubicBezTo>
                      <a:pt x="3" y="311"/>
                      <a:pt x="7" y="307"/>
                      <a:pt x="12" y="303"/>
                    </a:cubicBezTo>
                    <a:cubicBezTo>
                      <a:pt x="19" y="299"/>
                      <a:pt x="28" y="298"/>
                      <a:pt x="40" y="301"/>
                    </a:cubicBezTo>
                    <a:cubicBezTo>
                      <a:pt x="36" y="316"/>
                      <a:pt x="36" y="316"/>
                      <a:pt x="36" y="316"/>
                    </a:cubicBezTo>
                    <a:cubicBezTo>
                      <a:pt x="29" y="314"/>
                      <a:pt x="24" y="314"/>
                      <a:pt x="20" y="316"/>
                    </a:cubicBezTo>
                    <a:cubicBezTo>
                      <a:pt x="19" y="317"/>
                      <a:pt x="18" y="318"/>
                      <a:pt x="17" y="320"/>
                    </a:cubicBezTo>
                    <a:cubicBezTo>
                      <a:pt x="16" y="322"/>
                      <a:pt x="17" y="323"/>
                      <a:pt x="17" y="325"/>
                    </a:cubicBezTo>
                    <a:cubicBezTo>
                      <a:pt x="18" y="326"/>
                      <a:pt x="19" y="327"/>
                      <a:pt x="21" y="327"/>
                    </a:cubicBezTo>
                    <a:cubicBezTo>
                      <a:pt x="23" y="328"/>
                      <a:pt x="28" y="329"/>
                      <a:pt x="37" y="330"/>
                    </a:cubicBezTo>
                    <a:cubicBezTo>
                      <a:pt x="45" y="331"/>
                      <a:pt x="50" y="331"/>
                      <a:pt x="52" y="332"/>
                    </a:cubicBezTo>
                    <a:cubicBezTo>
                      <a:pt x="60" y="333"/>
                      <a:pt x="66" y="337"/>
                      <a:pt x="70" y="343"/>
                    </a:cubicBezTo>
                    <a:close/>
                    <a:moveTo>
                      <a:pt x="123" y="292"/>
                    </a:moveTo>
                    <a:cubicBezTo>
                      <a:pt x="127" y="298"/>
                      <a:pt x="129" y="302"/>
                      <a:pt x="131" y="304"/>
                    </a:cubicBezTo>
                    <a:cubicBezTo>
                      <a:pt x="133" y="309"/>
                      <a:pt x="133" y="314"/>
                      <a:pt x="133" y="318"/>
                    </a:cubicBezTo>
                    <a:cubicBezTo>
                      <a:pt x="132" y="326"/>
                      <a:pt x="127" y="333"/>
                      <a:pt x="120" y="338"/>
                    </a:cubicBezTo>
                    <a:cubicBezTo>
                      <a:pt x="115" y="341"/>
                      <a:pt x="110" y="343"/>
                      <a:pt x="105" y="344"/>
                    </a:cubicBezTo>
                    <a:cubicBezTo>
                      <a:pt x="99" y="344"/>
                      <a:pt x="94" y="343"/>
                      <a:pt x="90" y="340"/>
                    </a:cubicBezTo>
                    <a:cubicBezTo>
                      <a:pt x="86" y="338"/>
                      <a:pt x="81" y="332"/>
                      <a:pt x="75" y="324"/>
                    </a:cubicBezTo>
                    <a:cubicBezTo>
                      <a:pt x="47" y="282"/>
                      <a:pt x="47" y="282"/>
                      <a:pt x="47" y="282"/>
                    </a:cubicBezTo>
                    <a:cubicBezTo>
                      <a:pt x="60" y="273"/>
                      <a:pt x="60" y="273"/>
                      <a:pt x="60" y="273"/>
                    </a:cubicBezTo>
                    <a:cubicBezTo>
                      <a:pt x="91" y="319"/>
                      <a:pt x="91" y="319"/>
                      <a:pt x="91" y="319"/>
                    </a:cubicBezTo>
                    <a:cubicBezTo>
                      <a:pt x="93" y="322"/>
                      <a:pt x="95" y="324"/>
                      <a:pt x="96" y="325"/>
                    </a:cubicBezTo>
                    <a:cubicBezTo>
                      <a:pt x="99" y="327"/>
                      <a:pt x="101" y="328"/>
                      <a:pt x="104" y="328"/>
                    </a:cubicBezTo>
                    <a:cubicBezTo>
                      <a:pt x="106" y="328"/>
                      <a:pt x="108" y="327"/>
                      <a:pt x="111" y="325"/>
                    </a:cubicBezTo>
                    <a:cubicBezTo>
                      <a:pt x="116" y="322"/>
                      <a:pt x="118" y="318"/>
                      <a:pt x="116" y="313"/>
                    </a:cubicBezTo>
                    <a:cubicBezTo>
                      <a:pt x="116" y="311"/>
                      <a:pt x="114" y="308"/>
                      <a:pt x="111" y="303"/>
                    </a:cubicBezTo>
                    <a:cubicBezTo>
                      <a:pt x="81" y="259"/>
                      <a:pt x="81" y="259"/>
                      <a:pt x="81" y="259"/>
                    </a:cubicBezTo>
                    <a:cubicBezTo>
                      <a:pt x="95" y="250"/>
                      <a:pt x="95" y="250"/>
                      <a:pt x="95" y="250"/>
                    </a:cubicBezTo>
                    <a:lnTo>
                      <a:pt x="123" y="292"/>
                    </a:lnTo>
                    <a:close/>
                    <a:moveTo>
                      <a:pt x="235" y="258"/>
                    </a:moveTo>
                    <a:cubicBezTo>
                      <a:pt x="222" y="266"/>
                      <a:pt x="222" y="266"/>
                      <a:pt x="222" y="266"/>
                    </a:cubicBezTo>
                    <a:cubicBezTo>
                      <a:pt x="185" y="227"/>
                      <a:pt x="185" y="227"/>
                      <a:pt x="185" y="227"/>
                    </a:cubicBezTo>
                    <a:cubicBezTo>
                      <a:pt x="200" y="281"/>
                      <a:pt x="200" y="281"/>
                      <a:pt x="200" y="281"/>
                    </a:cubicBezTo>
                    <a:cubicBezTo>
                      <a:pt x="188" y="289"/>
                      <a:pt x="188" y="289"/>
                      <a:pt x="188" y="289"/>
                    </a:cubicBezTo>
                    <a:cubicBezTo>
                      <a:pt x="143" y="255"/>
                      <a:pt x="143" y="255"/>
                      <a:pt x="143" y="255"/>
                    </a:cubicBezTo>
                    <a:cubicBezTo>
                      <a:pt x="166" y="305"/>
                      <a:pt x="166" y="305"/>
                      <a:pt x="166" y="305"/>
                    </a:cubicBezTo>
                    <a:cubicBezTo>
                      <a:pt x="152" y="313"/>
                      <a:pt x="152" y="313"/>
                      <a:pt x="152" y="313"/>
                    </a:cubicBezTo>
                    <a:cubicBezTo>
                      <a:pt x="117" y="235"/>
                      <a:pt x="117" y="235"/>
                      <a:pt x="117" y="235"/>
                    </a:cubicBezTo>
                    <a:cubicBezTo>
                      <a:pt x="130" y="226"/>
                      <a:pt x="130" y="226"/>
                      <a:pt x="130" y="226"/>
                    </a:cubicBezTo>
                    <a:cubicBezTo>
                      <a:pt x="180" y="264"/>
                      <a:pt x="180" y="264"/>
                      <a:pt x="180" y="264"/>
                    </a:cubicBezTo>
                    <a:cubicBezTo>
                      <a:pt x="163" y="204"/>
                      <a:pt x="163" y="204"/>
                      <a:pt x="163" y="204"/>
                    </a:cubicBezTo>
                    <a:cubicBezTo>
                      <a:pt x="176" y="195"/>
                      <a:pt x="176" y="195"/>
                      <a:pt x="176" y="195"/>
                    </a:cubicBezTo>
                    <a:lnTo>
                      <a:pt x="235" y="258"/>
                    </a:lnTo>
                    <a:close/>
                    <a:moveTo>
                      <a:pt x="324" y="198"/>
                    </a:moveTo>
                    <a:cubicBezTo>
                      <a:pt x="311" y="207"/>
                      <a:pt x="311" y="207"/>
                      <a:pt x="311" y="207"/>
                    </a:cubicBezTo>
                    <a:cubicBezTo>
                      <a:pt x="273" y="167"/>
                      <a:pt x="273" y="167"/>
                      <a:pt x="273" y="167"/>
                    </a:cubicBezTo>
                    <a:cubicBezTo>
                      <a:pt x="288" y="222"/>
                      <a:pt x="288" y="222"/>
                      <a:pt x="288" y="222"/>
                    </a:cubicBezTo>
                    <a:cubicBezTo>
                      <a:pt x="276" y="230"/>
                      <a:pt x="276" y="230"/>
                      <a:pt x="276" y="230"/>
                    </a:cubicBezTo>
                    <a:cubicBezTo>
                      <a:pt x="231" y="195"/>
                      <a:pt x="231" y="195"/>
                      <a:pt x="231" y="195"/>
                    </a:cubicBezTo>
                    <a:cubicBezTo>
                      <a:pt x="254" y="245"/>
                      <a:pt x="254" y="245"/>
                      <a:pt x="254" y="245"/>
                    </a:cubicBezTo>
                    <a:cubicBezTo>
                      <a:pt x="241" y="254"/>
                      <a:pt x="241" y="254"/>
                      <a:pt x="241" y="254"/>
                    </a:cubicBezTo>
                    <a:cubicBezTo>
                      <a:pt x="205" y="175"/>
                      <a:pt x="205" y="175"/>
                      <a:pt x="205" y="175"/>
                    </a:cubicBezTo>
                    <a:cubicBezTo>
                      <a:pt x="218" y="166"/>
                      <a:pt x="218" y="166"/>
                      <a:pt x="218" y="166"/>
                    </a:cubicBezTo>
                    <a:cubicBezTo>
                      <a:pt x="268" y="205"/>
                      <a:pt x="268" y="205"/>
                      <a:pt x="268" y="205"/>
                    </a:cubicBezTo>
                    <a:cubicBezTo>
                      <a:pt x="251" y="144"/>
                      <a:pt x="251" y="144"/>
                      <a:pt x="251" y="144"/>
                    </a:cubicBezTo>
                    <a:cubicBezTo>
                      <a:pt x="264" y="136"/>
                      <a:pt x="264" y="136"/>
                      <a:pt x="264" y="136"/>
                    </a:cubicBezTo>
                    <a:lnTo>
                      <a:pt x="324" y="198"/>
                    </a:lnTo>
                    <a:close/>
                    <a:moveTo>
                      <a:pt x="396" y="149"/>
                    </a:moveTo>
                    <a:cubicBezTo>
                      <a:pt x="382" y="158"/>
                      <a:pt x="382" y="158"/>
                      <a:pt x="382" y="158"/>
                    </a:cubicBezTo>
                    <a:cubicBezTo>
                      <a:pt x="367" y="147"/>
                      <a:pt x="367" y="147"/>
                      <a:pt x="367" y="147"/>
                    </a:cubicBezTo>
                    <a:cubicBezTo>
                      <a:pt x="338" y="167"/>
                      <a:pt x="338" y="167"/>
                      <a:pt x="338" y="167"/>
                    </a:cubicBezTo>
                    <a:cubicBezTo>
                      <a:pt x="342" y="185"/>
                      <a:pt x="342" y="185"/>
                      <a:pt x="342" y="185"/>
                    </a:cubicBezTo>
                    <a:cubicBezTo>
                      <a:pt x="329" y="195"/>
                      <a:pt x="329" y="195"/>
                      <a:pt x="329" y="195"/>
                    </a:cubicBezTo>
                    <a:cubicBezTo>
                      <a:pt x="308" y="106"/>
                      <a:pt x="308" y="106"/>
                      <a:pt x="308" y="106"/>
                    </a:cubicBezTo>
                    <a:cubicBezTo>
                      <a:pt x="322" y="97"/>
                      <a:pt x="322" y="97"/>
                      <a:pt x="322" y="97"/>
                    </a:cubicBezTo>
                    <a:lnTo>
                      <a:pt x="396" y="149"/>
                    </a:lnTo>
                    <a:close/>
                    <a:moveTo>
                      <a:pt x="353" y="138"/>
                    </a:moveTo>
                    <a:cubicBezTo>
                      <a:pt x="328" y="120"/>
                      <a:pt x="328" y="120"/>
                      <a:pt x="328" y="120"/>
                    </a:cubicBezTo>
                    <a:cubicBezTo>
                      <a:pt x="335" y="150"/>
                      <a:pt x="335" y="150"/>
                      <a:pt x="335" y="150"/>
                    </a:cubicBezTo>
                    <a:lnTo>
                      <a:pt x="353" y="138"/>
                    </a:lnTo>
                    <a:close/>
                    <a:moveTo>
                      <a:pt x="453" y="111"/>
                    </a:moveTo>
                    <a:cubicBezTo>
                      <a:pt x="438" y="121"/>
                      <a:pt x="438" y="121"/>
                      <a:pt x="438" y="121"/>
                    </a:cubicBezTo>
                    <a:cubicBezTo>
                      <a:pt x="402" y="102"/>
                      <a:pt x="402" y="102"/>
                      <a:pt x="402" y="102"/>
                    </a:cubicBezTo>
                    <a:cubicBezTo>
                      <a:pt x="401" y="102"/>
                      <a:pt x="401" y="102"/>
                      <a:pt x="401" y="102"/>
                    </a:cubicBezTo>
                    <a:cubicBezTo>
                      <a:pt x="421" y="132"/>
                      <a:pt x="421" y="132"/>
                      <a:pt x="421" y="132"/>
                    </a:cubicBezTo>
                    <a:cubicBezTo>
                      <a:pt x="408" y="141"/>
                      <a:pt x="408" y="141"/>
                      <a:pt x="408" y="141"/>
                    </a:cubicBezTo>
                    <a:cubicBezTo>
                      <a:pt x="360" y="71"/>
                      <a:pt x="360" y="71"/>
                      <a:pt x="360" y="71"/>
                    </a:cubicBezTo>
                    <a:cubicBezTo>
                      <a:pt x="374" y="61"/>
                      <a:pt x="374" y="61"/>
                      <a:pt x="374" y="61"/>
                    </a:cubicBezTo>
                    <a:cubicBezTo>
                      <a:pt x="381" y="57"/>
                      <a:pt x="385" y="54"/>
                      <a:pt x="389" y="53"/>
                    </a:cubicBezTo>
                    <a:cubicBezTo>
                      <a:pt x="395" y="51"/>
                      <a:pt x="400" y="51"/>
                      <a:pt x="405" y="54"/>
                    </a:cubicBezTo>
                    <a:cubicBezTo>
                      <a:pt x="409" y="56"/>
                      <a:pt x="413" y="59"/>
                      <a:pt x="416" y="63"/>
                    </a:cubicBezTo>
                    <a:cubicBezTo>
                      <a:pt x="422" y="72"/>
                      <a:pt x="422" y="82"/>
                      <a:pt x="415" y="91"/>
                    </a:cubicBezTo>
                    <a:lnTo>
                      <a:pt x="453" y="111"/>
                    </a:lnTo>
                    <a:close/>
                    <a:moveTo>
                      <a:pt x="403" y="72"/>
                    </a:moveTo>
                    <a:cubicBezTo>
                      <a:pt x="400" y="68"/>
                      <a:pt x="398" y="67"/>
                      <a:pt x="394" y="68"/>
                    </a:cubicBezTo>
                    <a:cubicBezTo>
                      <a:pt x="392" y="69"/>
                      <a:pt x="390" y="70"/>
                      <a:pt x="386" y="72"/>
                    </a:cubicBezTo>
                    <a:cubicBezTo>
                      <a:pt x="382" y="75"/>
                      <a:pt x="382" y="75"/>
                      <a:pt x="382" y="75"/>
                    </a:cubicBezTo>
                    <a:cubicBezTo>
                      <a:pt x="392" y="89"/>
                      <a:pt x="392" y="89"/>
                      <a:pt x="392" y="89"/>
                    </a:cubicBezTo>
                    <a:cubicBezTo>
                      <a:pt x="396" y="87"/>
                      <a:pt x="396" y="87"/>
                      <a:pt x="396" y="87"/>
                    </a:cubicBezTo>
                    <a:cubicBezTo>
                      <a:pt x="400" y="84"/>
                      <a:pt x="402" y="82"/>
                      <a:pt x="403" y="80"/>
                    </a:cubicBezTo>
                    <a:cubicBezTo>
                      <a:pt x="405" y="78"/>
                      <a:pt x="405" y="75"/>
                      <a:pt x="403" y="72"/>
                    </a:cubicBezTo>
                    <a:close/>
                    <a:moveTo>
                      <a:pt x="466" y="0"/>
                    </a:moveTo>
                    <a:cubicBezTo>
                      <a:pt x="472" y="53"/>
                      <a:pt x="472" y="53"/>
                      <a:pt x="472" y="53"/>
                    </a:cubicBezTo>
                    <a:cubicBezTo>
                      <a:pt x="493" y="84"/>
                      <a:pt x="493" y="84"/>
                      <a:pt x="493" y="84"/>
                    </a:cubicBezTo>
                    <a:cubicBezTo>
                      <a:pt x="479" y="93"/>
                      <a:pt x="479" y="93"/>
                      <a:pt x="479" y="93"/>
                    </a:cubicBezTo>
                    <a:cubicBezTo>
                      <a:pt x="459" y="62"/>
                      <a:pt x="459" y="62"/>
                      <a:pt x="459" y="62"/>
                    </a:cubicBezTo>
                    <a:cubicBezTo>
                      <a:pt x="411" y="36"/>
                      <a:pt x="411" y="36"/>
                      <a:pt x="411" y="36"/>
                    </a:cubicBezTo>
                    <a:cubicBezTo>
                      <a:pt x="425" y="27"/>
                      <a:pt x="425" y="27"/>
                      <a:pt x="425" y="27"/>
                    </a:cubicBezTo>
                    <a:cubicBezTo>
                      <a:pt x="456" y="43"/>
                      <a:pt x="456" y="43"/>
                      <a:pt x="456" y="43"/>
                    </a:cubicBezTo>
                    <a:cubicBezTo>
                      <a:pt x="452" y="9"/>
                      <a:pt x="452" y="9"/>
                      <a:pt x="452" y="9"/>
                    </a:cubicBezTo>
                    <a:lnTo>
                      <a:pt x="46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101"/>
              <p:cNvSpPr>
                <a:spLocks noEditPoints="1"/>
              </p:cNvSpPr>
              <p:nvPr/>
            </p:nvSpPr>
            <p:spPr bwMode="auto">
              <a:xfrm>
                <a:off x="3435" y="2293"/>
                <a:ext cx="229" cy="171"/>
              </a:xfrm>
              <a:custGeom>
                <a:avLst/>
                <a:gdLst>
                  <a:gd name="T0" fmla="*/ 70 w 254"/>
                  <a:gd name="T1" fmla="*/ 148 h 189"/>
                  <a:gd name="T2" fmla="*/ 73 w 254"/>
                  <a:gd name="T3" fmla="*/ 167 h 189"/>
                  <a:gd name="T4" fmla="*/ 62 w 254"/>
                  <a:gd name="T5" fmla="*/ 182 h 189"/>
                  <a:gd name="T6" fmla="*/ 29 w 254"/>
                  <a:gd name="T7" fmla="*/ 182 h 189"/>
                  <a:gd name="T8" fmla="*/ 36 w 254"/>
                  <a:gd name="T9" fmla="*/ 168 h 189"/>
                  <a:gd name="T10" fmla="*/ 53 w 254"/>
                  <a:gd name="T11" fmla="*/ 169 h 189"/>
                  <a:gd name="T12" fmla="*/ 58 w 254"/>
                  <a:gd name="T13" fmla="*/ 164 h 189"/>
                  <a:gd name="T14" fmla="*/ 57 w 254"/>
                  <a:gd name="T15" fmla="*/ 157 h 189"/>
                  <a:gd name="T16" fmla="*/ 49 w 254"/>
                  <a:gd name="T17" fmla="*/ 153 h 189"/>
                  <a:gd name="T18" fmla="*/ 39 w 254"/>
                  <a:gd name="T19" fmla="*/ 151 h 189"/>
                  <a:gd name="T20" fmla="*/ 20 w 254"/>
                  <a:gd name="T21" fmla="*/ 149 h 189"/>
                  <a:gd name="T22" fmla="*/ 5 w 254"/>
                  <a:gd name="T23" fmla="*/ 139 h 189"/>
                  <a:gd name="T24" fmla="*/ 2 w 254"/>
                  <a:gd name="T25" fmla="*/ 122 h 189"/>
                  <a:gd name="T26" fmla="*/ 12 w 254"/>
                  <a:gd name="T27" fmla="*/ 108 h 189"/>
                  <a:gd name="T28" fmla="*/ 40 w 254"/>
                  <a:gd name="T29" fmla="*/ 106 h 189"/>
                  <a:gd name="T30" fmla="*/ 36 w 254"/>
                  <a:gd name="T31" fmla="*/ 121 h 189"/>
                  <a:gd name="T32" fmla="*/ 20 w 254"/>
                  <a:gd name="T33" fmla="*/ 121 h 189"/>
                  <a:gd name="T34" fmla="*/ 17 w 254"/>
                  <a:gd name="T35" fmla="*/ 125 h 189"/>
                  <a:gd name="T36" fmla="*/ 17 w 254"/>
                  <a:gd name="T37" fmla="*/ 130 h 189"/>
                  <a:gd name="T38" fmla="*/ 21 w 254"/>
                  <a:gd name="T39" fmla="*/ 132 h 189"/>
                  <a:gd name="T40" fmla="*/ 37 w 254"/>
                  <a:gd name="T41" fmla="*/ 135 h 189"/>
                  <a:gd name="T42" fmla="*/ 52 w 254"/>
                  <a:gd name="T43" fmla="*/ 137 h 189"/>
                  <a:gd name="T44" fmla="*/ 70 w 254"/>
                  <a:gd name="T45" fmla="*/ 148 h 189"/>
                  <a:gd name="T46" fmla="*/ 226 w 254"/>
                  <a:gd name="T47" fmla="*/ 25 h 189"/>
                  <a:gd name="T48" fmla="*/ 249 w 254"/>
                  <a:gd name="T49" fmla="*/ 39 h 189"/>
                  <a:gd name="T50" fmla="*/ 254 w 254"/>
                  <a:gd name="T51" fmla="*/ 50 h 189"/>
                  <a:gd name="T52" fmla="*/ 241 w 254"/>
                  <a:gd name="T53" fmla="*/ 59 h 189"/>
                  <a:gd name="T54" fmla="*/ 226 w 254"/>
                  <a:gd name="T55" fmla="*/ 25 h 189"/>
                  <a:gd name="T56" fmla="*/ 123 w 254"/>
                  <a:gd name="T57" fmla="*/ 97 h 189"/>
                  <a:gd name="T58" fmla="*/ 131 w 254"/>
                  <a:gd name="T59" fmla="*/ 109 h 189"/>
                  <a:gd name="T60" fmla="*/ 133 w 254"/>
                  <a:gd name="T61" fmla="*/ 123 h 189"/>
                  <a:gd name="T62" fmla="*/ 120 w 254"/>
                  <a:gd name="T63" fmla="*/ 143 h 189"/>
                  <a:gd name="T64" fmla="*/ 105 w 254"/>
                  <a:gd name="T65" fmla="*/ 149 h 189"/>
                  <a:gd name="T66" fmla="*/ 90 w 254"/>
                  <a:gd name="T67" fmla="*/ 145 h 189"/>
                  <a:gd name="T68" fmla="*/ 75 w 254"/>
                  <a:gd name="T69" fmla="*/ 129 h 189"/>
                  <a:gd name="T70" fmla="*/ 47 w 254"/>
                  <a:gd name="T71" fmla="*/ 87 h 189"/>
                  <a:gd name="T72" fmla="*/ 60 w 254"/>
                  <a:gd name="T73" fmla="*/ 78 h 189"/>
                  <a:gd name="T74" fmla="*/ 91 w 254"/>
                  <a:gd name="T75" fmla="*/ 124 h 189"/>
                  <a:gd name="T76" fmla="*/ 96 w 254"/>
                  <a:gd name="T77" fmla="*/ 130 h 189"/>
                  <a:gd name="T78" fmla="*/ 104 w 254"/>
                  <a:gd name="T79" fmla="*/ 133 h 189"/>
                  <a:gd name="T80" fmla="*/ 111 w 254"/>
                  <a:gd name="T81" fmla="*/ 130 h 189"/>
                  <a:gd name="T82" fmla="*/ 116 w 254"/>
                  <a:gd name="T83" fmla="*/ 118 h 189"/>
                  <a:gd name="T84" fmla="*/ 111 w 254"/>
                  <a:gd name="T85" fmla="*/ 108 h 189"/>
                  <a:gd name="T86" fmla="*/ 81 w 254"/>
                  <a:gd name="T87" fmla="*/ 64 h 189"/>
                  <a:gd name="T88" fmla="*/ 95 w 254"/>
                  <a:gd name="T89" fmla="*/ 55 h 189"/>
                  <a:gd name="T90" fmla="*/ 123 w 254"/>
                  <a:gd name="T91" fmla="*/ 97 h 189"/>
                  <a:gd name="T92" fmla="*/ 235 w 254"/>
                  <a:gd name="T93" fmla="*/ 63 h 189"/>
                  <a:gd name="T94" fmla="*/ 222 w 254"/>
                  <a:gd name="T95" fmla="*/ 71 h 189"/>
                  <a:gd name="T96" fmla="*/ 185 w 254"/>
                  <a:gd name="T97" fmla="*/ 32 h 189"/>
                  <a:gd name="T98" fmla="*/ 200 w 254"/>
                  <a:gd name="T99" fmla="*/ 86 h 189"/>
                  <a:gd name="T100" fmla="*/ 188 w 254"/>
                  <a:gd name="T101" fmla="*/ 94 h 189"/>
                  <a:gd name="T102" fmla="*/ 143 w 254"/>
                  <a:gd name="T103" fmla="*/ 60 h 189"/>
                  <a:gd name="T104" fmla="*/ 166 w 254"/>
                  <a:gd name="T105" fmla="*/ 110 h 189"/>
                  <a:gd name="T106" fmla="*/ 152 w 254"/>
                  <a:gd name="T107" fmla="*/ 118 h 189"/>
                  <a:gd name="T108" fmla="*/ 117 w 254"/>
                  <a:gd name="T109" fmla="*/ 40 h 189"/>
                  <a:gd name="T110" fmla="*/ 130 w 254"/>
                  <a:gd name="T111" fmla="*/ 31 h 189"/>
                  <a:gd name="T112" fmla="*/ 180 w 254"/>
                  <a:gd name="T113" fmla="*/ 69 h 189"/>
                  <a:gd name="T114" fmla="*/ 163 w 254"/>
                  <a:gd name="T115" fmla="*/ 9 h 189"/>
                  <a:gd name="T116" fmla="*/ 176 w 254"/>
                  <a:gd name="T117" fmla="*/ 0 h 189"/>
                  <a:gd name="T118" fmla="*/ 235 w 254"/>
                  <a:gd name="T119" fmla="*/ 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4" h="189">
                    <a:moveTo>
                      <a:pt x="70" y="148"/>
                    </a:moveTo>
                    <a:cubicBezTo>
                      <a:pt x="74" y="154"/>
                      <a:pt x="75" y="160"/>
                      <a:pt x="73" y="167"/>
                    </a:cubicBezTo>
                    <a:cubicBezTo>
                      <a:pt x="72" y="173"/>
                      <a:pt x="68" y="178"/>
                      <a:pt x="62" y="182"/>
                    </a:cubicBezTo>
                    <a:cubicBezTo>
                      <a:pt x="52" y="189"/>
                      <a:pt x="41" y="189"/>
                      <a:pt x="29" y="182"/>
                    </a:cubicBezTo>
                    <a:cubicBezTo>
                      <a:pt x="36" y="168"/>
                      <a:pt x="36" y="168"/>
                      <a:pt x="36" y="168"/>
                    </a:cubicBezTo>
                    <a:cubicBezTo>
                      <a:pt x="43" y="172"/>
                      <a:pt x="49" y="172"/>
                      <a:pt x="53" y="169"/>
                    </a:cubicBezTo>
                    <a:cubicBezTo>
                      <a:pt x="56" y="168"/>
                      <a:pt x="57" y="166"/>
                      <a:pt x="58" y="164"/>
                    </a:cubicBezTo>
                    <a:cubicBezTo>
                      <a:pt x="59" y="161"/>
                      <a:pt x="58" y="159"/>
                      <a:pt x="57" y="157"/>
                    </a:cubicBezTo>
                    <a:cubicBezTo>
                      <a:pt x="56" y="155"/>
                      <a:pt x="53" y="154"/>
                      <a:pt x="49" y="153"/>
                    </a:cubicBezTo>
                    <a:cubicBezTo>
                      <a:pt x="47" y="152"/>
                      <a:pt x="44" y="152"/>
                      <a:pt x="39" y="151"/>
                    </a:cubicBezTo>
                    <a:cubicBezTo>
                      <a:pt x="30" y="151"/>
                      <a:pt x="24" y="150"/>
                      <a:pt x="20" y="149"/>
                    </a:cubicBezTo>
                    <a:cubicBezTo>
                      <a:pt x="13" y="147"/>
                      <a:pt x="8" y="144"/>
                      <a:pt x="5" y="139"/>
                    </a:cubicBezTo>
                    <a:cubicBezTo>
                      <a:pt x="1" y="134"/>
                      <a:pt x="0" y="128"/>
                      <a:pt x="2" y="122"/>
                    </a:cubicBezTo>
                    <a:cubicBezTo>
                      <a:pt x="3" y="116"/>
                      <a:pt x="7" y="112"/>
                      <a:pt x="12" y="108"/>
                    </a:cubicBezTo>
                    <a:cubicBezTo>
                      <a:pt x="19" y="104"/>
                      <a:pt x="28" y="103"/>
                      <a:pt x="40" y="106"/>
                    </a:cubicBezTo>
                    <a:cubicBezTo>
                      <a:pt x="36" y="121"/>
                      <a:pt x="36" y="121"/>
                      <a:pt x="36" y="121"/>
                    </a:cubicBezTo>
                    <a:cubicBezTo>
                      <a:pt x="29" y="119"/>
                      <a:pt x="24" y="119"/>
                      <a:pt x="20" y="121"/>
                    </a:cubicBezTo>
                    <a:cubicBezTo>
                      <a:pt x="19" y="122"/>
                      <a:pt x="18" y="123"/>
                      <a:pt x="17" y="125"/>
                    </a:cubicBezTo>
                    <a:cubicBezTo>
                      <a:pt x="16" y="127"/>
                      <a:pt x="17" y="128"/>
                      <a:pt x="17" y="130"/>
                    </a:cubicBezTo>
                    <a:cubicBezTo>
                      <a:pt x="18" y="131"/>
                      <a:pt x="19" y="132"/>
                      <a:pt x="21" y="132"/>
                    </a:cubicBezTo>
                    <a:cubicBezTo>
                      <a:pt x="23" y="133"/>
                      <a:pt x="28" y="134"/>
                      <a:pt x="37" y="135"/>
                    </a:cubicBezTo>
                    <a:cubicBezTo>
                      <a:pt x="45" y="136"/>
                      <a:pt x="50" y="136"/>
                      <a:pt x="52" y="137"/>
                    </a:cubicBezTo>
                    <a:cubicBezTo>
                      <a:pt x="60" y="138"/>
                      <a:pt x="66" y="142"/>
                      <a:pt x="70" y="148"/>
                    </a:cubicBezTo>
                    <a:close/>
                    <a:moveTo>
                      <a:pt x="226" y="25"/>
                    </a:moveTo>
                    <a:cubicBezTo>
                      <a:pt x="249" y="39"/>
                      <a:pt x="249" y="39"/>
                      <a:pt x="249" y="39"/>
                    </a:cubicBezTo>
                    <a:cubicBezTo>
                      <a:pt x="254" y="50"/>
                      <a:pt x="254" y="50"/>
                      <a:pt x="254" y="50"/>
                    </a:cubicBezTo>
                    <a:cubicBezTo>
                      <a:pt x="241" y="59"/>
                      <a:pt x="241" y="59"/>
                      <a:pt x="241" y="59"/>
                    </a:cubicBezTo>
                    <a:lnTo>
                      <a:pt x="226" y="25"/>
                    </a:lnTo>
                    <a:close/>
                    <a:moveTo>
                      <a:pt x="123" y="97"/>
                    </a:moveTo>
                    <a:cubicBezTo>
                      <a:pt x="127" y="103"/>
                      <a:pt x="129" y="107"/>
                      <a:pt x="131" y="109"/>
                    </a:cubicBezTo>
                    <a:cubicBezTo>
                      <a:pt x="133" y="114"/>
                      <a:pt x="133" y="119"/>
                      <a:pt x="133" y="123"/>
                    </a:cubicBezTo>
                    <a:cubicBezTo>
                      <a:pt x="132" y="131"/>
                      <a:pt x="127" y="138"/>
                      <a:pt x="120" y="143"/>
                    </a:cubicBezTo>
                    <a:cubicBezTo>
                      <a:pt x="115" y="146"/>
                      <a:pt x="110" y="148"/>
                      <a:pt x="105" y="149"/>
                    </a:cubicBezTo>
                    <a:cubicBezTo>
                      <a:pt x="99" y="149"/>
                      <a:pt x="94" y="148"/>
                      <a:pt x="90" y="145"/>
                    </a:cubicBezTo>
                    <a:cubicBezTo>
                      <a:pt x="86" y="143"/>
                      <a:pt x="81" y="137"/>
                      <a:pt x="75" y="129"/>
                    </a:cubicBezTo>
                    <a:cubicBezTo>
                      <a:pt x="47" y="87"/>
                      <a:pt x="47" y="87"/>
                      <a:pt x="47" y="87"/>
                    </a:cubicBezTo>
                    <a:cubicBezTo>
                      <a:pt x="60" y="78"/>
                      <a:pt x="60" y="78"/>
                      <a:pt x="60" y="78"/>
                    </a:cubicBezTo>
                    <a:cubicBezTo>
                      <a:pt x="91" y="124"/>
                      <a:pt x="91" y="124"/>
                      <a:pt x="91" y="124"/>
                    </a:cubicBezTo>
                    <a:cubicBezTo>
                      <a:pt x="93" y="127"/>
                      <a:pt x="95" y="129"/>
                      <a:pt x="96" y="130"/>
                    </a:cubicBezTo>
                    <a:cubicBezTo>
                      <a:pt x="99" y="132"/>
                      <a:pt x="101" y="133"/>
                      <a:pt x="104" y="133"/>
                    </a:cubicBezTo>
                    <a:cubicBezTo>
                      <a:pt x="106" y="133"/>
                      <a:pt x="108" y="132"/>
                      <a:pt x="111" y="130"/>
                    </a:cubicBezTo>
                    <a:cubicBezTo>
                      <a:pt x="116" y="127"/>
                      <a:pt x="118" y="123"/>
                      <a:pt x="116" y="118"/>
                    </a:cubicBezTo>
                    <a:cubicBezTo>
                      <a:pt x="116" y="116"/>
                      <a:pt x="114" y="113"/>
                      <a:pt x="111" y="108"/>
                    </a:cubicBezTo>
                    <a:cubicBezTo>
                      <a:pt x="81" y="64"/>
                      <a:pt x="81" y="64"/>
                      <a:pt x="81" y="64"/>
                    </a:cubicBezTo>
                    <a:cubicBezTo>
                      <a:pt x="95" y="55"/>
                      <a:pt x="95" y="55"/>
                      <a:pt x="95" y="55"/>
                    </a:cubicBezTo>
                    <a:lnTo>
                      <a:pt x="123" y="97"/>
                    </a:lnTo>
                    <a:close/>
                    <a:moveTo>
                      <a:pt x="235" y="63"/>
                    </a:moveTo>
                    <a:cubicBezTo>
                      <a:pt x="222" y="71"/>
                      <a:pt x="222" y="71"/>
                      <a:pt x="222" y="71"/>
                    </a:cubicBezTo>
                    <a:cubicBezTo>
                      <a:pt x="185" y="32"/>
                      <a:pt x="185" y="32"/>
                      <a:pt x="185" y="32"/>
                    </a:cubicBezTo>
                    <a:cubicBezTo>
                      <a:pt x="200" y="86"/>
                      <a:pt x="200" y="86"/>
                      <a:pt x="200" y="86"/>
                    </a:cubicBezTo>
                    <a:cubicBezTo>
                      <a:pt x="188" y="94"/>
                      <a:pt x="188" y="94"/>
                      <a:pt x="188" y="94"/>
                    </a:cubicBezTo>
                    <a:cubicBezTo>
                      <a:pt x="143" y="60"/>
                      <a:pt x="143" y="60"/>
                      <a:pt x="143" y="60"/>
                    </a:cubicBezTo>
                    <a:cubicBezTo>
                      <a:pt x="166" y="110"/>
                      <a:pt x="166" y="110"/>
                      <a:pt x="166" y="110"/>
                    </a:cubicBezTo>
                    <a:cubicBezTo>
                      <a:pt x="152" y="118"/>
                      <a:pt x="152" y="118"/>
                      <a:pt x="152" y="118"/>
                    </a:cubicBezTo>
                    <a:cubicBezTo>
                      <a:pt x="117" y="40"/>
                      <a:pt x="117" y="40"/>
                      <a:pt x="117" y="40"/>
                    </a:cubicBezTo>
                    <a:cubicBezTo>
                      <a:pt x="130" y="31"/>
                      <a:pt x="130" y="31"/>
                      <a:pt x="130" y="31"/>
                    </a:cubicBezTo>
                    <a:cubicBezTo>
                      <a:pt x="180" y="69"/>
                      <a:pt x="180" y="69"/>
                      <a:pt x="180" y="69"/>
                    </a:cubicBezTo>
                    <a:cubicBezTo>
                      <a:pt x="163" y="9"/>
                      <a:pt x="163" y="9"/>
                      <a:pt x="163" y="9"/>
                    </a:cubicBezTo>
                    <a:cubicBezTo>
                      <a:pt x="176" y="0"/>
                      <a:pt x="176" y="0"/>
                      <a:pt x="176" y="0"/>
                    </a:cubicBezTo>
                    <a:lnTo>
                      <a:pt x="235" y="63"/>
                    </a:ln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102"/>
              <p:cNvSpPr/>
              <p:nvPr/>
            </p:nvSpPr>
            <p:spPr bwMode="auto">
              <a:xfrm>
                <a:off x="3407" y="1860"/>
                <a:ext cx="774" cy="526"/>
              </a:xfrm>
              <a:custGeom>
                <a:avLst/>
                <a:gdLst>
                  <a:gd name="T0" fmla="*/ 0 w 774"/>
                  <a:gd name="T1" fmla="*/ 520 h 526"/>
                  <a:gd name="T2" fmla="*/ 769 w 774"/>
                  <a:gd name="T3" fmla="*/ 0 h 526"/>
                  <a:gd name="T4" fmla="*/ 774 w 774"/>
                  <a:gd name="T5" fmla="*/ 6 h 526"/>
                  <a:gd name="T6" fmla="*/ 4 w 774"/>
                  <a:gd name="T7" fmla="*/ 526 h 526"/>
                  <a:gd name="T8" fmla="*/ 0 w 774"/>
                  <a:gd name="T9" fmla="*/ 520 h 526"/>
                </a:gdLst>
                <a:ahLst/>
                <a:cxnLst>
                  <a:cxn ang="0">
                    <a:pos x="T0" y="T1"/>
                  </a:cxn>
                  <a:cxn ang="0">
                    <a:pos x="T2" y="T3"/>
                  </a:cxn>
                  <a:cxn ang="0">
                    <a:pos x="T4" y="T5"/>
                  </a:cxn>
                  <a:cxn ang="0">
                    <a:pos x="T6" y="T7"/>
                  </a:cxn>
                  <a:cxn ang="0">
                    <a:pos x="T8" y="T9"/>
                  </a:cxn>
                </a:cxnLst>
                <a:rect l="0" t="0" r="r" b="b"/>
                <a:pathLst>
                  <a:path w="774" h="526">
                    <a:moveTo>
                      <a:pt x="0" y="520"/>
                    </a:moveTo>
                    <a:lnTo>
                      <a:pt x="769" y="0"/>
                    </a:lnTo>
                    <a:lnTo>
                      <a:pt x="774" y="6"/>
                    </a:lnTo>
                    <a:lnTo>
                      <a:pt x="4" y="526"/>
                    </a:lnTo>
                    <a:lnTo>
                      <a:pt x="0" y="52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103"/>
              <p:cNvSpPr/>
              <p:nvPr/>
            </p:nvSpPr>
            <p:spPr bwMode="auto">
              <a:xfrm>
                <a:off x="3482" y="1972"/>
                <a:ext cx="773" cy="526"/>
              </a:xfrm>
              <a:custGeom>
                <a:avLst/>
                <a:gdLst>
                  <a:gd name="T0" fmla="*/ 0 w 773"/>
                  <a:gd name="T1" fmla="*/ 520 h 526"/>
                  <a:gd name="T2" fmla="*/ 769 w 773"/>
                  <a:gd name="T3" fmla="*/ 0 h 526"/>
                  <a:gd name="T4" fmla="*/ 773 w 773"/>
                  <a:gd name="T5" fmla="*/ 7 h 526"/>
                  <a:gd name="T6" fmla="*/ 4 w 773"/>
                  <a:gd name="T7" fmla="*/ 526 h 526"/>
                  <a:gd name="T8" fmla="*/ 0 w 773"/>
                  <a:gd name="T9" fmla="*/ 520 h 526"/>
                </a:gdLst>
                <a:ahLst/>
                <a:cxnLst>
                  <a:cxn ang="0">
                    <a:pos x="T0" y="T1"/>
                  </a:cxn>
                  <a:cxn ang="0">
                    <a:pos x="T2" y="T3"/>
                  </a:cxn>
                  <a:cxn ang="0">
                    <a:pos x="T4" y="T5"/>
                  </a:cxn>
                  <a:cxn ang="0">
                    <a:pos x="T6" y="T7"/>
                  </a:cxn>
                  <a:cxn ang="0">
                    <a:pos x="T8" y="T9"/>
                  </a:cxn>
                </a:cxnLst>
                <a:rect l="0" t="0" r="r" b="b"/>
                <a:pathLst>
                  <a:path w="773" h="526">
                    <a:moveTo>
                      <a:pt x="0" y="520"/>
                    </a:moveTo>
                    <a:lnTo>
                      <a:pt x="769" y="0"/>
                    </a:lnTo>
                    <a:lnTo>
                      <a:pt x="773" y="7"/>
                    </a:lnTo>
                    <a:lnTo>
                      <a:pt x="4" y="526"/>
                    </a:lnTo>
                    <a:lnTo>
                      <a:pt x="0" y="52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104"/>
              <p:cNvSpPr>
                <a:spLocks noEditPoints="1"/>
              </p:cNvSpPr>
              <p:nvPr/>
            </p:nvSpPr>
            <p:spPr bwMode="auto">
              <a:xfrm>
                <a:off x="4016" y="1927"/>
                <a:ext cx="222" cy="163"/>
              </a:xfrm>
              <a:custGeom>
                <a:avLst/>
                <a:gdLst>
                  <a:gd name="T0" fmla="*/ 40 w 246"/>
                  <a:gd name="T1" fmla="*/ 168 h 181"/>
                  <a:gd name="T2" fmla="*/ 18 w 246"/>
                  <a:gd name="T3" fmla="*/ 178 h 181"/>
                  <a:gd name="T4" fmla="*/ 18 w 246"/>
                  <a:gd name="T5" fmla="*/ 174 h 181"/>
                  <a:gd name="T6" fmla="*/ 6 w 246"/>
                  <a:gd name="T7" fmla="*/ 176 h 181"/>
                  <a:gd name="T8" fmla="*/ 1 w 246"/>
                  <a:gd name="T9" fmla="*/ 172 h 181"/>
                  <a:gd name="T10" fmla="*/ 3 w 246"/>
                  <a:gd name="T11" fmla="*/ 135 h 181"/>
                  <a:gd name="T12" fmla="*/ 24 w 246"/>
                  <a:gd name="T13" fmla="*/ 155 h 181"/>
                  <a:gd name="T14" fmla="*/ 30 w 246"/>
                  <a:gd name="T15" fmla="*/ 152 h 181"/>
                  <a:gd name="T16" fmla="*/ 33 w 246"/>
                  <a:gd name="T17" fmla="*/ 158 h 181"/>
                  <a:gd name="T18" fmla="*/ 33 w 246"/>
                  <a:gd name="T19" fmla="*/ 164 h 181"/>
                  <a:gd name="T20" fmla="*/ 40 w 246"/>
                  <a:gd name="T21" fmla="*/ 166 h 181"/>
                  <a:gd name="T22" fmla="*/ 18 w 246"/>
                  <a:gd name="T23" fmla="*/ 160 h 181"/>
                  <a:gd name="T24" fmla="*/ 8 w 246"/>
                  <a:gd name="T25" fmla="*/ 144 h 181"/>
                  <a:gd name="T26" fmla="*/ 60 w 246"/>
                  <a:gd name="T27" fmla="*/ 155 h 181"/>
                  <a:gd name="T28" fmla="*/ 38 w 246"/>
                  <a:gd name="T29" fmla="*/ 139 h 181"/>
                  <a:gd name="T30" fmla="*/ 33 w 246"/>
                  <a:gd name="T31" fmla="*/ 114 h 181"/>
                  <a:gd name="T32" fmla="*/ 53 w 246"/>
                  <a:gd name="T33" fmla="*/ 129 h 181"/>
                  <a:gd name="T34" fmla="*/ 37 w 246"/>
                  <a:gd name="T35" fmla="*/ 121 h 181"/>
                  <a:gd name="T36" fmla="*/ 39 w 246"/>
                  <a:gd name="T37" fmla="*/ 132 h 181"/>
                  <a:gd name="T38" fmla="*/ 46 w 246"/>
                  <a:gd name="T39" fmla="*/ 122 h 181"/>
                  <a:gd name="T40" fmla="*/ 48 w 246"/>
                  <a:gd name="T41" fmla="*/ 137 h 181"/>
                  <a:gd name="T42" fmla="*/ 50 w 246"/>
                  <a:gd name="T43" fmla="*/ 151 h 181"/>
                  <a:gd name="T44" fmla="*/ 59 w 246"/>
                  <a:gd name="T45" fmla="*/ 139 h 181"/>
                  <a:gd name="T46" fmla="*/ 124 w 246"/>
                  <a:gd name="T47" fmla="*/ 111 h 181"/>
                  <a:gd name="T48" fmla="*/ 106 w 246"/>
                  <a:gd name="T49" fmla="*/ 123 h 181"/>
                  <a:gd name="T50" fmla="*/ 100 w 246"/>
                  <a:gd name="T51" fmla="*/ 108 h 181"/>
                  <a:gd name="T52" fmla="*/ 118 w 246"/>
                  <a:gd name="T53" fmla="*/ 97 h 181"/>
                  <a:gd name="T54" fmla="*/ 165 w 246"/>
                  <a:gd name="T55" fmla="*/ 63 h 181"/>
                  <a:gd name="T56" fmla="*/ 148 w 246"/>
                  <a:gd name="T57" fmla="*/ 84 h 181"/>
                  <a:gd name="T58" fmla="*/ 168 w 246"/>
                  <a:gd name="T59" fmla="*/ 73 h 181"/>
                  <a:gd name="T60" fmla="*/ 133 w 246"/>
                  <a:gd name="T61" fmla="*/ 84 h 181"/>
                  <a:gd name="T62" fmla="*/ 152 w 246"/>
                  <a:gd name="T63" fmla="*/ 54 h 181"/>
                  <a:gd name="T64" fmla="*/ 148 w 246"/>
                  <a:gd name="T65" fmla="*/ 62 h 181"/>
                  <a:gd name="T66" fmla="*/ 138 w 246"/>
                  <a:gd name="T67" fmla="*/ 75 h 181"/>
                  <a:gd name="T68" fmla="*/ 202 w 246"/>
                  <a:gd name="T69" fmla="*/ 40 h 181"/>
                  <a:gd name="T70" fmla="*/ 191 w 246"/>
                  <a:gd name="T71" fmla="*/ 58 h 181"/>
                  <a:gd name="T72" fmla="*/ 195 w 246"/>
                  <a:gd name="T73" fmla="*/ 64 h 181"/>
                  <a:gd name="T74" fmla="*/ 166 w 246"/>
                  <a:gd name="T75" fmla="*/ 45 h 181"/>
                  <a:gd name="T76" fmla="*/ 201 w 246"/>
                  <a:gd name="T77" fmla="*/ 39 h 181"/>
                  <a:gd name="T78" fmla="*/ 178 w 246"/>
                  <a:gd name="T79" fmla="*/ 39 h 181"/>
                  <a:gd name="T80" fmla="*/ 190 w 246"/>
                  <a:gd name="T81" fmla="*/ 39 h 181"/>
                  <a:gd name="T82" fmla="*/ 215 w 246"/>
                  <a:gd name="T83" fmla="*/ 30 h 181"/>
                  <a:gd name="T84" fmla="*/ 188 w 246"/>
                  <a:gd name="T85" fmla="*/ 7 h 181"/>
                  <a:gd name="T86" fmla="*/ 215 w 246"/>
                  <a:gd name="T87" fmla="*/ 6 h 181"/>
                  <a:gd name="T88" fmla="*/ 246 w 246"/>
                  <a:gd name="T89" fmla="*/ 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181">
                    <a:moveTo>
                      <a:pt x="40" y="166"/>
                    </a:moveTo>
                    <a:cubicBezTo>
                      <a:pt x="40" y="166"/>
                      <a:pt x="40" y="167"/>
                      <a:pt x="41" y="167"/>
                    </a:cubicBezTo>
                    <a:cubicBezTo>
                      <a:pt x="40" y="168"/>
                      <a:pt x="40" y="168"/>
                      <a:pt x="40" y="168"/>
                    </a:cubicBezTo>
                    <a:cubicBezTo>
                      <a:pt x="22" y="180"/>
                      <a:pt x="22" y="180"/>
                      <a:pt x="22" y="180"/>
                    </a:cubicBezTo>
                    <a:cubicBezTo>
                      <a:pt x="21" y="181"/>
                      <a:pt x="20" y="181"/>
                      <a:pt x="19" y="179"/>
                    </a:cubicBezTo>
                    <a:cubicBezTo>
                      <a:pt x="18" y="179"/>
                      <a:pt x="18" y="179"/>
                      <a:pt x="18" y="178"/>
                    </a:cubicBezTo>
                    <a:cubicBezTo>
                      <a:pt x="18" y="178"/>
                      <a:pt x="17" y="177"/>
                      <a:pt x="17" y="177"/>
                    </a:cubicBezTo>
                    <a:cubicBezTo>
                      <a:pt x="17" y="176"/>
                      <a:pt x="16" y="176"/>
                      <a:pt x="17" y="175"/>
                    </a:cubicBezTo>
                    <a:cubicBezTo>
                      <a:pt x="17" y="175"/>
                      <a:pt x="17" y="175"/>
                      <a:pt x="18" y="174"/>
                    </a:cubicBezTo>
                    <a:cubicBezTo>
                      <a:pt x="25" y="170"/>
                      <a:pt x="25" y="170"/>
                      <a:pt x="25" y="170"/>
                    </a:cubicBezTo>
                    <a:cubicBezTo>
                      <a:pt x="22" y="165"/>
                      <a:pt x="22" y="165"/>
                      <a:pt x="22" y="165"/>
                    </a:cubicBezTo>
                    <a:cubicBezTo>
                      <a:pt x="6" y="176"/>
                      <a:pt x="6" y="176"/>
                      <a:pt x="6" y="176"/>
                    </a:cubicBezTo>
                    <a:cubicBezTo>
                      <a:pt x="5" y="177"/>
                      <a:pt x="4" y="177"/>
                      <a:pt x="2" y="175"/>
                    </a:cubicBezTo>
                    <a:cubicBezTo>
                      <a:pt x="2" y="175"/>
                      <a:pt x="2" y="174"/>
                      <a:pt x="2" y="174"/>
                    </a:cubicBezTo>
                    <a:cubicBezTo>
                      <a:pt x="1" y="173"/>
                      <a:pt x="1" y="172"/>
                      <a:pt x="1" y="172"/>
                    </a:cubicBezTo>
                    <a:cubicBezTo>
                      <a:pt x="0" y="171"/>
                      <a:pt x="0" y="170"/>
                      <a:pt x="0" y="169"/>
                    </a:cubicBezTo>
                    <a:cubicBezTo>
                      <a:pt x="2" y="137"/>
                      <a:pt x="2" y="137"/>
                      <a:pt x="2" y="137"/>
                    </a:cubicBezTo>
                    <a:cubicBezTo>
                      <a:pt x="2" y="136"/>
                      <a:pt x="2" y="135"/>
                      <a:pt x="3" y="135"/>
                    </a:cubicBezTo>
                    <a:cubicBezTo>
                      <a:pt x="7" y="132"/>
                      <a:pt x="7" y="132"/>
                      <a:pt x="7" y="132"/>
                    </a:cubicBezTo>
                    <a:cubicBezTo>
                      <a:pt x="8" y="132"/>
                      <a:pt x="8" y="132"/>
                      <a:pt x="9" y="133"/>
                    </a:cubicBezTo>
                    <a:cubicBezTo>
                      <a:pt x="24" y="155"/>
                      <a:pt x="24" y="155"/>
                      <a:pt x="24" y="155"/>
                    </a:cubicBezTo>
                    <a:cubicBezTo>
                      <a:pt x="25" y="155"/>
                      <a:pt x="26" y="154"/>
                      <a:pt x="26" y="154"/>
                    </a:cubicBezTo>
                    <a:cubicBezTo>
                      <a:pt x="27" y="153"/>
                      <a:pt x="28" y="153"/>
                      <a:pt x="28" y="153"/>
                    </a:cubicBezTo>
                    <a:cubicBezTo>
                      <a:pt x="29" y="152"/>
                      <a:pt x="30" y="152"/>
                      <a:pt x="30" y="152"/>
                    </a:cubicBezTo>
                    <a:cubicBezTo>
                      <a:pt x="31" y="153"/>
                      <a:pt x="32" y="154"/>
                      <a:pt x="33" y="156"/>
                    </a:cubicBezTo>
                    <a:cubicBezTo>
                      <a:pt x="34" y="156"/>
                      <a:pt x="34" y="156"/>
                      <a:pt x="34" y="156"/>
                    </a:cubicBezTo>
                    <a:cubicBezTo>
                      <a:pt x="34" y="157"/>
                      <a:pt x="33" y="157"/>
                      <a:pt x="33" y="158"/>
                    </a:cubicBezTo>
                    <a:cubicBezTo>
                      <a:pt x="28" y="161"/>
                      <a:pt x="28" y="161"/>
                      <a:pt x="28" y="161"/>
                    </a:cubicBezTo>
                    <a:cubicBezTo>
                      <a:pt x="31" y="165"/>
                      <a:pt x="31" y="165"/>
                      <a:pt x="31" y="165"/>
                    </a:cubicBezTo>
                    <a:cubicBezTo>
                      <a:pt x="32" y="165"/>
                      <a:pt x="32" y="164"/>
                      <a:pt x="33" y="164"/>
                    </a:cubicBezTo>
                    <a:cubicBezTo>
                      <a:pt x="34" y="163"/>
                      <a:pt x="34" y="163"/>
                      <a:pt x="35" y="163"/>
                    </a:cubicBezTo>
                    <a:cubicBezTo>
                      <a:pt x="36" y="162"/>
                      <a:pt x="37" y="162"/>
                      <a:pt x="37" y="162"/>
                    </a:cubicBezTo>
                    <a:cubicBezTo>
                      <a:pt x="38" y="162"/>
                      <a:pt x="39" y="164"/>
                      <a:pt x="40" y="166"/>
                    </a:cubicBezTo>
                    <a:close/>
                    <a:moveTo>
                      <a:pt x="8" y="144"/>
                    </a:moveTo>
                    <a:cubicBezTo>
                      <a:pt x="8" y="147"/>
                      <a:pt x="8" y="154"/>
                      <a:pt x="7" y="167"/>
                    </a:cubicBezTo>
                    <a:cubicBezTo>
                      <a:pt x="18" y="160"/>
                      <a:pt x="18" y="160"/>
                      <a:pt x="18" y="160"/>
                    </a:cubicBezTo>
                    <a:cubicBezTo>
                      <a:pt x="17" y="159"/>
                      <a:pt x="16" y="157"/>
                      <a:pt x="15" y="155"/>
                    </a:cubicBezTo>
                    <a:cubicBezTo>
                      <a:pt x="13" y="153"/>
                      <a:pt x="12" y="151"/>
                      <a:pt x="11" y="150"/>
                    </a:cubicBezTo>
                    <a:cubicBezTo>
                      <a:pt x="10" y="148"/>
                      <a:pt x="9" y="146"/>
                      <a:pt x="8" y="144"/>
                    </a:cubicBezTo>
                    <a:close/>
                    <a:moveTo>
                      <a:pt x="66" y="134"/>
                    </a:moveTo>
                    <a:cubicBezTo>
                      <a:pt x="69" y="138"/>
                      <a:pt x="69" y="142"/>
                      <a:pt x="68" y="146"/>
                    </a:cubicBezTo>
                    <a:cubicBezTo>
                      <a:pt x="67" y="149"/>
                      <a:pt x="64" y="153"/>
                      <a:pt x="60" y="155"/>
                    </a:cubicBezTo>
                    <a:cubicBezTo>
                      <a:pt x="56" y="158"/>
                      <a:pt x="52" y="159"/>
                      <a:pt x="48" y="159"/>
                    </a:cubicBezTo>
                    <a:cubicBezTo>
                      <a:pt x="44" y="159"/>
                      <a:pt x="40" y="157"/>
                      <a:pt x="38" y="153"/>
                    </a:cubicBezTo>
                    <a:cubicBezTo>
                      <a:pt x="35" y="148"/>
                      <a:pt x="35" y="144"/>
                      <a:pt x="38" y="139"/>
                    </a:cubicBezTo>
                    <a:cubicBezTo>
                      <a:pt x="33" y="139"/>
                      <a:pt x="30" y="137"/>
                      <a:pt x="27" y="133"/>
                    </a:cubicBezTo>
                    <a:cubicBezTo>
                      <a:pt x="25" y="130"/>
                      <a:pt x="24" y="126"/>
                      <a:pt x="26" y="123"/>
                    </a:cubicBezTo>
                    <a:cubicBezTo>
                      <a:pt x="27" y="120"/>
                      <a:pt x="30" y="117"/>
                      <a:pt x="33" y="114"/>
                    </a:cubicBezTo>
                    <a:cubicBezTo>
                      <a:pt x="37" y="112"/>
                      <a:pt x="40" y="111"/>
                      <a:pt x="43" y="111"/>
                    </a:cubicBezTo>
                    <a:cubicBezTo>
                      <a:pt x="47" y="112"/>
                      <a:pt x="50" y="113"/>
                      <a:pt x="52" y="117"/>
                    </a:cubicBezTo>
                    <a:cubicBezTo>
                      <a:pt x="54" y="120"/>
                      <a:pt x="55" y="124"/>
                      <a:pt x="53" y="129"/>
                    </a:cubicBezTo>
                    <a:cubicBezTo>
                      <a:pt x="59" y="128"/>
                      <a:pt x="63" y="129"/>
                      <a:pt x="66" y="134"/>
                    </a:cubicBezTo>
                    <a:close/>
                    <a:moveTo>
                      <a:pt x="46" y="122"/>
                    </a:moveTo>
                    <a:cubicBezTo>
                      <a:pt x="43" y="119"/>
                      <a:pt x="40" y="118"/>
                      <a:pt x="37" y="121"/>
                    </a:cubicBezTo>
                    <a:cubicBezTo>
                      <a:pt x="35" y="122"/>
                      <a:pt x="34" y="123"/>
                      <a:pt x="34" y="125"/>
                    </a:cubicBezTo>
                    <a:cubicBezTo>
                      <a:pt x="33" y="126"/>
                      <a:pt x="34" y="128"/>
                      <a:pt x="35" y="130"/>
                    </a:cubicBezTo>
                    <a:cubicBezTo>
                      <a:pt x="36" y="131"/>
                      <a:pt x="37" y="132"/>
                      <a:pt x="39" y="132"/>
                    </a:cubicBezTo>
                    <a:cubicBezTo>
                      <a:pt x="40" y="133"/>
                      <a:pt x="42" y="132"/>
                      <a:pt x="44" y="131"/>
                    </a:cubicBezTo>
                    <a:cubicBezTo>
                      <a:pt x="45" y="130"/>
                      <a:pt x="46" y="129"/>
                      <a:pt x="47" y="127"/>
                    </a:cubicBezTo>
                    <a:cubicBezTo>
                      <a:pt x="47" y="125"/>
                      <a:pt x="47" y="124"/>
                      <a:pt x="46" y="122"/>
                    </a:cubicBezTo>
                    <a:close/>
                    <a:moveTo>
                      <a:pt x="59" y="139"/>
                    </a:moveTo>
                    <a:cubicBezTo>
                      <a:pt x="57" y="137"/>
                      <a:pt x="56" y="136"/>
                      <a:pt x="54" y="135"/>
                    </a:cubicBezTo>
                    <a:cubicBezTo>
                      <a:pt x="52" y="135"/>
                      <a:pt x="50" y="136"/>
                      <a:pt x="48" y="137"/>
                    </a:cubicBezTo>
                    <a:cubicBezTo>
                      <a:pt x="46" y="138"/>
                      <a:pt x="45" y="140"/>
                      <a:pt x="44" y="142"/>
                    </a:cubicBezTo>
                    <a:cubicBezTo>
                      <a:pt x="44" y="144"/>
                      <a:pt x="44" y="146"/>
                      <a:pt x="45" y="148"/>
                    </a:cubicBezTo>
                    <a:cubicBezTo>
                      <a:pt x="46" y="150"/>
                      <a:pt x="48" y="151"/>
                      <a:pt x="50" y="151"/>
                    </a:cubicBezTo>
                    <a:cubicBezTo>
                      <a:pt x="52" y="151"/>
                      <a:pt x="54" y="151"/>
                      <a:pt x="56" y="149"/>
                    </a:cubicBezTo>
                    <a:cubicBezTo>
                      <a:pt x="58" y="148"/>
                      <a:pt x="59" y="146"/>
                      <a:pt x="60" y="144"/>
                    </a:cubicBezTo>
                    <a:cubicBezTo>
                      <a:pt x="60" y="142"/>
                      <a:pt x="60" y="141"/>
                      <a:pt x="59" y="139"/>
                    </a:cubicBezTo>
                    <a:close/>
                    <a:moveTo>
                      <a:pt x="120" y="71"/>
                    </a:moveTo>
                    <a:cubicBezTo>
                      <a:pt x="129" y="108"/>
                      <a:pt x="129" y="108"/>
                      <a:pt x="129" y="108"/>
                    </a:cubicBezTo>
                    <a:cubicBezTo>
                      <a:pt x="124" y="111"/>
                      <a:pt x="124" y="111"/>
                      <a:pt x="124" y="111"/>
                    </a:cubicBezTo>
                    <a:cubicBezTo>
                      <a:pt x="106" y="98"/>
                      <a:pt x="106" y="98"/>
                      <a:pt x="106" y="98"/>
                    </a:cubicBezTo>
                    <a:cubicBezTo>
                      <a:pt x="111" y="120"/>
                      <a:pt x="111" y="120"/>
                      <a:pt x="111" y="120"/>
                    </a:cubicBezTo>
                    <a:cubicBezTo>
                      <a:pt x="106" y="123"/>
                      <a:pt x="106" y="123"/>
                      <a:pt x="106" y="123"/>
                    </a:cubicBezTo>
                    <a:cubicBezTo>
                      <a:pt x="75" y="100"/>
                      <a:pt x="75" y="100"/>
                      <a:pt x="75" y="100"/>
                    </a:cubicBezTo>
                    <a:cubicBezTo>
                      <a:pt x="83" y="95"/>
                      <a:pt x="83" y="95"/>
                      <a:pt x="83" y="95"/>
                    </a:cubicBezTo>
                    <a:cubicBezTo>
                      <a:pt x="100" y="108"/>
                      <a:pt x="100" y="108"/>
                      <a:pt x="100" y="108"/>
                    </a:cubicBezTo>
                    <a:cubicBezTo>
                      <a:pt x="95" y="87"/>
                      <a:pt x="95" y="87"/>
                      <a:pt x="95" y="87"/>
                    </a:cubicBezTo>
                    <a:cubicBezTo>
                      <a:pt x="100" y="84"/>
                      <a:pt x="100" y="84"/>
                      <a:pt x="100" y="84"/>
                    </a:cubicBezTo>
                    <a:cubicBezTo>
                      <a:pt x="118" y="97"/>
                      <a:pt x="118" y="97"/>
                      <a:pt x="118" y="97"/>
                    </a:cubicBezTo>
                    <a:cubicBezTo>
                      <a:pt x="112" y="76"/>
                      <a:pt x="112" y="76"/>
                      <a:pt x="112" y="76"/>
                    </a:cubicBezTo>
                    <a:lnTo>
                      <a:pt x="120" y="71"/>
                    </a:lnTo>
                    <a:close/>
                    <a:moveTo>
                      <a:pt x="165" y="63"/>
                    </a:moveTo>
                    <a:cubicBezTo>
                      <a:pt x="166" y="65"/>
                      <a:pt x="166" y="65"/>
                      <a:pt x="166" y="65"/>
                    </a:cubicBezTo>
                    <a:cubicBezTo>
                      <a:pt x="141" y="81"/>
                      <a:pt x="141" y="81"/>
                      <a:pt x="141" y="81"/>
                    </a:cubicBezTo>
                    <a:cubicBezTo>
                      <a:pt x="143" y="83"/>
                      <a:pt x="145" y="84"/>
                      <a:pt x="148" y="84"/>
                    </a:cubicBezTo>
                    <a:cubicBezTo>
                      <a:pt x="150" y="84"/>
                      <a:pt x="152" y="84"/>
                      <a:pt x="155" y="82"/>
                    </a:cubicBezTo>
                    <a:cubicBezTo>
                      <a:pt x="157" y="80"/>
                      <a:pt x="159" y="77"/>
                      <a:pt x="160" y="74"/>
                    </a:cubicBezTo>
                    <a:cubicBezTo>
                      <a:pt x="168" y="73"/>
                      <a:pt x="168" y="73"/>
                      <a:pt x="168" y="73"/>
                    </a:cubicBezTo>
                    <a:cubicBezTo>
                      <a:pt x="168" y="79"/>
                      <a:pt x="165" y="85"/>
                      <a:pt x="159" y="89"/>
                    </a:cubicBezTo>
                    <a:cubicBezTo>
                      <a:pt x="155" y="92"/>
                      <a:pt x="150" y="93"/>
                      <a:pt x="145" y="92"/>
                    </a:cubicBezTo>
                    <a:cubicBezTo>
                      <a:pt x="140" y="91"/>
                      <a:pt x="136" y="88"/>
                      <a:pt x="133" y="84"/>
                    </a:cubicBezTo>
                    <a:cubicBezTo>
                      <a:pt x="130" y="79"/>
                      <a:pt x="129" y="75"/>
                      <a:pt x="129" y="70"/>
                    </a:cubicBezTo>
                    <a:cubicBezTo>
                      <a:pt x="130" y="65"/>
                      <a:pt x="133" y="61"/>
                      <a:pt x="138" y="57"/>
                    </a:cubicBezTo>
                    <a:cubicBezTo>
                      <a:pt x="142" y="54"/>
                      <a:pt x="147" y="53"/>
                      <a:pt x="152" y="54"/>
                    </a:cubicBezTo>
                    <a:cubicBezTo>
                      <a:pt x="157" y="55"/>
                      <a:pt x="161" y="58"/>
                      <a:pt x="165" y="63"/>
                    </a:cubicBezTo>
                    <a:close/>
                    <a:moveTo>
                      <a:pt x="154" y="64"/>
                    </a:moveTo>
                    <a:cubicBezTo>
                      <a:pt x="152" y="62"/>
                      <a:pt x="150" y="62"/>
                      <a:pt x="148" y="62"/>
                    </a:cubicBezTo>
                    <a:cubicBezTo>
                      <a:pt x="146" y="62"/>
                      <a:pt x="144" y="62"/>
                      <a:pt x="142" y="64"/>
                    </a:cubicBezTo>
                    <a:cubicBezTo>
                      <a:pt x="140" y="65"/>
                      <a:pt x="139" y="67"/>
                      <a:pt x="138" y="69"/>
                    </a:cubicBezTo>
                    <a:cubicBezTo>
                      <a:pt x="137" y="70"/>
                      <a:pt x="137" y="72"/>
                      <a:pt x="138" y="75"/>
                    </a:cubicBezTo>
                    <a:lnTo>
                      <a:pt x="154" y="64"/>
                    </a:lnTo>
                    <a:close/>
                    <a:moveTo>
                      <a:pt x="201" y="39"/>
                    </a:moveTo>
                    <a:cubicBezTo>
                      <a:pt x="202" y="40"/>
                      <a:pt x="202" y="40"/>
                      <a:pt x="202" y="40"/>
                    </a:cubicBezTo>
                    <a:cubicBezTo>
                      <a:pt x="178" y="57"/>
                      <a:pt x="178" y="57"/>
                      <a:pt x="178" y="57"/>
                    </a:cubicBezTo>
                    <a:cubicBezTo>
                      <a:pt x="179" y="58"/>
                      <a:pt x="181" y="59"/>
                      <a:pt x="184" y="60"/>
                    </a:cubicBezTo>
                    <a:cubicBezTo>
                      <a:pt x="186" y="60"/>
                      <a:pt x="188" y="59"/>
                      <a:pt x="191" y="58"/>
                    </a:cubicBezTo>
                    <a:cubicBezTo>
                      <a:pt x="194" y="56"/>
                      <a:pt x="195" y="53"/>
                      <a:pt x="196" y="50"/>
                    </a:cubicBezTo>
                    <a:cubicBezTo>
                      <a:pt x="204" y="49"/>
                      <a:pt x="204" y="49"/>
                      <a:pt x="204" y="49"/>
                    </a:cubicBezTo>
                    <a:cubicBezTo>
                      <a:pt x="204" y="55"/>
                      <a:pt x="201" y="60"/>
                      <a:pt x="195" y="64"/>
                    </a:cubicBezTo>
                    <a:cubicBezTo>
                      <a:pt x="191" y="67"/>
                      <a:pt x="186" y="68"/>
                      <a:pt x="181" y="68"/>
                    </a:cubicBezTo>
                    <a:cubicBezTo>
                      <a:pt x="176" y="67"/>
                      <a:pt x="172" y="64"/>
                      <a:pt x="169" y="59"/>
                    </a:cubicBezTo>
                    <a:cubicBezTo>
                      <a:pt x="166" y="55"/>
                      <a:pt x="165" y="50"/>
                      <a:pt x="166" y="45"/>
                    </a:cubicBezTo>
                    <a:cubicBezTo>
                      <a:pt x="166" y="40"/>
                      <a:pt x="169" y="36"/>
                      <a:pt x="174" y="33"/>
                    </a:cubicBezTo>
                    <a:cubicBezTo>
                      <a:pt x="178" y="30"/>
                      <a:pt x="183" y="29"/>
                      <a:pt x="188" y="30"/>
                    </a:cubicBezTo>
                    <a:cubicBezTo>
                      <a:pt x="193" y="31"/>
                      <a:pt x="198" y="34"/>
                      <a:pt x="201" y="39"/>
                    </a:cubicBezTo>
                    <a:close/>
                    <a:moveTo>
                      <a:pt x="190" y="39"/>
                    </a:moveTo>
                    <a:cubicBezTo>
                      <a:pt x="188" y="38"/>
                      <a:pt x="186" y="37"/>
                      <a:pt x="184" y="37"/>
                    </a:cubicBezTo>
                    <a:cubicBezTo>
                      <a:pt x="182" y="37"/>
                      <a:pt x="180" y="38"/>
                      <a:pt x="178" y="39"/>
                    </a:cubicBezTo>
                    <a:cubicBezTo>
                      <a:pt x="176" y="41"/>
                      <a:pt x="175" y="42"/>
                      <a:pt x="174" y="45"/>
                    </a:cubicBezTo>
                    <a:cubicBezTo>
                      <a:pt x="173" y="46"/>
                      <a:pt x="173" y="48"/>
                      <a:pt x="174" y="50"/>
                    </a:cubicBezTo>
                    <a:lnTo>
                      <a:pt x="190" y="39"/>
                    </a:lnTo>
                    <a:close/>
                    <a:moveTo>
                      <a:pt x="246" y="29"/>
                    </a:moveTo>
                    <a:cubicBezTo>
                      <a:pt x="237" y="35"/>
                      <a:pt x="237" y="35"/>
                      <a:pt x="237" y="35"/>
                    </a:cubicBezTo>
                    <a:cubicBezTo>
                      <a:pt x="215" y="30"/>
                      <a:pt x="215" y="30"/>
                      <a:pt x="215" y="30"/>
                    </a:cubicBezTo>
                    <a:cubicBezTo>
                      <a:pt x="224" y="44"/>
                      <a:pt x="224" y="44"/>
                      <a:pt x="224" y="44"/>
                    </a:cubicBezTo>
                    <a:cubicBezTo>
                      <a:pt x="216" y="49"/>
                      <a:pt x="216" y="49"/>
                      <a:pt x="216" y="49"/>
                    </a:cubicBezTo>
                    <a:cubicBezTo>
                      <a:pt x="188" y="7"/>
                      <a:pt x="188" y="7"/>
                      <a:pt x="188" y="7"/>
                    </a:cubicBezTo>
                    <a:cubicBezTo>
                      <a:pt x="196" y="2"/>
                      <a:pt x="196" y="2"/>
                      <a:pt x="196" y="2"/>
                    </a:cubicBezTo>
                    <a:cubicBezTo>
                      <a:pt x="212" y="26"/>
                      <a:pt x="212" y="26"/>
                      <a:pt x="212" y="26"/>
                    </a:cubicBezTo>
                    <a:cubicBezTo>
                      <a:pt x="215" y="6"/>
                      <a:pt x="215" y="6"/>
                      <a:pt x="215" y="6"/>
                    </a:cubicBezTo>
                    <a:cubicBezTo>
                      <a:pt x="224" y="0"/>
                      <a:pt x="224" y="0"/>
                      <a:pt x="224" y="0"/>
                    </a:cubicBezTo>
                    <a:cubicBezTo>
                      <a:pt x="221" y="23"/>
                      <a:pt x="221" y="23"/>
                      <a:pt x="221" y="23"/>
                    </a:cubicBezTo>
                    <a:lnTo>
                      <a:pt x="246" y="2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105"/>
              <p:cNvSpPr/>
              <p:nvPr/>
            </p:nvSpPr>
            <p:spPr bwMode="auto">
              <a:xfrm>
                <a:off x="3537" y="2540"/>
                <a:ext cx="442" cy="618"/>
              </a:xfrm>
              <a:custGeom>
                <a:avLst/>
                <a:gdLst>
                  <a:gd name="T0" fmla="*/ 0 w 442"/>
                  <a:gd name="T1" fmla="*/ 32 h 618"/>
                  <a:gd name="T2" fmla="*/ 47 w 442"/>
                  <a:gd name="T3" fmla="*/ 0 h 618"/>
                  <a:gd name="T4" fmla="*/ 442 w 442"/>
                  <a:gd name="T5" fmla="*/ 585 h 618"/>
                  <a:gd name="T6" fmla="*/ 395 w 442"/>
                  <a:gd name="T7" fmla="*/ 618 h 618"/>
                  <a:gd name="T8" fmla="*/ 0 w 442"/>
                  <a:gd name="T9" fmla="*/ 32 h 618"/>
                </a:gdLst>
                <a:ahLst/>
                <a:cxnLst>
                  <a:cxn ang="0">
                    <a:pos x="T0" y="T1"/>
                  </a:cxn>
                  <a:cxn ang="0">
                    <a:pos x="T2" y="T3"/>
                  </a:cxn>
                  <a:cxn ang="0">
                    <a:pos x="T4" y="T5"/>
                  </a:cxn>
                  <a:cxn ang="0">
                    <a:pos x="T6" y="T7"/>
                  </a:cxn>
                  <a:cxn ang="0">
                    <a:pos x="T8" y="T9"/>
                  </a:cxn>
                </a:cxnLst>
                <a:rect l="0" t="0" r="r" b="b"/>
                <a:pathLst>
                  <a:path w="442" h="618">
                    <a:moveTo>
                      <a:pt x="0" y="32"/>
                    </a:moveTo>
                    <a:lnTo>
                      <a:pt x="47" y="0"/>
                    </a:lnTo>
                    <a:lnTo>
                      <a:pt x="442" y="585"/>
                    </a:lnTo>
                    <a:lnTo>
                      <a:pt x="395" y="618"/>
                    </a:lnTo>
                    <a:lnTo>
                      <a:pt x="0" y="32"/>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106"/>
              <p:cNvSpPr/>
              <p:nvPr/>
            </p:nvSpPr>
            <p:spPr bwMode="auto">
              <a:xfrm>
                <a:off x="3670" y="2610"/>
                <a:ext cx="369" cy="508"/>
              </a:xfrm>
              <a:custGeom>
                <a:avLst/>
                <a:gdLst>
                  <a:gd name="T0" fmla="*/ 0 w 369"/>
                  <a:gd name="T1" fmla="*/ 32 h 508"/>
                  <a:gd name="T2" fmla="*/ 48 w 369"/>
                  <a:gd name="T3" fmla="*/ 0 h 508"/>
                  <a:gd name="T4" fmla="*/ 369 w 369"/>
                  <a:gd name="T5" fmla="*/ 475 h 508"/>
                  <a:gd name="T6" fmla="*/ 320 w 369"/>
                  <a:gd name="T7" fmla="*/ 508 h 508"/>
                  <a:gd name="T8" fmla="*/ 0 w 369"/>
                  <a:gd name="T9" fmla="*/ 32 h 508"/>
                </a:gdLst>
                <a:ahLst/>
                <a:cxnLst>
                  <a:cxn ang="0">
                    <a:pos x="T0" y="T1"/>
                  </a:cxn>
                  <a:cxn ang="0">
                    <a:pos x="T2" y="T3"/>
                  </a:cxn>
                  <a:cxn ang="0">
                    <a:pos x="T4" y="T5"/>
                  </a:cxn>
                  <a:cxn ang="0">
                    <a:pos x="T6" y="T7"/>
                  </a:cxn>
                  <a:cxn ang="0">
                    <a:pos x="T8" y="T9"/>
                  </a:cxn>
                </a:cxnLst>
                <a:rect l="0" t="0" r="r" b="b"/>
                <a:pathLst>
                  <a:path w="369" h="508">
                    <a:moveTo>
                      <a:pt x="0" y="32"/>
                    </a:moveTo>
                    <a:lnTo>
                      <a:pt x="48" y="0"/>
                    </a:lnTo>
                    <a:lnTo>
                      <a:pt x="369" y="475"/>
                    </a:lnTo>
                    <a:lnTo>
                      <a:pt x="320" y="508"/>
                    </a:lnTo>
                    <a:lnTo>
                      <a:pt x="0" y="32"/>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107"/>
              <p:cNvSpPr/>
              <p:nvPr/>
            </p:nvSpPr>
            <p:spPr bwMode="auto">
              <a:xfrm>
                <a:off x="3832" y="2721"/>
                <a:ext cx="266" cy="356"/>
              </a:xfrm>
              <a:custGeom>
                <a:avLst/>
                <a:gdLst>
                  <a:gd name="T0" fmla="*/ 0 w 266"/>
                  <a:gd name="T1" fmla="*/ 32 h 356"/>
                  <a:gd name="T2" fmla="*/ 47 w 266"/>
                  <a:gd name="T3" fmla="*/ 0 h 356"/>
                  <a:gd name="T4" fmla="*/ 266 w 266"/>
                  <a:gd name="T5" fmla="*/ 324 h 356"/>
                  <a:gd name="T6" fmla="*/ 218 w 266"/>
                  <a:gd name="T7" fmla="*/ 356 h 356"/>
                  <a:gd name="T8" fmla="*/ 0 w 266"/>
                  <a:gd name="T9" fmla="*/ 32 h 356"/>
                </a:gdLst>
                <a:ahLst/>
                <a:cxnLst>
                  <a:cxn ang="0">
                    <a:pos x="T0" y="T1"/>
                  </a:cxn>
                  <a:cxn ang="0">
                    <a:pos x="T2" y="T3"/>
                  </a:cxn>
                  <a:cxn ang="0">
                    <a:pos x="T4" y="T5"/>
                  </a:cxn>
                  <a:cxn ang="0">
                    <a:pos x="T6" y="T7"/>
                  </a:cxn>
                  <a:cxn ang="0">
                    <a:pos x="T8" y="T9"/>
                  </a:cxn>
                </a:cxnLst>
                <a:rect l="0" t="0" r="r" b="b"/>
                <a:pathLst>
                  <a:path w="266" h="356">
                    <a:moveTo>
                      <a:pt x="0" y="32"/>
                    </a:moveTo>
                    <a:lnTo>
                      <a:pt x="47" y="0"/>
                    </a:lnTo>
                    <a:lnTo>
                      <a:pt x="266" y="324"/>
                    </a:lnTo>
                    <a:lnTo>
                      <a:pt x="218" y="356"/>
                    </a:lnTo>
                    <a:lnTo>
                      <a:pt x="0" y="32"/>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108"/>
              <p:cNvSpPr/>
              <p:nvPr/>
            </p:nvSpPr>
            <p:spPr bwMode="auto">
              <a:xfrm>
                <a:off x="4067" y="2941"/>
                <a:ext cx="90" cy="97"/>
              </a:xfrm>
              <a:custGeom>
                <a:avLst/>
                <a:gdLst>
                  <a:gd name="T0" fmla="*/ 0 w 90"/>
                  <a:gd name="T1" fmla="*/ 33 h 97"/>
                  <a:gd name="T2" fmla="*/ 48 w 90"/>
                  <a:gd name="T3" fmla="*/ 0 h 97"/>
                  <a:gd name="T4" fmla="*/ 90 w 90"/>
                  <a:gd name="T5" fmla="*/ 64 h 97"/>
                  <a:gd name="T6" fmla="*/ 42 w 90"/>
                  <a:gd name="T7" fmla="*/ 97 h 97"/>
                  <a:gd name="T8" fmla="*/ 0 w 90"/>
                  <a:gd name="T9" fmla="*/ 33 h 97"/>
                </a:gdLst>
                <a:ahLst/>
                <a:cxnLst>
                  <a:cxn ang="0">
                    <a:pos x="T0" y="T1"/>
                  </a:cxn>
                  <a:cxn ang="0">
                    <a:pos x="T2" y="T3"/>
                  </a:cxn>
                  <a:cxn ang="0">
                    <a:pos x="T4" y="T5"/>
                  </a:cxn>
                  <a:cxn ang="0">
                    <a:pos x="T6" y="T7"/>
                  </a:cxn>
                  <a:cxn ang="0">
                    <a:pos x="T8" y="T9"/>
                  </a:cxn>
                </a:cxnLst>
                <a:rect l="0" t="0" r="r" b="b"/>
                <a:pathLst>
                  <a:path w="90" h="97">
                    <a:moveTo>
                      <a:pt x="0" y="33"/>
                    </a:moveTo>
                    <a:lnTo>
                      <a:pt x="48" y="0"/>
                    </a:lnTo>
                    <a:lnTo>
                      <a:pt x="90" y="64"/>
                    </a:lnTo>
                    <a:lnTo>
                      <a:pt x="42" y="97"/>
                    </a:lnTo>
                    <a:lnTo>
                      <a:pt x="0" y="33"/>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109"/>
              <p:cNvSpPr/>
              <p:nvPr/>
            </p:nvSpPr>
            <p:spPr bwMode="auto">
              <a:xfrm>
                <a:off x="3876" y="2531"/>
                <a:ext cx="341" cy="466"/>
              </a:xfrm>
              <a:custGeom>
                <a:avLst/>
                <a:gdLst>
                  <a:gd name="T0" fmla="*/ 0 w 341"/>
                  <a:gd name="T1" fmla="*/ 32 h 466"/>
                  <a:gd name="T2" fmla="*/ 48 w 341"/>
                  <a:gd name="T3" fmla="*/ 0 h 466"/>
                  <a:gd name="T4" fmla="*/ 341 w 341"/>
                  <a:gd name="T5" fmla="*/ 434 h 466"/>
                  <a:gd name="T6" fmla="*/ 293 w 341"/>
                  <a:gd name="T7" fmla="*/ 466 h 466"/>
                  <a:gd name="T8" fmla="*/ 0 w 341"/>
                  <a:gd name="T9" fmla="*/ 32 h 466"/>
                </a:gdLst>
                <a:ahLst/>
                <a:cxnLst>
                  <a:cxn ang="0">
                    <a:pos x="T0" y="T1"/>
                  </a:cxn>
                  <a:cxn ang="0">
                    <a:pos x="T2" y="T3"/>
                  </a:cxn>
                  <a:cxn ang="0">
                    <a:pos x="T4" y="T5"/>
                  </a:cxn>
                  <a:cxn ang="0">
                    <a:pos x="T6" y="T7"/>
                  </a:cxn>
                  <a:cxn ang="0">
                    <a:pos x="T8" y="T9"/>
                  </a:cxn>
                </a:cxnLst>
                <a:rect l="0" t="0" r="r" b="b"/>
                <a:pathLst>
                  <a:path w="341" h="466">
                    <a:moveTo>
                      <a:pt x="0" y="32"/>
                    </a:moveTo>
                    <a:lnTo>
                      <a:pt x="48" y="0"/>
                    </a:lnTo>
                    <a:lnTo>
                      <a:pt x="341" y="434"/>
                    </a:lnTo>
                    <a:lnTo>
                      <a:pt x="293" y="466"/>
                    </a:lnTo>
                    <a:lnTo>
                      <a:pt x="0" y="32"/>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110"/>
              <p:cNvSpPr/>
              <p:nvPr/>
            </p:nvSpPr>
            <p:spPr bwMode="auto">
              <a:xfrm>
                <a:off x="3896" y="2465"/>
                <a:ext cx="380" cy="492"/>
              </a:xfrm>
              <a:custGeom>
                <a:avLst/>
                <a:gdLst>
                  <a:gd name="T0" fmla="*/ 114 w 380"/>
                  <a:gd name="T1" fmla="*/ 65 h 492"/>
                  <a:gd name="T2" fmla="*/ 380 w 380"/>
                  <a:gd name="T3" fmla="*/ 460 h 492"/>
                  <a:gd name="T4" fmla="*/ 332 w 380"/>
                  <a:gd name="T5" fmla="*/ 492 h 492"/>
                  <a:gd name="T6" fmla="*/ 0 w 380"/>
                  <a:gd name="T7" fmla="*/ 0 h 492"/>
                  <a:gd name="T8" fmla="*/ 114 w 380"/>
                  <a:gd name="T9" fmla="*/ 65 h 492"/>
                </a:gdLst>
                <a:ahLst/>
                <a:cxnLst>
                  <a:cxn ang="0">
                    <a:pos x="T0" y="T1"/>
                  </a:cxn>
                  <a:cxn ang="0">
                    <a:pos x="T2" y="T3"/>
                  </a:cxn>
                  <a:cxn ang="0">
                    <a:pos x="T4" y="T5"/>
                  </a:cxn>
                  <a:cxn ang="0">
                    <a:pos x="T6" y="T7"/>
                  </a:cxn>
                  <a:cxn ang="0">
                    <a:pos x="T8" y="T9"/>
                  </a:cxn>
                </a:cxnLst>
                <a:rect l="0" t="0" r="r" b="b"/>
                <a:pathLst>
                  <a:path w="380" h="492">
                    <a:moveTo>
                      <a:pt x="114" y="65"/>
                    </a:moveTo>
                    <a:lnTo>
                      <a:pt x="380" y="460"/>
                    </a:lnTo>
                    <a:lnTo>
                      <a:pt x="332" y="492"/>
                    </a:lnTo>
                    <a:lnTo>
                      <a:pt x="0" y="0"/>
                    </a:lnTo>
                    <a:lnTo>
                      <a:pt x="114" y="65"/>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111"/>
              <p:cNvSpPr/>
              <p:nvPr/>
            </p:nvSpPr>
            <p:spPr bwMode="auto">
              <a:xfrm>
                <a:off x="4037" y="2546"/>
                <a:ext cx="299" cy="371"/>
              </a:xfrm>
              <a:custGeom>
                <a:avLst/>
                <a:gdLst>
                  <a:gd name="T0" fmla="*/ 114 w 299"/>
                  <a:gd name="T1" fmla="*/ 65 h 371"/>
                  <a:gd name="T2" fmla="*/ 299 w 299"/>
                  <a:gd name="T3" fmla="*/ 339 h 371"/>
                  <a:gd name="T4" fmla="*/ 251 w 299"/>
                  <a:gd name="T5" fmla="*/ 371 h 371"/>
                  <a:gd name="T6" fmla="*/ 0 w 299"/>
                  <a:gd name="T7" fmla="*/ 0 h 371"/>
                  <a:gd name="T8" fmla="*/ 114 w 299"/>
                  <a:gd name="T9" fmla="*/ 65 h 371"/>
                </a:gdLst>
                <a:ahLst/>
                <a:cxnLst>
                  <a:cxn ang="0">
                    <a:pos x="T0" y="T1"/>
                  </a:cxn>
                  <a:cxn ang="0">
                    <a:pos x="T2" y="T3"/>
                  </a:cxn>
                  <a:cxn ang="0">
                    <a:pos x="T4" y="T5"/>
                  </a:cxn>
                  <a:cxn ang="0">
                    <a:pos x="T6" y="T7"/>
                  </a:cxn>
                  <a:cxn ang="0">
                    <a:pos x="T8" y="T9"/>
                  </a:cxn>
                </a:cxnLst>
                <a:rect l="0" t="0" r="r" b="b"/>
                <a:pathLst>
                  <a:path w="299" h="371">
                    <a:moveTo>
                      <a:pt x="114" y="65"/>
                    </a:moveTo>
                    <a:lnTo>
                      <a:pt x="299" y="339"/>
                    </a:lnTo>
                    <a:lnTo>
                      <a:pt x="251" y="371"/>
                    </a:lnTo>
                    <a:lnTo>
                      <a:pt x="0" y="0"/>
                    </a:lnTo>
                    <a:lnTo>
                      <a:pt x="114" y="65"/>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112"/>
              <p:cNvSpPr/>
              <p:nvPr/>
            </p:nvSpPr>
            <p:spPr bwMode="auto">
              <a:xfrm>
                <a:off x="4179" y="2627"/>
                <a:ext cx="216" cy="250"/>
              </a:xfrm>
              <a:custGeom>
                <a:avLst/>
                <a:gdLst>
                  <a:gd name="T0" fmla="*/ 113 w 216"/>
                  <a:gd name="T1" fmla="*/ 65 h 250"/>
                  <a:gd name="T2" fmla="*/ 216 w 216"/>
                  <a:gd name="T3" fmla="*/ 218 h 250"/>
                  <a:gd name="T4" fmla="*/ 168 w 216"/>
                  <a:gd name="T5" fmla="*/ 250 h 250"/>
                  <a:gd name="T6" fmla="*/ 0 w 216"/>
                  <a:gd name="T7" fmla="*/ 0 h 250"/>
                  <a:gd name="T8" fmla="*/ 113 w 216"/>
                  <a:gd name="T9" fmla="*/ 65 h 250"/>
                </a:gdLst>
                <a:ahLst/>
                <a:cxnLst>
                  <a:cxn ang="0">
                    <a:pos x="T0" y="T1"/>
                  </a:cxn>
                  <a:cxn ang="0">
                    <a:pos x="T2" y="T3"/>
                  </a:cxn>
                  <a:cxn ang="0">
                    <a:pos x="T4" y="T5"/>
                  </a:cxn>
                  <a:cxn ang="0">
                    <a:pos x="T6" y="T7"/>
                  </a:cxn>
                  <a:cxn ang="0">
                    <a:pos x="T8" y="T9"/>
                  </a:cxn>
                </a:cxnLst>
                <a:rect l="0" t="0" r="r" b="b"/>
                <a:pathLst>
                  <a:path w="216" h="250">
                    <a:moveTo>
                      <a:pt x="113" y="65"/>
                    </a:moveTo>
                    <a:lnTo>
                      <a:pt x="216" y="218"/>
                    </a:lnTo>
                    <a:lnTo>
                      <a:pt x="168" y="250"/>
                    </a:lnTo>
                    <a:lnTo>
                      <a:pt x="0" y="0"/>
                    </a:lnTo>
                    <a:lnTo>
                      <a:pt x="113" y="65"/>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113"/>
              <p:cNvSpPr/>
              <p:nvPr/>
            </p:nvSpPr>
            <p:spPr bwMode="auto">
              <a:xfrm>
                <a:off x="4319" y="2707"/>
                <a:ext cx="136" cy="129"/>
              </a:xfrm>
              <a:custGeom>
                <a:avLst/>
                <a:gdLst>
                  <a:gd name="T0" fmla="*/ 115 w 136"/>
                  <a:gd name="T1" fmla="*/ 66 h 129"/>
                  <a:gd name="T2" fmla="*/ 136 w 136"/>
                  <a:gd name="T3" fmla="*/ 98 h 129"/>
                  <a:gd name="T4" fmla="*/ 88 w 136"/>
                  <a:gd name="T5" fmla="*/ 129 h 129"/>
                  <a:gd name="T6" fmla="*/ 0 w 136"/>
                  <a:gd name="T7" fmla="*/ 0 h 129"/>
                  <a:gd name="T8" fmla="*/ 115 w 136"/>
                  <a:gd name="T9" fmla="*/ 66 h 129"/>
                </a:gdLst>
                <a:ahLst/>
                <a:cxnLst>
                  <a:cxn ang="0">
                    <a:pos x="T0" y="T1"/>
                  </a:cxn>
                  <a:cxn ang="0">
                    <a:pos x="T2" y="T3"/>
                  </a:cxn>
                  <a:cxn ang="0">
                    <a:pos x="T4" y="T5"/>
                  </a:cxn>
                  <a:cxn ang="0">
                    <a:pos x="T6" y="T7"/>
                  </a:cxn>
                  <a:cxn ang="0">
                    <a:pos x="T8" y="T9"/>
                  </a:cxn>
                </a:cxnLst>
                <a:rect l="0" t="0" r="r" b="b"/>
                <a:pathLst>
                  <a:path w="136" h="129">
                    <a:moveTo>
                      <a:pt x="115" y="66"/>
                    </a:moveTo>
                    <a:lnTo>
                      <a:pt x="136" y="98"/>
                    </a:lnTo>
                    <a:lnTo>
                      <a:pt x="88" y="129"/>
                    </a:lnTo>
                    <a:lnTo>
                      <a:pt x="0" y="0"/>
                    </a:lnTo>
                    <a:lnTo>
                      <a:pt x="115" y="66"/>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114"/>
              <p:cNvSpPr/>
              <p:nvPr/>
            </p:nvSpPr>
            <p:spPr bwMode="auto">
              <a:xfrm>
                <a:off x="4461" y="2789"/>
                <a:ext cx="9" cy="8"/>
              </a:xfrm>
              <a:custGeom>
                <a:avLst/>
                <a:gdLst>
                  <a:gd name="T0" fmla="*/ 9 w 9"/>
                  <a:gd name="T1" fmla="*/ 5 h 8"/>
                  <a:gd name="T2" fmla="*/ 5 w 9"/>
                  <a:gd name="T3" fmla="*/ 8 h 8"/>
                  <a:gd name="T4" fmla="*/ 0 w 9"/>
                  <a:gd name="T5" fmla="*/ 0 h 8"/>
                  <a:gd name="T6" fmla="*/ 9 w 9"/>
                  <a:gd name="T7" fmla="*/ 5 h 8"/>
                </a:gdLst>
                <a:ahLst/>
                <a:cxnLst>
                  <a:cxn ang="0">
                    <a:pos x="T0" y="T1"/>
                  </a:cxn>
                  <a:cxn ang="0">
                    <a:pos x="T2" y="T3"/>
                  </a:cxn>
                  <a:cxn ang="0">
                    <a:pos x="T4" y="T5"/>
                  </a:cxn>
                  <a:cxn ang="0">
                    <a:pos x="T6" y="T7"/>
                  </a:cxn>
                </a:cxnLst>
                <a:rect l="0" t="0" r="r" b="b"/>
                <a:pathLst>
                  <a:path w="9" h="8">
                    <a:moveTo>
                      <a:pt x="9" y="5"/>
                    </a:moveTo>
                    <a:lnTo>
                      <a:pt x="5" y="8"/>
                    </a:lnTo>
                    <a:lnTo>
                      <a:pt x="0" y="0"/>
                    </a:lnTo>
                    <a:lnTo>
                      <a:pt x="9" y="5"/>
                    </a:lnTo>
                    <a:close/>
                  </a:path>
                </a:pathLst>
              </a:custGeom>
              <a:solidFill>
                <a:srgbClr val="1E44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115"/>
              <p:cNvSpPr/>
              <p:nvPr/>
            </p:nvSpPr>
            <p:spPr bwMode="auto">
              <a:xfrm>
                <a:off x="3750" y="2588"/>
                <a:ext cx="89" cy="123"/>
              </a:xfrm>
              <a:custGeom>
                <a:avLst/>
                <a:gdLst>
                  <a:gd name="T0" fmla="*/ 88 w 89"/>
                  <a:gd name="T1" fmla="*/ 123 h 123"/>
                  <a:gd name="T2" fmla="*/ 89 w 89"/>
                  <a:gd name="T3" fmla="*/ 76 h 123"/>
                  <a:gd name="T4" fmla="*/ 77 w 89"/>
                  <a:gd name="T5" fmla="*/ 83 h 123"/>
                  <a:gd name="T6" fmla="*/ 21 w 89"/>
                  <a:gd name="T7" fmla="*/ 0 h 123"/>
                  <a:gd name="T8" fmla="*/ 0 w 89"/>
                  <a:gd name="T9" fmla="*/ 16 h 123"/>
                  <a:gd name="T10" fmla="*/ 55 w 89"/>
                  <a:gd name="T11" fmla="*/ 99 h 123"/>
                  <a:gd name="T12" fmla="*/ 44 w 89"/>
                  <a:gd name="T13" fmla="*/ 106 h 123"/>
                  <a:gd name="T14" fmla="*/ 88 w 89"/>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3">
                    <a:moveTo>
                      <a:pt x="88" y="123"/>
                    </a:moveTo>
                    <a:lnTo>
                      <a:pt x="89" y="76"/>
                    </a:lnTo>
                    <a:lnTo>
                      <a:pt x="77" y="83"/>
                    </a:lnTo>
                    <a:lnTo>
                      <a:pt x="21" y="0"/>
                    </a:lnTo>
                    <a:lnTo>
                      <a:pt x="0" y="16"/>
                    </a:lnTo>
                    <a:lnTo>
                      <a:pt x="55" y="99"/>
                    </a:lnTo>
                    <a:lnTo>
                      <a:pt x="44" y="106"/>
                    </a:lnTo>
                    <a:lnTo>
                      <a:pt x="88" y="123"/>
                    </a:lnTo>
                    <a:close/>
                  </a:path>
                </a:pathLst>
              </a:custGeom>
              <a:solidFill>
                <a:srgbClr val="C740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116"/>
              <p:cNvSpPr/>
              <p:nvPr/>
            </p:nvSpPr>
            <p:spPr bwMode="auto">
              <a:xfrm>
                <a:off x="3994" y="2823"/>
                <a:ext cx="88" cy="122"/>
              </a:xfrm>
              <a:custGeom>
                <a:avLst/>
                <a:gdLst>
                  <a:gd name="T0" fmla="*/ 87 w 88"/>
                  <a:gd name="T1" fmla="*/ 122 h 122"/>
                  <a:gd name="T2" fmla="*/ 88 w 88"/>
                  <a:gd name="T3" fmla="*/ 75 h 122"/>
                  <a:gd name="T4" fmla="*/ 77 w 88"/>
                  <a:gd name="T5" fmla="*/ 82 h 122"/>
                  <a:gd name="T6" fmla="*/ 22 w 88"/>
                  <a:gd name="T7" fmla="*/ 0 h 122"/>
                  <a:gd name="T8" fmla="*/ 0 w 88"/>
                  <a:gd name="T9" fmla="*/ 14 h 122"/>
                  <a:gd name="T10" fmla="*/ 55 w 88"/>
                  <a:gd name="T11" fmla="*/ 97 h 122"/>
                  <a:gd name="T12" fmla="*/ 44 w 88"/>
                  <a:gd name="T13" fmla="*/ 105 h 122"/>
                  <a:gd name="T14" fmla="*/ 87 w 8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22">
                    <a:moveTo>
                      <a:pt x="87" y="122"/>
                    </a:moveTo>
                    <a:lnTo>
                      <a:pt x="88" y="75"/>
                    </a:lnTo>
                    <a:lnTo>
                      <a:pt x="77" y="82"/>
                    </a:lnTo>
                    <a:lnTo>
                      <a:pt x="22" y="0"/>
                    </a:lnTo>
                    <a:lnTo>
                      <a:pt x="0" y="14"/>
                    </a:lnTo>
                    <a:lnTo>
                      <a:pt x="55" y="97"/>
                    </a:lnTo>
                    <a:lnTo>
                      <a:pt x="44" y="105"/>
                    </a:lnTo>
                    <a:lnTo>
                      <a:pt x="87" y="122"/>
                    </a:lnTo>
                    <a:close/>
                  </a:path>
                </a:pathLst>
              </a:custGeom>
              <a:solidFill>
                <a:srgbClr val="C740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117"/>
              <p:cNvSpPr>
                <a:spLocks noEditPoints="1"/>
              </p:cNvSpPr>
              <p:nvPr/>
            </p:nvSpPr>
            <p:spPr bwMode="auto">
              <a:xfrm>
                <a:off x="3603" y="2455"/>
                <a:ext cx="152" cy="117"/>
              </a:xfrm>
              <a:custGeom>
                <a:avLst/>
                <a:gdLst>
                  <a:gd name="T0" fmla="*/ 50 w 168"/>
                  <a:gd name="T1" fmla="*/ 114 h 130"/>
                  <a:gd name="T2" fmla="*/ 28 w 168"/>
                  <a:gd name="T3" fmla="*/ 129 h 130"/>
                  <a:gd name="T4" fmla="*/ 24 w 168"/>
                  <a:gd name="T5" fmla="*/ 128 h 130"/>
                  <a:gd name="T6" fmla="*/ 24 w 168"/>
                  <a:gd name="T7" fmla="*/ 123 h 130"/>
                  <a:gd name="T8" fmla="*/ 14 w 168"/>
                  <a:gd name="T9" fmla="*/ 93 h 130"/>
                  <a:gd name="T10" fmla="*/ 2 w 168"/>
                  <a:gd name="T11" fmla="*/ 98 h 130"/>
                  <a:gd name="T12" fmla="*/ 0 w 168"/>
                  <a:gd name="T13" fmla="*/ 95 h 130"/>
                  <a:gd name="T14" fmla="*/ 3 w 168"/>
                  <a:gd name="T15" fmla="*/ 92 h 130"/>
                  <a:gd name="T16" fmla="*/ 9 w 168"/>
                  <a:gd name="T17" fmla="*/ 83 h 130"/>
                  <a:gd name="T18" fmla="*/ 38 w 168"/>
                  <a:gd name="T19" fmla="*/ 114 h 130"/>
                  <a:gd name="T20" fmla="*/ 44 w 168"/>
                  <a:gd name="T21" fmla="*/ 110 h 130"/>
                  <a:gd name="T22" fmla="*/ 50 w 168"/>
                  <a:gd name="T23" fmla="*/ 113 h 130"/>
                  <a:gd name="T24" fmla="*/ 84 w 168"/>
                  <a:gd name="T25" fmla="*/ 91 h 130"/>
                  <a:gd name="T26" fmla="*/ 62 w 168"/>
                  <a:gd name="T27" fmla="*/ 106 h 130"/>
                  <a:gd name="T28" fmla="*/ 58 w 168"/>
                  <a:gd name="T29" fmla="*/ 105 h 130"/>
                  <a:gd name="T30" fmla="*/ 58 w 168"/>
                  <a:gd name="T31" fmla="*/ 100 h 130"/>
                  <a:gd name="T32" fmla="*/ 48 w 168"/>
                  <a:gd name="T33" fmla="*/ 70 h 130"/>
                  <a:gd name="T34" fmla="*/ 36 w 168"/>
                  <a:gd name="T35" fmla="*/ 75 h 130"/>
                  <a:gd name="T36" fmla="*/ 34 w 168"/>
                  <a:gd name="T37" fmla="*/ 72 h 130"/>
                  <a:gd name="T38" fmla="*/ 37 w 168"/>
                  <a:gd name="T39" fmla="*/ 69 h 130"/>
                  <a:gd name="T40" fmla="*/ 43 w 168"/>
                  <a:gd name="T41" fmla="*/ 60 h 130"/>
                  <a:gd name="T42" fmla="*/ 72 w 168"/>
                  <a:gd name="T43" fmla="*/ 91 h 130"/>
                  <a:gd name="T44" fmla="*/ 78 w 168"/>
                  <a:gd name="T45" fmla="*/ 87 h 130"/>
                  <a:gd name="T46" fmla="*/ 84 w 168"/>
                  <a:gd name="T47" fmla="*/ 90 h 130"/>
                  <a:gd name="T48" fmla="*/ 98 w 168"/>
                  <a:gd name="T49" fmla="*/ 80 h 130"/>
                  <a:gd name="T50" fmla="*/ 92 w 168"/>
                  <a:gd name="T51" fmla="*/ 84 h 130"/>
                  <a:gd name="T52" fmla="*/ 86 w 168"/>
                  <a:gd name="T53" fmla="*/ 76 h 130"/>
                  <a:gd name="T54" fmla="*/ 93 w 168"/>
                  <a:gd name="T55" fmla="*/ 72 h 130"/>
                  <a:gd name="T56" fmla="*/ 129 w 168"/>
                  <a:gd name="T57" fmla="*/ 50 h 130"/>
                  <a:gd name="T58" fmla="*/ 107 w 168"/>
                  <a:gd name="T59" fmla="*/ 77 h 130"/>
                  <a:gd name="T60" fmla="*/ 108 w 168"/>
                  <a:gd name="T61" fmla="*/ 46 h 130"/>
                  <a:gd name="T62" fmla="*/ 102 w 168"/>
                  <a:gd name="T63" fmla="*/ 32 h 130"/>
                  <a:gd name="T64" fmla="*/ 94 w 168"/>
                  <a:gd name="T65" fmla="*/ 38 h 130"/>
                  <a:gd name="T66" fmla="*/ 95 w 168"/>
                  <a:gd name="T67" fmla="*/ 45 h 130"/>
                  <a:gd name="T68" fmla="*/ 91 w 168"/>
                  <a:gd name="T69" fmla="*/ 49 h 130"/>
                  <a:gd name="T70" fmla="*/ 89 w 168"/>
                  <a:gd name="T71" fmla="*/ 48 h 130"/>
                  <a:gd name="T72" fmla="*/ 93 w 168"/>
                  <a:gd name="T73" fmla="*/ 26 h 130"/>
                  <a:gd name="T74" fmla="*/ 114 w 168"/>
                  <a:gd name="T75" fmla="*/ 29 h 130"/>
                  <a:gd name="T76" fmla="*/ 113 w 168"/>
                  <a:gd name="T77" fmla="*/ 54 h 130"/>
                  <a:gd name="T78" fmla="*/ 124 w 168"/>
                  <a:gd name="T79" fmla="*/ 56 h 130"/>
                  <a:gd name="T80" fmla="*/ 124 w 168"/>
                  <a:gd name="T81" fmla="*/ 51 h 130"/>
                  <a:gd name="T82" fmla="*/ 129 w 168"/>
                  <a:gd name="T83" fmla="*/ 50 h 130"/>
                  <a:gd name="T84" fmla="*/ 168 w 168"/>
                  <a:gd name="T85" fmla="*/ 36 h 130"/>
                  <a:gd name="T86" fmla="*/ 138 w 168"/>
                  <a:gd name="T87" fmla="*/ 37 h 130"/>
                  <a:gd name="T88" fmla="*/ 141 w 168"/>
                  <a:gd name="T89" fmla="*/ 12 h 130"/>
                  <a:gd name="T90" fmla="*/ 131 w 168"/>
                  <a:gd name="T91" fmla="*/ 10 h 130"/>
                  <a:gd name="T92" fmla="*/ 128 w 168"/>
                  <a:gd name="T93" fmla="*/ 19 h 130"/>
                  <a:gd name="T94" fmla="*/ 129 w 168"/>
                  <a:gd name="T95" fmla="*/ 23 h 130"/>
                  <a:gd name="T96" fmla="*/ 124 w 168"/>
                  <a:gd name="T97" fmla="*/ 26 h 130"/>
                  <a:gd name="T98" fmla="*/ 120 w 168"/>
                  <a:gd name="T99" fmla="*/ 13 h 130"/>
                  <a:gd name="T100" fmla="*/ 138 w 168"/>
                  <a:gd name="T101" fmla="*/ 0 h 130"/>
                  <a:gd name="T102" fmla="*/ 150 w 168"/>
                  <a:gd name="T103" fmla="*/ 19 h 130"/>
                  <a:gd name="T104" fmla="*/ 145 w 168"/>
                  <a:gd name="T105" fmla="*/ 42 h 130"/>
                  <a:gd name="T106" fmla="*/ 157 w 168"/>
                  <a:gd name="T107" fmla="*/ 30 h 130"/>
                  <a:gd name="T108" fmla="*/ 160 w 168"/>
                  <a:gd name="T109" fmla="*/ 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30">
                    <a:moveTo>
                      <a:pt x="50" y="113"/>
                    </a:moveTo>
                    <a:cubicBezTo>
                      <a:pt x="50" y="113"/>
                      <a:pt x="50" y="114"/>
                      <a:pt x="50" y="114"/>
                    </a:cubicBezTo>
                    <a:cubicBezTo>
                      <a:pt x="50" y="115"/>
                      <a:pt x="50" y="115"/>
                      <a:pt x="49" y="115"/>
                    </a:cubicBezTo>
                    <a:cubicBezTo>
                      <a:pt x="28" y="129"/>
                      <a:pt x="28" y="129"/>
                      <a:pt x="28" y="129"/>
                    </a:cubicBezTo>
                    <a:cubicBezTo>
                      <a:pt x="27" y="130"/>
                      <a:pt x="26" y="130"/>
                      <a:pt x="25" y="129"/>
                    </a:cubicBezTo>
                    <a:cubicBezTo>
                      <a:pt x="25" y="129"/>
                      <a:pt x="25" y="128"/>
                      <a:pt x="24" y="128"/>
                    </a:cubicBezTo>
                    <a:cubicBezTo>
                      <a:pt x="24" y="127"/>
                      <a:pt x="24" y="127"/>
                      <a:pt x="24" y="126"/>
                    </a:cubicBezTo>
                    <a:cubicBezTo>
                      <a:pt x="23" y="125"/>
                      <a:pt x="23" y="124"/>
                      <a:pt x="24" y="123"/>
                    </a:cubicBezTo>
                    <a:cubicBezTo>
                      <a:pt x="31" y="119"/>
                      <a:pt x="31" y="119"/>
                      <a:pt x="31" y="119"/>
                    </a:cubicBezTo>
                    <a:cubicBezTo>
                      <a:pt x="14" y="93"/>
                      <a:pt x="14" y="93"/>
                      <a:pt x="14" y="93"/>
                    </a:cubicBezTo>
                    <a:cubicBezTo>
                      <a:pt x="5" y="99"/>
                      <a:pt x="5" y="99"/>
                      <a:pt x="5" y="99"/>
                    </a:cubicBezTo>
                    <a:cubicBezTo>
                      <a:pt x="4" y="99"/>
                      <a:pt x="3" y="99"/>
                      <a:pt x="2" y="98"/>
                    </a:cubicBezTo>
                    <a:cubicBezTo>
                      <a:pt x="2" y="97"/>
                      <a:pt x="1" y="97"/>
                      <a:pt x="1" y="96"/>
                    </a:cubicBezTo>
                    <a:cubicBezTo>
                      <a:pt x="1" y="96"/>
                      <a:pt x="0" y="95"/>
                      <a:pt x="0" y="95"/>
                    </a:cubicBezTo>
                    <a:cubicBezTo>
                      <a:pt x="0" y="94"/>
                      <a:pt x="0" y="93"/>
                      <a:pt x="1" y="93"/>
                    </a:cubicBezTo>
                    <a:cubicBezTo>
                      <a:pt x="2" y="92"/>
                      <a:pt x="2" y="92"/>
                      <a:pt x="3" y="92"/>
                    </a:cubicBezTo>
                    <a:cubicBezTo>
                      <a:pt x="4" y="91"/>
                      <a:pt x="5" y="90"/>
                      <a:pt x="6" y="90"/>
                    </a:cubicBezTo>
                    <a:cubicBezTo>
                      <a:pt x="9" y="88"/>
                      <a:pt x="10" y="86"/>
                      <a:pt x="9" y="83"/>
                    </a:cubicBezTo>
                    <a:cubicBezTo>
                      <a:pt x="14" y="80"/>
                      <a:pt x="14" y="80"/>
                      <a:pt x="14" y="80"/>
                    </a:cubicBezTo>
                    <a:cubicBezTo>
                      <a:pt x="38" y="114"/>
                      <a:pt x="38" y="114"/>
                      <a:pt x="38" y="114"/>
                    </a:cubicBezTo>
                    <a:cubicBezTo>
                      <a:pt x="39" y="113"/>
                      <a:pt x="40" y="112"/>
                      <a:pt x="42" y="111"/>
                    </a:cubicBezTo>
                    <a:cubicBezTo>
                      <a:pt x="43" y="110"/>
                      <a:pt x="44" y="110"/>
                      <a:pt x="44" y="110"/>
                    </a:cubicBezTo>
                    <a:cubicBezTo>
                      <a:pt x="45" y="109"/>
                      <a:pt x="46" y="109"/>
                      <a:pt x="47" y="109"/>
                    </a:cubicBezTo>
                    <a:cubicBezTo>
                      <a:pt x="47" y="109"/>
                      <a:pt x="48" y="111"/>
                      <a:pt x="50" y="113"/>
                    </a:cubicBezTo>
                    <a:close/>
                    <a:moveTo>
                      <a:pt x="84" y="90"/>
                    </a:moveTo>
                    <a:cubicBezTo>
                      <a:pt x="84" y="90"/>
                      <a:pt x="84" y="91"/>
                      <a:pt x="84" y="91"/>
                    </a:cubicBezTo>
                    <a:cubicBezTo>
                      <a:pt x="84" y="92"/>
                      <a:pt x="84" y="92"/>
                      <a:pt x="83" y="92"/>
                    </a:cubicBezTo>
                    <a:cubicBezTo>
                      <a:pt x="62" y="106"/>
                      <a:pt x="62" y="106"/>
                      <a:pt x="62" y="106"/>
                    </a:cubicBezTo>
                    <a:cubicBezTo>
                      <a:pt x="61" y="107"/>
                      <a:pt x="60" y="107"/>
                      <a:pt x="59" y="106"/>
                    </a:cubicBezTo>
                    <a:cubicBezTo>
                      <a:pt x="59" y="106"/>
                      <a:pt x="59" y="105"/>
                      <a:pt x="58" y="105"/>
                    </a:cubicBezTo>
                    <a:cubicBezTo>
                      <a:pt x="58" y="104"/>
                      <a:pt x="58" y="104"/>
                      <a:pt x="58" y="103"/>
                    </a:cubicBezTo>
                    <a:cubicBezTo>
                      <a:pt x="57" y="102"/>
                      <a:pt x="57" y="101"/>
                      <a:pt x="58" y="100"/>
                    </a:cubicBezTo>
                    <a:cubicBezTo>
                      <a:pt x="65" y="96"/>
                      <a:pt x="65" y="96"/>
                      <a:pt x="65" y="96"/>
                    </a:cubicBezTo>
                    <a:cubicBezTo>
                      <a:pt x="48" y="70"/>
                      <a:pt x="48" y="70"/>
                      <a:pt x="48" y="70"/>
                    </a:cubicBezTo>
                    <a:cubicBezTo>
                      <a:pt x="39" y="76"/>
                      <a:pt x="39" y="76"/>
                      <a:pt x="39" y="76"/>
                    </a:cubicBezTo>
                    <a:cubicBezTo>
                      <a:pt x="38" y="76"/>
                      <a:pt x="37" y="76"/>
                      <a:pt x="36" y="75"/>
                    </a:cubicBezTo>
                    <a:cubicBezTo>
                      <a:pt x="36" y="75"/>
                      <a:pt x="36" y="74"/>
                      <a:pt x="35" y="73"/>
                    </a:cubicBezTo>
                    <a:cubicBezTo>
                      <a:pt x="35" y="73"/>
                      <a:pt x="35" y="72"/>
                      <a:pt x="34" y="72"/>
                    </a:cubicBezTo>
                    <a:cubicBezTo>
                      <a:pt x="34" y="71"/>
                      <a:pt x="34" y="71"/>
                      <a:pt x="35" y="70"/>
                    </a:cubicBezTo>
                    <a:cubicBezTo>
                      <a:pt x="36" y="69"/>
                      <a:pt x="36" y="69"/>
                      <a:pt x="37" y="69"/>
                    </a:cubicBezTo>
                    <a:cubicBezTo>
                      <a:pt x="38" y="68"/>
                      <a:pt x="39" y="68"/>
                      <a:pt x="40" y="67"/>
                    </a:cubicBezTo>
                    <a:cubicBezTo>
                      <a:pt x="43" y="65"/>
                      <a:pt x="44" y="63"/>
                      <a:pt x="43" y="60"/>
                    </a:cubicBezTo>
                    <a:cubicBezTo>
                      <a:pt x="48" y="57"/>
                      <a:pt x="48" y="57"/>
                      <a:pt x="48" y="57"/>
                    </a:cubicBezTo>
                    <a:cubicBezTo>
                      <a:pt x="72" y="91"/>
                      <a:pt x="72" y="91"/>
                      <a:pt x="72" y="91"/>
                    </a:cubicBezTo>
                    <a:cubicBezTo>
                      <a:pt x="73" y="90"/>
                      <a:pt x="74" y="89"/>
                      <a:pt x="76" y="88"/>
                    </a:cubicBezTo>
                    <a:cubicBezTo>
                      <a:pt x="77" y="87"/>
                      <a:pt x="78" y="87"/>
                      <a:pt x="78" y="87"/>
                    </a:cubicBezTo>
                    <a:cubicBezTo>
                      <a:pt x="79" y="86"/>
                      <a:pt x="80" y="86"/>
                      <a:pt x="81" y="86"/>
                    </a:cubicBezTo>
                    <a:cubicBezTo>
                      <a:pt x="81" y="86"/>
                      <a:pt x="82" y="88"/>
                      <a:pt x="84" y="90"/>
                    </a:cubicBezTo>
                    <a:close/>
                    <a:moveTo>
                      <a:pt x="96" y="75"/>
                    </a:moveTo>
                    <a:cubicBezTo>
                      <a:pt x="97" y="77"/>
                      <a:pt x="98" y="78"/>
                      <a:pt x="98" y="80"/>
                    </a:cubicBezTo>
                    <a:cubicBezTo>
                      <a:pt x="98" y="81"/>
                      <a:pt x="98" y="83"/>
                      <a:pt x="96" y="84"/>
                    </a:cubicBezTo>
                    <a:cubicBezTo>
                      <a:pt x="95" y="85"/>
                      <a:pt x="93" y="85"/>
                      <a:pt x="92" y="84"/>
                    </a:cubicBezTo>
                    <a:cubicBezTo>
                      <a:pt x="90" y="83"/>
                      <a:pt x="89" y="82"/>
                      <a:pt x="88" y="81"/>
                    </a:cubicBezTo>
                    <a:cubicBezTo>
                      <a:pt x="87" y="79"/>
                      <a:pt x="87" y="78"/>
                      <a:pt x="86" y="76"/>
                    </a:cubicBezTo>
                    <a:cubicBezTo>
                      <a:pt x="86" y="74"/>
                      <a:pt x="87" y="73"/>
                      <a:pt x="88" y="72"/>
                    </a:cubicBezTo>
                    <a:cubicBezTo>
                      <a:pt x="90" y="71"/>
                      <a:pt x="91" y="71"/>
                      <a:pt x="93" y="72"/>
                    </a:cubicBezTo>
                    <a:cubicBezTo>
                      <a:pt x="94" y="72"/>
                      <a:pt x="95" y="74"/>
                      <a:pt x="96" y="75"/>
                    </a:cubicBezTo>
                    <a:close/>
                    <a:moveTo>
                      <a:pt x="129" y="50"/>
                    </a:moveTo>
                    <a:cubicBezTo>
                      <a:pt x="133" y="59"/>
                      <a:pt x="133" y="59"/>
                      <a:pt x="133" y="59"/>
                    </a:cubicBezTo>
                    <a:cubicBezTo>
                      <a:pt x="107" y="77"/>
                      <a:pt x="107" y="77"/>
                      <a:pt x="107" y="77"/>
                    </a:cubicBezTo>
                    <a:cubicBezTo>
                      <a:pt x="104" y="72"/>
                      <a:pt x="103" y="66"/>
                      <a:pt x="104" y="60"/>
                    </a:cubicBezTo>
                    <a:cubicBezTo>
                      <a:pt x="108" y="46"/>
                      <a:pt x="108" y="46"/>
                      <a:pt x="108" y="46"/>
                    </a:cubicBezTo>
                    <a:cubicBezTo>
                      <a:pt x="109" y="41"/>
                      <a:pt x="109" y="38"/>
                      <a:pt x="107" y="35"/>
                    </a:cubicBezTo>
                    <a:cubicBezTo>
                      <a:pt x="106" y="33"/>
                      <a:pt x="104" y="32"/>
                      <a:pt x="102" y="32"/>
                    </a:cubicBezTo>
                    <a:cubicBezTo>
                      <a:pt x="101" y="31"/>
                      <a:pt x="99" y="32"/>
                      <a:pt x="97" y="33"/>
                    </a:cubicBezTo>
                    <a:cubicBezTo>
                      <a:pt x="95" y="34"/>
                      <a:pt x="94" y="36"/>
                      <a:pt x="94" y="38"/>
                    </a:cubicBezTo>
                    <a:cubicBezTo>
                      <a:pt x="93" y="39"/>
                      <a:pt x="94" y="40"/>
                      <a:pt x="94" y="42"/>
                    </a:cubicBezTo>
                    <a:cubicBezTo>
                      <a:pt x="95" y="44"/>
                      <a:pt x="95" y="45"/>
                      <a:pt x="95" y="45"/>
                    </a:cubicBezTo>
                    <a:cubicBezTo>
                      <a:pt x="95" y="46"/>
                      <a:pt x="95" y="46"/>
                      <a:pt x="94" y="46"/>
                    </a:cubicBezTo>
                    <a:cubicBezTo>
                      <a:pt x="91" y="49"/>
                      <a:pt x="91" y="49"/>
                      <a:pt x="91" y="49"/>
                    </a:cubicBezTo>
                    <a:cubicBezTo>
                      <a:pt x="91" y="49"/>
                      <a:pt x="90" y="49"/>
                      <a:pt x="90" y="49"/>
                    </a:cubicBezTo>
                    <a:cubicBezTo>
                      <a:pt x="89" y="49"/>
                      <a:pt x="89" y="49"/>
                      <a:pt x="89" y="48"/>
                    </a:cubicBezTo>
                    <a:cubicBezTo>
                      <a:pt x="86" y="44"/>
                      <a:pt x="85" y="40"/>
                      <a:pt x="86" y="36"/>
                    </a:cubicBezTo>
                    <a:cubicBezTo>
                      <a:pt x="87" y="32"/>
                      <a:pt x="90" y="29"/>
                      <a:pt x="93" y="26"/>
                    </a:cubicBezTo>
                    <a:cubicBezTo>
                      <a:pt x="97" y="24"/>
                      <a:pt x="101" y="23"/>
                      <a:pt x="104" y="23"/>
                    </a:cubicBezTo>
                    <a:cubicBezTo>
                      <a:pt x="108" y="24"/>
                      <a:pt x="111" y="26"/>
                      <a:pt x="114" y="29"/>
                    </a:cubicBezTo>
                    <a:cubicBezTo>
                      <a:pt x="116" y="33"/>
                      <a:pt x="117" y="37"/>
                      <a:pt x="116" y="42"/>
                    </a:cubicBezTo>
                    <a:cubicBezTo>
                      <a:pt x="116" y="43"/>
                      <a:pt x="115" y="47"/>
                      <a:pt x="113" y="54"/>
                    </a:cubicBezTo>
                    <a:cubicBezTo>
                      <a:pt x="111" y="59"/>
                      <a:pt x="111" y="62"/>
                      <a:pt x="111" y="65"/>
                    </a:cubicBezTo>
                    <a:cubicBezTo>
                      <a:pt x="124" y="56"/>
                      <a:pt x="124" y="56"/>
                      <a:pt x="124" y="56"/>
                    </a:cubicBezTo>
                    <a:cubicBezTo>
                      <a:pt x="123" y="53"/>
                      <a:pt x="123" y="53"/>
                      <a:pt x="123" y="53"/>
                    </a:cubicBezTo>
                    <a:cubicBezTo>
                      <a:pt x="122" y="52"/>
                      <a:pt x="123" y="51"/>
                      <a:pt x="124" y="51"/>
                    </a:cubicBezTo>
                    <a:cubicBezTo>
                      <a:pt x="126" y="49"/>
                      <a:pt x="126" y="49"/>
                      <a:pt x="126" y="49"/>
                    </a:cubicBezTo>
                    <a:cubicBezTo>
                      <a:pt x="128" y="48"/>
                      <a:pt x="128" y="48"/>
                      <a:pt x="129" y="50"/>
                    </a:cubicBezTo>
                    <a:close/>
                    <a:moveTo>
                      <a:pt x="163" y="27"/>
                    </a:moveTo>
                    <a:cubicBezTo>
                      <a:pt x="168" y="36"/>
                      <a:pt x="168" y="36"/>
                      <a:pt x="168" y="36"/>
                    </a:cubicBezTo>
                    <a:cubicBezTo>
                      <a:pt x="141" y="54"/>
                      <a:pt x="141" y="54"/>
                      <a:pt x="141" y="54"/>
                    </a:cubicBezTo>
                    <a:cubicBezTo>
                      <a:pt x="138" y="49"/>
                      <a:pt x="137" y="43"/>
                      <a:pt x="138" y="37"/>
                    </a:cubicBezTo>
                    <a:cubicBezTo>
                      <a:pt x="142" y="23"/>
                      <a:pt x="142" y="23"/>
                      <a:pt x="142" y="23"/>
                    </a:cubicBezTo>
                    <a:cubicBezTo>
                      <a:pt x="143" y="18"/>
                      <a:pt x="143" y="15"/>
                      <a:pt x="141" y="12"/>
                    </a:cubicBezTo>
                    <a:cubicBezTo>
                      <a:pt x="140" y="10"/>
                      <a:pt x="138" y="9"/>
                      <a:pt x="137" y="9"/>
                    </a:cubicBezTo>
                    <a:cubicBezTo>
                      <a:pt x="135" y="8"/>
                      <a:pt x="133" y="9"/>
                      <a:pt x="131" y="10"/>
                    </a:cubicBezTo>
                    <a:cubicBezTo>
                      <a:pt x="129" y="11"/>
                      <a:pt x="128" y="13"/>
                      <a:pt x="128" y="15"/>
                    </a:cubicBezTo>
                    <a:cubicBezTo>
                      <a:pt x="127" y="16"/>
                      <a:pt x="128" y="17"/>
                      <a:pt x="128" y="19"/>
                    </a:cubicBezTo>
                    <a:cubicBezTo>
                      <a:pt x="129" y="21"/>
                      <a:pt x="130" y="22"/>
                      <a:pt x="129" y="23"/>
                    </a:cubicBezTo>
                    <a:cubicBezTo>
                      <a:pt x="129" y="23"/>
                      <a:pt x="129" y="23"/>
                      <a:pt x="129" y="23"/>
                    </a:cubicBezTo>
                    <a:cubicBezTo>
                      <a:pt x="125" y="26"/>
                      <a:pt x="125" y="26"/>
                      <a:pt x="125" y="26"/>
                    </a:cubicBezTo>
                    <a:cubicBezTo>
                      <a:pt x="125" y="26"/>
                      <a:pt x="124" y="26"/>
                      <a:pt x="124" y="26"/>
                    </a:cubicBezTo>
                    <a:cubicBezTo>
                      <a:pt x="123" y="26"/>
                      <a:pt x="123" y="26"/>
                      <a:pt x="123" y="25"/>
                    </a:cubicBezTo>
                    <a:cubicBezTo>
                      <a:pt x="120" y="21"/>
                      <a:pt x="119" y="17"/>
                      <a:pt x="120" y="13"/>
                    </a:cubicBezTo>
                    <a:cubicBezTo>
                      <a:pt x="121" y="9"/>
                      <a:pt x="124" y="6"/>
                      <a:pt x="128" y="3"/>
                    </a:cubicBezTo>
                    <a:cubicBezTo>
                      <a:pt x="131" y="1"/>
                      <a:pt x="135" y="0"/>
                      <a:pt x="138" y="0"/>
                    </a:cubicBezTo>
                    <a:cubicBezTo>
                      <a:pt x="142" y="1"/>
                      <a:pt x="145" y="3"/>
                      <a:pt x="148" y="6"/>
                    </a:cubicBezTo>
                    <a:cubicBezTo>
                      <a:pt x="150" y="10"/>
                      <a:pt x="151" y="14"/>
                      <a:pt x="150" y="19"/>
                    </a:cubicBezTo>
                    <a:cubicBezTo>
                      <a:pt x="150" y="20"/>
                      <a:pt x="149" y="24"/>
                      <a:pt x="147" y="31"/>
                    </a:cubicBezTo>
                    <a:cubicBezTo>
                      <a:pt x="145" y="36"/>
                      <a:pt x="145" y="39"/>
                      <a:pt x="145" y="42"/>
                    </a:cubicBezTo>
                    <a:cubicBezTo>
                      <a:pt x="158" y="33"/>
                      <a:pt x="158" y="33"/>
                      <a:pt x="158" y="33"/>
                    </a:cubicBezTo>
                    <a:cubicBezTo>
                      <a:pt x="157" y="30"/>
                      <a:pt x="157" y="30"/>
                      <a:pt x="157" y="30"/>
                    </a:cubicBezTo>
                    <a:cubicBezTo>
                      <a:pt x="156" y="29"/>
                      <a:pt x="157" y="28"/>
                      <a:pt x="158" y="28"/>
                    </a:cubicBezTo>
                    <a:cubicBezTo>
                      <a:pt x="160" y="26"/>
                      <a:pt x="160" y="26"/>
                      <a:pt x="160" y="26"/>
                    </a:cubicBezTo>
                    <a:cubicBezTo>
                      <a:pt x="162" y="25"/>
                      <a:pt x="162" y="25"/>
                      <a:pt x="163" y="27"/>
                    </a:cubicBez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118"/>
              <p:cNvSpPr/>
              <p:nvPr/>
            </p:nvSpPr>
            <p:spPr bwMode="auto">
              <a:xfrm>
                <a:off x="3742" y="2419"/>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00B2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119"/>
              <p:cNvSpPr>
                <a:spLocks noEditPoints="1"/>
              </p:cNvSpPr>
              <p:nvPr/>
            </p:nvSpPr>
            <p:spPr bwMode="auto">
              <a:xfrm>
                <a:off x="3640" y="2508"/>
                <a:ext cx="146" cy="119"/>
              </a:xfrm>
              <a:custGeom>
                <a:avLst/>
                <a:gdLst>
                  <a:gd name="T0" fmla="*/ 48 w 162"/>
                  <a:gd name="T1" fmla="*/ 114 h 132"/>
                  <a:gd name="T2" fmla="*/ 19 w 162"/>
                  <a:gd name="T3" fmla="*/ 116 h 132"/>
                  <a:gd name="T4" fmla="*/ 22 w 162"/>
                  <a:gd name="T5" fmla="*/ 90 h 132"/>
                  <a:gd name="T6" fmla="*/ 12 w 162"/>
                  <a:gd name="T7" fmla="*/ 88 h 132"/>
                  <a:gd name="T8" fmla="*/ 9 w 162"/>
                  <a:gd name="T9" fmla="*/ 98 h 132"/>
                  <a:gd name="T10" fmla="*/ 9 w 162"/>
                  <a:gd name="T11" fmla="*/ 102 h 132"/>
                  <a:gd name="T12" fmla="*/ 4 w 162"/>
                  <a:gd name="T13" fmla="*/ 105 h 132"/>
                  <a:gd name="T14" fmla="*/ 1 w 162"/>
                  <a:gd name="T15" fmla="*/ 92 h 132"/>
                  <a:gd name="T16" fmla="*/ 19 w 162"/>
                  <a:gd name="T17" fmla="*/ 79 h 132"/>
                  <a:gd name="T18" fmla="*/ 31 w 162"/>
                  <a:gd name="T19" fmla="*/ 97 h 132"/>
                  <a:gd name="T20" fmla="*/ 26 w 162"/>
                  <a:gd name="T21" fmla="*/ 120 h 132"/>
                  <a:gd name="T22" fmla="*/ 38 w 162"/>
                  <a:gd name="T23" fmla="*/ 109 h 132"/>
                  <a:gd name="T24" fmla="*/ 41 w 162"/>
                  <a:gd name="T25" fmla="*/ 104 h 132"/>
                  <a:gd name="T26" fmla="*/ 78 w 162"/>
                  <a:gd name="T27" fmla="*/ 82 h 132"/>
                  <a:gd name="T28" fmla="*/ 55 w 162"/>
                  <a:gd name="T29" fmla="*/ 109 h 132"/>
                  <a:gd name="T30" fmla="*/ 57 w 162"/>
                  <a:gd name="T31" fmla="*/ 79 h 132"/>
                  <a:gd name="T32" fmla="*/ 51 w 162"/>
                  <a:gd name="T33" fmla="*/ 64 h 132"/>
                  <a:gd name="T34" fmla="*/ 42 w 162"/>
                  <a:gd name="T35" fmla="*/ 70 h 132"/>
                  <a:gd name="T36" fmla="*/ 44 w 162"/>
                  <a:gd name="T37" fmla="*/ 78 h 132"/>
                  <a:gd name="T38" fmla="*/ 40 w 162"/>
                  <a:gd name="T39" fmla="*/ 81 h 132"/>
                  <a:gd name="T40" fmla="*/ 37 w 162"/>
                  <a:gd name="T41" fmla="*/ 81 h 132"/>
                  <a:gd name="T42" fmla="*/ 42 w 162"/>
                  <a:gd name="T43" fmla="*/ 59 h 132"/>
                  <a:gd name="T44" fmla="*/ 63 w 162"/>
                  <a:gd name="T45" fmla="*/ 62 h 132"/>
                  <a:gd name="T46" fmla="*/ 61 w 162"/>
                  <a:gd name="T47" fmla="*/ 86 h 132"/>
                  <a:gd name="T48" fmla="*/ 73 w 162"/>
                  <a:gd name="T49" fmla="*/ 88 h 132"/>
                  <a:gd name="T50" fmla="*/ 72 w 162"/>
                  <a:gd name="T51" fmla="*/ 83 h 132"/>
                  <a:gd name="T52" fmla="*/ 78 w 162"/>
                  <a:gd name="T53" fmla="*/ 82 h 132"/>
                  <a:gd name="T54" fmla="*/ 96 w 162"/>
                  <a:gd name="T55" fmla="*/ 79 h 132"/>
                  <a:gd name="T56" fmla="*/ 90 w 162"/>
                  <a:gd name="T57" fmla="*/ 83 h 132"/>
                  <a:gd name="T58" fmla="*/ 85 w 162"/>
                  <a:gd name="T59" fmla="*/ 75 h 132"/>
                  <a:gd name="T60" fmla="*/ 91 w 162"/>
                  <a:gd name="T61" fmla="*/ 71 h 132"/>
                  <a:gd name="T62" fmla="*/ 125 w 162"/>
                  <a:gd name="T63" fmla="*/ 46 h 132"/>
                  <a:gd name="T64" fmla="*/ 119 w 162"/>
                  <a:gd name="T65" fmla="*/ 67 h 132"/>
                  <a:gd name="T66" fmla="*/ 97 w 162"/>
                  <a:gd name="T67" fmla="*/ 62 h 132"/>
                  <a:gd name="T68" fmla="*/ 101 w 162"/>
                  <a:gd name="T69" fmla="*/ 59 h 132"/>
                  <a:gd name="T70" fmla="*/ 103 w 162"/>
                  <a:gd name="T71" fmla="*/ 59 h 132"/>
                  <a:gd name="T72" fmla="*/ 115 w 162"/>
                  <a:gd name="T73" fmla="*/ 61 h 132"/>
                  <a:gd name="T74" fmla="*/ 117 w 162"/>
                  <a:gd name="T75" fmla="*/ 51 h 132"/>
                  <a:gd name="T76" fmla="*/ 105 w 162"/>
                  <a:gd name="T77" fmla="*/ 49 h 132"/>
                  <a:gd name="T78" fmla="*/ 101 w 162"/>
                  <a:gd name="T79" fmla="*/ 43 h 132"/>
                  <a:gd name="T80" fmla="*/ 104 w 162"/>
                  <a:gd name="T81" fmla="*/ 33 h 132"/>
                  <a:gd name="T82" fmla="*/ 91 w 162"/>
                  <a:gd name="T83" fmla="*/ 37 h 132"/>
                  <a:gd name="T84" fmla="*/ 91 w 162"/>
                  <a:gd name="T85" fmla="*/ 42 h 132"/>
                  <a:gd name="T86" fmla="*/ 85 w 162"/>
                  <a:gd name="T87" fmla="*/ 44 h 132"/>
                  <a:gd name="T88" fmla="*/ 90 w 162"/>
                  <a:gd name="T89" fmla="*/ 26 h 132"/>
                  <a:gd name="T90" fmla="*/ 110 w 162"/>
                  <a:gd name="T91" fmla="*/ 28 h 132"/>
                  <a:gd name="T92" fmla="*/ 125 w 162"/>
                  <a:gd name="T93" fmla="*/ 46 h 132"/>
                  <a:gd name="T94" fmla="*/ 161 w 162"/>
                  <a:gd name="T95" fmla="*/ 35 h 132"/>
                  <a:gd name="T96" fmla="*/ 131 w 162"/>
                  <a:gd name="T97" fmla="*/ 41 h 132"/>
                  <a:gd name="T98" fmla="*/ 131 w 162"/>
                  <a:gd name="T99" fmla="*/ 38 h 132"/>
                  <a:gd name="T100" fmla="*/ 136 w 162"/>
                  <a:gd name="T101" fmla="*/ 35 h 132"/>
                  <a:gd name="T102" fmla="*/ 142 w 162"/>
                  <a:gd name="T103" fmla="*/ 40 h 132"/>
                  <a:gd name="T104" fmla="*/ 152 w 162"/>
                  <a:gd name="T105" fmla="*/ 34 h 132"/>
                  <a:gd name="T106" fmla="*/ 140 w 162"/>
                  <a:gd name="T107" fmla="*/ 25 h 132"/>
                  <a:gd name="T108" fmla="*/ 135 w 162"/>
                  <a:gd name="T109" fmla="*/ 21 h 132"/>
                  <a:gd name="T110" fmla="*/ 138 w 162"/>
                  <a:gd name="T111" fmla="*/ 16 h 132"/>
                  <a:gd name="T112" fmla="*/ 129 w 162"/>
                  <a:gd name="T113" fmla="*/ 9 h 132"/>
                  <a:gd name="T114" fmla="*/ 125 w 162"/>
                  <a:gd name="T115" fmla="*/ 17 h 132"/>
                  <a:gd name="T116" fmla="*/ 121 w 162"/>
                  <a:gd name="T117" fmla="*/ 22 h 132"/>
                  <a:gd name="T118" fmla="*/ 118 w 162"/>
                  <a:gd name="T119" fmla="*/ 11 h 132"/>
                  <a:gd name="T120" fmla="*/ 135 w 162"/>
                  <a:gd name="T121" fmla="*/ 0 h 132"/>
                  <a:gd name="T122" fmla="*/ 144 w 162"/>
                  <a:gd name="T123" fmla="*/ 1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 h="132">
                    <a:moveTo>
                      <a:pt x="44" y="105"/>
                    </a:moveTo>
                    <a:cubicBezTo>
                      <a:pt x="48" y="114"/>
                      <a:pt x="48" y="114"/>
                      <a:pt x="48" y="114"/>
                    </a:cubicBezTo>
                    <a:cubicBezTo>
                      <a:pt x="21" y="132"/>
                      <a:pt x="21" y="132"/>
                      <a:pt x="21" y="132"/>
                    </a:cubicBezTo>
                    <a:cubicBezTo>
                      <a:pt x="19" y="127"/>
                      <a:pt x="18" y="122"/>
                      <a:pt x="19" y="116"/>
                    </a:cubicBezTo>
                    <a:cubicBezTo>
                      <a:pt x="22" y="102"/>
                      <a:pt x="22" y="102"/>
                      <a:pt x="22" y="102"/>
                    </a:cubicBezTo>
                    <a:cubicBezTo>
                      <a:pt x="24" y="97"/>
                      <a:pt x="24" y="93"/>
                      <a:pt x="22" y="90"/>
                    </a:cubicBezTo>
                    <a:cubicBezTo>
                      <a:pt x="20" y="89"/>
                      <a:pt x="19" y="87"/>
                      <a:pt x="17" y="87"/>
                    </a:cubicBezTo>
                    <a:cubicBezTo>
                      <a:pt x="15" y="87"/>
                      <a:pt x="14" y="87"/>
                      <a:pt x="12" y="88"/>
                    </a:cubicBezTo>
                    <a:cubicBezTo>
                      <a:pt x="10" y="90"/>
                      <a:pt x="9" y="91"/>
                      <a:pt x="8" y="93"/>
                    </a:cubicBezTo>
                    <a:cubicBezTo>
                      <a:pt x="8" y="94"/>
                      <a:pt x="8" y="96"/>
                      <a:pt x="9" y="98"/>
                    </a:cubicBezTo>
                    <a:cubicBezTo>
                      <a:pt x="10" y="99"/>
                      <a:pt x="10" y="101"/>
                      <a:pt x="10" y="101"/>
                    </a:cubicBezTo>
                    <a:cubicBezTo>
                      <a:pt x="10" y="101"/>
                      <a:pt x="10" y="102"/>
                      <a:pt x="9" y="102"/>
                    </a:cubicBezTo>
                    <a:cubicBezTo>
                      <a:pt x="6" y="104"/>
                      <a:pt x="6" y="104"/>
                      <a:pt x="6" y="104"/>
                    </a:cubicBezTo>
                    <a:cubicBezTo>
                      <a:pt x="5" y="104"/>
                      <a:pt x="5" y="105"/>
                      <a:pt x="4" y="105"/>
                    </a:cubicBezTo>
                    <a:cubicBezTo>
                      <a:pt x="4" y="104"/>
                      <a:pt x="4" y="104"/>
                      <a:pt x="3" y="104"/>
                    </a:cubicBezTo>
                    <a:cubicBezTo>
                      <a:pt x="1" y="100"/>
                      <a:pt x="0" y="96"/>
                      <a:pt x="1" y="92"/>
                    </a:cubicBezTo>
                    <a:cubicBezTo>
                      <a:pt x="2" y="88"/>
                      <a:pt x="4" y="84"/>
                      <a:pt x="8" y="82"/>
                    </a:cubicBezTo>
                    <a:cubicBezTo>
                      <a:pt x="12" y="79"/>
                      <a:pt x="15" y="78"/>
                      <a:pt x="19" y="79"/>
                    </a:cubicBezTo>
                    <a:cubicBezTo>
                      <a:pt x="23" y="79"/>
                      <a:pt x="26" y="81"/>
                      <a:pt x="29" y="85"/>
                    </a:cubicBezTo>
                    <a:cubicBezTo>
                      <a:pt x="31" y="88"/>
                      <a:pt x="32" y="92"/>
                      <a:pt x="31" y="97"/>
                    </a:cubicBezTo>
                    <a:cubicBezTo>
                      <a:pt x="31" y="99"/>
                      <a:pt x="30" y="103"/>
                      <a:pt x="27" y="109"/>
                    </a:cubicBezTo>
                    <a:cubicBezTo>
                      <a:pt x="26" y="114"/>
                      <a:pt x="25" y="118"/>
                      <a:pt x="26" y="120"/>
                    </a:cubicBezTo>
                    <a:cubicBezTo>
                      <a:pt x="39" y="111"/>
                      <a:pt x="39" y="111"/>
                      <a:pt x="39" y="111"/>
                    </a:cubicBezTo>
                    <a:cubicBezTo>
                      <a:pt x="38" y="109"/>
                      <a:pt x="38" y="109"/>
                      <a:pt x="38" y="109"/>
                    </a:cubicBezTo>
                    <a:cubicBezTo>
                      <a:pt x="37" y="108"/>
                      <a:pt x="37" y="107"/>
                      <a:pt x="38" y="106"/>
                    </a:cubicBezTo>
                    <a:cubicBezTo>
                      <a:pt x="41" y="104"/>
                      <a:pt x="41" y="104"/>
                      <a:pt x="41" y="104"/>
                    </a:cubicBezTo>
                    <a:cubicBezTo>
                      <a:pt x="42" y="104"/>
                      <a:pt x="43" y="104"/>
                      <a:pt x="44" y="105"/>
                    </a:cubicBezTo>
                    <a:close/>
                    <a:moveTo>
                      <a:pt x="78" y="82"/>
                    </a:moveTo>
                    <a:cubicBezTo>
                      <a:pt x="82" y="91"/>
                      <a:pt x="82" y="91"/>
                      <a:pt x="82" y="91"/>
                    </a:cubicBezTo>
                    <a:cubicBezTo>
                      <a:pt x="55" y="109"/>
                      <a:pt x="55" y="109"/>
                      <a:pt x="55" y="109"/>
                    </a:cubicBezTo>
                    <a:cubicBezTo>
                      <a:pt x="53" y="104"/>
                      <a:pt x="52" y="99"/>
                      <a:pt x="53" y="93"/>
                    </a:cubicBezTo>
                    <a:cubicBezTo>
                      <a:pt x="57" y="79"/>
                      <a:pt x="57" y="79"/>
                      <a:pt x="57" y="79"/>
                    </a:cubicBezTo>
                    <a:cubicBezTo>
                      <a:pt x="58" y="74"/>
                      <a:pt x="58" y="70"/>
                      <a:pt x="56" y="67"/>
                    </a:cubicBezTo>
                    <a:cubicBezTo>
                      <a:pt x="55" y="66"/>
                      <a:pt x="53" y="64"/>
                      <a:pt x="51" y="64"/>
                    </a:cubicBezTo>
                    <a:cubicBezTo>
                      <a:pt x="49" y="64"/>
                      <a:pt x="48" y="64"/>
                      <a:pt x="46" y="65"/>
                    </a:cubicBezTo>
                    <a:cubicBezTo>
                      <a:pt x="44" y="67"/>
                      <a:pt x="43" y="68"/>
                      <a:pt x="42" y="70"/>
                    </a:cubicBezTo>
                    <a:cubicBezTo>
                      <a:pt x="42" y="71"/>
                      <a:pt x="42" y="73"/>
                      <a:pt x="43" y="75"/>
                    </a:cubicBezTo>
                    <a:cubicBezTo>
                      <a:pt x="44" y="76"/>
                      <a:pt x="44" y="78"/>
                      <a:pt x="44" y="78"/>
                    </a:cubicBezTo>
                    <a:cubicBezTo>
                      <a:pt x="44" y="78"/>
                      <a:pt x="44" y="79"/>
                      <a:pt x="43" y="79"/>
                    </a:cubicBezTo>
                    <a:cubicBezTo>
                      <a:pt x="40" y="81"/>
                      <a:pt x="40" y="81"/>
                      <a:pt x="40" y="81"/>
                    </a:cubicBezTo>
                    <a:cubicBezTo>
                      <a:pt x="39" y="82"/>
                      <a:pt x="39" y="82"/>
                      <a:pt x="38" y="82"/>
                    </a:cubicBezTo>
                    <a:cubicBezTo>
                      <a:pt x="38" y="81"/>
                      <a:pt x="38" y="81"/>
                      <a:pt x="37" y="81"/>
                    </a:cubicBezTo>
                    <a:cubicBezTo>
                      <a:pt x="35" y="77"/>
                      <a:pt x="34" y="73"/>
                      <a:pt x="35" y="69"/>
                    </a:cubicBezTo>
                    <a:cubicBezTo>
                      <a:pt x="36" y="65"/>
                      <a:pt x="38" y="61"/>
                      <a:pt x="42" y="59"/>
                    </a:cubicBezTo>
                    <a:cubicBezTo>
                      <a:pt x="46" y="56"/>
                      <a:pt x="50" y="55"/>
                      <a:pt x="53" y="56"/>
                    </a:cubicBezTo>
                    <a:cubicBezTo>
                      <a:pt x="57" y="56"/>
                      <a:pt x="60" y="58"/>
                      <a:pt x="63" y="62"/>
                    </a:cubicBezTo>
                    <a:cubicBezTo>
                      <a:pt x="65" y="65"/>
                      <a:pt x="66" y="69"/>
                      <a:pt x="65" y="74"/>
                    </a:cubicBezTo>
                    <a:cubicBezTo>
                      <a:pt x="65" y="76"/>
                      <a:pt x="64" y="80"/>
                      <a:pt x="61" y="86"/>
                    </a:cubicBezTo>
                    <a:cubicBezTo>
                      <a:pt x="60" y="91"/>
                      <a:pt x="59" y="95"/>
                      <a:pt x="60" y="97"/>
                    </a:cubicBezTo>
                    <a:cubicBezTo>
                      <a:pt x="73" y="88"/>
                      <a:pt x="73" y="88"/>
                      <a:pt x="73" y="88"/>
                    </a:cubicBezTo>
                    <a:cubicBezTo>
                      <a:pt x="72" y="86"/>
                      <a:pt x="72" y="86"/>
                      <a:pt x="72" y="86"/>
                    </a:cubicBezTo>
                    <a:cubicBezTo>
                      <a:pt x="71" y="85"/>
                      <a:pt x="71" y="84"/>
                      <a:pt x="72" y="83"/>
                    </a:cubicBezTo>
                    <a:cubicBezTo>
                      <a:pt x="75" y="81"/>
                      <a:pt x="75" y="81"/>
                      <a:pt x="75" y="81"/>
                    </a:cubicBezTo>
                    <a:cubicBezTo>
                      <a:pt x="76" y="81"/>
                      <a:pt x="77" y="81"/>
                      <a:pt x="78" y="82"/>
                    </a:cubicBezTo>
                    <a:close/>
                    <a:moveTo>
                      <a:pt x="94" y="74"/>
                    </a:moveTo>
                    <a:cubicBezTo>
                      <a:pt x="95" y="76"/>
                      <a:pt x="96" y="77"/>
                      <a:pt x="96" y="79"/>
                    </a:cubicBezTo>
                    <a:cubicBezTo>
                      <a:pt x="96" y="81"/>
                      <a:pt x="96" y="82"/>
                      <a:pt x="94" y="83"/>
                    </a:cubicBezTo>
                    <a:cubicBezTo>
                      <a:pt x="93" y="84"/>
                      <a:pt x="91" y="84"/>
                      <a:pt x="90" y="83"/>
                    </a:cubicBezTo>
                    <a:cubicBezTo>
                      <a:pt x="89" y="82"/>
                      <a:pt x="87" y="81"/>
                      <a:pt x="86" y="80"/>
                    </a:cubicBezTo>
                    <a:cubicBezTo>
                      <a:pt x="85" y="78"/>
                      <a:pt x="85" y="77"/>
                      <a:pt x="85" y="75"/>
                    </a:cubicBezTo>
                    <a:cubicBezTo>
                      <a:pt x="84" y="73"/>
                      <a:pt x="85" y="72"/>
                      <a:pt x="86" y="71"/>
                    </a:cubicBezTo>
                    <a:cubicBezTo>
                      <a:pt x="88" y="70"/>
                      <a:pt x="89" y="70"/>
                      <a:pt x="91" y="71"/>
                    </a:cubicBezTo>
                    <a:cubicBezTo>
                      <a:pt x="92" y="72"/>
                      <a:pt x="93" y="73"/>
                      <a:pt x="94" y="74"/>
                    </a:cubicBezTo>
                    <a:close/>
                    <a:moveTo>
                      <a:pt x="125" y="46"/>
                    </a:moveTo>
                    <a:cubicBezTo>
                      <a:pt x="127" y="50"/>
                      <a:pt x="128" y="54"/>
                      <a:pt x="127" y="58"/>
                    </a:cubicBezTo>
                    <a:cubicBezTo>
                      <a:pt x="125" y="61"/>
                      <a:pt x="123" y="64"/>
                      <a:pt x="119" y="67"/>
                    </a:cubicBezTo>
                    <a:cubicBezTo>
                      <a:pt x="110" y="73"/>
                      <a:pt x="103" y="72"/>
                      <a:pt x="97" y="63"/>
                    </a:cubicBezTo>
                    <a:cubicBezTo>
                      <a:pt x="97" y="63"/>
                      <a:pt x="97" y="63"/>
                      <a:pt x="97" y="62"/>
                    </a:cubicBezTo>
                    <a:cubicBezTo>
                      <a:pt x="97" y="62"/>
                      <a:pt x="97" y="62"/>
                      <a:pt x="97" y="61"/>
                    </a:cubicBezTo>
                    <a:cubicBezTo>
                      <a:pt x="101" y="59"/>
                      <a:pt x="101" y="59"/>
                      <a:pt x="101" y="59"/>
                    </a:cubicBezTo>
                    <a:cubicBezTo>
                      <a:pt x="101" y="59"/>
                      <a:pt x="102" y="58"/>
                      <a:pt x="102" y="58"/>
                    </a:cubicBezTo>
                    <a:cubicBezTo>
                      <a:pt x="103" y="59"/>
                      <a:pt x="103" y="59"/>
                      <a:pt x="103" y="59"/>
                    </a:cubicBezTo>
                    <a:cubicBezTo>
                      <a:pt x="105" y="61"/>
                      <a:pt x="107" y="63"/>
                      <a:pt x="108" y="63"/>
                    </a:cubicBezTo>
                    <a:cubicBezTo>
                      <a:pt x="110" y="63"/>
                      <a:pt x="112" y="63"/>
                      <a:pt x="115" y="61"/>
                    </a:cubicBezTo>
                    <a:cubicBezTo>
                      <a:pt x="116" y="60"/>
                      <a:pt x="118" y="58"/>
                      <a:pt x="118" y="57"/>
                    </a:cubicBezTo>
                    <a:cubicBezTo>
                      <a:pt x="119" y="55"/>
                      <a:pt x="118" y="53"/>
                      <a:pt x="117" y="51"/>
                    </a:cubicBezTo>
                    <a:cubicBezTo>
                      <a:pt x="114" y="47"/>
                      <a:pt x="111" y="46"/>
                      <a:pt x="106" y="48"/>
                    </a:cubicBezTo>
                    <a:cubicBezTo>
                      <a:pt x="105" y="49"/>
                      <a:pt x="105" y="49"/>
                      <a:pt x="105" y="49"/>
                    </a:cubicBezTo>
                    <a:cubicBezTo>
                      <a:pt x="104" y="49"/>
                      <a:pt x="103" y="47"/>
                      <a:pt x="101" y="44"/>
                    </a:cubicBezTo>
                    <a:cubicBezTo>
                      <a:pt x="101" y="44"/>
                      <a:pt x="101" y="44"/>
                      <a:pt x="101" y="43"/>
                    </a:cubicBezTo>
                    <a:cubicBezTo>
                      <a:pt x="102" y="42"/>
                      <a:pt x="103" y="41"/>
                      <a:pt x="104" y="39"/>
                    </a:cubicBezTo>
                    <a:cubicBezTo>
                      <a:pt x="105" y="38"/>
                      <a:pt x="105" y="36"/>
                      <a:pt x="104" y="33"/>
                    </a:cubicBezTo>
                    <a:cubicBezTo>
                      <a:pt x="101" y="30"/>
                      <a:pt x="98" y="30"/>
                      <a:pt x="95" y="32"/>
                    </a:cubicBezTo>
                    <a:cubicBezTo>
                      <a:pt x="93" y="34"/>
                      <a:pt x="92" y="35"/>
                      <a:pt x="91" y="37"/>
                    </a:cubicBezTo>
                    <a:cubicBezTo>
                      <a:pt x="91" y="37"/>
                      <a:pt x="91" y="38"/>
                      <a:pt x="91" y="40"/>
                    </a:cubicBezTo>
                    <a:cubicBezTo>
                      <a:pt x="91" y="41"/>
                      <a:pt x="91" y="42"/>
                      <a:pt x="91" y="42"/>
                    </a:cubicBezTo>
                    <a:cubicBezTo>
                      <a:pt x="87" y="45"/>
                      <a:pt x="87" y="45"/>
                      <a:pt x="87" y="45"/>
                    </a:cubicBezTo>
                    <a:cubicBezTo>
                      <a:pt x="86" y="45"/>
                      <a:pt x="86" y="45"/>
                      <a:pt x="85" y="44"/>
                    </a:cubicBezTo>
                    <a:cubicBezTo>
                      <a:pt x="83" y="41"/>
                      <a:pt x="83" y="38"/>
                      <a:pt x="84" y="34"/>
                    </a:cubicBezTo>
                    <a:cubicBezTo>
                      <a:pt x="85" y="31"/>
                      <a:pt x="87" y="29"/>
                      <a:pt x="90" y="26"/>
                    </a:cubicBezTo>
                    <a:cubicBezTo>
                      <a:pt x="94" y="24"/>
                      <a:pt x="98" y="23"/>
                      <a:pt x="101" y="23"/>
                    </a:cubicBezTo>
                    <a:cubicBezTo>
                      <a:pt x="105" y="23"/>
                      <a:pt x="108" y="24"/>
                      <a:pt x="110" y="28"/>
                    </a:cubicBezTo>
                    <a:cubicBezTo>
                      <a:pt x="113" y="32"/>
                      <a:pt x="113" y="36"/>
                      <a:pt x="110" y="41"/>
                    </a:cubicBezTo>
                    <a:cubicBezTo>
                      <a:pt x="116" y="40"/>
                      <a:pt x="121" y="41"/>
                      <a:pt x="125" y="46"/>
                    </a:cubicBezTo>
                    <a:close/>
                    <a:moveTo>
                      <a:pt x="159" y="23"/>
                    </a:moveTo>
                    <a:cubicBezTo>
                      <a:pt x="161" y="27"/>
                      <a:pt x="162" y="31"/>
                      <a:pt x="161" y="35"/>
                    </a:cubicBezTo>
                    <a:cubicBezTo>
                      <a:pt x="159" y="38"/>
                      <a:pt x="157" y="41"/>
                      <a:pt x="153" y="44"/>
                    </a:cubicBezTo>
                    <a:cubicBezTo>
                      <a:pt x="144" y="50"/>
                      <a:pt x="137" y="49"/>
                      <a:pt x="131" y="41"/>
                    </a:cubicBezTo>
                    <a:cubicBezTo>
                      <a:pt x="131" y="40"/>
                      <a:pt x="131" y="40"/>
                      <a:pt x="131" y="39"/>
                    </a:cubicBezTo>
                    <a:cubicBezTo>
                      <a:pt x="131" y="39"/>
                      <a:pt x="131" y="39"/>
                      <a:pt x="131" y="38"/>
                    </a:cubicBezTo>
                    <a:cubicBezTo>
                      <a:pt x="135" y="36"/>
                      <a:pt x="135" y="36"/>
                      <a:pt x="135" y="36"/>
                    </a:cubicBezTo>
                    <a:cubicBezTo>
                      <a:pt x="135" y="36"/>
                      <a:pt x="136" y="36"/>
                      <a:pt x="136" y="35"/>
                    </a:cubicBezTo>
                    <a:cubicBezTo>
                      <a:pt x="137" y="36"/>
                      <a:pt x="137" y="36"/>
                      <a:pt x="137" y="36"/>
                    </a:cubicBezTo>
                    <a:cubicBezTo>
                      <a:pt x="139" y="38"/>
                      <a:pt x="141" y="40"/>
                      <a:pt x="142" y="40"/>
                    </a:cubicBezTo>
                    <a:cubicBezTo>
                      <a:pt x="144" y="40"/>
                      <a:pt x="146" y="40"/>
                      <a:pt x="149" y="38"/>
                    </a:cubicBezTo>
                    <a:cubicBezTo>
                      <a:pt x="150" y="37"/>
                      <a:pt x="152" y="35"/>
                      <a:pt x="152" y="34"/>
                    </a:cubicBezTo>
                    <a:cubicBezTo>
                      <a:pt x="153" y="32"/>
                      <a:pt x="152" y="30"/>
                      <a:pt x="151" y="28"/>
                    </a:cubicBezTo>
                    <a:cubicBezTo>
                      <a:pt x="148" y="24"/>
                      <a:pt x="145" y="23"/>
                      <a:pt x="140" y="25"/>
                    </a:cubicBezTo>
                    <a:cubicBezTo>
                      <a:pt x="139" y="26"/>
                      <a:pt x="139" y="26"/>
                      <a:pt x="139" y="26"/>
                    </a:cubicBezTo>
                    <a:cubicBezTo>
                      <a:pt x="138" y="26"/>
                      <a:pt x="137" y="24"/>
                      <a:pt x="135" y="21"/>
                    </a:cubicBezTo>
                    <a:cubicBezTo>
                      <a:pt x="135" y="21"/>
                      <a:pt x="135" y="21"/>
                      <a:pt x="135" y="20"/>
                    </a:cubicBezTo>
                    <a:cubicBezTo>
                      <a:pt x="136" y="19"/>
                      <a:pt x="137" y="18"/>
                      <a:pt x="138" y="16"/>
                    </a:cubicBezTo>
                    <a:cubicBezTo>
                      <a:pt x="139" y="15"/>
                      <a:pt x="139" y="13"/>
                      <a:pt x="138" y="11"/>
                    </a:cubicBezTo>
                    <a:cubicBezTo>
                      <a:pt x="135" y="7"/>
                      <a:pt x="132" y="7"/>
                      <a:pt x="129" y="9"/>
                    </a:cubicBezTo>
                    <a:cubicBezTo>
                      <a:pt x="127" y="11"/>
                      <a:pt x="126" y="12"/>
                      <a:pt x="125" y="14"/>
                    </a:cubicBezTo>
                    <a:cubicBezTo>
                      <a:pt x="125" y="14"/>
                      <a:pt x="125" y="16"/>
                      <a:pt x="125" y="17"/>
                    </a:cubicBezTo>
                    <a:cubicBezTo>
                      <a:pt x="126" y="18"/>
                      <a:pt x="125" y="19"/>
                      <a:pt x="125" y="19"/>
                    </a:cubicBezTo>
                    <a:cubicBezTo>
                      <a:pt x="121" y="22"/>
                      <a:pt x="121" y="22"/>
                      <a:pt x="121" y="22"/>
                    </a:cubicBezTo>
                    <a:cubicBezTo>
                      <a:pt x="120" y="22"/>
                      <a:pt x="120" y="22"/>
                      <a:pt x="119" y="21"/>
                    </a:cubicBezTo>
                    <a:cubicBezTo>
                      <a:pt x="117" y="18"/>
                      <a:pt x="117" y="15"/>
                      <a:pt x="118" y="11"/>
                    </a:cubicBezTo>
                    <a:cubicBezTo>
                      <a:pt x="119" y="8"/>
                      <a:pt x="121" y="6"/>
                      <a:pt x="124" y="3"/>
                    </a:cubicBezTo>
                    <a:cubicBezTo>
                      <a:pt x="128" y="1"/>
                      <a:pt x="132" y="0"/>
                      <a:pt x="135" y="0"/>
                    </a:cubicBezTo>
                    <a:cubicBezTo>
                      <a:pt x="139" y="0"/>
                      <a:pt x="142" y="1"/>
                      <a:pt x="144" y="5"/>
                    </a:cubicBezTo>
                    <a:cubicBezTo>
                      <a:pt x="147" y="9"/>
                      <a:pt x="147" y="14"/>
                      <a:pt x="144" y="18"/>
                    </a:cubicBezTo>
                    <a:cubicBezTo>
                      <a:pt x="150" y="17"/>
                      <a:pt x="155" y="18"/>
                      <a:pt x="159" y="23"/>
                    </a:cubicBez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120"/>
              <p:cNvSpPr/>
              <p:nvPr/>
            </p:nvSpPr>
            <p:spPr bwMode="auto">
              <a:xfrm>
                <a:off x="3778" y="2471"/>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00B2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121"/>
              <p:cNvSpPr>
                <a:spLocks noEditPoints="1"/>
              </p:cNvSpPr>
              <p:nvPr/>
            </p:nvSpPr>
            <p:spPr bwMode="auto">
              <a:xfrm>
                <a:off x="3916" y="2649"/>
                <a:ext cx="138" cy="118"/>
              </a:xfrm>
              <a:custGeom>
                <a:avLst/>
                <a:gdLst>
                  <a:gd name="T0" fmla="*/ 41 w 153"/>
                  <a:gd name="T1" fmla="*/ 117 h 131"/>
                  <a:gd name="T2" fmla="*/ 19 w 153"/>
                  <a:gd name="T3" fmla="*/ 128 h 131"/>
                  <a:gd name="T4" fmla="*/ 19 w 153"/>
                  <a:gd name="T5" fmla="*/ 124 h 131"/>
                  <a:gd name="T6" fmla="*/ 7 w 153"/>
                  <a:gd name="T7" fmla="*/ 125 h 131"/>
                  <a:gd name="T8" fmla="*/ 1 w 153"/>
                  <a:gd name="T9" fmla="*/ 121 h 131"/>
                  <a:gd name="T10" fmla="*/ 4 w 153"/>
                  <a:gd name="T11" fmla="*/ 84 h 131"/>
                  <a:gd name="T12" fmla="*/ 25 w 153"/>
                  <a:gd name="T13" fmla="*/ 105 h 131"/>
                  <a:gd name="T14" fmla="*/ 31 w 153"/>
                  <a:gd name="T15" fmla="*/ 101 h 131"/>
                  <a:gd name="T16" fmla="*/ 34 w 153"/>
                  <a:gd name="T17" fmla="*/ 107 h 131"/>
                  <a:gd name="T18" fmla="*/ 34 w 153"/>
                  <a:gd name="T19" fmla="*/ 113 h 131"/>
                  <a:gd name="T20" fmla="*/ 41 w 153"/>
                  <a:gd name="T21" fmla="*/ 115 h 131"/>
                  <a:gd name="T22" fmla="*/ 19 w 153"/>
                  <a:gd name="T23" fmla="*/ 109 h 131"/>
                  <a:gd name="T24" fmla="*/ 9 w 153"/>
                  <a:gd name="T25" fmla="*/ 93 h 131"/>
                  <a:gd name="T26" fmla="*/ 75 w 153"/>
                  <a:gd name="T27" fmla="*/ 95 h 131"/>
                  <a:gd name="T28" fmla="*/ 53 w 153"/>
                  <a:gd name="T29" fmla="*/ 105 h 131"/>
                  <a:gd name="T30" fmla="*/ 53 w 153"/>
                  <a:gd name="T31" fmla="*/ 101 h 131"/>
                  <a:gd name="T32" fmla="*/ 41 w 153"/>
                  <a:gd name="T33" fmla="*/ 102 h 131"/>
                  <a:gd name="T34" fmla="*/ 35 w 153"/>
                  <a:gd name="T35" fmla="*/ 98 h 131"/>
                  <a:gd name="T36" fmla="*/ 38 w 153"/>
                  <a:gd name="T37" fmla="*/ 61 h 131"/>
                  <a:gd name="T38" fmla="*/ 59 w 153"/>
                  <a:gd name="T39" fmla="*/ 82 h 131"/>
                  <a:gd name="T40" fmla="*/ 65 w 153"/>
                  <a:gd name="T41" fmla="*/ 78 h 131"/>
                  <a:gd name="T42" fmla="*/ 68 w 153"/>
                  <a:gd name="T43" fmla="*/ 84 h 131"/>
                  <a:gd name="T44" fmla="*/ 68 w 153"/>
                  <a:gd name="T45" fmla="*/ 90 h 131"/>
                  <a:gd name="T46" fmla="*/ 75 w 153"/>
                  <a:gd name="T47" fmla="*/ 92 h 131"/>
                  <a:gd name="T48" fmla="*/ 53 w 153"/>
                  <a:gd name="T49" fmla="*/ 86 h 131"/>
                  <a:gd name="T50" fmla="*/ 43 w 153"/>
                  <a:gd name="T51" fmla="*/ 70 h 131"/>
                  <a:gd name="T52" fmla="*/ 86 w 153"/>
                  <a:gd name="T53" fmla="*/ 87 h 131"/>
                  <a:gd name="T54" fmla="*/ 76 w 153"/>
                  <a:gd name="T55" fmla="*/ 79 h 131"/>
                  <a:gd name="T56" fmla="*/ 86 w 153"/>
                  <a:gd name="T57" fmla="*/ 79 h 131"/>
                  <a:gd name="T58" fmla="*/ 110 w 153"/>
                  <a:gd name="T59" fmla="*/ 71 h 131"/>
                  <a:gd name="T60" fmla="*/ 90 w 153"/>
                  <a:gd name="T61" fmla="*/ 66 h 131"/>
                  <a:gd name="T62" fmla="*/ 95 w 153"/>
                  <a:gd name="T63" fmla="*/ 64 h 131"/>
                  <a:gd name="T64" fmla="*/ 110 w 153"/>
                  <a:gd name="T65" fmla="*/ 60 h 131"/>
                  <a:gd name="T66" fmla="*/ 92 w 153"/>
                  <a:gd name="T67" fmla="*/ 55 h 131"/>
                  <a:gd name="T68" fmla="*/ 86 w 153"/>
                  <a:gd name="T69" fmla="*/ 58 h 131"/>
                  <a:gd name="T70" fmla="*/ 94 w 153"/>
                  <a:gd name="T71" fmla="*/ 23 h 131"/>
                  <a:gd name="T72" fmla="*/ 99 w 153"/>
                  <a:gd name="T73" fmla="*/ 27 h 131"/>
                  <a:gd name="T74" fmla="*/ 86 w 153"/>
                  <a:gd name="T75" fmla="*/ 44 h 131"/>
                  <a:gd name="T76" fmla="*/ 105 w 153"/>
                  <a:gd name="T77" fmla="*/ 41 h 131"/>
                  <a:gd name="T78" fmla="*/ 152 w 153"/>
                  <a:gd name="T79" fmla="*/ 38 h 131"/>
                  <a:gd name="T80" fmla="*/ 123 w 153"/>
                  <a:gd name="T81" fmla="*/ 45 h 131"/>
                  <a:gd name="T82" fmla="*/ 129 w 153"/>
                  <a:gd name="T83" fmla="*/ 40 h 131"/>
                  <a:gd name="T84" fmla="*/ 140 w 153"/>
                  <a:gd name="T85" fmla="*/ 43 h 131"/>
                  <a:gd name="T86" fmla="*/ 130 w 153"/>
                  <a:gd name="T87" fmla="*/ 27 h 131"/>
                  <a:gd name="T88" fmla="*/ 120 w 153"/>
                  <a:gd name="T89" fmla="*/ 36 h 131"/>
                  <a:gd name="T90" fmla="*/ 107 w 153"/>
                  <a:gd name="T91" fmla="*/ 14 h 131"/>
                  <a:gd name="T92" fmla="*/ 133 w 153"/>
                  <a:gd name="T93" fmla="*/ 3 h 131"/>
                  <a:gd name="T94" fmla="*/ 117 w 153"/>
                  <a:gd name="T95" fmla="*/ 17 h 131"/>
                  <a:gd name="T96" fmla="*/ 128 w 153"/>
                  <a:gd name="T97" fmla="*/ 2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131">
                    <a:moveTo>
                      <a:pt x="41" y="115"/>
                    </a:moveTo>
                    <a:cubicBezTo>
                      <a:pt x="41" y="116"/>
                      <a:pt x="42" y="116"/>
                      <a:pt x="42" y="116"/>
                    </a:cubicBezTo>
                    <a:cubicBezTo>
                      <a:pt x="42" y="117"/>
                      <a:pt x="41" y="117"/>
                      <a:pt x="41" y="117"/>
                    </a:cubicBezTo>
                    <a:cubicBezTo>
                      <a:pt x="23" y="130"/>
                      <a:pt x="23" y="130"/>
                      <a:pt x="23" y="130"/>
                    </a:cubicBezTo>
                    <a:cubicBezTo>
                      <a:pt x="21" y="131"/>
                      <a:pt x="20" y="130"/>
                      <a:pt x="19" y="129"/>
                    </a:cubicBezTo>
                    <a:cubicBezTo>
                      <a:pt x="19" y="129"/>
                      <a:pt x="19" y="128"/>
                      <a:pt x="19" y="128"/>
                    </a:cubicBezTo>
                    <a:cubicBezTo>
                      <a:pt x="18" y="127"/>
                      <a:pt x="18" y="127"/>
                      <a:pt x="18" y="126"/>
                    </a:cubicBezTo>
                    <a:cubicBezTo>
                      <a:pt x="17" y="126"/>
                      <a:pt x="17" y="125"/>
                      <a:pt x="17" y="125"/>
                    </a:cubicBezTo>
                    <a:cubicBezTo>
                      <a:pt x="17" y="125"/>
                      <a:pt x="18" y="124"/>
                      <a:pt x="19" y="124"/>
                    </a:cubicBezTo>
                    <a:cubicBezTo>
                      <a:pt x="26" y="119"/>
                      <a:pt x="26" y="119"/>
                      <a:pt x="26" y="119"/>
                    </a:cubicBezTo>
                    <a:cubicBezTo>
                      <a:pt x="23" y="115"/>
                      <a:pt x="23" y="115"/>
                      <a:pt x="23" y="115"/>
                    </a:cubicBezTo>
                    <a:cubicBezTo>
                      <a:pt x="7" y="125"/>
                      <a:pt x="7" y="125"/>
                      <a:pt x="7" y="125"/>
                    </a:cubicBezTo>
                    <a:cubicBezTo>
                      <a:pt x="5" y="126"/>
                      <a:pt x="4" y="126"/>
                      <a:pt x="3" y="125"/>
                    </a:cubicBezTo>
                    <a:cubicBezTo>
                      <a:pt x="3" y="124"/>
                      <a:pt x="2" y="124"/>
                      <a:pt x="2" y="123"/>
                    </a:cubicBezTo>
                    <a:cubicBezTo>
                      <a:pt x="2" y="122"/>
                      <a:pt x="1" y="122"/>
                      <a:pt x="1" y="121"/>
                    </a:cubicBezTo>
                    <a:cubicBezTo>
                      <a:pt x="1" y="121"/>
                      <a:pt x="0" y="120"/>
                      <a:pt x="0" y="118"/>
                    </a:cubicBezTo>
                    <a:cubicBezTo>
                      <a:pt x="2" y="86"/>
                      <a:pt x="2" y="86"/>
                      <a:pt x="2" y="86"/>
                    </a:cubicBezTo>
                    <a:cubicBezTo>
                      <a:pt x="2" y="85"/>
                      <a:pt x="3" y="84"/>
                      <a:pt x="4" y="84"/>
                    </a:cubicBezTo>
                    <a:cubicBezTo>
                      <a:pt x="7" y="81"/>
                      <a:pt x="7" y="81"/>
                      <a:pt x="7" y="81"/>
                    </a:cubicBezTo>
                    <a:cubicBezTo>
                      <a:pt x="8" y="81"/>
                      <a:pt x="9" y="81"/>
                      <a:pt x="10" y="82"/>
                    </a:cubicBezTo>
                    <a:cubicBezTo>
                      <a:pt x="25" y="105"/>
                      <a:pt x="25" y="105"/>
                      <a:pt x="25" y="105"/>
                    </a:cubicBezTo>
                    <a:cubicBezTo>
                      <a:pt x="26" y="104"/>
                      <a:pt x="26" y="104"/>
                      <a:pt x="27" y="103"/>
                    </a:cubicBezTo>
                    <a:cubicBezTo>
                      <a:pt x="28" y="102"/>
                      <a:pt x="29" y="102"/>
                      <a:pt x="29" y="102"/>
                    </a:cubicBezTo>
                    <a:cubicBezTo>
                      <a:pt x="30" y="101"/>
                      <a:pt x="31" y="101"/>
                      <a:pt x="31" y="101"/>
                    </a:cubicBezTo>
                    <a:cubicBezTo>
                      <a:pt x="32" y="102"/>
                      <a:pt x="33" y="103"/>
                      <a:pt x="34" y="105"/>
                    </a:cubicBezTo>
                    <a:cubicBezTo>
                      <a:pt x="35" y="106"/>
                      <a:pt x="35" y="106"/>
                      <a:pt x="35" y="106"/>
                    </a:cubicBezTo>
                    <a:cubicBezTo>
                      <a:pt x="35" y="106"/>
                      <a:pt x="35" y="107"/>
                      <a:pt x="34" y="107"/>
                    </a:cubicBezTo>
                    <a:cubicBezTo>
                      <a:pt x="29" y="110"/>
                      <a:pt x="29" y="110"/>
                      <a:pt x="29" y="110"/>
                    </a:cubicBezTo>
                    <a:cubicBezTo>
                      <a:pt x="32" y="115"/>
                      <a:pt x="32" y="115"/>
                      <a:pt x="32" y="115"/>
                    </a:cubicBezTo>
                    <a:cubicBezTo>
                      <a:pt x="33" y="114"/>
                      <a:pt x="33" y="114"/>
                      <a:pt x="34" y="113"/>
                    </a:cubicBezTo>
                    <a:cubicBezTo>
                      <a:pt x="35" y="112"/>
                      <a:pt x="36" y="112"/>
                      <a:pt x="36" y="112"/>
                    </a:cubicBezTo>
                    <a:cubicBezTo>
                      <a:pt x="37" y="111"/>
                      <a:pt x="38" y="111"/>
                      <a:pt x="38" y="111"/>
                    </a:cubicBezTo>
                    <a:cubicBezTo>
                      <a:pt x="39" y="112"/>
                      <a:pt x="40" y="113"/>
                      <a:pt x="41" y="115"/>
                    </a:cubicBezTo>
                    <a:close/>
                    <a:moveTo>
                      <a:pt x="9" y="93"/>
                    </a:moveTo>
                    <a:cubicBezTo>
                      <a:pt x="9" y="96"/>
                      <a:pt x="8" y="103"/>
                      <a:pt x="8" y="116"/>
                    </a:cubicBezTo>
                    <a:cubicBezTo>
                      <a:pt x="19" y="109"/>
                      <a:pt x="19" y="109"/>
                      <a:pt x="19" y="109"/>
                    </a:cubicBezTo>
                    <a:cubicBezTo>
                      <a:pt x="18" y="108"/>
                      <a:pt x="17" y="106"/>
                      <a:pt x="15" y="104"/>
                    </a:cubicBezTo>
                    <a:cubicBezTo>
                      <a:pt x="14" y="102"/>
                      <a:pt x="13" y="100"/>
                      <a:pt x="12" y="99"/>
                    </a:cubicBezTo>
                    <a:cubicBezTo>
                      <a:pt x="11" y="97"/>
                      <a:pt x="9" y="95"/>
                      <a:pt x="9" y="93"/>
                    </a:cubicBezTo>
                    <a:close/>
                    <a:moveTo>
                      <a:pt x="75" y="92"/>
                    </a:moveTo>
                    <a:cubicBezTo>
                      <a:pt x="76" y="93"/>
                      <a:pt x="76" y="93"/>
                      <a:pt x="76" y="94"/>
                    </a:cubicBezTo>
                    <a:cubicBezTo>
                      <a:pt x="76" y="94"/>
                      <a:pt x="75" y="94"/>
                      <a:pt x="75" y="95"/>
                    </a:cubicBezTo>
                    <a:cubicBezTo>
                      <a:pt x="57" y="107"/>
                      <a:pt x="57" y="107"/>
                      <a:pt x="57" y="107"/>
                    </a:cubicBezTo>
                    <a:cubicBezTo>
                      <a:pt x="56" y="108"/>
                      <a:pt x="54" y="107"/>
                      <a:pt x="53" y="106"/>
                    </a:cubicBezTo>
                    <a:cubicBezTo>
                      <a:pt x="53" y="106"/>
                      <a:pt x="53" y="105"/>
                      <a:pt x="53" y="105"/>
                    </a:cubicBezTo>
                    <a:cubicBezTo>
                      <a:pt x="52" y="104"/>
                      <a:pt x="52" y="104"/>
                      <a:pt x="52" y="103"/>
                    </a:cubicBezTo>
                    <a:cubicBezTo>
                      <a:pt x="51" y="103"/>
                      <a:pt x="51" y="102"/>
                      <a:pt x="51" y="102"/>
                    </a:cubicBezTo>
                    <a:cubicBezTo>
                      <a:pt x="52" y="102"/>
                      <a:pt x="52" y="101"/>
                      <a:pt x="53" y="101"/>
                    </a:cubicBezTo>
                    <a:cubicBezTo>
                      <a:pt x="60" y="96"/>
                      <a:pt x="60" y="96"/>
                      <a:pt x="60" y="96"/>
                    </a:cubicBezTo>
                    <a:cubicBezTo>
                      <a:pt x="57" y="92"/>
                      <a:pt x="57" y="92"/>
                      <a:pt x="57" y="92"/>
                    </a:cubicBezTo>
                    <a:cubicBezTo>
                      <a:pt x="41" y="102"/>
                      <a:pt x="41" y="102"/>
                      <a:pt x="41" y="102"/>
                    </a:cubicBezTo>
                    <a:cubicBezTo>
                      <a:pt x="39" y="103"/>
                      <a:pt x="38" y="103"/>
                      <a:pt x="37" y="102"/>
                    </a:cubicBezTo>
                    <a:cubicBezTo>
                      <a:pt x="37" y="101"/>
                      <a:pt x="37" y="101"/>
                      <a:pt x="36" y="100"/>
                    </a:cubicBezTo>
                    <a:cubicBezTo>
                      <a:pt x="36" y="99"/>
                      <a:pt x="35" y="99"/>
                      <a:pt x="35" y="98"/>
                    </a:cubicBezTo>
                    <a:cubicBezTo>
                      <a:pt x="35" y="98"/>
                      <a:pt x="34" y="97"/>
                      <a:pt x="35" y="95"/>
                    </a:cubicBezTo>
                    <a:cubicBezTo>
                      <a:pt x="36" y="63"/>
                      <a:pt x="36" y="63"/>
                      <a:pt x="36" y="63"/>
                    </a:cubicBezTo>
                    <a:cubicBezTo>
                      <a:pt x="36" y="62"/>
                      <a:pt x="37" y="61"/>
                      <a:pt x="38" y="61"/>
                    </a:cubicBezTo>
                    <a:cubicBezTo>
                      <a:pt x="41" y="58"/>
                      <a:pt x="41" y="58"/>
                      <a:pt x="41" y="58"/>
                    </a:cubicBezTo>
                    <a:cubicBezTo>
                      <a:pt x="42" y="58"/>
                      <a:pt x="43" y="58"/>
                      <a:pt x="44" y="59"/>
                    </a:cubicBezTo>
                    <a:cubicBezTo>
                      <a:pt x="59" y="82"/>
                      <a:pt x="59" y="82"/>
                      <a:pt x="59" y="82"/>
                    </a:cubicBezTo>
                    <a:cubicBezTo>
                      <a:pt x="60" y="81"/>
                      <a:pt x="61" y="81"/>
                      <a:pt x="61" y="80"/>
                    </a:cubicBezTo>
                    <a:cubicBezTo>
                      <a:pt x="62" y="79"/>
                      <a:pt x="63" y="79"/>
                      <a:pt x="63" y="79"/>
                    </a:cubicBezTo>
                    <a:cubicBezTo>
                      <a:pt x="64" y="78"/>
                      <a:pt x="65" y="78"/>
                      <a:pt x="65" y="78"/>
                    </a:cubicBezTo>
                    <a:cubicBezTo>
                      <a:pt x="66" y="79"/>
                      <a:pt x="67" y="80"/>
                      <a:pt x="68" y="82"/>
                    </a:cubicBezTo>
                    <a:cubicBezTo>
                      <a:pt x="69" y="83"/>
                      <a:pt x="69" y="83"/>
                      <a:pt x="69" y="83"/>
                    </a:cubicBezTo>
                    <a:cubicBezTo>
                      <a:pt x="69" y="83"/>
                      <a:pt x="69" y="84"/>
                      <a:pt x="68" y="84"/>
                    </a:cubicBezTo>
                    <a:cubicBezTo>
                      <a:pt x="63" y="87"/>
                      <a:pt x="63" y="87"/>
                      <a:pt x="63" y="87"/>
                    </a:cubicBezTo>
                    <a:cubicBezTo>
                      <a:pt x="66" y="92"/>
                      <a:pt x="66" y="92"/>
                      <a:pt x="66" y="92"/>
                    </a:cubicBezTo>
                    <a:cubicBezTo>
                      <a:pt x="67" y="91"/>
                      <a:pt x="67" y="91"/>
                      <a:pt x="68" y="90"/>
                    </a:cubicBezTo>
                    <a:cubicBezTo>
                      <a:pt x="69" y="89"/>
                      <a:pt x="70" y="89"/>
                      <a:pt x="70" y="89"/>
                    </a:cubicBezTo>
                    <a:cubicBezTo>
                      <a:pt x="71" y="88"/>
                      <a:pt x="72" y="88"/>
                      <a:pt x="72" y="88"/>
                    </a:cubicBezTo>
                    <a:cubicBezTo>
                      <a:pt x="73" y="89"/>
                      <a:pt x="74" y="90"/>
                      <a:pt x="75" y="92"/>
                    </a:cubicBezTo>
                    <a:close/>
                    <a:moveTo>
                      <a:pt x="43" y="70"/>
                    </a:moveTo>
                    <a:cubicBezTo>
                      <a:pt x="43" y="73"/>
                      <a:pt x="42" y="80"/>
                      <a:pt x="42" y="93"/>
                    </a:cubicBezTo>
                    <a:cubicBezTo>
                      <a:pt x="53" y="86"/>
                      <a:pt x="53" y="86"/>
                      <a:pt x="53" y="86"/>
                    </a:cubicBezTo>
                    <a:cubicBezTo>
                      <a:pt x="52" y="85"/>
                      <a:pt x="51" y="83"/>
                      <a:pt x="49" y="81"/>
                    </a:cubicBezTo>
                    <a:cubicBezTo>
                      <a:pt x="48" y="79"/>
                      <a:pt x="47" y="77"/>
                      <a:pt x="46" y="76"/>
                    </a:cubicBezTo>
                    <a:cubicBezTo>
                      <a:pt x="45" y="74"/>
                      <a:pt x="43" y="72"/>
                      <a:pt x="43" y="70"/>
                    </a:cubicBezTo>
                    <a:close/>
                    <a:moveTo>
                      <a:pt x="86" y="79"/>
                    </a:moveTo>
                    <a:cubicBezTo>
                      <a:pt x="87" y="80"/>
                      <a:pt x="88" y="82"/>
                      <a:pt x="88" y="83"/>
                    </a:cubicBezTo>
                    <a:cubicBezTo>
                      <a:pt x="88" y="85"/>
                      <a:pt x="87" y="86"/>
                      <a:pt x="86" y="87"/>
                    </a:cubicBezTo>
                    <a:cubicBezTo>
                      <a:pt x="85" y="88"/>
                      <a:pt x="83" y="88"/>
                      <a:pt x="81" y="87"/>
                    </a:cubicBezTo>
                    <a:cubicBezTo>
                      <a:pt x="80" y="87"/>
                      <a:pt x="79" y="85"/>
                      <a:pt x="78" y="84"/>
                    </a:cubicBezTo>
                    <a:cubicBezTo>
                      <a:pt x="77" y="82"/>
                      <a:pt x="76" y="81"/>
                      <a:pt x="76" y="79"/>
                    </a:cubicBezTo>
                    <a:cubicBezTo>
                      <a:pt x="76" y="78"/>
                      <a:pt x="77" y="76"/>
                      <a:pt x="78" y="75"/>
                    </a:cubicBezTo>
                    <a:cubicBezTo>
                      <a:pt x="79" y="74"/>
                      <a:pt x="81" y="74"/>
                      <a:pt x="83" y="75"/>
                    </a:cubicBezTo>
                    <a:cubicBezTo>
                      <a:pt x="84" y="76"/>
                      <a:pt x="85" y="77"/>
                      <a:pt x="86" y="79"/>
                    </a:cubicBezTo>
                    <a:close/>
                    <a:moveTo>
                      <a:pt x="115" y="48"/>
                    </a:moveTo>
                    <a:cubicBezTo>
                      <a:pt x="118" y="53"/>
                      <a:pt x="119" y="57"/>
                      <a:pt x="118" y="61"/>
                    </a:cubicBezTo>
                    <a:cubicBezTo>
                      <a:pt x="117" y="65"/>
                      <a:pt x="115" y="69"/>
                      <a:pt x="110" y="71"/>
                    </a:cubicBezTo>
                    <a:cubicBezTo>
                      <a:pt x="106" y="74"/>
                      <a:pt x="103" y="75"/>
                      <a:pt x="99" y="75"/>
                    </a:cubicBezTo>
                    <a:cubicBezTo>
                      <a:pt x="95" y="75"/>
                      <a:pt x="92" y="72"/>
                      <a:pt x="89" y="68"/>
                    </a:cubicBezTo>
                    <a:cubicBezTo>
                      <a:pt x="89" y="68"/>
                      <a:pt x="89" y="67"/>
                      <a:pt x="90" y="66"/>
                    </a:cubicBezTo>
                    <a:cubicBezTo>
                      <a:pt x="94" y="64"/>
                      <a:pt x="94" y="64"/>
                      <a:pt x="94" y="64"/>
                    </a:cubicBezTo>
                    <a:cubicBezTo>
                      <a:pt x="94" y="64"/>
                      <a:pt x="94" y="64"/>
                      <a:pt x="95" y="63"/>
                    </a:cubicBezTo>
                    <a:cubicBezTo>
                      <a:pt x="95" y="64"/>
                      <a:pt x="95" y="64"/>
                      <a:pt x="95" y="64"/>
                    </a:cubicBezTo>
                    <a:cubicBezTo>
                      <a:pt x="97" y="66"/>
                      <a:pt x="99" y="67"/>
                      <a:pt x="100" y="67"/>
                    </a:cubicBezTo>
                    <a:cubicBezTo>
                      <a:pt x="102" y="68"/>
                      <a:pt x="104" y="67"/>
                      <a:pt x="106" y="66"/>
                    </a:cubicBezTo>
                    <a:cubicBezTo>
                      <a:pt x="108" y="64"/>
                      <a:pt x="109" y="62"/>
                      <a:pt x="110" y="60"/>
                    </a:cubicBezTo>
                    <a:cubicBezTo>
                      <a:pt x="110" y="58"/>
                      <a:pt x="109" y="56"/>
                      <a:pt x="108" y="54"/>
                    </a:cubicBezTo>
                    <a:cubicBezTo>
                      <a:pt x="104" y="48"/>
                      <a:pt x="100" y="47"/>
                      <a:pt x="96" y="50"/>
                    </a:cubicBezTo>
                    <a:cubicBezTo>
                      <a:pt x="94" y="51"/>
                      <a:pt x="93" y="53"/>
                      <a:pt x="92" y="55"/>
                    </a:cubicBezTo>
                    <a:cubicBezTo>
                      <a:pt x="88" y="58"/>
                      <a:pt x="88" y="58"/>
                      <a:pt x="88" y="58"/>
                    </a:cubicBezTo>
                    <a:cubicBezTo>
                      <a:pt x="87" y="58"/>
                      <a:pt x="87" y="59"/>
                      <a:pt x="86" y="59"/>
                    </a:cubicBezTo>
                    <a:cubicBezTo>
                      <a:pt x="86" y="58"/>
                      <a:pt x="86" y="58"/>
                      <a:pt x="86" y="58"/>
                    </a:cubicBezTo>
                    <a:cubicBezTo>
                      <a:pt x="84" y="56"/>
                      <a:pt x="82" y="52"/>
                      <a:pt x="79" y="48"/>
                    </a:cubicBezTo>
                    <a:cubicBezTo>
                      <a:pt x="77" y="44"/>
                      <a:pt x="75" y="41"/>
                      <a:pt x="73" y="37"/>
                    </a:cubicBezTo>
                    <a:cubicBezTo>
                      <a:pt x="94" y="23"/>
                      <a:pt x="94" y="23"/>
                      <a:pt x="94" y="23"/>
                    </a:cubicBezTo>
                    <a:cubicBezTo>
                      <a:pt x="95" y="23"/>
                      <a:pt x="95" y="23"/>
                      <a:pt x="96" y="23"/>
                    </a:cubicBezTo>
                    <a:cubicBezTo>
                      <a:pt x="96" y="23"/>
                      <a:pt x="97" y="24"/>
                      <a:pt x="99" y="26"/>
                    </a:cubicBezTo>
                    <a:cubicBezTo>
                      <a:pt x="99" y="27"/>
                      <a:pt x="99" y="27"/>
                      <a:pt x="99" y="27"/>
                    </a:cubicBezTo>
                    <a:cubicBezTo>
                      <a:pt x="100" y="28"/>
                      <a:pt x="99" y="29"/>
                      <a:pt x="98" y="29"/>
                    </a:cubicBezTo>
                    <a:cubicBezTo>
                      <a:pt x="83" y="40"/>
                      <a:pt x="83" y="40"/>
                      <a:pt x="83" y="40"/>
                    </a:cubicBezTo>
                    <a:cubicBezTo>
                      <a:pt x="84" y="40"/>
                      <a:pt x="85" y="42"/>
                      <a:pt x="86" y="44"/>
                    </a:cubicBezTo>
                    <a:cubicBezTo>
                      <a:pt x="87" y="46"/>
                      <a:pt x="88" y="48"/>
                      <a:pt x="89" y="49"/>
                    </a:cubicBezTo>
                    <a:cubicBezTo>
                      <a:pt x="90" y="47"/>
                      <a:pt x="91" y="45"/>
                      <a:pt x="94" y="43"/>
                    </a:cubicBezTo>
                    <a:cubicBezTo>
                      <a:pt x="97" y="41"/>
                      <a:pt x="101" y="40"/>
                      <a:pt x="105" y="41"/>
                    </a:cubicBezTo>
                    <a:cubicBezTo>
                      <a:pt x="109" y="42"/>
                      <a:pt x="112" y="44"/>
                      <a:pt x="115" y="48"/>
                    </a:cubicBezTo>
                    <a:close/>
                    <a:moveTo>
                      <a:pt x="149" y="25"/>
                    </a:moveTo>
                    <a:cubicBezTo>
                      <a:pt x="152" y="30"/>
                      <a:pt x="153" y="34"/>
                      <a:pt x="152" y="38"/>
                    </a:cubicBezTo>
                    <a:cubicBezTo>
                      <a:pt x="151" y="42"/>
                      <a:pt x="149" y="46"/>
                      <a:pt x="144" y="48"/>
                    </a:cubicBezTo>
                    <a:cubicBezTo>
                      <a:pt x="140" y="51"/>
                      <a:pt x="137" y="52"/>
                      <a:pt x="133" y="52"/>
                    </a:cubicBezTo>
                    <a:cubicBezTo>
                      <a:pt x="129" y="52"/>
                      <a:pt x="126" y="49"/>
                      <a:pt x="123" y="45"/>
                    </a:cubicBezTo>
                    <a:cubicBezTo>
                      <a:pt x="123" y="45"/>
                      <a:pt x="123" y="44"/>
                      <a:pt x="124" y="44"/>
                    </a:cubicBezTo>
                    <a:cubicBezTo>
                      <a:pt x="128" y="41"/>
                      <a:pt x="128" y="41"/>
                      <a:pt x="128" y="41"/>
                    </a:cubicBezTo>
                    <a:cubicBezTo>
                      <a:pt x="128" y="41"/>
                      <a:pt x="128" y="41"/>
                      <a:pt x="129" y="40"/>
                    </a:cubicBezTo>
                    <a:cubicBezTo>
                      <a:pt x="130" y="41"/>
                      <a:pt x="130" y="41"/>
                      <a:pt x="130" y="41"/>
                    </a:cubicBezTo>
                    <a:cubicBezTo>
                      <a:pt x="131" y="43"/>
                      <a:pt x="133" y="44"/>
                      <a:pt x="134" y="44"/>
                    </a:cubicBezTo>
                    <a:cubicBezTo>
                      <a:pt x="136" y="45"/>
                      <a:pt x="138" y="44"/>
                      <a:pt x="140" y="43"/>
                    </a:cubicBezTo>
                    <a:cubicBezTo>
                      <a:pt x="142" y="41"/>
                      <a:pt x="143" y="39"/>
                      <a:pt x="144" y="37"/>
                    </a:cubicBezTo>
                    <a:cubicBezTo>
                      <a:pt x="144" y="35"/>
                      <a:pt x="143" y="33"/>
                      <a:pt x="142" y="31"/>
                    </a:cubicBezTo>
                    <a:cubicBezTo>
                      <a:pt x="138" y="25"/>
                      <a:pt x="134" y="24"/>
                      <a:pt x="130" y="27"/>
                    </a:cubicBezTo>
                    <a:cubicBezTo>
                      <a:pt x="129" y="28"/>
                      <a:pt x="127" y="30"/>
                      <a:pt x="126" y="32"/>
                    </a:cubicBezTo>
                    <a:cubicBezTo>
                      <a:pt x="122" y="35"/>
                      <a:pt x="122" y="35"/>
                      <a:pt x="122" y="35"/>
                    </a:cubicBezTo>
                    <a:cubicBezTo>
                      <a:pt x="121" y="35"/>
                      <a:pt x="121" y="36"/>
                      <a:pt x="120" y="36"/>
                    </a:cubicBezTo>
                    <a:cubicBezTo>
                      <a:pt x="120" y="35"/>
                      <a:pt x="120" y="35"/>
                      <a:pt x="120" y="35"/>
                    </a:cubicBezTo>
                    <a:cubicBezTo>
                      <a:pt x="118" y="33"/>
                      <a:pt x="116" y="29"/>
                      <a:pt x="113" y="25"/>
                    </a:cubicBezTo>
                    <a:cubicBezTo>
                      <a:pt x="111" y="21"/>
                      <a:pt x="109" y="18"/>
                      <a:pt x="107" y="14"/>
                    </a:cubicBezTo>
                    <a:cubicBezTo>
                      <a:pt x="128" y="0"/>
                      <a:pt x="128" y="0"/>
                      <a:pt x="128" y="0"/>
                    </a:cubicBezTo>
                    <a:cubicBezTo>
                      <a:pt x="129" y="0"/>
                      <a:pt x="129" y="0"/>
                      <a:pt x="130" y="0"/>
                    </a:cubicBezTo>
                    <a:cubicBezTo>
                      <a:pt x="130" y="0"/>
                      <a:pt x="131" y="1"/>
                      <a:pt x="133" y="3"/>
                    </a:cubicBezTo>
                    <a:cubicBezTo>
                      <a:pt x="133" y="4"/>
                      <a:pt x="133" y="4"/>
                      <a:pt x="133" y="4"/>
                    </a:cubicBezTo>
                    <a:cubicBezTo>
                      <a:pt x="134" y="5"/>
                      <a:pt x="133" y="6"/>
                      <a:pt x="132" y="6"/>
                    </a:cubicBezTo>
                    <a:cubicBezTo>
                      <a:pt x="117" y="17"/>
                      <a:pt x="117" y="17"/>
                      <a:pt x="117" y="17"/>
                    </a:cubicBezTo>
                    <a:cubicBezTo>
                      <a:pt x="118" y="18"/>
                      <a:pt x="119" y="19"/>
                      <a:pt x="120" y="21"/>
                    </a:cubicBezTo>
                    <a:cubicBezTo>
                      <a:pt x="121" y="23"/>
                      <a:pt x="122" y="25"/>
                      <a:pt x="123" y="26"/>
                    </a:cubicBezTo>
                    <a:cubicBezTo>
                      <a:pt x="124" y="24"/>
                      <a:pt x="126" y="22"/>
                      <a:pt x="128" y="20"/>
                    </a:cubicBezTo>
                    <a:cubicBezTo>
                      <a:pt x="131" y="18"/>
                      <a:pt x="135" y="17"/>
                      <a:pt x="139" y="18"/>
                    </a:cubicBezTo>
                    <a:cubicBezTo>
                      <a:pt x="143" y="19"/>
                      <a:pt x="146" y="21"/>
                      <a:pt x="149" y="25"/>
                    </a:cubicBez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122"/>
              <p:cNvSpPr/>
              <p:nvPr/>
            </p:nvSpPr>
            <p:spPr bwMode="auto">
              <a:xfrm>
                <a:off x="4046" y="2616"/>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00B2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123"/>
              <p:cNvSpPr>
                <a:spLocks noEditPoints="1"/>
              </p:cNvSpPr>
              <p:nvPr/>
            </p:nvSpPr>
            <p:spPr bwMode="auto">
              <a:xfrm>
                <a:off x="4135" y="2823"/>
                <a:ext cx="148" cy="116"/>
              </a:xfrm>
              <a:custGeom>
                <a:avLst/>
                <a:gdLst>
                  <a:gd name="T0" fmla="*/ 45 w 165"/>
                  <a:gd name="T1" fmla="*/ 115 h 129"/>
                  <a:gd name="T2" fmla="*/ 26 w 165"/>
                  <a:gd name="T3" fmla="*/ 129 h 129"/>
                  <a:gd name="T4" fmla="*/ 17 w 165"/>
                  <a:gd name="T5" fmla="*/ 121 h 129"/>
                  <a:gd name="T6" fmla="*/ 22 w 165"/>
                  <a:gd name="T7" fmla="*/ 118 h 129"/>
                  <a:gd name="T8" fmla="*/ 27 w 165"/>
                  <a:gd name="T9" fmla="*/ 121 h 129"/>
                  <a:gd name="T10" fmla="*/ 36 w 165"/>
                  <a:gd name="T11" fmla="*/ 114 h 129"/>
                  <a:gd name="T12" fmla="*/ 23 w 165"/>
                  <a:gd name="T13" fmla="*/ 104 h 129"/>
                  <a:gd name="T14" fmla="*/ 15 w 165"/>
                  <a:gd name="T15" fmla="*/ 112 h 129"/>
                  <a:gd name="T16" fmla="*/ 13 w 165"/>
                  <a:gd name="T17" fmla="*/ 112 h 129"/>
                  <a:gd name="T18" fmla="*/ 0 w 165"/>
                  <a:gd name="T19" fmla="*/ 91 h 129"/>
                  <a:gd name="T20" fmla="*/ 23 w 165"/>
                  <a:gd name="T21" fmla="*/ 77 h 129"/>
                  <a:gd name="T22" fmla="*/ 26 w 165"/>
                  <a:gd name="T23" fmla="*/ 81 h 129"/>
                  <a:gd name="T24" fmla="*/ 10 w 165"/>
                  <a:gd name="T25" fmla="*/ 94 h 129"/>
                  <a:gd name="T26" fmla="*/ 16 w 165"/>
                  <a:gd name="T27" fmla="*/ 103 h 129"/>
                  <a:gd name="T28" fmla="*/ 32 w 165"/>
                  <a:gd name="T29" fmla="*/ 95 h 129"/>
                  <a:gd name="T30" fmla="*/ 76 w 165"/>
                  <a:gd name="T31" fmla="*/ 79 h 129"/>
                  <a:gd name="T32" fmla="*/ 71 w 165"/>
                  <a:gd name="T33" fmla="*/ 103 h 129"/>
                  <a:gd name="T34" fmla="*/ 50 w 165"/>
                  <a:gd name="T35" fmla="*/ 100 h 129"/>
                  <a:gd name="T36" fmla="*/ 54 w 165"/>
                  <a:gd name="T37" fmla="*/ 95 h 129"/>
                  <a:gd name="T38" fmla="*/ 56 w 165"/>
                  <a:gd name="T39" fmla="*/ 95 h 129"/>
                  <a:gd name="T40" fmla="*/ 67 w 165"/>
                  <a:gd name="T41" fmla="*/ 97 h 129"/>
                  <a:gd name="T42" fmla="*/ 69 w 165"/>
                  <a:gd name="T43" fmla="*/ 85 h 129"/>
                  <a:gd name="T44" fmla="*/ 53 w 165"/>
                  <a:gd name="T45" fmla="*/ 86 h 129"/>
                  <a:gd name="T46" fmla="*/ 47 w 165"/>
                  <a:gd name="T47" fmla="*/ 90 h 129"/>
                  <a:gd name="T48" fmla="*/ 40 w 165"/>
                  <a:gd name="T49" fmla="*/ 79 h 129"/>
                  <a:gd name="T50" fmla="*/ 55 w 165"/>
                  <a:gd name="T51" fmla="*/ 54 h 129"/>
                  <a:gd name="T52" fmla="*/ 60 w 165"/>
                  <a:gd name="T53" fmla="*/ 57 h 129"/>
                  <a:gd name="T54" fmla="*/ 59 w 165"/>
                  <a:gd name="T55" fmla="*/ 60 h 129"/>
                  <a:gd name="T56" fmla="*/ 47 w 165"/>
                  <a:gd name="T57" fmla="*/ 75 h 129"/>
                  <a:gd name="T58" fmla="*/ 54 w 165"/>
                  <a:gd name="T59" fmla="*/ 74 h 129"/>
                  <a:gd name="T60" fmla="*/ 76 w 165"/>
                  <a:gd name="T61" fmla="*/ 79 h 129"/>
                  <a:gd name="T62" fmla="*/ 98 w 165"/>
                  <a:gd name="T63" fmla="*/ 81 h 129"/>
                  <a:gd name="T64" fmla="*/ 92 w 165"/>
                  <a:gd name="T65" fmla="*/ 85 h 129"/>
                  <a:gd name="T66" fmla="*/ 87 w 165"/>
                  <a:gd name="T67" fmla="*/ 77 h 129"/>
                  <a:gd name="T68" fmla="*/ 93 w 165"/>
                  <a:gd name="T69" fmla="*/ 73 h 129"/>
                  <a:gd name="T70" fmla="*/ 127 w 165"/>
                  <a:gd name="T71" fmla="*/ 45 h 129"/>
                  <a:gd name="T72" fmla="*/ 122 w 165"/>
                  <a:gd name="T73" fmla="*/ 68 h 129"/>
                  <a:gd name="T74" fmla="*/ 88 w 165"/>
                  <a:gd name="T75" fmla="*/ 41 h 129"/>
                  <a:gd name="T76" fmla="*/ 104 w 165"/>
                  <a:gd name="T77" fmla="*/ 23 h 129"/>
                  <a:gd name="T78" fmla="*/ 112 w 165"/>
                  <a:gd name="T79" fmla="*/ 29 h 129"/>
                  <a:gd name="T80" fmla="*/ 106 w 165"/>
                  <a:gd name="T81" fmla="*/ 32 h 129"/>
                  <a:gd name="T82" fmla="*/ 99 w 165"/>
                  <a:gd name="T83" fmla="*/ 33 h 129"/>
                  <a:gd name="T84" fmla="*/ 99 w 165"/>
                  <a:gd name="T85" fmla="*/ 48 h 129"/>
                  <a:gd name="T86" fmla="*/ 117 w 165"/>
                  <a:gd name="T87" fmla="*/ 38 h 129"/>
                  <a:gd name="T88" fmla="*/ 119 w 165"/>
                  <a:gd name="T89" fmla="*/ 50 h 129"/>
                  <a:gd name="T90" fmla="*/ 108 w 165"/>
                  <a:gd name="T91" fmla="*/ 47 h 129"/>
                  <a:gd name="T92" fmla="*/ 106 w 165"/>
                  <a:gd name="T93" fmla="*/ 59 h 129"/>
                  <a:gd name="T94" fmla="*/ 118 w 165"/>
                  <a:gd name="T95" fmla="*/ 62 h 129"/>
                  <a:gd name="T96" fmla="*/ 119 w 165"/>
                  <a:gd name="T97" fmla="*/ 50 h 129"/>
                  <a:gd name="T98" fmla="*/ 164 w 165"/>
                  <a:gd name="T99" fmla="*/ 35 h 129"/>
                  <a:gd name="T100" fmla="*/ 129 w 165"/>
                  <a:gd name="T101" fmla="*/ 35 h 129"/>
                  <a:gd name="T102" fmla="*/ 129 w 165"/>
                  <a:gd name="T103" fmla="*/ 3 h 129"/>
                  <a:gd name="T104" fmla="*/ 147 w 165"/>
                  <a:gd name="T105" fmla="*/ 4 h 129"/>
                  <a:gd name="T106" fmla="*/ 142 w 165"/>
                  <a:gd name="T107" fmla="*/ 9 h 129"/>
                  <a:gd name="T108" fmla="*/ 137 w 165"/>
                  <a:gd name="T109" fmla="*/ 8 h 129"/>
                  <a:gd name="T110" fmla="*/ 130 w 165"/>
                  <a:gd name="T111" fmla="*/ 17 h 129"/>
                  <a:gd name="T112" fmla="*/ 139 w 165"/>
                  <a:gd name="T113" fmla="*/ 17 h 129"/>
                  <a:gd name="T114" fmla="*/ 161 w 165"/>
                  <a:gd name="T115" fmla="*/ 23 h 129"/>
                  <a:gd name="T116" fmla="*/ 148 w 165"/>
                  <a:gd name="T117" fmla="*/ 23 h 129"/>
                  <a:gd name="T118" fmla="*/ 139 w 165"/>
                  <a:gd name="T119" fmla="*/ 30 h 129"/>
                  <a:gd name="T120" fmla="*/ 146 w 165"/>
                  <a:gd name="T121" fmla="*/ 40 h 129"/>
                  <a:gd name="T122" fmla="*/ 155 w 165"/>
                  <a:gd name="T123" fmla="*/ 3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29">
                    <a:moveTo>
                      <a:pt x="42" y="102"/>
                    </a:moveTo>
                    <a:cubicBezTo>
                      <a:pt x="45" y="107"/>
                      <a:pt x="46" y="111"/>
                      <a:pt x="45" y="115"/>
                    </a:cubicBezTo>
                    <a:cubicBezTo>
                      <a:pt x="44" y="119"/>
                      <a:pt x="41" y="123"/>
                      <a:pt x="37" y="126"/>
                    </a:cubicBezTo>
                    <a:cubicBezTo>
                      <a:pt x="33" y="128"/>
                      <a:pt x="29" y="129"/>
                      <a:pt x="26" y="129"/>
                    </a:cubicBezTo>
                    <a:cubicBezTo>
                      <a:pt x="22" y="129"/>
                      <a:pt x="19" y="126"/>
                      <a:pt x="16" y="123"/>
                    </a:cubicBezTo>
                    <a:cubicBezTo>
                      <a:pt x="15" y="122"/>
                      <a:pt x="16" y="121"/>
                      <a:pt x="17" y="121"/>
                    </a:cubicBezTo>
                    <a:cubicBezTo>
                      <a:pt x="20" y="118"/>
                      <a:pt x="20" y="118"/>
                      <a:pt x="20" y="118"/>
                    </a:cubicBezTo>
                    <a:cubicBezTo>
                      <a:pt x="21" y="118"/>
                      <a:pt x="21" y="118"/>
                      <a:pt x="22" y="118"/>
                    </a:cubicBezTo>
                    <a:cubicBezTo>
                      <a:pt x="22" y="118"/>
                      <a:pt x="22" y="118"/>
                      <a:pt x="22" y="118"/>
                    </a:cubicBezTo>
                    <a:cubicBezTo>
                      <a:pt x="24" y="120"/>
                      <a:pt x="26" y="121"/>
                      <a:pt x="27" y="121"/>
                    </a:cubicBezTo>
                    <a:cubicBezTo>
                      <a:pt x="29" y="122"/>
                      <a:pt x="31" y="121"/>
                      <a:pt x="33" y="120"/>
                    </a:cubicBezTo>
                    <a:cubicBezTo>
                      <a:pt x="35" y="118"/>
                      <a:pt x="36" y="116"/>
                      <a:pt x="36" y="114"/>
                    </a:cubicBezTo>
                    <a:cubicBezTo>
                      <a:pt x="37" y="112"/>
                      <a:pt x="36" y="110"/>
                      <a:pt x="35" y="108"/>
                    </a:cubicBezTo>
                    <a:cubicBezTo>
                      <a:pt x="31" y="102"/>
                      <a:pt x="27" y="101"/>
                      <a:pt x="23" y="104"/>
                    </a:cubicBezTo>
                    <a:cubicBezTo>
                      <a:pt x="21" y="105"/>
                      <a:pt x="20" y="107"/>
                      <a:pt x="19" y="109"/>
                    </a:cubicBezTo>
                    <a:cubicBezTo>
                      <a:pt x="15" y="112"/>
                      <a:pt x="15" y="112"/>
                      <a:pt x="15" y="112"/>
                    </a:cubicBezTo>
                    <a:cubicBezTo>
                      <a:pt x="14" y="112"/>
                      <a:pt x="14" y="113"/>
                      <a:pt x="13" y="113"/>
                    </a:cubicBezTo>
                    <a:cubicBezTo>
                      <a:pt x="13" y="112"/>
                      <a:pt x="13" y="112"/>
                      <a:pt x="13" y="112"/>
                    </a:cubicBezTo>
                    <a:cubicBezTo>
                      <a:pt x="11" y="110"/>
                      <a:pt x="9" y="106"/>
                      <a:pt x="6" y="102"/>
                    </a:cubicBezTo>
                    <a:cubicBezTo>
                      <a:pt x="4" y="98"/>
                      <a:pt x="2" y="95"/>
                      <a:pt x="0" y="91"/>
                    </a:cubicBezTo>
                    <a:cubicBezTo>
                      <a:pt x="21" y="77"/>
                      <a:pt x="21" y="77"/>
                      <a:pt x="21" y="77"/>
                    </a:cubicBezTo>
                    <a:cubicBezTo>
                      <a:pt x="22" y="77"/>
                      <a:pt x="22" y="77"/>
                      <a:pt x="23" y="77"/>
                    </a:cubicBezTo>
                    <a:cubicBezTo>
                      <a:pt x="23" y="77"/>
                      <a:pt x="24" y="78"/>
                      <a:pt x="26" y="80"/>
                    </a:cubicBezTo>
                    <a:cubicBezTo>
                      <a:pt x="26" y="81"/>
                      <a:pt x="26" y="81"/>
                      <a:pt x="26" y="81"/>
                    </a:cubicBezTo>
                    <a:cubicBezTo>
                      <a:pt x="26" y="82"/>
                      <a:pt x="26" y="83"/>
                      <a:pt x="25" y="83"/>
                    </a:cubicBezTo>
                    <a:cubicBezTo>
                      <a:pt x="10" y="94"/>
                      <a:pt x="10" y="94"/>
                      <a:pt x="10" y="94"/>
                    </a:cubicBezTo>
                    <a:cubicBezTo>
                      <a:pt x="11" y="95"/>
                      <a:pt x="12" y="96"/>
                      <a:pt x="13" y="98"/>
                    </a:cubicBezTo>
                    <a:cubicBezTo>
                      <a:pt x="14" y="101"/>
                      <a:pt x="15" y="102"/>
                      <a:pt x="16" y="103"/>
                    </a:cubicBezTo>
                    <a:cubicBezTo>
                      <a:pt x="17" y="101"/>
                      <a:pt x="18" y="99"/>
                      <a:pt x="20" y="97"/>
                    </a:cubicBezTo>
                    <a:cubicBezTo>
                      <a:pt x="24" y="95"/>
                      <a:pt x="28" y="94"/>
                      <a:pt x="32" y="95"/>
                    </a:cubicBezTo>
                    <a:cubicBezTo>
                      <a:pt x="36" y="96"/>
                      <a:pt x="39" y="99"/>
                      <a:pt x="42" y="102"/>
                    </a:cubicBezTo>
                    <a:close/>
                    <a:moveTo>
                      <a:pt x="76" y="79"/>
                    </a:moveTo>
                    <a:cubicBezTo>
                      <a:pt x="79" y="84"/>
                      <a:pt x="80" y="88"/>
                      <a:pt x="79" y="92"/>
                    </a:cubicBezTo>
                    <a:cubicBezTo>
                      <a:pt x="78" y="96"/>
                      <a:pt x="76" y="100"/>
                      <a:pt x="71" y="103"/>
                    </a:cubicBezTo>
                    <a:cubicBezTo>
                      <a:pt x="67" y="105"/>
                      <a:pt x="63" y="106"/>
                      <a:pt x="60" y="106"/>
                    </a:cubicBezTo>
                    <a:cubicBezTo>
                      <a:pt x="56" y="106"/>
                      <a:pt x="53" y="104"/>
                      <a:pt x="50" y="100"/>
                    </a:cubicBezTo>
                    <a:cubicBezTo>
                      <a:pt x="49" y="99"/>
                      <a:pt x="50" y="98"/>
                      <a:pt x="51" y="98"/>
                    </a:cubicBezTo>
                    <a:cubicBezTo>
                      <a:pt x="54" y="95"/>
                      <a:pt x="54" y="95"/>
                      <a:pt x="54" y="95"/>
                    </a:cubicBezTo>
                    <a:cubicBezTo>
                      <a:pt x="55" y="95"/>
                      <a:pt x="55" y="95"/>
                      <a:pt x="56" y="95"/>
                    </a:cubicBezTo>
                    <a:cubicBezTo>
                      <a:pt x="56" y="95"/>
                      <a:pt x="56" y="95"/>
                      <a:pt x="56" y="95"/>
                    </a:cubicBezTo>
                    <a:cubicBezTo>
                      <a:pt x="58" y="97"/>
                      <a:pt x="60" y="98"/>
                      <a:pt x="61" y="98"/>
                    </a:cubicBezTo>
                    <a:cubicBezTo>
                      <a:pt x="63" y="99"/>
                      <a:pt x="65" y="98"/>
                      <a:pt x="67" y="97"/>
                    </a:cubicBezTo>
                    <a:cubicBezTo>
                      <a:pt x="69" y="95"/>
                      <a:pt x="70" y="93"/>
                      <a:pt x="71" y="91"/>
                    </a:cubicBezTo>
                    <a:cubicBezTo>
                      <a:pt x="71" y="89"/>
                      <a:pt x="70" y="87"/>
                      <a:pt x="69" y="85"/>
                    </a:cubicBezTo>
                    <a:cubicBezTo>
                      <a:pt x="65" y="79"/>
                      <a:pt x="61" y="78"/>
                      <a:pt x="57" y="81"/>
                    </a:cubicBezTo>
                    <a:cubicBezTo>
                      <a:pt x="55" y="82"/>
                      <a:pt x="54" y="84"/>
                      <a:pt x="53" y="86"/>
                    </a:cubicBezTo>
                    <a:cubicBezTo>
                      <a:pt x="49" y="89"/>
                      <a:pt x="49" y="89"/>
                      <a:pt x="49" y="89"/>
                    </a:cubicBezTo>
                    <a:cubicBezTo>
                      <a:pt x="48" y="89"/>
                      <a:pt x="48" y="90"/>
                      <a:pt x="47" y="90"/>
                    </a:cubicBezTo>
                    <a:cubicBezTo>
                      <a:pt x="47" y="89"/>
                      <a:pt x="47" y="89"/>
                      <a:pt x="47" y="89"/>
                    </a:cubicBezTo>
                    <a:cubicBezTo>
                      <a:pt x="45" y="87"/>
                      <a:pt x="43" y="83"/>
                      <a:pt x="40" y="79"/>
                    </a:cubicBezTo>
                    <a:cubicBezTo>
                      <a:pt x="38" y="76"/>
                      <a:pt x="36" y="72"/>
                      <a:pt x="34" y="68"/>
                    </a:cubicBezTo>
                    <a:cubicBezTo>
                      <a:pt x="55" y="54"/>
                      <a:pt x="55" y="54"/>
                      <a:pt x="55" y="54"/>
                    </a:cubicBezTo>
                    <a:cubicBezTo>
                      <a:pt x="56" y="54"/>
                      <a:pt x="56" y="54"/>
                      <a:pt x="57" y="54"/>
                    </a:cubicBezTo>
                    <a:cubicBezTo>
                      <a:pt x="57" y="54"/>
                      <a:pt x="58" y="55"/>
                      <a:pt x="60" y="57"/>
                    </a:cubicBezTo>
                    <a:cubicBezTo>
                      <a:pt x="60" y="58"/>
                      <a:pt x="60" y="58"/>
                      <a:pt x="60" y="58"/>
                    </a:cubicBezTo>
                    <a:cubicBezTo>
                      <a:pt x="60" y="59"/>
                      <a:pt x="60" y="60"/>
                      <a:pt x="59" y="60"/>
                    </a:cubicBezTo>
                    <a:cubicBezTo>
                      <a:pt x="44" y="71"/>
                      <a:pt x="44" y="71"/>
                      <a:pt x="44" y="71"/>
                    </a:cubicBezTo>
                    <a:cubicBezTo>
                      <a:pt x="45" y="72"/>
                      <a:pt x="46" y="73"/>
                      <a:pt x="47" y="75"/>
                    </a:cubicBezTo>
                    <a:cubicBezTo>
                      <a:pt x="48" y="78"/>
                      <a:pt x="49" y="79"/>
                      <a:pt x="50" y="80"/>
                    </a:cubicBezTo>
                    <a:cubicBezTo>
                      <a:pt x="51" y="78"/>
                      <a:pt x="52" y="76"/>
                      <a:pt x="54" y="74"/>
                    </a:cubicBezTo>
                    <a:cubicBezTo>
                      <a:pt x="58" y="72"/>
                      <a:pt x="62" y="71"/>
                      <a:pt x="66" y="72"/>
                    </a:cubicBezTo>
                    <a:cubicBezTo>
                      <a:pt x="70" y="73"/>
                      <a:pt x="73" y="76"/>
                      <a:pt x="76" y="79"/>
                    </a:cubicBezTo>
                    <a:close/>
                    <a:moveTo>
                      <a:pt x="96" y="76"/>
                    </a:moveTo>
                    <a:cubicBezTo>
                      <a:pt x="97" y="78"/>
                      <a:pt x="98" y="79"/>
                      <a:pt x="98" y="81"/>
                    </a:cubicBezTo>
                    <a:cubicBezTo>
                      <a:pt x="98" y="83"/>
                      <a:pt x="98" y="84"/>
                      <a:pt x="96" y="85"/>
                    </a:cubicBezTo>
                    <a:cubicBezTo>
                      <a:pt x="95" y="86"/>
                      <a:pt x="93" y="86"/>
                      <a:pt x="92" y="85"/>
                    </a:cubicBezTo>
                    <a:cubicBezTo>
                      <a:pt x="91" y="84"/>
                      <a:pt x="89" y="83"/>
                      <a:pt x="88" y="82"/>
                    </a:cubicBezTo>
                    <a:cubicBezTo>
                      <a:pt x="87" y="80"/>
                      <a:pt x="87" y="79"/>
                      <a:pt x="87" y="77"/>
                    </a:cubicBezTo>
                    <a:cubicBezTo>
                      <a:pt x="87" y="75"/>
                      <a:pt x="87" y="74"/>
                      <a:pt x="88" y="73"/>
                    </a:cubicBezTo>
                    <a:cubicBezTo>
                      <a:pt x="90" y="72"/>
                      <a:pt x="91" y="72"/>
                      <a:pt x="93" y="73"/>
                    </a:cubicBezTo>
                    <a:cubicBezTo>
                      <a:pt x="94" y="74"/>
                      <a:pt x="95" y="75"/>
                      <a:pt x="96" y="76"/>
                    </a:cubicBezTo>
                    <a:close/>
                    <a:moveTo>
                      <a:pt x="127" y="45"/>
                    </a:moveTo>
                    <a:cubicBezTo>
                      <a:pt x="130" y="50"/>
                      <a:pt x="131" y="54"/>
                      <a:pt x="130" y="58"/>
                    </a:cubicBezTo>
                    <a:cubicBezTo>
                      <a:pt x="129" y="62"/>
                      <a:pt x="127" y="65"/>
                      <a:pt x="122" y="68"/>
                    </a:cubicBezTo>
                    <a:cubicBezTo>
                      <a:pt x="113" y="75"/>
                      <a:pt x="104" y="71"/>
                      <a:pt x="95" y="58"/>
                    </a:cubicBezTo>
                    <a:cubicBezTo>
                      <a:pt x="91" y="52"/>
                      <a:pt x="88" y="46"/>
                      <a:pt x="88" y="41"/>
                    </a:cubicBezTo>
                    <a:cubicBezTo>
                      <a:pt x="87" y="35"/>
                      <a:pt x="90" y="30"/>
                      <a:pt x="95" y="26"/>
                    </a:cubicBezTo>
                    <a:cubicBezTo>
                      <a:pt x="99" y="24"/>
                      <a:pt x="102" y="23"/>
                      <a:pt x="104" y="23"/>
                    </a:cubicBezTo>
                    <a:cubicBezTo>
                      <a:pt x="108" y="23"/>
                      <a:pt x="111" y="24"/>
                      <a:pt x="113" y="27"/>
                    </a:cubicBezTo>
                    <a:cubicBezTo>
                      <a:pt x="113" y="28"/>
                      <a:pt x="113" y="29"/>
                      <a:pt x="112" y="29"/>
                    </a:cubicBezTo>
                    <a:cubicBezTo>
                      <a:pt x="108" y="32"/>
                      <a:pt x="108" y="32"/>
                      <a:pt x="108" y="32"/>
                    </a:cubicBezTo>
                    <a:cubicBezTo>
                      <a:pt x="107" y="32"/>
                      <a:pt x="107" y="32"/>
                      <a:pt x="106" y="32"/>
                    </a:cubicBezTo>
                    <a:cubicBezTo>
                      <a:pt x="105" y="31"/>
                      <a:pt x="104" y="31"/>
                      <a:pt x="103" y="31"/>
                    </a:cubicBezTo>
                    <a:cubicBezTo>
                      <a:pt x="102" y="31"/>
                      <a:pt x="101" y="32"/>
                      <a:pt x="99" y="33"/>
                    </a:cubicBezTo>
                    <a:cubicBezTo>
                      <a:pt x="97" y="34"/>
                      <a:pt x="96" y="37"/>
                      <a:pt x="96" y="40"/>
                    </a:cubicBezTo>
                    <a:cubicBezTo>
                      <a:pt x="96" y="42"/>
                      <a:pt x="97" y="45"/>
                      <a:pt x="99" y="48"/>
                    </a:cubicBezTo>
                    <a:cubicBezTo>
                      <a:pt x="100" y="45"/>
                      <a:pt x="102" y="42"/>
                      <a:pt x="105" y="40"/>
                    </a:cubicBezTo>
                    <a:cubicBezTo>
                      <a:pt x="109" y="37"/>
                      <a:pt x="113" y="37"/>
                      <a:pt x="117" y="38"/>
                    </a:cubicBezTo>
                    <a:cubicBezTo>
                      <a:pt x="121" y="39"/>
                      <a:pt x="124" y="42"/>
                      <a:pt x="127" y="45"/>
                    </a:cubicBezTo>
                    <a:close/>
                    <a:moveTo>
                      <a:pt x="119" y="50"/>
                    </a:moveTo>
                    <a:cubicBezTo>
                      <a:pt x="118" y="48"/>
                      <a:pt x="116" y="47"/>
                      <a:pt x="114" y="46"/>
                    </a:cubicBezTo>
                    <a:cubicBezTo>
                      <a:pt x="112" y="45"/>
                      <a:pt x="110" y="46"/>
                      <a:pt x="108" y="47"/>
                    </a:cubicBezTo>
                    <a:cubicBezTo>
                      <a:pt x="106" y="48"/>
                      <a:pt x="105" y="50"/>
                      <a:pt x="105" y="53"/>
                    </a:cubicBezTo>
                    <a:cubicBezTo>
                      <a:pt x="104" y="55"/>
                      <a:pt x="105" y="57"/>
                      <a:pt x="106" y="59"/>
                    </a:cubicBezTo>
                    <a:cubicBezTo>
                      <a:pt x="108" y="61"/>
                      <a:pt x="110" y="62"/>
                      <a:pt x="112" y="63"/>
                    </a:cubicBezTo>
                    <a:cubicBezTo>
                      <a:pt x="114" y="64"/>
                      <a:pt x="116" y="63"/>
                      <a:pt x="118" y="62"/>
                    </a:cubicBezTo>
                    <a:cubicBezTo>
                      <a:pt x="120" y="61"/>
                      <a:pt x="121" y="59"/>
                      <a:pt x="121" y="57"/>
                    </a:cubicBezTo>
                    <a:cubicBezTo>
                      <a:pt x="121" y="54"/>
                      <a:pt x="121" y="52"/>
                      <a:pt x="119" y="50"/>
                    </a:cubicBezTo>
                    <a:close/>
                    <a:moveTo>
                      <a:pt x="161" y="23"/>
                    </a:moveTo>
                    <a:cubicBezTo>
                      <a:pt x="164" y="27"/>
                      <a:pt x="165" y="31"/>
                      <a:pt x="164" y="35"/>
                    </a:cubicBezTo>
                    <a:cubicBezTo>
                      <a:pt x="163" y="39"/>
                      <a:pt x="161" y="42"/>
                      <a:pt x="157" y="45"/>
                    </a:cubicBezTo>
                    <a:cubicBezTo>
                      <a:pt x="147" y="52"/>
                      <a:pt x="138" y="48"/>
                      <a:pt x="129" y="35"/>
                    </a:cubicBezTo>
                    <a:cubicBezTo>
                      <a:pt x="125" y="29"/>
                      <a:pt x="122" y="23"/>
                      <a:pt x="122" y="18"/>
                    </a:cubicBezTo>
                    <a:cubicBezTo>
                      <a:pt x="122" y="12"/>
                      <a:pt x="124" y="7"/>
                      <a:pt x="129" y="3"/>
                    </a:cubicBezTo>
                    <a:cubicBezTo>
                      <a:pt x="133" y="1"/>
                      <a:pt x="136" y="0"/>
                      <a:pt x="139" y="0"/>
                    </a:cubicBezTo>
                    <a:cubicBezTo>
                      <a:pt x="142" y="0"/>
                      <a:pt x="145" y="1"/>
                      <a:pt x="147" y="4"/>
                    </a:cubicBezTo>
                    <a:cubicBezTo>
                      <a:pt x="147" y="5"/>
                      <a:pt x="147" y="6"/>
                      <a:pt x="146" y="6"/>
                    </a:cubicBezTo>
                    <a:cubicBezTo>
                      <a:pt x="142" y="9"/>
                      <a:pt x="142" y="9"/>
                      <a:pt x="142" y="9"/>
                    </a:cubicBezTo>
                    <a:cubicBezTo>
                      <a:pt x="141" y="9"/>
                      <a:pt x="141" y="9"/>
                      <a:pt x="140" y="9"/>
                    </a:cubicBezTo>
                    <a:cubicBezTo>
                      <a:pt x="139" y="9"/>
                      <a:pt x="138" y="8"/>
                      <a:pt x="137" y="8"/>
                    </a:cubicBezTo>
                    <a:cubicBezTo>
                      <a:pt x="136" y="8"/>
                      <a:pt x="135" y="9"/>
                      <a:pt x="133" y="10"/>
                    </a:cubicBezTo>
                    <a:cubicBezTo>
                      <a:pt x="131" y="11"/>
                      <a:pt x="130" y="14"/>
                      <a:pt x="130" y="17"/>
                    </a:cubicBezTo>
                    <a:cubicBezTo>
                      <a:pt x="130" y="19"/>
                      <a:pt x="131" y="22"/>
                      <a:pt x="133" y="25"/>
                    </a:cubicBezTo>
                    <a:cubicBezTo>
                      <a:pt x="134" y="22"/>
                      <a:pt x="136" y="19"/>
                      <a:pt x="139" y="17"/>
                    </a:cubicBezTo>
                    <a:cubicBezTo>
                      <a:pt x="143" y="14"/>
                      <a:pt x="147" y="14"/>
                      <a:pt x="151" y="15"/>
                    </a:cubicBezTo>
                    <a:cubicBezTo>
                      <a:pt x="155" y="16"/>
                      <a:pt x="158" y="19"/>
                      <a:pt x="161" y="23"/>
                    </a:cubicBezTo>
                    <a:close/>
                    <a:moveTo>
                      <a:pt x="153" y="27"/>
                    </a:moveTo>
                    <a:cubicBezTo>
                      <a:pt x="152" y="25"/>
                      <a:pt x="150" y="24"/>
                      <a:pt x="148" y="23"/>
                    </a:cubicBezTo>
                    <a:cubicBezTo>
                      <a:pt x="146" y="22"/>
                      <a:pt x="144" y="23"/>
                      <a:pt x="142" y="24"/>
                    </a:cubicBezTo>
                    <a:cubicBezTo>
                      <a:pt x="140" y="26"/>
                      <a:pt x="139" y="27"/>
                      <a:pt x="139" y="30"/>
                    </a:cubicBezTo>
                    <a:cubicBezTo>
                      <a:pt x="138" y="32"/>
                      <a:pt x="139" y="34"/>
                      <a:pt x="141" y="36"/>
                    </a:cubicBezTo>
                    <a:cubicBezTo>
                      <a:pt x="142" y="38"/>
                      <a:pt x="144" y="39"/>
                      <a:pt x="146" y="40"/>
                    </a:cubicBezTo>
                    <a:cubicBezTo>
                      <a:pt x="148" y="41"/>
                      <a:pt x="150" y="41"/>
                      <a:pt x="152" y="39"/>
                    </a:cubicBezTo>
                    <a:cubicBezTo>
                      <a:pt x="154" y="38"/>
                      <a:pt x="155" y="36"/>
                      <a:pt x="155" y="34"/>
                    </a:cubicBezTo>
                    <a:cubicBezTo>
                      <a:pt x="155" y="31"/>
                      <a:pt x="155" y="29"/>
                      <a:pt x="153" y="27"/>
                    </a:cubicBez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124"/>
              <p:cNvSpPr/>
              <p:nvPr/>
            </p:nvSpPr>
            <p:spPr bwMode="auto">
              <a:xfrm>
                <a:off x="4274" y="2788"/>
                <a:ext cx="42" cy="44"/>
              </a:xfrm>
              <a:custGeom>
                <a:avLst/>
                <a:gdLst>
                  <a:gd name="T0" fmla="*/ 42 w 42"/>
                  <a:gd name="T1" fmla="*/ 0 h 44"/>
                  <a:gd name="T2" fmla="*/ 41 w 42"/>
                  <a:gd name="T3" fmla="*/ 44 h 44"/>
                  <a:gd name="T4" fmla="*/ 0 w 42"/>
                  <a:gd name="T5" fmla="*/ 28 h 44"/>
                  <a:gd name="T6" fmla="*/ 42 w 42"/>
                  <a:gd name="T7" fmla="*/ 0 h 44"/>
                </a:gdLst>
                <a:ahLst/>
                <a:cxnLst>
                  <a:cxn ang="0">
                    <a:pos x="T0" y="T1"/>
                  </a:cxn>
                  <a:cxn ang="0">
                    <a:pos x="T2" y="T3"/>
                  </a:cxn>
                  <a:cxn ang="0">
                    <a:pos x="T4" y="T5"/>
                  </a:cxn>
                  <a:cxn ang="0">
                    <a:pos x="T6" y="T7"/>
                  </a:cxn>
                </a:cxnLst>
                <a:rect l="0" t="0" r="r" b="b"/>
                <a:pathLst>
                  <a:path w="42" h="44">
                    <a:moveTo>
                      <a:pt x="42" y="0"/>
                    </a:moveTo>
                    <a:lnTo>
                      <a:pt x="41" y="44"/>
                    </a:lnTo>
                    <a:lnTo>
                      <a:pt x="0" y="28"/>
                    </a:lnTo>
                    <a:lnTo>
                      <a:pt x="42" y="0"/>
                    </a:lnTo>
                    <a:close/>
                  </a:path>
                </a:pathLst>
              </a:custGeom>
              <a:solidFill>
                <a:srgbClr val="00B2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125"/>
              <p:cNvSpPr/>
              <p:nvPr/>
            </p:nvSpPr>
            <p:spPr bwMode="auto">
              <a:xfrm>
                <a:off x="3895" y="2688"/>
                <a:ext cx="433" cy="373"/>
              </a:xfrm>
              <a:custGeom>
                <a:avLst/>
                <a:gdLst>
                  <a:gd name="T0" fmla="*/ 433 w 433"/>
                  <a:gd name="T1" fmla="*/ 25 h 373"/>
                  <a:gd name="T2" fmla="*/ 268 w 433"/>
                  <a:gd name="T3" fmla="*/ 18 h 373"/>
                  <a:gd name="T4" fmla="*/ 145 w 433"/>
                  <a:gd name="T5" fmla="*/ 73 h 373"/>
                  <a:gd name="T6" fmla="*/ 38 w 433"/>
                  <a:gd name="T7" fmla="*/ 158 h 373"/>
                  <a:gd name="T8" fmla="*/ 18 w 433"/>
                  <a:gd name="T9" fmla="*/ 373 h 373"/>
                  <a:gd name="T10" fmla="*/ 0 w 433"/>
                  <a:gd name="T11" fmla="*/ 371 h 373"/>
                  <a:gd name="T12" fmla="*/ 22 w 433"/>
                  <a:gd name="T13" fmla="*/ 149 h 373"/>
                  <a:gd name="T14" fmla="*/ 136 w 433"/>
                  <a:gd name="T15" fmla="*/ 58 h 373"/>
                  <a:gd name="T16" fmla="*/ 264 w 433"/>
                  <a:gd name="T17" fmla="*/ 0 h 373"/>
                  <a:gd name="T18" fmla="*/ 401 w 433"/>
                  <a:gd name="T19" fmla="*/ 6 h 373"/>
                  <a:gd name="T20" fmla="*/ 433 w 433"/>
                  <a:gd name="T21" fmla="*/ 25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3" h="373">
                    <a:moveTo>
                      <a:pt x="433" y="25"/>
                    </a:moveTo>
                    <a:lnTo>
                      <a:pt x="268" y="18"/>
                    </a:lnTo>
                    <a:lnTo>
                      <a:pt x="145" y="73"/>
                    </a:lnTo>
                    <a:lnTo>
                      <a:pt x="38" y="158"/>
                    </a:lnTo>
                    <a:lnTo>
                      <a:pt x="18" y="373"/>
                    </a:lnTo>
                    <a:lnTo>
                      <a:pt x="0" y="371"/>
                    </a:lnTo>
                    <a:lnTo>
                      <a:pt x="22" y="149"/>
                    </a:lnTo>
                    <a:lnTo>
                      <a:pt x="136" y="58"/>
                    </a:lnTo>
                    <a:lnTo>
                      <a:pt x="264" y="0"/>
                    </a:lnTo>
                    <a:lnTo>
                      <a:pt x="401" y="6"/>
                    </a:lnTo>
                    <a:lnTo>
                      <a:pt x="433" y="25"/>
                    </a:ln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126"/>
              <p:cNvSpPr/>
              <p:nvPr/>
            </p:nvSpPr>
            <p:spPr bwMode="auto">
              <a:xfrm>
                <a:off x="3407" y="2273"/>
                <a:ext cx="164" cy="113"/>
              </a:xfrm>
              <a:custGeom>
                <a:avLst/>
                <a:gdLst>
                  <a:gd name="T0" fmla="*/ 0 w 164"/>
                  <a:gd name="T1" fmla="*/ 107 h 113"/>
                  <a:gd name="T2" fmla="*/ 157 w 164"/>
                  <a:gd name="T3" fmla="*/ 0 h 113"/>
                  <a:gd name="T4" fmla="*/ 164 w 164"/>
                  <a:gd name="T5" fmla="*/ 5 h 113"/>
                  <a:gd name="T6" fmla="*/ 4 w 164"/>
                  <a:gd name="T7" fmla="*/ 113 h 113"/>
                  <a:gd name="T8" fmla="*/ 0 w 164"/>
                  <a:gd name="T9" fmla="*/ 107 h 113"/>
                </a:gdLst>
                <a:ahLst/>
                <a:cxnLst>
                  <a:cxn ang="0">
                    <a:pos x="T0" y="T1"/>
                  </a:cxn>
                  <a:cxn ang="0">
                    <a:pos x="T2" y="T3"/>
                  </a:cxn>
                  <a:cxn ang="0">
                    <a:pos x="T4" y="T5"/>
                  </a:cxn>
                  <a:cxn ang="0">
                    <a:pos x="T6" y="T7"/>
                  </a:cxn>
                  <a:cxn ang="0">
                    <a:pos x="T8" y="T9"/>
                  </a:cxn>
                </a:cxnLst>
                <a:rect l="0" t="0" r="r" b="b"/>
                <a:pathLst>
                  <a:path w="164" h="113">
                    <a:moveTo>
                      <a:pt x="0" y="107"/>
                    </a:moveTo>
                    <a:lnTo>
                      <a:pt x="157" y="0"/>
                    </a:lnTo>
                    <a:lnTo>
                      <a:pt x="164" y="5"/>
                    </a:lnTo>
                    <a:lnTo>
                      <a:pt x="4" y="113"/>
                    </a:lnTo>
                    <a:lnTo>
                      <a:pt x="0" y="107"/>
                    </a:ln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127"/>
              <p:cNvSpPr/>
              <p:nvPr/>
            </p:nvSpPr>
            <p:spPr bwMode="auto">
              <a:xfrm>
                <a:off x="3482" y="2348"/>
                <a:ext cx="220" cy="150"/>
              </a:xfrm>
              <a:custGeom>
                <a:avLst/>
                <a:gdLst>
                  <a:gd name="T0" fmla="*/ 0 w 220"/>
                  <a:gd name="T1" fmla="*/ 144 h 150"/>
                  <a:gd name="T2" fmla="*/ 212 w 220"/>
                  <a:gd name="T3" fmla="*/ 0 h 150"/>
                  <a:gd name="T4" fmla="*/ 220 w 220"/>
                  <a:gd name="T5" fmla="*/ 5 h 150"/>
                  <a:gd name="T6" fmla="*/ 4 w 220"/>
                  <a:gd name="T7" fmla="*/ 150 h 150"/>
                  <a:gd name="T8" fmla="*/ 0 w 220"/>
                  <a:gd name="T9" fmla="*/ 144 h 150"/>
                </a:gdLst>
                <a:ahLst/>
                <a:cxnLst>
                  <a:cxn ang="0">
                    <a:pos x="T0" y="T1"/>
                  </a:cxn>
                  <a:cxn ang="0">
                    <a:pos x="T2" y="T3"/>
                  </a:cxn>
                  <a:cxn ang="0">
                    <a:pos x="T4" y="T5"/>
                  </a:cxn>
                  <a:cxn ang="0">
                    <a:pos x="T6" y="T7"/>
                  </a:cxn>
                  <a:cxn ang="0">
                    <a:pos x="T8" y="T9"/>
                  </a:cxn>
                </a:cxnLst>
                <a:rect l="0" t="0" r="r" b="b"/>
                <a:pathLst>
                  <a:path w="220" h="150">
                    <a:moveTo>
                      <a:pt x="0" y="144"/>
                    </a:moveTo>
                    <a:lnTo>
                      <a:pt x="212" y="0"/>
                    </a:lnTo>
                    <a:lnTo>
                      <a:pt x="220" y="5"/>
                    </a:lnTo>
                    <a:lnTo>
                      <a:pt x="4" y="150"/>
                    </a:lnTo>
                    <a:lnTo>
                      <a:pt x="0" y="144"/>
                    </a:lnTo>
                    <a:close/>
                  </a:path>
                </a:pathLst>
              </a:custGeom>
              <a:solidFill>
                <a:srgbClr val="D4D4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128"/>
              <p:cNvSpPr/>
              <p:nvPr/>
            </p:nvSpPr>
            <p:spPr bwMode="auto">
              <a:xfrm>
                <a:off x="3229" y="2475"/>
                <a:ext cx="942" cy="1271"/>
              </a:xfrm>
              <a:custGeom>
                <a:avLst/>
                <a:gdLst>
                  <a:gd name="T0" fmla="*/ 826 w 1044"/>
                  <a:gd name="T1" fmla="*/ 758 h 1408"/>
                  <a:gd name="T2" fmla="*/ 802 w 1044"/>
                  <a:gd name="T3" fmla="*/ 473 h 1408"/>
                  <a:gd name="T4" fmla="*/ 768 w 1044"/>
                  <a:gd name="T5" fmla="*/ 358 h 1408"/>
                  <a:gd name="T6" fmla="*/ 755 w 1044"/>
                  <a:gd name="T7" fmla="*/ 267 h 1408"/>
                  <a:gd name="T8" fmla="*/ 687 w 1044"/>
                  <a:gd name="T9" fmla="*/ 279 h 1408"/>
                  <a:gd name="T10" fmla="*/ 686 w 1044"/>
                  <a:gd name="T11" fmla="*/ 415 h 1408"/>
                  <a:gd name="T12" fmla="*/ 714 w 1044"/>
                  <a:gd name="T13" fmla="*/ 563 h 1408"/>
                  <a:gd name="T14" fmla="*/ 642 w 1044"/>
                  <a:gd name="T15" fmla="*/ 542 h 1408"/>
                  <a:gd name="T16" fmla="*/ 579 w 1044"/>
                  <a:gd name="T17" fmla="*/ 422 h 1408"/>
                  <a:gd name="T18" fmla="*/ 519 w 1044"/>
                  <a:gd name="T19" fmla="*/ 283 h 1408"/>
                  <a:gd name="T20" fmla="*/ 449 w 1044"/>
                  <a:gd name="T21" fmla="*/ 152 h 1408"/>
                  <a:gd name="T22" fmla="*/ 401 w 1044"/>
                  <a:gd name="T23" fmla="*/ 56 h 1408"/>
                  <a:gd name="T24" fmla="*/ 339 w 1044"/>
                  <a:gd name="T25" fmla="*/ 16 h 1408"/>
                  <a:gd name="T26" fmla="*/ 336 w 1044"/>
                  <a:gd name="T27" fmla="*/ 99 h 1408"/>
                  <a:gd name="T28" fmla="*/ 380 w 1044"/>
                  <a:gd name="T29" fmla="*/ 197 h 1408"/>
                  <a:gd name="T30" fmla="*/ 433 w 1044"/>
                  <a:gd name="T31" fmla="*/ 326 h 1408"/>
                  <a:gd name="T32" fmla="*/ 475 w 1044"/>
                  <a:gd name="T33" fmla="*/ 462 h 1408"/>
                  <a:gd name="T34" fmla="*/ 444 w 1044"/>
                  <a:gd name="T35" fmla="*/ 476 h 1408"/>
                  <a:gd name="T36" fmla="*/ 364 w 1044"/>
                  <a:gd name="T37" fmla="*/ 328 h 1408"/>
                  <a:gd name="T38" fmla="*/ 303 w 1044"/>
                  <a:gd name="T39" fmla="*/ 199 h 1408"/>
                  <a:gd name="T40" fmla="*/ 234 w 1044"/>
                  <a:gd name="T41" fmla="*/ 71 h 1408"/>
                  <a:gd name="T42" fmla="*/ 181 w 1044"/>
                  <a:gd name="T43" fmla="*/ 49 h 1408"/>
                  <a:gd name="T44" fmla="*/ 168 w 1044"/>
                  <a:gd name="T45" fmla="*/ 122 h 1408"/>
                  <a:gd name="T46" fmla="*/ 228 w 1044"/>
                  <a:gd name="T47" fmla="*/ 243 h 1408"/>
                  <a:gd name="T48" fmla="*/ 288 w 1044"/>
                  <a:gd name="T49" fmla="*/ 378 h 1408"/>
                  <a:gd name="T50" fmla="*/ 363 w 1044"/>
                  <a:gd name="T51" fmla="*/ 524 h 1408"/>
                  <a:gd name="T52" fmla="*/ 338 w 1044"/>
                  <a:gd name="T53" fmla="*/ 545 h 1408"/>
                  <a:gd name="T54" fmla="*/ 259 w 1044"/>
                  <a:gd name="T55" fmla="*/ 446 h 1408"/>
                  <a:gd name="T56" fmla="*/ 197 w 1044"/>
                  <a:gd name="T57" fmla="*/ 338 h 1408"/>
                  <a:gd name="T58" fmla="*/ 140 w 1044"/>
                  <a:gd name="T59" fmla="*/ 216 h 1408"/>
                  <a:gd name="T60" fmla="*/ 94 w 1044"/>
                  <a:gd name="T61" fmla="*/ 204 h 1408"/>
                  <a:gd name="T62" fmla="*/ 78 w 1044"/>
                  <a:gd name="T63" fmla="*/ 251 h 1408"/>
                  <a:gd name="T64" fmla="*/ 125 w 1044"/>
                  <a:gd name="T65" fmla="*/ 373 h 1408"/>
                  <a:gd name="T66" fmla="*/ 188 w 1044"/>
                  <a:gd name="T67" fmla="*/ 500 h 1408"/>
                  <a:gd name="T68" fmla="*/ 264 w 1044"/>
                  <a:gd name="T69" fmla="*/ 617 h 1408"/>
                  <a:gd name="T70" fmla="*/ 238 w 1044"/>
                  <a:gd name="T71" fmla="*/ 649 h 1408"/>
                  <a:gd name="T72" fmla="*/ 185 w 1044"/>
                  <a:gd name="T73" fmla="*/ 601 h 1408"/>
                  <a:gd name="T74" fmla="*/ 130 w 1044"/>
                  <a:gd name="T75" fmla="*/ 539 h 1408"/>
                  <a:gd name="T76" fmla="*/ 52 w 1044"/>
                  <a:gd name="T77" fmla="*/ 443 h 1408"/>
                  <a:gd name="T78" fmla="*/ 20 w 1044"/>
                  <a:gd name="T79" fmla="*/ 443 h 1408"/>
                  <a:gd name="T80" fmla="*/ 12 w 1044"/>
                  <a:gd name="T81" fmla="*/ 486 h 1408"/>
                  <a:gd name="T82" fmla="*/ 80 w 1044"/>
                  <a:gd name="T83" fmla="*/ 586 h 1408"/>
                  <a:gd name="T84" fmla="*/ 144 w 1044"/>
                  <a:gd name="T85" fmla="*/ 665 h 1408"/>
                  <a:gd name="T86" fmla="*/ 271 w 1044"/>
                  <a:gd name="T87" fmla="*/ 823 h 1408"/>
                  <a:gd name="T88" fmla="*/ 411 w 1044"/>
                  <a:gd name="T89" fmla="*/ 969 h 1408"/>
                  <a:gd name="T90" fmla="*/ 534 w 1044"/>
                  <a:gd name="T91" fmla="*/ 1190 h 1408"/>
                  <a:gd name="T92" fmla="*/ 609 w 1044"/>
                  <a:gd name="T93" fmla="*/ 1408 h 1408"/>
                  <a:gd name="T94" fmla="*/ 1044 w 1044"/>
                  <a:gd name="T95" fmla="*/ 1408 h 1408"/>
                  <a:gd name="T96" fmla="*/ 840 w 1044"/>
                  <a:gd name="T97" fmla="*/ 1055 h 1408"/>
                  <a:gd name="T98" fmla="*/ 826 w 1044"/>
                  <a:gd name="T99" fmla="*/ 758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4" h="1408">
                    <a:moveTo>
                      <a:pt x="826" y="758"/>
                    </a:moveTo>
                    <a:cubicBezTo>
                      <a:pt x="829" y="653"/>
                      <a:pt x="834" y="575"/>
                      <a:pt x="802" y="473"/>
                    </a:cubicBezTo>
                    <a:cubicBezTo>
                      <a:pt x="789" y="433"/>
                      <a:pt x="774" y="390"/>
                      <a:pt x="768" y="358"/>
                    </a:cubicBezTo>
                    <a:cubicBezTo>
                      <a:pt x="762" y="327"/>
                      <a:pt x="758" y="298"/>
                      <a:pt x="755" y="267"/>
                    </a:cubicBezTo>
                    <a:cubicBezTo>
                      <a:pt x="752" y="248"/>
                      <a:pt x="695" y="251"/>
                      <a:pt x="687" y="279"/>
                    </a:cubicBezTo>
                    <a:cubicBezTo>
                      <a:pt x="675" y="325"/>
                      <a:pt x="678" y="367"/>
                      <a:pt x="686" y="415"/>
                    </a:cubicBezTo>
                    <a:cubicBezTo>
                      <a:pt x="696" y="474"/>
                      <a:pt x="709" y="513"/>
                      <a:pt x="714" y="563"/>
                    </a:cubicBezTo>
                    <a:cubicBezTo>
                      <a:pt x="720" y="616"/>
                      <a:pt x="652" y="557"/>
                      <a:pt x="642" y="542"/>
                    </a:cubicBezTo>
                    <a:cubicBezTo>
                      <a:pt x="613" y="500"/>
                      <a:pt x="601" y="467"/>
                      <a:pt x="579" y="422"/>
                    </a:cubicBezTo>
                    <a:cubicBezTo>
                      <a:pt x="564" y="377"/>
                      <a:pt x="537" y="326"/>
                      <a:pt x="519" y="283"/>
                    </a:cubicBezTo>
                    <a:cubicBezTo>
                      <a:pt x="499" y="237"/>
                      <a:pt x="476" y="207"/>
                      <a:pt x="449" y="152"/>
                    </a:cubicBezTo>
                    <a:cubicBezTo>
                      <a:pt x="429" y="111"/>
                      <a:pt x="424" y="96"/>
                      <a:pt x="401" y="56"/>
                    </a:cubicBezTo>
                    <a:cubicBezTo>
                      <a:pt x="382" y="24"/>
                      <a:pt x="370" y="0"/>
                      <a:pt x="339" y="16"/>
                    </a:cubicBezTo>
                    <a:cubicBezTo>
                      <a:pt x="308" y="32"/>
                      <a:pt x="312" y="48"/>
                      <a:pt x="336" y="99"/>
                    </a:cubicBezTo>
                    <a:cubicBezTo>
                      <a:pt x="357" y="143"/>
                      <a:pt x="359" y="150"/>
                      <a:pt x="380" y="197"/>
                    </a:cubicBezTo>
                    <a:cubicBezTo>
                      <a:pt x="400" y="238"/>
                      <a:pt x="419" y="283"/>
                      <a:pt x="433" y="326"/>
                    </a:cubicBezTo>
                    <a:cubicBezTo>
                      <a:pt x="448" y="370"/>
                      <a:pt x="464" y="417"/>
                      <a:pt x="475" y="462"/>
                    </a:cubicBezTo>
                    <a:cubicBezTo>
                      <a:pt x="479" y="478"/>
                      <a:pt x="450" y="486"/>
                      <a:pt x="444" y="476"/>
                    </a:cubicBezTo>
                    <a:cubicBezTo>
                      <a:pt x="417" y="431"/>
                      <a:pt x="391" y="381"/>
                      <a:pt x="364" y="328"/>
                    </a:cubicBezTo>
                    <a:cubicBezTo>
                      <a:pt x="342" y="283"/>
                      <a:pt x="327" y="243"/>
                      <a:pt x="303" y="199"/>
                    </a:cubicBezTo>
                    <a:cubicBezTo>
                      <a:pt x="277" y="153"/>
                      <a:pt x="255" y="111"/>
                      <a:pt x="234" y="71"/>
                    </a:cubicBezTo>
                    <a:cubicBezTo>
                      <a:pt x="219" y="44"/>
                      <a:pt x="207" y="37"/>
                      <a:pt x="181" y="49"/>
                    </a:cubicBezTo>
                    <a:cubicBezTo>
                      <a:pt x="146" y="66"/>
                      <a:pt x="152" y="88"/>
                      <a:pt x="168" y="122"/>
                    </a:cubicBezTo>
                    <a:cubicBezTo>
                      <a:pt x="188" y="164"/>
                      <a:pt x="207" y="204"/>
                      <a:pt x="228" y="243"/>
                    </a:cubicBezTo>
                    <a:cubicBezTo>
                      <a:pt x="251" y="288"/>
                      <a:pt x="266" y="333"/>
                      <a:pt x="288" y="378"/>
                    </a:cubicBezTo>
                    <a:cubicBezTo>
                      <a:pt x="312" y="427"/>
                      <a:pt x="336" y="476"/>
                      <a:pt x="363" y="524"/>
                    </a:cubicBezTo>
                    <a:cubicBezTo>
                      <a:pt x="371" y="538"/>
                      <a:pt x="350" y="557"/>
                      <a:pt x="338" y="545"/>
                    </a:cubicBezTo>
                    <a:cubicBezTo>
                      <a:pt x="307" y="515"/>
                      <a:pt x="282" y="483"/>
                      <a:pt x="259" y="446"/>
                    </a:cubicBezTo>
                    <a:cubicBezTo>
                      <a:pt x="235" y="407"/>
                      <a:pt x="215" y="376"/>
                      <a:pt x="197" y="338"/>
                    </a:cubicBezTo>
                    <a:cubicBezTo>
                      <a:pt x="178" y="300"/>
                      <a:pt x="162" y="253"/>
                      <a:pt x="140" y="216"/>
                    </a:cubicBezTo>
                    <a:cubicBezTo>
                      <a:pt x="127" y="195"/>
                      <a:pt x="113" y="197"/>
                      <a:pt x="94" y="204"/>
                    </a:cubicBezTo>
                    <a:cubicBezTo>
                      <a:pt x="68" y="215"/>
                      <a:pt x="72" y="233"/>
                      <a:pt x="78" y="251"/>
                    </a:cubicBezTo>
                    <a:cubicBezTo>
                      <a:pt x="93" y="290"/>
                      <a:pt x="108" y="335"/>
                      <a:pt x="125" y="373"/>
                    </a:cubicBezTo>
                    <a:cubicBezTo>
                      <a:pt x="145" y="419"/>
                      <a:pt x="163" y="457"/>
                      <a:pt x="188" y="500"/>
                    </a:cubicBezTo>
                    <a:cubicBezTo>
                      <a:pt x="220" y="552"/>
                      <a:pt x="233" y="564"/>
                      <a:pt x="264" y="617"/>
                    </a:cubicBezTo>
                    <a:cubicBezTo>
                      <a:pt x="276" y="636"/>
                      <a:pt x="250" y="658"/>
                      <a:pt x="238" y="649"/>
                    </a:cubicBezTo>
                    <a:cubicBezTo>
                      <a:pt x="217" y="633"/>
                      <a:pt x="206" y="624"/>
                      <a:pt x="185" y="601"/>
                    </a:cubicBezTo>
                    <a:cubicBezTo>
                      <a:pt x="159" y="574"/>
                      <a:pt x="150" y="562"/>
                      <a:pt x="130" y="539"/>
                    </a:cubicBezTo>
                    <a:cubicBezTo>
                      <a:pt x="104" y="509"/>
                      <a:pt x="81" y="483"/>
                      <a:pt x="52" y="443"/>
                    </a:cubicBezTo>
                    <a:cubicBezTo>
                      <a:pt x="47" y="436"/>
                      <a:pt x="38" y="432"/>
                      <a:pt x="20" y="443"/>
                    </a:cubicBezTo>
                    <a:cubicBezTo>
                      <a:pt x="2" y="454"/>
                      <a:pt x="0" y="467"/>
                      <a:pt x="12" y="486"/>
                    </a:cubicBezTo>
                    <a:cubicBezTo>
                      <a:pt x="45" y="540"/>
                      <a:pt x="50" y="546"/>
                      <a:pt x="80" y="586"/>
                    </a:cubicBezTo>
                    <a:cubicBezTo>
                      <a:pt x="100" y="611"/>
                      <a:pt x="117" y="630"/>
                      <a:pt x="144" y="665"/>
                    </a:cubicBezTo>
                    <a:cubicBezTo>
                      <a:pt x="186" y="719"/>
                      <a:pt x="226" y="771"/>
                      <a:pt x="271" y="823"/>
                    </a:cubicBezTo>
                    <a:cubicBezTo>
                      <a:pt x="329" y="891"/>
                      <a:pt x="350" y="906"/>
                      <a:pt x="411" y="969"/>
                    </a:cubicBezTo>
                    <a:cubicBezTo>
                      <a:pt x="480" y="1042"/>
                      <a:pt x="502" y="1097"/>
                      <a:pt x="534" y="1190"/>
                    </a:cubicBezTo>
                    <a:cubicBezTo>
                      <a:pt x="609" y="1408"/>
                      <a:pt x="609" y="1408"/>
                      <a:pt x="609" y="1408"/>
                    </a:cubicBezTo>
                    <a:cubicBezTo>
                      <a:pt x="1044" y="1408"/>
                      <a:pt x="1044" y="1408"/>
                      <a:pt x="1044" y="1408"/>
                    </a:cubicBezTo>
                    <a:cubicBezTo>
                      <a:pt x="840" y="1055"/>
                      <a:pt x="840" y="1055"/>
                      <a:pt x="840" y="1055"/>
                    </a:cubicBezTo>
                    <a:cubicBezTo>
                      <a:pt x="756" y="909"/>
                      <a:pt x="824" y="834"/>
                      <a:pt x="826" y="758"/>
                    </a:cubicBezTo>
                    <a:close/>
                  </a:path>
                </a:pathLst>
              </a:custGeom>
              <a:solidFill>
                <a:srgbClr val="EDB5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129"/>
              <p:cNvSpPr/>
              <p:nvPr/>
            </p:nvSpPr>
            <p:spPr bwMode="auto">
              <a:xfrm>
                <a:off x="3862" y="2709"/>
                <a:ext cx="48" cy="75"/>
              </a:xfrm>
              <a:custGeom>
                <a:avLst/>
                <a:gdLst>
                  <a:gd name="T0" fmla="*/ 52 w 53"/>
                  <a:gd name="T1" fmla="*/ 63 h 83"/>
                  <a:gd name="T2" fmla="*/ 3 w 53"/>
                  <a:gd name="T3" fmla="*/ 69 h 83"/>
                  <a:gd name="T4" fmla="*/ 4 w 53"/>
                  <a:gd name="T5" fmla="*/ 13 h 83"/>
                  <a:gd name="T6" fmla="*/ 48 w 53"/>
                  <a:gd name="T7" fmla="*/ 9 h 83"/>
                  <a:gd name="T8" fmla="*/ 52 w 53"/>
                  <a:gd name="T9" fmla="*/ 63 h 83"/>
                </a:gdLst>
                <a:ahLst/>
                <a:cxnLst>
                  <a:cxn ang="0">
                    <a:pos x="T0" y="T1"/>
                  </a:cxn>
                  <a:cxn ang="0">
                    <a:pos x="T2" y="T3"/>
                  </a:cxn>
                  <a:cxn ang="0">
                    <a:pos x="T4" y="T5"/>
                  </a:cxn>
                  <a:cxn ang="0">
                    <a:pos x="T6" y="T7"/>
                  </a:cxn>
                  <a:cxn ang="0">
                    <a:pos x="T8" y="T9"/>
                  </a:cxn>
                </a:cxnLst>
                <a:rect l="0" t="0" r="r" b="b"/>
                <a:pathLst>
                  <a:path w="53" h="83">
                    <a:moveTo>
                      <a:pt x="52" y="63"/>
                    </a:moveTo>
                    <a:cubicBezTo>
                      <a:pt x="53" y="72"/>
                      <a:pt x="8" y="83"/>
                      <a:pt x="3" y="69"/>
                    </a:cubicBezTo>
                    <a:cubicBezTo>
                      <a:pt x="0" y="52"/>
                      <a:pt x="1" y="32"/>
                      <a:pt x="4" y="13"/>
                    </a:cubicBezTo>
                    <a:cubicBezTo>
                      <a:pt x="5" y="2"/>
                      <a:pt x="48" y="0"/>
                      <a:pt x="48" y="9"/>
                    </a:cubicBezTo>
                    <a:cubicBezTo>
                      <a:pt x="49" y="29"/>
                      <a:pt x="51" y="44"/>
                      <a:pt x="52" y="63"/>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130"/>
              <p:cNvSpPr/>
              <p:nvPr/>
            </p:nvSpPr>
            <p:spPr bwMode="auto">
              <a:xfrm>
                <a:off x="3517" y="2485"/>
                <a:ext cx="77" cy="91"/>
              </a:xfrm>
              <a:custGeom>
                <a:avLst/>
                <a:gdLst>
                  <a:gd name="T0" fmla="*/ 5 w 86"/>
                  <a:gd name="T1" fmla="*/ 34 h 100"/>
                  <a:gd name="T2" fmla="*/ 27 w 86"/>
                  <a:gd name="T3" fmla="*/ 85 h 100"/>
                  <a:gd name="T4" fmla="*/ 78 w 86"/>
                  <a:gd name="T5" fmla="*/ 58 h 100"/>
                  <a:gd name="T6" fmla="*/ 50 w 86"/>
                  <a:gd name="T7" fmla="*/ 11 h 100"/>
                  <a:gd name="T8" fmla="*/ 5 w 86"/>
                  <a:gd name="T9" fmla="*/ 34 h 100"/>
                </a:gdLst>
                <a:ahLst/>
                <a:cxnLst>
                  <a:cxn ang="0">
                    <a:pos x="T0" y="T1"/>
                  </a:cxn>
                  <a:cxn ang="0">
                    <a:pos x="T2" y="T3"/>
                  </a:cxn>
                  <a:cxn ang="0">
                    <a:pos x="T4" y="T5"/>
                  </a:cxn>
                  <a:cxn ang="0">
                    <a:pos x="T6" y="T7"/>
                  </a:cxn>
                  <a:cxn ang="0">
                    <a:pos x="T8" y="T9"/>
                  </a:cxn>
                </a:cxnLst>
                <a:rect l="0" t="0" r="r" b="b"/>
                <a:pathLst>
                  <a:path w="86" h="100">
                    <a:moveTo>
                      <a:pt x="5" y="34"/>
                    </a:moveTo>
                    <a:cubicBezTo>
                      <a:pt x="13" y="52"/>
                      <a:pt x="19" y="68"/>
                      <a:pt x="27" y="85"/>
                    </a:cubicBezTo>
                    <a:cubicBezTo>
                      <a:pt x="35" y="100"/>
                      <a:pt x="86" y="75"/>
                      <a:pt x="78" y="58"/>
                    </a:cubicBezTo>
                    <a:cubicBezTo>
                      <a:pt x="70" y="42"/>
                      <a:pt x="61" y="28"/>
                      <a:pt x="50" y="11"/>
                    </a:cubicBezTo>
                    <a:cubicBezTo>
                      <a:pt x="42" y="0"/>
                      <a:pt x="0" y="21"/>
                      <a:pt x="5" y="34"/>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131"/>
              <p:cNvSpPr/>
              <p:nvPr/>
            </p:nvSpPr>
            <p:spPr bwMode="auto">
              <a:xfrm>
                <a:off x="3374" y="2516"/>
                <a:ext cx="78" cy="90"/>
              </a:xfrm>
              <a:custGeom>
                <a:avLst/>
                <a:gdLst>
                  <a:gd name="T0" fmla="*/ 5 w 86"/>
                  <a:gd name="T1" fmla="*/ 34 h 100"/>
                  <a:gd name="T2" fmla="*/ 27 w 86"/>
                  <a:gd name="T3" fmla="*/ 85 h 100"/>
                  <a:gd name="T4" fmla="*/ 78 w 86"/>
                  <a:gd name="T5" fmla="*/ 58 h 100"/>
                  <a:gd name="T6" fmla="*/ 50 w 86"/>
                  <a:gd name="T7" fmla="*/ 11 h 100"/>
                  <a:gd name="T8" fmla="*/ 5 w 86"/>
                  <a:gd name="T9" fmla="*/ 34 h 100"/>
                </a:gdLst>
                <a:ahLst/>
                <a:cxnLst>
                  <a:cxn ang="0">
                    <a:pos x="T0" y="T1"/>
                  </a:cxn>
                  <a:cxn ang="0">
                    <a:pos x="T2" y="T3"/>
                  </a:cxn>
                  <a:cxn ang="0">
                    <a:pos x="T4" y="T5"/>
                  </a:cxn>
                  <a:cxn ang="0">
                    <a:pos x="T6" y="T7"/>
                  </a:cxn>
                  <a:cxn ang="0">
                    <a:pos x="T8" y="T9"/>
                  </a:cxn>
                </a:cxnLst>
                <a:rect l="0" t="0" r="r" b="b"/>
                <a:pathLst>
                  <a:path w="86" h="100">
                    <a:moveTo>
                      <a:pt x="5" y="34"/>
                    </a:moveTo>
                    <a:cubicBezTo>
                      <a:pt x="13" y="52"/>
                      <a:pt x="19" y="68"/>
                      <a:pt x="27" y="85"/>
                    </a:cubicBezTo>
                    <a:cubicBezTo>
                      <a:pt x="35" y="100"/>
                      <a:pt x="86" y="75"/>
                      <a:pt x="78" y="58"/>
                    </a:cubicBezTo>
                    <a:cubicBezTo>
                      <a:pt x="70" y="41"/>
                      <a:pt x="61" y="28"/>
                      <a:pt x="50" y="11"/>
                    </a:cubicBezTo>
                    <a:cubicBezTo>
                      <a:pt x="42" y="0"/>
                      <a:pt x="0" y="21"/>
                      <a:pt x="5" y="34"/>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132"/>
              <p:cNvSpPr/>
              <p:nvPr/>
            </p:nvSpPr>
            <p:spPr bwMode="auto">
              <a:xfrm>
                <a:off x="3299" y="2655"/>
                <a:ext cx="71" cy="84"/>
              </a:xfrm>
              <a:custGeom>
                <a:avLst/>
                <a:gdLst>
                  <a:gd name="T0" fmla="*/ 5 w 78"/>
                  <a:gd name="T1" fmla="*/ 30 h 93"/>
                  <a:gd name="T2" fmla="*/ 22 w 78"/>
                  <a:gd name="T3" fmla="*/ 78 h 93"/>
                  <a:gd name="T4" fmla="*/ 71 w 78"/>
                  <a:gd name="T5" fmla="*/ 55 h 93"/>
                  <a:gd name="T6" fmla="*/ 47 w 78"/>
                  <a:gd name="T7" fmla="*/ 11 h 93"/>
                  <a:gd name="T8" fmla="*/ 5 w 78"/>
                  <a:gd name="T9" fmla="*/ 30 h 93"/>
                </a:gdLst>
                <a:ahLst/>
                <a:cxnLst>
                  <a:cxn ang="0">
                    <a:pos x="T0" y="T1"/>
                  </a:cxn>
                  <a:cxn ang="0">
                    <a:pos x="T2" y="T3"/>
                  </a:cxn>
                  <a:cxn ang="0">
                    <a:pos x="T4" y="T5"/>
                  </a:cxn>
                  <a:cxn ang="0">
                    <a:pos x="T6" y="T7"/>
                  </a:cxn>
                  <a:cxn ang="0">
                    <a:pos x="T8" y="T9"/>
                  </a:cxn>
                </a:cxnLst>
                <a:rect l="0" t="0" r="r" b="b"/>
                <a:pathLst>
                  <a:path w="78" h="93">
                    <a:moveTo>
                      <a:pt x="5" y="30"/>
                    </a:moveTo>
                    <a:cubicBezTo>
                      <a:pt x="10" y="47"/>
                      <a:pt x="15" y="63"/>
                      <a:pt x="22" y="78"/>
                    </a:cubicBezTo>
                    <a:cubicBezTo>
                      <a:pt x="29" y="93"/>
                      <a:pt x="78" y="71"/>
                      <a:pt x="71" y="55"/>
                    </a:cubicBezTo>
                    <a:cubicBezTo>
                      <a:pt x="64" y="40"/>
                      <a:pt x="57" y="27"/>
                      <a:pt x="47" y="11"/>
                    </a:cubicBezTo>
                    <a:cubicBezTo>
                      <a:pt x="40" y="0"/>
                      <a:pt x="0" y="18"/>
                      <a:pt x="5" y="30"/>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133"/>
              <p:cNvSpPr/>
              <p:nvPr/>
            </p:nvSpPr>
            <p:spPr bwMode="auto">
              <a:xfrm>
                <a:off x="3236" y="2871"/>
                <a:ext cx="57" cy="62"/>
              </a:xfrm>
              <a:custGeom>
                <a:avLst/>
                <a:gdLst>
                  <a:gd name="T0" fmla="*/ 4 w 63"/>
                  <a:gd name="T1" fmla="*/ 26 h 69"/>
                  <a:gd name="T2" fmla="*/ 23 w 63"/>
                  <a:gd name="T3" fmla="*/ 59 h 69"/>
                  <a:gd name="T4" fmla="*/ 56 w 63"/>
                  <a:gd name="T5" fmla="*/ 37 h 69"/>
                  <a:gd name="T6" fmla="*/ 33 w 63"/>
                  <a:gd name="T7" fmla="*/ 7 h 69"/>
                  <a:gd name="T8" fmla="*/ 4 w 63"/>
                  <a:gd name="T9" fmla="*/ 26 h 69"/>
                </a:gdLst>
                <a:ahLst/>
                <a:cxnLst>
                  <a:cxn ang="0">
                    <a:pos x="T0" y="T1"/>
                  </a:cxn>
                  <a:cxn ang="0">
                    <a:pos x="T2" y="T3"/>
                  </a:cxn>
                  <a:cxn ang="0">
                    <a:pos x="T4" y="T5"/>
                  </a:cxn>
                  <a:cxn ang="0">
                    <a:pos x="T6" y="T7"/>
                  </a:cxn>
                  <a:cxn ang="0">
                    <a:pos x="T8" y="T9"/>
                  </a:cxn>
                </a:cxnLst>
                <a:rect l="0" t="0" r="r" b="b"/>
                <a:pathLst>
                  <a:path w="63" h="69">
                    <a:moveTo>
                      <a:pt x="4" y="26"/>
                    </a:moveTo>
                    <a:cubicBezTo>
                      <a:pt x="10" y="38"/>
                      <a:pt x="16" y="49"/>
                      <a:pt x="23" y="59"/>
                    </a:cubicBezTo>
                    <a:cubicBezTo>
                      <a:pt x="29" y="69"/>
                      <a:pt x="63" y="48"/>
                      <a:pt x="56" y="37"/>
                    </a:cubicBezTo>
                    <a:cubicBezTo>
                      <a:pt x="49" y="26"/>
                      <a:pt x="42" y="17"/>
                      <a:pt x="33" y="7"/>
                    </a:cubicBezTo>
                    <a:cubicBezTo>
                      <a:pt x="27" y="0"/>
                      <a:pt x="0" y="17"/>
                      <a:pt x="4" y="26"/>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134"/>
              <p:cNvSpPr/>
              <p:nvPr/>
            </p:nvSpPr>
            <p:spPr bwMode="auto">
              <a:xfrm>
                <a:off x="3694" y="3487"/>
                <a:ext cx="518" cy="259"/>
              </a:xfrm>
              <a:custGeom>
                <a:avLst/>
                <a:gdLst>
                  <a:gd name="T0" fmla="*/ 36 w 518"/>
                  <a:gd name="T1" fmla="*/ 259 h 259"/>
                  <a:gd name="T2" fmla="*/ 0 w 518"/>
                  <a:gd name="T3" fmla="*/ 161 h 259"/>
                  <a:gd name="T4" fmla="*/ 369 w 518"/>
                  <a:gd name="T5" fmla="*/ 0 h 259"/>
                  <a:gd name="T6" fmla="*/ 518 w 518"/>
                  <a:gd name="T7" fmla="*/ 259 h 259"/>
                  <a:gd name="T8" fmla="*/ 36 w 518"/>
                  <a:gd name="T9" fmla="*/ 259 h 259"/>
                </a:gdLst>
                <a:ahLst/>
                <a:cxnLst>
                  <a:cxn ang="0">
                    <a:pos x="T0" y="T1"/>
                  </a:cxn>
                  <a:cxn ang="0">
                    <a:pos x="T2" y="T3"/>
                  </a:cxn>
                  <a:cxn ang="0">
                    <a:pos x="T4" y="T5"/>
                  </a:cxn>
                  <a:cxn ang="0">
                    <a:pos x="T6" y="T7"/>
                  </a:cxn>
                  <a:cxn ang="0">
                    <a:pos x="T8" y="T9"/>
                  </a:cxn>
                </a:cxnLst>
                <a:rect l="0" t="0" r="r" b="b"/>
                <a:pathLst>
                  <a:path w="518" h="259">
                    <a:moveTo>
                      <a:pt x="36" y="259"/>
                    </a:moveTo>
                    <a:lnTo>
                      <a:pt x="0" y="161"/>
                    </a:lnTo>
                    <a:lnTo>
                      <a:pt x="369" y="0"/>
                    </a:lnTo>
                    <a:lnTo>
                      <a:pt x="518" y="259"/>
                    </a:lnTo>
                    <a:lnTo>
                      <a:pt x="36" y="25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135"/>
              <p:cNvSpPr/>
              <p:nvPr/>
            </p:nvSpPr>
            <p:spPr bwMode="auto">
              <a:xfrm>
                <a:off x="3694" y="3487"/>
                <a:ext cx="393" cy="209"/>
              </a:xfrm>
              <a:custGeom>
                <a:avLst/>
                <a:gdLst>
                  <a:gd name="T0" fmla="*/ 18 w 393"/>
                  <a:gd name="T1" fmla="*/ 209 h 209"/>
                  <a:gd name="T2" fmla="*/ 393 w 393"/>
                  <a:gd name="T3" fmla="*/ 41 h 209"/>
                  <a:gd name="T4" fmla="*/ 369 w 393"/>
                  <a:gd name="T5" fmla="*/ 0 h 209"/>
                  <a:gd name="T6" fmla="*/ 0 w 393"/>
                  <a:gd name="T7" fmla="*/ 161 h 209"/>
                  <a:gd name="T8" fmla="*/ 18 w 393"/>
                  <a:gd name="T9" fmla="*/ 209 h 209"/>
                </a:gdLst>
                <a:ahLst/>
                <a:cxnLst>
                  <a:cxn ang="0">
                    <a:pos x="T0" y="T1"/>
                  </a:cxn>
                  <a:cxn ang="0">
                    <a:pos x="T2" y="T3"/>
                  </a:cxn>
                  <a:cxn ang="0">
                    <a:pos x="T4" y="T5"/>
                  </a:cxn>
                  <a:cxn ang="0">
                    <a:pos x="T6" y="T7"/>
                  </a:cxn>
                  <a:cxn ang="0">
                    <a:pos x="T8" y="T9"/>
                  </a:cxn>
                </a:cxnLst>
                <a:rect l="0" t="0" r="r" b="b"/>
                <a:pathLst>
                  <a:path w="393" h="209">
                    <a:moveTo>
                      <a:pt x="18" y="209"/>
                    </a:moveTo>
                    <a:lnTo>
                      <a:pt x="393" y="41"/>
                    </a:lnTo>
                    <a:lnTo>
                      <a:pt x="369" y="0"/>
                    </a:lnTo>
                    <a:lnTo>
                      <a:pt x="0" y="161"/>
                    </a:lnTo>
                    <a:lnTo>
                      <a:pt x="18" y="209"/>
                    </a:lnTo>
                    <a:close/>
                  </a:path>
                </a:pathLst>
              </a:custGeom>
              <a:solidFill>
                <a:srgbClr val="B3B3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136"/>
              <p:cNvSpPr/>
              <p:nvPr/>
            </p:nvSpPr>
            <p:spPr bwMode="auto">
              <a:xfrm>
                <a:off x="3585" y="3297"/>
                <a:ext cx="502" cy="374"/>
              </a:xfrm>
              <a:custGeom>
                <a:avLst/>
                <a:gdLst>
                  <a:gd name="T0" fmla="*/ 415 w 502"/>
                  <a:gd name="T1" fmla="*/ 0 h 374"/>
                  <a:gd name="T2" fmla="*/ 0 w 502"/>
                  <a:gd name="T3" fmla="*/ 186 h 374"/>
                  <a:gd name="T4" fmla="*/ 87 w 502"/>
                  <a:gd name="T5" fmla="*/ 374 h 374"/>
                  <a:gd name="T6" fmla="*/ 502 w 502"/>
                  <a:gd name="T7" fmla="*/ 188 h 374"/>
                  <a:gd name="T8" fmla="*/ 415 w 502"/>
                  <a:gd name="T9" fmla="*/ 0 h 374"/>
                </a:gdLst>
                <a:ahLst/>
                <a:cxnLst>
                  <a:cxn ang="0">
                    <a:pos x="T0" y="T1"/>
                  </a:cxn>
                  <a:cxn ang="0">
                    <a:pos x="T2" y="T3"/>
                  </a:cxn>
                  <a:cxn ang="0">
                    <a:pos x="T4" y="T5"/>
                  </a:cxn>
                  <a:cxn ang="0">
                    <a:pos x="T6" y="T7"/>
                  </a:cxn>
                  <a:cxn ang="0">
                    <a:pos x="T8" y="T9"/>
                  </a:cxn>
                </a:cxnLst>
                <a:rect l="0" t="0" r="r" b="b"/>
                <a:pathLst>
                  <a:path w="502" h="374">
                    <a:moveTo>
                      <a:pt x="415" y="0"/>
                    </a:moveTo>
                    <a:lnTo>
                      <a:pt x="0" y="186"/>
                    </a:lnTo>
                    <a:lnTo>
                      <a:pt x="87" y="374"/>
                    </a:lnTo>
                    <a:lnTo>
                      <a:pt x="502" y="188"/>
                    </a:lnTo>
                    <a:lnTo>
                      <a:pt x="41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137"/>
              <p:cNvSpPr/>
              <p:nvPr/>
            </p:nvSpPr>
            <p:spPr bwMode="auto">
              <a:xfrm>
                <a:off x="4489" y="2392"/>
                <a:ext cx="1067" cy="1354"/>
              </a:xfrm>
              <a:custGeom>
                <a:avLst/>
                <a:gdLst>
                  <a:gd name="T0" fmla="*/ 445 w 1183"/>
                  <a:gd name="T1" fmla="*/ 830 h 1500"/>
                  <a:gd name="T2" fmla="*/ 203 w 1183"/>
                  <a:gd name="T3" fmla="*/ 664 h 1500"/>
                  <a:gd name="T4" fmla="*/ 117 w 1183"/>
                  <a:gd name="T5" fmla="*/ 575 h 1500"/>
                  <a:gd name="T6" fmla="*/ 43 w 1183"/>
                  <a:gd name="T7" fmla="*/ 517 h 1500"/>
                  <a:gd name="T8" fmla="*/ 88 w 1183"/>
                  <a:gd name="T9" fmla="*/ 463 h 1500"/>
                  <a:gd name="T10" fmla="*/ 210 w 1183"/>
                  <a:gd name="T11" fmla="*/ 531 h 1500"/>
                  <a:gd name="T12" fmla="*/ 327 w 1183"/>
                  <a:gd name="T13" fmla="*/ 631 h 1500"/>
                  <a:gd name="T14" fmla="*/ 345 w 1183"/>
                  <a:gd name="T15" fmla="*/ 556 h 1500"/>
                  <a:gd name="T16" fmla="*/ 270 w 1183"/>
                  <a:gd name="T17" fmla="*/ 439 h 1500"/>
                  <a:gd name="T18" fmla="*/ 177 w 1183"/>
                  <a:gd name="T19" fmla="*/ 315 h 1500"/>
                  <a:gd name="T20" fmla="*/ 95 w 1183"/>
                  <a:gd name="T21" fmla="*/ 187 h 1500"/>
                  <a:gd name="T22" fmla="*/ 35 w 1183"/>
                  <a:gd name="T23" fmla="*/ 96 h 1500"/>
                  <a:gd name="T24" fmla="*/ 30 w 1183"/>
                  <a:gd name="T25" fmla="*/ 20 h 1500"/>
                  <a:gd name="T26" fmla="*/ 106 w 1183"/>
                  <a:gd name="T27" fmla="*/ 60 h 1500"/>
                  <a:gd name="T28" fmla="*/ 171 w 1183"/>
                  <a:gd name="T29" fmla="*/ 148 h 1500"/>
                  <a:gd name="T30" fmla="*/ 258 w 1183"/>
                  <a:gd name="T31" fmla="*/ 261 h 1500"/>
                  <a:gd name="T32" fmla="*/ 354 w 1183"/>
                  <a:gd name="T33" fmla="*/ 364 h 1500"/>
                  <a:gd name="T34" fmla="*/ 378 w 1183"/>
                  <a:gd name="T35" fmla="*/ 363 h 1500"/>
                  <a:gd name="T36" fmla="*/ 392 w 1183"/>
                  <a:gd name="T37" fmla="*/ 319 h 1500"/>
                  <a:gd name="T38" fmla="*/ 414 w 1183"/>
                  <a:gd name="T39" fmla="*/ 301 h 1500"/>
                  <a:gd name="T40" fmla="*/ 444 w 1183"/>
                  <a:gd name="T41" fmla="*/ 292 h 1500"/>
                  <a:gd name="T42" fmla="*/ 491 w 1183"/>
                  <a:gd name="T43" fmla="*/ 299 h 1500"/>
                  <a:gd name="T44" fmla="*/ 511 w 1183"/>
                  <a:gd name="T45" fmla="*/ 260 h 1500"/>
                  <a:gd name="T46" fmla="*/ 545 w 1183"/>
                  <a:gd name="T47" fmla="*/ 240 h 1500"/>
                  <a:gd name="T48" fmla="*/ 592 w 1183"/>
                  <a:gd name="T49" fmla="*/ 245 h 1500"/>
                  <a:gd name="T50" fmla="*/ 633 w 1183"/>
                  <a:gd name="T51" fmla="*/ 263 h 1500"/>
                  <a:gd name="T52" fmla="*/ 689 w 1183"/>
                  <a:gd name="T53" fmla="*/ 210 h 1500"/>
                  <a:gd name="T54" fmla="*/ 743 w 1183"/>
                  <a:gd name="T55" fmla="*/ 247 h 1500"/>
                  <a:gd name="T56" fmla="*/ 851 w 1183"/>
                  <a:gd name="T57" fmla="*/ 474 h 1500"/>
                  <a:gd name="T58" fmla="*/ 1030 w 1183"/>
                  <a:gd name="T59" fmla="*/ 781 h 1500"/>
                  <a:gd name="T60" fmla="*/ 1183 w 1183"/>
                  <a:gd name="T61" fmla="*/ 982 h 1500"/>
                  <a:gd name="T62" fmla="*/ 1183 w 1183"/>
                  <a:gd name="T63" fmla="*/ 1465 h 1500"/>
                  <a:gd name="T64" fmla="*/ 1141 w 1183"/>
                  <a:gd name="T65" fmla="*/ 1500 h 1500"/>
                  <a:gd name="T66" fmla="*/ 999 w 1183"/>
                  <a:gd name="T67" fmla="*/ 1500 h 1500"/>
                  <a:gd name="T68" fmla="*/ 702 w 1183"/>
                  <a:gd name="T69" fmla="*/ 993 h 1500"/>
                  <a:gd name="T70" fmla="*/ 445 w 1183"/>
                  <a:gd name="T71" fmla="*/ 83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3" h="1500">
                    <a:moveTo>
                      <a:pt x="445" y="830"/>
                    </a:moveTo>
                    <a:cubicBezTo>
                      <a:pt x="349" y="779"/>
                      <a:pt x="278" y="744"/>
                      <a:pt x="203" y="664"/>
                    </a:cubicBezTo>
                    <a:cubicBezTo>
                      <a:pt x="173" y="632"/>
                      <a:pt x="143" y="596"/>
                      <a:pt x="117" y="575"/>
                    </a:cubicBezTo>
                    <a:cubicBezTo>
                      <a:pt x="93" y="554"/>
                      <a:pt x="68" y="536"/>
                      <a:pt x="43" y="517"/>
                    </a:cubicBezTo>
                    <a:cubicBezTo>
                      <a:pt x="27" y="505"/>
                      <a:pt x="59" y="456"/>
                      <a:pt x="88" y="463"/>
                    </a:cubicBezTo>
                    <a:cubicBezTo>
                      <a:pt x="136" y="476"/>
                      <a:pt x="171" y="499"/>
                      <a:pt x="210" y="531"/>
                    </a:cubicBezTo>
                    <a:cubicBezTo>
                      <a:pt x="258" y="570"/>
                      <a:pt x="285" y="601"/>
                      <a:pt x="327" y="631"/>
                    </a:cubicBezTo>
                    <a:cubicBezTo>
                      <a:pt x="372" y="663"/>
                      <a:pt x="353" y="572"/>
                      <a:pt x="345" y="556"/>
                    </a:cubicBezTo>
                    <a:cubicBezTo>
                      <a:pt x="323" y="509"/>
                      <a:pt x="299" y="482"/>
                      <a:pt x="270" y="439"/>
                    </a:cubicBezTo>
                    <a:cubicBezTo>
                      <a:pt x="238" y="403"/>
                      <a:pt x="206" y="353"/>
                      <a:pt x="177" y="315"/>
                    </a:cubicBezTo>
                    <a:cubicBezTo>
                      <a:pt x="146" y="274"/>
                      <a:pt x="131" y="239"/>
                      <a:pt x="95" y="187"/>
                    </a:cubicBezTo>
                    <a:cubicBezTo>
                      <a:pt x="69" y="148"/>
                      <a:pt x="59" y="136"/>
                      <a:pt x="35" y="96"/>
                    </a:cubicBezTo>
                    <a:cubicBezTo>
                      <a:pt x="16" y="62"/>
                      <a:pt x="0" y="39"/>
                      <a:pt x="30" y="20"/>
                    </a:cubicBezTo>
                    <a:cubicBezTo>
                      <a:pt x="60" y="0"/>
                      <a:pt x="72" y="12"/>
                      <a:pt x="106" y="60"/>
                    </a:cubicBezTo>
                    <a:cubicBezTo>
                      <a:pt x="135" y="100"/>
                      <a:pt x="140" y="105"/>
                      <a:pt x="171" y="148"/>
                    </a:cubicBezTo>
                    <a:cubicBezTo>
                      <a:pt x="197" y="186"/>
                      <a:pt x="227" y="226"/>
                      <a:pt x="258" y="261"/>
                    </a:cubicBezTo>
                    <a:cubicBezTo>
                      <a:pt x="290" y="296"/>
                      <a:pt x="318" y="328"/>
                      <a:pt x="354" y="364"/>
                    </a:cubicBezTo>
                    <a:cubicBezTo>
                      <a:pt x="360" y="370"/>
                      <a:pt x="372" y="369"/>
                      <a:pt x="378" y="363"/>
                    </a:cubicBezTo>
                    <a:cubicBezTo>
                      <a:pt x="393" y="351"/>
                      <a:pt x="376" y="341"/>
                      <a:pt x="392" y="319"/>
                    </a:cubicBezTo>
                    <a:cubicBezTo>
                      <a:pt x="398" y="312"/>
                      <a:pt x="405" y="306"/>
                      <a:pt x="414" y="301"/>
                    </a:cubicBezTo>
                    <a:cubicBezTo>
                      <a:pt x="423" y="296"/>
                      <a:pt x="434" y="293"/>
                      <a:pt x="444" y="292"/>
                    </a:cubicBezTo>
                    <a:cubicBezTo>
                      <a:pt x="466" y="291"/>
                      <a:pt x="474" y="307"/>
                      <a:pt x="491" y="299"/>
                    </a:cubicBezTo>
                    <a:cubicBezTo>
                      <a:pt x="509" y="291"/>
                      <a:pt x="497" y="278"/>
                      <a:pt x="511" y="260"/>
                    </a:cubicBezTo>
                    <a:cubicBezTo>
                      <a:pt x="519" y="250"/>
                      <a:pt x="531" y="243"/>
                      <a:pt x="545" y="240"/>
                    </a:cubicBezTo>
                    <a:cubicBezTo>
                      <a:pt x="561" y="236"/>
                      <a:pt x="579" y="238"/>
                      <a:pt x="592" y="245"/>
                    </a:cubicBezTo>
                    <a:cubicBezTo>
                      <a:pt x="609" y="254"/>
                      <a:pt x="610" y="270"/>
                      <a:pt x="633" y="263"/>
                    </a:cubicBezTo>
                    <a:cubicBezTo>
                      <a:pt x="654" y="257"/>
                      <a:pt x="629" y="224"/>
                      <a:pt x="689" y="210"/>
                    </a:cubicBezTo>
                    <a:cubicBezTo>
                      <a:pt x="707" y="206"/>
                      <a:pt x="726" y="210"/>
                      <a:pt x="743" y="247"/>
                    </a:cubicBezTo>
                    <a:cubicBezTo>
                      <a:pt x="781" y="326"/>
                      <a:pt x="817" y="402"/>
                      <a:pt x="851" y="474"/>
                    </a:cubicBezTo>
                    <a:cubicBezTo>
                      <a:pt x="903" y="583"/>
                      <a:pt x="956" y="684"/>
                      <a:pt x="1030" y="781"/>
                    </a:cubicBezTo>
                    <a:cubicBezTo>
                      <a:pt x="1183" y="982"/>
                      <a:pt x="1183" y="982"/>
                      <a:pt x="1183" y="982"/>
                    </a:cubicBezTo>
                    <a:cubicBezTo>
                      <a:pt x="1183" y="1465"/>
                      <a:pt x="1183" y="1465"/>
                      <a:pt x="1183" y="1465"/>
                    </a:cubicBezTo>
                    <a:cubicBezTo>
                      <a:pt x="1141" y="1500"/>
                      <a:pt x="1141" y="1500"/>
                      <a:pt x="1141" y="1500"/>
                    </a:cubicBezTo>
                    <a:cubicBezTo>
                      <a:pt x="999" y="1500"/>
                      <a:pt x="999" y="1500"/>
                      <a:pt x="999" y="1500"/>
                    </a:cubicBezTo>
                    <a:cubicBezTo>
                      <a:pt x="702" y="993"/>
                      <a:pt x="702" y="993"/>
                      <a:pt x="702" y="993"/>
                    </a:cubicBezTo>
                    <a:cubicBezTo>
                      <a:pt x="614" y="844"/>
                      <a:pt x="513" y="867"/>
                      <a:pt x="445" y="830"/>
                    </a:cubicBezTo>
                    <a:close/>
                  </a:path>
                </a:pathLst>
              </a:custGeom>
              <a:solidFill>
                <a:srgbClr val="EDB5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138"/>
              <p:cNvSpPr/>
              <p:nvPr/>
            </p:nvSpPr>
            <p:spPr bwMode="auto">
              <a:xfrm>
                <a:off x="4524" y="2817"/>
                <a:ext cx="85" cy="72"/>
              </a:xfrm>
              <a:custGeom>
                <a:avLst/>
                <a:gdLst>
                  <a:gd name="T0" fmla="*/ 53 w 94"/>
                  <a:gd name="T1" fmla="*/ 74 h 79"/>
                  <a:gd name="T2" fmla="*/ 84 w 94"/>
                  <a:gd name="T3" fmla="*/ 33 h 79"/>
                  <a:gd name="T4" fmla="*/ 33 w 94"/>
                  <a:gd name="T5" fmla="*/ 5 h 79"/>
                  <a:gd name="T6" fmla="*/ 8 w 94"/>
                  <a:gd name="T7" fmla="*/ 43 h 79"/>
                  <a:gd name="T8" fmla="*/ 53 w 94"/>
                  <a:gd name="T9" fmla="*/ 74 h 79"/>
                </a:gdLst>
                <a:ahLst/>
                <a:cxnLst>
                  <a:cxn ang="0">
                    <a:pos x="T0" y="T1"/>
                  </a:cxn>
                  <a:cxn ang="0">
                    <a:pos x="T2" y="T3"/>
                  </a:cxn>
                  <a:cxn ang="0">
                    <a:pos x="T4" y="T5"/>
                  </a:cxn>
                  <a:cxn ang="0">
                    <a:pos x="T6" y="T7"/>
                  </a:cxn>
                  <a:cxn ang="0">
                    <a:pos x="T8" y="T9"/>
                  </a:cxn>
                </a:cxnLst>
                <a:rect l="0" t="0" r="r" b="b"/>
                <a:pathLst>
                  <a:path w="94" h="79">
                    <a:moveTo>
                      <a:pt x="53" y="74"/>
                    </a:moveTo>
                    <a:cubicBezTo>
                      <a:pt x="61" y="79"/>
                      <a:pt x="94" y="45"/>
                      <a:pt x="84" y="33"/>
                    </a:cubicBezTo>
                    <a:cubicBezTo>
                      <a:pt x="70" y="21"/>
                      <a:pt x="52" y="12"/>
                      <a:pt x="33" y="5"/>
                    </a:cubicBezTo>
                    <a:cubicBezTo>
                      <a:pt x="23" y="0"/>
                      <a:pt x="0" y="38"/>
                      <a:pt x="8" y="43"/>
                    </a:cubicBezTo>
                    <a:cubicBezTo>
                      <a:pt x="24" y="54"/>
                      <a:pt x="37" y="63"/>
                      <a:pt x="53" y="74"/>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139"/>
              <p:cNvSpPr/>
              <p:nvPr/>
            </p:nvSpPr>
            <p:spPr bwMode="auto">
              <a:xfrm>
                <a:off x="4503" y="2401"/>
                <a:ext cx="82" cy="94"/>
              </a:xfrm>
              <a:custGeom>
                <a:avLst/>
                <a:gdLst>
                  <a:gd name="T0" fmla="*/ 49 w 92"/>
                  <a:gd name="T1" fmla="*/ 12 h 104"/>
                  <a:gd name="T2" fmla="*/ 83 w 92"/>
                  <a:gd name="T3" fmla="*/ 57 h 104"/>
                  <a:gd name="T4" fmla="*/ 33 w 92"/>
                  <a:gd name="T5" fmla="*/ 88 h 104"/>
                  <a:gd name="T6" fmla="*/ 6 w 92"/>
                  <a:gd name="T7" fmla="*/ 40 h 104"/>
                  <a:gd name="T8" fmla="*/ 49 w 92"/>
                  <a:gd name="T9" fmla="*/ 12 h 104"/>
                </a:gdLst>
                <a:ahLst/>
                <a:cxnLst>
                  <a:cxn ang="0">
                    <a:pos x="T0" y="T1"/>
                  </a:cxn>
                  <a:cxn ang="0">
                    <a:pos x="T2" y="T3"/>
                  </a:cxn>
                  <a:cxn ang="0">
                    <a:pos x="T4" y="T5"/>
                  </a:cxn>
                  <a:cxn ang="0">
                    <a:pos x="T6" y="T7"/>
                  </a:cxn>
                  <a:cxn ang="0">
                    <a:pos x="T8" y="T9"/>
                  </a:cxn>
                </a:cxnLst>
                <a:rect l="0" t="0" r="r" b="b"/>
                <a:pathLst>
                  <a:path w="92" h="104">
                    <a:moveTo>
                      <a:pt x="49" y="12"/>
                    </a:moveTo>
                    <a:cubicBezTo>
                      <a:pt x="61" y="27"/>
                      <a:pt x="72" y="41"/>
                      <a:pt x="83" y="57"/>
                    </a:cubicBezTo>
                    <a:cubicBezTo>
                      <a:pt x="92" y="71"/>
                      <a:pt x="44" y="104"/>
                      <a:pt x="33" y="88"/>
                    </a:cubicBezTo>
                    <a:cubicBezTo>
                      <a:pt x="22" y="73"/>
                      <a:pt x="15" y="58"/>
                      <a:pt x="6" y="40"/>
                    </a:cubicBezTo>
                    <a:cubicBezTo>
                      <a:pt x="0" y="27"/>
                      <a:pt x="40" y="0"/>
                      <a:pt x="49" y="12"/>
                    </a:cubicBezTo>
                    <a:close/>
                  </a:path>
                </a:pathLst>
              </a:custGeom>
              <a:solidFill>
                <a:srgbClr val="F7D8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140"/>
              <p:cNvSpPr/>
              <p:nvPr/>
            </p:nvSpPr>
            <p:spPr bwMode="auto">
              <a:xfrm>
                <a:off x="5137" y="3140"/>
                <a:ext cx="419" cy="606"/>
              </a:xfrm>
              <a:custGeom>
                <a:avLst/>
                <a:gdLst>
                  <a:gd name="T0" fmla="*/ 419 w 419"/>
                  <a:gd name="T1" fmla="*/ 103 h 606"/>
                  <a:gd name="T2" fmla="*/ 330 w 419"/>
                  <a:gd name="T3" fmla="*/ 0 h 606"/>
                  <a:gd name="T4" fmla="*/ 0 w 419"/>
                  <a:gd name="T5" fmla="*/ 247 h 606"/>
                  <a:gd name="T6" fmla="*/ 211 w 419"/>
                  <a:gd name="T7" fmla="*/ 606 h 606"/>
                  <a:gd name="T8" fmla="*/ 419 w 419"/>
                  <a:gd name="T9" fmla="*/ 606 h 606"/>
                  <a:gd name="T10" fmla="*/ 419 w 419"/>
                  <a:gd name="T11" fmla="*/ 103 h 606"/>
                </a:gdLst>
                <a:ahLst/>
                <a:cxnLst>
                  <a:cxn ang="0">
                    <a:pos x="T0" y="T1"/>
                  </a:cxn>
                  <a:cxn ang="0">
                    <a:pos x="T2" y="T3"/>
                  </a:cxn>
                  <a:cxn ang="0">
                    <a:pos x="T4" y="T5"/>
                  </a:cxn>
                  <a:cxn ang="0">
                    <a:pos x="T6" y="T7"/>
                  </a:cxn>
                  <a:cxn ang="0">
                    <a:pos x="T8" y="T9"/>
                  </a:cxn>
                  <a:cxn ang="0">
                    <a:pos x="T10" y="T11"/>
                  </a:cxn>
                </a:cxnLst>
                <a:rect l="0" t="0" r="r" b="b"/>
                <a:pathLst>
                  <a:path w="419" h="606">
                    <a:moveTo>
                      <a:pt x="419" y="103"/>
                    </a:moveTo>
                    <a:lnTo>
                      <a:pt x="330" y="0"/>
                    </a:lnTo>
                    <a:lnTo>
                      <a:pt x="0" y="247"/>
                    </a:lnTo>
                    <a:lnTo>
                      <a:pt x="211" y="606"/>
                    </a:lnTo>
                    <a:lnTo>
                      <a:pt x="419" y="606"/>
                    </a:lnTo>
                    <a:lnTo>
                      <a:pt x="419" y="10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141"/>
              <p:cNvSpPr/>
              <p:nvPr/>
            </p:nvSpPr>
            <p:spPr bwMode="auto">
              <a:xfrm>
                <a:off x="5137" y="3140"/>
                <a:ext cx="364" cy="288"/>
              </a:xfrm>
              <a:custGeom>
                <a:avLst/>
                <a:gdLst>
                  <a:gd name="T0" fmla="*/ 364 w 364"/>
                  <a:gd name="T1" fmla="*/ 39 h 288"/>
                  <a:gd name="T2" fmla="*/ 24 w 364"/>
                  <a:gd name="T3" fmla="*/ 288 h 288"/>
                  <a:gd name="T4" fmla="*/ 0 w 364"/>
                  <a:gd name="T5" fmla="*/ 247 h 288"/>
                  <a:gd name="T6" fmla="*/ 330 w 364"/>
                  <a:gd name="T7" fmla="*/ 0 h 288"/>
                  <a:gd name="T8" fmla="*/ 364 w 364"/>
                  <a:gd name="T9" fmla="*/ 39 h 288"/>
                </a:gdLst>
                <a:ahLst/>
                <a:cxnLst>
                  <a:cxn ang="0">
                    <a:pos x="T0" y="T1"/>
                  </a:cxn>
                  <a:cxn ang="0">
                    <a:pos x="T2" y="T3"/>
                  </a:cxn>
                  <a:cxn ang="0">
                    <a:pos x="T4" y="T5"/>
                  </a:cxn>
                  <a:cxn ang="0">
                    <a:pos x="T6" y="T7"/>
                  </a:cxn>
                  <a:cxn ang="0">
                    <a:pos x="T8" y="T9"/>
                  </a:cxn>
                </a:cxnLst>
                <a:rect l="0" t="0" r="r" b="b"/>
                <a:pathLst>
                  <a:path w="364" h="288">
                    <a:moveTo>
                      <a:pt x="364" y="39"/>
                    </a:moveTo>
                    <a:lnTo>
                      <a:pt x="24" y="288"/>
                    </a:lnTo>
                    <a:lnTo>
                      <a:pt x="0" y="247"/>
                    </a:lnTo>
                    <a:lnTo>
                      <a:pt x="330" y="0"/>
                    </a:lnTo>
                    <a:lnTo>
                      <a:pt x="364" y="39"/>
                    </a:lnTo>
                    <a:close/>
                  </a:path>
                </a:pathLst>
              </a:custGeom>
              <a:solidFill>
                <a:srgbClr val="B3B3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142"/>
              <p:cNvSpPr/>
              <p:nvPr/>
            </p:nvSpPr>
            <p:spPr bwMode="auto">
              <a:xfrm>
                <a:off x="4999" y="2959"/>
                <a:ext cx="500" cy="448"/>
              </a:xfrm>
              <a:custGeom>
                <a:avLst/>
                <a:gdLst>
                  <a:gd name="T0" fmla="*/ 0 w 500"/>
                  <a:gd name="T1" fmla="*/ 275 h 448"/>
                  <a:gd name="T2" fmla="*/ 376 w 500"/>
                  <a:gd name="T3" fmla="*/ 0 h 448"/>
                  <a:gd name="T4" fmla="*/ 500 w 500"/>
                  <a:gd name="T5" fmla="*/ 172 h 448"/>
                  <a:gd name="T6" fmla="*/ 124 w 500"/>
                  <a:gd name="T7" fmla="*/ 448 h 448"/>
                  <a:gd name="T8" fmla="*/ 0 w 500"/>
                  <a:gd name="T9" fmla="*/ 275 h 448"/>
                </a:gdLst>
                <a:ahLst/>
                <a:cxnLst>
                  <a:cxn ang="0">
                    <a:pos x="T0" y="T1"/>
                  </a:cxn>
                  <a:cxn ang="0">
                    <a:pos x="T2" y="T3"/>
                  </a:cxn>
                  <a:cxn ang="0">
                    <a:pos x="T4" y="T5"/>
                  </a:cxn>
                  <a:cxn ang="0">
                    <a:pos x="T6" y="T7"/>
                  </a:cxn>
                  <a:cxn ang="0">
                    <a:pos x="T8" y="T9"/>
                  </a:cxn>
                </a:cxnLst>
                <a:rect l="0" t="0" r="r" b="b"/>
                <a:pathLst>
                  <a:path w="500" h="448">
                    <a:moveTo>
                      <a:pt x="0" y="275"/>
                    </a:moveTo>
                    <a:lnTo>
                      <a:pt x="376" y="0"/>
                    </a:lnTo>
                    <a:lnTo>
                      <a:pt x="500" y="172"/>
                    </a:lnTo>
                    <a:lnTo>
                      <a:pt x="124" y="448"/>
                    </a:lnTo>
                    <a:lnTo>
                      <a:pt x="0" y="27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143"/>
              <p:cNvSpPr/>
              <p:nvPr/>
            </p:nvSpPr>
            <p:spPr bwMode="auto">
              <a:xfrm>
                <a:off x="2782" y="3064"/>
                <a:ext cx="492" cy="385"/>
              </a:xfrm>
              <a:custGeom>
                <a:avLst/>
                <a:gdLst>
                  <a:gd name="T0" fmla="*/ 0 w 492"/>
                  <a:gd name="T1" fmla="*/ 161 h 385"/>
                  <a:gd name="T2" fmla="*/ 403 w 492"/>
                  <a:gd name="T3" fmla="*/ 0 h 385"/>
                  <a:gd name="T4" fmla="*/ 492 w 492"/>
                  <a:gd name="T5" fmla="*/ 224 h 385"/>
                  <a:gd name="T6" fmla="*/ 89 w 492"/>
                  <a:gd name="T7" fmla="*/ 385 h 385"/>
                  <a:gd name="T8" fmla="*/ 0 w 492"/>
                  <a:gd name="T9" fmla="*/ 161 h 385"/>
                </a:gdLst>
                <a:ahLst/>
                <a:cxnLst>
                  <a:cxn ang="0">
                    <a:pos x="T0" y="T1"/>
                  </a:cxn>
                  <a:cxn ang="0">
                    <a:pos x="T2" y="T3"/>
                  </a:cxn>
                  <a:cxn ang="0">
                    <a:pos x="T4" y="T5"/>
                  </a:cxn>
                  <a:cxn ang="0">
                    <a:pos x="T6" y="T7"/>
                  </a:cxn>
                  <a:cxn ang="0">
                    <a:pos x="T8" y="T9"/>
                  </a:cxn>
                </a:cxnLst>
                <a:rect l="0" t="0" r="r" b="b"/>
                <a:pathLst>
                  <a:path w="492" h="385">
                    <a:moveTo>
                      <a:pt x="0" y="161"/>
                    </a:moveTo>
                    <a:lnTo>
                      <a:pt x="403" y="0"/>
                    </a:lnTo>
                    <a:lnTo>
                      <a:pt x="492" y="224"/>
                    </a:lnTo>
                    <a:lnTo>
                      <a:pt x="89" y="385"/>
                    </a:lnTo>
                    <a:lnTo>
                      <a:pt x="0" y="161"/>
                    </a:lnTo>
                    <a:close/>
                  </a:path>
                </a:pathLst>
              </a:custGeom>
              <a:solidFill>
                <a:srgbClr val="B9B9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144"/>
              <p:cNvSpPr>
                <a:spLocks noEditPoints="1"/>
              </p:cNvSpPr>
              <p:nvPr/>
            </p:nvSpPr>
            <p:spPr bwMode="auto">
              <a:xfrm>
                <a:off x="2868" y="3246"/>
                <a:ext cx="385" cy="181"/>
              </a:xfrm>
              <a:custGeom>
                <a:avLst/>
                <a:gdLst>
                  <a:gd name="T0" fmla="*/ 32 w 385"/>
                  <a:gd name="T1" fmla="*/ 162 h 181"/>
                  <a:gd name="T2" fmla="*/ 172 w 385"/>
                  <a:gd name="T3" fmla="*/ 106 h 181"/>
                  <a:gd name="T4" fmla="*/ 174 w 385"/>
                  <a:gd name="T5" fmla="*/ 108 h 181"/>
                  <a:gd name="T6" fmla="*/ 33 w 385"/>
                  <a:gd name="T7" fmla="*/ 164 h 181"/>
                  <a:gd name="T8" fmla="*/ 32 w 385"/>
                  <a:gd name="T9" fmla="*/ 162 h 181"/>
                  <a:gd name="T10" fmla="*/ 383 w 385"/>
                  <a:gd name="T11" fmla="*/ 30 h 181"/>
                  <a:gd name="T12" fmla="*/ 220 w 385"/>
                  <a:gd name="T13" fmla="*/ 95 h 181"/>
                  <a:gd name="T14" fmla="*/ 220 w 385"/>
                  <a:gd name="T15" fmla="*/ 98 h 181"/>
                  <a:gd name="T16" fmla="*/ 385 w 385"/>
                  <a:gd name="T17" fmla="*/ 33 h 181"/>
                  <a:gd name="T18" fmla="*/ 383 w 385"/>
                  <a:gd name="T19" fmla="*/ 30 h 181"/>
                  <a:gd name="T20" fmla="*/ 371 w 385"/>
                  <a:gd name="T21" fmla="*/ 0 h 181"/>
                  <a:gd name="T22" fmla="*/ 208 w 385"/>
                  <a:gd name="T23" fmla="*/ 66 h 181"/>
                  <a:gd name="T24" fmla="*/ 209 w 385"/>
                  <a:gd name="T25" fmla="*/ 69 h 181"/>
                  <a:gd name="T26" fmla="*/ 373 w 385"/>
                  <a:gd name="T27" fmla="*/ 4 h 181"/>
                  <a:gd name="T28" fmla="*/ 371 w 385"/>
                  <a:gd name="T29" fmla="*/ 0 h 181"/>
                  <a:gd name="T30" fmla="*/ 374 w 385"/>
                  <a:gd name="T31" fmla="*/ 7 h 181"/>
                  <a:gd name="T32" fmla="*/ 237 w 385"/>
                  <a:gd name="T33" fmla="*/ 62 h 181"/>
                  <a:gd name="T34" fmla="*/ 239 w 385"/>
                  <a:gd name="T35" fmla="*/ 66 h 181"/>
                  <a:gd name="T36" fmla="*/ 376 w 385"/>
                  <a:gd name="T37" fmla="*/ 11 h 181"/>
                  <a:gd name="T38" fmla="*/ 374 w 385"/>
                  <a:gd name="T39" fmla="*/ 7 h 181"/>
                  <a:gd name="T40" fmla="*/ 377 w 385"/>
                  <a:gd name="T41" fmla="*/ 14 h 181"/>
                  <a:gd name="T42" fmla="*/ 213 w 385"/>
                  <a:gd name="T43" fmla="*/ 80 h 181"/>
                  <a:gd name="T44" fmla="*/ 215 w 385"/>
                  <a:gd name="T45" fmla="*/ 84 h 181"/>
                  <a:gd name="T46" fmla="*/ 378 w 385"/>
                  <a:gd name="T47" fmla="*/ 18 h 181"/>
                  <a:gd name="T48" fmla="*/ 377 w 385"/>
                  <a:gd name="T49" fmla="*/ 14 h 181"/>
                  <a:gd name="T50" fmla="*/ 357 w 385"/>
                  <a:gd name="T51" fmla="*/ 32 h 181"/>
                  <a:gd name="T52" fmla="*/ 216 w 385"/>
                  <a:gd name="T53" fmla="*/ 88 h 181"/>
                  <a:gd name="T54" fmla="*/ 218 w 385"/>
                  <a:gd name="T55" fmla="*/ 91 h 181"/>
                  <a:gd name="T56" fmla="*/ 358 w 385"/>
                  <a:gd name="T57" fmla="*/ 35 h 181"/>
                  <a:gd name="T58" fmla="*/ 357 w 385"/>
                  <a:gd name="T59" fmla="*/ 32 h 181"/>
                  <a:gd name="T60" fmla="*/ 11 w 385"/>
                  <a:gd name="T61" fmla="*/ 178 h 181"/>
                  <a:gd name="T62" fmla="*/ 174 w 385"/>
                  <a:gd name="T63" fmla="*/ 113 h 181"/>
                  <a:gd name="T64" fmla="*/ 176 w 385"/>
                  <a:gd name="T65" fmla="*/ 116 h 181"/>
                  <a:gd name="T66" fmla="*/ 12 w 385"/>
                  <a:gd name="T67" fmla="*/ 181 h 181"/>
                  <a:gd name="T68" fmla="*/ 11 w 385"/>
                  <a:gd name="T69" fmla="*/ 178 h 181"/>
                  <a:gd name="T70" fmla="*/ 0 w 385"/>
                  <a:gd name="T71" fmla="*/ 149 h 181"/>
                  <a:gd name="T72" fmla="*/ 163 w 385"/>
                  <a:gd name="T73" fmla="*/ 83 h 181"/>
                  <a:gd name="T74" fmla="*/ 165 w 385"/>
                  <a:gd name="T75" fmla="*/ 87 h 181"/>
                  <a:gd name="T76" fmla="*/ 0 w 385"/>
                  <a:gd name="T77" fmla="*/ 153 h 181"/>
                  <a:gd name="T78" fmla="*/ 0 w 385"/>
                  <a:gd name="T79" fmla="*/ 149 h 181"/>
                  <a:gd name="T80" fmla="*/ 2 w 385"/>
                  <a:gd name="T81" fmla="*/ 156 h 181"/>
                  <a:gd name="T82" fmla="*/ 140 w 385"/>
                  <a:gd name="T83" fmla="*/ 101 h 181"/>
                  <a:gd name="T84" fmla="*/ 141 w 385"/>
                  <a:gd name="T85" fmla="*/ 105 h 181"/>
                  <a:gd name="T86" fmla="*/ 4 w 385"/>
                  <a:gd name="T87" fmla="*/ 160 h 181"/>
                  <a:gd name="T88" fmla="*/ 2 w 385"/>
                  <a:gd name="T89" fmla="*/ 156 h 181"/>
                  <a:gd name="T90" fmla="*/ 5 w 385"/>
                  <a:gd name="T91" fmla="*/ 163 h 181"/>
                  <a:gd name="T92" fmla="*/ 169 w 385"/>
                  <a:gd name="T93" fmla="*/ 98 h 181"/>
                  <a:gd name="T94" fmla="*/ 170 w 385"/>
                  <a:gd name="T95" fmla="*/ 101 h 181"/>
                  <a:gd name="T96" fmla="*/ 7 w 385"/>
                  <a:gd name="T97" fmla="*/ 167 h 181"/>
                  <a:gd name="T98" fmla="*/ 5 w 385"/>
                  <a:gd name="T99" fmla="*/ 163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5" h="181">
                    <a:moveTo>
                      <a:pt x="32" y="162"/>
                    </a:moveTo>
                    <a:lnTo>
                      <a:pt x="172" y="106"/>
                    </a:lnTo>
                    <a:lnTo>
                      <a:pt x="174" y="108"/>
                    </a:lnTo>
                    <a:lnTo>
                      <a:pt x="33" y="164"/>
                    </a:lnTo>
                    <a:lnTo>
                      <a:pt x="32" y="162"/>
                    </a:lnTo>
                    <a:close/>
                    <a:moveTo>
                      <a:pt x="383" y="30"/>
                    </a:moveTo>
                    <a:lnTo>
                      <a:pt x="220" y="95"/>
                    </a:lnTo>
                    <a:lnTo>
                      <a:pt x="220" y="98"/>
                    </a:lnTo>
                    <a:lnTo>
                      <a:pt x="385" y="33"/>
                    </a:lnTo>
                    <a:lnTo>
                      <a:pt x="383" y="30"/>
                    </a:lnTo>
                    <a:close/>
                    <a:moveTo>
                      <a:pt x="371" y="0"/>
                    </a:moveTo>
                    <a:lnTo>
                      <a:pt x="208" y="66"/>
                    </a:lnTo>
                    <a:lnTo>
                      <a:pt x="209" y="69"/>
                    </a:lnTo>
                    <a:lnTo>
                      <a:pt x="373" y="4"/>
                    </a:lnTo>
                    <a:lnTo>
                      <a:pt x="371" y="0"/>
                    </a:lnTo>
                    <a:close/>
                    <a:moveTo>
                      <a:pt x="374" y="7"/>
                    </a:moveTo>
                    <a:lnTo>
                      <a:pt x="237" y="62"/>
                    </a:lnTo>
                    <a:lnTo>
                      <a:pt x="239" y="66"/>
                    </a:lnTo>
                    <a:lnTo>
                      <a:pt x="376" y="11"/>
                    </a:lnTo>
                    <a:lnTo>
                      <a:pt x="374" y="7"/>
                    </a:lnTo>
                    <a:close/>
                    <a:moveTo>
                      <a:pt x="377" y="14"/>
                    </a:moveTo>
                    <a:lnTo>
                      <a:pt x="213" y="80"/>
                    </a:lnTo>
                    <a:lnTo>
                      <a:pt x="215" y="84"/>
                    </a:lnTo>
                    <a:lnTo>
                      <a:pt x="378" y="18"/>
                    </a:lnTo>
                    <a:lnTo>
                      <a:pt x="377" y="14"/>
                    </a:lnTo>
                    <a:close/>
                    <a:moveTo>
                      <a:pt x="357" y="32"/>
                    </a:moveTo>
                    <a:lnTo>
                      <a:pt x="216" y="88"/>
                    </a:lnTo>
                    <a:lnTo>
                      <a:pt x="218" y="91"/>
                    </a:lnTo>
                    <a:lnTo>
                      <a:pt x="358" y="35"/>
                    </a:lnTo>
                    <a:lnTo>
                      <a:pt x="357" y="32"/>
                    </a:lnTo>
                    <a:close/>
                    <a:moveTo>
                      <a:pt x="11" y="178"/>
                    </a:moveTo>
                    <a:lnTo>
                      <a:pt x="174" y="113"/>
                    </a:lnTo>
                    <a:lnTo>
                      <a:pt x="176" y="116"/>
                    </a:lnTo>
                    <a:lnTo>
                      <a:pt x="12" y="181"/>
                    </a:lnTo>
                    <a:lnTo>
                      <a:pt x="11" y="178"/>
                    </a:lnTo>
                    <a:close/>
                    <a:moveTo>
                      <a:pt x="0" y="149"/>
                    </a:moveTo>
                    <a:lnTo>
                      <a:pt x="163" y="83"/>
                    </a:lnTo>
                    <a:lnTo>
                      <a:pt x="165" y="87"/>
                    </a:lnTo>
                    <a:lnTo>
                      <a:pt x="0" y="153"/>
                    </a:lnTo>
                    <a:lnTo>
                      <a:pt x="0" y="149"/>
                    </a:lnTo>
                    <a:close/>
                    <a:moveTo>
                      <a:pt x="2" y="156"/>
                    </a:moveTo>
                    <a:lnTo>
                      <a:pt x="140" y="101"/>
                    </a:lnTo>
                    <a:lnTo>
                      <a:pt x="141" y="105"/>
                    </a:lnTo>
                    <a:lnTo>
                      <a:pt x="4" y="160"/>
                    </a:lnTo>
                    <a:lnTo>
                      <a:pt x="2" y="156"/>
                    </a:lnTo>
                    <a:close/>
                    <a:moveTo>
                      <a:pt x="5" y="163"/>
                    </a:moveTo>
                    <a:lnTo>
                      <a:pt x="169" y="98"/>
                    </a:lnTo>
                    <a:lnTo>
                      <a:pt x="170" y="101"/>
                    </a:lnTo>
                    <a:lnTo>
                      <a:pt x="7" y="167"/>
                    </a:lnTo>
                    <a:lnTo>
                      <a:pt x="5" y="163"/>
                    </a:lnTo>
                    <a:close/>
                  </a:path>
                </a:pathLst>
              </a:custGeom>
              <a:solidFill>
                <a:srgbClr val="7777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145"/>
              <p:cNvSpPr/>
              <p:nvPr/>
            </p:nvSpPr>
            <p:spPr bwMode="auto">
              <a:xfrm>
                <a:off x="2806" y="3175"/>
                <a:ext cx="173" cy="80"/>
              </a:xfrm>
              <a:custGeom>
                <a:avLst/>
                <a:gdLst>
                  <a:gd name="T0" fmla="*/ 0 w 173"/>
                  <a:gd name="T1" fmla="*/ 67 h 80"/>
                  <a:gd name="T2" fmla="*/ 168 w 173"/>
                  <a:gd name="T3" fmla="*/ 0 h 80"/>
                  <a:gd name="T4" fmla="*/ 173 w 173"/>
                  <a:gd name="T5" fmla="*/ 12 h 80"/>
                  <a:gd name="T6" fmla="*/ 6 w 173"/>
                  <a:gd name="T7" fmla="*/ 80 h 80"/>
                  <a:gd name="T8" fmla="*/ 0 w 173"/>
                  <a:gd name="T9" fmla="*/ 67 h 80"/>
                </a:gdLst>
                <a:ahLst/>
                <a:cxnLst>
                  <a:cxn ang="0">
                    <a:pos x="T0" y="T1"/>
                  </a:cxn>
                  <a:cxn ang="0">
                    <a:pos x="T2" y="T3"/>
                  </a:cxn>
                  <a:cxn ang="0">
                    <a:pos x="T4" y="T5"/>
                  </a:cxn>
                  <a:cxn ang="0">
                    <a:pos x="T6" y="T7"/>
                  </a:cxn>
                  <a:cxn ang="0">
                    <a:pos x="T8" y="T9"/>
                  </a:cxn>
                </a:cxnLst>
                <a:rect l="0" t="0" r="r" b="b"/>
                <a:pathLst>
                  <a:path w="173" h="80">
                    <a:moveTo>
                      <a:pt x="0" y="67"/>
                    </a:moveTo>
                    <a:lnTo>
                      <a:pt x="168" y="0"/>
                    </a:lnTo>
                    <a:lnTo>
                      <a:pt x="173" y="12"/>
                    </a:lnTo>
                    <a:lnTo>
                      <a:pt x="6" y="80"/>
                    </a:lnTo>
                    <a:lnTo>
                      <a:pt x="0" y="67"/>
                    </a:lnTo>
                    <a:close/>
                  </a:path>
                </a:pathLst>
              </a:custGeom>
              <a:solidFill>
                <a:srgbClr val="7777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146"/>
              <p:cNvSpPr/>
              <p:nvPr/>
            </p:nvSpPr>
            <p:spPr bwMode="auto">
              <a:xfrm>
                <a:off x="2815" y="3195"/>
                <a:ext cx="172" cy="81"/>
              </a:xfrm>
              <a:custGeom>
                <a:avLst/>
                <a:gdLst>
                  <a:gd name="T0" fmla="*/ 0 w 172"/>
                  <a:gd name="T1" fmla="*/ 68 h 81"/>
                  <a:gd name="T2" fmla="*/ 167 w 172"/>
                  <a:gd name="T3" fmla="*/ 0 h 81"/>
                  <a:gd name="T4" fmla="*/ 172 w 172"/>
                  <a:gd name="T5" fmla="*/ 14 h 81"/>
                  <a:gd name="T6" fmla="*/ 5 w 172"/>
                  <a:gd name="T7" fmla="*/ 81 h 81"/>
                  <a:gd name="T8" fmla="*/ 0 w 172"/>
                  <a:gd name="T9" fmla="*/ 68 h 81"/>
                </a:gdLst>
                <a:ahLst/>
                <a:cxnLst>
                  <a:cxn ang="0">
                    <a:pos x="T0" y="T1"/>
                  </a:cxn>
                  <a:cxn ang="0">
                    <a:pos x="T2" y="T3"/>
                  </a:cxn>
                  <a:cxn ang="0">
                    <a:pos x="T4" y="T5"/>
                  </a:cxn>
                  <a:cxn ang="0">
                    <a:pos x="T6" y="T7"/>
                  </a:cxn>
                  <a:cxn ang="0">
                    <a:pos x="T8" y="T9"/>
                  </a:cxn>
                </a:cxnLst>
                <a:rect l="0" t="0" r="r" b="b"/>
                <a:pathLst>
                  <a:path w="172" h="81">
                    <a:moveTo>
                      <a:pt x="0" y="68"/>
                    </a:moveTo>
                    <a:lnTo>
                      <a:pt x="167" y="0"/>
                    </a:lnTo>
                    <a:lnTo>
                      <a:pt x="172" y="14"/>
                    </a:lnTo>
                    <a:lnTo>
                      <a:pt x="5" y="81"/>
                    </a:lnTo>
                    <a:lnTo>
                      <a:pt x="0" y="68"/>
                    </a:lnTo>
                    <a:close/>
                  </a:path>
                </a:pathLst>
              </a:custGeom>
              <a:solidFill>
                <a:srgbClr val="7777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147"/>
              <p:cNvSpPr/>
              <p:nvPr/>
            </p:nvSpPr>
            <p:spPr bwMode="auto">
              <a:xfrm>
                <a:off x="2823" y="3247"/>
                <a:ext cx="99" cy="50"/>
              </a:xfrm>
              <a:custGeom>
                <a:avLst/>
                <a:gdLst>
                  <a:gd name="T0" fmla="*/ 0 w 99"/>
                  <a:gd name="T1" fmla="*/ 37 h 50"/>
                  <a:gd name="T2" fmla="*/ 93 w 99"/>
                  <a:gd name="T3" fmla="*/ 0 h 50"/>
                  <a:gd name="T4" fmla="*/ 99 w 99"/>
                  <a:gd name="T5" fmla="*/ 13 h 50"/>
                  <a:gd name="T6" fmla="*/ 6 w 99"/>
                  <a:gd name="T7" fmla="*/ 50 h 50"/>
                  <a:gd name="T8" fmla="*/ 0 w 99"/>
                  <a:gd name="T9" fmla="*/ 37 h 50"/>
                </a:gdLst>
                <a:ahLst/>
                <a:cxnLst>
                  <a:cxn ang="0">
                    <a:pos x="T0" y="T1"/>
                  </a:cxn>
                  <a:cxn ang="0">
                    <a:pos x="T2" y="T3"/>
                  </a:cxn>
                  <a:cxn ang="0">
                    <a:pos x="T4" y="T5"/>
                  </a:cxn>
                  <a:cxn ang="0">
                    <a:pos x="T6" y="T7"/>
                  </a:cxn>
                  <a:cxn ang="0">
                    <a:pos x="T8" y="T9"/>
                  </a:cxn>
                </a:cxnLst>
                <a:rect l="0" t="0" r="r" b="b"/>
                <a:pathLst>
                  <a:path w="99" h="50">
                    <a:moveTo>
                      <a:pt x="0" y="37"/>
                    </a:moveTo>
                    <a:lnTo>
                      <a:pt x="93" y="0"/>
                    </a:lnTo>
                    <a:lnTo>
                      <a:pt x="99" y="13"/>
                    </a:lnTo>
                    <a:lnTo>
                      <a:pt x="6" y="50"/>
                    </a:lnTo>
                    <a:lnTo>
                      <a:pt x="0" y="37"/>
                    </a:lnTo>
                    <a:close/>
                  </a:path>
                </a:pathLst>
              </a:custGeom>
              <a:solidFill>
                <a:srgbClr val="77777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148"/>
              <p:cNvSpPr/>
              <p:nvPr/>
            </p:nvSpPr>
            <p:spPr bwMode="auto">
              <a:xfrm>
                <a:off x="3053" y="3121"/>
                <a:ext cx="72" cy="59"/>
              </a:xfrm>
              <a:custGeom>
                <a:avLst/>
                <a:gdLst>
                  <a:gd name="T0" fmla="*/ 0 w 72"/>
                  <a:gd name="T1" fmla="*/ 22 h 59"/>
                  <a:gd name="T2" fmla="*/ 56 w 72"/>
                  <a:gd name="T3" fmla="*/ 0 h 59"/>
                  <a:gd name="T4" fmla="*/ 72 w 72"/>
                  <a:gd name="T5" fmla="*/ 37 h 59"/>
                  <a:gd name="T6" fmla="*/ 15 w 72"/>
                  <a:gd name="T7" fmla="*/ 59 h 59"/>
                  <a:gd name="T8" fmla="*/ 0 w 72"/>
                  <a:gd name="T9" fmla="*/ 22 h 59"/>
                </a:gdLst>
                <a:ahLst/>
                <a:cxnLst>
                  <a:cxn ang="0">
                    <a:pos x="T0" y="T1"/>
                  </a:cxn>
                  <a:cxn ang="0">
                    <a:pos x="T2" y="T3"/>
                  </a:cxn>
                  <a:cxn ang="0">
                    <a:pos x="T4" y="T5"/>
                  </a:cxn>
                  <a:cxn ang="0">
                    <a:pos x="T6" y="T7"/>
                  </a:cxn>
                  <a:cxn ang="0">
                    <a:pos x="T8" y="T9"/>
                  </a:cxn>
                </a:cxnLst>
                <a:rect l="0" t="0" r="r" b="b"/>
                <a:pathLst>
                  <a:path w="72" h="59">
                    <a:moveTo>
                      <a:pt x="0" y="22"/>
                    </a:moveTo>
                    <a:lnTo>
                      <a:pt x="56" y="0"/>
                    </a:lnTo>
                    <a:lnTo>
                      <a:pt x="72" y="37"/>
                    </a:lnTo>
                    <a:lnTo>
                      <a:pt x="15" y="59"/>
                    </a:lnTo>
                    <a:lnTo>
                      <a:pt x="0" y="22"/>
                    </a:lnTo>
                    <a:close/>
                  </a:path>
                </a:pathLst>
              </a:custGeom>
              <a:solidFill>
                <a:srgbClr val="209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149"/>
              <p:cNvSpPr/>
              <p:nvPr/>
            </p:nvSpPr>
            <p:spPr bwMode="auto">
              <a:xfrm>
                <a:off x="3122" y="3094"/>
                <a:ext cx="71" cy="59"/>
              </a:xfrm>
              <a:custGeom>
                <a:avLst/>
                <a:gdLst>
                  <a:gd name="T0" fmla="*/ 0 w 71"/>
                  <a:gd name="T1" fmla="*/ 21 h 59"/>
                  <a:gd name="T2" fmla="*/ 56 w 71"/>
                  <a:gd name="T3" fmla="*/ 0 h 59"/>
                  <a:gd name="T4" fmla="*/ 71 w 71"/>
                  <a:gd name="T5" fmla="*/ 37 h 59"/>
                  <a:gd name="T6" fmla="*/ 14 w 71"/>
                  <a:gd name="T7" fmla="*/ 59 h 59"/>
                  <a:gd name="T8" fmla="*/ 0 w 71"/>
                  <a:gd name="T9" fmla="*/ 21 h 59"/>
                </a:gdLst>
                <a:ahLst/>
                <a:cxnLst>
                  <a:cxn ang="0">
                    <a:pos x="T0" y="T1"/>
                  </a:cxn>
                  <a:cxn ang="0">
                    <a:pos x="T2" y="T3"/>
                  </a:cxn>
                  <a:cxn ang="0">
                    <a:pos x="T4" y="T5"/>
                  </a:cxn>
                  <a:cxn ang="0">
                    <a:pos x="T6" y="T7"/>
                  </a:cxn>
                  <a:cxn ang="0">
                    <a:pos x="T8" y="T9"/>
                  </a:cxn>
                </a:cxnLst>
                <a:rect l="0" t="0" r="r" b="b"/>
                <a:pathLst>
                  <a:path w="71" h="59">
                    <a:moveTo>
                      <a:pt x="0" y="21"/>
                    </a:moveTo>
                    <a:lnTo>
                      <a:pt x="56" y="0"/>
                    </a:lnTo>
                    <a:lnTo>
                      <a:pt x="71" y="37"/>
                    </a:lnTo>
                    <a:lnTo>
                      <a:pt x="14" y="59"/>
                    </a:lnTo>
                    <a:lnTo>
                      <a:pt x="0" y="21"/>
                    </a:lnTo>
                    <a:close/>
                  </a:path>
                </a:pathLst>
              </a:custGeom>
              <a:solidFill>
                <a:srgbClr val="209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150"/>
              <p:cNvSpPr/>
              <p:nvPr/>
            </p:nvSpPr>
            <p:spPr bwMode="auto">
              <a:xfrm>
                <a:off x="3072" y="3168"/>
                <a:ext cx="71" cy="59"/>
              </a:xfrm>
              <a:custGeom>
                <a:avLst/>
                <a:gdLst>
                  <a:gd name="T0" fmla="*/ 0 w 71"/>
                  <a:gd name="T1" fmla="*/ 22 h 59"/>
                  <a:gd name="T2" fmla="*/ 56 w 71"/>
                  <a:gd name="T3" fmla="*/ 0 h 59"/>
                  <a:gd name="T4" fmla="*/ 71 w 71"/>
                  <a:gd name="T5" fmla="*/ 37 h 59"/>
                  <a:gd name="T6" fmla="*/ 15 w 71"/>
                  <a:gd name="T7" fmla="*/ 59 h 59"/>
                  <a:gd name="T8" fmla="*/ 0 w 71"/>
                  <a:gd name="T9" fmla="*/ 22 h 59"/>
                </a:gdLst>
                <a:ahLst/>
                <a:cxnLst>
                  <a:cxn ang="0">
                    <a:pos x="T0" y="T1"/>
                  </a:cxn>
                  <a:cxn ang="0">
                    <a:pos x="T2" y="T3"/>
                  </a:cxn>
                  <a:cxn ang="0">
                    <a:pos x="T4" y="T5"/>
                  </a:cxn>
                  <a:cxn ang="0">
                    <a:pos x="T6" y="T7"/>
                  </a:cxn>
                  <a:cxn ang="0">
                    <a:pos x="T8" y="T9"/>
                  </a:cxn>
                </a:cxnLst>
                <a:rect l="0" t="0" r="r" b="b"/>
                <a:pathLst>
                  <a:path w="71" h="59">
                    <a:moveTo>
                      <a:pt x="0" y="22"/>
                    </a:moveTo>
                    <a:lnTo>
                      <a:pt x="56" y="0"/>
                    </a:lnTo>
                    <a:lnTo>
                      <a:pt x="71" y="37"/>
                    </a:lnTo>
                    <a:lnTo>
                      <a:pt x="15" y="59"/>
                    </a:lnTo>
                    <a:lnTo>
                      <a:pt x="0" y="22"/>
                    </a:lnTo>
                    <a:close/>
                  </a:path>
                </a:pathLst>
              </a:custGeom>
              <a:solidFill>
                <a:srgbClr val="209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151"/>
              <p:cNvSpPr/>
              <p:nvPr/>
            </p:nvSpPr>
            <p:spPr bwMode="auto">
              <a:xfrm>
                <a:off x="3141" y="3140"/>
                <a:ext cx="71" cy="60"/>
              </a:xfrm>
              <a:custGeom>
                <a:avLst/>
                <a:gdLst>
                  <a:gd name="T0" fmla="*/ 0 w 71"/>
                  <a:gd name="T1" fmla="*/ 23 h 60"/>
                  <a:gd name="T2" fmla="*/ 56 w 71"/>
                  <a:gd name="T3" fmla="*/ 0 h 60"/>
                  <a:gd name="T4" fmla="*/ 71 w 71"/>
                  <a:gd name="T5" fmla="*/ 37 h 60"/>
                  <a:gd name="T6" fmla="*/ 14 w 71"/>
                  <a:gd name="T7" fmla="*/ 60 h 60"/>
                  <a:gd name="T8" fmla="*/ 0 w 71"/>
                  <a:gd name="T9" fmla="*/ 23 h 60"/>
                </a:gdLst>
                <a:ahLst/>
                <a:cxnLst>
                  <a:cxn ang="0">
                    <a:pos x="T0" y="T1"/>
                  </a:cxn>
                  <a:cxn ang="0">
                    <a:pos x="T2" y="T3"/>
                  </a:cxn>
                  <a:cxn ang="0">
                    <a:pos x="T4" y="T5"/>
                  </a:cxn>
                  <a:cxn ang="0">
                    <a:pos x="T6" y="T7"/>
                  </a:cxn>
                  <a:cxn ang="0">
                    <a:pos x="T8" y="T9"/>
                  </a:cxn>
                </a:cxnLst>
                <a:rect l="0" t="0" r="r" b="b"/>
                <a:pathLst>
                  <a:path w="71" h="60">
                    <a:moveTo>
                      <a:pt x="0" y="23"/>
                    </a:moveTo>
                    <a:lnTo>
                      <a:pt x="56" y="0"/>
                    </a:lnTo>
                    <a:lnTo>
                      <a:pt x="71" y="37"/>
                    </a:lnTo>
                    <a:lnTo>
                      <a:pt x="14" y="60"/>
                    </a:lnTo>
                    <a:lnTo>
                      <a:pt x="0" y="23"/>
                    </a:lnTo>
                    <a:close/>
                  </a:path>
                </a:pathLst>
              </a:custGeom>
              <a:solidFill>
                <a:srgbClr val="209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152"/>
              <p:cNvSpPr/>
              <p:nvPr/>
            </p:nvSpPr>
            <p:spPr bwMode="auto">
              <a:xfrm>
                <a:off x="2823" y="3059"/>
                <a:ext cx="496" cy="411"/>
              </a:xfrm>
              <a:custGeom>
                <a:avLst/>
                <a:gdLst>
                  <a:gd name="T0" fmla="*/ 0 w 496"/>
                  <a:gd name="T1" fmla="*/ 195 h 411"/>
                  <a:gd name="T2" fmla="*/ 388 w 496"/>
                  <a:gd name="T3" fmla="*/ 0 h 411"/>
                  <a:gd name="T4" fmla="*/ 496 w 496"/>
                  <a:gd name="T5" fmla="*/ 215 h 411"/>
                  <a:gd name="T6" fmla="*/ 109 w 496"/>
                  <a:gd name="T7" fmla="*/ 411 h 411"/>
                  <a:gd name="T8" fmla="*/ 0 w 496"/>
                  <a:gd name="T9" fmla="*/ 195 h 411"/>
                </a:gdLst>
                <a:ahLst/>
                <a:cxnLst>
                  <a:cxn ang="0">
                    <a:pos x="T0" y="T1"/>
                  </a:cxn>
                  <a:cxn ang="0">
                    <a:pos x="T2" y="T3"/>
                  </a:cxn>
                  <a:cxn ang="0">
                    <a:pos x="T4" y="T5"/>
                  </a:cxn>
                  <a:cxn ang="0">
                    <a:pos x="T6" y="T7"/>
                  </a:cxn>
                  <a:cxn ang="0">
                    <a:pos x="T8" y="T9"/>
                  </a:cxn>
                </a:cxnLst>
                <a:rect l="0" t="0" r="r" b="b"/>
                <a:pathLst>
                  <a:path w="496" h="411">
                    <a:moveTo>
                      <a:pt x="0" y="195"/>
                    </a:moveTo>
                    <a:lnTo>
                      <a:pt x="388" y="0"/>
                    </a:lnTo>
                    <a:lnTo>
                      <a:pt x="496" y="215"/>
                    </a:lnTo>
                    <a:lnTo>
                      <a:pt x="109" y="411"/>
                    </a:lnTo>
                    <a:lnTo>
                      <a:pt x="0" y="195"/>
                    </a:lnTo>
                    <a:close/>
                  </a:path>
                </a:pathLst>
              </a:custGeom>
              <a:solidFill>
                <a:srgbClr val="E7E7E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153"/>
              <p:cNvSpPr>
                <a:spLocks noEditPoints="1"/>
              </p:cNvSpPr>
              <p:nvPr/>
            </p:nvSpPr>
            <p:spPr bwMode="auto">
              <a:xfrm>
                <a:off x="2923" y="3236"/>
                <a:ext cx="374" cy="211"/>
              </a:xfrm>
              <a:custGeom>
                <a:avLst/>
                <a:gdLst>
                  <a:gd name="T0" fmla="*/ 34 w 374"/>
                  <a:gd name="T1" fmla="*/ 190 h 211"/>
                  <a:gd name="T2" fmla="*/ 168 w 374"/>
                  <a:gd name="T3" fmla="*/ 122 h 211"/>
                  <a:gd name="T4" fmla="*/ 170 w 374"/>
                  <a:gd name="T5" fmla="*/ 125 h 211"/>
                  <a:gd name="T6" fmla="*/ 36 w 374"/>
                  <a:gd name="T7" fmla="*/ 193 h 211"/>
                  <a:gd name="T8" fmla="*/ 34 w 374"/>
                  <a:gd name="T9" fmla="*/ 190 h 211"/>
                  <a:gd name="T10" fmla="*/ 372 w 374"/>
                  <a:gd name="T11" fmla="*/ 28 h 211"/>
                  <a:gd name="T12" fmla="*/ 215 w 374"/>
                  <a:gd name="T13" fmla="*/ 107 h 211"/>
                  <a:gd name="T14" fmla="*/ 216 w 374"/>
                  <a:gd name="T15" fmla="*/ 110 h 211"/>
                  <a:gd name="T16" fmla="*/ 374 w 374"/>
                  <a:gd name="T17" fmla="*/ 31 h 211"/>
                  <a:gd name="T18" fmla="*/ 372 w 374"/>
                  <a:gd name="T19" fmla="*/ 28 h 211"/>
                  <a:gd name="T20" fmla="*/ 358 w 374"/>
                  <a:gd name="T21" fmla="*/ 0 h 211"/>
                  <a:gd name="T22" fmla="*/ 201 w 374"/>
                  <a:gd name="T23" fmla="*/ 80 h 211"/>
                  <a:gd name="T24" fmla="*/ 202 w 374"/>
                  <a:gd name="T25" fmla="*/ 82 h 211"/>
                  <a:gd name="T26" fmla="*/ 359 w 374"/>
                  <a:gd name="T27" fmla="*/ 3 h 211"/>
                  <a:gd name="T28" fmla="*/ 358 w 374"/>
                  <a:gd name="T29" fmla="*/ 0 h 211"/>
                  <a:gd name="T30" fmla="*/ 361 w 374"/>
                  <a:gd name="T31" fmla="*/ 6 h 211"/>
                  <a:gd name="T32" fmla="*/ 229 w 374"/>
                  <a:gd name="T33" fmla="*/ 73 h 211"/>
                  <a:gd name="T34" fmla="*/ 231 w 374"/>
                  <a:gd name="T35" fmla="*/ 77 h 211"/>
                  <a:gd name="T36" fmla="*/ 363 w 374"/>
                  <a:gd name="T37" fmla="*/ 10 h 211"/>
                  <a:gd name="T38" fmla="*/ 361 w 374"/>
                  <a:gd name="T39" fmla="*/ 6 h 211"/>
                  <a:gd name="T40" fmla="*/ 365 w 374"/>
                  <a:gd name="T41" fmla="*/ 14 h 211"/>
                  <a:gd name="T42" fmla="*/ 208 w 374"/>
                  <a:gd name="T43" fmla="*/ 93 h 211"/>
                  <a:gd name="T44" fmla="*/ 210 w 374"/>
                  <a:gd name="T45" fmla="*/ 97 h 211"/>
                  <a:gd name="T46" fmla="*/ 367 w 374"/>
                  <a:gd name="T47" fmla="*/ 17 h 211"/>
                  <a:gd name="T48" fmla="*/ 365 w 374"/>
                  <a:gd name="T49" fmla="*/ 14 h 211"/>
                  <a:gd name="T50" fmla="*/ 346 w 374"/>
                  <a:gd name="T51" fmla="*/ 33 h 211"/>
                  <a:gd name="T52" fmla="*/ 211 w 374"/>
                  <a:gd name="T53" fmla="*/ 100 h 211"/>
                  <a:gd name="T54" fmla="*/ 213 w 374"/>
                  <a:gd name="T55" fmla="*/ 103 h 211"/>
                  <a:gd name="T56" fmla="*/ 348 w 374"/>
                  <a:gd name="T57" fmla="*/ 35 h 211"/>
                  <a:gd name="T58" fmla="*/ 346 w 374"/>
                  <a:gd name="T59" fmla="*/ 33 h 211"/>
                  <a:gd name="T60" fmla="*/ 15 w 374"/>
                  <a:gd name="T61" fmla="*/ 208 h 211"/>
                  <a:gd name="T62" fmla="*/ 172 w 374"/>
                  <a:gd name="T63" fmla="*/ 129 h 211"/>
                  <a:gd name="T64" fmla="*/ 174 w 374"/>
                  <a:gd name="T65" fmla="*/ 132 h 211"/>
                  <a:gd name="T66" fmla="*/ 17 w 374"/>
                  <a:gd name="T67" fmla="*/ 211 h 211"/>
                  <a:gd name="T68" fmla="*/ 15 w 374"/>
                  <a:gd name="T69" fmla="*/ 208 h 211"/>
                  <a:gd name="T70" fmla="*/ 0 w 374"/>
                  <a:gd name="T71" fmla="*/ 180 h 211"/>
                  <a:gd name="T72" fmla="*/ 158 w 374"/>
                  <a:gd name="T73" fmla="*/ 100 h 211"/>
                  <a:gd name="T74" fmla="*/ 159 w 374"/>
                  <a:gd name="T75" fmla="*/ 104 h 211"/>
                  <a:gd name="T76" fmla="*/ 2 w 374"/>
                  <a:gd name="T77" fmla="*/ 183 h 211"/>
                  <a:gd name="T78" fmla="*/ 0 w 374"/>
                  <a:gd name="T79" fmla="*/ 180 h 211"/>
                  <a:gd name="T80" fmla="*/ 4 w 374"/>
                  <a:gd name="T81" fmla="*/ 187 h 211"/>
                  <a:gd name="T82" fmla="*/ 137 w 374"/>
                  <a:gd name="T83" fmla="*/ 120 h 211"/>
                  <a:gd name="T84" fmla="*/ 138 w 374"/>
                  <a:gd name="T85" fmla="*/ 124 h 211"/>
                  <a:gd name="T86" fmla="*/ 6 w 374"/>
                  <a:gd name="T87" fmla="*/ 190 h 211"/>
                  <a:gd name="T88" fmla="*/ 4 w 374"/>
                  <a:gd name="T89" fmla="*/ 187 h 211"/>
                  <a:gd name="T90" fmla="*/ 8 w 374"/>
                  <a:gd name="T91" fmla="*/ 194 h 211"/>
                  <a:gd name="T92" fmla="*/ 165 w 374"/>
                  <a:gd name="T93" fmla="*/ 115 h 211"/>
                  <a:gd name="T94" fmla="*/ 166 w 374"/>
                  <a:gd name="T95" fmla="*/ 118 h 211"/>
                  <a:gd name="T96" fmla="*/ 9 w 374"/>
                  <a:gd name="T97" fmla="*/ 198 h 211"/>
                  <a:gd name="T98" fmla="*/ 8 w 374"/>
                  <a:gd name="T99" fmla="*/ 194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4" h="211">
                    <a:moveTo>
                      <a:pt x="34" y="190"/>
                    </a:moveTo>
                    <a:lnTo>
                      <a:pt x="168" y="122"/>
                    </a:lnTo>
                    <a:lnTo>
                      <a:pt x="170" y="125"/>
                    </a:lnTo>
                    <a:lnTo>
                      <a:pt x="36" y="193"/>
                    </a:lnTo>
                    <a:lnTo>
                      <a:pt x="34" y="190"/>
                    </a:lnTo>
                    <a:close/>
                    <a:moveTo>
                      <a:pt x="372" y="28"/>
                    </a:moveTo>
                    <a:lnTo>
                      <a:pt x="215" y="107"/>
                    </a:lnTo>
                    <a:lnTo>
                      <a:pt x="216" y="110"/>
                    </a:lnTo>
                    <a:lnTo>
                      <a:pt x="374" y="31"/>
                    </a:lnTo>
                    <a:lnTo>
                      <a:pt x="372" y="28"/>
                    </a:lnTo>
                    <a:close/>
                    <a:moveTo>
                      <a:pt x="358" y="0"/>
                    </a:moveTo>
                    <a:lnTo>
                      <a:pt x="201" y="80"/>
                    </a:lnTo>
                    <a:lnTo>
                      <a:pt x="202" y="82"/>
                    </a:lnTo>
                    <a:lnTo>
                      <a:pt x="359" y="3"/>
                    </a:lnTo>
                    <a:lnTo>
                      <a:pt x="358" y="0"/>
                    </a:lnTo>
                    <a:close/>
                    <a:moveTo>
                      <a:pt x="361" y="6"/>
                    </a:moveTo>
                    <a:lnTo>
                      <a:pt x="229" y="73"/>
                    </a:lnTo>
                    <a:lnTo>
                      <a:pt x="231" y="77"/>
                    </a:lnTo>
                    <a:lnTo>
                      <a:pt x="363" y="10"/>
                    </a:lnTo>
                    <a:lnTo>
                      <a:pt x="361" y="6"/>
                    </a:lnTo>
                    <a:close/>
                    <a:moveTo>
                      <a:pt x="365" y="14"/>
                    </a:moveTo>
                    <a:lnTo>
                      <a:pt x="208" y="93"/>
                    </a:lnTo>
                    <a:lnTo>
                      <a:pt x="210" y="97"/>
                    </a:lnTo>
                    <a:lnTo>
                      <a:pt x="367" y="17"/>
                    </a:lnTo>
                    <a:lnTo>
                      <a:pt x="365" y="14"/>
                    </a:lnTo>
                    <a:close/>
                    <a:moveTo>
                      <a:pt x="346" y="33"/>
                    </a:moveTo>
                    <a:lnTo>
                      <a:pt x="211" y="100"/>
                    </a:lnTo>
                    <a:lnTo>
                      <a:pt x="213" y="103"/>
                    </a:lnTo>
                    <a:lnTo>
                      <a:pt x="348" y="35"/>
                    </a:lnTo>
                    <a:lnTo>
                      <a:pt x="346" y="33"/>
                    </a:lnTo>
                    <a:close/>
                    <a:moveTo>
                      <a:pt x="15" y="208"/>
                    </a:moveTo>
                    <a:lnTo>
                      <a:pt x="172" y="129"/>
                    </a:lnTo>
                    <a:lnTo>
                      <a:pt x="174" y="132"/>
                    </a:lnTo>
                    <a:lnTo>
                      <a:pt x="17" y="211"/>
                    </a:lnTo>
                    <a:lnTo>
                      <a:pt x="15" y="208"/>
                    </a:lnTo>
                    <a:close/>
                    <a:moveTo>
                      <a:pt x="0" y="180"/>
                    </a:moveTo>
                    <a:lnTo>
                      <a:pt x="158" y="100"/>
                    </a:lnTo>
                    <a:lnTo>
                      <a:pt x="159" y="104"/>
                    </a:lnTo>
                    <a:lnTo>
                      <a:pt x="2" y="183"/>
                    </a:lnTo>
                    <a:lnTo>
                      <a:pt x="0" y="180"/>
                    </a:lnTo>
                    <a:close/>
                    <a:moveTo>
                      <a:pt x="4" y="187"/>
                    </a:moveTo>
                    <a:lnTo>
                      <a:pt x="137" y="120"/>
                    </a:lnTo>
                    <a:lnTo>
                      <a:pt x="138" y="124"/>
                    </a:lnTo>
                    <a:lnTo>
                      <a:pt x="6" y="190"/>
                    </a:lnTo>
                    <a:lnTo>
                      <a:pt x="4" y="187"/>
                    </a:lnTo>
                    <a:close/>
                    <a:moveTo>
                      <a:pt x="8" y="194"/>
                    </a:moveTo>
                    <a:lnTo>
                      <a:pt x="165" y="115"/>
                    </a:lnTo>
                    <a:lnTo>
                      <a:pt x="166" y="118"/>
                    </a:lnTo>
                    <a:lnTo>
                      <a:pt x="9" y="198"/>
                    </a:lnTo>
                    <a:lnTo>
                      <a:pt x="8" y="194"/>
                    </a:lnTo>
                    <a:close/>
                  </a:path>
                </a:pathLst>
              </a:custGeom>
              <a:solidFill>
                <a:srgbClr val="95959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154"/>
              <p:cNvSpPr/>
              <p:nvPr/>
            </p:nvSpPr>
            <p:spPr bwMode="auto">
              <a:xfrm>
                <a:off x="2849" y="3187"/>
                <a:ext cx="168" cy="94"/>
              </a:xfrm>
              <a:custGeom>
                <a:avLst/>
                <a:gdLst>
                  <a:gd name="T0" fmla="*/ 0 w 168"/>
                  <a:gd name="T1" fmla="*/ 82 h 94"/>
                  <a:gd name="T2" fmla="*/ 162 w 168"/>
                  <a:gd name="T3" fmla="*/ 0 h 94"/>
                  <a:gd name="T4" fmla="*/ 168 w 168"/>
                  <a:gd name="T5" fmla="*/ 13 h 94"/>
                  <a:gd name="T6" fmla="*/ 7 w 168"/>
                  <a:gd name="T7" fmla="*/ 94 h 94"/>
                  <a:gd name="T8" fmla="*/ 0 w 168"/>
                  <a:gd name="T9" fmla="*/ 82 h 94"/>
                </a:gdLst>
                <a:ahLst/>
                <a:cxnLst>
                  <a:cxn ang="0">
                    <a:pos x="T0" y="T1"/>
                  </a:cxn>
                  <a:cxn ang="0">
                    <a:pos x="T2" y="T3"/>
                  </a:cxn>
                  <a:cxn ang="0">
                    <a:pos x="T4" y="T5"/>
                  </a:cxn>
                  <a:cxn ang="0">
                    <a:pos x="T6" y="T7"/>
                  </a:cxn>
                  <a:cxn ang="0">
                    <a:pos x="T8" y="T9"/>
                  </a:cxn>
                </a:cxnLst>
                <a:rect l="0" t="0" r="r" b="b"/>
                <a:pathLst>
                  <a:path w="168" h="94">
                    <a:moveTo>
                      <a:pt x="0" y="82"/>
                    </a:moveTo>
                    <a:lnTo>
                      <a:pt x="162" y="0"/>
                    </a:lnTo>
                    <a:lnTo>
                      <a:pt x="168" y="13"/>
                    </a:lnTo>
                    <a:lnTo>
                      <a:pt x="7" y="94"/>
                    </a:lnTo>
                    <a:lnTo>
                      <a:pt x="0" y="82"/>
                    </a:lnTo>
                    <a:close/>
                  </a:path>
                </a:pathLst>
              </a:custGeom>
              <a:solidFill>
                <a:srgbClr val="95959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155"/>
              <p:cNvSpPr/>
              <p:nvPr/>
            </p:nvSpPr>
            <p:spPr bwMode="auto">
              <a:xfrm>
                <a:off x="2859" y="3208"/>
                <a:ext cx="168" cy="94"/>
              </a:xfrm>
              <a:custGeom>
                <a:avLst/>
                <a:gdLst>
                  <a:gd name="T0" fmla="*/ 0 w 168"/>
                  <a:gd name="T1" fmla="*/ 81 h 94"/>
                  <a:gd name="T2" fmla="*/ 162 w 168"/>
                  <a:gd name="T3" fmla="*/ 0 h 94"/>
                  <a:gd name="T4" fmla="*/ 168 w 168"/>
                  <a:gd name="T5" fmla="*/ 13 h 94"/>
                  <a:gd name="T6" fmla="*/ 7 w 168"/>
                  <a:gd name="T7" fmla="*/ 94 h 94"/>
                  <a:gd name="T8" fmla="*/ 0 w 168"/>
                  <a:gd name="T9" fmla="*/ 81 h 94"/>
                </a:gdLst>
                <a:ahLst/>
                <a:cxnLst>
                  <a:cxn ang="0">
                    <a:pos x="T0" y="T1"/>
                  </a:cxn>
                  <a:cxn ang="0">
                    <a:pos x="T2" y="T3"/>
                  </a:cxn>
                  <a:cxn ang="0">
                    <a:pos x="T4" y="T5"/>
                  </a:cxn>
                  <a:cxn ang="0">
                    <a:pos x="T6" y="T7"/>
                  </a:cxn>
                  <a:cxn ang="0">
                    <a:pos x="T8" y="T9"/>
                  </a:cxn>
                </a:cxnLst>
                <a:rect l="0" t="0" r="r" b="b"/>
                <a:pathLst>
                  <a:path w="168" h="94">
                    <a:moveTo>
                      <a:pt x="0" y="81"/>
                    </a:moveTo>
                    <a:lnTo>
                      <a:pt x="162" y="0"/>
                    </a:lnTo>
                    <a:lnTo>
                      <a:pt x="168" y="13"/>
                    </a:lnTo>
                    <a:lnTo>
                      <a:pt x="7" y="94"/>
                    </a:lnTo>
                    <a:lnTo>
                      <a:pt x="0" y="81"/>
                    </a:lnTo>
                    <a:close/>
                  </a:path>
                </a:pathLst>
              </a:custGeom>
              <a:solidFill>
                <a:srgbClr val="95959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156"/>
              <p:cNvSpPr/>
              <p:nvPr/>
            </p:nvSpPr>
            <p:spPr bwMode="auto">
              <a:xfrm>
                <a:off x="2870" y="3264"/>
                <a:ext cx="96" cy="58"/>
              </a:xfrm>
              <a:custGeom>
                <a:avLst/>
                <a:gdLst>
                  <a:gd name="T0" fmla="*/ 0 w 96"/>
                  <a:gd name="T1" fmla="*/ 45 h 58"/>
                  <a:gd name="T2" fmla="*/ 90 w 96"/>
                  <a:gd name="T3" fmla="*/ 0 h 58"/>
                  <a:gd name="T4" fmla="*/ 96 w 96"/>
                  <a:gd name="T5" fmla="*/ 13 h 58"/>
                  <a:gd name="T6" fmla="*/ 7 w 96"/>
                  <a:gd name="T7" fmla="*/ 58 h 58"/>
                  <a:gd name="T8" fmla="*/ 0 w 96"/>
                  <a:gd name="T9" fmla="*/ 45 h 58"/>
                </a:gdLst>
                <a:ahLst/>
                <a:cxnLst>
                  <a:cxn ang="0">
                    <a:pos x="T0" y="T1"/>
                  </a:cxn>
                  <a:cxn ang="0">
                    <a:pos x="T2" y="T3"/>
                  </a:cxn>
                  <a:cxn ang="0">
                    <a:pos x="T4" y="T5"/>
                  </a:cxn>
                  <a:cxn ang="0">
                    <a:pos x="T6" y="T7"/>
                  </a:cxn>
                  <a:cxn ang="0">
                    <a:pos x="T8" y="T9"/>
                  </a:cxn>
                </a:cxnLst>
                <a:rect l="0" t="0" r="r" b="b"/>
                <a:pathLst>
                  <a:path w="96" h="58">
                    <a:moveTo>
                      <a:pt x="0" y="45"/>
                    </a:moveTo>
                    <a:lnTo>
                      <a:pt x="90" y="0"/>
                    </a:lnTo>
                    <a:lnTo>
                      <a:pt x="96" y="13"/>
                    </a:lnTo>
                    <a:lnTo>
                      <a:pt x="7" y="58"/>
                    </a:lnTo>
                    <a:lnTo>
                      <a:pt x="0" y="45"/>
                    </a:lnTo>
                    <a:close/>
                  </a:path>
                </a:pathLst>
              </a:custGeom>
              <a:solidFill>
                <a:srgbClr val="95959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157"/>
              <p:cNvSpPr/>
              <p:nvPr/>
            </p:nvSpPr>
            <p:spPr bwMode="auto">
              <a:xfrm>
                <a:off x="3087" y="3122"/>
                <a:ext cx="72" cy="63"/>
              </a:xfrm>
              <a:custGeom>
                <a:avLst/>
                <a:gdLst>
                  <a:gd name="T0" fmla="*/ 0 w 72"/>
                  <a:gd name="T1" fmla="*/ 27 h 63"/>
                  <a:gd name="T2" fmla="*/ 54 w 72"/>
                  <a:gd name="T3" fmla="*/ 0 h 63"/>
                  <a:gd name="T4" fmla="*/ 72 w 72"/>
                  <a:gd name="T5" fmla="*/ 36 h 63"/>
                  <a:gd name="T6" fmla="*/ 18 w 72"/>
                  <a:gd name="T7" fmla="*/ 63 h 63"/>
                  <a:gd name="T8" fmla="*/ 0 w 72"/>
                  <a:gd name="T9" fmla="*/ 27 h 63"/>
                </a:gdLst>
                <a:ahLst/>
                <a:cxnLst>
                  <a:cxn ang="0">
                    <a:pos x="T0" y="T1"/>
                  </a:cxn>
                  <a:cxn ang="0">
                    <a:pos x="T2" y="T3"/>
                  </a:cxn>
                  <a:cxn ang="0">
                    <a:pos x="T4" y="T5"/>
                  </a:cxn>
                  <a:cxn ang="0">
                    <a:pos x="T6" y="T7"/>
                  </a:cxn>
                  <a:cxn ang="0">
                    <a:pos x="T8" y="T9"/>
                  </a:cxn>
                </a:cxnLst>
                <a:rect l="0" t="0" r="r" b="b"/>
                <a:pathLst>
                  <a:path w="72" h="63">
                    <a:moveTo>
                      <a:pt x="0" y="27"/>
                    </a:moveTo>
                    <a:lnTo>
                      <a:pt x="54" y="0"/>
                    </a:lnTo>
                    <a:lnTo>
                      <a:pt x="72" y="36"/>
                    </a:lnTo>
                    <a:lnTo>
                      <a:pt x="18" y="63"/>
                    </a:lnTo>
                    <a:lnTo>
                      <a:pt x="0" y="27"/>
                    </a:lnTo>
                    <a:close/>
                  </a:path>
                </a:pathLst>
              </a:custGeom>
              <a:solidFill>
                <a:srgbClr val="2BB8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158"/>
              <p:cNvSpPr/>
              <p:nvPr/>
            </p:nvSpPr>
            <p:spPr bwMode="auto">
              <a:xfrm>
                <a:off x="3152" y="3088"/>
                <a:ext cx="73" cy="63"/>
              </a:xfrm>
              <a:custGeom>
                <a:avLst/>
                <a:gdLst>
                  <a:gd name="T0" fmla="*/ 0 w 73"/>
                  <a:gd name="T1" fmla="*/ 28 h 63"/>
                  <a:gd name="T2" fmla="*/ 55 w 73"/>
                  <a:gd name="T3" fmla="*/ 0 h 63"/>
                  <a:gd name="T4" fmla="*/ 73 w 73"/>
                  <a:gd name="T5" fmla="*/ 36 h 63"/>
                  <a:gd name="T6" fmla="*/ 19 w 73"/>
                  <a:gd name="T7" fmla="*/ 63 h 63"/>
                  <a:gd name="T8" fmla="*/ 0 w 73"/>
                  <a:gd name="T9" fmla="*/ 28 h 63"/>
                </a:gdLst>
                <a:ahLst/>
                <a:cxnLst>
                  <a:cxn ang="0">
                    <a:pos x="T0" y="T1"/>
                  </a:cxn>
                  <a:cxn ang="0">
                    <a:pos x="T2" y="T3"/>
                  </a:cxn>
                  <a:cxn ang="0">
                    <a:pos x="T4" y="T5"/>
                  </a:cxn>
                  <a:cxn ang="0">
                    <a:pos x="T6" y="T7"/>
                  </a:cxn>
                  <a:cxn ang="0">
                    <a:pos x="T8" y="T9"/>
                  </a:cxn>
                </a:cxnLst>
                <a:rect l="0" t="0" r="r" b="b"/>
                <a:pathLst>
                  <a:path w="73" h="63">
                    <a:moveTo>
                      <a:pt x="0" y="28"/>
                    </a:moveTo>
                    <a:lnTo>
                      <a:pt x="55" y="0"/>
                    </a:lnTo>
                    <a:lnTo>
                      <a:pt x="73" y="36"/>
                    </a:lnTo>
                    <a:lnTo>
                      <a:pt x="19" y="63"/>
                    </a:lnTo>
                    <a:lnTo>
                      <a:pt x="0" y="28"/>
                    </a:lnTo>
                    <a:close/>
                  </a:path>
                </a:pathLst>
              </a:custGeom>
              <a:solidFill>
                <a:srgbClr val="2BB8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159"/>
              <p:cNvSpPr/>
              <p:nvPr/>
            </p:nvSpPr>
            <p:spPr bwMode="auto">
              <a:xfrm>
                <a:off x="3109" y="3168"/>
                <a:ext cx="72" cy="63"/>
              </a:xfrm>
              <a:custGeom>
                <a:avLst/>
                <a:gdLst>
                  <a:gd name="T0" fmla="*/ 0 w 72"/>
                  <a:gd name="T1" fmla="*/ 27 h 63"/>
                  <a:gd name="T2" fmla="*/ 54 w 72"/>
                  <a:gd name="T3" fmla="*/ 0 h 63"/>
                  <a:gd name="T4" fmla="*/ 72 w 72"/>
                  <a:gd name="T5" fmla="*/ 35 h 63"/>
                  <a:gd name="T6" fmla="*/ 18 w 72"/>
                  <a:gd name="T7" fmla="*/ 63 h 63"/>
                  <a:gd name="T8" fmla="*/ 0 w 72"/>
                  <a:gd name="T9" fmla="*/ 27 h 63"/>
                </a:gdLst>
                <a:ahLst/>
                <a:cxnLst>
                  <a:cxn ang="0">
                    <a:pos x="T0" y="T1"/>
                  </a:cxn>
                  <a:cxn ang="0">
                    <a:pos x="T2" y="T3"/>
                  </a:cxn>
                  <a:cxn ang="0">
                    <a:pos x="T4" y="T5"/>
                  </a:cxn>
                  <a:cxn ang="0">
                    <a:pos x="T6" y="T7"/>
                  </a:cxn>
                  <a:cxn ang="0">
                    <a:pos x="T8" y="T9"/>
                  </a:cxn>
                </a:cxnLst>
                <a:rect l="0" t="0" r="r" b="b"/>
                <a:pathLst>
                  <a:path w="72" h="63">
                    <a:moveTo>
                      <a:pt x="0" y="27"/>
                    </a:moveTo>
                    <a:lnTo>
                      <a:pt x="54" y="0"/>
                    </a:lnTo>
                    <a:lnTo>
                      <a:pt x="72" y="35"/>
                    </a:lnTo>
                    <a:lnTo>
                      <a:pt x="18" y="63"/>
                    </a:lnTo>
                    <a:lnTo>
                      <a:pt x="0" y="27"/>
                    </a:lnTo>
                    <a:close/>
                  </a:path>
                </a:pathLst>
              </a:custGeom>
              <a:solidFill>
                <a:srgbClr val="2BB8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160"/>
              <p:cNvSpPr/>
              <p:nvPr/>
            </p:nvSpPr>
            <p:spPr bwMode="auto">
              <a:xfrm>
                <a:off x="3176" y="3134"/>
                <a:ext cx="72" cy="63"/>
              </a:xfrm>
              <a:custGeom>
                <a:avLst/>
                <a:gdLst>
                  <a:gd name="T0" fmla="*/ 0 w 72"/>
                  <a:gd name="T1" fmla="*/ 27 h 63"/>
                  <a:gd name="T2" fmla="*/ 54 w 72"/>
                  <a:gd name="T3" fmla="*/ 0 h 63"/>
                  <a:gd name="T4" fmla="*/ 72 w 72"/>
                  <a:gd name="T5" fmla="*/ 35 h 63"/>
                  <a:gd name="T6" fmla="*/ 18 w 72"/>
                  <a:gd name="T7" fmla="*/ 63 h 63"/>
                  <a:gd name="T8" fmla="*/ 0 w 72"/>
                  <a:gd name="T9" fmla="*/ 27 h 63"/>
                </a:gdLst>
                <a:ahLst/>
                <a:cxnLst>
                  <a:cxn ang="0">
                    <a:pos x="T0" y="T1"/>
                  </a:cxn>
                  <a:cxn ang="0">
                    <a:pos x="T2" y="T3"/>
                  </a:cxn>
                  <a:cxn ang="0">
                    <a:pos x="T4" y="T5"/>
                  </a:cxn>
                  <a:cxn ang="0">
                    <a:pos x="T6" y="T7"/>
                  </a:cxn>
                  <a:cxn ang="0">
                    <a:pos x="T8" y="T9"/>
                  </a:cxn>
                </a:cxnLst>
                <a:rect l="0" t="0" r="r" b="b"/>
                <a:pathLst>
                  <a:path w="72" h="63">
                    <a:moveTo>
                      <a:pt x="0" y="27"/>
                    </a:moveTo>
                    <a:lnTo>
                      <a:pt x="54" y="0"/>
                    </a:lnTo>
                    <a:lnTo>
                      <a:pt x="72" y="35"/>
                    </a:lnTo>
                    <a:lnTo>
                      <a:pt x="18" y="63"/>
                    </a:lnTo>
                    <a:lnTo>
                      <a:pt x="0" y="27"/>
                    </a:lnTo>
                    <a:close/>
                  </a:path>
                </a:pathLst>
              </a:custGeom>
              <a:solidFill>
                <a:srgbClr val="2BB8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161"/>
              <p:cNvSpPr/>
              <p:nvPr/>
            </p:nvSpPr>
            <p:spPr bwMode="auto">
              <a:xfrm>
                <a:off x="2875" y="3104"/>
                <a:ext cx="490" cy="378"/>
              </a:xfrm>
              <a:custGeom>
                <a:avLst/>
                <a:gdLst>
                  <a:gd name="T0" fmla="*/ 0 w 490"/>
                  <a:gd name="T1" fmla="*/ 153 h 378"/>
                  <a:gd name="T2" fmla="*/ 406 w 490"/>
                  <a:gd name="T3" fmla="*/ 0 h 378"/>
                  <a:gd name="T4" fmla="*/ 490 w 490"/>
                  <a:gd name="T5" fmla="*/ 226 h 378"/>
                  <a:gd name="T6" fmla="*/ 85 w 490"/>
                  <a:gd name="T7" fmla="*/ 378 h 378"/>
                  <a:gd name="T8" fmla="*/ 0 w 490"/>
                  <a:gd name="T9" fmla="*/ 153 h 378"/>
                </a:gdLst>
                <a:ahLst/>
                <a:cxnLst>
                  <a:cxn ang="0">
                    <a:pos x="T0" y="T1"/>
                  </a:cxn>
                  <a:cxn ang="0">
                    <a:pos x="T2" y="T3"/>
                  </a:cxn>
                  <a:cxn ang="0">
                    <a:pos x="T4" y="T5"/>
                  </a:cxn>
                  <a:cxn ang="0">
                    <a:pos x="T6" y="T7"/>
                  </a:cxn>
                  <a:cxn ang="0">
                    <a:pos x="T8" y="T9"/>
                  </a:cxn>
                </a:cxnLst>
                <a:rect l="0" t="0" r="r" b="b"/>
                <a:pathLst>
                  <a:path w="490" h="378">
                    <a:moveTo>
                      <a:pt x="0" y="153"/>
                    </a:moveTo>
                    <a:lnTo>
                      <a:pt x="406" y="0"/>
                    </a:lnTo>
                    <a:lnTo>
                      <a:pt x="490" y="226"/>
                    </a:lnTo>
                    <a:lnTo>
                      <a:pt x="85" y="378"/>
                    </a:lnTo>
                    <a:lnTo>
                      <a:pt x="0" y="15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162"/>
              <p:cNvSpPr>
                <a:spLocks noEditPoints="1"/>
              </p:cNvSpPr>
              <p:nvPr/>
            </p:nvSpPr>
            <p:spPr bwMode="auto">
              <a:xfrm>
                <a:off x="2957" y="3288"/>
                <a:ext cx="387" cy="174"/>
              </a:xfrm>
              <a:custGeom>
                <a:avLst/>
                <a:gdLst>
                  <a:gd name="T0" fmla="*/ 32 w 387"/>
                  <a:gd name="T1" fmla="*/ 154 h 174"/>
                  <a:gd name="T2" fmla="*/ 173 w 387"/>
                  <a:gd name="T3" fmla="*/ 101 h 174"/>
                  <a:gd name="T4" fmla="*/ 174 w 387"/>
                  <a:gd name="T5" fmla="*/ 104 h 174"/>
                  <a:gd name="T6" fmla="*/ 33 w 387"/>
                  <a:gd name="T7" fmla="*/ 157 h 174"/>
                  <a:gd name="T8" fmla="*/ 32 w 387"/>
                  <a:gd name="T9" fmla="*/ 154 h 174"/>
                  <a:gd name="T10" fmla="*/ 386 w 387"/>
                  <a:gd name="T11" fmla="*/ 29 h 174"/>
                  <a:gd name="T12" fmla="*/ 221 w 387"/>
                  <a:gd name="T13" fmla="*/ 92 h 174"/>
                  <a:gd name="T14" fmla="*/ 222 w 387"/>
                  <a:gd name="T15" fmla="*/ 94 h 174"/>
                  <a:gd name="T16" fmla="*/ 387 w 387"/>
                  <a:gd name="T17" fmla="*/ 32 h 174"/>
                  <a:gd name="T18" fmla="*/ 386 w 387"/>
                  <a:gd name="T19" fmla="*/ 29 h 174"/>
                  <a:gd name="T20" fmla="*/ 374 w 387"/>
                  <a:gd name="T21" fmla="*/ 0 h 174"/>
                  <a:gd name="T22" fmla="*/ 210 w 387"/>
                  <a:gd name="T23" fmla="*/ 62 h 174"/>
                  <a:gd name="T24" fmla="*/ 211 w 387"/>
                  <a:gd name="T25" fmla="*/ 65 h 174"/>
                  <a:gd name="T26" fmla="*/ 376 w 387"/>
                  <a:gd name="T27" fmla="*/ 3 h 174"/>
                  <a:gd name="T28" fmla="*/ 374 w 387"/>
                  <a:gd name="T29" fmla="*/ 0 h 174"/>
                  <a:gd name="T30" fmla="*/ 378 w 387"/>
                  <a:gd name="T31" fmla="*/ 7 h 174"/>
                  <a:gd name="T32" fmla="*/ 239 w 387"/>
                  <a:gd name="T33" fmla="*/ 59 h 174"/>
                  <a:gd name="T34" fmla="*/ 240 w 387"/>
                  <a:gd name="T35" fmla="*/ 63 h 174"/>
                  <a:gd name="T36" fmla="*/ 379 w 387"/>
                  <a:gd name="T37" fmla="*/ 10 h 174"/>
                  <a:gd name="T38" fmla="*/ 378 w 387"/>
                  <a:gd name="T39" fmla="*/ 7 h 174"/>
                  <a:gd name="T40" fmla="*/ 380 w 387"/>
                  <a:gd name="T41" fmla="*/ 14 h 174"/>
                  <a:gd name="T42" fmla="*/ 215 w 387"/>
                  <a:gd name="T43" fmla="*/ 76 h 174"/>
                  <a:gd name="T44" fmla="*/ 216 w 387"/>
                  <a:gd name="T45" fmla="*/ 80 h 174"/>
                  <a:gd name="T46" fmla="*/ 381 w 387"/>
                  <a:gd name="T47" fmla="*/ 18 h 174"/>
                  <a:gd name="T48" fmla="*/ 380 w 387"/>
                  <a:gd name="T49" fmla="*/ 14 h 174"/>
                  <a:gd name="T50" fmla="*/ 359 w 387"/>
                  <a:gd name="T51" fmla="*/ 30 h 174"/>
                  <a:gd name="T52" fmla="*/ 218 w 387"/>
                  <a:gd name="T53" fmla="*/ 83 h 174"/>
                  <a:gd name="T54" fmla="*/ 219 w 387"/>
                  <a:gd name="T55" fmla="*/ 87 h 174"/>
                  <a:gd name="T56" fmla="*/ 361 w 387"/>
                  <a:gd name="T57" fmla="*/ 34 h 174"/>
                  <a:gd name="T58" fmla="*/ 359 w 387"/>
                  <a:gd name="T59" fmla="*/ 30 h 174"/>
                  <a:gd name="T60" fmla="*/ 11 w 387"/>
                  <a:gd name="T61" fmla="*/ 170 h 174"/>
                  <a:gd name="T62" fmla="*/ 176 w 387"/>
                  <a:gd name="T63" fmla="*/ 108 h 174"/>
                  <a:gd name="T64" fmla="*/ 177 w 387"/>
                  <a:gd name="T65" fmla="*/ 111 h 174"/>
                  <a:gd name="T66" fmla="*/ 12 w 387"/>
                  <a:gd name="T67" fmla="*/ 174 h 174"/>
                  <a:gd name="T68" fmla="*/ 11 w 387"/>
                  <a:gd name="T69" fmla="*/ 170 h 174"/>
                  <a:gd name="T70" fmla="*/ 0 w 387"/>
                  <a:gd name="T71" fmla="*/ 140 h 174"/>
                  <a:gd name="T72" fmla="*/ 165 w 387"/>
                  <a:gd name="T73" fmla="*/ 79 h 174"/>
                  <a:gd name="T74" fmla="*/ 166 w 387"/>
                  <a:gd name="T75" fmla="*/ 82 h 174"/>
                  <a:gd name="T76" fmla="*/ 1 w 387"/>
                  <a:gd name="T77" fmla="*/ 144 h 174"/>
                  <a:gd name="T78" fmla="*/ 0 w 387"/>
                  <a:gd name="T79" fmla="*/ 140 h 174"/>
                  <a:gd name="T80" fmla="*/ 3 w 387"/>
                  <a:gd name="T81" fmla="*/ 148 h 174"/>
                  <a:gd name="T82" fmla="*/ 141 w 387"/>
                  <a:gd name="T83" fmla="*/ 96 h 174"/>
                  <a:gd name="T84" fmla="*/ 142 w 387"/>
                  <a:gd name="T85" fmla="*/ 100 h 174"/>
                  <a:gd name="T86" fmla="*/ 3 w 387"/>
                  <a:gd name="T87" fmla="*/ 151 h 174"/>
                  <a:gd name="T88" fmla="*/ 3 w 387"/>
                  <a:gd name="T89" fmla="*/ 148 h 174"/>
                  <a:gd name="T90" fmla="*/ 5 w 387"/>
                  <a:gd name="T91" fmla="*/ 156 h 174"/>
                  <a:gd name="T92" fmla="*/ 170 w 387"/>
                  <a:gd name="T93" fmla="*/ 93 h 174"/>
                  <a:gd name="T94" fmla="*/ 171 w 387"/>
                  <a:gd name="T95" fmla="*/ 97 h 174"/>
                  <a:gd name="T96" fmla="*/ 7 w 387"/>
                  <a:gd name="T97" fmla="*/ 158 h 174"/>
                  <a:gd name="T98" fmla="*/ 5 w 387"/>
                  <a:gd name="T99" fmla="*/ 15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7" h="174">
                    <a:moveTo>
                      <a:pt x="32" y="154"/>
                    </a:moveTo>
                    <a:lnTo>
                      <a:pt x="173" y="101"/>
                    </a:lnTo>
                    <a:lnTo>
                      <a:pt x="174" y="104"/>
                    </a:lnTo>
                    <a:lnTo>
                      <a:pt x="33" y="157"/>
                    </a:lnTo>
                    <a:lnTo>
                      <a:pt x="32" y="154"/>
                    </a:lnTo>
                    <a:close/>
                    <a:moveTo>
                      <a:pt x="386" y="29"/>
                    </a:moveTo>
                    <a:lnTo>
                      <a:pt x="221" y="92"/>
                    </a:lnTo>
                    <a:lnTo>
                      <a:pt x="222" y="94"/>
                    </a:lnTo>
                    <a:lnTo>
                      <a:pt x="387" y="32"/>
                    </a:lnTo>
                    <a:lnTo>
                      <a:pt x="386" y="29"/>
                    </a:lnTo>
                    <a:close/>
                    <a:moveTo>
                      <a:pt x="374" y="0"/>
                    </a:moveTo>
                    <a:lnTo>
                      <a:pt x="210" y="62"/>
                    </a:lnTo>
                    <a:lnTo>
                      <a:pt x="211" y="65"/>
                    </a:lnTo>
                    <a:lnTo>
                      <a:pt x="376" y="3"/>
                    </a:lnTo>
                    <a:lnTo>
                      <a:pt x="374" y="0"/>
                    </a:lnTo>
                    <a:close/>
                    <a:moveTo>
                      <a:pt x="378" y="7"/>
                    </a:moveTo>
                    <a:lnTo>
                      <a:pt x="239" y="59"/>
                    </a:lnTo>
                    <a:lnTo>
                      <a:pt x="240" y="63"/>
                    </a:lnTo>
                    <a:lnTo>
                      <a:pt x="379" y="10"/>
                    </a:lnTo>
                    <a:lnTo>
                      <a:pt x="378" y="7"/>
                    </a:lnTo>
                    <a:close/>
                    <a:moveTo>
                      <a:pt x="380" y="14"/>
                    </a:moveTo>
                    <a:lnTo>
                      <a:pt x="215" y="76"/>
                    </a:lnTo>
                    <a:lnTo>
                      <a:pt x="216" y="80"/>
                    </a:lnTo>
                    <a:lnTo>
                      <a:pt x="381" y="18"/>
                    </a:lnTo>
                    <a:lnTo>
                      <a:pt x="380" y="14"/>
                    </a:lnTo>
                    <a:close/>
                    <a:moveTo>
                      <a:pt x="359" y="30"/>
                    </a:moveTo>
                    <a:lnTo>
                      <a:pt x="218" y="83"/>
                    </a:lnTo>
                    <a:lnTo>
                      <a:pt x="219" y="87"/>
                    </a:lnTo>
                    <a:lnTo>
                      <a:pt x="361" y="34"/>
                    </a:lnTo>
                    <a:lnTo>
                      <a:pt x="359" y="30"/>
                    </a:lnTo>
                    <a:close/>
                    <a:moveTo>
                      <a:pt x="11" y="170"/>
                    </a:moveTo>
                    <a:lnTo>
                      <a:pt x="176" y="108"/>
                    </a:lnTo>
                    <a:lnTo>
                      <a:pt x="177" y="111"/>
                    </a:lnTo>
                    <a:lnTo>
                      <a:pt x="12" y="174"/>
                    </a:lnTo>
                    <a:lnTo>
                      <a:pt x="11" y="170"/>
                    </a:lnTo>
                    <a:close/>
                    <a:moveTo>
                      <a:pt x="0" y="140"/>
                    </a:moveTo>
                    <a:lnTo>
                      <a:pt x="165" y="79"/>
                    </a:lnTo>
                    <a:lnTo>
                      <a:pt x="166" y="82"/>
                    </a:lnTo>
                    <a:lnTo>
                      <a:pt x="1" y="144"/>
                    </a:lnTo>
                    <a:lnTo>
                      <a:pt x="0" y="140"/>
                    </a:lnTo>
                    <a:close/>
                    <a:moveTo>
                      <a:pt x="3" y="148"/>
                    </a:moveTo>
                    <a:lnTo>
                      <a:pt x="141" y="96"/>
                    </a:lnTo>
                    <a:lnTo>
                      <a:pt x="142" y="100"/>
                    </a:lnTo>
                    <a:lnTo>
                      <a:pt x="3" y="151"/>
                    </a:lnTo>
                    <a:lnTo>
                      <a:pt x="3" y="148"/>
                    </a:lnTo>
                    <a:close/>
                    <a:moveTo>
                      <a:pt x="5" y="156"/>
                    </a:moveTo>
                    <a:lnTo>
                      <a:pt x="170" y="93"/>
                    </a:lnTo>
                    <a:lnTo>
                      <a:pt x="171" y="97"/>
                    </a:lnTo>
                    <a:lnTo>
                      <a:pt x="7" y="158"/>
                    </a:lnTo>
                    <a:lnTo>
                      <a:pt x="5" y="156"/>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163"/>
              <p:cNvSpPr/>
              <p:nvPr/>
            </p:nvSpPr>
            <p:spPr bwMode="auto">
              <a:xfrm>
                <a:off x="2899" y="3211"/>
                <a:ext cx="173" cy="77"/>
              </a:xfrm>
              <a:custGeom>
                <a:avLst/>
                <a:gdLst>
                  <a:gd name="T0" fmla="*/ 0 w 173"/>
                  <a:gd name="T1" fmla="*/ 63 h 77"/>
                  <a:gd name="T2" fmla="*/ 169 w 173"/>
                  <a:gd name="T3" fmla="*/ 0 h 77"/>
                  <a:gd name="T4" fmla="*/ 173 w 173"/>
                  <a:gd name="T5" fmla="*/ 13 h 77"/>
                  <a:gd name="T6" fmla="*/ 5 w 173"/>
                  <a:gd name="T7" fmla="*/ 77 h 77"/>
                  <a:gd name="T8" fmla="*/ 0 w 173"/>
                  <a:gd name="T9" fmla="*/ 63 h 77"/>
                </a:gdLst>
                <a:ahLst/>
                <a:cxnLst>
                  <a:cxn ang="0">
                    <a:pos x="T0" y="T1"/>
                  </a:cxn>
                  <a:cxn ang="0">
                    <a:pos x="T2" y="T3"/>
                  </a:cxn>
                  <a:cxn ang="0">
                    <a:pos x="T4" y="T5"/>
                  </a:cxn>
                  <a:cxn ang="0">
                    <a:pos x="T6" y="T7"/>
                  </a:cxn>
                  <a:cxn ang="0">
                    <a:pos x="T8" y="T9"/>
                  </a:cxn>
                </a:cxnLst>
                <a:rect l="0" t="0" r="r" b="b"/>
                <a:pathLst>
                  <a:path w="173" h="77">
                    <a:moveTo>
                      <a:pt x="0" y="63"/>
                    </a:moveTo>
                    <a:lnTo>
                      <a:pt x="169" y="0"/>
                    </a:lnTo>
                    <a:lnTo>
                      <a:pt x="173" y="13"/>
                    </a:lnTo>
                    <a:lnTo>
                      <a:pt x="5" y="77"/>
                    </a:lnTo>
                    <a:lnTo>
                      <a:pt x="0" y="63"/>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164"/>
              <p:cNvSpPr/>
              <p:nvPr/>
            </p:nvSpPr>
            <p:spPr bwMode="auto">
              <a:xfrm>
                <a:off x="2907" y="3232"/>
                <a:ext cx="173" cy="77"/>
              </a:xfrm>
              <a:custGeom>
                <a:avLst/>
                <a:gdLst>
                  <a:gd name="T0" fmla="*/ 0 w 173"/>
                  <a:gd name="T1" fmla="*/ 64 h 77"/>
                  <a:gd name="T2" fmla="*/ 169 w 173"/>
                  <a:gd name="T3" fmla="*/ 0 h 77"/>
                  <a:gd name="T4" fmla="*/ 173 w 173"/>
                  <a:gd name="T5" fmla="*/ 13 h 77"/>
                  <a:gd name="T6" fmla="*/ 5 w 173"/>
                  <a:gd name="T7" fmla="*/ 77 h 77"/>
                  <a:gd name="T8" fmla="*/ 0 w 173"/>
                  <a:gd name="T9" fmla="*/ 64 h 77"/>
                </a:gdLst>
                <a:ahLst/>
                <a:cxnLst>
                  <a:cxn ang="0">
                    <a:pos x="T0" y="T1"/>
                  </a:cxn>
                  <a:cxn ang="0">
                    <a:pos x="T2" y="T3"/>
                  </a:cxn>
                  <a:cxn ang="0">
                    <a:pos x="T4" y="T5"/>
                  </a:cxn>
                  <a:cxn ang="0">
                    <a:pos x="T6" y="T7"/>
                  </a:cxn>
                  <a:cxn ang="0">
                    <a:pos x="T8" y="T9"/>
                  </a:cxn>
                </a:cxnLst>
                <a:rect l="0" t="0" r="r" b="b"/>
                <a:pathLst>
                  <a:path w="173" h="77">
                    <a:moveTo>
                      <a:pt x="0" y="64"/>
                    </a:moveTo>
                    <a:lnTo>
                      <a:pt x="169" y="0"/>
                    </a:lnTo>
                    <a:lnTo>
                      <a:pt x="173" y="13"/>
                    </a:lnTo>
                    <a:lnTo>
                      <a:pt x="5" y="77"/>
                    </a:lnTo>
                    <a:lnTo>
                      <a:pt x="0" y="64"/>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165"/>
              <p:cNvSpPr/>
              <p:nvPr/>
            </p:nvSpPr>
            <p:spPr bwMode="auto">
              <a:xfrm>
                <a:off x="2914" y="3281"/>
                <a:ext cx="100" cy="49"/>
              </a:xfrm>
              <a:custGeom>
                <a:avLst/>
                <a:gdLst>
                  <a:gd name="T0" fmla="*/ 0 w 100"/>
                  <a:gd name="T1" fmla="*/ 36 h 49"/>
                  <a:gd name="T2" fmla="*/ 95 w 100"/>
                  <a:gd name="T3" fmla="*/ 0 h 49"/>
                  <a:gd name="T4" fmla="*/ 100 w 100"/>
                  <a:gd name="T5" fmla="*/ 14 h 49"/>
                  <a:gd name="T6" fmla="*/ 6 w 100"/>
                  <a:gd name="T7" fmla="*/ 49 h 49"/>
                  <a:gd name="T8" fmla="*/ 0 w 100"/>
                  <a:gd name="T9" fmla="*/ 36 h 49"/>
                </a:gdLst>
                <a:ahLst/>
                <a:cxnLst>
                  <a:cxn ang="0">
                    <a:pos x="T0" y="T1"/>
                  </a:cxn>
                  <a:cxn ang="0">
                    <a:pos x="T2" y="T3"/>
                  </a:cxn>
                  <a:cxn ang="0">
                    <a:pos x="T4" y="T5"/>
                  </a:cxn>
                  <a:cxn ang="0">
                    <a:pos x="T6" y="T7"/>
                  </a:cxn>
                  <a:cxn ang="0">
                    <a:pos x="T8" y="T9"/>
                  </a:cxn>
                </a:cxnLst>
                <a:rect l="0" t="0" r="r" b="b"/>
                <a:pathLst>
                  <a:path w="100" h="49">
                    <a:moveTo>
                      <a:pt x="0" y="36"/>
                    </a:moveTo>
                    <a:lnTo>
                      <a:pt x="95" y="0"/>
                    </a:lnTo>
                    <a:lnTo>
                      <a:pt x="100" y="14"/>
                    </a:lnTo>
                    <a:lnTo>
                      <a:pt x="6" y="49"/>
                    </a:lnTo>
                    <a:lnTo>
                      <a:pt x="0" y="36"/>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166"/>
              <p:cNvSpPr/>
              <p:nvPr/>
            </p:nvSpPr>
            <p:spPr bwMode="auto">
              <a:xfrm>
                <a:off x="3147" y="3159"/>
                <a:ext cx="71" cy="59"/>
              </a:xfrm>
              <a:custGeom>
                <a:avLst/>
                <a:gdLst>
                  <a:gd name="T0" fmla="*/ 0 w 71"/>
                  <a:gd name="T1" fmla="*/ 22 h 59"/>
                  <a:gd name="T2" fmla="*/ 57 w 71"/>
                  <a:gd name="T3" fmla="*/ 0 h 59"/>
                  <a:gd name="T4" fmla="*/ 71 w 71"/>
                  <a:gd name="T5" fmla="*/ 37 h 59"/>
                  <a:gd name="T6" fmla="*/ 15 w 71"/>
                  <a:gd name="T7" fmla="*/ 59 h 59"/>
                  <a:gd name="T8" fmla="*/ 0 w 71"/>
                  <a:gd name="T9" fmla="*/ 22 h 59"/>
                </a:gdLst>
                <a:ahLst/>
                <a:cxnLst>
                  <a:cxn ang="0">
                    <a:pos x="T0" y="T1"/>
                  </a:cxn>
                  <a:cxn ang="0">
                    <a:pos x="T2" y="T3"/>
                  </a:cxn>
                  <a:cxn ang="0">
                    <a:pos x="T4" y="T5"/>
                  </a:cxn>
                  <a:cxn ang="0">
                    <a:pos x="T6" y="T7"/>
                  </a:cxn>
                  <a:cxn ang="0">
                    <a:pos x="T8" y="T9"/>
                  </a:cxn>
                </a:cxnLst>
                <a:rect l="0" t="0" r="r" b="b"/>
                <a:pathLst>
                  <a:path w="71" h="59">
                    <a:moveTo>
                      <a:pt x="0" y="22"/>
                    </a:moveTo>
                    <a:lnTo>
                      <a:pt x="57" y="0"/>
                    </a:lnTo>
                    <a:lnTo>
                      <a:pt x="71" y="37"/>
                    </a:lnTo>
                    <a:lnTo>
                      <a:pt x="15" y="59"/>
                    </a:lnTo>
                    <a:lnTo>
                      <a:pt x="0" y="22"/>
                    </a:lnTo>
                    <a:close/>
                  </a:path>
                </a:pathLst>
              </a:custGeom>
              <a:solidFill>
                <a:srgbClr val="16C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167"/>
              <p:cNvSpPr/>
              <p:nvPr/>
            </p:nvSpPr>
            <p:spPr bwMode="auto">
              <a:xfrm>
                <a:off x="3217" y="3133"/>
                <a:ext cx="71" cy="59"/>
              </a:xfrm>
              <a:custGeom>
                <a:avLst/>
                <a:gdLst>
                  <a:gd name="T0" fmla="*/ 0 w 71"/>
                  <a:gd name="T1" fmla="*/ 22 h 59"/>
                  <a:gd name="T2" fmla="*/ 56 w 71"/>
                  <a:gd name="T3" fmla="*/ 0 h 59"/>
                  <a:gd name="T4" fmla="*/ 71 w 71"/>
                  <a:gd name="T5" fmla="*/ 38 h 59"/>
                  <a:gd name="T6" fmla="*/ 14 w 71"/>
                  <a:gd name="T7" fmla="*/ 59 h 59"/>
                  <a:gd name="T8" fmla="*/ 0 w 71"/>
                  <a:gd name="T9" fmla="*/ 22 h 59"/>
                </a:gdLst>
                <a:ahLst/>
                <a:cxnLst>
                  <a:cxn ang="0">
                    <a:pos x="T0" y="T1"/>
                  </a:cxn>
                  <a:cxn ang="0">
                    <a:pos x="T2" y="T3"/>
                  </a:cxn>
                  <a:cxn ang="0">
                    <a:pos x="T4" y="T5"/>
                  </a:cxn>
                  <a:cxn ang="0">
                    <a:pos x="T6" y="T7"/>
                  </a:cxn>
                  <a:cxn ang="0">
                    <a:pos x="T8" y="T9"/>
                  </a:cxn>
                </a:cxnLst>
                <a:rect l="0" t="0" r="r" b="b"/>
                <a:pathLst>
                  <a:path w="71" h="59">
                    <a:moveTo>
                      <a:pt x="0" y="22"/>
                    </a:moveTo>
                    <a:lnTo>
                      <a:pt x="56" y="0"/>
                    </a:lnTo>
                    <a:lnTo>
                      <a:pt x="71" y="38"/>
                    </a:lnTo>
                    <a:lnTo>
                      <a:pt x="14" y="59"/>
                    </a:lnTo>
                    <a:lnTo>
                      <a:pt x="0" y="22"/>
                    </a:lnTo>
                    <a:close/>
                  </a:path>
                </a:pathLst>
              </a:custGeom>
              <a:solidFill>
                <a:srgbClr val="16C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168"/>
              <p:cNvSpPr/>
              <p:nvPr/>
            </p:nvSpPr>
            <p:spPr bwMode="auto">
              <a:xfrm>
                <a:off x="3165" y="3207"/>
                <a:ext cx="71" cy="59"/>
              </a:xfrm>
              <a:custGeom>
                <a:avLst/>
                <a:gdLst>
                  <a:gd name="T0" fmla="*/ 0 w 71"/>
                  <a:gd name="T1" fmla="*/ 21 h 59"/>
                  <a:gd name="T2" fmla="*/ 57 w 71"/>
                  <a:gd name="T3" fmla="*/ 0 h 59"/>
                  <a:gd name="T4" fmla="*/ 71 w 71"/>
                  <a:gd name="T5" fmla="*/ 37 h 59"/>
                  <a:gd name="T6" fmla="*/ 15 w 71"/>
                  <a:gd name="T7" fmla="*/ 59 h 59"/>
                  <a:gd name="T8" fmla="*/ 0 w 71"/>
                  <a:gd name="T9" fmla="*/ 21 h 59"/>
                </a:gdLst>
                <a:ahLst/>
                <a:cxnLst>
                  <a:cxn ang="0">
                    <a:pos x="T0" y="T1"/>
                  </a:cxn>
                  <a:cxn ang="0">
                    <a:pos x="T2" y="T3"/>
                  </a:cxn>
                  <a:cxn ang="0">
                    <a:pos x="T4" y="T5"/>
                  </a:cxn>
                  <a:cxn ang="0">
                    <a:pos x="T6" y="T7"/>
                  </a:cxn>
                  <a:cxn ang="0">
                    <a:pos x="T8" y="T9"/>
                  </a:cxn>
                </a:cxnLst>
                <a:rect l="0" t="0" r="r" b="b"/>
                <a:pathLst>
                  <a:path w="71" h="59">
                    <a:moveTo>
                      <a:pt x="0" y="21"/>
                    </a:moveTo>
                    <a:lnTo>
                      <a:pt x="57" y="0"/>
                    </a:lnTo>
                    <a:lnTo>
                      <a:pt x="71" y="37"/>
                    </a:lnTo>
                    <a:lnTo>
                      <a:pt x="15" y="59"/>
                    </a:lnTo>
                    <a:lnTo>
                      <a:pt x="0" y="21"/>
                    </a:lnTo>
                    <a:close/>
                  </a:path>
                </a:pathLst>
              </a:custGeom>
              <a:solidFill>
                <a:srgbClr val="16C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169"/>
              <p:cNvSpPr/>
              <p:nvPr/>
            </p:nvSpPr>
            <p:spPr bwMode="auto">
              <a:xfrm>
                <a:off x="3235" y="3181"/>
                <a:ext cx="71" cy="59"/>
              </a:xfrm>
              <a:custGeom>
                <a:avLst/>
                <a:gdLst>
                  <a:gd name="T0" fmla="*/ 0 w 71"/>
                  <a:gd name="T1" fmla="*/ 22 h 59"/>
                  <a:gd name="T2" fmla="*/ 56 w 71"/>
                  <a:gd name="T3" fmla="*/ 0 h 59"/>
                  <a:gd name="T4" fmla="*/ 71 w 71"/>
                  <a:gd name="T5" fmla="*/ 37 h 59"/>
                  <a:gd name="T6" fmla="*/ 14 w 71"/>
                  <a:gd name="T7" fmla="*/ 59 h 59"/>
                  <a:gd name="T8" fmla="*/ 0 w 71"/>
                  <a:gd name="T9" fmla="*/ 22 h 59"/>
                </a:gdLst>
                <a:ahLst/>
                <a:cxnLst>
                  <a:cxn ang="0">
                    <a:pos x="T0" y="T1"/>
                  </a:cxn>
                  <a:cxn ang="0">
                    <a:pos x="T2" y="T3"/>
                  </a:cxn>
                  <a:cxn ang="0">
                    <a:pos x="T4" y="T5"/>
                  </a:cxn>
                  <a:cxn ang="0">
                    <a:pos x="T6" y="T7"/>
                  </a:cxn>
                  <a:cxn ang="0">
                    <a:pos x="T8" y="T9"/>
                  </a:cxn>
                </a:cxnLst>
                <a:rect l="0" t="0" r="r" b="b"/>
                <a:pathLst>
                  <a:path w="71" h="59">
                    <a:moveTo>
                      <a:pt x="0" y="22"/>
                    </a:moveTo>
                    <a:lnTo>
                      <a:pt x="56" y="0"/>
                    </a:lnTo>
                    <a:lnTo>
                      <a:pt x="71" y="37"/>
                    </a:lnTo>
                    <a:lnTo>
                      <a:pt x="14" y="59"/>
                    </a:lnTo>
                    <a:lnTo>
                      <a:pt x="0" y="22"/>
                    </a:lnTo>
                    <a:close/>
                  </a:path>
                </a:pathLst>
              </a:custGeom>
              <a:solidFill>
                <a:srgbClr val="16C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170"/>
              <p:cNvSpPr/>
              <p:nvPr/>
            </p:nvSpPr>
            <p:spPr bwMode="auto">
              <a:xfrm>
                <a:off x="2768" y="2152"/>
                <a:ext cx="432" cy="733"/>
              </a:xfrm>
              <a:custGeom>
                <a:avLst/>
                <a:gdLst>
                  <a:gd name="T0" fmla="*/ 44 w 479"/>
                  <a:gd name="T1" fmla="*/ 41 h 813"/>
                  <a:gd name="T2" fmla="*/ 335 w 479"/>
                  <a:gd name="T3" fmla="*/ 4 h 813"/>
                  <a:gd name="T4" fmla="*/ 388 w 479"/>
                  <a:gd name="T5" fmla="*/ 45 h 813"/>
                  <a:gd name="T6" fmla="*/ 476 w 479"/>
                  <a:gd name="T7" fmla="*/ 718 h 813"/>
                  <a:gd name="T8" fmla="*/ 434 w 479"/>
                  <a:gd name="T9" fmla="*/ 772 h 813"/>
                  <a:gd name="T10" fmla="*/ 144 w 479"/>
                  <a:gd name="T11" fmla="*/ 810 h 813"/>
                  <a:gd name="T12" fmla="*/ 91 w 479"/>
                  <a:gd name="T13" fmla="*/ 768 h 813"/>
                  <a:gd name="T14" fmla="*/ 3 w 479"/>
                  <a:gd name="T15" fmla="*/ 95 h 813"/>
                  <a:gd name="T16" fmla="*/ 44 w 479"/>
                  <a:gd name="T17" fmla="*/ 41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9" h="813">
                    <a:moveTo>
                      <a:pt x="44" y="41"/>
                    </a:moveTo>
                    <a:cubicBezTo>
                      <a:pt x="335" y="4"/>
                      <a:pt x="335" y="4"/>
                      <a:pt x="335" y="4"/>
                    </a:cubicBezTo>
                    <a:cubicBezTo>
                      <a:pt x="361" y="0"/>
                      <a:pt x="385" y="19"/>
                      <a:pt x="388" y="45"/>
                    </a:cubicBezTo>
                    <a:cubicBezTo>
                      <a:pt x="476" y="718"/>
                      <a:pt x="476" y="718"/>
                      <a:pt x="476" y="718"/>
                    </a:cubicBezTo>
                    <a:cubicBezTo>
                      <a:pt x="479" y="744"/>
                      <a:pt x="460" y="768"/>
                      <a:pt x="434" y="772"/>
                    </a:cubicBezTo>
                    <a:cubicBezTo>
                      <a:pt x="144" y="810"/>
                      <a:pt x="144" y="810"/>
                      <a:pt x="144" y="810"/>
                    </a:cubicBezTo>
                    <a:cubicBezTo>
                      <a:pt x="118" y="813"/>
                      <a:pt x="94" y="794"/>
                      <a:pt x="91" y="768"/>
                    </a:cubicBezTo>
                    <a:cubicBezTo>
                      <a:pt x="3" y="95"/>
                      <a:pt x="3" y="95"/>
                      <a:pt x="3" y="95"/>
                    </a:cubicBezTo>
                    <a:cubicBezTo>
                      <a:pt x="0" y="69"/>
                      <a:pt x="18" y="45"/>
                      <a:pt x="44" y="4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171"/>
              <p:cNvSpPr/>
              <p:nvPr/>
            </p:nvSpPr>
            <p:spPr bwMode="auto">
              <a:xfrm>
                <a:off x="2923" y="2783"/>
                <a:ext cx="80" cy="25"/>
              </a:xfrm>
              <a:custGeom>
                <a:avLst/>
                <a:gdLst>
                  <a:gd name="T0" fmla="*/ 6 w 89"/>
                  <a:gd name="T1" fmla="*/ 10 h 28"/>
                  <a:gd name="T2" fmla="*/ 80 w 89"/>
                  <a:gd name="T3" fmla="*/ 0 h 28"/>
                  <a:gd name="T4" fmla="*/ 87 w 89"/>
                  <a:gd name="T5" fmla="*/ 6 h 28"/>
                  <a:gd name="T6" fmla="*/ 88 w 89"/>
                  <a:gd name="T7" fmla="*/ 11 h 28"/>
                  <a:gd name="T8" fmla="*/ 82 w 89"/>
                  <a:gd name="T9" fmla="*/ 18 h 28"/>
                  <a:gd name="T10" fmla="*/ 9 w 89"/>
                  <a:gd name="T11" fmla="*/ 28 h 28"/>
                  <a:gd name="T12" fmla="*/ 1 w 89"/>
                  <a:gd name="T13" fmla="*/ 22 h 28"/>
                  <a:gd name="T14" fmla="*/ 0 w 89"/>
                  <a:gd name="T15" fmla="*/ 17 h 28"/>
                  <a:gd name="T16" fmla="*/ 6 w 89"/>
                  <a:gd name="T1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28">
                    <a:moveTo>
                      <a:pt x="6" y="10"/>
                    </a:moveTo>
                    <a:cubicBezTo>
                      <a:pt x="80" y="0"/>
                      <a:pt x="80" y="0"/>
                      <a:pt x="80" y="0"/>
                    </a:cubicBezTo>
                    <a:cubicBezTo>
                      <a:pt x="84" y="0"/>
                      <a:pt x="87" y="2"/>
                      <a:pt x="87" y="6"/>
                    </a:cubicBezTo>
                    <a:cubicBezTo>
                      <a:pt x="88" y="11"/>
                      <a:pt x="88" y="11"/>
                      <a:pt x="88" y="11"/>
                    </a:cubicBezTo>
                    <a:cubicBezTo>
                      <a:pt x="89" y="14"/>
                      <a:pt x="86" y="18"/>
                      <a:pt x="82" y="18"/>
                    </a:cubicBezTo>
                    <a:cubicBezTo>
                      <a:pt x="9" y="28"/>
                      <a:pt x="9" y="28"/>
                      <a:pt x="9" y="28"/>
                    </a:cubicBezTo>
                    <a:cubicBezTo>
                      <a:pt x="5" y="28"/>
                      <a:pt x="2" y="26"/>
                      <a:pt x="1" y="22"/>
                    </a:cubicBezTo>
                    <a:cubicBezTo>
                      <a:pt x="0" y="17"/>
                      <a:pt x="0" y="17"/>
                      <a:pt x="0" y="17"/>
                    </a:cubicBezTo>
                    <a:cubicBezTo>
                      <a:pt x="0" y="14"/>
                      <a:pt x="3" y="10"/>
                      <a:pt x="6"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172"/>
              <p:cNvSpPr/>
              <p:nvPr/>
            </p:nvSpPr>
            <p:spPr bwMode="auto">
              <a:xfrm>
                <a:off x="3036" y="2768"/>
                <a:ext cx="80" cy="26"/>
              </a:xfrm>
              <a:custGeom>
                <a:avLst/>
                <a:gdLst>
                  <a:gd name="T0" fmla="*/ 6 w 89"/>
                  <a:gd name="T1" fmla="*/ 10 h 29"/>
                  <a:gd name="T2" fmla="*/ 80 w 89"/>
                  <a:gd name="T3" fmla="*/ 1 h 29"/>
                  <a:gd name="T4" fmla="*/ 88 w 89"/>
                  <a:gd name="T5" fmla="*/ 7 h 29"/>
                  <a:gd name="T6" fmla="*/ 88 w 89"/>
                  <a:gd name="T7" fmla="*/ 11 h 29"/>
                  <a:gd name="T8" fmla="*/ 82 w 89"/>
                  <a:gd name="T9" fmla="*/ 19 h 29"/>
                  <a:gd name="T10" fmla="*/ 9 w 89"/>
                  <a:gd name="T11" fmla="*/ 28 h 29"/>
                  <a:gd name="T12" fmla="*/ 1 w 89"/>
                  <a:gd name="T13" fmla="*/ 22 h 29"/>
                  <a:gd name="T14" fmla="*/ 1 w 89"/>
                  <a:gd name="T15" fmla="*/ 18 h 29"/>
                  <a:gd name="T16" fmla="*/ 6 w 89"/>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29">
                    <a:moveTo>
                      <a:pt x="6" y="10"/>
                    </a:moveTo>
                    <a:cubicBezTo>
                      <a:pt x="80" y="1"/>
                      <a:pt x="80" y="1"/>
                      <a:pt x="80" y="1"/>
                    </a:cubicBezTo>
                    <a:cubicBezTo>
                      <a:pt x="84" y="0"/>
                      <a:pt x="87" y="3"/>
                      <a:pt x="88" y="7"/>
                    </a:cubicBezTo>
                    <a:cubicBezTo>
                      <a:pt x="88" y="11"/>
                      <a:pt x="88" y="11"/>
                      <a:pt x="88" y="11"/>
                    </a:cubicBezTo>
                    <a:cubicBezTo>
                      <a:pt x="89" y="15"/>
                      <a:pt x="86" y="18"/>
                      <a:pt x="82" y="19"/>
                    </a:cubicBezTo>
                    <a:cubicBezTo>
                      <a:pt x="9" y="28"/>
                      <a:pt x="9" y="28"/>
                      <a:pt x="9" y="28"/>
                    </a:cubicBezTo>
                    <a:cubicBezTo>
                      <a:pt x="5" y="29"/>
                      <a:pt x="2" y="26"/>
                      <a:pt x="1" y="22"/>
                    </a:cubicBezTo>
                    <a:cubicBezTo>
                      <a:pt x="1" y="18"/>
                      <a:pt x="1" y="18"/>
                      <a:pt x="1" y="18"/>
                    </a:cubicBezTo>
                    <a:cubicBezTo>
                      <a:pt x="0" y="14"/>
                      <a:pt x="3" y="11"/>
                      <a:pt x="6"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173"/>
              <p:cNvSpPr/>
              <p:nvPr/>
            </p:nvSpPr>
            <p:spPr bwMode="auto">
              <a:xfrm>
                <a:off x="2905" y="2208"/>
                <a:ext cx="81" cy="26"/>
              </a:xfrm>
              <a:custGeom>
                <a:avLst/>
                <a:gdLst>
                  <a:gd name="T0" fmla="*/ 7 w 89"/>
                  <a:gd name="T1" fmla="*/ 10 h 28"/>
                  <a:gd name="T2" fmla="*/ 80 w 89"/>
                  <a:gd name="T3" fmla="*/ 0 h 28"/>
                  <a:gd name="T4" fmla="*/ 88 w 89"/>
                  <a:gd name="T5" fmla="*/ 6 h 28"/>
                  <a:gd name="T6" fmla="*/ 88 w 89"/>
                  <a:gd name="T7" fmla="*/ 11 h 28"/>
                  <a:gd name="T8" fmla="*/ 82 w 89"/>
                  <a:gd name="T9" fmla="*/ 18 h 28"/>
                  <a:gd name="T10" fmla="*/ 9 w 89"/>
                  <a:gd name="T11" fmla="*/ 28 h 28"/>
                  <a:gd name="T12" fmla="*/ 1 w 89"/>
                  <a:gd name="T13" fmla="*/ 22 h 28"/>
                  <a:gd name="T14" fmla="*/ 1 w 89"/>
                  <a:gd name="T15" fmla="*/ 18 h 28"/>
                  <a:gd name="T16" fmla="*/ 7 w 89"/>
                  <a:gd name="T1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28">
                    <a:moveTo>
                      <a:pt x="7" y="10"/>
                    </a:moveTo>
                    <a:cubicBezTo>
                      <a:pt x="80" y="0"/>
                      <a:pt x="80" y="0"/>
                      <a:pt x="80" y="0"/>
                    </a:cubicBezTo>
                    <a:cubicBezTo>
                      <a:pt x="84" y="0"/>
                      <a:pt x="87" y="2"/>
                      <a:pt x="88" y="6"/>
                    </a:cubicBezTo>
                    <a:cubicBezTo>
                      <a:pt x="88" y="11"/>
                      <a:pt x="88" y="11"/>
                      <a:pt x="88" y="11"/>
                    </a:cubicBezTo>
                    <a:cubicBezTo>
                      <a:pt x="89" y="14"/>
                      <a:pt x="86" y="18"/>
                      <a:pt x="82" y="18"/>
                    </a:cubicBezTo>
                    <a:cubicBezTo>
                      <a:pt x="9" y="28"/>
                      <a:pt x="9" y="28"/>
                      <a:pt x="9" y="28"/>
                    </a:cubicBezTo>
                    <a:cubicBezTo>
                      <a:pt x="5" y="28"/>
                      <a:pt x="2" y="26"/>
                      <a:pt x="1" y="22"/>
                    </a:cubicBezTo>
                    <a:cubicBezTo>
                      <a:pt x="1" y="18"/>
                      <a:pt x="1" y="18"/>
                      <a:pt x="1" y="18"/>
                    </a:cubicBezTo>
                    <a:cubicBezTo>
                      <a:pt x="0" y="14"/>
                      <a:pt x="3" y="10"/>
                      <a:pt x="7"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174"/>
              <p:cNvSpPr/>
              <p:nvPr/>
            </p:nvSpPr>
            <p:spPr bwMode="auto">
              <a:xfrm>
                <a:off x="2801" y="2266"/>
                <a:ext cx="367" cy="504"/>
              </a:xfrm>
              <a:custGeom>
                <a:avLst/>
                <a:gdLst>
                  <a:gd name="T0" fmla="*/ 0 w 367"/>
                  <a:gd name="T1" fmla="*/ 40 h 504"/>
                  <a:gd name="T2" fmla="*/ 306 w 367"/>
                  <a:gd name="T3" fmla="*/ 0 h 504"/>
                  <a:gd name="T4" fmla="*/ 367 w 367"/>
                  <a:gd name="T5" fmla="*/ 464 h 504"/>
                  <a:gd name="T6" fmla="*/ 59 w 367"/>
                  <a:gd name="T7" fmla="*/ 504 h 504"/>
                  <a:gd name="T8" fmla="*/ 0 w 367"/>
                  <a:gd name="T9" fmla="*/ 40 h 504"/>
                </a:gdLst>
                <a:ahLst/>
                <a:cxnLst>
                  <a:cxn ang="0">
                    <a:pos x="T0" y="T1"/>
                  </a:cxn>
                  <a:cxn ang="0">
                    <a:pos x="T2" y="T3"/>
                  </a:cxn>
                  <a:cxn ang="0">
                    <a:pos x="T4" y="T5"/>
                  </a:cxn>
                  <a:cxn ang="0">
                    <a:pos x="T6" y="T7"/>
                  </a:cxn>
                  <a:cxn ang="0">
                    <a:pos x="T8" y="T9"/>
                  </a:cxn>
                </a:cxnLst>
                <a:rect l="0" t="0" r="r" b="b"/>
                <a:pathLst>
                  <a:path w="367" h="504">
                    <a:moveTo>
                      <a:pt x="0" y="40"/>
                    </a:moveTo>
                    <a:lnTo>
                      <a:pt x="306" y="0"/>
                    </a:lnTo>
                    <a:lnTo>
                      <a:pt x="367" y="464"/>
                    </a:lnTo>
                    <a:lnTo>
                      <a:pt x="59" y="504"/>
                    </a:lnTo>
                    <a:lnTo>
                      <a:pt x="0" y="40"/>
                    </a:lnTo>
                    <a:close/>
                  </a:path>
                </a:pathLst>
              </a:custGeom>
              <a:solidFill>
                <a:srgbClr val="496F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175"/>
              <p:cNvSpPr>
                <a:spLocks noEditPoints="1"/>
              </p:cNvSpPr>
              <p:nvPr/>
            </p:nvSpPr>
            <p:spPr bwMode="auto">
              <a:xfrm>
                <a:off x="2801" y="2266"/>
                <a:ext cx="367" cy="504"/>
              </a:xfrm>
              <a:custGeom>
                <a:avLst/>
                <a:gdLst>
                  <a:gd name="T0" fmla="*/ 57 w 367"/>
                  <a:gd name="T1" fmla="*/ 483 h 504"/>
                  <a:gd name="T2" fmla="*/ 364 w 367"/>
                  <a:gd name="T3" fmla="*/ 443 h 504"/>
                  <a:gd name="T4" fmla="*/ 367 w 367"/>
                  <a:gd name="T5" fmla="*/ 464 h 504"/>
                  <a:gd name="T6" fmla="*/ 59 w 367"/>
                  <a:gd name="T7" fmla="*/ 504 h 504"/>
                  <a:gd name="T8" fmla="*/ 57 w 367"/>
                  <a:gd name="T9" fmla="*/ 483 h 504"/>
                  <a:gd name="T10" fmla="*/ 0 w 367"/>
                  <a:gd name="T11" fmla="*/ 40 h 504"/>
                  <a:gd name="T12" fmla="*/ 306 w 367"/>
                  <a:gd name="T13" fmla="*/ 0 h 504"/>
                  <a:gd name="T14" fmla="*/ 309 w 367"/>
                  <a:gd name="T15" fmla="*/ 21 h 504"/>
                  <a:gd name="T16" fmla="*/ 2 w 367"/>
                  <a:gd name="T17" fmla="*/ 61 h 504"/>
                  <a:gd name="T18" fmla="*/ 0 w 367"/>
                  <a:gd name="T19" fmla="*/ 4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7" h="504">
                    <a:moveTo>
                      <a:pt x="57" y="483"/>
                    </a:moveTo>
                    <a:lnTo>
                      <a:pt x="364" y="443"/>
                    </a:lnTo>
                    <a:lnTo>
                      <a:pt x="367" y="464"/>
                    </a:lnTo>
                    <a:lnTo>
                      <a:pt x="59" y="504"/>
                    </a:lnTo>
                    <a:lnTo>
                      <a:pt x="57" y="483"/>
                    </a:lnTo>
                    <a:close/>
                    <a:moveTo>
                      <a:pt x="0" y="40"/>
                    </a:moveTo>
                    <a:lnTo>
                      <a:pt x="306" y="0"/>
                    </a:lnTo>
                    <a:lnTo>
                      <a:pt x="309" y="21"/>
                    </a:lnTo>
                    <a:lnTo>
                      <a:pt x="2" y="61"/>
                    </a:lnTo>
                    <a:lnTo>
                      <a:pt x="0" y="40"/>
                    </a:lnTo>
                    <a:close/>
                  </a:path>
                </a:pathLst>
              </a:custGeom>
              <a:solidFill>
                <a:srgbClr val="02AF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176"/>
              <p:cNvSpPr>
                <a:spLocks noEditPoints="1"/>
              </p:cNvSpPr>
              <p:nvPr/>
            </p:nvSpPr>
            <p:spPr bwMode="auto">
              <a:xfrm>
                <a:off x="2843" y="2534"/>
                <a:ext cx="312" cy="204"/>
              </a:xfrm>
              <a:custGeom>
                <a:avLst/>
                <a:gdLst>
                  <a:gd name="T0" fmla="*/ 219 w 312"/>
                  <a:gd name="T1" fmla="*/ 178 h 204"/>
                  <a:gd name="T2" fmla="*/ 112 w 312"/>
                  <a:gd name="T3" fmla="*/ 192 h 204"/>
                  <a:gd name="T4" fmla="*/ 22 w 312"/>
                  <a:gd name="T5" fmla="*/ 201 h 204"/>
                  <a:gd name="T6" fmla="*/ 25 w 312"/>
                  <a:gd name="T7" fmla="*/ 47 h 204"/>
                  <a:gd name="T8" fmla="*/ 67 w 312"/>
                  <a:gd name="T9" fmla="*/ 28 h 204"/>
                  <a:gd name="T10" fmla="*/ 133 w 312"/>
                  <a:gd name="T11" fmla="*/ 34 h 204"/>
                  <a:gd name="T12" fmla="*/ 177 w 312"/>
                  <a:gd name="T13" fmla="*/ 14 h 204"/>
                  <a:gd name="T14" fmla="*/ 242 w 312"/>
                  <a:gd name="T15" fmla="*/ 19 h 204"/>
                  <a:gd name="T16" fmla="*/ 284 w 312"/>
                  <a:gd name="T17" fmla="*/ 0 h 204"/>
                  <a:gd name="T18" fmla="*/ 298 w 312"/>
                  <a:gd name="T19" fmla="*/ 56 h 204"/>
                  <a:gd name="T20" fmla="*/ 297 w 312"/>
                  <a:gd name="T21" fmla="*/ 101 h 204"/>
                  <a:gd name="T22" fmla="*/ 312 w 312"/>
                  <a:gd name="T23" fmla="*/ 163 h 204"/>
                  <a:gd name="T24" fmla="*/ 302 w 312"/>
                  <a:gd name="T25" fmla="*/ 144 h 204"/>
                  <a:gd name="T26" fmla="*/ 296 w 312"/>
                  <a:gd name="T27" fmla="*/ 100 h 204"/>
                  <a:gd name="T28" fmla="*/ 291 w 312"/>
                  <a:gd name="T29" fmla="*/ 57 h 204"/>
                  <a:gd name="T30" fmla="*/ 243 w 312"/>
                  <a:gd name="T31" fmla="*/ 20 h 204"/>
                  <a:gd name="T32" fmla="*/ 248 w 312"/>
                  <a:gd name="T33" fmla="*/ 63 h 204"/>
                  <a:gd name="T34" fmla="*/ 254 w 312"/>
                  <a:gd name="T35" fmla="*/ 107 h 204"/>
                  <a:gd name="T36" fmla="*/ 260 w 312"/>
                  <a:gd name="T37" fmla="*/ 150 h 204"/>
                  <a:gd name="T38" fmla="*/ 259 w 312"/>
                  <a:gd name="T39" fmla="*/ 149 h 204"/>
                  <a:gd name="T40" fmla="*/ 253 w 312"/>
                  <a:gd name="T41" fmla="*/ 106 h 204"/>
                  <a:gd name="T42" fmla="*/ 247 w 312"/>
                  <a:gd name="T43" fmla="*/ 62 h 204"/>
                  <a:gd name="T44" fmla="*/ 199 w 312"/>
                  <a:gd name="T45" fmla="*/ 25 h 204"/>
                  <a:gd name="T46" fmla="*/ 205 w 312"/>
                  <a:gd name="T47" fmla="*/ 69 h 204"/>
                  <a:gd name="T48" fmla="*/ 210 w 312"/>
                  <a:gd name="T49" fmla="*/ 112 h 204"/>
                  <a:gd name="T50" fmla="*/ 216 w 312"/>
                  <a:gd name="T51" fmla="*/ 155 h 204"/>
                  <a:gd name="T52" fmla="*/ 216 w 312"/>
                  <a:gd name="T53" fmla="*/ 154 h 204"/>
                  <a:gd name="T54" fmla="*/ 209 w 312"/>
                  <a:gd name="T55" fmla="*/ 111 h 204"/>
                  <a:gd name="T56" fmla="*/ 204 w 312"/>
                  <a:gd name="T57" fmla="*/ 68 h 204"/>
                  <a:gd name="T58" fmla="*/ 156 w 312"/>
                  <a:gd name="T59" fmla="*/ 31 h 204"/>
                  <a:gd name="T60" fmla="*/ 162 w 312"/>
                  <a:gd name="T61" fmla="*/ 74 h 204"/>
                  <a:gd name="T62" fmla="*/ 167 w 312"/>
                  <a:gd name="T63" fmla="*/ 117 h 204"/>
                  <a:gd name="T64" fmla="*/ 172 w 312"/>
                  <a:gd name="T65" fmla="*/ 161 h 204"/>
                  <a:gd name="T66" fmla="*/ 172 w 312"/>
                  <a:gd name="T67" fmla="*/ 161 h 204"/>
                  <a:gd name="T68" fmla="*/ 166 w 312"/>
                  <a:gd name="T69" fmla="*/ 117 h 204"/>
                  <a:gd name="T70" fmla="*/ 161 w 312"/>
                  <a:gd name="T71" fmla="*/ 73 h 204"/>
                  <a:gd name="T72" fmla="*/ 113 w 312"/>
                  <a:gd name="T73" fmla="*/ 36 h 204"/>
                  <a:gd name="T74" fmla="*/ 118 w 312"/>
                  <a:gd name="T75" fmla="*/ 80 h 204"/>
                  <a:gd name="T76" fmla="*/ 124 w 312"/>
                  <a:gd name="T77" fmla="*/ 124 h 204"/>
                  <a:gd name="T78" fmla="*/ 129 w 312"/>
                  <a:gd name="T79" fmla="*/ 167 h 204"/>
                  <a:gd name="T80" fmla="*/ 128 w 312"/>
                  <a:gd name="T81" fmla="*/ 166 h 204"/>
                  <a:gd name="T82" fmla="*/ 123 w 312"/>
                  <a:gd name="T83" fmla="*/ 123 h 204"/>
                  <a:gd name="T84" fmla="*/ 117 w 312"/>
                  <a:gd name="T85" fmla="*/ 80 h 204"/>
                  <a:gd name="T86" fmla="*/ 70 w 312"/>
                  <a:gd name="T87" fmla="*/ 43 h 204"/>
                  <a:gd name="T88" fmla="*/ 75 w 312"/>
                  <a:gd name="T89" fmla="*/ 86 h 204"/>
                  <a:gd name="T90" fmla="*/ 80 w 312"/>
                  <a:gd name="T91" fmla="*/ 129 h 204"/>
                  <a:gd name="T92" fmla="*/ 86 w 312"/>
                  <a:gd name="T93" fmla="*/ 172 h 204"/>
                  <a:gd name="T94" fmla="*/ 85 w 312"/>
                  <a:gd name="T95" fmla="*/ 172 h 204"/>
                  <a:gd name="T96" fmla="*/ 80 w 312"/>
                  <a:gd name="T97" fmla="*/ 128 h 204"/>
                  <a:gd name="T98" fmla="*/ 74 w 312"/>
                  <a:gd name="T99" fmla="*/ 85 h 204"/>
                  <a:gd name="T100" fmla="*/ 25 w 312"/>
                  <a:gd name="T101" fmla="*/ 48 h 204"/>
                  <a:gd name="T102" fmla="*/ 32 w 312"/>
                  <a:gd name="T103" fmla="*/ 91 h 204"/>
                  <a:gd name="T104" fmla="*/ 37 w 312"/>
                  <a:gd name="T105" fmla="*/ 135 h 204"/>
                  <a:gd name="T106" fmla="*/ 43 w 312"/>
                  <a:gd name="T107" fmla="*/ 178 h 204"/>
                  <a:gd name="T108" fmla="*/ 19 w 312"/>
                  <a:gd name="T109" fmla="*/ 160 h 204"/>
                  <a:gd name="T110" fmla="*/ 14 w 312"/>
                  <a:gd name="T111" fmla="*/ 117 h 204"/>
                  <a:gd name="T112" fmla="*/ 8 w 312"/>
                  <a:gd name="T113" fmla="*/ 7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2" h="204">
                    <a:moveTo>
                      <a:pt x="312" y="166"/>
                    </a:moveTo>
                    <a:lnTo>
                      <a:pt x="306" y="167"/>
                    </a:lnTo>
                    <a:lnTo>
                      <a:pt x="305" y="167"/>
                    </a:lnTo>
                    <a:lnTo>
                      <a:pt x="285" y="170"/>
                    </a:lnTo>
                    <a:lnTo>
                      <a:pt x="282" y="170"/>
                    </a:lnTo>
                    <a:lnTo>
                      <a:pt x="263" y="172"/>
                    </a:lnTo>
                    <a:lnTo>
                      <a:pt x="262" y="172"/>
                    </a:lnTo>
                    <a:lnTo>
                      <a:pt x="242" y="175"/>
                    </a:lnTo>
                    <a:lnTo>
                      <a:pt x="239" y="175"/>
                    </a:lnTo>
                    <a:lnTo>
                      <a:pt x="219" y="178"/>
                    </a:lnTo>
                    <a:lnTo>
                      <a:pt x="218" y="178"/>
                    </a:lnTo>
                    <a:lnTo>
                      <a:pt x="199" y="181"/>
                    </a:lnTo>
                    <a:lnTo>
                      <a:pt x="196" y="181"/>
                    </a:lnTo>
                    <a:lnTo>
                      <a:pt x="176" y="183"/>
                    </a:lnTo>
                    <a:lnTo>
                      <a:pt x="175" y="184"/>
                    </a:lnTo>
                    <a:lnTo>
                      <a:pt x="155" y="186"/>
                    </a:lnTo>
                    <a:lnTo>
                      <a:pt x="153" y="187"/>
                    </a:lnTo>
                    <a:lnTo>
                      <a:pt x="133" y="190"/>
                    </a:lnTo>
                    <a:lnTo>
                      <a:pt x="132" y="190"/>
                    </a:lnTo>
                    <a:lnTo>
                      <a:pt x="112" y="192"/>
                    </a:lnTo>
                    <a:lnTo>
                      <a:pt x="109" y="192"/>
                    </a:lnTo>
                    <a:lnTo>
                      <a:pt x="89" y="195"/>
                    </a:lnTo>
                    <a:lnTo>
                      <a:pt x="89" y="195"/>
                    </a:lnTo>
                    <a:lnTo>
                      <a:pt x="69" y="198"/>
                    </a:lnTo>
                    <a:lnTo>
                      <a:pt x="66" y="198"/>
                    </a:lnTo>
                    <a:lnTo>
                      <a:pt x="45" y="200"/>
                    </a:lnTo>
                    <a:lnTo>
                      <a:pt x="45" y="200"/>
                    </a:lnTo>
                    <a:lnTo>
                      <a:pt x="25" y="203"/>
                    </a:lnTo>
                    <a:lnTo>
                      <a:pt x="22" y="204"/>
                    </a:lnTo>
                    <a:lnTo>
                      <a:pt x="22" y="201"/>
                    </a:lnTo>
                    <a:lnTo>
                      <a:pt x="16" y="161"/>
                    </a:lnTo>
                    <a:lnTo>
                      <a:pt x="16" y="158"/>
                    </a:lnTo>
                    <a:lnTo>
                      <a:pt x="11" y="117"/>
                    </a:lnTo>
                    <a:lnTo>
                      <a:pt x="11" y="114"/>
                    </a:lnTo>
                    <a:lnTo>
                      <a:pt x="6" y="73"/>
                    </a:lnTo>
                    <a:lnTo>
                      <a:pt x="5" y="70"/>
                    </a:lnTo>
                    <a:lnTo>
                      <a:pt x="0" y="36"/>
                    </a:lnTo>
                    <a:lnTo>
                      <a:pt x="3" y="36"/>
                    </a:lnTo>
                    <a:lnTo>
                      <a:pt x="5" y="50"/>
                    </a:lnTo>
                    <a:lnTo>
                      <a:pt x="25" y="47"/>
                    </a:lnTo>
                    <a:lnTo>
                      <a:pt x="24" y="34"/>
                    </a:lnTo>
                    <a:lnTo>
                      <a:pt x="24" y="34"/>
                    </a:lnTo>
                    <a:lnTo>
                      <a:pt x="25" y="47"/>
                    </a:lnTo>
                    <a:lnTo>
                      <a:pt x="45" y="44"/>
                    </a:lnTo>
                    <a:lnTo>
                      <a:pt x="43" y="31"/>
                    </a:lnTo>
                    <a:lnTo>
                      <a:pt x="46" y="31"/>
                    </a:lnTo>
                    <a:lnTo>
                      <a:pt x="48" y="44"/>
                    </a:lnTo>
                    <a:lnTo>
                      <a:pt x="69" y="42"/>
                    </a:lnTo>
                    <a:lnTo>
                      <a:pt x="67" y="28"/>
                    </a:lnTo>
                    <a:lnTo>
                      <a:pt x="67" y="28"/>
                    </a:lnTo>
                    <a:lnTo>
                      <a:pt x="69" y="42"/>
                    </a:lnTo>
                    <a:lnTo>
                      <a:pt x="89" y="39"/>
                    </a:lnTo>
                    <a:lnTo>
                      <a:pt x="88" y="25"/>
                    </a:lnTo>
                    <a:lnTo>
                      <a:pt x="90" y="24"/>
                    </a:lnTo>
                    <a:lnTo>
                      <a:pt x="91" y="39"/>
                    </a:lnTo>
                    <a:lnTo>
                      <a:pt x="112" y="36"/>
                    </a:lnTo>
                    <a:lnTo>
                      <a:pt x="110" y="23"/>
                    </a:lnTo>
                    <a:lnTo>
                      <a:pt x="110" y="23"/>
                    </a:lnTo>
                    <a:lnTo>
                      <a:pt x="112" y="36"/>
                    </a:lnTo>
                    <a:lnTo>
                      <a:pt x="133" y="34"/>
                    </a:lnTo>
                    <a:lnTo>
                      <a:pt x="131" y="20"/>
                    </a:lnTo>
                    <a:lnTo>
                      <a:pt x="134" y="19"/>
                    </a:lnTo>
                    <a:lnTo>
                      <a:pt x="135" y="33"/>
                    </a:lnTo>
                    <a:lnTo>
                      <a:pt x="155" y="30"/>
                    </a:lnTo>
                    <a:lnTo>
                      <a:pt x="153" y="16"/>
                    </a:lnTo>
                    <a:lnTo>
                      <a:pt x="154" y="16"/>
                    </a:lnTo>
                    <a:lnTo>
                      <a:pt x="156" y="30"/>
                    </a:lnTo>
                    <a:lnTo>
                      <a:pt x="176" y="27"/>
                    </a:lnTo>
                    <a:lnTo>
                      <a:pt x="174" y="14"/>
                    </a:lnTo>
                    <a:lnTo>
                      <a:pt x="177" y="14"/>
                    </a:lnTo>
                    <a:lnTo>
                      <a:pt x="179" y="27"/>
                    </a:lnTo>
                    <a:lnTo>
                      <a:pt x="199" y="24"/>
                    </a:lnTo>
                    <a:lnTo>
                      <a:pt x="197" y="11"/>
                    </a:lnTo>
                    <a:lnTo>
                      <a:pt x="198" y="11"/>
                    </a:lnTo>
                    <a:lnTo>
                      <a:pt x="199" y="24"/>
                    </a:lnTo>
                    <a:lnTo>
                      <a:pt x="219" y="22"/>
                    </a:lnTo>
                    <a:lnTo>
                      <a:pt x="218" y="8"/>
                    </a:lnTo>
                    <a:lnTo>
                      <a:pt x="220" y="8"/>
                    </a:lnTo>
                    <a:lnTo>
                      <a:pt x="222" y="22"/>
                    </a:lnTo>
                    <a:lnTo>
                      <a:pt x="242" y="19"/>
                    </a:lnTo>
                    <a:lnTo>
                      <a:pt x="240" y="6"/>
                    </a:lnTo>
                    <a:lnTo>
                      <a:pt x="241" y="6"/>
                    </a:lnTo>
                    <a:lnTo>
                      <a:pt x="243" y="19"/>
                    </a:lnTo>
                    <a:lnTo>
                      <a:pt x="263" y="16"/>
                    </a:lnTo>
                    <a:lnTo>
                      <a:pt x="261" y="3"/>
                    </a:lnTo>
                    <a:lnTo>
                      <a:pt x="264" y="2"/>
                    </a:lnTo>
                    <a:lnTo>
                      <a:pt x="265" y="16"/>
                    </a:lnTo>
                    <a:lnTo>
                      <a:pt x="285" y="14"/>
                    </a:lnTo>
                    <a:lnTo>
                      <a:pt x="283" y="0"/>
                    </a:lnTo>
                    <a:lnTo>
                      <a:pt x="284" y="0"/>
                    </a:lnTo>
                    <a:lnTo>
                      <a:pt x="286" y="14"/>
                    </a:lnTo>
                    <a:lnTo>
                      <a:pt x="292" y="13"/>
                    </a:lnTo>
                    <a:lnTo>
                      <a:pt x="292" y="13"/>
                    </a:lnTo>
                    <a:lnTo>
                      <a:pt x="286" y="14"/>
                    </a:lnTo>
                    <a:lnTo>
                      <a:pt x="289" y="34"/>
                    </a:lnTo>
                    <a:lnTo>
                      <a:pt x="295" y="34"/>
                    </a:lnTo>
                    <a:lnTo>
                      <a:pt x="295" y="36"/>
                    </a:lnTo>
                    <a:lnTo>
                      <a:pt x="289" y="37"/>
                    </a:lnTo>
                    <a:lnTo>
                      <a:pt x="291" y="57"/>
                    </a:lnTo>
                    <a:lnTo>
                      <a:pt x="298" y="56"/>
                    </a:lnTo>
                    <a:lnTo>
                      <a:pt x="298" y="57"/>
                    </a:lnTo>
                    <a:lnTo>
                      <a:pt x="291" y="57"/>
                    </a:lnTo>
                    <a:lnTo>
                      <a:pt x="294" y="78"/>
                    </a:lnTo>
                    <a:lnTo>
                      <a:pt x="300" y="77"/>
                    </a:lnTo>
                    <a:lnTo>
                      <a:pt x="301" y="80"/>
                    </a:lnTo>
                    <a:lnTo>
                      <a:pt x="294" y="80"/>
                    </a:lnTo>
                    <a:lnTo>
                      <a:pt x="297" y="100"/>
                    </a:lnTo>
                    <a:lnTo>
                      <a:pt x="303" y="99"/>
                    </a:lnTo>
                    <a:lnTo>
                      <a:pt x="304" y="100"/>
                    </a:lnTo>
                    <a:lnTo>
                      <a:pt x="297" y="101"/>
                    </a:lnTo>
                    <a:lnTo>
                      <a:pt x="300" y="121"/>
                    </a:lnTo>
                    <a:lnTo>
                      <a:pt x="306" y="120"/>
                    </a:lnTo>
                    <a:lnTo>
                      <a:pt x="307" y="123"/>
                    </a:lnTo>
                    <a:lnTo>
                      <a:pt x="300" y="124"/>
                    </a:lnTo>
                    <a:lnTo>
                      <a:pt x="302" y="144"/>
                    </a:lnTo>
                    <a:lnTo>
                      <a:pt x="309" y="143"/>
                    </a:lnTo>
                    <a:lnTo>
                      <a:pt x="309" y="144"/>
                    </a:lnTo>
                    <a:lnTo>
                      <a:pt x="303" y="144"/>
                    </a:lnTo>
                    <a:lnTo>
                      <a:pt x="305" y="164"/>
                    </a:lnTo>
                    <a:lnTo>
                      <a:pt x="312" y="163"/>
                    </a:lnTo>
                    <a:lnTo>
                      <a:pt x="312" y="166"/>
                    </a:lnTo>
                    <a:close/>
                    <a:moveTo>
                      <a:pt x="284" y="167"/>
                    </a:moveTo>
                    <a:lnTo>
                      <a:pt x="282" y="147"/>
                    </a:lnTo>
                    <a:lnTo>
                      <a:pt x="302" y="144"/>
                    </a:lnTo>
                    <a:lnTo>
                      <a:pt x="305" y="164"/>
                    </a:lnTo>
                    <a:lnTo>
                      <a:pt x="284" y="167"/>
                    </a:lnTo>
                    <a:close/>
                    <a:moveTo>
                      <a:pt x="282" y="146"/>
                    </a:moveTo>
                    <a:lnTo>
                      <a:pt x="280" y="126"/>
                    </a:lnTo>
                    <a:lnTo>
                      <a:pt x="300" y="124"/>
                    </a:lnTo>
                    <a:lnTo>
                      <a:pt x="302" y="144"/>
                    </a:lnTo>
                    <a:lnTo>
                      <a:pt x="282" y="146"/>
                    </a:lnTo>
                    <a:close/>
                    <a:moveTo>
                      <a:pt x="279" y="124"/>
                    </a:moveTo>
                    <a:lnTo>
                      <a:pt x="276" y="104"/>
                    </a:lnTo>
                    <a:lnTo>
                      <a:pt x="297" y="101"/>
                    </a:lnTo>
                    <a:lnTo>
                      <a:pt x="299" y="121"/>
                    </a:lnTo>
                    <a:lnTo>
                      <a:pt x="279" y="124"/>
                    </a:lnTo>
                    <a:close/>
                    <a:moveTo>
                      <a:pt x="276" y="103"/>
                    </a:moveTo>
                    <a:lnTo>
                      <a:pt x="273" y="83"/>
                    </a:lnTo>
                    <a:lnTo>
                      <a:pt x="294" y="80"/>
                    </a:lnTo>
                    <a:lnTo>
                      <a:pt x="296" y="100"/>
                    </a:lnTo>
                    <a:lnTo>
                      <a:pt x="276" y="103"/>
                    </a:lnTo>
                    <a:close/>
                    <a:moveTo>
                      <a:pt x="273" y="80"/>
                    </a:moveTo>
                    <a:lnTo>
                      <a:pt x="271" y="60"/>
                    </a:lnTo>
                    <a:lnTo>
                      <a:pt x="291" y="58"/>
                    </a:lnTo>
                    <a:lnTo>
                      <a:pt x="293" y="78"/>
                    </a:lnTo>
                    <a:lnTo>
                      <a:pt x="273" y="80"/>
                    </a:lnTo>
                    <a:close/>
                    <a:moveTo>
                      <a:pt x="271" y="60"/>
                    </a:moveTo>
                    <a:lnTo>
                      <a:pt x="268" y="40"/>
                    </a:lnTo>
                    <a:lnTo>
                      <a:pt x="288" y="37"/>
                    </a:lnTo>
                    <a:lnTo>
                      <a:pt x="291" y="57"/>
                    </a:lnTo>
                    <a:lnTo>
                      <a:pt x="271" y="60"/>
                    </a:lnTo>
                    <a:close/>
                    <a:moveTo>
                      <a:pt x="268" y="37"/>
                    </a:moveTo>
                    <a:lnTo>
                      <a:pt x="265" y="16"/>
                    </a:lnTo>
                    <a:lnTo>
                      <a:pt x="285" y="14"/>
                    </a:lnTo>
                    <a:lnTo>
                      <a:pt x="288" y="34"/>
                    </a:lnTo>
                    <a:lnTo>
                      <a:pt x="268" y="37"/>
                    </a:lnTo>
                    <a:close/>
                    <a:moveTo>
                      <a:pt x="263" y="17"/>
                    </a:moveTo>
                    <a:lnTo>
                      <a:pt x="265" y="37"/>
                    </a:lnTo>
                    <a:lnTo>
                      <a:pt x="245" y="40"/>
                    </a:lnTo>
                    <a:lnTo>
                      <a:pt x="243" y="20"/>
                    </a:lnTo>
                    <a:lnTo>
                      <a:pt x="263" y="17"/>
                    </a:lnTo>
                    <a:close/>
                    <a:moveTo>
                      <a:pt x="265" y="40"/>
                    </a:moveTo>
                    <a:lnTo>
                      <a:pt x="268" y="60"/>
                    </a:lnTo>
                    <a:lnTo>
                      <a:pt x="248" y="62"/>
                    </a:lnTo>
                    <a:lnTo>
                      <a:pt x="245" y="43"/>
                    </a:lnTo>
                    <a:lnTo>
                      <a:pt x="265" y="40"/>
                    </a:lnTo>
                    <a:close/>
                    <a:moveTo>
                      <a:pt x="268" y="61"/>
                    </a:moveTo>
                    <a:lnTo>
                      <a:pt x="271" y="80"/>
                    </a:lnTo>
                    <a:lnTo>
                      <a:pt x="251" y="83"/>
                    </a:lnTo>
                    <a:lnTo>
                      <a:pt x="248" y="63"/>
                    </a:lnTo>
                    <a:lnTo>
                      <a:pt x="268" y="61"/>
                    </a:lnTo>
                    <a:close/>
                    <a:moveTo>
                      <a:pt x="271" y="83"/>
                    </a:moveTo>
                    <a:lnTo>
                      <a:pt x="273" y="103"/>
                    </a:lnTo>
                    <a:lnTo>
                      <a:pt x="254" y="106"/>
                    </a:lnTo>
                    <a:lnTo>
                      <a:pt x="251" y="86"/>
                    </a:lnTo>
                    <a:lnTo>
                      <a:pt x="271" y="83"/>
                    </a:lnTo>
                    <a:close/>
                    <a:moveTo>
                      <a:pt x="273" y="104"/>
                    </a:moveTo>
                    <a:lnTo>
                      <a:pt x="276" y="124"/>
                    </a:lnTo>
                    <a:lnTo>
                      <a:pt x="256" y="126"/>
                    </a:lnTo>
                    <a:lnTo>
                      <a:pt x="254" y="107"/>
                    </a:lnTo>
                    <a:lnTo>
                      <a:pt x="273" y="104"/>
                    </a:lnTo>
                    <a:close/>
                    <a:moveTo>
                      <a:pt x="277" y="126"/>
                    </a:moveTo>
                    <a:lnTo>
                      <a:pt x="280" y="146"/>
                    </a:lnTo>
                    <a:lnTo>
                      <a:pt x="259" y="149"/>
                    </a:lnTo>
                    <a:lnTo>
                      <a:pt x="257" y="129"/>
                    </a:lnTo>
                    <a:lnTo>
                      <a:pt x="277" y="126"/>
                    </a:lnTo>
                    <a:close/>
                    <a:moveTo>
                      <a:pt x="280" y="147"/>
                    </a:moveTo>
                    <a:lnTo>
                      <a:pt x="282" y="167"/>
                    </a:lnTo>
                    <a:lnTo>
                      <a:pt x="262" y="170"/>
                    </a:lnTo>
                    <a:lnTo>
                      <a:pt x="260" y="150"/>
                    </a:lnTo>
                    <a:lnTo>
                      <a:pt x="280" y="147"/>
                    </a:lnTo>
                    <a:close/>
                    <a:moveTo>
                      <a:pt x="241" y="172"/>
                    </a:moveTo>
                    <a:lnTo>
                      <a:pt x="239" y="153"/>
                    </a:lnTo>
                    <a:lnTo>
                      <a:pt x="259" y="150"/>
                    </a:lnTo>
                    <a:lnTo>
                      <a:pt x="262" y="170"/>
                    </a:lnTo>
                    <a:lnTo>
                      <a:pt x="241" y="172"/>
                    </a:lnTo>
                    <a:close/>
                    <a:moveTo>
                      <a:pt x="238" y="152"/>
                    </a:moveTo>
                    <a:lnTo>
                      <a:pt x="236" y="132"/>
                    </a:lnTo>
                    <a:lnTo>
                      <a:pt x="256" y="129"/>
                    </a:lnTo>
                    <a:lnTo>
                      <a:pt x="259" y="149"/>
                    </a:lnTo>
                    <a:lnTo>
                      <a:pt x="238" y="152"/>
                    </a:lnTo>
                    <a:close/>
                    <a:moveTo>
                      <a:pt x="236" y="129"/>
                    </a:moveTo>
                    <a:lnTo>
                      <a:pt x="233" y="109"/>
                    </a:lnTo>
                    <a:lnTo>
                      <a:pt x="253" y="107"/>
                    </a:lnTo>
                    <a:lnTo>
                      <a:pt x="255" y="126"/>
                    </a:lnTo>
                    <a:lnTo>
                      <a:pt x="236" y="129"/>
                    </a:lnTo>
                    <a:close/>
                    <a:moveTo>
                      <a:pt x="233" y="108"/>
                    </a:moveTo>
                    <a:lnTo>
                      <a:pt x="230" y="89"/>
                    </a:lnTo>
                    <a:lnTo>
                      <a:pt x="250" y="86"/>
                    </a:lnTo>
                    <a:lnTo>
                      <a:pt x="253" y="106"/>
                    </a:lnTo>
                    <a:lnTo>
                      <a:pt x="233" y="108"/>
                    </a:lnTo>
                    <a:close/>
                    <a:moveTo>
                      <a:pt x="230" y="86"/>
                    </a:moveTo>
                    <a:lnTo>
                      <a:pt x="227" y="66"/>
                    </a:lnTo>
                    <a:lnTo>
                      <a:pt x="247" y="63"/>
                    </a:lnTo>
                    <a:lnTo>
                      <a:pt x="250" y="83"/>
                    </a:lnTo>
                    <a:lnTo>
                      <a:pt x="230" y="86"/>
                    </a:lnTo>
                    <a:close/>
                    <a:moveTo>
                      <a:pt x="227" y="65"/>
                    </a:moveTo>
                    <a:lnTo>
                      <a:pt x="225" y="45"/>
                    </a:lnTo>
                    <a:lnTo>
                      <a:pt x="245" y="43"/>
                    </a:lnTo>
                    <a:lnTo>
                      <a:pt x="247" y="62"/>
                    </a:lnTo>
                    <a:lnTo>
                      <a:pt x="227" y="65"/>
                    </a:lnTo>
                    <a:close/>
                    <a:moveTo>
                      <a:pt x="225" y="43"/>
                    </a:moveTo>
                    <a:lnTo>
                      <a:pt x="222" y="23"/>
                    </a:lnTo>
                    <a:lnTo>
                      <a:pt x="242" y="20"/>
                    </a:lnTo>
                    <a:lnTo>
                      <a:pt x="245" y="40"/>
                    </a:lnTo>
                    <a:lnTo>
                      <a:pt x="225" y="43"/>
                    </a:lnTo>
                    <a:close/>
                    <a:moveTo>
                      <a:pt x="219" y="23"/>
                    </a:moveTo>
                    <a:lnTo>
                      <a:pt x="222" y="43"/>
                    </a:lnTo>
                    <a:lnTo>
                      <a:pt x="202" y="45"/>
                    </a:lnTo>
                    <a:lnTo>
                      <a:pt x="199" y="25"/>
                    </a:lnTo>
                    <a:lnTo>
                      <a:pt x="219" y="23"/>
                    </a:lnTo>
                    <a:close/>
                    <a:moveTo>
                      <a:pt x="222" y="45"/>
                    </a:moveTo>
                    <a:lnTo>
                      <a:pt x="225" y="65"/>
                    </a:lnTo>
                    <a:lnTo>
                      <a:pt x="205" y="68"/>
                    </a:lnTo>
                    <a:lnTo>
                      <a:pt x="202" y="48"/>
                    </a:lnTo>
                    <a:lnTo>
                      <a:pt x="222" y="45"/>
                    </a:lnTo>
                    <a:close/>
                    <a:moveTo>
                      <a:pt x="225" y="66"/>
                    </a:moveTo>
                    <a:lnTo>
                      <a:pt x="227" y="86"/>
                    </a:lnTo>
                    <a:lnTo>
                      <a:pt x="208" y="89"/>
                    </a:lnTo>
                    <a:lnTo>
                      <a:pt x="205" y="69"/>
                    </a:lnTo>
                    <a:lnTo>
                      <a:pt x="225" y="66"/>
                    </a:lnTo>
                    <a:close/>
                    <a:moveTo>
                      <a:pt x="227" y="89"/>
                    </a:moveTo>
                    <a:lnTo>
                      <a:pt x="230" y="108"/>
                    </a:lnTo>
                    <a:lnTo>
                      <a:pt x="210" y="111"/>
                    </a:lnTo>
                    <a:lnTo>
                      <a:pt x="208" y="91"/>
                    </a:lnTo>
                    <a:lnTo>
                      <a:pt x="227" y="89"/>
                    </a:lnTo>
                    <a:close/>
                    <a:moveTo>
                      <a:pt x="230" y="109"/>
                    </a:moveTo>
                    <a:lnTo>
                      <a:pt x="233" y="129"/>
                    </a:lnTo>
                    <a:lnTo>
                      <a:pt x="213" y="132"/>
                    </a:lnTo>
                    <a:lnTo>
                      <a:pt x="210" y="112"/>
                    </a:lnTo>
                    <a:lnTo>
                      <a:pt x="230" y="109"/>
                    </a:lnTo>
                    <a:close/>
                    <a:moveTo>
                      <a:pt x="234" y="132"/>
                    </a:moveTo>
                    <a:lnTo>
                      <a:pt x="236" y="152"/>
                    </a:lnTo>
                    <a:lnTo>
                      <a:pt x="216" y="154"/>
                    </a:lnTo>
                    <a:lnTo>
                      <a:pt x="213" y="135"/>
                    </a:lnTo>
                    <a:lnTo>
                      <a:pt x="234" y="132"/>
                    </a:lnTo>
                    <a:close/>
                    <a:moveTo>
                      <a:pt x="236" y="153"/>
                    </a:moveTo>
                    <a:lnTo>
                      <a:pt x="238" y="172"/>
                    </a:lnTo>
                    <a:lnTo>
                      <a:pt x="218" y="175"/>
                    </a:lnTo>
                    <a:lnTo>
                      <a:pt x="216" y="155"/>
                    </a:lnTo>
                    <a:lnTo>
                      <a:pt x="236" y="153"/>
                    </a:lnTo>
                    <a:close/>
                    <a:moveTo>
                      <a:pt x="198" y="178"/>
                    </a:moveTo>
                    <a:lnTo>
                      <a:pt x="195" y="158"/>
                    </a:lnTo>
                    <a:lnTo>
                      <a:pt x="216" y="155"/>
                    </a:lnTo>
                    <a:lnTo>
                      <a:pt x="218" y="175"/>
                    </a:lnTo>
                    <a:lnTo>
                      <a:pt x="198" y="178"/>
                    </a:lnTo>
                    <a:close/>
                    <a:moveTo>
                      <a:pt x="195" y="157"/>
                    </a:moveTo>
                    <a:lnTo>
                      <a:pt x="192" y="137"/>
                    </a:lnTo>
                    <a:lnTo>
                      <a:pt x="213" y="135"/>
                    </a:lnTo>
                    <a:lnTo>
                      <a:pt x="216" y="154"/>
                    </a:lnTo>
                    <a:lnTo>
                      <a:pt x="195" y="157"/>
                    </a:lnTo>
                    <a:close/>
                    <a:moveTo>
                      <a:pt x="192" y="135"/>
                    </a:moveTo>
                    <a:lnTo>
                      <a:pt x="190" y="115"/>
                    </a:lnTo>
                    <a:lnTo>
                      <a:pt x="209" y="112"/>
                    </a:lnTo>
                    <a:lnTo>
                      <a:pt x="212" y="132"/>
                    </a:lnTo>
                    <a:lnTo>
                      <a:pt x="192" y="135"/>
                    </a:lnTo>
                    <a:close/>
                    <a:moveTo>
                      <a:pt x="190" y="114"/>
                    </a:moveTo>
                    <a:lnTo>
                      <a:pt x="187" y="94"/>
                    </a:lnTo>
                    <a:lnTo>
                      <a:pt x="207" y="91"/>
                    </a:lnTo>
                    <a:lnTo>
                      <a:pt x="209" y="111"/>
                    </a:lnTo>
                    <a:lnTo>
                      <a:pt x="190" y="114"/>
                    </a:lnTo>
                    <a:close/>
                    <a:moveTo>
                      <a:pt x="187" y="91"/>
                    </a:moveTo>
                    <a:lnTo>
                      <a:pt x="184" y="71"/>
                    </a:lnTo>
                    <a:lnTo>
                      <a:pt x="204" y="69"/>
                    </a:lnTo>
                    <a:lnTo>
                      <a:pt x="207" y="89"/>
                    </a:lnTo>
                    <a:lnTo>
                      <a:pt x="187" y="91"/>
                    </a:lnTo>
                    <a:close/>
                    <a:moveTo>
                      <a:pt x="184" y="70"/>
                    </a:moveTo>
                    <a:lnTo>
                      <a:pt x="181" y="51"/>
                    </a:lnTo>
                    <a:lnTo>
                      <a:pt x="201" y="48"/>
                    </a:lnTo>
                    <a:lnTo>
                      <a:pt x="204" y="68"/>
                    </a:lnTo>
                    <a:lnTo>
                      <a:pt x="184" y="70"/>
                    </a:lnTo>
                    <a:close/>
                    <a:moveTo>
                      <a:pt x="181" y="48"/>
                    </a:moveTo>
                    <a:lnTo>
                      <a:pt x="179" y="28"/>
                    </a:lnTo>
                    <a:lnTo>
                      <a:pt x="199" y="25"/>
                    </a:lnTo>
                    <a:lnTo>
                      <a:pt x="201" y="45"/>
                    </a:lnTo>
                    <a:lnTo>
                      <a:pt x="181" y="48"/>
                    </a:lnTo>
                    <a:close/>
                    <a:moveTo>
                      <a:pt x="176" y="28"/>
                    </a:moveTo>
                    <a:lnTo>
                      <a:pt x="179" y="48"/>
                    </a:lnTo>
                    <a:lnTo>
                      <a:pt x="159" y="51"/>
                    </a:lnTo>
                    <a:lnTo>
                      <a:pt x="156" y="31"/>
                    </a:lnTo>
                    <a:lnTo>
                      <a:pt x="176" y="28"/>
                    </a:lnTo>
                    <a:close/>
                    <a:moveTo>
                      <a:pt x="179" y="51"/>
                    </a:moveTo>
                    <a:lnTo>
                      <a:pt x="181" y="71"/>
                    </a:lnTo>
                    <a:lnTo>
                      <a:pt x="162" y="73"/>
                    </a:lnTo>
                    <a:lnTo>
                      <a:pt x="159" y="53"/>
                    </a:lnTo>
                    <a:lnTo>
                      <a:pt x="179" y="51"/>
                    </a:lnTo>
                    <a:close/>
                    <a:moveTo>
                      <a:pt x="181" y="71"/>
                    </a:moveTo>
                    <a:lnTo>
                      <a:pt x="184" y="91"/>
                    </a:lnTo>
                    <a:lnTo>
                      <a:pt x="164" y="94"/>
                    </a:lnTo>
                    <a:lnTo>
                      <a:pt x="162" y="74"/>
                    </a:lnTo>
                    <a:lnTo>
                      <a:pt x="181" y="71"/>
                    </a:lnTo>
                    <a:close/>
                    <a:moveTo>
                      <a:pt x="184" y="94"/>
                    </a:moveTo>
                    <a:lnTo>
                      <a:pt x="187" y="115"/>
                    </a:lnTo>
                    <a:lnTo>
                      <a:pt x="167" y="117"/>
                    </a:lnTo>
                    <a:lnTo>
                      <a:pt x="164" y="97"/>
                    </a:lnTo>
                    <a:lnTo>
                      <a:pt x="184" y="94"/>
                    </a:lnTo>
                    <a:close/>
                    <a:moveTo>
                      <a:pt x="187" y="115"/>
                    </a:moveTo>
                    <a:lnTo>
                      <a:pt x="190" y="135"/>
                    </a:lnTo>
                    <a:lnTo>
                      <a:pt x="170" y="137"/>
                    </a:lnTo>
                    <a:lnTo>
                      <a:pt x="167" y="117"/>
                    </a:lnTo>
                    <a:lnTo>
                      <a:pt x="187" y="115"/>
                    </a:lnTo>
                    <a:close/>
                    <a:moveTo>
                      <a:pt x="190" y="138"/>
                    </a:moveTo>
                    <a:lnTo>
                      <a:pt x="192" y="158"/>
                    </a:lnTo>
                    <a:lnTo>
                      <a:pt x="172" y="161"/>
                    </a:lnTo>
                    <a:lnTo>
                      <a:pt x="170" y="140"/>
                    </a:lnTo>
                    <a:lnTo>
                      <a:pt x="190" y="138"/>
                    </a:lnTo>
                    <a:close/>
                    <a:moveTo>
                      <a:pt x="192" y="158"/>
                    </a:moveTo>
                    <a:lnTo>
                      <a:pt x="195" y="179"/>
                    </a:lnTo>
                    <a:lnTo>
                      <a:pt x="175" y="181"/>
                    </a:lnTo>
                    <a:lnTo>
                      <a:pt x="172" y="161"/>
                    </a:lnTo>
                    <a:lnTo>
                      <a:pt x="192" y="158"/>
                    </a:lnTo>
                    <a:close/>
                    <a:moveTo>
                      <a:pt x="154" y="183"/>
                    </a:moveTo>
                    <a:lnTo>
                      <a:pt x="152" y="163"/>
                    </a:lnTo>
                    <a:lnTo>
                      <a:pt x="172" y="161"/>
                    </a:lnTo>
                    <a:lnTo>
                      <a:pt x="174" y="181"/>
                    </a:lnTo>
                    <a:lnTo>
                      <a:pt x="154" y="183"/>
                    </a:lnTo>
                    <a:close/>
                    <a:moveTo>
                      <a:pt x="152" y="163"/>
                    </a:moveTo>
                    <a:lnTo>
                      <a:pt x="149" y="143"/>
                    </a:lnTo>
                    <a:lnTo>
                      <a:pt x="170" y="140"/>
                    </a:lnTo>
                    <a:lnTo>
                      <a:pt x="172" y="161"/>
                    </a:lnTo>
                    <a:lnTo>
                      <a:pt x="152" y="163"/>
                    </a:lnTo>
                    <a:close/>
                    <a:moveTo>
                      <a:pt x="149" y="140"/>
                    </a:moveTo>
                    <a:lnTo>
                      <a:pt x="146" y="120"/>
                    </a:lnTo>
                    <a:lnTo>
                      <a:pt x="166" y="117"/>
                    </a:lnTo>
                    <a:lnTo>
                      <a:pt x="169" y="138"/>
                    </a:lnTo>
                    <a:lnTo>
                      <a:pt x="149" y="140"/>
                    </a:lnTo>
                    <a:close/>
                    <a:moveTo>
                      <a:pt x="146" y="119"/>
                    </a:moveTo>
                    <a:lnTo>
                      <a:pt x="144" y="99"/>
                    </a:lnTo>
                    <a:lnTo>
                      <a:pt x="163" y="97"/>
                    </a:lnTo>
                    <a:lnTo>
                      <a:pt x="166" y="117"/>
                    </a:lnTo>
                    <a:lnTo>
                      <a:pt x="146" y="119"/>
                    </a:lnTo>
                    <a:close/>
                    <a:moveTo>
                      <a:pt x="144" y="97"/>
                    </a:moveTo>
                    <a:lnTo>
                      <a:pt x="141" y="77"/>
                    </a:lnTo>
                    <a:lnTo>
                      <a:pt x="161" y="74"/>
                    </a:lnTo>
                    <a:lnTo>
                      <a:pt x="163" y="94"/>
                    </a:lnTo>
                    <a:lnTo>
                      <a:pt x="144" y="97"/>
                    </a:lnTo>
                    <a:close/>
                    <a:moveTo>
                      <a:pt x="141" y="76"/>
                    </a:moveTo>
                    <a:lnTo>
                      <a:pt x="138" y="56"/>
                    </a:lnTo>
                    <a:lnTo>
                      <a:pt x="158" y="53"/>
                    </a:lnTo>
                    <a:lnTo>
                      <a:pt x="161" y="73"/>
                    </a:lnTo>
                    <a:lnTo>
                      <a:pt x="141" y="76"/>
                    </a:lnTo>
                    <a:close/>
                    <a:moveTo>
                      <a:pt x="138" y="53"/>
                    </a:moveTo>
                    <a:lnTo>
                      <a:pt x="135" y="34"/>
                    </a:lnTo>
                    <a:lnTo>
                      <a:pt x="155" y="31"/>
                    </a:lnTo>
                    <a:lnTo>
                      <a:pt x="158" y="51"/>
                    </a:lnTo>
                    <a:lnTo>
                      <a:pt x="138" y="53"/>
                    </a:lnTo>
                    <a:close/>
                    <a:moveTo>
                      <a:pt x="133" y="34"/>
                    </a:moveTo>
                    <a:lnTo>
                      <a:pt x="135" y="54"/>
                    </a:lnTo>
                    <a:lnTo>
                      <a:pt x="115" y="57"/>
                    </a:lnTo>
                    <a:lnTo>
                      <a:pt x="113" y="36"/>
                    </a:lnTo>
                    <a:lnTo>
                      <a:pt x="133" y="34"/>
                    </a:lnTo>
                    <a:close/>
                    <a:moveTo>
                      <a:pt x="135" y="57"/>
                    </a:moveTo>
                    <a:lnTo>
                      <a:pt x="138" y="77"/>
                    </a:lnTo>
                    <a:lnTo>
                      <a:pt x="118" y="80"/>
                    </a:lnTo>
                    <a:lnTo>
                      <a:pt x="116" y="60"/>
                    </a:lnTo>
                    <a:lnTo>
                      <a:pt x="135" y="57"/>
                    </a:lnTo>
                    <a:close/>
                    <a:moveTo>
                      <a:pt x="138" y="78"/>
                    </a:moveTo>
                    <a:lnTo>
                      <a:pt x="141" y="98"/>
                    </a:lnTo>
                    <a:lnTo>
                      <a:pt x="121" y="100"/>
                    </a:lnTo>
                    <a:lnTo>
                      <a:pt x="118" y="80"/>
                    </a:lnTo>
                    <a:lnTo>
                      <a:pt x="138" y="78"/>
                    </a:lnTo>
                    <a:close/>
                    <a:moveTo>
                      <a:pt x="141" y="100"/>
                    </a:moveTo>
                    <a:lnTo>
                      <a:pt x="144" y="120"/>
                    </a:lnTo>
                    <a:lnTo>
                      <a:pt x="124" y="123"/>
                    </a:lnTo>
                    <a:lnTo>
                      <a:pt x="121" y="103"/>
                    </a:lnTo>
                    <a:lnTo>
                      <a:pt x="141" y="100"/>
                    </a:lnTo>
                    <a:close/>
                    <a:moveTo>
                      <a:pt x="144" y="121"/>
                    </a:moveTo>
                    <a:lnTo>
                      <a:pt x="146" y="141"/>
                    </a:lnTo>
                    <a:lnTo>
                      <a:pt x="126" y="144"/>
                    </a:lnTo>
                    <a:lnTo>
                      <a:pt x="124" y="124"/>
                    </a:lnTo>
                    <a:lnTo>
                      <a:pt x="144" y="121"/>
                    </a:lnTo>
                    <a:close/>
                    <a:moveTo>
                      <a:pt x="146" y="144"/>
                    </a:moveTo>
                    <a:lnTo>
                      <a:pt x="149" y="163"/>
                    </a:lnTo>
                    <a:lnTo>
                      <a:pt x="129" y="166"/>
                    </a:lnTo>
                    <a:lnTo>
                      <a:pt x="126" y="146"/>
                    </a:lnTo>
                    <a:lnTo>
                      <a:pt x="146" y="144"/>
                    </a:lnTo>
                    <a:close/>
                    <a:moveTo>
                      <a:pt x="149" y="164"/>
                    </a:moveTo>
                    <a:lnTo>
                      <a:pt x="152" y="184"/>
                    </a:lnTo>
                    <a:lnTo>
                      <a:pt x="132" y="187"/>
                    </a:lnTo>
                    <a:lnTo>
                      <a:pt x="129" y="167"/>
                    </a:lnTo>
                    <a:lnTo>
                      <a:pt x="149" y="164"/>
                    </a:lnTo>
                    <a:close/>
                    <a:moveTo>
                      <a:pt x="111" y="190"/>
                    </a:moveTo>
                    <a:lnTo>
                      <a:pt x="108" y="170"/>
                    </a:lnTo>
                    <a:lnTo>
                      <a:pt x="129" y="167"/>
                    </a:lnTo>
                    <a:lnTo>
                      <a:pt x="131" y="187"/>
                    </a:lnTo>
                    <a:lnTo>
                      <a:pt x="111" y="190"/>
                    </a:lnTo>
                    <a:close/>
                    <a:moveTo>
                      <a:pt x="108" y="169"/>
                    </a:moveTo>
                    <a:lnTo>
                      <a:pt x="106" y="149"/>
                    </a:lnTo>
                    <a:lnTo>
                      <a:pt x="126" y="146"/>
                    </a:lnTo>
                    <a:lnTo>
                      <a:pt x="128" y="166"/>
                    </a:lnTo>
                    <a:lnTo>
                      <a:pt x="108" y="169"/>
                    </a:lnTo>
                    <a:close/>
                    <a:moveTo>
                      <a:pt x="106" y="146"/>
                    </a:moveTo>
                    <a:lnTo>
                      <a:pt x="103" y="126"/>
                    </a:lnTo>
                    <a:lnTo>
                      <a:pt x="123" y="124"/>
                    </a:lnTo>
                    <a:lnTo>
                      <a:pt x="126" y="144"/>
                    </a:lnTo>
                    <a:lnTo>
                      <a:pt x="106" y="146"/>
                    </a:lnTo>
                    <a:close/>
                    <a:moveTo>
                      <a:pt x="103" y="126"/>
                    </a:moveTo>
                    <a:lnTo>
                      <a:pt x="100" y="106"/>
                    </a:lnTo>
                    <a:lnTo>
                      <a:pt x="120" y="103"/>
                    </a:lnTo>
                    <a:lnTo>
                      <a:pt x="123" y="123"/>
                    </a:lnTo>
                    <a:lnTo>
                      <a:pt x="103" y="126"/>
                    </a:lnTo>
                    <a:close/>
                    <a:moveTo>
                      <a:pt x="100" y="103"/>
                    </a:moveTo>
                    <a:lnTo>
                      <a:pt x="98" y="82"/>
                    </a:lnTo>
                    <a:lnTo>
                      <a:pt x="117" y="80"/>
                    </a:lnTo>
                    <a:lnTo>
                      <a:pt x="120" y="100"/>
                    </a:lnTo>
                    <a:lnTo>
                      <a:pt x="100" y="103"/>
                    </a:lnTo>
                    <a:close/>
                    <a:moveTo>
                      <a:pt x="98" y="82"/>
                    </a:moveTo>
                    <a:lnTo>
                      <a:pt x="95" y="61"/>
                    </a:lnTo>
                    <a:lnTo>
                      <a:pt x="115" y="60"/>
                    </a:lnTo>
                    <a:lnTo>
                      <a:pt x="117" y="80"/>
                    </a:lnTo>
                    <a:lnTo>
                      <a:pt x="98" y="82"/>
                    </a:lnTo>
                    <a:close/>
                    <a:moveTo>
                      <a:pt x="94" y="60"/>
                    </a:moveTo>
                    <a:lnTo>
                      <a:pt x="92" y="39"/>
                    </a:lnTo>
                    <a:lnTo>
                      <a:pt x="112" y="36"/>
                    </a:lnTo>
                    <a:lnTo>
                      <a:pt x="115" y="57"/>
                    </a:lnTo>
                    <a:lnTo>
                      <a:pt x="94" y="60"/>
                    </a:lnTo>
                    <a:close/>
                    <a:moveTo>
                      <a:pt x="89" y="40"/>
                    </a:moveTo>
                    <a:lnTo>
                      <a:pt x="91" y="60"/>
                    </a:lnTo>
                    <a:lnTo>
                      <a:pt x="71" y="62"/>
                    </a:lnTo>
                    <a:lnTo>
                      <a:pt x="70" y="43"/>
                    </a:lnTo>
                    <a:lnTo>
                      <a:pt x="89" y="40"/>
                    </a:lnTo>
                    <a:close/>
                    <a:moveTo>
                      <a:pt x="92" y="62"/>
                    </a:moveTo>
                    <a:lnTo>
                      <a:pt x="95" y="82"/>
                    </a:lnTo>
                    <a:lnTo>
                      <a:pt x="75" y="85"/>
                    </a:lnTo>
                    <a:lnTo>
                      <a:pt x="72" y="65"/>
                    </a:lnTo>
                    <a:lnTo>
                      <a:pt x="92" y="62"/>
                    </a:lnTo>
                    <a:close/>
                    <a:moveTo>
                      <a:pt x="95" y="83"/>
                    </a:moveTo>
                    <a:lnTo>
                      <a:pt x="98" y="103"/>
                    </a:lnTo>
                    <a:lnTo>
                      <a:pt x="78" y="106"/>
                    </a:lnTo>
                    <a:lnTo>
                      <a:pt x="75" y="86"/>
                    </a:lnTo>
                    <a:lnTo>
                      <a:pt x="95" y="83"/>
                    </a:lnTo>
                    <a:close/>
                    <a:moveTo>
                      <a:pt x="98" y="106"/>
                    </a:moveTo>
                    <a:lnTo>
                      <a:pt x="100" y="126"/>
                    </a:lnTo>
                    <a:lnTo>
                      <a:pt x="80" y="128"/>
                    </a:lnTo>
                    <a:lnTo>
                      <a:pt x="78" y="108"/>
                    </a:lnTo>
                    <a:lnTo>
                      <a:pt x="98" y="106"/>
                    </a:lnTo>
                    <a:close/>
                    <a:moveTo>
                      <a:pt x="100" y="126"/>
                    </a:moveTo>
                    <a:lnTo>
                      <a:pt x="103" y="146"/>
                    </a:lnTo>
                    <a:lnTo>
                      <a:pt x="83" y="149"/>
                    </a:lnTo>
                    <a:lnTo>
                      <a:pt x="80" y="129"/>
                    </a:lnTo>
                    <a:lnTo>
                      <a:pt x="100" y="126"/>
                    </a:lnTo>
                    <a:close/>
                    <a:moveTo>
                      <a:pt x="103" y="149"/>
                    </a:moveTo>
                    <a:lnTo>
                      <a:pt x="106" y="169"/>
                    </a:lnTo>
                    <a:lnTo>
                      <a:pt x="86" y="172"/>
                    </a:lnTo>
                    <a:lnTo>
                      <a:pt x="83" y="152"/>
                    </a:lnTo>
                    <a:lnTo>
                      <a:pt x="103" y="149"/>
                    </a:lnTo>
                    <a:close/>
                    <a:moveTo>
                      <a:pt x="106" y="170"/>
                    </a:moveTo>
                    <a:lnTo>
                      <a:pt x="108" y="190"/>
                    </a:lnTo>
                    <a:lnTo>
                      <a:pt x="89" y="192"/>
                    </a:lnTo>
                    <a:lnTo>
                      <a:pt x="86" y="172"/>
                    </a:lnTo>
                    <a:lnTo>
                      <a:pt x="106" y="170"/>
                    </a:lnTo>
                    <a:close/>
                    <a:moveTo>
                      <a:pt x="68" y="195"/>
                    </a:moveTo>
                    <a:lnTo>
                      <a:pt x="65" y="175"/>
                    </a:lnTo>
                    <a:lnTo>
                      <a:pt x="85" y="172"/>
                    </a:lnTo>
                    <a:lnTo>
                      <a:pt x="88" y="192"/>
                    </a:lnTo>
                    <a:lnTo>
                      <a:pt x="68" y="195"/>
                    </a:lnTo>
                    <a:close/>
                    <a:moveTo>
                      <a:pt x="65" y="174"/>
                    </a:moveTo>
                    <a:lnTo>
                      <a:pt x="62" y="154"/>
                    </a:lnTo>
                    <a:lnTo>
                      <a:pt x="82" y="152"/>
                    </a:lnTo>
                    <a:lnTo>
                      <a:pt x="85" y="172"/>
                    </a:lnTo>
                    <a:lnTo>
                      <a:pt x="65" y="174"/>
                    </a:lnTo>
                    <a:close/>
                    <a:moveTo>
                      <a:pt x="62" y="152"/>
                    </a:moveTo>
                    <a:lnTo>
                      <a:pt x="60" y="132"/>
                    </a:lnTo>
                    <a:lnTo>
                      <a:pt x="80" y="129"/>
                    </a:lnTo>
                    <a:lnTo>
                      <a:pt x="82" y="149"/>
                    </a:lnTo>
                    <a:lnTo>
                      <a:pt x="62" y="152"/>
                    </a:lnTo>
                    <a:close/>
                    <a:moveTo>
                      <a:pt x="60" y="131"/>
                    </a:moveTo>
                    <a:lnTo>
                      <a:pt x="57" y="111"/>
                    </a:lnTo>
                    <a:lnTo>
                      <a:pt x="77" y="108"/>
                    </a:lnTo>
                    <a:lnTo>
                      <a:pt x="80" y="128"/>
                    </a:lnTo>
                    <a:lnTo>
                      <a:pt x="60" y="131"/>
                    </a:lnTo>
                    <a:close/>
                    <a:moveTo>
                      <a:pt x="57" y="108"/>
                    </a:moveTo>
                    <a:lnTo>
                      <a:pt x="54" y="89"/>
                    </a:lnTo>
                    <a:lnTo>
                      <a:pt x="74" y="86"/>
                    </a:lnTo>
                    <a:lnTo>
                      <a:pt x="77" y="106"/>
                    </a:lnTo>
                    <a:lnTo>
                      <a:pt x="57" y="108"/>
                    </a:lnTo>
                    <a:close/>
                    <a:moveTo>
                      <a:pt x="54" y="88"/>
                    </a:moveTo>
                    <a:lnTo>
                      <a:pt x="52" y="68"/>
                    </a:lnTo>
                    <a:lnTo>
                      <a:pt x="71" y="65"/>
                    </a:lnTo>
                    <a:lnTo>
                      <a:pt x="74" y="85"/>
                    </a:lnTo>
                    <a:lnTo>
                      <a:pt x="54" y="88"/>
                    </a:lnTo>
                    <a:close/>
                    <a:moveTo>
                      <a:pt x="51" y="65"/>
                    </a:moveTo>
                    <a:lnTo>
                      <a:pt x="49" y="45"/>
                    </a:lnTo>
                    <a:lnTo>
                      <a:pt x="69" y="43"/>
                    </a:lnTo>
                    <a:lnTo>
                      <a:pt x="71" y="62"/>
                    </a:lnTo>
                    <a:lnTo>
                      <a:pt x="51" y="65"/>
                    </a:lnTo>
                    <a:close/>
                    <a:moveTo>
                      <a:pt x="46" y="45"/>
                    </a:moveTo>
                    <a:lnTo>
                      <a:pt x="48" y="65"/>
                    </a:lnTo>
                    <a:lnTo>
                      <a:pt x="28" y="68"/>
                    </a:lnTo>
                    <a:lnTo>
                      <a:pt x="25" y="48"/>
                    </a:lnTo>
                    <a:lnTo>
                      <a:pt x="46" y="45"/>
                    </a:lnTo>
                    <a:close/>
                    <a:moveTo>
                      <a:pt x="49" y="68"/>
                    </a:moveTo>
                    <a:lnTo>
                      <a:pt x="52" y="88"/>
                    </a:lnTo>
                    <a:lnTo>
                      <a:pt x="32" y="90"/>
                    </a:lnTo>
                    <a:lnTo>
                      <a:pt x="29" y="70"/>
                    </a:lnTo>
                    <a:lnTo>
                      <a:pt x="49" y="68"/>
                    </a:lnTo>
                    <a:close/>
                    <a:moveTo>
                      <a:pt x="52" y="89"/>
                    </a:moveTo>
                    <a:lnTo>
                      <a:pt x="54" y="108"/>
                    </a:lnTo>
                    <a:lnTo>
                      <a:pt x="34" y="111"/>
                    </a:lnTo>
                    <a:lnTo>
                      <a:pt x="32" y="91"/>
                    </a:lnTo>
                    <a:lnTo>
                      <a:pt x="52" y="89"/>
                    </a:lnTo>
                    <a:close/>
                    <a:moveTo>
                      <a:pt x="54" y="111"/>
                    </a:moveTo>
                    <a:lnTo>
                      <a:pt x="57" y="131"/>
                    </a:lnTo>
                    <a:lnTo>
                      <a:pt x="37" y="134"/>
                    </a:lnTo>
                    <a:lnTo>
                      <a:pt x="34" y="114"/>
                    </a:lnTo>
                    <a:lnTo>
                      <a:pt x="54" y="111"/>
                    </a:lnTo>
                    <a:close/>
                    <a:moveTo>
                      <a:pt x="57" y="132"/>
                    </a:moveTo>
                    <a:lnTo>
                      <a:pt x="60" y="152"/>
                    </a:lnTo>
                    <a:lnTo>
                      <a:pt x="40" y="154"/>
                    </a:lnTo>
                    <a:lnTo>
                      <a:pt x="37" y="135"/>
                    </a:lnTo>
                    <a:lnTo>
                      <a:pt x="57" y="132"/>
                    </a:lnTo>
                    <a:close/>
                    <a:moveTo>
                      <a:pt x="60" y="154"/>
                    </a:moveTo>
                    <a:lnTo>
                      <a:pt x="62" y="174"/>
                    </a:lnTo>
                    <a:lnTo>
                      <a:pt x="43" y="177"/>
                    </a:lnTo>
                    <a:lnTo>
                      <a:pt x="40" y="157"/>
                    </a:lnTo>
                    <a:lnTo>
                      <a:pt x="60" y="154"/>
                    </a:lnTo>
                    <a:close/>
                    <a:moveTo>
                      <a:pt x="62" y="175"/>
                    </a:moveTo>
                    <a:lnTo>
                      <a:pt x="65" y="195"/>
                    </a:lnTo>
                    <a:lnTo>
                      <a:pt x="45" y="198"/>
                    </a:lnTo>
                    <a:lnTo>
                      <a:pt x="43" y="178"/>
                    </a:lnTo>
                    <a:lnTo>
                      <a:pt x="62" y="175"/>
                    </a:lnTo>
                    <a:close/>
                    <a:moveTo>
                      <a:pt x="25" y="200"/>
                    </a:moveTo>
                    <a:lnTo>
                      <a:pt x="44" y="198"/>
                    </a:lnTo>
                    <a:lnTo>
                      <a:pt x="42" y="178"/>
                    </a:lnTo>
                    <a:lnTo>
                      <a:pt x="22" y="181"/>
                    </a:lnTo>
                    <a:lnTo>
                      <a:pt x="25" y="200"/>
                    </a:lnTo>
                    <a:close/>
                    <a:moveTo>
                      <a:pt x="22" y="180"/>
                    </a:moveTo>
                    <a:lnTo>
                      <a:pt x="42" y="177"/>
                    </a:lnTo>
                    <a:lnTo>
                      <a:pt x="39" y="157"/>
                    </a:lnTo>
                    <a:lnTo>
                      <a:pt x="19" y="160"/>
                    </a:lnTo>
                    <a:lnTo>
                      <a:pt x="22" y="180"/>
                    </a:lnTo>
                    <a:close/>
                    <a:moveTo>
                      <a:pt x="19" y="157"/>
                    </a:moveTo>
                    <a:lnTo>
                      <a:pt x="39" y="154"/>
                    </a:lnTo>
                    <a:lnTo>
                      <a:pt x="36" y="135"/>
                    </a:lnTo>
                    <a:lnTo>
                      <a:pt x="16" y="137"/>
                    </a:lnTo>
                    <a:lnTo>
                      <a:pt x="19" y="157"/>
                    </a:lnTo>
                    <a:close/>
                    <a:moveTo>
                      <a:pt x="16" y="136"/>
                    </a:moveTo>
                    <a:lnTo>
                      <a:pt x="36" y="134"/>
                    </a:lnTo>
                    <a:lnTo>
                      <a:pt x="34" y="114"/>
                    </a:lnTo>
                    <a:lnTo>
                      <a:pt x="14" y="117"/>
                    </a:lnTo>
                    <a:lnTo>
                      <a:pt x="16" y="136"/>
                    </a:lnTo>
                    <a:close/>
                    <a:moveTo>
                      <a:pt x="14" y="114"/>
                    </a:moveTo>
                    <a:lnTo>
                      <a:pt x="34" y="111"/>
                    </a:lnTo>
                    <a:lnTo>
                      <a:pt x="31" y="91"/>
                    </a:lnTo>
                    <a:lnTo>
                      <a:pt x="11" y="94"/>
                    </a:lnTo>
                    <a:lnTo>
                      <a:pt x="14" y="114"/>
                    </a:lnTo>
                    <a:close/>
                    <a:moveTo>
                      <a:pt x="11" y="93"/>
                    </a:moveTo>
                    <a:lnTo>
                      <a:pt x="31" y="90"/>
                    </a:lnTo>
                    <a:lnTo>
                      <a:pt x="28" y="70"/>
                    </a:lnTo>
                    <a:lnTo>
                      <a:pt x="8" y="73"/>
                    </a:lnTo>
                    <a:lnTo>
                      <a:pt x="11" y="93"/>
                    </a:lnTo>
                    <a:close/>
                    <a:moveTo>
                      <a:pt x="7" y="70"/>
                    </a:moveTo>
                    <a:lnTo>
                      <a:pt x="28" y="68"/>
                    </a:lnTo>
                    <a:lnTo>
                      <a:pt x="25" y="48"/>
                    </a:lnTo>
                    <a:lnTo>
                      <a:pt x="5" y="51"/>
                    </a:lnTo>
                    <a:lnTo>
                      <a:pt x="7" y="7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177"/>
              <p:cNvSpPr/>
              <p:nvPr/>
            </p:nvSpPr>
            <p:spPr bwMode="auto">
              <a:xfrm>
                <a:off x="2856" y="2611"/>
                <a:ext cx="277" cy="98"/>
              </a:xfrm>
              <a:custGeom>
                <a:avLst/>
                <a:gdLst>
                  <a:gd name="T0" fmla="*/ 91 w 277"/>
                  <a:gd name="T1" fmla="*/ 25 h 98"/>
                  <a:gd name="T2" fmla="*/ 143 w 277"/>
                  <a:gd name="T3" fmla="*/ 94 h 98"/>
                  <a:gd name="T4" fmla="*/ 190 w 277"/>
                  <a:gd name="T5" fmla="*/ 98 h 98"/>
                  <a:gd name="T6" fmla="*/ 228 w 277"/>
                  <a:gd name="T7" fmla="*/ 42 h 98"/>
                  <a:gd name="T8" fmla="*/ 275 w 277"/>
                  <a:gd name="T9" fmla="*/ 58 h 98"/>
                  <a:gd name="T10" fmla="*/ 277 w 277"/>
                  <a:gd name="T11" fmla="*/ 52 h 98"/>
                  <a:gd name="T12" fmla="*/ 226 w 277"/>
                  <a:gd name="T13" fmla="*/ 36 h 98"/>
                  <a:gd name="T14" fmla="*/ 187 w 277"/>
                  <a:gd name="T15" fmla="*/ 93 h 98"/>
                  <a:gd name="T16" fmla="*/ 147 w 277"/>
                  <a:gd name="T17" fmla="*/ 88 h 98"/>
                  <a:gd name="T18" fmla="*/ 93 w 277"/>
                  <a:gd name="T19" fmla="*/ 18 h 98"/>
                  <a:gd name="T20" fmla="*/ 50 w 277"/>
                  <a:gd name="T21" fmla="*/ 37 h 98"/>
                  <a:gd name="T22" fmla="*/ 2 w 277"/>
                  <a:gd name="T23" fmla="*/ 0 h 98"/>
                  <a:gd name="T24" fmla="*/ 0 w 277"/>
                  <a:gd name="T25" fmla="*/ 4 h 98"/>
                  <a:gd name="T26" fmla="*/ 49 w 277"/>
                  <a:gd name="T27" fmla="*/ 43 h 98"/>
                  <a:gd name="T28" fmla="*/ 91 w 277"/>
                  <a:gd name="T29" fmla="*/ 2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7" h="98">
                    <a:moveTo>
                      <a:pt x="91" y="25"/>
                    </a:moveTo>
                    <a:lnTo>
                      <a:pt x="143" y="94"/>
                    </a:lnTo>
                    <a:lnTo>
                      <a:pt x="190" y="98"/>
                    </a:lnTo>
                    <a:lnTo>
                      <a:pt x="228" y="42"/>
                    </a:lnTo>
                    <a:lnTo>
                      <a:pt x="275" y="58"/>
                    </a:lnTo>
                    <a:lnTo>
                      <a:pt x="277" y="52"/>
                    </a:lnTo>
                    <a:lnTo>
                      <a:pt x="226" y="36"/>
                    </a:lnTo>
                    <a:lnTo>
                      <a:pt x="187" y="93"/>
                    </a:lnTo>
                    <a:lnTo>
                      <a:pt x="147" y="88"/>
                    </a:lnTo>
                    <a:lnTo>
                      <a:pt x="93" y="18"/>
                    </a:lnTo>
                    <a:lnTo>
                      <a:pt x="50" y="37"/>
                    </a:lnTo>
                    <a:lnTo>
                      <a:pt x="2" y="0"/>
                    </a:lnTo>
                    <a:lnTo>
                      <a:pt x="0" y="4"/>
                    </a:lnTo>
                    <a:lnTo>
                      <a:pt x="49" y="43"/>
                    </a:lnTo>
                    <a:lnTo>
                      <a:pt x="91" y="25"/>
                    </a:lnTo>
                    <a:close/>
                  </a:path>
                </a:pathLst>
              </a:custGeom>
              <a:solidFill>
                <a:srgbClr val="C9FF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178"/>
              <p:cNvSpPr/>
              <p:nvPr/>
            </p:nvSpPr>
            <p:spPr bwMode="auto">
              <a:xfrm>
                <a:off x="2860" y="2642"/>
                <a:ext cx="268" cy="70"/>
              </a:xfrm>
              <a:custGeom>
                <a:avLst/>
                <a:gdLst>
                  <a:gd name="T0" fmla="*/ 179 w 268"/>
                  <a:gd name="T1" fmla="*/ 18 h 70"/>
                  <a:gd name="T2" fmla="*/ 221 w 268"/>
                  <a:gd name="T3" fmla="*/ 22 h 70"/>
                  <a:gd name="T4" fmla="*/ 268 w 268"/>
                  <a:gd name="T5" fmla="*/ 6 h 70"/>
                  <a:gd name="T6" fmla="*/ 266 w 268"/>
                  <a:gd name="T7" fmla="*/ 0 h 70"/>
                  <a:gd name="T8" fmla="*/ 221 w 268"/>
                  <a:gd name="T9" fmla="*/ 16 h 70"/>
                  <a:gd name="T10" fmla="*/ 177 w 268"/>
                  <a:gd name="T11" fmla="*/ 12 h 70"/>
                  <a:gd name="T12" fmla="*/ 137 w 268"/>
                  <a:gd name="T13" fmla="*/ 50 h 70"/>
                  <a:gd name="T14" fmla="*/ 97 w 268"/>
                  <a:gd name="T15" fmla="*/ 63 h 70"/>
                  <a:gd name="T16" fmla="*/ 54 w 268"/>
                  <a:gd name="T17" fmla="*/ 64 h 70"/>
                  <a:gd name="T18" fmla="*/ 4 w 268"/>
                  <a:gd name="T19" fmla="*/ 18 h 70"/>
                  <a:gd name="T20" fmla="*/ 0 w 268"/>
                  <a:gd name="T21" fmla="*/ 22 h 70"/>
                  <a:gd name="T22" fmla="*/ 52 w 268"/>
                  <a:gd name="T23" fmla="*/ 70 h 70"/>
                  <a:gd name="T24" fmla="*/ 98 w 268"/>
                  <a:gd name="T25" fmla="*/ 68 h 70"/>
                  <a:gd name="T26" fmla="*/ 140 w 268"/>
                  <a:gd name="T27" fmla="*/ 55 h 70"/>
                  <a:gd name="T28" fmla="*/ 179 w 268"/>
                  <a:gd name="T2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70">
                    <a:moveTo>
                      <a:pt x="179" y="18"/>
                    </a:moveTo>
                    <a:lnTo>
                      <a:pt x="221" y="22"/>
                    </a:lnTo>
                    <a:lnTo>
                      <a:pt x="268" y="6"/>
                    </a:lnTo>
                    <a:lnTo>
                      <a:pt x="266" y="0"/>
                    </a:lnTo>
                    <a:lnTo>
                      <a:pt x="221" y="16"/>
                    </a:lnTo>
                    <a:lnTo>
                      <a:pt x="177" y="12"/>
                    </a:lnTo>
                    <a:lnTo>
                      <a:pt x="137" y="50"/>
                    </a:lnTo>
                    <a:lnTo>
                      <a:pt x="97" y="63"/>
                    </a:lnTo>
                    <a:lnTo>
                      <a:pt x="54" y="64"/>
                    </a:lnTo>
                    <a:lnTo>
                      <a:pt x="4" y="18"/>
                    </a:lnTo>
                    <a:lnTo>
                      <a:pt x="0" y="22"/>
                    </a:lnTo>
                    <a:lnTo>
                      <a:pt x="52" y="70"/>
                    </a:lnTo>
                    <a:lnTo>
                      <a:pt x="98" y="68"/>
                    </a:lnTo>
                    <a:lnTo>
                      <a:pt x="140" y="55"/>
                    </a:lnTo>
                    <a:lnTo>
                      <a:pt x="179" y="18"/>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179"/>
              <p:cNvSpPr/>
              <p:nvPr/>
            </p:nvSpPr>
            <p:spPr bwMode="auto">
              <a:xfrm>
                <a:off x="2854" y="2560"/>
                <a:ext cx="274" cy="68"/>
              </a:xfrm>
              <a:custGeom>
                <a:avLst/>
                <a:gdLst>
                  <a:gd name="T0" fmla="*/ 45 w 274"/>
                  <a:gd name="T1" fmla="*/ 62 h 68"/>
                  <a:gd name="T2" fmla="*/ 87 w 274"/>
                  <a:gd name="T3" fmla="*/ 50 h 68"/>
                  <a:gd name="T4" fmla="*/ 126 w 274"/>
                  <a:gd name="T5" fmla="*/ 8 h 68"/>
                  <a:gd name="T6" fmla="*/ 171 w 274"/>
                  <a:gd name="T7" fmla="*/ 15 h 68"/>
                  <a:gd name="T8" fmla="*/ 213 w 274"/>
                  <a:gd name="T9" fmla="*/ 0 h 68"/>
                  <a:gd name="T10" fmla="*/ 274 w 274"/>
                  <a:gd name="T11" fmla="*/ 35 h 68"/>
                  <a:gd name="T12" fmla="*/ 271 w 274"/>
                  <a:gd name="T13" fmla="*/ 39 h 68"/>
                  <a:gd name="T14" fmla="*/ 213 w 274"/>
                  <a:gd name="T15" fmla="*/ 7 h 68"/>
                  <a:gd name="T16" fmla="*/ 172 w 274"/>
                  <a:gd name="T17" fmla="*/ 21 h 68"/>
                  <a:gd name="T18" fmla="*/ 128 w 274"/>
                  <a:gd name="T19" fmla="*/ 14 h 68"/>
                  <a:gd name="T20" fmla="*/ 90 w 274"/>
                  <a:gd name="T21" fmla="*/ 55 h 68"/>
                  <a:gd name="T22" fmla="*/ 45 w 274"/>
                  <a:gd name="T23" fmla="*/ 68 h 68"/>
                  <a:gd name="T24" fmla="*/ 0 w 274"/>
                  <a:gd name="T25" fmla="*/ 54 h 68"/>
                  <a:gd name="T26" fmla="*/ 2 w 274"/>
                  <a:gd name="T27" fmla="*/ 48 h 68"/>
                  <a:gd name="T28" fmla="*/ 45 w 274"/>
                  <a:gd name="T29"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4" h="68">
                    <a:moveTo>
                      <a:pt x="45" y="62"/>
                    </a:moveTo>
                    <a:lnTo>
                      <a:pt x="87" y="50"/>
                    </a:lnTo>
                    <a:lnTo>
                      <a:pt x="126" y="8"/>
                    </a:lnTo>
                    <a:lnTo>
                      <a:pt x="171" y="15"/>
                    </a:lnTo>
                    <a:lnTo>
                      <a:pt x="213" y="0"/>
                    </a:lnTo>
                    <a:lnTo>
                      <a:pt x="274" y="35"/>
                    </a:lnTo>
                    <a:lnTo>
                      <a:pt x="271" y="39"/>
                    </a:lnTo>
                    <a:lnTo>
                      <a:pt x="213" y="7"/>
                    </a:lnTo>
                    <a:lnTo>
                      <a:pt x="172" y="21"/>
                    </a:lnTo>
                    <a:lnTo>
                      <a:pt x="128" y="14"/>
                    </a:lnTo>
                    <a:lnTo>
                      <a:pt x="90" y="55"/>
                    </a:lnTo>
                    <a:lnTo>
                      <a:pt x="45" y="68"/>
                    </a:lnTo>
                    <a:lnTo>
                      <a:pt x="0" y="54"/>
                    </a:lnTo>
                    <a:lnTo>
                      <a:pt x="2" y="48"/>
                    </a:lnTo>
                    <a:lnTo>
                      <a:pt x="45" y="62"/>
                    </a:lnTo>
                    <a:close/>
                  </a:path>
                </a:pathLst>
              </a:custGeom>
              <a:solidFill>
                <a:srgbClr val="FFCC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180"/>
              <p:cNvSpPr/>
              <p:nvPr/>
            </p:nvSpPr>
            <p:spPr bwMode="auto">
              <a:xfrm>
                <a:off x="2849" y="2403"/>
                <a:ext cx="268" cy="145"/>
              </a:xfrm>
              <a:custGeom>
                <a:avLst/>
                <a:gdLst>
                  <a:gd name="T0" fmla="*/ 30 w 297"/>
                  <a:gd name="T1" fmla="*/ 105 h 160"/>
                  <a:gd name="T2" fmla="*/ 42 w 297"/>
                  <a:gd name="T3" fmla="*/ 80 h 160"/>
                  <a:gd name="T4" fmla="*/ 52 w 297"/>
                  <a:gd name="T5" fmla="*/ 79 h 160"/>
                  <a:gd name="T6" fmla="*/ 68 w 297"/>
                  <a:gd name="T7" fmla="*/ 113 h 160"/>
                  <a:gd name="T8" fmla="*/ 71 w 297"/>
                  <a:gd name="T9" fmla="*/ 114 h 160"/>
                  <a:gd name="T10" fmla="*/ 74 w 297"/>
                  <a:gd name="T11" fmla="*/ 104 h 160"/>
                  <a:gd name="T12" fmla="*/ 85 w 297"/>
                  <a:gd name="T13" fmla="*/ 102 h 160"/>
                  <a:gd name="T14" fmla="*/ 115 w 297"/>
                  <a:gd name="T15" fmla="*/ 150 h 160"/>
                  <a:gd name="T16" fmla="*/ 116 w 297"/>
                  <a:gd name="T17" fmla="*/ 149 h 160"/>
                  <a:gd name="T18" fmla="*/ 142 w 297"/>
                  <a:gd name="T19" fmla="*/ 53 h 160"/>
                  <a:gd name="T20" fmla="*/ 151 w 297"/>
                  <a:gd name="T21" fmla="*/ 49 h 160"/>
                  <a:gd name="T22" fmla="*/ 225 w 297"/>
                  <a:gd name="T23" fmla="*/ 9 h 160"/>
                  <a:gd name="T24" fmla="*/ 287 w 297"/>
                  <a:gd name="T25" fmla="*/ 4 h 160"/>
                  <a:gd name="T26" fmla="*/ 297 w 297"/>
                  <a:gd name="T27" fmla="*/ 5 h 160"/>
                  <a:gd name="T28" fmla="*/ 287 w 297"/>
                  <a:gd name="T29" fmla="*/ 7 h 160"/>
                  <a:gd name="T30" fmla="*/ 226 w 297"/>
                  <a:gd name="T31" fmla="*/ 19 h 160"/>
                  <a:gd name="T32" fmla="*/ 152 w 297"/>
                  <a:gd name="T33" fmla="*/ 51 h 160"/>
                  <a:gd name="T34" fmla="*/ 147 w 297"/>
                  <a:gd name="T35" fmla="*/ 57 h 160"/>
                  <a:gd name="T36" fmla="*/ 122 w 297"/>
                  <a:gd name="T37" fmla="*/ 154 h 160"/>
                  <a:gd name="T38" fmla="*/ 111 w 297"/>
                  <a:gd name="T39" fmla="*/ 155 h 160"/>
                  <a:gd name="T40" fmla="*/ 81 w 297"/>
                  <a:gd name="T41" fmla="*/ 108 h 160"/>
                  <a:gd name="T42" fmla="*/ 78 w 297"/>
                  <a:gd name="T43" fmla="*/ 108 h 160"/>
                  <a:gd name="T44" fmla="*/ 75 w 297"/>
                  <a:gd name="T45" fmla="*/ 118 h 160"/>
                  <a:gd name="T46" fmla="*/ 65 w 297"/>
                  <a:gd name="T47" fmla="*/ 119 h 160"/>
                  <a:gd name="T48" fmla="*/ 49 w 297"/>
                  <a:gd name="T49" fmla="*/ 84 h 160"/>
                  <a:gd name="T50" fmla="*/ 46 w 297"/>
                  <a:gd name="T51" fmla="*/ 84 h 160"/>
                  <a:gd name="T52" fmla="*/ 34 w 297"/>
                  <a:gd name="T53" fmla="*/ 109 h 160"/>
                  <a:gd name="T54" fmla="*/ 24 w 297"/>
                  <a:gd name="T55" fmla="*/ 110 h 160"/>
                  <a:gd name="T56" fmla="*/ 7 w 297"/>
                  <a:gd name="T57" fmla="*/ 62 h 160"/>
                  <a:gd name="T58" fmla="*/ 1 w 297"/>
                  <a:gd name="T59" fmla="*/ 57 h 160"/>
                  <a:gd name="T60" fmla="*/ 11 w 297"/>
                  <a:gd name="T61" fmla="*/ 56 h 160"/>
                  <a:gd name="T62" fmla="*/ 28 w 297"/>
                  <a:gd name="T63" fmla="*/ 10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7" h="160">
                    <a:moveTo>
                      <a:pt x="28" y="105"/>
                    </a:moveTo>
                    <a:cubicBezTo>
                      <a:pt x="29" y="104"/>
                      <a:pt x="30" y="104"/>
                      <a:pt x="30" y="105"/>
                    </a:cubicBezTo>
                    <a:cubicBezTo>
                      <a:pt x="43" y="83"/>
                      <a:pt x="43" y="83"/>
                      <a:pt x="43" y="83"/>
                    </a:cubicBezTo>
                    <a:cubicBezTo>
                      <a:pt x="43" y="82"/>
                      <a:pt x="42" y="81"/>
                      <a:pt x="42" y="80"/>
                    </a:cubicBezTo>
                    <a:cubicBezTo>
                      <a:pt x="42" y="77"/>
                      <a:pt x="44" y="74"/>
                      <a:pt x="46" y="74"/>
                    </a:cubicBezTo>
                    <a:cubicBezTo>
                      <a:pt x="49" y="74"/>
                      <a:pt x="52" y="76"/>
                      <a:pt x="52" y="79"/>
                    </a:cubicBezTo>
                    <a:cubicBezTo>
                      <a:pt x="52" y="80"/>
                      <a:pt x="52" y="82"/>
                      <a:pt x="51" y="83"/>
                    </a:cubicBezTo>
                    <a:cubicBezTo>
                      <a:pt x="68" y="113"/>
                      <a:pt x="68" y="113"/>
                      <a:pt x="68" y="113"/>
                    </a:cubicBezTo>
                    <a:cubicBezTo>
                      <a:pt x="69" y="113"/>
                      <a:pt x="69" y="113"/>
                      <a:pt x="69" y="113"/>
                    </a:cubicBezTo>
                    <a:cubicBezTo>
                      <a:pt x="70" y="113"/>
                      <a:pt x="71" y="113"/>
                      <a:pt x="71" y="114"/>
                    </a:cubicBezTo>
                    <a:cubicBezTo>
                      <a:pt x="76" y="107"/>
                      <a:pt x="76" y="107"/>
                      <a:pt x="76" y="107"/>
                    </a:cubicBezTo>
                    <a:cubicBezTo>
                      <a:pt x="75" y="106"/>
                      <a:pt x="75" y="105"/>
                      <a:pt x="74" y="104"/>
                    </a:cubicBezTo>
                    <a:cubicBezTo>
                      <a:pt x="74" y="101"/>
                      <a:pt x="76" y="98"/>
                      <a:pt x="79" y="98"/>
                    </a:cubicBezTo>
                    <a:cubicBezTo>
                      <a:pt x="82" y="98"/>
                      <a:pt x="84" y="100"/>
                      <a:pt x="85" y="102"/>
                    </a:cubicBezTo>
                    <a:cubicBezTo>
                      <a:pt x="85" y="104"/>
                      <a:pt x="84" y="105"/>
                      <a:pt x="84" y="106"/>
                    </a:cubicBezTo>
                    <a:cubicBezTo>
                      <a:pt x="115" y="150"/>
                      <a:pt x="115" y="150"/>
                      <a:pt x="115" y="150"/>
                    </a:cubicBezTo>
                    <a:cubicBezTo>
                      <a:pt x="115" y="150"/>
                      <a:pt x="115" y="149"/>
                      <a:pt x="116" y="149"/>
                    </a:cubicBezTo>
                    <a:cubicBezTo>
                      <a:pt x="116" y="149"/>
                      <a:pt x="116" y="149"/>
                      <a:pt x="116" y="149"/>
                    </a:cubicBezTo>
                    <a:cubicBezTo>
                      <a:pt x="145" y="57"/>
                      <a:pt x="145" y="57"/>
                      <a:pt x="145" y="57"/>
                    </a:cubicBezTo>
                    <a:cubicBezTo>
                      <a:pt x="143" y="56"/>
                      <a:pt x="142" y="54"/>
                      <a:pt x="142" y="53"/>
                    </a:cubicBezTo>
                    <a:cubicBezTo>
                      <a:pt x="142" y="50"/>
                      <a:pt x="144" y="47"/>
                      <a:pt x="146" y="47"/>
                    </a:cubicBezTo>
                    <a:cubicBezTo>
                      <a:pt x="148" y="47"/>
                      <a:pt x="150" y="48"/>
                      <a:pt x="151" y="49"/>
                    </a:cubicBezTo>
                    <a:cubicBezTo>
                      <a:pt x="221" y="14"/>
                      <a:pt x="221" y="14"/>
                      <a:pt x="221" y="14"/>
                    </a:cubicBezTo>
                    <a:cubicBezTo>
                      <a:pt x="220" y="11"/>
                      <a:pt x="222" y="9"/>
                      <a:pt x="225" y="9"/>
                    </a:cubicBezTo>
                    <a:cubicBezTo>
                      <a:pt x="228" y="8"/>
                      <a:pt x="230" y="10"/>
                      <a:pt x="230" y="12"/>
                    </a:cubicBezTo>
                    <a:cubicBezTo>
                      <a:pt x="287" y="4"/>
                      <a:pt x="287" y="4"/>
                      <a:pt x="287" y="4"/>
                    </a:cubicBezTo>
                    <a:cubicBezTo>
                      <a:pt x="287" y="2"/>
                      <a:pt x="289" y="0"/>
                      <a:pt x="291" y="0"/>
                    </a:cubicBezTo>
                    <a:cubicBezTo>
                      <a:pt x="294" y="0"/>
                      <a:pt x="297" y="2"/>
                      <a:pt x="297" y="5"/>
                    </a:cubicBezTo>
                    <a:cubicBezTo>
                      <a:pt x="297" y="7"/>
                      <a:pt x="295" y="10"/>
                      <a:pt x="293" y="10"/>
                    </a:cubicBezTo>
                    <a:cubicBezTo>
                      <a:pt x="290" y="11"/>
                      <a:pt x="288" y="9"/>
                      <a:pt x="287" y="7"/>
                    </a:cubicBezTo>
                    <a:cubicBezTo>
                      <a:pt x="231" y="14"/>
                      <a:pt x="231" y="14"/>
                      <a:pt x="231" y="14"/>
                    </a:cubicBezTo>
                    <a:cubicBezTo>
                      <a:pt x="230" y="17"/>
                      <a:pt x="229" y="18"/>
                      <a:pt x="226" y="19"/>
                    </a:cubicBezTo>
                    <a:cubicBezTo>
                      <a:pt x="224" y="19"/>
                      <a:pt x="222" y="18"/>
                      <a:pt x="221" y="17"/>
                    </a:cubicBezTo>
                    <a:cubicBezTo>
                      <a:pt x="152" y="51"/>
                      <a:pt x="152" y="51"/>
                      <a:pt x="152" y="51"/>
                    </a:cubicBezTo>
                    <a:cubicBezTo>
                      <a:pt x="153" y="54"/>
                      <a:pt x="151" y="57"/>
                      <a:pt x="148" y="57"/>
                    </a:cubicBezTo>
                    <a:cubicBezTo>
                      <a:pt x="147" y="57"/>
                      <a:pt x="147" y="57"/>
                      <a:pt x="147" y="57"/>
                    </a:cubicBezTo>
                    <a:cubicBezTo>
                      <a:pt x="119" y="150"/>
                      <a:pt x="119" y="150"/>
                      <a:pt x="119" y="150"/>
                    </a:cubicBezTo>
                    <a:cubicBezTo>
                      <a:pt x="120" y="151"/>
                      <a:pt x="121" y="152"/>
                      <a:pt x="122" y="154"/>
                    </a:cubicBezTo>
                    <a:cubicBezTo>
                      <a:pt x="122" y="157"/>
                      <a:pt x="120" y="159"/>
                      <a:pt x="117" y="160"/>
                    </a:cubicBezTo>
                    <a:cubicBezTo>
                      <a:pt x="114" y="160"/>
                      <a:pt x="112" y="158"/>
                      <a:pt x="111" y="155"/>
                    </a:cubicBezTo>
                    <a:cubicBezTo>
                      <a:pt x="111" y="154"/>
                      <a:pt x="112" y="152"/>
                      <a:pt x="113" y="151"/>
                    </a:cubicBezTo>
                    <a:cubicBezTo>
                      <a:pt x="81" y="108"/>
                      <a:pt x="81" y="108"/>
                      <a:pt x="81" y="108"/>
                    </a:cubicBezTo>
                    <a:cubicBezTo>
                      <a:pt x="81" y="108"/>
                      <a:pt x="81" y="108"/>
                      <a:pt x="80" y="108"/>
                    </a:cubicBezTo>
                    <a:cubicBezTo>
                      <a:pt x="79" y="108"/>
                      <a:pt x="79" y="108"/>
                      <a:pt x="78" y="108"/>
                    </a:cubicBezTo>
                    <a:cubicBezTo>
                      <a:pt x="74" y="115"/>
                      <a:pt x="74" y="115"/>
                      <a:pt x="74" y="115"/>
                    </a:cubicBezTo>
                    <a:cubicBezTo>
                      <a:pt x="74" y="116"/>
                      <a:pt x="75" y="117"/>
                      <a:pt x="75" y="118"/>
                    </a:cubicBezTo>
                    <a:cubicBezTo>
                      <a:pt x="75" y="121"/>
                      <a:pt x="73" y="123"/>
                      <a:pt x="70" y="124"/>
                    </a:cubicBezTo>
                    <a:cubicBezTo>
                      <a:pt x="68" y="124"/>
                      <a:pt x="65" y="122"/>
                      <a:pt x="65" y="119"/>
                    </a:cubicBezTo>
                    <a:cubicBezTo>
                      <a:pt x="64" y="117"/>
                      <a:pt x="65" y="116"/>
                      <a:pt x="66" y="115"/>
                    </a:cubicBezTo>
                    <a:cubicBezTo>
                      <a:pt x="49" y="84"/>
                      <a:pt x="49" y="84"/>
                      <a:pt x="49" y="84"/>
                    </a:cubicBezTo>
                    <a:cubicBezTo>
                      <a:pt x="48" y="84"/>
                      <a:pt x="48" y="84"/>
                      <a:pt x="48" y="84"/>
                    </a:cubicBezTo>
                    <a:cubicBezTo>
                      <a:pt x="47" y="84"/>
                      <a:pt x="46" y="84"/>
                      <a:pt x="46" y="84"/>
                    </a:cubicBezTo>
                    <a:cubicBezTo>
                      <a:pt x="33" y="106"/>
                      <a:pt x="33" y="106"/>
                      <a:pt x="33" y="106"/>
                    </a:cubicBezTo>
                    <a:cubicBezTo>
                      <a:pt x="34" y="107"/>
                      <a:pt x="34" y="108"/>
                      <a:pt x="34" y="109"/>
                    </a:cubicBezTo>
                    <a:cubicBezTo>
                      <a:pt x="35" y="112"/>
                      <a:pt x="33" y="114"/>
                      <a:pt x="30" y="115"/>
                    </a:cubicBezTo>
                    <a:cubicBezTo>
                      <a:pt x="27" y="115"/>
                      <a:pt x="24" y="113"/>
                      <a:pt x="24" y="110"/>
                    </a:cubicBezTo>
                    <a:cubicBezTo>
                      <a:pt x="24" y="108"/>
                      <a:pt x="25" y="107"/>
                      <a:pt x="26" y="105"/>
                    </a:cubicBezTo>
                    <a:cubicBezTo>
                      <a:pt x="7" y="62"/>
                      <a:pt x="7" y="62"/>
                      <a:pt x="7" y="62"/>
                    </a:cubicBezTo>
                    <a:cubicBezTo>
                      <a:pt x="6" y="62"/>
                      <a:pt x="6" y="62"/>
                      <a:pt x="6" y="62"/>
                    </a:cubicBezTo>
                    <a:cubicBezTo>
                      <a:pt x="4" y="62"/>
                      <a:pt x="1" y="60"/>
                      <a:pt x="1" y="57"/>
                    </a:cubicBezTo>
                    <a:cubicBezTo>
                      <a:pt x="0" y="54"/>
                      <a:pt x="2" y="52"/>
                      <a:pt x="5" y="51"/>
                    </a:cubicBezTo>
                    <a:cubicBezTo>
                      <a:pt x="8" y="51"/>
                      <a:pt x="10" y="53"/>
                      <a:pt x="11" y="56"/>
                    </a:cubicBezTo>
                    <a:cubicBezTo>
                      <a:pt x="11" y="58"/>
                      <a:pt x="10" y="59"/>
                      <a:pt x="9" y="60"/>
                    </a:cubicBezTo>
                    <a:cubicBezTo>
                      <a:pt x="28" y="105"/>
                      <a:pt x="28" y="105"/>
                      <a:pt x="28" y="10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181"/>
              <p:cNvSpPr/>
              <p:nvPr/>
            </p:nvSpPr>
            <p:spPr bwMode="auto">
              <a:xfrm>
                <a:off x="2829" y="2391"/>
                <a:ext cx="287" cy="156"/>
              </a:xfrm>
              <a:custGeom>
                <a:avLst/>
                <a:gdLst>
                  <a:gd name="T0" fmla="*/ 33 w 319"/>
                  <a:gd name="T1" fmla="*/ 113 h 173"/>
                  <a:gd name="T2" fmla="*/ 45 w 319"/>
                  <a:gd name="T3" fmla="*/ 86 h 173"/>
                  <a:gd name="T4" fmla="*/ 56 w 319"/>
                  <a:gd name="T5" fmla="*/ 85 h 173"/>
                  <a:gd name="T6" fmla="*/ 74 w 319"/>
                  <a:gd name="T7" fmla="*/ 123 h 173"/>
                  <a:gd name="T8" fmla="*/ 77 w 319"/>
                  <a:gd name="T9" fmla="*/ 123 h 173"/>
                  <a:gd name="T10" fmla="*/ 81 w 319"/>
                  <a:gd name="T11" fmla="*/ 112 h 173"/>
                  <a:gd name="T12" fmla="*/ 92 w 319"/>
                  <a:gd name="T13" fmla="*/ 111 h 173"/>
                  <a:gd name="T14" fmla="*/ 124 w 319"/>
                  <a:gd name="T15" fmla="*/ 162 h 173"/>
                  <a:gd name="T16" fmla="*/ 126 w 319"/>
                  <a:gd name="T17" fmla="*/ 162 h 173"/>
                  <a:gd name="T18" fmla="*/ 154 w 319"/>
                  <a:gd name="T19" fmla="*/ 57 h 173"/>
                  <a:gd name="T20" fmla="*/ 164 w 319"/>
                  <a:gd name="T21" fmla="*/ 53 h 173"/>
                  <a:gd name="T22" fmla="*/ 246 w 319"/>
                  <a:gd name="T23" fmla="*/ 9 h 173"/>
                  <a:gd name="T24" fmla="*/ 307 w 319"/>
                  <a:gd name="T25" fmla="*/ 5 h 173"/>
                  <a:gd name="T26" fmla="*/ 319 w 319"/>
                  <a:gd name="T27" fmla="*/ 5 h 173"/>
                  <a:gd name="T28" fmla="*/ 308 w 319"/>
                  <a:gd name="T29" fmla="*/ 8 h 173"/>
                  <a:gd name="T30" fmla="*/ 248 w 319"/>
                  <a:gd name="T31" fmla="*/ 20 h 173"/>
                  <a:gd name="T32" fmla="*/ 165 w 319"/>
                  <a:gd name="T33" fmla="*/ 55 h 173"/>
                  <a:gd name="T34" fmla="*/ 159 w 319"/>
                  <a:gd name="T35" fmla="*/ 62 h 173"/>
                  <a:gd name="T36" fmla="*/ 132 w 319"/>
                  <a:gd name="T37" fmla="*/ 167 h 173"/>
                  <a:gd name="T38" fmla="*/ 121 w 319"/>
                  <a:gd name="T39" fmla="*/ 168 h 173"/>
                  <a:gd name="T40" fmla="*/ 88 w 319"/>
                  <a:gd name="T41" fmla="*/ 117 h 173"/>
                  <a:gd name="T42" fmla="*/ 84 w 319"/>
                  <a:gd name="T43" fmla="*/ 117 h 173"/>
                  <a:gd name="T44" fmla="*/ 81 w 319"/>
                  <a:gd name="T45" fmla="*/ 127 h 173"/>
                  <a:gd name="T46" fmla="*/ 70 w 319"/>
                  <a:gd name="T47" fmla="*/ 129 h 173"/>
                  <a:gd name="T48" fmla="*/ 53 w 319"/>
                  <a:gd name="T49" fmla="*/ 91 h 173"/>
                  <a:gd name="T50" fmla="*/ 49 w 319"/>
                  <a:gd name="T51" fmla="*/ 91 h 173"/>
                  <a:gd name="T52" fmla="*/ 37 w 319"/>
                  <a:gd name="T53" fmla="*/ 118 h 173"/>
                  <a:gd name="T54" fmla="*/ 26 w 319"/>
                  <a:gd name="T55" fmla="*/ 119 h 173"/>
                  <a:gd name="T56" fmla="*/ 7 w 319"/>
                  <a:gd name="T57" fmla="*/ 66 h 173"/>
                  <a:gd name="T58" fmla="*/ 0 w 319"/>
                  <a:gd name="T59" fmla="*/ 61 h 173"/>
                  <a:gd name="T60" fmla="*/ 11 w 319"/>
                  <a:gd name="T61" fmla="*/ 60 h 173"/>
                  <a:gd name="T62" fmla="*/ 31 w 319"/>
                  <a:gd name="T63" fmla="*/ 11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9" h="173">
                    <a:moveTo>
                      <a:pt x="31" y="113"/>
                    </a:moveTo>
                    <a:cubicBezTo>
                      <a:pt x="31" y="113"/>
                      <a:pt x="32" y="113"/>
                      <a:pt x="33" y="113"/>
                    </a:cubicBezTo>
                    <a:cubicBezTo>
                      <a:pt x="47" y="90"/>
                      <a:pt x="47" y="90"/>
                      <a:pt x="47" y="90"/>
                    </a:cubicBezTo>
                    <a:cubicBezTo>
                      <a:pt x="46" y="89"/>
                      <a:pt x="45" y="88"/>
                      <a:pt x="45" y="86"/>
                    </a:cubicBezTo>
                    <a:cubicBezTo>
                      <a:pt x="45" y="83"/>
                      <a:pt x="47" y="80"/>
                      <a:pt x="50" y="80"/>
                    </a:cubicBezTo>
                    <a:cubicBezTo>
                      <a:pt x="53" y="80"/>
                      <a:pt x="56" y="82"/>
                      <a:pt x="56" y="85"/>
                    </a:cubicBezTo>
                    <a:cubicBezTo>
                      <a:pt x="57" y="86"/>
                      <a:pt x="56" y="88"/>
                      <a:pt x="55" y="89"/>
                    </a:cubicBezTo>
                    <a:cubicBezTo>
                      <a:pt x="74" y="123"/>
                      <a:pt x="74" y="123"/>
                      <a:pt x="74" y="123"/>
                    </a:cubicBezTo>
                    <a:cubicBezTo>
                      <a:pt x="75" y="123"/>
                      <a:pt x="75" y="123"/>
                      <a:pt x="75" y="123"/>
                    </a:cubicBezTo>
                    <a:cubicBezTo>
                      <a:pt x="76" y="122"/>
                      <a:pt x="76" y="123"/>
                      <a:pt x="77" y="123"/>
                    </a:cubicBezTo>
                    <a:cubicBezTo>
                      <a:pt x="82" y="115"/>
                      <a:pt x="82" y="115"/>
                      <a:pt x="82" y="115"/>
                    </a:cubicBezTo>
                    <a:cubicBezTo>
                      <a:pt x="81" y="114"/>
                      <a:pt x="81" y="113"/>
                      <a:pt x="81" y="112"/>
                    </a:cubicBezTo>
                    <a:cubicBezTo>
                      <a:pt x="80" y="109"/>
                      <a:pt x="82" y="106"/>
                      <a:pt x="85" y="106"/>
                    </a:cubicBezTo>
                    <a:cubicBezTo>
                      <a:pt x="88" y="105"/>
                      <a:pt x="91" y="108"/>
                      <a:pt x="92" y="111"/>
                    </a:cubicBezTo>
                    <a:cubicBezTo>
                      <a:pt x="92" y="112"/>
                      <a:pt x="91" y="114"/>
                      <a:pt x="90" y="115"/>
                    </a:cubicBezTo>
                    <a:cubicBezTo>
                      <a:pt x="124" y="162"/>
                      <a:pt x="124" y="162"/>
                      <a:pt x="124" y="162"/>
                    </a:cubicBezTo>
                    <a:cubicBezTo>
                      <a:pt x="125" y="162"/>
                      <a:pt x="125" y="162"/>
                      <a:pt x="126" y="162"/>
                    </a:cubicBezTo>
                    <a:cubicBezTo>
                      <a:pt x="126" y="162"/>
                      <a:pt x="126" y="162"/>
                      <a:pt x="126" y="162"/>
                    </a:cubicBezTo>
                    <a:cubicBezTo>
                      <a:pt x="157" y="61"/>
                      <a:pt x="157" y="61"/>
                      <a:pt x="157" y="61"/>
                    </a:cubicBezTo>
                    <a:cubicBezTo>
                      <a:pt x="155" y="60"/>
                      <a:pt x="154" y="59"/>
                      <a:pt x="154" y="57"/>
                    </a:cubicBezTo>
                    <a:cubicBezTo>
                      <a:pt x="154" y="54"/>
                      <a:pt x="156" y="51"/>
                      <a:pt x="159" y="50"/>
                    </a:cubicBezTo>
                    <a:cubicBezTo>
                      <a:pt x="161" y="50"/>
                      <a:pt x="163" y="51"/>
                      <a:pt x="164" y="53"/>
                    </a:cubicBezTo>
                    <a:cubicBezTo>
                      <a:pt x="241" y="15"/>
                      <a:pt x="241" y="15"/>
                      <a:pt x="241" y="15"/>
                    </a:cubicBezTo>
                    <a:cubicBezTo>
                      <a:pt x="241" y="12"/>
                      <a:pt x="243" y="9"/>
                      <a:pt x="246" y="9"/>
                    </a:cubicBezTo>
                    <a:cubicBezTo>
                      <a:pt x="249" y="8"/>
                      <a:pt x="251" y="10"/>
                      <a:pt x="252" y="12"/>
                    </a:cubicBezTo>
                    <a:cubicBezTo>
                      <a:pt x="307" y="5"/>
                      <a:pt x="307" y="5"/>
                      <a:pt x="307" y="5"/>
                    </a:cubicBezTo>
                    <a:cubicBezTo>
                      <a:pt x="308" y="2"/>
                      <a:pt x="309" y="0"/>
                      <a:pt x="312" y="0"/>
                    </a:cubicBezTo>
                    <a:cubicBezTo>
                      <a:pt x="315" y="0"/>
                      <a:pt x="318" y="2"/>
                      <a:pt x="319" y="5"/>
                    </a:cubicBezTo>
                    <a:cubicBezTo>
                      <a:pt x="319" y="8"/>
                      <a:pt x="317" y="11"/>
                      <a:pt x="314" y="11"/>
                    </a:cubicBezTo>
                    <a:cubicBezTo>
                      <a:pt x="311" y="12"/>
                      <a:pt x="309" y="10"/>
                      <a:pt x="308" y="8"/>
                    </a:cubicBezTo>
                    <a:cubicBezTo>
                      <a:pt x="253" y="15"/>
                      <a:pt x="253" y="15"/>
                      <a:pt x="253" y="15"/>
                    </a:cubicBezTo>
                    <a:cubicBezTo>
                      <a:pt x="252" y="17"/>
                      <a:pt x="250" y="19"/>
                      <a:pt x="248" y="20"/>
                    </a:cubicBezTo>
                    <a:cubicBezTo>
                      <a:pt x="245" y="20"/>
                      <a:pt x="244" y="19"/>
                      <a:pt x="242" y="17"/>
                    </a:cubicBezTo>
                    <a:cubicBezTo>
                      <a:pt x="165" y="55"/>
                      <a:pt x="165" y="55"/>
                      <a:pt x="165" y="55"/>
                    </a:cubicBezTo>
                    <a:cubicBezTo>
                      <a:pt x="166" y="58"/>
                      <a:pt x="163" y="61"/>
                      <a:pt x="160" y="62"/>
                    </a:cubicBezTo>
                    <a:cubicBezTo>
                      <a:pt x="159" y="62"/>
                      <a:pt x="159" y="62"/>
                      <a:pt x="159" y="62"/>
                    </a:cubicBezTo>
                    <a:cubicBezTo>
                      <a:pt x="129" y="162"/>
                      <a:pt x="129" y="162"/>
                      <a:pt x="129" y="162"/>
                    </a:cubicBezTo>
                    <a:cubicBezTo>
                      <a:pt x="130" y="163"/>
                      <a:pt x="132" y="165"/>
                      <a:pt x="132" y="167"/>
                    </a:cubicBezTo>
                    <a:cubicBezTo>
                      <a:pt x="132" y="170"/>
                      <a:pt x="130" y="173"/>
                      <a:pt x="127" y="173"/>
                    </a:cubicBezTo>
                    <a:cubicBezTo>
                      <a:pt x="124" y="173"/>
                      <a:pt x="121" y="171"/>
                      <a:pt x="121" y="168"/>
                    </a:cubicBezTo>
                    <a:cubicBezTo>
                      <a:pt x="121" y="166"/>
                      <a:pt x="121" y="165"/>
                      <a:pt x="122" y="164"/>
                    </a:cubicBezTo>
                    <a:cubicBezTo>
                      <a:pt x="88" y="117"/>
                      <a:pt x="88" y="117"/>
                      <a:pt x="88" y="117"/>
                    </a:cubicBezTo>
                    <a:cubicBezTo>
                      <a:pt x="88" y="117"/>
                      <a:pt x="87" y="117"/>
                      <a:pt x="87" y="117"/>
                    </a:cubicBezTo>
                    <a:cubicBezTo>
                      <a:pt x="86" y="117"/>
                      <a:pt x="85" y="117"/>
                      <a:pt x="84" y="117"/>
                    </a:cubicBezTo>
                    <a:cubicBezTo>
                      <a:pt x="80" y="124"/>
                      <a:pt x="80" y="124"/>
                      <a:pt x="80" y="124"/>
                    </a:cubicBezTo>
                    <a:cubicBezTo>
                      <a:pt x="80" y="125"/>
                      <a:pt x="81" y="126"/>
                      <a:pt x="81" y="127"/>
                    </a:cubicBezTo>
                    <a:cubicBezTo>
                      <a:pt x="81" y="130"/>
                      <a:pt x="79" y="133"/>
                      <a:pt x="76" y="134"/>
                    </a:cubicBezTo>
                    <a:cubicBezTo>
                      <a:pt x="73" y="134"/>
                      <a:pt x="70" y="132"/>
                      <a:pt x="70" y="129"/>
                    </a:cubicBezTo>
                    <a:cubicBezTo>
                      <a:pt x="70" y="127"/>
                      <a:pt x="70" y="125"/>
                      <a:pt x="72" y="124"/>
                    </a:cubicBezTo>
                    <a:cubicBezTo>
                      <a:pt x="53" y="91"/>
                      <a:pt x="53" y="91"/>
                      <a:pt x="53" y="91"/>
                    </a:cubicBezTo>
                    <a:cubicBezTo>
                      <a:pt x="52" y="91"/>
                      <a:pt x="52" y="91"/>
                      <a:pt x="51" y="91"/>
                    </a:cubicBezTo>
                    <a:cubicBezTo>
                      <a:pt x="51" y="91"/>
                      <a:pt x="50" y="91"/>
                      <a:pt x="49" y="91"/>
                    </a:cubicBezTo>
                    <a:cubicBezTo>
                      <a:pt x="35" y="114"/>
                      <a:pt x="35" y="114"/>
                      <a:pt x="35" y="114"/>
                    </a:cubicBezTo>
                    <a:cubicBezTo>
                      <a:pt x="36" y="115"/>
                      <a:pt x="37" y="116"/>
                      <a:pt x="37" y="118"/>
                    </a:cubicBezTo>
                    <a:cubicBezTo>
                      <a:pt x="37" y="121"/>
                      <a:pt x="35" y="124"/>
                      <a:pt x="32" y="124"/>
                    </a:cubicBezTo>
                    <a:cubicBezTo>
                      <a:pt x="29" y="125"/>
                      <a:pt x="26" y="122"/>
                      <a:pt x="26" y="119"/>
                    </a:cubicBezTo>
                    <a:cubicBezTo>
                      <a:pt x="25" y="117"/>
                      <a:pt x="26" y="115"/>
                      <a:pt x="28" y="114"/>
                    </a:cubicBezTo>
                    <a:cubicBezTo>
                      <a:pt x="7" y="66"/>
                      <a:pt x="7" y="66"/>
                      <a:pt x="7" y="66"/>
                    </a:cubicBezTo>
                    <a:cubicBezTo>
                      <a:pt x="7" y="66"/>
                      <a:pt x="7" y="66"/>
                      <a:pt x="7" y="66"/>
                    </a:cubicBezTo>
                    <a:cubicBezTo>
                      <a:pt x="3" y="67"/>
                      <a:pt x="1" y="65"/>
                      <a:pt x="0" y="61"/>
                    </a:cubicBezTo>
                    <a:cubicBezTo>
                      <a:pt x="0" y="58"/>
                      <a:pt x="2" y="56"/>
                      <a:pt x="5" y="55"/>
                    </a:cubicBezTo>
                    <a:cubicBezTo>
                      <a:pt x="8" y="55"/>
                      <a:pt x="11" y="57"/>
                      <a:pt x="11" y="60"/>
                    </a:cubicBezTo>
                    <a:cubicBezTo>
                      <a:pt x="12" y="62"/>
                      <a:pt x="11" y="64"/>
                      <a:pt x="9" y="65"/>
                    </a:cubicBezTo>
                    <a:cubicBezTo>
                      <a:pt x="31" y="113"/>
                      <a:pt x="31" y="113"/>
                      <a:pt x="31" y="113"/>
                    </a:cubicBez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182"/>
              <p:cNvSpPr/>
              <p:nvPr/>
            </p:nvSpPr>
            <p:spPr bwMode="auto">
              <a:xfrm>
                <a:off x="2983" y="2321"/>
                <a:ext cx="82" cy="65"/>
              </a:xfrm>
              <a:custGeom>
                <a:avLst/>
                <a:gdLst>
                  <a:gd name="T0" fmla="*/ 82 w 82"/>
                  <a:gd name="T1" fmla="*/ 65 h 65"/>
                  <a:gd name="T2" fmla="*/ 76 w 82"/>
                  <a:gd name="T3" fmla="*/ 44 h 65"/>
                  <a:gd name="T4" fmla="*/ 72 w 82"/>
                  <a:gd name="T5" fmla="*/ 49 h 65"/>
                  <a:gd name="T6" fmla="*/ 8 w 82"/>
                  <a:gd name="T7" fmla="*/ 0 h 65"/>
                  <a:gd name="T8" fmla="*/ 0 w 82"/>
                  <a:gd name="T9" fmla="*/ 10 h 65"/>
                  <a:gd name="T10" fmla="*/ 64 w 82"/>
                  <a:gd name="T11" fmla="*/ 59 h 65"/>
                  <a:gd name="T12" fmla="*/ 60 w 82"/>
                  <a:gd name="T13" fmla="*/ 64 h 65"/>
                  <a:gd name="T14" fmla="*/ 82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82" y="65"/>
                    </a:moveTo>
                    <a:lnTo>
                      <a:pt x="76" y="44"/>
                    </a:lnTo>
                    <a:lnTo>
                      <a:pt x="72" y="49"/>
                    </a:lnTo>
                    <a:lnTo>
                      <a:pt x="8" y="0"/>
                    </a:lnTo>
                    <a:lnTo>
                      <a:pt x="0" y="10"/>
                    </a:lnTo>
                    <a:lnTo>
                      <a:pt x="64" y="59"/>
                    </a:lnTo>
                    <a:lnTo>
                      <a:pt x="60" y="64"/>
                    </a:lnTo>
                    <a:lnTo>
                      <a:pt x="82" y="65"/>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183"/>
              <p:cNvSpPr/>
              <p:nvPr/>
            </p:nvSpPr>
            <p:spPr bwMode="auto">
              <a:xfrm>
                <a:off x="3025" y="2316"/>
                <a:ext cx="82" cy="65"/>
              </a:xfrm>
              <a:custGeom>
                <a:avLst/>
                <a:gdLst>
                  <a:gd name="T0" fmla="*/ 82 w 82"/>
                  <a:gd name="T1" fmla="*/ 65 h 65"/>
                  <a:gd name="T2" fmla="*/ 75 w 82"/>
                  <a:gd name="T3" fmla="*/ 44 h 65"/>
                  <a:gd name="T4" fmla="*/ 72 w 82"/>
                  <a:gd name="T5" fmla="*/ 48 h 65"/>
                  <a:gd name="T6" fmla="*/ 8 w 82"/>
                  <a:gd name="T7" fmla="*/ 0 h 65"/>
                  <a:gd name="T8" fmla="*/ 0 w 82"/>
                  <a:gd name="T9" fmla="*/ 10 h 65"/>
                  <a:gd name="T10" fmla="*/ 63 w 82"/>
                  <a:gd name="T11" fmla="*/ 58 h 65"/>
                  <a:gd name="T12" fmla="*/ 60 w 82"/>
                  <a:gd name="T13" fmla="*/ 64 h 65"/>
                  <a:gd name="T14" fmla="*/ 82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82" y="65"/>
                    </a:moveTo>
                    <a:lnTo>
                      <a:pt x="75" y="44"/>
                    </a:lnTo>
                    <a:lnTo>
                      <a:pt x="72" y="48"/>
                    </a:lnTo>
                    <a:lnTo>
                      <a:pt x="8" y="0"/>
                    </a:lnTo>
                    <a:lnTo>
                      <a:pt x="0" y="10"/>
                    </a:lnTo>
                    <a:lnTo>
                      <a:pt x="63" y="58"/>
                    </a:lnTo>
                    <a:lnTo>
                      <a:pt x="60" y="64"/>
                    </a:lnTo>
                    <a:lnTo>
                      <a:pt x="82" y="6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184"/>
              <p:cNvSpPr/>
              <p:nvPr/>
            </p:nvSpPr>
            <p:spPr bwMode="auto">
              <a:xfrm>
                <a:off x="2820" y="2323"/>
                <a:ext cx="135" cy="39"/>
              </a:xfrm>
              <a:custGeom>
                <a:avLst/>
                <a:gdLst>
                  <a:gd name="T0" fmla="*/ 0 w 135"/>
                  <a:gd name="T1" fmla="*/ 17 h 39"/>
                  <a:gd name="T2" fmla="*/ 132 w 135"/>
                  <a:gd name="T3" fmla="*/ 0 h 39"/>
                  <a:gd name="T4" fmla="*/ 135 w 135"/>
                  <a:gd name="T5" fmla="*/ 22 h 39"/>
                  <a:gd name="T6" fmla="*/ 2 w 135"/>
                  <a:gd name="T7" fmla="*/ 39 h 39"/>
                  <a:gd name="T8" fmla="*/ 0 w 135"/>
                  <a:gd name="T9" fmla="*/ 17 h 39"/>
                </a:gdLst>
                <a:ahLst/>
                <a:cxnLst>
                  <a:cxn ang="0">
                    <a:pos x="T0" y="T1"/>
                  </a:cxn>
                  <a:cxn ang="0">
                    <a:pos x="T2" y="T3"/>
                  </a:cxn>
                  <a:cxn ang="0">
                    <a:pos x="T4" y="T5"/>
                  </a:cxn>
                  <a:cxn ang="0">
                    <a:pos x="T6" y="T7"/>
                  </a:cxn>
                  <a:cxn ang="0">
                    <a:pos x="T8" y="T9"/>
                  </a:cxn>
                </a:cxnLst>
                <a:rect l="0" t="0" r="r" b="b"/>
                <a:pathLst>
                  <a:path w="135" h="39">
                    <a:moveTo>
                      <a:pt x="0" y="17"/>
                    </a:moveTo>
                    <a:lnTo>
                      <a:pt x="132" y="0"/>
                    </a:lnTo>
                    <a:lnTo>
                      <a:pt x="135" y="22"/>
                    </a:lnTo>
                    <a:lnTo>
                      <a:pt x="2" y="39"/>
                    </a:lnTo>
                    <a:lnTo>
                      <a:pt x="0" y="17"/>
                    </a:lnTo>
                    <a:close/>
                  </a:path>
                </a:pathLst>
              </a:custGeom>
              <a:solidFill>
                <a:srgbClr val="C9FF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185"/>
              <p:cNvSpPr/>
              <p:nvPr/>
            </p:nvSpPr>
            <p:spPr bwMode="auto">
              <a:xfrm>
                <a:off x="2823" y="2354"/>
                <a:ext cx="137" cy="38"/>
              </a:xfrm>
              <a:custGeom>
                <a:avLst/>
                <a:gdLst>
                  <a:gd name="T0" fmla="*/ 0 w 137"/>
                  <a:gd name="T1" fmla="*/ 18 h 38"/>
                  <a:gd name="T2" fmla="*/ 134 w 137"/>
                  <a:gd name="T3" fmla="*/ 0 h 38"/>
                  <a:gd name="T4" fmla="*/ 137 w 137"/>
                  <a:gd name="T5" fmla="*/ 21 h 38"/>
                  <a:gd name="T6" fmla="*/ 3 w 137"/>
                  <a:gd name="T7" fmla="*/ 38 h 38"/>
                  <a:gd name="T8" fmla="*/ 0 w 137"/>
                  <a:gd name="T9" fmla="*/ 18 h 38"/>
                </a:gdLst>
                <a:ahLst/>
                <a:cxnLst>
                  <a:cxn ang="0">
                    <a:pos x="T0" y="T1"/>
                  </a:cxn>
                  <a:cxn ang="0">
                    <a:pos x="T2" y="T3"/>
                  </a:cxn>
                  <a:cxn ang="0">
                    <a:pos x="T4" y="T5"/>
                  </a:cxn>
                  <a:cxn ang="0">
                    <a:pos x="T6" y="T7"/>
                  </a:cxn>
                  <a:cxn ang="0">
                    <a:pos x="T8" y="T9"/>
                  </a:cxn>
                </a:cxnLst>
                <a:rect l="0" t="0" r="r" b="b"/>
                <a:pathLst>
                  <a:path w="137" h="38">
                    <a:moveTo>
                      <a:pt x="0" y="18"/>
                    </a:moveTo>
                    <a:lnTo>
                      <a:pt x="134" y="0"/>
                    </a:lnTo>
                    <a:lnTo>
                      <a:pt x="137" y="21"/>
                    </a:lnTo>
                    <a:lnTo>
                      <a:pt x="3" y="38"/>
                    </a:lnTo>
                    <a:lnTo>
                      <a:pt x="0" y="18"/>
                    </a:lnTo>
                    <a:close/>
                  </a:path>
                </a:pathLst>
              </a:custGeom>
              <a:solidFill>
                <a:srgbClr val="F26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186"/>
              <p:cNvSpPr/>
              <p:nvPr/>
            </p:nvSpPr>
            <p:spPr bwMode="auto">
              <a:xfrm>
                <a:off x="2828" y="2385"/>
                <a:ext cx="135" cy="39"/>
              </a:xfrm>
              <a:custGeom>
                <a:avLst/>
                <a:gdLst>
                  <a:gd name="T0" fmla="*/ 0 w 135"/>
                  <a:gd name="T1" fmla="*/ 17 h 39"/>
                  <a:gd name="T2" fmla="*/ 132 w 135"/>
                  <a:gd name="T3" fmla="*/ 0 h 39"/>
                  <a:gd name="T4" fmla="*/ 135 w 135"/>
                  <a:gd name="T5" fmla="*/ 21 h 39"/>
                  <a:gd name="T6" fmla="*/ 3 w 135"/>
                  <a:gd name="T7" fmla="*/ 39 h 39"/>
                  <a:gd name="T8" fmla="*/ 0 w 135"/>
                  <a:gd name="T9" fmla="*/ 17 h 39"/>
                </a:gdLst>
                <a:ahLst/>
                <a:cxnLst>
                  <a:cxn ang="0">
                    <a:pos x="T0" y="T1"/>
                  </a:cxn>
                  <a:cxn ang="0">
                    <a:pos x="T2" y="T3"/>
                  </a:cxn>
                  <a:cxn ang="0">
                    <a:pos x="T4" y="T5"/>
                  </a:cxn>
                  <a:cxn ang="0">
                    <a:pos x="T6" y="T7"/>
                  </a:cxn>
                  <a:cxn ang="0">
                    <a:pos x="T8" y="T9"/>
                  </a:cxn>
                </a:cxnLst>
                <a:rect l="0" t="0" r="r" b="b"/>
                <a:pathLst>
                  <a:path w="135" h="39">
                    <a:moveTo>
                      <a:pt x="0" y="17"/>
                    </a:moveTo>
                    <a:lnTo>
                      <a:pt x="132" y="0"/>
                    </a:lnTo>
                    <a:lnTo>
                      <a:pt x="135" y="21"/>
                    </a:lnTo>
                    <a:lnTo>
                      <a:pt x="3" y="39"/>
                    </a:lnTo>
                    <a:lnTo>
                      <a:pt x="0" y="17"/>
                    </a:lnTo>
                    <a:close/>
                  </a:path>
                </a:pathLst>
              </a:custGeom>
              <a:solidFill>
                <a:srgbClr val="FFCC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187"/>
              <p:cNvSpPr/>
              <p:nvPr/>
            </p:nvSpPr>
            <p:spPr bwMode="auto">
              <a:xfrm>
                <a:off x="2801" y="2300"/>
                <a:ext cx="333" cy="470"/>
              </a:xfrm>
              <a:custGeom>
                <a:avLst/>
                <a:gdLst>
                  <a:gd name="T0" fmla="*/ 0 w 333"/>
                  <a:gd name="T1" fmla="*/ 6 h 470"/>
                  <a:gd name="T2" fmla="*/ 45 w 333"/>
                  <a:gd name="T3" fmla="*/ 0 h 470"/>
                  <a:gd name="T4" fmla="*/ 333 w 333"/>
                  <a:gd name="T5" fmla="*/ 434 h 470"/>
                  <a:gd name="T6" fmla="*/ 59 w 333"/>
                  <a:gd name="T7" fmla="*/ 470 h 470"/>
                  <a:gd name="T8" fmla="*/ 0 w 333"/>
                  <a:gd name="T9" fmla="*/ 6 h 470"/>
                </a:gdLst>
                <a:ahLst/>
                <a:cxnLst>
                  <a:cxn ang="0">
                    <a:pos x="T0" y="T1"/>
                  </a:cxn>
                  <a:cxn ang="0">
                    <a:pos x="T2" y="T3"/>
                  </a:cxn>
                  <a:cxn ang="0">
                    <a:pos x="T4" y="T5"/>
                  </a:cxn>
                  <a:cxn ang="0">
                    <a:pos x="T6" y="T7"/>
                  </a:cxn>
                  <a:cxn ang="0">
                    <a:pos x="T8" y="T9"/>
                  </a:cxn>
                </a:cxnLst>
                <a:rect l="0" t="0" r="r" b="b"/>
                <a:pathLst>
                  <a:path w="333" h="470">
                    <a:moveTo>
                      <a:pt x="0" y="6"/>
                    </a:moveTo>
                    <a:lnTo>
                      <a:pt x="45" y="0"/>
                    </a:lnTo>
                    <a:lnTo>
                      <a:pt x="333" y="434"/>
                    </a:lnTo>
                    <a:lnTo>
                      <a:pt x="59" y="470"/>
                    </a:lnTo>
                    <a:lnTo>
                      <a:pt x="0" y="6"/>
                    </a:lnTo>
                    <a:close/>
                  </a:path>
                </a:pathLst>
              </a:custGeom>
              <a:solidFill>
                <a:srgbClr val="294B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188"/>
              <p:cNvSpPr>
                <a:spLocks noEditPoints="1"/>
              </p:cNvSpPr>
              <p:nvPr/>
            </p:nvSpPr>
            <p:spPr bwMode="auto">
              <a:xfrm>
                <a:off x="2801" y="2300"/>
                <a:ext cx="333" cy="470"/>
              </a:xfrm>
              <a:custGeom>
                <a:avLst/>
                <a:gdLst>
                  <a:gd name="T0" fmla="*/ 57 w 333"/>
                  <a:gd name="T1" fmla="*/ 449 h 470"/>
                  <a:gd name="T2" fmla="*/ 320 w 333"/>
                  <a:gd name="T3" fmla="*/ 415 h 470"/>
                  <a:gd name="T4" fmla="*/ 333 w 333"/>
                  <a:gd name="T5" fmla="*/ 434 h 470"/>
                  <a:gd name="T6" fmla="*/ 59 w 333"/>
                  <a:gd name="T7" fmla="*/ 470 h 470"/>
                  <a:gd name="T8" fmla="*/ 57 w 333"/>
                  <a:gd name="T9" fmla="*/ 449 h 470"/>
                  <a:gd name="T10" fmla="*/ 45 w 333"/>
                  <a:gd name="T11" fmla="*/ 0 h 470"/>
                  <a:gd name="T12" fmla="*/ 57 w 333"/>
                  <a:gd name="T13" fmla="*/ 19 h 470"/>
                  <a:gd name="T14" fmla="*/ 2 w 333"/>
                  <a:gd name="T15" fmla="*/ 27 h 470"/>
                  <a:gd name="T16" fmla="*/ 0 w 333"/>
                  <a:gd name="T17" fmla="*/ 6 h 470"/>
                  <a:gd name="T18" fmla="*/ 45 w 333"/>
                  <a:gd name="T19" fmla="*/ 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470">
                    <a:moveTo>
                      <a:pt x="57" y="449"/>
                    </a:moveTo>
                    <a:lnTo>
                      <a:pt x="320" y="415"/>
                    </a:lnTo>
                    <a:lnTo>
                      <a:pt x="333" y="434"/>
                    </a:lnTo>
                    <a:lnTo>
                      <a:pt x="59" y="470"/>
                    </a:lnTo>
                    <a:lnTo>
                      <a:pt x="57" y="449"/>
                    </a:lnTo>
                    <a:close/>
                    <a:moveTo>
                      <a:pt x="45" y="0"/>
                    </a:moveTo>
                    <a:lnTo>
                      <a:pt x="57" y="19"/>
                    </a:lnTo>
                    <a:lnTo>
                      <a:pt x="2" y="27"/>
                    </a:lnTo>
                    <a:lnTo>
                      <a:pt x="0" y="6"/>
                    </a:lnTo>
                    <a:lnTo>
                      <a:pt x="45" y="0"/>
                    </a:lnTo>
                    <a:close/>
                  </a:path>
                </a:pathLst>
              </a:custGeom>
              <a:solidFill>
                <a:srgbClr val="0093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189"/>
              <p:cNvSpPr>
                <a:spLocks noEditPoints="1"/>
              </p:cNvSpPr>
              <p:nvPr/>
            </p:nvSpPr>
            <p:spPr bwMode="auto">
              <a:xfrm>
                <a:off x="2843" y="2550"/>
                <a:ext cx="271" cy="188"/>
              </a:xfrm>
              <a:custGeom>
                <a:avLst/>
                <a:gdLst>
                  <a:gd name="T0" fmla="*/ 218 w 271"/>
                  <a:gd name="T1" fmla="*/ 162 h 188"/>
                  <a:gd name="T2" fmla="*/ 133 w 271"/>
                  <a:gd name="T3" fmla="*/ 174 h 188"/>
                  <a:gd name="T4" fmla="*/ 66 w 271"/>
                  <a:gd name="T5" fmla="*/ 182 h 188"/>
                  <a:gd name="T6" fmla="*/ 16 w 271"/>
                  <a:gd name="T7" fmla="*/ 142 h 188"/>
                  <a:gd name="T8" fmla="*/ 5 w 271"/>
                  <a:gd name="T9" fmla="*/ 34 h 188"/>
                  <a:gd name="T10" fmla="*/ 46 w 271"/>
                  <a:gd name="T11" fmla="*/ 15 h 188"/>
                  <a:gd name="T12" fmla="*/ 88 w 271"/>
                  <a:gd name="T13" fmla="*/ 9 h 188"/>
                  <a:gd name="T14" fmla="*/ 133 w 271"/>
                  <a:gd name="T15" fmla="*/ 18 h 188"/>
                  <a:gd name="T16" fmla="*/ 156 w 271"/>
                  <a:gd name="T17" fmla="*/ 14 h 188"/>
                  <a:gd name="T18" fmla="*/ 181 w 271"/>
                  <a:gd name="T19" fmla="*/ 35 h 188"/>
                  <a:gd name="T20" fmla="*/ 204 w 271"/>
                  <a:gd name="T21" fmla="*/ 54 h 188"/>
                  <a:gd name="T22" fmla="*/ 229 w 271"/>
                  <a:gd name="T23" fmla="*/ 92 h 188"/>
                  <a:gd name="T24" fmla="*/ 236 w 271"/>
                  <a:gd name="T25" fmla="*/ 113 h 188"/>
                  <a:gd name="T26" fmla="*/ 239 w 271"/>
                  <a:gd name="T27" fmla="*/ 137 h 188"/>
                  <a:gd name="T28" fmla="*/ 271 w 271"/>
                  <a:gd name="T29" fmla="*/ 156 h 188"/>
                  <a:gd name="T30" fmla="*/ 238 w 271"/>
                  <a:gd name="T31" fmla="*/ 156 h 188"/>
                  <a:gd name="T32" fmla="*/ 218 w 271"/>
                  <a:gd name="T33" fmla="*/ 159 h 188"/>
                  <a:gd name="T34" fmla="*/ 192 w 271"/>
                  <a:gd name="T35" fmla="*/ 119 h 188"/>
                  <a:gd name="T36" fmla="*/ 207 w 271"/>
                  <a:gd name="T37" fmla="*/ 75 h 188"/>
                  <a:gd name="T38" fmla="*/ 176 w 271"/>
                  <a:gd name="T39" fmla="*/ 12 h 188"/>
                  <a:gd name="T40" fmla="*/ 184 w 271"/>
                  <a:gd name="T41" fmla="*/ 75 h 188"/>
                  <a:gd name="T42" fmla="*/ 164 w 271"/>
                  <a:gd name="T43" fmla="*/ 81 h 188"/>
                  <a:gd name="T44" fmla="*/ 190 w 271"/>
                  <a:gd name="T45" fmla="*/ 122 h 188"/>
                  <a:gd name="T46" fmla="*/ 175 w 271"/>
                  <a:gd name="T47" fmla="*/ 165 h 188"/>
                  <a:gd name="T48" fmla="*/ 154 w 271"/>
                  <a:gd name="T49" fmla="*/ 167 h 188"/>
                  <a:gd name="T50" fmla="*/ 146 w 271"/>
                  <a:gd name="T51" fmla="*/ 104 h 188"/>
                  <a:gd name="T52" fmla="*/ 166 w 271"/>
                  <a:gd name="T53" fmla="*/ 101 h 188"/>
                  <a:gd name="T54" fmla="*/ 141 w 271"/>
                  <a:gd name="T55" fmla="*/ 60 h 188"/>
                  <a:gd name="T56" fmla="*/ 155 w 271"/>
                  <a:gd name="T57" fmla="*/ 15 h 188"/>
                  <a:gd name="T58" fmla="*/ 133 w 271"/>
                  <a:gd name="T59" fmla="*/ 18 h 188"/>
                  <a:gd name="T60" fmla="*/ 141 w 271"/>
                  <a:gd name="T61" fmla="*/ 82 h 188"/>
                  <a:gd name="T62" fmla="*/ 121 w 271"/>
                  <a:gd name="T63" fmla="*/ 87 h 188"/>
                  <a:gd name="T64" fmla="*/ 146 w 271"/>
                  <a:gd name="T65" fmla="*/ 128 h 188"/>
                  <a:gd name="T66" fmla="*/ 132 w 271"/>
                  <a:gd name="T67" fmla="*/ 171 h 188"/>
                  <a:gd name="T68" fmla="*/ 111 w 271"/>
                  <a:gd name="T69" fmla="*/ 174 h 188"/>
                  <a:gd name="T70" fmla="*/ 103 w 271"/>
                  <a:gd name="T71" fmla="*/ 110 h 188"/>
                  <a:gd name="T72" fmla="*/ 123 w 271"/>
                  <a:gd name="T73" fmla="*/ 107 h 188"/>
                  <a:gd name="T74" fmla="*/ 98 w 271"/>
                  <a:gd name="T75" fmla="*/ 66 h 188"/>
                  <a:gd name="T76" fmla="*/ 112 w 271"/>
                  <a:gd name="T77" fmla="*/ 20 h 188"/>
                  <a:gd name="T78" fmla="*/ 89 w 271"/>
                  <a:gd name="T79" fmla="*/ 24 h 188"/>
                  <a:gd name="T80" fmla="*/ 98 w 271"/>
                  <a:gd name="T81" fmla="*/ 87 h 188"/>
                  <a:gd name="T82" fmla="*/ 78 w 271"/>
                  <a:gd name="T83" fmla="*/ 92 h 188"/>
                  <a:gd name="T84" fmla="*/ 103 w 271"/>
                  <a:gd name="T85" fmla="*/ 133 h 188"/>
                  <a:gd name="T86" fmla="*/ 89 w 271"/>
                  <a:gd name="T87" fmla="*/ 176 h 188"/>
                  <a:gd name="T88" fmla="*/ 68 w 271"/>
                  <a:gd name="T89" fmla="*/ 179 h 188"/>
                  <a:gd name="T90" fmla="*/ 60 w 271"/>
                  <a:gd name="T91" fmla="*/ 116 h 188"/>
                  <a:gd name="T92" fmla="*/ 80 w 271"/>
                  <a:gd name="T93" fmla="*/ 112 h 188"/>
                  <a:gd name="T94" fmla="*/ 54 w 271"/>
                  <a:gd name="T95" fmla="*/ 72 h 188"/>
                  <a:gd name="T96" fmla="*/ 69 w 271"/>
                  <a:gd name="T97" fmla="*/ 27 h 188"/>
                  <a:gd name="T98" fmla="*/ 46 w 271"/>
                  <a:gd name="T99" fmla="*/ 29 h 188"/>
                  <a:gd name="T100" fmla="*/ 54 w 271"/>
                  <a:gd name="T101" fmla="*/ 92 h 188"/>
                  <a:gd name="T102" fmla="*/ 34 w 271"/>
                  <a:gd name="T103" fmla="*/ 98 h 188"/>
                  <a:gd name="T104" fmla="*/ 60 w 271"/>
                  <a:gd name="T105" fmla="*/ 138 h 188"/>
                  <a:gd name="T106" fmla="*/ 45 w 271"/>
                  <a:gd name="T107" fmla="*/ 182 h 188"/>
                  <a:gd name="T108" fmla="*/ 25 w 271"/>
                  <a:gd name="T109" fmla="*/ 184 h 188"/>
                  <a:gd name="T110" fmla="*/ 39 w 271"/>
                  <a:gd name="T111" fmla="*/ 138 h 188"/>
                  <a:gd name="T112" fmla="*/ 14 w 271"/>
                  <a:gd name="T113" fmla="*/ 101 h 188"/>
                  <a:gd name="T114" fmla="*/ 11 w 271"/>
                  <a:gd name="T115" fmla="*/ 77 h 188"/>
                  <a:gd name="T116" fmla="*/ 25 w 271"/>
                  <a:gd name="T117" fmla="*/ 3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1" h="188">
                    <a:moveTo>
                      <a:pt x="271" y="156"/>
                    </a:moveTo>
                    <a:lnTo>
                      <a:pt x="263" y="156"/>
                    </a:lnTo>
                    <a:lnTo>
                      <a:pt x="262" y="156"/>
                    </a:lnTo>
                    <a:lnTo>
                      <a:pt x="242" y="159"/>
                    </a:lnTo>
                    <a:lnTo>
                      <a:pt x="239" y="159"/>
                    </a:lnTo>
                    <a:lnTo>
                      <a:pt x="219" y="162"/>
                    </a:lnTo>
                    <a:lnTo>
                      <a:pt x="218" y="162"/>
                    </a:lnTo>
                    <a:lnTo>
                      <a:pt x="199" y="165"/>
                    </a:lnTo>
                    <a:lnTo>
                      <a:pt x="196" y="165"/>
                    </a:lnTo>
                    <a:lnTo>
                      <a:pt x="176" y="167"/>
                    </a:lnTo>
                    <a:lnTo>
                      <a:pt x="175" y="168"/>
                    </a:lnTo>
                    <a:lnTo>
                      <a:pt x="155" y="170"/>
                    </a:lnTo>
                    <a:lnTo>
                      <a:pt x="153" y="171"/>
                    </a:lnTo>
                    <a:lnTo>
                      <a:pt x="133" y="174"/>
                    </a:lnTo>
                    <a:lnTo>
                      <a:pt x="132" y="174"/>
                    </a:lnTo>
                    <a:lnTo>
                      <a:pt x="112" y="176"/>
                    </a:lnTo>
                    <a:lnTo>
                      <a:pt x="109" y="176"/>
                    </a:lnTo>
                    <a:lnTo>
                      <a:pt x="89" y="179"/>
                    </a:lnTo>
                    <a:lnTo>
                      <a:pt x="89" y="179"/>
                    </a:lnTo>
                    <a:lnTo>
                      <a:pt x="69" y="182"/>
                    </a:lnTo>
                    <a:lnTo>
                      <a:pt x="66" y="182"/>
                    </a:lnTo>
                    <a:lnTo>
                      <a:pt x="45" y="184"/>
                    </a:lnTo>
                    <a:lnTo>
                      <a:pt x="45" y="184"/>
                    </a:lnTo>
                    <a:lnTo>
                      <a:pt x="25" y="187"/>
                    </a:lnTo>
                    <a:lnTo>
                      <a:pt x="22" y="188"/>
                    </a:lnTo>
                    <a:lnTo>
                      <a:pt x="22" y="185"/>
                    </a:lnTo>
                    <a:lnTo>
                      <a:pt x="16" y="145"/>
                    </a:lnTo>
                    <a:lnTo>
                      <a:pt x="16" y="142"/>
                    </a:lnTo>
                    <a:lnTo>
                      <a:pt x="11" y="101"/>
                    </a:lnTo>
                    <a:lnTo>
                      <a:pt x="11" y="98"/>
                    </a:lnTo>
                    <a:lnTo>
                      <a:pt x="6" y="57"/>
                    </a:lnTo>
                    <a:lnTo>
                      <a:pt x="5" y="54"/>
                    </a:lnTo>
                    <a:lnTo>
                      <a:pt x="0" y="20"/>
                    </a:lnTo>
                    <a:lnTo>
                      <a:pt x="3" y="20"/>
                    </a:lnTo>
                    <a:lnTo>
                      <a:pt x="5" y="34"/>
                    </a:lnTo>
                    <a:lnTo>
                      <a:pt x="25" y="31"/>
                    </a:lnTo>
                    <a:lnTo>
                      <a:pt x="24" y="18"/>
                    </a:lnTo>
                    <a:lnTo>
                      <a:pt x="24" y="18"/>
                    </a:lnTo>
                    <a:lnTo>
                      <a:pt x="25" y="31"/>
                    </a:lnTo>
                    <a:lnTo>
                      <a:pt x="45" y="28"/>
                    </a:lnTo>
                    <a:lnTo>
                      <a:pt x="43" y="15"/>
                    </a:lnTo>
                    <a:lnTo>
                      <a:pt x="46" y="15"/>
                    </a:lnTo>
                    <a:lnTo>
                      <a:pt x="48" y="28"/>
                    </a:lnTo>
                    <a:lnTo>
                      <a:pt x="69" y="26"/>
                    </a:lnTo>
                    <a:lnTo>
                      <a:pt x="67" y="12"/>
                    </a:lnTo>
                    <a:lnTo>
                      <a:pt x="67" y="12"/>
                    </a:lnTo>
                    <a:lnTo>
                      <a:pt x="69" y="26"/>
                    </a:lnTo>
                    <a:lnTo>
                      <a:pt x="89" y="23"/>
                    </a:lnTo>
                    <a:lnTo>
                      <a:pt x="88" y="9"/>
                    </a:lnTo>
                    <a:lnTo>
                      <a:pt x="90" y="8"/>
                    </a:lnTo>
                    <a:lnTo>
                      <a:pt x="91" y="23"/>
                    </a:lnTo>
                    <a:lnTo>
                      <a:pt x="112" y="20"/>
                    </a:lnTo>
                    <a:lnTo>
                      <a:pt x="110" y="7"/>
                    </a:lnTo>
                    <a:lnTo>
                      <a:pt x="110" y="7"/>
                    </a:lnTo>
                    <a:lnTo>
                      <a:pt x="112" y="20"/>
                    </a:lnTo>
                    <a:lnTo>
                      <a:pt x="133" y="18"/>
                    </a:lnTo>
                    <a:lnTo>
                      <a:pt x="131" y="4"/>
                    </a:lnTo>
                    <a:lnTo>
                      <a:pt x="134" y="3"/>
                    </a:lnTo>
                    <a:lnTo>
                      <a:pt x="135" y="17"/>
                    </a:lnTo>
                    <a:lnTo>
                      <a:pt x="155" y="14"/>
                    </a:lnTo>
                    <a:lnTo>
                      <a:pt x="153" y="0"/>
                    </a:lnTo>
                    <a:lnTo>
                      <a:pt x="154" y="0"/>
                    </a:lnTo>
                    <a:lnTo>
                      <a:pt x="156" y="14"/>
                    </a:lnTo>
                    <a:lnTo>
                      <a:pt x="176" y="11"/>
                    </a:lnTo>
                    <a:lnTo>
                      <a:pt x="176" y="11"/>
                    </a:lnTo>
                    <a:lnTo>
                      <a:pt x="179" y="17"/>
                    </a:lnTo>
                    <a:lnTo>
                      <a:pt x="181" y="32"/>
                    </a:lnTo>
                    <a:lnTo>
                      <a:pt x="189" y="31"/>
                    </a:lnTo>
                    <a:lnTo>
                      <a:pt x="190" y="34"/>
                    </a:lnTo>
                    <a:lnTo>
                      <a:pt x="181" y="35"/>
                    </a:lnTo>
                    <a:lnTo>
                      <a:pt x="184" y="54"/>
                    </a:lnTo>
                    <a:lnTo>
                      <a:pt x="203" y="52"/>
                    </a:lnTo>
                    <a:lnTo>
                      <a:pt x="203" y="53"/>
                    </a:lnTo>
                    <a:lnTo>
                      <a:pt x="184" y="55"/>
                    </a:lnTo>
                    <a:lnTo>
                      <a:pt x="187" y="75"/>
                    </a:lnTo>
                    <a:lnTo>
                      <a:pt x="207" y="73"/>
                    </a:lnTo>
                    <a:lnTo>
                      <a:pt x="204" y="54"/>
                    </a:lnTo>
                    <a:lnTo>
                      <a:pt x="205" y="56"/>
                    </a:lnTo>
                    <a:lnTo>
                      <a:pt x="208" y="73"/>
                    </a:lnTo>
                    <a:lnTo>
                      <a:pt x="216" y="72"/>
                    </a:lnTo>
                    <a:lnTo>
                      <a:pt x="218" y="74"/>
                    </a:lnTo>
                    <a:lnTo>
                      <a:pt x="208" y="75"/>
                    </a:lnTo>
                    <a:lnTo>
                      <a:pt x="210" y="95"/>
                    </a:lnTo>
                    <a:lnTo>
                      <a:pt x="229" y="92"/>
                    </a:lnTo>
                    <a:lnTo>
                      <a:pt x="230" y="93"/>
                    </a:lnTo>
                    <a:lnTo>
                      <a:pt x="210" y="96"/>
                    </a:lnTo>
                    <a:lnTo>
                      <a:pt x="213" y="116"/>
                    </a:lnTo>
                    <a:lnTo>
                      <a:pt x="233" y="113"/>
                    </a:lnTo>
                    <a:lnTo>
                      <a:pt x="230" y="94"/>
                    </a:lnTo>
                    <a:lnTo>
                      <a:pt x="234" y="100"/>
                    </a:lnTo>
                    <a:lnTo>
                      <a:pt x="236" y="113"/>
                    </a:lnTo>
                    <a:lnTo>
                      <a:pt x="243" y="112"/>
                    </a:lnTo>
                    <a:lnTo>
                      <a:pt x="245" y="115"/>
                    </a:lnTo>
                    <a:lnTo>
                      <a:pt x="236" y="116"/>
                    </a:lnTo>
                    <a:lnTo>
                      <a:pt x="238" y="136"/>
                    </a:lnTo>
                    <a:lnTo>
                      <a:pt x="256" y="133"/>
                    </a:lnTo>
                    <a:lnTo>
                      <a:pt x="257" y="134"/>
                    </a:lnTo>
                    <a:lnTo>
                      <a:pt x="239" y="137"/>
                    </a:lnTo>
                    <a:lnTo>
                      <a:pt x="241" y="156"/>
                    </a:lnTo>
                    <a:lnTo>
                      <a:pt x="262" y="154"/>
                    </a:lnTo>
                    <a:lnTo>
                      <a:pt x="259" y="138"/>
                    </a:lnTo>
                    <a:lnTo>
                      <a:pt x="260" y="138"/>
                    </a:lnTo>
                    <a:lnTo>
                      <a:pt x="262" y="154"/>
                    </a:lnTo>
                    <a:lnTo>
                      <a:pt x="270" y="153"/>
                    </a:lnTo>
                    <a:lnTo>
                      <a:pt x="271" y="156"/>
                    </a:lnTo>
                    <a:close/>
                    <a:moveTo>
                      <a:pt x="234" y="116"/>
                    </a:moveTo>
                    <a:lnTo>
                      <a:pt x="236" y="136"/>
                    </a:lnTo>
                    <a:lnTo>
                      <a:pt x="216" y="138"/>
                    </a:lnTo>
                    <a:lnTo>
                      <a:pt x="213" y="119"/>
                    </a:lnTo>
                    <a:lnTo>
                      <a:pt x="234" y="116"/>
                    </a:lnTo>
                    <a:close/>
                    <a:moveTo>
                      <a:pt x="236" y="137"/>
                    </a:moveTo>
                    <a:lnTo>
                      <a:pt x="238" y="156"/>
                    </a:lnTo>
                    <a:lnTo>
                      <a:pt x="218" y="159"/>
                    </a:lnTo>
                    <a:lnTo>
                      <a:pt x="216" y="139"/>
                    </a:lnTo>
                    <a:lnTo>
                      <a:pt x="236" y="137"/>
                    </a:lnTo>
                    <a:close/>
                    <a:moveTo>
                      <a:pt x="198" y="162"/>
                    </a:moveTo>
                    <a:lnTo>
                      <a:pt x="195" y="142"/>
                    </a:lnTo>
                    <a:lnTo>
                      <a:pt x="216" y="139"/>
                    </a:lnTo>
                    <a:lnTo>
                      <a:pt x="218" y="159"/>
                    </a:lnTo>
                    <a:lnTo>
                      <a:pt x="198" y="162"/>
                    </a:lnTo>
                    <a:close/>
                    <a:moveTo>
                      <a:pt x="195" y="141"/>
                    </a:moveTo>
                    <a:lnTo>
                      <a:pt x="192" y="121"/>
                    </a:lnTo>
                    <a:lnTo>
                      <a:pt x="213" y="119"/>
                    </a:lnTo>
                    <a:lnTo>
                      <a:pt x="216" y="138"/>
                    </a:lnTo>
                    <a:lnTo>
                      <a:pt x="195" y="141"/>
                    </a:lnTo>
                    <a:close/>
                    <a:moveTo>
                      <a:pt x="192" y="119"/>
                    </a:moveTo>
                    <a:lnTo>
                      <a:pt x="190" y="99"/>
                    </a:lnTo>
                    <a:lnTo>
                      <a:pt x="209" y="96"/>
                    </a:lnTo>
                    <a:lnTo>
                      <a:pt x="212" y="116"/>
                    </a:lnTo>
                    <a:lnTo>
                      <a:pt x="192" y="119"/>
                    </a:lnTo>
                    <a:close/>
                    <a:moveTo>
                      <a:pt x="190" y="98"/>
                    </a:moveTo>
                    <a:lnTo>
                      <a:pt x="187" y="78"/>
                    </a:lnTo>
                    <a:lnTo>
                      <a:pt x="207" y="75"/>
                    </a:lnTo>
                    <a:lnTo>
                      <a:pt x="209" y="95"/>
                    </a:lnTo>
                    <a:lnTo>
                      <a:pt x="190" y="98"/>
                    </a:lnTo>
                    <a:close/>
                    <a:moveTo>
                      <a:pt x="176" y="12"/>
                    </a:moveTo>
                    <a:lnTo>
                      <a:pt x="179" y="32"/>
                    </a:lnTo>
                    <a:lnTo>
                      <a:pt x="159" y="35"/>
                    </a:lnTo>
                    <a:lnTo>
                      <a:pt x="156" y="15"/>
                    </a:lnTo>
                    <a:lnTo>
                      <a:pt x="176" y="12"/>
                    </a:lnTo>
                    <a:close/>
                    <a:moveTo>
                      <a:pt x="179" y="35"/>
                    </a:moveTo>
                    <a:lnTo>
                      <a:pt x="181" y="55"/>
                    </a:lnTo>
                    <a:lnTo>
                      <a:pt x="162" y="57"/>
                    </a:lnTo>
                    <a:lnTo>
                      <a:pt x="159" y="37"/>
                    </a:lnTo>
                    <a:lnTo>
                      <a:pt x="179" y="35"/>
                    </a:lnTo>
                    <a:close/>
                    <a:moveTo>
                      <a:pt x="181" y="55"/>
                    </a:moveTo>
                    <a:lnTo>
                      <a:pt x="184" y="75"/>
                    </a:lnTo>
                    <a:lnTo>
                      <a:pt x="164" y="78"/>
                    </a:lnTo>
                    <a:lnTo>
                      <a:pt x="162" y="58"/>
                    </a:lnTo>
                    <a:lnTo>
                      <a:pt x="181" y="55"/>
                    </a:lnTo>
                    <a:close/>
                    <a:moveTo>
                      <a:pt x="184" y="78"/>
                    </a:moveTo>
                    <a:lnTo>
                      <a:pt x="187" y="99"/>
                    </a:lnTo>
                    <a:lnTo>
                      <a:pt x="167" y="101"/>
                    </a:lnTo>
                    <a:lnTo>
                      <a:pt x="164" y="81"/>
                    </a:lnTo>
                    <a:lnTo>
                      <a:pt x="184" y="78"/>
                    </a:lnTo>
                    <a:close/>
                    <a:moveTo>
                      <a:pt x="187" y="99"/>
                    </a:moveTo>
                    <a:lnTo>
                      <a:pt x="190" y="119"/>
                    </a:lnTo>
                    <a:lnTo>
                      <a:pt x="170" y="121"/>
                    </a:lnTo>
                    <a:lnTo>
                      <a:pt x="167" y="101"/>
                    </a:lnTo>
                    <a:lnTo>
                      <a:pt x="187" y="99"/>
                    </a:lnTo>
                    <a:close/>
                    <a:moveTo>
                      <a:pt x="190" y="122"/>
                    </a:moveTo>
                    <a:lnTo>
                      <a:pt x="192" y="142"/>
                    </a:lnTo>
                    <a:lnTo>
                      <a:pt x="172" y="145"/>
                    </a:lnTo>
                    <a:lnTo>
                      <a:pt x="170" y="124"/>
                    </a:lnTo>
                    <a:lnTo>
                      <a:pt x="190" y="122"/>
                    </a:lnTo>
                    <a:close/>
                    <a:moveTo>
                      <a:pt x="192" y="142"/>
                    </a:moveTo>
                    <a:lnTo>
                      <a:pt x="195" y="163"/>
                    </a:lnTo>
                    <a:lnTo>
                      <a:pt x="175" y="165"/>
                    </a:lnTo>
                    <a:lnTo>
                      <a:pt x="172" y="145"/>
                    </a:lnTo>
                    <a:lnTo>
                      <a:pt x="192" y="142"/>
                    </a:lnTo>
                    <a:close/>
                    <a:moveTo>
                      <a:pt x="154" y="167"/>
                    </a:moveTo>
                    <a:lnTo>
                      <a:pt x="152" y="147"/>
                    </a:lnTo>
                    <a:lnTo>
                      <a:pt x="172" y="145"/>
                    </a:lnTo>
                    <a:lnTo>
                      <a:pt x="174" y="165"/>
                    </a:lnTo>
                    <a:lnTo>
                      <a:pt x="154" y="167"/>
                    </a:lnTo>
                    <a:close/>
                    <a:moveTo>
                      <a:pt x="152" y="147"/>
                    </a:moveTo>
                    <a:lnTo>
                      <a:pt x="149" y="127"/>
                    </a:lnTo>
                    <a:lnTo>
                      <a:pt x="170" y="124"/>
                    </a:lnTo>
                    <a:lnTo>
                      <a:pt x="172" y="145"/>
                    </a:lnTo>
                    <a:lnTo>
                      <a:pt x="152" y="147"/>
                    </a:lnTo>
                    <a:close/>
                    <a:moveTo>
                      <a:pt x="149" y="124"/>
                    </a:moveTo>
                    <a:lnTo>
                      <a:pt x="146" y="104"/>
                    </a:lnTo>
                    <a:lnTo>
                      <a:pt x="166" y="101"/>
                    </a:lnTo>
                    <a:lnTo>
                      <a:pt x="169" y="122"/>
                    </a:lnTo>
                    <a:lnTo>
                      <a:pt x="149" y="124"/>
                    </a:lnTo>
                    <a:close/>
                    <a:moveTo>
                      <a:pt x="146" y="103"/>
                    </a:moveTo>
                    <a:lnTo>
                      <a:pt x="144" y="83"/>
                    </a:lnTo>
                    <a:lnTo>
                      <a:pt x="163" y="81"/>
                    </a:lnTo>
                    <a:lnTo>
                      <a:pt x="166" y="101"/>
                    </a:lnTo>
                    <a:lnTo>
                      <a:pt x="146" y="103"/>
                    </a:lnTo>
                    <a:close/>
                    <a:moveTo>
                      <a:pt x="144" y="81"/>
                    </a:moveTo>
                    <a:lnTo>
                      <a:pt x="141" y="61"/>
                    </a:lnTo>
                    <a:lnTo>
                      <a:pt x="161" y="58"/>
                    </a:lnTo>
                    <a:lnTo>
                      <a:pt x="163" y="78"/>
                    </a:lnTo>
                    <a:lnTo>
                      <a:pt x="144" y="81"/>
                    </a:lnTo>
                    <a:close/>
                    <a:moveTo>
                      <a:pt x="141" y="60"/>
                    </a:moveTo>
                    <a:lnTo>
                      <a:pt x="138" y="40"/>
                    </a:lnTo>
                    <a:lnTo>
                      <a:pt x="158" y="37"/>
                    </a:lnTo>
                    <a:lnTo>
                      <a:pt x="161" y="57"/>
                    </a:lnTo>
                    <a:lnTo>
                      <a:pt x="141" y="60"/>
                    </a:lnTo>
                    <a:close/>
                    <a:moveTo>
                      <a:pt x="138" y="37"/>
                    </a:moveTo>
                    <a:lnTo>
                      <a:pt x="135" y="18"/>
                    </a:lnTo>
                    <a:lnTo>
                      <a:pt x="155" y="15"/>
                    </a:lnTo>
                    <a:lnTo>
                      <a:pt x="158" y="35"/>
                    </a:lnTo>
                    <a:lnTo>
                      <a:pt x="138" y="37"/>
                    </a:lnTo>
                    <a:close/>
                    <a:moveTo>
                      <a:pt x="133" y="18"/>
                    </a:moveTo>
                    <a:lnTo>
                      <a:pt x="135" y="38"/>
                    </a:lnTo>
                    <a:lnTo>
                      <a:pt x="115" y="41"/>
                    </a:lnTo>
                    <a:lnTo>
                      <a:pt x="113" y="20"/>
                    </a:lnTo>
                    <a:lnTo>
                      <a:pt x="133" y="18"/>
                    </a:lnTo>
                    <a:close/>
                    <a:moveTo>
                      <a:pt x="135" y="41"/>
                    </a:moveTo>
                    <a:lnTo>
                      <a:pt x="138" y="61"/>
                    </a:lnTo>
                    <a:lnTo>
                      <a:pt x="118" y="64"/>
                    </a:lnTo>
                    <a:lnTo>
                      <a:pt x="116" y="44"/>
                    </a:lnTo>
                    <a:lnTo>
                      <a:pt x="135" y="41"/>
                    </a:lnTo>
                    <a:close/>
                    <a:moveTo>
                      <a:pt x="138" y="62"/>
                    </a:moveTo>
                    <a:lnTo>
                      <a:pt x="141" y="82"/>
                    </a:lnTo>
                    <a:lnTo>
                      <a:pt x="121" y="84"/>
                    </a:lnTo>
                    <a:lnTo>
                      <a:pt x="118" y="64"/>
                    </a:lnTo>
                    <a:lnTo>
                      <a:pt x="138" y="62"/>
                    </a:lnTo>
                    <a:close/>
                    <a:moveTo>
                      <a:pt x="141" y="84"/>
                    </a:moveTo>
                    <a:lnTo>
                      <a:pt x="144" y="104"/>
                    </a:lnTo>
                    <a:lnTo>
                      <a:pt x="124" y="107"/>
                    </a:lnTo>
                    <a:lnTo>
                      <a:pt x="121" y="87"/>
                    </a:lnTo>
                    <a:lnTo>
                      <a:pt x="141" y="84"/>
                    </a:lnTo>
                    <a:close/>
                    <a:moveTo>
                      <a:pt x="144" y="105"/>
                    </a:moveTo>
                    <a:lnTo>
                      <a:pt x="146" y="125"/>
                    </a:lnTo>
                    <a:lnTo>
                      <a:pt x="126" y="128"/>
                    </a:lnTo>
                    <a:lnTo>
                      <a:pt x="124" y="108"/>
                    </a:lnTo>
                    <a:lnTo>
                      <a:pt x="144" y="105"/>
                    </a:lnTo>
                    <a:close/>
                    <a:moveTo>
                      <a:pt x="146" y="128"/>
                    </a:moveTo>
                    <a:lnTo>
                      <a:pt x="149" y="147"/>
                    </a:lnTo>
                    <a:lnTo>
                      <a:pt x="129" y="150"/>
                    </a:lnTo>
                    <a:lnTo>
                      <a:pt x="126" y="130"/>
                    </a:lnTo>
                    <a:lnTo>
                      <a:pt x="146" y="128"/>
                    </a:lnTo>
                    <a:close/>
                    <a:moveTo>
                      <a:pt x="149" y="148"/>
                    </a:moveTo>
                    <a:lnTo>
                      <a:pt x="152" y="168"/>
                    </a:lnTo>
                    <a:lnTo>
                      <a:pt x="132" y="171"/>
                    </a:lnTo>
                    <a:lnTo>
                      <a:pt x="129" y="151"/>
                    </a:lnTo>
                    <a:lnTo>
                      <a:pt x="149" y="148"/>
                    </a:lnTo>
                    <a:close/>
                    <a:moveTo>
                      <a:pt x="111" y="174"/>
                    </a:moveTo>
                    <a:lnTo>
                      <a:pt x="108" y="154"/>
                    </a:lnTo>
                    <a:lnTo>
                      <a:pt x="129" y="151"/>
                    </a:lnTo>
                    <a:lnTo>
                      <a:pt x="131" y="171"/>
                    </a:lnTo>
                    <a:lnTo>
                      <a:pt x="111" y="174"/>
                    </a:lnTo>
                    <a:close/>
                    <a:moveTo>
                      <a:pt x="108" y="153"/>
                    </a:moveTo>
                    <a:lnTo>
                      <a:pt x="106" y="133"/>
                    </a:lnTo>
                    <a:lnTo>
                      <a:pt x="126" y="130"/>
                    </a:lnTo>
                    <a:lnTo>
                      <a:pt x="128" y="150"/>
                    </a:lnTo>
                    <a:lnTo>
                      <a:pt x="108" y="153"/>
                    </a:lnTo>
                    <a:close/>
                    <a:moveTo>
                      <a:pt x="106" y="130"/>
                    </a:moveTo>
                    <a:lnTo>
                      <a:pt x="103" y="110"/>
                    </a:lnTo>
                    <a:lnTo>
                      <a:pt x="123" y="108"/>
                    </a:lnTo>
                    <a:lnTo>
                      <a:pt x="126" y="128"/>
                    </a:lnTo>
                    <a:lnTo>
                      <a:pt x="106" y="130"/>
                    </a:lnTo>
                    <a:close/>
                    <a:moveTo>
                      <a:pt x="103" y="110"/>
                    </a:moveTo>
                    <a:lnTo>
                      <a:pt x="100" y="90"/>
                    </a:lnTo>
                    <a:lnTo>
                      <a:pt x="120" y="87"/>
                    </a:lnTo>
                    <a:lnTo>
                      <a:pt x="123" y="107"/>
                    </a:lnTo>
                    <a:lnTo>
                      <a:pt x="103" y="110"/>
                    </a:lnTo>
                    <a:close/>
                    <a:moveTo>
                      <a:pt x="100" y="87"/>
                    </a:moveTo>
                    <a:lnTo>
                      <a:pt x="98" y="66"/>
                    </a:lnTo>
                    <a:lnTo>
                      <a:pt x="117" y="64"/>
                    </a:lnTo>
                    <a:lnTo>
                      <a:pt x="120" y="84"/>
                    </a:lnTo>
                    <a:lnTo>
                      <a:pt x="100" y="87"/>
                    </a:lnTo>
                    <a:close/>
                    <a:moveTo>
                      <a:pt x="98" y="66"/>
                    </a:moveTo>
                    <a:lnTo>
                      <a:pt x="95" y="45"/>
                    </a:lnTo>
                    <a:lnTo>
                      <a:pt x="115" y="44"/>
                    </a:lnTo>
                    <a:lnTo>
                      <a:pt x="117" y="64"/>
                    </a:lnTo>
                    <a:lnTo>
                      <a:pt x="98" y="66"/>
                    </a:lnTo>
                    <a:close/>
                    <a:moveTo>
                      <a:pt x="94" y="44"/>
                    </a:moveTo>
                    <a:lnTo>
                      <a:pt x="92" y="23"/>
                    </a:lnTo>
                    <a:lnTo>
                      <a:pt x="112" y="20"/>
                    </a:lnTo>
                    <a:lnTo>
                      <a:pt x="115" y="41"/>
                    </a:lnTo>
                    <a:lnTo>
                      <a:pt x="94" y="44"/>
                    </a:lnTo>
                    <a:close/>
                    <a:moveTo>
                      <a:pt x="89" y="24"/>
                    </a:moveTo>
                    <a:lnTo>
                      <a:pt x="91" y="44"/>
                    </a:lnTo>
                    <a:lnTo>
                      <a:pt x="71" y="46"/>
                    </a:lnTo>
                    <a:lnTo>
                      <a:pt x="70" y="27"/>
                    </a:lnTo>
                    <a:lnTo>
                      <a:pt x="89" y="24"/>
                    </a:lnTo>
                    <a:close/>
                    <a:moveTo>
                      <a:pt x="92" y="46"/>
                    </a:moveTo>
                    <a:lnTo>
                      <a:pt x="95" y="66"/>
                    </a:lnTo>
                    <a:lnTo>
                      <a:pt x="75" y="69"/>
                    </a:lnTo>
                    <a:lnTo>
                      <a:pt x="72" y="49"/>
                    </a:lnTo>
                    <a:lnTo>
                      <a:pt x="92" y="46"/>
                    </a:lnTo>
                    <a:close/>
                    <a:moveTo>
                      <a:pt x="95" y="67"/>
                    </a:moveTo>
                    <a:lnTo>
                      <a:pt x="98" y="87"/>
                    </a:lnTo>
                    <a:lnTo>
                      <a:pt x="78" y="90"/>
                    </a:lnTo>
                    <a:lnTo>
                      <a:pt x="75" y="70"/>
                    </a:lnTo>
                    <a:lnTo>
                      <a:pt x="95" y="67"/>
                    </a:lnTo>
                    <a:close/>
                    <a:moveTo>
                      <a:pt x="98" y="90"/>
                    </a:moveTo>
                    <a:lnTo>
                      <a:pt x="100" y="110"/>
                    </a:lnTo>
                    <a:lnTo>
                      <a:pt x="80" y="112"/>
                    </a:lnTo>
                    <a:lnTo>
                      <a:pt x="78" y="92"/>
                    </a:lnTo>
                    <a:lnTo>
                      <a:pt x="98" y="90"/>
                    </a:lnTo>
                    <a:close/>
                    <a:moveTo>
                      <a:pt x="100" y="110"/>
                    </a:moveTo>
                    <a:lnTo>
                      <a:pt x="103" y="130"/>
                    </a:lnTo>
                    <a:lnTo>
                      <a:pt x="83" y="133"/>
                    </a:lnTo>
                    <a:lnTo>
                      <a:pt x="80" y="113"/>
                    </a:lnTo>
                    <a:lnTo>
                      <a:pt x="100" y="110"/>
                    </a:lnTo>
                    <a:close/>
                    <a:moveTo>
                      <a:pt x="103" y="133"/>
                    </a:moveTo>
                    <a:lnTo>
                      <a:pt x="106" y="153"/>
                    </a:lnTo>
                    <a:lnTo>
                      <a:pt x="86" y="156"/>
                    </a:lnTo>
                    <a:lnTo>
                      <a:pt x="83" y="136"/>
                    </a:lnTo>
                    <a:lnTo>
                      <a:pt x="103" y="133"/>
                    </a:lnTo>
                    <a:close/>
                    <a:moveTo>
                      <a:pt x="106" y="154"/>
                    </a:moveTo>
                    <a:lnTo>
                      <a:pt x="108" y="174"/>
                    </a:lnTo>
                    <a:lnTo>
                      <a:pt x="89" y="176"/>
                    </a:lnTo>
                    <a:lnTo>
                      <a:pt x="86" y="156"/>
                    </a:lnTo>
                    <a:lnTo>
                      <a:pt x="106" y="154"/>
                    </a:lnTo>
                    <a:close/>
                    <a:moveTo>
                      <a:pt x="68" y="179"/>
                    </a:moveTo>
                    <a:lnTo>
                      <a:pt x="65" y="159"/>
                    </a:lnTo>
                    <a:lnTo>
                      <a:pt x="85" y="156"/>
                    </a:lnTo>
                    <a:lnTo>
                      <a:pt x="88" y="176"/>
                    </a:lnTo>
                    <a:lnTo>
                      <a:pt x="68" y="179"/>
                    </a:lnTo>
                    <a:close/>
                    <a:moveTo>
                      <a:pt x="65" y="158"/>
                    </a:moveTo>
                    <a:lnTo>
                      <a:pt x="62" y="138"/>
                    </a:lnTo>
                    <a:lnTo>
                      <a:pt x="82" y="136"/>
                    </a:lnTo>
                    <a:lnTo>
                      <a:pt x="85" y="156"/>
                    </a:lnTo>
                    <a:lnTo>
                      <a:pt x="65" y="158"/>
                    </a:lnTo>
                    <a:close/>
                    <a:moveTo>
                      <a:pt x="62" y="136"/>
                    </a:moveTo>
                    <a:lnTo>
                      <a:pt x="60" y="116"/>
                    </a:lnTo>
                    <a:lnTo>
                      <a:pt x="80" y="113"/>
                    </a:lnTo>
                    <a:lnTo>
                      <a:pt x="82" y="133"/>
                    </a:lnTo>
                    <a:lnTo>
                      <a:pt x="62" y="136"/>
                    </a:lnTo>
                    <a:close/>
                    <a:moveTo>
                      <a:pt x="60" y="115"/>
                    </a:moveTo>
                    <a:lnTo>
                      <a:pt x="57" y="95"/>
                    </a:lnTo>
                    <a:lnTo>
                      <a:pt x="77" y="92"/>
                    </a:lnTo>
                    <a:lnTo>
                      <a:pt x="80" y="112"/>
                    </a:lnTo>
                    <a:lnTo>
                      <a:pt x="60" y="115"/>
                    </a:lnTo>
                    <a:close/>
                    <a:moveTo>
                      <a:pt x="57" y="92"/>
                    </a:moveTo>
                    <a:lnTo>
                      <a:pt x="54" y="73"/>
                    </a:lnTo>
                    <a:lnTo>
                      <a:pt x="74" y="70"/>
                    </a:lnTo>
                    <a:lnTo>
                      <a:pt x="77" y="90"/>
                    </a:lnTo>
                    <a:lnTo>
                      <a:pt x="57" y="92"/>
                    </a:lnTo>
                    <a:close/>
                    <a:moveTo>
                      <a:pt x="54" y="72"/>
                    </a:moveTo>
                    <a:lnTo>
                      <a:pt x="52" y="52"/>
                    </a:lnTo>
                    <a:lnTo>
                      <a:pt x="71" y="49"/>
                    </a:lnTo>
                    <a:lnTo>
                      <a:pt x="74" y="69"/>
                    </a:lnTo>
                    <a:lnTo>
                      <a:pt x="54" y="72"/>
                    </a:lnTo>
                    <a:close/>
                    <a:moveTo>
                      <a:pt x="51" y="49"/>
                    </a:moveTo>
                    <a:lnTo>
                      <a:pt x="49" y="29"/>
                    </a:lnTo>
                    <a:lnTo>
                      <a:pt x="69" y="27"/>
                    </a:lnTo>
                    <a:lnTo>
                      <a:pt x="71" y="46"/>
                    </a:lnTo>
                    <a:lnTo>
                      <a:pt x="51" y="49"/>
                    </a:lnTo>
                    <a:close/>
                    <a:moveTo>
                      <a:pt x="46" y="29"/>
                    </a:moveTo>
                    <a:lnTo>
                      <a:pt x="48" y="49"/>
                    </a:lnTo>
                    <a:lnTo>
                      <a:pt x="28" y="52"/>
                    </a:lnTo>
                    <a:lnTo>
                      <a:pt x="25" y="32"/>
                    </a:lnTo>
                    <a:lnTo>
                      <a:pt x="46" y="29"/>
                    </a:lnTo>
                    <a:close/>
                    <a:moveTo>
                      <a:pt x="49" y="52"/>
                    </a:moveTo>
                    <a:lnTo>
                      <a:pt x="52" y="72"/>
                    </a:lnTo>
                    <a:lnTo>
                      <a:pt x="32" y="74"/>
                    </a:lnTo>
                    <a:lnTo>
                      <a:pt x="29" y="54"/>
                    </a:lnTo>
                    <a:lnTo>
                      <a:pt x="49" y="52"/>
                    </a:lnTo>
                    <a:close/>
                    <a:moveTo>
                      <a:pt x="52" y="73"/>
                    </a:moveTo>
                    <a:lnTo>
                      <a:pt x="54" y="92"/>
                    </a:lnTo>
                    <a:lnTo>
                      <a:pt x="34" y="95"/>
                    </a:lnTo>
                    <a:lnTo>
                      <a:pt x="32" y="75"/>
                    </a:lnTo>
                    <a:lnTo>
                      <a:pt x="52" y="73"/>
                    </a:lnTo>
                    <a:close/>
                    <a:moveTo>
                      <a:pt x="54" y="95"/>
                    </a:moveTo>
                    <a:lnTo>
                      <a:pt x="57" y="115"/>
                    </a:lnTo>
                    <a:lnTo>
                      <a:pt x="37" y="118"/>
                    </a:lnTo>
                    <a:lnTo>
                      <a:pt x="34" y="98"/>
                    </a:lnTo>
                    <a:lnTo>
                      <a:pt x="54" y="95"/>
                    </a:lnTo>
                    <a:close/>
                    <a:moveTo>
                      <a:pt x="57" y="116"/>
                    </a:moveTo>
                    <a:lnTo>
                      <a:pt x="60" y="136"/>
                    </a:lnTo>
                    <a:lnTo>
                      <a:pt x="40" y="138"/>
                    </a:lnTo>
                    <a:lnTo>
                      <a:pt x="37" y="119"/>
                    </a:lnTo>
                    <a:lnTo>
                      <a:pt x="57" y="116"/>
                    </a:lnTo>
                    <a:close/>
                    <a:moveTo>
                      <a:pt x="60" y="138"/>
                    </a:moveTo>
                    <a:lnTo>
                      <a:pt x="62" y="158"/>
                    </a:lnTo>
                    <a:lnTo>
                      <a:pt x="43" y="161"/>
                    </a:lnTo>
                    <a:lnTo>
                      <a:pt x="40" y="141"/>
                    </a:lnTo>
                    <a:lnTo>
                      <a:pt x="60" y="138"/>
                    </a:lnTo>
                    <a:close/>
                    <a:moveTo>
                      <a:pt x="62" y="159"/>
                    </a:moveTo>
                    <a:lnTo>
                      <a:pt x="65" y="179"/>
                    </a:lnTo>
                    <a:lnTo>
                      <a:pt x="45" y="182"/>
                    </a:lnTo>
                    <a:lnTo>
                      <a:pt x="43" y="162"/>
                    </a:lnTo>
                    <a:lnTo>
                      <a:pt x="62" y="159"/>
                    </a:lnTo>
                    <a:close/>
                    <a:moveTo>
                      <a:pt x="25" y="184"/>
                    </a:moveTo>
                    <a:lnTo>
                      <a:pt x="44" y="182"/>
                    </a:lnTo>
                    <a:lnTo>
                      <a:pt x="42" y="162"/>
                    </a:lnTo>
                    <a:lnTo>
                      <a:pt x="22" y="165"/>
                    </a:lnTo>
                    <a:lnTo>
                      <a:pt x="25" y="184"/>
                    </a:lnTo>
                    <a:close/>
                    <a:moveTo>
                      <a:pt x="22" y="164"/>
                    </a:moveTo>
                    <a:lnTo>
                      <a:pt x="42" y="161"/>
                    </a:lnTo>
                    <a:lnTo>
                      <a:pt x="39" y="141"/>
                    </a:lnTo>
                    <a:lnTo>
                      <a:pt x="19" y="144"/>
                    </a:lnTo>
                    <a:lnTo>
                      <a:pt x="22" y="164"/>
                    </a:lnTo>
                    <a:close/>
                    <a:moveTo>
                      <a:pt x="19" y="141"/>
                    </a:moveTo>
                    <a:lnTo>
                      <a:pt x="39" y="138"/>
                    </a:lnTo>
                    <a:lnTo>
                      <a:pt x="36" y="119"/>
                    </a:lnTo>
                    <a:lnTo>
                      <a:pt x="16" y="121"/>
                    </a:lnTo>
                    <a:lnTo>
                      <a:pt x="19" y="141"/>
                    </a:lnTo>
                    <a:close/>
                    <a:moveTo>
                      <a:pt x="16" y="120"/>
                    </a:moveTo>
                    <a:lnTo>
                      <a:pt x="36" y="118"/>
                    </a:lnTo>
                    <a:lnTo>
                      <a:pt x="34" y="98"/>
                    </a:lnTo>
                    <a:lnTo>
                      <a:pt x="14" y="101"/>
                    </a:lnTo>
                    <a:lnTo>
                      <a:pt x="16" y="120"/>
                    </a:lnTo>
                    <a:close/>
                    <a:moveTo>
                      <a:pt x="14" y="98"/>
                    </a:moveTo>
                    <a:lnTo>
                      <a:pt x="34" y="95"/>
                    </a:lnTo>
                    <a:lnTo>
                      <a:pt x="31" y="75"/>
                    </a:lnTo>
                    <a:lnTo>
                      <a:pt x="11" y="78"/>
                    </a:lnTo>
                    <a:lnTo>
                      <a:pt x="14" y="98"/>
                    </a:lnTo>
                    <a:close/>
                    <a:moveTo>
                      <a:pt x="11" y="77"/>
                    </a:moveTo>
                    <a:lnTo>
                      <a:pt x="31" y="74"/>
                    </a:lnTo>
                    <a:lnTo>
                      <a:pt x="28" y="54"/>
                    </a:lnTo>
                    <a:lnTo>
                      <a:pt x="8" y="57"/>
                    </a:lnTo>
                    <a:lnTo>
                      <a:pt x="11" y="77"/>
                    </a:lnTo>
                    <a:close/>
                    <a:moveTo>
                      <a:pt x="7" y="54"/>
                    </a:moveTo>
                    <a:lnTo>
                      <a:pt x="28" y="52"/>
                    </a:lnTo>
                    <a:lnTo>
                      <a:pt x="25" y="32"/>
                    </a:lnTo>
                    <a:lnTo>
                      <a:pt x="5" y="35"/>
                    </a:lnTo>
                    <a:lnTo>
                      <a:pt x="7" y="54"/>
                    </a:lnTo>
                    <a:close/>
                  </a:path>
                </a:pathLst>
              </a:custGeom>
              <a:solidFill>
                <a:srgbClr val="E3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190"/>
              <p:cNvSpPr/>
              <p:nvPr/>
            </p:nvSpPr>
            <p:spPr bwMode="auto">
              <a:xfrm>
                <a:off x="2856" y="2611"/>
                <a:ext cx="226" cy="98"/>
              </a:xfrm>
              <a:custGeom>
                <a:avLst/>
                <a:gdLst>
                  <a:gd name="T0" fmla="*/ 91 w 226"/>
                  <a:gd name="T1" fmla="*/ 25 h 98"/>
                  <a:gd name="T2" fmla="*/ 143 w 226"/>
                  <a:gd name="T3" fmla="*/ 94 h 98"/>
                  <a:gd name="T4" fmla="*/ 190 w 226"/>
                  <a:gd name="T5" fmla="*/ 98 h 98"/>
                  <a:gd name="T6" fmla="*/ 226 w 226"/>
                  <a:gd name="T7" fmla="*/ 46 h 98"/>
                  <a:gd name="T8" fmla="*/ 223 w 226"/>
                  <a:gd name="T9" fmla="*/ 40 h 98"/>
                  <a:gd name="T10" fmla="*/ 187 w 226"/>
                  <a:gd name="T11" fmla="*/ 93 h 98"/>
                  <a:gd name="T12" fmla="*/ 147 w 226"/>
                  <a:gd name="T13" fmla="*/ 88 h 98"/>
                  <a:gd name="T14" fmla="*/ 93 w 226"/>
                  <a:gd name="T15" fmla="*/ 18 h 98"/>
                  <a:gd name="T16" fmla="*/ 50 w 226"/>
                  <a:gd name="T17" fmla="*/ 37 h 98"/>
                  <a:gd name="T18" fmla="*/ 2 w 226"/>
                  <a:gd name="T19" fmla="*/ 0 h 98"/>
                  <a:gd name="T20" fmla="*/ 0 w 226"/>
                  <a:gd name="T21" fmla="*/ 4 h 98"/>
                  <a:gd name="T22" fmla="*/ 49 w 226"/>
                  <a:gd name="T23" fmla="*/ 43 h 98"/>
                  <a:gd name="T24" fmla="*/ 91 w 226"/>
                  <a:gd name="T25" fmla="*/ 2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98">
                    <a:moveTo>
                      <a:pt x="91" y="25"/>
                    </a:moveTo>
                    <a:lnTo>
                      <a:pt x="143" y="94"/>
                    </a:lnTo>
                    <a:lnTo>
                      <a:pt x="190" y="98"/>
                    </a:lnTo>
                    <a:lnTo>
                      <a:pt x="226" y="46"/>
                    </a:lnTo>
                    <a:lnTo>
                      <a:pt x="223" y="40"/>
                    </a:lnTo>
                    <a:lnTo>
                      <a:pt x="187" y="93"/>
                    </a:lnTo>
                    <a:lnTo>
                      <a:pt x="147" y="88"/>
                    </a:lnTo>
                    <a:lnTo>
                      <a:pt x="93" y="18"/>
                    </a:lnTo>
                    <a:lnTo>
                      <a:pt x="50" y="37"/>
                    </a:lnTo>
                    <a:lnTo>
                      <a:pt x="2" y="0"/>
                    </a:lnTo>
                    <a:lnTo>
                      <a:pt x="0" y="4"/>
                    </a:lnTo>
                    <a:lnTo>
                      <a:pt x="49" y="43"/>
                    </a:lnTo>
                    <a:lnTo>
                      <a:pt x="91" y="25"/>
                    </a:lnTo>
                    <a:close/>
                  </a:path>
                </a:pathLst>
              </a:custGeom>
              <a:solidFill>
                <a:srgbClr val="99EA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191"/>
              <p:cNvSpPr/>
              <p:nvPr/>
            </p:nvSpPr>
            <p:spPr bwMode="auto">
              <a:xfrm>
                <a:off x="2860" y="2654"/>
                <a:ext cx="226" cy="58"/>
              </a:xfrm>
              <a:custGeom>
                <a:avLst/>
                <a:gdLst>
                  <a:gd name="T0" fmla="*/ 179 w 226"/>
                  <a:gd name="T1" fmla="*/ 6 h 58"/>
                  <a:gd name="T2" fmla="*/ 221 w 226"/>
                  <a:gd name="T3" fmla="*/ 10 h 58"/>
                  <a:gd name="T4" fmla="*/ 226 w 226"/>
                  <a:gd name="T5" fmla="*/ 8 h 58"/>
                  <a:gd name="T6" fmla="*/ 222 w 226"/>
                  <a:gd name="T7" fmla="*/ 4 h 58"/>
                  <a:gd name="T8" fmla="*/ 221 w 226"/>
                  <a:gd name="T9" fmla="*/ 4 h 58"/>
                  <a:gd name="T10" fmla="*/ 177 w 226"/>
                  <a:gd name="T11" fmla="*/ 0 h 58"/>
                  <a:gd name="T12" fmla="*/ 137 w 226"/>
                  <a:gd name="T13" fmla="*/ 38 h 58"/>
                  <a:gd name="T14" fmla="*/ 97 w 226"/>
                  <a:gd name="T15" fmla="*/ 51 h 58"/>
                  <a:gd name="T16" fmla="*/ 54 w 226"/>
                  <a:gd name="T17" fmla="*/ 52 h 58"/>
                  <a:gd name="T18" fmla="*/ 4 w 226"/>
                  <a:gd name="T19" fmla="*/ 6 h 58"/>
                  <a:gd name="T20" fmla="*/ 0 w 226"/>
                  <a:gd name="T21" fmla="*/ 10 h 58"/>
                  <a:gd name="T22" fmla="*/ 52 w 226"/>
                  <a:gd name="T23" fmla="*/ 58 h 58"/>
                  <a:gd name="T24" fmla="*/ 98 w 226"/>
                  <a:gd name="T25" fmla="*/ 56 h 58"/>
                  <a:gd name="T26" fmla="*/ 140 w 226"/>
                  <a:gd name="T27" fmla="*/ 43 h 58"/>
                  <a:gd name="T28" fmla="*/ 179 w 226"/>
                  <a:gd name="T29"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6" h="58">
                    <a:moveTo>
                      <a:pt x="179" y="6"/>
                    </a:moveTo>
                    <a:lnTo>
                      <a:pt x="221" y="10"/>
                    </a:lnTo>
                    <a:lnTo>
                      <a:pt x="226" y="8"/>
                    </a:lnTo>
                    <a:lnTo>
                      <a:pt x="222" y="4"/>
                    </a:lnTo>
                    <a:lnTo>
                      <a:pt x="221" y="4"/>
                    </a:lnTo>
                    <a:lnTo>
                      <a:pt x="177" y="0"/>
                    </a:lnTo>
                    <a:lnTo>
                      <a:pt x="137" y="38"/>
                    </a:lnTo>
                    <a:lnTo>
                      <a:pt x="97" y="51"/>
                    </a:lnTo>
                    <a:lnTo>
                      <a:pt x="54" y="52"/>
                    </a:lnTo>
                    <a:lnTo>
                      <a:pt x="4" y="6"/>
                    </a:lnTo>
                    <a:lnTo>
                      <a:pt x="0" y="10"/>
                    </a:lnTo>
                    <a:lnTo>
                      <a:pt x="52" y="58"/>
                    </a:lnTo>
                    <a:lnTo>
                      <a:pt x="98" y="56"/>
                    </a:lnTo>
                    <a:lnTo>
                      <a:pt x="140" y="43"/>
                    </a:lnTo>
                    <a:lnTo>
                      <a:pt x="179" y="6"/>
                    </a:lnTo>
                    <a:close/>
                  </a:path>
                </a:pathLst>
              </a:custGeom>
              <a:solidFill>
                <a:srgbClr val="D64F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192"/>
              <p:cNvSpPr/>
              <p:nvPr/>
            </p:nvSpPr>
            <p:spPr bwMode="auto">
              <a:xfrm>
                <a:off x="2854" y="2568"/>
                <a:ext cx="177" cy="60"/>
              </a:xfrm>
              <a:custGeom>
                <a:avLst/>
                <a:gdLst>
                  <a:gd name="T0" fmla="*/ 45 w 177"/>
                  <a:gd name="T1" fmla="*/ 54 h 60"/>
                  <a:gd name="T2" fmla="*/ 87 w 177"/>
                  <a:gd name="T3" fmla="*/ 42 h 60"/>
                  <a:gd name="T4" fmla="*/ 126 w 177"/>
                  <a:gd name="T5" fmla="*/ 0 h 60"/>
                  <a:gd name="T6" fmla="*/ 171 w 177"/>
                  <a:gd name="T7" fmla="*/ 7 h 60"/>
                  <a:gd name="T8" fmla="*/ 173 w 177"/>
                  <a:gd name="T9" fmla="*/ 7 h 60"/>
                  <a:gd name="T10" fmla="*/ 177 w 177"/>
                  <a:gd name="T11" fmla="*/ 11 h 60"/>
                  <a:gd name="T12" fmla="*/ 172 w 177"/>
                  <a:gd name="T13" fmla="*/ 13 h 60"/>
                  <a:gd name="T14" fmla="*/ 128 w 177"/>
                  <a:gd name="T15" fmla="*/ 6 h 60"/>
                  <a:gd name="T16" fmla="*/ 90 w 177"/>
                  <a:gd name="T17" fmla="*/ 47 h 60"/>
                  <a:gd name="T18" fmla="*/ 45 w 177"/>
                  <a:gd name="T19" fmla="*/ 60 h 60"/>
                  <a:gd name="T20" fmla="*/ 0 w 177"/>
                  <a:gd name="T21" fmla="*/ 46 h 60"/>
                  <a:gd name="T22" fmla="*/ 2 w 177"/>
                  <a:gd name="T23" fmla="*/ 40 h 60"/>
                  <a:gd name="T24" fmla="*/ 45 w 177"/>
                  <a:gd name="T25" fmla="*/ 5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60">
                    <a:moveTo>
                      <a:pt x="45" y="54"/>
                    </a:moveTo>
                    <a:lnTo>
                      <a:pt x="87" y="42"/>
                    </a:lnTo>
                    <a:lnTo>
                      <a:pt x="126" y="0"/>
                    </a:lnTo>
                    <a:lnTo>
                      <a:pt x="171" y="7"/>
                    </a:lnTo>
                    <a:lnTo>
                      <a:pt x="173" y="7"/>
                    </a:lnTo>
                    <a:lnTo>
                      <a:pt x="177" y="11"/>
                    </a:lnTo>
                    <a:lnTo>
                      <a:pt x="172" y="13"/>
                    </a:lnTo>
                    <a:lnTo>
                      <a:pt x="128" y="6"/>
                    </a:lnTo>
                    <a:lnTo>
                      <a:pt x="90" y="47"/>
                    </a:lnTo>
                    <a:lnTo>
                      <a:pt x="45" y="60"/>
                    </a:lnTo>
                    <a:lnTo>
                      <a:pt x="0" y="46"/>
                    </a:lnTo>
                    <a:lnTo>
                      <a:pt x="2" y="40"/>
                    </a:lnTo>
                    <a:lnTo>
                      <a:pt x="45" y="54"/>
                    </a:lnTo>
                    <a:close/>
                  </a:path>
                </a:pathLst>
              </a:custGeom>
              <a:solidFill>
                <a:srgbClr val="D39C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193"/>
              <p:cNvSpPr/>
              <p:nvPr/>
            </p:nvSpPr>
            <p:spPr bwMode="auto">
              <a:xfrm>
                <a:off x="2849" y="2449"/>
                <a:ext cx="122" cy="99"/>
              </a:xfrm>
              <a:custGeom>
                <a:avLst/>
                <a:gdLst>
                  <a:gd name="T0" fmla="*/ 28 w 135"/>
                  <a:gd name="T1" fmla="*/ 54 h 109"/>
                  <a:gd name="T2" fmla="*/ 30 w 135"/>
                  <a:gd name="T3" fmla="*/ 54 h 109"/>
                  <a:gd name="T4" fmla="*/ 43 w 135"/>
                  <a:gd name="T5" fmla="*/ 32 h 109"/>
                  <a:gd name="T6" fmla="*/ 42 w 135"/>
                  <a:gd name="T7" fmla="*/ 29 h 109"/>
                  <a:gd name="T8" fmla="*/ 46 w 135"/>
                  <a:gd name="T9" fmla="*/ 23 h 109"/>
                  <a:gd name="T10" fmla="*/ 52 w 135"/>
                  <a:gd name="T11" fmla="*/ 28 h 109"/>
                  <a:gd name="T12" fmla="*/ 51 w 135"/>
                  <a:gd name="T13" fmla="*/ 32 h 109"/>
                  <a:gd name="T14" fmla="*/ 68 w 135"/>
                  <a:gd name="T15" fmla="*/ 62 h 109"/>
                  <a:gd name="T16" fmla="*/ 69 w 135"/>
                  <a:gd name="T17" fmla="*/ 62 h 109"/>
                  <a:gd name="T18" fmla="*/ 71 w 135"/>
                  <a:gd name="T19" fmla="*/ 63 h 109"/>
                  <a:gd name="T20" fmla="*/ 76 w 135"/>
                  <a:gd name="T21" fmla="*/ 56 h 109"/>
                  <a:gd name="T22" fmla="*/ 74 w 135"/>
                  <a:gd name="T23" fmla="*/ 53 h 109"/>
                  <a:gd name="T24" fmla="*/ 79 w 135"/>
                  <a:gd name="T25" fmla="*/ 47 h 109"/>
                  <a:gd name="T26" fmla="*/ 85 w 135"/>
                  <a:gd name="T27" fmla="*/ 51 h 109"/>
                  <a:gd name="T28" fmla="*/ 84 w 135"/>
                  <a:gd name="T29" fmla="*/ 55 h 109"/>
                  <a:gd name="T30" fmla="*/ 115 w 135"/>
                  <a:gd name="T31" fmla="*/ 99 h 109"/>
                  <a:gd name="T32" fmla="*/ 116 w 135"/>
                  <a:gd name="T33" fmla="*/ 98 h 109"/>
                  <a:gd name="T34" fmla="*/ 116 w 135"/>
                  <a:gd name="T35" fmla="*/ 98 h 109"/>
                  <a:gd name="T36" fmla="*/ 133 w 135"/>
                  <a:gd name="T37" fmla="*/ 42 h 109"/>
                  <a:gd name="T38" fmla="*/ 135 w 135"/>
                  <a:gd name="T39" fmla="*/ 45 h 109"/>
                  <a:gd name="T40" fmla="*/ 119 w 135"/>
                  <a:gd name="T41" fmla="*/ 99 h 109"/>
                  <a:gd name="T42" fmla="*/ 122 w 135"/>
                  <a:gd name="T43" fmla="*/ 103 h 109"/>
                  <a:gd name="T44" fmla="*/ 117 w 135"/>
                  <a:gd name="T45" fmla="*/ 109 h 109"/>
                  <a:gd name="T46" fmla="*/ 111 w 135"/>
                  <a:gd name="T47" fmla="*/ 104 h 109"/>
                  <a:gd name="T48" fmla="*/ 113 w 135"/>
                  <a:gd name="T49" fmla="*/ 100 h 109"/>
                  <a:gd name="T50" fmla="*/ 81 w 135"/>
                  <a:gd name="T51" fmla="*/ 57 h 109"/>
                  <a:gd name="T52" fmla="*/ 80 w 135"/>
                  <a:gd name="T53" fmla="*/ 57 h 109"/>
                  <a:gd name="T54" fmla="*/ 78 w 135"/>
                  <a:gd name="T55" fmla="*/ 57 h 109"/>
                  <a:gd name="T56" fmla="*/ 74 w 135"/>
                  <a:gd name="T57" fmla="*/ 64 h 109"/>
                  <a:gd name="T58" fmla="*/ 75 w 135"/>
                  <a:gd name="T59" fmla="*/ 67 h 109"/>
                  <a:gd name="T60" fmla="*/ 70 w 135"/>
                  <a:gd name="T61" fmla="*/ 73 h 109"/>
                  <a:gd name="T62" fmla="*/ 65 w 135"/>
                  <a:gd name="T63" fmla="*/ 68 h 109"/>
                  <a:gd name="T64" fmla="*/ 66 w 135"/>
                  <a:gd name="T65" fmla="*/ 64 h 109"/>
                  <a:gd name="T66" fmla="*/ 49 w 135"/>
                  <a:gd name="T67" fmla="*/ 33 h 109"/>
                  <a:gd name="T68" fmla="*/ 48 w 135"/>
                  <a:gd name="T69" fmla="*/ 33 h 109"/>
                  <a:gd name="T70" fmla="*/ 46 w 135"/>
                  <a:gd name="T71" fmla="*/ 33 h 109"/>
                  <a:gd name="T72" fmla="*/ 33 w 135"/>
                  <a:gd name="T73" fmla="*/ 55 h 109"/>
                  <a:gd name="T74" fmla="*/ 34 w 135"/>
                  <a:gd name="T75" fmla="*/ 58 h 109"/>
                  <a:gd name="T76" fmla="*/ 30 w 135"/>
                  <a:gd name="T77" fmla="*/ 64 h 109"/>
                  <a:gd name="T78" fmla="*/ 24 w 135"/>
                  <a:gd name="T79" fmla="*/ 59 h 109"/>
                  <a:gd name="T80" fmla="*/ 26 w 135"/>
                  <a:gd name="T81" fmla="*/ 54 h 109"/>
                  <a:gd name="T82" fmla="*/ 7 w 135"/>
                  <a:gd name="T83" fmla="*/ 11 h 109"/>
                  <a:gd name="T84" fmla="*/ 6 w 135"/>
                  <a:gd name="T85" fmla="*/ 11 h 109"/>
                  <a:gd name="T86" fmla="*/ 1 w 135"/>
                  <a:gd name="T87" fmla="*/ 6 h 109"/>
                  <a:gd name="T88" fmla="*/ 5 w 135"/>
                  <a:gd name="T89" fmla="*/ 0 h 109"/>
                  <a:gd name="T90" fmla="*/ 11 w 135"/>
                  <a:gd name="T91" fmla="*/ 5 h 109"/>
                  <a:gd name="T92" fmla="*/ 9 w 135"/>
                  <a:gd name="T93" fmla="*/ 9 h 109"/>
                  <a:gd name="T94" fmla="*/ 28 w 135"/>
                  <a:gd name="T95" fmla="*/ 5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5" h="109">
                    <a:moveTo>
                      <a:pt x="28" y="54"/>
                    </a:moveTo>
                    <a:cubicBezTo>
                      <a:pt x="29" y="53"/>
                      <a:pt x="30" y="53"/>
                      <a:pt x="30" y="54"/>
                    </a:cubicBezTo>
                    <a:cubicBezTo>
                      <a:pt x="43" y="32"/>
                      <a:pt x="43" y="32"/>
                      <a:pt x="43" y="32"/>
                    </a:cubicBezTo>
                    <a:cubicBezTo>
                      <a:pt x="43" y="31"/>
                      <a:pt x="42" y="30"/>
                      <a:pt x="42" y="29"/>
                    </a:cubicBezTo>
                    <a:cubicBezTo>
                      <a:pt x="42" y="26"/>
                      <a:pt x="44" y="23"/>
                      <a:pt x="46" y="23"/>
                    </a:cubicBezTo>
                    <a:cubicBezTo>
                      <a:pt x="49" y="23"/>
                      <a:pt x="52" y="25"/>
                      <a:pt x="52" y="28"/>
                    </a:cubicBezTo>
                    <a:cubicBezTo>
                      <a:pt x="52" y="29"/>
                      <a:pt x="52" y="31"/>
                      <a:pt x="51" y="32"/>
                    </a:cubicBezTo>
                    <a:cubicBezTo>
                      <a:pt x="68" y="62"/>
                      <a:pt x="68" y="62"/>
                      <a:pt x="68" y="62"/>
                    </a:cubicBezTo>
                    <a:cubicBezTo>
                      <a:pt x="69" y="62"/>
                      <a:pt x="69" y="62"/>
                      <a:pt x="69" y="62"/>
                    </a:cubicBezTo>
                    <a:cubicBezTo>
                      <a:pt x="70" y="62"/>
                      <a:pt x="71" y="62"/>
                      <a:pt x="71" y="63"/>
                    </a:cubicBezTo>
                    <a:cubicBezTo>
                      <a:pt x="76" y="56"/>
                      <a:pt x="76" y="56"/>
                      <a:pt x="76" y="56"/>
                    </a:cubicBezTo>
                    <a:cubicBezTo>
                      <a:pt x="75" y="55"/>
                      <a:pt x="75" y="54"/>
                      <a:pt x="74" y="53"/>
                    </a:cubicBezTo>
                    <a:cubicBezTo>
                      <a:pt x="74" y="50"/>
                      <a:pt x="76" y="47"/>
                      <a:pt x="79" y="47"/>
                    </a:cubicBezTo>
                    <a:cubicBezTo>
                      <a:pt x="82" y="47"/>
                      <a:pt x="84" y="49"/>
                      <a:pt x="85" y="51"/>
                    </a:cubicBezTo>
                    <a:cubicBezTo>
                      <a:pt x="85" y="53"/>
                      <a:pt x="84" y="54"/>
                      <a:pt x="84" y="55"/>
                    </a:cubicBezTo>
                    <a:cubicBezTo>
                      <a:pt x="115" y="99"/>
                      <a:pt x="115" y="99"/>
                      <a:pt x="115" y="99"/>
                    </a:cubicBezTo>
                    <a:cubicBezTo>
                      <a:pt x="115" y="99"/>
                      <a:pt x="115" y="98"/>
                      <a:pt x="116" y="98"/>
                    </a:cubicBezTo>
                    <a:cubicBezTo>
                      <a:pt x="116" y="98"/>
                      <a:pt x="116" y="98"/>
                      <a:pt x="116" y="98"/>
                    </a:cubicBezTo>
                    <a:cubicBezTo>
                      <a:pt x="133" y="42"/>
                      <a:pt x="133" y="42"/>
                      <a:pt x="133" y="42"/>
                    </a:cubicBezTo>
                    <a:cubicBezTo>
                      <a:pt x="135" y="45"/>
                      <a:pt x="135" y="45"/>
                      <a:pt x="135" y="45"/>
                    </a:cubicBezTo>
                    <a:cubicBezTo>
                      <a:pt x="119" y="99"/>
                      <a:pt x="119" y="99"/>
                      <a:pt x="119" y="99"/>
                    </a:cubicBezTo>
                    <a:cubicBezTo>
                      <a:pt x="120" y="100"/>
                      <a:pt x="121" y="101"/>
                      <a:pt x="122" y="103"/>
                    </a:cubicBezTo>
                    <a:cubicBezTo>
                      <a:pt x="122" y="106"/>
                      <a:pt x="120" y="108"/>
                      <a:pt x="117" y="109"/>
                    </a:cubicBezTo>
                    <a:cubicBezTo>
                      <a:pt x="114" y="109"/>
                      <a:pt x="112" y="107"/>
                      <a:pt x="111" y="104"/>
                    </a:cubicBezTo>
                    <a:cubicBezTo>
                      <a:pt x="111" y="103"/>
                      <a:pt x="112" y="101"/>
                      <a:pt x="113" y="100"/>
                    </a:cubicBezTo>
                    <a:cubicBezTo>
                      <a:pt x="81" y="57"/>
                      <a:pt x="81" y="57"/>
                      <a:pt x="81" y="57"/>
                    </a:cubicBezTo>
                    <a:cubicBezTo>
                      <a:pt x="81" y="57"/>
                      <a:pt x="81" y="57"/>
                      <a:pt x="80" y="57"/>
                    </a:cubicBezTo>
                    <a:cubicBezTo>
                      <a:pt x="79" y="57"/>
                      <a:pt x="79" y="57"/>
                      <a:pt x="78" y="57"/>
                    </a:cubicBezTo>
                    <a:cubicBezTo>
                      <a:pt x="74" y="64"/>
                      <a:pt x="74" y="64"/>
                      <a:pt x="74" y="64"/>
                    </a:cubicBezTo>
                    <a:cubicBezTo>
                      <a:pt x="74" y="65"/>
                      <a:pt x="75" y="66"/>
                      <a:pt x="75" y="67"/>
                    </a:cubicBezTo>
                    <a:cubicBezTo>
                      <a:pt x="75" y="70"/>
                      <a:pt x="73" y="72"/>
                      <a:pt x="70" y="73"/>
                    </a:cubicBezTo>
                    <a:cubicBezTo>
                      <a:pt x="68" y="73"/>
                      <a:pt x="65" y="71"/>
                      <a:pt x="65" y="68"/>
                    </a:cubicBezTo>
                    <a:cubicBezTo>
                      <a:pt x="64" y="66"/>
                      <a:pt x="65" y="65"/>
                      <a:pt x="66" y="64"/>
                    </a:cubicBezTo>
                    <a:cubicBezTo>
                      <a:pt x="49" y="33"/>
                      <a:pt x="49" y="33"/>
                      <a:pt x="49" y="33"/>
                    </a:cubicBezTo>
                    <a:cubicBezTo>
                      <a:pt x="48" y="33"/>
                      <a:pt x="48" y="33"/>
                      <a:pt x="48" y="33"/>
                    </a:cubicBezTo>
                    <a:cubicBezTo>
                      <a:pt x="47" y="33"/>
                      <a:pt x="46" y="33"/>
                      <a:pt x="46" y="33"/>
                    </a:cubicBezTo>
                    <a:cubicBezTo>
                      <a:pt x="33" y="55"/>
                      <a:pt x="33" y="55"/>
                      <a:pt x="33" y="55"/>
                    </a:cubicBezTo>
                    <a:cubicBezTo>
                      <a:pt x="34" y="56"/>
                      <a:pt x="34" y="57"/>
                      <a:pt x="34" y="58"/>
                    </a:cubicBezTo>
                    <a:cubicBezTo>
                      <a:pt x="35" y="61"/>
                      <a:pt x="33" y="63"/>
                      <a:pt x="30" y="64"/>
                    </a:cubicBezTo>
                    <a:cubicBezTo>
                      <a:pt x="27" y="64"/>
                      <a:pt x="24" y="62"/>
                      <a:pt x="24" y="59"/>
                    </a:cubicBezTo>
                    <a:cubicBezTo>
                      <a:pt x="24" y="57"/>
                      <a:pt x="25" y="56"/>
                      <a:pt x="26" y="54"/>
                    </a:cubicBezTo>
                    <a:cubicBezTo>
                      <a:pt x="7" y="11"/>
                      <a:pt x="7" y="11"/>
                      <a:pt x="7" y="11"/>
                    </a:cubicBezTo>
                    <a:cubicBezTo>
                      <a:pt x="6" y="11"/>
                      <a:pt x="6" y="11"/>
                      <a:pt x="6" y="11"/>
                    </a:cubicBezTo>
                    <a:cubicBezTo>
                      <a:pt x="4" y="11"/>
                      <a:pt x="1" y="9"/>
                      <a:pt x="1" y="6"/>
                    </a:cubicBezTo>
                    <a:cubicBezTo>
                      <a:pt x="0" y="3"/>
                      <a:pt x="2" y="1"/>
                      <a:pt x="5" y="0"/>
                    </a:cubicBezTo>
                    <a:cubicBezTo>
                      <a:pt x="8" y="0"/>
                      <a:pt x="10" y="2"/>
                      <a:pt x="11" y="5"/>
                    </a:cubicBezTo>
                    <a:cubicBezTo>
                      <a:pt x="11" y="7"/>
                      <a:pt x="10" y="8"/>
                      <a:pt x="9" y="9"/>
                    </a:cubicBezTo>
                    <a:cubicBezTo>
                      <a:pt x="28" y="54"/>
                      <a:pt x="28" y="54"/>
                      <a:pt x="28" y="54"/>
                    </a:cubicBezTo>
                    <a:close/>
                  </a:path>
                </a:pathLst>
              </a:custGeom>
              <a:solidFill>
                <a:srgbClr val="E3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194"/>
              <p:cNvSpPr/>
              <p:nvPr/>
            </p:nvSpPr>
            <p:spPr bwMode="auto">
              <a:xfrm>
                <a:off x="2829" y="2440"/>
                <a:ext cx="134" cy="107"/>
              </a:xfrm>
              <a:custGeom>
                <a:avLst/>
                <a:gdLst>
                  <a:gd name="T0" fmla="*/ 31 w 149"/>
                  <a:gd name="T1" fmla="*/ 58 h 118"/>
                  <a:gd name="T2" fmla="*/ 33 w 149"/>
                  <a:gd name="T3" fmla="*/ 58 h 118"/>
                  <a:gd name="T4" fmla="*/ 47 w 149"/>
                  <a:gd name="T5" fmla="*/ 35 h 118"/>
                  <a:gd name="T6" fmla="*/ 45 w 149"/>
                  <a:gd name="T7" fmla="*/ 31 h 118"/>
                  <a:gd name="T8" fmla="*/ 50 w 149"/>
                  <a:gd name="T9" fmla="*/ 25 h 118"/>
                  <a:gd name="T10" fmla="*/ 56 w 149"/>
                  <a:gd name="T11" fmla="*/ 30 h 118"/>
                  <a:gd name="T12" fmla="*/ 55 w 149"/>
                  <a:gd name="T13" fmla="*/ 34 h 118"/>
                  <a:gd name="T14" fmla="*/ 74 w 149"/>
                  <a:gd name="T15" fmla="*/ 68 h 118"/>
                  <a:gd name="T16" fmla="*/ 75 w 149"/>
                  <a:gd name="T17" fmla="*/ 68 h 118"/>
                  <a:gd name="T18" fmla="*/ 77 w 149"/>
                  <a:gd name="T19" fmla="*/ 68 h 118"/>
                  <a:gd name="T20" fmla="*/ 82 w 149"/>
                  <a:gd name="T21" fmla="*/ 60 h 118"/>
                  <a:gd name="T22" fmla="*/ 81 w 149"/>
                  <a:gd name="T23" fmla="*/ 57 h 118"/>
                  <a:gd name="T24" fmla="*/ 85 w 149"/>
                  <a:gd name="T25" fmla="*/ 51 h 118"/>
                  <a:gd name="T26" fmla="*/ 92 w 149"/>
                  <a:gd name="T27" fmla="*/ 56 h 118"/>
                  <a:gd name="T28" fmla="*/ 90 w 149"/>
                  <a:gd name="T29" fmla="*/ 60 h 118"/>
                  <a:gd name="T30" fmla="*/ 124 w 149"/>
                  <a:gd name="T31" fmla="*/ 107 h 118"/>
                  <a:gd name="T32" fmla="*/ 126 w 149"/>
                  <a:gd name="T33" fmla="*/ 107 h 118"/>
                  <a:gd name="T34" fmla="*/ 126 w 149"/>
                  <a:gd name="T35" fmla="*/ 107 h 118"/>
                  <a:gd name="T36" fmla="*/ 147 w 149"/>
                  <a:gd name="T37" fmla="*/ 38 h 118"/>
                  <a:gd name="T38" fmla="*/ 149 w 149"/>
                  <a:gd name="T39" fmla="*/ 41 h 118"/>
                  <a:gd name="T40" fmla="*/ 129 w 149"/>
                  <a:gd name="T41" fmla="*/ 107 h 118"/>
                  <a:gd name="T42" fmla="*/ 132 w 149"/>
                  <a:gd name="T43" fmla="*/ 112 h 118"/>
                  <a:gd name="T44" fmla="*/ 127 w 149"/>
                  <a:gd name="T45" fmla="*/ 118 h 118"/>
                  <a:gd name="T46" fmla="*/ 121 w 149"/>
                  <a:gd name="T47" fmla="*/ 113 h 118"/>
                  <a:gd name="T48" fmla="*/ 122 w 149"/>
                  <a:gd name="T49" fmla="*/ 109 h 118"/>
                  <a:gd name="T50" fmla="*/ 88 w 149"/>
                  <a:gd name="T51" fmla="*/ 62 h 118"/>
                  <a:gd name="T52" fmla="*/ 87 w 149"/>
                  <a:gd name="T53" fmla="*/ 62 h 118"/>
                  <a:gd name="T54" fmla="*/ 84 w 149"/>
                  <a:gd name="T55" fmla="*/ 62 h 118"/>
                  <a:gd name="T56" fmla="*/ 80 w 149"/>
                  <a:gd name="T57" fmla="*/ 69 h 118"/>
                  <a:gd name="T58" fmla="*/ 81 w 149"/>
                  <a:gd name="T59" fmla="*/ 72 h 118"/>
                  <a:gd name="T60" fmla="*/ 76 w 149"/>
                  <a:gd name="T61" fmla="*/ 79 h 118"/>
                  <a:gd name="T62" fmla="*/ 70 w 149"/>
                  <a:gd name="T63" fmla="*/ 74 h 118"/>
                  <a:gd name="T64" fmla="*/ 72 w 149"/>
                  <a:gd name="T65" fmla="*/ 69 h 118"/>
                  <a:gd name="T66" fmla="*/ 53 w 149"/>
                  <a:gd name="T67" fmla="*/ 36 h 118"/>
                  <a:gd name="T68" fmla="*/ 51 w 149"/>
                  <a:gd name="T69" fmla="*/ 36 h 118"/>
                  <a:gd name="T70" fmla="*/ 49 w 149"/>
                  <a:gd name="T71" fmla="*/ 36 h 118"/>
                  <a:gd name="T72" fmla="*/ 35 w 149"/>
                  <a:gd name="T73" fmla="*/ 59 h 118"/>
                  <a:gd name="T74" fmla="*/ 37 w 149"/>
                  <a:gd name="T75" fmla="*/ 63 h 118"/>
                  <a:gd name="T76" fmla="*/ 32 w 149"/>
                  <a:gd name="T77" fmla="*/ 69 h 118"/>
                  <a:gd name="T78" fmla="*/ 26 w 149"/>
                  <a:gd name="T79" fmla="*/ 64 h 118"/>
                  <a:gd name="T80" fmla="*/ 28 w 149"/>
                  <a:gd name="T81" fmla="*/ 59 h 118"/>
                  <a:gd name="T82" fmla="*/ 7 w 149"/>
                  <a:gd name="T83" fmla="*/ 11 h 118"/>
                  <a:gd name="T84" fmla="*/ 7 w 149"/>
                  <a:gd name="T85" fmla="*/ 11 h 118"/>
                  <a:gd name="T86" fmla="*/ 0 w 149"/>
                  <a:gd name="T87" fmla="*/ 6 h 118"/>
                  <a:gd name="T88" fmla="*/ 5 w 149"/>
                  <a:gd name="T89" fmla="*/ 0 h 118"/>
                  <a:gd name="T90" fmla="*/ 11 w 149"/>
                  <a:gd name="T91" fmla="*/ 5 h 118"/>
                  <a:gd name="T92" fmla="*/ 9 w 149"/>
                  <a:gd name="T93" fmla="*/ 10 h 118"/>
                  <a:gd name="T94" fmla="*/ 31 w 149"/>
                  <a:gd name="T95" fmla="*/ 5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9" h="118">
                    <a:moveTo>
                      <a:pt x="31" y="58"/>
                    </a:moveTo>
                    <a:cubicBezTo>
                      <a:pt x="31" y="58"/>
                      <a:pt x="32" y="58"/>
                      <a:pt x="33" y="58"/>
                    </a:cubicBezTo>
                    <a:cubicBezTo>
                      <a:pt x="47" y="35"/>
                      <a:pt x="47" y="35"/>
                      <a:pt x="47" y="35"/>
                    </a:cubicBezTo>
                    <a:cubicBezTo>
                      <a:pt x="46" y="34"/>
                      <a:pt x="45" y="33"/>
                      <a:pt x="45" y="31"/>
                    </a:cubicBezTo>
                    <a:cubicBezTo>
                      <a:pt x="45" y="28"/>
                      <a:pt x="47" y="25"/>
                      <a:pt x="50" y="25"/>
                    </a:cubicBezTo>
                    <a:cubicBezTo>
                      <a:pt x="53" y="25"/>
                      <a:pt x="56" y="27"/>
                      <a:pt x="56" y="30"/>
                    </a:cubicBezTo>
                    <a:cubicBezTo>
                      <a:pt x="57" y="31"/>
                      <a:pt x="56" y="33"/>
                      <a:pt x="55" y="34"/>
                    </a:cubicBezTo>
                    <a:cubicBezTo>
                      <a:pt x="74" y="68"/>
                      <a:pt x="74" y="68"/>
                      <a:pt x="74" y="68"/>
                    </a:cubicBezTo>
                    <a:cubicBezTo>
                      <a:pt x="75" y="68"/>
                      <a:pt x="75" y="68"/>
                      <a:pt x="75" y="68"/>
                    </a:cubicBezTo>
                    <a:cubicBezTo>
                      <a:pt x="76" y="67"/>
                      <a:pt x="76" y="68"/>
                      <a:pt x="77" y="68"/>
                    </a:cubicBezTo>
                    <a:cubicBezTo>
                      <a:pt x="82" y="60"/>
                      <a:pt x="82" y="60"/>
                      <a:pt x="82" y="60"/>
                    </a:cubicBezTo>
                    <a:cubicBezTo>
                      <a:pt x="81" y="59"/>
                      <a:pt x="81" y="58"/>
                      <a:pt x="81" y="57"/>
                    </a:cubicBezTo>
                    <a:cubicBezTo>
                      <a:pt x="80" y="54"/>
                      <a:pt x="82" y="51"/>
                      <a:pt x="85" y="51"/>
                    </a:cubicBezTo>
                    <a:cubicBezTo>
                      <a:pt x="88" y="50"/>
                      <a:pt x="91" y="53"/>
                      <a:pt x="92" y="56"/>
                    </a:cubicBezTo>
                    <a:cubicBezTo>
                      <a:pt x="92" y="57"/>
                      <a:pt x="91" y="59"/>
                      <a:pt x="90" y="60"/>
                    </a:cubicBezTo>
                    <a:cubicBezTo>
                      <a:pt x="124" y="107"/>
                      <a:pt x="124" y="107"/>
                      <a:pt x="124" y="107"/>
                    </a:cubicBezTo>
                    <a:cubicBezTo>
                      <a:pt x="125" y="107"/>
                      <a:pt x="125" y="107"/>
                      <a:pt x="126" y="107"/>
                    </a:cubicBezTo>
                    <a:cubicBezTo>
                      <a:pt x="126" y="107"/>
                      <a:pt x="126" y="107"/>
                      <a:pt x="126" y="107"/>
                    </a:cubicBezTo>
                    <a:cubicBezTo>
                      <a:pt x="147" y="38"/>
                      <a:pt x="147" y="38"/>
                      <a:pt x="147" y="38"/>
                    </a:cubicBezTo>
                    <a:cubicBezTo>
                      <a:pt x="149" y="41"/>
                      <a:pt x="149" y="41"/>
                      <a:pt x="149" y="41"/>
                    </a:cubicBezTo>
                    <a:cubicBezTo>
                      <a:pt x="129" y="107"/>
                      <a:pt x="129" y="107"/>
                      <a:pt x="129" y="107"/>
                    </a:cubicBezTo>
                    <a:cubicBezTo>
                      <a:pt x="130" y="108"/>
                      <a:pt x="132" y="110"/>
                      <a:pt x="132" y="112"/>
                    </a:cubicBezTo>
                    <a:cubicBezTo>
                      <a:pt x="132" y="115"/>
                      <a:pt x="130" y="118"/>
                      <a:pt x="127" y="118"/>
                    </a:cubicBezTo>
                    <a:cubicBezTo>
                      <a:pt x="124" y="118"/>
                      <a:pt x="121" y="116"/>
                      <a:pt x="121" y="113"/>
                    </a:cubicBezTo>
                    <a:cubicBezTo>
                      <a:pt x="121" y="111"/>
                      <a:pt x="121" y="110"/>
                      <a:pt x="122" y="109"/>
                    </a:cubicBezTo>
                    <a:cubicBezTo>
                      <a:pt x="88" y="62"/>
                      <a:pt x="88" y="62"/>
                      <a:pt x="88" y="62"/>
                    </a:cubicBezTo>
                    <a:cubicBezTo>
                      <a:pt x="88" y="62"/>
                      <a:pt x="87" y="62"/>
                      <a:pt x="87" y="62"/>
                    </a:cubicBezTo>
                    <a:cubicBezTo>
                      <a:pt x="86" y="62"/>
                      <a:pt x="85" y="62"/>
                      <a:pt x="84" y="62"/>
                    </a:cubicBezTo>
                    <a:cubicBezTo>
                      <a:pt x="80" y="69"/>
                      <a:pt x="80" y="69"/>
                      <a:pt x="80" y="69"/>
                    </a:cubicBezTo>
                    <a:cubicBezTo>
                      <a:pt x="80" y="70"/>
                      <a:pt x="81" y="71"/>
                      <a:pt x="81" y="72"/>
                    </a:cubicBezTo>
                    <a:cubicBezTo>
                      <a:pt x="81" y="75"/>
                      <a:pt x="79" y="78"/>
                      <a:pt x="76" y="79"/>
                    </a:cubicBezTo>
                    <a:cubicBezTo>
                      <a:pt x="73" y="79"/>
                      <a:pt x="70" y="77"/>
                      <a:pt x="70" y="74"/>
                    </a:cubicBezTo>
                    <a:cubicBezTo>
                      <a:pt x="70" y="72"/>
                      <a:pt x="70" y="70"/>
                      <a:pt x="72" y="69"/>
                    </a:cubicBezTo>
                    <a:cubicBezTo>
                      <a:pt x="53" y="36"/>
                      <a:pt x="53" y="36"/>
                      <a:pt x="53" y="36"/>
                    </a:cubicBezTo>
                    <a:cubicBezTo>
                      <a:pt x="52" y="36"/>
                      <a:pt x="52" y="36"/>
                      <a:pt x="51" y="36"/>
                    </a:cubicBezTo>
                    <a:cubicBezTo>
                      <a:pt x="51" y="36"/>
                      <a:pt x="50" y="36"/>
                      <a:pt x="49" y="36"/>
                    </a:cubicBezTo>
                    <a:cubicBezTo>
                      <a:pt x="35" y="59"/>
                      <a:pt x="35" y="59"/>
                      <a:pt x="35" y="59"/>
                    </a:cubicBezTo>
                    <a:cubicBezTo>
                      <a:pt x="36" y="60"/>
                      <a:pt x="37" y="61"/>
                      <a:pt x="37" y="63"/>
                    </a:cubicBezTo>
                    <a:cubicBezTo>
                      <a:pt x="37" y="66"/>
                      <a:pt x="35" y="69"/>
                      <a:pt x="32" y="69"/>
                    </a:cubicBezTo>
                    <a:cubicBezTo>
                      <a:pt x="29" y="70"/>
                      <a:pt x="26" y="67"/>
                      <a:pt x="26" y="64"/>
                    </a:cubicBezTo>
                    <a:cubicBezTo>
                      <a:pt x="25" y="62"/>
                      <a:pt x="26" y="60"/>
                      <a:pt x="28" y="59"/>
                    </a:cubicBezTo>
                    <a:cubicBezTo>
                      <a:pt x="7" y="11"/>
                      <a:pt x="7" y="11"/>
                      <a:pt x="7" y="11"/>
                    </a:cubicBezTo>
                    <a:cubicBezTo>
                      <a:pt x="7" y="11"/>
                      <a:pt x="7" y="11"/>
                      <a:pt x="7" y="11"/>
                    </a:cubicBezTo>
                    <a:cubicBezTo>
                      <a:pt x="3" y="12"/>
                      <a:pt x="1" y="10"/>
                      <a:pt x="0" y="6"/>
                    </a:cubicBezTo>
                    <a:cubicBezTo>
                      <a:pt x="0" y="3"/>
                      <a:pt x="2" y="1"/>
                      <a:pt x="5" y="0"/>
                    </a:cubicBezTo>
                    <a:cubicBezTo>
                      <a:pt x="8" y="0"/>
                      <a:pt x="11" y="2"/>
                      <a:pt x="11" y="5"/>
                    </a:cubicBezTo>
                    <a:cubicBezTo>
                      <a:pt x="12" y="7"/>
                      <a:pt x="11" y="9"/>
                      <a:pt x="9" y="10"/>
                    </a:cubicBezTo>
                    <a:cubicBezTo>
                      <a:pt x="31" y="58"/>
                      <a:pt x="31" y="58"/>
                      <a:pt x="31" y="58"/>
                    </a:cubicBezTo>
                    <a:close/>
                  </a:path>
                </a:pathLst>
              </a:custGeom>
              <a:solidFill>
                <a:srgbClr val="D64F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195"/>
              <p:cNvSpPr/>
              <p:nvPr/>
            </p:nvSpPr>
            <p:spPr bwMode="auto">
              <a:xfrm>
                <a:off x="2820" y="2334"/>
                <a:ext cx="61" cy="28"/>
              </a:xfrm>
              <a:custGeom>
                <a:avLst/>
                <a:gdLst>
                  <a:gd name="T0" fmla="*/ 0 w 61"/>
                  <a:gd name="T1" fmla="*/ 6 h 28"/>
                  <a:gd name="T2" fmla="*/ 48 w 61"/>
                  <a:gd name="T3" fmla="*/ 0 h 28"/>
                  <a:gd name="T4" fmla="*/ 61 w 61"/>
                  <a:gd name="T5" fmla="*/ 21 h 28"/>
                  <a:gd name="T6" fmla="*/ 2 w 61"/>
                  <a:gd name="T7" fmla="*/ 28 h 28"/>
                  <a:gd name="T8" fmla="*/ 0 w 61"/>
                  <a:gd name="T9" fmla="*/ 6 h 28"/>
                </a:gdLst>
                <a:ahLst/>
                <a:cxnLst>
                  <a:cxn ang="0">
                    <a:pos x="T0" y="T1"/>
                  </a:cxn>
                  <a:cxn ang="0">
                    <a:pos x="T2" y="T3"/>
                  </a:cxn>
                  <a:cxn ang="0">
                    <a:pos x="T4" y="T5"/>
                  </a:cxn>
                  <a:cxn ang="0">
                    <a:pos x="T6" y="T7"/>
                  </a:cxn>
                  <a:cxn ang="0">
                    <a:pos x="T8" y="T9"/>
                  </a:cxn>
                </a:cxnLst>
                <a:rect l="0" t="0" r="r" b="b"/>
                <a:pathLst>
                  <a:path w="61" h="28">
                    <a:moveTo>
                      <a:pt x="0" y="6"/>
                    </a:moveTo>
                    <a:lnTo>
                      <a:pt x="48" y="0"/>
                    </a:lnTo>
                    <a:lnTo>
                      <a:pt x="61" y="21"/>
                    </a:lnTo>
                    <a:lnTo>
                      <a:pt x="2" y="28"/>
                    </a:lnTo>
                    <a:lnTo>
                      <a:pt x="0" y="6"/>
                    </a:lnTo>
                    <a:close/>
                  </a:path>
                </a:pathLst>
              </a:custGeom>
              <a:solidFill>
                <a:srgbClr val="99EA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196"/>
              <p:cNvSpPr/>
              <p:nvPr/>
            </p:nvSpPr>
            <p:spPr bwMode="auto">
              <a:xfrm>
                <a:off x="2823" y="2363"/>
                <a:ext cx="78" cy="29"/>
              </a:xfrm>
              <a:custGeom>
                <a:avLst/>
                <a:gdLst>
                  <a:gd name="T0" fmla="*/ 0 w 78"/>
                  <a:gd name="T1" fmla="*/ 9 h 29"/>
                  <a:gd name="T2" fmla="*/ 64 w 78"/>
                  <a:gd name="T3" fmla="*/ 0 h 29"/>
                  <a:gd name="T4" fmla="*/ 78 w 78"/>
                  <a:gd name="T5" fmla="*/ 20 h 29"/>
                  <a:gd name="T6" fmla="*/ 3 w 78"/>
                  <a:gd name="T7" fmla="*/ 29 h 29"/>
                  <a:gd name="T8" fmla="*/ 0 w 78"/>
                  <a:gd name="T9" fmla="*/ 9 h 29"/>
                </a:gdLst>
                <a:ahLst/>
                <a:cxnLst>
                  <a:cxn ang="0">
                    <a:pos x="T0" y="T1"/>
                  </a:cxn>
                  <a:cxn ang="0">
                    <a:pos x="T2" y="T3"/>
                  </a:cxn>
                  <a:cxn ang="0">
                    <a:pos x="T4" y="T5"/>
                  </a:cxn>
                  <a:cxn ang="0">
                    <a:pos x="T6" y="T7"/>
                  </a:cxn>
                  <a:cxn ang="0">
                    <a:pos x="T8" y="T9"/>
                  </a:cxn>
                </a:cxnLst>
                <a:rect l="0" t="0" r="r" b="b"/>
                <a:pathLst>
                  <a:path w="78" h="29">
                    <a:moveTo>
                      <a:pt x="0" y="9"/>
                    </a:moveTo>
                    <a:lnTo>
                      <a:pt x="64" y="0"/>
                    </a:lnTo>
                    <a:lnTo>
                      <a:pt x="78" y="20"/>
                    </a:lnTo>
                    <a:lnTo>
                      <a:pt x="3" y="29"/>
                    </a:lnTo>
                    <a:lnTo>
                      <a:pt x="0" y="9"/>
                    </a:lnTo>
                    <a:close/>
                  </a:path>
                </a:pathLst>
              </a:custGeom>
              <a:solidFill>
                <a:srgbClr val="D64F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197"/>
              <p:cNvSpPr/>
              <p:nvPr/>
            </p:nvSpPr>
            <p:spPr bwMode="auto">
              <a:xfrm>
                <a:off x="2828" y="2392"/>
                <a:ext cx="92" cy="32"/>
              </a:xfrm>
              <a:custGeom>
                <a:avLst/>
                <a:gdLst>
                  <a:gd name="T0" fmla="*/ 0 w 92"/>
                  <a:gd name="T1" fmla="*/ 10 h 32"/>
                  <a:gd name="T2" fmla="*/ 78 w 92"/>
                  <a:gd name="T3" fmla="*/ 0 h 32"/>
                  <a:gd name="T4" fmla="*/ 92 w 92"/>
                  <a:gd name="T5" fmla="*/ 20 h 32"/>
                  <a:gd name="T6" fmla="*/ 3 w 92"/>
                  <a:gd name="T7" fmla="*/ 32 h 32"/>
                  <a:gd name="T8" fmla="*/ 0 w 92"/>
                  <a:gd name="T9" fmla="*/ 10 h 32"/>
                </a:gdLst>
                <a:ahLst/>
                <a:cxnLst>
                  <a:cxn ang="0">
                    <a:pos x="T0" y="T1"/>
                  </a:cxn>
                  <a:cxn ang="0">
                    <a:pos x="T2" y="T3"/>
                  </a:cxn>
                  <a:cxn ang="0">
                    <a:pos x="T4" y="T5"/>
                  </a:cxn>
                  <a:cxn ang="0">
                    <a:pos x="T6" y="T7"/>
                  </a:cxn>
                  <a:cxn ang="0">
                    <a:pos x="T8" y="T9"/>
                  </a:cxn>
                </a:cxnLst>
                <a:rect l="0" t="0" r="r" b="b"/>
                <a:pathLst>
                  <a:path w="92" h="32">
                    <a:moveTo>
                      <a:pt x="0" y="10"/>
                    </a:moveTo>
                    <a:lnTo>
                      <a:pt x="78" y="0"/>
                    </a:lnTo>
                    <a:lnTo>
                      <a:pt x="92" y="20"/>
                    </a:lnTo>
                    <a:lnTo>
                      <a:pt x="3" y="32"/>
                    </a:lnTo>
                    <a:lnTo>
                      <a:pt x="0" y="10"/>
                    </a:lnTo>
                    <a:close/>
                  </a:path>
                </a:pathLst>
              </a:custGeom>
              <a:solidFill>
                <a:srgbClr val="D39C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198"/>
              <p:cNvSpPr/>
              <p:nvPr/>
            </p:nvSpPr>
            <p:spPr bwMode="auto">
              <a:xfrm>
                <a:off x="3751" y="1370"/>
                <a:ext cx="81" cy="215"/>
              </a:xfrm>
              <a:custGeom>
                <a:avLst/>
                <a:gdLst>
                  <a:gd name="T0" fmla="*/ 73 w 90"/>
                  <a:gd name="T1" fmla="*/ 68 h 238"/>
                  <a:gd name="T2" fmla="*/ 89 w 90"/>
                  <a:gd name="T3" fmla="*/ 203 h 238"/>
                  <a:gd name="T4" fmla="*/ 82 w 90"/>
                  <a:gd name="T5" fmla="*/ 226 h 238"/>
                  <a:gd name="T6" fmla="*/ 57 w 90"/>
                  <a:gd name="T7" fmla="*/ 237 h 238"/>
                  <a:gd name="T8" fmla="*/ 22 w 90"/>
                  <a:gd name="T9" fmla="*/ 211 h 238"/>
                  <a:gd name="T10" fmla="*/ 1 w 90"/>
                  <a:gd name="T11" fmla="*/ 31 h 238"/>
                  <a:gd name="T12" fmla="*/ 5 w 90"/>
                  <a:gd name="T13" fmla="*/ 17 h 238"/>
                  <a:gd name="T14" fmla="*/ 53 w 90"/>
                  <a:gd name="T15" fmla="*/ 25 h 238"/>
                  <a:gd name="T16" fmla="*/ 70 w 90"/>
                  <a:gd name="T17" fmla="*/ 164 h 238"/>
                  <a:gd name="T18" fmla="*/ 33 w 90"/>
                  <a:gd name="T19" fmla="*/ 169 h 238"/>
                  <a:gd name="T20" fmla="*/ 22 w 90"/>
                  <a:gd name="T21" fmla="*/ 79 h 238"/>
                  <a:gd name="T22" fmla="*/ 25 w 90"/>
                  <a:gd name="T23" fmla="*/ 74 h 238"/>
                  <a:gd name="T24" fmla="*/ 30 w 90"/>
                  <a:gd name="T25" fmla="*/ 77 h 238"/>
                  <a:gd name="T26" fmla="*/ 42 w 90"/>
                  <a:gd name="T27" fmla="*/ 168 h 238"/>
                  <a:gd name="T28" fmla="*/ 61 w 90"/>
                  <a:gd name="T29" fmla="*/ 165 h 238"/>
                  <a:gd name="T30" fmla="*/ 45 w 90"/>
                  <a:gd name="T31" fmla="*/ 26 h 238"/>
                  <a:gd name="T32" fmla="*/ 40 w 90"/>
                  <a:gd name="T33" fmla="*/ 18 h 238"/>
                  <a:gd name="T34" fmla="*/ 10 w 90"/>
                  <a:gd name="T35" fmla="*/ 30 h 238"/>
                  <a:gd name="T36" fmla="*/ 31 w 90"/>
                  <a:gd name="T37" fmla="*/ 210 h 238"/>
                  <a:gd name="T38" fmla="*/ 37 w 90"/>
                  <a:gd name="T39" fmla="*/ 222 h 238"/>
                  <a:gd name="T40" fmla="*/ 57 w 90"/>
                  <a:gd name="T41" fmla="*/ 228 h 238"/>
                  <a:gd name="T42" fmla="*/ 75 w 90"/>
                  <a:gd name="T43" fmla="*/ 220 h 238"/>
                  <a:gd name="T44" fmla="*/ 80 w 90"/>
                  <a:gd name="T45" fmla="*/ 204 h 238"/>
                  <a:gd name="T46" fmla="*/ 65 w 90"/>
                  <a:gd name="T47" fmla="*/ 69 h 238"/>
                  <a:gd name="T48" fmla="*/ 68 w 90"/>
                  <a:gd name="T49" fmla="*/ 64 h 238"/>
                  <a:gd name="T50" fmla="*/ 73 w 90"/>
                  <a:gd name="T51" fmla="*/ 6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238">
                    <a:moveTo>
                      <a:pt x="73" y="68"/>
                    </a:moveTo>
                    <a:cubicBezTo>
                      <a:pt x="89" y="203"/>
                      <a:pt x="89" y="203"/>
                      <a:pt x="89" y="203"/>
                    </a:cubicBezTo>
                    <a:cubicBezTo>
                      <a:pt x="90" y="211"/>
                      <a:pt x="88" y="220"/>
                      <a:pt x="82" y="226"/>
                    </a:cubicBezTo>
                    <a:cubicBezTo>
                      <a:pt x="75" y="233"/>
                      <a:pt x="66" y="236"/>
                      <a:pt x="57" y="237"/>
                    </a:cubicBezTo>
                    <a:cubicBezTo>
                      <a:pt x="40" y="238"/>
                      <a:pt x="24" y="228"/>
                      <a:pt x="22" y="211"/>
                    </a:cubicBezTo>
                    <a:cubicBezTo>
                      <a:pt x="1" y="31"/>
                      <a:pt x="1" y="31"/>
                      <a:pt x="1" y="31"/>
                    </a:cubicBezTo>
                    <a:cubicBezTo>
                      <a:pt x="0" y="26"/>
                      <a:pt x="2" y="21"/>
                      <a:pt x="5" y="17"/>
                    </a:cubicBezTo>
                    <a:cubicBezTo>
                      <a:pt x="16" y="0"/>
                      <a:pt x="50" y="1"/>
                      <a:pt x="53" y="25"/>
                    </a:cubicBezTo>
                    <a:cubicBezTo>
                      <a:pt x="59" y="71"/>
                      <a:pt x="65" y="118"/>
                      <a:pt x="70" y="164"/>
                    </a:cubicBezTo>
                    <a:cubicBezTo>
                      <a:pt x="71" y="183"/>
                      <a:pt x="36" y="188"/>
                      <a:pt x="33" y="169"/>
                    </a:cubicBezTo>
                    <a:cubicBezTo>
                      <a:pt x="22" y="79"/>
                      <a:pt x="22" y="79"/>
                      <a:pt x="22" y="79"/>
                    </a:cubicBezTo>
                    <a:cubicBezTo>
                      <a:pt x="21" y="76"/>
                      <a:pt x="23" y="74"/>
                      <a:pt x="25" y="74"/>
                    </a:cubicBezTo>
                    <a:cubicBezTo>
                      <a:pt x="28" y="73"/>
                      <a:pt x="30" y="75"/>
                      <a:pt x="30" y="77"/>
                    </a:cubicBezTo>
                    <a:cubicBezTo>
                      <a:pt x="42" y="168"/>
                      <a:pt x="42" y="168"/>
                      <a:pt x="42" y="168"/>
                    </a:cubicBezTo>
                    <a:cubicBezTo>
                      <a:pt x="43" y="175"/>
                      <a:pt x="62" y="173"/>
                      <a:pt x="61" y="165"/>
                    </a:cubicBezTo>
                    <a:cubicBezTo>
                      <a:pt x="56" y="119"/>
                      <a:pt x="50" y="72"/>
                      <a:pt x="45" y="26"/>
                    </a:cubicBezTo>
                    <a:cubicBezTo>
                      <a:pt x="44" y="23"/>
                      <a:pt x="43" y="20"/>
                      <a:pt x="40" y="18"/>
                    </a:cubicBezTo>
                    <a:cubicBezTo>
                      <a:pt x="31" y="10"/>
                      <a:pt x="8" y="15"/>
                      <a:pt x="10" y="30"/>
                    </a:cubicBezTo>
                    <a:cubicBezTo>
                      <a:pt x="31" y="210"/>
                      <a:pt x="31" y="210"/>
                      <a:pt x="31" y="210"/>
                    </a:cubicBezTo>
                    <a:cubicBezTo>
                      <a:pt x="31" y="215"/>
                      <a:pt x="34" y="219"/>
                      <a:pt x="37" y="222"/>
                    </a:cubicBezTo>
                    <a:cubicBezTo>
                      <a:pt x="43" y="227"/>
                      <a:pt x="50" y="228"/>
                      <a:pt x="57" y="228"/>
                    </a:cubicBezTo>
                    <a:cubicBezTo>
                      <a:pt x="63" y="228"/>
                      <a:pt x="71" y="225"/>
                      <a:pt x="75" y="220"/>
                    </a:cubicBezTo>
                    <a:cubicBezTo>
                      <a:pt x="80" y="216"/>
                      <a:pt x="81" y="210"/>
                      <a:pt x="80" y="204"/>
                    </a:cubicBezTo>
                    <a:cubicBezTo>
                      <a:pt x="65" y="69"/>
                      <a:pt x="65" y="69"/>
                      <a:pt x="65" y="69"/>
                    </a:cubicBezTo>
                    <a:cubicBezTo>
                      <a:pt x="64" y="66"/>
                      <a:pt x="66" y="64"/>
                      <a:pt x="68" y="64"/>
                    </a:cubicBezTo>
                    <a:cubicBezTo>
                      <a:pt x="71" y="64"/>
                      <a:pt x="73" y="65"/>
                      <a:pt x="73" y="68"/>
                    </a:cubicBezTo>
                    <a:close/>
                  </a:path>
                </a:pathLst>
              </a:custGeom>
              <a:solidFill>
                <a:srgbClr val="99FF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199"/>
              <p:cNvSpPr/>
              <p:nvPr/>
            </p:nvSpPr>
            <p:spPr bwMode="auto">
              <a:xfrm>
                <a:off x="3629" y="1476"/>
                <a:ext cx="85" cy="214"/>
              </a:xfrm>
              <a:custGeom>
                <a:avLst/>
                <a:gdLst>
                  <a:gd name="T0" fmla="*/ 21 w 95"/>
                  <a:gd name="T1" fmla="*/ 67 h 237"/>
                  <a:gd name="T2" fmla="*/ 1 w 95"/>
                  <a:gd name="T3" fmla="*/ 201 h 237"/>
                  <a:gd name="T4" fmla="*/ 8 w 95"/>
                  <a:gd name="T5" fmla="*/ 225 h 237"/>
                  <a:gd name="T6" fmla="*/ 33 w 95"/>
                  <a:gd name="T7" fmla="*/ 236 h 237"/>
                  <a:gd name="T8" fmla="*/ 68 w 95"/>
                  <a:gd name="T9" fmla="*/ 211 h 237"/>
                  <a:gd name="T10" fmla="*/ 94 w 95"/>
                  <a:gd name="T11" fmla="*/ 32 h 237"/>
                  <a:gd name="T12" fmla="*/ 91 w 95"/>
                  <a:gd name="T13" fmla="*/ 17 h 237"/>
                  <a:gd name="T14" fmla="*/ 42 w 95"/>
                  <a:gd name="T15" fmla="*/ 24 h 237"/>
                  <a:gd name="T16" fmla="*/ 22 w 95"/>
                  <a:gd name="T17" fmla="*/ 163 h 237"/>
                  <a:gd name="T18" fmla="*/ 58 w 95"/>
                  <a:gd name="T19" fmla="*/ 169 h 237"/>
                  <a:gd name="T20" fmla="*/ 72 w 95"/>
                  <a:gd name="T21" fmla="*/ 79 h 237"/>
                  <a:gd name="T22" fmla="*/ 68 w 95"/>
                  <a:gd name="T23" fmla="*/ 74 h 237"/>
                  <a:gd name="T24" fmla="*/ 63 w 95"/>
                  <a:gd name="T25" fmla="*/ 77 h 237"/>
                  <a:gd name="T26" fmla="*/ 50 w 95"/>
                  <a:gd name="T27" fmla="*/ 167 h 237"/>
                  <a:gd name="T28" fmla="*/ 31 w 95"/>
                  <a:gd name="T29" fmla="*/ 164 h 237"/>
                  <a:gd name="T30" fmla="*/ 51 w 95"/>
                  <a:gd name="T31" fmla="*/ 26 h 237"/>
                  <a:gd name="T32" fmla="*/ 55 w 95"/>
                  <a:gd name="T33" fmla="*/ 18 h 237"/>
                  <a:gd name="T34" fmla="*/ 85 w 95"/>
                  <a:gd name="T35" fmla="*/ 31 h 237"/>
                  <a:gd name="T36" fmla="*/ 59 w 95"/>
                  <a:gd name="T37" fmla="*/ 209 h 237"/>
                  <a:gd name="T38" fmla="*/ 52 w 95"/>
                  <a:gd name="T39" fmla="*/ 222 h 237"/>
                  <a:gd name="T40" fmla="*/ 33 w 95"/>
                  <a:gd name="T41" fmla="*/ 227 h 237"/>
                  <a:gd name="T42" fmla="*/ 15 w 95"/>
                  <a:gd name="T43" fmla="*/ 219 h 237"/>
                  <a:gd name="T44" fmla="*/ 10 w 95"/>
                  <a:gd name="T45" fmla="*/ 202 h 237"/>
                  <a:gd name="T46" fmla="*/ 29 w 95"/>
                  <a:gd name="T47" fmla="*/ 68 h 237"/>
                  <a:gd name="T48" fmla="*/ 26 w 95"/>
                  <a:gd name="T49" fmla="*/ 63 h 237"/>
                  <a:gd name="T50" fmla="*/ 21 w 95"/>
                  <a:gd name="T51" fmla="*/ 6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237">
                    <a:moveTo>
                      <a:pt x="21" y="67"/>
                    </a:moveTo>
                    <a:cubicBezTo>
                      <a:pt x="1" y="201"/>
                      <a:pt x="1" y="201"/>
                      <a:pt x="1" y="201"/>
                    </a:cubicBezTo>
                    <a:cubicBezTo>
                      <a:pt x="0" y="210"/>
                      <a:pt x="2" y="218"/>
                      <a:pt x="8" y="225"/>
                    </a:cubicBezTo>
                    <a:cubicBezTo>
                      <a:pt x="14" y="232"/>
                      <a:pt x="23" y="235"/>
                      <a:pt x="33" y="236"/>
                    </a:cubicBezTo>
                    <a:cubicBezTo>
                      <a:pt x="49" y="237"/>
                      <a:pt x="65" y="228"/>
                      <a:pt x="68" y="211"/>
                    </a:cubicBezTo>
                    <a:cubicBezTo>
                      <a:pt x="94" y="32"/>
                      <a:pt x="94" y="32"/>
                      <a:pt x="94" y="32"/>
                    </a:cubicBezTo>
                    <a:cubicBezTo>
                      <a:pt x="95" y="27"/>
                      <a:pt x="94" y="22"/>
                      <a:pt x="91" y="17"/>
                    </a:cubicBezTo>
                    <a:cubicBezTo>
                      <a:pt x="79" y="0"/>
                      <a:pt x="45" y="1"/>
                      <a:pt x="42" y="24"/>
                    </a:cubicBezTo>
                    <a:cubicBezTo>
                      <a:pt x="35" y="71"/>
                      <a:pt x="28" y="117"/>
                      <a:pt x="22" y="163"/>
                    </a:cubicBezTo>
                    <a:cubicBezTo>
                      <a:pt x="20" y="182"/>
                      <a:pt x="55" y="187"/>
                      <a:pt x="58" y="169"/>
                    </a:cubicBezTo>
                    <a:cubicBezTo>
                      <a:pt x="72" y="79"/>
                      <a:pt x="72" y="79"/>
                      <a:pt x="72" y="79"/>
                    </a:cubicBezTo>
                    <a:cubicBezTo>
                      <a:pt x="72" y="76"/>
                      <a:pt x="71" y="74"/>
                      <a:pt x="68" y="74"/>
                    </a:cubicBezTo>
                    <a:cubicBezTo>
                      <a:pt x="66" y="74"/>
                      <a:pt x="64" y="75"/>
                      <a:pt x="63" y="77"/>
                    </a:cubicBezTo>
                    <a:cubicBezTo>
                      <a:pt x="50" y="167"/>
                      <a:pt x="50" y="167"/>
                      <a:pt x="50" y="167"/>
                    </a:cubicBezTo>
                    <a:cubicBezTo>
                      <a:pt x="48" y="175"/>
                      <a:pt x="30" y="172"/>
                      <a:pt x="31" y="164"/>
                    </a:cubicBezTo>
                    <a:cubicBezTo>
                      <a:pt x="36" y="118"/>
                      <a:pt x="44" y="72"/>
                      <a:pt x="51" y="26"/>
                    </a:cubicBezTo>
                    <a:cubicBezTo>
                      <a:pt x="51" y="22"/>
                      <a:pt x="52" y="20"/>
                      <a:pt x="55" y="18"/>
                    </a:cubicBezTo>
                    <a:cubicBezTo>
                      <a:pt x="65" y="10"/>
                      <a:pt x="87" y="16"/>
                      <a:pt x="85" y="31"/>
                    </a:cubicBezTo>
                    <a:cubicBezTo>
                      <a:pt x="59" y="209"/>
                      <a:pt x="59" y="209"/>
                      <a:pt x="59" y="209"/>
                    </a:cubicBezTo>
                    <a:cubicBezTo>
                      <a:pt x="59" y="214"/>
                      <a:pt x="56" y="219"/>
                      <a:pt x="52" y="222"/>
                    </a:cubicBezTo>
                    <a:cubicBezTo>
                      <a:pt x="47" y="226"/>
                      <a:pt x="40" y="228"/>
                      <a:pt x="33" y="227"/>
                    </a:cubicBezTo>
                    <a:cubicBezTo>
                      <a:pt x="26" y="227"/>
                      <a:pt x="19" y="224"/>
                      <a:pt x="15" y="219"/>
                    </a:cubicBezTo>
                    <a:cubicBezTo>
                      <a:pt x="10" y="214"/>
                      <a:pt x="9" y="208"/>
                      <a:pt x="10" y="202"/>
                    </a:cubicBezTo>
                    <a:cubicBezTo>
                      <a:pt x="29" y="68"/>
                      <a:pt x="29" y="68"/>
                      <a:pt x="29" y="68"/>
                    </a:cubicBezTo>
                    <a:cubicBezTo>
                      <a:pt x="30" y="65"/>
                      <a:pt x="28" y="63"/>
                      <a:pt x="26" y="63"/>
                    </a:cubicBezTo>
                    <a:cubicBezTo>
                      <a:pt x="23" y="63"/>
                      <a:pt x="21" y="64"/>
                      <a:pt x="21"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200"/>
              <p:cNvSpPr/>
              <p:nvPr/>
            </p:nvSpPr>
            <p:spPr bwMode="auto">
              <a:xfrm>
                <a:off x="3495" y="1380"/>
                <a:ext cx="171" cy="178"/>
              </a:xfrm>
              <a:custGeom>
                <a:avLst/>
                <a:gdLst>
                  <a:gd name="T0" fmla="*/ 103 w 189"/>
                  <a:gd name="T1" fmla="*/ 39 h 197"/>
                  <a:gd name="T2" fmla="*/ 9 w 189"/>
                  <a:gd name="T3" fmla="*/ 138 h 197"/>
                  <a:gd name="T4" fmla="*/ 1 w 189"/>
                  <a:gd name="T5" fmla="*/ 161 h 197"/>
                  <a:gd name="T6" fmla="*/ 14 w 189"/>
                  <a:gd name="T7" fmla="*/ 184 h 197"/>
                  <a:gd name="T8" fmla="*/ 58 w 189"/>
                  <a:gd name="T9" fmla="*/ 184 h 197"/>
                  <a:gd name="T10" fmla="*/ 182 w 189"/>
                  <a:gd name="T11" fmla="*/ 53 h 197"/>
                  <a:gd name="T12" fmla="*/ 188 w 189"/>
                  <a:gd name="T13" fmla="*/ 39 h 197"/>
                  <a:gd name="T14" fmla="*/ 144 w 189"/>
                  <a:gd name="T15" fmla="*/ 17 h 197"/>
                  <a:gd name="T16" fmla="*/ 48 w 189"/>
                  <a:gd name="T17" fmla="*/ 119 h 197"/>
                  <a:gd name="T18" fmla="*/ 74 w 189"/>
                  <a:gd name="T19" fmla="*/ 144 h 197"/>
                  <a:gd name="T20" fmla="*/ 137 w 189"/>
                  <a:gd name="T21" fmla="*/ 79 h 197"/>
                  <a:gd name="T22" fmla="*/ 137 w 189"/>
                  <a:gd name="T23" fmla="*/ 73 h 197"/>
                  <a:gd name="T24" fmla="*/ 131 w 189"/>
                  <a:gd name="T25" fmla="*/ 73 h 197"/>
                  <a:gd name="T26" fmla="*/ 68 w 189"/>
                  <a:gd name="T27" fmla="*/ 138 h 197"/>
                  <a:gd name="T28" fmla="*/ 54 w 189"/>
                  <a:gd name="T29" fmla="*/ 125 h 197"/>
                  <a:gd name="T30" fmla="*/ 151 w 189"/>
                  <a:gd name="T31" fmla="*/ 23 h 197"/>
                  <a:gd name="T32" fmla="*/ 159 w 189"/>
                  <a:gd name="T33" fmla="*/ 19 h 197"/>
                  <a:gd name="T34" fmla="*/ 176 w 189"/>
                  <a:gd name="T35" fmla="*/ 47 h 197"/>
                  <a:gd name="T36" fmla="*/ 52 w 189"/>
                  <a:gd name="T37" fmla="*/ 178 h 197"/>
                  <a:gd name="T38" fmla="*/ 39 w 189"/>
                  <a:gd name="T39" fmla="*/ 184 h 197"/>
                  <a:gd name="T40" fmla="*/ 20 w 189"/>
                  <a:gd name="T41" fmla="*/ 177 h 197"/>
                  <a:gd name="T42" fmla="*/ 9 w 189"/>
                  <a:gd name="T43" fmla="*/ 160 h 197"/>
                  <a:gd name="T44" fmla="*/ 15 w 189"/>
                  <a:gd name="T45" fmla="*/ 144 h 197"/>
                  <a:gd name="T46" fmla="*/ 109 w 189"/>
                  <a:gd name="T47" fmla="*/ 45 h 197"/>
                  <a:gd name="T48" fmla="*/ 109 w 189"/>
                  <a:gd name="T49" fmla="*/ 39 h 197"/>
                  <a:gd name="T50" fmla="*/ 103 w 189"/>
                  <a:gd name="T51" fmla="*/ 3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9" h="197">
                    <a:moveTo>
                      <a:pt x="103" y="39"/>
                    </a:moveTo>
                    <a:cubicBezTo>
                      <a:pt x="9" y="138"/>
                      <a:pt x="9" y="138"/>
                      <a:pt x="9" y="138"/>
                    </a:cubicBezTo>
                    <a:cubicBezTo>
                      <a:pt x="3" y="144"/>
                      <a:pt x="0" y="152"/>
                      <a:pt x="1" y="161"/>
                    </a:cubicBezTo>
                    <a:cubicBezTo>
                      <a:pt x="2" y="170"/>
                      <a:pt x="7" y="178"/>
                      <a:pt x="14" y="184"/>
                    </a:cubicBezTo>
                    <a:cubicBezTo>
                      <a:pt x="27" y="195"/>
                      <a:pt x="46" y="197"/>
                      <a:pt x="58" y="184"/>
                    </a:cubicBezTo>
                    <a:cubicBezTo>
                      <a:pt x="182" y="53"/>
                      <a:pt x="182" y="53"/>
                      <a:pt x="182" y="53"/>
                    </a:cubicBezTo>
                    <a:cubicBezTo>
                      <a:pt x="186" y="49"/>
                      <a:pt x="188" y="45"/>
                      <a:pt x="188" y="39"/>
                    </a:cubicBezTo>
                    <a:cubicBezTo>
                      <a:pt x="189" y="19"/>
                      <a:pt x="161" y="0"/>
                      <a:pt x="144" y="17"/>
                    </a:cubicBezTo>
                    <a:cubicBezTo>
                      <a:pt x="112" y="51"/>
                      <a:pt x="79" y="84"/>
                      <a:pt x="48" y="119"/>
                    </a:cubicBezTo>
                    <a:cubicBezTo>
                      <a:pt x="35" y="133"/>
                      <a:pt x="61" y="158"/>
                      <a:pt x="74" y="144"/>
                    </a:cubicBezTo>
                    <a:cubicBezTo>
                      <a:pt x="137" y="79"/>
                      <a:pt x="137" y="79"/>
                      <a:pt x="137" y="79"/>
                    </a:cubicBezTo>
                    <a:cubicBezTo>
                      <a:pt x="139" y="77"/>
                      <a:pt x="139" y="74"/>
                      <a:pt x="137" y="73"/>
                    </a:cubicBezTo>
                    <a:cubicBezTo>
                      <a:pt x="136" y="71"/>
                      <a:pt x="133" y="71"/>
                      <a:pt x="131" y="73"/>
                    </a:cubicBezTo>
                    <a:cubicBezTo>
                      <a:pt x="68" y="138"/>
                      <a:pt x="68" y="138"/>
                      <a:pt x="68" y="138"/>
                    </a:cubicBezTo>
                    <a:cubicBezTo>
                      <a:pt x="63" y="143"/>
                      <a:pt x="49" y="130"/>
                      <a:pt x="54" y="125"/>
                    </a:cubicBezTo>
                    <a:cubicBezTo>
                      <a:pt x="86" y="90"/>
                      <a:pt x="118" y="57"/>
                      <a:pt x="151" y="23"/>
                    </a:cubicBezTo>
                    <a:cubicBezTo>
                      <a:pt x="153" y="21"/>
                      <a:pt x="156" y="19"/>
                      <a:pt x="159" y="19"/>
                    </a:cubicBezTo>
                    <a:cubicBezTo>
                      <a:pt x="171" y="18"/>
                      <a:pt x="186" y="36"/>
                      <a:pt x="176" y="47"/>
                    </a:cubicBezTo>
                    <a:cubicBezTo>
                      <a:pt x="52" y="178"/>
                      <a:pt x="52" y="178"/>
                      <a:pt x="52" y="178"/>
                    </a:cubicBezTo>
                    <a:cubicBezTo>
                      <a:pt x="48" y="182"/>
                      <a:pt x="44" y="184"/>
                      <a:pt x="39" y="184"/>
                    </a:cubicBezTo>
                    <a:cubicBezTo>
                      <a:pt x="32" y="185"/>
                      <a:pt x="25" y="182"/>
                      <a:pt x="20" y="177"/>
                    </a:cubicBezTo>
                    <a:cubicBezTo>
                      <a:pt x="15" y="173"/>
                      <a:pt x="10" y="167"/>
                      <a:pt x="9" y="160"/>
                    </a:cubicBezTo>
                    <a:cubicBezTo>
                      <a:pt x="9" y="154"/>
                      <a:pt x="11" y="148"/>
                      <a:pt x="15" y="144"/>
                    </a:cubicBezTo>
                    <a:cubicBezTo>
                      <a:pt x="109" y="45"/>
                      <a:pt x="109" y="45"/>
                      <a:pt x="109" y="45"/>
                    </a:cubicBezTo>
                    <a:cubicBezTo>
                      <a:pt x="111" y="43"/>
                      <a:pt x="111" y="41"/>
                      <a:pt x="109" y="39"/>
                    </a:cubicBezTo>
                    <a:cubicBezTo>
                      <a:pt x="107" y="37"/>
                      <a:pt x="104" y="37"/>
                      <a:pt x="103" y="39"/>
                    </a:cubicBezTo>
                    <a:close/>
                  </a:path>
                </a:pathLst>
              </a:custGeom>
              <a:solidFill>
                <a:srgbClr val="FFCC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201"/>
              <p:cNvSpPr/>
              <p:nvPr/>
            </p:nvSpPr>
            <p:spPr bwMode="auto">
              <a:xfrm>
                <a:off x="4628" y="1341"/>
                <a:ext cx="60" cy="144"/>
              </a:xfrm>
              <a:custGeom>
                <a:avLst/>
                <a:gdLst>
                  <a:gd name="T0" fmla="*/ 0 w 60"/>
                  <a:gd name="T1" fmla="*/ 83 h 144"/>
                  <a:gd name="T2" fmla="*/ 6 w 60"/>
                  <a:gd name="T3" fmla="*/ 0 h 144"/>
                  <a:gd name="T4" fmla="*/ 47 w 60"/>
                  <a:gd name="T5" fmla="*/ 73 h 144"/>
                  <a:gd name="T6" fmla="*/ 60 w 60"/>
                  <a:gd name="T7" fmla="*/ 138 h 144"/>
                  <a:gd name="T8" fmla="*/ 13 w 60"/>
                  <a:gd name="T9" fmla="*/ 144 h 144"/>
                  <a:gd name="T10" fmla="*/ 0 w 60"/>
                  <a:gd name="T11" fmla="*/ 83 h 144"/>
                </a:gdLst>
                <a:ahLst/>
                <a:cxnLst>
                  <a:cxn ang="0">
                    <a:pos x="T0" y="T1"/>
                  </a:cxn>
                  <a:cxn ang="0">
                    <a:pos x="T2" y="T3"/>
                  </a:cxn>
                  <a:cxn ang="0">
                    <a:pos x="T4" y="T5"/>
                  </a:cxn>
                  <a:cxn ang="0">
                    <a:pos x="T6" y="T7"/>
                  </a:cxn>
                  <a:cxn ang="0">
                    <a:pos x="T8" y="T9"/>
                  </a:cxn>
                  <a:cxn ang="0">
                    <a:pos x="T10" y="T11"/>
                  </a:cxn>
                </a:cxnLst>
                <a:rect l="0" t="0" r="r" b="b"/>
                <a:pathLst>
                  <a:path w="60" h="144">
                    <a:moveTo>
                      <a:pt x="0" y="83"/>
                    </a:moveTo>
                    <a:lnTo>
                      <a:pt x="6" y="0"/>
                    </a:lnTo>
                    <a:lnTo>
                      <a:pt x="47" y="73"/>
                    </a:lnTo>
                    <a:lnTo>
                      <a:pt x="60" y="138"/>
                    </a:lnTo>
                    <a:lnTo>
                      <a:pt x="13" y="144"/>
                    </a:lnTo>
                    <a:lnTo>
                      <a:pt x="0" y="83"/>
                    </a:lnTo>
                    <a:close/>
                  </a:path>
                </a:pathLst>
              </a:custGeom>
              <a:solidFill>
                <a:srgbClr val="F6EAD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202"/>
              <p:cNvSpPr/>
              <p:nvPr/>
            </p:nvSpPr>
            <p:spPr bwMode="auto">
              <a:xfrm>
                <a:off x="4631" y="1341"/>
                <a:ext cx="26" cy="47"/>
              </a:xfrm>
              <a:custGeom>
                <a:avLst/>
                <a:gdLst>
                  <a:gd name="T0" fmla="*/ 0 w 26"/>
                  <a:gd name="T1" fmla="*/ 47 h 47"/>
                  <a:gd name="T2" fmla="*/ 26 w 26"/>
                  <a:gd name="T3" fmla="*/ 42 h 47"/>
                  <a:gd name="T4" fmla="*/ 3 w 26"/>
                  <a:gd name="T5" fmla="*/ 0 h 47"/>
                  <a:gd name="T6" fmla="*/ 0 w 26"/>
                  <a:gd name="T7" fmla="*/ 47 h 47"/>
                </a:gdLst>
                <a:ahLst/>
                <a:cxnLst>
                  <a:cxn ang="0">
                    <a:pos x="T0" y="T1"/>
                  </a:cxn>
                  <a:cxn ang="0">
                    <a:pos x="T2" y="T3"/>
                  </a:cxn>
                  <a:cxn ang="0">
                    <a:pos x="T4" y="T5"/>
                  </a:cxn>
                  <a:cxn ang="0">
                    <a:pos x="T6" y="T7"/>
                  </a:cxn>
                </a:cxnLst>
                <a:rect l="0" t="0" r="r" b="b"/>
                <a:pathLst>
                  <a:path w="26" h="47">
                    <a:moveTo>
                      <a:pt x="0" y="47"/>
                    </a:moveTo>
                    <a:lnTo>
                      <a:pt x="26" y="42"/>
                    </a:lnTo>
                    <a:lnTo>
                      <a:pt x="3" y="0"/>
                    </a:lnTo>
                    <a:lnTo>
                      <a:pt x="0" y="47"/>
                    </a:lnTo>
                    <a:close/>
                  </a:path>
                </a:pathLst>
              </a:custGeom>
              <a:solidFill>
                <a:srgbClr val="996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203"/>
              <p:cNvSpPr>
                <a:spLocks noEditPoints="1"/>
              </p:cNvSpPr>
              <p:nvPr/>
            </p:nvSpPr>
            <p:spPr bwMode="auto">
              <a:xfrm>
                <a:off x="4659" y="1414"/>
                <a:ext cx="214" cy="924"/>
              </a:xfrm>
              <a:custGeom>
                <a:avLst/>
                <a:gdLst>
                  <a:gd name="T0" fmla="*/ 219 w 237"/>
                  <a:gd name="T1" fmla="*/ 1024 h 1024"/>
                  <a:gd name="T2" fmla="*/ 0 w 237"/>
                  <a:gd name="T3" fmla="*/ 5 h 1024"/>
                  <a:gd name="T4" fmla="*/ 17 w 237"/>
                  <a:gd name="T5" fmla="*/ 1 h 1024"/>
                  <a:gd name="T6" fmla="*/ 237 w 237"/>
                  <a:gd name="T7" fmla="*/ 1020 h 1024"/>
                  <a:gd name="T8" fmla="*/ 219 w 237"/>
                  <a:gd name="T9" fmla="*/ 1024 h 1024"/>
                  <a:gd name="T10" fmla="*/ 0 w 237"/>
                  <a:gd name="T11" fmla="*/ 5 h 1024"/>
                  <a:gd name="T12" fmla="*/ 0 w 237"/>
                  <a:gd name="T13" fmla="*/ 5 h 1024"/>
                  <a:gd name="T14" fmla="*/ 17 w 237"/>
                  <a:gd name="T15" fmla="*/ 0 h 1024"/>
                  <a:gd name="T16" fmla="*/ 17 w 237"/>
                  <a:gd name="T17" fmla="*/ 0 h 1024"/>
                  <a:gd name="T18" fmla="*/ 17 w 237"/>
                  <a:gd name="T19" fmla="*/ 0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1024">
                    <a:moveTo>
                      <a:pt x="219" y="1024"/>
                    </a:moveTo>
                    <a:cubicBezTo>
                      <a:pt x="0" y="5"/>
                      <a:pt x="0" y="5"/>
                      <a:pt x="0" y="5"/>
                    </a:cubicBezTo>
                    <a:cubicBezTo>
                      <a:pt x="2" y="14"/>
                      <a:pt x="19" y="11"/>
                      <a:pt x="17" y="1"/>
                    </a:cubicBezTo>
                    <a:cubicBezTo>
                      <a:pt x="237" y="1020"/>
                      <a:pt x="237" y="1020"/>
                      <a:pt x="237" y="1020"/>
                    </a:cubicBezTo>
                    <a:lnTo>
                      <a:pt x="219" y="1024"/>
                    </a:lnTo>
                    <a:close/>
                    <a:moveTo>
                      <a:pt x="0" y="5"/>
                    </a:moveTo>
                    <a:cubicBezTo>
                      <a:pt x="0" y="5"/>
                      <a:pt x="0" y="5"/>
                      <a:pt x="0" y="5"/>
                    </a:cubicBezTo>
                    <a:moveTo>
                      <a:pt x="17" y="0"/>
                    </a:moveTo>
                    <a:cubicBezTo>
                      <a:pt x="17" y="0"/>
                      <a:pt x="17" y="0"/>
                      <a:pt x="17" y="0"/>
                    </a:cubicBezTo>
                    <a:cubicBezTo>
                      <a:pt x="17" y="0"/>
                      <a:pt x="17" y="0"/>
                      <a:pt x="17" y="0"/>
                    </a:cubicBezTo>
                    <a:close/>
                  </a:path>
                </a:pathLst>
              </a:custGeom>
              <a:solidFill>
                <a:srgbClr val="996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204"/>
              <p:cNvSpPr/>
              <p:nvPr/>
            </p:nvSpPr>
            <p:spPr bwMode="auto">
              <a:xfrm>
                <a:off x="4644" y="1419"/>
                <a:ext cx="213" cy="923"/>
              </a:xfrm>
              <a:custGeom>
                <a:avLst/>
                <a:gdLst>
                  <a:gd name="T0" fmla="*/ 219 w 236"/>
                  <a:gd name="T1" fmla="*/ 1023 h 1023"/>
                  <a:gd name="T2" fmla="*/ 0 w 236"/>
                  <a:gd name="T3" fmla="*/ 4 h 1023"/>
                  <a:gd name="T4" fmla="*/ 17 w 236"/>
                  <a:gd name="T5" fmla="*/ 0 h 1023"/>
                  <a:gd name="T6" fmla="*/ 236 w 236"/>
                  <a:gd name="T7" fmla="*/ 1019 h 1023"/>
                  <a:gd name="T8" fmla="*/ 219 w 236"/>
                  <a:gd name="T9" fmla="*/ 1023 h 1023"/>
                </a:gdLst>
                <a:ahLst/>
                <a:cxnLst>
                  <a:cxn ang="0">
                    <a:pos x="T0" y="T1"/>
                  </a:cxn>
                  <a:cxn ang="0">
                    <a:pos x="T2" y="T3"/>
                  </a:cxn>
                  <a:cxn ang="0">
                    <a:pos x="T4" y="T5"/>
                  </a:cxn>
                  <a:cxn ang="0">
                    <a:pos x="T6" y="T7"/>
                  </a:cxn>
                  <a:cxn ang="0">
                    <a:pos x="T8" y="T9"/>
                  </a:cxn>
                </a:cxnLst>
                <a:rect l="0" t="0" r="r" b="b"/>
                <a:pathLst>
                  <a:path w="236" h="1023">
                    <a:moveTo>
                      <a:pt x="219" y="1023"/>
                    </a:moveTo>
                    <a:cubicBezTo>
                      <a:pt x="0" y="4"/>
                      <a:pt x="0" y="4"/>
                      <a:pt x="0" y="4"/>
                    </a:cubicBezTo>
                    <a:cubicBezTo>
                      <a:pt x="2" y="13"/>
                      <a:pt x="18" y="9"/>
                      <a:pt x="17" y="0"/>
                    </a:cubicBezTo>
                    <a:cubicBezTo>
                      <a:pt x="236" y="1019"/>
                      <a:pt x="236" y="1019"/>
                      <a:pt x="236" y="1019"/>
                    </a:cubicBezTo>
                    <a:lnTo>
                      <a:pt x="219" y="1023"/>
                    </a:lnTo>
                    <a:close/>
                  </a:path>
                </a:pathLst>
              </a:custGeom>
              <a:solidFill>
                <a:srgbClr val="C48E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205"/>
              <p:cNvSpPr>
                <a:spLocks noEditPoints="1"/>
              </p:cNvSpPr>
              <p:nvPr/>
            </p:nvSpPr>
            <p:spPr bwMode="auto">
              <a:xfrm>
                <a:off x="4628" y="1422"/>
                <a:ext cx="214" cy="924"/>
              </a:xfrm>
              <a:custGeom>
                <a:avLst/>
                <a:gdLst>
                  <a:gd name="T0" fmla="*/ 219 w 237"/>
                  <a:gd name="T1" fmla="*/ 1023 h 1023"/>
                  <a:gd name="T2" fmla="*/ 0 w 237"/>
                  <a:gd name="T3" fmla="*/ 4 h 1023"/>
                  <a:gd name="T4" fmla="*/ 18 w 237"/>
                  <a:gd name="T5" fmla="*/ 0 h 1023"/>
                  <a:gd name="T6" fmla="*/ 237 w 237"/>
                  <a:gd name="T7" fmla="*/ 1019 h 1023"/>
                  <a:gd name="T8" fmla="*/ 219 w 237"/>
                  <a:gd name="T9" fmla="*/ 1023 h 1023"/>
                  <a:gd name="T10" fmla="*/ 0 w 237"/>
                  <a:gd name="T11" fmla="*/ 2 h 1023"/>
                  <a:gd name="T12" fmla="*/ 0 w 237"/>
                  <a:gd name="T13" fmla="*/ 2 h 1023"/>
                </a:gdLst>
                <a:ahLst/>
                <a:cxnLst>
                  <a:cxn ang="0">
                    <a:pos x="T0" y="T1"/>
                  </a:cxn>
                  <a:cxn ang="0">
                    <a:pos x="T2" y="T3"/>
                  </a:cxn>
                  <a:cxn ang="0">
                    <a:pos x="T4" y="T5"/>
                  </a:cxn>
                  <a:cxn ang="0">
                    <a:pos x="T6" y="T7"/>
                  </a:cxn>
                  <a:cxn ang="0">
                    <a:pos x="T8" y="T9"/>
                  </a:cxn>
                  <a:cxn ang="0">
                    <a:pos x="T10" y="T11"/>
                  </a:cxn>
                  <a:cxn ang="0">
                    <a:pos x="T12" y="T13"/>
                  </a:cxn>
                </a:cxnLst>
                <a:rect l="0" t="0" r="r" b="b"/>
                <a:pathLst>
                  <a:path w="237" h="1023">
                    <a:moveTo>
                      <a:pt x="219" y="1023"/>
                    </a:moveTo>
                    <a:cubicBezTo>
                      <a:pt x="0" y="4"/>
                      <a:pt x="0" y="4"/>
                      <a:pt x="0" y="4"/>
                    </a:cubicBezTo>
                    <a:cubicBezTo>
                      <a:pt x="3" y="13"/>
                      <a:pt x="19" y="9"/>
                      <a:pt x="18" y="0"/>
                    </a:cubicBezTo>
                    <a:cubicBezTo>
                      <a:pt x="237" y="1019"/>
                      <a:pt x="237" y="1019"/>
                      <a:pt x="237" y="1019"/>
                    </a:cubicBezTo>
                    <a:lnTo>
                      <a:pt x="219" y="1023"/>
                    </a:lnTo>
                    <a:close/>
                    <a:moveTo>
                      <a:pt x="0" y="2"/>
                    </a:moveTo>
                    <a:cubicBezTo>
                      <a:pt x="0" y="2"/>
                      <a:pt x="0" y="2"/>
                      <a:pt x="0" y="2"/>
                    </a:cubicBezTo>
                    <a:close/>
                  </a:path>
                </a:pathLst>
              </a:custGeom>
              <a:solidFill>
                <a:srgbClr val="D8B5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206"/>
              <p:cNvSpPr/>
              <p:nvPr/>
            </p:nvSpPr>
            <p:spPr bwMode="auto">
              <a:xfrm>
                <a:off x="4634" y="1430"/>
                <a:ext cx="201" cy="915"/>
              </a:xfrm>
              <a:custGeom>
                <a:avLst/>
                <a:gdLst>
                  <a:gd name="T0" fmla="*/ 218 w 223"/>
                  <a:gd name="T1" fmla="*/ 1014 h 1014"/>
                  <a:gd name="T2" fmla="*/ 0 w 223"/>
                  <a:gd name="T3" fmla="*/ 1 h 1014"/>
                  <a:gd name="T4" fmla="*/ 6 w 223"/>
                  <a:gd name="T5" fmla="*/ 0 h 1014"/>
                  <a:gd name="T6" fmla="*/ 223 w 223"/>
                  <a:gd name="T7" fmla="*/ 1012 h 1014"/>
                  <a:gd name="T8" fmla="*/ 218 w 223"/>
                  <a:gd name="T9" fmla="*/ 1014 h 1014"/>
                </a:gdLst>
                <a:ahLst/>
                <a:cxnLst>
                  <a:cxn ang="0">
                    <a:pos x="T0" y="T1"/>
                  </a:cxn>
                  <a:cxn ang="0">
                    <a:pos x="T2" y="T3"/>
                  </a:cxn>
                  <a:cxn ang="0">
                    <a:pos x="T4" y="T5"/>
                  </a:cxn>
                  <a:cxn ang="0">
                    <a:pos x="T6" y="T7"/>
                  </a:cxn>
                  <a:cxn ang="0">
                    <a:pos x="T8" y="T9"/>
                  </a:cxn>
                </a:cxnLst>
                <a:rect l="0" t="0" r="r" b="b"/>
                <a:pathLst>
                  <a:path w="223" h="1014">
                    <a:moveTo>
                      <a:pt x="218" y="1014"/>
                    </a:moveTo>
                    <a:cubicBezTo>
                      <a:pt x="0" y="1"/>
                      <a:pt x="0" y="1"/>
                      <a:pt x="0" y="1"/>
                    </a:cubicBezTo>
                    <a:cubicBezTo>
                      <a:pt x="2" y="1"/>
                      <a:pt x="4" y="1"/>
                      <a:pt x="6" y="0"/>
                    </a:cubicBezTo>
                    <a:cubicBezTo>
                      <a:pt x="223" y="1012"/>
                      <a:pt x="223" y="1012"/>
                      <a:pt x="223" y="1012"/>
                    </a:cubicBezTo>
                    <a:lnTo>
                      <a:pt x="218" y="101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5" name="Freeform 208"/>
            <p:cNvSpPr/>
            <p:nvPr/>
          </p:nvSpPr>
          <p:spPr bwMode="auto">
            <a:xfrm>
              <a:off x="4514" y="1452"/>
              <a:ext cx="67" cy="142"/>
            </a:xfrm>
            <a:custGeom>
              <a:avLst/>
              <a:gdLst>
                <a:gd name="T0" fmla="*/ 1 w 67"/>
                <a:gd name="T1" fmla="*/ 83 h 142"/>
                <a:gd name="T2" fmla="*/ 0 w 67"/>
                <a:gd name="T3" fmla="*/ 0 h 142"/>
                <a:gd name="T4" fmla="*/ 47 w 67"/>
                <a:gd name="T5" fmla="*/ 69 h 142"/>
                <a:gd name="T6" fmla="*/ 67 w 67"/>
                <a:gd name="T7" fmla="*/ 133 h 142"/>
                <a:gd name="T8" fmla="*/ 19 w 67"/>
                <a:gd name="T9" fmla="*/ 142 h 142"/>
                <a:gd name="T10" fmla="*/ 1 w 67"/>
                <a:gd name="T11" fmla="*/ 83 h 142"/>
              </a:gdLst>
              <a:ahLst/>
              <a:cxnLst>
                <a:cxn ang="0">
                  <a:pos x="T0" y="T1"/>
                </a:cxn>
                <a:cxn ang="0">
                  <a:pos x="T2" y="T3"/>
                </a:cxn>
                <a:cxn ang="0">
                  <a:pos x="T4" y="T5"/>
                </a:cxn>
                <a:cxn ang="0">
                  <a:pos x="T6" y="T7"/>
                </a:cxn>
                <a:cxn ang="0">
                  <a:pos x="T8" y="T9"/>
                </a:cxn>
                <a:cxn ang="0">
                  <a:pos x="T10" y="T11"/>
                </a:cxn>
              </a:cxnLst>
              <a:rect l="0" t="0" r="r" b="b"/>
              <a:pathLst>
                <a:path w="67" h="142">
                  <a:moveTo>
                    <a:pt x="1" y="83"/>
                  </a:moveTo>
                  <a:lnTo>
                    <a:pt x="0" y="0"/>
                  </a:lnTo>
                  <a:lnTo>
                    <a:pt x="47" y="69"/>
                  </a:lnTo>
                  <a:lnTo>
                    <a:pt x="67" y="133"/>
                  </a:lnTo>
                  <a:lnTo>
                    <a:pt x="19" y="142"/>
                  </a:lnTo>
                  <a:lnTo>
                    <a:pt x="1" y="83"/>
                  </a:lnTo>
                  <a:close/>
                </a:path>
              </a:pathLst>
            </a:custGeom>
            <a:solidFill>
              <a:srgbClr val="F6EAD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09"/>
            <p:cNvSpPr/>
            <p:nvPr/>
          </p:nvSpPr>
          <p:spPr bwMode="auto">
            <a:xfrm>
              <a:off x="4514" y="1452"/>
              <a:ext cx="26" cy="47"/>
            </a:xfrm>
            <a:custGeom>
              <a:avLst/>
              <a:gdLst>
                <a:gd name="T0" fmla="*/ 1 w 26"/>
                <a:gd name="T1" fmla="*/ 47 h 47"/>
                <a:gd name="T2" fmla="*/ 26 w 26"/>
                <a:gd name="T3" fmla="*/ 39 h 47"/>
                <a:gd name="T4" fmla="*/ 0 w 26"/>
                <a:gd name="T5" fmla="*/ 0 h 47"/>
                <a:gd name="T6" fmla="*/ 1 w 26"/>
                <a:gd name="T7" fmla="*/ 47 h 47"/>
              </a:gdLst>
              <a:ahLst/>
              <a:cxnLst>
                <a:cxn ang="0">
                  <a:pos x="T0" y="T1"/>
                </a:cxn>
                <a:cxn ang="0">
                  <a:pos x="T2" y="T3"/>
                </a:cxn>
                <a:cxn ang="0">
                  <a:pos x="T4" y="T5"/>
                </a:cxn>
                <a:cxn ang="0">
                  <a:pos x="T6" y="T7"/>
                </a:cxn>
              </a:cxnLst>
              <a:rect l="0" t="0" r="r" b="b"/>
              <a:pathLst>
                <a:path w="26" h="47">
                  <a:moveTo>
                    <a:pt x="1" y="47"/>
                  </a:moveTo>
                  <a:lnTo>
                    <a:pt x="26" y="39"/>
                  </a:lnTo>
                  <a:lnTo>
                    <a:pt x="0" y="0"/>
                  </a:lnTo>
                  <a:lnTo>
                    <a:pt x="1" y="47"/>
                  </a:lnTo>
                  <a:close/>
                </a:path>
              </a:pathLst>
            </a:custGeom>
            <a:solidFill>
              <a:srgbClr val="996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10"/>
            <p:cNvSpPr>
              <a:spLocks noEditPoints="1"/>
            </p:cNvSpPr>
            <p:nvPr/>
          </p:nvSpPr>
          <p:spPr bwMode="auto">
            <a:xfrm>
              <a:off x="4546" y="1521"/>
              <a:ext cx="295" cy="904"/>
            </a:xfrm>
            <a:custGeom>
              <a:avLst/>
              <a:gdLst>
                <a:gd name="T0" fmla="*/ 310 w 327"/>
                <a:gd name="T1" fmla="*/ 1002 h 1002"/>
                <a:gd name="T2" fmla="*/ 0 w 327"/>
                <a:gd name="T3" fmla="*/ 6 h 1002"/>
                <a:gd name="T4" fmla="*/ 17 w 327"/>
                <a:gd name="T5" fmla="*/ 2 h 1002"/>
                <a:gd name="T6" fmla="*/ 327 w 327"/>
                <a:gd name="T7" fmla="*/ 997 h 1002"/>
                <a:gd name="T8" fmla="*/ 310 w 327"/>
                <a:gd name="T9" fmla="*/ 1002 h 1002"/>
                <a:gd name="T10" fmla="*/ 0 w 327"/>
                <a:gd name="T11" fmla="*/ 6 h 1002"/>
                <a:gd name="T12" fmla="*/ 0 w 327"/>
                <a:gd name="T13" fmla="*/ 6 h 1002"/>
                <a:gd name="T14" fmla="*/ 17 w 327"/>
                <a:gd name="T15" fmla="*/ 0 h 1002"/>
                <a:gd name="T16" fmla="*/ 17 w 327"/>
                <a:gd name="T17" fmla="*/ 0 h 1002"/>
                <a:gd name="T18" fmla="*/ 17 w 327"/>
                <a:gd name="T19" fmla="*/ 1 h 1002"/>
                <a:gd name="T20" fmla="*/ 17 w 327"/>
                <a:gd name="T21" fmla="*/ 0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7" h="1002">
                  <a:moveTo>
                    <a:pt x="310" y="1002"/>
                  </a:moveTo>
                  <a:cubicBezTo>
                    <a:pt x="0" y="6"/>
                    <a:pt x="0" y="6"/>
                    <a:pt x="0" y="6"/>
                  </a:cubicBezTo>
                  <a:cubicBezTo>
                    <a:pt x="3" y="16"/>
                    <a:pt x="19" y="11"/>
                    <a:pt x="17" y="2"/>
                  </a:cubicBezTo>
                  <a:cubicBezTo>
                    <a:pt x="327" y="997"/>
                    <a:pt x="327" y="997"/>
                    <a:pt x="327" y="997"/>
                  </a:cubicBezTo>
                  <a:lnTo>
                    <a:pt x="310" y="1002"/>
                  </a:lnTo>
                  <a:close/>
                  <a:moveTo>
                    <a:pt x="0" y="6"/>
                  </a:moveTo>
                  <a:cubicBezTo>
                    <a:pt x="0" y="6"/>
                    <a:pt x="0" y="6"/>
                    <a:pt x="0" y="6"/>
                  </a:cubicBezTo>
                  <a:moveTo>
                    <a:pt x="17" y="0"/>
                  </a:moveTo>
                  <a:cubicBezTo>
                    <a:pt x="17" y="0"/>
                    <a:pt x="17" y="0"/>
                    <a:pt x="17" y="0"/>
                  </a:cubicBezTo>
                  <a:cubicBezTo>
                    <a:pt x="17" y="1"/>
                    <a:pt x="17" y="1"/>
                    <a:pt x="17" y="1"/>
                  </a:cubicBezTo>
                  <a:lnTo>
                    <a:pt x="17" y="0"/>
                  </a:lnTo>
                  <a:close/>
                </a:path>
              </a:pathLst>
            </a:custGeom>
            <a:solidFill>
              <a:srgbClr val="996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11"/>
            <p:cNvSpPr/>
            <p:nvPr/>
          </p:nvSpPr>
          <p:spPr bwMode="auto">
            <a:xfrm>
              <a:off x="4530" y="1527"/>
              <a:ext cx="295" cy="902"/>
            </a:xfrm>
            <a:custGeom>
              <a:avLst/>
              <a:gdLst>
                <a:gd name="T0" fmla="*/ 310 w 327"/>
                <a:gd name="T1" fmla="*/ 1000 h 1000"/>
                <a:gd name="T2" fmla="*/ 0 w 327"/>
                <a:gd name="T3" fmla="*/ 5 h 1000"/>
                <a:gd name="T4" fmla="*/ 17 w 327"/>
                <a:gd name="T5" fmla="*/ 0 h 1000"/>
                <a:gd name="T6" fmla="*/ 327 w 327"/>
                <a:gd name="T7" fmla="*/ 995 h 1000"/>
                <a:gd name="T8" fmla="*/ 310 w 327"/>
                <a:gd name="T9" fmla="*/ 1000 h 1000"/>
              </a:gdLst>
              <a:ahLst/>
              <a:cxnLst>
                <a:cxn ang="0">
                  <a:pos x="T0" y="T1"/>
                </a:cxn>
                <a:cxn ang="0">
                  <a:pos x="T2" y="T3"/>
                </a:cxn>
                <a:cxn ang="0">
                  <a:pos x="T4" y="T5"/>
                </a:cxn>
                <a:cxn ang="0">
                  <a:pos x="T6" y="T7"/>
                </a:cxn>
                <a:cxn ang="0">
                  <a:pos x="T8" y="T9"/>
                </a:cxn>
              </a:cxnLst>
              <a:rect l="0" t="0" r="r" b="b"/>
              <a:pathLst>
                <a:path w="327" h="1000">
                  <a:moveTo>
                    <a:pt x="310" y="1000"/>
                  </a:moveTo>
                  <a:cubicBezTo>
                    <a:pt x="0" y="5"/>
                    <a:pt x="0" y="5"/>
                    <a:pt x="0" y="5"/>
                  </a:cubicBezTo>
                  <a:cubicBezTo>
                    <a:pt x="4" y="14"/>
                    <a:pt x="19" y="9"/>
                    <a:pt x="17" y="0"/>
                  </a:cubicBezTo>
                  <a:cubicBezTo>
                    <a:pt x="327" y="995"/>
                    <a:pt x="327" y="995"/>
                    <a:pt x="327" y="995"/>
                  </a:cubicBezTo>
                  <a:lnTo>
                    <a:pt x="310" y="1000"/>
                  </a:lnTo>
                  <a:close/>
                </a:path>
              </a:pathLst>
            </a:custGeom>
            <a:solidFill>
              <a:srgbClr val="C48E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12"/>
            <p:cNvSpPr>
              <a:spLocks noEditPoints="1"/>
            </p:cNvSpPr>
            <p:nvPr/>
          </p:nvSpPr>
          <p:spPr bwMode="auto">
            <a:xfrm>
              <a:off x="4515" y="1532"/>
              <a:ext cx="295" cy="903"/>
            </a:xfrm>
            <a:custGeom>
              <a:avLst/>
              <a:gdLst>
                <a:gd name="T0" fmla="*/ 310 w 327"/>
                <a:gd name="T1" fmla="*/ 1001 h 1001"/>
                <a:gd name="T2" fmla="*/ 0 w 327"/>
                <a:gd name="T3" fmla="*/ 6 h 1001"/>
                <a:gd name="T4" fmla="*/ 17 w 327"/>
                <a:gd name="T5" fmla="*/ 0 h 1001"/>
                <a:gd name="T6" fmla="*/ 327 w 327"/>
                <a:gd name="T7" fmla="*/ 995 h 1001"/>
                <a:gd name="T8" fmla="*/ 310 w 327"/>
                <a:gd name="T9" fmla="*/ 1001 h 1001"/>
                <a:gd name="T10" fmla="*/ 0 w 327"/>
                <a:gd name="T11" fmla="*/ 4 h 1001"/>
                <a:gd name="T12" fmla="*/ 0 w 327"/>
                <a:gd name="T13" fmla="*/ 4 h 1001"/>
                <a:gd name="T14" fmla="*/ 0 w 327"/>
                <a:gd name="T15" fmla="*/ 4 h 10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1001">
                  <a:moveTo>
                    <a:pt x="310" y="1001"/>
                  </a:moveTo>
                  <a:cubicBezTo>
                    <a:pt x="0" y="6"/>
                    <a:pt x="0" y="6"/>
                    <a:pt x="0" y="6"/>
                  </a:cubicBezTo>
                  <a:cubicBezTo>
                    <a:pt x="4" y="14"/>
                    <a:pt x="20" y="9"/>
                    <a:pt x="17" y="0"/>
                  </a:cubicBezTo>
                  <a:cubicBezTo>
                    <a:pt x="327" y="995"/>
                    <a:pt x="327" y="995"/>
                    <a:pt x="327" y="995"/>
                  </a:cubicBezTo>
                  <a:lnTo>
                    <a:pt x="310" y="1001"/>
                  </a:lnTo>
                  <a:close/>
                  <a:moveTo>
                    <a:pt x="0" y="4"/>
                  </a:moveTo>
                  <a:cubicBezTo>
                    <a:pt x="0" y="4"/>
                    <a:pt x="0" y="4"/>
                    <a:pt x="0" y="4"/>
                  </a:cubicBezTo>
                  <a:cubicBezTo>
                    <a:pt x="0" y="4"/>
                    <a:pt x="0" y="4"/>
                    <a:pt x="0" y="4"/>
                  </a:cubicBezTo>
                  <a:close/>
                </a:path>
              </a:pathLst>
            </a:custGeom>
            <a:solidFill>
              <a:srgbClr val="D8B5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13"/>
            <p:cNvSpPr/>
            <p:nvPr/>
          </p:nvSpPr>
          <p:spPr bwMode="auto">
            <a:xfrm>
              <a:off x="4521" y="1539"/>
              <a:ext cx="284" cy="894"/>
            </a:xfrm>
            <a:custGeom>
              <a:avLst/>
              <a:gdLst>
                <a:gd name="T0" fmla="*/ 308 w 314"/>
                <a:gd name="T1" fmla="*/ 991 h 991"/>
                <a:gd name="T2" fmla="*/ 0 w 314"/>
                <a:gd name="T3" fmla="*/ 2 h 991"/>
                <a:gd name="T4" fmla="*/ 6 w 314"/>
                <a:gd name="T5" fmla="*/ 0 h 991"/>
                <a:gd name="T6" fmla="*/ 314 w 314"/>
                <a:gd name="T7" fmla="*/ 989 h 991"/>
                <a:gd name="T8" fmla="*/ 308 w 314"/>
                <a:gd name="T9" fmla="*/ 991 h 991"/>
              </a:gdLst>
              <a:ahLst/>
              <a:cxnLst>
                <a:cxn ang="0">
                  <a:pos x="T0" y="T1"/>
                </a:cxn>
                <a:cxn ang="0">
                  <a:pos x="T2" y="T3"/>
                </a:cxn>
                <a:cxn ang="0">
                  <a:pos x="T4" y="T5"/>
                </a:cxn>
                <a:cxn ang="0">
                  <a:pos x="T6" y="T7"/>
                </a:cxn>
                <a:cxn ang="0">
                  <a:pos x="T8" y="T9"/>
                </a:cxn>
              </a:cxnLst>
              <a:rect l="0" t="0" r="r" b="b"/>
              <a:pathLst>
                <a:path w="314" h="991">
                  <a:moveTo>
                    <a:pt x="308" y="991"/>
                  </a:moveTo>
                  <a:cubicBezTo>
                    <a:pt x="0" y="2"/>
                    <a:pt x="0" y="2"/>
                    <a:pt x="0" y="2"/>
                  </a:cubicBezTo>
                  <a:cubicBezTo>
                    <a:pt x="2" y="2"/>
                    <a:pt x="4" y="1"/>
                    <a:pt x="6" y="0"/>
                  </a:cubicBezTo>
                  <a:cubicBezTo>
                    <a:pt x="314" y="989"/>
                    <a:pt x="314" y="989"/>
                    <a:pt x="314" y="989"/>
                  </a:cubicBezTo>
                  <a:lnTo>
                    <a:pt x="308" y="99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14"/>
            <p:cNvSpPr/>
            <p:nvPr/>
          </p:nvSpPr>
          <p:spPr bwMode="auto">
            <a:xfrm>
              <a:off x="4804" y="1473"/>
              <a:ext cx="594" cy="572"/>
            </a:xfrm>
            <a:custGeom>
              <a:avLst/>
              <a:gdLst>
                <a:gd name="T0" fmla="*/ 544 w 659"/>
                <a:gd name="T1" fmla="*/ 3 h 634"/>
                <a:gd name="T2" fmla="*/ 413 w 659"/>
                <a:gd name="T3" fmla="*/ 17 h 634"/>
                <a:gd name="T4" fmla="*/ 344 w 659"/>
                <a:gd name="T5" fmla="*/ 24 h 634"/>
                <a:gd name="T6" fmla="*/ 55 w 659"/>
                <a:gd name="T7" fmla="*/ 54 h 634"/>
                <a:gd name="T8" fmla="*/ 3 w 659"/>
                <a:gd name="T9" fmla="*/ 118 h 634"/>
                <a:gd name="T10" fmla="*/ 51 w 659"/>
                <a:gd name="T11" fmla="*/ 578 h 634"/>
                <a:gd name="T12" fmla="*/ 115 w 659"/>
                <a:gd name="T13" fmla="*/ 630 h 634"/>
                <a:gd name="T14" fmla="*/ 404 w 659"/>
                <a:gd name="T15" fmla="*/ 600 h 634"/>
                <a:gd name="T16" fmla="*/ 473 w 659"/>
                <a:gd name="T17" fmla="*/ 593 h 634"/>
                <a:gd name="T18" fmla="*/ 604 w 659"/>
                <a:gd name="T19" fmla="*/ 580 h 634"/>
                <a:gd name="T20" fmla="*/ 656 w 659"/>
                <a:gd name="T21" fmla="*/ 516 h 634"/>
                <a:gd name="T22" fmla="*/ 608 w 659"/>
                <a:gd name="T23" fmla="*/ 55 h 634"/>
                <a:gd name="T24" fmla="*/ 544 w 659"/>
                <a:gd name="T25" fmla="*/ 3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9" h="634">
                  <a:moveTo>
                    <a:pt x="544" y="3"/>
                  </a:moveTo>
                  <a:cubicBezTo>
                    <a:pt x="413" y="17"/>
                    <a:pt x="413" y="17"/>
                    <a:pt x="413" y="17"/>
                  </a:cubicBezTo>
                  <a:cubicBezTo>
                    <a:pt x="344" y="24"/>
                    <a:pt x="344" y="24"/>
                    <a:pt x="344" y="24"/>
                  </a:cubicBezTo>
                  <a:cubicBezTo>
                    <a:pt x="55" y="54"/>
                    <a:pt x="55" y="54"/>
                    <a:pt x="55" y="54"/>
                  </a:cubicBezTo>
                  <a:cubicBezTo>
                    <a:pt x="23" y="57"/>
                    <a:pt x="0" y="86"/>
                    <a:pt x="3" y="118"/>
                  </a:cubicBezTo>
                  <a:cubicBezTo>
                    <a:pt x="51" y="578"/>
                    <a:pt x="51" y="578"/>
                    <a:pt x="51" y="578"/>
                  </a:cubicBezTo>
                  <a:cubicBezTo>
                    <a:pt x="54" y="610"/>
                    <a:pt x="83" y="634"/>
                    <a:pt x="115" y="630"/>
                  </a:cubicBezTo>
                  <a:cubicBezTo>
                    <a:pt x="404" y="600"/>
                    <a:pt x="404" y="600"/>
                    <a:pt x="404" y="600"/>
                  </a:cubicBezTo>
                  <a:cubicBezTo>
                    <a:pt x="473" y="593"/>
                    <a:pt x="473" y="593"/>
                    <a:pt x="473" y="593"/>
                  </a:cubicBezTo>
                  <a:cubicBezTo>
                    <a:pt x="604" y="580"/>
                    <a:pt x="604" y="580"/>
                    <a:pt x="604" y="580"/>
                  </a:cubicBezTo>
                  <a:cubicBezTo>
                    <a:pt x="636" y="576"/>
                    <a:pt x="659" y="548"/>
                    <a:pt x="656" y="516"/>
                  </a:cubicBezTo>
                  <a:cubicBezTo>
                    <a:pt x="608" y="55"/>
                    <a:pt x="608" y="55"/>
                    <a:pt x="608" y="55"/>
                  </a:cubicBezTo>
                  <a:cubicBezTo>
                    <a:pt x="605" y="23"/>
                    <a:pt x="576" y="0"/>
                    <a:pt x="544" y="3"/>
                  </a:cubicBezTo>
                  <a:close/>
                </a:path>
              </a:pathLst>
            </a:custGeom>
            <a:solidFill>
              <a:srgbClr val="0E2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215"/>
            <p:cNvSpPr/>
            <p:nvPr/>
          </p:nvSpPr>
          <p:spPr bwMode="auto">
            <a:xfrm>
              <a:off x="4806" y="1560"/>
              <a:ext cx="292" cy="485"/>
            </a:xfrm>
            <a:custGeom>
              <a:avLst/>
              <a:gdLst>
                <a:gd name="T0" fmla="*/ 2 w 323"/>
                <a:gd name="T1" fmla="*/ 0 h 538"/>
                <a:gd name="T2" fmla="*/ 323 w 323"/>
                <a:gd name="T3" fmla="*/ 512 h 538"/>
                <a:gd name="T4" fmla="*/ 112 w 323"/>
                <a:gd name="T5" fmla="*/ 534 h 538"/>
                <a:gd name="T6" fmla="*/ 48 w 323"/>
                <a:gd name="T7" fmla="*/ 482 h 538"/>
                <a:gd name="T8" fmla="*/ 0 w 323"/>
                <a:gd name="T9" fmla="*/ 22 h 538"/>
                <a:gd name="T10" fmla="*/ 2 w 323"/>
                <a:gd name="T11" fmla="*/ 0 h 538"/>
              </a:gdLst>
              <a:ahLst/>
              <a:cxnLst>
                <a:cxn ang="0">
                  <a:pos x="T0" y="T1"/>
                </a:cxn>
                <a:cxn ang="0">
                  <a:pos x="T2" y="T3"/>
                </a:cxn>
                <a:cxn ang="0">
                  <a:pos x="T4" y="T5"/>
                </a:cxn>
                <a:cxn ang="0">
                  <a:pos x="T6" y="T7"/>
                </a:cxn>
                <a:cxn ang="0">
                  <a:pos x="T8" y="T9"/>
                </a:cxn>
                <a:cxn ang="0">
                  <a:pos x="T10" y="T11"/>
                </a:cxn>
              </a:cxnLst>
              <a:rect l="0" t="0" r="r" b="b"/>
              <a:pathLst>
                <a:path w="323" h="538">
                  <a:moveTo>
                    <a:pt x="2" y="0"/>
                  </a:moveTo>
                  <a:cubicBezTo>
                    <a:pt x="323" y="512"/>
                    <a:pt x="323" y="512"/>
                    <a:pt x="323" y="512"/>
                  </a:cubicBezTo>
                  <a:cubicBezTo>
                    <a:pt x="112" y="534"/>
                    <a:pt x="112" y="534"/>
                    <a:pt x="112" y="534"/>
                  </a:cubicBezTo>
                  <a:cubicBezTo>
                    <a:pt x="80" y="538"/>
                    <a:pt x="51" y="514"/>
                    <a:pt x="48" y="482"/>
                  </a:cubicBezTo>
                  <a:cubicBezTo>
                    <a:pt x="0" y="22"/>
                    <a:pt x="0" y="22"/>
                    <a:pt x="0" y="22"/>
                  </a:cubicBezTo>
                  <a:cubicBezTo>
                    <a:pt x="0" y="14"/>
                    <a:pt x="0" y="7"/>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16"/>
            <p:cNvSpPr/>
            <p:nvPr/>
          </p:nvSpPr>
          <p:spPr bwMode="auto">
            <a:xfrm>
              <a:off x="4824" y="1520"/>
              <a:ext cx="294" cy="504"/>
            </a:xfrm>
            <a:custGeom>
              <a:avLst/>
              <a:gdLst>
                <a:gd name="T0" fmla="*/ 35 w 326"/>
                <a:gd name="T1" fmla="*/ 23 h 559"/>
                <a:gd name="T2" fmla="*/ 235 w 326"/>
                <a:gd name="T3" fmla="*/ 2 h 559"/>
                <a:gd name="T4" fmla="*/ 276 w 326"/>
                <a:gd name="T5" fmla="*/ 35 h 559"/>
                <a:gd name="T6" fmla="*/ 324 w 326"/>
                <a:gd name="T7" fmla="*/ 496 h 559"/>
                <a:gd name="T8" fmla="*/ 291 w 326"/>
                <a:gd name="T9" fmla="*/ 537 h 559"/>
                <a:gd name="T10" fmla="*/ 91 w 326"/>
                <a:gd name="T11" fmla="*/ 557 h 559"/>
                <a:gd name="T12" fmla="*/ 50 w 326"/>
                <a:gd name="T13" fmla="*/ 524 h 559"/>
                <a:gd name="T14" fmla="*/ 2 w 326"/>
                <a:gd name="T15" fmla="*/ 63 h 559"/>
                <a:gd name="T16" fmla="*/ 35 w 326"/>
                <a:gd name="T17" fmla="*/ 2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559">
                  <a:moveTo>
                    <a:pt x="35" y="23"/>
                  </a:moveTo>
                  <a:cubicBezTo>
                    <a:pt x="235" y="2"/>
                    <a:pt x="235" y="2"/>
                    <a:pt x="235" y="2"/>
                  </a:cubicBezTo>
                  <a:cubicBezTo>
                    <a:pt x="255" y="0"/>
                    <a:pt x="274" y="15"/>
                    <a:pt x="276" y="35"/>
                  </a:cubicBezTo>
                  <a:cubicBezTo>
                    <a:pt x="324" y="496"/>
                    <a:pt x="324" y="496"/>
                    <a:pt x="324" y="496"/>
                  </a:cubicBezTo>
                  <a:cubicBezTo>
                    <a:pt x="326" y="516"/>
                    <a:pt x="311" y="534"/>
                    <a:pt x="291" y="537"/>
                  </a:cubicBezTo>
                  <a:cubicBezTo>
                    <a:pt x="91" y="557"/>
                    <a:pt x="91" y="557"/>
                    <a:pt x="91" y="557"/>
                  </a:cubicBezTo>
                  <a:cubicBezTo>
                    <a:pt x="71" y="559"/>
                    <a:pt x="52" y="544"/>
                    <a:pt x="50" y="524"/>
                  </a:cubicBezTo>
                  <a:cubicBezTo>
                    <a:pt x="2" y="63"/>
                    <a:pt x="2" y="63"/>
                    <a:pt x="2" y="63"/>
                  </a:cubicBezTo>
                  <a:cubicBezTo>
                    <a:pt x="0" y="43"/>
                    <a:pt x="15" y="25"/>
                    <a:pt x="35"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17"/>
            <p:cNvSpPr/>
            <p:nvPr/>
          </p:nvSpPr>
          <p:spPr bwMode="auto">
            <a:xfrm>
              <a:off x="5085" y="1493"/>
              <a:ext cx="293" cy="504"/>
            </a:xfrm>
            <a:custGeom>
              <a:avLst/>
              <a:gdLst>
                <a:gd name="T0" fmla="*/ 234 w 325"/>
                <a:gd name="T1" fmla="*/ 2 h 559"/>
                <a:gd name="T2" fmla="*/ 35 w 325"/>
                <a:gd name="T3" fmla="*/ 23 h 559"/>
                <a:gd name="T4" fmla="*/ 2 w 325"/>
                <a:gd name="T5" fmla="*/ 63 h 559"/>
                <a:gd name="T6" fmla="*/ 49 w 325"/>
                <a:gd name="T7" fmla="*/ 524 h 559"/>
                <a:gd name="T8" fmla="*/ 90 w 325"/>
                <a:gd name="T9" fmla="*/ 557 h 559"/>
                <a:gd name="T10" fmla="*/ 290 w 325"/>
                <a:gd name="T11" fmla="*/ 537 h 559"/>
                <a:gd name="T12" fmla="*/ 323 w 325"/>
                <a:gd name="T13" fmla="*/ 496 h 559"/>
                <a:gd name="T14" fmla="*/ 275 w 325"/>
                <a:gd name="T15" fmla="*/ 35 h 559"/>
                <a:gd name="T16" fmla="*/ 234 w 325"/>
                <a:gd name="T17" fmla="*/ 2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559">
                  <a:moveTo>
                    <a:pt x="234" y="2"/>
                  </a:moveTo>
                  <a:cubicBezTo>
                    <a:pt x="35" y="23"/>
                    <a:pt x="35" y="23"/>
                    <a:pt x="35" y="23"/>
                  </a:cubicBezTo>
                  <a:cubicBezTo>
                    <a:pt x="14" y="25"/>
                    <a:pt x="0" y="43"/>
                    <a:pt x="2" y="63"/>
                  </a:cubicBezTo>
                  <a:cubicBezTo>
                    <a:pt x="49" y="524"/>
                    <a:pt x="49" y="524"/>
                    <a:pt x="49" y="524"/>
                  </a:cubicBezTo>
                  <a:cubicBezTo>
                    <a:pt x="51" y="545"/>
                    <a:pt x="70" y="559"/>
                    <a:pt x="90" y="557"/>
                  </a:cubicBezTo>
                  <a:cubicBezTo>
                    <a:pt x="290" y="537"/>
                    <a:pt x="290" y="537"/>
                    <a:pt x="290" y="537"/>
                  </a:cubicBezTo>
                  <a:cubicBezTo>
                    <a:pt x="310" y="534"/>
                    <a:pt x="325" y="516"/>
                    <a:pt x="323" y="496"/>
                  </a:cubicBezTo>
                  <a:cubicBezTo>
                    <a:pt x="275" y="35"/>
                    <a:pt x="275" y="35"/>
                    <a:pt x="275" y="35"/>
                  </a:cubicBezTo>
                  <a:cubicBezTo>
                    <a:pt x="273" y="15"/>
                    <a:pt x="255" y="0"/>
                    <a:pt x="234"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18"/>
            <p:cNvSpPr/>
            <p:nvPr/>
          </p:nvSpPr>
          <p:spPr bwMode="auto">
            <a:xfrm>
              <a:off x="5035" y="1549"/>
              <a:ext cx="21" cy="21"/>
            </a:xfrm>
            <a:custGeom>
              <a:avLst/>
              <a:gdLst>
                <a:gd name="T0" fmla="*/ 11 w 24"/>
                <a:gd name="T1" fmla="*/ 0 h 24"/>
                <a:gd name="T2" fmla="*/ 23 w 24"/>
                <a:gd name="T3" fmla="*/ 10 h 24"/>
                <a:gd name="T4" fmla="*/ 13 w 24"/>
                <a:gd name="T5" fmla="*/ 23 h 24"/>
                <a:gd name="T6" fmla="*/ 1 w 24"/>
                <a:gd name="T7" fmla="*/ 13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17" y="0"/>
                    <a:pt x="23" y="4"/>
                    <a:pt x="23" y="10"/>
                  </a:cubicBezTo>
                  <a:cubicBezTo>
                    <a:pt x="24" y="17"/>
                    <a:pt x="20" y="22"/>
                    <a:pt x="13" y="23"/>
                  </a:cubicBezTo>
                  <a:cubicBezTo>
                    <a:pt x="7" y="24"/>
                    <a:pt x="1" y="19"/>
                    <a:pt x="1" y="13"/>
                  </a:cubicBezTo>
                  <a:cubicBezTo>
                    <a:pt x="0" y="7"/>
                    <a:pt x="4" y="1"/>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19"/>
            <p:cNvSpPr/>
            <p:nvPr/>
          </p:nvSpPr>
          <p:spPr bwMode="auto">
            <a:xfrm>
              <a:off x="5041" y="1607"/>
              <a:ext cx="22" cy="21"/>
            </a:xfrm>
            <a:custGeom>
              <a:avLst/>
              <a:gdLst>
                <a:gd name="T0" fmla="*/ 11 w 24"/>
                <a:gd name="T1" fmla="*/ 0 h 24"/>
                <a:gd name="T2" fmla="*/ 24 w 24"/>
                <a:gd name="T3" fmla="*/ 11 h 24"/>
                <a:gd name="T4" fmla="*/ 14 w 24"/>
                <a:gd name="T5" fmla="*/ 23 h 24"/>
                <a:gd name="T6" fmla="*/ 1 w 24"/>
                <a:gd name="T7" fmla="*/ 13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17" y="0"/>
                    <a:pt x="23" y="4"/>
                    <a:pt x="24" y="11"/>
                  </a:cubicBezTo>
                  <a:cubicBezTo>
                    <a:pt x="24" y="17"/>
                    <a:pt x="20" y="23"/>
                    <a:pt x="14" y="23"/>
                  </a:cubicBezTo>
                  <a:cubicBezTo>
                    <a:pt x="7" y="24"/>
                    <a:pt x="2" y="19"/>
                    <a:pt x="1" y="13"/>
                  </a:cubicBezTo>
                  <a:cubicBezTo>
                    <a:pt x="0" y="7"/>
                    <a:pt x="5" y="1"/>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220"/>
            <p:cNvSpPr/>
            <p:nvPr/>
          </p:nvSpPr>
          <p:spPr bwMode="auto">
            <a:xfrm>
              <a:off x="5047" y="1664"/>
              <a:ext cx="23" cy="22"/>
            </a:xfrm>
            <a:custGeom>
              <a:avLst/>
              <a:gdLst>
                <a:gd name="T0" fmla="*/ 11 w 25"/>
                <a:gd name="T1" fmla="*/ 1 h 24"/>
                <a:gd name="T2" fmla="*/ 24 w 25"/>
                <a:gd name="T3" fmla="*/ 11 h 24"/>
                <a:gd name="T4" fmla="*/ 14 w 25"/>
                <a:gd name="T5" fmla="*/ 24 h 24"/>
                <a:gd name="T6" fmla="*/ 1 w 25"/>
                <a:gd name="T7" fmla="*/ 13 h 24"/>
                <a:gd name="T8" fmla="*/ 11 w 25"/>
                <a:gd name="T9" fmla="*/ 1 h 24"/>
              </a:gdLst>
              <a:ahLst/>
              <a:cxnLst>
                <a:cxn ang="0">
                  <a:pos x="T0" y="T1"/>
                </a:cxn>
                <a:cxn ang="0">
                  <a:pos x="T2" y="T3"/>
                </a:cxn>
                <a:cxn ang="0">
                  <a:pos x="T4" y="T5"/>
                </a:cxn>
                <a:cxn ang="0">
                  <a:pos x="T6" y="T7"/>
                </a:cxn>
                <a:cxn ang="0">
                  <a:pos x="T8" y="T9"/>
                </a:cxn>
              </a:cxnLst>
              <a:rect l="0" t="0" r="r" b="b"/>
              <a:pathLst>
                <a:path w="25" h="24">
                  <a:moveTo>
                    <a:pt x="11" y="1"/>
                  </a:moveTo>
                  <a:cubicBezTo>
                    <a:pt x="18" y="0"/>
                    <a:pt x="23" y="4"/>
                    <a:pt x="24" y="11"/>
                  </a:cubicBezTo>
                  <a:cubicBezTo>
                    <a:pt x="25" y="17"/>
                    <a:pt x="20" y="23"/>
                    <a:pt x="14" y="24"/>
                  </a:cubicBezTo>
                  <a:cubicBezTo>
                    <a:pt x="8" y="24"/>
                    <a:pt x="2" y="20"/>
                    <a:pt x="1" y="13"/>
                  </a:cubicBezTo>
                  <a:cubicBezTo>
                    <a:pt x="0" y="7"/>
                    <a:pt x="5" y="1"/>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21"/>
            <p:cNvSpPr/>
            <p:nvPr/>
          </p:nvSpPr>
          <p:spPr bwMode="auto">
            <a:xfrm>
              <a:off x="5054" y="1722"/>
              <a:ext cx="22" cy="22"/>
            </a:xfrm>
            <a:custGeom>
              <a:avLst/>
              <a:gdLst>
                <a:gd name="T0" fmla="*/ 11 w 24"/>
                <a:gd name="T1" fmla="*/ 1 h 24"/>
                <a:gd name="T2" fmla="*/ 23 w 24"/>
                <a:gd name="T3" fmla="*/ 11 h 24"/>
                <a:gd name="T4" fmla="*/ 13 w 24"/>
                <a:gd name="T5" fmla="*/ 24 h 24"/>
                <a:gd name="T6" fmla="*/ 0 w 24"/>
                <a:gd name="T7" fmla="*/ 14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17" y="0"/>
                    <a:pt x="23" y="5"/>
                    <a:pt x="23" y="11"/>
                  </a:cubicBezTo>
                  <a:cubicBezTo>
                    <a:pt x="24" y="17"/>
                    <a:pt x="20" y="23"/>
                    <a:pt x="13" y="24"/>
                  </a:cubicBezTo>
                  <a:cubicBezTo>
                    <a:pt x="7" y="24"/>
                    <a:pt x="1" y="20"/>
                    <a:pt x="0" y="14"/>
                  </a:cubicBezTo>
                  <a:cubicBezTo>
                    <a:pt x="0" y="7"/>
                    <a:pt x="4" y="1"/>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22"/>
            <p:cNvSpPr/>
            <p:nvPr/>
          </p:nvSpPr>
          <p:spPr bwMode="auto">
            <a:xfrm>
              <a:off x="5061" y="1780"/>
              <a:ext cx="21" cy="22"/>
            </a:xfrm>
            <a:custGeom>
              <a:avLst/>
              <a:gdLst>
                <a:gd name="T0" fmla="*/ 11 w 24"/>
                <a:gd name="T1" fmla="*/ 1 h 25"/>
                <a:gd name="T2" fmla="*/ 24 w 24"/>
                <a:gd name="T3" fmla="*/ 11 h 25"/>
                <a:gd name="T4" fmla="*/ 13 w 24"/>
                <a:gd name="T5" fmla="*/ 24 h 25"/>
                <a:gd name="T6" fmla="*/ 1 w 24"/>
                <a:gd name="T7" fmla="*/ 14 h 25"/>
                <a:gd name="T8" fmla="*/ 11 w 24"/>
                <a:gd name="T9" fmla="*/ 1 h 25"/>
              </a:gdLst>
              <a:ahLst/>
              <a:cxnLst>
                <a:cxn ang="0">
                  <a:pos x="T0" y="T1"/>
                </a:cxn>
                <a:cxn ang="0">
                  <a:pos x="T2" y="T3"/>
                </a:cxn>
                <a:cxn ang="0">
                  <a:pos x="T4" y="T5"/>
                </a:cxn>
                <a:cxn ang="0">
                  <a:pos x="T6" y="T7"/>
                </a:cxn>
                <a:cxn ang="0">
                  <a:pos x="T8" y="T9"/>
                </a:cxn>
              </a:cxnLst>
              <a:rect l="0" t="0" r="r" b="b"/>
              <a:pathLst>
                <a:path w="24" h="25">
                  <a:moveTo>
                    <a:pt x="11" y="1"/>
                  </a:moveTo>
                  <a:cubicBezTo>
                    <a:pt x="17" y="0"/>
                    <a:pt x="23" y="5"/>
                    <a:pt x="24" y="11"/>
                  </a:cubicBezTo>
                  <a:cubicBezTo>
                    <a:pt x="24" y="18"/>
                    <a:pt x="20" y="23"/>
                    <a:pt x="13" y="24"/>
                  </a:cubicBezTo>
                  <a:cubicBezTo>
                    <a:pt x="7" y="25"/>
                    <a:pt x="1" y="20"/>
                    <a:pt x="1" y="14"/>
                  </a:cubicBezTo>
                  <a:cubicBezTo>
                    <a:pt x="0" y="7"/>
                    <a:pt x="5" y="2"/>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223"/>
            <p:cNvSpPr/>
            <p:nvPr/>
          </p:nvSpPr>
          <p:spPr bwMode="auto">
            <a:xfrm>
              <a:off x="5067" y="1838"/>
              <a:ext cx="23" cy="22"/>
            </a:xfrm>
            <a:custGeom>
              <a:avLst/>
              <a:gdLst>
                <a:gd name="T0" fmla="*/ 11 w 25"/>
                <a:gd name="T1" fmla="*/ 0 h 24"/>
                <a:gd name="T2" fmla="*/ 24 w 25"/>
                <a:gd name="T3" fmla="*/ 10 h 24"/>
                <a:gd name="T4" fmla="*/ 14 w 25"/>
                <a:gd name="T5" fmla="*/ 23 h 24"/>
                <a:gd name="T6" fmla="*/ 1 w 25"/>
                <a:gd name="T7" fmla="*/ 13 h 24"/>
                <a:gd name="T8" fmla="*/ 11 w 25"/>
                <a:gd name="T9" fmla="*/ 0 h 24"/>
              </a:gdLst>
              <a:ahLst/>
              <a:cxnLst>
                <a:cxn ang="0">
                  <a:pos x="T0" y="T1"/>
                </a:cxn>
                <a:cxn ang="0">
                  <a:pos x="T2" y="T3"/>
                </a:cxn>
                <a:cxn ang="0">
                  <a:pos x="T4" y="T5"/>
                </a:cxn>
                <a:cxn ang="0">
                  <a:pos x="T6" y="T7"/>
                </a:cxn>
                <a:cxn ang="0">
                  <a:pos x="T8" y="T9"/>
                </a:cxn>
              </a:cxnLst>
              <a:rect l="0" t="0" r="r" b="b"/>
              <a:pathLst>
                <a:path w="25" h="24">
                  <a:moveTo>
                    <a:pt x="11" y="0"/>
                  </a:moveTo>
                  <a:cubicBezTo>
                    <a:pt x="18" y="0"/>
                    <a:pt x="23" y="4"/>
                    <a:pt x="24" y="10"/>
                  </a:cubicBezTo>
                  <a:cubicBezTo>
                    <a:pt x="25" y="17"/>
                    <a:pt x="20" y="22"/>
                    <a:pt x="14" y="23"/>
                  </a:cubicBezTo>
                  <a:cubicBezTo>
                    <a:pt x="7" y="24"/>
                    <a:pt x="2" y="19"/>
                    <a:pt x="1" y="13"/>
                  </a:cubicBezTo>
                  <a:cubicBezTo>
                    <a:pt x="0" y="7"/>
                    <a:pt x="5" y="1"/>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224"/>
            <p:cNvSpPr/>
            <p:nvPr/>
          </p:nvSpPr>
          <p:spPr bwMode="auto">
            <a:xfrm>
              <a:off x="5074" y="1896"/>
              <a:ext cx="22" cy="22"/>
            </a:xfrm>
            <a:custGeom>
              <a:avLst/>
              <a:gdLst>
                <a:gd name="T0" fmla="*/ 11 w 24"/>
                <a:gd name="T1" fmla="*/ 0 h 24"/>
                <a:gd name="T2" fmla="*/ 23 w 24"/>
                <a:gd name="T3" fmla="*/ 11 h 24"/>
                <a:gd name="T4" fmla="*/ 13 w 24"/>
                <a:gd name="T5" fmla="*/ 23 h 24"/>
                <a:gd name="T6" fmla="*/ 0 w 24"/>
                <a:gd name="T7" fmla="*/ 13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17" y="0"/>
                    <a:pt x="23" y="4"/>
                    <a:pt x="23" y="11"/>
                  </a:cubicBezTo>
                  <a:cubicBezTo>
                    <a:pt x="24" y="17"/>
                    <a:pt x="19" y="23"/>
                    <a:pt x="13" y="23"/>
                  </a:cubicBezTo>
                  <a:cubicBezTo>
                    <a:pt x="7" y="24"/>
                    <a:pt x="1" y="19"/>
                    <a:pt x="0" y="13"/>
                  </a:cubicBezTo>
                  <a:cubicBezTo>
                    <a:pt x="0" y="7"/>
                    <a:pt x="4" y="1"/>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225"/>
            <p:cNvSpPr/>
            <p:nvPr/>
          </p:nvSpPr>
          <p:spPr bwMode="auto">
            <a:xfrm>
              <a:off x="5081" y="1954"/>
              <a:ext cx="21" cy="22"/>
            </a:xfrm>
            <a:custGeom>
              <a:avLst/>
              <a:gdLst>
                <a:gd name="T0" fmla="*/ 11 w 24"/>
                <a:gd name="T1" fmla="*/ 1 h 24"/>
                <a:gd name="T2" fmla="*/ 24 w 24"/>
                <a:gd name="T3" fmla="*/ 11 h 24"/>
                <a:gd name="T4" fmla="*/ 13 w 24"/>
                <a:gd name="T5" fmla="*/ 24 h 24"/>
                <a:gd name="T6" fmla="*/ 1 w 24"/>
                <a:gd name="T7" fmla="*/ 13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17" y="0"/>
                    <a:pt x="23" y="5"/>
                    <a:pt x="24" y="11"/>
                  </a:cubicBezTo>
                  <a:cubicBezTo>
                    <a:pt x="24" y="17"/>
                    <a:pt x="20" y="23"/>
                    <a:pt x="13" y="24"/>
                  </a:cubicBezTo>
                  <a:cubicBezTo>
                    <a:pt x="7" y="24"/>
                    <a:pt x="1" y="20"/>
                    <a:pt x="1" y="13"/>
                  </a:cubicBezTo>
                  <a:cubicBezTo>
                    <a:pt x="0" y="7"/>
                    <a:pt x="4" y="1"/>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226"/>
            <p:cNvSpPr/>
            <p:nvPr/>
          </p:nvSpPr>
          <p:spPr bwMode="auto">
            <a:xfrm>
              <a:off x="4827" y="1589"/>
              <a:ext cx="260" cy="435"/>
            </a:xfrm>
            <a:custGeom>
              <a:avLst/>
              <a:gdLst>
                <a:gd name="T0" fmla="*/ 0 w 288"/>
                <a:gd name="T1" fmla="*/ 0 h 483"/>
                <a:gd name="T2" fmla="*/ 288 w 288"/>
                <a:gd name="T3" fmla="*/ 460 h 483"/>
                <a:gd name="T4" fmla="*/ 287 w 288"/>
                <a:gd name="T5" fmla="*/ 461 h 483"/>
                <a:gd name="T6" fmla="*/ 87 w 288"/>
                <a:gd name="T7" fmla="*/ 481 h 483"/>
                <a:gd name="T8" fmla="*/ 46 w 288"/>
                <a:gd name="T9" fmla="*/ 448 h 483"/>
                <a:gd name="T10" fmla="*/ 0 w 288"/>
                <a:gd name="T11" fmla="*/ 0 h 483"/>
              </a:gdLst>
              <a:ahLst/>
              <a:cxnLst>
                <a:cxn ang="0">
                  <a:pos x="T0" y="T1"/>
                </a:cxn>
                <a:cxn ang="0">
                  <a:pos x="T2" y="T3"/>
                </a:cxn>
                <a:cxn ang="0">
                  <a:pos x="T4" y="T5"/>
                </a:cxn>
                <a:cxn ang="0">
                  <a:pos x="T6" y="T7"/>
                </a:cxn>
                <a:cxn ang="0">
                  <a:pos x="T8" y="T9"/>
                </a:cxn>
                <a:cxn ang="0">
                  <a:pos x="T10" y="T11"/>
                </a:cxn>
              </a:cxnLst>
              <a:rect l="0" t="0" r="r" b="b"/>
              <a:pathLst>
                <a:path w="288" h="483">
                  <a:moveTo>
                    <a:pt x="0" y="0"/>
                  </a:moveTo>
                  <a:cubicBezTo>
                    <a:pt x="288" y="460"/>
                    <a:pt x="288" y="460"/>
                    <a:pt x="288" y="460"/>
                  </a:cubicBezTo>
                  <a:cubicBezTo>
                    <a:pt x="287" y="460"/>
                    <a:pt x="287" y="460"/>
                    <a:pt x="287" y="461"/>
                  </a:cubicBezTo>
                  <a:cubicBezTo>
                    <a:pt x="87" y="481"/>
                    <a:pt x="87" y="481"/>
                    <a:pt x="87" y="481"/>
                  </a:cubicBezTo>
                  <a:cubicBezTo>
                    <a:pt x="67" y="483"/>
                    <a:pt x="48" y="468"/>
                    <a:pt x="46" y="448"/>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227"/>
            <p:cNvSpPr/>
            <p:nvPr/>
          </p:nvSpPr>
          <p:spPr bwMode="auto">
            <a:xfrm>
              <a:off x="5088" y="1565"/>
              <a:ext cx="258" cy="432"/>
            </a:xfrm>
            <a:custGeom>
              <a:avLst/>
              <a:gdLst>
                <a:gd name="T0" fmla="*/ 0 w 286"/>
                <a:gd name="T1" fmla="*/ 0 h 479"/>
                <a:gd name="T2" fmla="*/ 286 w 286"/>
                <a:gd name="T3" fmla="*/ 457 h 479"/>
                <a:gd name="T4" fmla="*/ 87 w 286"/>
                <a:gd name="T5" fmla="*/ 477 h 479"/>
                <a:gd name="T6" fmla="*/ 46 w 286"/>
                <a:gd name="T7" fmla="*/ 444 h 479"/>
                <a:gd name="T8" fmla="*/ 0 w 286"/>
                <a:gd name="T9" fmla="*/ 0 h 479"/>
              </a:gdLst>
              <a:ahLst/>
              <a:cxnLst>
                <a:cxn ang="0">
                  <a:pos x="T0" y="T1"/>
                </a:cxn>
                <a:cxn ang="0">
                  <a:pos x="T2" y="T3"/>
                </a:cxn>
                <a:cxn ang="0">
                  <a:pos x="T4" y="T5"/>
                </a:cxn>
                <a:cxn ang="0">
                  <a:pos x="T6" y="T7"/>
                </a:cxn>
                <a:cxn ang="0">
                  <a:pos x="T8" y="T9"/>
                </a:cxn>
              </a:cxnLst>
              <a:rect l="0" t="0" r="r" b="b"/>
              <a:pathLst>
                <a:path w="286" h="479">
                  <a:moveTo>
                    <a:pt x="0" y="0"/>
                  </a:moveTo>
                  <a:cubicBezTo>
                    <a:pt x="286" y="457"/>
                    <a:pt x="286" y="457"/>
                    <a:pt x="286" y="457"/>
                  </a:cubicBezTo>
                  <a:cubicBezTo>
                    <a:pt x="87" y="477"/>
                    <a:pt x="87" y="477"/>
                    <a:pt x="87" y="477"/>
                  </a:cubicBezTo>
                  <a:cubicBezTo>
                    <a:pt x="67" y="479"/>
                    <a:pt x="48" y="465"/>
                    <a:pt x="46" y="444"/>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228"/>
            <p:cNvSpPr/>
            <p:nvPr/>
          </p:nvSpPr>
          <p:spPr bwMode="auto">
            <a:xfrm>
              <a:off x="4856" y="1580"/>
              <a:ext cx="163" cy="18"/>
            </a:xfrm>
            <a:custGeom>
              <a:avLst/>
              <a:gdLst>
                <a:gd name="T0" fmla="*/ 0 w 163"/>
                <a:gd name="T1" fmla="*/ 18 h 18"/>
                <a:gd name="T2" fmla="*/ 163 w 163"/>
                <a:gd name="T3" fmla="*/ 0 h 18"/>
                <a:gd name="T4" fmla="*/ 163 w 163"/>
                <a:gd name="T5" fmla="*/ 1 h 18"/>
                <a:gd name="T6" fmla="*/ 0 w 163"/>
                <a:gd name="T7" fmla="*/ 18 h 18"/>
                <a:gd name="T8" fmla="*/ 0 w 163"/>
                <a:gd name="T9" fmla="*/ 18 h 18"/>
              </a:gdLst>
              <a:ahLst/>
              <a:cxnLst>
                <a:cxn ang="0">
                  <a:pos x="T0" y="T1"/>
                </a:cxn>
                <a:cxn ang="0">
                  <a:pos x="T2" y="T3"/>
                </a:cxn>
                <a:cxn ang="0">
                  <a:pos x="T4" y="T5"/>
                </a:cxn>
                <a:cxn ang="0">
                  <a:pos x="T6" y="T7"/>
                </a:cxn>
                <a:cxn ang="0">
                  <a:pos x="T8" y="T9"/>
                </a:cxn>
              </a:cxnLst>
              <a:rect l="0" t="0" r="r" b="b"/>
              <a:pathLst>
                <a:path w="163" h="18">
                  <a:moveTo>
                    <a:pt x="0" y="18"/>
                  </a:moveTo>
                  <a:lnTo>
                    <a:pt x="163" y="0"/>
                  </a:lnTo>
                  <a:lnTo>
                    <a:pt x="163" y="1"/>
                  </a:lnTo>
                  <a:lnTo>
                    <a:pt x="0" y="18"/>
                  </a:lnTo>
                  <a:lnTo>
                    <a:pt x="0" y="18"/>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229"/>
            <p:cNvSpPr/>
            <p:nvPr/>
          </p:nvSpPr>
          <p:spPr bwMode="auto">
            <a:xfrm>
              <a:off x="4861" y="1642"/>
              <a:ext cx="165" cy="18"/>
            </a:xfrm>
            <a:custGeom>
              <a:avLst/>
              <a:gdLst>
                <a:gd name="T0" fmla="*/ 0 w 165"/>
                <a:gd name="T1" fmla="*/ 17 h 18"/>
                <a:gd name="T2" fmla="*/ 165 w 165"/>
                <a:gd name="T3" fmla="*/ 0 h 18"/>
                <a:gd name="T4" fmla="*/ 165 w 165"/>
                <a:gd name="T5" fmla="*/ 1 h 18"/>
                <a:gd name="T6" fmla="*/ 0 w 165"/>
                <a:gd name="T7" fmla="*/ 18 h 18"/>
                <a:gd name="T8" fmla="*/ 0 w 165"/>
                <a:gd name="T9" fmla="*/ 17 h 18"/>
              </a:gdLst>
              <a:ahLst/>
              <a:cxnLst>
                <a:cxn ang="0">
                  <a:pos x="T0" y="T1"/>
                </a:cxn>
                <a:cxn ang="0">
                  <a:pos x="T2" y="T3"/>
                </a:cxn>
                <a:cxn ang="0">
                  <a:pos x="T4" y="T5"/>
                </a:cxn>
                <a:cxn ang="0">
                  <a:pos x="T6" y="T7"/>
                </a:cxn>
                <a:cxn ang="0">
                  <a:pos x="T8" y="T9"/>
                </a:cxn>
              </a:cxnLst>
              <a:rect l="0" t="0" r="r" b="b"/>
              <a:pathLst>
                <a:path w="165" h="18">
                  <a:moveTo>
                    <a:pt x="0" y="17"/>
                  </a:moveTo>
                  <a:lnTo>
                    <a:pt x="165" y="0"/>
                  </a:lnTo>
                  <a:lnTo>
                    <a:pt x="165" y="1"/>
                  </a:lnTo>
                  <a:lnTo>
                    <a:pt x="0" y="18"/>
                  </a:lnTo>
                  <a:lnTo>
                    <a:pt x="0" y="17"/>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230"/>
            <p:cNvSpPr/>
            <p:nvPr/>
          </p:nvSpPr>
          <p:spPr bwMode="auto">
            <a:xfrm>
              <a:off x="4868" y="1703"/>
              <a:ext cx="164" cy="18"/>
            </a:xfrm>
            <a:custGeom>
              <a:avLst/>
              <a:gdLst>
                <a:gd name="T0" fmla="*/ 0 w 164"/>
                <a:gd name="T1" fmla="*/ 17 h 18"/>
                <a:gd name="T2" fmla="*/ 164 w 164"/>
                <a:gd name="T3" fmla="*/ 0 h 18"/>
                <a:gd name="T4" fmla="*/ 164 w 164"/>
                <a:gd name="T5" fmla="*/ 1 h 18"/>
                <a:gd name="T6" fmla="*/ 0 w 164"/>
                <a:gd name="T7" fmla="*/ 18 h 18"/>
                <a:gd name="T8" fmla="*/ 0 w 164"/>
                <a:gd name="T9" fmla="*/ 17 h 18"/>
              </a:gdLst>
              <a:ahLst/>
              <a:cxnLst>
                <a:cxn ang="0">
                  <a:pos x="T0" y="T1"/>
                </a:cxn>
                <a:cxn ang="0">
                  <a:pos x="T2" y="T3"/>
                </a:cxn>
                <a:cxn ang="0">
                  <a:pos x="T4" y="T5"/>
                </a:cxn>
                <a:cxn ang="0">
                  <a:pos x="T6" y="T7"/>
                </a:cxn>
                <a:cxn ang="0">
                  <a:pos x="T8" y="T9"/>
                </a:cxn>
              </a:cxnLst>
              <a:rect l="0" t="0" r="r" b="b"/>
              <a:pathLst>
                <a:path w="164" h="18">
                  <a:moveTo>
                    <a:pt x="0" y="17"/>
                  </a:moveTo>
                  <a:lnTo>
                    <a:pt x="164" y="0"/>
                  </a:lnTo>
                  <a:lnTo>
                    <a:pt x="164" y="1"/>
                  </a:lnTo>
                  <a:lnTo>
                    <a:pt x="0" y="18"/>
                  </a:lnTo>
                  <a:lnTo>
                    <a:pt x="0" y="17"/>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231"/>
            <p:cNvSpPr/>
            <p:nvPr/>
          </p:nvSpPr>
          <p:spPr bwMode="auto">
            <a:xfrm>
              <a:off x="4874" y="1764"/>
              <a:ext cx="164" cy="19"/>
            </a:xfrm>
            <a:custGeom>
              <a:avLst/>
              <a:gdLst>
                <a:gd name="T0" fmla="*/ 0 w 164"/>
                <a:gd name="T1" fmla="*/ 18 h 19"/>
                <a:gd name="T2" fmla="*/ 163 w 164"/>
                <a:gd name="T3" fmla="*/ 0 h 19"/>
                <a:gd name="T4" fmla="*/ 164 w 164"/>
                <a:gd name="T5" fmla="*/ 1 h 19"/>
                <a:gd name="T6" fmla="*/ 0 w 164"/>
                <a:gd name="T7" fmla="*/ 19 h 19"/>
                <a:gd name="T8" fmla="*/ 0 w 164"/>
                <a:gd name="T9" fmla="*/ 18 h 19"/>
              </a:gdLst>
              <a:ahLst/>
              <a:cxnLst>
                <a:cxn ang="0">
                  <a:pos x="T0" y="T1"/>
                </a:cxn>
                <a:cxn ang="0">
                  <a:pos x="T2" y="T3"/>
                </a:cxn>
                <a:cxn ang="0">
                  <a:pos x="T4" y="T5"/>
                </a:cxn>
                <a:cxn ang="0">
                  <a:pos x="T6" y="T7"/>
                </a:cxn>
                <a:cxn ang="0">
                  <a:pos x="T8" y="T9"/>
                </a:cxn>
              </a:cxnLst>
              <a:rect l="0" t="0" r="r" b="b"/>
              <a:pathLst>
                <a:path w="164" h="19">
                  <a:moveTo>
                    <a:pt x="0" y="18"/>
                  </a:moveTo>
                  <a:lnTo>
                    <a:pt x="163" y="0"/>
                  </a:lnTo>
                  <a:lnTo>
                    <a:pt x="164" y="1"/>
                  </a:lnTo>
                  <a:lnTo>
                    <a:pt x="0" y="19"/>
                  </a:lnTo>
                  <a:lnTo>
                    <a:pt x="0" y="18"/>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232"/>
            <p:cNvSpPr/>
            <p:nvPr/>
          </p:nvSpPr>
          <p:spPr bwMode="auto">
            <a:xfrm>
              <a:off x="4880" y="1826"/>
              <a:ext cx="164" cy="18"/>
            </a:xfrm>
            <a:custGeom>
              <a:avLst/>
              <a:gdLst>
                <a:gd name="T0" fmla="*/ 0 w 164"/>
                <a:gd name="T1" fmla="*/ 17 h 18"/>
                <a:gd name="T2" fmla="*/ 164 w 164"/>
                <a:gd name="T3" fmla="*/ 0 h 18"/>
                <a:gd name="T4" fmla="*/ 164 w 164"/>
                <a:gd name="T5" fmla="*/ 2 h 18"/>
                <a:gd name="T6" fmla="*/ 0 w 164"/>
                <a:gd name="T7" fmla="*/ 18 h 18"/>
                <a:gd name="T8" fmla="*/ 0 w 164"/>
                <a:gd name="T9" fmla="*/ 17 h 18"/>
              </a:gdLst>
              <a:ahLst/>
              <a:cxnLst>
                <a:cxn ang="0">
                  <a:pos x="T0" y="T1"/>
                </a:cxn>
                <a:cxn ang="0">
                  <a:pos x="T2" y="T3"/>
                </a:cxn>
                <a:cxn ang="0">
                  <a:pos x="T4" y="T5"/>
                </a:cxn>
                <a:cxn ang="0">
                  <a:pos x="T6" y="T7"/>
                </a:cxn>
                <a:cxn ang="0">
                  <a:pos x="T8" y="T9"/>
                </a:cxn>
              </a:cxnLst>
              <a:rect l="0" t="0" r="r" b="b"/>
              <a:pathLst>
                <a:path w="164" h="18">
                  <a:moveTo>
                    <a:pt x="0" y="17"/>
                  </a:moveTo>
                  <a:lnTo>
                    <a:pt x="164" y="0"/>
                  </a:lnTo>
                  <a:lnTo>
                    <a:pt x="164" y="2"/>
                  </a:lnTo>
                  <a:lnTo>
                    <a:pt x="0" y="18"/>
                  </a:lnTo>
                  <a:lnTo>
                    <a:pt x="0" y="17"/>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233"/>
            <p:cNvSpPr/>
            <p:nvPr/>
          </p:nvSpPr>
          <p:spPr bwMode="auto">
            <a:xfrm>
              <a:off x="4886" y="1887"/>
              <a:ext cx="164" cy="18"/>
            </a:xfrm>
            <a:custGeom>
              <a:avLst/>
              <a:gdLst>
                <a:gd name="T0" fmla="*/ 0 w 164"/>
                <a:gd name="T1" fmla="*/ 17 h 18"/>
                <a:gd name="T2" fmla="*/ 164 w 164"/>
                <a:gd name="T3" fmla="*/ 0 h 18"/>
                <a:gd name="T4" fmla="*/ 164 w 164"/>
                <a:gd name="T5" fmla="*/ 2 h 18"/>
                <a:gd name="T6" fmla="*/ 0 w 164"/>
                <a:gd name="T7" fmla="*/ 18 h 18"/>
                <a:gd name="T8" fmla="*/ 0 w 164"/>
                <a:gd name="T9" fmla="*/ 17 h 18"/>
              </a:gdLst>
              <a:ahLst/>
              <a:cxnLst>
                <a:cxn ang="0">
                  <a:pos x="T0" y="T1"/>
                </a:cxn>
                <a:cxn ang="0">
                  <a:pos x="T2" y="T3"/>
                </a:cxn>
                <a:cxn ang="0">
                  <a:pos x="T4" y="T5"/>
                </a:cxn>
                <a:cxn ang="0">
                  <a:pos x="T6" y="T7"/>
                </a:cxn>
                <a:cxn ang="0">
                  <a:pos x="T8" y="T9"/>
                </a:cxn>
              </a:cxnLst>
              <a:rect l="0" t="0" r="r" b="b"/>
              <a:pathLst>
                <a:path w="164" h="18">
                  <a:moveTo>
                    <a:pt x="0" y="17"/>
                  </a:moveTo>
                  <a:lnTo>
                    <a:pt x="164" y="0"/>
                  </a:lnTo>
                  <a:lnTo>
                    <a:pt x="164" y="2"/>
                  </a:lnTo>
                  <a:lnTo>
                    <a:pt x="0" y="18"/>
                  </a:lnTo>
                  <a:lnTo>
                    <a:pt x="0" y="17"/>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234"/>
            <p:cNvSpPr/>
            <p:nvPr/>
          </p:nvSpPr>
          <p:spPr bwMode="auto">
            <a:xfrm>
              <a:off x="4892" y="1949"/>
              <a:ext cx="164" cy="18"/>
            </a:xfrm>
            <a:custGeom>
              <a:avLst/>
              <a:gdLst>
                <a:gd name="T0" fmla="*/ 0 w 164"/>
                <a:gd name="T1" fmla="*/ 17 h 18"/>
                <a:gd name="T2" fmla="*/ 164 w 164"/>
                <a:gd name="T3" fmla="*/ 0 h 18"/>
                <a:gd name="T4" fmla="*/ 164 w 164"/>
                <a:gd name="T5" fmla="*/ 1 h 18"/>
                <a:gd name="T6" fmla="*/ 0 w 164"/>
                <a:gd name="T7" fmla="*/ 18 h 18"/>
                <a:gd name="T8" fmla="*/ 0 w 164"/>
                <a:gd name="T9" fmla="*/ 17 h 18"/>
              </a:gdLst>
              <a:ahLst/>
              <a:cxnLst>
                <a:cxn ang="0">
                  <a:pos x="T0" y="T1"/>
                </a:cxn>
                <a:cxn ang="0">
                  <a:pos x="T2" y="T3"/>
                </a:cxn>
                <a:cxn ang="0">
                  <a:pos x="T4" y="T5"/>
                </a:cxn>
                <a:cxn ang="0">
                  <a:pos x="T6" y="T7"/>
                </a:cxn>
                <a:cxn ang="0">
                  <a:pos x="T8" y="T9"/>
                </a:cxn>
              </a:cxnLst>
              <a:rect l="0" t="0" r="r" b="b"/>
              <a:pathLst>
                <a:path w="164" h="18">
                  <a:moveTo>
                    <a:pt x="0" y="17"/>
                  </a:moveTo>
                  <a:lnTo>
                    <a:pt x="164" y="0"/>
                  </a:lnTo>
                  <a:lnTo>
                    <a:pt x="164" y="1"/>
                  </a:lnTo>
                  <a:lnTo>
                    <a:pt x="0" y="18"/>
                  </a:lnTo>
                  <a:lnTo>
                    <a:pt x="0" y="17"/>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235"/>
            <p:cNvSpPr/>
            <p:nvPr/>
          </p:nvSpPr>
          <p:spPr bwMode="auto">
            <a:xfrm>
              <a:off x="5104" y="1542"/>
              <a:ext cx="22" cy="21"/>
            </a:xfrm>
            <a:custGeom>
              <a:avLst/>
              <a:gdLst>
                <a:gd name="T0" fmla="*/ 11 w 24"/>
                <a:gd name="T1" fmla="*/ 0 h 24"/>
                <a:gd name="T2" fmla="*/ 0 w 24"/>
                <a:gd name="T3" fmla="*/ 13 h 24"/>
                <a:gd name="T4" fmla="*/ 13 w 24"/>
                <a:gd name="T5" fmla="*/ 23 h 24"/>
                <a:gd name="T6" fmla="*/ 23 w 24"/>
                <a:gd name="T7" fmla="*/ 11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4" y="1"/>
                    <a:pt x="0" y="7"/>
                    <a:pt x="0" y="13"/>
                  </a:cubicBezTo>
                  <a:cubicBezTo>
                    <a:pt x="1" y="19"/>
                    <a:pt x="6" y="24"/>
                    <a:pt x="13" y="23"/>
                  </a:cubicBezTo>
                  <a:cubicBezTo>
                    <a:pt x="19" y="23"/>
                    <a:pt x="24" y="17"/>
                    <a:pt x="23" y="11"/>
                  </a:cubicBezTo>
                  <a:cubicBezTo>
                    <a:pt x="22" y="4"/>
                    <a:pt x="17" y="0"/>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236"/>
            <p:cNvSpPr/>
            <p:nvPr/>
          </p:nvSpPr>
          <p:spPr bwMode="auto">
            <a:xfrm>
              <a:off x="5109" y="1599"/>
              <a:ext cx="22" cy="22"/>
            </a:xfrm>
            <a:custGeom>
              <a:avLst/>
              <a:gdLst>
                <a:gd name="T0" fmla="*/ 11 w 24"/>
                <a:gd name="T1" fmla="*/ 1 h 24"/>
                <a:gd name="T2" fmla="*/ 0 w 24"/>
                <a:gd name="T3" fmla="*/ 13 h 24"/>
                <a:gd name="T4" fmla="*/ 13 w 24"/>
                <a:gd name="T5" fmla="*/ 24 h 24"/>
                <a:gd name="T6" fmla="*/ 23 w 24"/>
                <a:gd name="T7" fmla="*/ 11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4" y="1"/>
                    <a:pt x="0" y="7"/>
                    <a:pt x="0" y="13"/>
                  </a:cubicBezTo>
                  <a:cubicBezTo>
                    <a:pt x="1" y="20"/>
                    <a:pt x="6" y="24"/>
                    <a:pt x="13" y="24"/>
                  </a:cubicBezTo>
                  <a:cubicBezTo>
                    <a:pt x="19" y="23"/>
                    <a:pt x="24" y="17"/>
                    <a:pt x="23" y="11"/>
                  </a:cubicBezTo>
                  <a:cubicBezTo>
                    <a:pt x="22" y="5"/>
                    <a:pt x="17" y="0"/>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237"/>
            <p:cNvSpPr/>
            <p:nvPr/>
          </p:nvSpPr>
          <p:spPr bwMode="auto">
            <a:xfrm>
              <a:off x="5115" y="1657"/>
              <a:ext cx="22" cy="22"/>
            </a:xfrm>
            <a:custGeom>
              <a:avLst/>
              <a:gdLst>
                <a:gd name="T0" fmla="*/ 11 w 24"/>
                <a:gd name="T1" fmla="*/ 1 h 24"/>
                <a:gd name="T2" fmla="*/ 0 w 24"/>
                <a:gd name="T3" fmla="*/ 14 h 24"/>
                <a:gd name="T4" fmla="*/ 13 w 24"/>
                <a:gd name="T5" fmla="*/ 24 h 24"/>
                <a:gd name="T6" fmla="*/ 23 w 24"/>
                <a:gd name="T7" fmla="*/ 11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4" y="2"/>
                    <a:pt x="0" y="7"/>
                    <a:pt x="0" y="14"/>
                  </a:cubicBezTo>
                  <a:cubicBezTo>
                    <a:pt x="1" y="20"/>
                    <a:pt x="6" y="24"/>
                    <a:pt x="13" y="24"/>
                  </a:cubicBezTo>
                  <a:cubicBezTo>
                    <a:pt x="19" y="23"/>
                    <a:pt x="24" y="18"/>
                    <a:pt x="23" y="11"/>
                  </a:cubicBezTo>
                  <a:cubicBezTo>
                    <a:pt x="23" y="5"/>
                    <a:pt x="17" y="0"/>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238"/>
            <p:cNvSpPr/>
            <p:nvPr/>
          </p:nvSpPr>
          <p:spPr bwMode="auto">
            <a:xfrm>
              <a:off x="5120" y="1716"/>
              <a:ext cx="22" cy="21"/>
            </a:xfrm>
            <a:custGeom>
              <a:avLst/>
              <a:gdLst>
                <a:gd name="T0" fmla="*/ 11 w 24"/>
                <a:gd name="T1" fmla="*/ 0 h 24"/>
                <a:gd name="T2" fmla="*/ 0 w 24"/>
                <a:gd name="T3" fmla="*/ 13 h 24"/>
                <a:gd name="T4" fmla="*/ 13 w 24"/>
                <a:gd name="T5" fmla="*/ 23 h 24"/>
                <a:gd name="T6" fmla="*/ 23 w 24"/>
                <a:gd name="T7" fmla="*/ 11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4" y="1"/>
                    <a:pt x="0" y="7"/>
                    <a:pt x="0" y="13"/>
                  </a:cubicBezTo>
                  <a:cubicBezTo>
                    <a:pt x="1" y="19"/>
                    <a:pt x="6" y="24"/>
                    <a:pt x="13" y="23"/>
                  </a:cubicBezTo>
                  <a:cubicBezTo>
                    <a:pt x="19" y="23"/>
                    <a:pt x="24" y="17"/>
                    <a:pt x="23" y="11"/>
                  </a:cubicBezTo>
                  <a:cubicBezTo>
                    <a:pt x="23" y="4"/>
                    <a:pt x="17" y="0"/>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239"/>
            <p:cNvSpPr/>
            <p:nvPr/>
          </p:nvSpPr>
          <p:spPr bwMode="auto">
            <a:xfrm>
              <a:off x="5126" y="1773"/>
              <a:ext cx="21" cy="22"/>
            </a:xfrm>
            <a:custGeom>
              <a:avLst/>
              <a:gdLst>
                <a:gd name="T0" fmla="*/ 11 w 24"/>
                <a:gd name="T1" fmla="*/ 1 h 24"/>
                <a:gd name="T2" fmla="*/ 0 w 24"/>
                <a:gd name="T3" fmla="*/ 13 h 24"/>
                <a:gd name="T4" fmla="*/ 13 w 24"/>
                <a:gd name="T5" fmla="*/ 24 h 24"/>
                <a:gd name="T6" fmla="*/ 23 w 24"/>
                <a:gd name="T7" fmla="*/ 11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4" y="1"/>
                    <a:pt x="0" y="7"/>
                    <a:pt x="0" y="13"/>
                  </a:cubicBezTo>
                  <a:cubicBezTo>
                    <a:pt x="1" y="20"/>
                    <a:pt x="6" y="24"/>
                    <a:pt x="13" y="24"/>
                  </a:cubicBezTo>
                  <a:cubicBezTo>
                    <a:pt x="19" y="23"/>
                    <a:pt x="24" y="17"/>
                    <a:pt x="23" y="11"/>
                  </a:cubicBezTo>
                  <a:cubicBezTo>
                    <a:pt x="23" y="5"/>
                    <a:pt x="17" y="0"/>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240"/>
            <p:cNvSpPr/>
            <p:nvPr/>
          </p:nvSpPr>
          <p:spPr bwMode="auto">
            <a:xfrm>
              <a:off x="5131" y="1831"/>
              <a:ext cx="22" cy="22"/>
            </a:xfrm>
            <a:custGeom>
              <a:avLst/>
              <a:gdLst>
                <a:gd name="T0" fmla="*/ 11 w 24"/>
                <a:gd name="T1" fmla="*/ 1 h 24"/>
                <a:gd name="T2" fmla="*/ 0 w 24"/>
                <a:gd name="T3" fmla="*/ 14 h 24"/>
                <a:gd name="T4" fmla="*/ 13 w 24"/>
                <a:gd name="T5" fmla="*/ 24 h 24"/>
                <a:gd name="T6" fmla="*/ 23 w 24"/>
                <a:gd name="T7" fmla="*/ 11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4" y="2"/>
                    <a:pt x="0" y="7"/>
                    <a:pt x="0" y="14"/>
                  </a:cubicBezTo>
                  <a:cubicBezTo>
                    <a:pt x="1" y="20"/>
                    <a:pt x="6" y="24"/>
                    <a:pt x="13" y="24"/>
                  </a:cubicBezTo>
                  <a:cubicBezTo>
                    <a:pt x="19" y="23"/>
                    <a:pt x="24" y="18"/>
                    <a:pt x="23" y="11"/>
                  </a:cubicBezTo>
                  <a:cubicBezTo>
                    <a:pt x="23" y="5"/>
                    <a:pt x="17" y="0"/>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241"/>
            <p:cNvSpPr/>
            <p:nvPr/>
          </p:nvSpPr>
          <p:spPr bwMode="auto">
            <a:xfrm>
              <a:off x="5137" y="1890"/>
              <a:ext cx="21" cy="22"/>
            </a:xfrm>
            <a:custGeom>
              <a:avLst/>
              <a:gdLst>
                <a:gd name="T0" fmla="*/ 11 w 24"/>
                <a:gd name="T1" fmla="*/ 0 h 24"/>
                <a:gd name="T2" fmla="*/ 0 w 24"/>
                <a:gd name="T3" fmla="*/ 13 h 24"/>
                <a:gd name="T4" fmla="*/ 13 w 24"/>
                <a:gd name="T5" fmla="*/ 23 h 24"/>
                <a:gd name="T6" fmla="*/ 23 w 24"/>
                <a:gd name="T7" fmla="*/ 11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4" y="1"/>
                    <a:pt x="0" y="7"/>
                    <a:pt x="0" y="13"/>
                  </a:cubicBezTo>
                  <a:cubicBezTo>
                    <a:pt x="1" y="19"/>
                    <a:pt x="6" y="24"/>
                    <a:pt x="13" y="23"/>
                  </a:cubicBezTo>
                  <a:cubicBezTo>
                    <a:pt x="19" y="23"/>
                    <a:pt x="24" y="17"/>
                    <a:pt x="23" y="11"/>
                  </a:cubicBezTo>
                  <a:cubicBezTo>
                    <a:pt x="23" y="4"/>
                    <a:pt x="17" y="0"/>
                    <a:pt x="11"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242"/>
            <p:cNvSpPr/>
            <p:nvPr/>
          </p:nvSpPr>
          <p:spPr bwMode="auto">
            <a:xfrm>
              <a:off x="5142" y="1948"/>
              <a:ext cx="22" cy="21"/>
            </a:xfrm>
            <a:custGeom>
              <a:avLst/>
              <a:gdLst>
                <a:gd name="T0" fmla="*/ 11 w 24"/>
                <a:gd name="T1" fmla="*/ 1 h 24"/>
                <a:gd name="T2" fmla="*/ 0 w 24"/>
                <a:gd name="T3" fmla="*/ 13 h 24"/>
                <a:gd name="T4" fmla="*/ 13 w 24"/>
                <a:gd name="T5" fmla="*/ 24 h 24"/>
                <a:gd name="T6" fmla="*/ 23 w 24"/>
                <a:gd name="T7" fmla="*/ 11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4" y="1"/>
                    <a:pt x="0" y="7"/>
                    <a:pt x="0" y="13"/>
                  </a:cubicBezTo>
                  <a:cubicBezTo>
                    <a:pt x="1" y="20"/>
                    <a:pt x="6" y="24"/>
                    <a:pt x="13" y="24"/>
                  </a:cubicBezTo>
                  <a:cubicBezTo>
                    <a:pt x="19" y="23"/>
                    <a:pt x="24" y="17"/>
                    <a:pt x="23" y="11"/>
                  </a:cubicBezTo>
                  <a:cubicBezTo>
                    <a:pt x="23" y="5"/>
                    <a:pt x="17" y="0"/>
                    <a:pt x="11"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243"/>
            <p:cNvSpPr/>
            <p:nvPr/>
          </p:nvSpPr>
          <p:spPr bwMode="auto">
            <a:xfrm>
              <a:off x="5145" y="1551"/>
              <a:ext cx="163" cy="18"/>
            </a:xfrm>
            <a:custGeom>
              <a:avLst/>
              <a:gdLst>
                <a:gd name="T0" fmla="*/ 163 w 163"/>
                <a:gd name="T1" fmla="*/ 0 h 18"/>
                <a:gd name="T2" fmla="*/ 0 w 163"/>
                <a:gd name="T3" fmla="*/ 17 h 18"/>
                <a:gd name="T4" fmla="*/ 0 w 163"/>
                <a:gd name="T5" fmla="*/ 18 h 18"/>
                <a:gd name="T6" fmla="*/ 163 w 163"/>
                <a:gd name="T7" fmla="*/ 1 h 18"/>
                <a:gd name="T8" fmla="*/ 163 w 163"/>
                <a:gd name="T9" fmla="*/ 0 h 18"/>
              </a:gdLst>
              <a:ahLst/>
              <a:cxnLst>
                <a:cxn ang="0">
                  <a:pos x="T0" y="T1"/>
                </a:cxn>
                <a:cxn ang="0">
                  <a:pos x="T2" y="T3"/>
                </a:cxn>
                <a:cxn ang="0">
                  <a:pos x="T4" y="T5"/>
                </a:cxn>
                <a:cxn ang="0">
                  <a:pos x="T6" y="T7"/>
                </a:cxn>
                <a:cxn ang="0">
                  <a:pos x="T8" y="T9"/>
                </a:cxn>
              </a:cxnLst>
              <a:rect l="0" t="0" r="r" b="b"/>
              <a:pathLst>
                <a:path w="163" h="18">
                  <a:moveTo>
                    <a:pt x="163" y="0"/>
                  </a:moveTo>
                  <a:lnTo>
                    <a:pt x="0" y="17"/>
                  </a:lnTo>
                  <a:lnTo>
                    <a:pt x="0" y="18"/>
                  </a:lnTo>
                  <a:lnTo>
                    <a:pt x="163" y="1"/>
                  </a:lnTo>
                  <a:lnTo>
                    <a:pt x="163"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244"/>
            <p:cNvSpPr/>
            <p:nvPr/>
          </p:nvSpPr>
          <p:spPr bwMode="auto">
            <a:xfrm>
              <a:off x="5151" y="1612"/>
              <a:ext cx="164" cy="18"/>
            </a:xfrm>
            <a:custGeom>
              <a:avLst/>
              <a:gdLst>
                <a:gd name="T0" fmla="*/ 164 w 164"/>
                <a:gd name="T1" fmla="*/ 0 h 18"/>
                <a:gd name="T2" fmla="*/ 0 w 164"/>
                <a:gd name="T3" fmla="*/ 17 h 18"/>
                <a:gd name="T4" fmla="*/ 0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7"/>
                  </a:lnTo>
                  <a:lnTo>
                    <a:pt x="0"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245"/>
            <p:cNvSpPr/>
            <p:nvPr/>
          </p:nvSpPr>
          <p:spPr bwMode="auto">
            <a:xfrm>
              <a:off x="5157" y="1673"/>
              <a:ext cx="164" cy="18"/>
            </a:xfrm>
            <a:custGeom>
              <a:avLst/>
              <a:gdLst>
                <a:gd name="T0" fmla="*/ 164 w 164"/>
                <a:gd name="T1" fmla="*/ 0 h 18"/>
                <a:gd name="T2" fmla="*/ 0 w 164"/>
                <a:gd name="T3" fmla="*/ 17 h 18"/>
                <a:gd name="T4" fmla="*/ 0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7"/>
                  </a:lnTo>
                  <a:lnTo>
                    <a:pt x="0"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246"/>
            <p:cNvSpPr/>
            <p:nvPr/>
          </p:nvSpPr>
          <p:spPr bwMode="auto">
            <a:xfrm>
              <a:off x="5164" y="1735"/>
              <a:ext cx="164" cy="18"/>
            </a:xfrm>
            <a:custGeom>
              <a:avLst/>
              <a:gdLst>
                <a:gd name="T0" fmla="*/ 164 w 164"/>
                <a:gd name="T1" fmla="*/ 0 h 18"/>
                <a:gd name="T2" fmla="*/ 0 w 164"/>
                <a:gd name="T3" fmla="*/ 17 h 18"/>
                <a:gd name="T4" fmla="*/ 0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7"/>
                  </a:lnTo>
                  <a:lnTo>
                    <a:pt x="0"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247"/>
            <p:cNvSpPr/>
            <p:nvPr/>
          </p:nvSpPr>
          <p:spPr bwMode="auto">
            <a:xfrm>
              <a:off x="5171" y="1796"/>
              <a:ext cx="164" cy="18"/>
            </a:xfrm>
            <a:custGeom>
              <a:avLst/>
              <a:gdLst>
                <a:gd name="T0" fmla="*/ 164 w 164"/>
                <a:gd name="T1" fmla="*/ 0 h 18"/>
                <a:gd name="T2" fmla="*/ 0 w 164"/>
                <a:gd name="T3" fmla="*/ 17 h 18"/>
                <a:gd name="T4" fmla="*/ 0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7"/>
                  </a:lnTo>
                  <a:lnTo>
                    <a:pt x="0"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248"/>
            <p:cNvSpPr/>
            <p:nvPr/>
          </p:nvSpPr>
          <p:spPr bwMode="auto">
            <a:xfrm>
              <a:off x="5177" y="1857"/>
              <a:ext cx="164" cy="18"/>
            </a:xfrm>
            <a:custGeom>
              <a:avLst/>
              <a:gdLst>
                <a:gd name="T0" fmla="*/ 164 w 164"/>
                <a:gd name="T1" fmla="*/ 0 h 18"/>
                <a:gd name="T2" fmla="*/ 0 w 164"/>
                <a:gd name="T3" fmla="*/ 18 h 18"/>
                <a:gd name="T4" fmla="*/ 1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8"/>
                  </a:lnTo>
                  <a:lnTo>
                    <a:pt x="1"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249"/>
            <p:cNvSpPr/>
            <p:nvPr/>
          </p:nvSpPr>
          <p:spPr bwMode="auto">
            <a:xfrm>
              <a:off x="5184" y="1919"/>
              <a:ext cx="164" cy="18"/>
            </a:xfrm>
            <a:custGeom>
              <a:avLst/>
              <a:gdLst>
                <a:gd name="T0" fmla="*/ 164 w 164"/>
                <a:gd name="T1" fmla="*/ 0 h 18"/>
                <a:gd name="T2" fmla="*/ 0 w 164"/>
                <a:gd name="T3" fmla="*/ 17 h 18"/>
                <a:gd name="T4" fmla="*/ 0 w 164"/>
                <a:gd name="T5" fmla="*/ 18 h 18"/>
                <a:gd name="T6" fmla="*/ 164 w 164"/>
                <a:gd name="T7" fmla="*/ 1 h 18"/>
                <a:gd name="T8" fmla="*/ 164 w 164"/>
                <a:gd name="T9" fmla="*/ 0 h 18"/>
              </a:gdLst>
              <a:ahLst/>
              <a:cxnLst>
                <a:cxn ang="0">
                  <a:pos x="T0" y="T1"/>
                </a:cxn>
                <a:cxn ang="0">
                  <a:pos x="T2" y="T3"/>
                </a:cxn>
                <a:cxn ang="0">
                  <a:pos x="T4" y="T5"/>
                </a:cxn>
                <a:cxn ang="0">
                  <a:pos x="T6" y="T7"/>
                </a:cxn>
                <a:cxn ang="0">
                  <a:pos x="T8" y="T9"/>
                </a:cxn>
              </a:cxnLst>
              <a:rect l="0" t="0" r="r" b="b"/>
              <a:pathLst>
                <a:path w="164" h="18">
                  <a:moveTo>
                    <a:pt x="164" y="0"/>
                  </a:moveTo>
                  <a:lnTo>
                    <a:pt x="0" y="17"/>
                  </a:lnTo>
                  <a:lnTo>
                    <a:pt x="0" y="18"/>
                  </a:lnTo>
                  <a:lnTo>
                    <a:pt x="164" y="1"/>
                  </a:lnTo>
                  <a:lnTo>
                    <a:pt x="164" y="0"/>
                  </a:lnTo>
                  <a:close/>
                </a:path>
              </a:pathLst>
            </a:custGeom>
            <a:solidFill>
              <a:srgbClr val="4439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50"/>
            <p:cNvSpPr>
              <a:spLocks noEditPoints="1"/>
            </p:cNvSpPr>
            <p:nvPr/>
          </p:nvSpPr>
          <p:spPr bwMode="auto">
            <a:xfrm>
              <a:off x="5045" y="1545"/>
              <a:ext cx="73" cy="21"/>
            </a:xfrm>
            <a:custGeom>
              <a:avLst/>
              <a:gdLst>
                <a:gd name="T0" fmla="*/ 77 w 81"/>
                <a:gd name="T1" fmla="*/ 0 h 23"/>
                <a:gd name="T2" fmla="*/ 80 w 81"/>
                <a:gd name="T3" fmla="*/ 3 h 23"/>
                <a:gd name="T4" fmla="*/ 78 w 81"/>
                <a:gd name="T5" fmla="*/ 6 h 23"/>
                <a:gd name="T6" fmla="*/ 2 w 81"/>
                <a:gd name="T7" fmla="*/ 15 h 23"/>
                <a:gd name="T8" fmla="*/ 0 w 81"/>
                <a:gd name="T9" fmla="*/ 12 h 23"/>
                <a:gd name="T10" fmla="*/ 2 w 81"/>
                <a:gd name="T11" fmla="*/ 9 h 23"/>
                <a:gd name="T12" fmla="*/ 77 w 81"/>
                <a:gd name="T13" fmla="*/ 0 h 23"/>
                <a:gd name="T14" fmla="*/ 78 w 81"/>
                <a:gd name="T15" fmla="*/ 9 h 23"/>
                <a:gd name="T16" fmla="*/ 80 w 81"/>
                <a:gd name="T17" fmla="*/ 11 h 23"/>
                <a:gd name="T18" fmla="*/ 78 w 81"/>
                <a:gd name="T19" fmla="*/ 14 h 23"/>
                <a:gd name="T20" fmla="*/ 3 w 81"/>
                <a:gd name="T21" fmla="*/ 23 h 23"/>
                <a:gd name="T22" fmla="*/ 1 w 81"/>
                <a:gd name="T23" fmla="*/ 20 h 23"/>
                <a:gd name="T24" fmla="*/ 3 w 81"/>
                <a:gd name="T25" fmla="*/ 17 h 23"/>
                <a:gd name="T26" fmla="*/ 78 w 81"/>
                <a:gd name="T2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3">
                  <a:moveTo>
                    <a:pt x="77" y="0"/>
                  </a:moveTo>
                  <a:cubicBezTo>
                    <a:pt x="78" y="0"/>
                    <a:pt x="79" y="1"/>
                    <a:pt x="80" y="3"/>
                  </a:cubicBezTo>
                  <a:cubicBezTo>
                    <a:pt x="80" y="5"/>
                    <a:pt x="79" y="6"/>
                    <a:pt x="78" y="6"/>
                  </a:cubicBezTo>
                  <a:cubicBezTo>
                    <a:pt x="29" y="11"/>
                    <a:pt x="51" y="9"/>
                    <a:pt x="2" y="15"/>
                  </a:cubicBezTo>
                  <a:cubicBezTo>
                    <a:pt x="1" y="15"/>
                    <a:pt x="0" y="14"/>
                    <a:pt x="0" y="12"/>
                  </a:cubicBezTo>
                  <a:cubicBezTo>
                    <a:pt x="0" y="10"/>
                    <a:pt x="0" y="9"/>
                    <a:pt x="2" y="9"/>
                  </a:cubicBezTo>
                  <a:cubicBezTo>
                    <a:pt x="51" y="4"/>
                    <a:pt x="28" y="6"/>
                    <a:pt x="77" y="0"/>
                  </a:cubicBezTo>
                  <a:close/>
                  <a:moveTo>
                    <a:pt x="78" y="9"/>
                  </a:moveTo>
                  <a:cubicBezTo>
                    <a:pt x="79" y="9"/>
                    <a:pt x="80" y="10"/>
                    <a:pt x="80" y="11"/>
                  </a:cubicBezTo>
                  <a:cubicBezTo>
                    <a:pt x="81" y="13"/>
                    <a:pt x="80" y="14"/>
                    <a:pt x="78" y="14"/>
                  </a:cubicBezTo>
                  <a:cubicBezTo>
                    <a:pt x="30" y="20"/>
                    <a:pt x="52" y="17"/>
                    <a:pt x="3" y="23"/>
                  </a:cubicBezTo>
                  <a:cubicBezTo>
                    <a:pt x="2" y="23"/>
                    <a:pt x="1" y="22"/>
                    <a:pt x="1" y="20"/>
                  </a:cubicBezTo>
                  <a:cubicBezTo>
                    <a:pt x="0" y="19"/>
                    <a:pt x="1" y="17"/>
                    <a:pt x="3" y="17"/>
                  </a:cubicBezTo>
                  <a:cubicBezTo>
                    <a:pt x="51" y="12"/>
                    <a:pt x="29" y="14"/>
                    <a:pt x="78" y="9"/>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251"/>
            <p:cNvSpPr>
              <a:spLocks noEditPoints="1"/>
            </p:cNvSpPr>
            <p:nvPr/>
          </p:nvSpPr>
          <p:spPr bwMode="auto">
            <a:xfrm>
              <a:off x="5050" y="1604"/>
              <a:ext cx="73" cy="20"/>
            </a:xfrm>
            <a:custGeom>
              <a:avLst/>
              <a:gdLst>
                <a:gd name="T0" fmla="*/ 78 w 81"/>
                <a:gd name="T1" fmla="*/ 0 h 22"/>
                <a:gd name="T2" fmla="*/ 80 w 81"/>
                <a:gd name="T3" fmla="*/ 2 h 22"/>
                <a:gd name="T4" fmla="*/ 78 w 81"/>
                <a:gd name="T5" fmla="*/ 5 h 22"/>
                <a:gd name="T6" fmla="*/ 3 w 81"/>
                <a:gd name="T7" fmla="*/ 14 h 22"/>
                <a:gd name="T8" fmla="*/ 0 w 81"/>
                <a:gd name="T9" fmla="*/ 11 h 22"/>
                <a:gd name="T10" fmla="*/ 2 w 81"/>
                <a:gd name="T11" fmla="*/ 8 h 22"/>
                <a:gd name="T12" fmla="*/ 78 w 81"/>
                <a:gd name="T13" fmla="*/ 0 h 22"/>
                <a:gd name="T14" fmla="*/ 78 w 81"/>
                <a:gd name="T15" fmla="*/ 8 h 22"/>
                <a:gd name="T16" fmla="*/ 81 w 81"/>
                <a:gd name="T17" fmla="*/ 11 h 22"/>
                <a:gd name="T18" fmla="*/ 79 w 81"/>
                <a:gd name="T19" fmla="*/ 14 h 22"/>
                <a:gd name="T20" fmla="*/ 4 w 81"/>
                <a:gd name="T21" fmla="*/ 22 h 22"/>
                <a:gd name="T22" fmla="*/ 1 w 81"/>
                <a:gd name="T23" fmla="*/ 19 h 22"/>
                <a:gd name="T24" fmla="*/ 3 w 81"/>
                <a:gd name="T25" fmla="*/ 16 h 22"/>
                <a:gd name="T26" fmla="*/ 78 w 81"/>
                <a:gd name="T27"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2">
                  <a:moveTo>
                    <a:pt x="78" y="0"/>
                  </a:moveTo>
                  <a:cubicBezTo>
                    <a:pt x="79" y="0"/>
                    <a:pt x="80" y="1"/>
                    <a:pt x="80" y="2"/>
                  </a:cubicBezTo>
                  <a:cubicBezTo>
                    <a:pt x="80" y="4"/>
                    <a:pt x="79" y="5"/>
                    <a:pt x="78" y="5"/>
                  </a:cubicBezTo>
                  <a:cubicBezTo>
                    <a:pt x="29" y="11"/>
                    <a:pt x="52" y="9"/>
                    <a:pt x="3" y="14"/>
                  </a:cubicBezTo>
                  <a:cubicBezTo>
                    <a:pt x="2" y="14"/>
                    <a:pt x="1" y="13"/>
                    <a:pt x="0" y="11"/>
                  </a:cubicBezTo>
                  <a:cubicBezTo>
                    <a:pt x="0" y="10"/>
                    <a:pt x="1" y="8"/>
                    <a:pt x="2" y="8"/>
                  </a:cubicBezTo>
                  <a:cubicBezTo>
                    <a:pt x="51" y="3"/>
                    <a:pt x="29" y="5"/>
                    <a:pt x="78" y="0"/>
                  </a:cubicBezTo>
                  <a:close/>
                  <a:moveTo>
                    <a:pt x="78" y="8"/>
                  </a:moveTo>
                  <a:cubicBezTo>
                    <a:pt x="80" y="8"/>
                    <a:pt x="81" y="9"/>
                    <a:pt x="81" y="11"/>
                  </a:cubicBezTo>
                  <a:cubicBezTo>
                    <a:pt x="81" y="12"/>
                    <a:pt x="80" y="13"/>
                    <a:pt x="79" y="14"/>
                  </a:cubicBezTo>
                  <a:cubicBezTo>
                    <a:pt x="30" y="19"/>
                    <a:pt x="53" y="17"/>
                    <a:pt x="4" y="22"/>
                  </a:cubicBezTo>
                  <a:cubicBezTo>
                    <a:pt x="3" y="22"/>
                    <a:pt x="1" y="21"/>
                    <a:pt x="1" y="19"/>
                  </a:cubicBezTo>
                  <a:cubicBezTo>
                    <a:pt x="1" y="18"/>
                    <a:pt x="2" y="16"/>
                    <a:pt x="3" y="16"/>
                  </a:cubicBezTo>
                  <a:cubicBezTo>
                    <a:pt x="52" y="11"/>
                    <a:pt x="30" y="13"/>
                    <a:pt x="78" y="8"/>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252"/>
            <p:cNvSpPr>
              <a:spLocks noEditPoints="1"/>
            </p:cNvSpPr>
            <p:nvPr/>
          </p:nvSpPr>
          <p:spPr bwMode="auto">
            <a:xfrm>
              <a:off x="5056" y="1662"/>
              <a:ext cx="73" cy="19"/>
            </a:xfrm>
            <a:custGeom>
              <a:avLst/>
              <a:gdLst>
                <a:gd name="T0" fmla="*/ 77 w 81"/>
                <a:gd name="T1" fmla="*/ 0 h 22"/>
                <a:gd name="T2" fmla="*/ 80 w 81"/>
                <a:gd name="T3" fmla="*/ 3 h 22"/>
                <a:gd name="T4" fmla="*/ 78 w 81"/>
                <a:gd name="T5" fmla="*/ 6 h 22"/>
                <a:gd name="T6" fmla="*/ 3 w 81"/>
                <a:gd name="T7" fmla="*/ 14 h 22"/>
                <a:gd name="T8" fmla="*/ 0 w 81"/>
                <a:gd name="T9" fmla="*/ 11 h 22"/>
                <a:gd name="T10" fmla="*/ 2 w 81"/>
                <a:gd name="T11" fmla="*/ 8 h 22"/>
                <a:gd name="T12" fmla="*/ 77 w 81"/>
                <a:gd name="T13" fmla="*/ 0 h 22"/>
                <a:gd name="T14" fmla="*/ 78 w 81"/>
                <a:gd name="T15" fmla="*/ 8 h 22"/>
                <a:gd name="T16" fmla="*/ 81 w 81"/>
                <a:gd name="T17" fmla="*/ 11 h 22"/>
                <a:gd name="T18" fmla="*/ 79 w 81"/>
                <a:gd name="T19" fmla="*/ 14 h 22"/>
                <a:gd name="T20" fmla="*/ 4 w 81"/>
                <a:gd name="T21" fmla="*/ 22 h 22"/>
                <a:gd name="T22" fmla="*/ 1 w 81"/>
                <a:gd name="T23" fmla="*/ 20 h 22"/>
                <a:gd name="T24" fmla="*/ 3 w 81"/>
                <a:gd name="T25" fmla="*/ 17 h 22"/>
                <a:gd name="T26" fmla="*/ 78 w 81"/>
                <a:gd name="T27"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2">
                  <a:moveTo>
                    <a:pt x="77" y="0"/>
                  </a:moveTo>
                  <a:cubicBezTo>
                    <a:pt x="78" y="0"/>
                    <a:pt x="80" y="1"/>
                    <a:pt x="80" y="3"/>
                  </a:cubicBezTo>
                  <a:cubicBezTo>
                    <a:pt x="80" y="4"/>
                    <a:pt x="79" y="6"/>
                    <a:pt x="78" y="6"/>
                  </a:cubicBezTo>
                  <a:cubicBezTo>
                    <a:pt x="29" y="11"/>
                    <a:pt x="52" y="9"/>
                    <a:pt x="3" y="14"/>
                  </a:cubicBezTo>
                  <a:cubicBezTo>
                    <a:pt x="1" y="14"/>
                    <a:pt x="0" y="13"/>
                    <a:pt x="0" y="11"/>
                  </a:cubicBezTo>
                  <a:cubicBezTo>
                    <a:pt x="0" y="10"/>
                    <a:pt x="1" y="9"/>
                    <a:pt x="2" y="8"/>
                  </a:cubicBezTo>
                  <a:cubicBezTo>
                    <a:pt x="51" y="3"/>
                    <a:pt x="28" y="5"/>
                    <a:pt x="77" y="0"/>
                  </a:cubicBezTo>
                  <a:close/>
                  <a:moveTo>
                    <a:pt x="78" y="8"/>
                  </a:moveTo>
                  <a:cubicBezTo>
                    <a:pt x="79" y="8"/>
                    <a:pt x="81" y="9"/>
                    <a:pt x="81" y="11"/>
                  </a:cubicBezTo>
                  <a:cubicBezTo>
                    <a:pt x="81" y="12"/>
                    <a:pt x="80" y="14"/>
                    <a:pt x="79" y="14"/>
                  </a:cubicBezTo>
                  <a:cubicBezTo>
                    <a:pt x="30" y="19"/>
                    <a:pt x="52" y="17"/>
                    <a:pt x="4" y="22"/>
                  </a:cubicBezTo>
                  <a:cubicBezTo>
                    <a:pt x="2" y="22"/>
                    <a:pt x="1" y="21"/>
                    <a:pt x="1" y="20"/>
                  </a:cubicBezTo>
                  <a:cubicBezTo>
                    <a:pt x="1" y="18"/>
                    <a:pt x="2" y="17"/>
                    <a:pt x="3" y="17"/>
                  </a:cubicBezTo>
                  <a:cubicBezTo>
                    <a:pt x="52" y="11"/>
                    <a:pt x="29" y="13"/>
                    <a:pt x="78" y="8"/>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253"/>
            <p:cNvSpPr>
              <a:spLocks noEditPoints="1"/>
            </p:cNvSpPr>
            <p:nvPr/>
          </p:nvSpPr>
          <p:spPr bwMode="auto">
            <a:xfrm>
              <a:off x="5063" y="1719"/>
              <a:ext cx="73" cy="21"/>
            </a:xfrm>
            <a:custGeom>
              <a:avLst/>
              <a:gdLst>
                <a:gd name="T0" fmla="*/ 77 w 81"/>
                <a:gd name="T1" fmla="*/ 0 h 23"/>
                <a:gd name="T2" fmla="*/ 80 w 81"/>
                <a:gd name="T3" fmla="*/ 3 h 23"/>
                <a:gd name="T4" fmla="*/ 77 w 81"/>
                <a:gd name="T5" fmla="*/ 6 h 23"/>
                <a:gd name="T6" fmla="*/ 2 w 81"/>
                <a:gd name="T7" fmla="*/ 14 h 23"/>
                <a:gd name="T8" fmla="*/ 0 w 81"/>
                <a:gd name="T9" fmla="*/ 12 h 23"/>
                <a:gd name="T10" fmla="*/ 2 w 81"/>
                <a:gd name="T11" fmla="*/ 9 h 23"/>
                <a:gd name="T12" fmla="*/ 77 w 81"/>
                <a:gd name="T13" fmla="*/ 0 h 23"/>
                <a:gd name="T14" fmla="*/ 78 w 81"/>
                <a:gd name="T15" fmla="*/ 8 h 23"/>
                <a:gd name="T16" fmla="*/ 80 w 81"/>
                <a:gd name="T17" fmla="*/ 11 h 23"/>
                <a:gd name="T18" fmla="*/ 78 w 81"/>
                <a:gd name="T19" fmla="*/ 14 h 23"/>
                <a:gd name="T20" fmla="*/ 3 w 81"/>
                <a:gd name="T21" fmla="*/ 23 h 23"/>
                <a:gd name="T22" fmla="*/ 1 w 81"/>
                <a:gd name="T23" fmla="*/ 20 h 23"/>
                <a:gd name="T24" fmla="*/ 3 w 81"/>
                <a:gd name="T25" fmla="*/ 17 h 23"/>
                <a:gd name="T26" fmla="*/ 78 w 81"/>
                <a:gd name="T27"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3">
                  <a:moveTo>
                    <a:pt x="77" y="0"/>
                  </a:moveTo>
                  <a:cubicBezTo>
                    <a:pt x="78" y="0"/>
                    <a:pt x="79" y="1"/>
                    <a:pt x="80" y="3"/>
                  </a:cubicBezTo>
                  <a:cubicBezTo>
                    <a:pt x="80" y="4"/>
                    <a:pt x="79" y="6"/>
                    <a:pt x="77" y="6"/>
                  </a:cubicBezTo>
                  <a:cubicBezTo>
                    <a:pt x="29" y="11"/>
                    <a:pt x="51" y="9"/>
                    <a:pt x="2" y="14"/>
                  </a:cubicBezTo>
                  <a:cubicBezTo>
                    <a:pt x="1" y="14"/>
                    <a:pt x="0" y="13"/>
                    <a:pt x="0" y="12"/>
                  </a:cubicBezTo>
                  <a:cubicBezTo>
                    <a:pt x="0" y="10"/>
                    <a:pt x="0" y="9"/>
                    <a:pt x="2" y="9"/>
                  </a:cubicBezTo>
                  <a:cubicBezTo>
                    <a:pt x="51" y="3"/>
                    <a:pt x="28" y="6"/>
                    <a:pt x="77" y="0"/>
                  </a:cubicBezTo>
                  <a:close/>
                  <a:moveTo>
                    <a:pt x="78" y="8"/>
                  </a:moveTo>
                  <a:cubicBezTo>
                    <a:pt x="79" y="8"/>
                    <a:pt x="80" y="9"/>
                    <a:pt x="80" y="11"/>
                  </a:cubicBezTo>
                  <a:cubicBezTo>
                    <a:pt x="81" y="13"/>
                    <a:pt x="80" y="14"/>
                    <a:pt x="78" y="14"/>
                  </a:cubicBezTo>
                  <a:cubicBezTo>
                    <a:pt x="29" y="19"/>
                    <a:pt x="52" y="17"/>
                    <a:pt x="3" y="23"/>
                  </a:cubicBezTo>
                  <a:cubicBezTo>
                    <a:pt x="2" y="23"/>
                    <a:pt x="1" y="22"/>
                    <a:pt x="1" y="20"/>
                  </a:cubicBezTo>
                  <a:cubicBezTo>
                    <a:pt x="0" y="18"/>
                    <a:pt x="1" y="17"/>
                    <a:pt x="3" y="17"/>
                  </a:cubicBezTo>
                  <a:cubicBezTo>
                    <a:pt x="51" y="12"/>
                    <a:pt x="29" y="14"/>
                    <a:pt x="78" y="8"/>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254"/>
            <p:cNvSpPr>
              <a:spLocks noEditPoints="1"/>
            </p:cNvSpPr>
            <p:nvPr/>
          </p:nvSpPr>
          <p:spPr bwMode="auto">
            <a:xfrm>
              <a:off x="5068" y="1777"/>
              <a:ext cx="73" cy="21"/>
            </a:xfrm>
            <a:custGeom>
              <a:avLst/>
              <a:gdLst>
                <a:gd name="T0" fmla="*/ 78 w 81"/>
                <a:gd name="T1" fmla="*/ 1 h 23"/>
                <a:gd name="T2" fmla="*/ 80 w 81"/>
                <a:gd name="T3" fmla="*/ 3 h 23"/>
                <a:gd name="T4" fmla="*/ 78 w 81"/>
                <a:gd name="T5" fmla="*/ 6 h 23"/>
                <a:gd name="T6" fmla="*/ 3 w 81"/>
                <a:gd name="T7" fmla="*/ 15 h 23"/>
                <a:gd name="T8" fmla="*/ 0 w 81"/>
                <a:gd name="T9" fmla="*/ 12 h 23"/>
                <a:gd name="T10" fmla="*/ 2 w 81"/>
                <a:gd name="T11" fmla="*/ 9 h 23"/>
                <a:gd name="T12" fmla="*/ 78 w 81"/>
                <a:gd name="T13" fmla="*/ 1 h 23"/>
                <a:gd name="T14" fmla="*/ 78 w 81"/>
                <a:gd name="T15" fmla="*/ 9 h 23"/>
                <a:gd name="T16" fmla="*/ 81 w 81"/>
                <a:gd name="T17" fmla="*/ 11 h 23"/>
                <a:gd name="T18" fmla="*/ 79 w 81"/>
                <a:gd name="T19" fmla="*/ 14 h 23"/>
                <a:gd name="T20" fmla="*/ 4 w 81"/>
                <a:gd name="T21" fmla="*/ 23 h 23"/>
                <a:gd name="T22" fmla="*/ 1 w 81"/>
                <a:gd name="T23" fmla="*/ 20 h 23"/>
                <a:gd name="T24" fmla="*/ 3 w 81"/>
                <a:gd name="T25" fmla="*/ 17 h 23"/>
                <a:gd name="T26" fmla="*/ 78 w 81"/>
                <a:gd name="T2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3">
                  <a:moveTo>
                    <a:pt x="78" y="1"/>
                  </a:moveTo>
                  <a:cubicBezTo>
                    <a:pt x="79" y="0"/>
                    <a:pt x="80" y="2"/>
                    <a:pt x="80" y="3"/>
                  </a:cubicBezTo>
                  <a:cubicBezTo>
                    <a:pt x="80" y="5"/>
                    <a:pt x="79" y="6"/>
                    <a:pt x="78" y="6"/>
                  </a:cubicBezTo>
                  <a:cubicBezTo>
                    <a:pt x="29" y="12"/>
                    <a:pt x="52" y="9"/>
                    <a:pt x="3" y="15"/>
                  </a:cubicBezTo>
                  <a:cubicBezTo>
                    <a:pt x="2" y="15"/>
                    <a:pt x="1" y="14"/>
                    <a:pt x="0" y="12"/>
                  </a:cubicBezTo>
                  <a:cubicBezTo>
                    <a:pt x="0" y="10"/>
                    <a:pt x="1" y="9"/>
                    <a:pt x="2" y="9"/>
                  </a:cubicBezTo>
                  <a:cubicBezTo>
                    <a:pt x="51" y="4"/>
                    <a:pt x="29" y="6"/>
                    <a:pt x="78" y="1"/>
                  </a:cubicBezTo>
                  <a:close/>
                  <a:moveTo>
                    <a:pt x="78" y="9"/>
                  </a:moveTo>
                  <a:cubicBezTo>
                    <a:pt x="80" y="9"/>
                    <a:pt x="81" y="10"/>
                    <a:pt x="81" y="11"/>
                  </a:cubicBezTo>
                  <a:cubicBezTo>
                    <a:pt x="81" y="13"/>
                    <a:pt x="80" y="14"/>
                    <a:pt x="79" y="14"/>
                  </a:cubicBezTo>
                  <a:cubicBezTo>
                    <a:pt x="30" y="20"/>
                    <a:pt x="53" y="18"/>
                    <a:pt x="4" y="23"/>
                  </a:cubicBezTo>
                  <a:cubicBezTo>
                    <a:pt x="3" y="23"/>
                    <a:pt x="1" y="22"/>
                    <a:pt x="1" y="20"/>
                  </a:cubicBezTo>
                  <a:cubicBezTo>
                    <a:pt x="1" y="19"/>
                    <a:pt x="2" y="17"/>
                    <a:pt x="3" y="17"/>
                  </a:cubicBezTo>
                  <a:cubicBezTo>
                    <a:pt x="52" y="12"/>
                    <a:pt x="30" y="14"/>
                    <a:pt x="78" y="9"/>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255"/>
            <p:cNvSpPr>
              <a:spLocks noEditPoints="1"/>
            </p:cNvSpPr>
            <p:nvPr/>
          </p:nvSpPr>
          <p:spPr bwMode="auto">
            <a:xfrm>
              <a:off x="5074" y="1836"/>
              <a:ext cx="73" cy="20"/>
            </a:xfrm>
            <a:custGeom>
              <a:avLst/>
              <a:gdLst>
                <a:gd name="T0" fmla="*/ 77 w 81"/>
                <a:gd name="T1" fmla="*/ 0 h 22"/>
                <a:gd name="T2" fmla="*/ 80 w 81"/>
                <a:gd name="T3" fmla="*/ 2 h 22"/>
                <a:gd name="T4" fmla="*/ 78 w 81"/>
                <a:gd name="T5" fmla="*/ 6 h 22"/>
                <a:gd name="T6" fmla="*/ 3 w 81"/>
                <a:gd name="T7" fmla="*/ 14 h 22"/>
                <a:gd name="T8" fmla="*/ 0 w 81"/>
                <a:gd name="T9" fmla="*/ 11 h 22"/>
                <a:gd name="T10" fmla="*/ 2 w 81"/>
                <a:gd name="T11" fmla="*/ 8 h 22"/>
                <a:gd name="T12" fmla="*/ 77 w 81"/>
                <a:gd name="T13" fmla="*/ 0 h 22"/>
                <a:gd name="T14" fmla="*/ 78 w 81"/>
                <a:gd name="T15" fmla="*/ 8 h 22"/>
                <a:gd name="T16" fmla="*/ 81 w 81"/>
                <a:gd name="T17" fmla="*/ 11 h 22"/>
                <a:gd name="T18" fmla="*/ 79 w 81"/>
                <a:gd name="T19" fmla="*/ 14 h 22"/>
                <a:gd name="T20" fmla="*/ 4 w 81"/>
                <a:gd name="T21" fmla="*/ 22 h 22"/>
                <a:gd name="T22" fmla="*/ 1 w 81"/>
                <a:gd name="T23" fmla="*/ 19 h 22"/>
                <a:gd name="T24" fmla="*/ 3 w 81"/>
                <a:gd name="T25" fmla="*/ 16 h 22"/>
                <a:gd name="T26" fmla="*/ 78 w 81"/>
                <a:gd name="T27"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2">
                  <a:moveTo>
                    <a:pt x="77" y="0"/>
                  </a:moveTo>
                  <a:cubicBezTo>
                    <a:pt x="78" y="0"/>
                    <a:pt x="80" y="1"/>
                    <a:pt x="80" y="2"/>
                  </a:cubicBezTo>
                  <a:cubicBezTo>
                    <a:pt x="80" y="4"/>
                    <a:pt x="79" y="5"/>
                    <a:pt x="78" y="6"/>
                  </a:cubicBezTo>
                  <a:cubicBezTo>
                    <a:pt x="29" y="11"/>
                    <a:pt x="52" y="9"/>
                    <a:pt x="3" y="14"/>
                  </a:cubicBezTo>
                  <a:cubicBezTo>
                    <a:pt x="1" y="14"/>
                    <a:pt x="0" y="13"/>
                    <a:pt x="0" y="11"/>
                  </a:cubicBezTo>
                  <a:cubicBezTo>
                    <a:pt x="0" y="10"/>
                    <a:pt x="1" y="8"/>
                    <a:pt x="2" y="8"/>
                  </a:cubicBezTo>
                  <a:cubicBezTo>
                    <a:pt x="51" y="3"/>
                    <a:pt x="28" y="5"/>
                    <a:pt x="77" y="0"/>
                  </a:cubicBezTo>
                  <a:close/>
                  <a:moveTo>
                    <a:pt x="78" y="8"/>
                  </a:moveTo>
                  <a:cubicBezTo>
                    <a:pt x="79" y="8"/>
                    <a:pt x="81" y="9"/>
                    <a:pt x="81" y="11"/>
                  </a:cubicBezTo>
                  <a:cubicBezTo>
                    <a:pt x="81" y="12"/>
                    <a:pt x="80" y="14"/>
                    <a:pt x="79" y="14"/>
                  </a:cubicBezTo>
                  <a:cubicBezTo>
                    <a:pt x="30" y="19"/>
                    <a:pt x="52" y="17"/>
                    <a:pt x="4" y="22"/>
                  </a:cubicBezTo>
                  <a:cubicBezTo>
                    <a:pt x="2" y="22"/>
                    <a:pt x="1" y="21"/>
                    <a:pt x="1" y="19"/>
                  </a:cubicBezTo>
                  <a:cubicBezTo>
                    <a:pt x="1" y="18"/>
                    <a:pt x="2" y="17"/>
                    <a:pt x="3" y="16"/>
                  </a:cubicBezTo>
                  <a:cubicBezTo>
                    <a:pt x="52" y="11"/>
                    <a:pt x="29" y="13"/>
                    <a:pt x="78" y="8"/>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256"/>
            <p:cNvSpPr>
              <a:spLocks noEditPoints="1"/>
            </p:cNvSpPr>
            <p:nvPr/>
          </p:nvSpPr>
          <p:spPr bwMode="auto">
            <a:xfrm>
              <a:off x="5080" y="1893"/>
              <a:ext cx="74" cy="21"/>
            </a:xfrm>
            <a:custGeom>
              <a:avLst/>
              <a:gdLst>
                <a:gd name="T0" fmla="*/ 78 w 82"/>
                <a:gd name="T1" fmla="*/ 0 h 23"/>
                <a:gd name="T2" fmla="*/ 81 w 82"/>
                <a:gd name="T3" fmla="*/ 3 h 23"/>
                <a:gd name="T4" fmla="*/ 78 w 82"/>
                <a:gd name="T5" fmla="*/ 6 h 23"/>
                <a:gd name="T6" fmla="*/ 3 w 82"/>
                <a:gd name="T7" fmla="*/ 14 h 23"/>
                <a:gd name="T8" fmla="*/ 1 w 82"/>
                <a:gd name="T9" fmla="*/ 12 h 23"/>
                <a:gd name="T10" fmla="*/ 3 w 82"/>
                <a:gd name="T11" fmla="*/ 8 h 23"/>
                <a:gd name="T12" fmla="*/ 78 w 82"/>
                <a:gd name="T13" fmla="*/ 0 h 23"/>
                <a:gd name="T14" fmla="*/ 79 w 82"/>
                <a:gd name="T15" fmla="*/ 8 h 23"/>
                <a:gd name="T16" fmla="*/ 81 w 82"/>
                <a:gd name="T17" fmla="*/ 11 h 23"/>
                <a:gd name="T18" fmla="*/ 79 w 82"/>
                <a:gd name="T19" fmla="*/ 14 h 23"/>
                <a:gd name="T20" fmla="*/ 4 w 82"/>
                <a:gd name="T21" fmla="*/ 22 h 23"/>
                <a:gd name="T22" fmla="*/ 2 w 82"/>
                <a:gd name="T23" fmla="*/ 20 h 23"/>
                <a:gd name="T24" fmla="*/ 4 w 82"/>
                <a:gd name="T25" fmla="*/ 17 h 23"/>
                <a:gd name="T26" fmla="*/ 79 w 82"/>
                <a:gd name="T27"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23">
                  <a:moveTo>
                    <a:pt x="78" y="0"/>
                  </a:moveTo>
                  <a:cubicBezTo>
                    <a:pt x="79" y="0"/>
                    <a:pt x="80" y="1"/>
                    <a:pt x="81" y="3"/>
                  </a:cubicBezTo>
                  <a:cubicBezTo>
                    <a:pt x="81" y="4"/>
                    <a:pt x="80" y="6"/>
                    <a:pt x="78" y="6"/>
                  </a:cubicBezTo>
                  <a:cubicBezTo>
                    <a:pt x="30" y="11"/>
                    <a:pt x="52" y="9"/>
                    <a:pt x="3" y="14"/>
                  </a:cubicBezTo>
                  <a:cubicBezTo>
                    <a:pt x="2" y="14"/>
                    <a:pt x="1" y="13"/>
                    <a:pt x="1" y="12"/>
                  </a:cubicBezTo>
                  <a:cubicBezTo>
                    <a:pt x="0" y="10"/>
                    <a:pt x="1" y="9"/>
                    <a:pt x="3" y="8"/>
                  </a:cubicBezTo>
                  <a:cubicBezTo>
                    <a:pt x="52" y="3"/>
                    <a:pt x="29" y="5"/>
                    <a:pt x="78" y="0"/>
                  </a:cubicBezTo>
                  <a:close/>
                  <a:moveTo>
                    <a:pt x="79" y="8"/>
                  </a:moveTo>
                  <a:cubicBezTo>
                    <a:pt x="80" y="8"/>
                    <a:pt x="81" y="9"/>
                    <a:pt x="81" y="11"/>
                  </a:cubicBezTo>
                  <a:cubicBezTo>
                    <a:pt x="82" y="12"/>
                    <a:pt x="81" y="14"/>
                    <a:pt x="79" y="14"/>
                  </a:cubicBezTo>
                  <a:cubicBezTo>
                    <a:pt x="30" y="19"/>
                    <a:pt x="53" y="17"/>
                    <a:pt x="4" y="22"/>
                  </a:cubicBezTo>
                  <a:cubicBezTo>
                    <a:pt x="3" y="23"/>
                    <a:pt x="2" y="21"/>
                    <a:pt x="2" y="20"/>
                  </a:cubicBezTo>
                  <a:cubicBezTo>
                    <a:pt x="1" y="18"/>
                    <a:pt x="2" y="17"/>
                    <a:pt x="4" y="17"/>
                  </a:cubicBezTo>
                  <a:cubicBezTo>
                    <a:pt x="52" y="11"/>
                    <a:pt x="30" y="14"/>
                    <a:pt x="79" y="8"/>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257"/>
            <p:cNvSpPr>
              <a:spLocks noEditPoints="1"/>
            </p:cNvSpPr>
            <p:nvPr/>
          </p:nvSpPr>
          <p:spPr bwMode="auto">
            <a:xfrm>
              <a:off x="5086" y="1951"/>
              <a:ext cx="73" cy="21"/>
            </a:xfrm>
            <a:custGeom>
              <a:avLst/>
              <a:gdLst>
                <a:gd name="T0" fmla="*/ 78 w 81"/>
                <a:gd name="T1" fmla="*/ 0 h 23"/>
                <a:gd name="T2" fmla="*/ 80 w 81"/>
                <a:gd name="T3" fmla="*/ 3 h 23"/>
                <a:gd name="T4" fmla="*/ 78 w 81"/>
                <a:gd name="T5" fmla="*/ 6 h 23"/>
                <a:gd name="T6" fmla="*/ 3 w 81"/>
                <a:gd name="T7" fmla="*/ 14 h 23"/>
                <a:gd name="T8" fmla="*/ 0 w 81"/>
                <a:gd name="T9" fmla="*/ 12 h 23"/>
                <a:gd name="T10" fmla="*/ 2 w 81"/>
                <a:gd name="T11" fmla="*/ 9 h 23"/>
                <a:gd name="T12" fmla="*/ 78 w 81"/>
                <a:gd name="T13" fmla="*/ 0 h 23"/>
                <a:gd name="T14" fmla="*/ 78 w 81"/>
                <a:gd name="T15" fmla="*/ 9 h 23"/>
                <a:gd name="T16" fmla="*/ 81 w 81"/>
                <a:gd name="T17" fmla="*/ 11 h 23"/>
                <a:gd name="T18" fmla="*/ 79 w 81"/>
                <a:gd name="T19" fmla="*/ 14 h 23"/>
                <a:gd name="T20" fmla="*/ 4 w 81"/>
                <a:gd name="T21" fmla="*/ 23 h 23"/>
                <a:gd name="T22" fmla="*/ 1 w 81"/>
                <a:gd name="T23" fmla="*/ 20 h 23"/>
                <a:gd name="T24" fmla="*/ 3 w 81"/>
                <a:gd name="T25" fmla="*/ 17 h 23"/>
                <a:gd name="T26" fmla="*/ 78 w 81"/>
                <a:gd name="T2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23">
                  <a:moveTo>
                    <a:pt x="78" y="0"/>
                  </a:moveTo>
                  <a:cubicBezTo>
                    <a:pt x="79" y="0"/>
                    <a:pt x="80" y="1"/>
                    <a:pt x="80" y="3"/>
                  </a:cubicBezTo>
                  <a:cubicBezTo>
                    <a:pt x="80" y="5"/>
                    <a:pt x="79" y="6"/>
                    <a:pt x="78" y="6"/>
                  </a:cubicBezTo>
                  <a:cubicBezTo>
                    <a:pt x="29" y="11"/>
                    <a:pt x="52" y="9"/>
                    <a:pt x="3" y="14"/>
                  </a:cubicBezTo>
                  <a:cubicBezTo>
                    <a:pt x="2" y="15"/>
                    <a:pt x="0" y="13"/>
                    <a:pt x="0" y="12"/>
                  </a:cubicBezTo>
                  <a:cubicBezTo>
                    <a:pt x="0" y="10"/>
                    <a:pt x="1" y="9"/>
                    <a:pt x="2" y="9"/>
                  </a:cubicBezTo>
                  <a:cubicBezTo>
                    <a:pt x="51" y="3"/>
                    <a:pt x="29" y="6"/>
                    <a:pt x="78" y="0"/>
                  </a:cubicBezTo>
                  <a:close/>
                  <a:moveTo>
                    <a:pt x="78" y="9"/>
                  </a:moveTo>
                  <a:cubicBezTo>
                    <a:pt x="80" y="8"/>
                    <a:pt x="81" y="10"/>
                    <a:pt x="81" y="11"/>
                  </a:cubicBezTo>
                  <a:cubicBezTo>
                    <a:pt x="81" y="13"/>
                    <a:pt x="80" y="14"/>
                    <a:pt x="79" y="14"/>
                  </a:cubicBezTo>
                  <a:cubicBezTo>
                    <a:pt x="30" y="20"/>
                    <a:pt x="53" y="17"/>
                    <a:pt x="4" y="23"/>
                  </a:cubicBezTo>
                  <a:cubicBezTo>
                    <a:pt x="3" y="23"/>
                    <a:pt x="1" y="22"/>
                    <a:pt x="1" y="20"/>
                  </a:cubicBezTo>
                  <a:cubicBezTo>
                    <a:pt x="1" y="18"/>
                    <a:pt x="2" y="17"/>
                    <a:pt x="3" y="17"/>
                  </a:cubicBezTo>
                  <a:cubicBezTo>
                    <a:pt x="52" y="12"/>
                    <a:pt x="30" y="14"/>
                    <a:pt x="78" y="9"/>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258"/>
            <p:cNvSpPr>
              <a:spLocks noEditPoints="1"/>
            </p:cNvSpPr>
            <p:nvPr/>
          </p:nvSpPr>
          <p:spPr bwMode="auto">
            <a:xfrm>
              <a:off x="4892" y="1612"/>
              <a:ext cx="129" cy="35"/>
            </a:xfrm>
            <a:custGeom>
              <a:avLst/>
              <a:gdLst>
                <a:gd name="T0" fmla="*/ 22 w 143"/>
                <a:gd name="T1" fmla="*/ 28 h 39"/>
                <a:gd name="T2" fmla="*/ 18 w 143"/>
                <a:gd name="T3" fmla="*/ 33 h 39"/>
                <a:gd name="T4" fmla="*/ 19 w 143"/>
                <a:gd name="T5" fmla="*/ 37 h 39"/>
                <a:gd name="T6" fmla="*/ 16 w 143"/>
                <a:gd name="T7" fmla="*/ 39 h 39"/>
                <a:gd name="T8" fmla="*/ 15 w 143"/>
                <a:gd name="T9" fmla="*/ 32 h 39"/>
                <a:gd name="T10" fmla="*/ 2 w 143"/>
                <a:gd name="T11" fmla="*/ 31 h 39"/>
                <a:gd name="T12" fmla="*/ 3 w 143"/>
                <a:gd name="T13" fmla="*/ 25 h 39"/>
                <a:gd name="T14" fmla="*/ 11 w 143"/>
                <a:gd name="T15" fmla="*/ 17 h 39"/>
                <a:gd name="T16" fmla="*/ 14 w 143"/>
                <a:gd name="T17" fmla="*/ 14 h 39"/>
                <a:gd name="T18" fmla="*/ 19 w 143"/>
                <a:gd name="T19" fmla="*/ 10 h 39"/>
                <a:gd name="T20" fmla="*/ 19 w 143"/>
                <a:gd name="T21" fmla="*/ 15 h 39"/>
                <a:gd name="T22" fmla="*/ 23 w 143"/>
                <a:gd name="T23" fmla="*/ 25 h 39"/>
                <a:gd name="T24" fmla="*/ 16 w 143"/>
                <a:gd name="T25" fmla="*/ 16 h 39"/>
                <a:gd name="T26" fmla="*/ 8 w 143"/>
                <a:gd name="T27" fmla="*/ 24 h 39"/>
                <a:gd name="T28" fmla="*/ 14 w 143"/>
                <a:gd name="T29" fmla="*/ 26 h 39"/>
                <a:gd name="T30" fmla="*/ 16 w 143"/>
                <a:gd name="T31" fmla="*/ 21 h 39"/>
                <a:gd name="T32" fmla="*/ 55 w 143"/>
                <a:gd name="T33" fmla="*/ 12 h 39"/>
                <a:gd name="T34" fmla="*/ 45 w 143"/>
                <a:gd name="T35" fmla="*/ 13 h 39"/>
                <a:gd name="T36" fmla="*/ 38 w 143"/>
                <a:gd name="T37" fmla="*/ 18 h 39"/>
                <a:gd name="T38" fmla="*/ 42 w 143"/>
                <a:gd name="T39" fmla="*/ 20 h 39"/>
                <a:gd name="T40" fmla="*/ 52 w 143"/>
                <a:gd name="T41" fmla="*/ 26 h 39"/>
                <a:gd name="T42" fmla="*/ 44 w 143"/>
                <a:gd name="T43" fmla="*/ 35 h 39"/>
                <a:gd name="T44" fmla="*/ 32 w 143"/>
                <a:gd name="T45" fmla="*/ 34 h 39"/>
                <a:gd name="T46" fmla="*/ 35 w 143"/>
                <a:gd name="T47" fmla="*/ 32 h 39"/>
                <a:gd name="T48" fmla="*/ 48 w 143"/>
                <a:gd name="T49" fmla="*/ 28 h 39"/>
                <a:gd name="T50" fmla="*/ 40 w 143"/>
                <a:gd name="T51" fmla="*/ 23 h 39"/>
                <a:gd name="T52" fmla="*/ 34 w 143"/>
                <a:gd name="T53" fmla="*/ 22 h 39"/>
                <a:gd name="T54" fmla="*/ 39 w 143"/>
                <a:gd name="T55" fmla="*/ 11 h 39"/>
                <a:gd name="T56" fmla="*/ 49 w 143"/>
                <a:gd name="T57" fmla="*/ 10 h 39"/>
                <a:gd name="T58" fmla="*/ 57 w 143"/>
                <a:gd name="T59" fmla="*/ 9 h 39"/>
                <a:gd name="T60" fmla="*/ 84 w 143"/>
                <a:gd name="T61" fmla="*/ 21 h 39"/>
                <a:gd name="T62" fmla="*/ 60 w 143"/>
                <a:gd name="T63" fmla="*/ 32 h 39"/>
                <a:gd name="T64" fmla="*/ 68 w 143"/>
                <a:gd name="T65" fmla="*/ 8 h 39"/>
                <a:gd name="T66" fmla="*/ 85 w 143"/>
                <a:gd name="T67" fmla="*/ 16 h 39"/>
                <a:gd name="T68" fmla="*/ 78 w 143"/>
                <a:gd name="T69" fmla="*/ 10 h 39"/>
                <a:gd name="T70" fmla="*/ 71 w 143"/>
                <a:gd name="T71" fmla="*/ 10 h 39"/>
                <a:gd name="T72" fmla="*/ 62 w 143"/>
                <a:gd name="T73" fmla="*/ 28 h 39"/>
                <a:gd name="T74" fmla="*/ 77 w 143"/>
                <a:gd name="T75" fmla="*/ 24 h 39"/>
                <a:gd name="T76" fmla="*/ 113 w 143"/>
                <a:gd name="T77" fmla="*/ 18 h 39"/>
                <a:gd name="T78" fmla="*/ 89 w 143"/>
                <a:gd name="T79" fmla="*/ 29 h 39"/>
                <a:gd name="T80" fmla="*/ 97 w 143"/>
                <a:gd name="T81" fmla="*/ 5 h 39"/>
                <a:gd name="T82" fmla="*/ 114 w 143"/>
                <a:gd name="T83" fmla="*/ 13 h 39"/>
                <a:gd name="T84" fmla="*/ 107 w 143"/>
                <a:gd name="T85" fmla="*/ 7 h 39"/>
                <a:gd name="T86" fmla="*/ 100 w 143"/>
                <a:gd name="T87" fmla="*/ 7 h 39"/>
                <a:gd name="T88" fmla="*/ 91 w 143"/>
                <a:gd name="T89" fmla="*/ 25 h 39"/>
                <a:gd name="T90" fmla="*/ 106 w 143"/>
                <a:gd name="T91" fmla="*/ 21 h 39"/>
                <a:gd name="T92" fmla="*/ 142 w 143"/>
                <a:gd name="T93" fmla="*/ 15 h 39"/>
                <a:gd name="T94" fmla="*/ 118 w 143"/>
                <a:gd name="T95" fmla="*/ 26 h 39"/>
                <a:gd name="T96" fmla="*/ 126 w 143"/>
                <a:gd name="T97" fmla="*/ 2 h 39"/>
                <a:gd name="T98" fmla="*/ 143 w 143"/>
                <a:gd name="T99" fmla="*/ 10 h 39"/>
                <a:gd name="T100" fmla="*/ 136 w 143"/>
                <a:gd name="T101" fmla="*/ 4 h 39"/>
                <a:gd name="T102" fmla="*/ 129 w 143"/>
                <a:gd name="T103" fmla="*/ 4 h 39"/>
                <a:gd name="T104" fmla="*/ 120 w 143"/>
                <a:gd name="T105" fmla="*/ 22 h 39"/>
                <a:gd name="T106" fmla="*/ 135 w 143"/>
                <a:gd name="T107"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39">
                  <a:moveTo>
                    <a:pt x="27" y="27"/>
                  </a:moveTo>
                  <a:cubicBezTo>
                    <a:pt x="26" y="28"/>
                    <a:pt x="26" y="28"/>
                    <a:pt x="26" y="28"/>
                  </a:cubicBezTo>
                  <a:cubicBezTo>
                    <a:pt x="26" y="28"/>
                    <a:pt x="26" y="28"/>
                    <a:pt x="26" y="28"/>
                  </a:cubicBezTo>
                  <a:cubicBezTo>
                    <a:pt x="25" y="28"/>
                    <a:pt x="25" y="28"/>
                    <a:pt x="25" y="28"/>
                  </a:cubicBezTo>
                  <a:cubicBezTo>
                    <a:pt x="24" y="28"/>
                    <a:pt x="23" y="28"/>
                    <a:pt x="22" y="28"/>
                  </a:cubicBezTo>
                  <a:cubicBezTo>
                    <a:pt x="21" y="28"/>
                    <a:pt x="20" y="28"/>
                    <a:pt x="20" y="28"/>
                  </a:cubicBezTo>
                  <a:cubicBezTo>
                    <a:pt x="19" y="28"/>
                    <a:pt x="19" y="28"/>
                    <a:pt x="19" y="28"/>
                  </a:cubicBezTo>
                  <a:cubicBezTo>
                    <a:pt x="18" y="28"/>
                    <a:pt x="18" y="28"/>
                    <a:pt x="18" y="28"/>
                  </a:cubicBezTo>
                  <a:cubicBezTo>
                    <a:pt x="18" y="29"/>
                    <a:pt x="18" y="31"/>
                    <a:pt x="18" y="32"/>
                  </a:cubicBezTo>
                  <a:cubicBezTo>
                    <a:pt x="18" y="33"/>
                    <a:pt x="18" y="33"/>
                    <a:pt x="18" y="33"/>
                  </a:cubicBezTo>
                  <a:cubicBezTo>
                    <a:pt x="18" y="34"/>
                    <a:pt x="18" y="34"/>
                    <a:pt x="18" y="34"/>
                  </a:cubicBezTo>
                  <a:cubicBezTo>
                    <a:pt x="18" y="35"/>
                    <a:pt x="18" y="35"/>
                    <a:pt x="18" y="35"/>
                  </a:cubicBezTo>
                  <a:cubicBezTo>
                    <a:pt x="18" y="35"/>
                    <a:pt x="18" y="35"/>
                    <a:pt x="18" y="36"/>
                  </a:cubicBezTo>
                  <a:cubicBezTo>
                    <a:pt x="18" y="36"/>
                    <a:pt x="18" y="36"/>
                    <a:pt x="19" y="36"/>
                  </a:cubicBezTo>
                  <a:cubicBezTo>
                    <a:pt x="19" y="37"/>
                    <a:pt x="19" y="37"/>
                    <a:pt x="19" y="37"/>
                  </a:cubicBezTo>
                  <a:cubicBezTo>
                    <a:pt x="19" y="38"/>
                    <a:pt x="19" y="38"/>
                    <a:pt x="19" y="38"/>
                  </a:cubicBezTo>
                  <a:cubicBezTo>
                    <a:pt x="19" y="39"/>
                    <a:pt x="19" y="39"/>
                    <a:pt x="19" y="39"/>
                  </a:cubicBezTo>
                  <a:cubicBezTo>
                    <a:pt x="18" y="39"/>
                    <a:pt x="18" y="39"/>
                    <a:pt x="18" y="39"/>
                  </a:cubicBezTo>
                  <a:cubicBezTo>
                    <a:pt x="18" y="39"/>
                    <a:pt x="18" y="39"/>
                    <a:pt x="18" y="39"/>
                  </a:cubicBezTo>
                  <a:cubicBezTo>
                    <a:pt x="18" y="39"/>
                    <a:pt x="17" y="39"/>
                    <a:pt x="16" y="39"/>
                  </a:cubicBezTo>
                  <a:cubicBezTo>
                    <a:pt x="16" y="39"/>
                    <a:pt x="16" y="39"/>
                    <a:pt x="15" y="39"/>
                  </a:cubicBezTo>
                  <a:cubicBezTo>
                    <a:pt x="15" y="38"/>
                    <a:pt x="15" y="37"/>
                    <a:pt x="15" y="37"/>
                  </a:cubicBezTo>
                  <a:cubicBezTo>
                    <a:pt x="15" y="37"/>
                    <a:pt x="15" y="36"/>
                    <a:pt x="15" y="36"/>
                  </a:cubicBezTo>
                  <a:cubicBezTo>
                    <a:pt x="15" y="35"/>
                    <a:pt x="15" y="35"/>
                    <a:pt x="15" y="34"/>
                  </a:cubicBezTo>
                  <a:cubicBezTo>
                    <a:pt x="15" y="33"/>
                    <a:pt x="15" y="33"/>
                    <a:pt x="15" y="32"/>
                  </a:cubicBezTo>
                  <a:cubicBezTo>
                    <a:pt x="15" y="31"/>
                    <a:pt x="15" y="30"/>
                    <a:pt x="15" y="28"/>
                  </a:cubicBezTo>
                  <a:cubicBezTo>
                    <a:pt x="14" y="28"/>
                    <a:pt x="14" y="28"/>
                    <a:pt x="14" y="28"/>
                  </a:cubicBezTo>
                  <a:cubicBezTo>
                    <a:pt x="14" y="28"/>
                    <a:pt x="14" y="28"/>
                    <a:pt x="14" y="28"/>
                  </a:cubicBezTo>
                  <a:cubicBezTo>
                    <a:pt x="11" y="29"/>
                    <a:pt x="9" y="29"/>
                    <a:pt x="7" y="30"/>
                  </a:cubicBezTo>
                  <a:cubicBezTo>
                    <a:pt x="5" y="31"/>
                    <a:pt x="3" y="31"/>
                    <a:pt x="2" y="31"/>
                  </a:cubicBezTo>
                  <a:cubicBezTo>
                    <a:pt x="2" y="31"/>
                    <a:pt x="1" y="31"/>
                    <a:pt x="1" y="31"/>
                  </a:cubicBezTo>
                  <a:cubicBezTo>
                    <a:pt x="0" y="31"/>
                    <a:pt x="0" y="30"/>
                    <a:pt x="0" y="30"/>
                  </a:cubicBezTo>
                  <a:cubicBezTo>
                    <a:pt x="0" y="30"/>
                    <a:pt x="0" y="29"/>
                    <a:pt x="1" y="28"/>
                  </a:cubicBezTo>
                  <a:cubicBezTo>
                    <a:pt x="1" y="27"/>
                    <a:pt x="2" y="27"/>
                    <a:pt x="2" y="26"/>
                  </a:cubicBezTo>
                  <a:cubicBezTo>
                    <a:pt x="2" y="26"/>
                    <a:pt x="3" y="25"/>
                    <a:pt x="3" y="25"/>
                  </a:cubicBezTo>
                  <a:cubicBezTo>
                    <a:pt x="4" y="24"/>
                    <a:pt x="4" y="24"/>
                    <a:pt x="5" y="23"/>
                  </a:cubicBezTo>
                  <a:cubicBezTo>
                    <a:pt x="5" y="23"/>
                    <a:pt x="5" y="23"/>
                    <a:pt x="5" y="23"/>
                  </a:cubicBezTo>
                  <a:cubicBezTo>
                    <a:pt x="6" y="22"/>
                    <a:pt x="7" y="21"/>
                    <a:pt x="8" y="20"/>
                  </a:cubicBezTo>
                  <a:cubicBezTo>
                    <a:pt x="9" y="19"/>
                    <a:pt x="9" y="19"/>
                    <a:pt x="10" y="18"/>
                  </a:cubicBezTo>
                  <a:cubicBezTo>
                    <a:pt x="10" y="18"/>
                    <a:pt x="11" y="17"/>
                    <a:pt x="11" y="17"/>
                  </a:cubicBezTo>
                  <a:cubicBezTo>
                    <a:pt x="12" y="16"/>
                    <a:pt x="12" y="16"/>
                    <a:pt x="12" y="16"/>
                  </a:cubicBezTo>
                  <a:cubicBezTo>
                    <a:pt x="12" y="16"/>
                    <a:pt x="12" y="16"/>
                    <a:pt x="12" y="16"/>
                  </a:cubicBezTo>
                  <a:cubicBezTo>
                    <a:pt x="13" y="15"/>
                    <a:pt x="13" y="15"/>
                    <a:pt x="13" y="15"/>
                  </a:cubicBezTo>
                  <a:cubicBezTo>
                    <a:pt x="14" y="14"/>
                    <a:pt x="14" y="14"/>
                    <a:pt x="14" y="14"/>
                  </a:cubicBezTo>
                  <a:cubicBezTo>
                    <a:pt x="14" y="14"/>
                    <a:pt x="14" y="14"/>
                    <a:pt x="14" y="14"/>
                  </a:cubicBezTo>
                  <a:cubicBezTo>
                    <a:pt x="15" y="13"/>
                    <a:pt x="15" y="13"/>
                    <a:pt x="15" y="13"/>
                  </a:cubicBezTo>
                  <a:cubicBezTo>
                    <a:pt x="15" y="12"/>
                    <a:pt x="15" y="12"/>
                    <a:pt x="15" y="12"/>
                  </a:cubicBezTo>
                  <a:cubicBezTo>
                    <a:pt x="16" y="12"/>
                    <a:pt x="16" y="12"/>
                    <a:pt x="17" y="11"/>
                  </a:cubicBezTo>
                  <a:cubicBezTo>
                    <a:pt x="18" y="11"/>
                    <a:pt x="18" y="10"/>
                    <a:pt x="18" y="10"/>
                  </a:cubicBezTo>
                  <a:cubicBezTo>
                    <a:pt x="19" y="10"/>
                    <a:pt x="19" y="10"/>
                    <a:pt x="19" y="10"/>
                  </a:cubicBezTo>
                  <a:cubicBezTo>
                    <a:pt x="20" y="10"/>
                    <a:pt x="20" y="10"/>
                    <a:pt x="20" y="11"/>
                  </a:cubicBezTo>
                  <a:cubicBezTo>
                    <a:pt x="20" y="11"/>
                    <a:pt x="20" y="11"/>
                    <a:pt x="20" y="11"/>
                  </a:cubicBezTo>
                  <a:cubicBezTo>
                    <a:pt x="20" y="12"/>
                    <a:pt x="20" y="12"/>
                    <a:pt x="20" y="13"/>
                  </a:cubicBezTo>
                  <a:cubicBezTo>
                    <a:pt x="20" y="13"/>
                    <a:pt x="20" y="13"/>
                    <a:pt x="19" y="14"/>
                  </a:cubicBezTo>
                  <a:cubicBezTo>
                    <a:pt x="19" y="14"/>
                    <a:pt x="19" y="15"/>
                    <a:pt x="19" y="15"/>
                  </a:cubicBezTo>
                  <a:cubicBezTo>
                    <a:pt x="19" y="16"/>
                    <a:pt x="19" y="17"/>
                    <a:pt x="19" y="18"/>
                  </a:cubicBezTo>
                  <a:cubicBezTo>
                    <a:pt x="19" y="19"/>
                    <a:pt x="19" y="20"/>
                    <a:pt x="19" y="20"/>
                  </a:cubicBezTo>
                  <a:cubicBezTo>
                    <a:pt x="18" y="21"/>
                    <a:pt x="18" y="22"/>
                    <a:pt x="18" y="22"/>
                  </a:cubicBezTo>
                  <a:cubicBezTo>
                    <a:pt x="18" y="23"/>
                    <a:pt x="18" y="24"/>
                    <a:pt x="18" y="25"/>
                  </a:cubicBezTo>
                  <a:cubicBezTo>
                    <a:pt x="19" y="25"/>
                    <a:pt x="21" y="25"/>
                    <a:pt x="23" y="25"/>
                  </a:cubicBezTo>
                  <a:cubicBezTo>
                    <a:pt x="23" y="25"/>
                    <a:pt x="23" y="25"/>
                    <a:pt x="23" y="25"/>
                  </a:cubicBezTo>
                  <a:cubicBezTo>
                    <a:pt x="24" y="25"/>
                    <a:pt x="24" y="25"/>
                    <a:pt x="24" y="25"/>
                  </a:cubicBezTo>
                  <a:cubicBezTo>
                    <a:pt x="25" y="25"/>
                    <a:pt x="26" y="25"/>
                    <a:pt x="26" y="25"/>
                  </a:cubicBezTo>
                  <a:cubicBezTo>
                    <a:pt x="26" y="25"/>
                    <a:pt x="26" y="26"/>
                    <a:pt x="27" y="27"/>
                  </a:cubicBezTo>
                  <a:close/>
                  <a:moveTo>
                    <a:pt x="16" y="16"/>
                  </a:moveTo>
                  <a:cubicBezTo>
                    <a:pt x="16" y="16"/>
                    <a:pt x="15" y="17"/>
                    <a:pt x="15" y="17"/>
                  </a:cubicBezTo>
                  <a:cubicBezTo>
                    <a:pt x="14" y="18"/>
                    <a:pt x="14" y="18"/>
                    <a:pt x="13" y="19"/>
                  </a:cubicBezTo>
                  <a:cubicBezTo>
                    <a:pt x="13" y="19"/>
                    <a:pt x="12" y="20"/>
                    <a:pt x="12" y="20"/>
                  </a:cubicBezTo>
                  <a:cubicBezTo>
                    <a:pt x="11" y="21"/>
                    <a:pt x="11" y="21"/>
                    <a:pt x="10" y="22"/>
                  </a:cubicBezTo>
                  <a:cubicBezTo>
                    <a:pt x="10" y="23"/>
                    <a:pt x="9" y="23"/>
                    <a:pt x="8" y="24"/>
                  </a:cubicBezTo>
                  <a:cubicBezTo>
                    <a:pt x="7" y="25"/>
                    <a:pt x="6" y="26"/>
                    <a:pt x="5" y="27"/>
                  </a:cubicBezTo>
                  <a:cubicBezTo>
                    <a:pt x="6" y="27"/>
                    <a:pt x="6" y="27"/>
                    <a:pt x="6" y="27"/>
                  </a:cubicBezTo>
                  <a:cubicBezTo>
                    <a:pt x="6" y="27"/>
                    <a:pt x="7" y="27"/>
                    <a:pt x="8" y="27"/>
                  </a:cubicBezTo>
                  <a:cubicBezTo>
                    <a:pt x="8" y="27"/>
                    <a:pt x="9" y="26"/>
                    <a:pt x="11" y="26"/>
                  </a:cubicBezTo>
                  <a:cubicBezTo>
                    <a:pt x="12" y="26"/>
                    <a:pt x="13" y="26"/>
                    <a:pt x="14" y="26"/>
                  </a:cubicBezTo>
                  <a:cubicBezTo>
                    <a:pt x="14" y="26"/>
                    <a:pt x="15" y="25"/>
                    <a:pt x="15" y="25"/>
                  </a:cubicBezTo>
                  <a:cubicBezTo>
                    <a:pt x="15" y="24"/>
                    <a:pt x="15" y="24"/>
                    <a:pt x="15" y="24"/>
                  </a:cubicBezTo>
                  <a:cubicBezTo>
                    <a:pt x="15" y="23"/>
                    <a:pt x="15" y="23"/>
                    <a:pt x="15" y="23"/>
                  </a:cubicBezTo>
                  <a:cubicBezTo>
                    <a:pt x="15" y="23"/>
                    <a:pt x="15" y="23"/>
                    <a:pt x="15" y="22"/>
                  </a:cubicBezTo>
                  <a:cubicBezTo>
                    <a:pt x="16" y="22"/>
                    <a:pt x="16" y="21"/>
                    <a:pt x="16" y="21"/>
                  </a:cubicBezTo>
                  <a:cubicBezTo>
                    <a:pt x="16" y="20"/>
                    <a:pt x="16" y="19"/>
                    <a:pt x="16" y="18"/>
                  </a:cubicBezTo>
                  <a:cubicBezTo>
                    <a:pt x="16" y="17"/>
                    <a:pt x="16" y="16"/>
                    <a:pt x="16" y="16"/>
                  </a:cubicBezTo>
                  <a:close/>
                  <a:moveTo>
                    <a:pt x="57" y="9"/>
                  </a:moveTo>
                  <a:cubicBezTo>
                    <a:pt x="57" y="10"/>
                    <a:pt x="57" y="10"/>
                    <a:pt x="57" y="11"/>
                  </a:cubicBezTo>
                  <a:cubicBezTo>
                    <a:pt x="56" y="11"/>
                    <a:pt x="56" y="12"/>
                    <a:pt x="55" y="12"/>
                  </a:cubicBezTo>
                  <a:cubicBezTo>
                    <a:pt x="54" y="12"/>
                    <a:pt x="53" y="12"/>
                    <a:pt x="51" y="13"/>
                  </a:cubicBezTo>
                  <a:cubicBezTo>
                    <a:pt x="51" y="13"/>
                    <a:pt x="51" y="13"/>
                    <a:pt x="50" y="13"/>
                  </a:cubicBezTo>
                  <a:cubicBezTo>
                    <a:pt x="50" y="13"/>
                    <a:pt x="49" y="13"/>
                    <a:pt x="49" y="13"/>
                  </a:cubicBezTo>
                  <a:cubicBezTo>
                    <a:pt x="48" y="13"/>
                    <a:pt x="47" y="13"/>
                    <a:pt x="47" y="13"/>
                  </a:cubicBezTo>
                  <a:cubicBezTo>
                    <a:pt x="46" y="13"/>
                    <a:pt x="45" y="13"/>
                    <a:pt x="45" y="13"/>
                  </a:cubicBezTo>
                  <a:cubicBezTo>
                    <a:pt x="43" y="13"/>
                    <a:pt x="42" y="14"/>
                    <a:pt x="41" y="14"/>
                  </a:cubicBezTo>
                  <a:cubicBezTo>
                    <a:pt x="40" y="15"/>
                    <a:pt x="40" y="15"/>
                    <a:pt x="40" y="15"/>
                  </a:cubicBezTo>
                  <a:cubicBezTo>
                    <a:pt x="39" y="16"/>
                    <a:pt x="39" y="16"/>
                    <a:pt x="39" y="16"/>
                  </a:cubicBezTo>
                  <a:cubicBezTo>
                    <a:pt x="39" y="16"/>
                    <a:pt x="39" y="16"/>
                    <a:pt x="39" y="16"/>
                  </a:cubicBezTo>
                  <a:cubicBezTo>
                    <a:pt x="39" y="17"/>
                    <a:pt x="38" y="17"/>
                    <a:pt x="38" y="18"/>
                  </a:cubicBezTo>
                  <a:cubicBezTo>
                    <a:pt x="38" y="18"/>
                    <a:pt x="38" y="18"/>
                    <a:pt x="38" y="19"/>
                  </a:cubicBezTo>
                  <a:cubicBezTo>
                    <a:pt x="37" y="19"/>
                    <a:pt x="37" y="19"/>
                    <a:pt x="37" y="19"/>
                  </a:cubicBezTo>
                  <a:cubicBezTo>
                    <a:pt x="38" y="19"/>
                    <a:pt x="38" y="20"/>
                    <a:pt x="39" y="20"/>
                  </a:cubicBezTo>
                  <a:cubicBezTo>
                    <a:pt x="39" y="20"/>
                    <a:pt x="40" y="20"/>
                    <a:pt x="41" y="20"/>
                  </a:cubicBezTo>
                  <a:cubicBezTo>
                    <a:pt x="41" y="20"/>
                    <a:pt x="41" y="20"/>
                    <a:pt x="42" y="20"/>
                  </a:cubicBezTo>
                  <a:cubicBezTo>
                    <a:pt x="43" y="20"/>
                    <a:pt x="43" y="20"/>
                    <a:pt x="43" y="20"/>
                  </a:cubicBezTo>
                  <a:cubicBezTo>
                    <a:pt x="44" y="20"/>
                    <a:pt x="44" y="20"/>
                    <a:pt x="44" y="20"/>
                  </a:cubicBezTo>
                  <a:cubicBezTo>
                    <a:pt x="44" y="20"/>
                    <a:pt x="44" y="20"/>
                    <a:pt x="44" y="20"/>
                  </a:cubicBezTo>
                  <a:cubicBezTo>
                    <a:pt x="47" y="20"/>
                    <a:pt x="49" y="21"/>
                    <a:pt x="50" y="22"/>
                  </a:cubicBezTo>
                  <a:cubicBezTo>
                    <a:pt x="51" y="22"/>
                    <a:pt x="52" y="24"/>
                    <a:pt x="52" y="26"/>
                  </a:cubicBezTo>
                  <a:cubicBezTo>
                    <a:pt x="52" y="27"/>
                    <a:pt x="52" y="27"/>
                    <a:pt x="52" y="28"/>
                  </a:cubicBezTo>
                  <a:cubicBezTo>
                    <a:pt x="52" y="28"/>
                    <a:pt x="51" y="29"/>
                    <a:pt x="51" y="29"/>
                  </a:cubicBezTo>
                  <a:cubicBezTo>
                    <a:pt x="51" y="30"/>
                    <a:pt x="50" y="31"/>
                    <a:pt x="50" y="31"/>
                  </a:cubicBezTo>
                  <a:cubicBezTo>
                    <a:pt x="50" y="32"/>
                    <a:pt x="49" y="32"/>
                    <a:pt x="49" y="32"/>
                  </a:cubicBezTo>
                  <a:cubicBezTo>
                    <a:pt x="47" y="34"/>
                    <a:pt x="46" y="34"/>
                    <a:pt x="44" y="35"/>
                  </a:cubicBezTo>
                  <a:cubicBezTo>
                    <a:pt x="43" y="36"/>
                    <a:pt x="41" y="36"/>
                    <a:pt x="40" y="36"/>
                  </a:cubicBezTo>
                  <a:cubicBezTo>
                    <a:pt x="38" y="36"/>
                    <a:pt x="37" y="36"/>
                    <a:pt x="36" y="36"/>
                  </a:cubicBezTo>
                  <a:cubicBezTo>
                    <a:pt x="35" y="36"/>
                    <a:pt x="34" y="36"/>
                    <a:pt x="33" y="35"/>
                  </a:cubicBezTo>
                  <a:cubicBezTo>
                    <a:pt x="32" y="35"/>
                    <a:pt x="32" y="35"/>
                    <a:pt x="32" y="35"/>
                  </a:cubicBezTo>
                  <a:cubicBezTo>
                    <a:pt x="32" y="34"/>
                    <a:pt x="32" y="34"/>
                    <a:pt x="32" y="34"/>
                  </a:cubicBezTo>
                  <a:cubicBezTo>
                    <a:pt x="32" y="34"/>
                    <a:pt x="32" y="34"/>
                    <a:pt x="32" y="34"/>
                  </a:cubicBezTo>
                  <a:cubicBezTo>
                    <a:pt x="31" y="34"/>
                    <a:pt x="31" y="34"/>
                    <a:pt x="31" y="34"/>
                  </a:cubicBezTo>
                  <a:cubicBezTo>
                    <a:pt x="31" y="32"/>
                    <a:pt x="32" y="32"/>
                    <a:pt x="34" y="31"/>
                  </a:cubicBezTo>
                  <a:cubicBezTo>
                    <a:pt x="34" y="31"/>
                    <a:pt x="34" y="32"/>
                    <a:pt x="35" y="32"/>
                  </a:cubicBezTo>
                  <a:cubicBezTo>
                    <a:pt x="35" y="32"/>
                    <a:pt x="35" y="32"/>
                    <a:pt x="35" y="32"/>
                  </a:cubicBezTo>
                  <a:cubicBezTo>
                    <a:pt x="36" y="32"/>
                    <a:pt x="36" y="32"/>
                    <a:pt x="36" y="32"/>
                  </a:cubicBezTo>
                  <a:cubicBezTo>
                    <a:pt x="37" y="33"/>
                    <a:pt x="39" y="33"/>
                    <a:pt x="40" y="33"/>
                  </a:cubicBezTo>
                  <a:cubicBezTo>
                    <a:pt x="41" y="33"/>
                    <a:pt x="43" y="32"/>
                    <a:pt x="44" y="32"/>
                  </a:cubicBezTo>
                  <a:cubicBezTo>
                    <a:pt x="46" y="31"/>
                    <a:pt x="47" y="30"/>
                    <a:pt x="48" y="29"/>
                  </a:cubicBezTo>
                  <a:cubicBezTo>
                    <a:pt x="48" y="28"/>
                    <a:pt x="48" y="28"/>
                    <a:pt x="48" y="28"/>
                  </a:cubicBezTo>
                  <a:cubicBezTo>
                    <a:pt x="49" y="28"/>
                    <a:pt x="49" y="27"/>
                    <a:pt x="49" y="27"/>
                  </a:cubicBezTo>
                  <a:cubicBezTo>
                    <a:pt x="49" y="26"/>
                    <a:pt x="48" y="25"/>
                    <a:pt x="48" y="24"/>
                  </a:cubicBezTo>
                  <a:cubicBezTo>
                    <a:pt x="47" y="24"/>
                    <a:pt x="46" y="24"/>
                    <a:pt x="46" y="23"/>
                  </a:cubicBezTo>
                  <a:cubicBezTo>
                    <a:pt x="45" y="23"/>
                    <a:pt x="44" y="23"/>
                    <a:pt x="43" y="23"/>
                  </a:cubicBezTo>
                  <a:cubicBezTo>
                    <a:pt x="42" y="23"/>
                    <a:pt x="41" y="23"/>
                    <a:pt x="40" y="23"/>
                  </a:cubicBezTo>
                  <a:cubicBezTo>
                    <a:pt x="40" y="23"/>
                    <a:pt x="40" y="23"/>
                    <a:pt x="40" y="23"/>
                  </a:cubicBezTo>
                  <a:cubicBezTo>
                    <a:pt x="39" y="23"/>
                    <a:pt x="39" y="23"/>
                    <a:pt x="39" y="23"/>
                  </a:cubicBezTo>
                  <a:cubicBezTo>
                    <a:pt x="38" y="23"/>
                    <a:pt x="38" y="23"/>
                    <a:pt x="37" y="23"/>
                  </a:cubicBezTo>
                  <a:cubicBezTo>
                    <a:pt x="37" y="23"/>
                    <a:pt x="37" y="23"/>
                    <a:pt x="37" y="23"/>
                  </a:cubicBezTo>
                  <a:cubicBezTo>
                    <a:pt x="36" y="23"/>
                    <a:pt x="35" y="23"/>
                    <a:pt x="34" y="22"/>
                  </a:cubicBezTo>
                  <a:cubicBezTo>
                    <a:pt x="34" y="22"/>
                    <a:pt x="33" y="21"/>
                    <a:pt x="33" y="21"/>
                  </a:cubicBezTo>
                  <a:cubicBezTo>
                    <a:pt x="33" y="20"/>
                    <a:pt x="33" y="20"/>
                    <a:pt x="34" y="19"/>
                  </a:cubicBezTo>
                  <a:cubicBezTo>
                    <a:pt x="34" y="19"/>
                    <a:pt x="34" y="18"/>
                    <a:pt x="35" y="17"/>
                  </a:cubicBezTo>
                  <a:cubicBezTo>
                    <a:pt x="36" y="15"/>
                    <a:pt x="37" y="14"/>
                    <a:pt x="38" y="13"/>
                  </a:cubicBezTo>
                  <a:cubicBezTo>
                    <a:pt x="38" y="12"/>
                    <a:pt x="39" y="11"/>
                    <a:pt x="39" y="11"/>
                  </a:cubicBezTo>
                  <a:cubicBezTo>
                    <a:pt x="39" y="11"/>
                    <a:pt x="40" y="11"/>
                    <a:pt x="40" y="11"/>
                  </a:cubicBezTo>
                  <a:cubicBezTo>
                    <a:pt x="40" y="11"/>
                    <a:pt x="41" y="11"/>
                    <a:pt x="41" y="11"/>
                  </a:cubicBezTo>
                  <a:cubicBezTo>
                    <a:pt x="42" y="11"/>
                    <a:pt x="43" y="11"/>
                    <a:pt x="44" y="10"/>
                  </a:cubicBezTo>
                  <a:cubicBezTo>
                    <a:pt x="45" y="10"/>
                    <a:pt x="46" y="10"/>
                    <a:pt x="47" y="10"/>
                  </a:cubicBezTo>
                  <a:cubicBezTo>
                    <a:pt x="48" y="10"/>
                    <a:pt x="49" y="10"/>
                    <a:pt x="49" y="10"/>
                  </a:cubicBezTo>
                  <a:cubicBezTo>
                    <a:pt x="50" y="10"/>
                    <a:pt x="50" y="9"/>
                    <a:pt x="51" y="9"/>
                  </a:cubicBezTo>
                  <a:cubicBezTo>
                    <a:pt x="52" y="9"/>
                    <a:pt x="52" y="9"/>
                    <a:pt x="52" y="9"/>
                  </a:cubicBezTo>
                  <a:cubicBezTo>
                    <a:pt x="52" y="9"/>
                    <a:pt x="52" y="9"/>
                    <a:pt x="53" y="9"/>
                  </a:cubicBezTo>
                  <a:cubicBezTo>
                    <a:pt x="54" y="8"/>
                    <a:pt x="54" y="8"/>
                    <a:pt x="54" y="8"/>
                  </a:cubicBezTo>
                  <a:cubicBezTo>
                    <a:pt x="55" y="8"/>
                    <a:pt x="56" y="8"/>
                    <a:pt x="57" y="9"/>
                  </a:cubicBezTo>
                  <a:cubicBezTo>
                    <a:pt x="57" y="9"/>
                    <a:pt x="57" y="9"/>
                    <a:pt x="57" y="9"/>
                  </a:cubicBezTo>
                  <a:cubicBezTo>
                    <a:pt x="57" y="9"/>
                    <a:pt x="57" y="9"/>
                    <a:pt x="57" y="9"/>
                  </a:cubicBezTo>
                  <a:cubicBezTo>
                    <a:pt x="57" y="9"/>
                    <a:pt x="57" y="9"/>
                    <a:pt x="57" y="9"/>
                  </a:cubicBezTo>
                  <a:close/>
                  <a:moveTo>
                    <a:pt x="85" y="16"/>
                  </a:moveTo>
                  <a:cubicBezTo>
                    <a:pt x="85" y="17"/>
                    <a:pt x="85" y="19"/>
                    <a:pt x="84" y="21"/>
                  </a:cubicBezTo>
                  <a:cubicBezTo>
                    <a:pt x="83" y="23"/>
                    <a:pt x="82" y="25"/>
                    <a:pt x="80" y="26"/>
                  </a:cubicBezTo>
                  <a:cubicBezTo>
                    <a:pt x="78" y="28"/>
                    <a:pt x="77" y="29"/>
                    <a:pt x="75" y="30"/>
                  </a:cubicBezTo>
                  <a:cubicBezTo>
                    <a:pt x="73" y="32"/>
                    <a:pt x="71" y="32"/>
                    <a:pt x="69" y="33"/>
                  </a:cubicBezTo>
                  <a:cubicBezTo>
                    <a:pt x="67" y="33"/>
                    <a:pt x="66" y="34"/>
                    <a:pt x="65" y="34"/>
                  </a:cubicBezTo>
                  <a:cubicBezTo>
                    <a:pt x="63" y="34"/>
                    <a:pt x="61" y="33"/>
                    <a:pt x="60" y="32"/>
                  </a:cubicBezTo>
                  <a:cubicBezTo>
                    <a:pt x="59" y="31"/>
                    <a:pt x="58" y="29"/>
                    <a:pt x="58" y="27"/>
                  </a:cubicBezTo>
                  <a:cubicBezTo>
                    <a:pt x="58" y="25"/>
                    <a:pt x="58" y="23"/>
                    <a:pt x="58" y="22"/>
                  </a:cubicBezTo>
                  <a:cubicBezTo>
                    <a:pt x="59" y="20"/>
                    <a:pt x="59" y="18"/>
                    <a:pt x="60" y="16"/>
                  </a:cubicBezTo>
                  <a:cubicBezTo>
                    <a:pt x="61" y="14"/>
                    <a:pt x="62" y="13"/>
                    <a:pt x="64" y="11"/>
                  </a:cubicBezTo>
                  <a:cubicBezTo>
                    <a:pt x="65" y="10"/>
                    <a:pt x="67" y="9"/>
                    <a:pt x="68" y="8"/>
                  </a:cubicBezTo>
                  <a:cubicBezTo>
                    <a:pt x="70" y="7"/>
                    <a:pt x="72" y="6"/>
                    <a:pt x="73" y="6"/>
                  </a:cubicBezTo>
                  <a:cubicBezTo>
                    <a:pt x="74" y="6"/>
                    <a:pt x="76" y="6"/>
                    <a:pt x="77" y="6"/>
                  </a:cubicBezTo>
                  <a:cubicBezTo>
                    <a:pt x="79" y="7"/>
                    <a:pt x="80" y="8"/>
                    <a:pt x="81" y="8"/>
                  </a:cubicBezTo>
                  <a:cubicBezTo>
                    <a:pt x="82" y="9"/>
                    <a:pt x="82" y="9"/>
                    <a:pt x="82" y="9"/>
                  </a:cubicBezTo>
                  <a:cubicBezTo>
                    <a:pt x="84" y="11"/>
                    <a:pt x="85" y="13"/>
                    <a:pt x="85" y="16"/>
                  </a:cubicBezTo>
                  <a:close/>
                  <a:moveTo>
                    <a:pt x="82" y="17"/>
                  </a:moveTo>
                  <a:cubicBezTo>
                    <a:pt x="82" y="16"/>
                    <a:pt x="81" y="15"/>
                    <a:pt x="81" y="14"/>
                  </a:cubicBezTo>
                  <a:cubicBezTo>
                    <a:pt x="81" y="13"/>
                    <a:pt x="80" y="13"/>
                    <a:pt x="80" y="12"/>
                  </a:cubicBezTo>
                  <a:cubicBezTo>
                    <a:pt x="79" y="11"/>
                    <a:pt x="79" y="11"/>
                    <a:pt x="79" y="11"/>
                  </a:cubicBezTo>
                  <a:cubicBezTo>
                    <a:pt x="78" y="10"/>
                    <a:pt x="78" y="10"/>
                    <a:pt x="78" y="10"/>
                  </a:cubicBezTo>
                  <a:cubicBezTo>
                    <a:pt x="77" y="10"/>
                    <a:pt x="77" y="10"/>
                    <a:pt x="76" y="9"/>
                  </a:cubicBezTo>
                  <a:cubicBezTo>
                    <a:pt x="76" y="10"/>
                    <a:pt x="76" y="10"/>
                    <a:pt x="75" y="10"/>
                  </a:cubicBezTo>
                  <a:cubicBezTo>
                    <a:pt x="75" y="10"/>
                    <a:pt x="75" y="10"/>
                    <a:pt x="74" y="10"/>
                  </a:cubicBezTo>
                  <a:cubicBezTo>
                    <a:pt x="74" y="10"/>
                    <a:pt x="73" y="9"/>
                    <a:pt x="73" y="9"/>
                  </a:cubicBezTo>
                  <a:cubicBezTo>
                    <a:pt x="72" y="10"/>
                    <a:pt x="72" y="10"/>
                    <a:pt x="71" y="10"/>
                  </a:cubicBezTo>
                  <a:cubicBezTo>
                    <a:pt x="70" y="10"/>
                    <a:pt x="69" y="10"/>
                    <a:pt x="69" y="11"/>
                  </a:cubicBezTo>
                  <a:cubicBezTo>
                    <a:pt x="68" y="11"/>
                    <a:pt x="68" y="12"/>
                    <a:pt x="67" y="13"/>
                  </a:cubicBezTo>
                  <a:cubicBezTo>
                    <a:pt x="65" y="15"/>
                    <a:pt x="64" y="17"/>
                    <a:pt x="63" y="19"/>
                  </a:cubicBezTo>
                  <a:cubicBezTo>
                    <a:pt x="62" y="21"/>
                    <a:pt x="61" y="23"/>
                    <a:pt x="61" y="26"/>
                  </a:cubicBezTo>
                  <a:cubicBezTo>
                    <a:pt x="62" y="26"/>
                    <a:pt x="62" y="27"/>
                    <a:pt x="62" y="28"/>
                  </a:cubicBezTo>
                  <a:cubicBezTo>
                    <a:pt x="62" y="29"/>
                    <a:pt x="63" y="29"/>
                    <a:pt x="63" y="30"/>
                  </a:cubicBezTo>
                  <a:cubicBezTo>
                    <a:pt x="64" y="30"/>
                    <a:pt x="66" y="30"/>
                    <a:pt x="67" y="30"/>
                  </a:cubicBezTo>
                  <a:cubicBezTo>
                    <a:pt x="69" y="30"/>
                    <a:pt x="70" y="29"/>
                    <a:pt x="72" y="28"/>
                  </a:cubicBezTo>
                  <a:cubicBezTo>
                    <a:pt x="73" y="27"/>
                    <a:pt x="75" y="26"/>
                    <a:pt x="76" y="25"/>
                  </a:cubicBezTo>
                  <a:cubicBezTo>
                    <a:pt x="76" y="25"/>
                    <a:pt x="77" y="25"/>
                    <a:pt x="77" y="24"/>
                  </a:cubicBezTo>
                  <a:cubicBezTo>
                    <a:pt x="78" y="24"/>
                    <a:pt x="78" y="23"/>
                    <a:pt x="78" y="23"/>
                  </a:cubicBezTo>
                  <a:cubicBezTo>
                    <a:pt x="79" y="22"/>
                    <a:pt x="80" y="21"/>
                    <a:pt x="81" y="20"/>
                  </a:cubicBezTo>
                  <a:cubicBezTo>
                    <a:pt x="81" y="18"/>
                    <a:pt x="82" y="18"/>
                    <a:pt x="82" y="17"/>
                  </a:cubicBezTo>
                  <a:close/>
                  <a:moveTo>
                    <a:pt x="114" y="13"/>
                  </a:moveTo>
                  <a:cubicBezTo>
                    <a:pt x="114" y="14"/>
                    <a:pt x="114" y="16"/>
                    <a:pt x="113" y="18"/>
                  </a:cubicBezTo>
                  <a:cubicBezTo>
                    <a:pt x="112" y="20"/>
                    <a:pt x="111" y="22"/>
                    <a:pt x="109" y="23"/>
                  </a:cubicBezTo>
                  <a:cubicBezTo>
                    <a:pt x="107" y="25"/>
                    <a:pt x="106" y="26"/>
                    <a:pt x="104" y="27"/>
                  </a:cubicBezTo>
                  <a:cubicBezTo>
                    <a:pt x="102" y="29"/>
                    <a:pt x="100" y="29"/>
                    <a:pt x="99" y="30"/>
                  </a:cubicBezTo>
                  <a:cubicBezTo>
                    <a:pt x="97" y="30"/>
                    <a:pt x="95" y="31"/>
                    <a:pt x="94" y="31"/>
                  </a:cubicBezTo>
                  <a:cubicBezTo>
                    <a:pt x="92" y="31"/>
                    <a:pt x="90" y="30"/>
                    <a:pt x="89" y="29"/>
                  </a:cubicBezTo>
                  <a:cubicBezTo>
                    <a:pt x="88" y="28"/>
                    <a:pt x="87" y="26"/>
                    <a:pt x="87" y="24"/>
                  </a:cubicBezTo>
                  <a:cubicBezTo>
                    <a:pt x="87" y="22"/>
                    <a:pt x="87" y="20"/>
                    <a:pt x="87" y="18"/>
                  </a:cubicBezTo>
                  <a:cubicBezTo>
                    <a:pt x="88" y="17"/>
                    <a:pt x="88" y="15"/>
                    <a:pt x="89" y="13"/>
                  </a:cubicBezTo>
                  <a:cubicBezTo>
                    <a:pt x="90" y="11"/>
                    <a:pt x="91" y="10"/>
                    <a:pt x="93" y="8"/>
                  </a:cubicBezTo>
                  <a:cubicBezTo>
                    <a:pt x="94" y="7"/>
                    <a:pt x="96" y="6"/>
                    <a:pt x="97" y="5"/>
                  </a:cubicBezTo>
                  <a:cubicBezTo>
                    <a:pt x="99" y="4"/>
                    <a:pt x="101" y="3"/>
                    <a:pt x="102" y="3"/>
                  </a:cubicBezTo>
                  <a:cubicBezTo>
                    <a:pt x="103" y="3"/>
                    <a:pt x="105" y="3"/>
                    <a:pt x="106" y="3"/>
                  </a:cubicBezTo>
                  <a:cubicBezTo>
                    <a:pt x="108" y="4"/>
                    <a:pt x="109" y="5"/>
                    <a:pt x="110" y="5"/>
                  </a:cubicBezTo>
                  <a:cubicBezTo>
                    <a:pt x="111" y="6"/>
                    <a:pt x="111" y="6"/>
                    <a:pt x="111" y="6"/>
                  </a:cubicBezTo>
                  <a:cubicBezTo>
                    <a:pt x="113" y="8"/>
                    <a:pt x="114" y="10"/>
                    <a:pt x="114" y="13"/>
                  </a:cubicBezTo>
                  <a:close/>
                  <a:moveTo>
                    <a:pt x="111" y="14"/>
                  </a:moveTo>
                  <a:cubicBezTo>
                    <a:pt x="111" y="13"/>
                    <a:pt x="110" y="12"/>
                    <a:pt x="110" y="11"/>
                  </a:cubicBezTo>
                  <a:cubicBezTo>
                    <a:pt x="110" y="10"/>
                    <a:pt x="109" y="10"/>
                    <a:pt x="109" y="9"/>
                  </a:cubicBezTo>
                  <a:cubicBezTo>
                    <a:pt x="108" y="8"/>
                    <a:pt x="108" y="8"/>
                    <a:pt x="108" y="8"/>
                  </a:cubicBezTo>
                  <a:cubicBezTo>
                    <a:pt x="107" y="7"/>
                    <a:pt x="107" y="7"/>
                    <a:pt x="107" y="7"/>
                  </a:cubicBezTo>
                  <a:cubicBezTo>
                    <a:pt x="106" y="7"/>
                    <a:pt x="106" y="7"/>
                    <a:pt x="105" y="6"/>
                  </a:cubicBezTo>
                  <a:cubicBezTo>
                    <a:pt x="105" y="7"/>
                    <a:pt x="105" y="7"/>
                    <a:pt x="104" y="7"/>
                  </a:cubicBezTo>
                  <a:cubicBezTo>
                    <a:pt x="104" y="7"/>
                    <a:pt x="104" y="7"/>
                    <a:pt x="103" y="7"/>
                  </a:cubicBezTo>
                  <a:cubicBezTo>
                    <a:pt x="103" y="7"/>
                    <a:pt x="102" y="6"/>
                    <a:pt x="102" y="6"/>
                  </a:cubicBezTo>
                  <a:cubicBezTo>
                    <a:pt x="101" y="7"/>
                    <a:pt x="101" y="7"/>
                    <a:pt x="100" y="7"/>
                  </a:cubicBezTo>
                  <a:cubicBezTo>
                    <a:pt x="99" y="7"/>
                    <a:pt x="98" y="7"/>
                    <a:pt x="98" y="8"/>
                  </a:cubicBezTo>
                  <a:cubicBezTo>
                    <a:pt x="97" y="8"/>
                    <a:pt x="97" y="9"/>
                    <a:pt x="96" y="10"/>
                  </a:cubicBezTo>
                  <a:cubicBezTo>
                    <a:pt x="94" y="12"/>
                    <a:pt x="93" y="14"/>
                    <a:pt x="92" y="16"/>
                  </a:cubicBezTo>
                  <a:cubicBezTo>
                    <a:pt x="91" y="18"/>
                    <a:pt x="90" y="20"/>
                    <a:pt x="91" y="22"/>
                  </a:cubicBezTo>
                  <a:cubicBezTo>
                    <a:pt x="91" y="23"/>
                    <a:pt x="91" y="24"/>
                    <a:pt x="91" y="25"/>
                  </a:cubicBezTo>
                  <a:cubicBezTo>
                    <a:pt x="91" y="26"/>
                    <a:pt x="92" y="26"/>
                    <a:pt x="92" y="27"/>
                  </a:cubicBezTo>
                  <a:cubicBezTo>
                    <a:pt x="94" y="27"/>
                    <a:pt x="95" y="27"/>
                    <a:pt x="96" y="27"/>
                  </a:cubicBezTo>
                  <a:cubicBezTo>
                    <a:pt x="98" y="27"/>
                    <a:pt x="99" y="26"/>
                    <a:pt x="101" y="25"/>
                  </a:cubicBezTo>
                  <a:cubicBezTo>
                    <a:pt x="102" y="24"/>
                    <a:pt x="104" y="23"/>
                    <a:pt x="105" y="22"/>
                  </a:cubicBezTo>
                  <a:cubicBezTo>
                    <a:pt x="105" y="22"/>
                    <a:pt x="106" y="22"/>
                    <a:pt x="106" y="21"/>
                  </a:cubicBezTo>
                  <a:cubicBezTo>
                    <a:pt x="107" y="21"/>
                    <a:pt x="107" y="20"/>
                    <a:pt x="108" y="20"/>
                  </a:cubicBezTo>
                  <a:cubicBezTo>
                    <a:pt x="108" y="19"/>
                    <a:pt x="109" y="18"/>
                    <a:pt x="110" y="17"/>
                  </a:cubicBezTo>
                  <a:cubicBezTo>
                    <a:pt x="111" y="15"/>
                    <a:pt x="111" y="15"/>
                    <a:pt x="111" y="14"/>
                  </a:cubicBezTo>
                  <a:close/>
                  <a:moveTo>
                    <a:pt x="143" y="10"/>
                  </a:moveTo>
                  <a:cubicBezTo>
                    <a:pt x="143" y="11"/>
                    <a:pt x="143" y="13"/>
                    <a:pt x="142" y="15"/>
                  </a:cubicBezTo>
                  <a:cubicBezTo>
                    <a:pt x="141" y="17"/>
                    <a:pt x="140" y="19"/>
                    <a:pt x="138" y="20"/>
                  </a:cubicBezTo>
                  <a:cubicBezTo>
                    <a:pt x="136" y="22"/>
                    <a:pt x="135" y="23"/>
                    <a:pt x="133" y="24"/>
                  </a:cubicBezTo>
                  <a:cubicBezTo>
                    <a:pt x="131" y="26"/>
                    <a:pt x="129" y="26"/>
                    <a:pt x="128" y="27"/>
                  </a:cubicBezTo>
                  <a:cubicBezTo>
                    <a:pt x="126" y="27"/>
                    <a:pt x="124" y="27"/>
                    <a:pt x="123" y="28"/>
                  </a:cubicBezTo>
                  <a:cubicBezTo>
                    <a:pt x="121" y="28"/>
                    <a:pt x="119" y="27"/>
                    <a:pt x="118" y="26"/>
                  </a:cubicBezTo>
                  <a:cubicBezTo>
                    <a:pt x="117" y="25"/>
                    <a:pt x="116" y="23"/>
                    <a:pt x="116" y="21"/>
                  </a:cubicBezTo>
                  <a:cubicBezTo>
                    <a:pt x="116" y="19"/>
                    <a:pt x="116" y="17"/>
                    <a:pt x="116" y="15"/>
                  </a:cubicBezTo>
                  <a:cubicBezTo>
                    <a:pt x="117" y="14"/>
                    <a:pt x="117" y="12"/>
                    <a:pt x="118" y="10"/>
                  </a:cubicBezTo>
                  <a:cubicBezTo>
                    <a:pt x="119" y="8"/>
                    <a:pt x="121" y="7"/>
                    <a:pt x="122" y="5"/>
                  </a:cubicBezTo>
                  <a:cubicBezTo>
                    <a:pt x="123" y="4"/>
                    <a:pt x="125" y="3"/>
                    <a:pt x="126" y="2"/>
                  </a:cubicBezTo>
                  <a:cubicBezTo>
                    <a:pt x="128" y="1"/>
                    <a:pt x="130" y="0"/>
                    <a:pt x="131" y="0"/>
                  </a:cubicBezTo>
                  <a:cubicBezTo>
                    <a:pt x="132" y="0"/>
                    <a:pt x="134" y="0"/>
                    <a:pt x="135" y="0"/>
                  </a:cubicBezTo>
                  <a:cubicBezTo>
                    <a:pt x="137" y="1"/>
                    <a:pt x="138" y="2"/>
                    <a:pt x="139" y="2"/>
                  </a:cubicBezTo>
                  <a:cubicBezTo>
                    <a:pt x="140" y="3"/>
                    <a:pt x="140" y="3"/>
                    <a:pt x="140" y="3"/>
                  </a:cubicBezTo>
                  <a:cubicBezTo>
                    <a:pt x="142" y="5"/>
                    <a:pt x="143" y="7"/>
                    <a:pt x="143" y="10"/>
                  </a:cubicBezTo>
                  <a:close/>
                  <a:moveTo>
                    <a:pt x="140" y="11"/>
                  </a:moveTo>
                  <a:cubicBezTo>
                    <a:pt x="140" y="10"/>
                    <a:pt x="139" y="9"/>
                    <a:pt x="139" y="8"/>
                  </a:cubicBezTo>
                  <a:cubicBezTo>
                    <a:pt x="139" y="7"/>
                    <a:pt x="138" y="7"/>
                    <a:pt x="138" y="6"/>
                  </a:cubicBezTo>
                  <a:cubicBezTo>
                    <a:pt x="137" y="5"/>
                    <a:pt x="137" y="5"/>
                    <a:pt x="137" y="5"/>
                  </a:cubicBezTo>
                  <a:cubicBezTo>
                    <a:pt x="136" y="4"/>
                    <a:pt x="136" y="4"/>
                    <a:pt x="136" y="4"/>
                  </a:cubicBezTo>
                  <a:cubicBezTo>
                    <a:pt x="135" y="4"/>
                    <a:pt x="135" y="4"/>
                    <a:pt x="134" y="3"/>
                  </a:cubicBezTo>
                  <a:cubicBezTo>
                    <a:pt x="134" y="4"/>
                    <a:pt x="134" y="4"/>
                    <a:pt x="133" y="4"/>
                  </a:cubicBezTo>
                  <a:cubicBezTo>
                    <a:pt x="133" y="4"/>
                    <a:pt x="133" y="4"/>
                    <a:pt x="132" y="4"/>
                  </a:cubicBezTo>
                  <a:cubicBezTo>
                    <a:pt x="132" y="4"/>
                    <a:pt x="131" y="3"/>
                    <a:pt x="131" y="3"/>
                  </a:cubicBezTo>
                  <a:cubicBezTo>
                    <a:pt x="130" y="4"/>
                    <a:pt x="130" y="4"/>
                    <a:pt x="129" y="4"/>
                  </a:cubicBezTo>
                  <a:cubicBezTo>
                    <a:pt x="128" y="4"/>
                    <a:pt x="128" y="4"/>
                    <a:pt x="127" y="5"/>
                  </a:cubicBezTo>
                  <a:cubicBezTo>
                    <a:pt x="126" y="5"/>
                    <a:pt x="126" y="6"/>
                    <a:pt x="125" y="7"/>
                  </a:cubicBezTo>
                  <a:cubicBezTo>
                    <a:pt x="123" y="9"/>
                    <a:pt x="122" y="11"/>
                    <a:pt x="121" y="13"/>
                  </a:cubicBezTo>
                  <a:cubicBezTo>
                    <a:pt x="120" y="15"/>
                    <a:pt x="119" y="17"/>
                    <a:pt x="120" y="19"/>
                  </a:cubicBezTo>
                  <a:cubicBezTo>
                    <a:pt x="120" y="20"/>
                    <a:pt x="120" y="21"/>
                    <a:pt x="120" y="22"/>
                  </a:cubicBezTo>
                  <a:cubicBezTo>
                    <a:pt x="120" y="23"/>
                    <a:pt x="121" y="23"/>
                    <a:pt x="121" y="24"/>
                  </a:cubicBezTo>
                  <a:cubicBezTo>
                    <a:pt x="123" y="24"/>
                    <a:pt x="124" y="24"/>
                    <a:pt x="125" y="24"/>
                  </a:cubicBezTo>
                  <a:cubicBezTo>
                    <a:pt x="127" y="24"/>
                    <a:pt x="128" y="23"/>
                    <a:pt x="130" y="22"/>
                  </a:cubicBezTo>
                  <a:cubicBezTo>
                    <a:pt x="131" y="21"/>
                    <a:pt x="133" y="20"/>
                    <a:pt x="134" y="19"/>
                  </a:cubicBezTo>
                  <a:cubicBezTo>
                    <a:pt x="134" y="19"/>
                    <a:pt x="135" y="19"/>
                    <a:pt x="135" y="18"/>
                  </a:cubicBezTo>
                  <a:cubicBezTo>
                    <a:pt x="136" y="18"/>
                    <a:pt x="136" y="17"/>
                    <a:pt x="137" y="17"/>
                  </a:cubicBezTo>
                  <a:cubicBezTo>
                    <a:pt x="137" y="16"/>
                    <a:pt x="138" y="15"/>
                    <a:pt x="139" y="14"/>
                  </a:cubicBezTo>
                  <a:cubicBezTo>
                    <a:pt x="140" y="12"/>
                    <a:pt x="140" y="12"/>
                    <a:pt x="140"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259"/>
            <p:cNvSpPr>
              <a:spLocks noEditPoints="1"/>
            </p:cNvSpPr>
            <p:nvPr/>
          </p:nvSpPr>
          <p:spPr bwMode="auto">
            <a:xfrm>
              <a:off x="4898" y="1656"/>
              <a:ext cx="128" cy="35"/>
            </a:xfrm>
            <a:custGeom>
              <a:avLst/>
              <a:gdLst>
                <a:gd name="T0" fmla="*/ 20 w 141"/>
                <a:gd name="T1" fmla="*/ 16 h 39"/>
                <a:gd name="T2" fmla="*/ 9 w 141"/>
                <a:gd name="T3" fmla="*/ 18 h 39"/>
                <a:gd name="T4" fmla="*/ 6 w 141"/>
                <a:gd name="T5" fmla="*/ 22 h 39"/>
                <a:gd name="T6" fmla="*/ 13 w 141"/>
                <a:gd name="T7" fmla="*/ 23 h 39"/>
                <a:gd name="T8" fmla="*/ 20 w 141"/>
                <a:gd name="T9" fmla="*/ 32 h 39"/>
                <a:gd name="T10" fmla="*/ 5 w 141"/>
                <a:gd name="T11" fmla="*/ 39 h 39"/>
                <a:gd name="T12" fmla="*/ 1 w 141"/>
                <a:gd name="T13" fmla="*/ 37 h 39"/>
                <a:gd name="T14" fmla="*/ 9 w 141"/>
                <a:gd name="T15" fmla="*/ 36 h 39"/>
                <a:gd name="T16" fmla="*/ 17 w 141"/>
                <a:gd name="T17" fmla="*/ 27 h 39"/>
                <a:gd name="T18" fmla="*/ 8 w 141"/>
                <a:gd name="T19" fmla="*/ 26 h 39"/>
                <a:gd name="T20" fmla="*/ 3 w 141"/>
                <a:gd name="T21" fmla="*/ 22 h 39"/>
                <a:gd name="T22" fmla="*/ 11 w 141"/>
                <a:gd name="T23" fmla="*/ 14 h 39"/>
                <a:gd name="T24" fmla="*/ 21 w 141"/>
                <a:gd name="T25" fmla="*/ 12 h 39"/>
                <a:gd name="T26" fmla="*/ 26 w 141"/>
                <a:gd name="T27" fmla="*/ 12 h 39"/>
                <a:gd name="T28" fmla="*/ 50 w 141"/>
                <a:gd name="T29" fmla="*/ 30 h 39"/>
                <a:gd name="T30" fmla="*/ 36 w 141"/>
                <a:gd name="T31" fmla="*/ 35 h 39"/>
                <a:gd name="T32" fmla="*/ 30 w 141"/>
                <a:gd name="T33" fmla="*/ 24 h 39"/>
                <a:gd name="T34" fmla="*/ 36 w 141"/>
                <a:gd name="T35" fmla="*/ 13 h 39"/>
                <a:gd name="T36" fmla="*/ 42 w 141"/>
                <a:gd name="T37" fmla="*/ 9 h 39"/>
                <a:gd name="T38" fmla="*/ 43 w 141"/>
                <a:gd name="T39" fmla="*/ 12 h 39"/>
                <a:gd name="T40" fmla="*/ 37 w 141"/>
                <a:gd name="T41" fmla="*/ 18 h 39"/>
                <a:gd name="T42" fmla="*/ 34 w 141"/>
                <a:gd name="T43" fmla="*/ 31 h 39"/>
                <a:gd name="T44" fmla="*/ 36 w 141"/>
                <a:gd name="T45" fmla="*/ 27 h 39"/>
                <a:gd name="T46" fmla="*/ 43 w 141"/>
                <a:gd name="T47" fmla="*/ 21 h 39"/>
                <a:gd name="T48" fmla="*/ 50 w 141"/>
                <a:gd name="T49" fmla="*/ 21 h 39"/>
                <a:gd name="T50" fmla="*/ 48 w 141"/>
                <a:gd name="T51" fmla="*/ 24 h 39"/>
                <a:gd name="T52" fmla="*/ 39 w 141"/>
                <a:gd name="T53" fmla="*/ 29 h 39"/>
                <a:gd name="T54" fmla="*/ 41 w 141"/>
                <a:gd name="T55" fmla="*/ 32 h 39"/>
                <a:gd name="T56" fmla="*/ 50 w 141"/>
                <a:gd name="T57" fmla="*/ 26 h 39"/>
                <a:gd name="T58" fmla="*/ 73 w 141"/>
                <a:gd name="T59" fmla="*/ 30 h 39"/>
                <a:gd name="T60" fmla="*/ 56 w 141"/>
                <a:gd name="T61" fmla="*/ 21 h 39"/>
                <a:gd name="T62" fmla="*/ 75 w 141"/>
                <a:gd name="T63" fmla="*/ 6 h 39"/>
                <a:gd name="T64" fmla="*/ 79 w 141"/>
                <a:gd name="T65" fmla="*/ 14 h 39"/>
                <a:gd name="T66" fmla="*/ 73 w 141"/>
                <a:gd name="T67" fmla="*/ 10 h 39"/>
                <a:gd name="T68" fmla="*/ 65 w 141"/>
                <a:gd name="T69" fmla="*/ 13 h 39"/>
                <a:gd name="T70" fmla="*/ 65 w 141"/>
                <a:gd name="T71" fmla="*/ 30 h 39"/>
                <a:gd name="T72" fmla="*/ 79 w 141"/>
                <a:gd name="T73" fmla="*/ 20 h 39"/>
                <a:gd name="T74" fmla="*/ 102 w 141"/>
                <a:gd name="T75" fmla="*/ 27 h 39"/>
                <a:gd name="T76" fmla="*/ 85 w 141"/>
                <a:gd name="T77" fmla="*/ 18 h 39"/>
                <a:gd name="T78" fmla="*/ 104 w 141"/>
                <a:gd name="T79" fmla="*/ 3 h 39"/>
                <a:gd name="T80" fmla="*/ 108 w 141"/>
                <a:gd name="T81" fmla="*/ 11 h 39"/>
                <a:gd name="T82" fmla="*/ 102 w 141"/>
                <a:gd name="T83" fmla="*/ 7 h 39"/>
                <a:gd name="T84" fmla="*/ 94 w 141"/>
                <a:gd name="T85" fmla="*/ 10 h 39"/>
                <a:gd name="T86" fmla="*/ 94 w 141"/>
                <a:gd name="T87" fmla="*/ 27 h 39"/>
                <a:gd name="T88" fmla="*/ 108 w 141"/>
                <a:gd name="T89" fmla="*/ 17 h 39"/>
                <a:gd name="T90" fmla="*/ 131 w 141"/>
                <a:gd name="T91" fmla="*/ 24 h 39"/>
                <a:gd name="T92" fmla="*/ 114 w 141"/>
                <a:gd name="T93" fmla="*/ 15 h 39"/>
                <a:gd name="T94" fmla="*/ 133 w 141"/>
                <a:gd name="T95" fmla="*/ 0 h 39"/>
                <a:gd name="T96" fmla="*/ 137 w 141"/>
                <a:gd name="T97" fmla="*/ 8 h 39"/>
                <a:gd name="T98" fmla="*/ 131 w 141"/>
                <a:gd name="T99" fmla="*/ 4 h 39"/>
                <a:gd name="T100" fmla="*/ 123 w 141"/>
                <a:gd name="T101" fmla="*/ 7 h 39"/>
                <a:gd name="T102" fmla="*/ 123 w 141"/>
                <a:gd name="T103" fmla="*/ 24 h 39"/>
                <a:gd name="T104" fmla="*/ 137 w 141"/>
                <a:gd name="T105"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1" h="39">
                  <a:moveTo>
                    <a:pt x="26" y="12"/>
                  </a:moveTo>
                  <a:cubicBezTo>
                    <a:pt x="26" y="13"/>
                    <a:pt x="26" y="13"/>
                    <a:pt x="26" y="14"/>
                  </a:cubicBezTo>
                  <a:cubicBezTo>
                    <a:pt x="25" y="14"/>
                    <a:pt x="25" y="15"/>
                    <a:pt x="24" y="15"/>
                  </a:cubicBezTo>
                  <a:cubicBezTo>
                    <a:pt x="24" y="15"/>
                    <a:pt x="22" y="15"/>
                    <a:pt x="20" y="16"/>
                  </a:cubicBezTo>
                  <a:cubicBezTo>
                    <a:pt x="20" y="16"/>
                    <a:pt x="20" y="16"/>
                    <a:pt x="20" y="16"/>
                  </a:cubicBezTo>
                  <a:cubicBezTo>
                    <a:pt x="19" y="16"/>
                    <a:pt x="18" y="16"/>
                    <a:pt x="18" y="16"/>
                  </a:cubicBezTo>
                  <a:cubicBezTo>
                    <a:pt x="17" y="16"/>
                    <a:pt x="16" y="16"/>
                    <a:pt x="16" y="16"/>
                  </a:cubicBezTo>
                  <a:cubicBezTo>
                    <a:pt x="15" y="16"/>
                    <a:pt x="14" y="16"/>
                    <a:pt x="14" y="16"/>
                  </a:cubicBezTo>
                  <a:cubicBezTo>
                    <a:pt x="12" y="16"/>
                    <a:pt x="11" y="17"/>
                    <a:pt x="10" y="17"/>
                  </a:cubicBezTo>
                  <a:cubicBezTo>
                    <a:pt x="9" y="18"/>
                    <a:pt x="9" y="18"/>
                    <a:pt x="9" y="18"/>
                  </a:cubicBezTo>
                  <a:cubicBezTo>
                    <a:pt x="8" y="19"/>
                    <a:pt x="8" y="19"/>
                    <a:pt x="8" y="19"/>
                  </a:cubicBezTo>
                  <a:cubicBezTo>
                    <a:pt x="8" y="19"/>
                    <a:pt x="8" y="19"/>
                    <a:pt x="8" y="19"/>
                  </a:cubicBezTo>
                  <a:cubicBezTo>
                    <a:pt x="8" y="20"/>
                    <a:pt x="8" y="20"/>
                    <a:pt x="7" y="21"/>
                  </a:cubicBezTo>
                  <a:cubicBezTo>
                    <a:pt x="7" y="21"/>
                    <a:pt x="7" y="21"/>
                    <a:pt x="7" y="22"/>
                  </a:cubicBezTo>
                  <a:cubicBezTo>
                    <a:pt x="6" y="22"/>
                    <a:pt x="6" y="22"/>
                    <a:pt x="6" y="22"/>
                  </a:cubicBezTo>
                  <a:cubicBezTo>
                    <a:pt x="7" y="22"/>
                    <a:pt x="7" y="23"/>
                    <a:pt x="8" y="23"/>
                  </a:cubicBezTo>
                  <a:cubicBezTo>
                    <a:pt x="8" y="23"/>
                    <a:pt x="9" y="23"/>
                    <a:pt x="10" y="23"/>
                  </a:cubicBezTo>
                  <a:cubicBezTo>
                    <a:pt x="10" y="23"/>
                    <a:pt x="10" y="23"/>
                    <a:pt x="11" y="23"/>
                  </a:cubicBezTo>
                  <a:cubicBezTo>
                    <a:pt x="11" y="23"/>
                    <a:pt x="11" y="23"/>
                    <a:pt x="12" y="23"/>
                  </a:cubicBezTo>
                  <a:cubicBezTo>
                    <a:pt x="13" y="23"/>
                    <a:pt x="13" y="23"/>
                    <a:pt x="13" y="23"/>
                  </a:cubicBezTo>
                  <a:cubicBezTo>
                    <a:pt x="13" y="23"/>
                    <a:pt x="13" y="23"/>
                    <a:pt x="13" y="23"/>
                  </a:cubicBezTo>
                  <a:cubicBezTo>
                    <a:pt x="16" y="23"/>
                    <a:pt x="18" y="24"/>
                    <a:pt x="19" y="25"/>
                  </a:cubicBezTo>
                  <a:cubicBezTo>
                    <a:pt x="20" y="25"/>
                    <a:pt x="21" y="27"/>
                    <a:pt x="21" y="29"/>
                  </a:cubicBezTo>
                  <a:cubicBezTo>
                    <a:pt x="21" y="30"/>
                    <a:pt x="21" y="30"/>
                    <a:pt x="21" y="31"/>
                  </a:cubicBezTo>
                  <a:cubicBezTo>
                    <a:pt x="21" y="31"/>
                    <a:pt x="21" y="32"/>
                    <a:pt x="20" y="32"/>
                  </a:cubicBezTo>
                  <a:cubicBezTo>
                    <a:pt x="20" y="33"/>
                    <a:pt x="19" y="34"/>
                    <a:pt x="19" y="34"/>
                  </a:cubicBezTo>
                  <a:cubicBezTo>
                    <a:pt x="19" y="35"/>
                    <a:pt x="18" y="35"/>
                    <a:pt x="18" y="35"/>
                  </a:cubicBezTo>
                  <a:cubicBezTo>
                    <a:pt x="16" y="37"/>
                    <a:pt x="15" y="37"/>
                    <a:pt x="13" y="38"/>
                  </a:cubicBezTo>
                  <a:cubicBezTo>
                    <a:pt x="12" y="39"/>
                    <a:pt x="10" y="39"/>
                    <a:pt x="9" y="39"/>
                  </a:cubicBezTo>
                  <a:cubicBezTo>
                    <a:pt x="7" y="39"/>
                    <a:pt x="6" y="39"/>
                    <a:pt x="5" y="39"/>
                  </a:cubicBezTo>
                  <a:cubicBezTo>
                    <a:pt x="4" y="39"/>
                    <a:pt x="3" y="39"/>
                    <a:pt x="2" y="38"/>
                  </a:cubicBezTo>
                  <a:cubicBezTo>
                    <a:pt x="1" y="38"/>
                    <a:pt x="1" y="38"/>
                    <a:pt x="1" y="38"/>
                  </a:cubicBezTo>
                  <a:cubicBezTo>
                    <a:pt x="1" y="37"/>
                    <a:pt x="1" y="37"/>
                    <a:pt x="1" y="37"/>
                  </a:cubicBezTo>
                  <a:cubicBezTo>
                    <a:pt x="1" y="37"/>
                    <a:pt x="1" y="37"/>
                    <a:pt x="1" y="37"/>
                  </a:cubicBezTo>
                  <a:cubicBezTo>
                    <a:pt x="1" y="37"/>
                    <a:pt x="1" y="37"/>
                    <a:pt x="1" y="37"/>
                  </a:cubicBezTo>
                  <a:cubicBezTo>
                    <a:pt x="0" y="35"/>
                    <a:pt x="1" y="35"/>
                    <a:pt x="3" y="35"/>
                  </a:cubicBezTo>
                  <a:cubicBezTo>
                    <a:pt x="3" y="34"/>
                    <a:pt x="3" y="35"/>
                    <a:pt x="4" y="35"/>
                  </a:cubicBezTo>
                  <a:cubicBezTo>
                    <a:pt x="4" y="35"/>
                    <a:pt x="4" y="35"/>
                    <a:pt x="4" y="35"/>
                  </a:cubicBezTo>
                  <a:cubicBezTo>
                    <a:pt x="5" y="35"/>
                    <a:pt x="5" y="35"/>
                    <a:pt x="5" y="35"/>
                  </a:cubicBezTo>
                  <a:cubicBezTo>
                    <a:pt x="6" y="36"/>
                    <a:pt x="8" y="36"/>
                    <a:pt x="9" y="36"/>
                  </a:cubicBezTo>
                  <a:cubicBezTo>
                    <a:pt x="10" y="36"/>
                    <a:pt x="12" y="35"/>
                    <a:pt x="13" y="35"/>
                  </a:cubicBezTo>
                  <a:cubicBezTo>
                    <a:pt x="15" y="34"/>
                    <a:pt x="16" y="33"/>
                    <a:pt x="17" y="32"/>
                  </a:cubicBezTo>
                  <a:cubicBezTo>
                    <a:pt x="17" y="31"/>
                    <a:pt x="17" y="31"/>
                    <a:pt x="17" y="31"/>
                  </a:cubicBezTo>
                  <a:cubicBezTo>
                    <a:pt x="18" y="31"/>
                    <a:pt x="18" y="30"/>
                    <a:pt x="18" y="30"/>
                  </a:cubicBezTo>
                  <a:cubicBezTo>
                    <a:pt x="18" y="29"/>
                    <a:pt x="17" y="28"/>
                    <a:pt x="17" y="27"/>
                  </a:cubicBezTo>
                  <a:cubicBezTo>
                    <a:pt x="16" y="27"/>
                    <a:pt x="15" y="27"/>
                    <a:pt x="15" y="26"/>
                  </a:cubicBezTo>
                  <a:cubicBezTo>
                    <a:pt x="14" y="26"/>
                    <a:pt x="13" y="26"/>
                    <a:pt x="12" y="26"/>
                  </a:cubicBezTo>
                  <a:cubicBezTo>
                    <a:pt x="11" y="26"/>
                    <a:pt x="10" y="26"/>
                    <a:pt x="9" y="26"/>
                  </a:cubicBezTo>
                  <a:cubicBezTo>
                    <a:pt x="9" y="26"/>
                    <a:pt x="9" y="26"/>
                    <a:pt x="9" y="26"/>
                  </a:cubicBezTo>
                  <a:cubicBezTo>
                    <a:pt x="8" y="26"/>
                    <a:pt x="8" y="26"/>
                    <a:pt x="8" y="26"/>
                  </a:cubicBezTo>
                  <a:cubicBezTo>
                    <a:pt x="7" y="26"/>
                    <a:pt x="7" y="26"/>
                    <a:pt x="6" y="26"/>
                  </a:cubicBezTo>
                  <a:cubicBezTo>
                    <a:pt x="6" y="26"/>
                    <a:pt x="6" y="26"/>
                    <a:pt x="6" y="26"/>
                  </a:cubicBezTo>
                  <a:cubicBezTo>
                    <a:pt x="5" y="26"/>
                    <a:pt x="4" y="26"/>
                    <a:pt x="4" y="25"/>
                  </a:cubicBezTo>
                  <a:cubicBezTo>
                    <a:pt x="3" y="25"/>
                    <a:pt x="2" y="24"/>
                    <a:pt x="2" y="24"/>
                  </a:cubicBezTo>
                  <a:cubicBezTo>
                    <a:pt x="2" y="23"/>
                    <a:pt x="3" y="23"/>
                    <a:pt x="3" y="22"/>
                  </a:cubicBezTo>
                  <a:cubicBezTo>
                    <a:pt x="3" y="22"/>
                    <a:pt x="3" y="21"/>
                    <a:pt x="4" y="20"/>
                  </a:cubicBezTo>
                  <a:cubicBezTo>
                    <a:pt x="5" y="18"/>
                    <a:pt x="6" y="17"/>
                    <a:pt x="7" y="16"/>
                  </a:cubicBezTo>
                  <a:cubicBezTo>
                    <a:pt x="7" y="15"/>
                    <a:pt x="8" y="14"/>
                    <a:pt x="8" y="14"/>
                  </a:cubicBezTo>
                  <a:cubicBezTo>
                    <a:pt x="8" y="14"/>
                    <a:pt x="9" y="14"/>
                    <a:pt x="9" y="14"/>
                  </a:cubicBezTo>
                  <a:cubicBezTo>
                    <a:pt x="9" y="14"/>
                    <a:pt x="10" y="14"/>
                    <a:pt x="11" y="14"/>
                  </a:cubicBezTo>
                  <a:cubicBezTo>
                    <a:pt x="11" y="14"/>
                    <a:pt x="12" y="14"/>
                    <a:pt x="13" y="13"/>
                  </a:cubicBezTo>
                  <a:cubicBezTo>
                    <a:pt x="14" y="13"/>
                    <a:pt x="15" y="13"/>
                    <a:pt x="16" y="13"/>
                  </a:cubicBezTo>
                  <a:cubicBezTo>
                    <a:pt x="17" y="13"/>
                    <a:pt x="18" y="13"/>
                    <a:pt x="18" y="13"/>
                  </a:cubicBezTo>
                  <a:cubicBezTo>
                    <a:pt x="19" y="13"/>
                    <a:pt x="19" y="12"/>
                    <a:pt x="20" y="12"/>
                  </a:cubicBezTo>
                  <a:cubicBezTo>
                    <a:pt x="21" y="12"/>
                    <a:pt x="21" y="12"/>
                    <a:pt x="21" y="12"/>
                  </a:cubicBezTo>
                  <a:cubicBezTo>
                    <a:pt x="21" y="12"/>
                    <a:pt x="21" y="12"/>
                    <a:pt x="22" y="12"/>
                  </a:cubicBezTo>
                  <a:cubicBezTo>
                    <a:pt x="23" y="11"/>
                    <a:pt x="23" y="11"/>
                    <a:pt x="23" y="11"/>
                  </a:cubicBezTo>
                  <a:cubicBezTo>
                    <a:pt x="24" y="11"/>
                    <a:pt x="25" y="11"/>
                    <a:pt x="26" y="12"/>
                  </a:cubicBezTo>
                  <a:cubicBezTo>
                    <a:pt x="26" y="12"/>
                    <a:pt x="26" y="12"/>
                    <a:pt x="26" y="12"/>
                  </a:cubicBezTo>
                  <a:cubicBezTo>
                    <a:pt x="26" y="12"/>
                    <a:pt x="26" y="12"/>
                    <a:pt x="26" y="12"/>
                  </a:cubicBezTo>
                  <a:cubicBezTo>
                    <a:pt x="26" y="12"/>
                    <a:pt x="26" y="12"/>
                    <a:pt x="26" y="12"/>
                  </a:cubicBezTo>
                  <a:close/>
                  <a:moveTo>
                    <a:pt x="53" y="25"/>
                  </a:moveTo>
                  <a:cubicBezTo>
                    <a:pt x="53" y="26"/>
                    <a:pt x="53" y="26"/>
                    <a:pt x="53" y="27"/>
                  </a:cubicBezTo>
                  <a:cubicBezTo>
                    <a:pt x="52" y="27"/>
                    <a:pt x="52" y="28"/>
                    <a:pt x="52" y="29"/>
                  </a:cubicBezTo>
                  <a:cubicBezTo>
                    <a:pt x="51" y="29"/>
                    <a:pt x="51" y="30"/>
                    <a:pt x="50" y="30"/>
                  </a:cubicBezTo>
                  <a:cubicBezTo>
                    <a:pt x="50" y="31"/>
                    <a:pt x="49" y="31"/>
                    <a:pt x="49" y="32"/>
                  </a:cubicBezTo>
                  <a:cubicBezTo>
                    <a:pt x="48" y="32"/>
                    <a:pt x="48" y="32"/>
                    <a:pt x="47" y="33"/>
                  </a:cubicBezTo>
                  <a:cubicBezTo>
                    <a:pt x="47" y="33"/>
                    <a:pt x="46" y="33"/>
                    <a:pt x="46" y="34"/>
                  </a:cubicBezTo>
                  <a:cubicBezTo>
                    <a:pt x="44" y="35"/>
                    <a:pt x="42" y="35"/>
                    <a:pt x="39" y="36"/>
                  </a:cubicBezTo>
                  <a:cubicBezTo>
                    <a:pt x="38" y="36"/>
                    <a:pt x="37" y="36"/>
                    <a:pt x="36" y="35"/>
                  </a:cubicBezTo>
                  <a:cubicBezTo>
                    <a:pt x="35" y="35"/>
                    <a:pt x="34" y="35"/>
                    <a:pt x="33" y="34"/>
                  </a:cubicBezTo>
                  <a:cubicBezTo>
                    <a:pt x="32" y="34"/>
                    <a:pt x="31" y="33"/>
                    <a:pt x="31" y="32"/>
                  </a:cubicBezTo>
                  <a:cubicBezTo>
                    <a:pt x="30" y="32"/>
                    <a:pt x="30" y="31"/>
                    <a:pt x="30" y="30"/>
                  </a:cubicBezTo>
                  <a:cubicBezTo>
                    <a:pt x="29" y="29"/>
                    <a:pt x="29" y="28"/>
                    <a:pt x="30" y="27"/>
                  </a:cubicBezTo>
                  <a:cubicBezTo>
                    <a:pt x="30" y="26"/>
                    <a:pt x="30" y="25"/>
                    <a:pt x="30" y="24"/>
                  </a:cubicBezTo>
                  <a:cubicBezTo>
                    <a:pt x="30" y="24"/>
                    <a:pt x="30" y="23"/>
                    <a:pt x="31" y="22"/>
                  </a:cubicBezTo>
                  <a:cubicBezTo>
                    <a:pt x="31" y="21"/>
                    <a:pt x="32" y="20"/>
                    <a:pt x="32" y="19"/>
                  </a:cubicBezTo>
                  <a:cubicBezTo>
                    <a:pt x="32" y="19"/>
                    <a:pt x="33" y="18"/>
                    <a:pt x="33" y="17"/>
                  </a:cubicBezTo>
                  <a:cubicBezTo>
                    <a:pt x="34" y="16"/>
                    <a:pt x="34" y="16"/>
                    <a:pt x="35" y="15"/>
                  </a:cubicBezTo>
                  <a:cubicBezTo>
                    <a:pt x="35" y="15"/>
                    <a:pt x="36" y="14"/>
                    <a:pt x="36" y="13"/>
                  </a:cubicBezTo>
                  <a:cubicBezTo>
                    <a:pt x="37" y="13"/>
                    <a:pt x="37" y="12"/>
                    <a:pt x="38" y="12"/>
                  </a:cubicBezTo>
                  <a:cubicBezTo>
                    <a:pt x="39" y="11"/>
                    <a:pt x="39" y="11"/>
                    <a:pt x="39" y="11"/>
                  </a:cubicBezTo>
                  <a:cubicBezTo>
                    <a:pt x="40" y="10"/>
                    <a:pt x="40" y="10"/>
                    <a:pt x="40" y="10"/>
                  </a:cubicBezTo>
                  <a:cubicBezTo>
                    <a:pt x="40" y="10"/>
                    <a:pt x="41" y="10"/>
                    <a:pt x="41" y="9"/>
                  </a:cubicBezTo>
                  <a:cubicBezTo>
                    <a:pt x="41" y="9"/>
                    <a:pt x="42" y="9"/>
                    <a:pt x="42" y="9"/>
                  </a:cubicBezTo>
                  <a:cubicBezTo>
                    <a:pt x="43" y="9"/>
                    <a:pt x="43" y="9"/>
                    <a:pt x="43" y="9"/>
                  </a:cubicBezTo>
                  <a:cubicBezTo>
                    <a:pt x="43" y="9"/>
                    <a:pt x="43" y="9"/>
                    <a:pt x="43" y="9"/>
                  </a:cubicBezTo>
                  <a:cubicBezTo>
                    <a:pt x="44" y="10"/>
                    <a:pt x="44" y="10"/>
                    <a:pt x="44" y="10"/>
                  </a:cubicBezTo>
                  <a:cubicBezTo>
                    <a:pt x="44" y="10"/>
                    <a:pt x="44" y="10"/>
                    <a:pt x="44" y="10"/>
                  </a:cubicBezTo>
                  <a:cubicBezTo>
                    <a:pt x="44" y="11"/>
                    <a:pt x="44" y="12"/>
                    <a:pt x="43" y="12"/>
                  </a:cubicBezTo>
                  <a:cubicBezTo>
                    <a:pt x="43" y="12"/>
                    <a:pt x="43" y="12"/>
                    <a:pt x="42" y="12"/>
                  </a:cubicBezTo>
                  <a:cubicBezTo>
                    <a:pt x="42" y="13"/>
                    <a:pt x="42" y="13"/>
                    <a:pt x="42" y="13"/>
                  </a:cubicBezTo>
                  <a:cubicBezTo>
                    <a:pt x="41" y="13"/>
                    <a:pt x="41" y="13"/>
                    <a:pt x="41" y="13"/>
                  </a:cubicBezTo>
                  <a:cubicBezTo>
                    <a:pt x="40" y="14"/>
                    <a:pt x="40" y="14"/>
                    <a:pt x="40" y="14"/>
                  </a:cubicBezTo>
                  <a:cubicBezTo>
                    <a:pt x="39" y="15"/>
                    <a:pt x="38" y="16"/>
                    <a:pt x="37" y="18"/>
                  </a:cubicBezTo>
                  <a:cubicBezTo>
                    <a:pt x="36" y="19"/>
                    <a:pt x="35" y="20"/>
                    <a:pt x="35" y="21"/>
                  </a:cubicBezTo>
                  <a:cubicBezTo>
                    <a:pt x="34" y="22"/>
                    <a:pt x="33" y="24"/>
                    <a:pt x="33" y="25"/>
                  </a:cubicBezTo>
                  <a:cubicBezTo>
                    <a:pt x="33" y="26"/>
                    <a:pt x="33" y="27"/>
                    <a:pt x="33" y="29"/>
                  </a:cubicBezTo>
                  <a:cubicBezTo>
                    <a:pt x="33" y="29"/>
                    <a:pt x="33" y="30"/>
                    <a:pt x="33" y="30"/>
                  </a:cubicBezTo>
                  <a:cubicBezTo>
                    <a:pt x="33" y="30"/>
                    <a:pt x="33" y="31"/>
                    <a:pt x="34" y="31"/>
                  </a:cubicBezTo>
                  <a:cubicBezTo>
                    <a:pt x="34" y="31"/>
                    <a:pt x="34" y="31"/>
                    <a:pt x="35" y="32"/>
                  </a:cubicBezTo>
                  <a:cubicBezTo>
                    <a:pt x="35" y="32"/>
                    <a:pt x="36" y="32"/>
                    <a:pt x="36" y="32"/>
                  </a:cubicBezTo>
                  <a:cubicBezTo>
                    <a:pt x="36" y="32"/>
                    <a:pt x="36" y="32"/>
                    <a:pt x="36" y="32"/>
                  </a:cubicBezTo>
                  <a:cubicBezTo>
                    <a:pt x="36" y="31"/>
                    <a:pt x="36" y="31"/>
                    <a:pt x="36" y="31"/>
                  </a:cubicBezTo>
                  <a:cubicBezTo>
                    <a:pt x="36" y="30"/>
                    <a:pt x="36" y="28"/>
                    <a:pt x="36" y="27"/>
                  </a:cubicBezTo>
                  <a:cubicBezTo>
                    <a:pt x="36" y="26"/>
                    <a:pt x="37" y="26"/>
                    <a:pt x="37" y="25"/>
                  </a:cubicBezTo>
                  <a:cubicBezTo>
                    <a:pt x="37" y="24"/>
                    <a:pt x="38" y="24"/>
                    <a:pt x="38" y="23"/>
                  </a:cubicBezTo>
                  <a:cubicBezTo>
                    <a:pt x="39" y="23"/>
                    <a:pt x="39" y="23"/>
                    <a:pt x="40" y="22"/>
                  </a:cubicBezTo>
                  <a:cubicBezTo>
                    <a:pt x="40" y="22"/>
                    <a:pt x="41" y="21"/>
                    <a:pt x="42" y="21"/>
                  </a:cubicBezTo>
                  <a:cubicBezTo>
                    <a:pt x="43" y="21"/>
                    <a:pt x="43" y="21"/>
                    <a:pt x="43" y="21"/>
                  </a:cubicBezTo>
                  <a:cubicBezTo>
                    <a:pt x="44" y="21"/>
                    <a:pt x="44" y="21"/>
                    <a:pt x="44" y="21"/>
                  </a:cubicBezTo>
                  <a:cubicBezTo>
                    <a:pt x="44" y="21"/>
                    <a:pt x="44" y="21"/>
                    <a:pt x="45" y="20"/>
                  </a:cubicBezTo>
                  <a:cubicBezTo>
                    <a:pt x="45" y="20"/>
                    <a:pt x="45" y="20"/>
                    <a:pt x="46" y="20"/>
                  </a:cubicBezTo>
                  <a:cubicBezTo>
                    <a:pt x="47" y="20"/>
                    <a:pt x="47" y="20"/>
                    <a:pt x="48" y="20"/>
                  </a:cubicBezTo>
                  <a:cubicBezTo>
                    <a:pt x="49" y="21"/>
                    <a:pt x="50" y="21"/>
                    <a:pt x="50" y="21"/>
                  </a:cubicBezTo>
                  <a:cubicBezTo>
                    <a:pt x="51" y="22"/>
                    <a:pt x="52" y="22"/>
                    <a:pt x="52" y="23"/>
                  </a:cubicBezTo>
                  <a:cubicBezTo>
                    <a:pt x="52" y="24"/>
                    <a:pt x="53" y="24"/>
                    <a:pt x="53" y="25"/>
                  </a:cubicBezTo>
                  <a:close/>
                  <a:moveTo>
                    <a:pt x="50" y="25"/>
                  </a:moveTo>
                  <a:cubicBezTo>
                    <a:pt x="49" y="24"/>
                    <a:pt x="49" y="24"/>
                    <a:pt x="49" y="24"/>
                  </a:cubicBezTo>
                  <a:cubicBezTo>
                    <a:pt x="49" y="24"/>
                    <a:pt x="49" y="24"/>
                    <a:pt x="48" y="24"/>
                  </a:cubicBezTo>
                  <a:cubicBezTo>
                    <a:pt x="48" y="24"/>
                    <a:pt x="47" y="23"/>
                    <a:pt x="47" y="23"/>
                  </a:cubicBezTo>
                  <a:cubicBezTo>
                    <a:pt x="46" y="23"/>
                    <a:pt x="46" y="23"/>
                    <a:pt x="45" y="23"/>
                  </a:cubicBezTo>
                  <a:cubicBezTo>
                    <a:pt x="44" y="24"/>
                    <a:pt x="43" y="24"/>
                    <a:pt x="42" y="24"/>
                  </a:cubicBezTo>
                  <a:cubicBezTo>
                    <a:pt x="41" y="25"/>
                    <a:pt x="40" y="25"/>
                    <a:pt x="40" y="26"/>
                  </a:cubicBezTo>
                  <a:cubicBezTo>
                    <a:pt x="39" y="27"/>
                    <a:pt x="39" y="28"/>
                    <a:pt x="39" y="29"/>
                  </a:cubicBezTo>
                  <a:cubicBezTo>
                    <a:pt x="38" y="30"/>
                    <a:pt x="38" y="31"/>
                    <a:pt x="38" y="32"/>
                  </a:cubicBezTo>
                  <a:cubicBezTo>
                    <a:pt x="39" y="32"/>
                    <a:pt x="39" y="32"/>
                    <a:pt x="39" y="32"/>
                  </a:cubicBezTo>
                  <a:cubicBezTo>
                    <a:pt x="40" y="32"/>
                    <a:pt x="40" y="32"/>
                    <a:pt x="40" y="32"/>
                  </a:cubicBezTo>
                  <a:cubicBezTo>
                    <a:pt x="40" y="32"/>
                    <a:pt x="40" y="32"/>
                    <a:pt x="40" y="32"/>
                  </a:cubicBezTo>
                  <a:cubicBezTo>
                    <a:pt x="41" y="32"/>
                    <a:pt x="41" y="32"/>
                    <a:pt x="41" y="32"/>
                  </a:cubicBezTo>
                  <a:cubicBezTo>
                    <a:pt x="42" y="32"/>
                    <a:pt x="42" y="32"/>
                    <a:pt x="43" y="32"/>
                  </a:cubicBezTo>
                  <a:cubicBezTo>
                    <a:pt x="44" y="31"/>
                    <a:pt x="45" y="31"/>
                    <a:pt x="45" y="31"/>
                  </a:cubicBezTo>
                  <a:cubicBezTo>
                    <a:pt x="46" y="30"/>
                    <a:pt x="46" y="30"/>
                    <a:pt x="47" y="29"/>
                  </a:cubicBezTo>
                  <a:cubicBezTo>
                    <a:pt x="48" y="29"/>
                    <a:pt x="48" y="28"/>
                    <a:pt x="48" y="28"/>
                  </a:cubicBezTo>
                  <a:cubicBezTo>
                    <a:pt x="49" y="27"/>
                    <a:pt x="49" y="27"/>
                    <a:pt x="50" y="26"/>
                  </a:cubicBezTo>
                  <a:cubicBezTo>
                    <a:pt x="50" y="26"/>
                    <a:pt x="50" y="26"/>
                    <a:pt x="50" y="25"/>
                  </a:cubicBezTo>
                  <a:close/>
                  <a:moveTo>
                    <a:pt x="83" y="16"/>
                  </a:moveTo>
                  <a:cubicBezTo>
                    <a:pt x="83" y="17"/>
                    <a:pt x="83" y="19"/>
                    <a:pt x="82" y="21"/>
                  </a:cubicBezTo>
                  <a:cubicBezTo>
                    <a:pt x="81" y="23"/>
                    <a:pt x="80" y="25"/>
                    <a:pt x="78" y="26"/>
                  </a:cubicBezTo>
                  <a:cubicBezTo>
                    <a:pt x="76" y="28"/>
                    <a:pt x="75" y="29"/>
                    <a:pt x="73" y="30"/>
                  </a:cubicBezTo>
                  <a:cubicBezTo>
                    <a:pt x="71" y="32"/>
                    <a:pt x="69" y="32"/>
                    <a:pt x="68" y="33"/>
                  </a:cubicBezTo>
                  <a:cubicBezTo>
                    <a:pt x="66" y="33"/>
                    <a:pt x="64" y="34"/>
                    <a:pt x="63" y="34"/>
                  </a:cubicBezTo>
                  <a:cubicBezTo>
                    <a:pt x="61" y="34"/>
                    <a:pt x="59" y="33"/>
                    <a:pt x="58" y="32"/>
                  </a:cubicBezTo>
                  <a:cubicBezTo>
                    <a:pt x="57" y="31"/>
                    <a:pt x="56" y="29"/>
                    <a:pt x="56" y="27"/>
                  </a:cubicBezTo>
                  <a:cubicBezTo>
                    <a:pt x="56" y="25"/>
                    <a:pt x="56" y="23"/>
                    <a:pt x="56" y="21"/>
                  </a:cubicBezTo>
                  <a:cubicBezTo>
                    <a:pt x="57" y="20"/>
                    <a:pt x="57" y="18"/>
                    <a:pt x="58" y="16"/>
                  </a:cubicBezTo>
                  <a:cubicBezTo>
                    <a:pt x="59" y="14"/>
                    <a:pt x="61" y="13"/>
                    <a:pt x="62" y="11"/>
                  </a:cubicBezTo>
                  <a:cubicBezTo>
                    <a:pt x="63" y="10"/>
                    <a:pt x="65" y="9"/>
                    <a:pt x="66" y="8"/>
                  </a:cubicBezTo>
                  <a:cubicBezTo>
                    <a:pt x="68" y="7"/>
                    <a:pt x="70" y="6"/>
                    <a:pt x="71" y="6"/>
                  </a:cubicBezTo>
                  <a:cubicBezTo>
                    <a:pt x="72" y="6"/>
                    <a:pt x="74" y="6"/>
                    <a:pt x="75" y="6"/>
                  </a:cubicBezTo>
                  <a:cubicBezTo>
                    <a:pt x="77" y="7"/>
                    <a:pt x="78" y="8"/>
                    <a:pt x="79" y="8"/>
                  </a:cubicBezTo>
                  <a:cubicBezTo>
                    <a:pt x="80" y="9"/>
                    <a:pt x="80" y="9"/>
                    <a:pt x="80" y="9"/>
                  </a:cubicBezTo>
                  <a:cubicBezTo>
                    <a:pt x="82" y="11"/>
                    <a:pt x="83" y="13"/>
                    <a:pt x="83" y="16"/>
                  </a:cubicBezTo>
                  <a:close/>
                  <a:moveTo>
                    <a:pt x="80" y="17"/>
                  </a:moveTo>
                  <a:cubicBezTo>
                    <a:pt x="80" y="16"/>
                    <a:pt x="79" y="15"/>
                    <a:pt x="79" y="14"/>
                  </a:cubicBezTo>
                  <a:cubicBezTo>
                    <a:pt x="79" y="13"/>
                    <a:pt x="78" y="13"/>
                    <a:pt x="78" y="12"/>
                  </a:cubicBezTo>
                  <a:cubicBezTo>
                    <a:pt x="77" y="11"/>
                    <a:pt x="77" y="11"/>
                    <a:pt x="77" y="11"/>
                  </a:cubicBezTo>
                  <a:cubicBezTo>
                    <a:pt x="76" y="10"/>
                    <a:pt x="76" y="10"/>
                    <a:pt x="76" y="10"/>
                  </a:cubicBezTo>
                  <a:cubicBezTo>
                    <a:pt x="75" y="10"/>
                    <a:pt x="75" y="10"/>
                    <a:pt x="74" y="9"/>
                  </a:cubicBezTo>
                  <a:cubicBezTo>
                    <a:pt x="74" y="10"/>
                    <a:pt x="74" y="10"/>
                    <a:pt x="73" y="10"/>
                  </a:cubicBezTo>
                  <a:cubicBezTo>
                    <a:pt x="73" y="10"/>
                    <a:pt x="73" y="10"/>
                    <a:pt x="72" y="10"/>
                  </a:cubicBezTo>
                  <a:cubicBezTo>
                    <a:pt x="72" y="10"/>
                    <a:pt x="72" y="9"/>
                    <a:pt x="71" y="9"/>
                  </a:cubicBezTo>
                  <a:cubicBezTo>
                    <a:pt x="70" y="10"/>
                    <a:pt x="70" y="10"/>
                    <a:pt x="69" y="10"/>
                  </a:cubicBezTo>
                  <a:cubicBezTo>
                    <a:pt x="68" y="10"/>
                    <a:pt x="68" y="10"/>
                    <a:pt x="67" y="11"/>
                  </a:cubicBezTo>
                  <a:cubicBezTo>
                    <a:pt x="66" y="11"/>
                    <a:pt x="66" y="12"/>
                    <a:pt x="65" y="13"/>
                  </a:cubicBezTo>
                  <a:cubicBezTo>
                    <a:pt x="63" y="15"/>
                    <a:pt x="62" y="17"/>
                    <a:pt x="61" y="19"/>
                  </a:cubicBezTo>
                  <a:cubicBezTo>
                    <a:pt x="60" y="21"/>
                    <a:pt x="59" y="23"/>
                    <a:pt x="60" y="25"/>
                  </a:cubicBezTo>
                  <a:cubicBezTo>
                    <a:pt x="60" y="26"/>
                    <a:pt x="60" y="27"/>
                    <a:pt x="60" y="28"/>
                  </a:cubicBezTo>
                  <a:cubicBezTo>
                    <a:pt x="60" y="29"/>
                    <a:pt x="61" y="29"/>
                    <a:pt x="61" y="30"/>
                  </a:cubicBezTo>
                  <a:cubicBezTo>
                    <a:pt x="63" y="30"/>
                    <a:pt x="64" y="30"/>
                    <a:pt x="65" y="30"/>
                  </a:cubicBezTo>
                  <a:cubicBezTo>
                    <a:pt x="67" y="30"/>
                    <a:pt x="68" y="29"/>
                    <a:pt x="70" y="28"/>
                  </a:cubicBezTo>
                  <a:cubicBezTo>
                    <a:pt x="72" y="27"/>
                    <a:pt x="73" y="26"/>
                    <a:pt x="74" y="25"/>
                  </a:cubicBezTo>
                  <a:cubicBezTo>
                    <a:pt x="74" y="25"/>
                    <a:pt x="75" y="25"/>
                    <a:pt x="75" y="24"/>
                  </a:cubicBezTo>
                  <a:cubicBezTo>
                    <a:pt x="76" y="24"/>
                    <a:pt x="76" y="23"/>
                    <a:pt x="77" y="23"/>
                  </a:cubicBezTo>
                  <a:cubicBezTo>
                    <a:pt x="77" y="22"/>
                    <a:pt x="78" y="21"/>
                    <a:pt x="79" y="20"/>
                  </a:cubicBezTo>
                  <a:cubicBezTo>
                    <a:pt x="80" y="18"/>
                    <a:pt x="80" y="18"/>
                    <a:pt x="80" y="17"/>
                  </a:cubicBezTo>
                  <a:close/>
                  <a:moveTo>
                    <a:pt x="112" y="13"/>
                  </a:moveTo>
                  <a:cubicBezTo>
                    <a:pt x="112" y="14"/>
                    <a:pt x="112" y="16"/>
                    <a:pt x="111" y="18"/>
                  </a:cubicBezTo>
                  <a:cubicBezTo>
                    <a:pt x="110" y="20"/>
                    <a:pt x="109" y="22"/>
                    <a:pt x="107" y="23"/>
                  </a:cubicBezTo>
                  <a:cubicBezTo>
                    <a:pt x="105" y="25"/>
                    <a:pt x="104" y="26"/>
                    <a:pt x="102" y="27"/>
                  </a:cubicBezTo>
                  <a:cubicBezTo>
                    <a:pt x="100" y="29"/>
                    <a:pt x="98" y="29"/>
                    <a:pt x="97" y="30"/>
                  </a:cubicBezTo>
                  <a:cubicBezTo>
                    <a:pt x="95" y="30"/>
                    <a:pt x="93" y="31"/>
                    <a:pt x="92" y="31"/>
                  </a:cubicBezTo>
                  <a:cubicBezTo>
                    <a:pt x="90" y="31"/>
                    <a:pt x="88" y="30"/>
                    <a:pt x="87" y="29"/>
                  </a:cubicBezTo>
                  <a:cubicBezTo>
                    <a:pt x="86" y="28"/>
                    <a:pt x="85" y="26"/>
                    <a:pt x="85" y="24"/>
                  </a:cubicBezTo>
                  <a:cubicBezTo>
                    <a:pt x="85" y="22"/>
                    <a:pt x="85" y="20"/>
                    <a:pt x="85" y="18"/>
                  </a:cubicBezTo>
                  <a:cubicBezTo>
                    <a:pt x="86" y="17"/>
                    <a:pt x="87" y="15"/>
                    <a:pt x="87" y="13"/>
                  </a:cubicBezTo>
                  <a:cubicBezTo>
                    <a:pt x="88" y="11"/>
                    <a:pt x="90" y="10"/>
                    <a:pt x="91" y="8"/>
                  </a:cubicBezTo>
                  <a:cubicBezTo>
                    <a:pt x="92" y="7"/>
                    <a:pt x="94" y="6"/>
                    <a:pt x="95" y="5"/>
                  </a:cubicBezTo>
                  <a:cubicBezTo>
                    <a:pt x="97" y="4"/>
                    <a:pt x="99" y="3"/>
                    <a:pt x="100" y="3"/>
                  </a:cubicBezTo>
                  <a:cubicBezTo>
                    <a:pt x="101" y="3"/>
                    <a:pt x="103" y="3"/>
                    <a:pt x="104" y="3"/>
                  </a:cubicBezTo>
                  <a:cubicBezTo>
                    <a:pt x="106" y="4"/>
                    <a:pt x="107" y="5"/>
                    <a:pt x="108" y="5"/>
                  </a:cubicBezTo>
                  <a:cubicBezTo>
                    <a:pt x="109" y="6"/>
                    <a:pt x="109" y="6"/>
                    <a:pt x="110" y="6"/>
                  </a:cubicBezTo>
                  <a:cubicBezTo>
                    <a:pt x="111" y="8"/>
                    <a:pt x="112" y="10"/>
                    <a:pt x="112" y="13"/>
                  </a:cubicBezTo>
                  <a:close/>
                  <a:moveTo>
                    <a:pt x="109" y="14"/>
                  </a:moveTo>
                  <a:cubicBezTo>
                    <a:pt x="109" y="13"/>
                    <a:pt x="108" y="12"/>
                    <a:pt x="108" y="11"/>
                  </a:cubicBezTo>
                  <a:cubicBezTo>
                    <a:pt x="108" y="10"/>
                    <a:pt x="107" y="10"/>
                    <a:pt x="107" y="9"/>
                  </a:cubicBezTo>
                  <a:cubicBezTo>
                    <a:pt x="106" y="8"/>
                    <a:pt x="106" y="8"/>
                    <a:pt x="106" y="8"/>
                  </a:cubicBezTo>
                  <a:cubicBezTo>
                    <a:pt x="105" y="7"/>
                    <a:pt x="105" y="7"/>
                    <a:pt x="105" y="7"/>
                  </a:cubicBezTo>
                  <a:cubicBezTo>
                    <a:pt x="104" y="7"/>
                    <a:pt x="104" y="7"/>
                    <a:pt x="103" y="6"/>
                  </a:cubicBezTo>
                  <a:cubicBezTo>
                    <a:pt x="103" y="7"/>
                    <a:pt x="103" y="7"/>
                    <a:pt x="102" y="7"/>
                  </a:cubicBezTo>
                  <a:cubicBezTo>
                    <a:pt x="102" y="7"/>
                    <a:pt x="102" y="7"/>
                    <a:pt x="101" y="7"/>
                  </a:cubicBezTo>
                  <a:cubicBezTo>
                    <a:pt x="101" y="7"/>
                    <a:pt x="101" y="6"/>
                    <a:pt x="100" y="6"/>
                  </a:cubicBezTo>
                  <a:cubicBezTo>
                    <a:pt x="99" y="7"/>
                    <a:pt x="99" y="7"/>
                    <a:pt x="98" y="7"/>
                  </a:cubicBezTo>
                  <a:cubicBezTo>
                    <a:pt x="97" y="7"/>
                    <a:pt x="97" y="7"/>
                    <a:pt x="96" y="8"/>
                  </a:cubicBezTo>
                  <a:cubicBezTo>
                    <a:pt x="95" y="8"/>
                    <a:pt x="95" y="9"/>
                    <a:pt x="94" y="10"/>
                  </a:cubicBezTo>
                  <a:cubicBezTo>
                    <a:pt x="92" y="12"/>
                    <a:pt x="91" y="14"/>
                    <a:pt x="90" y="16"/>
                  </a:cubicBezTo>
                  <a:cubicBezTo>
                    <a:pt x="89" y="18"/>
                    <a:pt x="88" y="20"/>
                    <a:pt x="89" y="22"/>
                  </a:cubicBezTo>
                  <a:cubicBezTo>
                    <a:pt x="89" y="23"/>
                    <a:pt x="89" y="24"/>
                    <a:pt x="89" y="25"/>
                  </a:cubicBezTo>
                  <a:cubicBezTo>
                    <a:pt x="89" y="26"/>
                    <a:pt x="90" y="26"/>
                    <a:pt x="90" y="27"/>
                  </a:cubicBezTo>
                  <a:cubicBezTo>
                    <a:pt x="92" y="27"/>
                    <a:pt x="93" y="27"/>
                    <a:pt x="94" y="27"/>
                  </a:cubicBezTo>
                  <a:cubicBezTo>
                    <a:pt x="96" y="27"/>
                    <a:pt x="97" y="26"/>
                    <a:pt x="99" y="25"/>
                  </a:cubicBezTo>
                  <a:cubicBezTo>
                    <a:pt x="101" y="24"/>
                    <a:pt x="102" y="23"/>
                    <a:pt x="103" y="22"/>
                  </a:cubicBezTo>
                  <a:cubicBezTo>
                    <a:pt x="103" y="22"/>
                    <a:pt x="104" y="22"/>
                    <a:pt x="104" y="21"/>
                  </a:cubicBezTo>
                  <a:cubicBezTo>
                    <a:pt x="105" y="21"/>
                    <a:pt x="105" y="20"/>
                    <a:pt x="106" y="20"/>
                  </a:cubicBezTo>
                  <a:cubicBezTo>
                    <a:pt x="107" y="19"/>
                    <a:pt x="107" y="18"/>
                    <a:pt x="108" y="17"/>
                  </a:cubicBezTo>
                  <a:cubicBezTo>
                    <a:pt x="109" y="15"/>
                    <a:pt x="109" y="15"/>
                    <a:pt x="109" y="14"/>
                  </a:cubicBezTo>
                  <a:close/>
                  <a:moveTo>
                    <a:pt x="141" y="10"/>
                  </a:moveTo>
                  <a:cubicBezTo>
                    <a:pt x="141" y="11"/>
                    <a:pt x="141" y="13"/>
                    <a:pt x="140" y="15"/>
                  </a:cubicBezTo>
                  <a:cubicBezTo>
                    <a:pt x="139" y="17"/>
                    <a:pt x="138" y="19"/>
                    <a:pt x="136" y="20"/>
                  </a:cubicBezTo>
                  <a:cubicBezTo>
                    <a:pt x="134" y="22"/>
                    <a:pt x="133" y="23"/>
                    <a:pt x="131" y="24"/>
                  </a:cubicBezTo>
                  <a:cubicBezTo>
                    <a:pt x="129" y="26"/>
                    <a:pt x="127" y="26"/>
                    <a:pt x="126" y="27"/>
                  </a:cubicBezTo>
                  <a:cubicBezTo>
                    <a:pt x="124" y="27"/>
                    <a:pt x="122" y="27"/>
                    <a:pt x="121" y="28"/>
                  </a:cubicBezTo>
                  <a:cubicBezTo>
                    <a:pt x="119" y="28"/>
                    <a:pt x="117" y="27"/>
                    <a:pt x="116" y="26"/>
                  </a:cubicBezTo>
                  <a:cubicBezTo>
                    <a:pt x="115" y="25"/>
                    <a:pt x="114" y="23"/>
                    <a:pt x="114" y="21"/>
                  </a:cubicBezTo>
                  <a:cubicBezTo>
                    <a:pt x="114" y="19"/>
                    <a:pt x="114" y="17"/>
                    <a:pt x="114" y="15"/>
                  </a:cubicBezTo>
                  <a:cubicBezTo>
                    <a:pt x="115" y="14"/>
                    <a:pt x="116" y="12"/>
                    <a:pt x="117" y="10"/>
                  </a:cubicBezTo>
                  <a:cubicBezTo>
                    <a:pt x="117" y="8"/>
                    <a:pt x="119" y="7"/>
                    <a:pt x="120" y="5"/>
                  </a:cubicBezTo>
                  <a:cubicBezTo>
                    <a:pt x="121" y="4"/>
                    <a:pt x="123" y="3"/>
                    <a:pt x="124" y="2"/>
                  </a:cubicBezTo>
                  <a:cubicBezTo>
                    <a:pt x="126" y="1"/>
                    <a:pt x="128" y="0"/>
                    <a:pt x="129" y="0"/>
                  </a:cubicBezTo>
                  <a:cubicBezTo>
                    <a:pt x="131" y="0"/>
                    <a:pt x="132" y="0"/>
                    <a:pt x="133" y="0"/>
                  </a:cubicBezTo>
                  <a:cubicBezTo>
                    <a:pt x="135" y="1"/>
                    <a:pt x="136" y="2"/>
                    <a:pt x="137" y="2"/>
                  </a:cubicBezTo>
                  <a:cubicBezTo>
                    <a:pt x="138" y="3"/>
                    <a:pt x="138" y="3"/>
                    <a:pt x="139" y="3"/>
                  </a:cubicBezTo>
                  <a:cubicBezTo>
                    <a:pt x="140" y="5"/>
                    <a:pt x="141" y="7"/>
                    <a:pt x="141" y="10"/>
                  </a:cubicBezTo>
                  <a:close/>
                  <a:moveTo>
                    <a:pt x="138" y="11"/>
                  </a:moveTo>
                  <a:cubicBezTo>
                    <a:pt x="138" y="10"/>
                    <a:pt x="138" y="9"/>
                    <a:pt x="137" y="8"/>
                  </a:cubicBezTo>
                  <a:cubicBezTo>
                    <a:pt x="137" y="7"/>
                    <a:pt x="136" y="7"/>
                    <a:pt x="136" y="6"/>
                  </a:cubicBezTo>
                  <a:cubicBezTo>
                    <a:pt x="135" y="5"/>
                    <a:pt x="135" y="5"/>
                    <a:pt x="135" y="5"/>
                  </a:cubicBezTo>
                  <a:cubicBezTo>
                    <a:pt x="134" y="4"/>
                    <a:pt x="134" y="4"/>
                    <a:pt x="134" y="4"/>
                  </a:cubicBezTo>
                  <a:cubicBezTo>
                    <a:pt x="134" y="4"/>
                    <a:pt x="133" y="4"/>
                    <a:pt x="133" y="3"/>
                  </a:cubicBezTo>
                  <a:cubicBezTo>
                    <a:pt x="132" y="4"/>
                    <a:pt x="132" y="4"/>
                    <a:pt x="131" y="4"/>
                  </a:cubicBezTo>
                  <a:cubicBezTo>
                    <a:pt x="131" y="4"/>
                    <a:pt x="131" y="4"/>
                    <a:pt x="130" y="4"/>
                  </a:cubicBezTo>
                  <a:cubicBezTo>
                    <a:pt x="130" y="3"/>
                    <a:pt x="130" y="3"/>
                    <a:pt x="129" y="3"/>
                  </a:cubicBezTo>
                  <a:cubicBezTo>
                    <a:pt x="128" y="4"/>
                    <a:pt x="128" y="4"/>
                    <a:pt x="127" y="4"/>
                  </a:cubicBezTo>
                  <a:cubicBezTo>
                    <a:pt x="126" y="4"/>
                    <a:pt x="126" y="4"/>
                    <a:pt x="125" y="5"/>
                  </a:cubicBezTo>
                  <a:cubicBezTo>
                    <a:pt x="125" y="5"/>
                    <a:pt x="124" y="6"/>
                    <a:pt x="123" y="7"/>
                  </a:cubicBezTo>
                  <a:cubicBezTo>
                    <a:pt x="121" y="9"/>
                    <a:pt x="120" y="11"/>
                    <a:pt x="119" y="13"/>
                  </a:cubicBezTo>
                  <a:cubicBezTo>
                    <a:pt x="118" y="15"/>
                    <a:pt x="117" y="17"/>
                    <a:pt x="118" y="19"/>
                  </a:cubicBezTo>
                  <a:cubicBezTo>
                    <a:pt x="118" y="20"/>
                    <a:pt x="118" y="21"/>
                    <a:pt x="118" y="22"/>
                  </a:cubicBezTo>
                  <a:cubicBezTo>
                    <a:pt x="118" y="23"/>
                    <a:pt x="119" y="23"/>
                    <a:pt x="119" y="24"/>
                  </a:cubicBezTo>
                  <a:cubicBezTo>
                    <a:pt x="121" y="24"/>
                    <a:pt x="122" y="24"/>
                    <a:pt x="123" y="24"/>
                  </a:cubicBezTo>
                  <a:cubicBezTo>
                    <a:pt x="125" y="24"/>
                    <a:pt x="126" y="23"/>
                    <a:pt x="128" y="22"/>
                  </a:cubicBezTo>
                  <a:cubicBezTo>
                    <a:pt x="130" y="21"/>
                    <a:pt x="131" y="20"/>
                    <a:pt x="132" y="19"/>
                  </a:cubicBezTo>
                  <a:cubicBezTo>
                    <a:pt x="132" y="19"/>
                    <a:pt x="133" y="19"/>
                    <a:pt x="133" y="18"/>
                  </a:cubicBezTo>
                  <a:cubicBezTo>
                    <a:pt x="134" y="18"/>
                    <a:pt x="134" y="17"/>
                    <a:pt x="135" y="17"/>
                  </a:cubicBezTo>
                  <a:cubicBezTo>
                    <a:pt x="136" y="16"/>
                    <a:pt x="136" y="15"/>
                    <a:pt x="137" y="14"/>
                  </a:cubicBezTo>
                  <a:cubicBezTo>
                    <a:pt x="138" y="12"/>
                    <a:pt x="138" y="12"/>
                    <a:pt x="138"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260"/>
            <p:cNvSpPr>
              <a:spLocks noEditPoints="1"/>
            </p:cNvSpPr>
            <p:nvPr/>
          </p:nvSpPr>
          <p:spPr bwMode="auto">
            <a:xfrm>
              <a:off x="5201" y="1763"/>
              <a:ext cx="128" cy="35"/>
            </a:xfrm>
            <a:custGeom>
              <a:avLst/>
              <a:gdLst>
                <a:gd name="T0" fmla="*/ 20 w 141"/>
                <a:gd name="T1" fmla="*/ 16 h 39"/>
                <a:gd name="T2" fmla="*/ 9 w 141"/>
                <a:gd name="T3" fmla="*/ 18 h 39"/>
                <a:gd name="T4" fmla="*/ 6 w 141"/>
                <a:gd name="T5" fmla="*/ 22 h 39"/>
                <a:gd name="T6" fmla="*/ 13 w 141"/>
                <a:gd name="T7" fmla="*/ 23 h 39"/>
                <a:gd name="T8" fmla="*/ 20 w 141"/>
                <a:gd name="T9" fmla="*/ 33 h 39"/>
                <a:gd name="T10" fmla="*/ 5 w 141"/>
                <a:gd name="T11" fmla="*/ 39 h 39"/>
                <a:gd name="T12" fmla="*/ 1 w 141"/>
                <a:gd name="T13" fmla="*/ 37 h 39"/>
                <a:gd name="T14" fmla="*/ 9 w 141"/>
                <a:gd name="T15" fmla="*/ 36 h 39"/>
                <a:gd name="T16" fmla="*/ 17 w 141"/>
                <a:gd name="T17" fmla="*/ 28 h 39"/>
                <a:gd name="T18" fmla="*/ 8 w 141"/>
                <a:gd name="T19" fmla="*/ 26 h 39"/>
                <a:gd name="T20" fmla="*/ 3 w 141"/>
                <a:gd name="T21" fmla="*/ 22 h 39"/>
                <a:gd name="T22" fmla="*/ 11 w 141"/>
                <a:gd name="T23" fmla="*/ 14 h 39"/>
                <a:gd name="T24" fmla="*/ 21 w 141"/>
                <a:gd name="T25" fmla="*/ 12 h 39"/>
                <a:gd name="T26" fmla="*/ 26 w 141"/>
                <a:gd name="T27" fmla="*/ 12 h 39"/>
                <a:gd name="T28" fmla="*/ 50 w 141"/>
                <a:gd name="T29" fmla="*/ 30 h 39"/>
                <a:gd name="T30" fmla="*/ 36 w 141"/>
                <a:gd name="T31" fmla="*/ 35 h 39"/>
                <a:gd name="T32" fmla="*/ 30 w 141"/>
                <a:gd name="T33" fmla="*/ 24 h 39"/>
                <a:gd name="T34" fmla="*/ 36 w 141"/>
                <a:gd name="T35" fmla="*/ 14 h 39"/>
                <a:gd name="T36" fmla="*/ 42 w 141"/>
                <a:gd name="T37" fmla="*/ 9 h 39"/>
                <a:gd name="T38" fmla="*/ 43 w 141"/>
                <a:gd name="T39" fmla="*/ 12 h 39"/>
                <a:gd name="T40" fmla="*/ 37 w 141"/>
                <a:gd name="T41" fmla="*/ 18 h 39"/>
                <a:gd name="T42" fmla="*/ 34 w 141"/>
                <a:gd name="T43" fmla="*/ 31 h 39"/>
                <a:gd name="T44" fmla="*/ 36 w 141"/>
                <a:gd name="T45" fmla="*/ 27 h 39"/>
                <a:gd name="T46" fmla="*/ 43 w 141"/>
                <a:gd name="T47" fmla="*/ 21 h 39"/>
                <a:gd name="T48" fmla="*/ 50 w 141"/>
                <a:gd name="T49" fmla="*/ 21 h 39"/>
                <a:gd name="T50" fmla="*/ 48 w 141"/>
                <a:gd name="T51" fmla="*/ 24 h 39"/>
                <a:gd name="T52" fmla="*/ 39 w 141"/>
                <a:gd name="T53" fmla="*/ 29 h 39"/>
                <a:gd name="T54" fmla="*/ 41 w 141"/>
                <a:gd name="T55" fmla="*/ 32 h 39"/>
                <a:gd name="T56" fmla="*/ 50 w 141"/>
                <a:gd name="T57" fmla="*/ 27 h 39"/>
                <a:gd name="T58" fmla="*/ 73 w 141"/>
                <a:gd name="T59" fmla="*/ 30 h 39"/>
                <a:gd name="T60" fmla="*/ 56 w 141"/>
                <a:gd name="T61" fmla="*/ 22 h 39"/>
                <a:gd name="T62" fmla="*/ 75 w 141"/>
                <a:gd name="T63" fmla="*/ 7 h 39"/>
                <a:gd name="T64" fmla="*/ 79 w 141"/>
                <a:gd name="T65" fmla="*/ 14 h 39"/>
                <a:gd name="T66" fmla="*/ 73 w 141"/>
                <a:gd name="T67" fmla="*/ 10 h 39"/>
                <a:gd name="T68" fmla="*/ 65 w 141"/>
                <a:gd name="T69" fmla="*/ 13 h 39"/>
                <a:gd name="T70" fmla="*/ 65 w 141"/>
                <a:gd name="T71" fmla="*/ 30 h 39"/>
                <a:gd name="T72" fmla="*/ 79 w 141"/>
                <a:gd name="T73" fmla="*/ 20 h 39"/>
                <a:gd name="T74" fmla="*/ 102 w 141"/>
                <a:gd name="T75" fmla="*/ 27 h 39"/>
                <a:gd name="T76" fmla="*/ 85 w 141"/>
                <a:gd name="T77" fmla="*/ 19 h 39"/>
                <a:gd name="T78" fmla="*/ 104 w 141"/>
                <a:gd name="T79" fmla="*/ 4 h 39"/>
                <a:gd name="T80" fmla="*/ 108 w 141"/>
                <a:gd name="T81" fmla="*/ 11 h 39"/>
                <a:gd name="T82" fmla="*/ 102 w 141"/>
                <a:gd name="T83" fmla="*/ 7 h 39"/>
                <a:gd name="T84" fmla="*/ 94 w 141"/>
                <a:gd name="T85" fmla="*/ 10 h 39"/>
                <a:gd name="T86" fmla="*/ 94 w 141"/>
                <a:gd name="T87" fmla="*/ 27 h 39"/>
                <a:gd name="T88" fmla="*/ 108 w 141"/>
                <a:gd name="T89" fmla="*/ 17 h 39"/>
                <a:gd name="T90" fmla="*/ 131 w 141"/>
                <a:gd name="T91" fmla="*/ 24 h 39"/>
                <a:gd name="T92" fmla="*/ 114 w 141"/>
                <a:gd name="T93" fmla="*/ 16 h 39"/>
                <a:gd name="T94" fmla="*/ 133 w 141"/>
                <a:gd name="T95" fmla="*/ 1 h 39"/>
                <a:gd name="T96" fmla="*/ 137 w 141"/>
                <a:gd name="T97" fmla="*/ 8 h 39"/>
                <a:gd name="T98" fmla="*/ 131 w 141"/>
                <a:gd name="T99" fmla="*/ 4 h 39"/>
                <a:gd name="T100" fmla="*/ 123 w 141"/>
                <a:gd name="T101" fmla="*/ 7 h 39"/>
                <a:gd name="T102" fmla="*/ 123 w 141"/>
                <a:gd name="T103" fmla="*/ 24 h 39"/>
                <a:gd name="T104" fmla="*/ 137 w 141"/>
                <a:gd name="T105"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1" h="39">
                  <a:moveTo>
                    <a:pt x="26" y="12"/>
                  </a:moveTo>
                  <a:cubicBezTo>
                    <a:pt x="26" y="13"/>
                    <a:pt x="26" y="13"/>
                    <a:pt x="26" y="14"/>
                  </a:cubicBezTo>
                  <a:cubicBezTo>
                    <a:pt x="25" y="14"/>
                    <a:pt x="25" y="15"/>
                    <a:pt x="25" y="15"/>
                  </a:cubicBezTo>
                  <a:cubicBezTo>
                    <a:pt x="24" y="15"/>
                    <a:pt x="22" y="15"/>
                    <a:pt x="21" y="16"/>
                  </a:cubicBezTo>
                  <a:cubicBezTo>
                    <a:pt x="20" y="16"/>
                    <a:pt x="20" y="16"/>
                    <a:pt x="20" y="16"/>
                  </a:cubicBezTo>
                  <a:cubicBezTo>
                    <a:pt x="19" y="16"/>
                    <a:pt x="19" y="16"/>
                    <a:pt x="18" y="16"/>
                  </a:cubicBezTo>
                  <a:cubicBezTo>
                    <a:pt x="17" y="16"/>
                    <a:pt x="16" y="16"/>
                    <a:pt x="16" y="16"/>
                  </a:cubicBezTo>
                  <a:cubicBezTo>
                    <a:pt x="15" y="16"/>
                    <a:pt x="15" y="16"/>
                    <a:pt x="14" y="16"/>
                  </a:cubicBezTo>
                  <a:cubicBezTo>
                    <a:pt x="12" y="16"/>
                    <a:pt x="11" y="17"/>
                    <a:pt x="10" y="17"/>
                  </a:cubicBezTo>
                  <a:cubicBezTo>
                    <a:pt x="9" y="18"/>
                    <a:pt x="9" y="18"/>
                    <a:pt x="9" y="18"/>
                  </a:cubicBezTo>
                  <a:cubicBezTo>
                    <a:pt x="9" y="19"/>
                    <a:pt x="9" y="19"/>
                    <a:pt x="9" y="19"/>
                  </a:cubicBezTo>
                  <a:cubicBezTo>
                    <a:pt x="8" y="20"/>
                    <a:pt x="8" y="20"/>
                    <a:pt x="8" y="20"/>
                  </a:cubicBezTo>
                  <a:cubicBezTo>
                    <a:pt x="8" y="20"/>
                    <a:pt x="8" y="20"/>
                    <a:pt x="7" y="21"/>
                  </a:cubicBezTo>
                  <a:cubicBezTo>
                    <a:pt x="7" y="21"/>
                    <a:pt x="7" y="21"/>
                    <a:pt x="7" y="22"/>
                  </a:cubicBezTo>
                  <a:cubicBezTo>
                    <a:pt x="6" y="22"/>
                    <a:pt x="6" y="22"/>
                    <a:pt x="6" y="22"/>
                  </a:cubicBezTo>
                  <a:cubicBezTo>
                    <a:pt x="7" y="22"/>
                    <a:pt x="7" y="23"/>
                    <a:pt x="8" y="23"/>
                  </a:cubicBezTo>
                  <a:cubicBezTo>
                    <a:pt x="8" y="23"/>
                    <a:pt x="9" y="23"/>
                    <a:pt x="10" y="23"/>
                  </a:cubicBezTo>
                  <a:cubicBezTo>
                    <a:pt x="10" y="23"/>
                    <a:pt x="10" y="23"/>
                    <a:pt x="11" y="23"/>
                  </a:cubicBezTo>
                  <a:cubicBezTo>
                    <a:pt x="12" y="23"/>
                    <a:pt x="12" y="23"/>
                    <a:pt x="12" y="23"/>
                  </a:cubicBezTo>
                  <a:cubicBezTo>
                    <a:pt x="12" y="23"/>
                    <a:pt x="13" y="23"/>
                    <a:pt x="13" y="23"/>
                  </a:cubicBezTo>
                  <a:cubicBezTo>
                    <a:pt x="13" y="23"/>
                    <a:pt x="13" y="23"/>
                    <a:pt x="13" y="23"/>
                  </a:cubicBezTo>
                  <a:cubicBezTo>
                    <a:pt x="16" y="23"/>
                    <a:pt x="18" y="24"/>
                    <a:pt x="19" y="25"/>
                  </a:cubicBezTo>
                  <a:cubicBezTo>
                    <a:pt x="20" y="25"/>
                    <a:pt x="21" y="27"/>
                    <a:pt x="21" y="29"/>
                  </a:cubicBezTo>
                  <a:cubicBezTo>
                    <a:pt x="21" y="30"/>
                    <a:pt x="21" y="30"/>
                    <a:pt x="21" y="31"/>
                  </a:cubicBezTo>
                  <a:cubicBezTo>
                    <a:pt x="21" y="31"/>
                    <a:pt x="21" y="32"/>
                    <a:pt x="20" y="33"/>
                  </a:cubicBezTo>
                  <a:cubicBezTo>
                    <a:pt x="20" y="33"/>
                    <a:pt x="20" y="34"/>
                    <a:pt x="19" y="34"/>
                  </a:cubicBezTo>
                  <a:cubicBezTo>
                    <a:pt x="19" y="35"/>
                    <a:pt x="18" y="35"/>
                    <a:pt x="18" y="35"/>
                  </a:cubicBezTo>
                  <a:cubicBezTo>
                    <a:pt x="16" y="37"/>
                    <a:pt x="15" y="38"/>
                    <a:pt x="14" y="38"/>
                  </a:cubicBezTo>
                  <a:cubicBezTo>
                    <a:pt x="12" y="39"/>
                    <a:pt x="11" y="39"/>
                    <a:pt x="9" y="39"/>
                  </a:cubicBezTo>
                  <a:cubicBezTo>
                    <a:pt x="7" y="39"/>
                    <a:pt x="6" y="39"/>
                    <a:pt x="5" y="39"/>
                  </a:cubicBezTo>
                  <a:cubicBezTo>
                    <a:pt x="4" y="39"/>
                    <a:pt x="3" y="39"/>
                    <a:pt x="2" y="38"/>
                  </a:cubicBezTo>
                  <a:cubicBezTo>
                    <a:pt x="1" y="38"/>
                    <a:pt x="1" y="38"/>
                    <a:pt x="1" y="38"/>
                  </a:cubicBezTo>
                  <a:cubicBezTo>
                    <a:pt x="1" y="37"/>
                    <a:pt x="1" y="37"/>
                    <a:pt x="1" y="37"/>
                  </a:cubicBezTo>
                  <a:cubicBezTo>
                    <a:pt x="1" y="37"/>
                    <a:pt x="1" y="37"/>
                    <a:pt x="1" y="37"/>
                  </a:cubicBezTo>
                  <a:cubicBezTo>
                    <a:pt x="1" y="37"/>
                    <a:pt x="1" y="37"/>
                    <a:pt x="1" y="37"/>
                  </a:cubicBezTo>
                  <a:cubicBezTo>
                    <a:pt x="0" y="35"/>
                    <a:pt x="1" y="35"/>
                    <a:pt x="3" y="35"/>
                  </a:cubicBezTo>
                  <a:cubicBezTo>
                    <a:pt x="3" y="35"/>
                    <a:pt x="3" y="35"/>
                    <a:pt x="4" y="35"/>
                  </a:cubicBezTo>
                  <a:cubicBezTo>
                    <a:pt x="4" y="35"/>
                    <a:pt x="4" y="35"/>
                    <a:pt x="4" y="35"/>
                  </a:cubicBezTo>
                  <a:cubicBezTo>
                    <a:pt x="5" y="35"/>
                    <a:pt x="5" y="35"/>
                    <a:pt x="5" y="35"/>
                  </a:cubicBezTo>
                  <a:cubicBezTo>
                    <a:pt x="6" y="36"/>
                    <a:pt x="8" y="36"/>
                    <a:pt x="9" y="36"/>
                  </a:cubicBezTo>
                  <a:cubicBezTo>
                    <a:pt x="10" y="36"/>
                    <a:pt x="12" y="35"/>
                    <a:pt x="13" y="35"/>
                  </a:cubicBezTo>
                  <a:cubicBezTo>
                    <a:pt x="15" y="34"/>
                    <a:pt x="16" y="33"/>
                    <a:pt x="17" y="32"/>
                  </a:cubicBezTo>
                  <a:cubicBezTo>
                    <a:pt x="17" y="32"/>
                    <a:pt x="17" y="31"/>
                    <a:pt x="18" y="31"/>
                  </a:cubicBezTo>
                  <a:cubicBezTo>
                    <a:pt x="18" y="31"/>
                    <a:pt x="18" y="30"/>
                    <a:pt x="18" y="30"/>
                  </a:cubicBezTo>
                  <a:cubicBezTo>
                    <a:pt x="18" y="29"/>
                    <a:pt x="17" y="28"/>
                    <a:pt x="17" y="28"/>
                  </a:cubicBezTo>
                  <a:cubicBezTo>
                    <a:pt x="16" y="27"/>
                    <a:pt x="16" y="27"/>
                    <a:pt x="15" y="26"/>
                  </a:cubicBezTo>
                  <a:cubicBezTo>
                    <a:pt x="14" y="26"/>
                    <a:pt x="13" y="26"/>
                    <a:pt x="12" y="26"/>
                  </a:cubicBezTo>
                  <a:cubicBezTo>
                    <a:pt x="11" y="26"/>
                    <a:pt x="10" y="26"/>
                    <a:pt x="9" y="26"/>
                  </a:cubicBezTo>
                  <a:cubicBezTo>
                    <a:pt x="9" y="26"/>
                    <a:pt x="9" y="26"/>
                    <a:pt x="9" y="26"/>
                  </a:cubicBezTo>
                  <a:cubicBezTo>
                    <a:pt x="8" y="26"/>
                    <a:pt x="8" y="26"/>
                    <a:pt x="8" y="26"/>
                  </a:cubicBezTo>
                  <a:cubicBezTo>
                    <a:pt x="7" y="26"/>
                    <a:pt x="7" y="26"/>
                    <a:pt x="7" y="26"/>
                  </a:cubicBezTo>
                  <a:cubicBezTo>
                    <a:pt x="6" y="26"/>
                    <a:pt x="6" y="26"/>
                    <a:pt x="6" y="26"/>
                  </a:cubicBezTo>
                  <a:cubicBezTo>
                    <a:pt x="5" y="26"/>
                    <a:pt x="4" y="26"/>
                    <a:pt x="4" y="25"/>
                  </a:cubicBezTo>
                  <a:cubicBezTo>
                    <a:pt x="3" y="25"/>
                    <a:pt x="2" y="24"/>
                    <a:pt x="2" y="24"/>
                  </a:cubicBezTo>
                  <a:cubicBezTo>
                    <a:pt x="2" y="24"/>
                    <a:pt x="3" y="23"/>
                    <a:pt x="3" y="22"/>
                  </a:cubicBezTo>
                  <a:cubicBezTo>
                    <a:pt x="3" y="22"/>
                    <a:pt x="4" y="21"/>
                    <a:pt x="4" y="20"/>
                  </a:cubicBezTo>
                  <a:cubicBezTo>
                    <a:pt x="5" y="18"/>
                    <a:pt x="6" y="17"/>
                    <a:pt x="7" y="16"/>
                  </a:cubicBezTo>
                  <a:cubicBezTo>
                    <a:pt x="7" y="15"/>
                    <a:pt x="8" y="14"/>
                    <a:pt x="8" y="14"/>
                  </a:cubicBezTo>
                  <a:cubicBezTo>
                    <a:pt x="8" y="14"/>
                    <a:pt x="9" y="14"/>
                    <a:pt x="9" y="14"/>
                  </a:cubicBezTo>
                  <a:cubicBezTo>
                    <a:pt x="9" y="14"/>
                    <a:pt x="10" y="14"/>
                    <a:pt x="11" y="14"/>
                  </a:cubicBezTo>
                  <a:cubicBezTo>
                    <a:pt x="11" y="14"/>
                    <a:pt x="12" y="14"/>
                    <a:pt x="13" y="13"/>
                  </a:cubicBezTo>
                  <a:cubicBezTo>
                    <a:pt x="14" y="13"/>
                    <a:pt x="15" y="13"/>
                    <a:pt x="16" y="13"/>
                  </a:cubicBezTo>
                  <a:cubicBezTo>
                    <a:pt x="17" y="13"/>
                    <a:pt x="18" y="13"/>
                    <a:pt x="18" y="13"/>
                  </a:cubicBezTo>
                  <a:cubicBezTo>
                    <a:pt x="19" y="13"/>
                    <a:pt x="19" y="13"/>
                    <a:pt x="20" y="12"/>
                  </a:cubicBezTo>
                  <a:cubicBezTo>
                    <a:pt x="21" y="12"/>
                    <a:pt x="21" y="12"/>
                    <a:pt x="21" y="12"/>
                  </a:cubicBezTo>
                  <a:cubicBezTo>
                    <a:pt x="21" y="12"/>
                    <a:pt x="21" y="12"/>
                    <a:pt x="22" y="12"/>
                  </a:cubicBezTo>
                  <a:cubicBezTo>
                    <a:pt x="23" y="11"/>
                    <a:pt x="23" y="11"/>
                    <a:pt x="24" y="11"/>
                  </a:cubicBezTo>
                  <a:cubicBezTo>
                    <a:pt x="24" y="11"/>
                    <a:pt x="25" y="11"/>
                    <a:pt x="26" y="12"/>
                  </a:cubicBezTo>
                  <a:cubicBezTo>
                    <a:pt x="26" y="12"/>
                    <a:pt x="26" y="12"/>
                    <a:pt x="26" y="12"/>
                  </a:cubicBezTo>
                  <a:cubicBezTo>
                    <a:pt x="26" y="12"/>
                    <a:pt x="26" y="12"/>
                    <a:pt x="26" y="12"/>
                  </a:cubicBezTo>
                  <a:cubicBezTo>
                    <a:pt x="26" y="12"/>
                    <a:pt x="26" y="12"/>
                    <a:pt x="26" y="12"/>
                  </a:cubicBezTo>
                  <a:close/>
                  <a:moveTo>
                    <a:pt x="53" y="25"/>
                  </a:moveTo>
                  <a:cubicBezTo>
                    <a:pt x="53" y="26"/>
                    <a:pt x="53" y="26"/>
                    <a:pt x="53" y="27"/>
                  </a:cubicBezTo>
                  <a:cubicBezTo>
                    <a:pt x="53" y="28"/>
                    <a:pt x="52" y="28"/>
                    <a:pt x="52" y="29"/>
                  </a:cubicBezTo>
                  <a:cubicBezTo>
                    <a:pt x="51" y="29"/>
                    <a:pt x="51" y="30"/>
                    <a:pt x="50" y="30"/>
                  </a:cubicBezTo>
                  <a:cubicBezTo>
                    <a:pt x="50" y="31"/>
                    <a:pt x="49" y="31"/>
                    <a:pt x="49" y="32"/>
                  </a:cubicBezTo>
                  <a:cubicBezTo>
                    <a:pt x="48" y="32"/>
                    <a:pt x="48" y="32"/>
                    <a:pt x="47" y="33"/>
                  </a:cubicBezTo>
                  <a:cubicBezTo>
                    <a:pt x="47" y="33"/>
                    <a:pt x="46" y="34"/>
                    <a:pt x="46" y="34"/>
                  </a:cubicBezTo>
                  <a:cubicBezTo>
                    <a:pt x="44" y="35"/>
                    <a:pt x="42" y="35"/>
                    <a:pt x="39" y="36"/>
                  </a:cubicBezTo>
                  <a:cubicBezTo>
                    <a:pt x="38" y="36"/>
                    <a:pt x="37" y="36"/>
                    <a:pt x="36" y="35"/>
                  </a:cubicBezTo>
                  <a:cubicBezTo>
                    <a:pt x="35" y="35"/>
                    <a:pt x="34" y="35"/>
                    <a:pt x="33" y="34"/>
                  </a:cubicBezTo>
                  <a:cubicBezTo>
                    <a:pt x="32" y="34"/>
                    <a:pt x="32" y="33"/>
                    <a:pt x="31" y="32"/>
                  </a:cubicBezTo>
                  <a:cubicBezTo>
                    <a:pt x="30" y="32"/>
                    <a:pt x="30" y="31"/>
                    <a:pt x="30" y="30"/>
                  </a:cubicBezTo>
                  <a:cubicBezTo>
                    <a:pt x="30" y="29"/>
                    <a:pt x="30" y="28"/>
                    <a:pt x="30" y="27"/>
                  </a:cubicBezTo>
                  <a:cubicBezTo>
                    <a:pt x="30" y="26"/>
                    <a:pt x="30" y="25"/>
                    <a:pt x="30" y="24"/>
                  </a:cubicBezTo>
                  <a:cubicBezTo>
                    <a:pt x="30" y="24"/>
                    <a:pt x="30" y="23"/>
                    <a:pt x="31" y="22"/>
                  </a:cubicBezTo>
                  <a:cubicBezTo>
                    <a:pt x="31" y="21"/>
                    <a:pt x="32" y="20"/>
                    <a:pt x="32" y="19"/>
                  </a:cubicBezTo>
                  <a:cubicBezTo>
                    <a:pt x="33" y="19"/>
                    <a:pt x="33" y="18"/>
                    <a:pt x="33" y="17"/>
                  </a:cubicBezTo>
                  <a:cubicBezTo>
                    <a:pt x="34" y="17"/>
                    <a:pt x="34" y="16"/>
                    <a:pt x="35" y="15"/>
                  </a:cubicBezTo>
                  <a:cubicBezTo>
                    <a:pt x="35" y="15"/>
                    <a:pt x="36" y="14"/>
                    <a:pt x="36" y="14"/>
                  </a:cubicBezTo>
                  <a:cubicBezTo>
                    <a:pt x="37" y="13"/>
                    <a:pt x="37" y="12"/>
                    <a:pt x="38" y="12"/>
                  </a:cubicBezTo>
                  <a:cubicBezTo>
                    <a:pt x="39" y="11"/>
                    <a:pt x="39" y="11"/>
                    <a:pt x="39" y="11"/>
                  </a:cubicBezTo>
                  <a:cubicBezTo>
                    <a:pt x="39" y="11"/>
                    <a:pt x="40" y="10"/>
                    <a:pt x="40" y="10"/>
                  </a:cubicBezTo>
                  <a:cubicBezTo>
                    <a:pt x="40" y="10"/>
                    <a:pt x="41" y="10"/>
                    <a:pt x="41" y="9"/>
                  </a:cubicBezTo>
                  <a:cubicBezTo>
                    <a:pt x="41" y="9"/>
                    <a:pt x="42" y="9"/>
                    <a:pt x="42" y="9"/>
                  </a:cubicBezTo>
                  <a:cubicBezTo>
                    <a:pt x="43" y="9"/>
                    <a:pt x="43" y="9"/>
                    <a:pt x="43" y="9"/>
                  </a:cubicBezTo>
                  <a:cubicBezTo>
                    <a:pt x="43" y="9"/>
                    <a:pt x="43" y="9"/>
                    <a:pt x="43" y="9"/>
                  </a:cubicBezTo>
                  <a:cubicBezTo>
                    <a:pt x="44" y="10"/>
                    <a:pt x="44" y="10"/>
                    <a:pt x="44" y="10"/>
                  </a:cubicBezTo>
                  <a:cubicBezTo>
                    <a:pt x="44" y="11"/>
                    <a:pt x="44" y="11"/>
                    <a:pt x="44" y="11"/>
                  </a:cubicBezTo>
                  <a:cubicBezTo>
                    <a:pt x="44" y="11"/>
                    <a:pt x="44" y="12"/>
                    <a:pt x="43" y="12"/>
                  </a:cubicBezTo>
                  <a:cubicBezTo>
                    <a:pt x="42" y="12"/>
                    <a:pt x="42" y="12"/>
                    <a:pt x="42" y="12"/>
                  </a:cubicBezTo>
                  <a:cubicBezTo>
                    <a:pt x="42" y="13"/>
                    <a:pt x="42" y="13"/>
                    <a:pt x="42" y="13"/>
                  </a:cubicBezTo>
                  <a:cubicBezTo>
                    <a:pt x="41" y="14"/>
                    <a:pt x="41" y="14"/>
                    <a:pt x="41" y="14"/>
                  </a:cubicBezTo>
                  <a:cubicBezTo>
                    <a:pt x="40" y="14"/>
                    <a:pt x="40" y="14"/>
                    <a:pt x="40" y="14"/>
                  </a:cubicBezTo>
                  <a:cubicBezTo>
                    <a:pt x="39" y="15"/>
                    <a:pt x="38" y="16"/>
                    <a:pt x="37" y="18"/>
                  </a:cubicBezTo>
                  <a:cubicBezTo>
                    <a:pt x="36" y="19"/>
                    <a:pt x="35" y="20"/>
                    <a:pt x="35" y="21"/>
                  </a:cubicBezTo>
                  <a:cubicBezTo>
                    <a:pt x="34" y="22"/>
                    <a:pt x="33" y="24"/>
                    <a:pt x="33" y="25"/>
                  </a:cubicBezTo>
                  <a:cubicBezTo>
                    <a:pt x="33" y="26"/>
                    <a:pt x="33" y="28"/>
                    <a:pt x="33" y="29"/>
                  </a:cubicBezTo>
                  <a:cubicBezTo>
                    <a:pt x="33" y="29"/>
                    <a:pt x="33" y="30"/>
                    <a:pt x="33" y="30"/>
                  </a:cubicBezTo>
                  <a:cubicBezTo>
                    <a:pt x="33" y="30"/>
                    <a:pt x="34" y="31"/>
                    <a:pt x="34" y="31"/>
                  </a:cubicBezTo>
                  <a:cubicBezTo>
                    <a:pt x="34" y="31"/>
                    <a:pt x="34" y="31"/>
                    <a:pt x="35" y="32"/>
                  </a:cubicBezTo>
                  <a:cubicBezTo>
                    <a:pt x="35" y="32"/>
                    <a:pt x="36" y="32"/>
                    <a:pt x="36" y="32"/>
                  </a:cubicBezTo>
                  <a:cubicBezTo>
                    <a:pt x="36" y="32"/>
                    <a:pt x="36" y="32"/>
                    <a:pt x="36" y="32"/>
                  </a:cubicBezTo>
                  <a:cubicBezTo>
                    <a:pt x="36" y="31"/>
                    <a:pt x="36" y="31"/>
                    <a:pt x="36" y="31"/>
                  </a:cubicBezTo>
                  <a:cubicBezTo>
                    <a:pt x="36" y="30"/>
                    <a:pt x="36" y="28"/>
                    <a:pt x="36" y="27"/>
                  </a:cubicBezTo>
                  <a:cubicBezTo>
                    <a:pt x="37" y="26"/>
                    <a:pt x="37" y="26"/>
                    <a:pt x="37" y="25"/>
                  </a:cubicBezTo>
                  <a:cubicBezTo>
                    <a:pt x="38" y="25"/>
                    <a:pt x="38" y="24"/>
                    <a:pt x="38" y="24"/>
                  </a:cubicBezTo>
                  <a:cubicBezTo>
                    <a:pt x="39" y="23"/>
                    <a:pt x="39" y="23"/>
                    <a:pt x="40" y="22"/>
                  </a:cubicBezTo>
                  <a:cubicBezTo>
                    <a:pt x="40" y="22"/>
                    <a:pt x="41" y="22"/>
                    <a:pt x="42" y="21"/>
                  </a:cubicBezTo>
                  <a:cubicBezTo>
                    <a:pt x="43" y="21"/>
                    <a:pt x="43" y="21"/>
                    <a:pt x="43" y="21"/>
                  </a:cubicBezTo>
                  <a:cubicBezTo>
                    <a:pt x="44" y="21"/>
                    <a:pt x="44" y="21"/>
                    <a:pt x="44" y="21"/>
                  </a:cubicBezTo>
                  <a:cubicBezTo>
                    <a:pt x="44" y="21"/>
                    <a:pt x="44" y="21"/>
                    <a:pt x="45" y="21"/>
                  </a:cubicBezTo>
                  <a:cubicBezTo>
                    <a:pt x="45" y="21"/>
                    <a:pt x="45" y="20"/>
                    <a:pt x="46" y="20"/>
                  </a:cubicBezTo>
                  <a:cubicBezTo>
                    <a:pt x="47" y="20"/>
                    <a:pt x="47" y="20"/>
                    <a:pt x="48" y="21"/>
                  </a:cubicBezTo>
                  <a:cubicBezTo>
                    <a:pt x="49" y="21"/>
                    <a:pt x="50" y="21"/>
                    <a:pt x="50" y="21"/>
                  </a:cubicBezTo>
                  <a:cubicBezTo>
                    <a:pt x="51" y="22"/>
                    <a:pt x="52" y="22"/>
                    <a:pt x="52" y="23"/>
                  </a:cubicBezTo>
                  <a:cubicBezTo>
                    <a:pt x="53" y="24"/>
                    <a:pt x="53" y="24"/>
                    <a:pt x="53" y="25"/>
                  </a:cubicBezTo>
                  <a:close/>
                  <a:moveTo>
                    <a:pt x="50" y="25"/>
                  </a:moveTo>
                  <a:cubicBezTo>
                    <a:pt x="49" y="25"/>
                    <a:pt x="49" y="25"/>
                    <a:pt x="49" y="25"/>
                  </a:cubicBezTo>
                  <a:cubicBezTo>
                    <a:pt x="49" y="24"/>
                    <a:pt x="49" y="24"/>
                    <a:pt x="48" y="24"/>
                  </a:cubicBezTo>
                  <a:cubicBezTo>
                    <a:pt x="48" y="24"/>
                    <a:pt x="47" y="24"/>
                    <a:pt x="47" y="23"/>
                  </a:cubicBezTo>
                  <a:cubicBezTo>
                    <a:pt x="46" y="23"/>
                    <a:pt x="46" y="23"/>
                    <a:pt x="45" y="23"/>
                  </a:cubicBezTo>
                  <a:cubicBezTo>
                    <a:pt x="44" y="24"/>
                    <a:pt x="43" y="24"/>
                    <a:pt x="42" y="24"/>
                  </a:cubicBezTo>
                  <a:cubicBezTo>
                    <a:pt x="41" y="25"/>
                    <a:pt x="40" y="25"/>
                    <a:pt x="40" y="26"/>
                  </a:cubicBezTo>
                  <a:cubicBezTo>
                    <a:pt x="39" y="27"/>
                    <a:pt x="39" y="28"/>
                    <a:pt x="39" y="29"/>
                  </a:cubicBezTo>
                  <a:cubicBezTo>
                    <a:pt x="38" y="30"/>
                    <a:pt x="38" y="31"/>
                    <a:pt x="38" y="32"/>
                  </a:cubicBezTo>
                  <a:cubicBezTo>
                    <a:pt x="39" y="32"/>
                    <a:pt x="39" y="32"/>
                    <a:pt x="39" y="32"/>
                  </a:cubicBezTo>
                  <a:cubicBezTo>
                    <a:pt x="40" y="32"/>
                    <a:pt x="40" y="32"/>
                    <a:pt x="40" y="32"/>
                  </a:cubicBezTo>
                  <a:cubicBezTo>
                    <a:pt x="40" y="32"/>
                    <a:pt x="40" y="32"/>
                    <a:pt x="40" y="32"/>
                  </a:cubicBezTo>
                  <a:cubicBezTo>
                    <a:pt x="41" y="32"/>
                    <a:pt x="41" y="32"/>
                    <a:pt x="41" y="32"/>
                  </a:cubicBezTo>
                  <a:cubicBezTo>
                    <a:pt x="42" y="32"/>
                    <a:pt x="42" y="32"/>
                    <a:pt x="43" y="32"/>
                  </a:cubicBezTo>
                  <a:cubicBezTo>
                    <a:pt x="44" y="31"/>
                    <a:pt x="45" y="31"/>
                    <a:pt x="45" y="31"/>
                  </a:cubicBezTo>
                  <a:cubicBezTo>
                    <a:pt x="46" y="30"/>
                    <a:pt x="47" y="30"/>
                    <a:pt x="47" y="29"/>
                  </a:cubicBezTo>
                  <a:cubicBezTo>
                    <a:pt x="48" y="29"/>
                    <a:pt x="48" y="28"/>
                    <a:pt x="49" y="28"/>
                  </a:cubicBezTo>
                  <a:cubicBezTo>
                    <a:pt x="49" y="27"/>
                    <a:pt x="49" y="27"/>
                    <a:pt x="50" y="27"/>
                  </a:cubicBezTo>
                  <a:cubicBezTo>
                    <a:pt x="50" y="26"/>
                    <a:pt x="50" y="26"/>
                    <a:pt x="50" y="25"/>
                  </a:cubicBezTo>
                  <a:close/>
                  <a:moveTo>
                    <a:pt x="83" y="16"/>
                  </a:moveTo>
                  <a:cubicBezTo>
                    <a:pt x="83" y="18"/>
                    <a:pt x="83" y="19"/>
                    <a:pt x="82" y="21"/>
                  </a:cubicBezTo>
                  <a:cubicBezTo>
                    <a:pt x="81" y="23"/>
                    <a:pt x="80" y="25"/>
                    <a:pt x="78" y="26"/>
                  </a:cubicBezTo>
                  <a:cubicBezTo>
                    <a:pt x="76" y="28"/>
                    <a:pt x="75" y="29"/>
                    <a:pt x="73" y="30"/>
                  </a:cubicBezTo>
                  <a:cubicBezTo>
                    <a:pt x="71" y="32"/>
                    <a:pt x="69" y="32"/>
                    <a:pt x="68" y="33"/>
                  </a:cubicBezTo>
                  <a:cubicBezTo>
                    <a:pt x="66" y="33"/>
                    <a:pt x="64" y="34"/>
                    <a:pt x="63" y="34"/>
                  </a:cubicBezTo>
                  <a:cubicBezTo>
                    <a:pt x="61" y="34"/>
                    <a:pt x="59" y="33"/>
                    <a:pt x="58" y="32"/>
                  </a:cubicBezTo>
                  <a:cubicBezTo>
                    <a:pt x="57" y="31"/>
                    <a:pt x="56" y="29"/>
                    <a:pt x="56" y="27"/>
                  </a:cubicBezTo>
                  <a:cubicBezTo>
                    <a:pt x="56" y="25"/>
                    <a:pt x="56" y="24"/>
                    <a:pt x="56" y="22"/>
                  </a:cubicBezTo>
                  <a:cubicBezTo>
                    <a:pt x="57" y="20"/>
                    <a:pt x="58" y="18"/>
                    <a:pt x="59" y="16"/>
                  </a:cubicBezTo>
                  <a:cubicBezTo>
                    <a:pt x="59" y="14"/>
                    <a:pt x="61" y="13"/>
                    <a:pt x="62" y="11"/>
                  </a:cubicBezTo>
                  <a:cubicBezTo>
                    <a:pt x="63" y="10"/>
                    <a:pt x="65" y="9"/>
                    <a:pt x="66" y="8"/>
                  </a:cubicBezTo>
                  <a:cubicBezTo>
                    <a:pt x="68" y="7"/>
                    <a:pt x="70" y="6"/>
                    <a:pt x="71" y="6"/>
                  </a:cubicBezTo>
                  <a:cubicBezTo>
                    <a:pt x="73" y="6"/>
                    <a:pt x="74" y="6"/>
                    <a:pt x="75" y="7"/>
                  </a:cubicBezTo>
                  <a:cubicBezTo>
                    <a:pt x="77" y="7"/>
                    <a:pt x="78" y="8"/>
                    <a:pt x="79" y="8"/>
                  </a:cubicBezTo>
                  <a:cubicBezTo>
                    <a:pt x="80" y="9"/>
                    <a:pt x="80" y="9"/>
                    <a:pt x="81" y="10"/>
                  </a:cubicBezTo>
                  <a:cubicBezTo>
                    <a:pt x="82" y="11"/>
                    <a:pt x="83" y="13"/>
                    <a:pt x="83" y="16"/>
                  </a:cubicBezTo>
                  <a:close/>
                  <a:moveTo>
                    <a:pt x="80" y="17"/>
                  </a:moveTo>
                  <a:cubicBezTo>
                    <a:pt x="80" y="16"/>
                    <a:pt x="80" y="15"/>
                    <a:pt x="79" y="14"/>
                  </a:cubicBezTo>
                  <a:cubicBezTo>
                    <a:pt x="79" y="13"/>
                    <a:pt x="78" y="13"/>
                    <a:pt x="78" y="12"/>
                  </a:cubicBezTo>
                  <a:cubicBezTo>
                    <a:pt x="77" y="11"/>
                    <a:pt x="77" y="11"/>
                    <a:pt x="77" y="11"/>
                  </a:cubicBezTo>
                  <a:cubicBezTo>
                    <a:pt x="76" y="11"/>
                    <a:pt x="76" y="11"/>
                    <a:pt x="76" y="11"/>
                  </a:cubicBezTo>
                  <a:cubicBezTo>
                    <a:pt x="76" y="10"/>
                    <a:pt x="75" y="10"/>
                    <a:pt x="75" y="9"/>
                  </a:cubicBezTo>
                  <a:cubicBezTo>
                    <a:pt x="74" y="10"/>
                    <a:pt x="74" y="10"/>
                    <a:pt x="73" y="10"/>
                  </a:cubicBezTo>
                  <a:cubicBezTo>
                    <a:pt x="73" y="10"/>
                    <a:pt x="73" y="10"/>
                    <a:pt x="72" y="10"/>
                  </a:cubicBezTo>
                  <a:cubicBezTo>
                    <a:pt x="72" y="10"/>
                    <a:pt x="72" y="9"/>
                    <a:pt x="71" y="10"/>
                  </a:cubicBezTo>
                  <a:cubicBezTo>
                    <a:pt x="70" y="10"/>
                    <a:pt x="70" y="10"/>
                    <a:pt x="69" y="10"/>
                  </a:cubicBezTo>
                  <a:cubicBezTo>
                    <a:pt x="68" y="10"/>
                    <a:pt x="68" y="11"/>
                    <a:pt x="67" y="11"/>
                  </a:cubicBezTo>
                  <a:cubicBezTo>
                    <a:pt x="67" y="11"/>
                    <a:pt x="66" y="12"/>
                    <a:pt x="65" y="13"/>
                  </a:cubicBezTo>
                  <a:cubicBezTo>
                    <a:pt x="63" y="15"/>
                    <a:pt x="62" y="17"/>
                    <a:pt x="61" y="19"/>
                  </a:cubicBezTo>
                  <a:cubicBezTo>
                    <a:pt x="60" y="21"/>
                    <a:pt x="59" y="23"/>
                    <a:pt x="60" y="26"/>
                  </a:cubicBezTo>
                  <a:cubicBezTo>
                    <a:pt x="60" y="26"/>
                    <a:pt x="60" y="27"/>
                    <a:pt x="60" y="28"/>
                  </a:cubicBezTo>
                  <a:cubicBezTo>
                    <a:pt x="60" y="29"/>
                    <a:pt x="61" y="29"/>
                    <a:pt x="61" y="30"/>
                  </a:cubicBezTo>
                  <a:cubicBezTo>
                    <a:pt x="63" y="30"/>
                    <a:pt x="64" y="30"/>
                    <a:pt x="65" y="30"/>
                  </a:cubicBezTo>
                  <a:cubicBezTo>
                    <a:pt x="67" y="30"/>
                    <a:pt x="68" y="29"/>
                    <a:pt x="70" y="28"/>
                  </a:cubicBezTo>
                  <a:cubicBezTo>
                    <a:pt x="72" y="27"/>
                    <a:pt x="73" y="26"/>
                    <a:pt x="74" y="25"/>
                  </a:cubicBezTo>
                  <a:cubicBezTo>
                    <a:pt x="74" y="25"/>
                    <a:pt x="75" y="25"/>
                    <a:pt x="75" y="24"/>
                  </a:cubicBezTo>
                  <a:cubicBezTo>
                    <a:pt x="76" y="24"/>
                    <a:pt x="76" y="23"/>
                    <a:pt x="77" y="23"/>
                  </a:cubicBezTo>
                  <a:cubicBezTo>
                    <a:pt x="78" y="22"/>
                    <a:pt x="78" y="21"/>
                    <a:pt x="79" y="20"/>
                  </a:cubicBezTo>
                  <a:cubicBezTo>
                    <a:pt x="80" y="19"/>
                    <a:pt x="80" y="18"/>
                    <a:pt x="80" y="17"/>
                  </a:cubicBezTo>
                  <a:close/>
                  <a:moveTo>
                    <a:pt x="112" y="13"/>
                  </a:moveTo>
                  <a:cubicBezTo>
                    <a:pt x="112" y="15"/>
                    <a:pt x="112" y="16"/>
                    <a:pt x="111" y="18"/>
                  </a:cubicBezTo>
                  <a:cubicBezTo>
                    <a:pt x="110" y="20"/>
                    <a:pt x="109" y="22"/>
                    <a:pt x="107" y="23"/>
                  </a:cubicBezTo>
                  <a:cubicBezTo>
                    <a:pt x="105" y="25"/>
                    <a:pt x="104" y="26"/>
                    <a:pt x="102" y="27"/>
                  </a:cubicBezTo>
                  <a:cubicBezTo>
                    <a:pt x="100" y="29"/>
                    <a:pt x="98" y="29"/>
                    <a:pt x="97" y="30"/>
                  </a:cubicBezTo>
                  <a:cubicBezTo>
                    <a:pt x="95" y="30"/>
                    <a:pt x="93" y="31"/>
                    <a:pt x="92" y="31"/>
                  </a:cubicBezTo>
                  <a:cubicBezTo>
                    <a:pt x="90" y="31"/>
                    <a:pt x="89" y="30"/>
                    <a:pt x="87" y="29"/>
                  </a:cubicBezTo>
                  <a:cubicBezTo>
                    <a:pt x="86" y="28"/>
                    <a:pt x="85" y="26"/>
                    <a:pt x="85" y="24"/>
                  </a:cubicBezTo>
                  <a:cubicBezTo>
                    <a:pt x="85" y="22"/>
                    <a:pt x="85" y="21"/>
                    <a:pt x="85" y="19"/>
                  </a:cubicBezTo>
                  <a:cubicBezTo>
                    <a:pt x="86" y="17"/>
                    <a:pt x="87" y="15"/>
                    <a:pt x="88" y="13"/>
                  </a:cubicBezTo>
                  <a:cubicBezTo>
                    <a:pt x="89" y="11"/>
                    <a:pt x="90" y="10"/>
                    <a:pt x="91" y="8"/>
                  </a:cubicBezTo>
                  <a:cubicBezTo>
                    <a:pt x="92" y="7"/>
                    <a:pt x="94" y="6"/>
                    <a:pt x="95" y="5"/>
                  </a:cubicBezTo>
                  <a:cubicBezTo>
                    <a:pt x="97" y="4"/>
                    <a:pt x="99" y="3"/>
                    <a:pt x="100" y="3"/>
                  </a:cubicBezTo>
                  <a:cubicBezTo>
                    <a:pt x="102" y="3"/>
                    <a:pt x="103" y="3"/>
                    <a:pt x="104" y="4"/>
                  </a:cubicBezTo>
                  <a:cubicBezTo>
                    <a:pt x="106" y="4"/>
                    <a:pt x="107" y="5"/>
                    <a:pt x="108" y="5"/>
                  </a:cubicBezTo>
                  <a:cubicBezTo>
                    <a:pt x="109" y="6"/>
                    <a:pt x="109" y="6"/>
                    <a:pt x="110" y="7"/>
                  </a:cubicBezTo>
                  <a:cubicBezTo>
                    <a:pt x="111" y="8"/>
                    <a:pt x="112" y="10"/>
                    <a:pt x="112" y="13"/>
                  </a:cubicBezTo>
                  <a:close/>
                  <a:moveTo>
                    <a:pt x="109" y="14"/>
                  </a:moveTo>
                  <a:cubicBezTo>
                    <a:pt x="109" y="13"/>
                    <a:pt x="109" y="12"/>
                    <a:pt x="108" y="11"/>
                  </a:cubicBezTo>
                  <a:cubicBezTo>
                    <a:pt x="108" y="10"/>
                    <a:pt x="108" y="10"/>
                    <a:pt x="107" y="9"/>
                  </a:cubicBezTo>
                  <a:cubicBezTo>
                    <a:pt x="106" y="8"/>
                    <a:pt x="106" y="8"/>
                    <a:pt x="106" y="8"/>
                  </a:cubicBezTo>
                  <a:cubicBezTo>
                    <a:pt x="105" y="8"/>
                    <a:pt x="105" y="8"/>
                    <a:pt x="105" y="8"/>
                  </a:cubicBezTo>
                  <a:cubicBezTo>
                    <a:pt x="105" y="7"/>
                    <a:pt x="104" y="7"/>
                    <a:pt x="104" y="6"/>
                  </a:cubicBezTo>
                  <a:cubicBezTo>
                    <a:pt x="103" y="7"/>
                    <a:pt x="103" y="7"/>
                    <a:pt x="102" y="7"/>
                  </a:cubicBezTo>
                  <a:cubicBezTo>
                    <a:pt x="102" y="7"/>
                    <a:pt x="102" y="7"/>
                    <a:pt x="101" y="7"/>
                  </a:cubicBezTo>
                  <a:cubicBezTo>
                    <a:pt x="101" y="7"/>
                    <a:pt x="101" y="6"/>
                    <a:pt x="100" y="7"/>
                  </a:cubicBezTo>
                  <a:cubicBezTo>
                    <a:pt x="99" y="7"/>
                    <a:pt x="99" y="7"/>
                    <a:pt x="98" y="7"/>
                  </a:cubicBezTo>
                  <a:cubicBezTo>
                    <a:pt x="97" y="7"/>
                    <a:pt x="97" y="8"/>
                    <a:pt x="96" y="8"/>
                  </a:cubicBezTo>
                  <a:cubicBezTo>
                    <a:pt x="96" y="8"/>
                    <a:pt x="95" y="9"/>
                    <a:pt x="94" y="10"/>
                  </a:cubicBezTo>
                  <a:cubicBezTo>
                    <a:pt x="92" y="12"/>
                    <a:pt x="91" y="14"/>
                    <a:pt x="90" y="16"/>
                  </a:cubicBezTo>
                  <a:cubicBezTo>
                    <a:pt x="89" y="18"/>
                    <a:pt x="88" y="20"/>
                    <a:pt x="89" y="23"/>
                  </a:cubicBezTo>
                  <a:cubicBezTo>
                    <a:pt x="89" y="23"/>
                    <a:pt x="89" y="24"/>
                    <a:pt x="89" y="25"/>
                  </a:cubicBezTo>
                  <a:cubicBezTo>
                    <a:pt x="90" y="26"/>
                    <a:pt x="90" y="26"/>
                    <a:pt x="90" y="27"/>
                  </a:cubicBezTo>
                  <a:cubicBezTo>
                    <a:pt x="92" y="27"/>
                    <a:pt x="93" y="27"/>
                    <a:pt x="94" y="27"/>
                  </a:cubicBezTo>
                  <a:cubicBezTo>
                    <a:pt x="96" y="27"/>
                    <a:pt x="97" y="26"/>
                    <a:pt x="99" y="25"/>
                  </a:cubicBezTo>
                  <a:cubicBezTo>
                    <a:pt x="101" y="24"/>
                    <a:pt x="102" y="23"/>
                    <a:pt x="103" y="22"/>
                  </a:cubicBezTo>
                  <a:cubicBezTo>
                    <a:pt x="103" y="22"/>
                    <a:pt x="104" y="22"/>
                    <a:pt x="104" y="21"/>
                  </a:cubicBezTo>
                  <a:cubicBezTo>
                    <a:pt x="105" y="21"/>
                    <a:pt x="105" y="20"/>
                    <a:pt x="106" y="20"/>
                  </a:cubicBezTo>
                  <a:cubicBezTo>
                    <a:pt x="107" y="19"/>
                    <a:pt x="107" y="18"/>
                    <a:pt x="108" y="17"/>
                  </a:cubicBezTo>
                  <a:cubicBezTo>
                    <a:pt x="109" y="16"/>
                    <a:pt x="109" y="15"/>
                    <a:pt x="109" y="14"/>
                  </a:cubicBezTo>
                  <a:close/>
                  <a:moveTo>
                    <a:pt x="141" y="10"/>
                  </a:moveTo>
                  <a:cubicBezTo>
                    <a:pt x="141" y="12"/>
                    <a:pt x="141" y="13"/>
                    <a:pt x="140" y="15"/>
                  </a:cubicBezTo>
                  <a:cubicBezTo>
                    <a:pt x="139" y="17"/>
                    <a:pt x="138" y="19"/>
                    <a:pt x="136" y="20"/>
                  </a:cubicBezTo>
                  <a:cubicBezTo>
                    <a:pt x="134" y="22"/>
                    <a:pt x="133" y="23"/>
                    <a:pt x="131" y="24"/>
                  </a:cubicBezTo>
                  <a:cubicBezTo>
                    <a:pt x="129" y="26"/>
                    <a:pt x="127" y="26"/>
                    <a:pt x="126" y="27"/>
                  </a:cubicBezTo>
                  <a:cubicBezTo>
                    <a:pt x="124" y="27"/>
                    <a:pt x="122" y="28"/>
                    <a:pt x="121" y="28"/>
                  </a:cubicBezTo>
                  <a:cubicBezTo>
                    <a:pt x="119" y="28"/>
                    <a:pt x="118" y="27"/>
                    <a:pt x="116" y="26"/>
                  </a:cubicBezTo>
                  <a:cubicBezTo>
                    <a:pt x="115" y="25"/>
                    <a:pt x="114" y="23"/>
                    <a:pt x="114" y="21"/>
                  </a:cubicBezTo>
                  <a:cubicBezTo>
                    <a:pt x="114" y="19"/>
                    <a:pt x="114" y="18"/>
                    <a:pt x="114" y="16"/>
                  </a:cubicBezTo>
                  <a:cubicBezTo>
                    <a:pt x="115" y="14"/>
                    <a:pt x="116" y="12"/>
                    <a:pt x="117" y="10"/>
                  </a:cubicBezTo>
                  <a:cubicBezTo>
                    <a:pt x="118" y="8"/>
                    <a:pt x="119" y="7"/>
                    <a:pt x="120" y="5"/>
                  </a:cubicBezTo>
                  <a:cubicBezTo>
                    <a:pt x="121" y="4"/>
                    <a:pt x="123" y="3"/>
                    <a:pt x="124" y="2"/>
                  </a:cubicBezTo>
                  <a:cubicBezTo>
                    <a:pt x="126" y="1"/>
                    <a:pt x="128" y="0"/>
                    <a:pt x="129" y="0"/>
                  </a:cubicBezTo>
                  <a:cubicBezTo>
                    <a:pt x="131" y="0"/>
                    <a:pt x="132" y="0"/>
                    <a:pt x="133" y="1"/>
                  </a:cubicBezTo>
                  <a:cubicBezTo>
                    <a:pt x="135" y="1"/>
                    <a:pt x="136" y="2"/>
                    <a:pt x="137" y="2"/>
                  </a:cubicBezTo>
                  <a:cubicBezTo>
                    <a:pt x="138" y="3"/>
                    <a:pt x="138" y="3"/>
                    <a:pt x="139" y="3"/>
                  </a:cubicBezTo>
                  <a:cubicBezTo>
                    <a:pt x="140" y="5"/>
                    <a:pt x="141" y="7"/>
                    <a:pt x="141" y="10"/>
                  </a:cubicBezTo>
                  <a:close/>
                  <a:moveTo>
                    <a:pt x="138" y="11"/>
                  </a:moveTo>
                  <a:cubicBezTo>
                    <a:pt x="138" y="10"/>
                    <a:pt x="138" y="9"/>
                    <a:pt x="137" y="8"/>
                  </a:cubicBezTo>
                  <a:cubicBezTo>
                    <a:pt x="137" y="7"/>
                    <a:pt x="137" y="7"/>
                    <a:pt x="136" y="6"/>
                  </a:cubicBezTo>
                  <a:cubicBezTo>
                    <a:pt x="135" y="5"/>
                    <a:pt x="135" y="5"/>
                    <a:pt x="135" y="5"/>
                  </a:cubicBezTo>
                  <a:cubicBezTo>
                    <a:pt x="134" y="5"/>
                    <a:pt x="134" y="5"/>
                    <a:pt x="134" y="5"/>
                  </a:cubicBezTo>
                  <a:cubicBezTo>
                    <a:pt x="134" y="4"/>
                    <a:pt x="133" y="4"/>
                    <a:pt x="133" y="3"/>
                  </a:cubicBezTo>
                  <a:cubicBezTo>
                    <a:pt x="132" y="4"/>
                    <a:pt x="132" y="4"/>
                    <a:pt x="131" y="4"/>
                  </a:cubicBezTo>
                  <a:cubicBezTo>
                    <a:pt x="131" y="4"/>
                    <a:pt x="131" y="4"/>
                    <a:pt x="130" y="4"/>
                  </a:cubicBezTo>
                  <a:cubicBezTo>
                    <a:pt x="130" y="4"/>
                    <a:pt x="130" y="3"/>
                    <a:pt x="129" y="4"/>
                  </a:cubicBezTo>
                  <a:cubicBezTo>
                    <a:pt x="129" y="4"/>
                    <a:pt x="128" y="4"/>
                    <a:pt x="127" y="4"/>
                  </a:cubicBezTo>
                  <a:cubicBezTo>
                    <a:pt x="126" y="4"/>
                    <a:pt x="126" y="5"/>
                    <a:pt x="125" y="5"/>
                  </a:cubicBezTo>
                  <a:cubicBezTo>
                    <a:pt x="125" y="5"/>
                    <a:pt x="124" y="6"/>
                    <a:pt x="123" y="7"/>
                  </a:cubicBezTo>
                  <a:cubicBezTo>
                    <a:pt x="121" y="9"/>
                    <a:pt x="120" y="11"/>
                    <a:pt x="119" y="13"/>
                  </a:cubicBezTo>
                  <a:cubicBezTo>
                    <a:pt x="118" y="15"/>
                    <a:pt x="117" y="17"/>
                    <a:pt x="118" y="20"/>
                  </a:cubicBezTo>
                  <a:cubicBezTo>
                    <a:pt x="118" y="20"/>
                    <a:pt x="118" y="21"/>
                    <a:pt x="118" y="22"/>
                  </a:cubicBezTo>
                  <a:cubicBezTo>
                    <a:pt x="119" y="23"/>
                    <a:pt x="119" y="23"/>
                    <a:pt x="120" y="24"/>
                  </a:cubicBezTo>
                  <a:cubicBezTo>
                    <a:pt x="121" y="24"/>
                    <a:pt x="122" y="24"/>
                    <a:pt x="123" y="24"/>
                  </a:cubicBezTo>
                  <a:cubicBezTo>
                    <a:pt x="125" y="24"/>
                    <a:pt x="126" y="23"/>
                    <a:pt x="128" y="22"/>
                  </a:cubicBezTo>
                  <a:cubicBezTo>
                    <a:pt x="130" y="21"/>
                    <a:pt x="131" y="20"/>
                    <a:pt x="132" y="19"/>
                  </a:cubicBezTo>
                  <a:cubicBezTo>
                    <a:pt x="133" y="19"/>
                    <a:pt x="133" y="19"/>
                    <a:pt x="133" y="18"/>
                  </a:cubicBezTo>
                  <a:cubicBezTo>
                    <a:pt x="134" y="18"/>
                    <a:pt x="134" y="17"/>
                    <a:pt x="135" y="17"/>
                  </a:cubicBezTo>
                  <a:cubicBezTo>
                    <a:pt x="136" y="16"/>
                    <a:pt x="136" y="15"/>
                    <a:pt x="137" y="14"/>
                  </a:cubicBezTo>
                  <a:cubicBezTo>
                    <a:pt x="138" y="13"/>
                    <a:pt x="138" y="12"/>
                    <a:pt x="138"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261"/>
            <p:cNvSpPr>
              <a:spLocks noEditPoints="1"/>
            </p:cNvSpPr>
            <p:nvPr/>
          </p:nvSpPr>
          <p:spPr bwMode="auto">
            <a:xfrm>
              <a:off x="5157" y="1558"/>
              <a:ext cx="122" cy="34"/>
            </a:xfrm>
            <a:custGeom>
              <a:avLst/>
              <a:gdLst>
                <a:gd name="T0" fmla="*/ 16 w 135"/>
                <a:gd name="T1" fmla="*/ 21 h 38"/>
                <a:gd name="T2" fmla="*/ 13 w 135"/>
                <a:gd name="T3" fmla="*/ 25 h 38"/>
                <a:gd name="T4" fmla="*/ 16 w 135"/>
                <a:gd name="T5" fmla="*/ 28 h 38"/>
                <a:gd name="T6" fmla="*/ 18 w 135"/>
                <a:gd name="T7" fmla="*/ 33 h 38"/>
                <a:gd name="T8" fmla="*/ 11 w 135"/>
                <a:gd name="T9" fmla="*/ 38 h 38"/>
                <a:gd name="T10" fmla="*/ 2 w 135"/>
                <a:gd name="T11" fmla="*/ 35 h 38"/>
                <a:gd name="T12" fmla="*/ 4 w 135"/>
                <a:gd name="T13" fmla="*/ 30 h 38"/>
                <a:gd name="T14" fmla="*/ 6 w 135"/>
                <a:gd name="T15" fmla="*/ 26 h 38"/>
                <a:gd name="T16" fmla="*/ 1 w 135"/>
                <a:gd name="T17" fmla="*/ 23 h 38"/>
                <a:gd name="T18" fmla="*/ 4 w 135"/>
                <a:gd name="T19" fmla="*/ 16 h 38"/>
                <a:gd name="T20" fmla="*/ 13 w 135"/>
                <a:gd name="T21" fmla="*/ 13 h 38"/>
                <a:gd name="T22" fmla="*/ 16 w 135"/>
                <a:gd name="T23" fmla="*/ 17 h 38"/>
                <a:gd name="T24" fmla="*/ 17 w 135"/>
                <a:gd name="T25" fmla="*/ 16 h 38"/>
                <a:gd name="T26" fmla="*/ 13 w 135"/>
                <a:gd name="T27" fmla="*/ 17 h 38"/>
                <a:gd name="T28" fmla="*/ 8 w 135"/>
                <a:gd name="T29" fmla="*/ 17 h 38"/>
                <a:gd name="T30" fmla="*/ 5 w 135"/>
                <a:gd name="T31" fmla="*/ 22 h 38"/>
                <a:gd name="T32" fmla="*/ 9 w 135"/>
                <a:gd name="T33" fmla="*/ 24 h 38"/>
                <a:gd name="T34" fmla="*/ 12 w 135"/>
                <a:gd name="T35" fmla="*/ 22 h 38"/>
                <a:gd name="T36" fmla="*/ 15 w 135"/>
                <a:gd name="T37" fmla="*/ 32 h 38"/>
                <a:gd name="T38" fmla="*/ 6 w 135"/>
                <a:gd name="T39" fmla="*/ 31 h 38"/>
                <a:gd name="T40" fmla="*/ 9 w 135"/>
                <a:gd name="T41" fmla="*/ 36 h 38"/>
                <a:gd name="T42" fmla="*/ 14 w 135"/>
                <a:gd name="T43" fmla="*/ 34 h 38"/>
                <a:gd name="T44" fmla="*/ 51 w 135"/>
                <a:gd name="T45" fmla="*/ 19 h 38"/>
                <a:gd name="T46" fmla="*/ 36 w 135"/>
                <a:gd name="T47" fmla="*/ 35 h 38"/>
                <a:gd name="T48" fmla="*/ 25 w 135"/>
                <a:gd name="T49" fmla="*/ 24 h 38"/>
                <a:gd name="T50" fmla="*/ 39 w 135"/>
                <a:gd name="T51" fmla="*/ 9 h 38"/>
                <a:gd name="T52" fmla="*/ 51 w 135"/>
                <a:gd name="T53" fmla="*/ 19 h 38"/>
                <a:gd name="T54" fmla="*/ 45 w 135"/>
                <a:gd name="T55" fmla="*/ 15 h 38"/>
                <a:gd name="T56" fmla="*/ 40 w 135"/>
                <a:gd name="T57" fmla="*/ 13 h 38"/>
                <a:gd name="T58" fmla="*/ 33 w 135"/>
                <a:gd name="T59" fmla="*/ 16 h 38"/>
                <a:gd name="T60" fmla="*/ 30 w 135"/>
                <a:gd name="T61" fmla="*/ 32 h 38"/>
                <a:gd name="T62" fmla="*/ 43 w 135"/>
                <a:gd name="T63" fmla="*/ 27 h 38"/>
                <a:gd name="T64" fmla="*/ 79 w 135"/>
                <a:gd name="T65" fmla="*/ 16 h 38"/>
                <a:gd name="T66" fmla="*/ 64 w 135"/>
                <a:gd name="T67" fmla="*/ 32 h 38"/>
                <a:gd name="T68" fmla="*/ 53 w 135"/>
                <a:gd name="T69" fmla="*/ 21 h 38"/>
                <a:gd name="T70" fmla="*/ 67 w 135"/>
                <a:gd name="T71" fmla="*/ 6 h 38"/>
                <a:gd name="T72" fmla="*/ 79 w 135"/>
                <a:gd name="T73" fmla="*/ 16 h 38"/>
                <a:gd name="T74" fmla="*/ 73 w 135"/>
                <a:gd name="T75" fmla="*/ 12 h 38"/>
                <a:gd name="T76" fmla="*/ 68 w 135"/>
                <a:gd name="T77" fmla="*/ 10 h 38"/>
                <a:gd name="T78" fmla="*/ 61 w 135"/>
                <a:gd name="T79" fmla="*/ 13 h 38"/>
                <a:gd name="T80" fmla="*/ 58 w 135"/>
                <a:gd name="T81" fmla="*/ 29 h 38"/>
                <a:gd name="T82" fmla="*/ 71 w 135"/>
                <a:gd name="T83" fmla="*/ 24 h 38"/>
                <a:gd name="T84" fmla="*/ 107 w 135"/>
                <a:gd name="T85" fmla="*/ 13 h 38"/>
                <a:gd name="T86" fmla="*/ 92 w 135"/>
                <a:gd name="T87" fmla="*/ 29 h 38"/>
                <a:gd name="T88" fmla="*/ 81 w 135"/>
                <a:gd name="T89" fmla="*/ 19 h 38"/>
                <a:gd name="T90" fmla="*/ 95 w 135"/>
                <a:gd name="T91" fmla="*/ 4 h 38"/>
                <a:gd name="T92" fmla="*/ 107 w 135"/>
                <a:gd name="T93" fmla="*/ 13 h 38"/>
                <a:gd name="T94" fmla="*/ 101 w 135"/>
                <a:gd name="T95" fmla="*/ 9 h 38"/>
                <a:gd name="T96" fmla="*/ 97 w 135"/>
                <a:gd name="T97" fmla="*/ 7 h 38"/>
                <a:gd name="T98" fmla="*/ 89 w 135"/>
                <a:gd name="T99" fmla="*/ 10 h 38"/>
                <a:gd name="T100" fmla="*/ 86 w 135"/>
                <a:gd name="T101" fmla="*/ 26 h 38"/>
                <a:gd name="T102" fmla="*/ 99 w 135"/>
                <a:gd name="T103" fmla="*/ 21 h 38"/>
                <a:gd name="T104" fmla="*/ 135 w 135"/>
                <a:gd name="T105" fmla="*/ 10 h 38"/>
                <a:gd name="T106" fmla="*/ 120 w 135"/>
                <a:gd name="T107" fmla="*/ 27 h 38"/>
                <a:gd name="T108" fmla="*/ 109 w 135"/>
                <a:gd name="T109" fmla="*/ 16 h 38"/>
                <a:gd name="T110" fmla="*/ 124 w 135"/>
                <a:gd name="T111" fmla="*/ 1 h 38"/>
                <a:gd name="T112" fmla="*/ 135 w 135"/>
                <a:gd name="T113" fmla="*/ 10 h 38"/>
                <a:gd name="T114" fmla="*/ 129 w 135"/>
                <a:gd name="T115" fmla="*/ 6 h 38"/>
                <a:gd name="T116" fmla="*/ 125 w 135"/>
                <a:gd name="T117" fmla="*/ 4 h 38"/>
                <a:gd name="T118" fmla="*/ 117 w 135"/>
                <a:gd name="T119" fmla="*/ 7 h 38"/>
                <a:gd name="T120" fmla="*/ 114 w 135"/>
                <a:gd name="T121" fmla="*/ 23 h 38"/>
                <a:gd name="T122" fmla="*/ 128 w 135"/>
                <a:gd name="T123"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38">
                  <a:moveTo>
                    <a:pt x="18" y="18"/>
                  </a:moveTo>
                  <a:cubicBezTo>
                    <a:pt x="18" y="18"/>
                    <a:pt x="18" y="19"/>
                    <a:pt x="18" y="19"/>
                  </a:cubicBezTo>
                  <a:cubicBezTo>
                    <a:pt x="17" y="20"/>
                    <a:pt x="17" y="20"/>
                    <a:pt x="17" y="20"/>
                  </a:cubicBezTo>
                  <a:cubicBezTo>
                    <a:pt x="16" y="21"/>
                    <a:pt x="16" y="21"/>
                    <a:pt x="16" y="21"/>
                  </a:cubicBezTo>
                  <a:cubicBezTo>
                    <a:pt x="16" y="22"/>
                    <a:pt x="16" y="22"/>
                    <a:pt x="15" y="22"/>
                  </a:cubicBezTo>
                  <a:cubicBezTo>
                    <a:pt x="15" y="23"/>
                    <a:pt x="15" y="23"/>
                    <a:pt x="15" y="23"/>
                  </a:cubicBezTo>
                  <a:cubicBezTo>
                    <a:pt x="14" y="23"/>
                    <a:pt x="14" y="24"/>
                    <a:pt x="14" y="24"/>
                  </a:cubicBezTo>
                  <a:cubicBezTo>
                    <a:pt x="13" y="24"/>
                    <a:pt x="13" y="25"/>
                    <a:pt x="13" y="25"/>
                  </a:cubicBezTo>
                  <a:cubicBezTo>
                    <a:pt x="12" y="26"/>
                    <a:pt x="12" y="26"/>
                    <a:pt x="12" y="26"/>
                  </a:cubicBezTo>
                  <a:cubicBezTo>
                    <a:pt x="12" y="26"/>
                    <a:pt x="13" y="26"/>
                    <a:pt x="13" y="26"/>
                  </a:cubicBezTo>
                  <a:cubicBezTo>
                    <a:pt x="14" y="26"/>
                    <a:pt x="14" y="27"/>
                    <a:pt x="14" y="27"/>
                  </a:cubicBezTo>
                  <a:cubicBezTo>
                    <a:pt x="15" y="27"/>
                    <a:pt x="15" y="28"/>
                    <a:pt x="16" y="28"/>
                  </a:cubicBezTo>
                  <a:cubicBezTo>
                    <a:pt x="16" y="28"/>
                    <a:pt x="17" y="29"/>
                    <a:pt x="17" y="29"/>
                  </a:cubicBezTo>
                  <a:cubicBezTo>
                    <a:pt x="18" y="30"/>
                    <a:pt x="18" y="31"/>
                    <a:pt x="18" y="31"/>
                  </a:cubicBezTo>
                  <a:cubicBezTo>
                    <a:pt x="18" y="32"/>
                    <a:pt x="18" y="32"/>
                    <a:pt x="18" y="32"/>
                  </a:cubicBezTo>
                  <a:cubicBezTo>
                    <a:pt x="18" y="33"/>
                    <a:pt x="18" y="33"/>
                    <a:pt x="18" y="33"/>
                  </a:cubicBezTo>
                  <a:cubicBezTo>
                    <a:pt x="18" y="34"/>
                    <a:pt x="18" y="34"/>
                    <a:pt x="18" y="35"/>
                  </a:cubicBezTo>
                  <a:cubicBezTo>
                    <a:pt x="17" y="35"/>
                    <a:pt x="17" y="36"/>
                    <a:pt x="16" y="36"/>
                  </a:cubicBezTo>
                  <a:cubicBezTo>
                    <a:pt x="15" y="37"/>
                    <a:pt x="13" y="37"/>
                    <a:pt x="12" y="38"/>
                  </a:cubicBezTo>
                  <a:cubicBezTo>
                    <a:pt x="12" y="38"/>
                    <a:pt x="11" y="38"/>
                    <a:pt x="11" y="38"/>
                  </a:cubicBezTo>
                  <a:cubicBezTo>
                    <a:pt x="10" y="38"/>
                    <a:pt x="10" y="38"/>
                    <a:pt x="9" y="38"/>
                  </a:cubicBezTo>
                  <a:cubicBezTo>
                    <a:pt x="8" y="38"/>
                    <a:pt x="7" y="38"/>
                    <a:pt x="6" y="38"/>
                  </a:cubicBezTo>
                  <a:cubicBezTo>
                    <a:pt x="4" y="38"/>
                    <a:pt x="3" y="38"/>
                    <a:pt x="3" y="37"/>
                  </a:cubicBezTo>
                  <a:cubicBezTo>
                    <a:pt x="2" y="37"/>
                    <a:pt x="2" y="36"/>
                    <a:pt x="2" y="35"/>
                  </a:cubicBezTo>
                  <a:cubicBezTo>
                    <a:pt x="1" y="34"/>
                    <a:pt x="2" y="34"/>
                    <a:pt x="2" y="33"/>
                  </a:cubicBezTo>
                  <a:cubicBezTo>
                    <a:pt x="2" y="32"/>
                    <a:pt x="2" y="32"/>
                    <a:pt x="2" y="32"/>
                  </a:cubicBezTo>
                  <a:cubicBezTo>
                    <a:pt x="2" y="32"/>
                    <a:pt x="2" y="32"/>
                    <a:pt x="3" y="31"/>
                  </a:cubicBezTo>
                  <a:cubicBezTo>
                    <a:pt x="3" y="31"/>
                    <a:pt x="3" y="30"/>
                    <a:pt x="4" y="30"/>
                  </a:cubicBezTo>
                  <a:cubicBezTo>
                    <a:pt x="4" y="29"/>
                    <a:pt x="5" y="29"/>
                    <a:pt x="5" y="29"/>
                  </a:cubicBezTo>
                  <a:cubicBezTo>
                    <a:pt x="5" y="28"/>
                    <a:pt x="6" y="28"/>
                    <a:pt x="6" y="28"/>
                  </a:cubicBezTo>
                  <a:cubicBezTo>
                    <a:pt x="7" y="27"/>
                    <a:pt x="7" y="27"/>
                    <a:pt x="7" y="27"/>
                  </a:cubicBezTo>
                  <a:cubicBezTo>
                    <a:pt x="7" y="27"/>
                    <a:pt x="7" y="26"/>
                    <a:pt x="6" y="26"/>
                  </a:cubicBezTo>
                  <a:cubicBezTo>
                    <a:pt x="6" y="26"/>
                    <a:pt x="5" y="26"/>
                    <a:pt x="5" y="26"/>
                  </a:cubicBezTo>
                  <a:cubicBezTo>
                    <a:pt x="5" y="25"/>
                    <a:pt x="4" y="25"/>
                    <a:pt x="4" y="25"/>
                  </a:cubicBezTo>
                  <a:cubicBezTo>
                    <a:pt x="3" y="24"/>
                    <a:pt x="3" y="24"/>
                    <a:pt x="3" y="24"/>
                  </a:cubicBezTo>
                  <a:cubicBezTo>
                    <a:pt x="2" y="24"/>
                    <a:pt x="2" y="24"/>
                    <a:pt x="1" y="23"/>
                  </a:cubicBezTo>
                  <a:cubicBezTo>
                    <a:pt x="1" y="22"/>
                    <a:pt x="1" y="22"/>
                    <a:pt x="1" y="21"/>
                  </a:cubicBezTo>
                  <a:cubicBezTo>
                    <a:pt x="0" y="20"/>
                    <a:pt x="1" y="20"/>
                    <a:pt x="1" y="19"/>
                  </a:cubicBezTo>
                  <a:cubicBezTo>
                    <a:pt x="1" y="18"/>
                    <a:pt x="2" y="18"/>
                    <a:pt x="2" y="17"/>
                  </a:cubicBezTo>
                  <a:cubicBezTo>
                    <a:pt x="3" y="17"/>
                    <a:pt x="3" y="16"/>
                    <a:pt x="4" y="16"/>
                  </a:cubicBezTo>
                  <a:cubicBezTo>
                    <a:pt x="5" y="15"/>
                    <a:pt x="6" y="15"/>
                    <a:pt x="6" y="14"/>
                  </a:cubicBezTo>
                  <a:cubicBezTo>
                    <a:pt x="7" y="14"/>
                    <a:pt x="9" y="13"/>
                    <a:pt x="10" y="13"/>
                  </a:cubicBezTo>
                  <a:cubicBezTo>
                    <a:pt x="10" y="13"/>
                    <a:pt x="11" y="13"/>
                    <a:pt x="11" y="13"/>
                  </a:cubicBezTo>
                  <a:cubicBezTo>
                    <a:pt x="12" y="13"/>
                    <a:pt x="12" y="13"/>
                    <a:pt x="13" y="13"/>
                  </a:cubicBezTo>
                  <a:cubicBezTo>
                    <a:pt x="13" y="14"/>
                    <a:pt x="14" y="14"/>
                    <a:pt x="14" y="14"/>
                  </a:cubicBezTo>
                  <a:cubicBezTo>
                    <a:pt x="15" y="14"/>
                    <a:pt x="15" y="14"/>
                    <a:pt x="15" y="14"/>
                  </a:cubicBezTo>
                  <a:cubicBezTo>
                    <a:pt x="15" y="15"/>
                    <a:pt x="16" y="15"/>
                    <a:pt x="16" y="16"/>
                  </a:cubicBezTo>
                  <a:cubicBezTo>
                    <a:pt x="16" y="17"/>
                    <a:pt x="16" y="17"/>
                    <a:pt x="16" y="17"/>
                  </a:cubicBezTo>
                  <a:cubicBezTo>
                    <a:pt x="16" y="18"/>
                    <a:pt x="16" y="18"/>
                    <a:pt x="16" y="18"/>
                  </a:cubicBezTo>
                  <a:cubicBezTo>
                    <a:pt x="16" y="17"/>
                    <a:pt x="16" y="17"/>
                    <a:pt x="16" y="17"/>
                  </a:cubicBezTo>
                  <a:cubicBezTo>
                    <a:pt x="17" y="17"/>
                    <a:pt x="17" y="17"/>
                    <a:pt x="17" y="17"/>
                  </a:cubicBezTo>
                  <a:cubicBezTo>
                    <a:pt x="17" y="16"/>
                    <a:pt x="17" y="16"/>
                    <a:pt x="17" y="16"/>
                  </a:cubicBezTo>
                  <a:cubicBezTo>
                    <a:pt x="18" y="17"/>
                    <a:pt x="18" y="17"/>
                    <a:pt x="18" y="17"/>
                  </a:cubicBezTo>
                  <a:lnTo>
                    <a:pt x="18" y="18"/>
                  </a:lnTo>
                  <a:close/>
                  <a:moveTo>
                    <a:pt x="14" y="19"/>
                  </a:moveTo>
                  <a:cubicBezTo>
                    <a:pt x="14" y="18"/>
                    <a:pt x="14" y="18"/>
                    <a:pt x="13" y="17"/>
                  </a:cubicBezTo>
                  <a:cubicBezTo>
                    <a:pt x="13" y="17"/>
                    <a:pt x="13" y="17"/>
                    <a:pt x="13" y="16"/>
                  </a:cubicBezTo>
                  <a:cubicBezTo>
                    <a:pt x="12" y="16"/>
                    <a:pt x="12" y="16"/>
                    <a:pt x="11" y="16"/>
                  </a:cubicBezTo>
                  <a:cubicBezTo>
                    <a:pt x="11" y="16"/>
                    <a:pt x="10" y="16"/>
                    <a:pt x="10" y="16"/>
                  </a:cubicBezTo>
                  <a:cubicBezTo>
                    <a:pt x="9" y="16"/>
                    <a:pt x="9" y="16"/>
                    <a:pt x="8" y="17"/>
                  </a:cubicBezTo>
                  <a:cubicBezTo>
                    <a:pt x="7" y="17"/>
                    <a:pt x="6" y="18"/>
                    <a:pt x="6" y="18"/>
                  </a:cubicBezTo>
                  <a:cubicBezTo>
                    <a:pt x="5" y="19"/>
                    <a:pt x="4" y="19"/>
                    <a:pt x="4" y="20"/>
                  </a:cubicBezTo>
                  <a:cubicBezTo>
                    <a:pt x="4" y="21"/>
                    <a:pt x="4" y="21"/>
                    <a:pt x="4" y="21"/>
                  </a:cubicBezTo>
                  <a:cubicBezTo>
                    <a:pt x="4" y="21"/>
                    <a:pt x="4" y="21"/>
                    <a:pt x="5" y="22"/>
                  </a:cubicBezTo>
                  <a:cubicBezTo>
                    <a:pt x="5" y="22"/>
                    <a:pt x="6" y="23"/>
                    <a:pt x="6" y="23"/>
                  </a:cubicBezTo>
                  <a:cubicBezTo>
                    <a:pt x="7" y="24"/>
                    <a:pt x="7" y="24"/>
                    <a:pt x="7" y="24"/>
                  </a:cubicBezTo>
                  <a:cubicBezTo>
                    <a:pt x="8" y="24"/>
                    <a:pt x="8" y="24"/>
                    <a:pt x="8" y="24"/>
                  </a:cubicBezTo>
                  <a:cubicBezTo>
                    <a:pt x="9" y="24"/>
                    <a:pt x="9" y="24"/>
                    <a:pt x="9" y="24"/>
                  </a:cubicBezTo>
                  <a:cubicBezTo>
                    <a:pt x="10" y="25"/>
                    <a:pt x="10" y="25"/>
                    <a:pt x="10" y="25"/>
                  </a:cubicBezTo>
                  <a:cubicBezTo>
                    <a:pt x="11" y="24"/>
                    <a:pt x="11" y="24"/>
                    <a:pt x="11" y="24"/>
                  </a:cubicBezTo>
                  <a:cubicBezTo>
                    <a:pt x="11" y="24"/>
                    <a:pt x="11" y="23"/>
                    <a:pt x="11" y="23"/>
                  </a:cubicBezTo>
                  <a:cubicBezTo>
                    <a:pt x="12" y="22"/>
                    <a:pt x="12" y="22"/>
                    <a:pt x="12" y="22"/>
                  </a:cubicBezTo>
                  <a:cubicBezTo>
                    <a:pt x="13" y="21"/>
                    <a:pt x="13" y="21"/>
                    <a:pt x="13" y="21"/>
                  </a:cubicBezTo>
                  <a:cubicBezTo>
                    <a:pt x="14" y="20"/>
                    <a:pt x="14" y="20"/>
                    <a:pt x="14" y="20"/>
                  </a:cubicBezTo>
                  <a:lnTo>
                    <a:pt x="14" y="19"/>
                  </a:lnTo>
                  <a:close/>
                  <a:moveTo>
                    <a:pt x="15" y="32"/>
                  </a:moveTo>
                  <a:cubicBezTo>
                    <a:pt x="15" y="31"/>
                    <a:pt x="15" y="31"/>
                    <a:pt x="14" y="30"/>
                  </a:cubicBezTo>
                  <a:cubicBezTo>
                    <a:pt x="14" y="29"/>
                    <a:pt x="13" y="29"/>
                    <a:pt x="12" y="28"/>
                  </a:cubicBezTo>
                  <a:cubicBezTo>
                    <a:pt x="11" y="28"/>
                    <a:pt x="10" y="28"/>
                    <a:pt x="10" y="27"/>
                  </a:cubicBezTo>
                  <a:cubicBezTo>
                    <a:pt x="9" y="28"/>
                    <a:pt x="7" y="30"/>
                    <a:pt x="6" y="31"/>
                  </a:cubicBezTo>
                  <a:cubicBezTo>
                    <a:pt x="5" y="32"/>
                    <a:pt x="5" y="33"/>
                    <a:pt x="5" y="34"/>
                  </a:cubicBezTo>
                  <a:cubicBezTo>
                    <a:pt x="5" y="35"/>
                    <a:pt x="5" y="35"/>
                    <a:pt x="6" y="36"/>
                  </a:cubicBezTo>
                  <a:cubicBezTo>
                    <a:pt x="7" y="36"/>
                    <a:pt x="7" y="36"/>
                    <a:pt x="8" y="36"/>
                  </a:cubicBezTo>
                  <a:cubicBezTo>
                    <a:pt x="8" y="36"/>
                    <a:pt x="9" y="36"/>
                    <a:pt x="9" y="36"/>
                  </a:cubicBezTo>
                  <a:cubicBezTo>
                    <a:pt x="10" y="36"/>
                    <a:pt x="10" y="35"/>
                    <a:pt x="11" y="35"/>
                  </a:cubicBezTo>
                  <a:cubicBezTo>
                    <a:pt x="11" y="35"/>
                    <a:pt x="12" y="35"/>
                    <a:pt x="12" y="35"/>
                  </a:cubicBezTo>
                  <a:cubicBezTo>
                    <a:pt x="13" y="35"/>
                    <a:pt x="13" y="35"/>
                    <a:pt x="13" y="35"/>
                  </a:cubicBezTo>
                  <a:cubicBezTo>
                    <a:pt x="14" y="34"/>
                    <a:pt x="14" y="34"/>
                    <a:pt x="14" y="34"/>
                  </a:cubicBezTo>
                  <a:cubicBezTo>
                    <a:pt x="14" y="34"/>
                    <a:pt x="14" y="34"/>
                    <a:pt x="14" y="34"/>
                  </a:cubicBezTo>
                  <a:cubicBezTo>
                    <a:pt x="15" y="34"/>
                    <a:pt x="15" y="33"/>
                    <a:pt x="15" y="33"/>
                  </a:cubicBezTo>
                  <a:cubicBezTo>
                    <a:pt x="15" y="33"/>
                    <a:pt x="15" y="33"/>
                    <a:pt x="15" y="32"/>
                  </a:cubicBezTo>
                  <a:close/>
                  <a:moveTo>
                    <a:pt x="51" y="19"/>
                  </a:moveTo>
                  <a:cubicBezTo>
                    <a:pt x="51" y="20"/>
                    <a:pt x="50" y="22"/>
                    <a:pt x="50" y="24"/>
                  </a:cubicBezTo>
                  <a:cubicBezTo>
                    <a:pt x="49" y="26"/>
                    <a:pt x="47" y="27"/>
                    <a:pt x="46" y="29"/>
                  </a:cubicBezTo>
                  <a:cubicBezTo>
                    <a:pt x="44" y="31"/>
                    <a:pt x="43" y="32"/>
                    <a:pt x="41" y="33"/>
                  </a:cubicBezTo>
                  <a:cubicBezTo>
                    <a:pt x="39" y="34"/>
                    <a:pt x="37" y="35"/>
                    <a:pt x="36" y="35"/>
                  </a:cubicBezTo>
                  <a:cubicBezTo>
                    <a:pt x="34" y="36"/>
                    <a:pt x="32" y="36"/>
                    <a:pt x="31" y="36"/>
                  </a:cubicBezTo>
                  <a:cubicBezTo>
                    <a:pt x="29" y="36"/>
                    <a:pt x="28" y="36"/>
                    <a:pt x="27" y="35"/>
                  </a:cubicBezTo>
                  <a:cubicBezTo>
                    <a:pt x="25" y="33"/>
                    <a:pt x="25" y="32"/>
                    <a:pt x="24" y="30"/>
                  </a:cubicBezTo>
                  <a:cubicBezTo>
                    <a:pt x="24" y="28"/>
                    <a:pt x="24" y="26"/>
                    <a:pt x="25" y="24"/>
                  </a:cubicBezTo>
                  <a:cubicBezTo>
                    <a:pt x="25" y="22"/>
                    <a:pt x="26" y="21"/>
                    <a:pt x="27" y="19"/>
                  </a:cubicBezTo>
                  <a:cubicBezTo>
                    <a:pt x="28" y="17"/>
                    <a:pt x="29" y="16"/>
                    <a:pt x="30" y="15"/>
                  </a:cubicBezTo>
                  <a:cubicBezTo>
                    <a:pt x="31" y="13"/>
                    <a:pt x="33" y="12"/>
                    <a:pt x="35" y="11"/>
                  </a:cubicBezTo>
                  <a:cubicBezTo>
                    <a:pt x="36" y="10"/>
                    <a:pt x="38" y="10"/>
                    <a:pt x="39" y="9"/>
                  </a:cubicBezTo>
                  <a:cubicBezTo>
                    <a:pt x="40" y="9"/>
                    <a:pt x="42" y="9"/>
                    <a:pt x="43" y="10"/>
                  </a:cubicBezTo>
                  <a:cubicBezTo>
                    <a:pt x="45" y="10"/>
                    <a:pt x="46" y="11"/>
                    <a:pt x="47" y="12"/>
                  </a:cubicBezTo>
                  <a:cubicBezTo>
                    <a:pt x="48" y="12"/>
                    <a:pt x="48" y="13"/>
                    <a:pt x="48" y="13"/>
                  </a:cubicBezTo>
                  <a:cubicBezTo>
                    <a:pt x="50" y="14"/>
                    <a:pt x="50" y="16"/>
                    <a:pt x="51" y="19"/>
                  </a:cubicBezTo>
                  <a:close/>
                  <a:moveTo>
                    <a:pt x="48" y="20"/>
                  </a:moveTo>
                  <a:cubicBezTo>
                    <a:pt x="47" y="19"/>
                    <a:pt x="47" y="18"/>
                    <a:pt x="47" y="17"/>
                  </a:cubicBezTo>
                  <a:cubicBezTo>
                    <a:pt x="47" y="16"/>
                    <a:pt x="46" y="16"/>
                    <a:pt x="46" y="15"/>
                  </a:cubicBezTo>
                  <a:cubicBezTo>
                    <a:pt x="45" y="15"/>
                    <a:pt x="45" y="15"/>
                    <a:pt x="45" y="15"/>
                  </a:cubicBezTo>
                  <a:cubicBezTo>
                    <a:pt x="44" y="14"/>
                    <a:pt x="44" y="14"/>
                    <a:pt x="44" y="14"/>
                  </a:cubicBezTo>
                  <a:cubicBezTo>
                    <a:pt x="43" y="13"/>
                    <a:pt x="43" y="13"/>
                    <a:pt x="42" y="13"/>
                  </a:cubicBezTo>
                  <a:cubicBezTo>
                    <a:pt x="42" y="13"/>
                    <a:pt x="42" y="13"/>
                    <a:pt x="41" y="13"/>
                  </a:cubicBezTo>
                  <a:cubicBezTo>
                    <a:pt x="41" y="13"/>
                    <a:pt x="41" y="13"/>
                    <a:pt x="40" y="13"/>
                  </a:cubicBezTo>
                  <a:cubicBezTo>
                    <a:pt x="40" y="13"/>
                    <a:pt x="40" y="13"/>
                    <a:pt x="39" y="13"/>
                  </a:cubicBezTo>
                  <a:cubicBezTo>
                    <a:pt x="39" y="13"/>
                    <a:pt x="38" y="13"/>
                    <a:pt x="37" y="13"/>
                  </a:cubicBezTo>
                  <a:cubicBezTo>
                    <a:pt x="36" y="13"/>
                    <a:pt x="36" y="14"/>
                    <a:pt x="35" y="14"/>
                  </a:cubicBezTo>
                  <a:cubicBezTo>
                    <a:pt x="35" y="15"/>
                    <a:pt x="34" y="15"/>
                    <a:pt x="33" y="16"/>
                  </a:cubicBezTo>
                  <a:cubicBezTo>
                    <a:pt x="32" y="18"/>
                    <a:pt x="30" y="20"/>
                    <a:pt x="29" y="22"/>
                  </a:cubicBezTo>
                  <a:cubicBezTo>
                    <a:pt x="28" y="24"/>
                    <a:pt x="28" y="26"/>
                    <a:pt x="28" y="28"/>
                  </a:cubicBezTo>
                  <a:cubicBezTo>
                    <a:pt x="28" y="29"/>
                    <a:pt x="28" y="30"/>
                    <a:pt x="29" y="31"/>
                  </a:cubicBezTo>
                  <a:cubicBezTo>
                    <a:pt x="29" y="31"/>
                    <a:pt x="29" y="32"/>
                    <a:pt x="30" y="32"/>
                  </a:cubicBezTo>
                  <a:cubicBezTo>
                    <a:pt x="31" y="33"/>
                    <a:pt x="32" y="33"/>
                    <a:pt x="33" y="33"/>
                  </a:cubicBezTo>
                  <a:cubicBezTo>
                    <a:pt x="35" y="33"/>
                    <a:pt x="36" y="32"/>
                    <a:pt x="38" y="31"/>
                  </a:cubicBezTo>
                  <a:cubicBezTo>
                    <a:pt x="40" y="30"/>
                    <a:pt x="41" y="29"/>
                    <a:pt x="42" y="28"/>
                  </a:cubicBezTo>
                  <a:cubicBezTo>
                    <a:pt x="42" y="28"/>
                    <a:pt x="43" y="27"/>
                    <a:pt x="43" y="27"/>
                  </a:cubicBezTo>
                  <a:cubicBezTo>
                    <a:pt x="44" y="27"/>
                    <a:pt x="44" y="26"/>
                    <a:pt x="44" y="26"/>
                  </a:cubicBezTo>
                  <a:cubicBezTo>
                    <a:pt x="45" y="25"/>
                    <a:pt x="46" y="24"/>
                    <a:pt x="47" y="23"/>
                  </a:cubicBezTo>
                  <a:cubicBezTo>
                    <a:pt x="47" y="21"/>
                    <a:pt x="48" y="21"/>
                    <a:pt x="48" y="20"/>
                  </a:cubicBezTo>
                  <a:close/>
                  <a:moveTo>
                    <a:pt x="79" y="16"/>
                  </a:moveTo>
                  <a:cubicBezTo>
                    <a:pt x="79" y="18"/>
                    <a:pt x="79" y="19"/>
                    <a:pt x="78" y="21"/>
                  </a:cubicBezTo>
                  <a:cubicBezTo>
                    <a:pt x="77" y="23"/>
                    <a:pt x="76" y="25"/>
                    <a:pt x="74" y="26"/>
                  </a:cubicBezTo>
                  <a:cubicBezTo>
                    <a:pt x="72" y="28"/>
                    <a:pt x="71" y="29"/>
                    <a:pt x="69" y="30"/>
                  </a:cubicBezTo>
                  <a:cubicBezTo>
                    <a:pt x="67" y="31"/>
                    <a:pt x="65" y="32"/>
                    <a:pt x="64" y="32"/>
                  </a:cubicBezTo>
                  <a:cubicBezTo>
                    <a:pt x="62" y="33"/>
                    <a:pt x="61" y="33"/>
                    <a:pt x="60" y="33"/>
                  </a:cubicBezTo>
                  <a:cubicBezTo>
                    <a:pt x="58" y="33"/>
                    <a:pt x="56" y="33"/>
                    <a:pt x="55" y="32"/>
                  </a:cubicBezTo>
                  <a:cubicBezTo>
                    <a:pt x="54" y="30"/>
                    <a:pt x="53" y="29"/>
                    <a:pt x="53" y="27"/>
                  </a:cubicBezTo>
                  <a:cubicBezTo>
                    <a:pt x="52" y="25"/>
                    <a:pt x="53" y="23"/>
                    <a:pt x="53" y="21"/>
                  </a:cubicBezTo>
                  <a:cubicBezTo>
                    <a:pt x="53" y="20"/>
                    <a:pt x="54" y="18"/>
                    <a:pt x="55" y="16"/>
                  </a:cubicBezTo>
                  <a:cubicBezTo>
                    <a:pt x="56" y="14"/>
                    <a:pt x="57" y="13"/>
                    <a:pt x="58" y="12"/>
                  </a:cubicBezTo>
                  <a:cubicBezTo>
                    <a:pt x="60" y="10"/>
                    <a:pt x="61" y="9"/>
                    <a:pt x="63" y="8"/>
                  </a:cubicBezTo>
                  <a:cubicBezTo>
                    <a:pt x="64" y="7"/>
                    <a:pt x="66" y="7"/>
                    <a:pt x="67" y="6"/>
                  </a:cubicBezTo>
                  <a:cubicBezTo>
                    <a:pt x="69" y="6"/>
                    <a:pt x="70" y="6"/>
                    <a:pt x="71" y="7"/>
                  </a:cubicBezTo>
                  <a:cubicBezTo>
                    <a:pt x="73" y="7"/>
                    <a:pt x="74" y="8"/>
                    <a:pt x="75" y="9"/>
                  </a:cubicBezTo>
                  <a:cubicBezTo>
                    <a:pt x="76" y="9"/>
                    <a:pt x="76" y="10"/>
                    <a:pt x="76" y="10"/>
                  </a:cubicBezTo>
                  <a:cubicBezTo>
                    <a:pt x="78" y="11"/>
                    <a:pt x="78" y="13"/>
                    <a:pt x="79" y="16"/>
                  </a:cubicBezTo>
                  <a:close/>
                  <a:moveTo>
                    <a:pt x="76" y="17"/>
                  </a:moveTo>
                  <a:cubicBezTo>
                    <a:pt x="76" y="16"/>
                    <a:pt x="75" y="15"/>
                    <a:pt x="75" y="14"/>
                  </a:cubicBezTo>
                  <a:cubicBezTo>
                    <a:pt x="75" y="13"/>
                    <a:pt x="74" y="13"/>
                    <a:pt x="74" y="12"/>
                  </a:cubicBezTo>
                  <a:cubicBezTo>
                    <a:pt x="73" y="12"/>
                    <a:pt x="73" y="12"/>
                    <a:pt x="73" y="12"/>
                  </a:cubicBezTo>
                  <a:cubicBezTo>
                    <a:pt x="72" y="11"/>
                    <a:pt x="72" y="11"/>
                    <a:pt x="72" y="11"/>
                  </a:cubicBezTo>
                  <a:cubicBezTo>
                    <a:pt x="71" y="10"/>
                    <a:pt x="71" y="10"/>
                    <a:pt x="71" y="10"/>
                  </a:cubicBezTo>
                  <a:cubicBezTo>
                    <a:pt x="70" y="10"/>
                    <a:pt x="70" y="10"/>
                    <a:pt x="69" y="10"/>
                  </a:cubicBezTo>
                  <a:cubicBezTo>
                    <a:pt x="69" y="10"/>
                    <a:pt x="69" y="10"/>
                    <a:pt x="68" y="10"/>
                  </a:cubicBezTo>
                  <a:cubicBezTo>
                    <a:pt x="68" y="10"/>
                    <a:pt x="68" y="10"/>
                    <a:pt x="67" y="10"/>
                  </a:cubicBezTo>
                  <a:cubicBezTo>
                    <a:pt x="67" y="10"/>
                    <a:pt x="66" y="10"/>
                    <a:pt x="65" y="10"/>
                  </a:cubicBezTo>
                  <a:cubicBezTo>
                    <a:pt x="64" y="11"/>
                    <a:pt x="64" y="11"/>
                    <a:pt x="63" y="11"/>
                  </a:cubicBezTo>
                  <a:cubicBezTo>
                    <a:pt x="63" y="12"/>
                    <a:pt x="62" y="12"/>
                    <a:pt x="61" y="13"/>
                  </a:cubicBezTo>
                  <a:cubicBezTo>
                    <a:pt x="60" y="15"/>
                    <a:pt x="58" y="17"/>
                    <a:pt x="57" y="19"/>
                  </a:cubicBezTo>
                  <a:cubicBezTo>
                    <a:pt x="56" y="21"/>
                    <a:pt x="56" y="23"/>
                    <a:pt x="56" y="25"/>
                  </a:cubicBezTo>
                  <a:cubicBezTo>
                    <a:pt x="56" y="26"/>
                    <a:pt x="56" y="27"/>
                    <a:pt x="57" y="28"/>
                  </a:cubicBezTo>
                  <a:cubicBezTo>
                    <a:pt x="57" y="28"/>
                    <a:pt x="57" y="29"/>
                    <a:pt x="58" y="29"/>
                  </a:cubicBezTo>
                  <a:cubicBezTo>
                    <a:pt x="59" y="30"/>
                    <a:pt x="60" y="30"/>
                    <a:pt x="62" y="30"/>
                  </a:cubicBezTo>
                  <a:cubicBezTo>
                    <a:pt x="63" y="30"/>
                    <a:pt x="65" y="29"/>
                    <a:pt x="66" y="28"/>
                  </a:cubicBezTo>
                  <a:cubicBezTo>
                    <a:pt x="68" y="27"/>
                    <a:pt x="69" y="26"/>
                    <a:pt x="70" y="25"/>
                  </a:cubicBezTo>
                  <a:cubicBezTo>
                    <a:pt x="70" y="25"/>
                    <a:pt x="71" y="24"/>
                    <a:pt x="71" y="24"/>
                  </a:cubicBezTo>
                  <a:cubicBezTo>
                    <a:pt x="72" y="24"/>
                    <a:pt x="72" y="23"/>
                    <a:pt x="73" y="23"/>
                  </a:cubicBezTo>
                  <a:cubicBezTo>
                    <a:pt x="73" y="22"/>
                    <a:pt x="74" y="21"/>
                    <a:pt x="75" y="20"/>
                  </a:cubicBezTo>
                  <a:cubicBezTo>
                    <a:pt x="75" y="19"/>
                    <a:pt x="76" y="18"/>
                    <a:pt x="76" y="17"/>
                  </a:cubicBezTo>
                  <a:close/>
                  <a:moveTo>
                    <a:pt x="107" y="13"/>
                  </a:moveTo>
                  <a:cubicBezTo>
                    <a:pt x="107" y="15"/>
                    <a:pt x="107" y="16"/>
                    <a:pt x="106" y="18"/>
                  </a:cubicBezTo>
                  <a:cubicBezTo>
                    <a:pt x="105" y="20"/>
                    <a:pt x="104" y="22"/>
                    <a:pt x="102" y="23"/>
                  </a:cubicBezTo>
                  <a:cubicBezTo>
                    <a:pt x="100" y="25"/>
                    <a:pt x="99" y="26"/>
                    <a:pt x="97" y="27"/>
                  </a:cubicBezTo>
                  <a:cubicBezTo>
                    <a:pt x="95" y="28"/>
                    <a:pt x="93" y="29"/>
                    <a:pt x="92" y="29"/>
                  </a:cubicBezTo>
                  <a:cubicBezTo>
                    <a:pt x="90" y="30"/>
                    <a:pt x="89" y="30"/>
                    <a:pt x="88" y="30"/>
                  </a:cubicBezTo>
                  <a:cubicBezTo>
                    <a:pt x="86" y="31"/>
                    <a:pt x="84" y="30"/>
                    <a:pt x="83" y="29"/>
                  </a:cubicBezTo>
                  <a:cubicBezTo>
                    <a:pt x="82" y="27"/>
                    <a:pt x="81" y="26"/>
                    <a:pt x="81" y="24"/>
                  </a:cubicBezTo>
                  <a:cubicBezTo>
                    <a:pt x="81" y="22"/>
                    <a:pt x="81" y="20"/>
                    <a:pt x="81" y="19"/>
                  </a:cubicBezTo>
                  <a:cubicBezTo>
                    <a:pt x="82" y="17"/>
                    <a:pt x="82" y="15"/>
                    <a:pt x="83" y="13"/>
                  </a:cubicBezTo>
                  <a:cubicBezTo>
                    <a:pt x="84" y="11"/>
                    <a:pt x="85" y="10"/>
                    <a:pt x="86" y="9"/>
                  </a:cubicBezTo>
                  <a:cubicBezTo>
                    <a:pt x="88" y="7"/>
                    <a:pt x="89" y="6"/>
                    <a:pt x="91" y="5"/>
                  </a:cubicBezTo>
                  <a:cubicBezTo>
                    <a:pt x="92" y="4"/>
                    <a:pt x="94" y="4"/>
                    <a:pt x="95" y="4"/>
                  </a:cubicBezTo>
                  <a:cubicBezTo>
                    <a:pt x="97" y="3"/>
                    <a:pt x="98" y="4"/>
                    <a:pt x="99" y="4"/>
                  </a:cubicBezTo>
                  <a:cubicBezTo>
                    <a:pt x="101" y="4"/>
                    <a:pt x="102" y="5"/>
                    <a:pt x="103" y="6"/>
                  </a:cubicBezTo>
                  <a:cubicBezTo>
                    <a:pt x="104" y="6"/>
                    <a:pt x="104" y="7"/>
                    <a:pt x="104" y="7"/>
                  </a:cubicBezTo>
                  <a:cubicBezTo>
                    <a:pt x="106" y="8"/>
                    <a:pt x="107" y="10"/>
                    <a:pt x="107" y="13"/>
                  </a:cubicBezTo>
                  <a:close/>
                  <a:moveTo>
                    <a:pt x="104" y="14"/>
                  </a:moveTo>
                  <a:cubicBezTo>
                    <a:pt x="104" y="13"/>
                    <a:pt x="103" y="12"/>
                    <a:pt x="103" y="11"/>
                  </a:cubicBezTo>
                  <a:cubicBezTo>
                    <a:pt x="103" y="11"/>
                    <a:pt x="102" y="10"/>
                    <a:pt x="102" y="10"/>
                  </a:cubicBezTo>
                  <a:cubicBezTo>
                    <a:pt x="101" y="9"/>
                    <a:pt x="101" y="9"/>
                    <a:pt x="101" y="9"/>
                  </a:cubicBezTo>
                  <a:cubicBezTo>
                    <a:pt x="100" y="8"/>
                    <a:pt x="100" y="8"/>
                    <a:pt x="100" y="8"/>
                  </a:cubicBezTo>
                  <a:cubicBezTo>
                    <a:pt x="100" y="7"/>
                    <a:pt x="99" y="7"/>
                    <a:pt x="99" y="7"/>
                  </a:cubicBezTo>
                  <a:cubicBezTo>
                    <a:pt x="98" y="7"/>
                    <a:pt x="98" y="8"/>
                    <a:pt x="97" y="8"/>
                  </a:cubicBezTo>
                  <a:cubicBezTo>
                    <a:pt x="97" y="8"/>
                    <a:pt x="97" y="7"/>
                    <a:pt x="97" y="7"/>
                  </a:cubicBezTo>
                  <a:cubicBezTo>
                    <a:pt x="96" y="7"/>
                    <a:pt x="96" y="7"/>
                    <a:pt x="95" y="7"/>
                  </a:cubicBezTo>
                  <a:cubicBezTo>
                    <a:pt x="95" y="7"/>
                    <a:pt x="94" y="7"/>
                    <a:pt x="93" y="7"/>
                  </a:cubicBezTo>
                  <a:cubicBezTo>
                    <a:pt x="93" y="8"/>
                    <a:pt x="92" y="8"/>
                    <a:pt x="92" y="8"/>
                  </a:cubicBezTo>
                  <a:cubicBezTo>
                    <a:pt x="91" y="9"/>
                    <a:pt x="90" y="9"/>
                    <a:pt x="89" y="10"/>
                  </a:cubicBezTo>
                  <a:cubicBezTo>
                    <a:pt x="88" y="12"/>
                    <a:pt x="86" y="14"/>
                    <a:pt x="85" y="16"/>
                  </a:cubicBezTo>
                  <a:cubicBezTo>
                    <a:pt x="84" y="18"/>
                    <a:pt x="84" y="20"/>
                    <a:pt x="84" y="22"/>
                  </a:cubicBezTo>
                  <a:cubicBezTo>
                    <a:pt x="84" y="23"/>
                    <a:pt x="84" y="24"/>
                    <a:pt x="85" y="25"/>
                  </a:cubicBezTo>
                  <a:cubicBezTo>
                    <a:pt x="85" y="26"/>
                    <a:pt x="85" y="26"/>
                    <a:pt x="86" y="26"/>
                  </a:cubicBezTo>
                  <a:cubicBezTo>
                    <a:pt x="87" y="27"/>
                    <a:pt x="88" y="27"/>
                    <a:pt x="90" y="27"/>
                  </a:cubicBezTo>
                  <a:cubicBezTo>
                    <a:pt x="91" y="27"/>
                    <a:pt x="93" y="26"/>
                    <a:pt x="95" y="25"/>
                  </a:cubicBezTo>
                  <a:cubicBezTo>
                    <a:pt x="96" y="24"/>
                    <a:pt x="97" y="23"/>
                    <a:pt x="98" y="22"/>
                  </a:cubicBezTo>
                  <a:cubicBezTo>
                    <a:pt x="99" y="22"/>
                    <a:pt x="99" y="22"/>
                    <a:pt x="99" y="21"/>
                  </a:cubicBezTo>
                  <a:cubicBezTo>
                    <a:pt x="100" y="21"/>
                    <a:pt x="100" y="20"/>
                    <a:pt x="101" y="20"/>
                  </a:cubicBezTo>
                  <a:cubicBezTo>
                    <a:pt x="102" y="19"/>
                    <a:pt x="102" y="18"/>
                    <a:pt x="103" y="17"/>
                  </a:cubicBezTo>
                  <a:cubicBezTo>
                    <a:pt x="104" y="16"/>
                    <a:pt x="104" y="15"/>
                    <a:pt x="104" y="14"/>
                  </a:cubicBezTo>
                  <a:close/>
                  <a:moveTo>
                    <a:pt x="135" y="10"/>
                  </a:moveTo>
                  <a:cubicBezTo>
                    <a:pt x="135" y="12"/>
                    <a:pt x="135" y="13"/>
                    <a:pt x="134" y="15"/>
                  </a:cubicBezTo>
                  <a:cubicBezTo>
                    <a:pt x="133" y="17"/>
                    <a:pt x="132" y="19"/>
                    <a:pt x="130" y="20"/>
                  </a:cubicBezTo>
                  <a:cubicBezTo>
                    <a:pt x="129" y="22"/>
                    <a:pt x="127" y="23"/>
                    <a:pt x="125" y="24"/>
                  </a:cubicBezTo>
                  <a:cubicBezTo>
                    <a:pt x="123" y="25"/>
                    <a:pt x="122" y="26"/>
                    <a:pt x="120" y="27"/>
                  </a:cubicBezTo>
                  <a:cubicBezTo>
                    <a:pt x="118" y="27"/>
                    <a:pt x="117" y="27"/>
                    <a:pt x="116" y="27"/>
                  </a:cubicBezTo>
                  <a:cubicBezTo>
                    <a:pt x="114" y="28"/>
                    <a:pt x="112" y="27"/>
                    <a:pt x="111" y="26"/>
                  </a:cubicBezTo>
                  <a:cubicBezTo>
                    <a:pt x="110" y="25"/>
                    <a:pt x="109" y="23"/>
                    <a:pt x="109" y="21"/>
                  </a:cubicBezTo>
                  <a:cubicBezTo>
                    <a:pt x="109" y="19"/>
                    <a:pt x="109" y="18"/>
                    <a:pt x="109" y="16"/>
                  </a:cubicBezTo>
                  <a:cubicBezTo>
                    <a:pt x="110" y="14"/>
                    <a:pt x="110" y="12"/>
                    <a:pt x="111" y="10"/>
                  </a:cubicBezTo>
                  <a:cubicBezTo>
                    <a:pt x="112" y="8"/>
                    <a:pt x="113" y="7"/>
                    <a:pt x="114" y="6"/>
                  </a:cubicBezTo>
                  <a:cubicBezTo>
                    <a:pt x="116" y="5"/>
                    <a:pt x="117" y="3"/>
                    <a:pt x="119" y="2"/>
                  </a:cubicBezTo>
                  <a:cubicBezTo>
                    <a:pt x="120" y="1"/>
                    <a:pt x="122" y="1"/>
                    <a:pt x="124" y="1"/>
                  </a:cubicBezTo>
                  <a:cubicBezTo>
                    <a:pt x="125" y="0"/>
                    <a:pt x="126" y="1"/>
                    <a:pt x="127" y="1"/>
                  </a:cubicBezTo>
                  <a:cubicBezTo>
                    <a:pt x="129" y="2"/>
                    <a:pt x="130" y="2"/>
                    <a:pt x="131" y="3"/>
                  </a:cubicBezTo>
                  <a:cubicBezTo>
                    <a:pt x="132" y="3"/>
                    <a:pt x="132" y="4"/>
                    <a:pt x="133" y="4"/>
                  </a:cubicBezTo>
                  <a:cubicBezTo>
                    <a:pt x="134" y="5"/>
                    <a:pt x="135" y="7"/>
                    <a:pt x="135" y="10"/>
                  </a:cubicBezTo>
                  <a:close/>
                  <a:moveTo>
                    <a:pt x="132" y="11"/>
                  </a:moveTo>
                  <a:cubicBezTo>
                    <a:pt x="132" y="10"/>
                    <a:pt x="132" y="10"/>
                    <a:pt x="131" y="9"/>
                  </a:cubicBezTo>
                  <a:cubicBezTo>
                    <a:pt x="131" y="8"/>
                    <a:pt x="131" y="7"/>
                    <a:pt x="130" y="7"/>
                  </a:cubicBezTo>
                  <a:cubicBezTo>
                    <a:pt x="129" y="6"/>
                    <a:pt x="129" y="6"/>
                    <a:pt x="129" y="6"/>
                  </a:cubicBezTo>
                  <a:cubicBezTo>
                    <a:pt x="128" y="5"/>
                    <a:pt x="128" y="5"/>
                    <a:pt x="128" y="5"/>
                  </a:cubicBezTo>
                  <a:cubicBezTo>
                    <a:pt x="128" y="4"/>
                    <a:pt x="127" y="4"/>
                    <a:pt x="127" y="4"/>
                  </a:cubicBezTo>
                  <a:cubicBezTo>
                    <a:pt x="126" y="4"/>
                    <a:pt x="126" y="5"/>
                    <a:pt x="125" y="5"/>
                  </a:cubicBezTo>
                  <a:cubicBezTo>
                    <a:pt x="125" y="5"/>
                    <a:pt x="125" y="5"/>
                    <a:pt x="125" y="4"/>
                  </a:cubicBezTo>
                  <a:cubicBezTo>
                    <a:pt x="124" y="4"/>
                    <a:pt x="124" y="4"/>
                    <a:pt x="124" y="4"/>
                  </a:cubicBezTo>
                  <a:cubicBezTo>
                    <a:pt x="123" y="4"/>
                    <a:pt x="122" y="4"/>
                    <a:pt x="121" y="4"/>
                  </a:cubicBezTo>
                  <a:cubicBezTo>
                    <a:pt x="121" y="5"/>
                    <a:pt x="120" y="5"/>
                    <a:pt x="120" y="5"/>
                  </a:cubicBezTo>
                  <a:cubicBezTo>
                    <a:pt x="119" y="6"/>
                    <a:pt x="118" y="7"/>
                    <a:pt x="117" y="7"/>
                  </a:cubicBezTo>
                  <a:cubicBezTo>
                    <a:pt x="116" y="9"/>
                    <a:pt x="115" y="11"/>
                    <a:pt x="114" y="13"/>
                  </a:cubicBezTo>
                  <a:cubicBezTo>
                    <a:pt x="113" y="15"/>
                    <a:pt x="112" y="17"/>
                    <a:pt x="112" y="20"/>
                  </a:cubicBezTo>
                  <a:cubicBezTo>
                    <a:pt x="112" y="20"/>
                    <a:pt x="113" y="21"/>
                    <a:pt x="113" y="22"/>
                  </a:cubicBezTo>
                  <a:cubicBezTo>
                    <a:pt x="113" y="23"/>
                    <a:pt x="114" y="23"/>
                    <a:pt x="114" y="23"/>
                  </a:cubicBezTo>
                  <a:cubicBezTo>
                    <a:pt x="115" y="24"/>
                    <a:pt x="116" y="24"/>
                    <a:pt x="118" y="24"/>
                  </a:cubicBezTo>
                  <a:cubicBezTo>
                    <a:pt x="119" y="24"/>
                    <a:pt x="121" y="23"/>
                    <a:pt x="123" y="22"/>
                  </a:cubicBezTo>
                  <a:cubicBezTo>
                    <a:pt x="124" y="21"/>
                    <a:pt x="125" y="20"/>
                    <a:pt x="126" y="19"/>
                  </a:cubicBezTo>
                  <a:cubicBezTo>
                    <a:pt x="127" y="19"/>
                    <a:pt x="127" y="19"/>
                    <a:pt x="128" y="18"/>
                  </a:cubicBezTo>
                  <a:cubicBezTo>
                    <a:pt x="128" y="18"/>
                    <a:pt x="128" y="17"/>
                    <a:pt x="129" y="17"/>
                  </a:cubicBezTo>
                  <a:cubicBezTo>
                    <a:pt x="130" y="16"/>
                    <a:pt x="130" y="15"/>
                    <a:pt x="131" y="14"/>
                  </a:cubicBezTo>
                  <a:cubicBezTo>
                    <a:pt x="132" y="13"/>
                    <a:pt x="132" y="12"/>
                    <a:pt x="132"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262"/>
            <p:cNvSpPr>
              <a:spLocks noEditPoints="1"/>
            </p:cNvSpPr>
            <p:nvPr/>
          </p:nvSpPr>
          <p:spPr bwMode="auto">
            <a:xfrm>
              <a:off x="5159" y="1590"/>
              <a:ext cx="124" cy="36"/>
            </a:xfrm>
            <a:custGeom>
              <a:avLst/>
              <a:gdLst>
                <a:gd name="T0" fmla="*/ 20 w 137"/>
                <a:gd name="T1" fmla="*/ 35 h 40"/>
                <a:gd name="T2" fmla="*/ 3 w 137"/>
                <a:gd name="T3" fmla="*/ 39 h 40"/>
                <a:gd name="T4" fmla="*/ 7 w 137"/>
                <a:gd name="T5" fmla="*/ 31 h 40"/>
                <a:gd name="T6" fmla="*/ 16 w 137"/>
                <a:gd name="T7" fmla="*/ 20 h 40"/>
                <a:gd name="T8" fmla="*/ 7 w 137"/>
                <a:gd name="T9" fmla="*/ 17 h 40"/>
                <a:gd name="T10" fmla="*/ 4 w 137"/>
                <a:gd name="T11" fmla="*/ 20 h 40"/>
                <a:gd name="T12" fmla="*/ 4 w 137"/>
                <a:gd name="T13" fmla="*/ 16 h 40"/>
                <a:gd name="T14" fmla="*/ 16 w 137"/>
                <a:gd name="T15" fmla="*/ 12 h 40"/>
                <a:gd name="T16" fmla="*/ 14 w 137"/>
                <a:gd name="T17" fmla="*/ 28 h 40"/>
                <a:gd name="T18" fmla="*/ 21 w 137"/>
                <a:gd name="T19" fmla="*/ 31 h 40"/>
                <a:gd name="T20" fmla="*/ 52 w 137"/>
                <a:gd name="T21" fmla="*/ 23 h 40"/>
                <a:gd name="T22" fmla="*/ 45 w 137"/>
                <a:gd name="T23" fmla="*/ 32 h 40"/>
                <a:gd name="T24" fmla="*/ 31 w 137"/>
                <a:gd name="T25" fmla="*/ 34 h 40"/>
                <a:gd name="T26" fmla="*/ 32 w 137"/>
                <a:gd name="T27" fmla="*/ 30 h 40"/>
                <a:gd name="T28" fmla="*/ 47 w 137"/>
                <a:gd name="T29" fmla="*/ 28 h 40"/>
                <a:gd name="T30" fmla="*/ 34 w 137"/>
                <a:gd name="T31" fmla="*/ 21 h 40"/>
                <a:gd name="T32" fmla="*/ 43 w 137"/>
                <a:gd name="T33" fmla="*/ 12 h 40"/>
                <a:gd name="T34" fmla="*/ 30 w 137"/>
                <a:gd name="T35" fmla="*/ 14 h 40"/>
                <a:gd name="T36" fmla="*/ 33 w 137"/>
                <a:gd name="T37" fmla="*/ 11 h 40"/>
                <a:gd name="T38" fmla="*/ 46 w 137"/>
                <a:gd name="T39" fmla="*/ 9 h 40"/>
                <a:gd name="T40" fmla="*/ 42 w 137"/>
                <a:gd name="T41" fmla="*/ 16 h 40"/>
                <a:gd name="T42" fmla="*/ 50 w 137"/>
                <a:gd name="T43" fmla="*/ 19 h 40"/>
                <a:gd name="T44" fmla="*/ 80 w 137"/>
                <a:gd name="T45" fmla="*/ 21 h 40"/>
                <a:gd name="T46" fmla="*/ 73 w 137"/>
                <a:gd name="T47" fmla="*/ 26 h 40"/>
                <a:gd name="T48" fmla="*/ 75 w 137"/>
                <a:gd name="T49" fmla="*/ 30 h 40"/>
                <a:gd name="T50" fmla="*/ 71 w 137"/>
                <a:gd name="T51" fmla="*/ 29 h 40"/>
                <a:gd name="T52" fmla="*/ 69 w 137"/>
                <a:gd name="T53" fmla="*/ 21 h 40"/>
                <a:gd name="T54" fmla="*/ 58 w 137"/>
                <a:gd name="T55" fmla="*/ 19 h 40"/>
                <a:gd name="T56" fmla="*/ 67 w 137"/>
                <a:gd name="T57" fmla="*/ 10 h 40"/>
                <a:gd name="T58" fmla="*/ 70 w 137"/>
                <a:gd name="T59" fmla="*/ 7 h 40"/>
                <a:gd name="T60" fmla="*/ 75 w 137"/>
                <a:gd name="T61" fmla="*/ 5 h 40"/>
                <a:gd name="T62" fmla="*/ 74 w 137"/>
                <a:gd name="T63" fmla="*/ 16 h 40"/>
                <a:gd name="T64" fmla="*/ 82 w 137"/>
                <a:gd name="T65" fmla="*/ 20 h 40"/>
                <a:gd name="T66" fmla="*/ 64 w 137"/>
                <a:gd name="T67" fmla="*/ 17 h 40"/>
                <a:gd name="T68" fmla="*/ 71 w 137"/>
                <a:gd name="T69" fmla="*/ 18 h 40"/>
                <a:gd name="T70" fmla="*/ 72 w 137"/>
                <a:gd name="T71" fmla="*/ 9 h 40"/>
                <a:gd name="T72" fmla="*/ 103 w 137"/>
                <a:gd name="T73" fmla="*/ 6 h 40"/>
                <a:gd name="T74" fmla="*/ 94 w 137"/>
                <a:gd name="T75" fmla="*/ 10 h 40"/>
                <a:gd name="T76" fmla="*/ 96 w 137"/>
                <a:gd name="T77" fmla="*/ 13 h 40"/>
                <a:gd name="T78" fmla="*/ 106 w 137"/>
                <a:gd name="T79" fmla="*/ 21 h 40"/>
                <a:gd name="T80" fmla="*/ 91 w 137"/>
                <a:gd name="T81" fmla="*/ 29 h 40"/>
                <a:gd name="T82" fmla="*/ 89 w 137"/>
                <a:gd name="T83" fmla="*/ 24 h 40"/>
                <a:gd name="T84" fmla="*/ 102 w 137"/>
                <a:gd name="T85" fmla="*/ 22 h 40"/>
                <a:gd name="T86" fmla="*/ 95 w 137"/>
                <a:gd name="T87" fmla="*/ 16 h 40"/>
                <a:gd name="T88" fmla="*/ 88 w 137"/>
                <a:gd name="T89" fmla="*/ 14 h 40"/>
                <a:gd name="T90" fmla="*/ 96 w 137"/>
                <a:gd name="T91" fmla="*/ 4 h 40"/>
                <a:gd name="T92" fmla="*/ 107 w 137"/>
                <a:gd name="T93" fmla="*/ 2 h 40"/>
                <a:gd name="T94" fmla="*/ 137 w 137"/>
                <a:gd name="T95" fmla="*/ 15 h 40"/>
                <a:gd name="T96" fmla="*/ 130 w 137"/>
                <a:gd name="T97" fmla="*/ 24 h 40"/>
                <a:gd name="T98" fmla="*/ 115 w 137"/>
                <a:gd name="T99" fmla="*/ 17 h 40"/>
                <a:gd name="T100" fmla="*/ 121 w 137"/>
                <a:gd name="T101" fmla="*/ 4 h 40"/>
                <a:gd name="T102" fmla="*/ 127 w 137"/>
                <a:gd name="T103" fmla="*/ 0 h 40"/>
                <a:gd name="T104" fmla="*/ 126 w 137"/>
                <a:gd name="T105" fmla="*/ 3 h 40"/>
                <a:gd name="T106" fmla="*/ 118 w 137"/>
                <a:gd name="T107" fmla="*/ 19 h 40"/>
                <a:gd name="T108" fmla="*/ 121 w 137"/>
                <a:gd name="T109" fmla="*/ 21 h 40"/>
                <a:gd name="T110" fmla="*/ 127 w 137"/>
                <a:gd name="T111" fmla="*/ 11 h 40"/>
                <a:gd name="T112" fmla="*/ 136 w 137"/>
                <a:gd name="T113" fmla="*/ 13 h 40"/>
                <a:gd name="T114" fmla="*/ 129 w 137"/>
                <a:gd name="T115" fmla="*/ 13 h 40"/>
                <a:gd name="T116" fmla="*/ 124 w 137"/>
                <a:gd name="T117" fmla="*/ 22 h 40"/>
                <a:gd name="T118" fmla="*/ 133 w 137"/>
                <a:gd name="T119"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40">
                  <a:moveTo>
                    <a:pt x="26" y="32"/>
                  </a:moveTo>
                  <a:cubicBezTo>
                    <a:pt x="26" y="32"/>
                    <a:pt x="26" y="32"/>
                    <a:pt x="26" y="33"/>
                  </a:cubicBezTo>
                  <a:cubicBezTo>
                    <a:pt x="26" y="33"/>
                    <a:pt x="26" y="33"/>
                    <a:pt x="25" y="34"/>
                  </a:cubicBezTo>
                  <a:cubicBezTo>
                    <a:pt x="24" y="34"/>
                    <a:pt x="24" y="35"/>
                    <a:pt x="23" y="35"/>
                  </a:cubicBezTo>
                  <a:cubicBezTo>
                    <a:pt x="22" y="35"/>
                    <a:pt x="22" y="35"/>
                    <a:pt x="22" y="35"/>
                  </a:cubicBezTo>
                  <a:cubicBezTo>
                    <a:pt x="21" y="35"/>
                    <a:pt x="20" y="35"/>
                    <a:pt x="20" y="35"/>
                  </a:cubicBezTo>
                  <a:cubicBezTo>
                    <a:pt x="18" y="34"/>
                    <a:pt x="16" y="34"/>
                    <a:pt x="13" y="35"/>
                  </a:cubicBezTo>
                  <a:cubicBezTo>
                    <a:pt x="13" y="35"/>
                    <a:pt x="12" y="35"/>
                    <a:pt x="12" y="35"/>
                  </a:cubicBezTo>
                  <a:cubicBezTo>
                    <a:pt x="11" y="35"/>
                    <a:pt x="11" y="35"/>
                    <a:pt x="10" y="35"/>
                  </a:cubicBezTo>
                  <a:cubicBezTo>
                    <a:pt x="9" y="36"/>
                    <a:pt x="8" y="36"/>
                    <a:pt x="7" y="36"/>
                  </a:cubicBezTo>
                  <a:cubicBezTo>
                    <a:pt x="6" y="37"/>
                    <a:pt x="5" y="38"/>
                    <a:pt x="4" y="38"/>
                  </a:cubicBezTo>
                  <a:cubicBezTo>
                    <a:pt x="4" y="39"/>
                    <a:pt x="4" y="39"/>
                    <a:pt x="3" y="39"/>
                  </a:cubicBezTo>
                  <a:cubicBezTo>
                    <a:pt x="3" y="40"/>
                    <a:pt x="3" y="40"/>
                    <a:pt x="2" y="40"/>
                  </a:cubicBezTo>
                  <a:cubicBezTo>
                    <a:pt x="1" y="40"/>
                    <a:pt x="1" y="40"/>
                    <a:pt x="0" y="39"/>
                  </a:cubicBezTo>
                  <a:cubicBezTo>
                    <a:pt x="0" y="38"/>
                    <a:pt x="1" y="37"/>
                    <a:pt x="1" y="36"/>
                  </a:cubicBezTo>
                  <a:cubicBezTo>
                    <a:pt x="1" y="35"/>
                    <a:pt x="2" y="35"/>
                    <a:pt x="3" y="34"/>
                  </a:cubicBezTo>
                  <a:cubicBezTo>
                    <a:pt x="4" y="33"/>
                    <a:pt x="4" y="33"/>
                    <a:pt x="5" y="33"/>
                  </a:cubicBezTo>
                  <a:cubicBezTo>
                    <a:pt x="5" y="32"/>
                    <a:pt x="6" y="32"/>
                    <a:pt x="7" y="31"/>
                  </a:cubicBezTo>
                  <a:cubicBezTo>
                    <a:pt x="7" y="31"/>
                    <a:pt x="8" y="30"/>
                    <a:pt x="9" y="30"/>
                  </a:cubicBezTo>
                  <a:cubicBezTo>
                    <a:pt x="9" y="30"/>
                    <a:pt x="10" y="29"/>
                    <a:pt x="10" y="29"/>
                  </a:cubicBezTo>
                  <a:cubicBezTo>
                    <a:pt x="10" y="28"/>
                    <a:pt x="11" y="28"/>
                    <a:pt x="11" y="27"/>
                  </a:cubicBezTo>
                  <a:cubicBezTo>
                    <a:pt x="12" y="27"/>
                    <a:pt x="12" y="26"/>
                    <a:pt x="13" y="26"/>
                  </a:cubicBezTo>
                  <a:cubicBezTo>
                    <a:pt x="14" y="25"/>
                    <a:pt x="14" y="24"/>
                    <a:pt x="15" y="23"/>
                  </a:cubicBezTo>
                  <a:cubicBezTo>
                    <a:pt x="15" y="22"/>
                    <a:pt x="16" y="21"/>
                    <a:pt x="16" y="20"/>
                  </a:cubicBezTo>
                  <a:cubicBezTo>
                    <a:pt x="16" y="20"/>
                    <a:pt x="17" y="19"/>
                    <a:pt x="16" y="18"/>
                  </a:cubicBezTo>
                  <a:cubicBezTo>
                    <a:pt x="16" y="17"/>
                    <a:pt x="16" y="17"/>
                    <a:pt x="16" y="16"/>
                  </a:cubicBezTo>
                  <a:cubicBezTo>
                    <a:pt x="15" y="16"/>
                    <a:pt x="14" y="15"/>
                    <a:pt x="14" y="15"/>
                  </a:cubicBezTo>
                  <a:cubicBezTo>
                    <a:pt x="13" y="14"/>
                    <a:pt x="12" y="14"/>
                    <a:pt x="12" y="14"/>
                  </a:cubicBezTo>
                  <a:cubicBezTo>
                    <a:pt x="11" y="14"/>
                    <a:pt x="10" y="15"/>
                    <a:pt x="9" y="16"/>
                  </a:cubicBezTo>
                  <a:cubicBezTo>
                    <a:pt x="8" y="16"/>
                    <a:pt x="8" y="17"/>
                    <a:pt x="7" y="17"/>
                  </a:cubicBezTo>
                  <a:cubicBezTo>
                    <a:pt x="7" y="18"/>
                    <a:pt x="6" y="18"/>
                    <a:pt x="6" y="18"/>
                  </a:cubicBezTo>
                  <a:cubicBezTo>
                    <a:pt x="6" y="19"/>
                    <a:pt x="6" y="19"/>
                    <a:pt x="6" y="19"/>
                  </a:cubicBezTo>
                  <a:cubicBezTo>
                    <a:pt x="5" y="19"/>
                    <a:pt x="5" y="19"/>
                    <a:pt x="5" y="19"/>
                  </a:cubicBezTo>
                  <a:cubicBezTo>
                    <a:pt x="5" y="20"/>
                    <a:pt x="5" y="20"/>
                    <a:pt x="5" y="20"/>
                  </a:cubicBezTo>
                  <a:cubicBezTo>
                    <a:pt x="4" y="20"/>
                    <a:pt x="4" y="20"/>
                    <a:pt x="4" y="20"/>
                  </a:cubicBezTo>
                  <a:cubicBezTo>
                    <a:pt x="4" y="20"/>
                    <a:pt x="4" y="20"/>
                    <a:pt x="4" y="20"/>
                  </a:cubicBezTo>
                  <a:cubicBezTo>
                    <a:pt x="3" y="20"/>
                    <a:pt x="3" y="20"/>
                    <a:pt x="3" y="20"/>
                  </a:cubicBezTo>
                  <a:cubicBezTo>
                    <a:pt x="3" y="20"/>
                    <a:pt x="2" y="20"/>
                    <a:pt x="2" y="20"/>
                  </a:cubicBezTo>
                  <a:cubicBezTo>
                    <a:pt x="2" y="19"/>
                    <a:pt x="2" y="19"/>
                    <a:pt x="2" y="18"/>
                  </a:cubicBezTo>
                  <a:cubicBezTo>
                    <a:pt x="2" y="18"/>
                    <a:pt x="2" y="18"/>
                    <a:pt x="2" y="18"/>
                  </a:cubicBezTo>
                  <a:cubicBezTo>
                    <a:pt x="3" y="17"/>
                    <a:pt x="3" y="17"/>
                    <a:pt x="3" y="17"/>
                  </a:cubicBezTo>
                  <a:cubicBezTo>
                    <a:pt x="3" y="17"/>
                    <a:pt x="3" y="16"/>
                    <a:pt x="4" y="16"/>
                  </a:cubicBezTo>
                  <a:cubicBezTo>
                    <a:pt x="4" y="15"/>
                    <a:pt x="5" y="15"/>
                    <a:pt x="5" y="15"/>
                  </a:cubicBezTo>
                  <a:cubicBezTo>
                    <a:pt x="6" y="14"/>
                    <a:pt x="6" y="14"/>
                    <a:pt x="7" y="14"/>
                  </a:cubicBezTo>
                  <a:cubicBezTo>
                    <a:pt x="7" y="13"/>
                    <a:pt x="8" y="13"/>
                    <a:pt x="8" y="13"/>
                  </a:cubicBezTo>
                  <a:cubicBezTo>
                    <a:pt x="9" y="12"/>
                    <a:pt x="9" y="12"/>
                    <a:pt x="10" y="12"/>
                  </a:cubicBezTo>
                  <a:cubicBezTo>
                    <a:pt x="10" y="12"/>
                    <a:pt x="11" y="11"/>
                    <a:pt x="13" y="11"/>
                  </a:cubicBezTo>
                  <a:cubicBezTo>
                    <a:pt x="14" y="11"/>
                    <a:pt x="15" y="11"/>
                    <a:pt x="16" y="12"/>
                  </a:cubicBezTo>
                  <a:cubicBezTo>
                    <a:pt x="18" y="13"/>
                    <a:pt x="19" y="14"/>
                    <a:pt x="20" y="16"/>
                  </a:cubicBezTo>
                  <a:cubicBezTo>
                    <a:pt x="20" y="16"/>
                    <a:pt x="20" y="17"/>
                    <a:pt x="20" y="17"/>
                  </a:cubicBezTo>
                  <a:cubicBezTo>
                    <a:pt x="21" y="18"/>
                    <a:pt x="20" y="19"/>
                    <a:pt x="20" y="21"/>
                  </a:cubicBezTo>
                  <a:cubicBezTo>
                    <a:pt x="19" y="21"/>
                    <a:pt x="19" y="22"/>
                    <a:pt x="18" y="23"/>
                  </a:cubicBezTo>
                  <a:cubicBezTo>
                    <a:pt x="18" y="24"/>
                    <a:pt x="18" y="24"/>
                    <a:pt x="17" y="25"/>
                  </a:cubicBezTo>
                  <a:cubicBezTo>
                    <a:pt x="16" y="26"/>
                    <a:pt x="15" y="27"/>
                    <a:pt x="14" y="28"/>
                  </a:cubicBezTo>
                  <a:cubicBezTo>
                    <a:pt x="13" y="30"/>
                    <a:pt x="11" y="31"/>
                    <a:pt x="10" y="32"/>
                  </a:cubicBezTo>
                  <a:cubicBezTo>
                    <a:pt x="10" y="32"/>
                    <a:pt x="10" y="32"/>
                    <a:pt x="11" y="32"/>
                  </a:cubicBezTo>
                  <a:cubicBezTo>
                    <a:pt x="11" y="32"/>
                    <a:pt x="12" y="32"/>
                    <a:pt x="13" y="32"/>
                  </a:cubicBezTo>
                  <a:cubicBezTo>
                    <a:pt x="14" y="32"/>
                    <a:pt x="16" y="32"/>
                    <a:pt x="19" y="32"/>
                  </a:cubicBezTo>
                  <a:cubicBezTo>
                    <a:pt x="19" y="32"/>
                    <a:pt x="19" y="32"/>
                    <a:pt x="20" y="32"/>
                  </a:cubicBezTo>
                  <a:cubicBezTo>
                    <a:pt x="20" y="32"/>
                    <a:pt x="20" y="32"/>
                    <a:pt x="21" y="31"/>
                  </a:cubicBezTo>
                  <a:cubicBezTo>
                    <a:pt x="22" y="31"/>
                    <a:pt x="22" y="31"/>
                    <a:pt x="23" y="31"/>
                  </a:cubicBezTo>
                  <a:cubicBezTo>
                    <a:pt x="23" y="31"/>
                    <a:pt x="23" y="31"/>
                    <a:pt x="24" y="31"/>
                  </a:cubicBezTo>
                  <a:cubicBezTo>
                    <a:pt x="25" y="31"/>
                    <a:pt x="25" y="31"/>
                    <a:pt x="25" y="30"/>
                  </a:cubicBezTo>
                  <a:cubicBezTo>
                    <a:pt x="26" y="31"/>
                    <a:pt x="26" y="31"/>
                    <a:pt x="26" y="31"/>
                  </a:cubicBezTo>
                  <a:lnTo>
                    <a:pt x="26" y="32"/>
                  </a:lnTo>
                  <a:close/>
                  <a:moveTo>
                    <a:pt x="52" y="23"/>
                  </a:moveTo>
                  <a:cubicBezTo>
                    <a:pt x="52" y="23"/>
                    <a:pt x="52" y="24"/>
                    <a:pt x="52" y="25"/>
                  </a:cubicBezTo>
                  <a:cubicBezTo>
                    <a:pt x="52" y="25"/>
                    <a:pt x="51" y="26"/>
                    <a:pt x="51" y="26"/>
                  </a:cubicBezTo>
                  <a:cubicBezTo>
                    <a:pt x="51" y="27"/>
                    <a:pt x="51" y="27"/>
                    <a:pt x="51" y="27"/>
                  </a:cubicBezTo>
                  <a:cubicBezTo>
                    <a:pt x="50" y="28"/>
                    <a:pt x="50" y="28"/>
                    <a:pt x="49" y="29"/>
                  </a:cubicBezTo>
                  <a:cubicBezTo>
                    <a:pt x="49" y="30"/>
                    <a:pt x="48" y="30"/>
                    <a:pt x="48" y="31"/>
                  </a:cubicBezTo>
                  <a:cubicBezTo>
                    <a:pt x="47" y="31"/>
                    <a:pt x="46" y="32"/>
                    <a:pt x="45" y="32"/>
                  </a:cubicBezTo>
                  <a:cubicBezTo>
                    <a:pt x="45" y="32"/>
                    <a:pt x="44" y="33"/>
                    <a:pt x="43" y="33"/>
                  </a:cubicBezTo>
                  <a:cubicBezTo>
                    <a:pt x="41" y="34"/>
                    <a:pt x="39" y="34"/>
                    <a:pt x="37" y="35"/>
                  </a:cubicBezTo>
                  <a:cubicBezTo>
                    <a:pt x="37" y="35"/>
                    <a:pt x="36" y="35"/>
                    <a:pt x="36" y="35"/>
                  </a:cubicBezTo>
                  <a:cubicBezTo>
                    <a:pt x="36" y="35"/>
                    <a:pt x="35" y="35"/>
                    <a:pt x="35" y="35"/>
                  </a:cubicBezTo>
                  <a:cubicBezTo>
                    <a:pt x="34" y="35"/>
                    <a:pt x="33" y="35"/>
                    <a:pt x="32" y="34"/>
                  </a:cubicBezTo>
                  <a:cubicBezTo>
                    <a:pt x="31" y="34"/>
                    <a:pt x="31" y="34"/>
                    <a:pt x="31" y="34"/>
                  </a:cubicBezTo>
                  <a:cubicBezTo>
                    <a:pt x="31" y="34"/>
                    <a:pt x="31" y="34"/>
                    <a:pt x="31" y="34"/>
                  </a:cubicBezTo>
                  <a:cubicBezTo>
                    <a:pt x="30" y="33"/>
                    <a:pt x="30" y="33"/>
                    <a:pt x="30" y="33"/>
                  </a:cubicBezTo>
                  <a:cubicBezTo>
                    <a:pt x="30" y="32"/>
                    <a:pt x="30" y="32"/>
                    <a:pt x="30" y="32"/>
                  </a:cubicBezTo>
                  <a:cubicBezTo>
                    <a:pt x="30" y="32"/>
                    <a:pt x="30" y="31"/>
                    <a:pt x="31" y="31"/>
                  </a:cubicBezTo>
                  <a:cubicBezTo>
                    <a:pt x="31" y="30"/>
                    <a:pt x="31" y="30"/>
                    <a:pt x="32" y="30"/>
                  </a:cubicBezTo>
                  <a:cubicBezTo>
                    <a:pt x="32" y="30"/>
                    <a:pt x="32" y="30"/>
                    <a:pt x="32" y="30"/>
                  </a:cubicBezTo>
                  <a:cubicBezTo>
                    <a:pt x="33" y="30"/>
                    <a:pt x="33" y="30"/>
                    <a:pt x="33" y="30"/>
                  </a:cubicBezTo>
                  <a:cubicBezTo>
                    <a:pt x="34" y="31"/>
                    <a:pt x="34" y="31"/>
                    <a:pt x="34" y="31"/>
                  </a:cubicBezTo>
                  <a:cubicBezTo>
                    <a:pt x="34" y="31"/>
                    <a:pt x="34" y="31"/>
                    <a:pt x="34" y="31"/>
                  </a:cubicBezTo>
                  <a:cubicBezTo>
                    <a:pt x="35" y="31"/>
                    <a:pt x="37" y="31"/>
                    <a:pt x="38" y="31"/>
                  </a:cubicBezTo>
                  <a:cubicBezTo>
                    <a:pt x="39" y="31"/>
                    <a:pt x="41" y="31"/>
                    <a:pt x="43" y="30"/>
                  </a:cubicBezTo>
                  <a:cubicBezTo>
                    <a:pt x="44" y="29"/>
                    <a:pt x="46" y="29"/>
                    <a:pt x="47" y="28"/>
                  </a:cubicBezTo>
                  <a:cubicBezTo>
                    <a:pt x="48" y="26"/>
                    <a:pt x="49" y="24"/>
                    <a:pt x="49" y="24"/>
                  </a:cubicBezTo>
                  <a:cubicBezTo>
                    <a:pt x="49" y="22"/>
                    <a:pt x="48" y="21"/>
                    <a:pt x="47" y="21"/>
                  </a:cubicBezTo>
                  <a:cubicBezTo>
                    <a:pt x="45" y="21"/>
                    <a:pt x="44" y="21"/>
                    <a:pt x="42" y="21"/>
                  </a:cubicBezTo>
                  <a:cubicBezTo>
                    <a:pt x="39" y="21"/>
                    <a:pt x="37" y="22"/>
                    <a:pt x="36" y="23"/>
                  </a:cubicBezTo>
                  <a:cubicBezTo>
                    <a:pt x="35" y="23"/>
                    <a:pt x="34" y="23"/>
                    <a:pt x="34" y="22"/>
                  </a:cubicBezTo>
                  <a:cubicBezTo>
                    <a:pt x="34" y="22"/>
                    <a:pt x="34" y="22"/>
                    <a:pt x="34" y="21"/>
                  </a:cubicBezTo>
                  <a:cubicBezTo>
                    <a:pt x="35" y="20"/>
                    <a:pt x="35" y="20"/>
                    <a:pt x="35" y="20"/>
                  </a:cubicBezTo>
                  <a:cubicBezTo>
                    <a:pt x="35" y="20"/>
                    <a:pt x="35" y="20"/>
                    <a:pt x="35" y="20"/>
                  </a:cubicBezTo>
                  <a:cubicBezTo>
                    <a:pt x="36" y="19"/>
                    <a:pt x="36" y="19"/>
                    <a:pt x="36" y="19"/>
                  </a:cubicBezTo>
                  <a:cubicBezTo>
                    <a:pt x="37" y="18"/>
                    <a:pt x="39" y="16"/>
                    <a:pt x="40" y="15"/>
                  </a:cubicBezTo>
                  <a:cubicBezTo>
                    <a:pt x="41" y="14"/>
                    <a:pt x="42" y="13"/>
                    <a:pt x="43" y="12"/>
                  </a:cubicBezTo>
                  <a:cubicBezTo>
                    <a:pt x="43" y="12"/>
                    <a:pt x="43" y="12"/>
                    <a:pt x="43" y="12"/>
                  </a:cubicBezTo>
                  <a:cubicBezTo>
                    <a:pt x="42" y="12"/>
                    <a:pt x="42" y="12"/>
                    <a:pt x="42" y="12"/>
                  </a:cubicBezTo>
                  <a:cubicBezTo>
                    <a:pt x="42" y="12"/>
                    <a:pt x="41" y="12"/>
                    <a:pt x="40" y="13"/>
                  </a:cubicBezTo>
                  <a:cubicBezTo>
                    <a:pt x="39" y="13"/>
                    <a:pt x="38" y="13"/>
                    <a:pt x="38" y="13"/>
                  </a:cubicBezTo>
                  <a:cubicBezTo>
                    <a:pt x="37" y="13"/>
                    <a:pt x="36" y="14"/>
                    <a:pt x="35" y="14"/>
                  </a:cubicBezTo>
                  <a:cubicBezTo>
                    <a:pt x="34" y="14"/>
                    <a:pt x="33" y="14"/>
                    <a:pt x="33" y="14"/>
                  </a:cubicBezTo>
                  <a:cubicBezTo>
                    <a:pt x="32" y="14"/>
                    <a:pt x="31" y="14"/>
                    <a:pt x="30" y="14"/>
                  </a:cubicBezTo>
                  <a:cubicBezTo>
                    <a:pt x="30" y="13"/>
                    <a:pt x="29" y="12"/>
                    <a:pt x="29" y="11"/>
                  </a:cubicBezTo>
                  <a:cubicBezTo>
                    <a:pt x="29" y="11"/>
                    <a:pt x="29" y="11"/>
                    <a:pt x="30" y="10"/>
                  </a:cubicBezTo>
                  <a:cubicBezTo>
                    <a:pt x="30" y="10"/>
                    <a:pt x="30" y="10"/>
                    <a:pt x="30" y="10"/>
                  </a:cubicBezTo>
                  <a:cubicBezTo>
                    <a:pt x="31" y="10"/>
                    <a:pt x="31" y="10"/>
                    <a:pt x="31" y="10"/>
                  </a:cubicBezTo>
                  <a:cubicBezTo>
                    <a:pt x="32" y="10"/>
                    <a:pt x="32" y="10"/>
                    <a:pt x="32" y="10"/>
                  </a:cubicBezTo>
                  <a:cubicBezTo>
                    <a:pt x="33" y="11"/>
                    <a:pt x="33" y="11"/>
                    <a:pt x="33" y="11"/>
                  </a:cubicBezTo>
                  <a:cubicBezTo>
                    <a:pt x="33" y="11"/>
                    <a:pt x="33" y="11"/>
                    <a:pt x="34" y="11"/>
                  </a:cubicBezTo>
                  <a:cubicBezTo>
                    <a:pt x="35" y="11"/>
                    <a:pt x="36" y="10"/>
                    <a:pt x="39" y="10"/>
                  </a:cubicBezTo>
                  <a:cubicBezTo>
                    <a:pt x="39" y="10"/>
                    <a:pt x="40" y="10"/>
                    <a:pt x="41" y="10"/>
                  </a:cubicBezTo>
                  <a:cubicBezTo>
                    <a:pt x="41" y="9"/>
                    <a:pt x="42" y="9"/>
                    <a:pt x="43" y="9"/>
                  </a:cubicBezTo>
                  <a:cubicBezTo>
                    <a:pt x="44" y="9"/>
                    <a:pt x="44" y="9"/>
                    <a:pt x="45" y="9"/>
                  </a:cubicBezTo>
                  <a:cubicBezTo>
                    <a:pt x="45" y="9"/>
                    <a:pt x="46" y="9"/>
                    <a:pt x="46" y="9"/>
                  </a:cubicBezTo>
                  <a:cubicBezTo>
                    <a:pt x="48" y="8"/>
                    <a:pt x="49" y="9"/>
                    <a:pt x="49" y="10"/>
                  </a:cubicBezTo>
                  <a:cubicBezTo>
                    <a:pt x="49" y="11"/>
                    <a:pt x="49" y="11"/>
                    <a:pt x="48" y="12"/>
                  </a:cubicBezTo>
                  <a:cubicBezTo>
                    <a:pt x="48" y="12"/>
                    <a:pt x="47" y="12"/>
                    <a:pt x="47" y="13"/>
                  </a:cubicBezTo>
                  <a:cubicBezTo>
                    <a:pt x="47" y="13"/>
                    <a:pt x="46" y="13"/>
                    <a:pt x="45" y="14"/>
                  </a:cubicBezTo>
                  <a:cubicBezTo>
                    <a:pt x="45" y="14"/>
                    <a:pt x="44" y="15"/>
                    <a:pt x="44" y="15"/>
                  </a:cubicBezTo>
                  <a:cubicBezTo>
                    <a:pt x="43" y="15"/>
                    <a:pt x="43" y="16"/>
                    <a:pt x="42" y="16"/>
                  </a:cubicBezTo>
                  <a:cubicBezTo>
                    <a:pt x="42" y="16"/>
                    <a:pt x="42" y="17"/>
                    <a:pt x="41" y="17"/>
                  </a:cubicBezTo>
                  <a:cubicBezTo>
                    <a:pt x="41" y="18"/>
                    <a:pt x="41" y="18"/>
                    <a:pt x="41" y="18"/>
                  </a:cubicBezTo>
                  <a:cubicBezTo>
                    <a:pt x="41" y="18"/>
                    <a:pt x="42" y="18"/>
                    <a:pt x="42" y="18"/>
                  </a:cubicBezTo>
                  <a:cubicBezTo>
                    <a:pt x="43" y="18"/>
                    <a:pt x="43" y="18"/>
                    <a:pt x="44" y="18"/>
                  </a:cubicBezTo>
                  <a:cubicBezTo>
                    <a:pt x="45" y="18"/>
                    <a:pt x="46" y="18"/>
                    <a:pt x="47" y="18"/>
                  </a:cubicBezTo>
                  <a:cubicBezTo>
                    <a:pt x="48" y="18"/>
                    <a:pt x="49" y="18"/>
                    <a:pt x="50" y="19"/>
                  </a:cubicBezTo>
                  <a:cubicBezTo>
                    <a:pt x="50" y="19"/>
                    <a:pt x="51" y="20"/>
                    <a:pt x="52" y="21"/>
                  </a:cubicBezTo>
                  <a:cubicBezTo>
                    <a:pt x="52" y="21"/>
                    <a:pt x="52" y="22"/>
                    <a:pt x="52" y="23"/>
                  </a:cubicBezTo>
                  <a:close/>
                  <a:moveTo>
                    <a:pt x="82" y="20"/>
                  </a:moveTo>
                  <a:cubicBezTo>
                    <a:pt x="82" y="20"/>
                    <a:pt x="82" y="20"/>
                    <a:pt x="82" y="20"/>
                  </a:cubicBezTo>
                  <a:cubicBezTo>
                    <a:pt x="81" y="21"/>
                    <a:pt x="81" y="21"/>
                    <a:pt x="81" y="21"/>
                  </a:cubicBezTo>
                  <a:cubicBezTo>
                    <a:pt x="80" y="21"/>
                    <a:pt x="80" y="21"/>
                    <a:pt x="80" y="21"/>
                  </a:cubicBezTo>
                  <a:cubicBezTo>
                    <a:pt x="79" y="21"/>
                    <a:pt x="78" y="21"/>
                    <a:pt x="78" y="20"/>
                  </a:cubicBezTo>
                  <a:cubicBezTo>
                    <a:pt x="77" y="20"/>
                    <a:pt x="76" y="20"/>
                    <a:pt x="75" y="21"/>
                  </a:cubicBezTo>
                  <a:cubicBezTo>
                    <a:pt x="74" y="21"/>
                    <a:pt x="74" y="21"/>
                    <a:pt x="74" y="21"/>
                  </a:cubicBezTo>
                  <a:cubicBezTo>
                    <a:pt x="74" y="21"/>
                    <a:pt x="74" y="21"/>
                    <a:pt x="74" y="21"/>
                  </a:cubicBezTo>
                  <a:cubicBezTo>
                    <a:pt x="73" y="22"/>
                    <a:pt x="73" y="24"/>
                    <a:pt x="73" y="25"/>
                  </a:cubicBezTo>
                  <a:cubicBezTo>
                    <a:pt x="73" y="26"/>
                    <a:pt x="73" y="26"/>
                    <a:pt x="73" y="26"/>
                  </a:cubicBezTo>
                  <a:cubicBezTo>
                    <a:pt x="74" y="26"/>
                    <a:pt x="74" y="26"/>
                    <a:pt x="74" y="26"/>
                  </a:cubicBezTo>
                  <a:cubicBezTo>
                    <a:pt x="74" y="27"/>
                    <a:pt x="74" y="27"/>
                    <a:pt x="74" y="27"/>
                  </a:cubicBezTo>
                  <a:cubicBezTo>
                    <a:pt x="74" y="28"/>
                    <a:pt x="74" y="28"/>
                    <a:pt x="74" y="28"/>
                  </a:cubicBezTo>
                  <a:cubicBezTo>
                    <a:pt x="74" y="28"/>
                    <a:pt x="74" y="29"/>
                    <a:pt x="74" y="29"/>
                  </a:cubicBezTo>
                  <a:cubicBezTo>
                    <a:pt x="75" y="29"/>
                    <a:pt x="75" y="30"/>
                    <a:pt x="75" y="30"/>
                  </a:cubicBezTo>
                  <a:cubicBezTo>
                    <a:pt x="75" y="30"/>
                    <a:pt x="75" y="30"/>
                    <a:pt x="75" y="30"/>
                  </a:cubicBezTo>
                  <a:cubicBezTo>
                    <a:pt x="74" y="31"/>
                    <a:pt x="74" y="31"/>
                    <a:pt x="74" y="31"/>
                  </a:cubicBezTo>
                  <a:cubicBezTo>
                    <a:pt x="74" y="32"/>
                    <a:pt x="74" y="32"/>
                    <a:pt x="74" y="32"/>
                  </a:cubicBezTo>
                  <a:cubicBezTo>
                    <a:pt x="73" y="32"/>
                    <a:pt x="73" y="32"/>
                    <a:pt x="73" y="32"/>
                  </a:cubicBezTo>
                  <a:cubicBezTo>
                    <a:pt x="73" y="32"/>
                    <a:pt x="73" y="32"/>
                    <a:pt x="72" y="32"/>
                  </a:cubicBezTo>
                  <a:cubicBezTo>
                    <a:pt x="72" y="32"/>
                    <a:pt x="71" y="32"/>
                    <a:pt x="71" y="31"/>
                  </a:cubicBezTo>
                  <a:cubicBezTo>
                    <a:pt x="71" y="31"/>
                    <a:pt x="71" y="30"/>
                    <a:pt x="71" y="29"/>
                  </a:cubicBezTo>
                  <a:cubicBezTo>
                    <a:pt x="71" y="29"/>
                    <a:pt x="71" y="29"/>
                    <a:pt x="71" y="28"/>
                  </a:cubicBezTo>
                  <a:cubicBezTo>
                    <a:pt x="71" y="28"/>
                    <a:pt x="71" y="28"/>
                    <a:pt x="71" y="27"/>
                  </a:cubicBezTo>
                  <a:cubicBezTo>
                    <a:pt x="71" y="26"/>
                    <a:pt x="70" y="25"/>
                    <a:pt x="70" y="25"/>
                  </a:cubicBezTo>
                  <a:cubicBezTo>
                    <a:pt x="70" y="24"/>
                    <a:pt x="70" y="22"/>
                    <a:pt x="71" y="21"/>
                  </a:cubicBezTo>
                  <a:cubicBezTo>
                    <a:pt x="70" y="21"/>
                    <a:pt x="70" y="21"/>
                    <a:pt x="70" y="21"/>
                  </a:cubicBezTo>
                  <a:cubicBezTo>
                    <a:pt x="69" y="21"/>
                    <a:pt x="69" y="21"/>
                    <a:pt x="69" y="21"/>
                  </a:cubicBezTo>
                  <a:cubicBezTo>
                    <a:pt x="67" y="22"/>
                    <a:pt x="64" y="22"/>
                    <a:pt x="63" y="23"/>
                  </a:cubicBezTo>
                  <a:cubicBezTo>
                    <a:pt x="61" y="23"/>
                    <a:pt x="59" y="24"/>
                    <a:pt x="58" y="24"/>
                  </a:cubicBezTo>
                  <a:cubicBezTo>
                    <a:pt x="58" y="24"/>
                    <a:pt x="57" y="24"/>
                    <a:pt x="57" y="24"/>
                  </a:cubicBezTo>
                  <a:cubicBezTo>
                    <a:pt x="56" y="23"/>
                    <a:pt x="56" y="23"/>
                    <a:pt x="56" y="23"/>
                  </a:cubicBezTo>
                  <a:cubicBezTo>
                    <a:pt x="56" y="22"/>
                    <a:pt x="56" y="22"/>
                    <a:pt x="57" y="21"/>
                  </a:cubicBezTo>
                  <a:cubicBezTo>
                    <a:pt x="57" y="20"/>
                    <a:pt x="58" y="20"/>
                    <a:pt x="58" y="19"/>
                  </a:cubicBezTo>
                  <a:cubicBezTo>
                    <a:pt x="58" y="19"/>
                    <a:pt x="59" y="18"/>
                    <a:pt x="59" y="18"/>
                  </a:cubicBezTo>
                  <a:cubicBezTo>
                    <a:pt x="60" y="17"/>
                    <a:pt x="60" y="17"/>
                    <a:pt x="61" y="17"/>
                  </a:cubicBezTo>
                  <a:cubicBezTo>
                    <a:pt x="61" y="16"/>
                    <a:pt x="61" y="16"/>
                    <a:pt x="61" y="16"/>
                  </a:cubicBezTo>
                  <a:cubicBezTo>
                    <a:pt x="62" y="15"/>
                    <a:pt x="63" y="14"/>
                    <a:pt x="64" y="13"/>
                  </a:cubicBezTo>
                  <a:cubicBezTo>
                    <a:pt x="65" y="12"/>
                    <a:pt x="65" y="12"/>
                    <a:pt x="66" y="11"/>
                  </a:cubicBezTo>
                  <a:cubicBezTo>
                    <a:pt x="66" y="11"/>
                    <a:pt x="67" y="11"/>
                    <a:pt x="67" y="10"/>
                  </a:cubicBezTo>
                  <a:cubicBezTo>
                    <a:pt x="67" y="10"/>
                    <a:pt x="67" y="10"/>
                    <a:pt x="67" y="10"/>
                  </a:cubicBezTo>
                  <a:cubicBezTo>
                    <a:pt x="68" y="9"/>
                    <a:pt x="68" y="9"/>
                    <a:pt x="68" y="9"/>
                  </a:cubicBezTo>
                  <a:cubicBezTo>
                    <a:pt x="69" y="8"/>
                    <a:pt x="69" y="8"/>
                    <a:pt x="69" y="8"/>
                  </a:cubicBezTo>
                  <a:cubicBezTo>
                    <a:pt x="69" y="8"/>
                    <a:pt x="69" y="8"/>
                    <a:pt x="69" y="8"/>
                  </a:cubicBezTo>
                  <a:cubicBezTo>
                    <a:pt x="70" y="7"/>
                    <a:pt x="70" y="7"/>
                    <a:pt x="70" y="7"/>
                  </a:cubicBezTo>
                  <a:cubicBezTo>
                    <a:pt x="70" y="7"/>
                    <a:pt x="70" y="7"/>
                    <a:pt x="70" y="7"/>
                  </a:cubicBezTo>
                  <a:cubicBezTo>
                    <a:pt x="71" y="6"/>
                    <a:pt x="71" y="6"/>
                    <a:pt x="71" y="6"/>
                  </a:cubicBezTo>
                  <a:cubicBezTo>
                    <a:pt x="71" y="5"/>
                    <a:pt x="72" y="5"/>
                    <a:pt x="72" y="5"/>
                  </a:cubicBezTo>
                  <a:cubicBezTo>
                    <a:pt x="73" y="4"/>
                    <a:pt x="74" y="4"/>
                    <a:pt x="74" y="4"/>
                  </a:cubicBezTo>
                  <a:cubicBezTo>
                    <a:pt x="75" y="4"/>
                    <a:pt x="75" y="4"/>
                    <a:pt x="75" y="4"/>
                  </a:cubicBezTo>
                  <a:cubicBezTo>
                    <a:pt x="75" y="4"/>
                    <a:pt x="75" y="4"/>
                    <a:pt x="75" y="4"/>
                  </a:cubicBezTo>
                  <a:cubicBezTo>
                    <a:pt x="75" y="5"/>
                    <a:pt x="75" y="5"/>
                    <a:pt x="75" y="5"/>
                  </a:cubicBezTo>
                  <a:cubicBezTo>
                    <a:pt x="75" y="5"/>
                    <a:pt x="75" y="5"/>
                    <a:pt x="75" y="6"/>
                  </a:cubicBezTo>
                  <a:cubicBezTo>
                    <a:pt x="75" y="6"/>
                    <a:pt x="75" y="7"/>
                    <a:pt x="75" y="7"/>
                  </a:cubicBezTo>
                  <a:cubicBezTo>
                    <a:pt x="75" y="7"/>
                    <a:pt x="75" y="8"/>
                    <a:pt x="75" y="8"/>
                  </a:cubicBezTo>
                  <a:cubicBezTo>
                    <a:pt x="75" y="9"/>
                    <a:pt x="75" y="10"/>
                    <a:pt x="74" y="11"/>
                  </a:cubicBezTo>
                  <a:cubicBezTo>
                    <a:pt x="74" y="12"/>
                    <a:pt x="74" y="13"/>
                    <a:pt x="74" y="13"/>
                  </a:cubicBezTo>
                  <a:cubicBezTo>
                    <a:pt x="74" y="14"/>
                    <a:pt x="74" y="15"/>
                    <a:pt x="74" y="16"/>
                  </a:cubicBezTo>
                  <a:cubicBezTo>
                    <a:pt x="74" y="16"/>
                    <a:pt x="74" y="17"/>
                    <a:pt x="74" y="18"/>
                  </a:cubicBezTo>
                  <a:cubicBezTo>
                    <a:pt x="75" y="18"/>
                    <a:pt x="76" y="18"/>
                    <a:pt x="78" y="18"/>
                  </a:cubicBezTo>
                  <a:cubicBezTo>
                    <a:pt x="79" y="18"/>
                    <a:pt x="79" y="18"/>
                    <a:pt x="79" y="18"/>
                  </a:cubicBezTo>
                  <a:cubicBezTo>
                    <a:pt x="80" y="18"/>
                    <a:pt x="80" y="18"/>
                    <a:pt x="80" y="18"/>
                  </a:cubicBezTo>
                  <a:cubicBezTo>
                    <a:pt x="80" y="18"/>
                    <a:pt x="81" y="18"/>
                    <a:pt x="81" y="18"/>
                  </a:cubicBezTo>
                  <a:cubicBezTo>
                    <a:pt x="82" y="18"/>
                    <a:pt x="82" y="19"/>
                    <a:pt x="82" y="20"/>
                  </a:cubicBezTo>
                  <a:close/>
                  <a:moveTo>
                    <a:pt x="72" y="9"/>
                  </a:moveTo>
                  <a:cubicBezTo>
                    <a:pt x="71" y="9"/>
                    <a:pt x="71" y="10"/>
                    <a:pt x="70" y="10"/>
                  </a:cubicBezTo>
                  <a:cubicBezTo>
                    <a:pt x="70" y="11"/>
                    <a:pt x="69" y="11"/>
                    <a:pt x="69" y="12"/>
                  </a:cubicBezTo>
                  <a:cubicBezTo>
                    <a:pt x="68" y="12"/>
                    <a:pt x="68" y="13"/>
                    <a:pt x="67" y="13"/>
                  </a:cubicBezTo>
                  <a:cubicBezTo>
                    <a:pt x="67" y="14"/>
                    <a:pt x="67" y="14"/>
                    <a:pt x="66" y="15"/>
                  </a:cubicBezTo>
                  <a:cubicBezTo>
                    <a:pt x="66" y="16"/>
                    <a:pt x="65" y="16"/>
                    <a:pt x="64" y="17"/>
                  </a:cubicBezTo>
                  <a:cubicBezTo>
                    <a:pt x="63" y="18"/>
                    <a:pt x="62" y="19"/>
                    <a:pt x="61" y="20"/>
                  </a:cubicBezTo>
                  <a:cubicBezTo>
                    <a:pt x="62" y="20"/>
                    <a:pt x="62" y="20"/>
                    <a:pt x="62" y="20"/>
                  </a:cubicBezTo>
                  <a:cubicBezTo>
                    <a:pt x="62" y="20"/>
                    <a:pt x="63" y="20"/>
                    <a:pt x="64" y="20"/>
                  </a:cubicBezTo>
                  <a:cubicBezTo>
                    <a:pt x="64" y="20"/>
                    <a:pt x="65" y="19"/>
                    <a:pt x="67" y="19"/>
                  </a:cubicBezTo>
                  <a:cubicBezTo>
                    <a:pt x="68" y="19"/>
                    <a:pt x="69" y="19"/>
                    <a:pt x="69" y="19"/>
                  </a:cubicBezTo>
                  <a:cubicBezTo>
                    <a:pt x="70" y="18"/>
                    <a:pt x="70" y="18"/>
                    <a:pt x="71" y="18"/>
                  </a:cubicBezTo>
                  <a:cubicBezTo>
                    <a:pt x="71" y="17"/>
                    <a:pt x="71" y="17"/>
                    <a:pt x="71" y="17"/>
                  </a:cubicBezTo>
                  <a:cubicBezTo>
                    <a:pt x="71" y="16"/>
                    <a:pt x="71" y="16"/>
                    <a:pt x="71" y="16"/>
                  </a:cubicBezTo>
                  <a:cubicBezTo>
                    <a:pt x="71" y="16"/>
                    <a:pt x="71" y="16"/>
                    <a:pt x="71" y="15"/>
                  </a:cubicBezTo>
                  <a:cubicBezTo>
                    <a:pt x="71" y="15"/>
                    <a:pt x="71" y="15"/>
                    <a:pt x="71" y="14"/>
                  </a:cubicBezTo>
                  <a:cubicBezTo>
                    <a:pt x="71" y="13"/>
                    <a:pt x="72" y="12"/>
                    <a:pt x="72" y="12"/>
                  </a:cubicBezTo>
                  <a:cubicBezTo>
                    <a:pt x="72" y="10"/>
                    <a:pt x="72" y="9"/>
                    <a:pt x="72" y="9"/>
                  </a:cubicBezTo>
                  <a:close/>
                  <a:moveTo>
                    <a:pt x="112" y="3"/>
                  </a:moveTo>
                  <a:cubicBezTo>
                    <a:pt x="112" y="3"/>
                    <a:pt x="111" y="4"/>
                    <a:pt x="111" y="4"/>
                  </a:cubicBezTo>
                  <a:cubicBezTo>
                    <a:pt x="111" y="5"/>
                    <a:pt x="110" y="5"/>
                    <a:pt x="110" y="5"/>
                  </a:cubicBezTo>
                  <a:cubicBezTo>
                    <a:pt x="109" y="6"/>
                    <a:pt x="108" y="6"/>
                    <a:pt x="106" y="6"/>
                  </a:cubicBezTo>
                  <a:cubicBezTo>
                    <a:pt x="106" y="6"/>
                    <a:pt x="105" y="6"/>
                    <a:pt x="105" y="6"/>
                  </a:cubicBezTo>
                  <a:cubicBezTo>
                    <a:pt x="105" y="6"/>
                    <a:pt x="104" y="6"/>
                    <a:pt x="103" y="6"/>
                  </a:cubicBezTo>
                  <a:cubicBezTo>
                    <a:pt x="102" y="6"/>
                    <a:pt x="102" y="6"/>
                    <a:pt x="101" y="6"/>
                  </a:cubicBezTo>
                  <a:cubicBezTo>
                    <a:pt x="101" y="6"/>
                    <a:pt x="100" y="6"/>
                    <a:pt x="100" y="6"/>
                  </a:cubicBezTo>
                  <a:cubicBezTo>
                    <a:pt x="98" y="7"/>
                    <a:pt x="96" y="7"/>
                    <a:pt x="95" y="7"/>
                  </a:cubicBezTo>
                  <a:cubicBezTo>
                    <a:pt x="95" y="8"/>
                    <a:pt x="95" y="8"/>
                    <a:pt x="95" y="8"/>
                  </a:cubicBezTo>
                  <a:cubicBezTo>
                    <a:pt x="94" y="9"/>
                    <a:pt x="94" y="9"/>
                    <a:pt x="94" y="9"/>
                  </a:cubicBezTo>
                  <a:cubicBezTo>
                    <a:pt x="94" y="10"/>
                    <a:pt x="94" y="10"/>
                    <a:pt x="94" y="10"/>
                  </a:cubicBezTo>
                  <a:cubicBezTo>
                    <a:pt x="94" y="10"/>
                    <a:pt x="93" y="10"/>
                    <a:pt x="93" y="11"/>
                  </a:cubicBezTo>
                  <a:cubicBezTo>
                    <a:pt x="93" y="11"/>
                    <a:pt x="93" y="12"/>
                    <a:pt x="93" y="12"/>
                  </a:cubicBezTo>
                  <a:cubicBezTo>
                    <a:pt x="92" y="12"/>
                    <a:pt x="92" y="12"/>
                    <a:pt x="92" y="12"/>
                  </a:cubicBezTo>
                  <a:cubicBezTo>
                    <a:pt x="93" y="13"/>
                    <a:pt x="93" y="13"/>
                    <a:pt x="94" y="13"/>
                  </a:cubicBezTo>
                  <a:cubicBezTo>
                    <a:pt x="94" y="13"/>
                    <a:pt x="95" y="13"/>
                    <a:pt x="95" y="13"/>
                  </a:cubicBezTo>
                  <a:cubicBezTo>
                    <a:pt x="96" y="13"/>
                    <a:pt x="96" y="13"/>
                    <a:pt x="96" y="13"/>
                  </a:cubicBezTo>
                  <a:cubicBezTo>
                    <a:pt x="98" y="13"/>
                    <a:pt x="98" y="13"/>
                    <a:pt x="98" y="13"/>
                  </a:cubicBezTo>
                  <a:cubicBezTo>
                    <a:pt x="98" y="13"/>
                    <a:pt x="98" y="13"/>
                    <a:pt x="98" y="13"/>
                  </a:cubicBezTo>
                  <a:cubicBezTo>
                    <a:pt x="99" y="13"/>
                    <a:pt x="99" y="13"/>
                    <a:pt x="99" y="13"/>
                  </a:cubicBezTo>
                  <a:cubicBezTo>
                    <a:pt x="101" y="13"/>
                    <a:pt x="103" y="14"/>
                    <a:pt x="104" y="15"/>
                  </a:cubicBezTo>
                  <a:cubicBezTo>
                    <a:pt x="106" y="15"/>
                    <a:pt x="106" y="17"/>
                    <a:pt x="107" y="19"/>
                  </a:cubicBezTo>
                  <a:cubicBezTo>
                    <a:pt x="107" y="19"/>
                    <a:pt x="107" y="20"/>
                    <a:pt x="106" y="21"/>
                  </a:cubicBezTo>
                  <a:cubicBezTo>
                    <a:pt x="106" y="21"/>
                    <a:pt x="106" y="22"/>
                    <a:pt x="106" y="22"/>
                  </a:cubicBezTo>
                  <a:cubicBezTo>
                    <a:pt x="105" y="23"/>
                    <a:pt x="105" y="23"/>
                    <a:pt x="105" y="24"/>
                  </a:cubicBezTo>
                  <a:cubicBezTo>
                    <a:pt x="104" y="24"/>
                    <a:pt x="104" y="25"/>
                    <a:pt x="103" y="25"/>
                  </a:cubicBezTo>
                  <a:cubicBezTo>
                    <a:pt x="102" y="26"/>
                    <a:pt x="100" y="27"/>
                    <a:pt x="99" y="28"/>
                  </a:cubicBezTo>
                  <a:cubicBezTo>
                    <a:pt x="98" y="28"/>
                    <a:pt x="96" y="29"/>
                    <a:pt x="95" y="29"/>
                  </a:cubicBezTo>
                  <a:cubicBezTo>
                    <a:pt x="93" y="29"/>
                    <a:pt x="92" y="29"/>
                    <a:pt x="91" y="29"/>
                  </a:cubicBezTo>
                  <a:cubicBezTo>
                    <a:pt x="90" y="29"/>
                    <a:pt x="89" y="28"/>
                    <a:pt x="88" y="28"/>
                  </a:cubicBezTo>
                  <a:cubicBezTo>
                    <a:pt x="87" y="27"/>
                    <a:pt x="87" y="27"/>
                    <a:pt x="87" y="27"/>
                  </a:cubicBezTo>
                  <a:cubicBezTo>
                    <a:pt x="87" y="27"/>
                    <a:pt x="87" y="27"/>
                    <a:pt x="87" y="27"/>
                  </a:cubicBezTo>
                  <a:cubicBezTo>
                    <a:pt x="87" y="27"/>
                    <a:pt x="87" y="27"/>
                    <a:pt x="87" y="27"/>
                  </a:cubicBezTo>
                  <a:cubicBezTo>
                    <a:pt x="87" y="26"/>
                    <a:pt x="87" y="26"/>
                    <a:pt x="87" y="26"/>
                  </a:cubicBezTo>
                  <a:cubicBezTo>
                    <a:pt x="86" y="25"/>
                    <a:pt x="87" y="24"/>
                    <a:pt x="89" y="24"/>
                  </a:cubicBezTo>
                  <a:cubicBezTo>
                    <a:pt x="89" y="24"/>
                    <a:pt x="89" y="24"/>
                    <a:pt x="90" y="25"/>
                  </a:cubicBezTo>
                  <a:cubicBezTo>
                    <a:pt x="90" y="25"/>
                    <a:pt x="90" y="25"/>
                    <a:pt x="90" y="25"/>
                  </a:cubicBezTo>
                  <a:cubicBezTo>
                    <a:pt x="91" y="25"/>
                    <a:pt x="91" y="25"/>
                    <a:pt x="91" y="25"/>
                  </a:cubicBezTo>
                  <a:cubicBezTo>
                    <a:pt x="92" y="26"/>
                    <a:pt x="93" y="26"/>
                    <a:pt x="95" y="26"/>
                  </a:cubicBezTo>
                  <a:cubicBezTo>
                    <a:pt x="96" y="25"/>
                    <a:pt x="97" y="25"/>
                    <a:pt x="99" y="24"/>
                  </a:cubicBezTo>
                  <a:cubicBezTo>
                    <a:pt x="100" y="24"/>
                    <a:pt x="101" y="23"/>
                    <a:pt x="102" y="22"/>
                  </a:cubicBezTo>
                  <a:cubicBezTo>
                    <a:pt x="103" y="21"/>
                    <a:pt x="103" y="21"/>
                    <a:pt x="103" y="21"/>
                  </a:cubicBezTo>
                  <a:cubicBezTo>
                    <a:pt x="103" y="20"/>
                    <a:pt x="103" y="20"/>
                    <a:pt x="103" y="20"/>
                  </a:cubicBezTo>
                  <a:cubicBezTo>
                    <a:pt x="103" y="19"/>
                    <a:pt x="103" y="18"/>
                    <a:pt x="102" y="17"/>
                  </a:cubicBezTo>
                  <a:cubicBezTo>
                    <a:pt x="102" y="17"/>
                    <a:pt x="101" y="17"/>
                    <a:pt x="100" y="16"/>
                  </a:cubicBezTo>
                  <a:cubicBezTo>
                    <a:pt x="99" y="16"/>
                    <a:pt x="99" y="16"/>
                    <a:pt x="98" y="16"/>
                  </a:cubicBezTo>
                  <a:cubicBezTo>
                    <a:pt x="97" y="16"/>
                    <a:pt x="96" y="16"/>
                    <a:pt x="95" y="16"/>
                  </a:cubicBezTo>
                  <a:cubicBezTo>
                    <a:pt x="94" y="16"/>
                    <a:pt x="94" y="16"/>
                    <a:pt x="94" y="16"/>
                  </a:cubicBezTo>
                  <a:cubicBezTo>
                    <a:pt x="94" y="16"/>
                    <a:pt x="94" y="16"/>
                    <a:pt x="93" y="16"/>
                  </a:cubicBezTo>
                  <a:cubicBezTo>
                    <a:pt x="93" y="16"/>
                    <a:pt x="93" y="16"/>
                    <a:pt x="92" y="16"/>
                  </a:cubicBezTo>
                  <a:cubicBezTo>
                    <a:pt x="92" y="16"/>
                    <a:pt x="92" y="16"/>
                    <a:pt x="92" y="16"/>
                  </a:cubicBezTo>
                  <a:cubicBezTo>
                    <a:pt x="91" y="16"/>
                    <a:pt x="90" y="16"/>
                    <a:pt x="90" y="15"/>
                  </a:cubicBezTo>
                  <a:cubicBezTo>
                    <a:pt x="89" y="15"/>
                    <a:pt x="88" y="14"/>
                    <a:pt x="88" y="14"/>
                  </a:cubicBezTo>
                  <a:cubicBezTo>
                    <a:pt x="88" y="14"/>
                    <a:pt x="89" y="13"/>
                    <a:pt x="89" y="12"/>
                  </a:cubicBezTo>
                  <a:cubicBezTo>
                    <a:pt x="89" y="12"/>
                    <a:pt x="89" y="11"/>
                    <a:pt x="90" y="10"/>
                  </a:cubicBezTo>
                  <a:cubicBezTo>
                    <a:pt x="91" y="8"/>
                    <a:pt x="92" y="7"/>
                    <a:pt x="92" y="6"/>
                  </a:cubicBezTo>
                  <a:cubicBezTo>
                    <a:pt x="93" y="5"/>
                    <a:pt x="93" y="5"/>
                    <a:pt x="94" y="5"/>
                  </a:cubicBezTo>
                  <a:cubicBezTo>
                    <a:pt x="94" y="5"/>
                    <a:pt x="94" y="4"/>
                    <a:pt x="95" y="4"/>
                  </a:cubicBezTo>
                  <a:cubicBezTo>
                    <a:pt x="95" y="4"/>
                    <a:pt x="96" y="4"/>
                    <a:pt x="96" y="4"/>
                  </a:cubicBezTo>
                  <a:cubicBezTo>
                    <a:pt x="97" y="4"/>
                    <a:pt x="98" y="4"/>
                    <a:pt x="99" y="4"/>
                  </a:cubicBezTo>
                  <a:cubicBezTo>
                    <a:pt x="100" y="4"/>
                    <a:pt x="101" y="3"/>
                    <a:pt x="102" y="3"/>
                  </a:cubicBezTo>
                  <a:cubicBezTo>
                    <a:pt x="103" y="3"/>
                    <a:pt x="103" y="3"/>
                    <a:pt x="104" y="3"/>
                  </a:cubicBezTo>
                  <a:cubicBezTo>
                    <a:pt x="104" y="3"/>
                    <a:pt x="105" y="3"/>
                    <a:pt x="105" y="3"/>
                  </a:cubicBezTo>
                  <a:cubicBezTo>
                    <a:pt x="106" y="3"/>
                    <a:pt x="106" y="3"/>
                    <a:pt x="106" y="3"/>
                  </a:cubicBezTo>
                  <a:cubicBezTo>
                    <a:pt x="106" y="3"/>
                    <a:pt x="107" y="2"/>
                    <a:pt x="107" y="2"/>
                  </a:cubicBezTo>
                  <a:cubicBezTo>
                    <a:pt x="108" y="2"/>
                    <a:pt x="109" y="2"/>
                    <a:pt x="109" y="2"/>
                  </a:cubicBezTo>
                  <a:cubicBezTo>
                    <a:pt x="110" y="2"/>
                    <a:pt x="110" y="2"/>
                    <a:pt x="111" y="2"/>
                  </a:cubicBezTo>
                  <a:cubicBezTo>
                    <a:pt x="111" y="2"/>
                    <a:pt x="111" y="2"/>
                    <a:pt x="111" y="2"/>
                  </a:cubicBezTo>
                  <a:cubicBezTo>
                    <a:pt x="111" y="2"/>
                    <a:pt x="111" y="2"/>
                    <a:pt x="111" y="2"/>
                  </a:cubicBezTo>
                  <a:cubicBezTo>
                    <a:pt x="112" y="3"/>
                    <a:pt x="112" y="3"/>
                    <a:pt x="112" y="3"/>
                  </a:cubicBezTo>
                  <a:close/>
                  <a:moveTo>
                    <a:pt x="137" y="15"/>
                  </a:moveTo>
                  <a:cubicBezTo>
                    <a:pt x="137" y="16"/>
                    <a:pt x="137" y="16"/>
                    <a:pt x="137" y="17"/>
                  </a:cubicBezTo>
                  <a:cubicBezTo>
                    <a:pt x="137" y="17"/>
                    <a:pt x="137" y="18"/>
                    <a:pt x="136" y="18"/>
                  </a:cubicBezTo>
                  <a:cubicBezTo>
                    <a:pt x="136" y="19"/>
                    <a:pt x="135" y="20"/>
                    <a:pt x="135" y="20"/>
                  </a:cubicBezTo>
                  <a:cubicBezTo>
                    <a:pt x="134" y="20"/>
                    <a:pt x="134" y="21"/>
                    <a:pt x="133" y="21"/>
                  </a:cubicBezTo>
                  <a:cubicBezTo>
                    <a:pt x="133" y="22"/>
                    <a:pt x="132" y="22"/>
                    <a:pt x="132" y="23"/>
                  </a:cubicBezTo>
                  <a:cubicBezTo>
                    <a:pt x="131" y="23"/>
                    <a:pt x="131" y="23"/>
                    <a:pt x="130" y="24"/>
                  </a:cubicBezTo>
                  <a:cubicBezTo>
                    <a:pt x="129" y="24"/>
                    <a:pt x="127" y="25"/>
                    <a:pt x="124" y="25"/>
                  </a:cubicBezTo>
                  <a:cubicBezTo>
                    <a:pt x="123" y="25"/>
                    <a:pt x="122" y="25"/>
                    <a:pt x="121" y="25"/>
                  </a:cubicBezTo>
                  <a:cubicBezTo>
                    <a:pt x="120" y="25"/>
                    <a:pt x="119" y="25"/>
                    <a:pt x="118" y="24"/>
                  </a:cubicBezTo>
                  <a:cubicBezTo>
                    <a:pt x="117" y="24"/>
                    <a:pt x="117" y="23"/>
                    <a:pt x="116" y="22"/>
                  </a:cubicBezTo>
                  <a:cubicBezTo>
                    <a:pt x="115" y="21"/>
                    <a:pt x="115" y="21"/>
                    <a:pt x="115" y="20"/>
                  </a:cubicBezTo>
                  <a:cubicBezTo>
                    <a:pt x="115" y="19"/>
                    <a:pt x="115" y="18"/>
                    <a:pt x="115" y="17"/>
                  </a:cubicBezTo>
                  <a:cubicBezTo>
                    <a:pt x="115" y="16"/>
                    <a:pt x="115" y="15"/>
                    <a:pt x="115" y="14"/>
                  </a:cubicBezTo>
                  <a:cubicBezTo>
                    <a:pt x="115" y="14"/>
                    <a:pt x="115" y="13"/>
                    <a:pt x="116" y="12"/>
                  </a:cubicBezTo>
                  <a:cubicBezTo>
                    <a:pt x="116" y="11"/>
                    <a:pt x="117" y="10"/>
                    <a:pt x="117" y="10"/>
                  </a:cubicBezTo>
                  <a:cubicBezTo>
                    <a:pt x="117" y="9"/>
                    <a:pt x="118" y="8"/>
                    <a:pt x="118" y="7"/>
                  </a:cubicBezTo>
                  <a:cubicBezTo>
                    <a:pt x="119" y="7"/>
                    <a:pt x="119" y="6"/>
                    <a:pt x="120" y="6"/>
                  </a:cubicBezTo>
                  <a:cubicBezTo>
                    <a:pt x="120" y="5"/>
                    <a:pt x="121" y="4"/>
                    <a:pt x="121" y="4"/>
                  </a:cubicBezTo>
                  <a:cubicBezTo>
                    <a:pt x="122" y="3"/>
                    <a:pt x="122" y="3"/>
                    <a:pt x="123" y="2"/>
                  </a:cubicBezTo>
                  <a:cubicBezTo>
                    <a:pt x="124" y="1"/>
                    <a:pt x="124" y="1"/>
                    <a:pt x="124" y="1"/>
                  </a:cubicBezTo>
                  <a:cubicBezTo>
                    <a:pt x="125" y="1"/>
                    <a:pt x="125" y="1"/>
                    <a:pt x="125" y="1"/>
                  </a:cubicBezTo>
                  <a:cubicBezTo>
                    <a:pt x="126" y="0"/>
                    <a:pt x="126" y="0"/>
                    <a:pt x="126" y="0"/>
                  </a:cubicBezTo>
                  <a:cubicBezTo>
                    <a:pt x="126" y="0"/>
                    <a:pt x="126" y="0"/>
                    <a:pt x="127" y="0"/>
                  </a:cubicBezTo>
                  <a:cubicBezTo>
                    <a:pt x="127" y="0"/>
                    <a:pt x="127" y="0"/>
                    <a:pt x="127" y="0"/>
                  </a:cubicBezTo>
                  <a:cubicBezTo>
                    <a:pt x="128" y="0"/>
                    <a:pt x="128" y="0"/>
                    <a:pt x="128" y="0"/>
                  </a:cubicBezTo>
                  <a:cubicBezTo>
                    <a:pt x="128" y="0"/>
                    <a:pt x="128" y="0"/>
                    <a:pt x="128" y="0"/>
                  </a:cubicBezTo>
                  <a:cubicBezTo>
                    <a:pt x="129" y="1"/>
                    <a:pt x="129" y="1"/>
                    <a:pt x="129" y="1"/>
                  </a:cubicBezTo>
                  <a:cubicBezTo>
                    <a:pt x="129" y="2"/>
                    <a:pt x="129" y="2"/>
                    <a:pt x="128" y="3"/>
                  </a:cubicBezTo>
                  <a:cubicBezTo>
                    <a:pt x="127" y="3"/>
                    <a:pt x="127" y="3"/>
                    <a:pt x="127" y="3"/>
                  </a:cubicBezTo>
                  <a:cubicBezTo>
                    <a:pt x="126" y="3"/>
                    <a:pt x="126" y="3"/>
                    <a:pt x="126" y="3"/>
                  </a:cubicBezTo>
                  <a:cubicBezTo>
                    <a:pt x="125" y="4"/>
                    <a:pt x="125" y="4"/>
                    <a:pt x="125" y="4"/>
                  </a:cubicBezTo>
                  <a:cubicBezTo>
                    <a:pt x="125" y="5"/>
                    <a:pt x="125" y="5"/>
                    <a:pt x="125" y="5"/>
                  </a:cubicBezTo>
                  <a:cubicBezTo>
                    <a:pt x="124" y="6"/>
                    <a:pt x="123" y="7"/>
                    <a:pt x="122" y="8"/>
                  </a:cubicBezTo>
                  <a:cubicBezTo>
                    <a:pt x="121" y="9"/>
                    <a:pt x="120" y="10"/>
                    <a:pt x="120" y="11"/>
                  </a:cubicBezTo>
                  <a:cubicBezTo>
                    <a:pt x="119" y="13"/>
                    <a:pt x="118" y="14"/>
                    <a:pt x="118" y="15"/>
                  </a:cubicBezTo>
                  <a:cubicBezTo>
                    <a:pt x="118" y="16"/>
                    <a:pt x="118" y="17"/>
                    <a:pt x="118" y="19"/>
                  </a:cubicBezTo>
                  <a:cubicBezTo>
                    <a:pt x="118" y="19"/>
                    <a:pt x="118" y="19"/>
                    <a:pt x="118" y="20"/>
                  </a:cubicBezTo>
                  <a:cubicBezTo>
                    <a:pt x="119" y="21"/>
                    <a:pt x="119" y="21"/>
                    <a:pt x="119" y="21"/>
                  </a:cubicBezTo>
                  <a:cubicBezTo>
                    <a:pt x="119" y="21"/>
                    <a:pt x="119" y="21"/>
                    <a:pt x="120" y="21"/>
                  </a:cubicBezTo>
                  <a:cubicBezTo>
                    <a:pt x="120" y="22"/>
                    <a:pt x="120" y="22"/>
                    <a:pt x="121" y="22"/>
                  </a:cubicBezTo>
                  <a:cubicBezTo>
                    <a:pt x="121" y="22"/>
                    <a:pt x="121" y="22"/>
                    <a:pt x="121" y="22"/>
                  </a:cubicBezTo>
                  <a:cubicBezTo>
                    <a:pt x="121" y="21"/>
                    <a:pt x="121" y="21"/>
                    <a:pt x="121" y="21"/>
                  </a:cubicBezTo>
                  <a:cubicBezTo>
                    <a:pt x="121" y="19"/>
                    <a:pt x="121" y="18"/>
                    <a:pt x="121" y="17"/>
                  </a:cubicBezTo>
                  <a:cubicBezTo>
                    <a:pt x="121" y="16"/>
                    <a:pt x="122" y="16"/>
                    <a:pt x="122" y="15"/>
                  </a:cubicBezTo>
                  <a:cubicBezTo>
                    <a:pt x="122" y="15"/>
                    <a:pt x="123" y="14"/>
                    <a:pt x="123" y="14"/>
                  </a:cubicBezTo>
                  <a:cubicBezTo>
                    <a:pt x="124" y="13"/>
                    <a:pt x="124" y="13"/>
                    <a:pt x="125" y="12"/>
                  </a:cubicBezTo>
                  <a:cubicBezTo>
                    <a:pt x="125" y="12"/>
                    <a:pt x="126" y="12"/>
                    <a:pt x="126" y="11"/>
                  </a:cubicBezTo>
                  <a:cubicBezTo>
                    <a:pt x="127" y="11"/>
                    <a:pt x="127" y="11"/>
                    <a:pt x="127" y="11"/>
                  </a:cubicBezTo>
                  <a:cubicBezTo>
                    <a:pt x="128" y="11"/>
                    <a:pt x="128" y="11"/>
                    <a:pt x="128" y="11"/>
                  </a:cubicBezTo>
                  <a:cubicBezTo>
                    <a:pt x="129" y="11"/>
                    <a:pt x="129" y="11"/>
                    <a:pt x="129" y="11"/>
                  </a:cubicBezTo>
                  <a:cubicBezTo>
                    <a:pt x="130" y="11"/>
                    <a:pt x="130" y="11"/>
                    <a:pt x="130" y="11"/>
                  </a:cubicBezTo>
                  <a:cubicBezTo>
                    <a:pt x="131" y="10"/>
                    <a:pt x="132" y="11"/>
                    <a:pt x="133" y="11"/>
                  </a:cubicBezTo>
                  <a:cubicBezTo>
                    <a:pt x="133" y="11"/>
                    <a:pt x="134" y="11"/>
                    <a:pt x="135" y="12"/>
                  </a:cubicBezTo>
                  <a:cubicBezTo>
                    <a:pt x="135" y="12"/>
                    <a:pt x="136" y="12"/>
                    <a:pt x="136" y="13"/>
                  </a:cubicBezTo>
                  <a:cubicBezTo>
                    <a:pt x="137" y="14"/>
                    <a:pt x="137" y="14"/>
                    <a:pt x="137" y="15"/>
                  </a:cubicBezTo>
                  <a:close/>
                  <a:moveTo>
                    <a:pt x="134" y="15"/>
                  </a:moveTo>
                  <a:cubicBezTo>
                    <a:pt x="134" y="15"/>
                    <a:pt x="134" y="15"/>
                    <a:pt x="134" y="15"/>
                  </a:cubicBezTo>
                  <a:cubicBezTo>
                    <a:pt x="134" y="14"/>
                    <a:pt x="133" y="14"/>
                    <a:pt x="133" y="14"/>
                  </a:cubicBezTo>
                  <a:cubicBezTo>
                    <a:pt x="132" y="14"/>
                    <a:pt x="132" y="14"/>
                    <a:pt x="131" y="14"/>
                  </a:cubicBezTo>
                  <a:cubicBezTo>
                    <a:pt x="131" y="13"/>
                    <a:pt x="130" y="13"/>
                    <a:pt x="129" y="13"/>
                  </a:cubicBezTo>
                  <a:cubicBezTo>
                    <a:pt x="128" y="14"/>
                    <a:pt x="127" y="14"/>
                    <a:pt x="126" y="14"/>
                  </a:cubicBezTo>
                  <a:cubicBezTo>
                    <a:pt x="126" y="15"/>
                    <a:pt x="125" y="15"/>
                    <a:pt x="124" y="16"/>
                  </a:cubicBezTo>
                  <a:cubicBezTo>
                    <a:pt x="124" y="17"/>
                    <a:pt x="124" y="18"/>
                    <a:pt x="123" y="19"/>
                  </a:cubicBezTo>
                  <a:cubicBezTo>
                    <a:pt x="123" y="20"/>
                    <a:pt x="123" y="21"/>
                    <a:pt x="123" y="22"/>
                  </a:cubicBezTo>
                  <a:cubicBezTo>
                    <a:pt x="124" y="22"/>
                    <a:pt x="124" y="22"/>
                    <a:pt x="124" y="22"/>
                  </a:cubicBezTo>
                  <a:cubicBezTo>
                    <a:pt x="124" y="22"/>
                    <a:pt x="124" y="22"/>
                    <a:pt x="124" y="22"/>
                  </a:cubicBezTo>
                  <a:cubicBezTo>
                    <a:pt x="125" y="22"/>
                    <a:pt x="125" y="22"/>
                    <a:pt x="125" y="22"/>
                  </a:cubicBezTo>
                  <a:cubicBezTo>
                    <a:pt x="126" y="22"/>
                    <a:pt x="126" y="22"/>
                    <a:pt x="126" y="22"/>
                  </a:cubicBezTo>
                  <a:cubicBezTo>
                    <a:pt x="126" y="22"/>
                    <a:pt x="127" y="22"/>
                    <a:pt x="128" y="22"/>
                  </a:cubicBezTo>
                  <a:cubicBezTo>
                    <a:pt x="129" y="21"/>
                    <a:pt x="129" y="21"/>
                    <a:pt x="130" y="21"/>
                  </a:cubicBezTo>
                  <a:cubicBezTo>
                    <a:pt x="130" y="20"/>
                    <a:pt x="131" y="20"/>
                    <a:pt x="132" y="19"/>
                  </a:cubicBezTo>
                  <a:cubicBezTo>
                    <a:pt x="132" y="19"/>
                    <a:pt x="133" y="18"/>
                    <a:pt x="133" y="18"/>
                  </a:cubicBezTo>
                  <a:cubicBezTo>
                    <a:pt x="133" y="17"/>
                    <a:pt x="134" y="17"/>
                    <a:pt x="134" y="16"/>
                  </a:cubicBezTo>
                  <a:cubicBezTo>
                    <a:pt x="134" y="16"/>
                    <a:pt x="134" y="16"/>
                    <a:pt x="134" y="15"/>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263"/>
            <p:cNvSpPr>
              <a:spLocks noEditPoints="1"/>
            </p:cNvSpPr>
            <p:nvPr/>
          </p:nvSpPr>
          <p:spPr bwMode="auto">
            <a:xfrm>
              <a:off x="5160" y="1633"/>
              <a:ext cx="153" cy="39"/>
            </a:xfrm>
            <a:custGeom>
              <a:avLst/>
              <a:gdLst>
                <a:gd name="T0" fmla="*/ 14 w 170"/>
                <a:gd name="T1" fmla="*/ 40 h 43"/>
                <a:gd name="T2" fmla="*/ 8 w 170"/>
                <a:gd name="T3" fmla="*/ 41 h 43"/>
                <a:gd name="T4" fmla="*/ 5 w 170"/>
                <a:gd name="T5" fmla="*/ 39 h 43"/>
                <a:gd name="T6" fmla="*/ 10 w 170"/>
                <a:gd name="T7" fmla="*/ 24 h 43"/>
                <a:gd name="T8" fmla="*/ 1 w 170"/>
                <a:gd name="T9" fmla="*/ 25 h 43"/>
                <a:gd name="T10" fmla="*/ 6 w 170"/>
                <a:gd name="T11" fmla="*/ 20 h 43"/>
                <a:gd name="T12" fmla="*/ 14 w 170"/>
                <a:gd name="T13" fmla="*/ 18 h 43"/>
                <a:gd name="T14" fmla="*/ 13 w 170"/>
                <a:gd name="T15" fmla="*/ 35 h 43"/>
                <a:gd name="T16" fmla="*/ 24 w 170"/>
                <a:gd name="T17" fmla="*/ 33 h 43"/>
                <a:gd name="T18" fmla="*/ 34 w 170"/>
                <a:gd name="T19" fmla="*/ 40 h 43"/>
                <a:gd name="T20" fmla="*/ 42 w 170"/>
                <a:gd name="T21" fmla="*/ 12 h 43"/>
                <a:gd name="T22" fmla="*/ 49 w 170"/>
                <a:gd name="T23" fmla="*/ 19 h 43"/>
                <a:gd name="T24" fmla="*/ 40 w 170"/>
                <a:gd name="T25" fmla="*/ 16 h 43"/>
                <a:gd name="T26" fmla="*/ 36 w 170"/>
                <a:gd name="T27" fmla="*/ 37 h 43"/>
                <a:gd name="T28" fmla="*/ 81 w 170"/>
                <a:gd name="T29" fmla="*/ 24 h 43"/>
                <a:gd name="T30" fmla="*/ 71 w 170"/>
                <a:gd name="T31" fmla="*/ 35 h 43"/>
                <a:gd name="T32" fmla="*/ 59 w 170"/>
                <a:gd name="T33" fmla="*/ 35 h 43"/>
                <a:gd name="T34" fmla="*/ 62 w 170"/>
                <a:gd name="T35" fmla="*/ 33 h 43"/>
                <a:gd name="T36" fmla="*/ 64 w 170"/>
                <a:gd name="T37" fmla="*/ 24 h 43"/>
                <a:gd name="T38" fmla="*/ 72 w 170"/>
                <a:gd name="T39" fmla="*/ 13 h 43"/>
                <a:gd name="T40" fmla="*/ 59 w 170"/>
                <a:gd name="T41" fmla="*/ 15 h 43"/>
                <a:gd name="T42" fmla="*/ 62 w 170"/>
                <a:gd name="T43" fmla="*/ 12 h 43"/>
                <a:gd name="T44" fmla="*/ 77 w 170"/>
                <a:gd name="T45" fmla="*/ 13 h 43"/>
                <a:gd name="T46" fmla="*/ 71 w 170"/>
                <a:gd name="T47" fmla="*/ 19 h 43"/>
                <a:gd name="T48" fmla="*/ 112 w 170"/>
                <a:gd name="T49" fmla="*/ 22 h 43"/>
                <a:gd name="T50" fmla="*/ 103 w 170"/>
                <a:gd name="T51" fmla="*/ 26 h 43"/>
                <a:gd name="T52" fmla="*/ 105 w 170"/>
                <a:gd name="T53" fmla="*/ 32 h 43"/>
                <a:gd name="T54" fmla="*/ 100 w 170"/>
                <a:gd name="T55" fmla="*/ 30 h 43"/>
                <a:gd name="T56" fmla="*/ 87 w 170"/>
                <a:gd name="T57" fmla="*/ 25 h 43"/>
                <a:gd name="T58" fmla="*/ 91 w 170"/>
                <a:gd name="T59" fmla="*/ 17 h 43"/>
                <a:gd name="T60" fmla="*/ 99 w 170"/>
                <a:gd name="T61" fmla="*/ 9 h 43"/>
                <a:gd name="T62" fmla="*/ 106 w 170"/>
                <a:gd name="T63" fmla="*/ 5 h 43"/>
                <a:gd name="T64" fmla="*/ 104 w 170"/>
                <a:gd name="T65" fmla="*/ 17 h 43"/>
                <a:gd name="T66" fmla="*/ 102 w 170"/>
                <a:gd name="T67" fmla="*/ 10 h 43"/>
                <a:gd name="T68" fmla="*/ 91 w 170"/>
                <a:gd name="T69" fmla="*/ 22 h 43"/>
                <a:gd name="T70" fmla="*/ 101 w 170"/>
                <a:gd name="T71" fmla="*/ 17 h 43"/>
                <a:gd name="T72" fmla="*/ 137 w 170"/>
                <a:gd name="T73" fmla="*/ 7 h 43"/>
                <a:gd name="T74" fmla="*/ 125 w 170"/>
                <a:gd name="T75" fmla="*/ 10 h 43"/>
                <a:gd name="T76" fmla="*/ 127 w 170"/>
                <a:gd name="T77" fmla="*/ 14 h 43"/>
                <a:gd name="T78" fmla="*/ 137 w 170"/>
                <a:gd name="T79" fmla="*/ 24 h 43"/>
                <a:gd name="T80" fmla="*/ 118 w 170"/>
                <a:gd name="T81" fmla="*/ 29 h 43"/>
                <a:gd name="T82" fmla="*/ 121 w 170"/>
                <a:gd name="T83" fmla="*/ 27 h 43"/>
                <a:gd name="T84" fmla="*/ 131 w 170"/>
                <a:gd name="T85" fmla="*/ 18 h 43"/>
                <a:gd name="T86" fmla="*/ 120 w 170"/>
                <a:gd name="T87" fmla="*/ 16 h 43"/>
                <a:gd name="T88" fmla="*/ 127 w 170"/>
                <a:gd name="T89" fmla="*/ 5 h 43"/>
                <a:gd name="T90" fmla="*/ 140 w 170"/>
                <a:gd name="T91" fmla="*/ 2 h 43"/>
                <a:gd name="T92" fmla="*/ 170 w 170"/>
                <a:gd name="T93" fmla="*/ 18 h 43"/>
                <a:gd name="T94" fmla="*/ 153 w 170"/>
                <a:gd name="T95" fmla="*/ 27 h 43"/>
                <a:gd name="T96" fmla="*/ 149 w 170"/>
                <a:gd name="T97" fmla="*/ 11 h 43"/>
                <a:gd name="T98" fmla="*/ 158 w 170"/>
                <a:gd name="T99" fmla="*/ 1 h 43"/>
                <a:gd name="T100" fmla="*/ 159 w 170"/>
                <a:gd name="T101" fmla="*/ 4 h 43"/>
                <a:gd name="T102" fmla="*/ 150 w 170"/>
                <a:gd name="T103" fmla="*/ 20 h 43"/>
                <a:gd name="T104" fmla="*/ 153 w 170"/>
                <a:gd name="T105" fmla="*/ 18 h 43"/>
                <a:gd name="T106" fmla="*/ 162 w 170"/>
                <a:gd name="T107" fmla="*/ 12 h 43"/>
                <a:gd name="T108" fmla="*/ 166 w 170"/>
                <a:gd name="T109" fmla="*/ 16 h 43"/>
                <a:gd name="T110" fmla="*/ 155 w 170"/>
                <a:gd name="T111" fmla="*/ 24 h 43"/>
                <a:gd name="T112" fmla="*/ 164 w 170"/>
                <a:gd name="T113"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43">
                  <a:moveTo>
                    <a:pt x="24" y="35"/>
                  </a:moveTo>
                  <a:cubicBezTo>
                    <a:pt x="24" y="35"/>
                    <a:pt x="24" y="36"/>
                    <a:pt x="24" y="36"/>
                  </a:cubicBezTo>
                  <a:cubicBezTo>
                    <a:pt x="23" y="36"/>
                    <a:pt x="23" y="37"/>
                    <a:pt x="22" y="37"/>
                  </a:cubicBezTo>
                  <a:cubicBezTo>
                    <a:pt x="21" y="37"/>
                    <a:pt x="20" y="37"/>
                    <a:pt x="19" y="37"/>
                  </a:cubicBezTo>
                  <a:cubicBezTo>
                    <a:pt x="18" y="38"/>
                    <a:pt x="17" y="38"/>
                    <a:pt x="17" y="38"/>
                  </a:cubicBezTo>
                  <a:cubicBezTo>
                    <a:pt x="16" y="38"/>
                    <a:pt x="15" y="39"/>
                    <a:pt x="14" y="39"/>
                  </a:cubicBezTo>
                  <a:cubicBezTo>
                    <a:pt x="14" y="40"/>
                    <a:pt x="14" y="40"/>
                    <a:pt x="14" y="40"/>
                  </a:cubicBezTo>
                  <a:cubicBezTo>
                    <a:pt x="14" y="40"/>
                    <a:pt x="14" y="40"/>
                    <a:pt x="14" y="40"/>
                  </a:cubicBezTo>
                  <a:cubicBezTo>
                    <a:pt x="14" y="41"/>
                    <a:pt x="14" y="41"/>
                    <a:pt x="12" y="42"/>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9" y="41"/>
                    <a:pt x="8" y="41"/>
                  </a:cubicBezTo>
                  <a:cubicBezTo>
                    <a:pt x="8" y="42"/>
                    <a:pt x="7" y="42"/>
                    <a:pt x="7" y="42"/>
                  </a:cubicBezTo>
                  <a:cubicBezTo>
                    <a:pt x="6" y="42"/>
                    <a:pt x="6" y="42"/>
                    <a:pt x="6" y="42"/>
                  </a:cubicBezTo>
                  <a:cubicBezTo>
                    <a:pt x="4" y="43"/>
                    <a:pt x="3" y="43"/>
                    <a:pt x="3" y="43"/>
                  </a:cubicBezTo>
                  <a:cubicBezTo>
                    <a:pt x="2" y="43"/>
                    <a:pt x="2" y="43"/>
                    <a:pt x="1" y="43"/>
                  </a:cubicBezTo>
                  <a:cubicBezTo>
                    <a:pt x="1" y="43"/>
                    <a:pt x="1" y="42"/>
                    <a:pt x="1" y="42"/>
                  </a:cubicBezTo>
                  <a:cubicBezTo>
                    <a:pt x="0" y="41"/>
                    <a:pt x="1" y="41"/>
                    <a:pt x="2" y="40"/>
                  </a:cubicBezTo>
                  <a:cubicBezTo>
                    <a:pt x="3" y="40"/>
                    <a:pt x="4" y="39"/>
                    <a:pt x="5" y="39"/>
                  </a:cubicBezTo>
                  <a:cubicBezTo>
                    <a:pt x="6" y="39"/>
                    <a:pt x="7" y="39"/>
                    <a:pt x="8" y="38"/>
                  </a:cubicBezTo>
                  <a:cubicBezTo>
                    <a:pt x="8" y="38"/>
                    <a:pt x="9" y="38"/>
                    <a:pt x="10" y="37"/>
                  </a:cubicBezTo>
                  <a:cubicBezTo>
                    <a:pt x="10" y="36"/>
                    <a:pt x="10" y="36"/>
                    <a:pt x="10" y="35"/>
                  </a:cubicBezTo>
                  <a:cubicBezTo>
                    <a:pt x="10" y="34"/>
                    <a:pt x="10" y="34"/>
                    <a:pt x="10" y="33"/>
                  </a:cubicBezTo>
                  <a:cubicBezTo>
                    <a:pt x="10" y="33"/>
                    <a:pt x="10" y="32"/>
                    <a:pt x="10" y="31"/>
                  </a:cubicBezTo>
                  <a:cubicBezTo>
                    <a:pt x="10" y="30"/>
                    <a:pt x="10" y="30"/>
                    <a:pt x="10" y="29"/>
                  </a:cubicBezTo>
                  <a:cubicBezTo>
                    <a:pt x="10" y="27"/>
                    <a:pt x="10" y="25"/>
                    <a:pt x="10" y="24"/>
                  </a:cubicBezTo>
                  <a:cubicBezTo>
                    <a:pt x="10" y="23"/>
                    <a:pt x="10" y="23"/>
                    <a:pt x="10" y="22"/>
                  </a:cubicBezTo>
                  <a:cubicBezTo>
                    <a:pt x="10" y="21"/>
                    <a:pt x="10" y="21"/>
                    <a:pt x="10" y="20"/>
                  </a:cubicBezTo>
                  <a:cubicBezTo>
                    <a:pt x="9" y="20"/>
                    <a:pt x="8" y="21"/>
                    <a:pt x="7" y="22"/>
                  </a:cubicBezTo>
                  <a:cubicBezTo>
                    <a:pt x="7" y="22"/>
                    <a:pt x="6" y="23"/>
                    <a:pt x="6" y="23"/>
                  </a:cubicBezTo>
                  <a:cubicBezTo>
                    <a:pt x="5" y="23"/>
                    <a:pt x="5" y="23"/>
                    <a:pt x="5" y="23"/>
                  </a:cubicBezTo>
                  <a:cubicBezTo>
                    <a:pt x="5" y="24"/>
                    <a:pt x="4" y="24"/>
                    <a:pt x="3" y="24"/>
                  </a:cubicBezTo>
                  <a:cubicBezTo>
                    <a:pt x="2" y="25"/>
                    <a:pt x="2" y="25"/>
                    <a:pt x="1" y="25"/>
                  </a:cubicBezTo>
                  <a:cubicBezTo>
                    <a:pt x="0" y="25"/>
                    <a:pt x="0" y="25"/>
                    <a:pt x="0" y="25"/>
                  </a:cubicBezTo>
                  <a:cubicBezTo>
                    <a:pt x="0" y="24"/>
                    <a:pt x="0" y="24"/>
                    <a:pt x="0" y="24"/>
                  </a:cubicBezTo>
                  <a:cubicBezTo>
                    <a:pt x="0" y="23"/>
                    <a:pt x="0" y="23"/>
                    <a:pt x="1" y="22"/>
                  </a:cubicBezTo>
                  <a:cubicBezTo>
                    <a:pt x="1" y="22"/>
                    <a:pt x="2" y="22"/>
                    <a:pt x="2" y="21"/>
                  </a:cubicBezTo>
                  <a:cubicBezTo>
                    <a:pt x="3" y="21"/>
                    <a:pt x="3" y="21"/>
                    <a:pt x="4" y="21"/>
                  </a:cubicBezTo>
                  <a:cubicBezTo>
                    <a:pt x="4" y="20"/>
                    <a:pt x="4" y="20"/>
                    <a:pt x="4" y="20"/>
                  </a:cubicBezTo>
                  <a:cubicBezTo>
                    <a:pt x="5" y="20"/>
                    <a:pt x="5" y="20"/>
                    <a:pt x="6" y="20"/>
                  </a:cubicBezTo>
                  <a:cubicBezTo>
                    <a:pt x="6" y="19"/>
                    <a:pt x="6" y="19"/>
                    <a:pt x="7" y="19"/>
                  </a:cubicBezTo>
                  <a:cubicBezTo>
                    <a:pt x="7" y="18"/>
                    <a:pt x="8" y="18"/>
                    <a:pt x="9" y="17"/>
                  </a:cubicBezTo>
                  <a:cubicBezTo>
                    <a:pt x="9" y="17"/>
                    <a:pt x="10" y="16"/>
                    <a:pt x="11" y="16"/>
                  </a:cubicBezTo>
                  <a:cubicBezTo>
                    <a:pt x="12" y="15"/>
                    <a:pt x="12" y="15"/>
                    <a:pt x="12" y="15"/>
                  </a:cubicBezTo>
                  <a:cubicBezTo>
                    <a:pt x="13" y="15"/>
                    <a:pt x="13" y="15"/>
                    <a:pt x="14" y="15"/>
                  </a:cubicBezTo>
                  <a:cubicBezTo>
                    <a:pt x="14" y="16"/>
                    <a:pt x="14" y="16"/>
                    <a:pt x="14" y="17"/>
                  </a:cubicBezTo>
                  <a:cubicBezTo>
                    <a:pt x="14" y="17"/>
                    <a:pt x="14" y="18"/>
                    <a:pt x="14" y="18"/>
                  </a:cubicBezTo>
                  <a:cubicBezTo>
                    <a:pt x="14" y="19"/>
                    <a:pt x="13" y="21"/>
                    <a:pt x="13" y="22"/>
                  </a:cubicBezTo>
                  <a:cubicBezTo>
                    <a:pt x="13" y="24"/>
                    <a:pt x="13" y="25"/>
                    <a:pt x="13" y="27"/>
                  </a:cubicBezTo>
                  <a:cubicBezTo>
                    <a:pt x="13" y="29"/>
                    <a:pt x="13" y="32"/>
                    <a:pt x="13" y="33"/>
                  </a:cubicBezTo>
                  <a:cubicBezTo>
                    <a:pt x="13" y="34"/>
                    <a:pt x="13" y="34"/>
                    <a:pt x="13" y="34"/>
                  </a:cubicBezTo>
                  <a:cubicBezTo>
                    <a:pt x="13" y="34"/>
                    <a:pt x="13" y="34"/>
                    <a:pt x="13" y="34"/>
                  </a:cubicBezTo>
                  <a:cubicBezTo>
                    <a:pt x="13" y="35"/>
                    <a:pt x="13" y="35"/>
                    <a:pt x="13" y="35"/>
                  </a:cubicBezTo>
                  <a:cubicBezTo>
                    <a:pt x="13" y="35"/>
                    <a:pt x="13" y="35"/>
                    <a:pt x="13" y="35"/>
                  </a:cubicBezTo>
                  <a:cubicBezTo>
                    <a:pt x="13" y="36"/>
                    <a:pt x="13" y="36"/>
                    <a:pt x="13" y="36"/>
                  </a:cubicBezTo>
                  <a:cubicBezTo>
                    <a:pt x="13" y="36"/>
                    <a:pt x="13" y="36"/>
                    <a:pt x="13" y="36"/>
                  </a:cubicBezTo>
                  <a:cubicBezTo>
                    <a:pt x="14" y="36"/>
                    <a:pt x="16" y="36"/>
                    <a:pt x="17" y="35"/>
                  </a:cubicBezTo>
                  <a:cubicBezTo>
                    <a:pt x="18" y="35"/>
                    <a:pt x="19" y="34"/>
                    <a:pt x="20" y="34"/>
                  </a:cubicBezTo>
                  <a:cubicBezTo>
                    <a:pt x="20" y="34"/>
                    <a:pt x="21" y="34"/>
                    <a:pt x="21" y="34"/>
                  </a:cubicBezTo>
                  <a:cubicBezTo>
                    <a:pt x="21" y="34"/>
                    <a:pt x="22" y="34"/>
                    <a:pt x="22" y="33"/>
                  </a:cubicBezTo>
                  <a:cubicBezTo>
                    <a:pt x="23" y="33"/>
                    <a:pt x="23" y="33"/>
                    <a:pt x="24" y="33"/>
                  </a:cubicBezTo>
                  <a:cubicBezTo>
                    <a:pt x="24" y="34"/>
                    <a:pt x="24" y="34"/>
                    <a:pt x="24" y="35"/>
                  </a:cubicBezTo>
                  <a:close/>
                  <a:moveTo>
                    <a:pt x="54" y="22"/>
                  </a:moveTo>
                  <a:cubicBezTo>
                    <a:pt x="54" y="24"/>
                    <a:pt x="54" y="26"/>
                    <a:pt x="53" y="27"/>
                  </a:cubicBezTo>
                  <a:cubicBezTo>
                    <a:pt x="52" y="29"/>
                    <a:pt x="51" y="31"/>
                    <a:pt x="49" y="33"/>
                  </a:cubicBezTo>
                  <a:cubicBezTo>
                    <a:pt x="47" y="34"/>
                    <a:pt x="46" y="36"/>
                    <a:pt x="44" y="37"/>
                  </a:cubicBezTo>
                  <a:cubicBezTo>
                    <a:pt x="42" y="38"/>
                    <a:pt x="40" y="39"/>
                    <a:pt x="39" y="39"/>
                  </a:cubicBezTo>
                  <a:cubicBezTo>
                    <a:pt x="37" y="40"/>
                    <a:pt x="35" y="40"/>
                    <a:pt x="34" y="40"/>
                  </a:cubicBezTo>
                  <a:cubicBezTo>
                    <a:pt x="32" y="40"/>
                    <a:pt x="30" y="40"/>
                    <a:pt x="29" y="38"/>
                  </a:cubicBezTo>
                  <a:cubicBezTo>
                    <a:pt x="28" y="37"/>
                    <a:pt x="27" y="35"/>
                    <a:pt x="27" y="33"/>
                  </a:cubicBezTo>
                  <a:cubicBezTo>
                    <a:pt x="27" y="32"/>
                    <a:pt x="27" y="30"/>
                    <a:pt x="27" y="28"/>
                  </a:cubicBezTo>
                  <a:cubicBezTo>
                    <a:pt x="28" y="26"/>
                    <a:pt x="28" y="24"/>
                    <a:pt x="29" y="22"/>
                  </a:cubicBezTo>
                  <a:cubicBezTo>
                    <a:pt x="30" y="20"/>
                    <a:pt x="31" y="19"/>
                    <a:pt x="33" y="18"/>
                  </a:cubicBezTo>
                  <a:cubicBezTo>
                    <a:pt x="34" y="16"/>
                    <a:pt x="36" y="15"/>
                    <a:pt x="37" y="14"/>
                  </a:cubicBezTo>
                  <a:cubicBezTo>
                    <a:pt x="39" y="13"/>
                    <a:pt x="41" y="12"/>
                    <a:pt x="42" y="12"/>
                  </a:cubicBezTo>
                  <a:cubicBezTo>
                    <a:pt x="43" y="12"/>
                    <a:pt x="45" y="12"/>
                    <a:pt x="46" y="13"/>
                  </a:cubicBezTo>
                  <a:cubicBezTo>
                    <a:pt x="48" y="13"/>
                    <a:pt x="49" y="14"/>
                    <a:pt x="50" y="15"/>
                  </a:cubicBezTo>
                  <a:cubicBezTo>
                    <a:pt x="51" y="15"/>
                    <a:pt x="51" y="16"/>
                    <a:pt x="52" y="16"/>
                  </a:cubicBezTo>
                  <a:cubicBezTo>
                    <a:pt x="53" y="17"/>
                    <a:pt x="54" y="19"/>
                    <a:pt x="54" y="22"/>
                  </a:cubicBezTo>
                  <a:close/>
                  <a:moveTo>
                    <a:pt x="51" y="23"/>
                  </a:moveTo>
                  <a:cubicBezTo>
                    <a:pt x="51" y="22"/>
                    <a:pt x="51" y="22"/>
                    <a:pt x="50" y="21"/>
                  </a:cubicBezTo>
                  <a:cubicBezTo>
                    <a:pt x="50" y="20"/>
                    <a:pt x="49" y="19"/>
                    <a:pt x="49" y="19"/>
                  </a:cubicBezTo>
                  <a:cubicBezTo>
                    <a:pt x="48" y="18"/>
                    <a:pt x="48" y="18"/>
                    <a:pt x="48" y="18"/>
                  </a:cubicBezTo>
                  <a:cubicBezTo>
                    <a:pt x="47" y="17"/>
                    <a:pt x="47" y="17"/>
                    <a:pt x="47" y="17"/>
                  </a:cubicBezTo>
                  <a:cubicBezTo>
                    <a:pt x="46" y="16"/>
                    <a:pt x="46" y="16"/>
                    <a:pt x="45" y="16"/>
                  </a:cubicBezTo>
                  <a:cubicBezTo>
                    <a:pt x="45" y="16"/>
                    <a:pt x="45" y="16"/>
                    <a:pt x="44" y="16"/>
                  </a:cubicBezTo>
                  <a:cubicBezTo>
                    <a:pt x="44" y="16"/>
                    <a:pt x="44" y="16"/>
                    <a:pt x="43" y="16"/>
                  </a:cubicBezTo>
                  <a:cubicBezTo>
                    <a:pt x="43" y="16"/>
                    <a:pt x="42" y="16"/>
                    <a:pt x="42" y="16"/>
                  </a:cubicBezTo>
                  <a:cubicBezTo>
                    <a:pt x="41" y="16"/>
                    <a:pt x="41" y="16"/>
                    <a:pt x="40" y="16"/>
                  </a:cubicBezTo>
                  <a:cubicBezTo>
                    <a:pt x="39" y="17"/>
                    <a:pt x="39" y="17"/>
                    <a:pt x="38" y="17"/>
                  </a:cubicBezTo>
                  <a:cubicBezTo>
                    <a:pt x="37" y="18"/>
                    <a:pt x="37" y="18"/>
                    <a:pt x="36" y="19"/>
                  </a:cubicBezTo>
                  <a:cubicBezTo>
                    <a:pt x="34" y="21"/>
                    <a:pt x="33" y="23"/>
                    <a:pt x="32" y="25"/>
                  </a:cubicBezTo>
                  <a:cubicBezTo>
                    <a:pt x="31" y="28"/>
                    <a:pt x="30" y="30"/>
                    <a:pt x="30" y="32"/>
                  </a:cubicBezTo>
                  <a:cubicBezTo>
                    <a:pt x="31" y="33"/>
                    <a:pt x="31" y="34"/>
                    <a:pt x="31" y="34"/>
                  </a:cubicBezTo>
                  <a:cubicBezTo>
                    <a:pt x="31" y="35"/>
                    <a:pt x="32" y="36"/>
                    <a:pt x="32" y="36"/>
                  </a:cubicBezTo>
                  <a:cubicBezTo>
                    <a:pt x="33" y="37"/>
                    <a:pt x="35" y="37"/>
                    <a:pt x="36" y="37"/>
                  </a:cubicBezTo>
                  <a:cubicBezTo>
                    <a:pt x="38" y="36"/>
                    <a:pt x="39" y="36"/>
                    <a:pt x="41" y="35"/>
                  </a:cubicBezTo>
                  <a:cubicBezTo>
                    <a:pt x="43" y="34"/>
                    <a:pt x="44" y="33"/>
                    <a:pt x="45" y="32"/>
                  </a:cubicBezTo>
                  <a:cubicBezTo>
                    <a:pt x="45" y="31"/>
                    <a:pt x="46" y="31"/>
                    <a:pt x="46" y="31"/>
                  </a:cubicBezTo>
                  <a:cubicBezTo>
                    <a:pt x="47" y="30"/>
                    <a:pt x="47" y="30"/>
                    <a:pt x="48" y="29"/>
                  </a:cubicBezTo>
                  <a:cubicBezTo>
                    <a:pt x="49" y="28"/>
                    <a:pt x="49" y="27"/>
                    <a:pt x="50" y="26"/>
                  </a:cubicBezTo>
                  <a:cubicBezTo>
                    <a:pt x="51" y="25"/>
                    <a:pt x="51" y="24"/>
                    <a:pt x="51" y="23"/>
                  </a:cubicBezTo>
                  <a:close/>
                  <a:moveTo>
                    <a:pt x="81" y="24"/>
                  </a:moveTo>
                  <a:cubicBezTo>
                    <a:pt x="82" y="25"/>
                    <a:pt x="81" y="25"/>
                    <a:pt x="81" y="27"/>
                  </a:cubicBezTo>
                  <a:cubicBezTo>
                    <a:pt x="81" y="27"/>
                    <a:pt x="81" y="27"/>
                    <a:pt x="80" y="28"/>
                  </a:cubicBezTo>
                  <a:cubicBezTo>
                    <a:pt x="80" y="28"/>
                    <a:pt x="80" y="29"/>
                    <a:pt x="80" y="29"/>
                  </a:cubicBezTo>
                  <a:cubicBezTo>
                    <a:pt x="80" y="29"/>
                    <a:pt x="79" y="30"/>
                    <a:pt x="78" y="31"/>
                  </a:cubicBezTo>
                  <a:cubicBezTo>
                    <a:pt x="78" y="32"/>
                    <a:pt x="77" y="32"/>
                    <a:pt x="77" y="32"/>
                  </a:cubicBezTo>
                  <a:cubicBezTo>
                    <a:pt x="76" y="33"/>
                    <a:pt x="75" y="33"/>
                    <a:pt x="74" y="34"/>
                  </a:cubicBezTo>
                  <a:cubicBezTo>
                    <a:pt x="73" y="34"/>
                    <a:pt x="73" y="35"/>
                    <a:pt x="71" y="35"/>
                  </a:cubicBezTo>
                  <a:cubicBezTo>
                    <a:pt x="69" y="36"/>
                    <a:pt x="67" y="36"/>
                    <a:pt x="66" y="37"/>
                  </a:cubicBezTo>
                  <a:cubicBezTo>
                    <a:pt x="65" y="37"/>
                    <a:pt x="65" y="37"/>
                    <a:pt x="65" y="37"/>
                  </a:cubicBezTo>
                  <a:cubicBezTo>
                    <a:pt x="64" y="37"/>
                    <a:pt x="64" y="37"/>
                    <a:pt x="63" y="37"/>
                  </a:cubicBezTo>
                  <a:cubicBezTo>
                    <a:pt x="62" y="37"/>
                    <a:pt x="61" y="37"/>
                    <a:pt x="60" y="36"/>
                  </a:cubicBezTo>
                  <a:cubicBezTo>
                    <a:pt x="60" y="36"/>
                    <a:pt x="60" y="36"/>
                    <a:pt x="60" y="36"/>
                  </a:cubicBezTo>
                  <a:cubicBezTo>
                    <a:pt x="59" y="36"/>
                    <a:pt x="59" y="36"/>
                    <a:pt x="59" y="36"/>
                  </a:cubicBezTo>
                  <a:cubicBezTo>
                    <a:pt x="59" y="35"/>
                    <a:pt x="59" y="35"/>
                    <a:pt x="59" y="35"/>
                  </a:cubicBezTo>
                  <a:cubicBezTo>
                    <a:pt x="59" y="34"/>
                    <a:pt x="59" y="34"/>
                    <a:pt x="59" y="34"/>
                  </a:cubicBezTo>
                  <a:cubicBezTo>
                    <a:pt x="59" y="34"/>
                    <a:pt x="59" y="33"/>
                    <a:pt x="59" y="33"/>
                  </a:cubicBezTo>
                  <a:cubicBezTo>
                    <a:pt x="59" y="32"/>
                    <a:pt x="60" y="32"/>
                    <a:pt x="60" y="32"/>
                  </a:cubicBezTo>
                  <a:cubicBezTo>
                    <a:pt x="61" y="32"/>
                    <a:pt x="61" y="32"/>
                    <a:pt x="61" y="32"/>
                  </a:cubicBezTo>
                  <a:cubicBezTo>
                    <a:pt x="61" y="32"/>
                    <a:pt x="61" y="32"/>
                    <a:pt x="61" y="32"/>
                  </a:cubicBezTo>
                  <a:cubicBezTo>
                    <a:pt x="62" y="32"/>
                    <a:pt x="62" y="32"/>
                    <a:pt x="62" y="32"/>
                  </a:cubicBezTo>
                  <a:cubicBezTo>
                    <a:pt x="62" y="33"/>
                    <a:pt x="62" y="33"/>
                    <a:pt x="62" y="33"/>
                  </a:cubicBezTo>
                  <a:cubicBezTo>
                    <a:pt x="64" y="33"/>
                    <a:pt x="65" y="33"/>
                    <a:pt x="66" y="33"/>
                  </a:cubicBezTo>
                  <a:cubicBezTo>
                    <a:pt x="68" y="33"/>
                    <a:pt x="69" y="32"/>
                    <a:pt x="72" y="32"/>
                  </a:cubicBezTo>
                  <a:cubicBezTo>
                    <a:pt x="73" y="31"/>
                    <a:pt x="75" y="30"/>
                    <a:pt x="76" y="29"/>
                  </a:cubicBezTo>
                  <a:cubicBezTo>
                    <a:pt x="77" y="27"/>
                    <a:pt x="78" y="26"/>
                    <a:pt x="78" y="25"/>
                  </a:cubicBezTo>
                  <a:cubicBezTo>
                    <a:pt x="78" y="24"/>
                    <a:pt x="77" y="23"/>
                    <a:pt x="76" y="22"/>
                  </a:cubicBezTo>
                  <a:cubicBezTo>
                    <a:pt x="74" y="22"/>
                    <a:pt x="72" y="22"/>
                    <a:pt x="71" y="22"/>
                  </a:cubicBezTo>
                  <a:cubicBezTo>
                    <a:pt x="68" y="23"/>
                    <a:pt x="66" y="23"/>
                    <a:pt x="64" y="24"/>
                  </a:cubicBezTo>
                  <a:cubicBezTo>
                    <a:pt x="63" y="25"/>
                    <a:pt x="63" y="24"/>
                    <a:pt x="63" y="24"/>
                  </a:cubicBezTo>
                  <a:cubicBezTo>
                    <a:pt x="63" y="24"/>
                    <a:pt x="63" y="23"/>
                    <a:pt x="63" y="23"/>
                  </a:cubicBezTo>
                  <a:cubicBezTo>
                    <a:pt x="63" y="22"/>
                    <a:pt x="63" y="22"/>
                    <a:pt x="63" y="22"/>
                  </a:cubicBezTo>
                  <a:cubicBezTo>
                    <a:pt x="64" y="21"/>
                    <a:pt x="64" y="21"/>
                    <a:pt x="64" y="21"/>
                  </a:cubicBezTo>
                  <a:cubicBezTo>
                    <a:pt x="64" y="21"/>
                    <a:pt x="65" y="21"/>
                    <a:pt x="65" y="20"/>
                  </a:cubicBezTo>
                  <a:cubicBezTo>
                    <a:pt x="66" y="19"/>
                    <a:pt x="67" y="18"/>
                    <a:pt x="68" y="17"/>
                  </a:cubicBezTo>
                  <a:cubicBezTo>
                    <a:pt x="69" y="16"/>
                    <a:pt x="71" y="14"/>
                    <a:pt x="72" y="13"/>
                  </a:cubicBezTo>
                  <a:cubicBezTo>
                    <a:pt x="72" y="13"/>
                    <a:pt x="72" y="13"/>
                    <a:pt x="72" y="13"/>
                  </a:cubicBezTo>
                  <a:cubicBezTo>
                    <a:pt x="71" y="13"/>
                    <a:pt x="71" y="13"/>
                    <a:pt x="71" y="13"/>
                  </a:cubicBezTo>
                  <a:cubicBezTo>
                    <a:pt x="71" y="13"/>
                    <a:pt x="70" y="14"/>
                    <a:pt x="69" y="14"/>
                  </a:cubicBezTo>
                  <a:cubicBezTo>
                    <a:pt x="68" y="14"/>
                    <a:pt x="67" y="14"/>
                    <a:pt x="66" y="14"/>
                  </a:cubicBezTo>
                  <a:cubicBezTo>
                    <a:pt x="65" y="15"/>
                    <a:pt x="64" y="15"/>
                    <a:pt x="64" y="15"/>
                  </a:cubicBezTo>
                  <a:cubicBezTo>
                    <a:pt x="63" y="15"/>
                    <a:pt x="62" y="15"/>
                    <a:pt x="61" y="15"/>
                  </a:cubicBezTo>
                  <a:cubicBezTo>
                    <a:pt x="60" y="15"/>
                    <a:pt x="59" y="15"/>
                    <a:pt x="59" y="15"/>
                  </a:cubicBezTo>
                  <a:cubicBezTo>
                    <a:pt x="58" y="14"/>
                    <a:pt x="58" y="14"/>
                    <a:pt x="58" y="13"/>
                  </a:cubicBezTo>
                  <a:cubicBezTo>
                    <a:pt x="57" y="12"/>
                    <a:pt x="58" y="12"/>
                    <a:pt x="58" y="11"/>
                  </a:cubicBezTo>
                  <a:cubicBezTo>
                    <a:pt x="58" y="11"/>
                    <a:pt x="58" y="11"/>
                    <a:pt x="59" y="11"/>
                  </a:cubicBezTo>
                  <a:cubicBezTo>
                    <a:pt x="59" y="11"/>
                    <a:pt x="59" y="11"/>
                    <a:pt x="60" y="11"/>
                  </a:cubicBezTo>
                  <a:cubicBezTo>
                    <a:pt x="60" y="12"/>
                    <a:pt x="60" y="12"/>
                    <a:pt x="60" y="12"/>
                  </a:cubicBezTo>
                  <a:cubicBezTo>
                    <a:pt x="61" y="12"/>
                    <a:pt x="61" y="12"/>
                    <a:pt x="61" y="12"/>
                  </a:cubicBezTo>
                  <a:cubicBezTo>
                    <a:pt x="61" y="12"/>
                    <a:pt x="62" y="12"/>
                    <a:pt x="62" y="12"/>
                  </a:cubicBezTo>
                  <a:cubicBezTo>
                    <a:pt x="63" y="12"/>
                    <a:pt x="65" y="11"/>
                    <a:pt x="68" y="11"/>
                  </a:cubicBezTo>
                  <a:cubicBezTo>
                    <a:pt x="68" y="11"/>
                    <a:pt x="69" y="11"/>
                    <a:pt x="69" y="11"/>
                  </a:cubicBezTo>
                  <a:cubicBezTo>
                    <a:pt x="70" y="10"/>
                    <a:pt x="71" y="10"/>
                    <a:pt x="72" y="10"/>
                  </a:cubicBezTo>
                  <a:cubicBezTo>
                    <a:pt x="72" y="10"/>
                    <a:pt x="73" y="10"/>
                    <a:pt x="74" y="10"/>
                  </a:cubicBezTo>
                  <a:cubicBezTo>
                    <a:pt x="74" y="10"/>
                    <a:pt x="75" y="10"/>
                    <a:pt x="75" y="10"/>
                  </a:cubicBezTo>
                  <a:cubicBezTo>
                    <a:pt x="77" y="9"/>
                    <a:pt x="78" y="10"/>
                    <a:pt x="78" y="11"/>
                  </a:cubicBezTo>
                  <a:cubicBezTo>
                    <a:pt x="78" y="12"/>
                    <a:pt x="78" y="12"/>
                    <a:pt x="77" y="13"/>
                  </a:cubicBezTo>
                  <a:cubicBezTo>
                    <a:pt x="77" y="13"/>
                    <a:pt x="76" y="13"/>
                    <a:pt x="76" y="14"/>
                  </a:cubicBezTo>
                  <a:cubicBezTo>
                    <a:pt x="75" y="14"/>
                    <a:pt x="75" y="15"/>
                    <a:pt x="74" y="15"/>
                  </a:cubicBezTo>
                  <a:cubicBezTo>
                    <a:pt x="74" y="16"/>
                    <a:pt x="73" y="16"/>
                    <a:pt x="73" y="16"/>
                  </a:cubicBezTo>
                  <a:cubicBezTo>
                    <a:pt x="72" y="17"/>
                    <a:pt x="72" y="17"/>
                    <a:pt x="71" y="17"/>
                  </a:cubicBezTo>
                  <a:cubicBezTo>
                    <a:pt x="71" y="18"/>
                    <a:pt x="71" y="18"/>
                    <a:pt x="70" y="19"/>
                  </a:cubicBezTo>
                  <a:cubicBezTo>
                    <a:pt x="70" y="19"/>
                    <a:pt x="70" y="19"/>
                    <a:pt x="69" y="20"/>
                  </a:cubicBezTo>
                  <a:cubicBezTo>
                    <a:pt x="70" y="20"/>
                    <a:pt x="71" y="20"/>
                    <a:pt x="71" y="19"/>
                  </a:cubicBezTo>
                  <a:cubicBezTo>
                    <a:pt x="72" y="19"/>
                    <a:pt x="72" y="19"/>
                    <a:pt x="73" y="19"/>
                  </a:cubicBezTo>
                  <a:cubicBezTo>
                    <a:pt x="74" y="19"/>
                    <a:pt x="75" y="19"/>
                    <a:pt x="76" y="19"/>
                  </a:cubicBezTo>
                  <a:cubicBezTo>
                    <a:pt x="77" y="20"/>
                    <a:pt x="78" y="20"/>
                    <a:pt x="79" y="20"/>
                  </a:cubicBezTo>
                  <a:cubicBezTo>
                    <a:pt x="79" y="21"/>
                    <a:pt x="80" y="21"/>
                    <a:pt x="81" y="22"/>
                  </a:cubicBezTo>
                  <a:cubicBezTo>
                    <a:pt x="81" y="23"/>
                    <a:pt x="81" y="23"/>
                    <a:pt x="81" y="24"/>
                  </a:cubicBezTo>
                  <a:close/>
                  <a:moveTo>
                    <a:pt x="112" y="21"/>
                  </a:moveTo>
                  <a:cubicBezTo>
                    <a:pt x="112" y="22"/>
                    <a:pt x="112" y="22"/>
                    <a:pt x="112" y="22"/>
                  </a:cubicBezTo>
                  <a:cubicBezTo>
                    <a:pt x="111" y="22"/>
                    <a:pt x="111" y="22"/>
                    <a:pt x="111" y="22"/>
                  </a:cubicBezTo>
                  <a:cubicBezTo>
                    <a:pt x="110" y="22"/>
                    <a:pt x="110" y="22"/>
                    <a:pt x="110" y="22"/>
                  </a:cubicBezTo>
                  <a:cubicBezTo>
                    <a:pt x="110" y="22"/>
                    <a:pt x="109" y="22"/>
                    <a:pt x="108" y="22"/>
                  </a:cubicBezTo>
                  <a:cubicBezTo>
                    <a:pt x="107" y="22"/>
                    <a:pt x="106" y="22"/>
                    <a:pt x="105" y="22"/>
                  </a:cubicBezTo>
                  <a:cubicBezTo>
                    <a:pt x="104" y="22"/>
                    <a:pt x="104" y="22"/>
                    <a:pt x="104" y="22"/>
                  </a:cubicBezTo>
                  <a:cubicBezTo>
                    <a:pt x="104" y="22"/>
                    <a:pt x="104" y="22"/>
                    <a:pt x="104" y="22"/>
                  </a:cubicBezTo>
                  <a:cubicBezTo>
                    <a:pt x="103" y="24"/>
                    <a:pt x="103" y="25"/>
                    <a:pt x="103" y="26"/>
                  </a:cubicBezTo>
                  <a:cubicBezTo>
                    <a:pt x="104" y="27"/>
                    <a:pt x="104" y="27"/>
                    <a:pt x="104" y="27"/>
                  </a:cubicBezTo>
                  <a:cubicBezTo>
                    <a:pt x="104" y="28"/>
                    <a:pt x="104" y="28"/>
                    <a:pt x="104" y="28"/>
                  </a:cubicBezTo>
                  <a:cubicBezTo>
                    <a:pt x="104" y="29"/>
                    <a:pt x="104" y="29"/>
                    <a:pt x="104" y="29"/>
                  </a:cubicBezTo>
                  <a:cubicBezTo>
                    <a:pt x="104" y="29"/>
                    <a:pt x="104" y="30"/>
                    <a:pt x="104" y="30"/>
                  </a:cubicBezTo>
                  <a:cubicBezTo>
                    <a:pt x="104" y="30"/>
                    <a:pt x="104" y="30"/>
                    <a:pt x="104" y="31"/>
                  </a:cubicBezTo>
                  <a:cubicBezTo>
                    <a:pt x="105" y="31"/>
                    <a:pt x="105" y="32"/>
                    <a:pt x="105" y="32"/>
                  </a:cubicBezTo>
                  <a:cubicBezTo>
                    <a:pt x="105" y="32"/>
                    <a:pt x="105" y="32"/>
                    <a:pt x="105" y="32"/>
                  </a:cubicBezTo>
                  <a:cubicBezTo>
                    <a:pt x="105" y="33"/>
                    <a:pt x="105" y="33"/>
                    <a:pt x="105" y="33"/>
                  </a:cubicBezTo>
                  <a:cubicBezTo>
                    <a:pt x="104" y="34"/>
                    <a:pt x="104" y="34"/>
                    <a:pt x="104" y="34"/>
                  </a:cubicBezTo>
                  <a:cubicBezTo>
                    <a:pt x="103" y="34"/>
                    <a:pt x="103" y="34"/>
                    <a:pt x="103" y="34"/>
                  </a:cubicBezTo>
                  <a:cubicBezTo>
                    <a:pt x="103" y="34"/>
                    <a:pt x="103" y="34"/>
                    <a:pt x="102" y="34"/>
                  </a:cubicBezTo>
                  <a:cubicBezTo>
                    <a:pt x="102" y="34"/>
                    <a:pt x="101" y="33"/>
                    <a:pt x="101" y="33"/>
                  </a:cubicBezTo>
                  <a:cubicBezTo>
                    <a:pt x="101" y="32"/>
                    <a:pt x="101" y="32"/>
                    <a:pt x="101" y="31"/>
                  </a:cubicBezTo>
                  <a:cubicBezTo>
                    <a:pt x="101" y="31"/>
                    <a:pt x="100" y="31"/>
                    <a:pt x="100" y="30"/>
                  </a:cubicBezTo>
                  <a:cubicBezTo>
                    <a:pt x="100" y="30"/>
                    <a:pt x="100" y="29"/>
                    <a:pt x="100" y="29"/>
                  </a:cubicBezTo>
                  <a:cubicBezTo>
                    <a:pt x="100" y="28"/>
                    <a:pt x="100" y="27"/>
                    <a:pt x="100" y="26"/>
                  </a:cubicBezTo>
                  <a:cubicBezTo>
                    <a:pt x="100" y="25"/>
                    <a:pt x="100" y="24"/>
                    <a:pt x="100" y="23"/>
                  </a:cubicBezTo>
                  <a:cubicBezTo>
                    <a:pt x="100" y="23"/>
                    <a:pt x="100" y="23"/>
                    <a:pt x="100" y="23"/>
                  </a:cubicBezTo>
                  <a:cubicBezTo>
                    <a:pt x="99" y="23"/>
                    <a:pt x="99" y="23"/>
                    <a:pt x="99" y="23"/>
                  </a:cubicBezTo>
                  <a:cubicBezTo>
                    <a:pt x="96" y="23"/>
                    <a:pt x="94" y="24"/>
                    <a:pt x="92" y="24"/>
                  </a:cubicBezTo>
                  <a:cubicBezTo>
                    <a:pt x="91" y="25"/>
                    <a:pt x="89" y="25"/>
                    <a:pt x="87" y="25"/>
                  </a:cubicBezTo>
                  <a:cubicBezTo>
                    <a:pt x="87" y="26"/>
                    <a:pt x="87" y="25"/>
                    <a:pt x="86" y="25"/>
                  </a:cubicBezTo>
                  <a:cubicBezTo>
                    <a:pt x="86" y="25"/>
                    <a:pt x="85" y="25"/>
                    <a:pt x="85" y="24"/>
                  </a:cubicBezTo>
                  <a:cubicBezTo>
                    <a:pt x="85" y="24"/>
                    <a:pt x="86" y="23"/>
                    <a:pt x="86" y="22"/>
                  </a:cubicBezTo>
                  <a:cubicBezTo>
                    <a:pt x="87" y="22"/>
                    <a:pt x="87" y="21"/>
                    <a:pt x="87" y="21"/>
                  </a:cubicBezTo>
                  <a:cubicBezTo>
                    <a:pt x="88" y="20"/>
                    <a:pt x="88" y="20"/>
                    <a:pt x="89" y="19"/>
                  </a:cubicBezTo>
                  <a:cubicBezTo>
                    <a:pt x="89" y="19"/>
                    <a:pt x="90" y="18"/>
                    <a:pt x="90" y="18"/>
                  </a:cubicBezTo>
                  <a:cubicBezTo>
                    <a:pt x="90" y="17"/>
                    <a:pt x="91" y="17"/>
                    <a:pt x="91" y="17"/>
                  </a:cubicBezTo>
                  <a:cubicBezTo>
                    <a:pt x="92" y="16"/>
                    <a:pt x="93" y="15"/>
                    <a:pt x="94" y="14"/>
                  </a:cubicBezTo>
                  <a:cubicBezTo>
                    <a:pt x="94" y="14"/>
                    <a:pt x="95" y="13"/>
                    <a:pt x="95" y="13"/>
                  </a:cubicBezTo>
                  <a:cubicBezTo>
                    <a:pt x="96" y="12"/>
                    <a:pt x="96" y="12"/>
                    <a:pt x="97" y="11"/>
                  </a:cubicBezTo>
                  <a:cubicBezTo>
                    <a:pt x="97" y="11"/>
                    <a:pt x="97" y="11"/>
                    <a:pt x="97" y="11"/>
                  </a:cubicBezTo>
                  <a:cubicBezTo>
                    <a:pt x="98" y="10"/>
                    <a:pt x="98" y="10"/>
                    <a:pt x="98" y="10"/>
                  </a:cubicBezTo>
                  <a:cubicBezTo>
                    <a:pt x="99" y="9"/>
                    <a:pt x="99" y="9"/>
                    <a:pt x="99" y="9"/>
                  </a:cubicBezTo>
                  <a:cubicBezTo>
                    <a:pt x="99" y="9"/>
                    <a:pt x="99" y="9"/>
                    <a:pt x="99" y="9"/>
                  </a:cubicBezTo>
                  <a:cubicBezTo>
                    <a:pt x="100" y="8"/>
                    <a:pt x="100" y="8"/>
                    <a:pt x="100" y="8"/>
                  </a:cubicBezTo>
                  <a:cubicBezTo>
                    <a:pt x="100" y="7"/>
                    <a:pt x="100" y="7"/>
                    <a:pt x="100" y="7"/>
                  </a:cubicBezTo>
                  <a:cubicBezTo>
                    <a:pt x="101" y="7"/>
                    <a:pt x="101" y="7"/>
                    <a:pt x="101" y="7"/>
                  </a:cubicBezTo>
                  <a:cubicBezTo>
                    <a:pt x="101" y="6"/>
                    <a:pt x="102" y="6"/>
                    <a:pt x="102" y="6"/>
                  </a:cubicBezTo>
                  <a:cubicBezTo>
                    <a:pt x="103" y="5"/>
                    <a:pt x="104" y="4"/>
                    <a:pt x="104" y="4"/>
                  </a:cubicBezTo>
                  <a:cubicBezTo>
                    <a:pt x="105" y="4"/>
                    <a:pt x="105" y="4"/>
                    <a:pt x="105" y="4"/>
                  </a:cubicBezTo>
                  <a:cubicBezTo>
                    <a:pt x="105" y="4"/>
                    <a:pt x="106" y="5"/>
                    <a:pt x="106" y="5"/>
                  </a:cubicBezTo>
                  <a:cubicBezTo>
                    <a:pt x="105" y="6"/>
                    <a:pt x="105" y="6"/>
                    <a:pt x="105" y="6"/>
                  </a:cubicBezTo>
                  <a:cubicBezTo>
                    <a:pt x="105" y="6"/>
                    <a:pt x="105" y="6"/>
                    <a:pt x="105" y="7"/>
                  </a:cubicBezTo>
                  <a:cubicBezTo>
                    <a:pt x="105" y="7"/>
                    <a:pt x="105" y="8"/>
                    <a:pt x="105" y="8"/>
                  </a:cubicBezTo>
                  <a:cubicBezTo>
                    <a:pt x="105" y="8"/>
                    <a:pt x="105" y="9"/>
                    <a:pt x="105" y="9"/>
                  </a:cubicBezTo>
                  <a:cubicBezTo>
                    <a:pt x="105" y="10"/>
                    <a:pt x="105" y="11"/>
                    <a:pt x="104" y="12"/>
                  </a:cubicBezTo>
                  <a:cubicBezTo>
                    <a:pt x="104" y="13"/>
                    <a:pt x="104" y="14"/>
                    <a:pt x="104" y="15"/>
                  </a:cubicBezTo>
                  <a:cubicBezTo>
                    <a:pt x="104" y="15"/>
                    <a:pt x="104" y="16"/>
                    <a:pt x="104" y="17"/>
                  </a:cubicBezTo>
                  <a:cubicBezTo>
                    <a:pt x="104" y="18"/>
                    <a:pt x="104" y="18"/>
                    <a:pt x="104" y="19"/>
                  </a:cubicBezTo>
                  <a:cubicBezTo>
                    <a:pt x="105" y="19"/>
                    <a:pt x="106" y="19"/>
                    <a:pt x="108" y="19"/>
                  </a:cubicBezTo>
                  <a:cubicBezTo>
                    <a:pt x="109" y="19"/>
                    <a:pt x="109" y="19"/>
                    <a:pt x="109" y="19"/>
                  </a:cubicBezTo>
                  <a:cubicBezTo>
                    <a:pt x="110" y="19"/>
                    <a:pt x="110" y="19"/>
                    <a:pt x="110" y="19"/>
                  </a:cubicBezTo>
                  <a:cubicBezTo>
                    <a:pt x="111" y="19"/>
                    <a:pt x="111" y="19"/>
                    <a:pt x="112" y="19"/>
                  </a:cubicBezTo>
                  <a:cubicBezTo>
                    <a:pt x="112" y="20"/>
                    <a:pt x="112" y="20"/>
                    <a:pt x="112" y="21"/>
                  </a:cubicBezTo>
                  <a:close/>
                  <a:moveTo>
                    <a:pt x="102" y="10"/>
                  </a:moveTo>
                  <a:cubicBezTo>
                    <a:pt x="101" y="10"/>
                    <a:pt x="101" y="11"/>
                    <a:pt x="100" y="12"/>
                  </a:cubicBezTo>
                  <a:cubicBezTo>
                    <a:pt x="100" y="12"/>
                    <a:pt x="99" y="13"/>
                    <a:pt x="99" y="13"/>
                  </a:cubicBezTo>
                  <a:cubicBezTo>
                    <a:pt x="98" y="14"/>
                    <a:pt x="98" y="14"/>
                    <a:pt x="97" y="15"/>
                  </a:cubicBezTo>
                  <a:cubicBezTo>
                    <a:pt x="97" y="15"/>
                    <a:pt x="96" y="16"/>
                    <a:pt x="96" y="16"/>
                  </a:cubicBezTo>
                  <a:cubicBezTo>
                    <a:pt x="95" y="17"/>
                    <a:pt x="95" y="18"/>
                    <a:pt x="94" y="19"/>
                  </a:cubicBezTo>
                  <a:cubicBezTo>
                    <a:pt x="93" y="20"/>
                    <a:pt x="92" y="21"/>
                    <a:pt x="91" y="21"/>
                  </a:cubicBezTo>
                  <a:cubicBezTo>
                    <a:pt x="91" y="22"/>
                    <a:pt x="91" y="22"/>
                    <a:pt x="91" y="22"/>
                  </a:cubicBezTo>
                  <a:cubicBezTo>
                    <a:pt x="92" y="21"/>
                    <a:pt x="92" y="21"/>
                    <a:pt x="94" y="21"/>
                  </a:cubicBezTo>
                  <a:cubicBezTo>
                    <a:pt x="94" y="21"/>
                    <a:pt x="95" y="21"/>
                    <a:pt x="97" y="20"/>
                  </a:cubicBezTo>
                  <a:cubicBezTo>
                    <a:pt x="98" y="20"/>
                    <a:pt x="98" y="20"/>
                    <a:pt x="99" y="20"/>
                  </a:cubicBezTo>
                  <a:cubicBezTo>
                    <a:pt x="100" y="20"/>
                    <a:pt x="100" y="20"/>
                    <a:pt x="101" y="19"/>
                  </a:cubicBezTo>
                  <a:cubicBezTo>
                    <a:pt x="101" y="19"/>
                    <a:pt x="101" y="19"/>
                    <a:pt x="101" y="19"/>
                  </a:cubicBezTo>
                  <a:cubicBezTo>
                    <a:pt x="101" y="18"/>
                    <a:pt x="101" y="18"/>
                    <a:pt x="101" y="18"/>
                  </a:cubicBezTo>
                  <a:cubicBezTo>
                    <a:pt x="101" y="17"/>
                    <a:pt x="101" y="17"/>
                    <a:pt x="101" y="17"/>
                  </a:cubicBezTo>
                  <a:cubicBezTo>
                    <a:pt x="101" y="16"/>
                    <a:pt x="101" y="16"/>
                    <a:pt x="101" y="15"/>
                  </a:cubicBezTo>
                  <a:cubicBezTo>
                    <a:pt x="101" y="14"/>
                    <a:pt x="102" y="13"/>
                    <a:pt x="102" y="13"/>
                  </a:cubicBezTo>
                  <a:cubicBezTo>
                    <a:pt x="102" y="11"/>
                    <a:pt x="102" y="10"/>
                    <a:pt x="102" y="10"/>
                  </a:cubicBezTo>
                  <a:close/>
                  <a:moveTo>
                    <a:pt x="143" y="4"/>
                  </a:moveTo>
                  <a:cubicBezTo>
                    <a:pt x="143" y="4"/>
                    <a:pt x="143" y="4"/>
                    <a:pt x="143" y="5"/>
                  </a:cubicBezTo>
                  <a:cubicBezTo>
                    <a:pt x="142" y="6"/>
                    <a:pt x="142" y="6"/>
                    <a:pt x="141" y="6"/>
                  </a:cubicBezTo>
                  <a:cubicBezTo>
                    <a:pt x="140" y="6"/>
                    <a:pt x="139" y="7"/>
                    <a:pt x="137" y="7"/>
                  </a:cubicBezTo>
                  <a:cubicBezTo>
                    <a:pt x="137" y="7"/>
                    <a:pt x="137" y="7"/>
                    <a:pt x="136" y="7"/>
                  </a:cubicBezTo>
                  <a:cubicBezTo>
                    <a:pt x="136" y="7"/>
                    <a:pt x="135" y="7"/>
                    <a:pt x="134" y="7"/>
                  </a:cubicBezTo>
                  <a:cubicBezTo>
                    <a:pt x="134" y="7"/>
                    <a:pt x="133" y="7"/>
                    <a:pt x="132" y="7"/>
                  </a:cubicBezTo>
                  <a:cubicBezTo>
                    <a:pt x="132" y="7"/>
                    <a:pt x="131" y="7"/>
                    <a:pt x="131" y="7"/>
                  </a:cubicBezTo>
                  <a:cubicBezTo>
                    <a:pt x="129" y="7"/>
                    <a:pt x="127" y="8"/>
                    <a:pt x="126" y="8"/>
                  </a:cubicBezTo>
                  <a:cubicBezTo>
                    <a:pt x="126" y="9"/>
                    <a:pt x="126" y="9"/>
                    <a:pt x="126" y="9"/>
                  </a:cubicBezTo>
                  <a:cubicBezTo>
                    <a:pt x="125" y="10"/>
                    <a:pt x="125" y="10"/>
                    <a:pt x="125" y="10"/>
                  </a:cubicBezTo>
                  <a:cubicBezTo>
                    <a:pt x="125" y="11"/>
                    <a:pt x="125" y="11"/>
                    <a:pt x="125" y="11"/>
                  </a:cubicBezTo>
                  <a:cubicBezTo>
                    <a:pt x="124" y="11"/>
                    <a:pt x="124" y="11"/>
                    <a:pt x="124" y="12"/>
                  </a:cubicBezTo>
                  <a:cubicBezTo>
                    <a:pt x="124" y="12"/>
                    <a:pt x="124" y="13"/>
                    <a:pt x="123" y="13"/>
                  </a:cubicBezTo>
                  <a:cubicBezTo>
                    <a:pt x="123" y="14"/>
                    <a:pt x="123" y="14"/>
                    <a:pt x="123" y="14"/>
                  </a:cubicBezTo>
                  <a:cubicBezTo>
                    <a:pt x="123" y="14"/>
                    <a:pt x="124" y="14"/>
                    <a:pt x="124" y="14"/>
                  </a:cubicBezTo>
                  <a:cubicBezTo>
                    <a:pt x="125" y="14"/>
                    <a:pt x="126" y="14"/>
                    <a:pt x="126" y="14"/>
                  </a:cubicBezTo>
                  <a:cubicBezTo>
                    <a:pt x="127" y="14"/>
                    <a:pt x="127" y="14"/>
                    <a:pt x="127" y="14"/>
                  </a:cubicBezTo>
                  <a:cubicBezTo>
                    <a:pt x="129" y="14"/>
                    <a:pt x="129" y="14"/>
                    <a:pt x="129" y="14"/>
                  </a:cubicBezTo>
                  <a:cubicBezTo>
                    <a:pt x="129" y="14"/>
                    <a:pt x="129" y="14"/>
                    <a:pt x="129" y="14"/>
                  </a:cubicBezTo>
                  <a:cubicBezTo>
                    <a:pt x="130" y="14"/>
                    <a:pt x="130" y="14"/>
                    <a:pt x="130" y="14"/>
                  </a:cubicBezTo>
                  <a:cubicBezTo>
                    <a:pt x="132" y="14"/>
                    <a:pt x="134" y="15"/>
                    <a:pt x="136" y="16"/>
                  </a:cubicBezTo>
                  <a:cubicBezTo>
                    <a:pt x="137" y="17"/>
                    <a:pt x="138" y="18"/>
                    <a:pt x="138" y="20"/>
                  </a:cubicBezTo>
                  <a:cubicBezTo>
                    <a:pt x="138" y="21"/>
                    <a:pt x="138" y="21"/>
                    <a:pt x="138" y="22"/>
                  </a:cubicBezTo>
                  <a:cubicBezTo>
                    <a:pt x="138" y="23"/>
                    <a:pt x="137" y="23"/>
                    <a:pt x="137" y="24"/>
                  </a:cubicBezTo>
                  <a:cubicBezTo>
                    <a:pt x="137" y="24"/>
                    <a:pt x="136" y="25"/>
                    <a:pt x="136" y="25"/>
                  </a:cubicBezTo>
                  <a:cubicBezTo>
                    <a:pt x="135" y="26"/>
                    <a:pt x="135" y="26"/>
                    <a:pt x="134" y="27"/>
                  </a:cubicBezTo>
                  <a:cubicBezTo>
                    <a:pt x="133" y="28"/>
                    <a:pt x="132" y="29"/>
                    <a:pt x="130" y="29"/>
                  </a:cubicBezTo>
                  <a:cubicBezTo>
                    <a:pt x="129" y="30"/>
                    <a:pt x="127" y="30"/>
                    <a:pt x="125" y="31"/>
                  </a:cubicBezTo>
                  <a:cubicBezTo>
                    <a:pt x="124" y="31"/>
                    <a:pt x="123" y="31"/>
                    <a:pt x="122" y="31"/>
                  </a:cubicBezTo>
                  <a:cubicBezTo>
                    <a:pt x="121" y="30"/>
                    <a:pt x="120" y="30"/>
                    <a:pt x="119" y="29"/>
                  </a:cubicBezTo>
                  <a:cubicBezTo>
                    <a:pt x="118" y="29"/>
                    <a:pt x="118" y="29"/>
                    <a:pt x="118" y="29"/>
                  </a:cubicBezTo>
                  <a:cubicBezTo>
                    <a:pt x="118" y="29"/>
                    <a:pt x="118" y="29"/>
                    <a:pt x="118" y="29"/>
                  </a:cubicBezTo>
                  <a:cubicBezTo>
                    <a:pt x="117" y="28"/>
                    <a:pt x="117" y="28"/>
                    <a:pt x="117" y="28"/>
                  </a:cubicBezTo>
                  <a:cubicBezTo>
                    <a:pt x="117" y="28"/>
                    <a:pt x="117" y="28"/>
                    <a:pt x="117" y="28"/>
                  </a:cubicBezTo>
                  <a:cubicBezTo>
                    <a:pt x="117" y="27"/>
                    <a:pt x="118" y="26"/>
                    <a:pt x="119" y="26"/>
                  </a:cubicBezTo>
                  <a:cubicBezTo>
                    <a:pt x="120" y="26"/>
                    <a:pt x="120" y="26"/>
                    <a:pt x="120" y="26"/>
                  </a:cubicBezTo>
                  <a:cubicBezTo>
                    <a:pt x="121" y="27"/>
                    <a:pt x="121" y="27"/>
                    <a:pt x="121" y="27"/>
                  </a:cubicBezTo>
                  <a:cubicBezTo>
                    <a:pt x="121" y="27"/>
                    <a:pt x="121" y="27"/>
                    <a:pt x="121" y="27"/>
                  </a:cubicBezTo>
                  <a:cubicBezTo>
                    <a:pt x="123" y="27"/>
                    <a:pt x="124" y="27"/>
                    <a:pt x="126" y="27"/>
                  </a:cubicBezTo>
                  <a:cubicBezTo>
                    <a:pt x="127" y="27"/>
                    <a:pt x="128" y="27"/>
                    <a:pt x="130" y="26"/>
                  </a:cubicBezTo>
                  <a:cubicBezTo>
                    <a:pt x="131" y="25"/>
                    <a:pt x="132" y="24"/>
                    <a:pt x="133" y="23"/>
                  </a:cubicBezTo>
                  <a:cubicBezTo>
                    <a:pt x="134" y="23"/>
                    <a:pt x="134" y="22"/>
                    <a:pt x="134" y="22"/>
                  </a:cubicBezTo>
                  <a:cubicBezTo>
                    <a:pt x="134" y="22"/>
                    <a:pt x="134" y="22"/>
                    <a:pt x="134" y="21"/>
                  </a:cubicBezTo>
                  <a:cubicBezTo>
                    <a:pt x="134" y="20"/>
                    <a:pt x="134" y="19"/>
                    <a:pt x="133" y="19"/>
                  </a:cubicBezTo>
                  <a:cubicBezTo>
                    <a:pt x="133" y="18"/>
                    <a:pt x="132" y="18"/>
                    <a:pt x="131" y="18"/>
                  </a:cubicBezTo>
                  <a:cubicBezTo>
                    <a:pt x="131" y="17"/>
                    <a:pt x="130" y="17"/>
                    <a:pt x="129" y="17"/>
                  </a:cubicBezTo>
                  <a:cubicBezTo>
                    <a:pt x="128" y="17"/>
                    <a:pt x="127" y="17"/>
                    <a:pt x="126" y="17"/>
                  </a:cubicBezTo>
                  <a:cubicBezTo>
                    <a:pt x="125" y="17"/>
                    <a:pt x="125" y="17"/>
                    <a:pt x="125" y="17"/>
                  </a:cubicBezTo>
                  <a:cubicBezTo>
                    <a:pt x="125" y="17"/>
                    <a:pt x="125" y="17"/>
                    <a:pt x="124" y="17"/>
                  </a:cubicBezTo>
                  <a:cubicBezTo>
                    <a:pt x="124" y="17"/>
                    <a:pt x="123" y="17"/>
                    <a:pt x="123" y="17"/>
                  </a:cubicBezTo>
                  <a:cubicBezTo>
                    <a:pt x="122" y="17"/>
                    <a:pt x="122" y="17"/>
                    <a:pt x="122" y="17"/>
                  </a:cubicBezTo>
                  <a:cubicBezTo>
                    <a:pt x="122" y="17"/>
                    <a:pt x="121" y="17"/>
                    <a:pt x="120" y="16"/>
                  </a:cubicBezTo>
                  <a:cubicBezTo>
                    <a:pt x="119" y="16"/>
                    <a:pt x="119" y="16"/>
                    <a:pt x="119" y="15"/>
                  </a:cubicBezTo>
                  <a:cubicBezTo>
                    <a:pt x="119" y="15"/>
                    <a:pt x="119" y="14"/>
                    <a:pt x="120" y="14"/>
                  </a:cubicBezTo>
                  <a:cubicBezTo>
                    <a:pt x="120" y="13"/>
                    <a:pt x="120" y="13"/>
                    <a:pt x="121" y="11"/>
                  </a:cubicBezTo>
                  <a:cubicBezTo>
                    <a:pt x="122" y="9"/>
                    <a:pt x="123" y="8"/>
                    <a:pt x="123" y="7"/>
                  </a:cubicBezTo>
                  <a:cubicBezTo>
                    <a:pt x="124" y="6"/>
                    <a:pt x="124" y="6"/>
                    <a:pt x="125" y="6"/>
                  </a:cubicBezTo>
                  <a:cubicBezTo>
                    <a:pt x="125" y="5"/>
                    <a:pt x="125" y="5"/>
                    <a:pt x="126" y="5"/>
                  </a:cubicBezTo>
                  <a:cubicBezTo>
                    <a:pt x="126" y="5"/>
                    <a:pt x="127" y="5"/>
                    <a:pt x="127" y="5"/>
                  </a:cubicBezTo>
                  <a:cubicBezTo>
                    <a:pt x="128" y="5"/>
                    <a:pt x="129" y="5"/>
                    <a:pt x="130" y="5"/>
                  </a:cubicBezTo>
                  <a:cubicBezTo>
                    <a:pt x="131" y="4"/>
                    <a:pt x="132" y="4"/>
                    <a:pt x="133" y="4"/>
                  </a:cubicBezTo>
                  <a:cubicBezTo>
                    <a:pt x="134" y="4"/>
                    <a:pt x="134" y="4"/>
                    <a:pt x="135" y="4"/>
                  </a:cubicBezTo>
                  <a:cubicBezTo>
                    <a:pt x="136" y="4"/>
                    <a:pt x="136" y="4"/>
                    <a:pt x="137" y="4"/>
                  </a:cubicBezTo>
                  <a:cubicBezTo>
                    <a:pt x="137" y="3"/>
                    <a:pt x="137" y="3"/>
                    <a:pt x="137" y="3"/>
                  </a:cubicBezTo>
                  <a:cubicBezTo>
                    <a:pt x="138" y="3"/>
                    <a:pt x="138" y="3"/>
                    <a:pt x="138" y="3"/>
                  </a:cubicBezTo>
                  <a:cubicBezTo>
                    <a:pt x="139" y="3"/>
                    <a:pt x="140" y="2"/>
                    <a:pt x="140" y="2"/>
                  </a:cubicBezTo>
                  <a:cubicBezTo>
                    <a:pt x="141" y="2"/>
                    <a:pt x="142" y="2"/>
                    <a:pt x="142" y="3"/>
                  </a:cubicBezTo>
                  <a:cubicBezTo>
                    <a:pt x="143" y="3"/>
                    <a:pt x="143" y="3"/>
                    <a:pt x="143" y="3"/>
                  </a:cubicBezTo>
                  <a:cubicBezTo>
                    <a:pt x="143" y="3"/>
                    <a:pt x="143" y="3"/>
                    <a:pt x="143" y="3"/>
                  </a:cubicBezTo>
                  <a:cubicBezTo>
                    <a:pt x="143" y="3"/>
                    <a:pt x="143" y="3"/>
                    <a:pt x="143" y="3"/>
                  </a:cubicBezTo>
                  <a:lnTo>
                    <a:pt x="143" y="4"/>
                  </a:lnTo>
                  <a:close/>
                  <a:moveTo>
                    <a:pt x="170" y="16"/>
                  </a:moveTo>
                  <a:cubicBezTo>
                    <a:pt x="170" y="17"/>
                    <a:pt x="170" y="18"/>
                    <a:pt x="170" y="18"/>
                  </a:cubicBezTo>
                  <a:cubicBezTo>
                    <a:pt x="169" y="19"/>
                    <a:pt x="169" y="19"/>
                    <a:pt x="169" y="20"/>
                  </a:cubicBezTo>
                  <a:cubicBezTo>
                    <a:pt x="168" y="20"/>
                    <a:pt x="168" y="21"/>
                    <a:pt x="167" y="21"/>
                  </a:cubicBezTo>
                  <a:cubicBezTo>
                    <a:pt x="167" y="22"/>
                    <a:pt x="166" y="22"/>
                    <a:pt x="166" y="23"/>
                  </a:cubicBezTo>
                  <a:cubicBezTo>
                    <a:pt x="165" y="23"/>
                    <a:pt x="165" y="24"/>
                    <a:pt x="164" y="24"/>
                  </a:cubicBezTo>
                  <a:cubicBezTo>
                    <a:pt x="164" y="24"/>
                    <a:pt x="163" y="25"/>
                    <a:pt x="163" y="25"/>
                  </a:cubicBezTo>
                  <a:cubicBezTo>
                    <a:pt x="161" y="26"/>
                    <a:pt x="159" y="27"/>
                    <a:pt x="156" y="27"/>
                  </a:cubicBezTo>
                  <a:cubicBezTo>
                    <a:pt x="155" y="27"/>
                    <a:pt x="154" y="27"/>
                    <a:pt x="153" y="27"/>
                  </a:cubicBezTo>
                  <a:cubicBezTo>
                    <a:pt x="152" y="27"/>
                    <a:pt x="151" y="26"/>
                    <a:pt x="150" y="26"/>
                  </a:cubicBezTo>
                  <a:cubicBezTo>
                    <a:pt x="149" y="25"/>
                    <a:pt x="148" y="24"/>
                    <a:pt x="148" y="24"/>
                  </a:cubicBezTo>
                  <a:cubicBezTo>
                    <a:pt x="147" y="23"/>
                    <a:pt x="147" y="22"/>
                    <a:pt x="146" y="21"/>
                  </a:cubicBezTo>
                  <a:cubicBezTo>
                    <a:pt x="146" y="20"/>
                    <a:pt x="146" y="19"/>
                    <a:pt x="146" y="18"/>
                  </a:cubicBezTo>
                  <a:cubicBezTo>
                    <a:pt x="146" y="17"/>
                    <a:pt x="146" y="16"/>
                    <a:pt x="147" y="16"/>
                  </a:cubicBezTo>
                  <a:cubicBezTo>
                    <a:pt x="147" y="15"/>
                    <a:pt x="147" y="14"/>
                    <a:pt x="148" y="13"/>
                  </a:cubicBezTo>
                  <a:cubicBezTo>
                    <a:pt x="148" y="12"/>
                    <a:pt x="148" y="12"/>
                    <a:pt x="149" y="11"/>
                  </a:cubicBezTo>
                  <a:cubicBezTo>
                    <a:pt x="149" y="10"/>
                    <a:pt x="150" y="9"/>
                    <a:pt x="150" y="8"/>
                  </a:cubicBezTo>
                  <a:cubicBezTo>
                    <a:pt x="151" y="8"/>
                    <a:pt x="151" y="7"/>
                    <a:pt x="152" y="6"/>
                  </a:cubicBezTo>
                  <a:cubicBezTo>
                    <a:pt x="152" y="6"/>
                    <a:pt x="152" y="5"/>
                    <a:pt x="153" y="5"/>
                  </a:cubicBezTo>
                  <a:cubicBezTo>
                    <a:pt x="154" y="4"/>
                    <a:pt x="154" y="4"/>
                    <a:pt x="155" y="3"/>
                  </a:cubicBezTo>
                  <a:cubicBezTo>
                    <a:pt x="156" y="2"/>
                    <a:pt x="156" y="2"/>
                    <a:pt x="156" y="2"/>
                  </a:cubicBezTo>
                  <a:cubicBezTo>
                    <a:pt x="157" y="1"/>
                    <a:pt x="157" y="1"/>
                    <a:pt x="157" y="1"/>
                  </a:cubicBezTo>
                  <a:cubicBezTo>
                    <a:pt x="157" y="1"/>
                    <a:pt x="157" y="1"/>
                    <a:pt x="158" y="1"/>
                  </a:cubicBezTo>
                  <a:cubicBezTo>
                    <a:pt x="158" y="0"/>
                    <a:pt x="159" y="0"/>
                    <a:pt x="159" y="0"/>
                  </a:cubicBezTo>
                  <a:cubicBezTo>
                    <a:pt x="160" y="0"/>
                    <a:pt x="160" y="0"/>
                    <a:pt x="160" y="0"/>
                  </a:cubicBezTo>
                  <a:cubicBezTo>
                    <a:pt x="160" y="1"/>
                    <a:pt x="160" y="1"/>
                    <a:pt x="160" y="1"/>
                  </a:cubicBezTo>
                  <a:cubicBezTo>
                    <a:pt x="161" y="1"/>
                    <a:pt x="161" y="1"/>
                    <a:pt x="161" y="1"/>
                  </a:cubicBezTo>
                  <a:cubicBezTo>
                    <a:pt x="161" y="2"/>
                    <a:pt x="161" y="2"/>
                    <a:pt x="161" y="2"/>
                  </a:cubicBezTo>
                  <a:cubicBezTo>
                    <a:pt x="161" y="3"/>
                    <a:pt x="161" y="3"/>
                    <a:pt x="160" y="3"/>
                  </a:cubicBezTo>
                  <a:cubicBezTo>
                    <a:pt x="159" y="4"/>
                    <a:pt x="159" y="4"/>
                    <a:pt x="159" y="4"/>
                  </a:cubicBezTo>
                  <a:cubicBezTo>
                    <a:pt x="158" y="4"/>
                    <a:pt x="158" y="4"/>
                    <a:pt x="158" y="4"/>
                  </a:cubicBezTo>
                  <a:cubicBezTo>
                    <a:pt x="158" y="5"/>
                    <a:pt x="158" y="5"/>
                    <a:pt x="158" y="5"/>
                  </a:cubicBezTo>
                  <a:cubicBezTo>
                    <a:pt x="157" y="6"/>
                    <a:pt x="157" y="6"/>
                    <a:pt x="157" y="6"/>
                  </a:cubicBezTo>
                  <a:cubicBezTo>
                    <a:pt x="156" y="7"/>
                    <a:pt x="155" y="8"/>
                    <a:pt x="154" y="9"/>
                  </a:cubicBezTo>
                  <a:cubicBezTo>
                    <a:pt x="153" y="10"/>
                    <a:pt x="152" y="11"/>
                    <a:pt x="152" y="12"/>
                  </a:cubicBezTo>
                  <a:cubicBezTo>
                    <a:pt x="151" y="14"/>
                    <a:pt x="150" y="15"/>
                    <a:pt x="150" y="16"/>
                  </a:cubicBezTo>
                  <a:cubicBezTo>
                    <a:pt x="149" y="18"/>
                    <a:pt x="149" y="19"/>
                    <a:pt x="150" y="20"/>
                  </a:cubicBezTo>
                  <a:cubicBezTo>
                    <a:pt x="150" y="20"/>
                    <a:pt x="150" y="21"/>
                    <a:pt x="150" y="21"/>
                  </a:cubicBezTo>
                  <a:cubicBezTo>
                    <a:pt x="150" y="22"/>
                    <a:pt x="150" y="22"/>
                    <a:pt x="151" y="22"/>
                  </a:cubicBezTo>
                  <a:cubicBezTo>
                    <a:pt x="151" y="22"/>
                    <a:pt x="151" y="23"/>
                    <a:pt x="152" y="23"/>
                  </a:cubicBezTo>
                  <a:cubicBezTo>
                    <a:pt x="152" y="23"/>
                    <a:pt x="152" y="23"/>
                    <a:pt x="153" y="24"/>
                  </a:cubicBezTo>
                  <a:cubicBezTo>
                    <a:pt x="153" y="23"/>
                    <a:pt x="153" y="23"/>
                    <a:pt x="153" y="23"/>
                  </a:cubicBezTo>
                  <a:cubicBezTo>
                    <a:pt x="153" y="23"/>
                    <a:pt x="153" y="23"/>
                    <a:pt x="153" y="23"/>
                  </a:cubicBezTo>
                  <a:cubicBezTo>
                    <a:pt x="153" y="21"/>
                    <a:pt x="153" y="19"/>
                    <a:pt x="153" y="18"/>
                  </a:cubicBezTo>
                  <a:cubicBezTo>
                    <a:pt x="153" y="18"/>
                    <a:pt x="154" y="17"/>
                    <a:pt x="154" y="16"/>
                  </a:cubicBezTo>
                  <a:cubicBezTo>
                    <a:pt x="154" y="16"/>
                    <a:pt x="155" y="15"/>
                    <a:pt x="155" y="15"/>
                  </a:cubicBezTo>
                  <a:cubicBezTo>
                    <a:pt x="156" y="14"/>
                    <a:pt x="156" y="14"/>
                    <a:pt x="157" y="13"/>
                  </a:cubicBezTo>
                  <a:cubicBezTo>
                    <a:pt x="157" y="13"/>
                    <a:pt x="158" y="13"/>
                    <a:pt x="159" y="13"/>
                  </a:cubicBezTo>
                  <a:cubicBezTo>
                    <a:pt x="160" y="12"/>
                    <a:pt x="160" y="12"/>
                    <a:pt x="160" y="12"/>
                  </a:cubicBezTo>
                  <a:cubicBezTo>
                    <a:pt x="160" y="12"/>
                    <a:pt x="160" y="12"/>
                    <a:pt x="160" y="12"/>
                  </a:cubicBezTo>
                  <a:cubicBezTo>
                    <a:pt x="161" y="12"/>
                    <a:pt x="161" y="12"/>
                    <a:pt x="162" y="12"/>
                  </a:cubicBezTo>
                  <a:cubicBezTo>
                    <a:pt x="162" y="12"/>
                    <a:pt x="162" y="12"/>
                    <a:pt x="163" y="12"/>
                  </a:cubicBezTo>
                  <a:cubicBezTo>
                    <a:pt x="163" y="12"/>
                    <a:pt x="164" y="12"/>
                    <a:pt x="165" y="12"/>
                  </a:cubicBezTo>
                  <a:cubicBezTo>
                    <a:pt x="166" y="12"/>
                    <a:pt x="167" y="12"/>
                    <a:pt x="167" y="13"/>
                  </a:cubicBezTo>
                  <a:cubicBezTo>
                    <a:pt x="168" y="13"/>
                    <a:pt x="168" y="14"/>
                    <a:pt x="169" y="14"/>
                  </a:cubicBezTo>
                  <a:cubicBezTo>
                    <a:pt x="169" y="15"/>
                    <a:pt x="170" y="16"/>
                    <a:pt x="170" y="16"/>
                  </a:cubicBezTo>
                  <a:close/>
                  <a:moveTo>
                    <a:pt x="167" y="17"/>
                  </a:moveTo>
                  <a:cubicBezTo>
                    <a:pt x="166" y="16"/>
                    <a:pt x="166" y="16"/>
                    <a:pt x="166" y="16"/>
                  </a:cubicBezTo>
                  <a:cubicBezTo>
                    <a:pt x="166" y="16"/>
                    <a:pt x="166" y="15"/>
                    <a:pt x="165" y="15"/>
                  </a:cubicBezTo>
                  <a:cubicBezTo>
                    <a:pt x="165" y="15"/>
                    <a:pt x="164" y="15"/>
                    <a:pt x="164" y="15"/>
                  </a:cubicBezTo>
                  <a:cubicBezTo>
                    <a:pt x="163" y="15"/>
                    <a:pt x="162" y="15"/>
                    <a:pt x="162" y="15"/>
                  </a:cubicBezTo>
                  <a:cubicBezTo>
                    <a:pt x="160" y="15"/>
                    <a:pt x="159" y="15"/>
                    <a:pt x="159" y="16"/>
                  </a:cubicBezTo>
                  <a:cubicBezTo>
                    <a:pt x="158" y="16"/>
                    <a:pt x="157" y="17"/>
                    <a:pt x="156" y="17"/>
                  </a:cubicBezTo>
                  <a:cubicBezTo>
                    <a:pt x="156" y="18"/>
                    <a:pt x="156" y="19"/>
                    <a:pt x="155" y="20"/>
                  </a:cubicBezTo>
                  <a:cubicBezTo>
                    <a:pt x="155" y="21"/>
                    <a:pt x="155" y="22"/>
                    <a:pt x="155" y="24"/>
                  </a:cubicBezTo>
                  <a:cubicBezTo>
                    <a:pt x="156" y="24"/>
                    <a:pt x="156" y="24"/>
                    <a:pt x="156" y="24"/>
                  </a:cubicBezTo>
                  <a:cubicBezTo>
                    <a:pt x="157" y="24"/>
                    <a:pt x="157" y="24"/>
                    <a:pt x="157" y="24"/>
                  </a:cubicBezTo>
                  <a:cubicBezTo>
                    <a:pt x="157" y="24"/>
                    <a:pt x="157" y="24"/>
                    <a:pt x="157" y="24"/>
                  </a:cubicBezTo>
                  <a:cubicBezTo>
                    <a:pt x="158" y="24"/>
                    <a:pt x="158" y="24"/>
                    <a:pt x="158" y="24"/>
                  </a:cubicBezTo>
                  <a:cubicBezTo>
                    <a:pt x="159" y="24"/>
                    <a:pt x="159" y="23"/>
                    <a:pt x="160" y="23"/>
                  </a:cubicBezTo>
                  <a:cubicBezTo>
                    <a:pt x="161" y="23"/>
                    <a:pt x="161" y="22"/>
                    <a:pt x="162" y="22"/>
                  </a:cubicBezTo>
                  <a:cubicBezTo>
                    <a:pt x="163" y="22"/>
                    <a:pt x="163" y="21"/>
                    <a:pt x="164" y="21"/>
                  </a:cubicBezTo>
                  <a:cubicBezTo>
                    <a:pt x="165" y="20"/>
                    <a:pt x="165" y="20"/>
                    <a:pt x="165" y="19"/>
                  </a:cubicBezTo>
                  <a:cubicBezTo>
                    <a:pt x="166" y="19"/>
                    <a:pt x="166" y="18"/>
                    <a:pt x="166" y="18"/>
                  </a:cubicBezTo>
                  <a:cubicBezTo>
                    <a:pt x="167" y="17"/>
                    <a:pt x="167" y="17"/>
                    <a:pt x="167" y="17"/>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264"/>
            <p:cNvSpPr>
              <a:spLocks noEditPoints="1"/>
            </p:cNvSpPr>
            <p:nvPr/>
          </p:nvSpPr>
          <p:spPr bwMode="auto">
            <a:xfrm>
              <a:off x="4924" y="1915"/>
              <a:ext cx="129" cy="36"/>
            </a:xfrm>
            <a:custGeom>
              <a:avLst/>
              <a:gdLst>
                <a:gd name="T0" fmla="*/ 22 w 143"/>
                <a:gd name="T1" fmla="*/ 28 h 40"/>
                <a:gd name="T2" fmla="*/ 18 w 143"/>
                <a:gd name="T3" fmla="*/ 33 h 40"/>
                <a:gd name="T4" fmla="*/ 19 w 143"/>
                <a:gd name="T5" fmla="*/ 38 h 40"/>
                <a:gd name="T6" fmla="*/ 16 w 143"/>
                <a:gd name="T7" fmla="*/ 40 h 40"/>
                <a:gd name="T8" fmla="*/ 15 w 143"/>
                <a:gd name="T9" fmla="*/ 32 h 40"/>
                <a:gd name="T10" fmla="*/ 2 w 143"/>
                <a:gd name="T11" fmla="*/ 31 h 40"/>
                <a:gd name="T12" fmla="*/ 3 w 143"/>
                <a:gd name="T13" fmla="*/ 25 h 40"/>
                <a:gd name="T14" fmla="*/ 11 w 143"/>
                <a:gd name="T15" fmla="*/ 17 h 40"/>
                <a:gd name="T16" fmla="*/ 14 w 143"/>
                <a:gd name="T17" fmla="*/ 14 h 40"/>
                <a:gd name="T18" fmla="*/ 19 w 143"/>
                <a:gd name="T19" fmla="*/ 11 h 40"/>
                <a:gd name="T20" fmla="*/ 19 w 143"/>
                <a:gd name="T21" fmla="*/ 15 h 40"/>
                <a:gd name="T22" fmla="*/ 23 w 143"/>
                <a:gd name="T23" fmla="*/ 25 h 40"/>
                <a:gd name="T24" fmla="*/ 16 w 143"/>
                <a:gd name="T25" fmla="*/ 16 h 40"/>
                <a:gd name="T26" fmla="*/ 8 w 143"/>
                <a:gd name="T27" fmla="*/ 25 h 40"/>
                <a:gd name="T28" fmla="*/ 13 w 143"/>
                <a:gd name="T29" fmla="*/ 26 h 40"/>
                <a:gd name="T30" fmla="*/ 16 w 143"/>
                <a:gd name="T31" fmla="*/ 21 h 40"/>
                <a:gd name="T32" fmla="*/ 55 w 143"/>
                <a:gd name="T33" fmla="*/ 12 h 40"/>
                <a:gd name="T34" fmla="*/ 45 w 143"/>
                <a:gd name="T35" fmla="*/ 13 h 40"/>
                <a:gd name="T36" fmla="*/ 38 w 143"/>
                <a:gd name="T37" fmla="*/ 18 h 40"/>
                <a:gd name="T38" fmla="*/ 42 w 143"/>
                <a:gd name="T39" fmla="*/ 20 h 40"/>
                <a:gd name="T40" fmla="*/ 52 w 143"/>
                <a:gd name="T41" fmla="*/ 26 h 40"/>
                <a:gd name="T42" fmla="*/ 44 w 143"/>
                <a:gd name="T43" fmla="*/ 35 h 40"/>
                <a:gd name="T44" fmla="*/ 32 w 143"/>
                <a:gd name="T45" fmla="*/ 35 h 40"/>
                <a:gd name="T46" fmla="*/ 35 w 143"/>
                <a:gd name="T47" fmla="*/ 33 h 40"/>
                <a:gd name="T48" fmla="*/ 48 w 143"/>
                <a:gd name="T49" fmla="*/ 28 h 40"/>
                <a:gd name="T50" fmla="*/ 40 w 143"/>
                <a:gd name="T51" fmla="*/ 23 h 40"/>
                <a:gd name="T52" fmla="*/ 34 w 143"/>
                <a:gd name="T53" fmla="*/ 22 h 40"/>
                <a:gd name="T54" fmla="*/ 39 w 143"/>
                <a:gd name="T55" fmla="*/ 12 h 40"/>
                <a:gd name="T56" fmla="*/ 49 w 143"/>
                <a:gd name="T57" fmla="*/ 10 h 40"/>
                <a:gd name="T58" fmla="*/ 56 w 143"/>
                <a:gd name="T59" fmla="*/ 9 h 40"/>
                <a:gd name="T60" fmla="*/ 85 w 143"/>
                <a:gd name="T61" fmla="*/ 16 h 40"/>
                <a:gd name="T62" fmla="*/ 65 w 143"/>
                <a:gd name="T63" fmla="*/ 34 h 40"/>
                <a:gd name="T64" fmla="*/ 64 w 143"/>
                <a:gd name="T65" fmla="*/ 12 h 40"/>
                <a:gd name="T66" fmla="*/ 82 w 143"/>
                <a:gd name="T67" fmla="*/ 10 h 40"/>
                <a:gd name="T68" fmla="*/ 79 w 143"/>
                <a:gd name="T69" fmla="*/ 12 h 40"/>
                <a:gd name="T70" fmla="*/ 73 w 143"/>
                <a:gd name="T71" fmla="*/ 10 h 40"/>
                <a:gd name="T72" fmla="*/ 61 w 143"/>
                <a:gd name="T73" fmla="*/ 26 h 40"/>
                <a:gd name="T74" fmla="*/ 76 w 143"/>
                <a:gd name="T75" fmla="*/ 26 h 40"/>
                <a:gd name="T76" fmla="*/ 114 w 143"/>
                <a:gd name="T77" fmla="*/ 13 h 40"/>
                <a:gd name="T78" fmla="*/ 94 w 143"/>
                <a:gd name="T79" fmla="*/ 31 h 40"/>
                <a:gd name="T80" fmla="*/ 93 w 143"/>
                <a:gd name="T81" fmla="*/ 9 h 40"/>
                <a:gd name="T82" fmla="*/ 111 w 143"/>
                <a:gd name="T83" fmla="*/ 7 h 40"/>
                <a:gd name="T84" fmla="*/ 108 w 143"/>
                <a:gd name="T85" fmla="*/ 9 h 40"/>
                <a:gd name="T86" fmla="*/ 102 w 143"/>
                <a:gd name="T87" fmla="*/ 7 h 40"/>
                <a:gd name="T88" fmla="*/ 90 w 143"/>
                <a:gd name="T89" fmla="*/ 23 h 40"/>
                <a:gd name="T90" fmla="*/ 105 w 143"/>
                <a:gd name="T91" fmla="*/ 23 h 40"/>
                <a:gd name="T92" fmla="*/ 143 w 143"/>
                <a:gd name="T93" fmla="*/ 10 h 40"/>
                <a:gd name="T94" fmla="*/ 123 w 143"/>
                <a:gd name="T95" fmla="*/ 28 h 40"/>
                <a:gd name="T96" fmla="*/ 122 w 143"/>
                <a:gd name="T97" fmla="*/ 6 h 40"/>
                <a:gd name="T98" fmla="*/ 140 w 143"/>
                <a:gd name="T99" fmla="*/ 4 h 40"/>
                <a:gd name="T100" fmla="*/ 137 w 143"/>
                <a:gd name="T101" fmla="*/ 6 h 40"/>
                <a:gd name="T102" fmla="*/ 131 w 143"/>
                <a:gd name="T103" fmla="*/ 4 h 40"/>
                <a:gd name="T104" fmla="*/ 119 w 143"/>
                <a:gd name="T105" fmla="*/ 20 h 40"/>
                <a:gd name="T106" fmla="*/ 134 w 143"/>
                <a:gd name="T10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40">
                  <a:moveTo>
                    <a:pt x="26" y="27"/>
                  </a:moveTo>
                  <a:cubicBezTo>
                    <a:pt x="26" y="28"/>
                    <a:pt x="26" y="28"/>
                    <a:pt x="26" y="28"/>
                  </a:cubicBezTo>
                  <a:cubicBezTo>
                    <a:pt x="25" y="28"/>
                    <a:pt x="25" y="28"/>
                    <a:pt x="25" y="28"/>
                  </a:cubicBezTo>
                  <a:cubicBezTo>
                    <a:pt x="24" y="28"/>
                    <a:pt x="24" y="28"/>
                    <a:pt x="24" y="28"/>
                  </a:cubicBezTo>
                  <a:cubicBezTo>
                    <a:pt x="24" y="28"/>
                    <a:pt x="23" y="28"/>
                    <a:pt x="22" y="28"/>
                  </a:cubicBezTo>
                  <a:cubicBezTo>
                    <a:pt x="21" y="28"/>
                    <a:pt x="20" y="28"/>
                    <a:pt x="19" y="28"/>
                  </a:cubicBezTo>
                  <a:cubicBezTo>
                    <a:pt x="19" y="28"/>
                    <a:pt x="19" y="28"/>
                    <a:pt x="19" y="28"/>
                  </a:cubicBezTo>
                  <a:cubicBezTo>
                    <a:pt x="18" y="28"/>
                    <a:pt x="18" y="28"/>
                    <a:pt x="18" y="28"/>
                  </a:cubicBezTo>
                  <a:cubicBezTo>
                    <a:pt x="18" y="30"/>
                    <a:pt x="18" y="31"/>
                    <a:pt x="18" y="32"/>
                  </a:cubicBezTo>
                  <a:cubicBezTo>
                    <a:pt x="18" y="33"/>
                    <a:pt x="18" y="33"/>
                    <a:pt x="18" y="33"/>
                  </a:cubicBezTo>
                  <a:cubicBezTo>
                    <a:pt x="18" y="34"/>
                    <a:pt x="18" y="34"/>
                    <a:pt x="18" y="34"/>
                  </a:cubicBezTo>
                  <a:cubicBezTo>
                    <a:pt x="18" y="35"/>
                    <a:pt x="18" y="35"/>
                    <a:pt x="18" y="35"/>
                  </a:cubicBezTo>
                  <a:cubicBezTo>
                    <a:pt x="18" y="35"/>
                    <a:pt x="18" y="36"/>
                    <a:pt x="18" y="36"/>
                  </a:cubicBezTo>
                  <a:cubicBezTo>
                    <a:pt x="18" y="36"/>
                    <a:pt x="18" y="36"/>
                    <a:pt x="19" y="37"/>
                  </a:cubicBezTo>
                  <a:cubicBezTo>
                    <a:pt x="19" y="37"/>
                    <a:pt x="19" y="37"/>
                    <a:pt x="19" y="38"/>
                  </a:cubicBezTo>
                  <a:cubicBezTo>
                    <a:pt x="19" y="38"/>
                    <a:pt x="19" y="38"/>
                    <a:pt x="19" y="38"/>
                  </a:cubicBezTo>
                  <a:cubicBezTo>
                    <a:pt x="19" y="39"/>
                    <a:pt x="19" y="39"/>
                    <a:pt x="19" y="39"/>
                  </a:cubicBezTo>
                  <a:cubicBezTo>
                    <a:pt x="18" y="40"/>
                    <a:pt x="18" y="40"/>
                    <a:pt x="18" y="40"/>
                  </a:cubicBezTo>
                  <a:cubicBezTo>
                    <a:pt x="18" y="40"/>
                    <a:pt x="18" y="40"/>
                    <a:pt x="18" y="40"/>
                  </a:cubicBezTo>
                  <a:cubicBezTo>
                    <a:pt x="17" y="40"/>
                    <a:pt x="17" y="40"/>
                    <a:pt x="16" y="40"/>
                  </a:cubicBezTo>
                  <a:cubicBezTo>
                    <a:pt x="16" y="40"/>
                    <a:pt x="16" y="39"/>
                    <a:pt x="15" y="39"/>
                  </a:cubicBezTo>
                  <a:cubicBezTo>
                    <a:pt x="15" y="38"/>
                    <a:pt x="15" y="38"/>
                    <a:pt x="15" y="37"/>
                  </a:cubicBezTo>
                  <a:cubicBezTo>
                    <a:pt x="15" y="37"/>
                    <a:pt x="15" y="37"/>
                    <a:pt x="15" y="36"/>
                  </a:cubicBezTo>
                  <a:cubicBezTo>
                    <a:pt x="15" y="36"/>
                    <a:pt x="15" y="35"/>
                    <a:pt x="15" y="35"/>
                  </a:cubicBezTo>
                  <a:cubicBezTo>
                    <a:pt x="15" y="34"/>
                    <a:pt x="15" y="33"/>
                    <a:pt x="15" y="32"/>
                  </a:cubicBezTo>
                  <a:cubicBezTo>
                    <a:pt x="15" y="31"/>
                    <a:pt x="15" y="30"/>
                    <a:pt x="15" y="29"/>
                  </a:cubicBezTo>
                  <a:cubicBezTo>
                    <a:pt x="14" y="29"/>
                    <a:pt x="14" y="29"/>
                    <a:pt x="14" y="29"/>
                  </a:cubicBezTo>
                  <a:cubicBezTo>
                    <a:pt x="13" y="29"/>
                    <a:pt x="13" y="29"/>
                    <a:pt x="13" y="29"/>
                  </a:cubicBezTo>
                  <a:cubicBezTo>
                    <a:pt x="11" y="29"/>
                    <a:pt x="8" y="30"/>
                    <a:pt x="7" y="30"/>
                  </a:cubicBezTo>
                  <a:cubicBezTo>
                    <a:pt x="5" y="31"/>
                    <a:pt x="3" y="31"/>
                    <a:pt x="2" y="31"/>
                  </a:cubicBezTo>
                  <a:cubicBezTo>
                    <a:pt x="1" y="32"/>
                    <a:pt x="1" y="31"/>
                    <a:pt x="1" y="31"/>
                  </a:cubicBezTo>
                  <a:cubicBezTo>
                    <a:pt x="0" y="31"/>
                    <a:pt x="0" y="31"/>
                    <a:pt x="0" y="30"/>
                  </a:cubicBezTo>
                  <a:cubicBezTo>
                    <a:pt x="0" y="30"/>
                    <a:pt x="0" y="29"/>
                    <a:pt x="1" y="28"/>
                  </a:cubicBezTo>
                  <a:cubicBezTo>
                    <a:pt x="1" y="28"/>
                    <a:pt x="1" y="27"/>
                    <a:pt x="2" y="27"/>
                  </a:cubicBezTo>
                  <a:cubicBezTo>
                    <a:pt x="2" y="26"/>
                    <a:pt x="3" y="26"/>
                    <a:pt x="3" y="25"/>
                  </a:cubicBezTo>
                  <a:cubicBezTo>
                    <a:pt x="4" y="25"/>
                    <a:pt x="4" y="24"/>
                    <a:pt x="4" y="24"/>
                  </a:cubicBezTo>
                  <a:cubicBezTo>
                    <a:pt x="5" y="23"/>
                    <a:pt x="5" y="23"/>
                    <a:pt x="5" y="23"/>
                  </a:cubicBezTo>
                  <a:cubicBezTo>
                    <a:pt x="6" y="22"/>
                    <a:pt x="7" y="21"/>
                    <a:pt x="8" y="20"/>
                  </a:cubicBezTo>
                  <a:cubicBezTo>
                    <a:pt x="9" y="20"/>
                    <a:pt x="9" y="19"/>
                    <a:pt x="10" y="19"/>
                  </a:cubicBezTo>
                  <a:cubicBezTo>
                    <a:pt x="10" y="18"/>
                    <a:pt x="11" y="18"/>
                    <a:pt x="11" y="17"/>
                  </a:cubicBezTo>
                  <a:cubicBezTo>
                    <a:pt x="12" y="17"/>
                    <a:pt x="12" y="17"/>
                    <a:pt x="12" y="17"/>
                  </a:cubicBezTo>
                  <a:cubicBezTo>
                    <a:pt x="12" y="16"/>
                    <a:pt x="12" y="16"/>
                    <a:pt x="12" y="16"/>
                  </a:cubicBezTo>
                  <a:cubicBezTo>
                    <a:pt x="13" y="15"/>
                    <a:pt x="13" y="15"/>
                    <a:pt x="13" y="15"/>
                  </a:cubicBezTo>
                  <a:cubicBezTo>
                    <a:pt x="13" y="15"/>
                    <a:pt x="13" y="15"/>
                    <a:pt x="13" y="15"/>
                  </a:cubicBezTo>
                  <a:cubicBezTo>
                    <a:pt x="14" y="14"/>
                    <a:pt x="14" y="14"/>
                    <a:pt x="14" y="14"/>
                  </a:cubicBezTo>
                  <a:cubicBezTo>
                    <a:pt x="15" y="14"/>
                    <a:pt x="15" y="14"/>
                    <a:pt x="15" y="14"/>
                  </a:cubicBezTo>
                  <a:cubicBezTo>
                    <a:pt x="15" y="13"/>
                    <a:pt x="15" y="13"/>
                    <a:pt x="15" y="13"/>
                  </a:cubicBezTo>
                  <a:cubicBezTo>
                    <a:pt x="16" y="12"/>
                    <a:pt x="16" y="12"/>
                    <a:pt x="17" y="12"/>
                  </a:cubicBezTo>
                  <a:cubicBezTo>
                    <a:pt x="17" y="11"/>
                    <a:pt x="18" y="10"/>
                    <a:pt x="18" y="10"/>
                  </a:cubicBezTo>
                  <a:cubicBezTo>
                    <a:pt x="19" y="11"/>
                    <a:pt x="19" y="11"/>
                    <a:pt x="19" y="11"/>
                  </a:cubicBezTo>
                  <a:cubicBezTo>
                    <a:pt x="20" y="11"/>
                    <a:pt x="20" y="11"/>
                    <a:pt x="20" y="11"/>
                  </a:cubicBezTo>
                  <a:cubicBezTo>
                    <a:pt x="20" y="12"/>
                    <a:pt x="20" y="12"/>
                    <a:pt x="20" y="12"/>
                  </a:cubicBezTo>
                  <a:cubicBezTo>
                    <a:pt x="20" y="12"/>
                    <a:pt x="20" y="12"/>
                    <a:pt x="20" y="13"/>
                  </a:cubicBezTo>
                  <a:cubicBezTo>
                    <a:pt x="20" y="13"/>
                    <a:pt x="19" y="14"/>
                    <a:pt x="19" y="14"/>
                  </a:cubicBezTo>
                  <a:cubicBezTo>
                    <a:pt x="19" y="15"/>
                    <a:pt x="19" y="15"/>
                    <a:pt x="19" y="15"/>
                  </a:cubicBezTo>
                  <a:cubicBezTo>
                    <a:pt x="19" y="16"/>
                    <a:pt x="19" y="17"/>
                    <a:pt x="19" y="18"/>
                  </a:cubicBezTo>
                  <a:cubicBezTo>
                    <a:pt x="19" y="19"/>
                    <a:pt x="19" y="20"/>
                    <a:pt x="18" y="21"/>
                  </a:cubicBezTo>
                  <a:cubicBezTo>
                    <a:pt x="18" y="21"/>
                    <a:pt x="18" y="22"/>
                    <a:pt x="18" y="23"/>
                  </a:cubicBezTo>
                  <a:cubicBezTo>
                    <a:pt x="18" y="24"/>
                    <a:pt x="18" y="24"/>
                    <a:pt x="18" y="25"/>
                  </a:cubicBezTo>
                  <a:cubicBezTo>
                    <a:pt x="19" y="25"/>
                    <a:pt x="20" y="25"/>
                    <a:pt x="23" y="25"/>
                  </a:cubicBezTo>
                  <a:cubicBezTo>
                    <a:pt x="23" y="25"/>
                    <a:pt x="23" y="25"/>
                    <a:pt x="23" y="25"/>
                  </a:cubicBezTo>
                  <a:cubicBezTo>
                    <a:pt x="24" y="25"/>
                    <a:pt x="24" y="25"/>
                    <a:pt x="24" y="25"/>
                  </a:cubicBezTo>
                  <a:cubicBezTo>
                    <a:pt x="25" y="25"/>
                    <a:pt x="25" y="25"/>
                    <a:pt x="26" y="25"/>
                  </a:cubicBezTo>
                  <a:cubicBezTo>
                    <a:pt x="26" y="26"/>
                    <a:pt x="26" y="26"/>
                    <a:pt x="26" y="27"/>
                  </a:cubicBezTo>
                  <a:close/>
                  <a:moveTo>
                    <a:pt x="16" y="16"/>
                  </a:moveTo>
                  <a:cubicBezTo>
                    <a:pt x="16" y="17"/>
                    <a:pt x="15" y="17"/>
                    <a:pt x="15" y="18"/>
                  </a:cubicBezTo>
                  <a:cubicBezTo>
                    <a:pt x="14" y="18"/>
                    <a:pt x="14" y="19"/>
                    <a:pt x="13" y="19"/>
                  </a:cubicBezTo>
                  <a:cubicBezTo>
                    <a:pt x="13" y="20"/>
                    <a:pt x="12" y="20"/>
                    <a:pt x="12" y="21"/>
                  </a:cubicBezTo>
                  <a:cubicBezTo>
                    <a:pt x="11" y="21"/>
                    <a:pt x="11" y="22"/>
                    <a:pt x="10" y="22"/>
                  </a:cubicBezTo>
                  <a:cubicBezTo>
                    <a:pt x="10" y="23"/>
                    <a:pt x="9" y="24"/>
                    <a:pt x="8" y="25"/>
                  </a:cubicBezTo>
                  <a:cubicBezTo>
                    <a:pt x="7" y="26"/>
                    <a:pt x="6" y="27"/>
                    <a:pt x="5" y="27"/>
                  </a:cubicBezTo>
                  <a:cubicBezTo>
                    <a:pt x="5" y="28"/>
                    <a:pt x="5" y="28"/>
                    <a:pt x="5" y="28"/>
                  </a:cubicBezTo>
                  <a:cubicBezTo>
                    <a:pt x="6" y="27"/>
                    <a:pt x="7" y="27"/>
                    <a:pt x="8" y="27"/>
                  </a:cubicBezTo>
                  <a:cubicBezTo>
                    <a:pt x="8" y="27"/>
                    <a:pt x="9" y="27"/>
                    <a:pt x="11" y="27"/>
                  </a:cubicBezTo>
                  <a:cubicBezTo>
                    <a:pt x="12" y="26"/>
                    <a:pt x="13" y="26"/>
                    <a:pt x="13" y="26"/>
                  </a:cubicBezTo>
                  <a:cubicBezTo>
                    <a:pt x="14" y="26"/>
                    <a:pt x="15" y="26"/>
                    <a:pt x="15" y="26"/>
                  </a:cubicBezTo>
                  <a:cubicBezTo>
                    <a:pt x="15" y="25"/>
                    <a:pt x="15" y="25"/>
                    <a:pt x="15" y="25"/>
                  </a:cubicBezTo>
                  <a:cubicBezTo>
                    <a:pt x="15" y="24"/>
                    <a:pt x="15" y="24"/>
                    <a:pt x="15" y="24"/>
                  </a:cubicBezTo>
                  <a:cubicBezTo>
                    <a:pt x="15" y="23"/>
                    <a:pt x="15" y="23"/>
                    <a:pt x="15" y="23"/>
                  </a:cubicBezTo>
                  <a:cubicBezTo>
                    <a:pt x="15" y="22"/>
                    <a:pt x="15" y="22"/>
                    <a:pt x="16" y="21"/>
                  </a:cubicBezTo>
                  <a:cubicBezTo>
                    <a:pt x="16" y="20"/>
                    <a:pt x="16" y="19"/>
                    <a:pt x="16" y="19"/>
                  </a:cubicBezTo>
                  <a:cubicBezTo>
                    <a:pt x="16" y="18"/>
                    <a:pt x="16" y="17"/>
                    <a:pt x="16" y="16"/>
                  </a:cubicBezTo>
                  <a:close/>
                  <a:moveTo>
                    <a:pt x="57" y="10"/>
                  </a:moveTo>
                  <a:cubicBezTo>
                    <a:pt x="57" y="10"/>
                    <a:pt x="57" y="11"/>
                    <a:pt x="57" y="11"/>
                  </a:cubicBezTo>
                  <a:cubicBezTo>
                    <a:pt x="56" y="12"/>
                    <a:pt x="56" y="12"/>
                    <a:pt x="55" y="12"/>
                  </a:cubicBezTo>
                  <a:cubicBezTo>
                    <a:pt x="54" y="13"/>
                    <a:pt x="53" y="13"/>
                    <a:pt x="51" y="13"/>
                  </a:cubicBezTo>
                  <a:cubicBezTo>
                    <a:pt x="51" y="13"/>
                    <a:pt x="51" y="13"/>
                    <a:pt x="50" y="13"/>
                  </a:cubicBezTo>
                  <a:cubicBezTo>
                    <a:pt x="50" y="13"/>
                    <a:pt x="49" y="13"/>
                    <a:pt x="49" y="13"/>
                  </a:cubicBezTo>
                  <a:cubicBezTo>
                    <a:pt x="48" y="13"/>
                    <a:pt x="47" y="13"/>
                    <a:pt x="46" y="13"/>
                  </a:cubicBezTo>
                  <a:cubicBezTo>
                    <a:pt x="46" y="13"/>
                    <a:pt x="45" y="13"/>
                    <a:pt x="45" y="13"/>
                  </a:cubicBezTo>
                  <a:cubicBezTo>
                    <a:pt x="43" y="14"/>
                    <a:pt x="41" y="14"/>
                    <a:pt x="40" y="14"/>
                  </a:cubicBezTo>
                  <a:cubicBezTo>
                    <a:pt x="40" y="15"/>
                    <a:pt x="40" y="15"/>
                    <a:pt x="40" y="15"/>
                  </a:cubicBezTo>
                  <a:cubicBezTo>
                    <a:pt x="39" y="16"/>
                    <a:pt x="39" y="16"/>
                    <a:pt x="39" y="16"/>
                  </a:cubicBezTo>
                  <a:cubicBezTo>
                    <a:pt x="39" y="17"/>
                    <a:pt x="39" y="17"/>
                    <a:pt x="39" y="17"/>
                  </a:cubicBezTo>
                  <a:cubicBezTo>
                    <a:pt x="39" y="17"/>
                    <a:pt x="38" y="18"/>
                    <a:pt x="38" y="18"/>
                  </a:cubicBezTo>
                  <a:cubicBezTo>
                    <a:pt x="38" y="18"/>
                    <a:pt x="38" y="19"/>
                    <a:pt x="38" y="19"/>
                  </a:cubicBezTo>
                  <a:cubicBezTo>
                    <a:pt x="37" y="20"/>
                    <a:pt x="37" y="20"/>
                    <a:pt x="37" y="20"/>
                  </a:cubicBezTo>
                  <a:cubicBezTo>
                    <a:pt x="38" y="20"/>
                    <a:pt x="38" y="20"/>
                    <a:pt x="39" y="20"/>
                  </a:cubicBezTo>
                  <a:cubicBezTo>
                    <a:pt x="39" y="20"/>
                    <a:pt x="40" y="20"/>
                    <a:pt x="40" y="20"/>
                  </a:cubicBezTo>
                  <a:cubicBezTo>
                    <a:pt x="41" y="20"/>
                    <a:pt x="41" y="20"/>
                    <a:pt x="42" y="20"/>
                  </a:cubicBezTo>
                  <a:cubicBezTo>
                    <a:pt x="43" y="20"/>
                    <a:pt x="43" y="20"/>
                    <a:pt x="43" y="20"/>
                  </a:cubicBezTo>
                  <a:cubicBezTo>
                    <a:pt x="43" y="20"/>
                    <a:pt x="43" y="20"/>
                    <a:pt x="44" y="20"/>
                  </a:cubicBezTo>
                  <a:cubicBezTo>
                    <a:pt x="44" y="20"/>
                    <a:pt x="44" y="20"/>
                    <a:pt x="44" y="20"/>
                  </a:cubicBezTo>
                  <a:cubicBezTo>
                    <a:pt x="47" y="21"/>
                    <a:pt x="48" y="21"/>
                    <a:pt x="50" y="22"/>
                  </a:cubicBezTo>
                  <a:cubicBezTo>
                    <a:pt x="51" y="23"/>
                    <a:pt x="52" y="24"/>
                    <a:pt x="52" y="26"/>
                  </a:cubicBezTo>
                  <a:cubicBezTo>
                    <a:pt x="52" y="27"/>
                    <a:pt x="52" y="28"/>
                    <a:pt x="52" y="28"/>
                  </a:cubicBezTo>
                  <a:cubicBezTo>
                    <a:pt x="52" y="29"/>
                    <a:pt x="51" y="29"/>
                    <a:pt x="51" y="30"/>
                  </a:cubicBezTo>
                  <a:cubicBezTo>
                    <a:pt x="51" y="30"/>
                    <a:pt x="50" y="31"/>
                    <a:pt x="50" y="31"/>
                  </a:cubicBezTo>
                  <a:cubicBezTo>
                    <a:pt x="49" y="32"/>
                    <a:pt x="49" y="32"/>
                    <a:pt x="49" y="33"/>
                  </a:cubicBezTo>
                  <a:cubicBezTo>
                    <a:pt x="47" y="34"/>
                    <a:pt x="46" y="35"/>
                    <a:pt x="44" y="35"/>
                  </a:cubicBezTo>
                  <a:cubicBezTo>
                    <a:pt x="43" y="36"/>
                    <a:pt x="41" y="36"/>
                    <a:pt x="40" y="37"/>
                  </a:cubicBezTo>
                  <a:cubicBezTo>
                    <a:pt x="38" y="37"/>
                    <a:pt x="37" y="37"/>
                    <a:pt x="36" y="36"/>
                  </a:cubicBezTo>
                  <a:cubicBezTo>
                    <a:pt x="35" y="36"/>
                    <a:pt x="34" y="36"/>
                    <a:pt x="33" y="35"/>
                  </a:cubicBezTo>
                  <a:cubicBezTo>
                    <a:pt x="32" y="35"/>
                    <a:pt x="32" y="35"/>
                    <a:pt x="32" y="35"/>
                  </a:cubicBezTo>
                  <a:cubicBezTo>
                    <a:pt x="32" y="35"/>
                    <a:pt x="32" y="35"/>
                    <a:pt x="32" y="35"/>
                  </a:cubicBezTo>
                  <a:cubicBezTo>
                    <a:pt x="31" y="34"/>
                    <a:pt x="31" y="34"/>
                    <a:pt x="31" y="34"/>
                  </a:cubicBezTo>
                  <a:cubicBezTo>
                    <a:pt x="31" y="34"/>
                    <a:pt x="31" y="34"/>
                    <a:pt x="31" y="34"/>
                  </a:cubicBezTo>
                  <a:cubicBezTo>
                    <a:pt x="31" y="33"/>
                    <a:pt x="32" y="32"/>
                    <a:pt x="34" y="32"/>
                  </a:cubicBezTo>
                  <a:cubicBezTo>
                    <a:pt x="34" y="32"/>
                    <a:pt x="34" y="32"/>
                    <a:pt x="35" y="32"/>
                  </a:cubicBezTo>
                  <a:cubicBezTo>
                    <a:pt x="35" y="33"/>
                    <a:pt x="35" y="33"/>
                    <a:pt x="35" y="33"/>
                  </a:cubicBezTo>
                  <a:cubicBezTo>
                    <a:pt x="36" y="33"/>
                    <a:pt x="36" y="33"/>
                    <a:pt x="36" y="33"/>
                  </a:cubicBezTo>
                  <a:cubicBezTo>
                    <a:pt x="37" y="33"/>
                    <a:pt x="38" y="33"/>
                    <a:pt x="40" y="33"/>
                  </a:cubicBezTo>
                  <a:cubicBezTo>
                    <a:pt x="41" y="33"/>
                    <a:pt x="43" y="33"/>
                    <a:pt x="44" y="32"/>
                  </a:cubicBezTo>
                  <a:cubicBezTo>
                    <a:pt x="45" y="31"/>
                    <a:pt x="47" y="30"/>
                    <a:pt x="47" y="29"/>
                  </a:cubicBezTo>
                  <a:cubicBezTo>
                    <a:pt x="48" y="29"/>
                    <a:pt x="48" y="28"/>
                    <a:pt x="48" y="28"/>
                  </a:cubicBezTo>
                  <a:cubicBezTo>
                    <a:pt x="48" y="28"/>
                    <a:pt x="49" y="28"/>
                    <a:pt x="48" y="27"/>
                  </a:cubicBezTo>
                  <a:cubicBezTo>
                    <a:pt x="48" y="26"/>
                    <a:pt x="48" y="25"/>
                    <a:pt x="48" y="25"/>
                  </a:cubicBezTo>
                  <a:cubicBezTo>
                    <a:pt x="47" y="24"/>
                    <a:pt x="46" y="24"/>
                    <a:pt x="45" y="24"/>
                  </a:cubicBezTo>
                  <a:cubicBezTo>
                    <a:pt x="45" y="23"/>
                    <a:pt x="44" y="23"/>
                    <a:pt x="43" y="23"/>
                  </a:cubicBezTo>
                  <a:cubicBezTo>
                    <a:pt x="42" y="23"/>
                    <a:pt x="41" y="23"/>
                    <a:pt x="40" y="23"/>
                  </a:cubicBezTo>
                  <a:cubicBezTo>
                    <a:pt x="39" y="23"/>
                    <a:pt x="39" y="23"/>
                    <a:pt x="39" y="23"/>
                  </a:cubicBezTo>
                  <a:cubicBezTo>
                    <a:pt x="39" y="23"/>
                    <a:pt x="39" y="23"/>
                    <a:pt x="38" y="23"/>
                  </a:cubicBezTo>
                  <a:cubicBezTo>
                    <a:pt x="38" y="23"/>
                    <a:pt x="38" y="23"/>
                    <a:pt x="37" y="23"/>
                  </a:cubicBezTo>
                  <a:cubicBezTo>
                    <a:pt x="36" y="23"/>
                    <a:pt x="36" y="23"/>
                    <a:pt x="36" y="23"/>
                  </a:cubicBezTo>
                  <a:cubicBezTo>
                    <a:pt x="36" y="23"/>
                    <a:pt x="35" y="23"/>
                    <a:pt x="34" y="22"/>
                  </a:cubicBezTo>
                  <a:cubicBezTo>
                    <a:pt x="34" y="22"/>
                    <a:pt x="33" y="22"/>
                    <a:pt x="33" y="21"/>
                  </a:cubicBezTo>
                  <a:cubicBezTo>
                    <a:pt x="33" y="21"/>
                    <a:pt x="33" y="20"/>
                    <a:pt x="34" y="20"/>
                  </a:cubicBezTo>
                  <a:cubicBezTo>
                    <a:pt x="34" y="20"/>
                    <a:pt x="34" y="19"/>
                    <a:pt x="35" y="17"/>
                  </a:cubicBezTo>
                  <a:cubicBezTo>
                    <a:pt x="36" y="15"/>
                    <a:pt x="37" y="14"/>
                    <a:pt x="37" y="13"/>
                  </a:cubicBezTo>
                  <a:cubicBezTo>
                    <a:pt x="38" y="12"/>
                    <a:pt x="38" y="12"/>
                    <a:pt x="39" y="12"/>
                  </a:cubicBezTo>
                  <a:cubicBezTo>
                    <a:pt x="39" y="12"/>
                    <a:pt x="39" y="11"/>
                    <a:pt x="40" y="11"/>
                  </a:cubicBezTo>
                  <a:cubicBezTo>
                    <a:pt x="40" y="11"/>
                    <a:pt x="41" y="11"/>
                    <a:pt x="41" y="11"/>
                  </a:cubicBezTo>
                  <a:cubicBezTo>
                    <a:pt x="42" y="11"/>
                    <a:pt x="43" y="11"/>
                    <a:pt x="44" y="11"/>
                  </a:cubicBezTo>
                  <a:cubicBezTo>
                    <a:pt x="45" y="11"/>
                    <a:pt x="46" y="10"/>
                    <a:pt x="47" y="10"/>
                  </a:cubicBezTo>
                  <a:cubicBezTo>
                    <a:pt x="48" y="10"/>
                    <a:pt x="48" y="10"/>
                    <a:pt x="49" y="10"/>
                  </a:cubicBezTo>
                  <a:cubicBezTo>
                    <a:pt x="50" y="10"/>
                    <a:pt x="50" y="10"/>
                    <a:pt x="51" y="10"/>
                  </a:cubicBezTo>
                  <a:cubicBezTo>
                    <a:pt x="51" y="9"/>
                    <a:pt x="51" y="9"/>
                    <a:pt x="51" y="9"/>
                  </a:cubicBezTo>
                  <a:cubicBezTo>
                    <a:pt x="52" y="9"/>
                    <a:pt x="52" y="9"/>
                    <a:pt x="53" y="9"/>
                  </a:cubicBezTo>
                  <a:cubicBezTo>
                    <a:pt x="53" y="9"/>
                    <a:pt x="54" y="9"/>
                    <a:pt x="54" y="8"/>
                  </a:cubicBezTo>
                  <a:cubicBezTo>
                    <a:pt x="55" y="8"/>
                    <a:pt x="56" y="9"/>
                    <a:pt x="56" y="9"/>
                  </a:cubicBezTo>
                  <a:cubicBezTo>
                    <a:pt x="57" y="9"/>
                    <a:pt x="57" y="9"/>
                    <a:pt x="57" y="9"/>
                  </a:cubicBezTo>
                  <a:cubicBezTo>
                    <a:pt x="57" y="9"/>
                    <a:pt x="57" y="9"/>
                    <a:pt x="57" y="9"/>
                  </a:cubicBezTo>
                  <a:cubicBezTo>
                    <a:pt x="57" y="9"/>
                    <a:pt x="57" y="9"/>
                    <a:pt x="57" y="9"/>
                  </a:cubicBezTo>
                  <a:lnTo>
                    <a:pt x="57" y="10"/>
                  </a:lnTo>
                  <a:close/>
                  <a:moveTo>
                    <a:pt x="85" y="16"/>
                  </a:moveTo>
                  <a:cubicBezTo>
                    <a:pt x="85" y="18"/>
                    <a:pt x="85" y="20"/>
                    <a:pt x="84" y="21"/>
                  </a:cubicBezTo>
                  <a:cubicBezTo>
                    <a:pt x="83" y="23"/>
                    <a:pt x="81" y="25"/>
                    <a:pt x="80" y="27"/>
                  </a:cubicBezTo>
                  <a:cubicBezTo>
                    <a:pt x="78" y="28"/>
                    <a:pt x="76" y="30"/>
                    <a:pt x="75" y="31"/>
                  </a:cubicBezTo>
                  <a:cubicBezTo>
                    <a:pt x="73" y="32"/>
                    <a:pt x="71" y="33"/>
                    <a:pt x="69" y="33"/>
                  </a:cubicBezTo>
                  <a:cubicBezTo>
                    <a:pt x="67" y="34"/>
                    <a:pt x="66" y="34"/>
                    <a:pt x="65" y="34"/>
                  </a:cubicBezTo>
                  <a:cubicBezTo>
                    <a:pt x="63" y="34"/>
                    <a:pt x="61" y="34"/>
                    <a:pt x="60" y="32"/>
                  </a:cubicBezTo>
                  <a:cubicBezTo>
                    <a:pt x="59" y="31"/>
                    <a:pt x="58" y="29"/>
                    <a:pt x="58" y="27"/>
                  </a:cubicBezTo>
                  <a:cubicBezTo>
                    <a:pt x="58" y="26"/>
                    <a:pt x="58" y="24"/>
                    <a:pt x="58" y="22"/>
                  </a:cubicBezTo>
                  <a:cubicBezTo>
                    <a:pt x="59" y="20"/>
                    <a:pt x="59" y="18"/>
                    <a:pt x="60" y="16"/>
                  </a:cubicBezTo>
                  <a:cubicBezTo>
                    <a:pt x="61" y="14"/>
                    <a:pt x="62" y="13"/>
                    <a:pt x="64" y="12"/>
                  </a:cubicBezTo>
                  <a:cubicBezTo>
                    <a:pt x="65" y="10"/>
                    <a:pt x="66" y="9"/>
                    <a:pt x="68" y="8"/>
                  </a:cubicBezTo>
                  <a:cubicBezTo>
                    <a:pt x="70" y="7"/>
                    <a:pt x="71" y="6"/>
                    <a:pt x="73" y="6"/>
                  </a:cubicBezTo>
                  <a:cubicBezTo>
                    <a:pt x="74" y="6"/>
                    <a:pt x="76" y="6"/>
                    <a:pt x="77" y="7"/>
                  </a:cubicBezTo>
                  <a:cubicBezTo>
                    <a:pt x="78" y="7"/>
                    <a:pt x="80" y="8"/>
                    <a:pt x="81" y="9"/>
                  </a:cubicBezTo>
                  <a:cubicBezTo>
                    <a:pt x="82" y="9"/>
                    <a:pt x="82" y="10"/>
                    <a:pt x="82" y="10"/>
                  </a:cubicBezTo>
                  <a:cubicBezTo>
                    <a:pt x="84" y="11"/>
                    <a:pt x="84" y="13"/>
                    <a:pt x="85" y="16"/>
                  </a:cubicBezTo>
                  <a:close/>
                  <a:moveTo>
                    <a:pt x="82" y="17"/>
                  </a:moveTo>
                  <a:cubicBezTo>
                    <a:pt x="81" y="16"/>
                    <a:pt x="81" y="16"/>
                    <a:pt x="81" y="15"/>
                  </a:cubicBezTo>
                  <a:cubicBezTo>
                    <a:pt x="81" y="14"/>
                    <a:pt x="80" y="13"/>
                    <a:pt x="80" y="13"/>
                  </a:cubicBezTo>
                  <a:cubicBezTo>
                    <a:pt x="79" y="12"/>
                    <a:pt x="79" y="12"/>
                    <a:pt x="79" y="12"/>
                  </a:cubicBezTo>
                  <a:cubicBezTo>
                    <a:pt x="78" y="11"/>
                    <a:pt x="78" y="11"/>
                    <a:pt x="78" y="11"/>
                  </a:cubicBezTo>
                  <a:cubicBezTo>
                    <a:pt x="77" y="10"/>
                    <a:pt x="77" y="10"/>
                    <a:pt x="76" y="10"/>
                  </a:cubicBezTo>
                  <a:cubicBezTo>
                    <a:pt x="76" y="10"/>
                    <a:pt x="76" y="10"/>
                    <a:pt x="75" y="10"/>
                  </a:cubicBezTo>
                  <a:cubicBezTo>
                    <a:pt x="75" y="10"/>
                    <a:pt x="75" y="10"/>
                    <a:pt x="74" y="10"/>
                  </a:cubicBezTo>
                  <a:cubicBezTo>
                    <a:pt x="74" y="10"/>
                    <a:pt x="73" y="10"/>
                    <a:pt x="73" y="10"/>
                  </a:cubicBezTo>
                  <a:cubicBezTo>
                    <a:pt x="72" y="10"/>
                    <a:pt x="71" y="10"/>
                    <a:pt x="71" y="10"/>
                  </a:cubicBezTo>
                  <a:cubicBezTo>
                    <a:pt x="70" y="11"/>
                    <a:pt x="69" y="11"/>
                    <a:pt x="69" y="11"/>
                  </a:cubicBezTo>
                  <a:cubicBezTo>
                    <a:pt x="68" y="12"/>
                    <a:pt x="68" y="12"/>
                    <a:pt x="67" y="13"/>
                  </a:cubicBezTo>
                  <a:cubicBezTo>
                    <a:pt x="65" y="15"/>
                    <a:pt x="64" y="17"/>
                    <a:pt x="63" y="19"/>
                  </a:cubicBezTo>
                  <a:cubicBezTo>
                    <a:pt x="62" y="22"/>
                    <a:pt x="61" y="24"/>
                    <a:pt x="61" y="26"/>
                  </a:cubicBezTo>
                  <a:cubicBezTo>
                    <a:pt x="61" y="27"/>
                    <a:pt x="62" y="28"/>
                    <a:pt x="62" y="28"/>
                  </a:cubicBezTo>
                  <a:cubicBezTo>
                    <a:pt x="62" y="29"/>
                    <a:pt x="63" y="30"/>
                    <a:pt x="63" y="30"/>
                  </a:cubicBezTo>
                  <a:cubicBezTo>
                    <a:pt x="64" y="30"/>
                    <a:pt x="66" y="31"/>
                    <a:pt x="67" y="31"/>
                  </a:cubicBezTo>
                  <a:cubicBezTo>
                    <a:pt x="68" y="30"/>
                    <a:pt x="70" y="30"/>
                    <a:pt x="72" y="28"/>
                  </a:cubicBezTo>
                  <a:cubicBezTo>
                    <a:pt x="73" y="28"/>
                    <a:pt x="75" y="27"/>
                    <a:pt x="76" y="26"/>
                  </a:cubicBezTo>
                  <a:cubicBezTo>
                    <a:pt x="76" y="25"/>
                    <a:pt x="77" y="25"/>
                    <a:pt x="77" y="24"/>
                  </a:cubicBezTo>
                  <a:cubicBezTo>
                    <a:pt x="77" y="24"/>
                    <a:pt x="78" y="24"/>
                    <a:pt x="78" y="23"/>
                  </a:cubicBezTo>
                  <a:cubicBezTo>
                    <a:pt x="79" y="22"/>
                    <a:pt x="80" y="21"/>
                    <a:pt x="81" y="20"/>
                  </a:cubicBezTo>
                  <a:cubicBezTo>
                    <a:pt x="81" y="19"/>
                    <a:pt x="82" y="18"/>
                    <a:pt x="82" y="17"/>
                  </a:cubicBezTo>
                  <a:close/>
                  <a:moveTo>
                    <a:pt x="114" y="13"/>
                  </a:moveTo>
                  <a:cubicBezTo>
                    <a:pt x="114" y="15"/>
                    <a:pt x="114" y="17"/>
                    <a:pt x="113" y="18"/>
                  </a:cubicBezTo>
                  <a:cubicBezTo>
                    <a:pt x="112" y="20"/>
                    <a:pt x="110" y="22"/>
                    <a:pt x="109" y="24"/>
                  </a:cubicBezTo>
                  <a:cubicBezTo>
                    <a:pt x="107" y="25"/>
                    <a:pt x="105" y="27"/>
                    <a:pt x="104" y="28"/>
                  </a:cubicBezTo>
                  <a:cubicBezTo>
                    <a:pt x="102" y="29"/>
                    <a:pt x="100" y="30"/>
                    <a:pt x="98" y="30"/>
                  </a:cubicBezTo>
                  <a:cubicBezTo>
                    <a:pt x="96" y="31"/>
                    <a:pt x="95" y="31"/>
                    <a:pt x="94" y="31"/>
                  </a:cubicBezTo>
                  <a:cubicBezTo>
                    <a:pt x="92" y="31"/>
                    <a:pt x="90" y="31"/>
                    <a:pt x="89" y="29"/>
                  </a:cubicBezTo>
                  <a:cubicBezTo>
                    <a:pt x="88" y="28"/>
                    <a:pt x="87" y="26"/>
                    <a:pt x="87" y="24"/>
                  </a:cubicBezTo>
                  <a:cubicBezTo>
                    <a:pt x="87" y="23"/>
                    <a:pt x="87" y="21"/>
                    <a:pt x="87" y="19"/>
                  </a:cubicBezTo>
                  <a:cubicBezTo>
                    <a:pt x="88" y="17"/>
                    <a:pt x="88" y="15"/>
                    <a:pt x="89" y="13"/>
                  </a:cubicBezTo>
                  <a:cubicBezTo>
                    <a:pt x="90" y="11"/>
                    <a:pt x="91" y="10"/>
                    <a:pt x="93" y="9"/>
                  </a:cubicBezTo>
                  <a:cubicBezTo>
                    <a:pt x="94" y="7"/>
                    <a:pt x="95" y="6"/>
                    <a:pt x="97" y="5"/>
                  </a:cubicBezTo>
                  <a:cubicBezTo>
                    <a:pt x="99" y="4"/>
                    <a:pt x="100" y="3"/>
                    <a:pt x="102" y="3"/>
                  </a:cubicBezTo>
                  <a:cubicBezTo>
                    <a:pt x="103" y="3"/>
                    <a:pt x="105" y="3"/>
                    <a:pt x="106" y="4"/>
                  </a:cubicBezTo>
                  <a:cubicBezTo>
                    <a:pt x="107" y="4"/>
                    <a:pt x="109" y="5"/>
                    <a:pt x="110" y="6"/>
                  </a:cubicBezTo>
                  <a:cubicBezTo>
                    <a:pt x="111" y="6"/>
                    <a:pt x="111" y="7"/>
                    <a:pt x="111" y="7"/>
                  </a:cubicBezTo>
                  <a:cubicBezTo>
                    <a:pt x="113" y="8"/>
                    <a:pt x="114" y="10"/>
                    <a:pt x="114" y="13"/>
                  </a:cubicBezTo>
                  <a:close/>
                  <a:moveTo>
                    <a:pt x="111" y="14"/>
                  </a:moveTo>
                  <a:cubicBezTo>
                    <a:pt x="111" y="13"/>
                    <a:pt x="110" y="12"/>
                    <a:pt x="110" y="12"/>
                  </a:cubicBezTo>
                  <a:cubicBezTo>
                    <a:pt x="110" y="11"/>
                    <a:pt x="109" y="10"/>
                    <a:pt x="109" y="10"/>
                  </a:cubicBezTo>
                  <a:cubicBezTo>
                    <a:pt x="108" y="9"/>
                    <a:pt x="108" y="9"/>
                    <a:pt x="108" y="9"/>
                  </a:cubicBezTo>
                  <a:cubicBezTo>
                    <a:pt x="107" y="8"/>
                    <a:pt x="107" y="8"/>
                    <a:pt x="107" y="8"/>
                  </a:cubicBezTo>
                  <a:cubicBezTo>
                    <a:pt x="106" y="7"/>
                    <a:pt x="106" y="7"/>
                    <a:pt x="105" y="7"/>
                  </a:cubicBezTo>
                  <a:cubicBezTo>
                    <a:pt x="105" y="7"/>
                    <a:pt x="105" y="7"/>
                    <a:pt x="104" y="7"/>
                  </a:cubicBezTo>
                  <a:cubicBezTo>
                    <a:pt x="104" y="7"/>
                    <a:pt x="104" y="7"/>
                    <a:pt x="103" y="7"/>
                  </a:cubicBezTo>
                  <a:cubicBezTo>
                    <a:pt x="103" y="7"/>
                    <a:pt x="102" y="7"/>
                    <a:pt x="102" y="7"/>
                  </a:cubicBezTo>
                  <a:cubicBezTo>
                    <a:pt x="101" y="7"/>
                    <a:pt x="100" y="7"/>
                    <a:pt x="100" y="7"/>
                  </a:cubicBezTo>
                  <a:cubicBezTo>
                    <a:pt x="99" y="8"/>
                    <a:pt x="98" y="8"/>
                    <a:pt x="98" y="8"/>
                  </a:cubicBezTo>
                  <a:cubicBezTo>
                    <a:pt x="97" y="9"/>
                    <a:pt x="97" y="9"/>
                    <a:pt x="96" y="10"/>
                  </a:cubicBezTo>
                  <a:cubicBezTo>
                    <a:pt x="94" y="12"/>
                    <a:pt x="93" y="14"/>
                    <a:pt x="92" y="16"/>
                  </a:cubicBezTo>
                  <a:cubicBezTo>
                    <a:pt x="91" y="19"/>
                    <a:pt x="90" y="21"/>
                    <a:pt x="90" y="23"/>
                  </a:cubicBezTo>
                  <a:cubicBezTo>
                    <a:pt x="90" y="24"/>
                    <a:pt x="91" y="25"/>
                    <a:pt x="91" y="25"/>
                  </a:cubicBezTo>
                  <a:cubicBezTo>
                    <a:pt x="91" y="26"/>
                    <a:pt x="92" y="27"/>
                    <a:pt x="92" y="27"/>
                  </a:cubicBezTo>
                  <a:cubicBezTo>
                    <a:pt x="93" y="27"/>
                    <a:pt x="95" y="28"/>
                    <a:pt x="96" y="28"/>
                  </a:cubicBezTo>
                  <a:cubicBezTo>
                    <a:pt x="97" y="27"/>
                    <a:pt x="99" y="27"/>
                    <a:pt x="101" y="25"/>
                  </a:cubicBezTo>
                  <a:cubicBezTo>
                    <a:pt x="102" y="25"/>
                    <a:pt x="104" y="24"/>
                    <a:pt x="105" y="23"/>
                  </a:cubicBezTo>
                  <a:cubicBezTo>
                    <a:pt x="105" y="22"/>
                    <a:pt x="106" y="22"/>
                    <a:pt x="106" y="21"/>
                  </a:cubicBezTo>
                  <a:cubicBezTo>
                    <a:pt x="107" y="21"/>
                    <a:pt x="107" y="21"/>
                    <a:pt x="107" y="20"/>
                  </a:cubicBezTo>
                  <a:cubicBezTo>
                    <a:pt x="108" y="19"/>
                    <a:pt x="109" y="18"/>
                    <a:pt x="110" y="17"/>
                  </a:cubicBezTo>
                  <a:cubicBezTo>
                    <a:pt x="110" y="16"/>
                    <a:pt x="111" y="15"/>
                    <a:pt x="111" y="14"/>
                  </a:cubicBezTo>
                  <a:close/>
                  <a:moveTo>
                    <a:pt x="143" y="10"/>
                  </a:moveTo>
                  <a:cubicBezTo>
                    <a:pt x="143" y="12"/>
                    <a:pt x="143" y="14"/>
                    <a:pt x="142" y="15"/>
                  </a:cubicBezTo>
                  <a:cubicBezTo>
                    <a:pt x="141" y="17"/>
                    <a:pt x="139" y="19"/>
                    <a:pt x="138" y="21"/>
                  </a:cubicBezTo>
                  <a:cubicBezTo>
                    <a:pt x="136" y="22"/>
                    <a:pt x="134" y="24"/>
                    <a:pt x="133" y="25"/>
                  </a:cubicBezTo>
                  <a:cubicBezTo>
                    <a:pt x="131" y="26"/>
                    <a:pt x="129" y="27"/>
                    <a:pt x="127" y="27"/>
                  </a:cubicBezTo>
                  <a:cubicBezTo>
                    <a:pt x="125" y="28"/>
                    <a:pt x="124" y="28"/>
                    <a:pt x="123" y="28"/>
                  </a:cubicBezTo>
                  <a:cubicBezTo>
                    <a:pt x="121" y="28"/>
                    <a:pt x="119" y="28"/>
                    <a:pt x="118" y="26"/>
                  </a:cubicBezTo>
                  <a:cubicBezTo>
                    <a:pt x="117" y="25"/>
                    <a:pt x="116" y="23"/>
                    <a:pt x="116" y="21"/>
                  </a:cubicBezTo>
                  <a:cubicBezTo>
                    <a:pt x="116" y="20"/>
                    <a:pt x="116" y="18"/>
                    <a:pt x="116" y="16"/>
                  </a:cubicBezTo>
                  <a:cubicBezTo>
                    <a:pt x="117" y="14"/>
                    <a:pt x="117" y="12"/>
                    <a:pt x="118" y="10"/>
                  </a:cubicBezTo>
                  <a:cubicBezTo>
                    <a:pt x="119" y="8"/>
                    <a:pt x="120" y="7"/>
                    <a:pt x="122" y="6"/>
                  </a:cubicBezTo>
                  <a:cubicBezTo>
                    <a:pt x="123" y="4"/>
                    <a:pt x="125" y="3"/>
                    <a:pt x="126" y="2"/>
                  </a:cubicBezTo>
                  <a:cubicBezTo>
                    <a:pt x="128" y="1"/>
                    <a:pt x="129" y="0"/>
                    <a:pt x="131" y="0"/>
                  </a:cubicBezTo>
                  <a:cubicBezTo>
                    <a:pt x="132" y="0"/>
                    <a:pt x="134" y="0"/>
                    <a:pt x="135" y="1"/>
                  </a:cubicBezTo>
                  <a:cubicBezTo>
                    <a:pt x="137" y="1"/>
                    <a:pt x="138" y="2"/>
                    <a:pt x="139" y="3"/>
                  </a:cubicBezTo>
                  <a:cubicBezTo>
                    <a:pt x="140" y="3"/>
                    <a:pt x="140" y="4"/>
                    <a:pt x="140" y="4"/>
                  </a:cubicBezTo>
                  <a:cubicBezTo>
                    <a:pt x="142" y="5"/>
                    <a:pt x="143" y="7"/>
                    <a:pt x="143" y="10"/>
                  </a:cubicBezTo>
                  <a:close/>
                  <a:moveTo>
                    <a:pt x="140" y="11"/>
                  </a:moveTo>
                  <a:cubicBezTo>
                    <a:pt x="140" y="10"/>
                    <a:pt x="139" y="9"/>
                    <a:pt x="139" y="9"/>
                  </a:cubicBezTo>
                  <a:cubicBezTo>
                    <a:pt x="139" y="8"/>
                    <a:pt x="138" y="7"/>
                    <a:pt x="138" y="6"/>
                  </a:cubicBezTo>
                  <a:cubicBezTo>
                    <a:pt x="137" y="6"/>
                    <a:pt x="137" y="6"/>
                    <a:pt x="137" y="6"/>
                  </a:cubicBezTo>
                  <a:cubicBezTo>
                    <a:pt x="136" y="5"/>
                    <a:pt x="136" y="5"/>
                    <a:pt x="136" y="5"/>
                  </a:cubicBezTo>
                  <a:cubicBezTo>
                    <a:pt x="135" y="4"/>
                    <a:pt x="135" y="4"/>
                    <a:pt x="134" y="4"/>
                  </a:cubicBezTo>
                  <a:cubicBezTo>
                    <a:pt x="134" y="4"/>
                    <a:pt x="134" y="4"/>
                    <a:pt x="133" y="4"/>
                  </a:cubicBezTo>
                  <a:cubicBezTo>
                    <a:pt x="133" y="4"/>
                    <a:pt x="133" y="4"/>
                    <a:pt x="132" y="4"/>
                  </a:cubicBezTo>
                  <a:cubicBezTo>
                    <a:pt x="132" y="4"/>
                    <a:pt x="131" y="4"/>
                    <a:pt x="131" y="4"/>
                  </a:cubicBezTo>
                  <a:cubicBezTo>
                    <a:pt x="130" y="4"/>
                    <a:pt x="130" y="4"/>
                    <a:pt x="129" y="4"/>
                  </a:cubicBezTo>
                  <a:cubicBezTo>
                    <a:pt x="128" y="5"/>
                    <a:pt x="127" y="5"/>
                    <a:pt x="127" y="5"/>
                  </a:cubicBezTo>
                  <a:cubicBezTo>
                    <a:pt x="126" y="6"/>
                    <a:pt x="126" y="6"/>
                    <a:pt x="125" y="7"/>
                  </a:cubicBezTo>
                  <a:cubicBezTo>
                    <a:pt x="123" y="9"/>
                    <a:pt x="122" y="11"/>
                    <a:pt x="121" y="13"/>
                  </a:cubicBezTo>
                  <a:cubicBezTo>
                    <a:pt x="120" y="16"/>
                    <a:pt x="119" y="18"/>
                    <a:pt x="119" y="20"/>
                  </a:cubicBezTo>
                  <a:cubicBezTo>
                    <a:pt x="120" y="21"/>
                    <a:pt x="120" y="22"/>
                    <a:pt x="120" y="22"/>
                  </a:cubicBezTo>
                  <a:cubicBezTo>
                    <a:pt x="120" y="23"/>
                    <a:pt x="121" y="24"/>
                    <a:pt x="121" y="24"/>
                  </a:cubicBezTo>
                  <a:cubicBezTo>
                    <a:pt x="122" y="24"/>
                    <a:pt x="124" y="25"/>
                    <a:pt x="125" y="24"/>
                  </a:cubicBezTo>
                  <a:cubicBezTo>
                    <a:pt x="126" y="24"/>
                    <a:pt x="128" y="24"/>
                    <a:pt x="130" y="22"/>
                  </a:cubicBezTo>
                  <a:cubicBezTo>
                    <a:pt x="131" y="22"/>
                    <a:pt x="133" y="21"/>
                    <a:pt x="134" y="20"/>
                  </a:cubicBezTo>
                  <a:cubicBezTo>
                    <a:pt x="134" y="19"/>
                    <a:pt x="135" y="19"/>
                    <a:pt x="135" y="18"/>
                  </a:cubicBezTo>
                  <a:cubicBezTo>
                    <a:pt x="136" y="18"/>
                    <a:pt x="136" y="18"/>
                    <a:pt x="136" y="17"/>
                  </a:cubicBezTo>
                  <a:cubicBezTo>
                    <a:pt x="137" y="16"/>
                    <a:pt x="138" y="15"/>
                    <a:pt x="139" y="14"/>
                  </a:cubicBezTo>
                  <a:cubicBezTo>
                    <a:pt x="139" y="13"/>
                    <a:pt x="140" y="12"/>
                    <a:pt x="140"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265"/>
            <p:cNvSpPr>
              <a:spLocks noEditPoints="1"/>
            </p:cNvSpPr>
            <p:nvPr/>
          </p:nvSpPr>
          <p:spPr bwMode="auto">
            <a:xfrm>
              <a:off x="4930" y="1857"/>
              <a:ext cx="126" cy="36"/>
            </a:xfrm>
            <a:custGeom>
              <a:avLst/>
              <a:gdLst>
                <a:gd name="T0" fmla="*/ 19 w 140"/>
                <a:gd name="T1" fmla="*/ 16 h 39"/>
                <a:gd name="T2" fmla="*/ 8 w 140"/>
                <a:gd name="T3" fmla="*/ 18 h 39"/>
                <a:gd name="T4" fmla="*/ 6 w 140"/>
                <a:gd name="T5" fmla="*/ 22 h 39"/>
                <a:gd name="T6" fmla="*/ 12 w 140"/>
                <a:gd name="T7" fmla="*/ 23 h 39"/>
                <a:gd name="T8" fmla="*/ 19 w 140"/>
                <a:gd name="T9" fmla="*/ 33 h 39"/>
                <a:gd name="T10" fmla="*/ 4 w 140"/>
                <a:gd name="T11" fmla="*/ 39 h 39"/>
                <a:gd name="T12" fmla="*/ 0 w 140"/>
                <a:gd name="T13" fmla="*/ 37 h 39"/>
                <a:gd name="T14" fmla="*/ 8 w 140"/>
                <a:gd name="T15" fmla="*/ 36 h 39"/>
                <a:gd name="T16" fmla="*/ 16 w 140"/>
                <a:gd name="T17" fmla="*/ 28 h 39"/>
                <a:gd name="T18" fmla="*/ 7 w 140"/>
                <a:gd name="T19" fmla="*/ 26 h 39"/>
                <a:gd name="T20" fmla="*/ 2 w 140"/>
                <a:gd name="T21" fmla="*/ 22 h 39"/>
                <a:gd name="T22" fmla="*/ 10 w 140"/>
                <a:gd name="T23" fmla="*/ 14 h 39"/>
                <a:gd name="T24" fmla="*/ 20 w 140"/>
                <a:gd name="T25" fmla="*/ 12 h 39"/>
                <a:gd name="T26" fmla="*/ 25 w 140"/>
                <a:gd name="T27" fmla="*/ 12 h 39"/>
                <a:gd name="T28" fmla="*/ 50 w 140"/>
                <a:gd name="T29" fmla="*/ 30 h 39"/>
                <a:gd name="T30" fmla="*/ 35 w 140"/>
                <a:gd name="T31" fmla="*/ 36 h 39"/>
                <a:gd name="T32" fmla="*/ 29 w 140"/>
                <a:gd name="T33" fmla="*/ 24 h 39"/>
                <a:gd name="T34" fmla="*/ 35 w 140"/>
                <a:gd name="T35" fmla="*/ 14 h 39"/>
                <a:gd name="T36" fmla="*/ 41 w 140"/>
                <a:gd name="T37" fmla="*/ 9 h 39"/>
                <a:gd name="T38" fmla="*/ 43 w 140"/>
                <a:gd name="T39" fmla="*/ 12 h 39"/>
                <a:gd name="T40" fmla="*/ 36 w 140"/>
                <a:gd name="T41" fmla="*/ 18 h 39"/>
                <a:gd name="T42" fmla="*/ 33 w 140"/>
                <a:gd name="T43" fmla="*/ 31 h 39"/>
                <a:gd name="T44" fmla="*/ 35 w 140"/>
                <a:gd name="T45" fmla="*/ 27 h 39"/>
                <a:gd name="T46" fmla="*/ 42 w 140"/>
                <a:gd name="T47" fmla="*/ 21 h 39"/>
                <a:gd name="T48" fmla="*/ 50 w 140"/>
                <a:gd name="T49" fmla="*/ 22 h 39"/>
                <a:gd name="T50" fmla="*/ 48 w 140"/>
                <a:gd name="T51" fmla="*/ 24 h 39"/>
                <a:gd name="T52" fmla="*/ 38 w 140"/>
                <a:gd name="T53" fmla="*/ 29 h 39"/>
                <a:gd name="T54" fmla="*/ 40 w 140"/>
                <a:gd name="T55" fmla="*/ 32 h 39"/>
                <a:gd name="T56" fmla="*/ 49 w 140"/>
                <a:gd name="T57" fmla="*/ 27 h 39"/>
                <a:gd name="T58" fmla="*/ 72 w 140"/>
                <a:gd name="T59" fmla="*/ 31 h 39"/>
                <a:gd name="T60" fmla="*/ 56 w 140"/>
                <a:gd name="T61" fmla="*/ 22 h 39"/>
                <a:gd name="T62" fmla="*/ 74 w 140"/>
                <a:gd name="T63" fmla="*/ 7 h 39"/>
                <a:gd name="T64" fmla="*/ 78 w 140"/>
                <a:gd name="T65" fmla="*/ 14 h 39"/>
                <a:gd name="T66" fmla="*/ 72 w 140"/>
                <a:gd name="T67" fmla="*/ 10 h 39"/>
                <a:gd name="T68" fmla="*/ 64 w 140"/>
                <a:gd name="T69" fmla="*/ 13 h 39"/>
                <a:gd name="T70" fmla="*/ 64 w 140"/>
                <a:gd name="T71" fmla="*/ 30 h 39"/>
                <a:gd name="T72" fmla="*/ 78 w 140"/>
                <a:gd name="T73" fmla="*/ 20 h 39"/>
                <a:gd name="T74" fmla="*/ 101 w 140"/>
                <a:gd name="T75" fmla="*/ 28 h 39"/>
                <a:gd name="T76" fmla="*/ 85 w 140"/>
                <a:gd name="T77" fmla="*/ 19 h 39"/>
                <a:gd name="T78" fmla="*/ 103 w 140"/>
                <a:gd name="T79" fmla="*/ 4 h 39"/>
                <a:gd name="T80" fmla="*/ 107 w 140"/>
                <a:gd name="T81" fmla="*/ 11 h 39"/>
                <a:gd name="T82" fmla="*/ 101 w 140"/>
                <a:gd name="T83" fmla="*/ 7 h 39"/>
                <a:gd name="T84" fmla="*/ 93 w 140"/>
                <a:gd name="T85" fmla="*/ 10 h 39"/>
                <a:gd name="T86" fmla="*/ 93 w 140"/>
                <a:gd name="T87" fmla="*/ 27 h 39"/>
                <a:gd name="T88" fmla="*/ 107 w 140"/>
                <a:gd name="T89" fmla="*/ 17 h 39"/>
                <a:gd name="T90" fmla="*/ 130 w 140"/>
                <a:gd name="T91" fmla="*/ 25 h 39"/>
                <a:gd name="T92" fmla="*/ 114 w 140"/>
                <a:gd name="T93" fmla="*/ 16 h 39"/>
                <a:gd name="T94" fmla="*/ 133 w 140"/>
                <a:gd name="T95" fmla="*/ 1 h 39"/>
                <a:gd name="T96" fmla="*/ 136 w 140"/>
                <a:gd name="T97" fmla="*/ 8 h 39"/>
                <a:gd name="T98" fmla="*/ 130 w 140"/>
                <a:gd name="T99" fmla="*/ 4 h 39"/>
                <a:gd name="T100" fmla="*/ 122 w 140"/>
                <a:gd name="T101" fmla="*/ 7 h 39"/>
                <a:gd name="T102" fmla="*/ 123 w 140"/>
                <a:gd name="T103" fmla="*/ 24 h 39"/>
                <a:gd name="T104" fmla="*/ 136 w 140"/>
                <a:gd name="T105"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39">
                  <a:moveTo>
                    <a:pt x="26" y="12"/>
                  </a:moveTo>
                  <a:cubicBezTo>
                    <a:pt x="26" y="13"/>
                    <a:pt x="25" y="13"/>
                    <a:pt x="25" y="14"/>
                  </a:cubicBezTo>
                  <a:cubicBezTo>
                    <a:pt x="25" y="14"/>
                    <a:pt x="24" y="15"/>
                    <a:pt x="24" y="15"/>
                  </a:cubicBezTo>
                  <a:cubicBezTo>
                    <a:pt x="23" y="15"/>
                    <a:pt x="21" y="16"/>
                    <a:pt x="20" y="16"/>
                  </a:cubicBezTo>
                  <a:cubicBezTo>
                    <a:pt x="20" y="16"/>
                    <a:pt x="19" y="16"/>
                    <a:pt x="19" y="16"/>
                  </a:cubicBezTo>
                  <a:cubicBezTo>
                    <a:pt x="18" y="16"/>
                    <a:pt x="18" y="16"/>
                    <a:pt x="17" y="16"/>
                  </a:cubicBezTo>
                  <a:cubicBezTo>
                    <a:pt x="16" y="16"/>
                    <a:pt x="15" y="16"/>
                    <a:pt x="15" y="16"/>
                  </a:cubicBezTo>
                  <a:cubicBezTo>
                    <a:pt x="14" y="16"/>
                    <a:pt x="14" y="16"/>
                    <a:pt x="13" y="16"/>
                  </a:cubicBezTo>
                  <a:cubicBezTo>
                    <a:pt x="11" y="16"/>
                    <a:pt x="10" y="17"/>
                    <a:pt x="9" y="17"/>
                  </a:cubicBezTo>
                  <a:cubicBezTo>
                    <a:pt x="8" y="18"/>
                    <a:pt x="8" y="18"/>
                    <a:pt x="8" y="18"/>
                  </a:cubicBezTo>
                  <a:cubicBezTo>
                    <a:pt x="8" y="19"/>
                    <a:pt x="8" y="19"/>
                    <a:pt x="8" y="19"/>
                  </a:cubicBezTo>
                  <a:cubicBezTo>
                    <a:pt x="7" y="20"/>
                    <a:pt x="7" y="20"/>
                    <a:pt x="7" y="20"/>
                  </a:cubicBezTo>
                  <a:cubicBezTo>
                    <a:pt x="7" y="20"/>
                    <a:pt x="7" y="20"/>
                    <a:pt x="7" y="21"/>
                  </a:cubicBezTo>
                  <a:cubicBezTo>
                    <a:pt x="6" y="21"/>
                    <a:pt x="6" y="22"/>
                    <a:pt x="6" y="22"/>
                  </a:cubicBezTo>
                  <a:cubicBezTo>
                    <a:pt x="6" y="22"/>
                    <a:pt x="6" y="22"/>
                    <a:pt x="6" y="22"/>
                  </a:cubicBezTo>
                  <a:cubicBezTo>
                    <a:pt x="6" y="23"/>
                    <a:pt x="6" y="23"/>
                    <a:pt x="7" y="23"/>
                  </a:cubicBezTo>
                  <a:cubicBezTo>
                    <a:pt x="7" y="23"/>
                    <a:pt x="8" y="23"/>
                    <a:pt x="9" y="23"/>
                  </a:cubicBezTo>
                  <a:cubicBezTo>
                    <a:pt x="9" y="23"/>
                    <a:pt x="10" y="23"/>
                    <a:pt x="10" y="23"/>
                  </a:cubicBezTo>
                  <a:cubicBezTo>
                    <a:pt x="10" y="23"/>
                    <a:pt x="11" y="23"/>
                    <a:pt x="11" y="23"/>
                  </a:cubicBezTo>
                  <a:cubicBezTo>
                    <a:pt x="12" y="23"/>
                    <a:pt x="12" y="23"/>
                    <a:pt x="12" y="23"/>
                  </a:cubicBezTo>
                  <a:cubicBezTo>
                    <a:pt x="13" y="23"/>
                    <a:pt x="13" y="23"/>
                    <a:pt x="13" y="23"/>
                  </a:cubicBezTo>
                  <a:cubicBezTo>
                    <a:pt x="15" y="23"/>
                    <a:pt x="17" y="24"/>
                    <a:pt x="18" y="25"/>
                  </a:cubicBezTo>
                  <a:cubicBezTo>
                    <a:pt x="19" y="25"/>
                    <a:pt x="20" y="27"/>
                    <a:pt x="20" y="29"/>
                  </a:cubicBezTo>
                  <a:cubicBezTo>
                    <a:pt x="20" y="30"/>
                    <a:pt x="20" y="30"/>
                    <a:pt x="20" y="31"/>
                  </a:cubicBezTo>
                  <a:cubicBezTo>
                    <a:pt x="20" y="31"/>
                    <a:pt x="20" y="32"/>
                    <a:pt x="19" y="33"/>
                  </a:cubicBezTo>
                  <a:cubicBezTo>
                    <a:pt x="19" y="33"/>
                    <a:pt x="19" y="34"/>
                    <a:pt x="18" y="34"/>
                  </a:cubicBezTo>
                  <a:cubicBezTo>
                    <a:pt x="18" y="35"/>
                    <a:pt x="17" y="35"/>
                    <a:pt x="17" y="36"/>
                  </a:cubicBezTo>
                  <a:cubicBezTo>
                    <a:pt x="16" y="37"/>
                    <a:pt x="14" y="38"/>
                    <a:pt x="13" y="38"/>
                  </a:cubicBezTo>
                  <a:cubicBezTo>
                    <a:pt x="11" y="39"/>
                    <a:pt x="10" y="39"/>
                    <a:pt x="8" y="39"/>
                  </a:cubicBezTo>
                  <a:cubicBezTo>
                    <a:pt x="7" y="39"/>
                    <a:pt x="5" y="39"/>
                    <a:pt x="4" y="39"/>
                  </a:cubicBezTo>
                  <a:cubicBezTo>
                    <a:pt x="3" y="39"/>
                    <a:pt x="2" y="39"/>
                    <a:pt x="1" y="38"/>
                  </a:cubicBezTo>
                  <a:cubicBezTo>
                    <a:pt x="1" y="38"/>
                    <a:pt x="1" y="38"/>
                    <a:pt x="1" y="38"/>
                  </a:cubicBezTo>
                  <a:cubicBezTo>
                    <a:pt x="0" y="38"/>
                    <a:pt x="0" y="38"/>
                    <a:pt x="0" y="38"/>
                  </a:cubicBezTo>
                  <a:cubicBezTo>
                    <a:pt x="0" y="37"/>
                    <a:pt x="0" y="37"/>
                    <a:pt x="0" y="37"/>
                  </a:cubicBezTo>
                  <a:cubicBezTo>
                    <a:pt x="0" y="37"/>
                    <a:pt x="0" y="37"/>
                    <a:pt x="0" y="37"/>
                  </a:cubicBezTo>
                  <a:cubicBezTo>
                    <a:pt x="0" y="36"/>
                    <a:pt x="0" y="35"/>
                    <a:pt x="2" y="35"/>
                  </a:cubicBezTo>
                  <a:cubicBezTo>
                    <a:pt x="2" y="35"/>
                    <a:pt x="3" y="35"/>
                    <a:pt x="3" y="35"/>
                  </a:cubicBezTo>
                  <a:cubicBezTo>
                    <a:pt x="4" y="35"/>
                    <a:pt x="4" y="35"/>
                    <a:pt x="4" y="35"/>
                  </a:cubicBezTo>
                  <a:cubicBezTo>
                    <a:pt x="4" y="35"/>
                    <a:pt x="4" y="35"/>
                    <a:pt x="4" y="35"/>
                  </a:cubicBezTo>
                  <a:cubicBezTo>
                    <a:pt x="5" y="36"/>
                    <a:pt x="7" y="36"/>
                    <a:pt x="8" y="36"/>
                  </a:cubicBezTo>
                  <a:cubicBezTo>
                    <a:pt x="10" y="36"/>
                    <a:pt x="11" y="35"/>
                    <a:pt x="12" y="35"/>
                  </a:cubicBezTo>
                  <a:cubicBezTo>
                    <a:pt x="14" y="34"/>
                    <a:pt x="15" y="33"/>
                    <a:pt x="16" y="32"/>
                  </a:cubicBezTo>
                  <a:cubicBezTo>
                    <a:pt x="16" y="32"/>
                    <a:pt x="17" y="31"/>
                    <a:pt x="17" y="31"/>
                  </a:cubicBezTo>
                  <a:cubicBezTo>
                    <a:pt x="17" y="31"/>
                    <a:pt x="17" y="30"/>
                    <a:pt x="17" y="30"/>
                  </a:cubicBezTo>
                  <a:cubicBezTo>
                    <a:pt x="17" y="29"/>
                    <a:pt x="16" y="28"/>
                    <a:pt x="16" y="28"/>
                  </a:cubicBezTo>
                  <a:cubicBezTo>
                    <a:pt x="15" y="27"/>
                    <a:pt x="15" y="27"/>
                    <a:pt x="14" y="26"/>
                  </a:cubicBezTo>
                  <a:cubicBezTo>
                    <a:pt x="13" y="26"/>
                    <a:pt x="12" y="26"/>
                    <a:pt x="11" y="26"/>
                  </a:cubicBezTo>
                  <a:cubicBezTo>
                    <a:pt x="11" y="26"/>
                    <a:pt x="10" y="26"/>
                    <a:pt x="9" y="26"/>
                  </a:cubicBezTo>
                  <a:cubicBezTo>
                    <a:pt x="8" y="26"/>
                    <a:pt x="8" y="26"/>
                    <a:pt x="8" y="26"/>
                  </a:cubicBezTo>
                  <a:cubicBezTo>
                    <a:pt x="8" y="26"/>
                    <a:pt x="7" y="26"/>
                    <a:pt x="7" y="26"/>
                  </a:cubicBezTo>
                  <a:cubicBezTo>
                    <a:pt x="6" y="26"/>
                    <a:pt x="6" y="26"/>
                    <a:pt x="6" y="26"/>
                  </a:cubicBezTo>
                  <a:cubicBezTo>
                    <a:pt x="5" y="26"/>
                    <a:pt x="5" y="26"/>
                    <a:pt x="5" y="26"/>
                  </a:cubicBezTo>
                  <a:cubicBezTo>
                    <a:pt x="4" y="26"/>
                    <a:pt x="4" y="26"/>
                    <a:pt x="3" y="25"/>
                  </a:cubicBezTo>
                  <a:cubicBezTo>
                    <a:pt x="2" y="25"/>
                    <a:pt x="2" y="24"/>
                    <a:pt x="2" y="24"/>
                  </a:cubicBezTo>
                  <a:cubicBezTo>
                    <a:pt x="2" y="24"/>
                    <a:pt x="2" y="23"/>
                    <a:pt x="2" y="22"/>
                  </a:cubicBezTo>
                  <a:cubicBezTo>
                    <a:pt x="2" y="22"/>
                    <a:pt x="3" y="21"/>
                    <a:pt x="4" y="20"/>
                  </a:cubicBezTo>
                  <a:cubicBezTo>
                    <a:pt x="4" y="18"/>
                    <a:pt x="5" y="17"/>
                    <a:pt x="6" y="16"/>
                  </a:cubicBezTo>
                  <a:cubicBezTo>
                    <a:pt x="6" y="15"/>
                    <a:pt x="7" y="15"/>
                    <a:pt x="7" y="14"/>
                  </a:cubicBezTo>
                  <a:cubicBezTo>
                    <a:pt x="7" y="14"/>
                    <a:pt x="8" y="14"/>
                    <a:pt x="8" y="14"/>
                  </a:cubicBezTo>
                  <a:cubicBezTo>
                    <a:pt x="9" y="14"/>
                    <a:pt x="9" y="14"/>
                    <a:pt x="10" y="14"/>
                  </a:cubicBezTo>
                  <a:cubicBezTo>
                    <a:pt x="10" y="14"/>
                    <a:pt x="11" y="14"/>
                    <a:pt x="12" y="13"/>
                  </a:cubicBezTo>
                  <a:cubicBezTo>
                    <a:pt x="14" y="13"/>
                    <a:pt x="15" y="13"/>
                    <a:pt x="16" y="13"/>
                  </a:cubicBezTo>
                  <a:cubicBezTo>
                    <a:pt x="16" y="13"/>
                    <a:pt x="17" y="13"/>
                    <a:pt x="17" y="13"/>
                  </a:cubicBezTo>
                  <a:cubicBezTo>
                    <a:pt x="18" y="13"/>
                    <a:pt x="19" y="13"/>
                    <a:pt x="19" y="12"/>
                  </a:cubicBezTo>
                  <a:cubicBezTo>
                    <a:pt x="20" y="12"/>
                    <a:pt x="20" y="12"/>
                    <a:pt x="20" y="12"/>
                  </a:cubicBezTo>
                  <a:cubicBezTo>
                    <a:pt x="20" y="12"/>
                    <a:pt x="21" y="12"/>
                    <a:pt x="21" y="12"/>
                  </a:cubicBezTo>
                  <a:cubicBezTo>
                    <a:pt x="22" y="12"/>
                    <a:pt x="22" y="11"/>
                    <a:pt x="23" y="11"/>
                  </a:cubicBezTo>
                  <a:cubicBezTo>
                    <a:pt x="24" y="11"/>
                    <a:pt x="24" y="11"/>
                    <a:pt x="25" y="12"/>
                  </a:cubicBezTo>
                  <a:cubicBezTo>
                    <a:pt x="25" y="12"/>
                    <a:pt x="25" y="12"/>
                    <a:pt x="25" y="12"/>
                  </a:cubicBezTo>
                  <a:cubicBezTo>
                    <a:pt x="25" y="12"/>
                    <a:pt x="25" y="12"/>
                    <a:pt x="25" y="12"/>
                  </a:cubicBezTo>
                  <a:cubicBezTo>
                    <a:pt x="26" y="12"/>
                    <a:pt x="26" y="12"/>
                    <a:pt x="26" y="12"/>
                  </a:cubicBezTo>
                  <a:close/>
                  <a:moveTo>
                    <a:pt x="52" y="25"/>
                  </a:moveTo>
                  <a:cubicBezTo>
                    <a:pt x="52" y="26"/>
                    <a:pt x="52" y="26"/>
                    <a:pt x="52" y="27"/>
                  </a:cubicBezTo>
                  <a:cubicBezTo>
                    <a:pt x="52" y="28"/>
                    <a:pt x="51" y="28"/>
                    <a:pt x="51" y="29"/>
                  </a:cubicBezTo>
                  <a:cubicBezTo>
                    <a:pt x="51" y="29"/>
                    <a:pt x="50" y="30"/>
                    <a:pt x="50" y="30"/>
                  </a:cubicBezTo>
                  <a:cubicBezTo>
                    <a:pt x="49" y="31"/>
                    <a:pt x="49" y="31"/>
                    <a:pt x="48" y="32"/>
                  </a:cubicBezTo>
                  <a:cubicBezTo>
                    <a:pt x="47" y="32"/>
                    <a:pt x="47" y="33"/>
                    <a:pt x="46" y="33"/>
                  </a:cubicBezTo>
                  <a:cubicBezTo>
                    <a:pt x="46" y="33"/>
                    <a:pt x="45" y="34"/>
                    <a:pt x="45" y="34"/>
                  </a:cubicBezTo>
                  <a:cubicBezTo>
                    <a:pt x="44" y="35"/>
                    <a:pt x="41" y="35"/>
                    <a:pt x="38" y="36"/>
                  </a:cubicBezTo>
                  <a:cubicBezTo>
                    <a:pt x="37" y="36"/>
                    <a:pt x="36" y="36"/>
                    <a:pt x="35" y="36"/>
                  </a:cubicBezTo>
                  <a:cubicBezTo>
                    <a:pt x="34" y="35"/>
                    <a:pt x="33" y="35"/>
                    <a:pt x="32" y="34"/>
                  </a:cubicBezTo>
                  <a:cubicBezTo>
                    <a:pt x="31" y="34"/>
                    <a:pt x="31" y="33"/>
                    <a:pt x="30" y="33"/>
                  </a:cubicBezTo>
                  <a:cubicBezTo>
                    <a:pt x="29" y="32"/>
                    <a:pt x="29" y="31"/>
                    <a:pt x="29" y="30"/>
                  </a:cubicBezTo>
                  <a:cubicBezTo>
                    <a:pt x="29" y="29"/>
                    <a:pt x="29" y="28"/>
                    <a:pt x="29" y="27"/>
                  </a:cubicBezTo>
                  <a:cubicBezTo>
                    <a:pt x="29" y="26"/>
                    <a:pt x="29" y="25"/>
                    <a:pt x="29" y="24"/>
                  </a:cubicBezTo>
                  <a:cubicBezTo>
                    <a:pt x="29" y="24"/>
                    <a:pt x="30" y="23"/>
                    <a:pt x="30" y="22"/>
                  </a:cubicBezTo>
                  <a:cubicBezTo>
                    <a:pt x="30" y="21"/>
                    <a:pt x="31" y="20"/>
                    <a:pt x="31" y="20"/>
                  </a:cubicBezTo>
                  <a:cubicBezTo>
                    <a:pt x="32" y="19"/>
                    <a:pt x="32" y="18"/>
                    <a:pt x="33" y="17"/>
                  </a:cubicBezTo>
                  <a:cubicBezTo>
                    <a:pt x="33" y="17"/>
                    <a:pt x="33" y="16"/>
                    <a:pt x="34" y="15"/>
                  </a:cubicBezTo>
                  <a:cubicBezTo>
                    <a:pt x="34" y="15"/>
                    <a:pt x="35" y="14"/>
                    <a:pt x="35" y="14"/>
                  </a:cubicBezTo>
                  <a:cubicBezTo>
                    <a:pt x="36" y="13"/>
                    <a:pt x="36" y="12"/>
                    <a:pt x="37" y="12"/>
                  </a:cubicBezTo>
                  <a:cubicBezTo>
                    <a:pt x="38" y="11"/>
                    <a:pt x="38" y="11"/>
                    <a:pt x="38" y="11"/>
                  </a:cubicBezTo>
                  <a:cubicBezTo>
                    <a:pt x="39" y="10"/>
                    <a:pt x="39" y="10"/>
                    <a:pt x="39" y="10"/>
                  </a:cubicBezTo>
                  <a:cubicBezTo>
                    <a:pt x="39" y="10"/>
                    <a:pt x="40" y="10"/>
                    <a:pt x="40" y="10"/>
                  </a:cubicBezTo>
                  <a:cubicBezTo>
                    <a:pt x="41" y="9"/>
                    <a:pt x="41" y="9"/>
                    <a:pt x="41" y="9"/>
                  </a:cubicBezTo>
                  <a:cubicBezTo>
                    <a:pt x="42" y="9"/>
                    <a:pt x="42" y="9"/>
                    <a:pt x="42" y="9"/>
                  </a:cubicBezTo>
                  <a:cubicBezTo>
                    <a:pt x="43" y="10"/>
                    <a:pt x="43" y="10"/>
                    <a:pt x="43" y="10"/>
                  </a:cubicBezTo>
                  <a:cubicBezTo>
                    <a:pt x="43" y="10"/>
                    <a:pt x="43" y="10"/>
                    <a:pt x="43" y="10"/>
                  </a:cubicBezTo>
                  <a:cubicBezTo>
                    <a:pt x="43" y="11"/>
                    <a:pt x="43" y="11"/>
                    <a:pt x="43" y="11"/>
                  </a:cubicBezTo>
                  <a:cubicBezTo>
                    <a:pt x="43" y="12"/>
                    <a:pt x="43" y="12"/>
                    <a:pt x="43" y="12"/>
                  </a:cubicBezTo>
                  <a:cubicBezTo>
                    <a:pt x="42" y="12"/>
                    <a:pt x="42" y="12"/>
                    <a:pt x="42" y="13"/>
                  </a:cubicBezTo>
                  <a:cubicBezTo>
                    <a:pt x="41" y="13"/>
                    <a:pt x="41" y="13"/>
                    <a:pt x="41" y="13"/>
                  </a:cubicBezTo>
                  <a:cubicBezTo>
                    <a:pt x="40" y="14"/>
                    <a:pt x="40" y="14"/>
                    <a:pt x="40" y="14"/>
                  </a:cubicBezTo>
                  <a:cubicBezTo>
                    <a:pt x="39" y="14"/>
                    <a:pt x="39" y="14"/>
                    <a:pt x="39" y="14"/>
                  </a:cubicBezTo>
                  <a:cubicBezTo>
                    <a:pt x="38" y="15"/>
                    <a:pt x="37" y="17"/>
                    <a:pt x="36" y="18"/>
                  </a:cubicBezTo>
                  <a:cubicBezTo>
                    <a:pt x="35" y="19"/>
                    <a:pt x="35" y="20"/>
                    <a:pt x="34" y="21"/>
                  </a:cubicBezTo>
                  <a:cubicBezTo>
                    <a:pt x="33" y="23"/>
                    <a:pt x="33" y="24"/>
                    <a:pt x="32" y="25"/>
                  </a:cubicBezTo>
                  <a:cubicBezTo>
                    <a:pt x="32" y="26"/>
                    <a:pt x="32" y="28"/>
                    <a:pt x="32" y="29"/>
                  </a:cubicBezTo>
                  <a:cubicBezTo>
                    <a:pt x="32" y="29"/>
                    <a:pt x="32" y="30"/>
                    <a:pt x="32" y="30"/>
                  </a:cubicBezTo>
                  <a:cubicBezTo>
                    <a:pt x="32" y="30"/>
                    <a:pt x="33" y="31"/>
                    <a:pt x="33" y="31"/>
                  </a:cubicBezTo>
                  <a:cubicBezTo>
                    <a:pt x="33" y="31"/>
                    <a:pt x="34" y="32"/>
                    <a:pt x="34" y="32"/>
                  </a:cubicBezTo>
                  <a:cubicBezTo>
                    <a:pt x="34" y="32"/>
                    <a:pt x="35" y="32"/>
                    <a:pt x="35" y="32"/>
                  </a:cubicBezTo>
                  <a:cubicBezTo>
                    <a:pt x="35" y="32"/>
                    <a:pt x="35" y="32"/>
                    <a:pt x="35" y="32"/>
                  </a:cubicBezTo>
                  <a:cubicBezTo>
                    <a:pt x="35" y="31"/>
                    <a:pt x="35" y="31"/>
                    <a:pt x="35" y="31"/>
                  </a:cubicBezTo>
                  <a:cubicBezTo>
                    <a:pt x="35" y="30"/>
                    <a:pt x="35" y="28"/>
                    <a:pt x="35" y="27"/>
                  </a:cubicBezTo>
                  <a:cubicBezTo>
                    <a:pt x="36" y="27"/>
                    <a:pt x="36" y="26"/>
                    <a:pt x="36" y="25"/>
                  </a:cubicBezTo>
                  <a:cubicBezTo>
                    <a:pt x="37" y="25"/>
                    <a:pt x="37" y="24"/>
                    <a:pt x="38" y="24"/>
                  </a:cubicBezTo>
                  <a:cubicBezTo>
                    <a:pt x="38" y="23"/>
                    <a:pt x="39" y="23"/>
                    <a:pt x="39" y="22"/>
                  </a:cubicBezTo>
                  <a:cubicBezTo>
                    <a:pt x="40" y="22"/>
                    <a:pt x="40" y="22"/>
                    <a:pt x="41" y="21"/>
                  </a:cubicBezTo>
                  <a:cubicBezTo>
                    <a:pt x="42" y="21"/>
                    <a:pt x="42" y="21"/>
                    <a:pt x="42" y="21"/>
                  </a:cubicBezTo>
                  <a:cubicBezTo>
                    <a:pt x="43" y="21"/>
                    <a:pt x="43" y="21"/>
                    <a:pt x="43" y="21"/>
                  </a:cubicBezTo>
                  <a:cubicBezTo>
                    <a:pt x="44" y="21"/>
                    <a:pt x="44" y="21"/>
                    <a:pt x="44" y="21"/>
                  </a:cubicBezTo>
                  <a:cubicBezTo>
                    <a:pt x="44" y="21"/>
                    <a:pt x="45" y="21"/>
                    <a:pt x="45" y="20"/>
                  </a:cubicBezTo>
                  <a:cubicBezTo>
                    <a:pt x="46" y="20"/>
                    <a:pt x="47" y="20"/>
                    <a:pt x="47" y="21"/>
                  </a:cubicBezTo>
                  <a:cubicBezTo>
                    <a:pt x="48" y="21"/>
                    <a:pt x="49" y="21"/>
                    <a:pt x="50" y="22"/>
                  </a:cubicBezTo>
                  <a:cubicBezTo>
                    <a:pt x="50" y="22"/>
                    <a:pt x="51" y="22"/>
                    <a:pt x="51" y="23"/>
                  </a:cubicBezTo>
                  <a:cubicBezTo>
                    <a:pt x="52" y="24"/>
                    <a:pt x="52" y="24"/>
                    <a:pt x="52" y="25"/>
                  </a:cubicBezTo>
                  <a:close/>
                  <a:moveTo>
                    <a:pt x="49" y="25"/>
                  </a:moveTo>
                  <a:cubicBezTo>
                    <a:pt x="49" y="25"/>
                    <a:pt x="49" y="25"/>
                    <a:pt x="49" y="25"/>
                  </a:cubicBezTo>
                  <a:cubicBezTo>
                    <a:pt x="48" y="24"/>
                    <a:pt x="48" y="24"/>
                    <a:pt x="48" y="24"/>
                  </a:cubicBezTo>
                  <a:cubicBezTo>
                    <a:pt x="47" y="24"/>
                    <a:pt x="47" y="24"/>
                    <a:pt x="46" y="24"/>
                  </a:cubicBezTo>
                  <a:cubicBezTo>
                    <a:pt x="45" y="23"/>
                    <a:pt x="45" y="23"/>
                    <a:pt x="44" y="24"/>
                  </a:cubicBezTo>
                  <a:cubicBezTo>
                    <a:pt x="43" y="24"/>
                    <a:pt x="42" y="24"/>
                    <a:pt x="41" y="24"/>
                  </a:cubicBezTo>
                  <a:cubicBezTo>
                    <a:pt x="40" y="25"/>
                    <a:pt x="39" y="26"/>
                    <a:pt x="39" y="26"/>
                  </a:cubicBezTo>
                  <a:cubicBezTo>
                    <a:pt x="38" y="27"/>
                    <a:pt x="38" y="28"/>
                    <a:pt x="38" y="29"/>
                  </a:cubicBezTo>
                  <a:cubicBezTo>
                    <a:pt x="38" y="30"/>
                    <a:pt x="37" y="31"/>
                    <a:pt x="38" y="32"/>
                  </a:cubicBezTo>
                  <a:cubicBezTo>
                    <a:pt x="38" y="33"/>
                    <a:pt x="38" y="33"/>
                    <a:pt x="38" y="33"/>
                  </a:cubicBezTo>
                  <a:cubicBezTo>
                    <a:pt x="39" y="33"/>
                    <a:pt x="39" y="33"/>
                    <a:pt x="39" y="33"/>
                  </a:cubicBezTo>
                  <a:cubicBezTo>
                    <a:pt x="40" y="32"/>
                    <a:pt x="40" y="32"/>
                    <a:pt x="40" y="32"/>
                  </a:cubicBezTo>
                  <a:cubicBezTo>
                    <a:pt x="40" y="32"/>
                    <a:pt x="40" y="32"/>
                    <a:pt x="40" y="32"/>
                  </a:cubicBezTo>
                  <a:cubicBezTo>
                    <a:pt x="41" y="32"/>
                    <a:pt x="42" y="32"/>
                    <a:pt x="42" y="32"/>
                  </a:cubicBezTo>
                  <a:cubicBezTo>
                    <a:pt x="43" y="32"/>
                    <a:pt x="44" y="31"/>
                    <a:pt x="44" y="31"/>
                  </a:cubicBezTo>
                  <a:cubicBezTo>
                    <a:pt x="45" y="30"/>
                    <a:pt x="46" y="30"/>
                    <a:pt x="46" y="29"/>
                  </a:cubicBezTo>
                  <a:cubicBezTo>
                    <a:pt x="47" y="29"/>
                    <a:pt x="47" y="29"/>
                    <a:pt x="48" y="28"/>
                  </a:cubicBezTo>
                  <a:cubicBezTo>
                    <a:pt x="48" y="28"/>
                    <a:pt x="49" y="27"/>
                    <a:pt x="49" y="27"/>
                  </a:cubicBezTo>
                  <a:cubicBezTo>
                    <a:pt x="49" y="26"/>
                    <a:pt x="49" y="26"/>
                    <a:pt x="49" y="25"/>
                  </a:cubicBezTo>
                  <a:close/>
                  <a:moveTo>
                    <a:pt x="82" y="16"/>
                  </a:moveTo>
                  <a:cubicBezTo>
                    <a:pt x="82" y="18"/>
                    <a:pt x="82" y="19"/>
                    <a:pt x="81" y="21"/>
                  </a:cubicBezTo>
                  <a:cubicBezTo>
                    <a:pt x="80" y="23"/>
                    <a:pt x="79" y="25"/>
                    <a:pt x="77" y="26"/>
                  </a:cubicBezTo>
                  <a:cubicBezTo>
                    <a:pt x="76" y="28"/>
                    <a:pt x="74" y="29"/>
                    <a:pt x="72" y="31"/>
                  </a:cubicBezTo>
                  <a:cubicBezTo>
                    <a:pt x="70" y="32"/>
                    <a:pt x="68" y="32"/>
                    <a:pt x="67" y="33"/>
                  </a:cubicBezTo>
                  <a:cubicBezTo>
                    <a:pt x="65" y="33"/>
                    <a:pt x="63" y="34"/>
                    <a:pt x="62" y="34"/>
                  </a:cubicBezTo>
                  <a:cubicBezTo>
                    <a:pt x="60" y="34"/>
                    <a:pt x="59" y="33"/>
                    <a:pt x="57" y="32"/>
                  </a:cubicBezTo>
                  <a:cubicBezTo>
                    <a:pt x="56" y="31"/>
                    <a:pt x="55" y="29"/>
                    <a:pt x="55" y="27"/>
                  </a:cubicBezTo>
                  <a:cubicBezTo>
                    <a:pt x="55" y="25"/>
                    <a:pt x="55" y="24"/>
                    <a:pt x="56" y="22"/>
                  </a:cubicBezTo>
                  <a:cubicBezTo>
                    <a:pt x="56" y="20"/>
                    <a:pt x="57" y="18"/>
                    <a:pt x="58" y="16"/>
                  </a:cubicBezTo>
                  <a:cubicBezTo>
                    <a:pt x="59" y="14"/>
                    <a:pt x="60" y="13"/>
                    <a:pt x="61" y="12"/>
                  </a:cubicBezTo>
                  <a:cubicBezTo>
                    <a:pt x="62" y="10"/>
                    <a:pt x="64" y="9"/>
                    <a:pt x="66" y="8"/>
                  </a:cubicBezTo>
                  <a:cubicBezTo>
                    <a:pt x="67" y="7"/>
                    <a:pt x="69" y="6"/>
                    <a:pt x="70" y="6"/>
                  </a:cubicBezTo>
                  <a:cubicBezTo>
                    <a:pt x="72" y="6"/>
                    <a:pt x="73" y="6"/>
                    <a:pt x="74" y="7"/>
                  </a:cubicBezTo>
                  <a:cubicBezTo>
                    <a:pt x="76" y="7"/>
                    <a:pt x="77" y="8"/>
                    <a:pt x="78" y="9"/>
                  </a:cubicBezTo>
                  <a:cubicBezTo>
                    <a:pt x="79" y="9"/>
                    <a:pt x="80" y="9"/>
                    <a:pt x="80" y="10"/>
                  </a:cubicBezTo>
                  <a:cubicBezTo>
                    <a:pt x="81" y="11"/>
                    <a:pt x="82" y="13"/>
                    <a:pt x="82" y="16"/>
                  </a:cubicBezTo>
                  <a:close/>
                  <a:moveTo>
                    <a:pt x="79" y="17"/>
                  </a:moveTo>
                  <a:cubicBezTo>
                    <a:pt x="79" y="16"/>
                    <a:pt x="79" y="15"/>
                    <a:pt x="78" y="14"/>
                  </a:cubicBezTo>
                  <a:cubicBezTo>
                    <a:pt x="78" y="13"/>
                    <a:pt x="78" y="13"/>
                    <a:pt x="77" y="12"/>
                  </a:cubicBezTo>
                  <a:cubicBezTo>
                    <a:pt x="76" y="11"/>
                    <a:pt x="76" y="11"/>
                    <a:pt x="76" y="11"/>
                  </a:cubicBezTo>
                  <a:cubicBezTo>
                    <a:pt x="75" y="11"/>
                    <a:pt x="75" y="11"/>
                    <a:pt x="75" y="11"/>
                  </a:cubicBezTo>
                  <a:cubicBezTo>
                    <a:pt x="75" y="10"/>
                    <a:pt x="74" y="10"/>
                    <a:pt x="74" y="10"/>
                  </a:cubicBezTo>
                  <a:cubicBezTo>
                    <a:pt x="73" y="10"/>
                    <a:pt x="73" y="10"/>
                    <a:pt x="72" y="10"/>
                  </a:cubicBezTo>
                  <a:cubicBezTo>
                    <a:pt x="72" y="10"/>
                    <a:pt x="72" y="10"/>
                    <a:pt x="72" y="10"/>
                  </a:cubicBezTo>
                  <a:cubicBezTo>
                    <a:pt x="71" y="10"/>
                    <a:pt x="71" y="10"/>
                    <a:pt x="70" y="10"/>
                  </a:cubicBezTo>
                  <a:cubicBezTo>
                    <a:pt x="70" y="10"/>
                    <a:pt x="69" y="10"/>
                    <a:pt x="68" y="10"/>
                  </a:cubicBezTo>
                  <a:cubicBezTo>
                    <a:pt x="67" y="10"/>
                    <a:pt x="67" y="11"/>
                    <a:pt x="66" y="11"/>
                  </a:cubicBezTo>
                  <a:cubicBezTo>
                    <a:pt x="66" y="12"/>
                    <a:pt x="65" y="12"/>
                    <a:pt x="64" y="13"/>
                  </a:cubicBezTo>
                  <a:cubicBezTo>
                    <a:pt x="62" y="15"/>
                    <a:pt x="61" y="17"/>
                    <a:pt x="60" y="19"/>
                  </a:cubicBezTo>
                  <a:cubicBezTo>
                    <a:pt x="59" y="21"/>
                    <a:pt x="59" y="23"/>
                    <a:pt x="59" y="26"/>
                  </a:cubicBezTo>
                  <a:cubicBezTo>
                    <a:pt x="59" y="27"/>
                    <a:pt x="59" y="27"/>
                    <a:pt x="59" y="28"/>
                  </a:cubicBezTo>
                  <a:cubicBezTo>
                    <a:pt x="60" y="29"/>
                    <a:pt x="60" y="29"/>
                    <a:pt x="61" y="30"/>
                  </a:cubicBezTo>
                  <a:cubicBezTo>
                    <a:pt x="62" y="30"/>
                    <a:pt x="63" y="30"/>
                    <a:pt x="64" y="30"/>
                  </a:cubicBezTo>
                  <a:cubicBezTo>
                    <a:pt x="66" y="30"/>
                    <a:pt x="67" y="29"/>
                    <a:pt x="69" y="28"/>
                  </a:cubicBezTo>
                  <a:cubicBezTo>
                    <a:pt x="71" y="27"/>
                    <a:pt x="72" y="27"/>
                    <a:pt x="73" y="25"/>
                  </a:cubicBezTo>
                  <a:cubicBezTo>
                    <a:pt x="74" y="25"/>
                    <a:pt x="74" y="25"/>
                    <a:pt x="74" y="24"/>
                  </a:cubicBezTo>
                  <a:cubicBezTo>
                    <a:pt x="75" y="24"/>
                    <a:pt x="75" y="23"/>
                    <a:pt x="76" y="23"/>
                  </a:cubicBezTo>
                  <a:cubicBezTo>
                    <a:pt x="77" y="22"/>
                    <a:pt x="77" y="21"/>
                    <a:pt x="78" y="20"/>
                  </a:cubicBezTo>
                  <a:cubicBezTo>
                    <a:pt x="79" y="19"/>
                    <a:pt x="79" y="18"/>
                    <a:pt x="79" y="17"/>
                  </a:cubicBezTo>
                  <a:close/>
                  <a:moveTo>
                    <a:pt x="111" y="13"/>
                  </a:moveTo>
                  <a:cubicBezTo>
                    <a:pt x="111" y="15"/>
                    <a:pt x="111" y="16"/>
                    <a:pt x="110" y="18"/>
                  </a:cubicBezTo>
                  <a:cubicBezTo>
                    <a:pt x="109" y="20"/>
                    <a:pt x="108" y="22"/>
                    <a:pt x="106" y="23"/>
                  </a:cubicBezTo>
                  <a:cubicBezTo>
                    <a:pt x="105" y="25"/>
                    <a:pt x="103" y="26"/>
                    <a:pt x="101" y="28"/>
                  </a:cubicBezTo>
                  <a:cubicBezTo>
                    <a:pt x="99" y="29"/>
                    <a:pt x="97" y="29"/>
                    <a:pt x="96" y="30"/>
                  </a:cubicBezTo>
                  <a:cubicBezTo>
                    <a:pt x="94" y="30"/>
                    <a:pt x="92" y="31"/>
                    <a:pt x="91" y="31"/>
                  </a:cubicBezTo>
                  <a:cubicBezTo>
                    <a:pt x="89" y="31"/>
                    <a:pt x="88" y="30"/>
                    <a:pt x="86" y="29"/>
                  </a:cubicBezTo>
                  <a:cubicBezTo>
                    <a:pt x="85" y="28"/>
                    <a:pt x="84" y="26"/>
                    <a:pt x="84" y="24"/>
                  </a:cubicBezTo>
                  <a:cubicBezTo>
                    <a:pt x="84" y="22"/>
                    <a:pt x="84" y="21"/>
                    <a:pt x="85" y="19"/>
                  </a:cubicBezTo>
                  <a:cubicBezTo>
                    <a:pt x="85" y="17"/>
                    <a:pt x="86" y="15"/>
                    <a:pt x="87" y="13"/>
                  </a:cubicBezTo>
                  <a:cubicBezTo>
                    <a:pt x="88" y="11"/>
                    <a:pt x="89" y="10"/>
                    <a:pt x="90" y="9"/>
                  </a:cubicBezTo>
                  <a:cubicBezTo>
                    <a:pt x="91" y="7"/>
                    <a:pt x="93" y="6"/>
                    <a:pt x="95" y="5"/>
                  </a:cubicBezTo>
                  <a:cubicBezTo>
                    <a:pt x="96" y="4"/>
                    <a:pt x="98" y="3"/>
                    <a:pt x="99" y="3"/>
                  </a:cubicBezTo>
                  <a:cubicBezTo>
                    <a:pt x="101" y="3"/>
                    <a:pt x="102" y="3"/>
                    <a:pt x="103" y="4"/>
                  </a:cubicBezTo>
                  <a:cubicBezTo>
                    <a:pt x="105" y="4"/>
                    <a:pt x="106" y="5"/>
                    <a:pt x="107" y="6"/>
                  </a:cubicBezTo>
                  <a:cubicBezTo>
                    <a:pt x="108" y="6"/>
                    <a:pt x="109" y="6"/>
                    <a:pt x="109" y="7"/>
                  </a:cubicBezTo>
                  <a:cubicBezTo>
                    <a:pt x="110" y="8"/>
                    <a:pt x="111" y="10"/>
                    <a:pt x="111" y="13"/>
                  </a:cubicBezTo>
                  <a:close/>
                  <a:moveTo>
                    <a:pt x="108" y="14"/>
                  </a:moveTo>
                  <a:cubicBezTo>
                    <a:pt x="108" y="13"/>
                    <a:pt x="108" y="12"/>
                    <a:pt x="107" y="11"/>
                  </a:cubicBezTo>
                  <a:cubicBezTo>
                    <a:pt x="107" y="10"/>
                    <a:pt x="107" y="10"/>
                    <a:pt x="106" y="9"/>
                  </a:cubicBezTo>
                  <a:cubicBezTo>
                    <a:pt x="105" y="8"/>
                    <a:pt x="105" y="8"/>
                    <a:pt x="105" y="8"/>
                  </a:cubicBezTo>
                  <a:cubicBezTo>
                    <a:pt x="104" y="8"/>
                    <a:pt x="104" y="8"/>
                    <a:pt x="104" y="8"/>
                  </a:cubicBezTo>
                  <a:cubicBezTo>
                    <a:pt x="104" y="7"/>
                    <a:pt x="103" y="7"/>
                    <a:pt x="103" y="7"/>
                  </a:cubicBezTo>
                  <a:cubicBezTo>
                    <a:pt x="102" y="7"/>
                    <a:pt x="102" y="7"/>
                    <a:pt x="101" y="7"/>
                  </a:cubicBezTo>
                  <a:cubicBezTo>
                    <a:pt x="101" y="7"/>
                    <a:pt x="101" y="7"/>
                    <a:pt x="101" y="7"/>
                  </a:cubicBezTo>
                  <a:cubicBezTo>
                    <a:pt x="100" y="7"/>
                    <a:pt x="100" y="7"/>
                    <a:pt x="99" y="7"/>
                  </a:cubicBezTo>
                  <a:cubicBezTo>
                    <a:pt x="99" y="7"/>
                    <a:pt x="98" y="7"/>
                    <a:pt x="97" y="7"/>
                  </a:cubicBezTo>
                  <a:cubicBezTo>
                    <a:pt x="96" y="7"/>
                    <a:pt x="96" y="8"/>
                    <a:pt x="95" y="8"/>
                  </a:cubicBezTo>
                  <a:cubicBezTo>
                    <a:pt x="95" y="9"/>
                    <a:pt x="94" y="9"/>
                    <a:pt x="93" y="10"/>
                  </a:cubicBezTo>
                  <a:cubicBezTo>
                    <a:pt x="91" y="12"/>
                    <a:pt x="90" y="14"/>
                    <a:pt x="89" y="16"/>
                  </a:cubicBezTo>
                  <a:cubicBezTo>
                    <a:pt x="88" y="18"/>
                    <a:pt x="88" y="20"/>
                    <a:pt x="88" y="23"/>
                  </a:cubicBezTo>
                  <a:cubicBezTo>
                    <a:pt x="88" y="24"/>
                    <a:pt x="88" y="24"/>
                    <a:pt x="88" y="25"/>
                  </a:cubicBezTo>
                  <a:cubicBezTo>
                    <a:pt x="89" y="26"/>
                    <a:pt x="89" y="26"/>
                    <a:pt x="90" y="27"/>
                  </a:cubicBezTo>
                  <a:cubicBezTo>
                    <a:pt x="91" y="27"/>
                    <a:pt x="92" y="27"/>
                    <a:pt x="93" y="27"/>
                  </a:cubicBezTo>
                  <a:cubicBezTo>
                    <a:pt x="95" y="27"/>
                    <a:pt x="97" y="26"/>
                    <a:pt x="99" y="25"/>
                  </a:cubicBezTo>
                  <a:cubicBezTo>
                    <a:pt x="100" y="24"/>
                    <a:pt x="101" y="24"/>
                    <a:pt x="102" y="22"/>
                  </a:cubicBezTo>
                  <a:cubicBezTo>
                    <a:pt x="103" y="22"/>
                    <a:pt x="103" y="22"/>
                    <a:pt x="104" y="21"/>
                  </a:cubicBezTo>
                  <a:cubicBezTo>
                    <a:pt x="104" y="21"/>
                    <a:pt x="104" y="20"/>
                    <a:pt x="105" y="20"/>
                  </a:cubicBezTo>
                  <a:cubicBezTo>
                    <a:pt x="106" y="19"/>
                    <a:pt x="107" y="18"/>
                    <a:pt x="107" y="17"/>
                  </a:cubicBezTo>
                  <a:cubicBezTo>
                    <a:pt x="108" y="16"/>
                    <a:pt x="108" y="15"/>
                    <a:pt x="108" y="14"/>
                  </a:cubicBezTo>
                  <a:close/>
                  <a:moveTo>
                    <a:pt x="140" y="10"/>
                  </a:moveTo>
                  <a:cubicBezTo>
                    <a:pt x="140" y="12"/>
                    <a:pt x="140" y="13"/>
                    <a:pt x="139" y="15"/>
                  </a:cubicBezTo>
                  <a:cubicBezTo>
                    <a:pt x="138" y="17"/>
                    <a:pt x="137" y="19"/>
                    <a:pt x="135" y="20"/>
                  </a:cubicBezTo>
                  <a:cubicBezTo>
                    <a:pt x="134" y="22"/>
                    <a:pt x="132" y="23"/>
                    <a:pt x="130" y="25"/>
                  </a:cubicBezTo>
                  <a:cubicBezTo>
                    <a:pt x="128" y="26"/>
                    <a:pt x="126" y="26"/>
                    <a:pt x="125" y="27"/>
                  </a:cubicBezTo>
                  <a:cubicBezTo>
                    <a:pt x="123" y="27"/>
                    <a:pt x="121" y="28"/>
                    <a:pt x="120" y="28"/>
                  </a:cubicBezTo>
                  <a:cubicBezTo>
                    <a:pt x="118" y="28"/>
                    <a:pt x="117" y="27"/>
                    <a:pt x="115" y="26"/>
                  </a:cubicBezTo>
                  <a:cubicBezTo>
                    <a:pt x="114" y="25"/>
                    <a:pt x="113" y="23"/>
                    <a:pt x="113" y="21"/>
                  </a:cubicBezTo>
                  <a:cubicBezTo>
                    <a:pt x="113" y="19"/>
                    <a:pt x="113" y="18"/>
                    <a:pt x="114" y="16"/>
                  </a:cubicBezTo>
                  <a:cubicBezTo>
                    <a:pt x="114" y="14"/>
                    <a:pt x="115" y="12"/>
                    <a:pt x="116" y="10"/>
                  </a:cubicBezTo>
                  <a:cubicBezTo>
                    <a:pt x="117" y="8"/>
                    <a:pt x="118" y="7"/>
                    <a:pt x="119" y="6"/>
                  </a:cubicBezTo>
                  <a:cubicBezTo>
                    <a:pt x="120" y="4"/>
                    <a:pt x="122" y="3"/>
                    <a:pt x="124" y="2"/>
                  </a:cubicBezTo>
                  <a:cubicBezTo>
                    <a:pt x="125" y="1"/>
                    <a:pt x="127" y="0"/>
                    <a:pt x="128" y="0"/>
                  </a:cubicBezTo>
                  <a:cubicBezTo>
                    <a:pt x="130" y="0"/>
                    <a:pt x="131" y="0"/>
                    <a:pt x="133" y="1"/>
                  </a:cubicBezTo>
                  <a:cubicBezTo>
                    <a:pt x="134" y="1"/>
                    <a:pt x="135" y="2"/>
                    <a:pt x="136" y="3"/>
                  </a:cubicBezTo>
                  <a:cubicBezTo>
                    <a:pt x="137" y="3"/>
                    <a:pt x="138" y="3"/>
                    <a:pt x="138" y="4"/>
                  </a:cubicBezTo>
                  <a:cubicBezTo>
                    <a:pt x="139" y="5"/>
                    <a:pt x="140" y="7"/>
                    <a:pt x="140" y="10"/>
                  </a:cubicBezTo>
                  <a:close/>
                  <a:moveTo>
                    <a:pt x="137" y="11"/>
                  </a:moveTo>
                  <a:cubicBezTo>
                    <a:pt x="137" y="10"/>
                    <a:pt x="137" y="9"/>
                    <a:pt x="136" y="8"/>
                  </a:cubicBezTo>
                  <a:cubicBezTo>
                    <a:pt x="136" y="7"/>
                    <a:pt x="136" y="7"/>
                    <a:pt x="135" y="6"/>
                  </a:cubicBezTo>
                  <a:cubicBezTo>
                    <a:pt x="134" y="5"/>
                    <a:pt x="134" y="5"/>
                    <a:pt x="134" y="5"/>
                  </a:cubicBezTo>
                  <a:cubicBezTo>
                    <a:pt x="133" y="5"/>
                    <a:pt x="133" y="5"/>
                    <a:pt x="133" y="5"/>
                  </a:cubicBezTo>
                  <a:cubicBezTo>
                    <a:pt x="133" y="4"/>
                    <a:pt x="132" y="4"/>
                    <a:pt x="132" y="4"/>
                  </a:cubicBezTo>
                  <a:cubicBezTo>
                    <a:pt x="132" y="4"/>
                    <a:pt x="131" y="4"/>
                    <a:pt x="130" y="4"/>
                  </a:cubicBezTo>
                  <a:cubicBezTo>
                    <a:pt x="130" y="4"/>
                    <a:pt x="130" y="4"/>
                    <a:pt x="130" y="4"/>
                  </a:cubicBezTo>
                  <a:cubicBezTo>
                    <a:pt x="129" y="4"/>
                    <a:pt x="129" y="4"/>
                    <a:pt x="128" y="4"/>
                  </a:cubicBezTo>
                  <a:cubicBezTo>
                    <a:pt x="128" y="4"/>
                    <a:pt x="127" y="4"/>
                    <a:pt x="126" y="4"/>
                  </a:cubicBezTo>
                  <a:cubicBezTo>
                    <a:pt x="125" y="4"/>
                    <a:pt x="125" y="5"/>
                    <a:pt x="124" y="5"/>
                  </a:cubicBezTo>
                  <a:cubicBezTo>
                    <a:pt x="124" y="5"/>
                    <a:pt x="123" y="6"/>
                    <a:pt x="122" y="7"/>
                  </a:cubicBezTo>
                  <a:cubicBezTo>
                    <a:pt x="121" y="9"/>
                    <a:pt x="119" y="11"/>
                    <a:pt x="118" y="13"/>
                  </a:cubicBezTo>
                  <a:cubicBezTo>
                    <a:pt x="117" y="15"/>
                    <a:pt x="117" y="17"/>
                    <a:pt x="117" y="20"/>
                  </a:cubicBezTo>
                  <a:cubicBezTo>
                    <a:pt x="117" y="20"/>
                    <a:pt x="117" y="21"/>
                    <a:pt x="117" y="22"/>
                  </a:cubicBezTo>
                  <a:cubicBezTo>
                    <a:pt x="118" y="23"/>
                    <a:pt x="118" y="23"/>
                    <a:pt x="119" y="24"/>
                  </a:cubicBezTo>
                  <a:cubicBezTo>
                    <a:pt x="120" y="24"/>
                    <a:pt x="121" y="24"/>
                    <a:pt x="123" y="24"/>
                  </a:cubicBezTo>
                  <a:cubicBezTo>
                    <a:pt x="124" y="24"/>
                    <a:pt x="126" y="23"/>
                    <a:pt x="128" y="22"/>
                  </a:cubicBezTo>
                  <a:cubicBezTo>
                    <a:pt x="129" y="21"/>
                    <a:pt x="130" y="21"/>
                    <a:pt x="131" y="19"/>
                  </a:cubicBezTo>
                  <a:cubicBezTo>
                    <a:pt x="132" y="19"/>
                    <a:pt x="132" y="19"/>
                    <a:pt x="133" y="18"/>
                  </a:cubicBezTo>
                  <a:cubicBezTo>
                    <a:pt x="133" y="18"/>
                    <a:pt x="133" y="17"/>
                    <a:pt x="134" y="17"/>
                  </a:cubicBezTo>
                  <a:cubicBezTo>
                    <a:pt x="135" y="16"/>
                    <a:pt x="136" y="15"/>
                    <a:pt x="136" y="14"/>
                  </a:cubicBezTo>
                  <a:cubicBezTo>
                    <a:pt x="137" y="13"/>
                    <a:pt x="137" y="12"/>
                    <a:pt x="137" y="11"/>
                  </a:cubicBezTo>
                  <a:close/>
                </a:path>
              </a:pathLst>
            </a:custGeom>
            <a:solidFill>
              <a:srgbClr val="529A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266"/>
            <p:cNvSpPr/>
            <p:nvPr/>
          </p:nvSpPr>
          <p:spPr bwMode="auto">
            <a:xfrm>
              <a:off x="2939" y="3258"/>
              <a:ext cx="500" cy="331"/>
            </a:xfrm>
            <a:custGeom>
              <a:avLst/>
              <a:gdLst>
                <a:gd name="T0" fmla="*/ 0 w 500"/>
                <a:gd name="T1" fmla="*/ 76 h 331"/>
                <a:gd name="T2" fmla="*/ 457 w 500"/>
                <a:gd name="T3" fmla="*/ 0 h 331"/>
                <a:gd name="T4" fmla="*/ 500 w 500"/>
                <a:gd name="T5" fmla="*/ 254 h 331"/>
                <a:gd name="T6" fmla="*/ 42 w 500"/>
                <a:gd name="T7" fmla="*/ 331 h 331"/>
                <a:gd name="T8" fmla="*/ 0 w 500"/>
                <a:gd name="T9" fmla="*/ 76 h 331"/>
              </a:gdLst>
              <a:ahLst/>
              <a:cxnLst>
                <a:cxn ang="0">
                  <a:pos x="T0" y="T1"/>
                </a:cxn>
                <a:cxn ang="0">
                  <a:pos x="T2" y="T3"/>
                </a:cxn>
                <a:cxn ang="0">
                  <a:pos x="T4" y="T5"/>
                </a:cxn>
                <a:cxn ang="0">
                  <a:pos x="T6" y="T7"/>
                </a:cxn>
                <a:cxn ang="0">
                  <a:pos x="T8" y="T9"/>
                </a:cxn>
              </a:cxnLst>
              <a:rect l="0" t="0" r="r" b="b"/>
              <a:pathLst>
                <a:path w="500" h="331">
                  <a:moveTo>
                    <a:pt x="0" y="76"/>
                  </a:moveTo>
                  <a:lnTo>
                    <a:pt x="457" y="0"/>
                  </a:lnTo>
                  <a:lnTo>
                    <a:pt x="500" y="254"/>
                  </a:lnTo>
                  <a:lnTo>
                    <a:pt x="42" y="331"/>
                  </a:lnTo>
                  <a:lnTo>
                    <a:pt x="0" y="76"/>
                  </a:lnTo>
                  <a:close/>
                </a:path>
              </a:pathLst>
            </a:custGeom>
            <a:solidFill>
              <a:srgbClr val="D6D6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267"/>
            <p:cNvSpPr>
              <a:spLocks noEditPoints="1"/>
            </p:cNvSpPr>
            <p:nvPr/>
          </p:nvSpPr>
          <p:spPr bwMode="auto">
            <a:xfrm>
              <a:off x="2990" y="3460"/>
              <a:ext cx="429" cy="108"/>
            </a:xfrm>
            <a:custGeom>
              <a:avLst/>
              <a:gdLst>
                <a:gd name="T0" fmla="*/ 31 w 429"/>
                <a:gd name="T1" fmla="*/ 91 h 108"/>
                <a:gd name="T2" fmla="*/ 190 w 429"/>
                <a:gd name="T3" fmla="*/ 65 h 108"/>
                <a:gd name="T4" fmla="*/ 190 w 429"/>
                <a:gd name="T5" fmla="*/ 68 h 108"/>
                <a:gd name="T6" fmla="*/ 32 w 429"/>
                <a:gd name="T7" fmla="*/ 96 h 108"/>
                <a:gd name="T8" fmla="*/ 31 w 429"/>
                <a:gd name="T9" fmla="*/ 91 h 108"/>
                <a:gd name="T10" fmla="*/ 428 w 429"/>
                <a:gd name="T11" fmla="*/ 33 h 108"/>
                <a:gd name="T12" fmla="*/ 242 w 429"/>
                <a:gd name="T13" fmla="*/ 65 h 108"/>
                <a:gd name="T14" fmla="*/ 243 w 429"/>
                <a:gd name="T15" fmla="*/ 68 h 108"/>
                <a:gd name="T16" fmla="*/ 429 w 429"/>
                <a:gd name="T17" fmla="*/ 37 h 108"/>
                <a:gd name="T18" fmla="*/ 428 w 429"/>
                <a:gd name="T19" fmla="*/ 33 h 108"/>
                <a:gd name="T20" fmla="*/ 422 w 429"/>
                <a:gd name="T21" fmla="*/ 0 h 108"/>
                <a:gd name="T22" fmla="*/ 236 w 429"/>
                <a:gd name="T23" fmla="*/ 31 h 108"/>
                <a:gd name="T24" fmla="*/ 236 w 429"/>
                <a:gd name="T25" fmla="*/ 35 h 108"/>
                <a:gd name="T26" fmla="*/ 423 w 429"/>
                <a:gd name="T27" fmla="*/ 4 h 108"/>
                <a:gd name="T28" fmla="*/ 422 w 429"/>
                <a:gd name="T29" fmla="*/ 0 h 108"/>
                <a:gd name="T30" fmla="*/ 423 w 429"/>
                <a:gd name="T31" fmla="*/ 9 h 108"/>
                <a:gd name="T32" fmla="*/ 267 w 429"/>
                <a:gd name="T33" fmla="*/ 35 h 108"/>
                <a:gd name="T34" fmla="*/ 268 w 429"/>
                <a:gd name="T35" fmla="*/ 39 h 108"/>
                <a:gd name="T36" fmla="*/ 424 w 429"/>
                <a:gd name="T37" fmla="*/ 13 h 108"/>
                <a:gd name="T38" fmla="*/ 423 w 429"/>
                <a:gd name="T39" fmla="*/ 9 h 108"/>
                <a:gd name="T40" fmla="*/ 425 w 429"/>
                <a:gd name="T41" fmla="*/ 17 h 108"/>
                <a:gd name="T42" fmla="*/ 239 w 429"/>
                <a:gd name="T43" fmla="*/ 48 h 108"/>
                <a:gd name="T44" fmla="*/ 240 w 429"/>
                <a:gd name="T45" fmla="*/ 52 h 108"/>
                <a:gd name="T46" fmla="*/ 426 w 429"/>
                <a:gd name="T47" fmla="*/ 21 h 108"/>
                <a:gd name="T48" fmla="*/ 425 w 429"/>
                <a:gd name="T49" fmla="*/ 17 h 108"/>
                <a:gd name="T50" fmla="*/ 400 w 429"/>
                <a:gd name="T51" fmla="*/ 30 h 108"/>
                <a:gd name="T52" fmla="*/ 240 w 429"/>
                <a:gd name="T53" fmla="*/ 57 h 108"/>
                <a:gd name="T54" fmla="*/ 241 w 429"/>
                <a:gd name="T55" fmla="*/ 60 h 108"/>
                <a:gd name="T56" fmla="*/ 400 w 429"/>
                <a:gd name="T57" fmla="*/ 33 h 108"/>
                <a:gd name="T58" fmla="*/ 400 w 429"/>
                <a:gd name="T59" fmla="*/ 30 h 108"/>
                <a:gd name="T60" fmla="*/ 6 w 429"/>
                <a:gd name="T61" fmla="*/ 105 h 108"/>
                <a:gd name="T62" fmla="*/ 191 w 429"/>
                <a:gd name="T63" fmla="*/ 73 h 108"/>
                <a:gd name="T64" fmla="*/ 192 w 429"/>
                <a:gd name="T65" fmla="*/ 77 h 108"/>
                <a:gd name="T66" fmla="*/ 6 w 429"/>
                <a:gd name="T67" fmla="*/ 108 h 108"/>
                <a:gd name="T68" fmla="*/ 6 w 429"/>
                <a:gd name="T69" fmla="*/ 105 h 108"/>
                <a:gd name="T70" fmla="*/ 0 w 429"/>
                <a:gd name="T71" fmla="*/ 71 h 108"/>
                <a:gd name="T72" fmla="*/ 186 w 429"/>
                <a:gd name="T73" fmla="*/ 40 h 108"/>
                <a:gd name="T74" fmla="*/ 187 w 429"/>
                <a:gd name="T75" fmla="*/ 44 h 108"/>
                <a:gd name="T76" fmla="*/ 0 w 429"/>
                <a:gd name="T77" fmla="*/ 75 h 108"/>
                <a:gd name="T78" fmla="*/ 0 w 429"/>
                <a:gd name="T79" fmla="*/ 71 h 108"/>
                <a:gd name="T80" fmla="*/ 1 w 429"/>
                <a:gd name="T81" fmla="*/ 79 h 108"/>
                <a:gd name="T82" fmla="*/ 157 w 429"/>
                <a:gd name="T83" fmla="*/ 53 h 108"/>
                <a:gd name="T84" fmla="*/ 158 w 429"/>
                <a:gd name="T85" fmla="*/ 57 h 108"/>
                <a:gd name="T86" fmla="*/ 2 w 429"/>
                <a:gd name="T87" fmla="*/ 83 h 108"/>
                <a:gd name="T88" fmla="*/ 1 w 429"/>
                <a:gd name="T89" fmla="*/ 79 h 108"/>
                <a:gd name="T90" fmla="*/ 3 w 429"/>
                <a:gd name="T91" fmla="*/ 87 h 108"/>
                <a:gd name="T92" fmla="*/ 189 w 429"/>
                <a:gd name="T93" fmla="*/ 57 h 108"/>
                <a:gd name="T94" fmla="*/ 190 w 429"/>
                <a:gd name="T95" fmla="*/ 60 h 108"/>
                <a:gd name="T96" fmla="*/ 3 w 429"/>
                <a:gd name="T97" fmla="*/ 91 h 108"/>
                <a:gd name="T98" fmla="*/ 3 w 429"/>
                <a:gd name="T99" fmla="*/ 8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9" h="108">
                  <a:moveTo>
                    <a:pt x="31" y="91"/>
                  </a:moveTo>
                  <a:lnTo>
                    <a:pt x="190" y="65"/>
                  </a:lnTo>
                  <a:lnTo>
                    <a:pt x="190" y="68"/>
                  </a:lnTo>
                  <a:lnTo>
                    <a:pt x="32" y="96"/>
                  </a:lnTo>
                  <a:lnTo>
                    <a:pt x="31" y="91"/>
                  </a:lnTo>
                  <a:close/>
                  <a:moveTo>
                    <a:pt x="428" y="33"/>
                  </a:moveTo>
                  <a:lnTo>
                    <a:pt x="242" y="65"/>
                  </a:lnTo>
                  <a:lnTo>
                    <a:pt x="243" y="68"/>
                  </a:lnTo>
                  <a:lnTo>
                    <a:pt x="429" y="37"/>
                  </a:lnTo>
                  <a:lnTo>
                    <a:pt x="428" y="33"/>
                  </a:lnTo>
                  <a:close/>
                  <a:moveTo>
                    <a:pt x="422" y="0"/>
                  </a:moveTo>
                  <a:lnTo>
                    <a:pt x="236" y="31"/>
                  </a:lnTo>
                  <a:lnTo>
                    <a:pt x="236" y="35"/>
                  </a:lnTo>
                  <a:lnTo>
                    <a:pt x="423" y="4"/>
                  </a:lnTo>
                  <a:lnTo>
                    <a:pt x="422" y="0"/>
                  </a:lnTo>
                  <a:close/>
                  <a:moveTo>
                    <a:pt x="423" y="9"/>
                  </a:moveTo>
                  <a:lnTo>
                    <a:pt x="267" y="35"/>
                  </a:lnTo>
                  <a:lnTo>
                    <a:pt x="268" y="39"/>
                  </a:lnTo>
                  <a:lnTo>
                    <a:pt x="424" y="13"/>
                  </a:lnTo>
                  <a:lnTo>
                    <a:pt x="423" y="9"/>
                  </a:lnTo>
                  <a:close/>
                  <a:moveTo>
                    <a:pt x="425" y="17"/>
                  </a:moveTo>
                  <a:lnTo>
                    <a:pt x="239" y="48"/>
                  </a:lnTo>
                  <a:lnTo>
                    <a:pt x="240" y="52"/>
                  </a:lnTo>
                  <a:lnTo>
                    <a:pt x="426" y="21"/>
                  </a:lnTo>
                  <a:lnTo>
                    <a:pt x="425" y="17"/>
                  </a:lnTo>
                  <a:close/>
                  <a:moveTo>
                    <a:pt x="400" y="30"/>
                  </a:moveTo>
                  <a:lnTo>
                    <a:pt x="240" y="57"/>
                  </a:lnTo>
                  <a:lnTo>
                    <a:pt x="241" y="60"/>
                  </a:lnTo>
                  <a:lnTo>
                    <a:pt x="400" y="33"/>
                  </a:lnTo>
                  <a:lnTo>
                    <a:pt x="400" y="30"/>
                  </a:lnTo>
                  <a:close/>
                  <a:moveTo>
                    <a:pt x="6" y="105"/>
                  </a:moveTo>
                  <a:lnTo>
                    <a:pt x="191" y="73"/>
                  </a:lnTo>
                  <a:lnTo>
                    <a:pt x="192" y="77"/>
                  </a:lnTo>
                  <a:lnTo>
                    <a:pt x="6" y="108"/>
                  </a:lnTo>
                  <a:lnTo>
                    <a:pt x="6" y="105"/>
                  </a:lnTo>
                  <a:close/>
                  <a:moveTo>
                    <a:pt x="0" y="71"/>
                  </a:moveTo>
                  <a:lnTo>
                    <a:pt x="186" y="40"/>
                  </a:lnTo>
                  <a:lnTo>
                    <a:pt x="187" y="44"/>
                  </a:lnTo>
                  <a:lnTo>
                    <a:pt x="0" y="75"/>
                  </a:lnTo>
                  <a:lnTo>
                    <a:pt x="0" y="71"/>
                  </a:lnTo>
                  <a:close/>
                  <a:moveTo>
                    <a:pt x="1" y="79"/>
                  </a:moveTo>
                  <a:lnTo>
                    <a:pt x="157" y="53"/>
                  </a:lnTo>
                  <a:lnTo>
                    <a:pt x="158" y="57"/>
                  </a:lnTo>
                  <a:lnTo>
                    <a:pt x="2" y="83"/>
                  </a:lnTo>
                  <a:lnTo>
                    <a:pt x="1" y="79"/>
                  </a:lnTo>
                  <a:close/>
                  <a:moveTo>
                    <a:pt x="3" y="87"/>
                  </a:moveTo>
                  <a:lnTo>
                    <a:pt x="189" y="57"/>
                  </a:lnTo>
                  <a:lnTo>
                    <a:pt x="190" y="60"/>
                  </a:lnTo>
                  <a:lnTo>
                    <a:pt x="3" y="91"/>
                  </a:lnTo>
                  <a:lnTo>
                    <a:pt x="3" y="87"/>
                  </a:lnTo>
                  <a:close/>
                </a:path>
              </a:pathLst>
            </a:custGeom>
            <a:solidFill>
              <a:srgbClr val="83838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268"/>
            <p:cNvSpPr/>
            <p:nvPr/>
          </p:nvSpPr>
          <p:spPr bwMode="auto">
            <a:xfrm>
              <a:off x="2960" y="3325"/>
              <a:ext cx="193" cy="47"/>
            </a:xfrm>
            <a:custGeom>
              <a:avLst/>
              <a:gdLst>
                <a:gd name="T0" fmla="*/ 0 w 193"/>
                <a:gd name="T1" fmla="*/ 32 h 47"/>
                <a:gd name="T2" fmla="*/ 191 w 193"/>
                <a:gd name="T3" fmla="*/ 0 h 47"/>
                <a:gd name="T4" fmla="*/ 193 w 193"/>
                <a:gd name="T5" fmla="*/ 15 h 47"/>
                <a:gd name="T6" fmla="*/ 3 w 193"/>
                <a:gd name="T7" fmla="*/ 47 h 47"/>
                <a:gd name="T8" fmla="*/ 0 w 193"/>
                <a:gd name="T9" fmla="*/ 32 h 47"/>
              </a:gdLst>
              <a:ahLst/>
              <a:cxnLst>
                <a:cxn ang="0">
                  <a:pos x="T0" y="T1"/>
                </a:cxn>
                <a:cxn ang="0">
                  <a:pos x="T2" y="T3"/>
                </a:cxn>
                <a:cxn ang="0">
                  <a:pos x="T4" y="T5"/>
                </a:cxn>
                <a:cxn ang="0">
                  <a:pos x="T6" y="T7"/>
                </a:cxn>
                <a:cxn ang="0">
                  <a:pos x="T8" y="T9"/>
                </a:cxn>
              </a:cxnLst>
              <a:rect l="0" t="0" r="r" b="b"/>
              <a:pathLst>
                <a:path w="193" h="47">
                  <a:moveTo>
                    <a:pt x="0" y="32"/>
                  </a:moveTo>
                  <a:lnTo>
                    <a:pt x="191" y="0"/>
                  </a:lnTo>
                  <a:lnTo>
                    <a:pt x="193" y="15"/>
                  </a:lnTo>
                  <a:lnTo>
                    <a:pt x="3" y="47"/>
                  </a:lnTo>
                  <a:lnTo>
                    <a:pt x="0" y="32"/>
                  </a:lnTo>
                  <a:close/>
                </a:path>
              </a:pathLst>
            </a:custGeom>
            <a:solidFill>
              <a:srgbClr val="83838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269"/>
            <p:cNvSpPr/>
            <p:nvPr/>
          </p:nvSpPr>
          <p:spPr bwMode="auto">
            <a:xfrm>
              <a:off x="2965" y="3349"/>
              <a:ext cx="193" cy="47"/>
            </a:xfrm>
            <a:custGeom>
              <a:avLst/>
              <a:gdLst>
                <a:gd name="T0" fmla="*/ 0 w 193"/>
                <a:gd name="T1" fmla="*/ 32 h 47"/>
                <a:gd name="T2" fmla="*/ 190 w 193"/>
                <a:gd name="T3" fmla="*/ 0 h 47"/>
                <a:gd name="T4" fmla="*/ 193 w 193"/>
                <a:gd name="T5" fmla="*/ 15 h 47"/>
                <a:gd name="T6" fmla="*/ 3 w 193"/>
                <a:gd name="T7" fmla="*/ 47 h 47"/>
                <a:gd name="T8" fmla="*/ 0 w 193"/>
                <a:gd name="T9" fmla="*/ 32 h 47"/>
              </a:gdLst>
              <a:ahLst/>
              <a:cxnLst>
                <a:cxn ang="0">
                  <a:pos x="T0" y="T1"/>
                </a:cxn>
                <a:cxn ang="0">
                  <a:pos x="T2" y="T3"/>
                </a:cxn>
                <a:cxn ang="0">
                  <a:pos x="T4" y="T5"/>
                </a:cxn>
                <a:cxn ang="0">
                  <a:pos x="T6" y="T7"/>
                </a:cxn>
                <a:cxn ang="0">
                  <a:pos x="T8" y="T9"/>
                </a:cxn>
              </a:cxnLst>
              <a:rect l="0" t="0" r="r" b="b"/>
              <a:pathLst>
                <a:path w="193" h="47">
                  <a:moveTo>
                    <a:pt x="0" y="32"/>
                  </a:moveTo>
                  <a:lnTo>
                    <a:pt x="190" y="0"/>
                  </a:lnTo>
                  <a:lnTo>
                    <a:pt x="193" y="15"/>
                  </a:lnTo>
                  <a:lnTo>
                    <a:pt x="3" y="47"/>
                  </a:lnTo>
                  <a:lnTo>
                    <a:pt x="0" y="32"/>
                  </a:lnTo>
                  <a:close/>
                </a:path>
              </a:pathLst>
            </a:custGeom>
            <a:solidFill>
              <a:srgbClr val="83838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270"/>
            <p:cNvSpPr/>
            <p:nvPr/>
          </p:nvSpPr>
          <p:spPr bwMode="auto">
            <a:xfrm>
              <a:off x="2969" y="3388"/>
              <a:ext cx="108" cy="32"/>
            </a:xfrm>
            <a:custGeom>
              <a:avLst/>
              <a:gdLst>
                <a:gd name="T0" fmla="*/ 0 w 108"/>
                <a:gd name="T1" fmla="*/ 17 h 32"/>
                <a:gd name="T2" fmla="*/ 106 w 108"/>
                <a:gd name="T3" fmla="*/ 0 h 32"/>
                <a:gd name="T4" fmla="*/ 108 w 108"/>
                <a:gd name="T5" fmla="*/ 14 h 32"/>
                <a:gd name="T6" fmla="*/ 2 w 108"/>
                <a:gd name="T7" fmla="*/ 32 h 32"/>
                <a:gd name="T8" fmla="*/ 0 w 108"/>
                <a:gd name="T9" fmla="*/ 17 h 32"/>
              </a:gdLst>
              <a:ahLst/>
              <a:cxnLst>
                <a:cxn ang="0">
                  <a:pos x="T0" y="T1"/>
                </a:cxn>
                <a:cxn ang="0">
                  <a:pos x="T2" y="T3"/>
                </a:cxn>
                <a:cxn ang="0">
                  <a:pos x="T4" y="T5"/>
                </a:cxn>
                <a:cxn ang="0">
                  <a:pos x="T6" y="T7"/>
                </a:cxn>
                <a:cxn ang="0">
                  <a:pos x="T8" y="T9"/>
                </a:cxn>
              </a:cxnLst>
              <a:rect l="0" t="0" r="r" b="b"/>
              <a:pathLst>
                <a:path w="108" h="32">
                  <a:moveTo>
                    <a:pt x="0" y="17"/>
                  </a:moveTo>
                  <a:lnTo>
                    <a:pt x="106" y="0"/>
                  </a:lnTo>
                  <a:lnTo>
                    <a:pt x="108" y="14"/>
                  </a:lnTo>
                  <a:lnTo>
                    <a:pt x="2" y="32"/>
                  </a:lnTo>
                  <a:lnTo>
                    <a:pt x="0" y="17"/>
                  </a:lnTo>
                  <a:close/>
                </a:path>
              </a:pathLst>
            </a:custGeom>
            <a:solidFill>
              <a:srgbClr val="83838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271"/>
            <p:cNvSpPr/>
            <p:nvPr/>
          </p:nvSpPr>
          <p:spPr bwMode="auto">
            <a:xfrm>
              <a:off x="3262" y="3300"/>
              <a:ext cx="103" cy="104"/>
            </a:xfrm>
            <a:custGeom>
              <a:avLst/>
              <a:gdLst>
                <a:gd name="T0" fmla="*/ 46 w 103"/>
                <a:gd name="T1" fmla="*/ 0 h 104"/>
                <a:gd name="T2" fmla="*/ 74 w 103"/>
                <a:gd name="T3" fmla="*/ 15 h 104"/>
                <a:gd name="T4" fmla="*/ 103 w 103"/>
                <a:gd name="T5" fmla="*/ 29 h 104"/>
                <a:gd name="T6" fmla="*/ 99 w 103"/>
                <a:gd name="T7" fmla="*/ 61 h 104"/>
                <a:gd name="T8" fmla="*/ 94 w 103"/>
                <a:gd name="T9" fmla="*/ 93 h 104"/>
                <a:gd name="T10" fmla="*/ 62 w 103"/>
                <a:gd name="T11" fmla="*/ 99 h 104"/>
                <a:gd name="T12" fmla="*/ 29 w 103"/>
                <a:gd name="T13" fmla="*/ 104 h 104"/>
                <a:gd name="T14" fmla="*/ 15 w 103"/>
                <a:gd name="T15" fmla="*/ 75 h 104"/>
                <a:gd name="T16" fmla="*/ 0 w 103"/>
                <a:gd name="T17" fmla="*/ 46 h 104"/>
                <a:gd name="T18" fmla="*/ 22 w 103"/>
                <a:gd name="T19" fmla="*/ 23 h 104"/>
                <a:gd name="T20" fmla="*/ 46 w 10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04">
                  <a:moveTo>
                    <a:pt x="46" y="0"/>
                  </a:moveTo>
                  <a:lnTo>
                    <a:pt x="74" y="15"/>
                  </a:lnTo>
                  <a:lnTo>
                    <a:pt x="103" y="29"/>
                  </a:lnTo>
                  <a:lnTo>
                    <a:pt x="99" y="61"/>
                  </a:lnTo>
                  <a:lnTo>
                    <a:pt x="94" y="93"/>
                  </a:lnTo>
                  <a:lnTo>
                    <a:pt x="62" y="99"/>
                  </a:lnTo>
                  <a:lnTo>
                    <a:pt x="29" y="104"/>
                  </a:lnTo>
                  <a:lnTo>
                    <a:pt x="15" y="75"/>
                  </a:lnTo>
                  <a:lnTo>
                    <a:pt x="0" y="46"/>
                  </a:lnTo>
                  <a:lnTo>
                    <a:pt x="22" y="23"/>
                  </a:lnTo>
                  <a:lnTo>
                    <a:pt x="46" y="0"/>
                  </a:lnTo>
                  <a:close/>
                </a:path>
              </a:pathLst>
            </a:custGeom>
            <a:solidFill>
              <a:srgbClr val="CA4A2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272"/>
            <p:cNvSpPr/>
            <p:nvPr/>
          </p:nvSpPr>
          <p:spPr bwMode="auto">
            <a:xfrm>
              <a:off x="2976" y="3263"/>
              <a:ext cx="510" cy="357"/>
            </a:xfrm>
            <a:custGeom>
              <a:avLst/>
              <a:gdLst>
                <a:gd name="T0" fmla="*/ 0 w 510"/>
                <a:gd name="T1" fmla="*/ 106 h 357"/>
                <a:gd name="T2" fmla="*/ 452 w 510"/>
                <a:gd name="T3" fmla="*/ 0 h 357"/>
                <a:gd name="T4" fmla="*/ 510 w 510"/>
                <a:gd name="T5" fmla="*/ 251 h 357"/>
                <a:gd name="T6" fmla="*/ 58 w 510"/>
                <a:gd name="T7" fmla="*/ 357 h 357"/>
                <a:gd name="T8" fmla="*/ 0 w 510"/>
                <a:gd name="T9" fmla="*/ 106 h 357"/>
              </a:gdLst>
              <a:ahLst/>
              <a:cxnLst>
                <a:cxn ang="0">
                  <a:pos x="T0" y="T1"/>
                </a:cxn>
                <a:cxn ang="0">
                  <a:pos x="T2" y="T3"/>
                </a:cxn>
                <a:cxn ang="0">
                  <a:pos x="T4" y="T5"/>
                </a:cxn>
                <a:cxn ang="0">
                  <a:pos x="T6" y="T7"/>
                </a:cxn>
                <a:cxn ang="0">
                  <a:pos x="T8" y="T9"/>
                </a:cxn>
              </a:cxnLst>
              <a:rect l="0" t="0" r="r" b="b"/>
              <a:pathLst>
                <a:path w="510" h="357">
                  <a:moveTo>
                    <a:pt x="0" y="106"/>
                  </a:moveTo>
                  <a:lnTo>
                    <a:pt x="452" y="0"/>
                  </a:lnTo>
                  <a:lnTo>
                    <a:pt x="510" y="251"/>
                  </a:lnTo>
                  <a:lnTo>
                    <a:pt x="58" y="357"/>
                  </a:lnTo>
                  <a:lnTo>
                    <a:pt x="0" y="10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273"/>
            <p:cNvSpPr>
              <a:spLocks noEditPoints="1"/>
            </p:cNvSpPr>
            <p:nvPr/>
          </p:nvSpPr>
          <p:spPr bwMode="auto">
            <a:xfrm>
              <a:off x="3039" y="3464"/>
              <a:ext cx="426" cy="134"/>
            </a:xfrm>
            <a:custGeom>
              <a:avLst/>
              <a:gdLst>
                <a:gd name="T0" fmla="*/ 32 w 426"/>
                <a:gd name="T1" fmla="*/ 116 h 134"/>
                <a:gd name="T2" fmla="*/ 189 w 426"/>
                <a:gd name="T3" fmla="*/ 80 h 134"/>
                <a:gd name="T4" fmla="*/ 190 w 426"/>
                <a:gd name="T5" fmla="*/ 83 h 134"/>
                <a:gd name="T6" fmla="*/ 33 w 426"/>
                <a:gd name="T7" fmla="*/ 119 h 134"/>
                <a:gd name="T8" fmla="*/ 32 w 426"/>
                <a:gd name="T9" fmla="*/ 116 h 134"/>
                <a:gd name="T10" fmla="*/ 425 w 426"/>
                <a:gd name="T11" fmla="*/ 33 h 134"/>
                <a:gd name="T12" fmla="*/ 242 w 426"/>
                <a:gd name="T13" fmla="*/ 76 h 134"/>
                <a:gd name="T14" fmla="*/ 242 w 426"/>
                <a:gd name="T15" fmla="*/ 80 h 134"/>
                <a:gd name="T16" fmla="*/ 426 w 426"/>
                <a:gd name="T17" fmla="*/ 36 h 134"/>
                <a:gd name="T18" fmla="*/ 425 w 426"/>
                <a:gd name="T19" fmla="*/ 33 h 134"/>
                <a:gd name="T20" fmla="*/ 417 w 426"/>
                <a:gd name="T21" fmla="*/ 0 h 134"/>
                <a:gd name="T22" fmla="*/ 233 w 426"/>
                <a:gd name="T23" fmla="*/ 44 h 134"/>
                <a:gd name="T24" fmla="*/ 234 w 426"/>
                <a:gd name="T25" fmla="*/ 47 h 134"/>
                <a:gd name="T26" fmla="*/ 418 w 426"/>
                <a:gd name="T27" fmla="*/ 4 h 134"/>
                <a:gd name="T28" fmla="*/ 417 w 426"/>
                <a:gd name="T29" fmla="*/ 0 h 134"/>
                <a:gd name="T30" fmla="*/ 419 w 426"/>
                <a:gd name="T31" fmla="*/ 9 h 134"/>
                <a:gd name="T32" fmla="*/ 265 w 426"/>
                <a:gd name="T33" fmla="*/ 45 h 134"/>
                <a:gd name="T34" fmla="*/ 266 w 426"/>
                <a:gd name="T35" fmla="*/ 48 h 134"/>
                <a:gd name="T36" fmla="*/ 420 w 426"/>
                <a:gd name="T37" fmla="*/ 12 h 134"/>
                <a:gd name="T38" fmla="*/ 419 w 426"/>
                <a:gd name="T39" fmla="*/ 9 h 134"/>
                <a:gd name="T40" fmla="*/ 421 w 426"/>
                <a:gd name="T41" fmla="*/ 17 h 134"/>
                <a:gd name="T42" fmla="*/ 237 w 426"/>
                <a:gd name="T43" fmla="*/ 60 h 134"/>
                <a:gd name="T44" fmla="*/ 238 w 426"/>
                <a:gd name="T45" fmla="*/ 64 h 134"/>
                <a:gd name="T46" fmla="*/ 422 w 426"/>
                <a:gd name="T47" fmla="*/ 20 h 134"/>
                <a:gd name="T48" fmla="*/ 421 w 426"/>
                <a:gd name="T49" fmla="*/ 17 h 134"/>
                <a:gd name="T50" fmla="*/ 397 w 426"/>
                <a:gd name="T51" fmla="*/ 31 h 134"/>
                <a:gd name="T52" fmla="*/ 239 w 426"/>
                <a:gd name="T53" fmla="*/ 68 h 134"/>
                <a:gd name="T54" fmla="*/ 240 w 426"/>
                <a:gd name="T55" fmla="*/ 72 h 134"/>
                <a:gd name="T56" fmla="*/ 398 w 426"/>
                <a:gd name="T57" fmla="*/ 35 h 134"/>
                <a:gd name="T58" fmla="*/ 397 w 426"/>
                <a:gd name="T59" fmla="*/ 31 h 134"/>
                <a:gd name="T60" fmla="*/ 8 w 426"/>
                <a:gd name="T61" fmla="*/ 130 h 134"/>
                <a:gd name="T62" fmla="*/ 191 w 426"/>
                <a:gd name="T63" fmla="*/ 88 h 134"/>
                <a:gd name="T64" fmla="*/ 192 w 426"/>
                <a:gd name="T65" fmla="*/ 92 h 134"/>
                <a:gd name="T66" fmla="*/ 9 w 426"/>
                <a:gd name="T67" fmla="*/ 134 h 134"/>
                <a:gd name="T68" fmla="*/ 8 w 426"/>
                <a:gd name="T69" fmla="*/ 130 h 134"/>
                <a:gd name="T70" fmla="*/ 0 w 426"/>
                <a:gd name="T71" fmla="*/ 98 h 134"/>
                <a:gd name="T72" fmla="*/ 184 w 426"/>
                <a:gd name="T73" fmla="*/ 55 h 134"/>
                <a:gd name="T74" fmla="*/ 185 w 426"/>
                <a:gd name="T75" fmla="*/ 59 h 134"/>
                <a:gd name="T76" fmla="*/ 1 w 426"/>
                <a:gd name="T77" fmla="*/ 101 h 134"/>
                <a:gd name="T78" fmla="*/ 0 w 426"/>
                <a:gd name="T79" fmla="*/ 98 h 134"/>
                <a:gd name="T80" fmla="*/ 2 w 426"/>
                <a:gd name="T81" fmla="*/ 106 h 134"/>
                <a:gd name="T82" fmla="*/ 156 w 426"/>
                <a:gd name="T83" fmla="*/ 70 h 134"/>
                <a:gd name="T84" fmla="*/ 157 w 426"/>
                <a:gd name="T85" fmla="*/ 73 h 134"/>
                <a:gd name="T86" fmla="*/ 3 w 426"/>
                <a:gd name="T87" fmla="*/ 110 h 134"/>
                <a:gd name="T88" fmla="*/ 2 w 426"/>
                <a:gd name="T89" fmla="*/ 106 h 134"/>
                <a:gd name="T90" fmla="*/ 3 w 426"/>
                <a:gd name="T91" fmla="*/ 114 h 134"/>
                <a:gd name="T92" fmla="*/ 187 w 426"/>
                <a:gd name="T93" fmla="*/ 72 h 134"/>
                <a:gd name="T94" fmla="*/ 188 w 426"/>
                <a:gd name="T95" fmla="*/ 75 h 134"/>
                <a:gd name="T96" fmla="*/ 4 w 426"/>
                <a:gd name="T97" fmla="*/ 118 h 134"/>
                <a:gd name="T98" fmla="*/ 3 w 426"/>
                <a:gd name="T99" fmla="*/ 11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134">
                  <a:moveTo>
                    <a:pt x="32" y="116"/>
                  </a:moveTo>
                  <a:lnTo>
                    <a:pt x="189" y="80"/>
                  </a:lnTo>
                  <a:lnTo>
                    <a:pt x="190" y="83"/>
                  </a:lnTo>
                  <a:lnTo>
                    <a:pt x="33" y="119"/>
                  </a:lnTo>
                  <a:lnTo>
                    <a:pt x="32" y="116"/>
                  </a:lnTo>
                  <a:close/>
                  <a:moveTo>
                    <a:pt x="425" y="33"/>
                  </a:moveTo>
                  <a:lnTo>
                    <a:pt x="242" y="76"/>
                  </a:lnTo>
                  <a:lnTo>
                    <a:pt x="242" y="80"/>
                  </a:lnTo>
                  <a:lnTo>
                    <a:pt x="426" y="36"/>
                  </a:lnTo>
                  <a:lnTo>
                    <a:pt x="425" y="33"/>
                  </a:lnTo>
                  <a:close/>
                  <a:moveTo>
                    <a:pt x="417" y="0"/>
                  </a:moveTo>
                  <a:lnTo>
                    <a:pt x="233" y="44"/>
                  </a:lnTo>
                  <a:lnTo>
                    <a:pt x="234" y="47"/>
                  </a:lnTo>
                  <a:lnTo>
                    <a:pt x="418" y="4"/>
                  </a:lnTo>
                  <a:lnTo>
                    <a:pt x="417" y="0"/>
                  </a:lnTo>
                  <a:close/>
                  <a:moveTo>
                    <a:pt x="419" y="9"/>
                  </a:moveTo>
                  <a:lnTo>
                    <a:pt x="265" y="45"/>
                  </a:lnTo>
                  <a:lnTo>
                    <a:pt x="266" y="48"/>
                  </a:lnTo>
                  <a:lnTo>
                    <a:pt x="420" y="12"/>
                  </a:lnTo>
                  <a:lnTo>
                    <a:pt x="419" y="9"/>
                  </a:lnTo>
                  <a:close/>
                  <a:moveTo>
                    <a:pt x="421" y="17"/>
                  </a:moveTo>
                  <a:lnTo>
                    <a:pt x="237" y="60"/>
                  </a:lnTo>
                  <a:lnTo>
                    <a:pt x="238" y="64"/>
                  </a:lnTo>
                  <a:lnTo>
                    <a:pt x="422" y="20"/>
                  </a:lnTo>
                  <a:lnTo>
                    <a:pt x="421" y="17"/>
                  </a:lnTo>
                  <a:close/>
                  <a:moveTo>
                    <a:pt x="397" y="31"/>
                  </a:moveTo>
                  <a:lnTo>
                    <a:pt x="239" y="68"/>
                  </a:lnTo>
                  <a:lnTo>
                    <a:pt x="240" y="72"/>
                  </a:lnTo>
                  <a:lnTo>
                    <a:pt x="398" y="35"/>
                  </a:lnTo>
                  <a:lnTo>
                    <a:pt x="397" y="31"/>
                  </a:lnTo>
                  <a:close/>
                  <a:moveTo>
                    <a:pt x="8" y="130"/>
                  </a:moveTo>
                  <a:lnTo>
                    <a:pt x="191" y="88"/>
                  </a:lnTo>
                  <a:lnTo>
                    <a:pt x="192" y="92"/>
                  </a:lnTo>
                  <a:lnTo>
                    <a:pt x="9" y="134"/>
                  </a:lnTo>
                  <a:lnTo>
                    <a:pt x="8" y="130"/>
                  </a:lnTo>
                  <a:close/>
                  <a:moveTo>
                    <a:pt x="0" y="98"/>
                  </a:moveTo>
                  <a:lnTo>
                    <a:pt x="184" y="55"/>
                  </a:lnTo>
                  <a:lnTo>
                    <a:pt x="185" y="59"/>
                  </a:lnTo>
                  <a:lnTo>
                    <a:pt x="1" y="101"/>
                  </a:lnTo>
                  <a:lnTo>
                    <a:pt x="0" y="98"/>
                  </a:lnTo>
                  <a:close/>
                  <a:moveTo>
                    <a:pt x="2" y="106"/>
                  </a:moveTo>
                  <a:lnTo>
                    <a:pt x="156" y="70"/>
                  </a:lnTo>
                  <a:lnTo>
                    <a:pt x="157" y="73"/>
                  </a:lnTo>
                  <a:lnTo>
                    <a:pt x="3" y="110"/>
                  </a:lnTo>
                  <a:lnTo>
                    <a:pt x="2" y="106"/>
                  </a:lnTo>
                  <a:close/>
                  <a:moveTo>
                    <a:pt x="3" y="114"/>
                  </a:moveTo>
                  <a:lnTo>
                    <a:pt x="187" y="72"/>
                  </a:lnTo>
                  <a:lnTo>
                    <a:pt x="188" y="75"/>
                  </a:lnTo>
                  <a:lnTo>
                    <a:pt x="4" y="118"/>
                  </a:lnTo>
                  <a:lnTo>
                    <a:pt x="3" y="114"/>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274"/>
            <p:cNvSpPr/>
            <p:nvPr/>
          </p:nvSpPr>
          <p:spPr bwMode="auto">
            <a:xfrm>
              <a:off x="2999" y="3346"/>
              <a:ext cx="191" cy="59"/>
            </a:xfrm>
            <a:custGeom>
              <a:avLst/>
              <a:gdLst>
                <a:gd name="T0" fmla="*/ 0 w 191"/>
                <a:gd name="T1" fmla="*/ 44 h 59"/>
                <a:gd name="T2" fmla="*/ 188 w 191"/>
                <a:gd name="T3" fmla="*/ 0 h 59"/>
                <a:gd name="T4" fmla="*/ 191 w 191"/>
                <a:gd name="T5" fmla="*/ 15 h 59"/>
                <a:gd name="T6" fmla="*/ 4 w 191"/>
                <a:gd name="T7" fmla="*/ 59 h 59"/>
                <a:gd name="T8" fmla="*/ 0 w 191"/>
                <a:gd name="T9" fmla="*/ 44 h 59"/>
              </a:gdLst>
              <a:ahLst/>
              <a:cxnLst>
                <a:cxn ang="0">
                  <a:pos x="T0" y="T1"/>
                </a:cxn>
                <a:cxn ang="0">
                  <a:pos x="T2" y="T3"/>
                </a:cxn>
                <a:cxn ang="0">
                  <a:pos x="T4" y="T5"/>
                </a:cxn>
                <a:cxn ang="0">
                  <a:pos x="T6" y="T7"/>
                </a:cxn>
                <a:cxn ang="0">
                  <a:pos x="T8" y="T9"/>
                </a:cxn>
              </a:cxnLst>
              <a:rect l="0" t="0" r="r" b="b"/>
              <a:pathLst>
                <a:path w="191" h="59">
                  <a:moveTo>
                    <a:pt x="0" y="44"/>
                  </a:moveTo>
                  <a:lnTo>
                    <a:pt x="188" y="0"/>
                  </a:lnTo>
                  <a:lnTo>
                    <a:pt x="191" y="15"/>
                  </a:lnTo>
                  <a:lnTo>
                    <a:pt x="4" y="59"/>
                  </a:lnTo>
                  <a:lnTo>
                    <a:pt x="0" y="44"/>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275"/>
            <p:cNvSpPr/>
            <p:nvPr/>
          </p:nvSpPr>
          <p:spPr bwMode="auto">
            <a:xfrm>
              <a:off x="3005" y="3370"/>
              <a:ext cx="191" cy="58"/>
            </a:xfrm>
            <a:custGeom>
              <a:avLst/>
              <a:gdLst>
                <a:gd name="T0" fmla="*/ 0 w 191"/>
                <a:gd name="T1" fmla="*/ 44 h 58"/>
                <a:gd name="T2" fmla="*/ 187 w 191"/>
                <a:gd name="T3" fmla="*/ 0 h 58"/>
                <a:gd name="T4" fmla="*/ 191 w 191"/>
                <a:gd name="T5" fmla="*/ 15 h 58"/>
                <a:gd name="T6" fmla="*/ 3 w 191"/>
                <a:gd name="T7" fmla="*/ 58 h 58"/>
                <a:gd name="T8" fmla="*/ 0 w 191"/>
                <a:gd name="T9" fmla="*/ 44 h 58"/>
              </a:gdLst>
              <a:ahLst/>
              <a:cxnLst>
                <a:cxn ang="0">
                  <a:pos x="T0" y="T1"/>
                </a:cxn>
                <a:cxn ang="0">
                  <a:pos x="T2" y="T3"/>
                </a:cxn>
                <a:cxn ang="0">
                  <a:pos x="T4" y="T5"/>
                </a:cxn>
                <a:cxn ang="0">
                  <a:pos x="T6" y="T7"/>
                </a:cxn>
                <a:cxn ang="0">
                  <a:pos x="T8" y="T9"/>
                </a:cxn>
              </a:cxnLst>
              <a:rect l="0" t="0" r="r" b="b"/>
              <a:pathLst>
                <a:path w="191" h="58">
                  <a:moveTo>
                    <a:pt x="0" y="44"/>
                  </a:moveTo>
                  <a:lnTo>
                    <a:pt x="187" y="0"/>
                  </a:lnTo>
                  <a:lnTo>
                    <a:pt x="191" y="15"/>
                  </a:lnTo>
                  <a:lnTo>
                    <a:pt x="3" y="58"/>
                  </a:lnTo>
                  <a:lnTo>
                    <a:pt x="0" y="44"/>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276"/>
            <p:cNvSpPr/>
            <p:nvPr/>
          </p:nvSpPr>
          <p:spPr bwMode="auto">
            <a:xfrm>
              <a:off x="3010" y="3413"/>
              <a:ext cx="108" cy="40"/>
            </a:xfrm>
            <a:custGeom>
              <a:avLst/>
              <a:gdLst>
                <a:gd name="T0" fmla="*/ 0 w 108"/>
                <a:gd name="T1" fmla="*/ 24 h 40"/>
                <a:gd name="T2" fmla="*/ 105 w 108"/>
                <a:gd name="T3" fmla="*/ 0 h 40"/>
                <a:gd name="T4" fmla="*/ 108 w 108"/>
                <a:gd name="T5" fmla="*/ 14 h 40"/>
                <a:gd name="T6" fmla="*/ 4 w 108"/>
                <a:gd name="T7" fmla="*/ 40 h 40"/>
                <a:gd name="T8" fmla="*/ 0 w 108"/>
                <a:gd name="T9" fmla="*/ 24 h 40"/>
              </a:gdLst>
              <a:ahLst/>
              <a:cxnLst>
                <a:cxn ang="0">
                  <a:pos x="T0" y="T1"/>
                </a:cxn>
                <a:cxn ang="0">
                  <a:pos x="T2" y="T3"/>
                </a:cxn>
                <a:cxn ang="0">
                  <a:pos x="T4" y="T5"/>
                </a:cxn>
                <a:cxn ang="0">
                  <a:pos x="T6" y="T7"/>
                </a:cxn>
                <a:cxn ang="0">
                  <a:pos x="T8" y="T9"/>
                </a:cxn>
              </a:cxnLst>
              <a:rect l="0" t="0" r="r" b="b"/>
              <a:pathLst>
                <a:path w="108" h="40">
                  <a:moveTo>
                    <a:pt x="0" y="24"/>
                  </a:moveTo>
                  <a:lnTo>
                    <a:pt x="105" y="0"/>
                  </a:lnTo>
                  <a:lnTo>
                    <a:pt x="108" y="14"/>
                  </a:lnTo>
                  <a:lnTo>
                    <a:pt x="4" y="40"/>
                  </a:lnTo>
                  <a:lnTo>
                    <a:pt x="0" y="24"/>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277"/>
            <p:cNvSpPr/>
            <p:nvPr/>
          </p:nvSpPr>
          <p:spPr bwMode="auto">
            <a:xfrm>
              <a:off x="3299" y="3311"/>
              <a:ext cx="102" cy="105"/>
            </a:xfrm>
            <a:custGeom>
              <a:avLst/>
              <a:gdLst>
                <a:gd name="T0" fmla="*/ 42 w 102"/>
                <a:gd name="T1" fmla="*/ 0 h 105"/>
                <a:gd name="T2" fmla="*/ 72 w 102"/>
                <a:gd name="T3" fmla="*/ 13 h 105"/>
                <a:gd name="T4" fmla="*/ 102 w 102"/>
                <a:gd name="T5" fmla="*/ 25 h 105"/>
                <a:gd name="T6" fmla="*/ 100 w 102"/>
                <a:gd name="T7" fmla="*/ 58 h 105"/>
                <a:gd name="T8" fmla="*/ 97 w 102"/>
                <a:gd name="T9" fmla="*/ 90 h 105"/>
                <a:gd name="T10" fmla="*/ 65 w 102"/>
                <a:gd name="T11" fmla="*/ 97 h 105"/>
                <a:gd name="T12" fmla="*/ 33 w 102"/>
                <a:gd name="T13" fmla="*/ 105 h 105"/>
                <a:gd name="T14" fmla="*/ 17 w 102"/>
                <a:gd name="T15" fmla="*/ 77 h 105"/>
                <a:gd name="T16" fmla="*/ 0 w 102"/>
                <a:gd name="T17" fmla="*/ 49 h 105"/>
                <a:gd name="T18" fmla="*/ 21 w 102"/>
                <a:gd name="T19" fmla="*/ 24 h 105"/>
                <a:gd name="T20" fmla="*/ 42 w 102"/>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05">
                  <a:moveTo>
                    <a:pt x="42" y="0"/>
                  </a:moveTo>
                  <a:lnTo>
                    <a:pt x="72" y="13"/>
                  </a:lnTo>
                  <a:lnTo>
                    <a:pt x="102" y="25"/>
                  </a:lnTo>
                  <a:lnTo>
                    <a:pt x="100" y="58"/>
                  </a:lnTo>
                  <a:lnTo>
                    <a:pt x="97" y="90"/>
                  </a:lnTo>
                  <a:lnTo>
                    <a:pt x="65" y="97"/>
                  </a:lnTo>
                  <a:lnTo>
                    <a:pt x="33" y="105"/>
                  </a:lnTo>
                  <a:lnTo>
                    <a:pt x="17" y="77"/>
                  </a:lnTo>
                  <a:lnTo>
                    <a:pt x="0" y="49"/>
                  </a:lnTo>
                  <a:lnTo>
                    <a:pt x="21" y="24"/>
                  </a:lnTo>
                  <a:lnTo>
                    <a:pt x="42" y="0"/>
                  </a:lnTo>
                  <a:close/>
                </a:path>
              </a:pathLst>
            </a:custGeom>
            <a:solidFill>
              <a:srgbClr val="F152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278"/>
            <p:cNvSpPr/>
            <p:nvPr/>
          </p:nvSpPr>
          <p:spPr bwMode="auto">
            <a:xfrm>
              <a:off x="5265" y="2075"/>
              <a:ext cx="102" cy="257"/>
            </a:xfrm>
            <a:custGeom>
              <a:avLst/>
              <a:gdLst>
                <a:gd name="T0" fmla="*/ 98 w 113"/>
                <a:gd name="T1" fmla="*/ 15 h 285"/>
                <a:gd name="T2" fmla="*/ 112 w 113"/>
                <a:gd name="T3" fmla="*/ 264 h 285"/>
                <a:gd name="T4" fmla="*/ 98 w 113"/>
                <a:gd name="T5" fmla="*/ 281 h 285"/>
                <a:gd name="T6" fmla="*/ 31 w 113"/>
                <a:gd name="T7" fmla="*/ 284 h 285"/>
                <a:gd name="T8" fmla="*/ 15 w 113"/>
                <a:gd name="T9" fmla="*/ 270 h 285"/>
                <a:gd name="T10" fmla="*/ 0 w 113"/>
                <a:gd name="T11" fmla="*/ 21 h 285"/>
                <a:gd name="T12" fmla="*/ 15 w 113"/>
                <a:gd name="T13" fmla="*/ 5 h 285"/>
                <a:gd name="T14" fmla="*/ 81 w 113"/>
                <a:gd name="T15" fmla="*/ 1 h 285"/>
                <a:gd name="T16" fmla="*/ 98 w 113"/>
                <a:gd name="T17" fmla="*/ 1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85">
                  <a:moveTo>
                    <a:pt x="98" y="15"/>
                  </a:moveTo>
                  <a:cubicBezTo>
                    <a:pt x="112" y="264"/>
                    <a:pt x="112" y="264"/>
                    <a:pt x="112" y="264"/>
                  </a:cubicBezTo>
                  <a:cubicBezTo>
                    <a:pt x="113" y="273"/>
                    <a:pt x="106" y="280"/>
                    <a:pt x="98" y="281"/>
                  </a:cubicBezTo>
                  <a:cubicBezTo>
                    <a:pt x="31" y="284"/>
                    <a:pt x="31" y="284"/>
                    <a:pt x="31" y="284"/>
                  </a:cubicBezTo>
                  <a:cubicBezTo>
                    <a:pt x="23" y="285"/>
                    <a:pt x="15" y="278"/>
                    <a:pt x="15" y="270"/>
                  </a:cubicBezTo>
                  <a:cubicBezTo>
                    <a:pt x="0" y="21"/>
                    <a:pt x="0" y="21"/>
                    <a:pt x="0" y="21"/>
                  </a:cubicBezTo>
                  <a:cubicBezTo>
                    <a:pt x="0" y="12"/>
                    <a:pt x="6" y="5"/>
                    <a:pt x="15" y="5"/>
                  </a:cubicBezTo>
                  <a:cubicBezTo>
                    <a:pt x="81" y="1"/>
                    <a:pt x="81" y="1"/>
                    <a:pt x="81" y="1"/>
                  </a:cubicBezTo>
                  <a:cubicBezTo>
                    <a:pt x="90" y="0"/>
                    <a:pt x="97" y="7"/>
                    <a:pt x="98"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279"/>
            <p:cNvSpPr/>
            <p:nvPr/>
          </p:nvSpPr>
          <p:spPr bwMode="auto">
            <a:xfrm>
              <a:off x="5265" y="2075"/>
              <a:ext cx="92" cy="75"/>
            </a:xfrm>
            <a:custGeom>
              <a:avLst/>
              <a:gdLst>
                <a:gd name="T0" fmla="*/ 101 w 101"/>
                <a:gd name="T1" fmla="*/ 78 h 83"/>
                <a:gd name="T2" fmla="*/ 4 w 101"/>
                <a:gd name="T3" fmla="*/ 83 h 83"/>
                <a:gd name="T4" fmla="*/ 0 w 101"/>
                <a:gd name="T5" fmla="*/ 19 h 83"/>
                <a:gd name="T6" fmla="*/ 15 w 101"/>
                <a:gd name="T7" fmla="*/ 5 h 83"/>
                <a:gd name="T8" fmla="*/ 81 w 101"/>
                <a:gd name="T9" fmla="*/ 1 h 83"/>
                <a:gd name="T10" fmla="*/ 97 w 101"/>
                <a:gd name="T11" fmla="*/ 14 h 83"/>
                <a:gd name="T12" fmla="*/ 101 w 101"/>
                <a:gd name="T13" fmla="*/ 78 h 83"/>
              </a:gdLst>
              <a:ahLst/>
              <a:cxnLst>
                <a:cxn ang="0">
                  <a:pos x="T0" y="T1"/>
                </a:cxn>
                <a:cxn ang="0">
                  <a:pos x="T2" y="T3"/>
                </a:cxn>
                <a:cxn ang="0">
                  <a:pos x="T4" y="T5"/>
                </a:cxn>
                <a:cxn ang="0">
                  <a:pos x="T6" y="T7"/>
                </a:cxn>
                <a:cxn ang="0">
                  <a:pos x="T8" y="T9"/>
                </a:cxn>
                <a:cxn ang="0">
                  <a:pos x="T10" y="T11"/>
                </a:cxn>
                <a:cxn ang="0">
                  <a:pos x="T12" y="T13"/>
                </a:cxn>
              </a:cxnLst>
              <a:rect l="0" t="0" r="r" b="b"/>
              <a:pathLst>
                <a:path w="101" h="83">
                  <a:moveTo>
                    <a:pt x="101" y="78"/>
                  </a:moveTo>
                  <a:cubicBezTo>
                    <a:pt x="4" y="83"/>
                    <a:pt x="4" y="83"/>
                    <a:pt x="4" y="83"/>
                  </a:cubicBezTo>
                  <a:cubicBezTo>
                    <a:pt x="0" y="19"/>
                    <a:pt x="0" y="19"/>
                    <a:pt x="0" y="19"/>
                  </a:cubicBezTo>
                  <a:cubicBezTo>
                    <a:pt x="0" y="12"/>
                    <a:pt x="6" y="5"/>
                    <a:pt x="15" y="5"/>
                  </a:cubicBezTo>
                  <a:cubicBezTo>
                    <a:pt x="81" y="1"/>
                    <a:pt x="81" y="1"/>
                    <a:pt x="81" y="1"/>
                  </a:cubicBezTo>
                  <a:cubicBezTo>
                    <a:pt x="90" y="0"/>
                    <a:pt x="97" y="6"/>
                    <a:pt x="97" y="14"/>
                  </a:cubicBezTo>
                  <a:lnTo>
                    <a:pt x="101" y="78"/>
                  </a:lnTo>
                  <a:close/>
                </a:path>
              </a:pathLst>
            </a:custGeom>
            <a:solidFill>
              <a:srgbClr val="9597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280"/>
            <p:cNvSpPr/>
            <p:nvPr/>
          </p:nvSpPr>
          <p:spPr bwMode="auto">
            <a:xfrm>
              <a:off x="4419" y="1348"/>
              <a:ext cx="56" cy="130"/>
            </a:xfrm>
            <a:custGeom>
              <a:avLst/>
              <a:gdLst>
                <a:gd name="T0" fmla="*/ 0 w 56"/>
                <a:gd name="T1" fmla="*/ 76 h 130"/>
                <a:gd name="T2" fmla="*/ 3 w 56"/>
                <a:gd name="T3" fmla="*/ 0 h 130"/>
                <a:gd name="T4" fmla="*/ 42 w 56"/>
                <a:gd name="T5" fmla="*/ 65 h 130"/>
                <a:gd name="T6" fmla="*/ 56 w 56"/>
                <a:gd name="T7" fmla="*/ 124 h 130"/>
                <a:gd name="T8" fmla="*/ 13 w 56"/>
                <a:gd name="T9" fmla="*/ 130 h 130"/>
                <a:gd name="T10" fmla="*/ 0 w 56"/>
                <a:gd name="T11" fmla="*/ 76 h 130"/>
              </a:gdLst>
              <a:ahLst/>
              <a:cxnLst>
                <a:cxn ang="0">
                  <a:pos x="T0" y="T1"/>
                </a:cxn>
                <a:cxn ang="0">
                  <a:pos x="T2" y="T3"/>
                </a:cxn>
                <a:cxn ang="0">
                  <a:pos x="T4" y="T5"/>
                </a:cxn>
                <a:cxn ang="0">
                  <a:pos x="T6" y="T7"/>
                </a:cxn>
                <a:cxn ang="0">
                  <a:pos x="T8" y="T9"/>
                </a:cxn>
                <a:cxn ang="0">
                  <a:pos x="T10" y="T11"/>
                </a:cxn>
              </a:cxnLst>
              <a:rect l="0" t="0" r="r" b="b"/>
              <a:pathLst>
                <a:path w="56" h="130">
                  <a:moveTo>
                    <a:pt x="0" y="76"/>
                  </a:moveTo>
                  <a:lnTo>
                    <a:pt x="3" y="0"/>
                  </a:lnTo>
                  <a:lnTo>
                    <a:pt x="42" y="65"/>
                  </a:lnTo>
                  <a:lnTo>
                    <a:pt x="56" y="124"/>
                  </a:lnTo>
                  <a:lnTo>
                    <a:pt x="13" y="130"/>
                  </a:lnTo>
                  <a:lnTo>
                    <a:pt x="0" y="76"/>
                  </a:lnTo>
                  <a:close/>
                </a:path>
              </a:pathLst>
            </a:custGeom>
            <a:solidFill>
              <a:srgbClr val="F5EA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281"/>
            <p:cNvSpPr/>
            <p:nvPr/>
          </p:nvSpPr>
          <p:spPr bwMode="auto">
            <a:xfrm>
              <a:off x="4420" y="1348"/>
              <a:ext cx="24" cy="43"/>
            </a:xfrm>
            <a:custGeom>
              <a:avLst/>
              <a:gdLst>
                <a:gd name="T0" fmla="*/ 0 w 24"/>
                <a:gd name="T1" fmla="*/ 43 h 43"/>
                <a:gd name="T2" fmla="*/ 24 w 24"/>
                <a:gd name="T3" fmla="*/ 37 h 43"/>
                <a:gd name="T4" fmla="*/ 2 w 24"/>
                <a:gd name="T5" fmla="*/ 0 h 43"/>
                <a:gd name="T6" fmla="*/ 0 w 24"/>
                <a:gd name="T7" fmla="*/ 43 h 43"/>
              </a:gdLst>
              <a:ahLst/>
              <a:cxnLst>
                <a:cxn ang="0">
                  <a:pos x="T0" y="T1"/>
                </a:cxn>
                <a:cxn ang="0">
                  <a:pos x="T2" y="T3"/>
                </a:cxn>
                <a:cxn ang="0">
                  <a:pos x="T4" y="T5"/>
                </a:cxn>
                <a:cxn ang="0">
                  <a:pos x="T6" y="T7"/>
                </a:cxn>
              </a:cxnLst>
              <a:rect l="0" t="0" r="r" b="b"/>
              <a:pathLst>
                <a:path w="24" h="43">
                  <a:moveTo>
                    <a:pt x="0" y="43"/>
                  </a:moveTo>
                  <a:lnTo>
                    <a:pt x="24" y="37"/>
                  </a:lnTo>
                  <a:lnTo>
                    <a:pt x="2" y="0"/>
                  </a:lnTo>
                  <a:lnTo>
                    <a:pt x="0" y="43"/>
                  </a:lnTo>
                  <a:close/>
                </a:path>
              </a:pathLst>
            </a:custGeom>
            <a:solidFill>
              <a:srgbClr val="BF3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282"/>
            <p:cNvSpPr>
              <a:spLocks noEditPoints="1"/>
            </p:cNvSpPr>
            <p:nvPr/>
          </p:nvSpPr>
          <p:spPr bwMode="auto">
            <a:xfrm>
              <a:off x="4448" y="1413"/>
              <a:ext cx="219" cy="831"/>
            </a:xfrm>
            <a:custGeom>
              <a:avLst/>
              <a:gdLst>
                <a:gd name="T0" fmla="*/ 228 w 243"/>
                <a:gd name="T1" fmla="*/ 920 h 920"/>
                <a:gd name="T2" fmla="*/ 0 w 243"/>
                <a:gd name="T3" fmla="*/ 4 h 920"/>
                <a:gd name="T4" fmla="*/ 15 w 243"/>
                <a:gd name="T5" fmla="*/ 1 h 920"/>
                <a:gd name="T6" fmla="*/ 243 w 243"/>
                <a:gd name="T7" fmla="*/ 916 h 920"/>
                <a:gd name="T8" fmla="*/ 228 w 243"/>
                <a:gd name="T9" fmla="*/ 920 h 920"/>
                <a:gd name="T10" fmla="*/ 0 w 243"/>
                <a:gd name="T11" fmla="*/ 4 h 920"/>
                <a:gd name="T12" fmla="*/ 0 w 243"/>
                <a:gd name="T13" fmla="*/ 4 h 920"/>
                <a:gd name="T14" fmla="*/ 15 w 243"/>
                <a:gd name="T15" fmla="*/ 0 h 920"/>
                <a:gd name="T16" fmla="*/ 15 w 243"/>
                <a:gd name="T17" fmla="*/ 0 h 920"/>
                <a:gd name="T18" fmla="*/ 15 w 243"/>
                <a:gd name="T1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920">
                  <a:moveTo>
                    <a:pt x="228" y="920"/>
                  </a:moveTo>
                  <a:cubicBezTo>
                    <a:pt x="0" y="4"/>
                    <a:pt x="0" y="4"/>
                    <a:pt x="0" y="4"/>
                  </a:cubicBezTo>
                  <a:cubicBezTo>
                    <a:pt x="2" y="13"/>
                    <a:pt x="17" y="9"/>
                    <a:pt x="15" y="1"/>
                  </a:cubicBezTo>
                  <a:cubicBezTo>
                    <a:pt x="243" y="916"/>
                    <a:pt x="243" y="916"/>
                    <a:pt x="243" y="916"/>
                  </a:cubicBezTo>
                  <a:lnTo>
                    <a:pt x="228" y="920"/>
                  </a:lnTo>
                  <a:close/>
                  <a:moveTo>
                    <a:pt x="0" y="4"/>
                  </a:moveTo>
                  <a:cubicBezTo>
                    <a:pt x="0" y="4"/>
                    <a:pt x="0" y="4"/>
                    <a:pt x="0" y="4"/>
                  </a:cubicBezTo>
                  <a:moveTo>
                    <a:pt x="15" y="0"/>
                  </a:moveTo>
                  <a:cubicBezTo>
                    <a:pt x="15" y="0"/>
                    <a:pt x="15" y="0"/>
                    <a:pt x="15" y="0"/>
                  </a:cubicBezTo>
                  <a:cubicBezTo>
                    <a:pt x="15" y="0"/>
                    <a:pt x="15" y="0"/>
                    <a:pt x="15" y="0"/>
                  </a:cubicBezTo>
                  <a:close/>
                </a:path>
              </a:pathLst>
            </a:custGeom>
            <a:solidFill>
              <a:srgbClr val="BF3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283"/>
            <p:cNvSpPr/>
            <p:nvPr/>
          </p:nvSpPr>
          <p:spPr bwMode="auto">
            <a:xfrm>
              <a:off x="4433" y="1418"/>
              <a:ext cx="220" cy="829"/>
            </a:xfrm>
            <a:custGeom>
              <a:avLst/>
              <a:gdLst>
                <a:gd name="T0" fmla="*/ 228 w 244"/>
                <a:gd name="T1" fmla="*/ 919 h 919"/>
                <a:gd name="T2" fmla="*/ 0 w 244"/>
                <a:gd name="T3" fmla="*/ 4 h 919"/>
                <a:gd name="T4" fmla="*/ 16 w 244"/>
                <a:gd name="T5" fmla="*/ 0 h 919"/>
                <a:gd name="T6" fmla="*/ 244 w 244"/>
                <a:gd name="T7" fmla="*/ 915 h 919"/>
                <a:gd name="T8" fmla="*/ 228 w 244"/>
                <a:gd name="T9" fmla="*/ 919 h 919"/>
              </a:gdLst>
              <a:ahLst/>
              <a:cxnLst>
                <a:cxn ang="0">
                  <a:pos x="T0" y="T1"/>
                </a:cxn>
                <a:cxn ang="0">
                  <a:pos x="T2" y="T3"/>
                </a:cxn>
                <a:cxn ang="0">
                  <a:pos x="T4" y="T5"/>
                </a:cxn>
                <a:cxn ang="0">
                  <a:pos x="T6" y="T7"/>
                </a:cxn>
                <a:cxn ang="0">
                  <a:pos x="T8" y="T9"/>
                </a:cxn>
              </a:cxnLst>
              <a:rect l="0" t="0" r="r" b="b"/>
              <a:pathLst>
                <a:path w="244" h="919">
                  <a:moveTo>
                    <a:pt x="228" y="919"/>
                  </a:moveTo>
                  <a:cubicBezTo>
                    <a:pt x="0" y="4"/>
                    <a:pt x="0" y="4"/>
                    <a:pt x="0" y="4"/>
                  </a:cubicBezTo>
                  <a:cubicBezTo>
                    <a:pt x="3" y="12"/>
                    <a:pt x="17" y="8"/>
                    <a:pt x="16" y="0"/>
                  </a:cubicBezTo>
                  <a:cubicBezTo>
                    <a:pt x="244" y="915"/>
                    <a:pt x="244" y="915"/>
                    <a:pt x="244" y="915"/>
                  </a:cubicBezTo>
                  <a:lnTo>
                    <a:pt x="228" y="919"/>
                  </a:lnTo>
                  <a:close/>
                </a:path>
              </a:pathLst>
            </a:custGeom>
            <a:solidFill>
              <a:srgbClr val="F152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284"/>
            <p:cNvSpPr>
              <a:spLocks noEditPoints="1"/>
            </p:cNvSpPr>
            <p:nvPr/>
          </p:nvSpPr>
          <p:spPr bwMode="auto">
            <a:xfrm>
              <a:off x="4419" y="1422"/>
              <a:ext cx="220" cy="829"/>
            </a:xfrm>
            <a:custGeom>
              <a:avLst/>
              <a:gdLst>
                <a:gd name="T0" fmla="*/ 229 w 244"/>
                <a:gd name="T1" fmla="*/ 919 h 919"/>
                <a:gd name="T2" fmla="*/ 1 w 244"/>
                <a:gd name="T3" fmla="*/ 4 h 919"/>
                <a:gd name="T4" fmla="*/ 16 w 244"/>
                <a:gd name="T5" fmla="*/ 0 h 919"/>
                <a:gd name="T6" fmla="*/ 244 w 244"/>
                <a:gd name="T7" fmla="*/ 915 h 919"/>
                <a:gd name="T8" fmla="*/ 229 w 244"/>
                <a:gd name="T9" fmla="*/ 919 h 919"/>
                <a:gd name="T10" fmla="*/ 0 w 244"/>
                <a:gd name="T11" fmla="*/ 3 h 919"/>
                <a:gd name="T12" fmla="*/ 0 w 244"/>
                <a:gd name="T13" fmla="*/ 3 h 919"/>
              </a:gdLst>
              <a:ahLst/>
              <a:cxnLst>
                <a:cxn ang="0">
                  <a:pos x="T0" y="T1"/>
                </a:cxn>
                <a:cxn ang="0">
                  <a:pos x="T2" y="T3"/>
                </a:cxn>
                <a:cxn ang="0">
                  <a:pos x="T4" y="T5"/>
                </a:cxn>
                <a:cxn ang="0">
                  <a:pos x="T6" y="T7"/>
                </a:cxn>
                <a:cxn ang="0">
                  <a:pos x="T8" y="T9"/>
                </a:cxn>
                <a:cxn ang="0">
                  <a:pos x="T10" y="T11"/>
                </a:cxn>
                <a:cxn ang="0">
                  <a:pos x="T12" y="T13"/>
                </a:cxn>
              </a:cxnLst>
              <a:rect l="0" t="0" r="r" b="b"/>
              <a:pathLst>
                <a:path w="244" h="919">
                  <a:moveTo>
                    <a:pt x="229" y="919"/>
                  </a:moveTo>
                  <a:cubicBezTo>
                    <a:pt x="1" y="4"/>
                    <a:pt x="1" y="4"/>
                    <a:pt x="1" y="4"/>
                  </a:cubicBezTo>
                  <a:cubicBezTo>
                    <a:pt x="3" y="12"/>
                    <a:pt x="18" y="8"/>
                    <a:pt x="16" y="0"/>
                  </a:cubicBezTo>
                  <a:cubicBezTo>
                    <a:pt x="244" y="915"/>
                    <a:pt x="244" y="915"/>
                    <a:pt x="244" y="915"/>
                  </a:cubicBezTo>
                  <a:lnTo>
                    <a:pt x="229" y="919"/>
                  </a:lnTo>
                  <a:close/>
                  <a:moveTo>
                    <a:pt x="0" y="3"/>
                  </a:moveTo>
                  <a:cubicBezTo>
                    <a:pt x="0" y="3"/>
                    <a:pt x="0" y="3"/>
                    <a:pt x="0" y="3"/>
                  </a:cubicBezTo>
                  <a:close/>
                </a:path>
              </a:pathLst>
            </a:custGeom>
            <a:solidFill>
              <a:srgbClr val="EF84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285"/>
            <p:cNvSpPr/>
            <p:nvPr/>
          </p:nvSpPr>
          <p:spPr bwMode="auto">
            <a:xfrm>
              <a:off x="4425" y="1428"/>
              <a:ext cx="208" cy="822"/>
            </a:xfrm>
            <a:custGeom>
              <a:avLst/>
              <a:gdLst>
                <a:gd name="T0" fmla="*/ 226 w 231"/>
                <a:gd name="T1" fmla="*/ 911 h 911"/>
                <a:gd name="T2" fmla="*/ 0 w 231"/>
                <a:gd name="T3" fmla="*/ 1 h 911"/>
                <a:gd name="T4" fmla="*/ 5 w 231"/>
                <a:gd name="T5" fmla="*/ 0 h 911"/>
                <a:gd name="T6" fmla="*/ 231 w 231"/>
                <a:gd name="T7" fmla="*/ 909 h 911"/>
                <a:gd name="T8" fmla="*/ 226 w 231"/>
                <a:gd name="T9" fmla="*/ 911 h 911"/>
              </a:gdLst>
              <a:ahLst/>
              <a:cxnLst>
                <a:cxn ang="0">
                  <a:pos x="T0" y="T1"/>
                </a:cxn>
                <a:cxn ang="0">
                  <a:pos x="T2" y="T3"/>
                </a:cxn>
                <a:cxn ang="0">
                  <a:pos x="T4" y="T5"/>
                </a:cxn>
                <a:cxn ang="0">
                  <a:pos x="T6" y="T7"/>
                </a:cxn>
                <a:cxn ang="0">
                  <a:pos x="T8" y="T9"/>
                </a:cxn>
              </a:cxnLst>
              <a:rect l="0" t="0" r="r" b="b"/>
              <a:pathLst>
                <a:path w="231" h="911">
                  <a:moveTo>
                    <a:pt x="226" y="911"/>
                  </a:moveTo>
                  <a:cubicBezTo>
                    <a:pt x="0" y="1"/>
                    <a:pt x="0" y="1"/>
                    <a:pt x="0" y="1"/>
                  </a:cubicBezTo>
                  <a:cubicBezTo>
                    <a:pt x="2" y="1"/>
                    <a:pt x="3" y="1"/>
                    <a:pt x="5" y="0"/>
                  </a:cubicBezTo>
                  <a:cubicBezTo>
                    <a:pt x="231" y="909"/>
                    <a:pt x="231" y="909"/>
                    <a:pt x="231" y="909"/>
                  </a:cubicBezTo>
                  <a:lnTo>
                    <a:pt x="226" y="9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33" name="Oval 4"/>
          <p:cNvSpPr>
            <a:spLocks noChangeArrowheads="1"/>
          </p:cNvSpPr>
          <p:nvPr/>
        </p:nvSpPr>
        <p:spPr bwMode="auto">
          <a:xfrm>
            <a:off x="1773626" y="1125538"/>
            <a:ext cx="955675" cy="960437"/>
          </a:xfrm>
          <a:prstGeom prst="ellipse">
            <a:avLst/>
          </a:prstGeom>
          <a:solidFill>
            <a:srgbClr val="EA5E66"/>
          </a:solidFill>
          <a:ln>
            <a:noFill/>
          </a:ln>
          <a:effectLst>
            <a:innerShdw blurRad="63500" dist="50800" dir="13500000">
              <a:prstClr val="black">
                <a:alpha val="50000"/>
              </a:prstClr>
            </a:innerShdw>
          </a:effectLst>
        </p:spPr>
        <p:txBody>
          <a:bodyPr anchor="ctr"/>
          <a:lstStyle/>
          <a:p>
            <a:pPr algn="ctr" defTabSz="912495">
              <a:buFontTx/>
              <a:buNone/>
            </a:pPr>
            <a:endParaRPr lang="en-US" altLang="zh-CN" sz="3200">
              <a:solidFill>
                <a:srgbClr val="F2F2F2"/>
              </a:solidFill>
              <a:latin typeface="Calibri" panose="020F0502020204030204" pitchFamily="34" charset="0"/>
            </a:endParaRPr>
          </a:p>
        </p:txBody>
      </p:sp>
      <p:sp>
        <p:nvSpPr>
          <p:cNvPr id="334" name="Oval 12"/>
          <p:cNvSpPr>
            <a:spLocks noChangeArrowheads="1"/>
          </p:cNvSpPr>
          <p:nvPr/>
        </p:nvSpPr>
        <p:spPr bwMode="auto">
          <a:xfrm>
            <a:off x="9561078" y="1147763"/>
            <a:ext cx="957263" cy="960437"/>
          </a:xfrm>
          <a:prstGeom prst="ellipse">
            <a:avLst/>
          </a:prstGeom>
          <a:solidFill>
            <a:srgbClr val="0099A9"/>
          </a:solidFill>
          <a:ln>
            <a:noFill/>
          </a:ln>
          <a:effectLst>
            <a:innerShdw blurRad="63500" dist="50800" dir="13500000">
              <a:prstClr val="black">
                <a:alpha val="50000"/>
              </a:prstClr>
            </a:innerShdw>
          </a:effectLst>
        </p:spPr>
        <p:txBody>
          <a:bodyPr anchor="ctr"/>
          <a:lstStyle/>
          <a:p>
            <a:pPr algn="ctr" defTabSz="912495">
              <a:buFontTx/>
              <a:buNone/>
            </a:pPr>
            <a:endParaRPr lang="en-US" altLang="zh-CN" sz="3200">
              <a:solidFill>
                <a:srgbClr val="F2F2F2"/>
              </a:solidFill>
              <a:latin typeface="Calibri" panose="020F0502020204030204" pitchFamily="34" charset="0"/>
            </a:endParaRPr>
          </a:p>
        </p:txBody>
      </p:sp>
      <p:sp>
        <p:nvSpPr>
          <p:cNvPr id="335" name="Oval 14"/>
          <p:cNvSpPr>
            <a:spLocks noChangeArrowheads="1"/>
          </p:cNvSpPr>
          <p:nvPr/>
        </p:nvSpPr>
        <p:spPr bwMode="auto">
          <a:xfrm>
            <a:off x="1787950" y="3926119"/>
            <a:ext cx="955675" cy="960437"/>
          </a:xfrm>
          <a:prstGeom prst="ellipse">
            <a:avLst/>
          </a:prstGeom>
          <a:solidFill>
            <a:schemeClr val="accent6"/>
          </a:solidFill>
          <a:ln>
            <a:noFill/>
          </a:ln>
          <a:effectLst>
            <a:innerShdw blurRad="63500" dist="50800" dir="13500000">
              <a:prstClr val="black">
                <a:alpha val="50000"/>
              </a:prstClr>
            </a:innerShdw>
          </a:effectLst>
        </p:spPr>
        <p:txBody>
          <a:bodyPr anchor="ctr"/>
          <a:lstStyle/>
          <a:p>
            <a:pPr algn="ctr" defTabSz="912495">
              <a:buFontTx/>
              <a:buNone/>
            </a:pPr>
            <a:endParaRPr lang="en-US" altLang="zh-CN" sz="3200">
              <a:solidFill>
                <a:srgbClr val="F2F2F2"/>
              </a:solidFill>
              <a:latin typeface="Calibri" panose="020F0502020204030204" pitchFamily="34" charset="0"/>
            </a:endParaRPr>
          </a:p>
        </p:txBody>
      </p:sp>
      <p:sp>
        <p:nvSpPr>
          <p:cNvPr id="336" name="Oval 16"/>
          <p:cNvSpPr>
            <a:spLocks noChangeArrowheads="1"/>
          </p:cNvSpPr>
          <p:nvPr/>
        </p:nvSpPr>
        <p:spPr bwMode="auto">
          <a:xfrm>
            <a:off x="9551590" y="3902306"/>
            <a:ext cx="955675" cy="960438"/>
          </a:xfrm>
          <a:prstGeom prst="ellipse">
            <a:avLst/>
          </a:prstGeom>
          <a:solidFill>
            <a:srgbClr val="EA6103"/>
          </a:solidFill>
          <a:ln>
            <a:noFill/>
          </a:ln>
          <a:effectLst>
            <a:innerShdw blurRad="63500" dist="50800" dir="13500000">
              <a:prstClr val="black">
                <a:alpha val="50000"/>
              </a:prstClr>
            </a:innerShdw>
          </a:effectLst>
        </p:spPr>
        <p:txBody>
          <a:bodyPr anchor="ctr"/>
          <a:lstStyle/>
          <a:p>
            <a:pPr algn="ctr" defTabSz="912495">
              <a:buFontTx/>
              <a:buNone/>
            </a:pPr>
            <a:endParaRPr lang="en-US" altLang="zh-CN" sz="3200">
              <a:solidFill>
                <a:srgbClr val="F2F2F2"/>
              </a:solidFill>
              <a:latin typeface="Calibri" panose="020F0502020204030204" pitchFamily="34" charset="0"/>
            </a:endParaRPr>
          </a:p>
        </p:txBody>
      </p:sp>
      <p:grpSp>
        <p:nvGrpSpPr>
          <p:cNvPr id="337" name="Group 20"/>
          <p:cNvGrpSpPr/>
          <p:nvPr/>
        </p:nvGrpSpPr>
        <p:grpSpPr>
          <a:xfrm>
            <a:off x="1997200" y="1333538"/>
            <a:ext cx="535763" cy="539089"/>
            <a:chOff x="7971783" y="2080670"/>
            <a:chExt cx="401822" cy="404317"/>
          </a:xfrm>
          <a:solidFill>
            <a:schemeClr val="bg1"/>
          </a:solidFill>
        </p:grpSpPr>
        <p:sp>
          <p:nvSpPr>
            <p:cNvPr id="338" name="Freeform 42"/>
            <p:cNvSpPr>
              <a:spLocks noEditPoints="1"/>
            </p:cNvSpPr>
            <p:nvPr/>
          </p:nvSpPr>
          <p:spPr bwMode="auto">
            <a:xfrm>
              <a:off x="7971783" y="2080670"/>
              <a:ext cx="401822" cy="404317"/>
            </a:xfrm>
            <a:custGeom>
              <a:avLst/>
              <a:gdLst>
                <a:gd name="T0" fmla="*/ 60 w 121"/>
                <a:gd name="T1" fmla="*/ 0 h 121"/>
                <a:gd name="T2" fmla="*/ 0 w 121"/>
                <a:gd name="T3" fmla="*/ 61 h 121"/>
                <a:gd name="T4" fmla="*/ 60 w 121"/>
                <a:gd name="T5" fmla="*/ 121 h 121"/>
                <a:gd name="T6" fmla="*/ 121 w 121"/>
                <a:gd name="T7" fmla="*/ 61 h 121"/>
                <a:gd name="T8" fmla="*/ 60 w 121"/>
                <a:gd name="T9" fmla="*/ 0 h 121"/>
                <a:gd name="T10" fmla="*/ 60 w 121"/>
                <a:gd name="T11" fmla="*/ 111 h 121"/>
                <a:gd name="T12" fmla="*/ 10 w 121"/>
                <a:gd name="T13" fmla="*/ 61 h 121"/>
                <a:gd name="T14" fmla="*/ 60 w 121"/>
                <a:gd name="T15" fmla="*/ 10 h 121"/>
                <a:gd name="T16" fmla="*/ 111 w 121"/>
                <a:gd name="T17" fmla="*/ 61 h 121"/>
                <a:gd name="T18" fmla="*/ 60 w 121"/>
                <a:gd name="T19" fmla="*/ 1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21">
                  <a:moveTo>
                    <a:pt x="60" y="0"/>
                  </a:moveTo>
                  <a:cubicBezTo>
                    <a:pt x="27" y="0"/>
                    <a:pt x="0" y="27"/>
                    <a:pt x="0" y="61"/>
                  </a:cubicBezTo>
                  <a:cubicBezTo>
                    <a:pt x="0" y="94"/>
                    <a:pt x="27" y="121"/>
                    <a:pt x="60" y="121"/>
                  </a:cubicBezTo>
                  <a:cubicBezTo>
                    <a:pt x="94" y="121"/>
                    <a:pt x="121" y="94"/>
                    <a:pt x="121" y="61"/>
                  </a:cubicBezTo>
                  <a:cubicBezTo>
                    <a:pt x="121" y="27"/>
                    <a:pt x="94" y="0"/>
                    <a:pt x="60" y="0"/>
                  </a:cubicBezTo>
                  <a:close/>
                  <a:moveTo>
                    <a:pt x="60" y="111"/>
                  </a:moveTo>
                  <a:cubicBezTo>
                    <a:pt x="32" y="111"/>
                    <a:pt x="10" y="89"/>
                    <a:pt x="10" y="61"/>
                  </a:cubicBezTo>
                  <a:cubicBezTo>
                    <a:pt x="10" y="33"/>
                    <a:pt x="32" y="10"/>
                    <a:pt x="60" y="10"/>
                  </a:cubicBezTo>
                  <a:cubicBezTo>
                    <a:pt x="88" y="10"/>
                    <a:pt x="111" y="33"/>
                    <a:pt x="111" y="61"/>
                  </a:cubicBezTo>
                  <a:cubicBezTo>
                    <a:pt x="111" y="89"/>
                    <a:pt x="88" y="111"/>
                    <a:pt x="60" y="111"/>
                  </a:cubicBez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39" name="Freeform 43"/>
            <p:cNvSpPr/>
            <p:nvPr/>
          </p:nvSpPr>
          <p:spPr bwMode="auto">
            <a:xfrm>
              <a:off x="8079103" y="2178006"/>
              <a:ext cx="139764" cy="199662"/>
            </a:xfrm>
            <a:custGeom>
              <a:avLst/>
              <a:gdLst>
                <a:gd name="T0" fmla="*/ 42 w 42"/>
                <a:gd name="T1" fmla="*/ 60 h 60"/>
                <a:gd name="T2" fmla="*/ 42 w 42"/>
                <a:gd name="T3" fmla="*/ 0 h 60"/>
                <a:gd name="T4" fmla="*/ 0 w 42"/>
                <a:gd name="T5" fmla="*/ 42 h 60"/>
                <a:gd name="T6" fmla="*/ 42 w 42"/>
                <a:gd name="T7" fmla="*/ 60 h 60"/>
              </a:gdLst>
              <a:ahLst/>
              <a:cxnLst>
                <a:cxn ang="0">
                  <a:pos x="T0" y="T1"/>
                </a:cxn>
                <a:cxn ang="0">
                  <a:pos x="T2" y="T3"/>
                </a:cxn>
                <a:cxn ang="0">
                  <a:pos x="T4" y="T5"/>
                </a:cxn>
                <a:cxn ang="0">
                  <a:pos x="T6" y="T7"/>
                </a:cxn>
              </a:cxnLst>
              <a:rect l="0" t="0" r="r" b="b"/>
              <a:pathLst>
                <a:path w="42" h="60">
                  <a:moveTo>
                    <a:pt x="42" y="60"/>
                  </a:moveTo>
                  <a:cubicBezTo>
                    <a:pt x="42" y="0"/>
                    <a:pt x="42" y="0"/>
                    <a:pt x="42" y="0"/>
                  </a:cubicBezTo>
                  <a:cubicBezTo>
                    <a:pt x="0" y="42"/>
                    <a:pt x="0" y="42"/>
                    <a:pt x="0" y="42"/>
                  </a:cubicBezTo>
                  <a:cubicBezTo>
                    <a:pt x="29" y="42"/>
                    <a:pt x="42" y="60"/>
                    <a:pt x="42" y="60"/>
                  </a:cubicBez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grpSp>
      <p:grpSp>
        <p:nvGrpSpPr>
          <p:cNvPr id="340" name="Group 23"/>
          <p:cNvGrpSpPr/>
          <p:nvPr/>
        </p:nvGrpSpPr>
        <p:grpSpPr>
          <a:xfrm>
            <a:off x="9800372" y="1391774"/>
            <a:ext cx="519123" cy="452567"/>
            <a:chOff x="7540014" y="4306907"/>
            <a:chExt cx="389342" cy="339426"/>
          </a:xfrm>
          <a:solidFill>
            <a:schemeClr val="bg1"/>
          </a:solidFill>
        </p:grpSpPr>
        <p:sp>
          <p:nvSpPr>
            <p:cNvPr id="341" name="Freeform 110"/>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2" name="Freeform 111"/>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3" name="Freeform 112"/>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4" name="Freeform 113"/>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5" name="Freeform 114"/>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6" name="Freeform 115"/>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7" name="Freeform 116"/>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8" name="Rectangle 117"/>
            <p:cNvSpPr>
              <a:spLocks noChangeArrowheads="1"/>
            </p:cNvSpPr>
            <p:nvPr/>
          </p:nvSpPr>
          <p:spPr bwMode="auto">
            <a:xfrm>
              <a:off x="7589930" y="4421713"/>
              <a:ext cx="109814" cy="17471"/>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49" name="Rectangle 118"/>
            <p:cNvSpPr>
              <a:spLocks noChangeArrowheads="1"/>
            </p:cNvSpPr>
            <p:nvPr/>
          </p:nvSpPr>
          <p:spPr bwMode="auto">
            <a:xfrm>
              <a:off x="7589930" y="4461645"/>
              <a:ext cx="109814" cy="17471"/>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0" name="Rectangle 119"/>
            <p:cNvSpPr>
              <a:spLocks noChangeArrowheads="1"/>
            </p:cNvSpPr>
            <p:nvPr/>
          </p:nvSpPr>
          <p:spPr bwMode="auto">
            <a:xfrm>
              <a:off x="7589930" y="4506569"/>
              <a:ext cx="109814" cy="14975"/>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1" name="Rectangle 120"/>
            <p:cNvSpPr>
              <a:spLocks noChangeArrowheads="1"/>
            </p:cNvSpPr>
            <p:nvPr/>
          </p:nvSpPr>
          <p:spPr bwMode="auto">
            <a:xfrm>
              <a:off x="7589930" y="4548998"/>
              <a:ext cx="109814" cy="17471"/>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grpSp>
      <p:grpSp>
        <p:nvGrpSpPr>
          <p:cNvPr id="352" name="Group 35"/>
          <p:cNvGrpSpPr/>
          <p:nvPr/>
        </p:nvGrpSpPr>
        <p:grpSpPr>
          <a:xfrm>
            <a:off x="9773490" y="4146363"/>
            <a:ext cx="505812" cy="502485"/>
            <a:chOff x="6853673" y="3715407"/>
            <a:chExt cx="379359" cy="376864"/>
          </a:xfrm>
          <a:solidFill>
            <a:schemeClr val="bg1"/>
          </a:solidFill>
        </p:grpSpPr>
        <p:sp>
          <p:nvSpPr>
            <p:cNvPr id="353"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4" name="Rectangle 151"/>
            <p:cNvSpPr>
              <a:spLocks noChangeArrowheads="1"/>
            </p:cNvSpPr>
            <p:nvPr/>
          </p:nvSpPr>
          <p:spPr bwMode="auto">
            <a:xfrm>
              <a:off x="6998429" y="3987447"/>
              <a:ext cx="22463" cy="42429"/>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5" name="Rectangle 152"/>
            <p:cNvSpPr>
              <a:spLocks noChangeArrowheads="1"/>
            </p:cNvSpPr>
            <p:nvPr/>
          </p:nvSpPr>
          <p:spPr bwMode="auto">
            <a:xfrm>
              <a:off x="7033370" y="3987447"/>
              <a:ext cx="19966" cy="42429"/>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6" name="Rectangle 153"/>
            <p:cNvSpPr>
              <a:spLocks noChangeArrowheads="1"/>
            </p:cNvSpPr>
            <p:nvPr/>
          </p:nvSpPr>
          <p:spPr bwMode="auto">
            <a:xfrm>
              <a:off x="7068311" y="3987447"/>
              <a:ext cx="19966" cy="42429"/>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7" name="Freeform 154"/>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8" name="Freeform 155"/>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59" name="Freeform 156"/>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0" name="Freeform 157"/>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1" name="Freeform 158"/>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2" name="Rectangle 159"/>
            <p:cNvSpPr>
              <a:spLocks noChangeArrowheads="1"/>
            </p:cNvSpPr>
            <p:nvPr/>
          </p:nvSpPr>
          <p:spPr bwMode="auto">
            <a:xfrm>
              <a:off x="7040858" y="3750348"/>
              <a:ext cx="7488" cy="22463"/>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3" name="Freeform 160"/>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4" name="Freeform 161"/>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5" name="Freeform 162"/>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6" name="Freeform 163"/>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7" name="Freeform 164"/>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8" name="Freeform 165"/>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69" name="Rectangle 166"/>
            <p:cNvSpPr>
              <a:spLocks noChangeArrowheads="1"/>
            </p:cNvSpPr>
            <p:nvPr/>
          </p:nvSpPr>
          <p:spPr bwMode="auto">
            <a:xfrm>
              <a:off x="6893606" y="3890112"/>
              <a:ext cx="24958" cy="7488"/>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70" name="Rectangle 167"/>
            <p:cNvSpPr>
              <a:spLocks noChangeArrowheads="1"/>
            </p:cNvSpPr>
            <p:nvPr/>
          </p:nvSpPr>
          <p:spPr bwMode="auto">
            <a:xfrm>
              <a:off x="7170638" y="3892607"/>
              <a:ext cx="27454" cy="7488"/>
            </a:xfrm>
            <a:prstGeom prst="rect">
              <a:avLst/>
            </a:pr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grpSp>
      <p:grpSp>
        <p:nvGrpSpPr>
          <p:cNvPr id="371" name="Group 54"/>
          <p:cNvGrpSpPr/>
          <p:nvPr/>
        </p:nvGrpSpPr>
        <p:grpSpPr>
          <a:xfrm>
            <a:off x="2071156" y="4194687"/>
            <a:ext cx="399325" cy="519123"/>
            <a:chOff x="6421904" y="4798576"/>
            <a:chExt cx="299494" cy="389342"/>
          </a:xfrm>
          <a:solidFill>
            <a:schemeClr val="bg1"/>
          </a:solidFill>
        </p:grpSpPr>
        <p:sp>
          <p:nvSpPr>
            <p:cNvPr id="372" name="Freeform 170"/>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sp>
          <p:nvSpPr>
            <p:cNvPr id="373" name="Freeform 171"/>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p:spPr>
          <p:txBody>
            <a:bodyPr/>
            <a:lstStyle/>
            <a:p>
              <a:pPr defTabSz="913765" fontAlgn="auto">
                <a:spcBef>
                  <a:spcPts val="0"/>
                </a:spcBef>
                <a:spcAft>
                  <a:spcPts val="0"/>
                </a:spcAft>
                <a:buFontTx/>
                <a:buNone/>
                <a:defRPr/>
              </a:pPr>
              <a:endParaRPr lang="en-US" sz="1865">
                <a:solidFill>
                  <a:schemeClr val="bg1">
                    <a:lumMod val="95000"/>
                  </a:schemeClr>
                </a:solidFill>
                <a:latin typeface="+mn-lt"/>
                <a:ea typeface="+mn-ea"/>
              </a:endParaRPr>
            </a:p>
          </p:txBody>
        </p:sp>
      </p:grpSp>
      <p:sp>
        <p:nvSpPr>
          <p:cNvPr id="374" name="矩形 373"/>
          <p:cNvSpPr/>
          <p:nvPr/>
        </p:nvSpPr>
        <p:spPr>
          <a:xfrm>
            <a:off x="1475176" y="2200275"/>
            <a:ext cx="1552575" cy="427038"/>
          </a:xfrm>
          <a:prstGeom prst="rect">
            <a:avLst/>
          </a:prstGeom>
        </p:spPr>
        <p:txBody>
          <a:bodyPr lIns="91431" tIns="45716" rIns="91431" bIns="45716">
            <a:spAutoFit/>
          </a:bodyPr>
          <a:lstStyle/>
          <a:p>
            <a:pPr algn="ctr" defTabSz="912495">
              <a:buFontTx/>
              <a:buNone/>
            </a:pPr>
            <a:r>
              <a:rPr lang="zh-CN" altLang="en-US" sz="2200" b="1">
                <a:latin typeface="微软雅黑" panose="020B0503020204020204" pitchFamily="34" charset="-122"/>
                <a:ea typeface="微软雅黑" panose="020B0503020204020204" pitchFamily="34" charset="-122"/>
              </a:rPr>
              <a:t>添加标题</a:t>
            </a:r>
            <a:endParaRPr lang="en-US" altLang="zh-CN" sz="2200" b="1">
              <a:latin typeface="微软雅黑" panose="020B0503020204020204" pitchFamily="34" charset="-122"/>
              <a:ea typeface="微软雅黑" panose="020B0503020204020204" pitchFamily="34" charset="-122"/>
            </a:endParaRPr>
          </a:p>
        </p:txBody>
      </p:sp>
      <p:sp>
        <p:nvSpPr>
          <p:cNvPr id="375" name="矩形 47"/>
          <p:cNvSpPr>
            <a:spLocks noChangeArrowheads="1"/>
          </p:cNvSpPr>
          <p:nvPr/>
        </p:nvSpPr>
        <p:spPr bwMode="auto">
          <a:xfrm>
            <a:off x="1265626" y="2620963"/>
            <a:ext cx="1971675" cy="858837"/>
          </a:xfrm>
          <a:prstGeom prst="rect">
            <a:avLst/>
          </a:prstGeom>
          <a:noFill/>
          <a:ln>
            <a:noFill/>
          </a:ln>
        </p:spPr>
        <p:txBody>
          <a:bodyPr lIns="91431" tIns="45716" rIns="91431" bIns="45716">
            <a:spAutoFit/>
          </a:bodyPr>
          <a:lstStyle/>
          <a:p>
            <a:pPr algn="ctr" defTabSz="912495">
              <a:lnSpc>
                <a:spcPct val="120000"/>
              </a:lnSpc>
            </a:pPr>
            <a:r>
              <a:rPr lang="zh-CN" altLang="en-US" sz="1400">
                <a:latin typeface="微软雅黑" panose="020B0503020204020204" pitchFamily="34" charset="-122"/>
                <a:ea typeface="微软雅黑" panose="020B0503020204020204" pitchFamily="34" charset="-122"/>
                <a:sym typeface="微软雅黑" panose="020B0503020204020204" pitchFamily="34" charset="-122"/>
              </a:rPr>
              <a:t>在此录入上述图表的描述说明，在此录入上述图表的描述说明。</a:t>
            </a:r>
          </a:p>
        </p:txBody>
      </p:sp>
      <p:sp>
        <p:nvSpPr>
          <p:cNvPr id="376" name="矩形 375"/>
          <p:cNvSpPr/>
          <p:nvPr/>
        </p:nvSpPr>
        <p:spPr>
          <a:xfrm>
            <a:off x="9238816" y="2200275"/>
            <a:ext cx="1550987" cy="427038"/>
          </a:xfrm>
          <a:prstGeom prst="rect">
            <a:avLst/>
          </a:prstGeom>
        </p:spPr>
        <p:txBody>
          <a:bodyPr lIns="91431" tIns="45716" rIns="91431" bIns="45716">
            <a:spAutoFit/>
          </a:bodyPr>
          <a:lstStyle/>
          <a:p>
            <a:pPr algn="ctr" defTabSz="912495">
              <a:buFontTx/>
              <a:buNone/>
            </a:pPr>
            <a:r>
              <a:rPr lang="zh-CN" altLang="en-US" sz="2200" b="1">
                <a:latin typeface="微软雅黑" panose="020B0503020204020204" pitchFamily="34" charset="-122"/>
                <a:ea typeface="微软雅黑" panose="020B0503020204020204" pitchFamily="34" charset="-122"/>
              </a:rPr>
              <a:t>添加标题</a:t>
            </a:r>
            <a:endParaRPr lang="en-US" altLang="zh-CN" sz="2200" b="1">
              <a:latin typeface="微软雅黑" panose="020B0503020204020204" pitchFamily="34" charset="-122"/>
              <a:ea typeface="微软雅黑" panose="020B0503020204020204" pitchFamily="34" charset="-122"/>
            </a:endParaRPr>
          </a:p>
        </p:txBody>
      </p:sp>
      <p:sp>
        <p:nvSpPr>
          <p:cNvPr id="377" name="矩形 47"/>
          <p:cNvSpPr>
            <a:spLocks noChangeArrowheads="1"/>
          </p:cNvSpPr>
          <p:nvPr/>
        </p:nvSpPr>
        <p:spPr bwMode="auto">
          <a:xfrm>
            <a:off x="9029266" y="2620963"/>
            <a:ext cx="1970087" cy="858837"/>
          </a:xfrm>
          <a:prstGeom prst="rect">
            <a:avLst/>
          </a:prstGeom>
          <a:noFill/>
          <a:ln>
            <a:noFill/>
          </a:ln>
        </p:spPr>
        <p:txBody>
          <a:bodyPr lIns="91431" tIns="45716" rIns="91431" bIns="45716">
            <a:spAutoFit/>
          </a:bodyPr>
          <a:lstStyle/>
          <a:p>
            <a:pPr algn="ctr" defTabSz="912495">
              <a:lnSpc>
                <a:spcPct val="120000"/>
              </a:lnSpc>
            </a:pPr>
            <a:r>
              <a:rPr lang="zh-CN" altLang="en-US" sz="1400">
                <a:latin typeface="微软雅黑" panose="020B0503020204020204" pitchFamily="34" charset="-122"/>
                <a:ea typeface="微软雅黑" panose="020B0503020204020204" pitchFamily="34" charset="-122"/>
                <a:sym typeface="微软雅黑" panose="020B0503020204020204" pitchFamily="34" charset="-122"/>
              </a:rPr>
              <a:t>在此录入上述图表的描述说明，在此录入上述图表的描述说明。</a:t>
            </a:r>
          </a:p>
        </p:txBody>
      </p:sp>
      <p:sp>
        <p:nvSpPr>
          <p:cNvPr id="378" name="矩形 377"/>
          <p:cNvSpPr/>
          <p:nvPr/>
        </p:nvSpPr>
        <p:spPr>
          <a:xfrm>
            <a:off x="9251552" y="5000856"/>
            <a:ext cx="1552575" cy="427038"/>
          </a:xfrm>
          <a:prstGeom prst="rect">
            <a:avLst/>
          </a:prstGeom>
        </p:spPr>
        <p:txBody>
          <a:bodyPr lIns="91431" tIns="45716" rIns="91431" bIns="45716">
            <a:spAutoFit/>
          </a:bodyPr>
          <a:lstStyle/>
          <a:p>
            <a:pPr algn="ctr" defTabSz="912495">
              <a:buFontTx/>
              <a:buNone/>
            </a:pPr>
            <a:r>
              <a:rPr lang="zh-CN" altLang="en-US" sz="2200" b="1">
                <a:latin typeface="微软雅黑" panose="020B0503020204020204" pitchFamily="34" charset="-122"/>
                <a:ea typeface="微软雅黑" panose="020B0503020204020204" pitchFamily="34" charset="-122"/>
              </a:rPr>
              <a:t>添加标题</a:t>
            </a:r>
            <a:endParaRPr lang="en-US" altLang="zh-CN" sz="2200" b="1">
              <a:latin typeface="微软雅黑" panose="020B0503020204020204" pitchFamily="34" charset="-122"/>
              <a:ea typeface="微软雅黑" panose="020B0503020204020204" pitchFamily="34" charset="-122"/>
            </a:endParaRPr>
          </a:p>
        </p:txBody>
      </p:sp>
      <p:sp>
        <p:nvSpPr>
          <p:cNvPr id="379" name="矩形 47"/>
          <p:cNvSpPr>
            <a:spLocks noChangeArrowheads="1"/>
          </p:cNvSpPr>
          <p:nvPr/>
        </p:nvSpPr>
        <p:spPr bwMode="auto">
          <a:xfrm>
            <a:off x="9042002" y="5421544"/>
            <a:ext cx="1971675" cy="858837"/>
          </a:xfrm>
          <a:prstGeom prst="rect">
            <a:avLst/>
          </a:prstGeom>
          <a:noFill/>
          <a:ln>
            <a:noFill/>
          </a:ln>
        </p:spPr>
        <p:txBody>
          <a:bodyPr lIns="91431" tIns="45716" rIns="91431" bIns="45716">
            <a:spAutoFit/>
          </a:bodyPr>
          <a:lstStyle/>
          <a:p>
            <a:pPr algn="ctr" defTabSz="912495">
              <a:lnSpc>
                <a:spcPct val="120000"/>
              </a:lnSpc>
            </a:pPr>
            <a:r>
              <a:rPr lang="zh-CN" altLang="en-US" sz="1400">
                <a:latin typeface="微软雅黑" panose="020B0503020204020204" pitchFamily="34" charset="-122"/>
                <a:ea typeface="微软雅黑" panose="020B0503020204020204" pitchFamily="34" charset="-122"/>
                <a:sym typeface="微软雅黑" panose="020B0503020204020204" pitchFamily="34" charset="-122"/>
              </a:rPr>
              <a:t>在此录入上述图表的描述说明，在此录入上述图表的描述说明。</a:t>
            </a:r>
          </a:p>
        </p:txBody>
      </p:sp>
      <p:sp>
        <p:nvSpPr>
          <p:cNvPr id="380" name="矩形 379"/>
          <p:cNvSpPr/>
          <p:nvPr/>
        </p:nvSpPr>
        <p:spPr>
          <a:xfrm>
            <a:off x="1487913" y="5000856"/>
            <a:ext cx="1552575" cy="427038"/>
          </a:xfrm>
          <a:prstGeom prst="rect">
            <a:avLst/>
          </a:prstGeom>
        </p:spPr>
        <p:txBody>
          <a:bodyPr lIns="91431" tIns="45716" rIns="91431" bIns="45716">
            <a:spAutoFit/>
          </a:bodyPr>
          <a:lstStyle/>
          <a:p>
            <a:pPr algn="ctr" defTabSz="912495">
              <a:buFontTx/>
              <a:buNone/>
            </a:pPr>
            <a:r>
              <a:rPr lang="zh-CN" altLang="en-US" sz="2200" b="1">
                <a:latin typeface="微软雅黑" panose="020B0503020204020204" pitchFamily="34" charset="-122"/>
                <a:ea typeface="微软雅黑" panose="020B0503020204020204" pitchFamily="34" charset="-122"/>
              </a:rPr>
              <a:t>添加标题</a:t>
            </a:r>
            <a:endParaRPr lang="en-US" altLang="zh-CN" sz="2200" b="1">
              <a:latin typeface="微软雅黑" panose="020B0503020204020204" pitchFamily="34" charset="-122"/>
              <a:ea typeface="微软雅黑" panose="020B0503020204020204" pitchFamily="34" charset="-122"/>
            </a:endParaRPr>
          </a:p>
        </p:txBody>
      </p:sp>
      <p:sp>
        <p:nvSpPr>
          <p:cNvPr id="381" name="矩形 47"/>
          <p:cNvSpPr>
            <a:spLocks noChangeArrowheads="1"/>
          </p:cNvSpPr>
          <p:nvPr/>
        </p:nvSpPr>
        <p:spPr bwMode="auto">
          <a:xfrm>
            <a:off x="1278363" y="5421544"/>
            <a:ext cx="1971675" cy="858837"/>
          </a:xfrm>
          <a:prstGeom prst="rect">
            <a:avLst/>
          </a:prstGeom>
          <a:noFill/>
          <a:ln>
            <a:noFill/>
          </a:ln>
        </p:spPr>
        <p:txBody>
          <a:bodyPr lIns="91431" tIns="45716" rIns="91431" bIns="45716">
            <a:spAutoFit/>
          </a:bodyPr>
          <a:lstStyle/>
          <a:p>
            <a:pPr algn="ctr" defTabSz="912495">
              <a:lnSpc>
                <a:spcPct val="120000"/>
              </a:lnSpc>
            </a:pPr>
            <a:r>
              <a:rPr lang="zh-CN" altLang="en-US" sz="1400">
                <a:latin typeface="微软雅黑" panose="020B0503020204020204" pitchFamily="34" charset="-122"/>
                <a:ea typeface="微软雅黑" panose="020B0503020204020204" pitchFamily="34" charset="-122"/>
                <a:sym typeface="微软雅黑" panose="020B0503020204020204" pitchFamily="34" charset="-122"/>
              </a:rPr>
              <a:t>在此录入上述图表的描述说明，在此录入上述图表的描述说明。</a:t>
            </a:r>
          </a:p>
        </p:txBody>
      </p:sp>
      <p:sp>
        <p:nvSpPr>
          <p:cNvPr id="394" name="TextBox 393"/>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23" presetClass="entr" presetSubtype="32" fill="hold" nodeType="after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p:cTn id="15" dur="500" fill="hold"/>
                                        <p:tgtEl>
                                          <p:spTgt spid="53"/>
                                        </p:tgtEl>
                                        <p:attrNameLst>
                                          <p:attrName>ppt_w</p:attrName>
                                        </p:attrNameLst>
                                      </p:cBhvr>
                                      <p:tavLst>
                                        <p:tav tm="0">
                                          <p:val>
                                            <p:strVal val="4*#ppt_w"/>
                                          </p:val>
                                        </p:tav>
                                        <p:tav tm="100000">
                                          <p:val>
                                            <p:strVal val="#ppt_w"/>
                                          </p:val>
                                        </p:tav>
                                      </p:tavLst>
                                    </p:anim>
                                    <p:anim calcmode="lin" valueType="num">
                                      <p:cBhvr>
                                        <p:cTn id="16" dur="500" fill="hold"/>
                                        <p:tgtEl>
                                          <p:spTgt spid="53"/>
                                        </p:tgtEl>
                                        <p:attrNameLst>
                                          <p:attrName>ppt_h</p:attrName>
                                        </p:attrNameLst>
                                      </p:cBhvr>
                                      <p:tavLst>
                                        <p:tav tm="0">
                                          <p:val>
                                            <p:strVal val="4*#ppt_h"/>
                                          </p:val>
                                        </p:tav>
                                        <p:tav tm="100000">
                                          <p:val>
                                            <p:strVal val="#ppt_h"/>
                                          </p:val>
                                        </p:tav>
                                      </p:tavLst>
                                    </p:anim>
                                  </p:childTnLst>
                                </p:cTn>
                              </p:par>
                            </p:childTnLst>
                          </p:cTn>
                        </p:par>
                        <p:par>
                          <p:cTn id="17" fill="hold">
                            <p:stCondLst>
                              <p:cond delay="1149"/>
                            </p:stCondLst>
                            <p:childTnLst>
                              <p:par>
                                <p:cTn id="18" presetID="21" presetClass="entr" presetSubtype="1" fill="hold" grpId="0" nodeType="afterEffect">
                                  <p:stCondLst>
                                    <p:cond delay="0"/>
                                  </p:stCondLst>
                                  <p:childTnLst>
                                    <p:set>
                                      <p:cBhvr>
                                        <p:cTn id="19" dur="1" fill="hold">
                                          <p:stCondLst>
                                            <p:cond delay="0"/>
                                          </p:stCondLst>
                                        </p:cTn>
                                        <p:tgtEl>
                                          <p:spTgt spid="333"/>
                                        </p:tgtEl>
                                        <p:attrNameLst>
                                          <p:attrName>style.visibility</p:attrName>
                                        </p:attrNameLst>
                                      </p:cBhvr>
                                      <p:to>
                                        <p:strVal val="visible"/>
                                      </p:to>
                                    </p:set>
                                    <p:animEffect transition="in" filter="wheel(1)">
                                      <p:cBhvr>
                                        <p:cTn id="20" dur="400"/>
                                        <p:tgtEl>
                                          <p:spTgt spid="333"/>
                                        </p:tgtEl>
                                      </p:cBhvr>
                                    </p:animEffect>
                                  </p:childTnLst>
                                </p:cTn>
                              </p:par>
                            </p:childTnLst>
                          </p:cTn>
                        </p:par>
                        <p:par>
                          <p:cTn id="21" fill="hold">
                            <p:stCondLst>
                              <p:cond delay="1649"/>
                            </p:stCondLst>
                            <p:childTnLst>
                              <p:par>
                                <p:cTn id="22" presetID="21" presetClass="entr" presetSubtype="1" fill="hold" grpId="0" nodeType="afterEffect">
                                  <p:stCondLst>
                                    <p:cond delay="0"/>
                                  </p:stCondLst>
                                  <p:childTnLst>
                                    <p:set>
                                      <p:cBhvr>
                                        <p:cTn id="23" dur="1" fill="hold">
                                          <p:stCondLst>
                                            <p:cond delay="0"/>
                                          </p:stCondLst>
                                        </p:cTn>
                                        <p:tgtEl>
                                          <p:spTgt spid="334"/>
                                        </p:tgtEl>
                                        <p:attrNameLst>
                                          <p:attrName>style.visibility</p:attrName>
                                        </p:attrNameLst>
                                      </p:cBhvr>
                                      <p:to>
                                        <p:strVal val="visible"/>
                                      </p:to>
                                    </p:set>
                                    <p:animEffect transition="in" filter="wheel(1)">
                                      <p:cBhvr>
                                        <p:cTn id="24" dur="400"/>
                                        <p:tgtEl>
                                          <p:spTgt spid="334"/>
                                        </p:tgtEl>
                                      </p:cBhvr>
                                    </p:animEffect>
                                  </p:childTnLst>
                                </p:cTn>
                              </p:par>
                            </p:childTnLst>
                          </p:cTn>
                        </p:par>
                        <p:par>
                          <p:cTn id="25" fill="hold">
                            <p:stCondLst>
                              <p:cond delay="2149"/>
                            </p:stCondLst>
                            <p:childTnLst>
                              <p:par>
                                <p:cTn id="26" presetID="21" presetClass="entr" presetSubtype="1" fill="hold" grpId="0" nodeType="afterEffect">
                                  <p:stCondLst>
                                    <p:cond delay="0"/>
                                  </p:stCondLst>
                                  <p:childTnLst>
                                    <p:set>
                                      <p:cBhvr>
                                        <p:cTn id="27" dur="1" fill="hold">
                                          <p:stCondLst>
                                            <p:cond delay="0"/>
                                          </p:stCondLst>
                                        </p:cTn>
                                        <p:tgtEl>
                                          <p:spTgt spid="335"/>
                                        </p:tgtEl>
                                        <p:attrNameLst>
                                          <p:attrName>style.visibility</p:attrName>
                                        </p:attrNameLst>
                                      </p:cBhvr>
                                      <p:to>
                                        <p:strVal val="visible"/>
                                      </p:to>
                                    </p:set>
                                    <p:animEffect transition="in" filter="wheel(1)">
                                      <p:cBhvr>
                                        <p:cTn id="28" dur="400"/>
                                        <p:tgtEl>
                                          <p:spTgt spid="335"/>
                                        </p:tgtEl>
                                      </p:cBhvr>
                                    </p:animEffect>
                                  </p:childTnLst>
                                </p:cTn>
                              </p:par>
                            </p:childTnLst>
                          </p:cTn>
                        </p:par>
                        <p:par>
                          <p:cTn id="29" fill="hold">
                            <p:stCondLst>
                              <p:cond delay="2649"/>
                            </p:stCondLst>
                            <p:childTnLst>
                              <p:par>
                                <p:cTn id="30" presetID="21" presetClass="entr" presetSubtype="1" fill="hold" grpId="0" nodeType="afterEffect">
                                  <p:stCondLst>
                                    <p:cond delay="0"/>
                                  </p:stCondLst>
                                  <p:childTnLst>
                                    <p:set>
                                      <p:cBhvr>
                                        <p:cTn id="31" dur="1" fill="hold">
                                          <p:stCondLst>
                                            <p:cond delay="0"/>
                                          </p:stCondLst>
                                        </p:cTn>
                                        <p:tgtEl>
                                          <p:spTgt spid="336"/>
                                        </p:tgtEl>
                                        <p:attrNameLst>
                                          <p:attrName>style.visibility</p:attrName>
                                        </p:attrNameLst>
                                      </p:cBhvr>
                                      <p:to>
                                        <p:strVal val="visible"/>
                                      </p:to>
                                    </p:set>
                                    <p:animEffect transition="in" filter="wheel(1)">
                                      <p:cBhvr>
                                        <p:cTn id="32" dur="400"/>
                                        <p:tgtEl>
                                          <p:spTgt spid="336"/>
                                        </p:tgtEl>
                                      </p:cBhvr>
                                    </p:animEffect>
                                  </p:childTnLst>
                                </p:cTn>
                              </p:par>
                            </p:childTnLst>
                          </p:cTn>
                        </p:par>
                        <p:par>
                          <p:cTn id="33" fill="hold">
                            <p:stCondLst>
                              <p:cond delay="3149"/>
                            </p:stCondLst>
                            <p:childTnLst>
                              <p:par>
                                <p:cTn id="34" presetID="16" presetClass="entr" presetSubtype="21" fill="hold" nodeType="afterEffect">
                                  <p:stCondLst>
                                    <p:cond delay="0"/>
                                  </p:stCondLst>
                                  <p:childTnLst>
                                    <p:set>
                                      <p:cBhvr>
                                        <p:cTn id="35" dur="1" fill="hold">
                                          <p:stCondLst>
                                            <p:cond delay="0"/>
                                          </p:stCondLst>
                                        </p:cTn>
                                        <p:tgtEl>
                                          <p:spTgt spid="337"/>
                                        </p:tgtEl>
                                        <p:attrNameLst>
                                          <p:attrName>style.visibility</p:attrName>
                                        </p:attrNameLst>
                                      </p:cBhvr>
                                      <p:to>
                                        <p:strVal val="visible"/>
                                      </p:to>
                                    </p:set>
                                    <p:animEffect transition="in" filter="barn(inVertical)">
                                      <p:cBhvr>
                                        <p:cTn id="36" dur="250"/>
                                        <p:tgtEl>
                                          <p:spTgt spid="337"/>
                                        </p:tgtEl>
                                      </p:cBhvr>
                                    </p:animEffect>
                                  </p:childTnLst>
                                </p:cTn>
                              </p:par>
                            </p:childTnLst>
                          </p:cTn>
                        </p:par>
                        <p:par>
                          <p:cTn id="37" fill="hold">
                            <p:stCondLst>
                              <p:cond delay="3649"/>
                            </p:stCondLst>
                            <p:childTnLst>
                              <p:par>
                                <p:cTn id="38" presetID="16" presetClass="entr" presetSubtype="21" fill="hold" nodeType="afterEffect">
                                  <p:stCondLst>
                                    <p:cond delay="0"/>
                                  </p:stCondLst>
                                  <p:childTnLst>
                                    <p:set>
                                      <p:cBhvr>
                                        <p:cTn id="39" dur="1" fill="hold">
                                          <p:stCondLst>
                                            <p:cond delay="0"/>
                                          </p:stCondLst>
                                        </p:cTn>
                                        <p:tgtEl>
                                          <p:spTgt spid="340"/>
                                        </p:tgtEl>
                                        <p:attrNameLst>
                                          <p:attrName>style.visibility</p:attrName>
                                        </p:attrNameLst>
                                      </p:cBhvr>
                                      <p:to>
                                        <p:strVal val="visible"/>
                                      </p:to>
                                    </p:set>
                                    <p:animEffect transition="in" filter="barn(inVertical)">
                                      <p:cBhvr>
                                        <p:cTn id="40" dur="250"/>
                                        <p:tgtEl>
                                          <p:spTgt spid="340"/>
                                        </p:tgtEl>
                                      </p:cBhvr>
                                    </p:animEffect>
                                  </p:childTnLst>
                                </p:cTn>
                              </p:par>
                            </p:childTnLst>
                          </p:cTn>
                        </p:par>
                        <p:par>
                          <p:cTn id="41" fill="hold">
                            <p:stCondLst>
                              <p:cond delay="4149"/>
                            </p:stCondLst>
                            <p:childTnLst>
                              <p:par>
                                <p:cTn id="42" presetID="16" presetClass="entr" presetSubtype="21" fill="hold" nodeType="afterEffect">
                                  <p:stCondLst>
                                    <p:cond delay="0"/>
                                  </p:stCondLst>
                                  <p:childTnLst>
                                    <p:set>
                                      <p:cBhvr>
                                        <p:cTn id="43" dur="1" fill="hold">
                                          <p:stCondLst>
                                            <p:cond delay="0"/>
                                          </p:stCondLst>
                                        </p:cTn>
                                        <p:tgtEl>
                                          <p:spTgt spid="371"/>
                                        </p:tgtEl>
                                        <p:attrNameLst>
                                          <p:attrName>style.visibility</p:attrName>
                                        </p:attrNameLst>
                                      </p:cBhvr>
                                      <p:to>
                                        <p:strVal val="visible"/>
                                      </p:to>
                                    </p:set>
                                    <p:animEffect transition="in" filter="barn(inVertical)">
                                      <p:cBhvr>
                                        <p:cTn id="44" dur="250"/>
                                        <p:tgtEl>
                                          <p:spTgt spid="371"/>
                                        </p:tgtEl>
                                      </p:cBhvr>
                                    </p:animEffect>
                                  </p:childTnLst>
                                </p:cTn>
                              </p:par>
                            </p:childTnLst>
                          </p:cTn>
                        </p:par>
                        <p:par>
                          <p:cTn id="45" fill="hold">
                            <p:stCondLst>
                              <p:cond delay="4649"/>
                            </p:stCondLst>
                            <p:childTnLst>
                              <p:par>
                                <p:cTn id="46" presetID="16" presetClass="entr" presetSubtype="21" fill="hold" nodeType="afterEffect">
                                  <p:stCondLst>
                                    <p:cond delay="0"/>
                                  </p:stCondLst>
                                  <p:childTnLst>
                                    <p:set>
                                      <p:cBhvr>
                                        <p:cTn id="47" dur="1" fill="hold">
                                          <p:stCondLst>
                                            <p:cond delay="0"/>
                                          </p:stCondLst>
                                        </p:cTn>
                                        <p:tgtEl>
                                          <p:spTgt spid="352"/>
                                        </p:tgtEl>
                                        <p:attrNameLst>
                                          <p:attrName>style.visibility</p:attrName>
                                        </p:attrNameLst>
                                      </p:cBhvr>
                                      <p:to>
                                        <p:strVal val="visible"/>
                                      </p:to>
                                    </p:set>
                                    <p:animEffect transition="in" filter="barn(inVertical)">
                                      <p:cBhvr>
                                        <p:cTn id="48" dur="250"/>
                                        <p:tgtEl>
                                          <p:spTgt spid="352"/>
                                        </p:tgtEl>
                                      </p:cBhvr>
                                    </p:animEffect>
                                  </p:childTnLst>
                                </p:cTn>
                              </p:par>
                            </p:childTnLst>
                          </p:cTn>
                        </p:par>
                        <p:par>
                          <p:cTn id="49" fill="hold">
                            <p:stCondLst>
                              <p:cond delay="5149"/>
                            </p:stCondLst>
                            <p:childTnLst>
                              <p:par>
                                <p:cTn id="50" presetID="2" presetClass="entr" presetSubtype="4" fill="hold" grpId="0" nodeType="afterEffect">
                                  <p:stCondLst>
                                    <p:cond delay="0"/>
                                  </p:stCondLst>
                                  <p:childTnLst>
                                    <p:set>
                                      <p:cBhvr>
                                        <p:cTn id="51" dur="1" fill="hold">
                                          <p:stCondLst>
                                            <p:cond delay="0"/>
                                          </p:stCondLst>
                                        </p:cTn>
                                        <p:tgtEl>
                                          <p:spTgt spid="374"/>
                                        </p:tgtEl>
                                        <p:attrNameLst>
                                          <p:attrName>style.visibility</p:attrName>
                                        </p:attrNameLst>
                                      </p:cBhvr>
                                      <p:to>
                                        <p:strVal val="visible"/>
                                      </p:to>
                                    </p:set>
                                    <p:anim calcmode="lin" valueType="num">
                                      <p:cBhvr additive="base">
                                        <p:cTn id="52" dur="500" fill="hold"/>
                                        <p:tgtEl>
                                          <p:spTgt spid="374"/>
                                        </p:tgtEl>
                                        <p:attrNameLst>
                                          <p:attrName>ppt_x</p:attrName>
                                        </p:attrNameLst>
                                      </p:cBhvr>
                                      <p:tavLst>
                                        <p:tav tm="0">
                                          <p:val>
                                            <p:strVal val="#ppt_x"/>
                                          </p:val>
                                        </p:tav>
                                        <p:tav tm="100000">
                                          <p:val>
                                            <p:strVal val="#ppt_x"/>
                                          </p:val>
                                        </p:tav>
                                      </p:tavLst>
                                    </p:anim>
                                    <p:anim calcmode="lin" valueType="num">
                                      <p:cBhvr additive="base">
                                        <p:cTn id="53" dur="500" fill="hold"/>
                                        <p:tgtEl>
                                          <p:spTgt spid="374"/>
                                        </p:tgtEl>
                                        <p:attrNameLst>
                                          <p:attrName>ppt_y</p:attrName>
                                        </p:attrNameLst>
                                      </p:cBhvr>
                                      <p:tavLst>
                                        <p:tav tm="0">
                                          <p:val>
                                            <p:strVal val="1+#ppt_h/2"/>
                                          </p:val>
                                        </p:tav>
                                        <p:tav tm="100000">
                                          <p:val>
                                            <p:strVal val="#ppt_y"/>
                                          </p:val>
                                        </p:tav>
                                      </p:tavLst>
                                    </p:anim>
                                  </p:childTnLst>
                                </p:cTn>
                              </p:par>
                            </p:childTnLst>
                          </p:cTn>
                        </p:par>
                        <p:par>
                          <p:cTn id="54" fill="hold">
                            <p:stCondLst>
                              <p:cond delay="5649"/>
                            </p:stCondLst>
                            <p:childTnLst>
                              <p:par>
                                <p:cTn id="55" presetID="2" presetClass="entr" presetSubtype="4" fill="hold" grpId="0" nodeType="afterEffect">
                                  <p:stCondLst>
                                    <p:cond delay="0"/>
                                  </p:stCondLst>
                                  <p:childTnLst>
                                    <p:set>
                                      <p:cBhvr>
                                        <p:cTn id="56" dur="1" fill="hold">
                                          <p:stCondLst>
                                            <p:cond delay="0"/>
                                          </p:stCondLst>
                                        </p:cTn>
                                        <p:tgtEl>
                                          <p:spTgt spid="375"/>
                                        </p:tgtEl>
                                        <p:attrNameLst>
                                          <p:attrName>style.visibility</p:attrName>
                                        </p:attrNameLst>
                                      </p:cBhvr>
                                      <p:to>
                                        <p:strVal val="visible"/>
                                      </p:to>
                                    </p:set>
                                    <p:anim calcmode="lin" valueType="num">
                                      <p:cBhvr additive="base">
                                        <p:cTn id="57" dur="500" fill="hold"/>
                                        <p:tgtEl>
                                          <p:spTgt spid="375"/>
                                        </p:tgtEl>
                                        <p:attrNameLst>
                                          <p:attrName>ppt_x</p:attrName>
                                        </p:attrNameLst>
                                      </p:cBhvr>
                                      <p:tavLst>
                                        <p:tav tm="0">
                                          <p:val>
                                            <p:strVal val="#ppt_x"/>
                                          </p:val>
                                        </p:tav>
                                        <p:tav tm="100000">
                                          <p:val>
                                            <p:strVal val="#ppt_x"/>
                                          </p:val>
                                        </p:tav>
                                      </p:tavLst>
                                    </p:anim>
                                    <p:anim calcmode="lin" valueType="num">
                                      <p:cBhvr additive="base">
                                        <p:cTn id="58" dur="500" fill="hold"/>
                                        <p:tgtEl>
                                          <p:spTgt spid="375"/>
                                        </p:tgtEl>
                                        <p:attrNameLst>
                                          <p:attrName>ppt_y</p:attrName>
                                        </p:attrNameLst>
                                      </p:cBhvr>
                                      <p:tavLst>
                                        <p:tav tm="0">
                                          <p:val>
                                            <p:strVal val="1+#ppt_h/2"/>
                                          </p:val>
                                        </p:tav>
                                        <p:tav tm="100000">
                                          <p:val>
                                            <p:strVal val="#ppt_y"/>
                                          </p:val>
                                        </p:tav>
                                      </p:tavLst>
                                    </p:anim>
                                  </p:childTnLst>
                                </p:cTn>
                              </p:par>
                            </p:childTnLst>
                          </p:cTn>
                        </p:par>
                        <p:par>
                          <p:cTn id="59" fill="hold">
                            <p:stCondLst>
                              <p:cond delay="6149"/>
                            </p:stCondLst>
                            <p:childTnLst>
                              <p:par>
                                <p:cTn id="60" presetID="2" presetClass="entr" presetSubtype="4" fill="hold" grpId="0" nodeType="afterEffect">
                                  <p:stCondLst>
                                    <p:cond delay="0"/>
                                  </p:stCondLst>
                                  <p:childTnLst>
                                    <p:set>
                                      <p:cBhvr>
                                        <p:cTn id="61" dur="1" fill="hold">
                                          <p:stCondLst>
                                            <p:cond delay="0"/>
                                          </p:stCondLst>
                                        </p:cTn>
                                        <p:tgtEl>
                                          <p:spTgt spid="376"/>
                                        </p:tgtEl>
                                        <p:attrNameLst>
                                          <p:attrName>style.visibility</p:attrName>
                                        </p:attrNameLst>
                                      </p:cBhvr>
                                      <p:to>
                                        <p:strVal val="visible"/>
                                      </p:to>
                                    </p:set>
                                    <p:anim calcmode="lin" valueType="num">
                                      <p:cBhvr additive="base">
                                        <p:cTn id="62" dur="500" fill="hold"/>
                                        <p:tgtEl>
                                          <p:spTgt spid="376"/>
                                        </p:tgtEl>
                                        <p:attrNameLst>
                                          <p:attrName>ppt_x</p:attrName>
                                        </p:attrNameLst>
                                      </p:cBhvr>
                                      <p:tavLst>
                                        <p:tav tm="0">
                                          <p:val>
                                            <p:strVal val="#ppt_x"/>
                                          </p:val>
                                        </p:tav>
                                        <p:tav tm="100000">
                                          <p:val>
                                            <p:strVal val="#ppt_x"/>
                                          </p:val>
                                        </p:tav>
                                      </p:tavLst>
                                    </p:anim>
                                    <p:anim calcmode="lin" valueType="num">
                                      <p:cBhvr additive="base">
                                        <p:cTn id="63" dur="500" fill="hold"/>
                                        <p:tgtEl>
                                          <p:spTgt spid="376"/>
                                        </p:tgtEl>
                                        <p:attrNameLst>
                                          <p:attrName>ppt_y</p:attrName>
                                        </p:attrNameLst>
                                      </p:cBhvr>
                                      <p:tavLst>
                                        <p:tav tm="0">
                                          <p:val>
                                            <p:strVal val="1+#ppt_h/2"/>
                                          </p:val>
                                        </p:tav>
                                        <p:tav tm="100000">
                                          <p:val>
                                            <p:strVal val="#ppt_y"/>
                                          </p:val>
                                        </p:tav>
                                      </p:tavLst>
                                    </p:anim>
                                  </p:childTnLst>
                                </p:cTn>
                              </p:par>
                            </p:childTnLst>
                          </p:cTn>
                        </p:par>
                        <p:par>
                          <p:cTn id="64" fill="hold">
                            <p:stCondLst>
                              <p:cond delay="6649"/>
                            </p:stCondLst>
                            <p:childTnLst>
                              <p:par>
                                <p:cTn id="65" presetID="2" presetClass="entr" presetSubtype="4" fill="hold" grpId="0" nodeType="afterEffect">
                                  <p:stCondLst>
                                    <p:cond delay="0"/>
                                  </p:stCondLst>
                                  <p:childTnLst>
                                    <p:set>
                                      <p:cBhvr>
                                        <p:cTn id="66" dur="1" fill="hold">
                                          <p:stCondLst>
                                            <p:cond delay="0"/>
                                          </p:stCondLst>
                                        </p:cTn>
                                        <p:tgtEl>
                                          <p:spTgt spid="377"/>
                                        </p:tgtEl>
                                        <p:attrNameLst>
                                          <p:attrName>style.visibility</p:attrName>
                                        </p:attrNameLst>
                                      </p:cBhvr>
                                      <p:to>
                                        <p:strVal val="visible"/>
                                      </p:to>
                                    </p:set>
                                    <p:anim calcmode="lin" valueType="num">
                                      <p:cBhvr additive="base">
                                        <p:cTn id="67" dur="500" fill="hold"/>
                                        <p:tgtEl>
                                          <p:spTgt spid="377"/>
                                        </p:tgtEl>
                                        <p:attrNameLst>
                                          <p:attrName>ppt_x</p:attrName>
                                        </p:attrNameLst>
                                      </p:cBhvr>
                                      <p:tavLst>
                                        <p:tav tm="0">
                                          <p:val>
                                            <p:strVal val="#ppt_x"/>
                                          </p:val>
                                        </p:tav>
                                        <p:tav tm="100000">
                                          <p:val>
                                            <p:strVal val="#ppt_x"/>
                                          </p:val>
                                        </p:tav>
                                      </p:tavLst>
                                    </p:anim>
                                    <p:anim calcmode="lin" valueType="num">
                                      <p:cBhvr additive="base">
                                        <p:cTn id="68" dur="500" fill="hold"/>
                                        <p:tgtEl>
                                          <p:spTgt spid="377"/>
                                        </p:tgtEl>
                                        <p:attrNameLst>
                                          <p:attrName>ppt_y</p:attrName>
                                        </p:attrNameLst>
                                      </p:cBhvr>
                                      <p:tavLst>
                                        <p:tav tm="0">
                                          <p:val>
                                            <p:strVal val="1+#ppt_h/2"/>
                                          </p:val>
                                        </p:tav>
                                        <p:tav tm="100000">
                                          <p:val>
                                            <p:strVal val="#ppt_y"/>
                                          </p:val>
                                        </p:tav>
                                      </p:tavLst>
                                    </p:anim>
                                  </p:childTnLst>
                                </p:cTn>
                              </p:par>
                            </p:childTnLst>
                          </p:cTn>
                        </p:par>
                        <p:par>
                          <p:cTn id="69" fill="hold">
                            <p:stCondLst>
                              <p:cond delay="7149"/>
                            </p:stCondLst>
                            <p:childTnLst>
                              <p:par>
                                <p:cTn id="70" presetID="2" presetClass="entr" presetSubtype="4" fill="hold" grpId="0" nodeType="afterEffect">
                                  <p:stCondLst>
                                    <p:cond delay="0"/>
                                  </p:stCondLst>
                                  <p:childTnLst>
                                    <p:set>
                                      <p:cBhvr>
                                        <p:cTn id="71" dur="1" fill="hold">
                                          <p:stCondLst>
                                            <p:cond delay="0"/>
                                          </p:stCondLst>
                                        </p:cTn>
                                        <p:tgtEl>
                                          <p:spTgt spid="380"/>
                                        </p:tgtEl>
                                        <p:attrNameLst>
                                          <p:attrName>style.visibility</p:attrName>
                                        </p:attrNameLst>
                                      </p:cBhvr>
                                      <p:to>
                                        <p:strVal val="visible"/>
                                      </p:to>
                                    </p:set>
                                    <p:anim calcmode="lin" valueType="num">
                                      <p:cBhvr additive="base">
                                        <p:cTn id="72" dur="500" fill="hold"/>
                                        <p:tgtEl>
                                          <p:spTgt spid="380"/>
                                        </p:tgtEl>
                                        <p:attrNameLst>
                                          <p:attrName>ppt_x</p:attrName>
                                        </p:attrNameLst>
                                      </p:cBhvr>
                                      <p:tavLst>
                                        <p:tav tm="0">
                                          <p:val>
                                            <p:strVal val="#ppt_x"/>
                                          </p:val>
                                        </p:tav>
                                        <p:tav tm="100000">
                                          <p:val>
                                            <p:strVal val="#ppt_x"/>
                                          </p:val>
                                        </p:tav>
                                      </p:tavLst>
                                    </p:anim>
                                    <p:anim calcmode="lin" valueType="num">
                                      <p:cBhvr additive="base">
                                        <p:cTn id="73" dur="500" fill="hold"/>
                                        <p:tgtEl>
                                          <p:spTgt spid="380"/>
                                        </p:tgtEl>
                                        <p:attrNameLst>
                                          <p:attrName>ppt_y</p:attrName>
                                        </p:attrNameLst>
                                      </p:cBhvr>
                                      <p:tavLst>
                                        <p:tav tm="0">
                                          <p:val>
                                            <p:strVal val="1+#ppt_h/2"/>
                                          </p:val>
                                        </p:tav>
                                        <p:tav tm="100000">
                                          <p:val>
                                            <p:strVal val="#ppt_y"/>
                                          </p:val>
                                        </p:tav>
                                      </p:tavLst>
                                    </p:anim>
                                  </p:childTnLst>
                                </p:cTn>
                              </p:par>
                            </p:childTnLst>
                          </p:cTn>
                        </p:par>
                        <p:par>
                          <p:cTn id="74" fill="hold">
                            <p:stCondLst>
                              <p:cond delay="7649"/>
                            </p:stCondLst>
                            <p:childTnLst>
                              <p:par>
                                <p:cTn id="75" presetID="2" presetClass="entr" presetSubtype="4" fill="hold" grpId="0" nodeType="afterEffect">
                                  <p:stCondLst>
                                    <p:cond delay="0"/>
                                  </p:stCondLst>
                                  <p:childTnLst>
                                    <p:set>
                                      <p:cBhvr>
                                        <p:cTn id="76" dur="1" fill="hold">
                                          <p:stCondLst>
                                            <p:cond delay="0"/>
                                          </p:stCondLst>
                                        </p:cTn>
                                        <p:tgtEl>
                                          <p:spTgt spid="381"/>
                                        </p:tgtEl>
                                        <p:attrNameLst>
                                          <p:attrName>style.visibility</p:attrName>
                                        </p:attrNameLst>
                                      </p:cBhvr>
                                      <p:to>
                                        <p:strVal val="visible"/>
                                      </p:to>
                                    </p:set>
                                    <p:anim calcmode="lin" valueType="num">
                                      <p:cBhvr additive="base">
                                        <p:cTn id="77" dur="500" fill="hold"/>
                                        <p:tgtEl>
                                          <p:spTgt spid="381"/>
                                        </p:tgtEl>
                                        <p:attrNameLst>
                                          <p:attrName>ppt_x</p:attrName>
                                        </p:attrNameLst>
                                      </p:cBhvr>
                                      <p:tavLst>
                                        <p:tav tm="0">
                                          <p:val>
                                            <p:strVal val="#ppt_x"/>
                                          </p:val>
                                        </p:tav>
                                        <p:tav tm="100000">
                                          <p:val>
                                            <p:strVal val="#ppt_x"/>
                                          </p:val>
                                        </p:tav>
                                      </p:tavLst>
                                    </p:anim>
                                    <p:anim calcmode="lin" valueType="num">
                                      <p:cBhvr additive="base">
                                        <p:cTn id="78" dur="500" fill="hold"/>
                                        <p:tgtEl>
                                          <p:spTgt spid="381"/>
                                        </p:tgtEl>
                                        <p:attrNameLst>
                                          <p:attrName>ppt_y</p:attrName>
                                        </p:attrNameLst>
                                      </p:cBhvr>
                                      <p:tavLst>
                                        <p:tav tm="0">
                                          <p:val>
                                            <p:strVal val="1+#ppt_h/2"/>
                                          </p:val>
                                        </p:tav>
                                        <p:tav tm="100000">
                                          <p:val>
                                            <p:strVal val="#ppt_y"/>
                                          </p:val>
                                        </p:tav>
                                      </p:tavLst>
                                    </p:anim>
                                  </p:childTnLst>
                                </p:cTn>
                              </p:par>
                            </p:childTnLst>
                          </p:cTn>
                        </p:par>
                        <p:par>
                          <p:cTn id="79" fill="hold">
                            <p:stCondLst>
                              <p:cond delay="8149"/>
                            </p:stCondLst>
                            <p:childTnLst>
                              <p:par>
                                <p:cTn id="80" presetID="2" presetClass="entr" presetSubtype="4" fill="hold" grpId="0" nodeType="afterEffect">
                                  <p:stCondLst>
                                    <p:cond delay="0"/>
                                  </p:stCondLst>
                                  <p:childTnLst>
                                    <p:set>
                                      <p:cBhvr>
                                        <p:cTn id="81" dur="1" fill="hold">
                                          <p:stCondLst>
                                            <p:cond delay="0"/>
                                          </p:stCondLst>
                                        </p:cTn>
                                        <p:tgtEl>
                                          <p:spTgt spid="378"/>
                                        </p:tgtEl>
                                        <p:attrNameLst>
                                          <p:attrName>style.visibility</p:attrName>
                                        </p:attrNameLst>
                                      </p:cBhvr>
                                      <p:to>
                                        <p:strVal val="visible"/>
                                      </p:to>
                                    </p:set>
                                    <p:anim calcmode="lin" valueType="num">
                                      <p:cBhvr additive="base">
                                        <p:cTn id="82" dur="500" fill="hold"/>
                                        <p:tgtEl>
                                          <p:spTgt spid="378"/>
                                        </p:tgtEl>
                                        <p:attrNameLst>
                                          <p:attrName>ppt_x</p:attrName>
                                        </p:attrNameLst>
                                      </p:cBhvr>
                                      <p:tavLst>
                                        <p:tav tm="0">
                                          <p:val>
                                            <p:strVal val="#ppt_x"/>
                                          </p:val>
                                        </p:tav>
                                        <p:tav tm="100000">
                                          <p:val>
                                            <p:strVal val="#ppt_x"/>
                                          </p:val>
                                        </p:tav>
                                      </p:tavLst>
                                    </p:anim>
                                    <p:anim calcmode="lin" valueType="num">
                                      <p:cBhvr additive="base">
                                        <p:cTn id="83" dur="500" fill="hold"/>
                                        <p:tgtEl>
                                          <p:spTgt spid="378"/>
                                        </p:tgtEl>
                                        <p:attrNameLst>
                                          <p:attrName>ppt_y</p:attrName>
                                        </p:attrNameLst>
                                      </p:cBhvr>
                                      <p:tavLst>
                                        <p:tav tm="0">
                                          <p:val>
                                            <p:strVal val="1+#ppt_h/2"/>
                                          </p:val>
                                        </p:tav>
                                        <p:tav tm="100000">
                                          <p:val>
                                            <p:strVal val="#ppt_y"/>
                                          </p:val>
                                        </p:tav>
                                      </p:tavLst>
                                    </p:anim>
                                  </p:childTnLst>
                                </p:cTn>
                              </p:par>
                            </p:childTnLst>
                          </p:cTn>
                        </p:par>
                        <p:par>
                          <p:cTn id="84" fill="hold">
                            <p:stCondLst>
                              <p:cond delay="8649"/>
                            </p:stCondLst>
                            <p:childTnLst>
                              <p:par>
                                <p:cTn id="85" presetID="2" presetClass="entr" presetSubtype="4" fill="hold" grpId="0" nodeType="afterEffect">
                                  <p:stCondLst>
                                    <p:cond delay="0"/>
                                  </p:stCondLst>
                                  <p:childTnLst>
                                    <p:set>
                                      <p:cBhvr>
                                        <p:cTn id="86" dur="1" fill="hold">
                                          <p:stCondLst>
                                            <p:cond delay="0"/>
                                          </p:stCondLst>
                                        </p:cTn>
                                        <p:tgtEl>
                                          <p:spTgt spid="379"/>
                                        </p:tgtEl>
                                        <p:attrNameLst>
                                          <p:attrName>style.visibility</p:attrName>
                                        </p:attrNameLst>
                                      </p:cBhvr>
                                      <p:to>
                                        <p:strVal val="visible"/>
                                      </p:to>
                                    </p:set>
                                    <p:anim calcmode="lin" valueType="num">
                                      <p:cBhvr additive="base">
                                        <p:cTn id="87" dur="500" fill="hold"/>
                                        <p:tgtEl>
                                          <p:spTgt spid="379"/>
                                        </p:tgtEl>
                                        <p:attrNameLst>
                                          <p:attrName>ppt_x</p:attrName>
                                        </p:attrNameLst>
                                      </p:cBhvr>
                                      <p:tavLst>
                                        <p:tav tm="0">
                                          <p:val>
                                            <p:strVal val="#ppt_x"/>
                                          </p:val>
                                        </p:tav>
                                        <p:tav tm="100000">
                                          <p:val>
                                            <p:strVal val="#ppt_x"/>
                                          </p:val>
                                        </p:tav>
                                      </p:tavLst>
                                    </p:anim>
                                    <p:anim calcmode="lin" valueType="num">
                                      <p:cBhvr additive="base">
                                        <p:cTn id="88" dur="500" fill="hold"/>
                                        <p:tgtEl>
                                          <p:spTgt spid="379"/>
                                        </p:tgtEl>
                                        <p:attrNameLst>
                                          <p:attrName>ppt_y</p:attrName>
                                        </p:attrNameLst>
                                      </p:cBhvr>
                                      <p:tavLst>
                                        <p:tav tm="0">
                                          <p:val>
                                            <p:strVal val="1+#ppt_h/2"/>
                                          </p:val>
                                        </p:tav>
                                        <p:tav tm="100000">
                                          <p:val>
                                            <p:strVal val="#ppt_y"/>
                                          </p:val>
                                        </p:tav>
                                      </p:tavLst>
                                    </p:anim>
                                  </p:childTnLst>
                                </p:cTn>
                              </p:par>
                            </p:childTnLst>
                          </p:cTn>
                        </p:par>
                        <p:par>
                          <p:cTn id="89" fill="hold">
                            <p:stCondLst>
                              <p:cond delay="9149"/>
                            </p:stCondLst>
                            <p:childTnLst>
                              <p:par>
                                <p:cTn id="90" presetID="10" presetClass="entr" presetSubtype="0" fill="hold" grpId="0" nodeType="afterEffect">
                                  <p:stCondLst>
                                    <p:cond delay="0"/>
                                  </p:stCondLst>
                                  <p:childTnLst>
                                    <p:set>
                                      <p:cBhvr>
                                        <p:cTn id="91" dur="1" fill="hold">
                                          <p:stCondLst>
                                            <p:cond delay="0"/>
                                          </p:stCondLst>
                                        </p:cTn>
                                        <p:tgtEl>
                                          <p:spTgt spid="394"/>
                                        </p:tgtEl>
                                        <p:attrNameLst>
                                          <p:attrName>style.visibility</p:attrName>
                                        </p:attrNameLst>
                                      </p:cBhvr>
                                      <p:to>
                                        <p:strVal val="visible"/>
                                      </p:to>
                                    </p:set>
                                    <p:animEffect transition="in" filter="fade">
                                      <p:cBhvr>
                                        <p:cTn id="92" dur="500"/>
                                        <p:tgtEl>
                                          <p:spTgt spid="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333" grpId="0" animBg="1"/>
      <p:bldP spid="334" grpId="0" animBg="1"/>
      <p:bldP spid="335" grpId="0" animBg="1"/>
      <p:bldP spid="336" grpId="0" animBg="1"/>
      <p:bldP spid="374" grpId="0"/>
      <p:bldP spid="375" grpId="0"/>
      <p:bldP spid="376" grpId="0"/>
      <p:bldP spid="377" grpId="0"/>
      <p:bldP spid="378" grpId="0"/>
      <p:bldP spid="379" grpId="0"/>
      <p:bldP spid="380" grpId="0"/>
      <p:bldP spid="381" grpId="0"/>
      <p:bldP spid="39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直角三角形 4"/>
          <p:cNvSpPr/>
          <p:nvPr/>
        </p:nvSpPr>
        <p:spPr>
          <a:xfrm rot="10800000">
            <a:off x="766615" y="4313664"/>
            <a:ext cx="396045" cy="556290"/>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直角三角形 4"/>
          <p:cNvSpPr/>
          <p:nvPr/>
        </p:nvSpPr>
        <p:spPr>
          <a:xfrm>
            <a:off x="3619130" y="2300987"/>
            <a:ext cx="396044" cy="552744"/>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2" y="2809409"/>
            <a:ext cx="12190413" cy="1582021"/>
          </a:xfrm>
          <a:prstGeom prst="rect">
            <a:avLst/>
          </a:prstGeom>
          <a:solidFill>
            <a:srgbClr val="1E6C7A"/>
          </a:solidFill>
          <a:ln>
            <a:noFill/>
          </a:ln>
          <a:effectLst>
            <a:outerShdw blurRad="50800" dist="889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TextBox 37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3" name="矩形 2"/>
          <p:cNvSpPr/>
          <p:nvPr/>
        </p:nvSpPr>
        <p:spPr>
          <a:xfrm>
            <a:off x="3286894" y="3231527"/>
            <a:ext cx="9001000" cy="707886"/>
          </a:xfrm>
          <a:prstGeom prst="rect">
            <a:avLst/>
          </a:prstGeom>
        </p:spPr>
        <p:txBody>
          <a:bodyPr wrap="square">
            <a:spAutoFit/>
          </a:bodyPr>
          <a:lstStyle/>
          <a:p>
            <a:pPr marL="609600" lvl="2" indent="0">
              <a:buNone/>
            </a:pPr>
            <a:r>
              <a:rPr lang="zh-CN" altLang="en-US" sz="4000" b="1" dirty="0">
                <a:solidFill>
                  <a:schemeClr val="bg1"/>
                </a:solidFill>
                <a:latin typeface="微软雅黑" panose="020B0503020204020204" pitchFamily="34" charset="-122"/>
                <a:ea typeface="微软雅黑" panose="020B0503020204020204" pitchFamily="34" charset="-122"/>
              </a:rPr>
              <a:t>自我评价</a:t>
            </a:r>
            <a:r>
              <a:rPr lang="en-US" altLang="zh-CN" sz="4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3200" b="1" dirty="0">
                <a:solidFill>
                  <a:schemeClr val="bg1"/>
                </a:solidFill>
                <a:latin typeface="微软雅黑" panose="020B0503020204020204" pitchFamily="34" charset="-122"/>
                <a:ea typeface="微软雅黑" panose="020B0503020204020204" pitchFamily="34" charset="-122"/>
              </a:rPr>
              <a:t>对本人和工作都可以评价</a:t>
            </a:r>
          </a:p>
        </p:txBody>
      </p:sp>
      <p:sp>
        <p:nvSpPr>
          <p:cNvPr id="4" name="平行四边形 3"/>
          <p:cNvSpPr/>
          <p:nvPr/>
        </p:nvSpPr>
        <p:spPr>
          <a:xfrm>
            <a:off x="1026842" y="2300987"/>
            <a:ext cx="2736304" cy="2568967"/>
          </a:xfrm>
          <a:prstGeom prst="parallelogram">
            <a:avLst/>
          </a:prstGeom>
          <a:solidFill>
            <a:schemeClr val="accent2"/>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2068506" y="2990776"/>
            <a:ext cx="652975" cy="1231106"/>
          </a:xfrm>
          <a:prstGeom prst="rect">
            <a:avLst/>
          </a:prstGeom>
        </p:spPr>
        <p:txBody>
          <a:bodyPr wrap="square" lIns="0" tIns="0" rIns="0" bIns="0">
            <a:spAutoFit/>
          </a:bodyPr>
          <a:lstStyle/>
          <a:p>
            <a:pPr algn="ctr"/>
            <a:r>
              <a:rPr lang="en-US" altLang="zh-CN" sz="8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2</a:t>
            </a:r>
            <a:endParaRPr lang="en-US" altLang="zh-CN" sz="8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pic>
        <p:nvPicPr>
          <p:cNvPr id="9"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50000" b="50000"/>
          <a:stretch>
            <a:fillRect/>
          </a:stretch>
        </p:blipFill>
        <p:spPr bwMode="auto">
          <a:xfrm>
            <a:off x="10232858" y="4805021"/>
            <a:ext cx="493141"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r="-277" b="50000"/>
          <a:stretch>
            <a:fillRect/>
          </a:stretch>
        </p:blipFill>
        <p:spPr bwMode="auto">
          <a:xfrm>
            <a:off x="9279924" y="4805021"/>
            <a:ext cx="494513"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t="50001" r="-277" b="-944"/>
          <a:stretch>
            <a:fillRect/>
          </a:stretch>
        </p:blipFill>
        <p:spPr bwMode="auto">
          <a:xfrm>
            <a:off x="11184419" y="4797946"/>
            <a:ext cx="494513"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2"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3" t="50001" r="49816" b="-944"/>
          <a:stretch>
            <a:fillRect/>
          </a:stretch>
        </p:blipFill>
        <p:spPr bwMode="auto">
          <a:xfrm>
            <a:off x="8327454" y="4797946"/>
            <a:ext cx="494049"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up)">
                                      <p:cBhvr>
                                        <p:cTn id="11" dur="500"/>
                                        <p:tgtEl>
                                          <p:spTgt spid="39"/>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500"/>
                                        <p:tgtEl>
                                          <p:spTgt spid="5"/>
                                        </p:tgtEl>
                                      </p:cBhvr>
                                    </p:animEffect>
                                  </p:childTnLst>
                                </p:cTn>
                              </p:par>
                            </p:childTnLst>
                          </p:cTn>
                        </p:par>
                        <p:par>
                          <p:cTn id="20" fill="hold">
                            <p:stCondLst>
                              <p:cond delay="2000"/>
                            </p:stCondLst>
                            <p:childTnLst>
                              <p:par>
                                <p:cTn id="21" presetID="23" presetClass="entr" presetSubtype="32"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p:cTn id="23" dur="500" fill="hold"/>
                                        <p:tgtEl>
                                          <p:spTgt spid="60"/>
                                        </p:tgtEl>
                                        <p:attrNameLst>
                                          <p:attrName>ppt_w</p:attrName>
                                        </p:attrNameLst>
                                      </p:cBhvr>
                                      <p:tavLst>
                                        <p:tav tm="0">
                                          <p:val>
                                            <p:strVal val="4*#ppt_w"/>
                                          </p:val>
                                        </p:tav>
                                        <p:tav tm="100000">
                                          <p:val>
                                            <p:strVal val="#ppt_w"/>
                                          </p:val>
                                        </p:tav>
                                      </p:tavLst>
                                    </p:anim>
                                    <p:anim calcmode="lin" valueType="num">
                                      <p:cBhvr>
                                        <p:cTn id="24" dur="500" fill="hold"/>
                                        <p:tgtEl>
                                          <p:spTgt spid="60"/>
                                        </p:tgtEl>
                                        <p:attrNameLst>
                                          <p:attrName>ppt_h</p:attrName>
                                        </p:attrNameLst>
                                      </p:cBhvr>
                                      <p:tavLst>
                                        <p:tav tm="0">
                                          <p:val>
                                            <p:strVal val="4*#ppt_h"/>
                                          </p:val>
                                        </p:tav>
                                        <p:tav tm="100000">
                                          <p:val>
                                            <p:strVal val="#ppt_h"/>
                                          </p:val>
                                        </p:tav>
                                      </p:tavLst>
                                    </p:anim>
                                  </p:childTnLst>
                                </p:cTn>
                              </p:par>
                            </p:childTnLst>
                          </p:cTn>
                        </p:par>
                        <p:par>
                          <p:cTn id="25" fill="hold">
                            <p:stCondLst>
                              <p:cond delay="25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3"/>
                                        </p:tgtEl>
                                        <p:attrNameLst>
                                          <p:attrName>ppt_y</p:attrName>
                                        </p:attrNameLst>
                                      </p:cBhvr>
                                      <p:tavLst>
                                        <p:tav tm="0">
                                          <p:val>
                                            <p:strVal val="#ppt_y"/>
                                          </p:val>
                                        </p:tav>
                                        <p:tav tm="100000">
                                          <p:val>
                                            <p:strVal val="#ppt_y"/>
                                          </p:val>
                                        </p:tav>
                                      </p:tavLst>
                                    </p:anim>
                                    <p:anim calcmode="lin" valueType="num">
                                      <p:cBhvr>
                                        <p:cTn id="30" dur="500" fill="hold"/>
                                        <p:tgtEl>
                                          <p:spTgt spid="3"/>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3"/>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3"/>
                                        </p:tgtEl>
                                      </p:cBhvr>
                                    </p:animEffect>
                                  </p:childTnLst>
                                </p:cTn>
                              </p:par>
                            </p:childTnLst>
                          </p:cTn>
                        </p:par>
                        <p:par>
                          <p:cTn id="33" fill="hold">
                            <p:stCondLst>
                              <p:cond delay="3799"/>
                            </p:stCondLst>
                            <p:childTnLst>
                              <p:par>
                                <p:cTn id="34" presetID="49" presetClass="entr" presetSubtype="0" decel="100000"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250" fill="hold"/>
                                        <p:tgtEl>
                                          <p:spTgt spid="12"/>
                                        </p:tgtEl>
                                        <p:attrNameLst>
                                          <p:attrName>ppt_w</p:attrName>
                                        </p:attrNameLst>
                                      </p:cBhvr>
                                      <p:tavLst>
                                        <p:tav tm="0">
                                          <p:val>
                                            <p:fltVal val="0"/>
                                          </p:val>
                                        </p:tav>
                                        <p:tav tm="100000">
                                          <p:val>
                                            <p:strVal val="#ppt_w"/>
                                          </p:val>
                                        </p:tav>
                                      </p:tavLst>
                                    </p:anim>
                                    <p:anim calcmode="lin" valueType="num">
                                      <p:cBhvr>
                                        <p:cTn id="37" dur="250" fill="hold"/>
                                        <p:tgtEl>
                                          <p:spTgt spid="12"/>
                                        </p:tgtEl>
                                        <p:attrNameLst>
                                          <p:attrName>ppt_h</p:attrName>
                                        </p:attrNameLst>
                                      </p:cBhvr>
                                      <p:tavLst>
                                        <p:tav tm="0">
                                          <p:val>
                                            <p:fltVal val="0"/>
                                          </p:val>
                                        </p:tav>
                                        <p:tav tm="100000">
                                          <p:val>
                                            <p:strVal val="#ppt_h"/>
                                          </p:val>
                                        </p:tav>
                                      </p:tavLst>
                                    </p:anim>
                                    <p:anim calcmode="lin" valueType="num">
                                      <p:cBhvr>
                                        <p:cTn id="38" dur="250" fill="hold"/>
                                        <p:tgtEl>
                                          <p:spTgt spid="12"/>
                                        </p:tgtEl>
                                        <p:attrNameLst>
                                          <p:attrName>style.rotation</p:attrName>
                                        </p:attrNameLst>
                                      </p:cBhvr>
                                      <p:tavLst>
                                        <p:tav tm="0">
                                          <p:val>
                                            <p:fltVal val="360"/>
                                          </p:val>
                                        </p:tav>
                                        <p:tav tm="100000">
                                          <p:val>
                                            <p:fltVal val="0"/>
                                          </p:val>
                                        </p:tav>
                                      </p:tavLst>
                                    </p:anim>
                                    <p:animEffect transition="in" filter="fade">
                                      <p:cBhvr>
                                        <p:cTn id="39" dur="250"/>
                                        <p:tgtEl>
                                          <p:spTgt spid="12"/>
                                        </p:tgtEl>
                                      </p:cBhvr>
                                    </p:animEffect>
                                  </p:childTnLst>
                                </p:cTn>
                              </p:par>
                            </p:childTnLst>
                          </p:cTn>
                        </p:par>
                        <p:par>
                          <p:cTn id="40" fill="hold">
                            <p:stCondLst>
                              <p:cond delay="4299"/>
                            </p:stCondLst>
                            <p:childTnLst>
                              <p:par>
                                <p:cTn id="41" presetID="49" presetClass="entr" presetSubtype="0" decel="100000"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p:cTn id="43" dur="250" fill="hold"/>
                                        <p:tgtEl>
                                          <p:spTgt spid="10"/>
                                        </p:tgtEl>
                                        <p:attrNameLst>
                                          <p:attrName>ppt_w</p:attrName>
                                        </p:attrNameLst>
                                      </p:cBhvr>
                                      <p:tavLst>
                                        <p:tav tm="0">
                                          <p:val>
                                            <p:fltVal val="0"/>
                                          </p:val>
                                        </p:tav>
                                        <p:tav tm="100000">
                                          <p:val>
                                            <p:strVal val="#ppt_w"/>
                                          </p:val>
                                        </p:tav>
                                      </p:tavLst>
                                    </p:anim>
                                    <p:anim calcmode="lin" valueType="num">
                                      <p:cBhvr>
                                        <p:cTn id="44" dur="250" fill="hold"/>
                                        <p:tgtEl>
                                          <p:spTgt spid="10"/>
                                        </p:tgtEl>
                                        <p:attrNameLst>
                                          <p:attrName>ppt_h</p:attrName>
                                        </p:attrNameLst>
                                      </p:cBhvr>
                                      <p:tavLst>
                                        <p:tav tm="0">
                                          <p:val>
                                            <p:fltVal val="0"/>
                                          </p:val>
                                        </p:tav>
                                        <p:tav tm="100000">
                                          <p:val>
                                            <p:strVal val="#ppt_h"/>
                                          </p:val>
                                        </p:tav>
                                      </p:tavLst>
                                    </p:anim>
                                    <p:anim calcmode="lin" valueType="num">
                                      <p:cBhvr>
                                        <p:cTn id="45" dur="250" fill="hold"/>
                                        <p:tgtEl>
                                          <p:spTgt spid="10"/>
                                        </p:tgtEl>
                                        <p:attrNameLst>
                                          <p:attrName>style.rotation</p:attrName>
                                        </p:attrNameLst>
                                      </p:cBhvr>
                                      <p:tavLst>
                                        <p:tav tm="0">
                                          <p:val>
                                            <p:fltVal val="360"/>
                                          </p:val>
                                        </p:tav>
                                        <p:tav tm="100000">
                                          <p:val>
                                            <p:fltVal val="0"/>
                                          </p:val>
                                        </p:tav>
                                      </p:tavLst>
                                    </p:anim>
                                    <p:animEffect transition="in" filter="fade">
                                      <p:cBhvr>
                                        <p:cTn id="46" dur="250"/>
                                        <p:tgtEl>
                                          <p:spTgt spid="10"/>
                                        </p:tgtEl>
                                      </p:cBhvr>
                                    </p:animEffect>
                                  </p:childTnLst>
                                </p:cTn>
                              </p:par>
                            </p:childTnLst>
                          </p:cTn>
                        </p:par>
                        <p:par>
                          <p:cTn id="47" fill="hold">
                            <p:stCondLst>
                              <p:cond delay="4799"/>
                            </p:stCondLst>
                            <p:childTnLst>
                              <p:par>
                                <p:cTn id="48" presetID="49" presetClass="entr" presetSubtype="0" decel="10000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anim calcmode="lin" valueType="num">
                                      <p:cBhvr>
                                        <p:cTn id="50" dur="250" fill="hold"/>
                                        <p:tgtEl>
                                          <p:spTgt spid="9"/>
                                        </p:tgtEl>
                                        <p:attrNameLst>
                                          <p:attrName>ppt_w</p:attrName>
                                        </p:attrNameLst>
                                      </p:cBhvr>
                                      <p:tavLst>
                                        <p:tav tm="0">
                                          <p:val>
                                            <p:fltVal val="0"/>
                                          </p:val>
                                        </p:tav>
                                        <p:tav tm="100000">
                                          <p:val>
                                            <p:strVal val="#ppt_w"/>
                                          </p:val>
                                        </p:tav>
                                      </p:tavLst>
                                    </p:anim>
                                    <p:anim calcmode="lin" valueType="num">
                                      <p:cBhvr>
                                        <p:cTn id="51" dur="250" fill="hold"/>
                                        <p:tgtEl>
                                          <p:spTgt spid="9"/>
                                        </p:tgtEl>
                                        <p:attrNameLst>
                                          <p:attrName>ppt_h</p:attrName>
                                        </p:attrNameLst>
                                      </p:cBhvr>
                                      <p:tavLst>
                                        <p:tav tm="0">
                                          <p:val>
                                            <p:fltVal val="0"/>
                                          </p:val>
                                        </p:tav>
                                        <p:tav tm="100000">
                                          <p:val>
                                            <p:strVal val="#ppt_h"/>
                                          </p:val>
                                        </p:tav>
                                      </p:tavLst>
                                    </p:anim>
                                    <p:anim calcmode="lin" valueType="num">
                                      <p:cBhvr>
                                        <p:cTn id="52" dur="250" fill="hold"/>
                                        <p:tgtEl>
                                          <p:spTgt spid="9"/>
                                        </p:tgtEl>
                                        <p:attrNameLst>
                                          <p:attrName>style.rotation</p:attrName>
                                        </p:attrNameLst>
                                      </p:cBhvr>
                                      <p:tavLst>
                                        <p:tav tm="0">
                                          <p:val>
                                            <p:fltVal val="360"/>
                                          </p:val>
                                        </p:tav>
                                        <p:tav tm="100000">
                                          <p:val>
                                            <p:fltVal val="0"/>
                                          </p:val>
                                        </p:tav>
                                      </p:tavLst>
                                    </p:anim>
                                    <p:animEffect transition="in" filter="fade">
                                      <p:cBhvr>
                                        <p:cTn id="53" dur="250"/>
                                        <p:tgtEl>
                                          <p:spTgt spid="9"/>
                                        </p:tgtEl>
                                      </p:cBhvr>
                                    </p:animEffect>
                                  </p:childTnLst>
                                </p:cTn>
                              </p:par>
                            </p:childTnLst>
                          </p:cTn>
                        </p:par>
                        <p:par>
                          <p:cTn id="54" fill="hold">
                            <p:stCondLst>
                              <p:cond delay="5299"/>
                            </p:stCondLst>
                            <p:childTnLst>
                              <p:par>
                                <p:cTn id="55" presetID="49" presetClass="entr" presetSubtype="0" decel="100000" fill="hold"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p:cTn id="57" dur="250" fill="hold"/>
                                        <p:tgtEl>
                                          <p:spTgt spid="11"/>
                                        </p:tgtEl>
                                        <p:attrNameLst>
                                          <p:attrName>ppt_w</p:attrName>
                                        </p:attrNameLst>
                                      </p:cBhvr>
                                      <p:tavLst>
                                        <p:tav tm="0">
                                          <p:val>
                                            <p:fltVal val="0"/>
                                          </p:val>
                                        </p:tav>
                                        <p:tav tm="100000">
                                          <p:val>
                                            <p:strVal val="#ppt_w"/>
                                          </p:val>
                                        </p:tav>
                                      </p:tavLst>
                                    </p:anim>
                                    <p:anim calcmode="lin" valueType="num">
                                      <p:cBhvr>
                                        <p:cTn id="58" dur="250" fill="hold"/>
                                        <p:tgtEl>
                                          <p:spTgt spid="11"/>
                                        </p:tgtEl>
                                        <p:attrNameLst>
                                          <p:attrName>ppt_h</p:attrName>
                                        </p:attrNameLst>
                                      </p:cBhvr>
                                      <p:tavLst>
                                        <p:tav tm="0">
                                          <p:val>
                                            <p:fltVal val="0"/>
                                          </p:val>
                                        </p:tav>
                                        <p:tav tm="100000">
                                          <p:val>
                                            <p:strVal val="#ppt_h"/>
                                          </p:val>
                                        </p:tav>
                                      </p:tavLst>
                                    </p:anim>
                                    <p:anim calcmode="lin" valueType="num">
                                      <p:cBhvr>
                                        <p:cTn id="59" dur="250" fill="hold"/>
                                        <p:tgtEl>
                                          <p:spTgt spid="11"/>
                                        </p:tgtEl>
                                        <p:attrNameLst>
                                          <p:attrName>style.rotation</p:attrName>
                                        </p:attrNameLst>
                                      </p:cBhvr>
                                      <p:tavLst>
                                        <p:tav tm="0">
                                          <p:val>
                                            <p:fltVal val="360"/>
                                          </p:val>
                                        </p:tav>
                                        <p:tav tm="100000">
                                          <p:val>
                                            <p:fltVal val="0"/>
                                          </p:val>
                                        </p:tav>
                                      </p:tavLst>
                                    </p:anim>
                                    <p:animEffect transition="in" filter="fade">
                                      <p:cBhvr>
                                        <p:cTn id="60" dur="250"/>
                                        <p:tgtEl>
                                          <p:spTgt spid="11"/>
                                        </p:tgtEl>
                                      </p:cBhvr>
                                    </p:animEffect>
                                  </p:childTnLst>
                                </p:cTn>
                              </p:par>
                            </p:childTnLst>
                          </p:cTn>
                        </p:par>
                        <p:par>
                          <p:cTn id="61" fill="hold">
                            <p:stCondLst>
                              <p:cond delay="5799"/>
                            </p:stCondLst>
                            <p:childTnLst>
                              <p:par>
                                <p:cTn id="62" presetID="10" presetClass="entr" presetSubtype="0" fill="hold" grpId="0" nodeType="afterEffect">
                                  <p:stCondLst>
                                    <p:cond delay="0"/>
                                  </p:stCondLst>
                                  <p:childTnLst>
                                    <p:set>
                                      <p:cBhvr>
                                        <p:cTn id="63" dur="1" fill="hold">
                                          <p:stCondLst>
                                            <p:cond delay="0"/>
                                          </p:stCondLst>
                                        </p:cTn>
                                        <p:tgtEl>
                                          <p:spTgt spid="377"/>
                                        </p:tgtEl>
                                        <p:attrNameLst>
                                          <p:attrName>style.visibility</p:attrName>
                                        </p:attrNameLst>
                                      </p:cBhvr>
                                      <p:to>
                                        <p:strVal val="visible"/>
                                      </p:to>
                                    </p:set>
                                    <p:animEffect transition="in" filter="fade">
                                      <p:cBhvr>
                                        <p:cTn id="64" dur="500"/>
                                        <p:tgtEl>
                                          <p:spTgt spid="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5" grpId="0" animBg="1"/>
      <p:bldP spid="2" grpId="0" animBg="1"/>
      <p:bldP spid="377" grpId="0"/>
      <p:bldP spid="3" grpId="0"/>
      <p:bldP spid="4" grpId="0" animBg="1"/>
      <p:bldP spid="6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5211665"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我的优势（或是做得好的地方）</a:t>
            </a:r>
          </a:p>
        </p:txBody>
      </p:sp>
      <p:grpSp>
        <p:nvGrpSpPr>
          <p:cNvPr id="53" name="Group 49"/>
          <p:cNvGrpSpPr/>
          <p:nvPr/>
        </p:nvGrpSpPr>
        <p:grpSpPr>
          <a:xfrm>
            <a:off x="-385514" y="2009748"/>
            <a:ext cx="5318509" cy="4391065"/>
            <a:chOff x="8472488" y="2382838"/>
            <a:chExt cx="8275637" cy="7824787"/>
          </a:xfrm>
          <a:effectLst>
            <a:outerShdw blurRad="165100" dist="190500" dir="6120000" algn="ctr" rotWithShape="0">
              <a:srgbClr val="000000">
                <a:alpha val="43137"/>
              </a:srgbClr>
            </a:outerShdw>
          </a:effectLst>
        </p:grpSpPr>
        <p:sp>
          <p:nvSpPr>
            <p:cNvPr id="54" name="Freeform 5"/>
            <p:cNvSpPr/>
            <p:nvPr/>
          </p:nvSpPr>
          <p:spPr bwMode="auto">
            <a:xfrm>
              <a:off x="10818813" y="5345113"/>
              <a:ext cx="409575" cy="431800"/>
            </a:xfrm>
            <a:custGeom>
              <a:avLst/>
              <a:gdLst>
                <a:gd name="T0" fmla="*/ 254 w 258"/>
                <a:gd name="T1" fmla="*/ 68 h 272"/>
                <a:gd name="T2" fmla="*/ 258 w 258"/>
                <a:gd name="T3" fmla="*/ 254 h 272"/>
                <a:gd name="T4" fmla="*/ 202 w 258"/>
                <a:gd name="T5" fmla="*/ 186 h 272"/>
                <a:gd name="T6" fmla="*/ 118 w 258"/>
                <a:gd name="T7" fmla="*/ 272 h 272"/>
                <a:gd name="T8" fmla="*/ 92 w 258"/>
                <a:gd name="T9" fmla="*/ 164 h 272"/>
                <a:gd name="T10" fmla="*/ 0 w 258"/>
                <a:gd name="T11" fmla="*/ 206 h 272"/>
                <a:gd name="T12" fmla="*/ 166 w 258"/>
                <a:gd name="T13" fmla="*/ 0 h 272"/>
                <a:gd name="T14" fmla="*/ 254 w 258"/>
                <a:gd name="T15" fmla="*/ 68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272">
                  <a:moveTo>
                    <a:pt x="254" y="68"/>
                  </a:moveTo>
                  <a:lnTo>
                    <a:pt x="258" y="254"/>
                  </a:lnTo>
                  <a:lnTo>
                    <a:pt x="202" y="186"/>
                  </a:lnTo>
                  <a:lnTo>
                    <a:pt x="118" y="272"/>
                  </a:lnTo>
                  <a:lnTo>
                    <a:pt x="92" y="164"/>
                  </a:lnTo>
                  <a:lnTo>
                    <a:pt x="0" y="206"/>
                  </a:lnTo>
                  <a:lnTo>
                    <a:pt x="166" y="0"/>
                  </a:lnTo>
                  <a:lnTo>
                    <a:pt x="254" y="68"/>
                  </a:lnTo>
                  <a:close/>
                </a:path>
              </a:pathLst>
            </a:custGeom>
            <a:solidFill>
              <a:srgbClr val="ECCDA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5" name="Freeform 6"/>
            <p:cNvSpPr/>
            <p:nvPr/>
          </p:nvSpPr>
          <p:spPr bwMode="auto">
            <a:xfrm>
              <a:off x="8472488" y="4408488"/>
              <a:ext cx="8275637" cy="5799137"/>
            </a:xfrm>
            <a:custGeom>
              <a:avLst/>
              <a:gdLst>
                <a:gd name="T0" fmla="*/ 0 w 5213"/>
                <a:gd name="T1" fmla="*/ 3101 h 3653"/>
                <a:gd name="T2" fmla="*/ 1628 w 5213"/>
                <a:gd name="T3" fmla="*/ 1861 h 3653"/>
                <a:gd name="T4" fmla="*/ 2693 w 5213"/>
                <a:gd name="T5" fmla="*/ 2287 h 3653"/>
                <a:gd name="T6" fmla="*/ 2767 w 5213"/>
                <a:gd name="T7" fmla="*/ 1251 h 3653"/>
                <a:gd name="T8" fmla="*/ 4473 w 5213"/>
                <a:gd name="T9" fmla="*/ 284 h 3653"/>
                <a:gd name="T10" fmla="*/ 4343 w 5213"/>
                <a:gd name="T11" fmla="*/ 0 h 3653"/>
                <a:gd name="T12" fmla="*/ 5213 w 5213"/>
                <a:gd name="T13" fmla="*/ 242 h 3653"/>
                <a:gd name="T14" fmla="*/ 4945 w 5213"/>
                <a:gd name="T15" fmla="*/ 1052 h 3653"/>
                <a:gd name="T16" fmla="*/ 4755 w 5213"/>
                <a:gd name="T17" fmla="*/ 750 h 3653"/>
                <a:gd name="T18" fmla="*/ 3283 w 5213"/>
                <a:gd name="T19" fmla="*/ 1779 h 3653"/>
                <a:gd name="T20" fmla="*/ 3135 w 5213"/>
                <a:gd name="T21" fmla="*/ 3061 h 3653"/>
                <a:gd name="T22" fmla="*/ 1784 w 5213"/>
                <a:gd name="T23" fmla="*/ 2563 h 3653"/>
                <a:gd name="T24" fmla="*/ 318 w 5213"/>
                <a:gd name="T25" fmla="*/ 3653 h 3653"/>
                <a:gd name="T26" fmla="*/ 0 w 5213"/>
                <a:gd name="T27" fmla="*/ 3101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3" h="3653">
                  <a:moveTo>
                    <a:pt x="0" y="3101"/>
                  </a:moveTo>
                  <a:lnTo>
                    <a:pt x="1628" y="1861"/>
                  </a:lnTo>
                  <a:lnTo>
                    <a:pt x="2693" y="2287"/>
                  </a:lnTo>
                  <a:lnTo>
                    <a:pt x="2767" y="1251"/>
                  </a:lnTo>
                  <a:lnTo>
                    <a:pt x="4473" y="284"/>
                  </a:lnTo>
                  <a:lnTo>
                    <a:pt x="4343" y="0"/>
                  </a:lnTo>
                  <a:lnTo>
                    <a:pt x="5213" y="242"/>
                  </a:lnTo>
                  <a:lnTo>
                    <a:pt x="4945" y="1052"/>
                  </a:lnTo>
                  <a:lnTo>
                    <a:pt x="4755" y="750"/>
                  </a:lnTo>
                  <a:lnTo>
                    <a:pt x="3283" y="1779"/>
                  </a:lnTo>
                  <a:lnTo>
                    <a:pt x="3135" y="3061"/>
                  </a:lnTo>
                  <a:lnTo>
                    <a:pt x="1784" y="2563"/>
                  </a:lnTo>
                  <a:lnTo>
                    <a:pt x="318" y="3653"/>
                  </a:lnTo>
                  <a:lnTo>
                    <a:pt x="0" y="3101"/>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56" name="Freeform 7"/>
            <p:cNvSpPr/>
            <p:nvPr/>
          </p:nvSpPr>
          <p:spPr bwMode="auto">
            <a:xfrm>
              <a:off x="8472488" y="4408488"/>
              <a:ext cx="8275637" cy="5799137"/>
            </a:xfrm>
            <a:custGeom>
              <a:avLst/>
              <a:gdLst>
                <a:gd name="T0" fmla="*/ 0 w 5213"/>
                <a:gd name="T1" fmla="*/ 3101 h 3653"/>
                <a:gd name="T2" fmla="*/ 1628 w 5213"/>
                <a:gd name="T3" fmla="*/ 1861 h 3653"/>
                <a:gd name="T4" fmla="*/ 2693 w 5213"/>
                <a:gd name="T5" fmla="*/ 2287 h 3653"/>
                <a:gd name="T6" fmla="*/ 2767 w 5213"/>
                <a:gd name="T7" fmla="*/ 1251 h 3653"/>
                <a:gd name="T8" fmla="*/ 4473 w 5213"/>
                <a:gd name="T9" fmla="*/ 284 h 3653"/>
                <a:gd name="T10" fmla="*/ 4343 w 5213"/>
                <a:gd name="T11" fmla="*/ 0 h 3653"/>
                <a:gd name="T12" fmla="*/ 5213 w 5213"/>
                <a:gd name="T13" fmla="*/ 242 h 3653"/>
                <a:gd name="T14" fmla="*/ 4945 w 5213"/>
                <a:gd name="T15" fmla="*/ 1052 h 3653"/>
                <a:gd name="T16" fmla="*/ 4755 w 5213"/>
                <a:gd name="T17" fmla="*/ 750 h 3653"/>
                <a:gd name="T18" fmla="*/ 3283 w 5213"/>
                <a:gd name="T19" fmla="*/ 1779 h 3653"/>
                <a:gd name="T20" fmla="*/ 3135 w 5213"/>
                <a:gd name="T21" fmla="*/ 3061 h 3653"/>
                <a:gd name="T22" fmla="*/ 1784 w 5213"/>
                <a:gd name="T23" fmla="*/ 2563 h 3653"/>
                <a:gd name="T24" fmla="*/ 318 w 5213"/>
                <a:gd name="T25" fmla="*/ 3653 h 3653"/>
                <a:gd name="T26" fmla="*/ 0 w 5213"/>
                <a:gd name="T27" fmla="*/ 3101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3" h="3653">
                  <a:moveTo>
                    <a:pt x="0" y="3101"/>
                  </a:moveTo>
                  <a:lnTo>
                    <a:pt x="1628" y="1861"/>
                  </a:lnTo>
                  <a:lnTo>
                    <a:pt x="2693" y="2287"/>
                  </a:lnTo>
                  <a:lnTo>
                    <a:pt x="2767" y="1251"/>
                  </a:lnTo>
                  <a:lnTo>
                    <a:pt x="4473" y="284"/>
                  </a:lnTo>
                  <a:lnTo>
                    <a:pt x="4343" y="0"/>
                  </a:lnTo>
                  <a:lnTo>
                    <a:pt x="5213" y="242"/>
                  </a:lnTo>
                  <a:lnTo>
                    <a:pt x="4945" y="1052"/>
                  </a:lnTo>
                  <a:lnTo>
                    <a:pt x="4755" y="750"/>
                  </a:lnTo>
                  <a:lnTo>
                    <a:pt x="3283" y="1779"/>
                  </a:lnTo>
                  <a:lnTo>
                    <a:pt x="3135" y="3061"/>
                  </a:lnTo>
                  <a:lnTo>
                    <a:pt x="1784" y="2563"/>
                  </a:lnTo>
                  <a:lnTo>
                    <a:pt x="318" y="3653"/>
                  </a:lnTo>
                  <a:lnTo>
                    <a:pt x="0" y="310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7" name="Freeform 8"/>
            <p:cNvSpPr/>
            <p:nvPr/>
          </p:nvSpPr>
          <p:spPr bwMode="auto">
            <a:xfrm>
              <a:off x="12763500" y="6677025"/>
              <a:ext cx="1406525" cy="1139825"/>
            </a:xfrm>
            <a:custGeom>
              <a:avLst/>
              <a:gdLst>
                <a:gd name="T0" fmla="*/ 50 w 886"/>
                <a:gd name="T1" fmla="*/ 0 h 718"/>
                <a:gd name="T2" fmla="*/ 0 w 886"/>
                <a:gd name="T3" fmla="*/ 718 h 718"/>
                <a:gd name="T4" fmla="*/ 572 w 886"/>
                <a:gd name="T5" fmla="*/ 392 h 718"/>
                <a:gd name="T6" fmla="*/ 580 w 886"/>
                <a:gd name="T7" fmla="*/ 350 h 718"/>
                <a:gd name="T8" fmla="*/ 886 w 886"/>
                <a:gd name="T9" fmla="*/ 136 h 718"/>
                <a:gd name="T10" fmla="*/ 50 w 886"/>
                <a:gd name="T11" fmla="*/ 0 h 718"/>
              </a:gdLst>
              <a:ahLst/>
              <a:cxnLst>
                <a:cxn ang="0">
                  <a:pos x="T0" y="T1"/>
                </a:cxn>
                <a:cxn ang="0">
                  <a:pos x="T2" y="T3"/>
                </a:cxn>
                <a:cxn ang="0">
                  <a:pos x="T4" y="T5"/>
                </a:cxn>
                <a:cxn ang="0">
                  <a:pos x="T6" y="T7"/>
                </a:cxn>
                <a:cxn ang="0">
                  <a:pos x="T8" y="T9"/>
                </a:cxn>
                <a:cxn ang="0">
                  <a:pos x="T10" y="T11"/>
                </a:cxn>
              </a:cxnLst>
              <a:rect l="0" t="0" r="r" b="b"/>
              <a:pathLst>
                <a:path w="886" h="718">
                  <a:moveTo>
                    <a:pt x="50" y="0"/>
                  </a:moveTo>
                  <a:lnTo>
                    <a:pt x="0" y="718"/>
                  </a:lnTo>
                  <a:lnTo>
                    <a:pt x="572" y="392"/>
                  </a:lnTo>
                  <a:lnTo>
                    <a:pt x="580" y="350"/>
                  </a:lnTo>
                  <a:lnTo>
                    <a:pt x="886" y="136"/>
                  </a:lnTo>
                  <a:lnTo>
                    <a:pt x="50" y="0"/>
                  </a:lnTo>
                  <a:close/>
                </a:path>
              </a:pathLst>
            </a:custGeom>
            <a:solidFill>
              <a:schemeClr val="accent1">
                <a:lumMod val="75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58" name="Freeform 9"/>
            <p:cNvSpPr/>
            <p:nvPr/>
          </p:nvSpPr>
          <p:spPr bwMode="auto">
            <a:xfrm>
              <a:off x="12763500" y="6677025"/>
              <a:ext cx="1406525" cy="1139825"/>
            </a:xfrm>
            <a:custGeom>
              <a:avLst/>
              <a:gdLst>
                <a:gd name="T0" fmla="*/ 50 w 886"/>
                <a:gd name="T1" fmla="*/ 0 h 718"/>
                <a:gd name="T2" fmla="*/ 0 w 886"/>
                <a:gd name="T3" fmla="*/ 718 h 718"/>
                <a:gd name="T4" fmla="*/ 572 w 886"/>
                <a:gd name="T5" fmla="*/ 392 h 718"/>
                <a:gd name="T6" fmla="*/ 580 w 886"/>
                <a:gd name="T7" fmla="*/ 350 h 718"/>
                <a:gd name="T8" fmla="*/ 886 w 886"/>
                <a:gd name="T9" fmla="*/ 136 h 718"/>
                <a:gd name="T10" fmla="*/ 50 w 886"/>
                <a:gd name="T11" fmla="*/ 0 h 718"/>
              </a:gdLst>
              <a:ahLst/>
              <a:cxnLst>
                <a:cxn ang="0">
                  <a:pos x="T0" y="T1"/>
                </a:cxn>
                <a:cxn ang="0">
                  <a:pos x="T2" y="T3"/>
                </a:cxn>
                <a:cxn ang="0">
                  <a:pos x="T4" y="T5"/>
                </a:cxn>
                <a:cxn ang="0">
                  <a:pos x="T6" y="T7"/>
                </a:cxn>
                <a:cxn ang="0">
                  <a:pos x="T8" y="T9"/>
                </a:cxn>
                <a:cxn ang="0">
                  <a:pos x="T10" y="T11"/>
                </a:cxn>
              </a:cxnLst>
              <a:rect l="0" t="0" r="r" b="b"/>
              <a:pathLst>
                <a:path w="886" h="718">
                  <a:moveTo>
                    <a:pt x="50" y="0"/>
                  </a:moveTo>
                  <a:lnTo>
                    <a:pt x="0" y="718"/>
                  </a:lnTo>
                  <a:lnTo>
                    <a:pt x="572" y="392"/>
                  </a:lnTo>
                  <a:lnTo>
                    <a:pt x="580" y="350"/>
                  </a:lnTo>
                  <a:lnTo>
                    <a:pt x="886" y="136"/>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9" name="Freeform 10"/>
            <p:cNvSpPr/>
            <p:nvPr/>
          </p:nvSpPr>
          <p:spPr bwMode="auto">
            <a:xfrm>
              <a:off x="9593263" y="7464425"/>
              <a:ext cx="2911475" cy="2282825"/>
            </a:xfrm>
            <a:custGeom>
              <a:avLst/>
              <a:gdLst>
                <a:gd name="T0" fmla="*/ 1834 w 1834"/>
                <a:gd name="T1" fmla="*/ 302 h 1438"/>
                <a:gd name="T2" fmla="*/ 1074 w 1834"/>
                <a:gd name="T3" fmla="*/ 0 h 1438"/>
                <a:gd name="T4" fmla="*/ 0 w 1834"/>
                <a:gd name="T5" fmla="*/ 1438 h 1438"/>
                <a:gd name="T6" fmla="*/ 1078 w 1834"/>
                <a:gd name="T7" fmla="*/ 638 h 1438"/>
                <a:gd name="T8" fmla="*/ 1386 w 1834"/>
                <a:gd name="T9" fmla="*/ 752 h 1438"/>
                <a:gd name="T10" fmla="*/ 1834 w 1834"/>
                <a:gd name="T11" fmla="*/ 302 h 1438"/>
              </a:gdLst>
              <a:ahLst/>
              <a:cxnLst>
                <a:cxn ang="0">
                  <a:pos x="T0" y="T1"/>
                </a:cxn>
                <a:cxn ang="0">
                  <a:pos x="T2" y="T3"/>
                </a:cxn>
                <a:cxn ang="0">
                  <a:pos x="T4" y="T5"/>
                </a:cxn>
                <a:cxn ang="0">
                  <a:pos x="T6" y="T7"/>
                </a:cxn>
                <a:cxn ang="0">
                  <a:pos x="T8" y="T9"/>
                </a:cxn>
                <a:cxn ang="0">
                  <a:pos x="T10" y="T11"/>
                </a:cxn>
              </a:cxnLst>
              <a:rect l="0" t="0" r="r" b="b"/>
              <a:pathLst>
                <a:path w="1834" h="1438">
                  <a:moveTo>
                    <a:pt x="1834" y="302"/>
                  </a:moveTo>
                  <a:lnTo>
                    <a:pt x="1074" y="0"/>
                  </a:lnTo>
                  <a:lnTo>
                    <a:pt x="0" y="1438"/>
                  </a:lnTo>
                  <a:lnTo>
                    <a:pt x="1078" y="638"/>
                  </a:lnTo>
                  <a:lnTo>
                    <a:pt x="1386" y="752"/>
                  </a:lnTo>
                  <a:lnTo>
                    <a:pt x="1834" y="302"/>
                  </a:lnTo>
                  <a:close/>
                </a:path>
              </a:pathLst>
            </a:custGeom>
            <a:solidFill>
              <a:schemeClr val="accent1">
                <a:lumMod val="75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60" name="Freeform 11"/>
            <p:cNvSpPr/>
            <p:nvPr/>
          </p:nvSpPr>
          <p:spPr bwMode="auto">
            <a:xfrm>
              <a:off x="9593263" y="7464425"/>
              <a:ext cx="2911475" cy="2282825"/>
            </a:xfrm>
            <a:custGeom>
              <a:avLst/>
              <a:gdLst>
                <a:gd name="T0" fmla="*/ 1834 w 1834"/>
                <a:gd name="T1" fmla="*/ 302 h 1438"/>
                <a:gd name="T2" fmla="*/ 1074 w 1834"/>
                <a:gd name="T3" fmla="*/ 0 h 1438"/>
                <a:gd name="T4" fmla="*/ 0 w 1834"/>
                <a:gd name="T5" fmla="*/ 1438 h 1438"/>
                <a:gd name="T6" fmla="*/ 1078 w 1834"/>
                <a:gd name="T7" fmla="*/ 638 h 1438"/>
                <a:gd name="T8" fmla="*/ 1386 w 1834"/>
                <a:gd name="T9" fmla="*/ 752 h 1438"/>
                <a:gd name="T10" fmla="*/ 1834 w 1834"/>
                <a:gd name="T11" fmla="*/ 302 h 1438"/>
              </a:gdLst>
              <a:ahLst/>
              <a:cxnLst>
                <a:cxn ang="0">
                  <a:pos x="T0" y="T1"/>
                </a:cxn>
                <a:cxn ang="0">
                  <a:pos x="T2" y="T3"/>
                </a:cxn>
                <a:cxn ang="0">
                  <a:pos x="T4" y="T5"/>
                </a:cxn>
                <a:cxn ang="0">
                  <a:pos x="T6" y="T7"/>
                </a:cxn>
                <a:cxn ang="0">
                  <a:pos x="T8" y="T9"/>
                </a:cxn>
                <a:cxn ang="0">
                  <a:pos x="T10" y="T11"/>
                </a:cxn>
              </a:cxnLst>
              <a:rect l="0" t="0" r="r" b="b"/>
              <a:pathLst>
                <a:path w="1834" h="1438">
                  <a:moveTo>
                    <a:pt x="1834" y="302"/>
                  </a:moveTo>
                  <a:lnTo>
                    <a:pt x="1074" y="0"/>
                  </a:lnTo>
                  <a:lnTo>
                    <a:pt x="0" y="1438"/>
                  </a:lnTo>
                  <a:lnTo>
                    <a:pt x="1078" y="638"/>
                  </a:lnTo>
                  <a:lnTo>
                    <a:pt x="1386" y="752"/>
                  </a:lnTo>
                  <a:lnTo>
                    <a:pt x="1834" y="3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1" name="Freeform 12"/>
            <p:cNvSpPr/>
            <p:nvPr/>
          </p:nvSpPr>
          <p:spPr bwMode="auto">
            <a:xfrm>
              <a:off x="12954000" y="3138488"/>
              <a:ext cx="406400" cy="431800"/>
            </a:xfrm>
            <a:custGeom>
              <a:avLst/>
              <a:gdLst>
                <a:gd name="T0" fmla="*/ 0 w 256"/>
                <a:gd name="T1" fmla="*/ 202 h 272"/>
                <a:gd name="T2" fmla="*/ 0 w 256"/>
                <a:gd name="T3" fmla="*/ 14 h 272"/>
                <a:gd name="T4" fmla="*/ 54 w 256"/>
                <a:gd name="T5" fmla="*/ 84 h 272"/>
                <a:gd name="T6" fmla="*/ 140 w 256"/>
                <a:gd name="T7" fmla="*/ 0 h 272"/>
                <a:gd name="T8" fmla="*/ 162 w 256"/>
                <a:gd name="T9" fmla="*/ 108 h 272"/>
                <a:gd name="T10" fmla="*/ 256 w 256"/>
                <a:gd name="T11" fmla="*/ 70 h 272"/>
                <a:gd name="T12" fmla="*/ 84 w 256"/>
                <a:gd name="T13" fmla="*/ 272 h 272"/>
                <a:gd name="T14" fmla="*/ 0 w 256"/>
                <a:gd name="T15" fmla="*/ 202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72">
                  <a:moveTo>
                    <a:pt x="0" y="202"/>
                  </a:moveTo>
                  <a:lnTo>
                    <a:pt x="0" y="14"/>
                  </a:lnTo>
                  <a:lnTo>
                    <a:pt x="54" y="84"/>
                  </a:lnTo>
                  <a:lnTo>
                    <a:pt x="140" y="0"/>
                  </a:lnTo>
                  <a:lnTo>
                    <a:pt x="162" y="108"/>
                  </a:lnTo>
                  <a:lnTo>
                    <a:pt x="256" y="70"/>
                  </a:lnTo>
                  <a:lnTo>
                    <a:pt x="84" y="272"/>
                  </a:lnTo>
                  <a:lnTo>
                    <a:pt x="0" y="202"/>
                  </a:lnTo>
                  <a:close/>
                </a:path>
              </a:pathLst>
            </a:custGeom>
            <a:solidFill>
              <a:srgbClr val="ECCDA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2" name="Freeform 13"/>
            <p:cNvSpPr/>
            <p:nvPr/>
          </p:nvSpPr>
          <p:spPr bwMode="auto">
            <a:xfrm>
              <a:off x="12022138" y="6132513"/>
              <a:ext cx="2211387" cy="1725612"/>
            </a:xfrm>
            <a:custGeom>
              <a:avLst/>
              <a:gdLst>
                <a:gd name="T0" fmla="*/ 517 w 1393"/>
                <a:gd name="T1" fmla="*/ 835 h 1087"/>
                <a:gd name="T2" fmla="*/ 1393 w 1393"/>
                <a:gd name="T3" fmla="*/ 261 h 1087"/>
                <a:gd name="T4" fmla="*/ 1393 w 1393"/>
                <a:gd name="T5" fmla="*/ 261 h 1087"/>
                <a:gd name="T6" fmla="*/ 1387 w 1393"/>
                <a:gd name="T7" fmla="*/ 227 h 1087"/>
                <a:gd name="T8" fmla="*/ 1379 w 1393"/>
                <a:gd name="T9" fmla="*/ 191 h 1087"/>
                <a:gd name="T10" fmla="*/ 1365 w 1393"/>
                <a:gd name="T11" fmla="*/ 149 h 1087"/>
                <a:gd name="T12" fmla="*/ 1357 w 1393"/>
                <a:gd name="T13" fmla="*/ 127 h 1087"/>
                <a:gd name="T14" fmla="*/ 1349 w 1393"/>
                <a:gd name="T15" fmla="*/ 105 h 1087"/>
                <a:gd name="T16" fmla="*/ 1337 w 1393"/>
                <a:gd name="T17" fmla="*/ 82 h 1087"/>
                <a:gd name="T18" fmla="*/ 1325 w 1393"/>
                <a:gd name="T19" fmla="*/ 60 h 1087"/>
                <a:gd name="T20" fmla="*/ 1311 w 1393"/>
                <a:gd name="T21" fmla="*/ 42 h 1087"/>
                <a:gd name="T22" fmla="*/ 1295 w 1393"/>
                <a:gd name="T23" fmla="*/ 26 h 1087"/>
                <a:gd name="T24" fmla="*/ 1279 w 1393"/>
                <a:gd name="T25" fmla="*/ 12 h 1087"/>
                <a:gd name="T26" fmla="*/ 1259 w 1393"/>
                <a:gd name="T27" fmla="*/ 0 h 1087"/>
                <a:gd name="T28" fmla="*/ 0 w 1393"/>
                <a:gd name="T29" fmla="*/ 793 h 1087"/>
                <a:gd name="T30" fmla="*/ 0 w 1393"/>
                <a:gd name="T31" fmla="*/ 793 h 1087"/>
                <a:gd name="T32" fmla="*/ 18 w 1393"/>
                <a:gd name="T33" fmla="*/ 815 h 1087"/>
                <a:gd name="T34" fmla="*/ 34 w 1393"/>
                <a:gd name="T35" fmla="*/ 837 h 1087"/>
                <a:gd name="T36" fmla="*/ 48 w 1393"/>
                <a:gd name="T37" fmla="*/ 859 h 1087"/>
                <a:gd name="T38" fmla="*/ 62 w 1393"/>
                <a:gd name="T39" fmla="*/ 881 h 1087"/>
                <a:gd name="T40" fmla="*/ 84 w 1393"/>
                <a:gd name="T41" fmla="*/ 923 h 1087"/>
                <a:gd name="T42" fmla="*/ 102 w 1393"/>
                <a:gd name="T43" fmla="*/ 965 h 1087"/>
                <a:gd name="T44" fmla="*/ 114 w 1393"/>
                <a:gd name="T45" fmla="*/ 1003 h 1087"/>
                <a:gd name="T46" fmla="*/ 124 w 1393"/>
                <a:gd name="T47" fmla="*/ 1037 h 1087"/>
                <a:gd name="T48" fmla="*/ 130 w 1393"/>
                <a:gd name="T49" fmla="*/ 1065 h 1087"/>
                <a:gd name="T50" fmla="*/ 134 w 1393"/>
                <a:gd name="T51" fmla="*/ 1087 h 1087"/>
                <a:gd name="T52" fmla="*/ 517 w 1393"/>
                <a:gd name="T53" fmla="*/ 835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93" h="1087">
                  <a:moveTo>
                    <a:pt x="517" y="835"/>
                  </a:moveTo>
                  <a:lnTo>
                    <a:pt x="1393" y="261"/>
                  </a:lnTo>
                  <a:lnTo>
                    <a:pt x="1393" y="261"/>
                  </a:lnTo>
                  <a:lnTo>
                    <a:pt x="1387" y="227"/>
                  </a:lnTo>
                  <a:lnTo>
                    <a:pt x="1379" y="191"/>
                  </a:lnTo>
                  <a:lnTo>
                    <a:pt x="1365" y="149"/>
                  </a:lnTo>
                  <a:lnTo>
                    <a:pt x="1357" y="127"/>
                  </a:lnTo>
                  <a:lnTo>
                    <a:pt x="1349" y="105"/>
                  </a:lnTo>
                  <a:lnTo>
                    <a:pt x="1337" y="82"/>
                  </a:lnTo>
                  <a:lnTo>
                    <a:pt x="1325" y="60"/>
                  </a:lnTo>
                  <a:lnTo>
                    <a:pt x="1311" y="42"/>
                  </a:lnTo>
                  <a:lnTo>
                    <a:pt x="1295" y="26"/>
                  </a:lnTo>
                  <a:lnTo>
                    <a:pt x="1279" y="12"/>
                  </a:lnTo>
                  <a:lnTo>
                    <a:pt x="1259" y="0"/>
                  </a:lnTo>
                  <a:lnTo>
                    <a:pt x="0" y="793"/>
                  </a:lnTo>
                  <a:lnTo>
                    <a:pt x="0" y="793"/>
                  </a:lnTo>
                  <a:lnTo>
                    <a:pt x="18" y="815"/>
                  </a:lnTo>
                  <a:lnTo>
                    <a:pt x="34" y="837"/>
                  </a:lnTo>
                  <a:lnTo>
                    <a:pt x="48" y="859"/>
                  </a:lnTo>
                  <a:lnTo>
                    <a:pt x="62" y="881"/>
                  </a:lnTo>
                  <a:lnTo>
                    <a:pt x="84" y="923"/>
                  </a:lnTo>
                  <a:lnTo>
                    <a:pt x="102" y="965"/>
                  </a:lnTo>
                  <a:lnTo>
                    <a:pt x="114" y="1003"/>
                  </a:lnTo>
                  <a:lnTo>
                    <a:pt x="124" y="1037"/>
                  </a:lnTo>
                  <a:lnTo>
                    <a:pt x="130" y="1065"/>
                  </a:lnTo>
                  <a:lnTo>
                    <a:pt x="134" y="1087"/>
                  </a:lnTo>
                  <a:lnTo>
                    <a:pt x="517" y="835"/>
                  </a:lnTo>
                  <a:close/>
                </a:path>
              </a:pathLst>
            </a:custGeom>
            <a:solidFill>
              <a:srgbClr val="BFA8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3" name="Freeform 14"/>
            <p:cNvSpPr/>
            <p:nvPr/>
          </p:nvSpPr>
          <p:spPr bwMode="auto">
            <a:xfrm>
              <a:off x="12022138" y="6132513"/>
              <a:ext cx="2211387" cy="1725612"/>
            </a:xfrm>
            <a:custGeom>
              <a:avLst/>
              <a:gdLst>
                <a:gd name="T0" fmla="*/ 517 w 1393"/>
                <a:gd name="T1" fmla="*/ 835 h 1087"/>
                <a:gd name="T2" fmla="*/ 1393 w 1393"/>
                <a:gd name="T3" fmla="*/ 261 h 1087"/>
                <a:gd name="T4" fmla="*/ 1393 w 1393"/>
                <a:gd name="T5" fmla="*/ 261 h 1087"/>
                <a:gd name="T6" fmla="*/ 1387 w 1393"/>
                <a:gd name="T7" fmla="*/ 227 h 1087"/>
                <a:gd name="T8" fmla="*/ 1379 w 1393"/>
                <a:gd name="T9" fmla="*/ 191 h 1087"/>
                <a:gd name="T10" fmla="*/ 1365 w 1393"/>
                <a:gd name="T11" fmla="*/ 149 h 1087"/>
                <a:gd name="T12" fmla="*/ 1357 w 1393"/>
                <a:gd name="T13" fmla="*/ 127 h 1087"/>
                <a:gd name="T14" fmla="*/ 1349 w 1393"/>
                <a:gd name="T15" fmla="*/ 105 h 1087"/>
                <a:gd name="T16" fmla="*/ 1337 w 1393"/>
                <a:gd name="T17" fmla="*/ 82 h 1087"/>
                <a:gd name="T18" fmla="*/ 1325 w 1393"/>
                <a:gd name="T19" fmla="*/ 60 h 1087"/>
                <a:gd name="T20" fmla="*/ 1311 w 1393"/>
                <a:gd name="T21" fmla="*/ 42 h 1087"/>
                <a:gd name="T22" fmla="*/ 1295 w 1393"/>
                <a:gd name="T23" fmla="*/ 26 h 1087"/>
                <a:gd name="T24" fmla="*/ 1279 w 1393"/>
                <a:gd name="T25" fmla="*/ 12 h 1087"/>
                <a:gd name="T26" fmla="*/ 1259 w 1393"/>
                <a:gd name="T27" fmla="*/ 0 h 1087"/>
                <a:gd name="T28" fmla="*/ 0 w 1393"/>
                <a:gd name="T29" fmla="*/ 793 h 1087"/>
                <a:gd name="T30" fmla="*/ 0 w 1393"/>
                <a:gd name="T31" fmla="*/ 793 h 1087"/>
                <a:gd name="T32" fmla="*/ 18 w 1393"/>
                <a:gd name="T33" fmla="*/ 815 h 1087"/>
                <a:gd name="T34" fmla="*/ 34 w 1393"/>
                <a:gd name="T35" fmla="*/ 837 h 1087"/>
                <a:gd name="T36" fmla="*/ 48 w 1393"/>
                <a:gd name="T37" fmla="*/ 859 h 1087"/>
                <a:gd name="T38" fmla="*/ 62 w 1393"/>
                <a:gd name="T39" fmla="*/ 881 h 1087"/>
                <a:gd name="T40" fmla="*/ 84 w 1393"/>
                <a:gd name="T41" fmla="*/ 923 h 1087"/>
                <a:gd name="T42" fmla="*/ 102 w 1393"/>
                <a:gd name="T43" fmla="*/ 965 h 1087"/>
                <a:gd name="T44" fmla="*/ 114 w 1393"/>
                <a:gd name="T45" fmla="*/ 1003 h 1087"/>
                <a:gd name="T46" fmla="*/ 124 w 1393"/>
                <a:gd name="T47" fmla="*/ 1037 h 1087"/>
                <a:gd name="T48" fmla="*/ 130 w 1393"/>
                <a:gd name="T49" fmla="*/ 1065 h 1087"/>
                <a:gd name="T50" fmla="*/ 134 w 1393"/>
                <a:gd name="T51" fmla="*/ 1087 h 1087"/>
                <a:gd name="T52" fmla="*/ 517 w 1393"/>
                <a:gd name="T53" fmla="*/ 835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93" h="1087">
                  <a:moveTo>
                    <a:pt x="517" y="835"/>
                  </a:moveTo>
                  <a:lnTo>
                    <a:pt x="1393" y="261"/>
                  </a:lnTo>
                  <a:lnTo>
                    <a:pt x="1393" y="261"/>
                  </a:lnTo>
                  <a:lnTo>
                    <a:pt x="1387" y="227"/>
                  </a:lnTo>
                  <a:lnTo>
                    <a:pt x="1379" y="191"/>
                  </a:lnTo>
                  <a:lnTo>
                    <a:pt x="1365" y="149"/>
                  </a:lnTo>
                  <a:lnTo>
                    <a:pt x="1357" y="127"/>
                  </a:lnTo>
                  <a:lnTo>
                    <a:pt x="1349" y="105"/>
                  </a:lnTo>
                  <a:lnTo>
                    <a:pt x="1337" y="82"/>
                  </a:lnTo>
                  <a:lnTo>
                    <a:pt x="1325" y="60"/>
                  </a:lnTo>
                  <a:lnTo>
                    <a:pt x="1311" y="42"/>
                  </a:lnTo>
                  <a:lnTo>
                    <a:pt x="1295" y="26"/>
                  </a:lnTo>
                  <a:lnTo>
                    <a:pt x="1279" y="12"/>
                  </a:lnTo>
                  <a:lnTo>
                    <a:pt x="1259" y="0"/>
                  </a:lnTo>
                  <a:lnTo>
                    <a:pt x="0" y="793"/>
                  </a:lnTo>
                  <a:lnTo>
                    <a:pt x="0" y="793"/>
                  </a:lnTo>
                  <a:lnTo>
                    <a:pt x="18" y="815"/>
                  </a:lnTo>
                  <a:lnTo>
                    <a:pt x="34" y="837"/>
                  </a:lnTo>
                  <a:lnTo>
                    <a:pt x="48" y="859"/>
                  </a:lnTo>
                  <a:lnTo>
                    <a:pt x="62" y="881"/>
                  </a:lnTo>
                  <a:lnTo>
                    <a:pt x="84" y="923"/>
                  </a:lnTo>
                  <a:lnTo>
                    <a:pt x="102" y="965"/>
                  </a:lnTo>
                  <a:lnTo>
                    <a:pt x="114" y="1003"/>
                  </a:lnTo>
                  <a:lnTo>
                    <a:pt x="124" y="1037"/>
                  </a:lnTo>
                  <a:lnTo>
                    <a:pt x="130" y="1065"/>
                  </a:lnTo>
                  <a:lnTo>
                    <a:pt x="134" y="1087"/>
                  </a:lnTo>
                  <a:lnTo>
                    <a:pt x="517" y="8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4" name="Freeform 15"/>
            <p:cNvSpPr/>
            <p:nvPr/>
          </p:nvSpPr>
          <p:spPr bwMode="auto">
            <a:xfrm>
              <a:off x="11114088" y="6100763"/>
              <a:ext cx="2906712" cy="1290637"/>
            </a:xfrm>
            <a:custGeom>
              <a:avLst/>
              <a:gdLst>
                <a:gd name="T0" fmla="*/ 572 w 1831"/>
                <a:gd name="T1" fmla="*/ 813 h 813"/>
                <a:gd name="T2" fmla="*/ 0 w 1831"/>
                <a:gd name="T3" fmla="*/ 695 h 813"/>
                <a:gd name="T4" fmla="*/ 1039 w 1831"/>
                <a:gd name="T5" fmla="*/ 0 h 813"/>
                <a:gd name="T6" fmla="*/ 1831 w 1831"/>
                <a:gd name="T7" fmla="*/ 20 h 813"/>
                <a:gd name="T8" fmla="*/ 572 w 1831"/>
                <a:gd name="T9" fmla="*/ 813 h 813"/>
              </a:gdLst>
              <a:ahLst/>
              <a:cxnLst>
                <a:cxn ang="0">
                  <a:pos x="T0" y="T1"/>
                </a:cxn>
                <a:cxn ang="0">
                  <a:pos x="T2" y="T3"/>
                </a:cxn>
                <a:cxn ang="0">
                  <a:pos x="T4" y="T5"/>
                </a:cxn>
                <a:cxn ang="0">
                  <a:pos x="T6" y="T7"/>
                </a:cxn>
                <a:cxn ang="0">
                  <a:pos x="T8" y="T9"/>
                </a:cxn>
              </a:cxnLst>
              <a:rect l="0" t="0" r="r" b="b"/>
              <a:pathLst>
                <a:path w="1831" h="813">
                  <a:moveTo>
                    <a:pt x="572" y="813"/>
                  </a:moveTo>
                  <a:lnTo>
                    <a:pt x="0" y="695"/>
                  </a:lnTo>
                  <a:lnTo>
                    <a:pt x="1039" y="0"/>
                  </a:lnTo>
                  <a:lnTo>
                    <a:pt x="1831" y="20"/>
                  </a:lnTo>
                  <a:lnTo>
                    <a:pt x="572" y="813"/>
                  </a:lnTo>
                  <a:close/>
                </a:path>
              </a:pathLst>
            </a:custGeom>
            <a:solidFill>
              <a:srgbClr val="ECCDA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5" name="Freeform 16"/>
            <p:cNvSpPr/>
            <p:nvPr/>
          </p:nvSpPr>
          <p:spPr bwMode="auto">
            <a:xfrm>
              <a:off x="11114088" y="6100763"/>
              <a:ext cx="2906712" cy="1290637"/>
            </a:xfrm>
            <a:custGeom>
              <a:avLst/>
              <a:gdLst>
                <a:gd name="T0" fmla="*/ 572 w 1831"/>
                <a:gd name="T1" fmla="*/ 813 h 813"/>
                <a:gd name="T2" fmla="*/ 0 w 1831"/>
                <a:gd name="T3" fmla="*/ 695 h 813"/>
                <a:gd name="T4" fmla="*/ 1039 w 1831"/>
                <a:gd name="T5" fmla="*/ 0 h 813"/>
                <a:gd name="T6" fmla="*/ 1831 w 1831"/>
                <a:gd name="T7" fmla="*/ 20 h 813"/>
                <a:gd name="T8" fmla="*/ 572 w 1831"/>
                <a:gd name="T9" fmla="*/ 813 h 813"/>
              </a:gdLst>
              <a:ahLst/>
              <a:cxnLst>
                <a:cxn ang="0">
                  <a:pos x="T0" y="T1"/>
                </a:cxn>
                <a:cxn ang="0">
                  <a:pos x="T2" y="T3"/>
                </a:cxn>
                <a:cxn ang="0">
                  <a:pos x="T4" y="T5"/>
                </a:cxn>
                <a:cxn ang="0">
                  <a:pos x="T6" y="T7"/>
                </a:cxn>
                <a:cxn ang="0">
                  <a:pos x="T8" y="T9"/>
                </a:cxn>
              </a:cxnLst>
              <a:rect l="0" t="0" r="r" b="b"/>
              <a:pathLst>
                <a:path w="1831" h="813">
                  <a:moveTo>
                    <a:pt x="572" y="813"/>
                  </a:moveTo>
                  <a:lnTo>
                    <a:pt x="0" y="695"/>
                  </a:lnTo>
                  <a:lnTo>
                    <a:pt x="1039" y="0"/>
                  </a:lnTo>
                  <a:lnTo>
                    <a:pt x="1831" y="20"/>
                  </a:lnTo>
                  <a:lnTo>
                    <a:pt x="572" y="8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6" name="Freeform 17"/>
            <p:cNvSpPr/>
            <p:nvPr/>
          </p:nvSpPr>
          <p:spPr bwMode="auto">
            <a:xfrm>
              <a:off x="11545888" y="7292975"/>
              <a:ext cx="387350" cy="95250"/>
            </a:xfrm>
            <a:custGeom>
              <a:avLst/>
              <a:gdLst>
                <a:gd name="T0" fmla="*/ 0 w 244"/>
                <a:gd name="T1" fmla="*/ 0 h 60"/>
                <a:gd name="T2" fmla="*/ 234 w 244"/>
                <a:gd name="T3" fmla="*/ 60 h 60"/>
                <a:gd name="T4" fmla="*/ 244 w 244"/>
                <a:gd name="T5" fmla="*/ 52 h 60"/>
                <a:gd name="T6" fmla="*/ 0 w 244"/>
                <a:gd name="T7" fmla="*/ 0 h 60"/>
              </a:gdLst>
              <a:ahLst/>
              <a:cxnLst>
                <a:cxn ang="0">
                  <a:pos x="T0" y="T1"/>
                </a:cxn>
                <a:cxn ang="0">
                  <a:pos x="T2" y="T3"/>
                </a:cxn>
                <a:cxn ang="0">
                  <a:pos x="T4" y="T5"/>
                </a:cxn>
                <a:cxn ang="0">
                  <a:pos x="T6" y="T7"/>
                </a:cxn>
              </a:cxnLst>
              <a:rect l="0" t="0" r="r" b="b"/>
              <a:pathLst>
                <a:path w="244" h="60">
                  <a:moveTo>
                    <a:pt x="0" y="0"/>
                  </a:moveTo>
                  <a:lnTo>
                    <a:pt x="234" y="60"/>
                  </a:lnTo>
                  <a:lnTo>
                    <a:pt x="244" y="52"/>
                  </a:lnTo>
                  <a:lnTo>
                    <a:pt x="0" y="0"/>
                  </a:lnTo>
                  <a:close/>
                </a:path>
              </a:pathLst>
            </a:custGeom>
            <a:solidFill>
              <a:srgbClr val="AFA6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7" name="Freeform 18"/>
            <p:cNvSpPr/>
            <p:nvPr/>
          </p:nvSpPr>
          <p:spPr bwMode="auto">
            <a:xfrm>
              <a:off x="11545888" y="7292975"/>
              <a:ext cx="387350" cy="95250"/>
            </a:xfrm>
            <a:custGeom>
              <a:avLst/>
              <a:gdLst>
                <a:gd name="T0" fmla="*/ 0 w 244"/>
                <a:gd name="T1" fmla="*/ 0 h 60"/>
                <a:gd name="T2" fmla="*/ 234 w 244"/>
                <a:gd name="T3" fmla="*/ 60 h 60"/>
                <a:gd name="T4" fmla="*/ 244 w 244"/>
                <a:gd name="T5" fmla="*/ 52 h 60"/>
                <a:gd name="T6" fmla="*/ 0 w 244"/>
                <a:gd name="T7" fmla="*/ 0 h 60"/>
              </a:gdLst>
              <a:ahLst/>
              <a:cxnLst>
                <a:cxn ang="0">
                  <a:pos x="T0" y="T1"/>
                </a:cxn>
                <a:cxn ang="0">
                  <a:pos x="T2" y="T3"/>
                </a:cxn>
                <a:cxn ang="0">
                  <a:pos x="T4" y="T5"/>
                </a:cxn>
                <a:cxn ang="0">
                  <a:pos x="T6" y="T7"/>
                </a:cxn>
              </a:cxnLst>
              <a:rect l="0" t="0" r="r" b="b"/>
              <a:pathLst>
                <a:path w="244" h="60">
                  <a:moveTo>
                    <a:pt x="0" y="0"/>
                  </a:moveTo>
                  <a:lnTo>
                    <a:pt x="234" y="60"/>
                  </a:lnTo>
                  <a:lnTo>
                    <a:pt x="244" y="5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8" name="Freeform 19"/>
            <p:cNvSpPr/>
            <p:nvPr/>
          </p:nvSpPr>
          <p:spPr bwMode="auto">
            <a:xfrm>
              <a:off x="11291888" y="6148388"/>
              <a:ext cx="2395537" cy="1227137"/>
            </a:xfrm>
            <a:custGeom>
              <a:avLst/>
              <a:gdLst>
                <a:gd name="T0" fmla="*/ 1509 w 1509"/>
                <a:gd name="T1" fmla="*/ 0 h 773"/>
                <a:gd name="T2" fmla="*/ 0 w 1509"/>
                <a:gd name="T3" fmla="*/ 681 h 773"/>
                <a:gd name="T4" fmla="*/ 160 w 1509"/>
                <a:gd name="T5" fmla="*/ 721 h 773"/>
                <a:gd name="T6" fmla="*/ 404 w 1509"/>
                <a:gd name="T7" fmla="*/ 773 h 773"/>
                <a:gd name="T8" fmla="*/ 1509 w 1509"/>
                <a:gd name="T9" fmla="*/ 0 h 773"/>
              </a:gdLst>
              <a:ahLst/>
              <a:cxnLst>
                <a:cxn ang="0">
                  <a:pos x="T0" y="T1"/>
                </a:cxn>
                <a:cxn ang="0">
                  <a:pos x="T2" y="T3"/>
                </a:cxn>
                <a:cxn ang="0">
                  <a:pos x="T4" y="T5"/>
                </a:cxn>
                <a:cxn ang="0">
                  <a:pos x="T6" y="T7"/>
                </a:cxn>
                <a:cxn ang="0">
                  <a:pos x="T8" y="T9"/>
                </a:cxn>
              </a:cxnLst>
              <a:rect l="0" t="0" r="r" b="b"/>
              <a:pathLst>
                <a:path w="1509" h="773">
                  <a:moveTo>
                    <a:pt x="1509" y="0"/>
                  </a:moveTo>
                  <a:lnTo>
                    <a:pt x="0" y="681"/>
                  </a:lnTo>
                  <a:lnTo>
                    <a:pt x="160" y="721"/>
                  </a:lnTo>
                  <a:lnTo>
                    <a:pt x="404" y="773"/>
                  </a:lnTo>
                  <a:lnTo>
                    <a:pt x="1509" y="0"/>
                  </a:lnTo>
                  <a:close/>
                </a:path>
              </a:pathLst>
            </a:custGeom>
            <a:solidFill>
              <a:srgbClr val="A996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9" name="Freeform 20"/>
            <p:cNvSpPr/>
            <p:nvPr/>
          </p:nvSpPr>
          <p:spPr bwMode="auto">
            <a:xfrm>
              <a:off x="11291888" y="6148388"/>
              <a:ext cx="2395537" cy="1227137"/>
            </a:xfrm>
            <a:custGeom>
              <a:avLst/>
              <a:gdLst>
                <a:gd name="T0" fmla="*/ 1509 w 1509"/>
                <a:gd name="T1" fmla="*/ 0 h 773"/>
                <a:gd name="T2" fmla="*/ 0 w 1509"/>
                <a:gd name="T3" fmla="*/ 681 h 773"/>
                <a:gd name="T4" fmla="*/ 160 w 1509"/>
                <a:gd name="T5" fmla="*/ 721 h 773"/>
                <a:gd name="T6" fmla="*/ 404 w 1509"/>
                <a:gd name="T7" fmla="*/ 773 h 773"/>
                <a:gd name="T8" fmla="*/ 1509 w 1509"/>
                <a:gd name="T9" fmla="*/ 0 h 773"/>
              </a:gdLst>
              <a:ahLst/>
              <a:cxnLst>
                <a:cxn ang="0">
                  <a:pos x="T0" y="T1"/>
                </a:cxn>
                <a:cxn ang="0">
                  <a:pos x="T2" y="T3"/>
                </a:cxn>
                <a:cxn ang="0">
                  <a:pos x="T4" y="T5"/>
                </a:cxn>
                <a:cxn ang="0">
                  <a:pos x="T6" y="T7"/>
                </a:cxn>
                <a:cxn ang="0">
                  <a:pos x="T8" y="T9"/>
                </a:cxn>
              </a:cxnLst>
              <a:rect l="0" t="0" r="r" b="b"/>
              <a:pathLst>
                <a:path w="1509" h="773">
                  <a:moveTo>
                    <a:pt x="1509" y="0"/>
                  </a:moveTo>
                  <a:lnTo>
                    <a:pt x="0" y="681"/>
                  </a:lnTo>
                  <a:lnTo>
                    <a:pt x="160" y="721"/>
                  </a:lnTo>
                  <a:lnTo>
                    <a:pt x="404" y="773"/>
                  </a:lnTo>
                  <a:lnTo>
                    <a:pt x="15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0" name="Freeform 21"/>
            <p:cNvSpPr/>
            <p:nvPr/>
          </p:nvSpPr>
          <p:spPr bwMode="auto">
            <a:xfrm>
              <a:off x="12031663" y="5468938"/>
              <a:ext cx="1655762" cy="1570037"/>
            </a:xfrm>
            <a:custGeom>
              <a:avLst/>
              <a:gdLst>
                <a:gd name="T0" fmla="*/ 1043 w 1043"/>
                <a:gd name="T1" fmla="*/ 428 h 989"/>
                <a:gd name="T2" fmla="*/ 959 w 1043"/>
                <a:gd name="T3" fmla="*/ 392 h 989"/>
                <a:gd name="T4" fmla="*/ 981 w 1043"/>
                <a:gd name="T5" fmla="*/ 378 h 989"/>
                <a:gd name="T6" fmla="*/ 819 w 1043"/>
                <a:gd name="T7" fmla="*/ 16 h 989"/>
                <a:gd name="T8" fmla="*/ 501 w 1043"/>
                <a:gd name="T9" fmla="*/ 0 h 989"/>
                <a:gd name="T10" fmla="*/ 14 w 1043"/>
                <a:gd name="T11" fmla="*/ 306 h 989"/>
                <a:gd name="T12" fmla="*/ 28 w 1043"/>
                <a:gd name="T13" fmla="*/ 885 h 989"/>
                <a:gd name="T14" fmla="*/ 28 w 1043"/>
                <a:gd name="T15" fmla="*/ 885 h 989"/>
                <a:gd name="T16" fmla="*/ 30 w 1043"/>
                <a:gd name="T17" fmla="*/ 887 h 989"/>
                <a:gd name="T18" fmla="*/ 34 w 1043"/>
                <a:gd name="T19" fmla="*/ 889 h 989"/>
                <a:gd name="T20" fmla="*/ 40 w 1043"/>
                <a:gd name="T21" fmla="*/ 893 h 989"/>
                <a:gd name="T22" fmla="*/ 0 w 1043"/>
                <a:gd name="T23" fmla="*/ 989 h 989"/>
                <a:gd name="T24" fmla="*/ 276 w 1043"/>
                <a:gd name="T25" fmla="*/ 913 h 989"/>
                <a:gd name="T26" fmla="*/ 258 w 1043"/>
                <a:gd name="T27" fmla="*/ 869 h 989"/>
                <a:gd name="T28" fmla="*/ 258 w 1043"/>
                <a:gd name="T29" fmla="*/ 869 h 989"/>
                <a:gd name="T30" fmla="*/ 280 w 1043"/>
                <a:gd name="T31" fmla="*/ 865 h 989"/>
                <a:gd name="T32" fmla="*/ 407 w 1043"/>
                <a:gd name="T33" fmla="*/ 266 h 989"/>
                <a:gd name="T34" fmla="*/ 655 w 1043"/>
                <a:gd name="T35" fmla="*/ 232 h 989"/>
                <a:gd name="T36" fmla="*/ 787 w 1043"/>
                <a:gd name="T37" fmla="*/ 506 h 989"/>
                <a:gd name="T38" fmla="*/ 793 w 1043"/>
                <a:gd name="T39" fmla="*/ 502 h 989"/>
                <a:gd name="T40" fmla="*/ 815 w 1043"/>
                <a:gd name="T41" fmla="*/ 557 h 989"/>
                <a:gd name="T42" fmla="*/ 1043 w 1043"/>
                <a:gd name="T43" fmla="*/ 428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3" h="989">
                  <a:moveTo>
                    <a:pt x="1043" y="428"/>
                  </a:moveTo>
                  <a:lnTo>
                    <a:pt x="959" y="392"/>
                  </a:lnTo>
                  <a:lnTo>
                    <a:pt x="981" y="378"/>
                  </a:lnTo>
                  <a:lnTo>
                    <a:pt x="819" y="16"/>
                  </a:lnTo>
                  <a:lnTo>
                    <a:pt x="501" y="0"/>
                  </a:lnTo>
                  <a:lnTo>
                    <a:pt x="14" y="306"/>
                  </a:lnTo>
                  <a:lnTo>
                    <a:pt x="28" y="885"/>
                  </a:lnTo>
                  <a:lnTo>
                    <a:pt x="28" y="885"/>
                  </a:lnTo>
                  <a:lnTo>
                    <a:pt x="30" y="887"/>
                  </a:lnTo>
                  <a:lnTo>
                    <a:pt x="34" y="889"/>
                  </a:lnTo>
                  <a:lnTo>
                    <a:pt x="40" y="893"/>
                  </a:lnTo>
                  <a:lnTo>
                    <a:pt x="0" y="989"/>
                  </a:lnTo>
                  <a:lnTo>
                    <a:pt x="276" y="913"/>
                  </a:lnTo>
                  <a:lnTo>
                    <a:pt x="258" y="869"/>
                  </a:lnTo>
                  <a:lnTo>
                    <a:pt x="258" y="869"/>
                  </a:lnTo>
                  <a:lnTo>
                    <a:pt x="280" y="865"/>
                  </a:lnTo>
                  <a:lnTo>
                    <a:pt x="407" y="266"/>
                  </a:lnTo>
                  <a:lnTo>
                    <a:pt x="655" y="232"/>
                  </a:lnTo>
                  <a:lnTo>
                    <a:pt x="787" y="506"/>
                  </a:lnTo>
                  <a:lnTo>
                    <a:pt x="793" y="502"/>
                  </a:lnTo>
                  <a:lnTo>
                    <a:pt x="815" y="557"/>
                  </a:lnTo>
                  <a:lnTo>
                    <a:pt x="1043" y="428"/>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71" name="Freeform 22"/>
            <p:cNvSpPr/>
            <p:nvPr/>
          </p:nvSpPr>
          <p:spPr bwMode="auto">
            <a:xfrm>
              <a:off x="12031663" y="5507038"/>
              <a:ext cx="1443037" cy="1531937"/>
            </a:xfrm>
            <a:custGeom>
              <a:avLst/>
              <a:gdLst>
                <a:gd name="T0" fmla="*/ 463 w 909"/>
                <a:gd name="T1" fmla="*/ 0 h 965"/>
                <a:gd name="T2" fmla="*/ 14 w 909"/>
                <a:gd name="T3" fmla="*/ 282 h 965"/>
                <a:gd name="T4" fmla="*/ 28 w 909"/>
                <a:gd name="T5" fmla="*/ 861 h 965"/>
                <a:gd name="T6" fmla="*/ 28 w 909"/>
                <a:gd name="T7" fmla="*/ 861 h 965"/>
                <a:gd name="T8" fmla="*/ 30 w 909"/>
                <a:gd name="T9" fmla="*/ 863 h 965"/>
                <a:gd name="T10" fmla="*/ 34 w 909"/>
                <a:gd name="T11" fmla="*/ 865 h 965"/>
                <a:gd name="T12" fmla="*/ 40 w 909"/>
                <a:gd name="T13" fmla="*/ 869 h 965"/>
                <a:gd name="T14" fmla="*/ 0 w 909"/>
                <a:gd name="T15" fmla="*/ 965 h 965"/>
                <a:gd name="T16" fmla="*/ 276 w 909"/>
                <a:gd name="T17" fmla="*/ 889 h 965"/>
                <a:gd name="T18" fmla="*/ 258 w 909"/>
                <a:gd name="T19" fmla="*/ 845 h 965"/>
                <a:gd name="T20" fmla="*/ 258 w 909"/>
                <a:gd name="T21" fmla="*/ 845 h 965"/>
                <a:gd name="T22" fmla="*/ 280 w 909"/>
                <a:gd name="T23" fmla="*/ 841 h 965"/>
                <a:gd name="T24" fmla="*/ 407 w 909"/>
                <a:gd name="T25" fmla="*/ 242 h 965"/>
                <a:gd name="T26" fmla="*/ 655 w 909"/>
                <a:gd name="T27" fmla="*/ 208 h 965"/>
                <a:gd name="T28" fmla="*/ 787 w 909"/>
                <a:gd name="T29" fmla="*/ 482 h 965"/>
                <a:gd name="T30" fmla="*/ 793 w 909"/>
                <a:gd name="T31" fmla="*/ 478 h 965"/>
                <a:gd name="T32" fmla="*/ 815 w 909"/>
                <a:gd name="T33" fmla="*/ 533 h 965"/>
                <a:gd name="T34" fmla="*/ 909 w 909"/>
                <a:gd name="T35" fmla="*/ 480 h 965"/>
                <a:gd name="T36" fmla="*/ 463 w 909"/>
                <a:gd name="T37" fmla="*/ 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9" h="965">
                  <a:moveTo>
                    <a:pt x="463" y="0"/>
                  </a:moveTo>
                  <a:lnTo>
                    <a:pt x="14" y="282"/>
                  </a:lnTo>
                  <a:lnTo>
                    <a:pt x="28" y="861"/>
                  </a:lnTo>
                  <a:lnTo>
                    <a:pt x="28" y="861"/>
                  </a:lnTo>
                  <a:lnTo>
                    <a:pt x="30" y="863"/>
                  </a:lnTo>
                  <a:lnTo>
                    <a:pt x="34" y="865"/>
                  </a:lnTo>
                  <a:lnTo>
                    <a:pt x="40" y="869"/>
                  </a:lnTo>
                  <a:lnTo>
                    <a:pt x="0" y="965"/>
                  </a:lnTo>
                  <a:lnTo>
                    <a:pt x="276" y="889"/>
                  </a:lnTo>
                  <a:lnTo>
                    <a:pt x="258" y="845"/>
                  </a:lnTo>
                  <a:lnTo>
                    <a:pt x="258" y="845"/>
                  </a:lnTo>
                  <a:lnTo>
                    <a:pt x="280" y="841"/>
                  </a:lnTo>
                  <a:lnTo>
                    <a:pt x="407" y="242"/>
                  </a:lnTo>
                  <a:lnTo>
                    <a:pt x="655" y="208"/>
                  </a:lnTo>
                  <a:lnTo>
                    <a:pt x="787" y="482"/>
                  </a:lnTo>
                  <a:lnTo>
                    <a:pt x="793" y="478"/>
                  </a:lnTo>
                  <a:lnTo>
                    <a:pt x="815" y="533"/>
                  </a:lnTo>
                  <a:lnTo>
                    <a:pt x="909" y="480"/>
                  </a:lnTo>
                  <a:lnTo>
                    <a:pt x="463" y="0"/>
                  </a:lnTo>
                  <a:close/>
                </a:path>
              </a:pathLst>
            </a:custGeom>
            <a:solidFill>
              <a:schemeClr val="accent5">
                <a:lumMod val="50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72" name="Freeform 23"/>
            <p:cNvSpPr/>
            <p:nvPr/>
          </p:nvSpPr>
          <p:spPr bwMode="auto">
            <a:xfrm>
              <a:off x="12031663" y="5507038"/>
              <a:ext cx="1443037" cy="1531937"/>
            </a:xfrm>
            <a:custGeom>
              <a:avLst/>
              <a:gdLst>
                <a:gd name="T0" fmla="*/ 463 w 909"/>
                <a:gd name="T1" fmla="*/ 0 h 965"/>
                <a:gd name="T2" fmla="*/ 14 w 909"/>
                <a:gd name="T3" fmla="*/ 282 h 965"/>
                <a:gd name="T4" fmla="*/ 28 w 909"/>
                <a:gd name="T5" fmla="*/ 861 h 965"/>
                <a:gd name="T6" fmla="*/ 28 w 909"/>
                <a:gd name="T7" fmla="*/ 861 h 965"/>
                <a:gd name="T8" fmla="*/ 30 w 909"/>
                <a:gd name="T9" fmla="*/ 863 h 965"/>
                <a:gd name="T10" fmla="*/ 34 w 909"/>
                <a:gd name="T11" fmla="*/ 865 h 965"/>
                <a:gd name="T12" fmla="*/ 40 w 909"/>
                <a:gd name="T13" fmla="*/ 869 h 965"/>
                <a:gd name="T14" fmla="*/ 0 w 909"/>
                <a:gd name="T15" fmla="*/ 965 h 965"/>
                <a:gd name="T16" fmla="*/ 276 w 909"/>
                <a:gd name="T17" fmla="*/ 889 h 965"/>
                <a:gd name="T18" fmla="*/ 258 w 909"/>
                <a:gd name="T19" fmla="*/ 845 h 965"/>
                <a:gd name="T20" fmla="*/ 258 w 909"/>
                <a:gd name="T21" fmla="*/ 845 h 965"/>
                <a:gd name="T22" fmla="*/ 280 w 909"/>
                <a:gd name="T23" fmla="*/ 841 h 965"/>
                <a:gd name="T24" fmla="*/ 407 w 909"/>
                <a:gd name="T25" fmla="*/ 242 h 965"/>
                <a:gd name="T26" fmla="*/ 655 w 909"/>
                <a:gd name="T27" fmla="*/ 208 h 965"/>
                <a:gd name="T28" fmla="*/ 787 w 909"/>
                <a:gd name="T29" fmla="*/ 482 h 965"/>
                <a:gd name="T30" fmla="*/ 793 w 909"/>
                <a:gd name="T31" fmla="*/ 478 h 965"/>
                <a:gd name="T32" fmla="*/ 815 w 909"/>
                <a:gd name="T33" fmla="*/ 533 h 965"/>
                <a:gd name="T34" fmla="*/ 909 w 909"/>
                <a:gd name="T35" fmla="*/ 48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9" h="965">
                  <a:moveTo>
                    <a:pt x="463" y="0"/>
                  </a:moveTo>
                  <a:lnTo>
                    <a:pt x="14" y="282"/>
                  </a:lnTo>
                  <a:lnTo>
                    <a:pt x="28" y="861"/>
                  </a:lnTo>
                  <a:lnTo>
                    <a:pt x="28" y="861"/>
                  </a:lnTo>
                  <a:lnTo>
                    <a:pt x="30" y="863"/>
                  </a:lnTo>
                  <a:lnTo>
                    <a:pt x="34" y="865"/>
                  </a:lnTo>
                  <a:lnTo>
                    <a:pt x="40" y="869"/>
                  </a:lnTo>
                  <a:lnTo>
                    <a:pt x="0" y="965"/>
                  </a:lnTo>
                  <a:lnTo>
                    <a:pt x="276" y="889"/>
                  </a:lnTo>
                  <a:lnTo>
                    <a:pt x="258" y="845"/>
                  </a:lnTo>
                  <a:lnTo>
                    <a:pt x="258" y="845"/>
                  </a:lnTo>
                  <a:lnTo>
                    <a:pt x="280" y="841"/>
                  </a:lnTo>
                  <a:lnTo>
                    <a:pt x="407" y="242"/>
                  </a:lnTo>
                  <a:lnTo>
                    <a:pt x="655" y="208"/>
                  </a:lnTo>
                  <a:lnTo>
                    <a:pt x="787" y="482"/>
                  </a:lnTo>
                  <a:lnTo>
                    <a:pt x="793" y="478"/>
                  </a:lnTo>
                  <a:lnTo>
                    <a:pt x="815" y="533"/>
                  </a:lnTo>
                  <a:lnTo>
                    <a:pt x="909" y="4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3" name="Freeform 24"/>
            <p:cNvSpPr/>
            <p:nvPr/>
          </p:nvSpPr>
          <p:spPr bwMode="auto">
            <a:xfrm>
              <a:off x="10987088" y="3386138"/>
              <a:ext cx="2284412" cy="2619375"/>
            </a:xfrm>
            <a:custGeom>
              <a:avLst/>
              <a:gdLst>
                <a:gd name="T0" fmla="*/ 306 w 1439"/>
                <a:gd name="T1" fmla="*/ 600 h 1650"/>
                <a:gd name="T2" fmla="*/ 0 w 1439"/>
                <a:gd name="T3" fmla="*/ 1158 h 1650"/>
                <a:gd name="T4" fmla="*/ 172 w 1439"/>
                <a:gd name="T5" fmla="*/ 1384 h 1650"/>
                <a:gd name="T6" fmla="*/ 412 w 1439"/>
                <a:gd name="T7" fmla="*/ 906 h 1650"/>
                <a:gd name="T8" fmla="*/ 678 w 1439"/>
                <a:gd name="T9" fmla="*/ 1650 h 1650"/>
                <a:gd name="T10" fmla="*/ 678 w 1439"/>
                <a:gd name="T11" fmla="*/ 1650 h 1650"/>
                <a:gd name="T12" fmla="*/ 752 w 1439"/>
                <a:gd name="T13" fmla="*/ 1620 h 1650"/>
                <a:gd name="T14" fmla="*/ 828 w 1439"/>
                <a:gd name="T15" fmla="*/ 1586 h 1650"/>
                <a:gd name="T16" fmla="*/ 916 w 1439"/>
                <a:gd name="T17" fmla="*/ 1544 h 1650"/>
                <a:gd name="T18" fmla="*/ 962 w 1439"/>
                <a:gd name="T19" fmla="*/ 1520 h 1650"/>
                <a:gd name="T20" fmla="*/ 1008 w 1439"/>
                <a:gd name="T21" fmla="*/ 1494 h 1650"/>
                <a:gd name="T22" fmla="*/ 1053 w 1439"/>
                <a:gd name="T23" fmla="*/ 1468 h 1650"/>
                <a:gd name="T24" fmla="*/ 1093 w 1439"/>
                <a:gd name="T25" fmla="*/ 1440 h 1650"/>
                <a:gd name="T26" fmla="*/ 1129 w 1439"/>
                <a:gd name="T27" fmla="*/ 1414 h 1650"/>
                <a:gd name="T28" fmla="*/ 1159 w 1439"/>
                <a:gd name="T29" fmla="*/ 1386 h 1650"/>
                <a:gd name="T30" fmla="*/ 1173 w 1439"/>
                <a:gd name="T31" fmla="*/ 1372 h 1650"/>
                <a:gd name="T32" fmla="*/ 1183 w 1439"/>
                <a:gd name="T33" fmla="*/ 1358 h 1650"/>
                <a:gd name="T34" fmla="*/ 1193 w 1439"/>
                <a:gd name="T35" fmla="*/ 1344 h 1650"/>
                <a:gd name="T36" fmla="*/ 1199 w 1439"/>
                <a:gd name="T37" fmla="*/ 1332 h 1650"/>
                <a:gd name="T38" fmla="*/ 1199 w 1439"/>
                <a:gd name="T39" fmla="*/ 1332 h 1650"/>
                <a:gd name="T40" fmla="*/ 1205 w 1439"/>
                <a:gd name="T41" fmla="*/ 1284 h 1650"/>
                <a:gd name="T42" fmla="*/ 1207 w 1439"/>
                <a:gd name="T43" fmla="*/ 1236 h 1650"/>
                <a:gd name="T44" fmla="*/ 1209 w 1439"/>
                <a:gd name="T45" fmla="*/ 1192 h 1650"/>
                <a:gd name="T46" fmla="*/ 1209 w 1439"/>
                <a:gd name="T47" fmla="*/ 1148 h 1650"/>
                <a:gd name="T48" fmla="*/ 1209 w 1439"/>
                <a:gd name="T49" fmla="*/ 1104 h 1650"/>
                <a:gd name="T50" fmla="*/ 1205 w 1439"/>
                <a:gd name="T51" fmla="*/ 1064 h 1650"/>
                <a:gd name="T52" fmla="*/ 1201 w 1439"/>
                <a:gd name="T53" fmla="*/ 1024 h 1650"/>
                <a:gd name="T54" fmla="*/ 1197 w 1439"/>
                <a:gd name="T55" fmla="*/ 986 h 1650"/>
                <a:gd name="T56" fmla="*/ 1191 w 1439"/>
                <a:gd name="T57" fmla="*/ 948 h 1650"/>
                <a:gd name="T58" fmla="*/ 1183 w 1439"/>
                <a:gd name="T59" fmla="*/ 912 h 1650"/>
                <a:gd name="T60" fmla="*/ 1167 w 1439"/>
                <a:gd name="T61" fmla="*/ 846 h 1650"/>
                <a:gd name="T62" fmla="*/ 1149 w 1439"/>
                <a:gd name="T63" fmla="*/ 786 h 1650"/>
                <a:gd name="T64" fmla="*/ 1127 w 1439"/>
                <a:gd name="T65" fmla="*/ 730 h 1650"/>
                <a:gd name="T66" fmla="*/ 1105 w 1439"/>
                <a:gd name="T67" fmla="*/ 682 h 1650"/>
                <a:gd name="T68" fmla="*/ 1085 w 1439"/>
                <a:gd name="T69" fmla="*/ 640 h 1650"/>
                <a:gd name="T70" fmla="*/ 1065 w 1439"/>
                <a:gd name="T71" fmla="*/ 604 h 1650"/>
                <a:gd name="T72" fmla="*/ 1045 w 1439"/>
                <a:gd name="T73" fmla="*/ 574 h 1650"/>
                <a:gd name="T74" fmla="*/ 1016 w 1439"/>
                <a:gd name="T75" fmla="*/ 532 h 1650"/>
                <a:gd name="T76" fmla="*/ 1004 w 1439"/>
                <a:gd name="T77" fmla="*/ 520 h 1650"/>
                <a:gd name="T78" fmla="*/ 1439 w 1439"/>
                <a:gd name="T79" fmla="*/ 120 h 1650"/>
                <a:gd name="T80" fmla="*/ 1205 w 1439"/>
                <a:gd name="T81" fmla="*/ 0 h 1650"/>
                <a:gd name="T82" fmla="*/ 306 w 1439"/>
                <a:gd name="T83" fmla="*/ 600 h 1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39" h="1650">
                  <a:moveTo>
                    <a:pt x="306" y="600"/>
                  </a:moveTo>
                  <a:lnTo>
                    <a:pt x="0" y="1158"/>
                  </a:lnTo>
                  <a:lnTo>
                    <a:pt x="172" y="1384"/>
                  </a:lnTo>
                  <a:lnTo>
                    <a:pt x="412" y="906"/>
                  </a:lnTo>
                  <a:lnTo>
                    <a:pt x="678" y="1650"/>
                  </a:lnTo>
                  <a:lnTo>
                    <a:pt x="678" y="1650"/>
                  </a:lnTo>
                  <a:lnTo>
                    <a:pt x="752" y="1620"/>
                  </a:lnTo>
                  <a:lnTo>
                    <a:pt x="828" y="1586"/>
                  </a:lnTo>
                  <a:lnTo>
                    <a:pt x="916" y="1544"/>
                  </a:lnTo>
                  <a:lnTo>
                    <a:pt x="962" y="1520"/>
                  </a:lnTo>
                  <a:lnTo>
                    <a:pt x="1008" y="1494"/>
                  </a:lnTo>
                  <a:lnTo>
                    <a:pt x="1053" y="1468"/>
                  </a:lnTo>
                  <a:lnTo>
                    <a:pt x="1093" y="1440"/>
                  </a:lnTo>
                  <a:lnTo>
                    <a:pt x="1129" y="1414"/>
                  </a:lnTo>
                  <a:lnTo>
                    <a:pt x="1159" y="1386"/>
                  </a:lnTo>
                  <a:lnTo>
                    <a:pt x="1173" y="1372"/>
                  </a:lnTo>
                  <a:lnTo>
                    <a:pt x="1183" y="1358"/>
                  </a:lnTo>
                  <a:lnTo>
                    <a:pt x="1193" y="1344"/>
                  </a:lnTo>
                  <a:lnTo>
                    <a:pt x="1199" y="1332"/>
                  </a:lnTo>
                  <a:lnTo>
                    <a:pt x="1199" y="1332"/>
                  </a:lnTo>
                  <a:lnTo>
                    <a:pt x="1205" y="1284"/>
                  </a:lnTo>
                  <a:lnTo>
                    <a:pt x="1207" y="1236"/>
                  </a:lnTo>
                  <a:lnTo>
                    <a:pt x="1209" y="1192"/>
                  </a:lnTo>
                  <a:lnTo>
                    <a:pt x="1209" y="1148"/>
                  </a:lnTo>
                  <a:lnTo>
                    <a:pt x="1209" y="1104"/>
                  </a:lnTo>
                  <a:lnTo>
                    <a:pt x="1205" y="1064"/>
                  </a:lnTo>
                  <a:lnTo>
                    <a:pt x="1201" y="1024"/>
                  </a:lnTo>
                  <a:lnTo>
                    <a:pt x="1197" y="986"/>
                  </a:lnTo>
                  <a:lnTo>
                    <a:pt x="1191" y="948"/>
                  </a:lnTo>
                  <a:lnTo>
                    <a:pt x="1183" y="912"/>
                  </a:lnTo>
                  <a:lnTo>
                    <a:pt x="1167" y="846"/>
                  </a:lnTo>
                  <a:lnTo>
                    <a:pt x="1149" y="786"/>
                  </a:lnTo>
                  <a:lnTo>
                    <a:pt x="1127" y="730"/>
                  </a:lnTo>
                  <a:lnTo>
                    <a:pt x="1105" y="682"/>
                  </a:lnTo>
                  <a:lnTo>
                    <a:pt x="1085" y="640"/>
                  </a:lnTo>
                  <a:lnTo>
                    <a:pt x="1065" y="604"/>
                  </a:lnTo>
                  <a:lnTo>
                    <a:pt x="1045" y="574"/>
                  </a:lnTo>
                  <a:lnTo>
                    <a:pt x="1016" y="532"/>
                  </a:lnTo>
                  <a:lnTo>
                    <a:pt x="1004" y="520"/>
                  </a:lnTo>
                  <a:lnTo>
                    <a:pt x="1439" y="120"/>
                  </a:lnTo>
                  <a:lnTo>
                    <a:pt x="1205" y="0"/>
                  </a:lnTo>
                  <a:lnTo>
                    <a:pt x="306" y="600"/>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74" name="Freeform 25"/>
            <p:cNvSpPr/>
            <p:nvPr/>
          </p:nvSpPr>
          <p:spPr bwMode="auto">
            <a:xfrm>
              <a:off x="10987088" y="4186238"/>
              <a:ext cx="1839912" cy="1819275"/>
            </a:xfrm>
            <a:custGeom>
              <a:avLst/>
              <a:gdLst>
                <a:gd name="T0" fmla="*/ 450 w 1159"/>
                <a:gd name="T1" fmla="*/ 0 h 1146"/>
                <a:gd name="T2" fmla="*/ 306 w 1159"/>
                <a:gd name="T3" fmla="*/ 96 h 1146"/>
                <a:gd name="T4" fmla="*/ 0 w 1159"/>
                <a:gd name="T5" fmla="*/ 654 h 1146"/>
                <a:gd name="T6" fmla="*/ 172 w 1159"/>
                <a:gd name="T7" fmla="*/ 880 h 1146"/>
                <a:gd name="T8" fmla="*/ 412 w 1159"/>
                <a:gd name="T9" fmla="*/ 402 h 1146"/>
                <a:gd name="T10" fmla="*/ 678 w 1159"/>
                <a:gd name="T11" fmla="*/ 1146 h 1146"/>
                <a:gd name="T12" fmla="*/ 678 w 1159"/>
                <a:gd name="T13" fmla="*/ 1146 h 1146"/>
                <a:gd name="T14" fmla="*/ 736 w 1159"/>
                <a:gd name="T15" fmla="*/ 1124 h 1146"/>
                <a:gd name="T16" fmla="*/ 798 w 1159"/>
                <a:gd name="T17" fmla="*/ 1096 h 1146"/>
                <a:gd name="T18" fmla="*/ 872 w 1159"/>
                <a:gd name="T19" fmla="*/ 1062 h 1146"/>
                <a:gd name="T20" fmla="*/ 952 w 1159"/>
                <a:gd name="T21" fmla="*/ 1022 h 1146"/>
                <a:gd name="T22" fmla="*/ 992 w 1159"/>
                <a:gd name="T23" fmla="*/ 1000 h 1146"/>
                <a:gd name="T24" fmla="*/ 1031 w 1159"/>
                <a:gd name="T25" fmla="*/ 978 h 1146"/>
                <a:gd name="T26" fmla="*/ 1069 w 1159"/>
                <a:gd name="T27" fmla="*/ 954 h 1146"/>
                <a:gd name="T28" fmla="*/ 1103 w 1159"/>
                <a:gd name="T29" fmla="*/ 930 h 1146"/>
                <a:gd name="T30" fmla="*/ 1133 w 1159"/>
                <a:gd name="T31" fmla="*/ 906 h 1146"/>
                <a:gd name="T32" fmla="*/ 1159 w 1159"/>
                <a:gd name="T33" fmla="*/ 882 h 1146"/>
                <a:gd name="T34" fmla="*/ 450 w 1159"/>
                <a:gd name="T35" fmla="*/ 0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9" h="1146">
                  <a:moveTo>
                    <a:pt x="450" y="0"/>
                  </a:moveTo>
                  <a:lnTo>
                    <a:pt x="306" y="96"/>
                  </a:lnTo>
                  <a:lnTo>
                    <a:pt x="0" y="654"/>
                  </a:lnTo>
                  <a:lnTo>
                    <a:pt x="172" y="880"/>
                  </a:lnTo>
                  <a:lnTo>
                    <a:pt x="412" y="402"/>
                  </a:lnTo>
                  <a:lnTo>
                    <a:pt x="678" y="1146"/>
                  </a:lnTo>
                  <a:lnTo>
                    <a:pt x="678" y="1146"/>
                  </a:lnTo>
                  <a:lnTo>
                    <a:pt x="736" y="1124"/>
                  </a:lnTo>
                  <a:lnTo>
                    <a:pt x="798" y="1096"/>
                  </a:lnTo>
                  <a:lnTo>
                    <a:pt x="872" y="1062"/>
                  </a:lnTo>
                  <a:lnTo>
                    <a:pt x="952" y="1022"/>
                  </a:lnTo>
                  <a:lnTo>
                    <a:pt x="992" y="1000"/>
                  </a:lnTo>
                  <a:lnTo>
                    <a:pt x="1031" y="978"/>
                  </a:lnTo>
                  <a:lnTo>
                    <a:pt x="1069" y="954"/>
                  </a:lnTo>
                  <a:lnTo>
                    <a:pt x="1103" y="930"/>
                  </a:lnTo>
                  <a:lnTo>
                    <a:pt x="1133" y="906"/>
                  </a:lnTo>
                  <a:lnTo>
                    <a:pt x="1159" y="882"/>
                  </a:lnTo>
                  <a:lnTo>
                    <a:pt x="450" y="0"/>
                  </a:lnTo>
                  <a:close/>
                </a:path>
              </a:pathLst>
            </a:custGeom>
            <a:solidFill>
              <a:schemeClr val="accent4">
                <a:lumMod val="75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75" name="Freeform 26"/>
            <p:cNvSpPr/>
            <p:nvPr/>
          </p:nvSpPr>
          <p:spPr bwMode="auto">
            <a:xfrm>
              <a:off x="10987088" y="4186238"/>
              <a:ext cx="1839912" cy="1819275"/>
            </a:xfrm>
            <a:custGeom>
              <a:avLst/>
              <a:gdLst>
                <a:gd name="T0" fmla="*/ 450 w 1159"/>
                <a:gd name="T1" fmla="*/ 0 h 1146"/>
                <a:gd name="T2" fmla="*/ 306 w 1159"/>
                <a:gd name="T3" fmla="*/ 96 h 1146"/>
                <a:gd name="T4" fmla="*/ 0 w 1159"/>
                <a:gd name="T5" fmla="*/ 654 h 1146"/>
                <a:gd name="T6" fmla="*/ 172 w 1159"/>
                <a:gd name="T7" fmla="*/ 880 h 1146"/>
                <a:gd name="T8" fmla="*/ 412 w 1159"/>
                <a:gd name="T9" fmla="*/ 402 h 1146"/>
                <a:gd name="T10" fmla="*/ 678 w 1159"/>
                <a:gd name="T11" fmla="*/ 1146 h 1146"/>
                <a:gd name="T12" fmla="*/ 678 w 1159"/>
                <a:gd name="T13" fmla="*/ 1146 h 1146"/>
                <a:gd name="T14" fmla="*/ 736 w 1159"/>
                <a:gd name="T15" fmla="*/ 1124 h 1146"/>
                <a:gd name="T16" fmla="*/ 798 w 1159"/>
                <a:gd name="T17" fmla="*/ 1096 h 1146"/>
                <a:gd name="T18" fmla="*/ 872 w 1159"/>
                <a:gd name="T19" fmla="*/ 1062 h 1146"/>
                <a:gd name="T20" fmla="*/ 952 w 1159"/>
                <a:gd name="T21" fmla="*/ 1022 h 1146"/>
                <a:gd name="T22" fmla="*/ 992 w 1159"/>
                <a:gd name="T23" fmla="*/ 1000 h 1146"/>
                <a:gd name="T24" fmla="*/ 1031 w 1159"/>
                <a:gd name="T25" fmla="*/ 978 h 1146"/>
                <a:gd name="T26" fmla="*/ 1069 w 1159"/>
                <a:gd name="T27" fmla="*/ 954 h 1146"/>
                <a:gd name="T28" fmla="*/ 1103 w 1159"/>
                <a:gd name="T29" fmla="*/ 930 h 1146"/>
                <a:gd name="T30" fmla="*/ 1133 w 1159"/>
                <a:gd name="T31" fmla="*/ 906 h 1146"/>
                <a:gd name="T32" fmla="*/ 1159 w 1159"/>
                <a:gd name="T33" fmla="*/ 882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9" h="1146">
                  <a:moveTo>
                    <a:pt x="450" y="0"/>
                  </a:moveTo>
                  <a:lnTo>
                    <a:pt x="306" y="96"/>
                  </a:lnTo>
                  <a:lnTo>
                    <a:pt x="0" y="654"/>
                  </a:lnTo>
                  <a:lnTo>
                    <a:pt x="172" y="880"/>
                  </a:lnTo>
                  <a:lnTo>
                    <a:pt x="412" y="402"/>
                  </a:lnTo>
                  <a:lnTo>
                    <a:pt x="678" y="1146"/>
                  </a:lnTo>
                  <a:lnTo>
                    <a:pt x="678" y="1146"/>
                  </a:lnTo>
                  <a:lnTo>
                    <a:pt x="736" y="1124"/>
                  </a:lnTo>
                  <a:lnTo>
                    <a:pt x="798" y="1096"/>
                  </a:lnTo>
                  <a:lnTo>
                    <a:pt x="872" y="1062"/>
                  </a:lnTo>
                  <a:lnTo>
                    <a:pt x="952" y="1022"/>
                  </a:lnTo>
                  <a:lnTo>
                    <a:pt x="992" y="1000"/>
                  </a:lnTo>
                  <a:lnTo>
                    <a:pt x="1031" y="978"/>
                  </a:lnTo>
                  <a:lnTo>
                    <a:pt x="1069" y="954"/>
                  </a:lnTo>
                  <a:lnTo>
                    <a:pt x="1103" y="930"/>
                  </a:lnTo>
                  <a:lnTo>
                    <a:pt x="1133" y="906"/>
                  </a:lnTo>
                  <a:lnTo>
                    <a:pt x="1159" y="8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6" name="Freeform 27"/>
            <p:cNvSpPr/>
            <p:nvPr/>
          </p:nvSpPr>
          <p:spPr bwMode="auto">
            <a:xfrm>
              <a:off x="11088688" y="2716213"/>
              <a:ext cx="1266825" cy="1720850"/>
            </a:xfrm>
            <a:custGeom>
              <a:avLst/>
              <a:gdLst>
                <a:gd name="T0" fmla="*/ 132 w 798"/>
                <a:gd name="T1" fmla="*/ 974 h 1084"/>
                <a:gd name="T2" fmla="*/ 132 w 798"/>
                <a:gd name="T3" fmla="*/ 974 h 1084"/>
                <a:gd name="T4" fmla="*/ 148 w 798"/>
                <a:gd name="T5" fmla="*/ 984 h 1084"/>
                <a:gd name="T6" fmla="*/ 194 w 798"/>
                <a:gd name="T7" fmla="*/ 1004 h 1084"/>
                <a:gd name="T8" fmla="*/ 226 w 798"/>
                <a:gd name="T9" fmla="*/ 1018 h 1084"/>
                <a:gd name="T10" fmla="*/ 264 w 798"/>
                <a:gd name="T11" fmla="*/ 1032 h 1084"/>
                <a:gd name="T12" fmla="*/ 304 w 798"/>
                <a:gd name="T13" fmla="*/ 1046 h 1084"/>
                <a:gd name="T14" fmla="*/ 348 w 798"/>
                <a:gd name="T15" fmla="*/ 1058 h 1084"/>
                <a:gd name="T16" fmla="*/ 396 w 798"/>
                <a:gd name="T17" fmla="*/ 1070 h 1084"/>
                <a:gd name="T18" fmla="*/ 444 w 798"/>
                <a:gd name="T19" fmla="*/ 1078 h 1084"/>
                <a:gd name="T20" fmla="*/ 492 w 798"/>
                <a:gd name="T21" fmla="*/ 1082 h 1084"/>
                <a:gd name="T22" fmla="*/ 516 w 798"/>
                <a:gd name="T23" fmla="*/ 1084 h 1084"/>
                <a:gd name="T24" fmla="*/ 540 w 798"/>
                <a:gd name="T25" fmla="*/ 1082 h 1084"/>
                <a:gd name="T26" fmla="*/ 564 w 798"/>
                <a:gd name="T27" fmla="*/ 1082 h 1084"/>
                <a:gd name="T28" fmla="*/ 588 w 798"/>
                <a:gd name="T29" fmla="*/ 1078 h 1084"/>
                <a:gd name="T30" fmla="*/ 610 w 798"/>
                <a:gd name="T31" fmla="*/ 1072 h 1084"/>
                <a:gd name="T32" fmla="*/ 634 w 798"/>
                <a:gd name="T33" fmla="*/ 1066 h 1084"/>
                <a:gd name="T34" fmla="*/ 656 w 798"/>
                <a:gd name="T35" fmla="*/ 1058 h 1084"/>
                <a:gd name="T36" fmla="*/ 676 w 798"/>
                <a:gd name="T37" fmla="*/ 1048 h 1084"/>
                <a:gd name="T38" fmla="*/ 696 w 798"/>
                <a:gd name="T39" fmla="*/ 1036 h 1084"/>
                <a:gd name="T40" fmla="*/ 716 w 798"/>
                <a:gd name="T41" fmla="*/ 1022 h 1084"/>
                <a:gd name="T42" fmla="*/ 716 w 798"/>
                <a:gd name="T43" fmla="*/ 1022 h 1084"/>
                <a:gd name="T44" fmla="*/ 730 w 798"/>
                <a:gd name="T45" fmla="*/ 1000 h 1084"/>
                <a:gd name="T46" fmla="*/ 742 w 798"/>
                <a:gd name="T47" fmla="*/ 976 h 1084"/>
                <a:gd name="T48" fmla="*/ 754 w 798"/>
                <a:gd name="T49" fmla="*/ 954 h 1084"/>
                <a:gd name="T50" fmla="*/ 764 w 798"/>
                <a:gd name="T51" fmla="*/ 930 h 1084"/>
                <a:gd name="T52" fmla="*/ 780 w 798"/>
                <a:gd name="T53" fmla="*/ 886 h 1084"/>
                <a:gd name="T54" fmla="*/ 790 w 798"/>
                <a:gd name="T55" fmla="*/ 842 h 1084"/>
                <a:gd name="T56" fmla="*/ 796 w 798"/>
                <a:gd name="T57" fmla="*/ 798 h 1084"/>
                <a:gd name="T58" fmla="*/ 798 w 798"/>
                <a:gd name="T59" fmla="*/ 754 h 1084"/>
                <a:gd name="T60" fmla="*/ 798 w 798"/>
                <a:gd name="T61" fmla="*/ 712 h 1084"/>
                <a:gd name="T62" fmla="*/ 792 w 798"/>
                <a:gd name="T63" fmla="*/ 672 h 1084"/>
                <a:gd name="T64" fmla="*/ 786 w 798"/>
                <a:gd name="T65" fmla="*/ 632 h 1084"/>
                <a:gd name="T66" fmla="*/ 776 w 798"/>
                <a:gd name="T67" fmla="*/ 592 h 1084"/>
                <a:gd name="T68" fmla="*/ 766 w 798"/>
                <a:gd name="T69" fmla="*/ 556 h 1084"/>
                <a:gd name="T70" fmla="*/ 754 w 798"/>
                <a:gd name="T71" fmla="*/ 520 h 1084"/>
                <a:gd name="T72" fmla="*/ 728 w 798"/>
                <a:gd name="T73" fmla="*/ 452 h 1084"/>
                <a:gd name="T74" fmla="*/ 704 w 798"/>
                <a:gd name="T75" fmla="*/ 392 h 1084"/>
                <a:gd name="T76" fmla="*/ 704 w 798"/>
                <a:gd name="T77" fmla="*/ 392 h 1084"/>
                <a:gd name="T78" fmla="*/ 684 w 798"/>
                <a:gd name="T79" fmla="*/ 346 h 1084"/>
                <a:gd name="T80" fmla="*/ 656 w 798"/>
                <a:gd name="T81" fmla="*/ 288 h 1084"/>
                <a:gd name="T82" fmla="*/ 588 w 798"/>
                <a:gd name="T83" fmla="*/ 158 h 1084"/>
                <a:gd name="T84" fmla="*/ 504 w 798"/>
                <a:gd name="T85" fmla="*/ 0 h 1084"/>
                <a:gd name="T86" fmla="*/ 0 w 798"/>
                <a:gd name="T87" fmla="*/ 368 h 1084"/>
                <a:gd name="T88" fmla="*/ 132 w 798"/>
                <a:gd name="T89" fmla="*/ 974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8" h="1084">
                  <a:moveTo>
                    <a:pt x="132" y="974"/>
                  </a:moveTo>
                  <a:lnTo>
                    <a:pt x="132" y="974"/>
                  </a:lnTo>
                  <a:lnTo>
                    <a:pt x="148" y="984"/>
                  </a:lnTo>
                  <a:lnTo>
                    <a:pt x="194" y="1004"/>
                  </a:lnTo>
                  <a:lnTo>
                    <a:pt x="226" y="1018"/>
                  </a:lnTo>
                  <a:lnTo>
                    <a:pt x="264" y="1032"/>
                  </a:lnTo>
                  <a:lnTo>
                    <a:pt x="304" y="1046"/>
                  </a:lnTo>
                  <a:lnTo>
                    <a:pt x="348" y="1058"/>
                  </a:lnTo>
                  <a:lnTo>
                    <a:pt x="396" y="1070"/>
                  </a:lnTo>
                  <a:lnTo>
                    <a:pt x="444" y="1078"/>
                  </a:lnTo>
                  <a:lnTo>
                    <a:pt x="492" y="1082"/>
                  </a:lnTo>
                  <a:lnTo>
                    <a:pt x="516" y="1084"/>
                  </a:lnTo>
                  <a:lnTo>
                    <a:pt x="540" y="1082"/>
                  </a:lnTo>
                  <a:lnTo>
                    <a:pt x="564" y="1082"/>
                  </a:lnTo>
                  <a:lnTo>
                    <a:pt x="588" y="1078"/>
                  </a:lnTo>
                  <a:lnTo>
                    <a:pt x="610" y="1072"/>
                  </a:lnTo>
                  <a:lnTo>
                    <a:pt x="634" y="1066"/>
                  </a:lnTo>
                  <a:lnTo>
                    <a:pt x="656" y="1058"/>
                  </a:lnTo>
                  <a:lnTo>
                    <a:pt x="676" y="1048"/>
                  </a:lnTo>
                  <a:lnTo>
                    <a:pt x="696" y="1036"/>
                  </a:lnTo>
                  <a:lnTo>
                    <a:pt x="716" y="1022"/>
                  </a:lnTo>
                  <a:lnTo>
                    <a:pt x="716" y="1022"/>
                  </a:lnTo>
                  <a:lnTo>
                    <a:pt x="730" y="1000"/>
                  </a:lnTo>
                  <a:lnTo>
                    <a:pt x="742" y="976"/>
                  </a:lnTo>
                  <a:lnTo>
                    <a:pt x="754" y="954"/>
                  </a:lnTo>
                  <a:lnTo>
                    <a:pt x="764" y="930"/>
                  </a:lnTo>
                  <a:lnTo>
                    <a:pt x="780" y="886"/>
                  </a:lnTo>
                  <a:lnTo>
                    <a:pt x="790" y="842"/>
                  </a:lnTo>
                  <a:lnTo>
                    <a:pt x="796" y="798"/>
                  </a:lnTo>
                  <a:lnTo>
                    <a:pt x="798" y="754"/>
                  </a:lnTo>
                  <a:lnTo>
                    <a:pt x="798" y="712"/>
                  </a:lnTo>
                  <a:lnTo>
                    <a:pt x="792" y="672"/>
                  </a:lnTo>
                  <a:lnTo>
                    <a:pt x="786" y="632"/>
                  </a:lnTo>
                  <a:lnTo>
                    <a:pt x="776" y="592"/>
                  </a:lnTo>
                  <a:lnTo>
                    <a:pt x="766" y="556"/>
                  </a:lnTo>
                  <a:lnTo>
                    <a:pt x="754" y="520"/>
                  </a:lnTo>
                  <a:lnTo>
                    <a:pt x="728" y="452"/>
                  </a:lnTo>
                  <a:lnTo>
                    <a:pt x="704" y="392"/>
                  </a:lnTo>
                  <a:lnTo>
                    <a:pt x="704" y="392"/>
                  </a:lnTo>
                  <a:lnTo>
                    <a:pt x="684" y="346"/>
                  </a:lnTo>
                  <a:lnTo>
                    <a:pt x="656" y="288"/>
                  </a:lnTo>
                  <a:lnTo>
                    <a:pt x="588" y="158"/>
                  </a:lnTo>
                  <a:lnTo>
                    <a:pt x="504" y="0"/>
                  </a:lnTo>
                  <a:lnTo>
                    <a:pt x="0" y="368"/>
                  </a:lnTo>
                  <a:lnTo>
                    <a:pt x="132" y="974"/>
                  </a:lnTo>
                  <a:close/>
                </a:path>
              </a:pathLst>
            </a:custGeom>
            <a:solidFill>
              <a:srgbClr val="ECCDA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7" name="Freeform 28"/>
            <p:cNvSpPr/>
            <p:nvPr/>
          </p:nvSpPr>
          <p:spPr bwMode="auto">
            <a:xfrm>
              <a:off x="11755438" y="4094163"/>
              <a:ext cx="339725" cy="193675"/>
            </a:xfrm>
            <a:custGeom>
              <a:avLst/>
              <a:gdLst>
                <a:gd name="T0" fmla="*/ 214 w 214"/>
                <a:gd name="T1" fmla="*/ 96 h 122"/>
                <a:gd name="T2" fmla="*/ 214 w 214"/>
                <a:gd name="T3" fmla="*/ 96 h 122"/>
                <a:gd name="T4" fmla="*/ 202 w 214"/>
                <a:gd name="T5" fmla="*/ 104 h 122"/>
                <a:gd name="T6" fmla="*/ 188 w 214"/>
                <a:gd name="T7" fmla="*/ 110 h 122"/>
                <a:gd name="T8" fmla="*/ 174 w 214"/>
                <a:gd name="T9" fmla="*/ 116 h 122"/>
                <a:gd name="T10" fmla="*/ 160 w 214"/>
                <a:gd name="T11" fmla="*/ 120 h 122"/>
                <a:gd name="T12" fmla="*/ 144 w 214"/>
                <a:gd name="T13" fmla="*/ 122 h 122"/>
                <a:gd name="T14" fmla="*/ 128 w 214"/>
                <a:gd name="T15" fmla="*/ 122 h 122"/>
                <a:gd name="T16" fmla="*/ 112 w 214"/>
                <a:gd name="T17" fmla="*/ 120 h 122"/>
                <a:gd name="T18" fmla="*/ 98 w 214"/>
                <a:gd name="T19" fmla="*/ 118 h 122"/>
                <a:gd name="T20" fmla="*/ 82 w 214"/>
                <a:gd name="T21" fmla="*/ 112 h 122"/>
                <a:gd name="T22" fmla="*/ 68 w 214"/>
                <a:gd name="T23" fmla="*/ 104 h 122"/>
                <a:gd name="T24" fmla="*/ 54 w 214"/>
                <a:gd name="T25" fmla="*/ 94 h 122"/>
                <a:gd name="T26" fmla="*/ 40 w 214"/>
                <a:gd name="T27" fmla="*/ 80 h 122"/>
                <a:gd name="T28" fmla="*/ 28 w 214"/>
                <a:gd name="T29" fmla="*/ 66 h 122"/>
                <a:gd name="T30" fmla="*/ 16 w 214"/>
                <a:gd name="T31" fmla="*/ 48 h 122"/>
                <a:gd name="T32" fmla="*/ 8 w 214"/>
                <a:gd name="T33" fmla="*/ 28 h 122"/>
                <a:gd name="T34" fmla="*/ 0 w 214"/>
                <a:gd name="T35" fmla="*/ 4 h 122"/>
                <a:gd name="T36" fmla="*/ 0 w 214"/>
                <a:gd name="T37" fmla="*/ 4 h 122"/>
                <a:gd name="T38" fmla="*/ 24 w 214"/>
                <a:gd name="T39" fmla="*/ 4 h 122"/>
                <a:gd name="T40" fmla="*/ 86 w 214"/>
                <a:gd name="T41" fmla="*/ 0 h 122"/>
                <a:gd name="T42" fmla="*/ 214 w 214"/>
                <a:gd name="T43" fmla="*/ 9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122">
                  <a:moveTo>
                    <a:pt x="214" y="96"/>
                  </a:moveTo>
                  <a:lnTo>
                    <a:pt x="214" y="96"/>
                  </a:lnTo>
                  <a:lnTo>
                    <a:pt x="202" y="104"/>
                  </a:lnTo>
                  <a:lnTo>
                    <a:pt x="188" y="110"/>
                  </a:lnTo>
                  <a:lnTo>
                    <a:pt x="174" y="116"/>
                  </a:lnTo>
                  <a:lnTo>
                    <a:pt x="160" y="120"/>
                  </a:lnTo>
                  <a:lnTo>
                    <a:pt x="144" y="122"/>
                  </a:lnTo>
                  <a:lnTo>
                    <a:pt x="128" y="122"/>
                  </a:lnTo>
                  <a:lnTo>
                    <a:pt x="112" y="120"/>
                  </a:lnTo>
                  <a:lnTo>
                    <a:pt x="98" y="118"/>
                  </a:lnTo>
                  <a:lnTo>
                    <a:pt x="82" y="112"/>
                  </a:lnTo>
                  <a:lnTo>
                    <a:pt x="68" y="104"/>
                  </a:lnTo>
                  <a:lnTo>
                    <a:pt x="54" y="94"/>
                  </a:lnTo>
                  <a:lnTo>
                    <a:pt x="40" y="80"/>
                  </a:lnTo>
                  <a:lnTo>
                    <a:pt x="28" y="66"/>
                  </a:lnTo>
                  <a:lnTo>
                    <a:pt x="16" y="48"/>
                  </a:lnTo>
                  <a:lnTo>
                    <a:pt x="8" y="28"/>
                  </a:lnTo>
                  <a:lnTo>
                    <a:pt x="0" y="4"/>
                  </a:lnTo>
                  <a:lnTo>
                    <a:pt x="0" y="4"/>
                  </a:lnTo>
                  <a:lnTo>
                    <a:pt x="24" y="4"/>
                  </a:lnTo>
                  <a:lnTo>
                    <a:pt x="86" y="0"/>
                  </a:lnTo>
                  <a:lnTo>
                    <a:pt x="214" y="96"/>
                  </a:lnTo>
                  <a:close/>
                </a:path>
              </a:pathLst>
            </a:custGeom>
            <a:solidFill>
              <a:srgbClr val="84171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8" name="Freeform 29"/>
            <p:cNvSpPr/>
            <p:nvPr/>
          </p:nvSpPr>
          <p:spPr bwMode="auto">
            <a:xfrm>
              <a:off x="11755438" y="4094163"/>
              <a:ext cx="339725" cy="193675"/>
            </a:xfrm>
            <a:custGeom>
              <a:avLst/>
              <a:gdLst>
                <a:gd name="T0" fmla="*/ 214 w 214"/>
                <a:gd name="T1" fmla="*/ 96 h 122"/>
                <a:gd name="T2" fmla="*/ 214 w 214"/>
                <a:gd name="T3" fmla="*/ 96 h 122"/>
                <a:gd name="T4" fmla="*/ 202 w 214"/>
                <a:gd name="T5" fmla="*/ 104 h 122"/>
                <a:gd name="T6" fmla="*/ 188 w 214"/>
                <a:gd name="T7" fmla="*/ 110 h 122"/>
                <a:gd name="T8" fmla="*/ 174 w 214"/>
                <a:gd name="T9" fmla="*/ 116 h 122"/>
                <a:gd name="T10" fmla="*/ 160 w 214"/>
                <a:gd name="T11" fmla="*/ 120 h 122"/>
                <a:gd name="T12" fmla="*/ 144 w 214"/>
                <a:gd name="T13" fmla="*/ 122 h 122"/>
                <a:gd name="T14" fmla="*/ 128 w 214"/>
                <a:gd name="T15" fmla="*/ 122 h 122"/>
                <a:gd name="T16" fmla="*/ 112 w 214"/>
                <a:gd name="T17" fmla="*/ 120 h 122"/>
                <a:gd name="T18" fmla="*/ 98 w 214"/>
                <a:gd name="T19" fmla="*/ 118 h 122"/>
                <a:gd name="T20" fmla="*/ 82 w 214"/>
                <a:gd name="T21" fmla="*/ 112 h 122"/>
                <a:gd name="T22" fmla="*/ 68 w 214"/>
                <a:gd name="T23" fmla="*/ 104 h 122"/>
                <a:gd name="T24" fmla="*/ 54 w 214"/>
                <a:gd name="T25" fmla="*/ 94 h 122"/>
                <a:gd name="T26" fmla="*/ 40 w 214"/>
                <a:gd name="T27" fmla="*/ 80 h 122"/>
                <a:gd name="T28" fmla="*/ 28 w 214"/>
                <a:gd name="T29" fmla="*/ 66 h 122"/>
                <a:gd name="T30" fmla="*/ 16 w 214"/>
                <a:gd name="T31" fmla="*/ 48 h 122"/>
                <a:gd name="T32" fmla="*/ 8 w 214"/>
                <a:gd name="T33" fmla="*/ 28 h 122"/>
                <a:gd name="T34" fmla="*/ 0 w 214"/>
                <a:gd name="T35" fmla="*/ 4 h 122"/>
                <a:gd name="T36" fmla="*/ 0 w 214"/>
                <a:gd name="T37" fmla="*/ 4 h 122"/>
                <a:gd name="T38" fmla="*/ 24 w 214"/>
                <a:gd name="T39" fmla="*/ 4 h 122"/>
                <a:gd name="T40" fmla="*/ 86 w 214"/>
                <a:gd name="T4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4" h="122">
                  <a:moveTo>
                    <a:pt x="214" y="96"/>
                  </a:moveTo>
                  <a:lnTo>
                    <a:pt x="214" y="96"/>
                  </a:lnTo>
                  <a:lnTo>
                    <a:pt x="202" y="104"/>
                  </a:lnTo>
                  <a:lnTo>
                    <a:pt x="188" y="110"/>
                  </a:lnTo>
                  <a:lnTo>
                    <a:pt x="174" y="116"/>
                  </a:lnTo>
                  <a:lnTo>
                    <a:pt x="160" y="120"/>
                  </a:lnTo>
                  <a:lnTo>
                    <a:pt x="144" y="122"/>
                  </a:lnTo>
                  <a:lnTo>
                    <a:pt x="128" y="122"/>
                  </a:lnTo>
                  <a:lnTo>
                    <a:pt x="112" y="120"/>
                  </a:lnTo>
                  <a:lnTo>
                    <a:pt x="98" y="118"/>
                  </a:lnTo>
                  <a:lnTo>
                    <a:pt x="82" y="112"/>
                  </a:lnTo>
                  <a:lnTo>
                    <a:pt x="68" y="104"/>
                  </a:lnTo>
                  <a:lnTo>
                    <a:pt x="54" y="94"/>
                  </a:lnTo>
                  <a:lnTo>
                    <a:pt x="40" y="80"/>
                  </a:lnTo>
                  <a:lnTo>
                    <a:pt x="28" y="66"/>
                  </a:lnTo>
                  <a:lnTo>
                    <a:pt x="16" y="48"/>
                  </a:lnTo>
                  <a:lnTo>
                    <a:pt x="8" y="28"/>
                  </a:lnTo>
                  <a:lnTo>
                    <a:pt x="0" y="4"/>
                  </a:lnTo>
                  <a:lnTo>
                    <a:pt x="0" y="4"/>
                  </a:lnTo>
                  <a:lnTo>
                    <a:pt x="24" y="4"/>
                  </a:lnTo>
                  <a:lnTo>
                    <a:pt x="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79" name="Freeform 30"/>
            <p:cNvSpPr/>
            <p:nvPr/>
          </p:nvSpPr>
          <p:spPr bwMode="auto">
            <a:xfrm>
              <a:off x="11891963" y="4037013"/>
              <a:ext cx="276225" cy="209550"/>
            </a:xfrm>
            <a:custGeom>
              <a:avLst/>
              <a:gdLst>
                <a:gd name="T0" fmla="*/ 0 w 174"/>
                <a:gd name="T1" fmla="*/ 36 h 132"/>
                <a:gd name="T2" fmla="*/ 0 w 174"/>
                <a:gd name="T3" fmla="*/ 36 h 132"/>
                <a:gd name="T4" fmla="*/ 48 w 174"/>
                <a:gd name="T5" fmla="*/ 32 h 132"/>
                <a:gd name="T6" fmla="*/ 94 w 174"/>
                <a:gd name="T7" fmla="*/ 26 h 132"/>
                <a:gd name="T8" fmla="*/ 116 w 174"/>
                <a:gd name="T9" fmla="*/ 20 h 132"/>
                <a:gd name="T10" fmla="*/ 134 w 174"/>
                <a:gd name="T11" fmla="*/ 14 h 132"/>
                <a:gd name="T12" fmla="*/ 150 w 174"/>
                <a:gd name="T13" fmla="*/ 8 h 132"/>
                <a:gd name="T14" fmla="*/ 162 w 174"/>
                <a:gd name="T15" fmla="*/ 0 h 132"/>
                <a:gd name="T16" fmla="*/ 162 w 174"/>
                <a:gd name="T17" fmla="*/ 0 h 132"/>
                <a:gd name="T18" fmla="*/ 170 w 174"/>
                <a:gd name="T19" fmla="*/ 20 h 132"/>
                <a:gd name="T20" fmla="*/ 174 w 174"/>
                <a:gd name="T21" fmla="*/ 38 h 132"/>
                <a:gd name="T22" fmla="*/ 174 w 174"/>
                <a:gd name="T23" fmla="*/ 56 h 132"/>
                <a:gd name="T24" fmla="*/ 170 w 174"/>
                <a:gd name="T25" fmla="*/ 74 h 132"/>
                <a:gd name="T26" fmla="*/ 164 w 174"/>
                <a:gd name="T27" fmla="*/ 90 h 132"/>
                <a:gd name="T28" fmla="*/ 154 w 174"/>
                <a:gd name="T29" fmla="*/ 106 h 132"/>
                <a:gd name="T30" fmla="*/ 142 w 174"/>
                <a:gd name="T31" fmla="*/ 120 h 132"/>
                <a:gd name="T32" fmla="*/ 128 w 174"/>
                <a:gd name="T33" fmla="*/ 132 h 132"/>
                <a:gd name="T34" fmla="*/ 0 w 174"/>
                <a:gd name="T35" fmla="*/ 3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4" h="132">
                  <a:moveTo>
                    <a:pt x="0" y="36"/>
                  </a:moveTo>
                  <a:lnTo>
                    <a:pt x="0" y="36"/>
                  </a:lnTo>
                  <a:lnTo>
                    <a:pt x="48" y="32"/>
                  </a:lnTo>
                  <a:lnTo>
                    <a:pt x="94" y="26"/>
                  </a:lnTo>
                  <a:lnTo>
                    <a:pt x="116" y="20"/>
                  </a:lnTo>
                  <a:lnTo>
                    <a:pt x="134" y="14"/>
                  </a:lnTo>
                  <a:lnTo>
                    <a:pt x="150" y="8"/>
                  </a:lnTo>
                  <a:lnTo>
                    <a:pt x="162" y="0"/>
                  </a:lnTo>
                  <a:lnTo>
                    <a:pt x="162" y="0"/>
                  </a:lnTo>
                  <a:lnTo>
                    <a:pt x="170" y="20"/>
                  </a:lnTo>
                  <a:lnTo>
                    <a:pt x="174" y="38"/>
                  </a:lnTo>
                  <a:lnTo>
                    <a:pt x="174" y="56"/>
                  </a:lnTo>
                  <a:lnTo>
                    <a:pt x="170" y="74"/>
                  </a:lnTo>
                  <a:lnTo>
                    <a:pt x="164" y="90"/>
                  </a:lnTo>
                  <a:lnTo>
                    <a:pt x="154" y="106"/>
                  </a:lnTo>
                  <a:lnTo>
                    <a:pt x="142" y="120"/>
                  </a:lnTo>
                  <a:lnTo>
                    <a:pt x="128" y="132"/>
                  </a:lnTo>
                  <a:lnTo>
                    <a:pt x="0" y="36"/>
                  </a:lnTo>
                  <a:close/>
                </a:path>
              </a:pathLst>
            </a:custGeom>
            <a:solidFill>
              <a:srgbClr val="C62D3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0" name="Freeform 31"/>
            <p:cNvSpPr/>
            <p:nvPr/>
          </p:nvSpPr>
          <p:spPr bwMode="auto">
            <a:xfrm>
              <a:off x="11891963" y="4037013"/>
              <a:ext cx="276225" cy="209550"/>
            </a:xfrm>
            <a:custGeom>
              <a:avLst/>
              <a:gdLst>
                <a:gd name="T0" fmla="*/ 0 w 174"/>
                <a:gd name="T1" fmla="*/ 36 h 132"/>
                <a:gd name="T2" fmla="*/ 0 w 174"/>
                <a:gd name="T3" fmla="*/ 36 h 132"/>
                <a:gd name="T4" fmla="*/ 48 w 174"/>
                <a:gd name="T5" fmla="*/ 32 h 132"/>
                <a:gd name="T6" fmla="*/ 94 w 174"/>
                <a:gd name="T7" fmla="*/ 26 h 132"/>
                <a:gd name="T8" fmla="*/ 116 w 174"/>
                <a:gd name="T9" fmla="*/ 20 h 132"/>
                <a:gd name="T10" fmla="*/ 134 w 174"/>
                <a:gd name="T11" fmla="*/ 14 h 132"/>
                <a:gd name="T12" fmla="*/ 150 w 174"/>
                <a:gd name="T13" fmla="*/ 8 h 132"/>
                <a:gd name="T14" fmla="*/ 162 w 174"/>
                <a:gd name="T15" fmla="*/ 0 h 132"/>
                <a:gd name="T16" fmla="*/ 162 w 174"/>
                <a:gd name="T17" fmla="*/ 0 h 132"/>
                <a:gd name="T18" fmla="*/ 170 w 174"/>
                <a:gd name="T19" fmla="*/ 20 h 132"/>
                <a:gd name="T20" fmla="*/ 174 w 174"/>
                <a:gd name="T21" fmla="*/ 38 h 132"/>
                <a:gd name="T22" fmla="*/ 174 w 174"/>
                <a:gd name="T23" fmla="*/ 56 h 132"/>
                <a:gd name="T24" fmla="*/ 170 w 174"/>
                <a:gd name="T25" fmla="*/ 74 h 132"/>
                <a:gd name="T26" fmla="*/ 164 w 174"/>
                <a:gd name="T27" fmla="*/ 90 h 132"/>
                <a:gd name="T28" fmla="*/ 154 w 174"/>
                <a:gd name="T29" fmla="*/ 106 h 132"/>
                <a:gd name="T30" fmla="*/ 142 w 174"/>
                <a:gd name="T31" fmla="*/ 120 h 132"/>
                <a:gd name="T32" fmla="*/ 128 w 174"/>
                <a:gd name="T33"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4" h="132">
                  <a:moveTo>
                    <a:pt x="0" y="36"/>
                  </a:moveTo>
                  <a:lnTo>
                    <a:pt x="0" y="36"/>
                  </a:lnTo>
                  <a:lnTo>
                    <a:pt x="48" y="32"/>
                  </a:lnTo>
                  <a:lnTo>
                    <a:pt x="94" y="26"/>
                  </a:lnTo>
                  <a:lnTo>
                    <a:pt x="116" y="20"/>
                  </a:lnTo>
                  <a:lnTo>
                    <a:pt x="134" y="14"/>
                  </a:lnTo>
                  <a:lnTo>
                    <a:pt x="150" y="8"/>
                  </a:lnTo>
                  <a:lnTo>
                    <a:pt x="162" y="0"/>
                  </a:lnTo>
                  <a:lnTo>
                    <a:pt x="162" y="0"/>
                  </a:lnTo>
                  <a:lnTo>
                    <a:pt x="170" y="20"/>
                  </a:lnTo>
                  <a:lnTo>
                    <a:pt x="174" y="38"/>
                  </a:lnTo>
                  <a:lnTo>
                    <a:pt x="174" y="56"/>
                  </a:lnTo>
                  <a:lnTo>
                    <a:pt x="170" y="74"/>
                  </a:lnTo>
                  <a:lnTo>
                    <a:pt x="164" y="90"/>
                  </a:lnTo>
                  <a:lnTo>
                    <a:pt x="154" y="106"/>
                  </a:lnTo>
                  <a:lnTo>
                    <a:pt x="142" y="120"/>
                  </a:lnTo>
                  <a:lnTo>
                    <a:pt x="128"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1" name="Freeform 32"/>
            <p:cNvSpPr/>
            <p:nvPr/>
          </p:nvSpPr>
          <p:spPr bwMode="auto">
            <a:xfrm>
              <a:off x="11850688" y="3621088"/>
              <a:ext cx="263525" cy="346075"/>
            </a:xfrm>
            <a:custGeom>
              <a:avLst/>
              <a:gdLst>
                <a:gd name="T0" fmla="*/ 76 w 166"/>
                <a:gd name="T1" fmla="*/ 4 h 218"/>
                <a:gd name="T2" fmla="*/ 152 w 166"/>
                <a:gd name="T3" fmla="*/ 208 h 218"/>
                <a:gd name="T4" fmla="*/ 0 w 166"/>
                <a:gd name="T5" fmla="*/ 208 h 218"/>
                <a:gd name="T6" fmla="*/ 0 w 166"/>
                <a:gd name="T7" fmla="*/ 218 h 218"/>
                <a:gd name="T8" fmla="*/ 166 w 166"/>
                <a:gd name="T9" fmla="*/ 218 h 218"/>
                <a:gd name="T10" fmla="*/ 84 w 166"/>
                <a:gd name="T11" fmla="*/ 0 h 218"/>
                <a:gd name="T12" fmla="*/ 76 w 166"/>
                <a:gd name="T13" fmla="*/ 4 h 218"/>
              </a:gdLst>
              <a:ahLst/>
              <a:cxnLst>
                <a:cxn ang="0">
                  <a:pos x="T0" y="T1"/>
                </a:cxn>
                <a:cxn ang="0">
                  <a:pos x="T2" y="T3"/>
                </a:cxn>
                <a:cxn ang="0">
                  <a:pos x="T4" y="T5"/>
                </a:cxn>
                <a:cxn ang="0">
                  <a:pos x="T6" y="T7"/>
                </a:cxn>
                <a:cxn ang="0">
                  <a:pos x="T8" y="T9"/>
                </a:cxn>
                <a:cxn ang="0">
                  <a:pos x="T10" y="T11"/>
                </a:cxn>
                <a:cxn ang="0">
                  <a:pos x="T12" y="T13"/>
                </a:cxn>
              </a:cxnLst>
              <a:rect l="0" t="0" r="r" b="b"/>
              <a:pathLst>
                <a:path w="166" h="218">
                  <a:moveTo>
                    <a:pt x="76" y="4"/>
                  </a:moveTo>
                  <a:lnTo>
                    <a:pt x="152" y="208"/>
                  </a:lnTo>
                  <a:lnTo>
                    <a:pt x="0" y="208"/>
                  </a:lnTo>
                  <a:lnTo>
                    <a:pt x="0" y="218"/>
                  </a:lnTo>
                  <a:lnTo>
                    <a:pt x="166" y="218"/>
                  </a:lnTo>
                  <a:lnTo>
                    <a:pt x="84" y="0"/>
                  </a:lnTo>
                  <a:lnTo>
                    <a:pt x="76" y="4"/>
                  </a:lnTo>
                  <a:close/>
                </a:path>
              </a:pathLst>
            </a:custGeom>
            <a:solidFill>
              <a:srgbClr val="6B5E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2" name="Freeform 33"/>
            <p:cNvSpPr/>
            <p:nvPr/>
          </p:nvSpPr>
          <p:spPr bwMode="auto">
            <a:xfrm>
              <a:off x="11114088" y="7204075"/>
              <a:ext cx="1120775" cy="654050"/>
            </a:xfrm>
            <a:custGeom>
              <a:avLst/>
              <a:gdLst>
                <a:gd name="T0" fmla="*/ 0 w 706"/>
                <a:gd name="T1" fmla="*/ 0 h 412"/>
                <a:gd name="T2" fmla="*/ 92 w 706"/>
                <a:gd name="T3" fmla="*/ 278 h 412"/>
                <a:gd name="T4" fmla="*/ 706 w 706"/>
                <a:gd name="T5" fmla="*/ 412 h 412"/>
                <a:gd name="T6" fmla="*/ 706 w 706"/>
                <a:gd name="T7" fmla="*/ 412 h 412"/>
                <a:gd name="T8" fmla="*/ 704 w 706"/>
                <a:gd name="T9" fmla="*/ 400 h 412"/>
                <a:gd name="T10" fmla="*/ 702 w 706"/>
                <a:gd name="T11" fmla="*/ 386 h 412"/>
                <a:gd name="T12" fmla="*/ 696 w 706"/>
                <a:gd name="T13" fmla="*/ 350 h 412"/>
                <a:gd name="T14" fmla="*/ 682 w 706"/>
                <a:gd name="T15" fmla="*/ 312 h 412"/>
                <a:gd name="T16" fmla="*/ 666 w 706"/>
                <a:gd name="T17" fmla="*/ 270 h 412"/>
                <a:gd name="T18" fmla="*/ 646 w 706"/>
                <a:gd name="T19" fmla="*/ 226 h 412"/>
                <a:gd name="T20" fmla="*/ 624 w 706"/>
                <a:gd name="T21" fmla="*/ 184 h 412"/>
                <a:gd name="T22" fmla="*/ 602 w 706"/>
                <a:gd name="T23" fmla="*/ 148 h 412"/>
                <a:gd name="T24" fmla="*/ 578 w 706"/>
                <a:gd name="T25" fmla="*/ 116 h 412"/>
                <a:gd name="T26" fmla="*/ 0 w 706"/>
                <a:gd name="T2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6" h="412">
                  <a:moveTo>
                    <a:pt x="0" y="0"/>
                  </a:moveTo>
                  <a:lnTo>
                    <a:pt x="92" y="278"/>
                  </a:lnTo>
                  <a:lnTo>
                    <a:pt x="706" y="412"/>
                  </a:lnTo>
                  <a:lnTo>
                    <a:pt x="706" y="412"/>
                  </a:lnTo>
                  <a:lnTo>
                    <a:pt x="704" y="400"/>
                  </a:lnTo>
                  <a:lnTo>
                    <a:pt x="702" y="386"/>
                  </a:lnTo>
                  <a:lnTo>
                    <a:pt x="696" y="350"/>
                  </a:lnTo>
                  <a:lnTo>
                    <a:pt x="682" y="312"/>
                  </a:lnTo>
                  <a:lnTo>
                    <a:pt x="666" y="270"/>
                  </a:lnTo>
                  <a:lnTo>
                    <a:pt x="646" y="226"/>
                  </a:lnTo>
                  <a:lnTo>
                    <a:pt x="624" y="184"/>
                  </a:lnTo>
                  <a:lnTo>
                    <a:pt x="602" y="148"/>
                  </a:lnTo>
                  <a:lnTo>
                    <a:pt x="578" y="116"/>
                  </a:lnTo>
                  <a:lnTo>
                    <a:pt x="0" y="0"/>
                  </a:lnTo>
                  <a:close/>
                </a:path>
              </a:pathLst>
            </a:custGeom>
            <a:solidFill>
              <a:srgbClr val="4A40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3" name="Freeform 34"/>
            <p:cNvSpPr/>
            <p:nvPr/>
          </p:nvSpPr>
          <p:spPr bwMode="auto">
            <a:xfrm>
              <a:off x="12823825" y="6664325"/>
              <a:ext cx="781050" cy="593725"/>
            </a:xfrm>
            <a:custGeom>
              <a:avLst/>
              <a:gdLst>
                <a:gd name="T0" fmla="*/ 80 w 492"/>
                <a:gd name="T1" fmla="*/ 366 h 374"/>
                <a:gd name="T2" fmla="*/ 80 w 492"/>
                <a:gd name="T3" fmla="*/ 366 h 374"/>
                <a:gd name="T4" fmla="*/ 106 w 492"/>
                <a:gd name="T5" fmla="*/ 370 h 374"/>
                <a:gd name="T6" fmla="*/ 132 w 492"/>
                <a:gd name="T7" fmla="*/ 372 h 374"/>
                <a:gd name="T8" fmla="*/ 158 w 492"/>
                <a:gd name="T9" fmla="*/ 374 h 374"/>
                <a:gd name="T10" fmla="*/ 182 w 492"/>
                <a:gd name="T11" fmla="*/ 374 h 374"/>
                <a:gd name="T12" fmla="*/ 206 w 492"/>
                <a:gd name="T13" fmla="*/ 372 h 374"/>
                <a:gd name="T14" fmla="*/ 228 w 492"/>
                <a:gd name="T15" fmla="*/ 370 h 374"/>
                <a:gd name="T16" fmla="*/ 250 w 492"/>
                <a:gd name="T17" fmla="*/ 366 h 374"/>
                <a:gd name="T18" fmla="*/ 272 w 492"/>
                <a:gd name="T19" fmla="*/ 360 h 374"/>
                <a:gd name="T20" fmla="*/ 312 w 492"/>
                <a:gd name="T21" fmla="*/ 348 h 374"/>
                <a:gd name="T22" fmla="*/ 348 w 492"/>
                <a:gd name="T23" fmla="*/ 332 h 374"/>
                <a:gd name="T24" fmla="*/ 380 w 492"/>
                <a:gd name="T25" fmla="*/ 314 h 374"/>
                <a:gd name="T26" fmla="*/ 410 w 492"/>
                <a:gd name="T27" fmla="*/ 294 h 374"/>
                <a:gd name="T28" fmla="*/ 434 w 492"/>
                <a:gd name="T29" fmla="*/ 272 h 374"/>
                <a:gd name="T30" fmla="*/ 454 w 492"/>
                <a:gd name="T31" fmla="*/ 250 h 374"/>
                <a:gd name="T32" fmla="*/ 470 w 492"/>
                <a:gd name="T33" fmla="*/ 226 h 374"/>
                <a:gd name="T34" fmla="*/ 482 w 492"/>
                <a:gd name="T35" fmla="*/ 204 h 374"/>
                <a:gd name="T36" fmla="*/ 490 w 492"/>
                <a:gd name="T37" fmla="*/ 184 h 374"/>
                <a:gd name="T38" fmla="*/ 490 w 492"/>
                <a:gd name="T39" fmla="*/ 174 h 374"/>
                <a:gd name="T40" fmla="*/ 492 w 492"/>
                <a:gd name="T41" fmla="*/ 164 h 374"/>
                <a:gd name="T42" fmla="*/ 490 w 492"/>
                <a:gd name="T43" fmla="*/ 154 h 374"/>
                <a:gd name="T44" fmla="*/ 488 w 492"/>
                <a:gd name="T45" fmla="*/ 146 h 374"/>
                <a:gd name="T46" fmla="*/ 484 w 492"/>
                <a:gd name="T47" fmla="*/ 140 h 374"/>
                <a:gd name="T48" fmla="*/ 480 w 492"/>
                <a:gd name="T49" fmla="*/ 132 h 374"/>
                <a:gd name="T50" fmla="*/ 400 w 492"/>
                <a:gd name="T51" fmla="*/ 0 h 374"/>
                <a:gd name="T52" fmla="*/ 400 w 492"/>
                <a:gd name="T53" fmla="*/ 0 h 374"/>
                <a:gd name="T54" fmla="*/ 404 w 492"/>
                <a:gd name="T55" fmla="*/ 16 h 374"/>
                <a:gd name="T56" fmla="*/ 402 w 492"/>
                <a:gd name="T57" fmla="*/ 36 h 374"/>
                <a:gd name="T58" fmla="*/ 398 w 492"/>
                <a:gd name="T59" fmla="*/ 58 h 374"/>
                <a:gd name="T60" fmla="*/ 390 w 492"/>
                <a:gd name="T61" fmla="*/ 80 h 374"/>
                <a:gd name="T62" fmla="*/ 378 w 492"/>
                <a:gd name="T63" fmla="*/ 102 h 374"/>
                <a:gd name="T64" fmla="*/ 362 w 492"/>
                <a:gd name="T65" fmla="*/ 126 h 374"/>
                <a:gd name="T66" fmla="*/ 342 w 492"/>
                <a:gd name="T67" fmla="*/ 148 h 374"/>
                <a:gd name="T68" fmla="*/ 318 w 492"/>
                <a:gd name="T69" fmla="*/ 168 h 374"/>
                <a:gd name="T70" fmla="*/ 292 w 492"/>
                <a:gd name="T71" fmla="*/ 188 h 374"/>
                <a:gd name="T72" fmla="*/ 260 w 492"/>
                <a:gd name="T73" fmla="*/ 204 h 374"/>
                <a:gd name="T74" fmla="*/ 226 w 492"/>
                <a:gd name="T75" fmla="*/ 220 h 374"/>
                <a:gd name="T76" fmla="*/ 188 w 492"/>
                <a:gd name="T77" fmla="*/ 230 h 374"/>
                <a:gd name="T78" fmla="*/ 146 w 492"/>
                <a:gd name="T79" fmla="*/ 238 h 374"/>
                <a:gd name="T80" fmla="*/ 124 w 492"/>
                <a:gd name="T81" fmla="*/ 240 h 374"/>
                <a:gd name="T82" fmla="*/ 100 w 492"/>
                <a:gd name="T83" fmla="*/ 242 h 374"/>
                <a:gd name="T84" fmla="*/ 76 w 492"/>
                <a:gd name="T85" fmla="*/ 240 h 374"/>
                <a:gd name="T86" fmla="*/ 52 w 492"/>
                <a:gd name="T87" fmla="*/ 240 h 374"/>
                <a:gd name="T88" fmla="*/ 26 w 492"/>
                <a:gd name="T89" fmla="*/ 236 h 374"/>
                <a:gd name="T90" fmla="*/ 0 w 492"/>
                <a:gd name="T91" fmla="*/ 232 h 374"/>
                <a:gd name="T92" fmla="*/ 80 w 492"/>
                <a:gd name="T93" fmla="*/ 36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2" h="374">
                  <a:moveTo>
                    <a:pt x="80" y="366"/>
                  </a:moveTo>
                  <a:lnTo>
                    <a:pt x="80" y="366"/>
                  </a:lnTo>
                  <a:lnTo>
                    <a:pt x="106" y="370"/>
                  </a:lnTo>
                  <a:lnTo>
                    <a:pt x="132" y="372"/>
                  </a:lnTo>
                  <a:lnTo>
                    <a:pt x="158" y="374"/>
                  </a:lnTo>
                  <a:lnTo>
                    <a:pt x="182" y="374"/>
                  </a:lnTo>
                  <a:lnTo>
                    <a:pt x="206" y="372"/>
                  </a:lnTo>
                  <a:lnTo>
                    <a:pt x="228" y="370"/>
                  </a:lnTo>
                  <a:lnTo>
                    <a:pt x="250" y="366"/>
                  </a:lnTo>
                  <a:lnTo>
                    <a:pt x="272" y="360"/>
                  </a:lnTo>
                  <a:lnTo>
                    <a:pt x="312" y="348"/>
                  </a:lnTo>
                  <a:lnTo>
                    <a:pt x="348" y="332"/>
                  </a:lnTo>
                  <a:lnTo>
                    <a:pt x="380" y="314"/>
                  </a:lnTo>
                  <a:lnTo>
                    <a:pt x="410" y="294"/>
                  </a:lnTo>
                  <a:lnTo>
                    <a:pt x="434" y="272"/>
                  </a:lnTo>
                  <a:lnTo>
                    <a:pt x="454" y="250"/>
                  </a:lnTo>
                  <a:lnTo>
                    <a:pt x="470" y="226"/>
                  </a:lnTo>
                  <a:lnTo>
                    <a:pt x="482" y="204"/>
                  </a:lnTo>
                  <a:lnTo>
                    <a:pt x="490" y="184"/>
                  </a:lnTo>
                  <a:lnTo>
                    <a:pt x="490" y="174"/>
                  </a:lnTo>
                  <a:lnTo>
                    <a:pt x="492" y="164"/>
                  </a:lnTo>
                  <a:lnTo>
                    <a:pt x="490" y="154"/>
                  </a:lnTo>
                  <a:lnTo>
                    <a:pt x="488" y="146"/>
                  </a:lnTo>
                  <a:lnTo>
                    <a:pt x="484" y="140"/>
                  </a:lnTo>
                  <a:lnTo>
                    <a:pt x="480" y="132"/>
                  </a:lnTo>
                  <a:lnTo>
                    <a:pt x="400" y="0"/>
                  </a:lnTo>
                  <a:lnTo>
                    <a:pt x="400" y="0"/>
                  </a:lnTo>
                  <a:lnTo>
                    <a:pt x="404" y="16"/>
                  </a:lnTo>
                  <a:lnTo>
                    <a:pt x="402" y="36"/>
                  </a:lnTo>
                  <a:lnTo>
                    <a:pt x="398" y="58"/>
                  </a:lnTo>
                  <a:lnTo>
                    <a:pt x="390" y="80"/>
                  </a:lnTo>
                  <a:lnTo>
                    <a:pt x="378" y="102"/>
                  </a:lnTo>
                  <a:lnTo>
                    <a:pt x="362" y="126"/>
                  </a:lnTo>
                  <a:lnTo>
                    <a:pt x="342" y="148"/>
                  </a:lnTo>
                  <a:lnTo>
                    <a:pt x="318" y="168"/>
                  </a:lnTo>
                  <a:lnTo>
                    <a:pt x="292" y="188"/>
                  </a:lnTo>
                  <a:lnTo>
                    <a:pt x="260" y="204"/>
                  </a:lnTo>
                  <a:lnTo>
                    <a:pt x="226" y="220"/>
                  </a:lnTo>
                  <a:lnTo>
                    <a:pt x="188" y="230"/>
                  </a:lnTo>
                  <a:lnTo>
                    <a:pt x="146" y="238"/>
                  </a:lnTo>
                  <a:lnTo>
                    <a:pt x="124" y="240"/>
                  </a:lnTo>
                  <a:lnTo>
                    <a:pt x="100" y="242"/>
                  </a:lnTo>
                  <a:lnTo>
                    <a:pt x="76" y="240"/>
                  </a:lnTo>
                  <a:lnTo>
                    <a:pt x="52" y="240"/>
                  </a:lnTo>
                  <a:lnTo>
                    <a:pt x="26" y="236"/>
                  </a:lnTo>
                  <a:lnTo>
                    <a:pt x="0" y="232"/>
                  </a:lnTo>
                  <a:lnTo>
                    <a:pt x="80" y="366"/>
                  </a:lnTo>
                  <a:close/>
                </a:path>
              </a:pathLst>
            </a:custGeom>
            <a:solidFill>
              <a:srgbClr val="6B5E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4" name="Freeform 35"/>
            <p:cNvSpPr/>
            <p:nvPr/>
          </p:nvSpPr>
          <p:spPr bwMode="auto">
            <a:xfrm>
              <a:off x="11114088" y="3246438"/>
              <a:ext cx="717550" cy="1187450"/>
            </a:xfrm>
            <a:custGeom>
              <a:avLst/>
              <a:gdLst>
                <a:gd name="T0" fmla="*/ 208 w 452"/>
                <a:gd name="T1" fmla="*/ 46 h 748"/>
                <a:gd name="T2" fmla="*/ 208 w 452"/>
                <a:gd name="T3" fmla="*/ 46 h 748"/>
                <a:gd name="T4" fmla="*/ 228 w 452"/>
                <a:gd name="T5" fmla="*/ 60 h 748"/>
                <a:gd name="T6" fmla="*/ 244 w 452"/>
                <a:gd name="T7" fmla="*/ 74 h 748"/>
                <a:gd name="T8" fmla="*/ 258 w 452"/>
                <a:gd name="T9" fmla="*/ 90 h 748"/>
                <a:gd name="T10" fmla="*/ 270 w 452"/>
                <a:gd name="T11" fmla="*/ 106 h 748"/>
                <a:gd name="T12" fmla="*/ 280 w 452"/>
                <a:gd name="T13" fmla="*/ 122 h 748"/>
                <a:gd name="T14" fmla="*/ 288 w 452"/>
                <a:gd name="T15" fmla="*/ 140 h 748"/>
                <a:gd name="T16" fmla="*/ 294 w 452"/>
                <a:gd name="T17" fmla="*/ 160 h 748"/>
                <a:gd name="T18" fmla="*/ 300 w 452"/>
                <a:gd name="T19" fmla="*/ 180 h 748"/>
                <a:gd name="T20" fmla="*/ 304 w 452"/>
                <a:gd name="T21" fmla="*/ 200 h 748"/>
                <a:gd name="T22" fmla="*/ 306 w 452"/>
                <a:gd name="T23" fmla="*/ 220 h 748"/>
                <a:gd name="T24" fmla="*/ 310 w 452"/>
                <a:gd name="T25" fmla="*/ 264 h 748"/>
                <a:gd name="T26" fmla="*/ 310 w 452"/>
                <a:gd name="T27" fmla="*/ 310 h 748"/>
                <a:gd name="T28" fmla="*/ 310 w 452"/>
                <a:gd name="T29" fmla="*/ 356 h 748"/>
                <a:gd name="T30" fmla="*/ 312 w 452"/>
                <a:gd name="T31" fmla="*/ 406 h 748"/>
                <a:gd name="T32" fmla="*/ 314 w 452"/>
                <a:gd name="T33" fmla="*/ 454 h 748"/>
                <a:gd name="T34" fmla="*/ 320 w 452"/>
                <a:gd name="T35" fmla="*/ 504 h 748"/>
                <a:gd name="T36" fmla="*/ 326 w 452"/>
                <a:gd name="T37" fmla="*/ 530 h 748"/>
                <a:gd name="T38" fmla="*/ 332 w 452"/>
                <a:gd name="T39" fmla="*/ 554 h 748"/>
                <a:gd name="T40" fmla="*/ 340 w 452"/>
                <a:gd name="T41" fmla="*/ 578 h 748"/>
                <a:gd name="T42" fmla="*/ 348 w 452"/>
                <a:gd name="T43" fmla="*/ 604 h 748"/>
                <a:gd name="T44" fmla="*/ 360 w 452"/>
                <a:gd name="T45" fmla="*/ 628 h 748"/>
                <a:gd name="T46" fmla="*/ 374 w 452"/>
                <a:gd name="T47" fmla="*/ 652 h 748"/>
                <a:gd name="T48" fmla="*/ 390 w 452"/>
                <a:gd name="T49" fmla="*/ 676 h 748"/>
                <a:gd name="T50" fmla="*/ 408 w 452"/>
                <a:gd name="T51" fmla="*/ 700 h 748"/>
                <a:gd name="T52" fmla="*/ 430 w 452"/>
                <a:gd name="T53" fmla="*/ 724 h 748"/>
                <a:gd name="T54" fmla="*/ 452 w 452"/>
                <a:gd name="T55" fmla="*/ 748 h 748"/>
                <a:gd name="T56" fmla="*/ 452 w 452"/>
                <a:gd name="T57" fmla="*/ 748 h 748"/>
                <a:gd name="T58" fmla="*/ 408 w 452"/>
                <a:gd name="T59" fmla="*/ 740 h 748"/>
                <a:gd name="T60" fmla="*/ 362 w 452"/>
                <a:gd name="T61" fmla="*/ 730 h 748"/>
                <a:gd name="T62" fmla="*/ 308 w 452"/>
                <a:gd name="T63" fmla="*/ 718 h 748"/>
                <a:gd name="T64" fmla="*/ 250 w 452"/>
                <a:gd name="T65" fmla="*/ 702 h 748"/>
                <a:gd name="T66" fmla="*/ 194 w 452"/>
                <a:gd name="T67" fmla="*/ 684 h 748"/>
                <a:gd name="T68" fmla="*/ 170 w 452"/>
                <a:gd name="T69" fmla="*/ 674 h 748"/>
                <a:gd name="T70" fmla="*/ 148 w 452"/>
                <a:gd name="T71" fmla="*/ 664 h 748"/>
                <a:gd name="T72" fmla="*/ 130 w 452"/>
                <a:gd name="T73" fmla="*/ 652 h 748"/>
                <a:gd name="T74" fmla="*/ 116 w 452"/>
                <a:gd name="T75" fmla="*/ 640 h 748"/>
                <a:gd name="T76" fmla="*/ 116 w 452"/>
                <a:gd name="T77" fmla="*/ 640 h 748"/>
                <a:gd name="T78" fmla="*/ 102 w 452"/>
                <a:gd name="T79" fmla="*/ 624 h 748"/>
                <a:gd name="T80" fmla="*/ 88 w 452"/>
                <a:gd name="T81" fmla="*/ 602 h 748"/>
                <a:gd name="T82" fmla="*/ 76 w 452"/>
                <a:gd name="T83" fmla="*/ 574 h 748"/>
                <a:gd name="T84" fmla="*/ 66 w 452"/>
                <a:gd name="T85" fmla="*/ 544 h 748"/>
                <a:gd name="T86" fmla="*/ 56 w 452"/>
                <a:gd name="T87" fmla="*/ 512 h 748"/>
                <a:gd name="T88" fmla="*/ 46 w 452"/>
                <a:gd name="T89" fmla="*/ 476 h 748"/>
                <a:gd name="T90" fmla="*/ 30 w 452"/>
                <a:gd name="T91" fmla="*/ 406 h 748"/>
                <a:gd name="T92" fmla="*/ 16 w 452"/>
                <a:gd name="T93" fmla="*/ 340 h 748"/>
                <a:gd name="T94" fmla="*/ 8 w 452"/>
                <a:gd name="T95" fmla="*/ 282 h 748"/>
                <a:gd name="T96" fmla="*/ 0 w 452"/>
                <a:gd name="T97" fmla="*/ 230 h 748"/>
                <a:gd name="T98" fmla="*/ 142 w 452"/>
                <a:gd name="T99" fmla="*/ 0 h 748"/>
                <a:gd name="T100" fmla="*/ 208 w 452"/>
                <a:gd name="T101" fmla="*/ 46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2" h="748">
                  <a:moveTo>
                    <a:pt x="208" y="46"/>
                  </a:moveTo>
                  <a:lnTo>
                    <a:pt x="208" y="46"/>
                  </a:lnTo>
                  <a:lnTo>
                    <a:pt x="228" y="60"/>
                  </a:lnTo>
                  <a:lnTo>
                    <a:pt x="244" y="74"/>
                  </a:lnTo>
                  <a:lnTo>
                    <a:pt x="258" y="90"/>
                  </a:lnTo>
                  <a:lnTo>
                    <a:pt x="270" y="106"/>
                  </a:lnTo>
                  <a:lnTo>
                    <a:pt x="280" y="122"/>
                  </a:lnTo>
                  <a:lnTo>
                    <a:pt x="288" y="140"/>
                  </a:lnTo>
                  <a:lnTo>
                    <a:pt x="294" y="160"/>
                  </a:lnTo>
                  <a:lnTo>
                    <a:pt x="300" y="180"/>
                  </a:lnTo>
                  <a:lnTo>
                    <a:pt x="304" y="200"/>
                  </a:lnTo>
                  <a:lnTo>
                    <a:pt x="306" y="220"/>
                  </a:lnTo>
                  <a:lnTo>
                    <a:pt x="310" y="264"/>
                  </a:lnTo>
                  <a:lnTo>
                    <a:pt x="310" y="310"/>
                  </a:lnTo>
                  <a:lnTo>
                    <a:pt x="310" y="356"/>
                  </a:lnTo>
                  <a:lnTo>
                    <a:pt x="312" y="406"/>
                  </a:lnTo>
                  <a:lnTo>
                    <a:pt x="314" y="454"/>
                  </a:lnTo>
                  <a:lnTo>
                    <a:pt x="320" y="504"/>
                  </a:lnTo>
                  <a:lnTo>
                    <a:pt x="326" y="530"/>
                  </a:lnTo>
                  <a:lnTo>
                    <a:pt x="332" y="554"/>
                  </a:lnTo>
                  <a:lnTo>
                    <a:pt x="340" y="578"/>
                  </a:lnTo>
                  <a:lnTo>
                    <a:pt x="348" y="604"/>
                  </a:lnTo>
                  <a:lnTo>
                    <a:pt x="360" y="628"/>
                  </a:lnTo>
                  <a:lnTo>
                    <a:pt x="374" y="652"/>
                  </a:lnTo>
                  <a:lnTo>
                    <a:pt x="390" y="676"/>
                  </a:lnTo>
                  <a:lnTo>
                    <a:pt x="408" y="700"/>
                  </a:lnTo>
                  <a:lnTo>
                    <a:pt x="430" y="724"/>
                  </a:lnTo>
                  <a:lnTo>
                    <a:pt x="452" y="748"/>
                  </a:lnTo>
                  <a:lnTo>
                    <a:pt x="452" y="748"/>
                  </a:lnTo>
                  <a:lnTo>
                    <a:pt x="408" y="740"/>
                  </a:lnTo>
                  <a:lnTo>
                    <a:pt x="362" y="730"/>
                  </a:lnTo>
                  <a:lnTo>
                    <a:pt x="308" y="718"/>
                  </a:lnTo>
                  <a:lnTo>
                    <a:pt x="250" y="702"/>
                  </a:lnTo>
                  <a:lnTo>
                    <a:pt x="194" y="684"/>
                  </a:lnTo>
                  <a:lnTo>
                    <a:pt x="170" y="674"/>
                  </a:lnTo>
                  <a:lnTo>
                    <a:pt x="148" y="664"/>
                  </a:lnTo>
                  <a:lnTo>
                    <a:pt x="130" y="652"/>
                  </a:lnTo>
                  <a:lnTo>
                    <a:pt x="116" y="640"/>
                  </a:lnTo>
                  <a:lnTo>
                    <a:pt x="116" y="640"/>
                  </a:lnTo>
                  <a:lnTo>
                    <a:pt x="102" y="624"/>
                  </a:lnTo>
                  <a:lnTo>
                    <a:pt x="88" y="602"/>
                  </a:lnTo>
                  <a:lnTo>
                    <a:pt x="76" y="574"/>
                  </a:lnTo>
                  <a:lnTo>
                    <a:pt x="66" y="544"/>
                  </a:lnTo>
                  <a:lnTo>
                    <a:pt x="56" y="512"/>
                  </a:lnTo>
                  <a:lnTo>
                    <a:pt x="46" y="476"/>
                  </a:lnTo>
                  <a:lnTo>
                    <a:pt x="30" y="406"/>
                  </a:lnTo>
                  <a:lnTo>
                    <a:pt x="16" y="340"/>
                  </a:lnTo>
                  <a:lnTo>
                    <a:pt x="8" y="282"/>
                  </a:lnTo>
                  <a:lnTo>
                    <a:pt x="0" y="230"/>
                  </a:lnTo>
                  <a:lnTo>
                    <a:pt x="142" y="0"/>
                  </a:lnTo>
                  <a:lnTo>
                    <a:pt x="208" y="46"/>
                  </a:lnTo>
                  <a:close/>
                </a:path>
              </a:pathLst>
            </a:custGeom>
            <a:solidFill>
              <a:srgbClr val="B19C8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5" name="Freeform 36"/>
            <p:cNvSpPr/>
            <p:nvPr/>
          </p:nvSpPr>
          <p:spPr bwMode="auto">
            <a:xfrm>
              <a:off x="12123738" y="4557713"/>
              <a:ext cx="184150" cy="295275"/>
            </a:xfrm>
            <a:custGeom>
              <a:avLst/>
              <a:gdLst>
                <a:gd name="T0" fmla="*/ 8 w 116"/>
                <a:gd name="T1" fmla="*/ 0 h 186"/>
                <a:gd name="T2" fmla="*/ 0 w 116"/>
                <a:gd name="T3" fmla="*/ 108 h 186"/>
                <a:gd name="T4" fmla="*/ 110 w 116"/>
                <a:gd name="T5" fmla="*/ 186 h 186"/>
                <a:gd name="T6" fmla="*/ 116 w 116"/>
                <a:gd name="T7" fmla="*/ 22 h 186"/>
                <a:gd name="T8" fmla="*/ 8 w 116"/>
                <a:gd name="T9" fmla="*/ 0 h 186"/>
              </a:gdLst>
              <a:ahLst/>
              <a:cxnLst>
                <a:cxn ang="0">
                  <a:pos x="T0" y="T1"/>
                </a:cxn>
                <a:cxn ang="0">
                  <a:pos x="T2" y="T3"/>
                </a:cxn>
                <a:cxn ang="0">
                  <a:pos x="T4" y="T5"/>
                </a:cxn>
                <a:cxn ang="0">
                  <a:pos x="T6" y="T7"/>
                </a:cxn>
                <a:cxn ang="0">
                  <a:pos x="T8" y="T9"/>
                </a:cxn>
              </a:cxnLst>
              <a:rect l="0" t="0" r="r" b="b"/>
              <a:pathLst>
                <a:path w="116" h="186">
                  <a:moveTo>
                    <a:pt x="8" y="0"/>
                  </a:moveTo>
                  <a:lnTo>
                    <a:pt x="0" y="108"/>
                  </a:lnTo>
                  <a:lnTo>
                    <a:pt x="110" y="186"/>
                  </a:lnTo>
                  <a:lnTo>
                    <a:pt x="116" y="22"/>
                  </a:lnTo>
                  <a:lnTo>
                    <a:pt x="8" y="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86" name="Freeform 37"/>
            <p:cNvSpPr/>
            <p:nvPr/>
          </p:nvSpPr>
          <p:spPr bwMode="auto">
            <a:xfrm>
              <a:off x="10856913" y="2382838"/>
              <a:ext cx="1447800" cy="1803400"/>
            </a:xfrm>
            <a:custGeom>
              <a:avLst/>
              <a:gdLst>
                <a:gd name="T0" fmla="*/ 348 w 912"/>
                <a:gd name="T1" fmla="*/ 800 h 1136"/>
                <a:gd name="T2" fmla="*/ 352 w 912"/>
                <a:gd name="T3" fmla="*/ 742 h 1136"/>
                <a:gd name="T4" fmla="*/ 350 w 912"/>
                <a:gd name="T5" fmla="*/ 688 h 1136"/>
                <a:gd name="T6" fmla="*/ 340 w 912"/>
                <a:gd name="T7" fmla="*/ 636 h 1136"/>
                <a:gd name="T8" fmla="*/ 324 w 912"/>
                <a:gd name="T9" fmla="*/ 588 h 1136"/>
                <a:gd name="T10" fmla="*/ 360 w 912"/>
                <a:gd name="T11" fmla="*/ 590 h 1136"/>
                <a:gd name="T12" fmla="*/ 432 w 912"/>
                <a:gd name="T13" fmla="*/ 590 h 1136"/>
                <a:gd name="T14" fmla="*/ 508 w 912"/>
                <a:gd name="T15" fmla="*/ 578 h 1136"/>
                <a:gd name="T16" fmla="*/ 584 w 912"/>
                <a:gd name="T17" fmla="*/ 554 h 1136"/>
                <a:gd name="T18" fmla="*/ 624 w 912"/>
                <a:gd name="T19" fmla="*/ 538 h 1136"/>
                <a:gd name="T20" fmla="*/ 700 w 912"/>
                <a:gd name="T21" fmla="*/ 496 h 1136"/>
                <a:gd name="T22" fmla="*/ 766 w 912"/>
                <a:gd name="T23" fmla="*/ 446 h 1136"/>
                <a:gd name="T24" fmla="*/ 822 w 912"/>
                <a:gd name="T25" fmla="*/ 390 h 1136"/>
                <a:gd name="T26" fmla="*/ 866 w 912"/>
                <a:gd name="T27" fmla="*/ 330 h 1136"/>
                <a:gd name="T28" fmla="*/ 896 w 912"/>
                <a:gd name="T29" fmla="*/ 268 h 1136"/>
                <a:gd name="T30" fmla="*/ 910 w 912"/>
                <a:gd name="T31" fmla="*/ 206 h 1136"/>
                <a:gd name="T32" fmla="*/ 910 w 912"/>
                <a:gd name="T33" fmla="*/ 146 h 1136"/>
                <a:gd name="T34" fmla="*/ 894 w 912"/>
                <a:gd name="T35" fmla="*/ 88 h 1136"/>
                <a:gd name="T36" fmla="*/ 886 w 912"/>
                <a:gd name="T37" fmla="*/ 74 h 1136"/>
                <a:gd name="T38" fmla="*/ 870 w 912"/>
                <a:gd name="T39" fmla="*/ 50 h 1136"/>
                <a:gd name="T40" fmla="*/ 852 w 912"/>
                <a:gd name="T41" fmla="*/ 32 h 1136"/>
                <a:gd name="T42" fmla="*/ 830 w 912"/>
                <a:gd name="T43" fmla="*/ 18 h 1136"/>
                <a:gd name="T44" fmla="*/ 792 w 912"/>
                <a:gd name="T45" fmla="*/ 4 h 1136"/>
                <a:gd name="T46" fmla="*/ 734 w 912"/>
                <a:gd name="T47" fmla="*/ 0 h 1136"/>
                <a:gd name="T48" fmla="*/ 668 w 912"/>
                <a:gd name="T49" fmla="*/ 8 h 1136"/>
                <a:gd name="T50" fmla="*/ 596 w 912"/>
                <a:gd name="T51" fmla="*/ 26 h 1136"/>
                <a:gd name="T52" fmla="*/ 520 w 912"/>
                <a:gd name="T53" fmla="*/ 52 h 1136"/>
                <a:gd name="T54" fmla="*/ 398 w 912"/>
                <a:gd name="T55" fmla="*/ 104 h 1136"/>
                <a:gd name="T56" fmla="*/ 322 w 912"/>
                <a:gd name="T57" fmla="*/ 140 h 1136"/>
                <a:gd name="T58" fmla="*/ 252 w 912"/>
                <a:gd name="T59" fmla="*/ 178 h 1136"/>
                <a:gd name="T60" fmla="*/ 194 w 912"/>
                <a:gd name="T61" fmla="*/ 216 h 1136"/>
                <a:gd name="T62" fmla="*/ 146 w 912"/>
                <a:gd name="T63" fmla="*/ 256 h 1136"/>
                <a:gd name="T64" fmla="*/ 112 w 912"/>
                <a:gd name="T65" fmla="*/ 298 h 1136"/>
                <a:gd name="T66" fmla="*/ 94 w 912"/>
                <a:gd name="T67" fmla="*/ 342 h 1136"/>
                <a:gd name="T68" fmla="*/ 90 w 912"/>
                <a:gd name="T69" fmla="*/ 392 h 1136"/>
                <a:gd name="T70" fmla="*/ 106 w 912"/>
                <a:gd name="T71" fmla="*/ 446 h 1136"/>
                <a:gd name="T72" fmla="*/ 88 w 912"/>
                <a:gd name="T73" fmla="*/ 450 h 1136"/>
                <a:gd name="T74" fmla="*/ 58 w 912"/>
                <a:gd name="T75" fmla="*/ 468 h 1136"/>
                <a:gd name="T76" fmla="*/ 36 w 912"/>
                <a:gd name="T77" fmla="*/ 494 h 1136"/>
                <a:gd name="T78" fmla="*/ 18 w 912"/>
                <a:gd name="T79" fmla="*/ 526 h 1136"/>
                <a:gd name="T80" fmla="*/ 8 w 912"/>
                <a:gd name="T81" fmla="*/ 566 h 1136"/>
                <a:gd name="T82" fmla="*/ 0 w 912"/>
                <a:gd name="T83" fmla="*/ 634 h 1136"/>
                <a:gd name="T84" fmla="*/ 2 w 912"/>
                <a:gd name="T85" fmla="*/ 744 h 1136"/>
                <a:gd name="T86" fmla="*/ 6 w 912"/>
                <a:gd name="T87" fmla="*/ 784 h 1136"/>
                <a:gd name="T88" fmla="*/ 18 w 912"/>
                <a:gd name="T89" fmla="*/ 860 h 1136"/>
                <a:gd name="T90" fmla="*/ 38 w 912"/>
                <a:gd name="T91" fmla="*/ 928 h 1136"/>
                <a:gd name="T92" fmla="*/ 64 w 912"/>
                <a:gd name="T93" fmla="*/ 988 h 1136"/>
                <a:gd name="T94" fmla="*/ 98 w 912"/>
                <a:gd name="T95" fmla="*/ 1040 h 1136"/>
                <a:gd name="T96" fmla="*/ 134 w 912"/>
                <a:gd name="T97" fmla="*/ 1082 h 1136"/>
                <a:gd name="T98" fmla="*/ 176 w 912"/>
                <a:gd name="T99" fmla="*/ 1112 h 1136"/>
                <a:gd name="T100" fmla="*/ 220 w 912"/>
                <a:gd name="T101" fmla="*/ 1130 h 1136"/>
                <a:gd name="T102" fmla="*/ 244 w 912"/>
                <a:gd name="T103" fmla="*/ 1136 h 1136"/>
                <a:gd name="T104" fmla="*/ 284 w 912"/>
                <a:gd name="T105" fmla="*/ 1132 h 1136"/>
                <a:gd name="T106" fmla="*/ 310 w 912"/>
                <a:gd name="T107" fmla="*/ 1116 h 1136"/>
                <a:gd name="T108" fmla="*/ 326 w 912"/>
                <a:gd name="T109" fmla="*/ 1084 h 1136"/>
                <a:gd name="T110" fmla="*/ 334 w 912"/>
                <a:gd name="T111" fmla="*/ 1042 h 1136"/>
                <a:gd name="T112" fmla="*/ 340 w 912"/>
                <a:gd name="T113" fmla="*/ 932 h 1136"/>
                <a:gd name="T114" fmla="*/ 344 w 912"/>
                <a:gd name="T115" fmla="*/ 834 h 1136"/>
                <a:gd name="T116" fmla="*/ 348 w 912"/>
                <a:gd name="T117" fmla="*/ 800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2" h="1136">
                  <a:moveTo>
                    <a:pt x="348" y="800"/>
                  </a:moveTo>
                  <a:lnTo>
                    <a:pt x="348" y="800"/>
                  </a:lnTo>
                  <a:lnTo>
                    <a:pt x="352" y="772"/>
                  </a:lnTo>
                  <a:lnTo>
                    <a:pt x="352" y="742"/>
                  </a:lnTo>
                  <a:lnTo>
                    <a:pt x="352" y="714"/>
                  </a:lnTo>
                  <a:lnTo>
                    <a:pt x="350" y="688"/>
                  </a:lnTo>
                  <a:lnTo>
                    <a:pt x="346" y="660"/>
                  </a:lnTo>
                  <a:lnTo>
                    <a:pt x="340" y="636"/>
                  </a:lnTo>
                  <a:lnTo>
                    <a:pt x="332" y="610"/>
                  </a:lnTo>
                  <a:lnTo>
                    <a:pt x="324" y="588"/>
                  </a:lnTo>
                  <a:lnTo>
                    <a:pt x="324" y="588"/>
                  </a:lnTo>
                  <a:lnTo>
                    <a:pt x="360" y="590"/>
                  </a:lnTo>
                  <a:lnTo>
                    <a:pt x="394" y="592"/>
                  </a:lnTo>
                  <a:lnTo>
                    <a:pt x="432" y="590"/>
                  </a:lnTo>
                  <a:lnTo>
                    <a:pt x="470" y="584"/>
                  </a:lnTo>
                  <a:lnTo>
                    <a:pt x="508" y="578"/>
                  </a:lnTo>
                  <a:lnTo>
                    <a:pt x="546" y="566"/>
                  </a:lnTo>
                  <a:lnTo>
                    <a:pt x="584" y="554"/>
                  </a:lnTo>
                  <a:lnTo>
                    <a:pt x="624" y="538"/>
                  </a:lnTo>
                  <a:lnTo>
                    <a:pt x="624" y="538"/>
                  </a:lnTo>
                  <a:lnTo>
                    <a:pt x="664" y="518"/>
                  </a:lnTo>
                  <a:lnTo>
                    <a:pt x="700" y="496"/>
                  </a:lnTo>
                  <a:lnTo>
                    <a:pt x="734" y="472"/>
                  </a:lnTo>
                  <a:lnTo>
                    <a:pt x="766" y="446"/>
                  </a:lnTo>
                  <a:lnTo>
                    <a:pt x="796" y="418"/>
                  </a:lnTo>
                  <a:lnTo>
                    <a:pt x="822" y="390"/>
                  </a:lnTo>
                  <a:lnTo>
                    <a:pt x="846" y="362"/>
                  </a:lnTo>
                  <a:lnTo>
                    <a:pt x="866" y="330"/>
                  </a:lnTo>
                  <a:lnTo>
                    <a:pt x="882" y="300"/>
                  </a:lnTo>
                  <a:lnTo>
                    <a:pt x="896" y="268"/>
                  </a:lnTo>
                  <a:lnTo>
                    <a:pt x="904" y="238"/>
                  </a:lnTo>
                  <a:lnTo>
                    <a:pt x="910" y="206"/>
                  </a:lnTo>
                  <a:lnTo>
                    <a:pt x="912" y="176"/>
                  </a:lnTo>
                  <a:lnTo>
                    <a:pt x="910" y="146"/>
                  </a:lnTo>
                  <a:lnTo>
                    <a:pt x="904" y="116"/>
                  </a:lnTo>
                  <a:lnTo>
                    <a:pt x="894" y="88"/>
                  </a:lnTo>
                  <a:lnTo>
                    <a:pt x="894" y="88"/>
                  </a:lnTo>
                  <a:lnTo>
                    <a:pt x="886" y="74"/>
                  </a:lnTo>
                  <a:lnTo>
                    <a:pt x="878" y="62"/>
                  </a:lnTo>
                  <a:lnTo>
                    <a:pt x="870" y="50"/>
                  </a:lnTo>
                  <a:lnTo>
                    <a:pt x="862" y="40"/>
                  </a:lnTo>
                  <a:lnTo>
                    <a:pt x="852" y="32"/>
                  </a:lnTo>
                  <a:lnTo>
                    <a:pt x="840" y="24"/>
                  </a:lnTo>
                  <a:lnTo>
                    <a:pt x="830" y="18"/>
                  </a:lnTo>
                  <a:lnTo>
                    <a:pt x="818" y="12"/>
                  </a:lnTo>
                  <a:lnTo>
                    <a:pt x="792" y="4"/>
                  </a:lnTo>
                  <a:lnTo>
                    <a:pt x="764" y="0"/>
                  </a:lnTo>
                  <a:lnTo>
                    <a:pt x="734" y="0"/>
                  </a:lnTo>
                  <a:lnTo>
                    <a:pt x="702" y="2"/>
                  </a:lnTo>
                  <a:lnTo>
                    <a:pt x="668" y="8"/>
                  </a:lnTo>
                  <a:lnTo>
                    <a:pt x="632" y="16"/>
                  </a:lnTo>
                  <a:lnTo>
                    <a:pt x="596" y="26"/>
                  </a:lnTo>
                  <a:lnTo>
                    <a:pt x="558" y="38"/>
                  </a:lnTo>
                  <a:lnTo>
                    <a:pt x="520" y="52"/>
                  </a:lnTo>
                  <a:lnTo>
                    <a:pt x="480" y="68"/>
                  </a:lnTo>
                  <a:lnTo>
                    <a:pt x="398" y="104"/>
                  </a:lnTo>
                  <a:lnTo>
                    <a:pt x="398" y="104"/>
                  </a:lnTo>
                  <a:lnTo>
                    <a:pt x="322" y="140"/>
                  </a:lnTo>
                  <a:lnTo>
                    <a:pt x="286" y="160"/>
                  </a:lnTo>
                  <a:lnTo>
                    <a:pt x="252" y="178"/>
                  </a:lnTo>
                  <a:lnTo>
                    <a:pt x="222" y="196"/>
                  </a:lnTo>
                  <a:lnTo>
                    <a:pt x="194" y="216"/>
                  </a:lnTo>
                  <a:lnTo>
                    <a:pt x="168" y="236"/>
                  </a:lnTo>
                  <a:lnTo>
                    <a:pt x="146" y="256"/>
                  </a:lnTo>
                  <a:lnTo>
                    <a:pt x="128" y="276"/>
                  </a:lnTo>
                  <a:lnTo>
                    <a:pt x="112" y="298"/>
                  </a:lnTo>
                  <a:lnTo>
                    <a:pt x="100" y="320"/>
                  </a:lnTo>
                  <a:lnTo>
                    <a:pt x="94" y="342"/>
                  </a:lnTo>
                  <a:lnTo>
                    <a:pt x="90" y="366"/>
                  </a:lnTo>
                  <a:lnTo>
                    <a:pt x="90" y="392"/>
                  </a:lnTo>
                  <a:lnTo>
                    <a:pt x="96" y="418"/>
                  </a:lnTo>
                  <a:lnTo>
                    <a:pt x="106" y="446"/>
                  </a:lnTo>
                  <a:lnTo>
                    <a:pt x="106" y="446"/>
                  </a:lnTo>
                  <a:lnTo>
                    <a:pt x="88" y="450"/>
                  </a:lnTo>
                  <a:lnTo>
                    <a:pt x="72" y="458"/>
                  </a:lnTo>
                  <a:lnTo>
                    <a:pt x="58" y="468"/>
                  </a:lnTo>
                  <a:lnTo>
                    <a:pt x="46" y="480"/>
                  </a:lnTo>
                  <a:lnTo>
                    <a:pt x="36" y="494"/>
                  </a:lnTo>
                  <a:lnTo>
                    <a:pt x="26" y="510"/>
                  </a:lnTo>
                  <a:lnTo>
                    <a:pt x="18" y="526"/>
                  </a:lnTo>
                  <a:lnTo>
                    <a:pt x="12" y="546"/>
                  </a:lnTo>
                  <a:lnTo>
                    <a:pt x="8" y="566"/>
                  </a:lnTo>
                  <a:lnTo>
                    <a:pt x="4" y="588"/>
                  </a:lnTo>
                  <a:lnTo>
                    <a:pt x="0" y="634"/>
                  </a:lnTo>
                  <a:lnTo>
                    <a:pt x="0" y="688"/>
                  </a:lnTo>
                  <a:lnTo>
                    <a:pt x="2" y="744"/>
                  </a:lnTo>
                  <a:lnTo>
                    <a:pt x="2" y="744"/>
                  </a:lnTo>
                  <a:lnTo>
                    <a:pt x="6" y="784"/>
                  </a:lnTo>
                  <a:lnTo>
                    <a:pt x="10" y="822"/>
                  </a:lnTo>
                  <a:lnTo>
                    <a:pt x="18" y="860"/>
                  </a:lnTo>
                  <a:lnTo>
                    <a:pt x="26" y="894"/>
                  </a:lnTo>
                  <a:lnTo>
                    <a:pt x="38" y="928"/>
                  </a:lnTo>
                  <a:lnTo>
                    <a:pt x="50" y="958"/>
                  </a:lnTo>
                  <a:lnTo>
                    <a:pt x="64" y="988"/>
                  </a:lnTo>
                  <a:lnTo>
                    <a:pt x="80" y="1014"/>
                  </a:lnTo>
                  <a:lnTo>
                    <a:pt x="98" y="1040"/>
                  </a:lnTo>
                  <a:lnTo>
                    <a:pt x="116" y="1062"/>
                  </a:lnTo>
                  <a:lnTo>
                    <a:pt x="134" y="1082"/>
                  </a:lnTo>
                  <a:lnTo>
                    <a:pt x="154" y="1098"/>
                  </a:lnTo>
                  <a:lnTo>
                    <a:pt x="176" y="1112"/>
                  </a:lnTo>
                  <a:lnTo>
                    <a:pt x="198" y="1122"/>
                  </a:lnTo>
                  <a:lnTo>
                    <a:pt x="220" y="1130"/>
                  </a:lnTo>
                  <a:lnTo>
                    <a:pt x="244" y="1136"/>
                  </a:lnTo>
                  <a:lnTo>
                    <a:pt x="244" y="1136"/>
                  </a:lnTo>
                  <a:lnTo>
                    <a:pt x="266" y="1136"/>
                  </a:lnTo>
                  <a:lnTo>
                    <a:pt x="284" y="1132"/>
                  </a:lnTo>
                  <a:lnTo>
                    <a:pt x="298" y="1126"/>
                  </a:lnTo>
                  <a:lnTo>
                    <a:pt x="310" y="1116"/>
                  </a:lnTo>
                  <a:lnTo>
                    <a:pt x="318" y="1102"/>
                  </a:lnTo>
                  <a:lnTo>
                    <a:pt x="326" y="1084"/>
                  </a:lnTo>
                  <a:lnTo>
                    <a:pt x="330" y="1064"/>
                  </a:lnTo>
                  <a:lnTo>
                    <a:pt x="334" y="1042"/>
                  </a:lnTo>
                  <a:lnTo>
                    <a:pt x="338" y="990"/>
                  </a:lnTo>
                  <a:lnTo>
                    <a:pt x="340" y="932"/>
                  </a:lnTo>
                  <a:lnTo>
                    <a:pt x="342" y="868"/>
                  </a:lnTo>
                  <a:lnTo>
                    <a:pt x="344" y="834"/>
                  </a:lnTo>
                  <a:lnTo>
                    <a:pt x="348" y="800"/>
                  </a:lnTo>
                  <a:lnTo>
                    <a:pt x="348" y="800"/>
                  </a:lnTo>
                  <a:close/>
                </a:path>
              </a:pathLst>
            </a:custGeom>
            <a:solidFill>
              <a:srgbClr val="05283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 name="Freeform 38"/>
            <p:cNvSpPr/>
            <p:nvPr/>
          </p:nvSpPr>
          <p:spPr bwMode="auto">
            <a:xfrm>
              <a:off x="10856913" y="2468563"/>
              <a:ext cx="882650" cy="1717675"/>
            </a:xfrm>
            <a:custGeom>
              <a:avLst/>
              <a:gdLst>
                <a:gd name="T0" fmla="*/ 342 w 556"/>
                <a:gd name="T1" fmla="*/ 920 h 1082"/>
                <a:gd name="T2" fmla="*/ 356 w 556"/>
                <a:gd name="T3" fmla="*/ 836 h 1082"/>
                <a:gd name="T4" fmla="*/ 362 w 556"/>
                <a:gd name="T5" fmla="*/ 750 h 1082"/>
                <a:gd name="T6" fmla="*/ 362 w 556"/>
                <a:gd name="T7" fmla="*/ 686 h 1082"/>
                <a:gd name="T8" fmla="*/ 354 w 556"/>
                <a:gd name="T9" fmla="*/ 622 h 1082"/>
                <a:gd name="T10" fmla="*/ 338 w 556"/>
                <a:gd name="T11" fmla="*/ 562 h 1082"/>
                <a:gd name="T12" fmla="*/ 324 w 556"/>
                <a:gd name="T13" fmla="*/ 534 h 1082"/>
                <a:gd name="T14" fmla="*/ 364 w 556"/>
                <a:gd name="T15" fmla="*/ 530 h 1082"/>
                <a:gd name="T16" fmla="*/ 398 w 556"/>
                <a:gd name="T17" fmla="*/ 516 h 1082"/>
                <a:gd name="T18" fmla="*/ 430 w 556"/>
                <a:gd name="T19" fmla="*/ 496 h 1082"/>
                <a:gd name="T20" fmla="*/ 460 w 556"/>
                <a:gd name="T21" fmla="*/ 470 h 1082"/>
                <a:gd name="T22" fmla="*/ 484 w 556"/>
                <a:gd name="T23" fmla="*/ 438 h 1082"/>
                <a:gd name="T24" fmla="*/ 504 w 556"/>
                <a:gd name="T25" fmla="*/ 402 h 1082"/>
                <a:gd name="T26" fmla="*/ 536 w 556"/>
                <a:gd name="T27" fmla="*/ 320 h 1082"/>
                <a:gd name="T28" fmla="*/ 554 w 556"/>
                <a:gd name="T29" fmla="*/ 230 h 1082"/>
                <a:gd name="T30" fmla="*/ 556 w 556"/>
                <a:gd name="T31" fmla="*/ 142 h 1082"/>
                <a:gd name="T32" fmla="*/ 542 w 556"/>
                <a:gd name="T33" fmla="*/ 64 h 1082"/>
                <a:gd name="T34" fmla="*/ 530 w 556"/>
                <a:gd name="T35" fmla="*/ 30 h 1082"/>
                <a:gd name="T36" fmla="*/ 514 w 556"/>
                <a:gd name="T37" fmla="*/ 0 h 1082"/>
                <a:gd name="T38" fmla="*/ 460 w 556"/>
                <a:gd name="T39" fmla="*/ 24 h 1082"/>
                <a:gd name="T40" fmla="*/ 398 w 556"/>
                <a:gd name="T41" fmla="*/ 50 h 1082"/>
                <a:gd name="T42" fmla="*/ 286 w 556"/>
                <a:gd name="T43" fmla="*/ 106 h 1082"/>
                <a:gd name="T44" fmla="*/ 222 w 556"/>
                <a:gd name="T45" fmla="*/ 142 h 1082"/>
                <a:gd name="T46" fmla="*/ 168 w 556"/>
                <a:gd name="T47" fmla="*/ 182 h 1082"/>
                <a:gd name="T48" fmla="*/ 128 w 556"/>
                <a:gd name="T49" fmla="*/ 222 h 1082"/>
                <a:gd name="T50" fmla="*/ 100 w 556"/>
                <a:gd name="T51" fmla="*/ 266 h 1082"/>
                <a:gd name="T52" fmla="*/ 90 w 556"/>
                <a:gd name="T53" fmla="*/ 312 h 1082"/>
                <a:gd name="T54" fmla="*/ 96 w 556"/>
                <a:gd name="T55" fmla="*/ 364 h 1082"/>
                <a:gd name="T56" fmla="*/ 106 w 556"/>
                <a:gd name="T57" fmla="*/ 392 h 1082"/>
                <a:gd name="T58" fmla="*/ 72 w 556"/>
                <a:gd name="T59" fmla="*/ 404 h 1082"/>
                <a:gd name="T60" fmla="*/ 46 w 556"/>
                <a:gd name="T61" fmla="*/ 426 h 1082"/>
                <a:gd name="T62" fmla="*/ 26 w 556"/>
                <a:gd name="T63" fmla="*/ 456 h 1082"/>
                <a:gd name="T64" fmla="*/ 12 w 556"/>
                <a:gd name="T65" fmla="*/ 492 h 1082"/>
                <a:gd name="T66" fmla="*/ 4 w 556"/>
                <a:gd name="T67" fmla="*/ 534 h 1082"/>
                <a:gd name="T68" fmla="*/ 0 w 556"/>
                <a:gd name="T69" fmla="*/ 634 h 1082"/>
                <a:gd name="T70" fmla="*/ 2 w 556"/>
                <a:gd name="T71" fmla="*/ 690 h 1082"/>
                <a:gd name="T72" fmla="*/ 10 w 556"/>
                <a:gd name="T73" fmla="*/ 768 h 1082"/>
                <a:gd name="T74" fmla="*/ 26 w 556"/>
                <a:gd name="T75" fmla="*/ 840 h 1082"/>
                <a:gd name="T76" fmla="*/ 50 w 556"/>
                <a:gd name="T77" fmla="*/ 904 h 1082"/>
                <a:gd name="T78" fmla="*/ 80 w 556"/>
                <a:gd name="T79" fmla="*/ 960 h 1082"/>
                <a:gd name="T80" fmla="*/ 116 w 556"/>
                <a:gd name="T81" fmla="*/ 1008 h 1082"/>
                <a:gd name="T82" fmla="*/ 154 w 556"/>
                <a:gd name="T83" fmla="*/ 1044 h 1082"/>
                <a:gd name="T84" fmla="*/ 198 w 556"/>
                <a:gd name="T85" fmla="*/ 1068 h 1082"/>
                <a:gd name="T86" fmla="*/ 244 w 556"/>
                <a:gd name="T87" fmla="*/ 1082 h 1082"/>
                <a:gd name="T88" fmla="*/ 262 w 556"/>
                <a:gd name="T89" fmla="*/ 1082 h 1082"/>
                <a:gd name="T90" fmla="*/ 288 w 556"/>
                <a:gd name="T91" fmla="*/ 1076 h 1082"/>
                <a:gd name="T92" fmla="*/ 308 w 556"/>
                <a:gd name="T93" fmla="*/ 1062 h 1082"/>
                <a:gd name="T94" fmla="*/ 322 w 556"/>
                <a:gd name="T95" fmla="*/ 1040 h 1082"/>
                <a:gd name="T96" fmla="*/ 330 w 556"/>
                <a:gd name="T97" fmla="*/ 1010 h 1082"/>
                <a:gd name="T98" fmla="*/ 338 w 556"/>
                <a:gd name="T99" fmla="*/ 954 h 1082"/>
                <a:gd name="T100" fmla="*/ 342 w 556"/>
                <a:gd name="T101" fmla="*/ 92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6" h="1082">
                  <a:moveTo>
                    <a:pt x="342" y="920"/>
                  </a:moveTo>
                  <a:lnTo>
                    <a:pt x="342" y="920"/>
                  </a:lnTo>
                  <a:lnTo>
                    <a:pt x="350" y="880"/>
                  </a:lnTo>
                  <a:lnTo>
                    <a:pt x="356" y="836"/>
                  </a:lnTo>
                  <a:lnTo>
                    <a:pt x="362" y="780"/>
                  </a:lnTo>
                  <a:lnTo>
                    <a:pt x="362" y="750"/>
                  </a:lnTo>
                  <a:lnTo>
                    <a:pt x="364" y="718"/>
                  </a:lnTo>
                  <a:lnTo>
                    <a:pt x="362" y="686"/>
                  </a:lnTo>
                  <a:lnTo>
                    <a:pt x="360" y="654"/>
                  </a:lnTo>
                  <a:lnTo>
                    <a:pt x="354" y="622"/>
                  </a:lnTo>
                  <a:lnTo>
                    <a:pt x="348" y="592"/>
                  </a:lnTo>
                  <a:lnTo>
                    <a:pt x="338" y="562"/>
                  </a:lnTo>
                  <a:lnTo>
                    <a:pt x="324" y="534"/>
                  </a:lnTo>
                  <a:lnTo>
                    <a:pt x="324" y="534"/>
                  </a:lnTo>
                  <a:lnTo>
                    <a:pt x="344" y="532"/>
                  </a:lnTo>
                  <a:lnTo>
                    <a:pt x="364" y="530"/>
                  </a:lnTo>
                  <a:lnTo>
                    <a:pt x="382" y="524"/>
                  </a:lnTo>
                  <a:lnTo>
                    <a:pt x="398" y="516"/>
                  </a:lnTo>
                  <a:lnTo>
                    <a:pt x="416" y="508"/>
                  </a:lnTo>
                  <a:lnTo>
                    <a:pt x="430" y="496"/>
                  </a:lnTo>
                  <a:lnTo>
                    <a:pt x="446" y="484"/>
                  </a:lnTo>
                  <a:lnTo>
                    <a:pt x="460" y="470"/>
                  </a:lnTo>
                  <a:lnTo>
                    <a:pt x="472" y="456"/>
                  </a:lnTo>
                  <a:lnTo>
                    <a:pt x="484" y="438"/>
                  </a:lnTo>
                  <a:lnTo>
                    <a:pt x="494" y="420"/>
                  </a:lnTo>
                  <a:lnTo>
                    <a:pt x="504" y="402"/>
                  </a:lnTo>
                  <a:lnTo>
                    <a:pt x="522" y="362"/>
                  </a:lnTo>
                  <a:lnTo>
                    <a:pt x="536" y="320"/>
                  </a:lnTo>
                  <a:lnTo>
                    <a:pt x="546" y="276"/>
                  </a:lnTo>
                  <a:lnTo>
                    <a:pt x="554" y="230"/>
                  </a:lnTo>
                  <a:lnTo>
                    <a:pt x="556" y="186"/>
                  </a:lnTo>
                  <a:lnTo>
                    <a:pt x="556" y="142"/>
                  </a:lnTo>
                  <a:lnTo>
                    <a:pt x="550" y="102"/>
                  </a:lnTo>
                  <a:lnTo>
                    <a:pt x="542" y="64"/>
                  </a:lnTo>
                  <a:lnTo>
                    <a:pt x="538" y="46"/>
                  </a:lnTo>
                  <a:lnTo>
                    <a:pt x="530" y="30"/>
                  </a:lnTo>
                  <a:lnTo>
                    <a:pt x="524" y="14"/>
                  </a:lnTo>
                  <a:lnTo>
                    <a:pt x="514" y="0"/>
                  </a:lnTo>
                  <a:lnTo>
                    <a:pt x="514" y="0"/>
                  </a:lnTo>
                  <a:lnTo>
                    <a:pt x="460" y="24"/>
                  </a:lnTo>
                  <a:lnTo>
                    <a:pt x="398" y="50"/>
                  </a:lnTo>
                  <a:lnTo>
                    <a:pt x="398" y="50"/>
                  </a:lnTo>
                  <a:lnTo>
                    <a:pt x="322" y="86"/>
                  </a:lnTo>
                  <a:lnTo>
                    <a:pt x="286" y="106"/>
                  </a:lnTo>
                  <a:lnTo>
                    <a:pt x="252" y="124"/>
                  </a:lnTo>
                  <a:lnTo>
                    <a:pt x="222" y="142"/>
                  </a:lnTo>
                  <a:lnTo>
                    <a:pt x="194" y="162"/>
                  </a:lnTo>
                  <a:lnTo>
                    <a:pt x="168" y="182"/>
                  </a:lnTo>
                  <a:lnTo>
                    <a:pt x="146" y="202"/>
                  </a:lnTo>
                  <a:lnTo>
                    <a:pt x="128" y="222"/>
                  </a:lnTo>
                  <a:lnTo>
                    <a:pt x="112" y="244"/>
                  </a:lnTo>
                  <a:lnTo>
                    <a:pt x="100" y="266"/>
                  </a:lnTo>
                  <a:lnTo>
                    <a:pt x="94" y="288"/>
                  </a:lnTo>
                  <a:lnTo>
                    <a:pt x="90" y="312"/>
                  </a:lnTo>
                  <a:lnTo>
                    <a:pt x="90" y="338"/>
                  </a:lnTo>
                  <a:lnTo>
                    <a:pt x="96" y="364"/>
                  </a:lnTo>
                  <a:lnTo>
                    <a:pt x="106" y="392"/>
                  </a:lnTo>
                  <a:lnTo>
                    <a:pt x="106" y="392"/>
                  </a:lnTo>
                  <a:lnTo>
                    <a:pt x="88" y="396"/>
                  </a:lnTo>
                  <a:lnTo>
                    <a:pt x="72" y="404"/>
                  </a:lnTo>
                  <a:lnTo>
                    <a:pt x="58" y="414"/>
                  </a:lnTo>
                  <a:lnTo>
                    <a:pt x="46" y="426"/>
                  </a:lnTo>
                  <a:lnTo>
                    <a:pt x="36" y="440"/>
                  </a:lnTo>
                  <a:lnTo>
                    <a:pt x="26" y="456"/>
                  </a:lnTo>
                  <a:lnTo>
                    <a:pt x="18" y="472"/>
                  </a:lnTo>
                  <a:lnTo>
                    <a:pt x="12" y="492"/>
                  </a:lnTo>
                  <a:lnTo>
                    <a:pt x="8" y="512"/>
                  </a:lnTo>
                  <a:lnTo>
                    <a:pt x="4" y="534"/>
                  </a:lnTo>
                  <a:lnTo>
                    <a:pt x="0" y="580"/>
                  </a:lnTo>
                  <a:lnTo>
                    <a:pt x="0" y="634"/>
                  </a:lnTo>
                  <a:lnTo>
                    <a:pt x="2" y="690"/>
                  </a:lnTo>
                  <a:lnTo>
                    <a:pt x="2" y="690"/>
                  </a:lnTo>
                  <a:lnTo>
                    <a:pt x="6" y="730"/>
                  </a:lnTo>
                  <a:lnTo>
                    <a:pt x="10" y="768"/>
                  </a:lnTo>
                  <a:lnTo>
                    <a:pt x="18" y="806"/>
                  </a:lnTo>
                  <a:lnTo>
                    <a:pt x="26" y="840"/>
                  </a:lnTo>
                  <a:lnTo>
                    <a:pt x="38" y="874"/>
                  </a:lnTo>
                  <a:lnTo>
                    <a:pt x="50" y="904"/>
                  </a:lnTo>
                  <a:lnTo>
                    <a:pt x="64" y="934"/>
                  </a:lnTo>
                  <a:lnTo>
                    <a:pt x="80" y="960"/>
                  </a:lnTo>
                  <a:lnTo>
                    <a:pt x="98" y="986"/>
                  </a:lnTo>
                  <a:lnTo>
                    <a:pt x="116" y="1008"/>
                  </a:lnTo>
                  <a:lnTo>
                    <a:pt x="134" y="1028"/>
                  </a:lnTo>
                  <a:lnTo>
                    <a:pt x="154" y="1044"/>
                  </a:lnTo>
                  <a:lnTo>
                    <a:pt x="176" y="1058"/>
                  </a:lnTo>
                  <a:lnTo>
                    <a:pt x="198" y="1068"/>
                  </a:lnTo>
                  <a:lnTo>
                    <a:pt x="220" y="1076"/>
                  </a:lnTo>
                  <a:lnTo>
                    <a:pt x="244" y="1082"/>
                  </a:lnTo>
                  <a:lnTo>
                    <a:pt x="244" y="1082"/>
                  </a:lnTo>
                  <a:lnTo>
                    <a:pt x="262" y="1082"/>
                  </a:lnTo>
                  <a:lnTo>
                    <a:pt x="276" y="1080"/>
                  </a:lnTo>
                  <a:lnTo>
                    <a:pt x="288" y="1076"/>
                  </a:lnTo>
                  <a:lnTo>
                    <a:pt x="300" y="1070"/>
                  </a:lnTo>
                  <a:lnTo>
                    <a:pt x="308" y="1062"/>
                  </a:lnTo>
                  <a:lnTo>
                    <a:pt x="316" y="1052"/>
                  </a:lnTo>
                  <a:lnTo>
                    <a:pt x="322" y="1040"/>
                  </a:lnTo>
                  <a:lnTo>
                    <a:pt x="328" y="1026"/>
                  </a:lnTo>
                  <a:lnTo>
                    <a:pt x="330" y="1010"/>
                  </a:lnTo>
                  <a:lnTo>
                    <a:pt x="334" y="992"/>
                  </a:lnTo>
                  <a:lnTo>
                    <a:pt x="338" y="954"/>
                  </a:lnTo>
                  <a:lnTo>
                    <a:pt x="340" y="862"/>
                  </a:lnTo>
                  <a:lnTo>
                    <a:pt x="342" y="920"/>
                  </a:lnTo>
                  <a:close/>
                </a:path>
              </a:pathLst>
            </a:custGeom>
            <a:solidFill>
              <a:srgbClr val="00031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 name="Freeform 39"/>
            <p:cNvSpPr/>
            <p:nvPr/>
          </p:nvSpPr>
          <p:spPr bwMode="auto">
            <a:xfrm>
              <a:off x="10856913" y="2468563"/>
              <a:ext cx="882650" cy="1717675"/>
            </a:xfrm>
            <a:custGeom>
              <a:avLst/>
              <a:gdLst>
                <a:gd name="T0" fmla="*/ 342 w 556"/>
                <a:gd name="T1" fmla="*/ 920 h 1082"/>
                <a:gd name="T2" fmla="*/ 356 w 556"/>
                <a:gd name="T3" fmla="*/ 836 h 1082"/>
                <a:gd name="T4" fmla="*/ 362 w 556"/>
                <a:gd name="T5" fmla="*/ 750 h 1082"/>
                <a:gd name="T6" fmla="*/ 362 w 556"/>
                <a:gd name="T7" fmla="*/ 686 h 1082"/>
                <a:gd name="T8" fmla="*/ 354 w 556"/>
                <a:gd name="T9" fmla="*/ 622 h 1082"/>
                <a:gd name="T10" fmla="*/ 338 w 556"/>
                <a:gd name="T11" fmla="*/ 562 h 1082"/>
                <a:gd name="T12" fmla="*/ 324 w 556"/>
                <a:gd name="T13" fmla="*/ 534 h 1082"/>
                <a:gd name="T14" fmla="*/ 364 w 556"/>
                <a:gd name="T15" fmla="*/ 530 h 1082"/>
                <a:gd name="T16" fmla="*/ 398 w 556"/>
                <a:gd name="T17" fmla="*/ 516 h 1082"/>
                <a:gd name="T18" fmla="*/ 430 w 556"/>
                <a:gd name="T19" fmla="*/ 496 h 1082"/>
                <a:gd name="T20" fmla="*/ 460 w 556"/>
                <a:gd name="T21" fmla="*/ 470 h 1082"/>
                <a:gd name="T22" fmla="*/ 484 w 556"/>
                <a:gd name="T23" fmla="*/ 438 h 1082"/>
                <a:gd name="T24" fmla="*/ 504 w 556"/>
                <a:gd name="T25" fmla="*/ 402 h 1082"/>
                <a:gd name="T26" fmla="*/ 536 w 556"/>
                <a:gd name="T27" fmla="*/ 320 h 1082"/>
                <a:gd name="T28" fmla="*/ 554 w 556"/>
                <a:gd name="T29" fmla="*/ 230 h 1082"/>
                <a:gd name="T30" fmla="*/ 556 w 556"/>
                <a:gd name="T31" fmla="*/ 142 h 1082"/>
                <a:gd name="T32" fmla="*/ 542 w 556"/>
                <a:gd name="T33" fmla="*/ 64 h 1082"/>
                <a:gd name="T34" fmla="*/ 530 w 556"/>
                <a:gd name="T35" fmla="*/ 30 h 1082"/>
                <a:gd name="T36" fmla="*/ 514 w 556"/>
                <a:gd name="T37" fmla="*/ 0 h 1082"/>
                <a:gd name="T38" fmla="*/ 460 w 556"/>
                <a:gd name="T39" fmla="*/ 24 h 1082"/>
                <a:gd name="T40" fmla="*/ 398 w 556"/>
                <a:gd name="T41" fmla="*/ 50 h 1082"/>
                <a:gd name="T42" fmla="*/ 286 w 556"/>
                <a:gd name="T43" fmla="*/ 106 h 1082"/>
                <a:gd name="T44" fmla="*/ 222 w 556"/>
                <a:gd name="T45" fmla="*/ 142 h 1082"/>
                <a:gd name="T46" fmla="*/ 168 w 556"/>
                <a:gd name="T47" fmla="*/ 182 h 1082"/>
                <a:gd name="T48" fmla="*/ 128 w 556"/>
                <a:gd name="T49" fmla="*/ 222 h 1082"/>
                <a:gd name="T50" fmla="*/ 100 w 556"/>
                <a:gd name="T51" fmla="*/ 266 h 1082"/>
                <a:gd name="T52" fmla="*/ 90 w 556"/>
                <a:gd name="T53" fmla="*/ 312 h 1082"/>
                <a:gd name="T54" fmla="*/ 96 w 556"/>
                <a:gd name="T55" fmla="*/ 364 h 1082"/>
                <a:gd name="T56" fmla="*/ 106 w 556"/>
                <a:gd name="T57" fmla="*/ 392 h 1082"/>
                <a:gd name="T58" fmla="*/ 72 w 556"/>
                <a:gd name="T59" fmla="*/ 404 h 1082"/>
                <a:gd name="T60" fmla="*/ 46 w 556"/>
                <a:gd name="T61" fmla="*/ 426 h 1082"/>
                <a:gd name="T62" fmla="*/ 26 w 556"/>
                <a:gd name="T63" fmla="*/ 456 h 1082"/>
                <a:gd name="T64" fmla="*/ 12 w 556"/>
                <a:gd name="T65" fmla="*/ 492 h 1082"/>
                <a:gd name="T66" fmla="*/ 4 w 556"/>
                <a:gd name="T67" fmla="*/ 534 h 1082"/>
                <a:gd name="T68" fmla="*/ 0 w 556"/>
                <a:gd name="T69" fmla="*/ 634 h 1082"/>
                <a:gd name="T70" fmla="*/ 2 w 556"/>
                <a:gd name="T71" fmla="*/ 690 h 1082"/>
                <a:gd name="T72" fmla="*/ 10 w 556"/>
                <a:gd name="T73" fmla="*/ 768 h 1082"/>
                <a:gd name="T74" fmla="*/ 26 w 556"/>
                <a:gd name="T75" fmla="*/ 840 h 1082"/>
                <a:gd name="T76" fmla="*/ 50 w 556"/>
                <a:gd name="T77" fmla="*/ 904 h 1082"/>
                <a:gd name="T78" fmla="*/ 80 w 556"/>
                <a:gd name="T79" fmla="*/ 960 h 1082"/>
                <a:gd name="T80" fmla="*/ 116 w 556"/>
                <a:gd name="T81" fmla="*/ 1008 h 1082"/>
                <a:gd name="T82" fmla="*/ 154 w 556"/>
                <a:gd name="T83" fmla="*/ 1044 h 1082"/>
                <a:gd name="T84" fmla="*/ 198 w 556"/>
                <a:gd name="T85" fmla="*/ 1068 h 1082"/>
                <a:gd name="T86" fmla="*/ 244 w 556"/>
                <a:gd name="T87" fmla="*/ 1082 h 1082"/>
                <a:gd name="T88" fmla="*/ 262 w 556"/>
                <a:gd name="T89" fmla="*/ 1082 h 1082"/>
                <a:gd name="T90" fmla="*/ 288 w 556"/>
                <a:gd name="T91" fmla="*/ 1076 h 1082"/>
                <a:gd name="T92" fmla="*/ 308 w 556"/>
                <a:gd name="T93" fmla="*/ 1062 h 1082"/>
                <a:gd name="T94" fmla="*/ 322 w 556"/>
                <a:gd name="T95" fmla="*/ 1040 h 1082"/>
                <a:gd name="T96" fmla="*/ 330 w 556"/>
                <a:gd name="T97" fmla="*/ 1010 h 1082"/>
                <a:gd name="T98" fmla="*/ 338 w 556"/>
                <a:gd name="T99" fmla="*/ 954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6" h="1082">
                  <a:moveTo>
                    <a:pt x="342" y="920"/>
                  </a:moveTo>
                  <a:lnTo>
                    <a:pt x="342" y="920"/>
                  </a:lnTo>
                  <a:lnTo>
                    <a:pt x="350" y="880"/>
                  </a:lnTo>
                  <a:lnTo>
                    <a:pt x="356" y="836"/>
                  </a:lnTo>
                  <a:lnTo>
                    <a:pt x="362" y="780"/>
                  </a:lnTo>
                  <a:lnTo>
                    <a:pt x="362" y="750"/>
                  </a:lnTo>
                  <a:lnTo>
                    <a:pt x="364" y="718"/>
                  </a:lnTo>
                  <a:lnTo>
                    <a:pt x="362" y="686"/>
                  </a:lnTo>
                  <a:lnTo>
                    <a:pt x="360" y="654"/>
                  </a:lnTo>
                  <a:lnTo>
                    <a:pt x="354" y="622"/>
                  </a:lnTo>
                  <a:lnTo>
                    <a:pt x="348" y="592"/>
                  </a:lnTo>
                  <a:lnTo>
                    <a:pt x="338" y="562"/>
                  </a:lnTo>
                  <a:lnTo>
                    <a:pt x="324" y="534"/>
                  </a:lnTo>
                  <a:lnTo>
                    <a:pt x="324" y="534"/>
                  </a:lnTo>
                  <a:lnTo>
                    <a:pt x="344" y="532"/>
                  </a:lnTo>
                  <a:lnTo>
                    <a:pt x="364" y="530"/>
                  </a:lnTo>
                  <a:lnTo>
                    <a:pt x="382" y="524"/>
                  </a:lnTo>
                  <a:lnTo>
                    <a:pt x="398" y="516"/>
                  </a:lnTo>
                  <a:lnTo>
                    <a:pt x="416" y="508"/>
                  </a:lnTo>
                  <a:lnTo>
                    <a:pt x="430" y="496"/>
                  </a:lnTo>
                  <a:lnTo>
                    <a:pt x="446" y="484"/>
                  </a:lnTo>
                  <a:lnTo>
                    <a:pt x="460" y="470"/>
                  </a:lnTo>
                  <a:lnTo>
                    <a:pt x="472" y="456"/>
                  </a:lnTo>
                  <a:lnTo>
                    <a:pt x="484" y="438"/>
                  </a:lnTo>
                  <a:lnTo>
                    <a:pt x="494" y="420"/>
                  </a:lnTo>
                  <a:lnTo>
                    <a:pt x="504" y="402"/>
                  </a:lnTo>
                  <a:lnTo>
                    <a:pt x="522" y="362"/>
                  </a:lnTo>
                  <a:lnTo>
                    <a:pt x="536" y="320"/>
                  </a:lnTo>
                  <a:lnTo>
                    <a:pt x="546" y="276"/>
                  </a:lnTo>
                  <a:lnTo>
                    <a:pt x="554" y="230"/>
                  </a:lnTo>
                  <a:lnTo>
                    <a:pt x="556" y="186"/>
                  </a:lnTo>
                  <a:lnTo>
                    <a:pt x="556" y="142"/>
                  </a:lnTo>
                  <a:lnTo>
                    <a:pt x="550" y="102"/>
                  </a:lnTo>
                  <a:lnTo>
                    <a:pt x="542" y="64"/>
                  </a:lnTo>
                  <a:lnTo>
                    <a:pt x="538" y="46"/>
                  </a:lnTo>
                  <a:lnTo>
                    <a:pt x="530" y="30"/>
                  </a:lnTo>
                  <a:lnTo>
                    <a:pt x="524" y="14"/>
                  </a:lnTo>
                  <a:lnTo>
                    <a:pt x="514" y="0"/>
                  </a:lnTo>
                  <a:lnTo>
                    <a:pt x="514" y="0"/>
                  </a:lnTo>
                  <a:lnTo>
                    <a:pt x="460" y="24"/>
                  </a:lnTo>
                  <a:lnTo>
                    <a:pt x="398" y="50"/>
                  </a:lnTo>
                  <a:lnTo>
                    <a:pt x="398" y="50"/>
                  </a:lnTo>
                  <a:lnTo>
                    <a:pt x="322" y="86"/>
                  </a:lnTo>
                  <a:lnTo>
                    <a:pt x="286" y="106"/>
                  </a:lnTo>
                  <a:lnTo>
                    <a:pt x="252" y="124"/>
                  </a:lnTo>
                  <a:lnTo>
                    <a:pt x="222" y="142"/>
                  </a:lnTo>
                  <a:lnTo>
                    <a:pt x="194" y="162"/>
                  </a:lnTo>
                  <a:lnTo>
                    <a:pt x="168" y="182"/>
                  </a:lnTo>
                  <a:lnTo>
                    <a:pt x="146" y="202"/>
                  </a:lnTo>
                  <a:lnTo>
                    <a:pt x="128" y="222"/>
                  </a:lnTo>
                  <a:lnTo>
                    <a:pt x="112" y="244"/>
                  </a:lnTo>
                  <a:lnTo>
                    <a:pt x="100" y="266"/>
                  </a:lnTo>
                  <a:lnTo>
                    <a:pt x="94" y="288"/>
                  </a:lnTo>
                  <a:lnTo>
                    <a:pt x="90" y="312"/>
                  </a:lnTo>
                  <a:lnTo>
                    <a:pt x="90" y="338"/>
                  </a:lnTo>
                  <a:lnTo>
                    <a:pt x="96" y="364"/>
                  </a:lnTo>
                  <a:lnTo>
                    <a:pt x="106" y="392"/>
                  </a:lnTo>
                  <a:lnTo>
                    <a:pt x="106" y="392"/>
                  </a:lnTo>
                  <a:lnTo>
                    <a:pt x="88" y="396"/>
                  </a:lnTo>
                  <a:lnTo>
                    <a:pt x="72" y="404"/>
                  </a:lnTo>
                  <a:lnTo>
                    <a:pt x="58" y="414"/>
                  </a:lnTo>
                  <a:lnTo>
                    <a:pt x="46" y="426"/>
                  </a:lnTo>
                  <a:lnTo>
                    <a:pt x="36" y="440"/>
                  </a:lnTo>
                  <a:lnTo>
                    <a:pt x="26" y="456"/>
                  </a:lnTo>
                  <a:lnTo>
                    <a:pt x="18" y="472"/>
                  </a:lnTo>
                  <a:lnTo>
                    <a:pt x="12" y="492"/>
                  </a:lnTo>
                  <a:lnTo>
                    <a:pt x="8" y="512"/>
                  </a:lnTo>
                  <a:lnTo>
                    <a:pt x="4" y="534"/>
                  </a:lnTo>
                  <a:lnTo>
                    <a:pt x="0" y="580"/>
                  </a:lnTo>
                  <a:lnTo>
                    <a:pt x="0" y="634"/>
                  </a:lnTo>
                  <a:lnTo>
                    <a:pt x="2" y="690"/>
                  </a:lnTo>
                  <a:lnTo>
                    <a:pt x="2" y="690"/>
                  </a:lnTo>
                  <a:lnTo>
                    <a:pt x="6" y="730"/>
                  </a:lnTo>
                  <a:lnTo>
                    <a:pt x="10" y="768"/>
                  </a:lnTo>
                  <a:lnTo>
                    <a:pt x="18" y="806"/>
                  </a:lnTo>
                  <a:lnTo>
                    <a:pt x="26" y="840"/>
                  </a:lnTo>
                  <a:lnTo>
                    <a:pt x="38" y="874"/>
                  </a:lnTo>
                  <a:lnTo>
                    <a:pt x="50" y="904"/>
                  </a:lnTo>
                  <a:lnTo>
                    <a:pt x="64" y="934"/>
                  </a:lnTo>
                  <a:lnTo>
                    <a:pt x="80" y="960"/>
                  </a:lnTo>
                  <a:lnTo>
                    <a:pt x="98" y="986"/>
                  </a:lnTo>
                  <a:lnTo>
                    <a:pt x="116" y="1008"/>
                  </a:lnTo>
                  <a:lnTo>
                    <a:pt x="134" y="1028"/>
                  </a:lnTo>
                  <a:lnTo>
                    <a:pt x="154" y="1044"/>
                  </a:lnTo>
                  <a:lnTo>
                    <a:pt x="176" y="1058"/>
                  </a:lnTo>
                  <a:lnTo>
                    <a:pt x="198" y="1068"/>
                  </a:lnTo>
                  <a:lnTo>
                    <a:pt x="220" y="1076"/>
                  </a:lnTo>
                  <a:lnTo>
                    <a:pt x="244" y="1082"/>
                  </a:lnTo>
                  <a:lnTo>
                    <a:pt x="244" y="1082"/>
                  </a:lnTo>
                  <a:lnTo>
                    <a:pt x="262" y="1082"/>
                  </a:lnTo>
                  <a:lnTo>
                    <a:pt x="276" y="1080"/>
                  </a:lnTo>
                  <a:lnTo>
                    <a:pt x="288" y="1076"/>
                  </a:lnTo>
                  <a:lnTo>
                    <a:pt x="300" y="1070"/>
                  </a:lnTo>
                  <a:lnTo>
                    <a:pt x="308" y="1062"/>
                  </a:lnTo>
                  <a:lnTo>
                    <a:pt x="316" y="1052"/>
                  </a:lnTo>
                  <a:lnTo>
                    <a:pt x="322" y="1040"/>
                  </a:lnTo>
                  <a:lnTo>
                    <a:pt x="328" y="1026"/>
                  </a:lnTo>
                  <a:lnTo>
                    <a:pt x="330" y="1010"/>
                  </a:lnTo>
                  <a:lnTo>
                    <a:pt x="334" y="992"/>
                  </a:lnTo>
                  <a:lnTo>
                    <a:pt x="338" y="954"/>
                  </a:lnTo>
                  <a:lnTo>
                    <a:pt x="340" y="8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 name="Freeform 40"/>
            <p:cNvSpPr/>
            <p:nvPr/>
          </p:nvSpPr>
          <p:spPr bwMode="auto">
            <a:xfrm>
              <a:off x="12298363" y="4852988"/>
              <a:ext cx="307975" cy="692150"/>
            </a:xfrm>
            <a:custGeom>
              <a:avLst/>
              <a:gdLst>
                <a:gd name="T0" fmla="*/ 0 w 194"/>
                <a:gd name="T1" fmla="*/ 0 h 436"/>
                <a:gd name="T2" fmla="*/ 54 w 194"/>
                <a:gd name="T3" fmla="*/ 388 h 436"/>
                <a:gd name="T4" fmla="*/ 162 w 194"/>
                <a:gd name="T5" fmla="*/ 436 h 436"/>
                <a:gd name="T6" fmla="*/ 194 w 194"/>
                <a:gd name="T7" fmla="*/ 302 h 436"/>
                <a:gd name="T8" fmla="*/ 0 w 194"/>
                <a:gd name="T9" fmla="*/ 0 h 436"/>
              </a:gdLst>
              <a:ahLst/>
              <a:cxnLst>
                <a:cxn ang="0">
                  <a:pos x="T0" y="T1"/>
                </a:cxn>
                <a:cxn ang="0">
                  <a:pos x="T2" y="T3"/>
                </a:cxn>
                <a:cxn ang="0">
                  <a:pos x="T4" y="T5"/>
                </a:cxn>
                <a:cxn ang="0">
                  <a:pos x="T6" y="T7"/>
                </a:cxn>
                <a:cxn ang="0">
                  <a:pos x="T8" y="T9"/>
                </a:cxn>
              </a:cxnLst>
              <a:rect l="0" t="0" r="r" b="b"/>
              <a:pathLst>
                <a:path w="194" h="436">
                  <a:moveTo>
                    <a:pt x="0" y="0"/>
                  </a:moveTo>
                  <a:lnTo>
                    <a:pt x="54" y="388"/>
                  </a:lnTo>
                  <a:lnTo>
                    <a:pt x="162" y="436"/>
                  </a:lnTo>
                  <a:lnTo>
                    <a:pt x="194" y="302"/>
                  </a:lnTo>
                  <a:lnTo>
                    <a:pt x="0" y="0"/>
                  </a:lnTo>
                  <a:close/>
                </a:path>
              </a:pathLst>
            </a:custGeom>
            <a:solidFill>
              <a:srgbClr val="05283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0" name="Freeform 41"/>
            <p:cNvSpPr/>
            <p:nvPr/>
          </p:nvSpPr>
          <p:spPr bwMode="auto">
            <a:xfrm>
              <a:off x="11514138" y="3519488"/>
              <a:ext cx="238125" cy="146050"/>
            </a:xfrm>
            <a:custGeom>
              <a:avLst/>
              <a:gdLst>
                <a:gd name="T0" fmla="*/ 14 w 150"/>
                <a:gd name="T1" fmla="*/ 84 h 92"/>
                <a:gd name="T2" fmla="*/ 14 w 150"/>
                <a:gd name="T3" fmla="*/ 84 h 92"/>
                <a:gd name="T4" fmla="*/ 12 w 150"/>
                <a:gd name="T5" fmla="*/ 78 h 92"/>
                <a:gd name="T6" fmla="*/ 12 w 150"/>
                <a:gd name="T7" fmla="*/ 74 h 92"/>
                <a:gd name="T8" fmla="*/ 12 w 150"/>
                <a:gd name="T9" fmla="*/ 74 h 92"/>
                <a:gd name="T10" fmla="*/ 14 w 150"/>
                <a:gd name="T11" fmla="*/ 64 h 92"/>
                <a:gd name="T12" fmla="*/ 18 w 150"/>
                <a:gd name="T13" fmla="*/ 54 h 92"/>
                <a:gd name="T14" fmla="*/ 18 w 150"/>
                <a:gd name="T15" fmla="*/ 54 h 92"/>
                <a:gd name="T16" fmla="*/ 24 w 150"/>
                <a:gd name="T17" fmla="*/ 46 h 92"/>
                <a:gd name="T18" fmla="*/ 32 w 150"/>
                <a:gd name="T19" fmla="*/ 38 h 92"/>
                <a:gd name="T20" fmla="*/ 40 w 150"/>
                <a:gd name="T21" fmla="*/ 30 h 92"/>
                <a:gd name="T22" fmla="*/ 50 w 150"/>
                <a:gd name="T23" fmla="*/ 24 h 92"/>
                <a:gd name="T24" fmla="*/ 50 w 150"/>
                <a:gd name="T25" fmla="*/ 24 h 92"/>
                <a:gd name="T26" fmla="*/ 60 w 150"/>
                <a:gd name="T27" fmla="*/ 20 h 92"/>
                <a:gd name="T28" fmla="*/ 70 w 150"/>
                <a:gd name="T29" fmla="*/ 16 h 92"/>
                <a:gd name="T30" fmla="*/ 80 w 150"/>
                <a:gd name="T31" fmla="*/ 12 h 92"/>
                <a:gd name="T32" fmla="*/ 90 w 150"/>
                <a:gd name="T33" fmla="*/ 12 h 92"/>
                <a:gd name="T34" fmla="*/ 90 w 150"/>
                <a:gd name="T35" fmla="*/ 12 h 92"/>
                <a:gd name="T36" fmla="*/ 104 w 150"/>
                <a:gd name="T37" fmla="*/ 14 h 92"/>
                <a:gd name="T38" fmla="*/ 116 w 150"/>
                <a:gd name="T39" fmla="*/ 18 h 92"/>
                <a:gd name="T40" fmla="*/ 116 w 150"/>
                <a:gd name="T41" fmla="*/ 18 h 92"/>
                <a:gd name="T42" fmla="*/ 128 w 150"/>
                <a:gd name="T43" fmla="*/ 28 h 92"/>
                <a:gd name="T44" fmla="*/ 138 w 150"/>
                <a:gd name="T45" fmla="*/ 42 h 92"/>
                <a:gd name="T46" fmla="*/ 138 w 150"/>
                <a:gd name="T47" fmla="*/ 42 h 92"/>
                <a:gd name="T48" fmla="*/ 142 w 150"/>
                <a:gd name="T49" fmla="*/ 46 h 92"/>
                <a:gd name="T50" fmla="*/ 148 w 150"/>
                <a:gd name="T51" fmla="*/ 46 h 92"/>
                <a:gd name="T52" fmla="*/ 148 w 150"/>
                <a:gd name="T53" fmla="*/ 46 h 92"/>
                <a:gd name="T54" fmla="*/ 150 w 150"/>
                <a:gd name="T55" fmla="*/ 42 h 92"/>
                <a:gd name="T56" fmla="*/ 150 w 150"/>
                <a:gd name="T57" fmla="*/ 36 h 92"/>
                <a:gd name="T58" fmla="*/ 150 w 150"/>
                <a:gd name="T59" fmla="*/ 36 h 92"/>
                <a:gd name="T60" fmla="*/ 144 w 150"/>
                <a:gd name="T61" fmla="*/ 28 h 92"/>
                <a:gd name="T62" fmla="*/ 138 w 150"/>
                <a:gd name="T63" fmla="*/ 20 h 92"/>
                <a:gd name="T64" fmla="*/ 130 w 150"/>
                <a:gd name="T65" fmla="*/ 14 h 92"/>
                <a:gd name="T66" fmla="*/ 122 w 150"/>
                <a:gd name="T67" fmla="*/ 8 h 92"/>
                <a:gd name="T68" fmla="*/ 122 w 150"/>
                <a:gd name="T69" fmla="*/ 8 h 92"/>
                <a:gd name="T70" fmla="*/ 116 w 150"/>
                <a:gd name="T71" fmla="*/ 4 h 92"/>
                <a:gd name="T72" fmla="*/ 108 w 150"/>
                <a:gd name="T73" fmla="*/ 2 h 92"/>
                <a:gd name="T74" fmla="*/ 90 w 150"/>
                <a:gd name="T75" fmla="*/ 0 h 92"/>
                <a:gd name="T76" fmla="*/ 90 w 150"/>
                <a:gd name="T77" fmla="*/ 0 h 92"/>
                <a:gd name="T78" fmla="*/ 74 w 150"/>
                <a:gd name="T79" fmla="*/ 2 h 92"/>
                <a:gd name="T80" fmla="*/ 58 w 150"/>
                <a:gd name="T81" fmla="*/ 6 h 92"/>
                <a:gd name="T82" fmla="*/ 42 w 150"/>
                <a:gd name="T83" fmla="*/ 14 h 92"/>
                <a:gd name="T84" fmla="*/ 30 w 150"/>
                <a:gd name="T85" fmla="*/ 24 h 92"/>
                <a:gd name="T86" fmla="*/ 30 w 150"/>
                <a:gd name="T87" fmla="*/ 24 h 92"/>
                <a:gd name="T88" fmla="*/ 18 w 150"/>
                <a:gd name="T89" fmla="*/ 36 h 92"/>
                <a:gd name="T90" fmla="*/ 8 w 150"/>
                <a:gd name="T91" fmla="*/ 48 h 92"/>
                <a:gd name="T92" fmla="*/ 8 w 150"/>
                <a:gd name="T93" fmla="*/ 48 h 92"/>
                <a:gd name="T94" fmla="*/ 2 w 150"/>
                <a:gd name="T95" fmla="*/ 60 h 92"/>
                <a:gd name="T96" fmla="*/ 0 w 150"/>
                <a:gd name="T97" fmla="*/ 74 h 92"/>
                <a:gd name="T98" fmla="*/ 0 w 150"/>
                <a:gd name="T99" fmla="*/ 74 h 92"/>
                <a:gd name="T100" fmla="*/ 2 w 150"/>
                <a:gd name="T101" fmla="*/ 82 h 92"/>
                <a:gd name="T102" fmla="*/ 4 w 150"/>
                <a:gd name="T103" fmla="*/ 90 h 92"/>
                <a:gd name="T104" fmla="*/ 4 w 150"/>
                <a:gd name="T105" fmla="*/ 90 h 92"/>
                <a:gd name="T106" fmla="*/ 8 w 150"/>
                <a:gd name="T107" fmla="*/ 92 h 92"/>
                <a:gd name="T108" fmla="*/ 12 w 150"/>
                <a:gd name="T109" fmla="*/ 92 h 92"/>
                <a:gd name="T110" fmla="*/ 12 w 150"/>
                <a:gd name="T111" fmla="*/ 92 h 92"/>
                <a:gd name="T112" fmla="*/ 16 w 150"/>
                <a:gd name="T113" fmla="*/ 88 h 92"/>
                <a:gd name="T114" fmla="*/ 14 w 150"/>
                <a:gd name="T115" fmla="*/ 84 h 92"/>
                <a:gd name="T116" fmla="*/ 14 w 150"/>
                <a:gd name="T117" fmla="*/ 8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 h="92">
                  <a:moveTo>
                    <a:pt x="14" y="84"/>
                  </a:moveTo>
                  <a:lnTo>
                    <a:pt x="14" y="84"/>
                  </a:lnTo>
                  <a:lnTo>
                    <a:pt x="12" y="78"/>
                  </a:lnTo>
                  <a:lnTo>
                    <a:pt x="12" y="74"/>
                  </a:lnTo>
                  <a:lnTo>
                    <a:pt x="12" y="74"/>
                  </a:lnTo>
                  <a:lnTo>
                    <a:pt x="14" y="64"/>
                  </a:lnTo>
                  <a:lnTo>
                    <a:pt x="18" y="54"/>
                  </a:lnTo>
                  <a:lnTo>
                    <a:pt x="18" y="54"/>
                  </a:lnTo>
                  <a:lnTo>
                    <a:pt x="24" y="46"/>
                  </a:lnTo>
                  <a:lnTo>
                    <a:pt x="32" y="38"/>
                  </a:lnTo>
                  <a:lnTo>
                    <a:pt x="40" y="30"/>
                  </a:lnTo>
                  <a:lnTo>
                    <a:pt x="50" y="24"/>
                  </a:lnTo>
                  <a:lnTo>
                    <a:pt x="50" y="24"/>
                  </a:lnTo>
                  <a:lnTo>
                    <a:pt x="60" y="20"/>
                  </a:lnTo>
                  <a:lnTo>
                    <a:pt x="70" y="16"/>
                  </a:lnTo>
                  <a:lnTo>
                    <a:pt x="80" y="12"/>
                  </a:lnTo>
                  <a:lnTo>
                    <a:pt x="90" y="12"/>
                  </a:lnTo>
                  <a:lnTo>
                    <a:pt x="90" y="12"/>
                  </a:lnTo>
                  <a:lnTo>
                    <a:pt x="104" y="14"/>
                  </a:lnTo>
                  <a:lnTo>
                    <a:pt x="116" y="18"/>
                  </a:lnTo>
                  <a:lnTo>
                    <a:pt x="116" y="18"/>
                  </a:lnTo>
                  <a:lnTo>
                    <a:pt x="128" y="28"/>
                  </a:lnTo>
                  <a:lnTo>
                    <a:pt x="138" y="42"/>
                  </a:lnTo>
                  <a:lnTo>
                    <a:pt x="138" y="42"/>
                  </a:lnTo>
                  <a:lnTo>
                    <a:pt x="142" y="46"/>
                  </a:lnTo>
                  <a:lnTo>
                    <a:pt x="148" y="46"/>
                  </a:lnTo>
                  <a:lnTo>
                    <a:pt x="148" y="46"/>
                  </a:lnTo>
                  <a:lnTo>
                    <a:pt x="150" y="42"/>
                  </a:lnTo>
                  <a:lnTo>
                    <a:pt x="150" y="36"/>
                  </a:lnTo>
                  <a:lnTo>
                    <a:pt x="150" y="36"/>
                  </a:lnTo>
                  <a:lnTo>
                    <a:pt x="144" y="28"/>
                  </a:lnTo>
                  <a:lnTo>
                    <a:pt x="138" y="20"/>
                  </a:lnTo>
                  <a:lnTo>
                    <a:pt x="130" y="14"/>
                  </a:lnTo>
                  <a:lnTo>
                    <a:pt x="122" y="8"/>
                  </a:lnTo>
                  <a:lnTo>
                    <a:pt x="122" y="8"/>
                  </a:lnTo>
                  <a:lnTo>
                    <a:pt x="116" y="4"/>
                  </a:lnTo>
                  <a:lnTo>
                    <a:pt x="108" y="2"/>
                  </a:lnTo>
                  <a:lnTo>
                    <a:pt x="90" y="0"/>
                  </a:lnTo>
                  <a:lnTo>
                    <a:pt x="90" y="0"/>
                  </a:lnTo>
                  <a:lnTo>
                    <a:pt x="74" y="2"/>
                  </a:lnTo>
                  <a:lnTo>
                    <a:pt x="58" y="6"/>
                  </a:lnTo>
                  <a:lnTo>
                    <a:pt x="42" y="14"/>
                  </a:lnTo>
                  <a:lnTo>
                    <a:pt x="30" y="24"/>
                  </a:lnTo>
                  <a:lnTo>
                    <a:pt x="30" y="24"/>
                  </a:lnTo>
                  <a:lnTo>
                    <a:pt x="18" y="36"/>
                  </a:lnTo>
                  <a:lnTo>
                    <a:pt x="8" y="48"/>
                  </a:lnTo>
                  <a:lnTo>
                    <a:pt x="8" y="48"/>
                  </a:lnTo>
                  <a:lnTo>
                    <a:pt x="2" y="60"/>
                  </a:lnTo>
                  <a:lnTo>
                    <a:pt x="0" y="74"/>
                  </a:lnTo>
                  <a:lnTo>
                    <a:pt x="0" y="74"/>
                  </a:lnTo>
                  <a:lnTo>
                    <a:pt x="2" y="82"/>
                  </a:lnTo>
                  <a:lnTo>
                    <a:pt x="4" y="90"/>
                  </a:lnTo>
                  <a:lnTo>
                    <a:pt x="4" y="90"/>
                  </a:lnTo>
                  <a:lnTo>
                    <a:pt x="8" y="92"/>
                  </a:lnTo>
                  <a:lnTo>
                    <a:pt x="12" y="92"/>
                  </a:lnTo>
                  <a:lnTo>
                    <a:pt x="12" y="92"/>
                  </a:lnTo>
                  <a:lnTo>
                    <a:pt x="16" y="88"/>
                  </a:lnTo>
                  <a:lnTo>
                    <a:pt x="14" y="84"/>
                  </a:lnTo>
                  <a:lnTo>
                    <a:pt x="14" y="84"/>
                  </a:lnTo>
                  <a:close/>
                </a:path>
              </a:pathLst>
            </a:custGeom>
            <a:solidFill>
              <a:srgbClr val="6B5E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 name="Freeform 42"/>
            <p:cNvSpPr/>
            <p:nvPr/>
          </p:nvSpPr>
          <p:spPr bwMode="auto">
            <a:xfrm>
              <a:off x="11942763" y="3408363"/>
              <a:ext cx="247650" cy="104775"/>
            </a:xfrm>
            <a:custGeom>
              <a:avLst/>
              <a:gdLst>
                <a:gd name="T0" fmla="*/ 14 w 156"/>
                <a:gd name="T1" fmla="*/ 60 h 66"/>
                <a:gd name="T2" fmla="*/ 14 w 156"/>
                <a:gd name="T3" fmla="*/ 60 h 66"/>
                <a:gd name="T4" fmla="*/ 12 w 156"/>
                <a:gd name="T5" fmla="*/ 56 h 66"/>
                <a:gd name="T6" fmla="*/ 12 w 156"/>
                <a:gd name="T7" fmla="*/ 56 h 66"/>
                <a:gd name="T8" fmla="*/ 14 w 156"/>
                <a:gd name="T9" fmla="*/ 48 h 66"/>
                <a:gd name="T10" fmla="*/ 18 w 156"/>
                <a:gd name="T11" fmla="*/ 40 h 66"/>
                <a:gd name="T12" fmla="*/ 18 w 156"/>
                <a:gd name="T13" fmla="*/ 40 h 66"/>
                <a:gd name="T14" fmla="*/ 30 w 156"/>
                <a:gd name="T15" fmla="*/ 30 h 66"/>
                <a:gd name="T16" fmla="*/ 46 w 156"/>
                <a:gd name="T17" fmla="*/ 20 h 66"/>
                <a:gd name="T18" fmla="*/ 46 w 156"/>
                <a:gd name="T19" fmla="*/ 20 h 66"/>
                <a:gd name="T20" fmla="*/ 66 w 156"/>
                <a:gd name="T21" fmla="*/ 14 h 66"/>
                <a:gd name="T22" fmla="*/ 86 w 156"/>
                <a:gd name="T23" fmla="*/ 12 h 66"/>
                <a:gd name="T24" fmla="*/ 86 w 156"/>
                <a:gd name="T25" fmla="*/ 12 h 66"/>
                <a:gd name="T26" fmla="*/ 96 w 156"/>
                <a:gd name="T27" fmla="*/ 12 h 66"/>
                <a:gd name="T28" fmla="*/ 106 w 156"/>
                <a:gd name="T29" fmla="*/ 14 h 66"/>
                <a:gd name="T30" fmla="*/ 114 w 156"/>
                <a:gd name="T31" fmla="*/ 18 h 66"/>
                <a:gd name="T32" fmla="*/ 122 w 156"/>
                <a:gd name="T33" fmla="*/ 22 h 66"/>
                <a:gd name="T34" fmla="*/ 122 w 156"/>
                <a:gd name="T35" fmla="*/ 22 h 66"/>
                <a:gd name="T36" fmla="*/ 130 w 156"/>
                <a:gd name="T37" fmla="*/ 28 h 66"/>
                <a:gd name="T38" fmla="*/ 136 w 156"/>
                <a:gd name="T39" fmla="*/ 36 h 66"/>
                <a:gd name="T40" fmla="*/ 140 w 156"/>
                <a:gd name="T41" fmla="*/ 48 h 66"/>
                <a:gd name="T42" fmla="*/ 144 w 156"/>
                <a:gd name="T43" fmla="*/ 60 h 66"/>
                <a:gd name="T44" fmla="*/ 144 w 156"/>
                <a:gd name="T45" fmla="*/ 60 h 66"/>
                <a:gd name="T46" fmla="*/ 146 w 156"/>
                <a:gd name="T47" fmla="*/ 64 h 66"/>
                <a:gd name="T48" fmla="*/ 150 w 156"/>
                <a:gd name="T49" fmla="*/ 64 h 66"/>
                <a:gd name="T50" fmla="*/ 150 w 156"/>
                <a:gd name="T51" fmla="*/ 64 h 66"/>
                <a:gd name="T52" fmla="*/ 154 w 156"/>
                <a:gd name="T53" fmla="*/ 62 h 66"/>
                <a:gd name="T54" fmla="*/ 156 w 156"/>
                <a:gd name="T55" fmla="*/ 58 h 66"/>
                <a:gd name="T56" fmla="*/ 156 w 156"/>
                <a:gd name="T57" fmla="*/ 58 h 66"/>
                <a:gd name="T58" fmla="*/ 152 w 156"/>
                <a:gd name="T59" fmla="*/ 42 h 66"/>
                <a:gd name="T60" fmla="*/ 146 w 156"/>
                <a:gd name="T61" fmla="*/ 30 h 66"/>
                <a:gd name="T62" fmla="*/ 138 w 156"/>
                <a:gd name="T63" fmla="*/ 20 h 66"/>
                <a:gd name="T64" fmla="*/ 130 w 156"/>
                <a:gd name="T65" fmla="*/ 12 h 66"/>
                <a:gd name="T66" fmla="*/ 130 w 156"/>
                <a:gd name="T67" fmla="*/ 12 h 66"/>
                <a:gd name="T68" fmla="*/ 120 w 156"/>
                <a:gd name="T69" fmla="*/ 6 h 66"/>
                <a:gd name="T70" fmla="*/ 108 w 156"/>
                <a:gd name="T71" fmla="*/ 2 h 66"/>
                <a:gd name="T72" fmla="*/ 98 w 156"/>
                <a:gd name="T73" fmla="*/ 0 h 66"/>
                <a:gd name="T74" fmla="*/ 86 w 156"/>
                <a:gd name="T75" fmla="*/ 0 h 66"/>
                <a:gd name="T76" fmla="*/ 86 w 156"/>
                <a:gd name="T77" fmla="*/ 0 h 66"/>
                <a:gd name="T78" fmla="*/ 70 w 156"/>
                <a:gd name="T79" fmla="*/ 0 h 66"/>
                <a:gd name="T80" fmla="*/ 56 w 156"/>
                <a:gd name="T81" fmla="*/ 4 h 66"/>
                <a:gd name="T82" fmla="*/ 42 w 156"/>
                <a:gd name="T83" fmla="*/ 10 h 66"/>
                <a:gd name="T84" fmla="*/ 28 w 156"/>
                <a:gd name="T85" fmla="*/ 16 h 66"/>
                <a:gd name="T86" fmla="*/ 28 w 156"/>
                <a:gd name="T87" fmla="*/ 16 h 66"/>
                <a:gd name="T88" fmla="*/ 18 w 156"/>
                <a:gd name="T89" fmla="*/ 24 h 66"/>
                <a:gd name="T90" fmla="*/ 10 w 156"/>
                <a:gd name="T91" fmla="*/ 34 h 66"/>
                <a:gd name="T92" fmla="*/ 10 w 156"/>
                <a:gd name="T93" fmla="*/ 34 h 66"/>
                <a:gd name="T94" fmla="*/ 4 w 156"/>
                <a:gd name="T95" fmla="*/ 44 h 66"/>
                <a:gd name="T96" fmla="*/ 0 w 156"/>
                <a:gd name="T97" fmla="*/ 56 h 66"/>
                <a:gd name="T98" fmla="*/ 0 w 156"/>
                <a:gd name="T99" fmla="*/ 56 h 66"/>
                <a:gd name="T100" fmla="*/ 2 w 156"/>
                <a:gd name="T101" fmla="*/ 62 h 66"/>
                <a:gd name="T102" fmla="*/ 2 w 156"/>
                <a:gd name="T103" fmla="*/ 62 h 66"/>
                <a:gd name="T104" fmla="*/ 4 w 156"/>
                <a:gd name="T105" fmla="*/ 66 h 66"/>
                <a:gd name="T106" fmla="*/ 8 w 156"/>
                <a:gd name="T107" fmla="*/ 66 h 66"/>
                <a:gd name="T108" fmla="*/ 8 w 156"/>
                <a:gd name="T109" fmla="*/ 66 h 66"/>
                <a:gd name="T110" fmla="*/ 12 w 156"/>
                <a:gd name="T111" fmla="*/ 64 h 66"/>
                <a:gd name="T112" fmla="*/ 14 w 156"/>
                <a:gd name="T113" fmla="*/ 60 h 66"/>
                <a:gd name="T114" fmla="*/ 14 w 156"/>
                <a:gd name="T115"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66">
                  <a:moveTo>
                    <a:pt x="14" y="60"/>
                  </a:moveTo>
                  <a:lnTo>
                    <a:pt x="14" y="60"/>
                  </a:lnTo>
                  <a:lnTo>
                    <a:pt x="12" y="56"/>
                  </a:lnTo>
                  <a:lnTo>
                    <a:pt x="12" y="56"/>
                  </a:lnTo>
                  <a:lnTo>
                    <a:pt x="14" y="48"/>
                  </a:lnTo>
                  <a:lnTo>
                    <a:pt x="18" y="40"/>
                  </a:lnTo>
                  <a:lnTo>
                    <a:pt x="18" y="40"/>
                  </a:lnTo>
                  <a:lnTo>
                    <a:pt x="30" y="30"/>
                  </a:lnTo>
                  <a:lnTo>
                    <a:pt x="46" y="20"/>
                  </a:lnTo>
                  <a:lnTo>
                    <a:pt x="46" y="20"/>
                  </a:lnTo>
                  <a:lnTo>
                    <a:pt x="66" y="14"/>
                  </a:lnTo>
                  <a:lnTo>
                    <a:pt x="86" y="12"/>
                  </a:lnTo>
                  <a:lnTo>
                    <a:pt x="86" y="12"/>
                  </a:lnTo>
                  <a:lnTo>
                    <a:pt x="96" y="12"/>
                  </a:lnTo>
                  <a:lnTo>
                    <a:pt x="106" y="14"/>
                  </a:lnTo>
                  <a:lnTo>
                    <a:pt x="114" y="18"/>
                  </a:lnTo>
                  <a:lnTo>
                    <a:pt x="122" y="22"/>
                  </a:lnTo>
                  <a:lnTo>
                    <a:pt x="122" y="22"/>
                  </a:lnTo>
                  <a:lnTo>
                    <a:pt x="130" y="28"/>
                  </a:lnTo>
                  <a:lnTo>
                    <a:pt x="136" y="36"/>
                  </a:lnTo>
                  <a:lnTo>
                    <a:pt x="140" y="48"/>
                  </a:lnTo>
                  <a:lnTo>
                    <a:pt x="144" y="60"/>
                  </a:lnTo>
                  <a:lnTo>
                    <a:pt x="144" y="60"/>
                  </a:lnTo>
                  <a:lnTo>
                    <a:pt x="146" y="64"/>
                  </a:lnTo>
                  <a:lnTo>
                    <a:pt x="150" y="64"/>
                  </a:lnTo>
                  <a:lnTo>
                    <a:pt x="150" y="64"/>
                  </a:lnTo>
                  <a:lnTo>
                    <a:pt x="154" y="62"/>
                  </a:lnTo>
                  <a:lnTo>
                    <a:pt x="156" y="58"/>
                  </a:lnTo>
                  <a:lnTo>
                    <a:pt x="156" y="58"/>
                  </a:lnTo>
                  <a:lnTo>
                    <a:pt x="152" y="42"/>
                  </a:lnTo>
                  <a:lnTo>
                    <a:pt x="146" y="30"/>
                  </a:lnTo>
                  <a:lnTo>
                    <a:pt x="138" y="20"/>
                  </a:lnTo>
                  <a:lnTo>
                    <a:pt x="130" y="12"/>
                  </a:lnTo>
                  <a:lnTo>
                    <a:pt x="130" y="12"/>
                  </a:lnTo>
                  <a:lnTo>
                    <a:pt x="120" y="6"/>
                  </a:lnTo>
                  <a:lnTo>
                    <a:pt x="108" y="2"/>
                  </a:lnTo>
                  <a:lnTo>
                    <a:pt x="98" y="0"/>
                  </a:lnTo>
                  <a:lnTo>
                    <a:pt x="86" y="0"/>
                  </a:lnTo>
                  <a:lnTo>
                    <a:pt x="86" y="0"/>
                  </a:lnTo>
                  <a:lnTo>
                    <a:pt x="70" y="0"/>
                  </a:lnTo>
                  <a:lnTo>
                    <a:pt x="56" y="4"/>
                  </a:lnTo>
                  <a:lnTo>
                    <a:pt x="42" y="10"/>
                  </a:lnTo>
                  <a:lnTo>
                    <a:pt x="28" y="16"/>
                  </a:lnTo>
                  <a:lnTo>
                    <a:pt x="28" y="16"/>
                  </a:lnTo>
                  <a:lnTo>
                    <a:pt x="18" y="24"/>
                  </a:lnTo>
                  <a:lnTo>
                    <a:pt x="10" y="34"/>
                  </a:lnTo>
                  <a:lnTo>
                    <a:pt x="10" y="34"/>
                  </a:lnTo>
                  <a:lnTo>
                    <a:pt x="4" y="44"/>
                  </a:lnTo>
                  <a:lnTo>
                    <a:pt x="0" y="56"/>
                  </a:lnTo>
                  <a:lnTo>
                    <a:pt x="0" y="56"/>
                  </a:lnTo>
                  <a:lnTo>
                    <a:pt x="2" y="62"/>
                  </a:lnTo>
                  <a:lnTo>
                    <a:pt x="2" y="62"/>
                  </a:lnTo>
                  <a:lnTo>
                    <a:pt x="4" y="66"/>
                  </a:lnTo>
                  <a:lnTo>
                    <a:pt x="8" y="66"/>
                  </a:lnTo>
                  <a:lnTo>
                    <a:pt x="8" y="66"/>
                  </a:lnTo>
                  <a:lnTo>
                    <a:pt x="12" y="64"/>
                  </a:lnTo>
                  <a:lnTo>
                    <a:pt x="14" y="60"/>
                  </a:lnTo>
                  <a:lnTo>
                    <a:pt x="14" y="60"/>
                  </a:lnTo>
                  <a:close/>
                </a:path>
              </a:pathLst>
            </a:custGeom>
            <a:solidFill>
              <a:srgbClr val="6B5E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 name="Freeform 43"/>
            <p:cNvSpPr/>
            <p:nvPr/>
          </p:nvSpPr>
          <p:spPr bwMode="auto">
            <a:xfrm>
              <a:off x="11206163" y="3741738"/>
              <a:ext cx="241300" cy="225425"/>
            </a:xfrm>
            <a:custGeom>
              <a:avLst/>
              <a:gdLst>
                <a:gd name="T0" fmla="*/ 144 w 152"/>
                <a:gd name="T1" fmla="*/ 122 h 142"/>
                <a:gd name="T2" fmla="*/ 144 w 152"/>
                <a:gd name="T3" fmla="*/ 122 h 142"/>
                <a:gd name="T4" fmla="*/ 134 w 152"/>
                <a:gd name="T5" fmla="*/ 130 h 142"/>
                <a:gd name="T6" fmla="*/ 124 w 152"/>
                <a:gd name="T7" fmla="*/ 138 h 142"/>
                <a:gd name="T8" fmla="*/ 112 w 152"/>
                <a:gd name="T9" fmla="*/ 140 h 142"/>
                <a:gd name="T10" fmla="*/ 98 w 152"/>
                <a:gd name="T11" fmla="*/ 142 h 142"/>
                <a:gd name="T12" fmla="*/ 82 w 152"/>
                <a:gd name="T13" fmla="*/ 140 h 142"/>
                <a:gd name="T14" fmla="*/ 68 w 152"/>
                <a:gd name="T15" fmla="*/ 136 h 142"/>
                <a:gd name="T16" fmla="*/ 54 w 152"/>
                <a:gd name="T17" fmla="*/ 130 h 142"/>
                <a:gd name="T18" fmla="*/ 38 w 152"/>
                <a:gd name="T19" fmla="*/ 120 h 142"/>
                <a:gd name="T20" fmla="*/ 38 w 152"/>
                <a:gd name="T21" fmla="*/ 120 h 142"/>
                <a:gd name="T22" fmla="*/ 26 w 152"/>
                <a:gd name="T23" fmla="*/ 108 h 142"/>
                <a:gd name="T24" fmla="*/ 16 w 152"/>
                <a:gd name="T25" fmla="*/ 96 h 142"/>
                <a:gd name="T26" fmla="*/ 8 w 152"/>
                <a:gd name="T27" fmla="*/ 82 h 142"/>
                <a:gd name="T28" fmla="*/ 2 w 152"/>
                <a:gd name="T29" fmla="*/ 70 h 142"/>
                <a:gd name="T30" fmla="*/ 0 w 152"/>
                <a:gd name="T31" fmla="*/ 56 h 142"/>
                <a:gd name="T32" fmla="*/ 0 w 152"/>
                <a:gd name="T33" fmla="*/ 42 h 142"/>
                <a:gd name="T34" fmla="*/ 2 w 152"/>
                <a:gd name="T35" fmla="*/ 30 h 142"/>
                <a:gd name="T36" fmla="*/ 8 w 152"/>
                <a:gd name="T37" fmla="*/ 20 h 142"/>
                <a:gd name="T38" fmla="*/ 8 w 152"/>
                <a:gd name="T39" fmla="*/ 20 h 142"/>
                <a:gd name="T40" fmla="*/ 18 w 152"/>
                <a:gd name="T41" fmla="*/ 10 h 142"/>
                <a:gd name="T42" fmla="*/ 28 w 152"/>
                <a:gd name="T43" fmla="*/ 4 h 142"/>
                <a:gd name="T44" fmla="*/ 40 w 152"/>
                <a:gd name="T45" fmla="*/ 0 h 142"/>
                <a:gd name="T46" fmla="*/ 54 w 152"/>
                <a:gd name="T47" fmla="*/ 0 h 142"/>
                <a:gd name="T48" fmla="*/ 70 w 152"/>
                <a:gd name="T49" fmla="*/ 2 h 142"/>
                <a:gd name="T50" fmla="*/ 84 w 152"/>
                <a:gd name="T51" fmla="*/ 6 h 142"/>
                <a:gd name="T52" fmla="*/ 98 w 152"/>
                <a:gd name="T53" fmla="*/ 12 h 142"/>
                <a:gd name="T54" fmla="*/ 114 w 152"/>
                <a:gd name="T55" fmla="*/ 22 h 142"/>
                <a:gd name="T56" fmla="*/ 114 w 152"/>
                <a:gd name="T57" fmla="*/ 22 h 142"/>
                <a:gd name="T58" fmla="*/ 126 w 152"/>
                <a:gd name="T59" fmla="*/ 32 h 142"/>
                <a:gd name="T60" fmla="*/ 136 w 152"/>
                <a:gd name="T61" fmla="*/ 46 h 142"/>
                <a:gd name="T62" fmla="*/ 144 w 152"/>
                <a:gd name="T63" fmla="*/ 58 h 142"/>
                <a:gd name="T64" fmla="*/ 150 w 152"/>
                <a:gd name="T65" fmla="*/ 72 h 142"/>
                <a:gd name="T66" fmla="*/ 152 w 152"/>
                <a:gd name="T67" fmla="*/ 86 h 142"/>
                <a:gd name="T68" fmla="*/ 152 w 152"/>
                <a:gd name="T69" fmla="*/ 98 h 142"/>
                <a:gd name="T70" fmla="*/ 150 w 152"/>
                <a:gd name="T71" fmla="*/ 110 h 142"/>
                <a:gd name="T72" fmla="*/ 144 w 152"/>
                <a:gd name="T73" fmla="*/ 122 h 142"/>
                <a:gd name="T74" fmla="*/ 144 w 152"/>
                <a:gd name="T75" fmla="*/ 12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142">
                  <a:moveTo>
                    <a:pt x="144" y="122"/>
                  </a:moveTo>
                  <a:lnTo>
                    <a:pt x="144" y="122"/>
                  </a:lnTo>
                  <a:lnTo>
                    <a:pt x="134" y="130"/>
                  </a:lnTo>
                  <a:lnTo>
                    <a:pt x="124" y="138"/>
                  </a:lnTo>
                  <a:lnTo>
                    <a:pt x="112" y="140"/>
                  </a:lnTo>
                  <a:lnTo>
                    <a:pt x="98" y="142"/>
                  </a:lnTo>
                  <a:lnTo>
                    <a:pt x="82" y="140"/>
                  </a:lnTo>
                  <a:lnTo>
                    <a:pt x="68" y="136"/>
                  </a:lnTo>
                  <a:lnTo>
                    <a:pt x="54" y="130"/>
                  </a:lnTo>
                  <a:lnTo>
                    <a:pt x="38" y="120"/>
                  </a:lnTo>
                  <a:lnTo>
                    <a:pt x="38" y="120"/>
                  </a:lnTo>
                  <a:lnTo>
                    <a:pt x="26" y="108"/>
                  </a:lnTo>
                  <a:lnTo>
                    <a:pt x="16" y="96"/>
                  </a:lnTo>
                  <a:lnTo>
                    <a:pt x="8" y="82"/>
                  </a:lnTo>
                  <a:lnTo>
                    <a:pt x="2" y="70"/>
                  </a:lnTo>
                  <a:lnTo>
                    <a:pt x="0" y="56"/>
                  </a:lnTo>
                  <a:lnTo>
                    <a:pt x="0" y="42"/>
                  </a:lnTo>
                  <a:lnTo>
                    <a:pt x="2" y="30"/>
                  </a:lnTo>
                  <a:lnTo>
                    <a:pt x="8" y="20"/>
                  </a:lnTo>
                  <a:lnTo>
                    <a:pt x="8" y="20"/>
                  </a:lnTo>
                  <a:lnTo>
                    <a:pt x="18" y="10"/>
                  </a:lnTo>
                  <a:lnTo>
                    <a:pt x="28" y="4"/>
                  </a:lnTo>
                  <a:lnTo>
                    <a:pt x="40" y="0"/>
                  </a:lnTo>
                  <a:lnTo>
                    <a:pt x="54" y="0"/>
                  </a:lnTo>
                  <a:lnTo>
                    <a:pt x="70" y="2"/>
                  </a:lnTo>
                  <a:lnTo>
                    <a:pt x="84" y="6"/>
                  </a:lnTo>
                  <a:lnTo>
                    <a:pt x="98" y="12"/>
                  </a:lnTo>
                  <a:lnTo>
                    <a:pt x="114" y="22"/>
                  </a:lnTo>
                  <a:lnTo>
                    <a:pt x="114" y="22"/>
                  </a:lnTo>
                  <a:lnTo>
                    <a:pt x="126" y="32"/>
                  </a:lnTo>
                  <a:lnTo>
                    <a:pt x="136" y="46"/>
                  </a:lnTo>
                  <a:lnTo>
                    <a:pt x="144" y="58"/>
                  </a:lnTo>
                  <a:lnTo>
                    <a:pt x="150" y="72"/>
                  </a:lnTo>
                  <a:lnTo>
                    <a:pt x="152" y="86"/>
                  </a:lnTo>
                  <a:lnTo>
                    <a:pt x="152" y="98"/>
                  </a:lnTo>
                  <a:lnTo>
                    <a:pt x="150" y="110"/>
                  </a:lnTo>
                  <a:lnTo>
                    <a:pt x="144" y="122"/>
                  </a:lnTo>
                  <a:lnTo>
                    <a:pt x="144" y="122"/>
                  </a:lnTo>
                  <a:close/>
                </a:path>
              </a:pathLst>
            </a:custGeom>
            <a:solidFill>
              <a:srgbClr val="B19C8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 name="Freeform 44"/>
            <p:cNvSpPr/>
            <p:nvPr/>
          </p:nvSpPr>
          <p:spPr bwMode="auto">
            <a:xfrm>
              <a:off x="12298363" y="4852988"/>
              <a:ext cx="241300" cy="377825"/>
            </a:xfrm>
            <a:custGeom>
              <a:avLst/>
              <a:gdLst>
                <a:gd name="T0" fmla="*/ 152 w 152"/>
                <a:gd name="T1" fmla="*/ 238 h 238"/>
                <a:gd name="T2" fmla="*/ 0 w 152"/>
                <a:gd name="T3" fmla="*/ 0 h 238"/>
                <a:gd name="T4" fmla="*/ 8 w 152"/>
                <a:gd name="T5" fmla="*/ 56 h 238"/>
                <a:gd name="T6" fmla="*/ 152 w 152"/>
                <a:gd name="T7" fmla="*/ 238 h 238"/>
              </a:gdLst>
              <a:ahLst/>
              <a:cxnLst>
                <a:cxn ang="0">
                  <a:pos x="T0" y="T1"/>
                </a:cxn>
                <a:cxn ang="0">
                  <a:pos x="T2" y="T3"/>
                </a:cxn>
                <a:cxn ang="0">
                  <a:pos x="T4" y="T5"/>
                </a:cxn>
                <a:cxn ang="0">
                  <a:pos x="T6" y="T7"/>
                </a:cxn>
              </a:cxnLst>
              <a:rect l="0" t="0" r="r" b="b"/>
              <a:pathLst>
                <a:path w="152" h="238">
                  <a:moveTo>
                    <a:pt x="152" y="238"/>
                  </a:moveTo>
                  <a:lnTo>
                    <a:pt x="0" y="0"/>
                  </a:lnTo>
                  <a:lnTo>
                    <a:pt x="8" y="56"/>
                  </a:lnTo>
                  <a:lnTo>
                    <a:pt x="152" y="238"/>
                  </a:lnTo>
                  <a:close/>
                </a:path>
              </a:pathLst>
            </a:custGeom>
            <a:solidFill>
              <a:schemeClr val="accent2">
                <a:lumMod val="75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94" name="Freeform 45"/>
            <p:cNvSpPr/>
            <p:nvPr/>
          </p:nvSpPr>
          <p:spPr bwMode="auto">
            <a:xfrm>
              <a:off x="12298363" y="4852988"/>
              <a:ext cx="241300" cy="377825"/>
            </a:xfrm>
            <a:custGeom>
              <a:avLst/>
              <a:gdLst>
                <a:gd name="T0" fmla="*/ 152 w 152"/>
                <a:gd name="T1" fmla="*/ 238 h 238"/>
                <a:gd name="T2" fmla="*/ 0 w 152"/>
                <a:gd name="T3" fmla="*/ 0 h 238"/>
                <a:gd name="T4" fmla="*/ 8 w 152"/>
                <a:gd name="T5" fmla="*/ 56 h 238"/>
              </a:gdLst>
              <a:ahLst/>
              <a:cxnLst>
                <a:cxn ang="0">
                  <a:pos x="T0" y="T1"/>
                </a:cxn>
                <a:cxn ang="0">
                  <a:pos x="T2" y="T3"/>
                </a:cxn>
                <a:cxn ang="0">
                  <a:pos x="T4" y="T5"/>
                </a:cxn>
              </a:cxnLst>
              <a:rect l="0" t="0" r="r" b="b"/>
              <a:pathLst>
                <a:path w="152" h="238">
                  <a:moveTo>
                    <a:pt x="152" y="238"/>
                  </a:moveTo>
                  <a:lnTo>
                    <a:pt x="0" y="0"/>
                  </a:lnTo>
                  <a:lnTo>
                    <a:pt x="8"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 name="Freeform 46"/>
            <p:cNvSpPr/>
            <p:nvPr/>
          </p:nvSpPr>
          <p:spPr bwMode="auto">
            <a:xfrm>
              <a:off x="12311063" y="4941888"/>
              <a:ext cx="295275" cy="603250"/>
            </a:xfrm>
            <a:custGeom>
              <a:avLst/>
              <a:gdLst>
                <a:gd name="T0" fmla="*/ 0 w 186"/>
                <a:gd name="T1" fmla="*/ 0 h 380"/>
                <a:gd name="T2" fmla="*/ 46 w 186"/>
                <a:gd name="T3" fmla="*/ 332 h 380"/>
                <a:gd name="T4" fmla="*/ 154 w 186"/>
                <a:gd name="T5" fmla="*/ 380 h 380"/>
                <a:gd name="T6" fmla="*/ 186 w 186"/>
                <a:gd name="T7" fmla="*/ 246 h 380"/>
                <a:gd name="T8" fmla="*/ 144 w 186"/>
                <a:gd name="T9" fmla="*/ 182 h 380"/>
                <a:gd name="T10" fmla="*/ 0 w 186"/>
                <a:gd name="T11" fmla="*/ 0 h 380"/>
              </a:gdLst>
              <a:ahLst/>
              <a:cxnLst>
                <a:cxn ang="0">
                  <a:pos x="T0" y="T1"/>
                </a:cxn>
                <a:cxn ang="0">
                  <a:pos x="T2" y="T3"/>
                </a:cxn>
                <a:cxn ang="0">
                  <a:pos x="T4" y="T5"/>
                </a:cxn>
                <a:cxn ang="0">
                  <a:pos x="T6" y="T7"/>
                </a:cxn>
                <a:cxn ang="0">
                  <a:pos x="T8" y="T9"/>
                </a:cxn>
                <a:cxn ang="0">
                  <a:pos x="T10" y="T11"/>
                </a:cxn>
              </a:cxnLst>
              <a:rect l="0" t="0" r="r" b="b"/>
              <a:pathLst>
                <a:path w="186" h="380">
                  <a:moveTo>
                    <a:pt x="0" y="0"/>
                  </a:moveTo>
                  <a:lnTo>
                    <a:pt x="46" y="332"/>
                  </a:lnTo>
                  <a:lnTo>
                    <a:pt x="154" y="380"/>
                  </a:lnTo>
                  <a:lnTo>
                    <a:pt x="186" y="246"/>
                  </a:lnTo>
                  <a:lnTo>
                    <a:pt x="144" y="182"/>
                  </a:lnTo>
                  <a:lnTo>
                    <a:pt x="0" y="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96" name="Freeform 47"/>
            <p:cNvSpPr/>
            <p:nvPr/>
          </p:nvSpPr>
          <p:spPr bwMode="auto">
            <a:xfrm>
              <a:off x="12311063" y="4941888"/>
              <a:ext cx="295275" cy="603250"/>
            </a:xfrm>
            <a:custGeom>
              <a:avLst/>
              <a:gdLst>
                <a:gd name="T0" fmla="*/ 0 w 186"/>
                <a:gd name="T1" fmla="*/ 0 h 380"/>
                <a:gd name="T2" fmla="*/ 46 w 186"/>
                <a:gd name="T3" fmla="*/ 332 h 380"/>
                <a:gd name="T4" fmla="*/ 154 w 186"/>
                <a:gd name="T5" fmla="*/ 380 h 380"/>
                <a:gd name="T6" fmla="*/ 186 w 186"/>
                <a:gd name="T7" fmla="*/ 246 h 380"/>
                <a:gd name="T8" fmla="*/ 144 w 186"/>
                <a:gd name="T9" fmla="*/ 182 h 380"/>
              </a:gdLst>
              <a:ahLst/>
              <a:cxnLst>
                <a:cxn ang="0">
                  <a:pos x="T0" y="T1"/>
                </a:cxn>
                <a:cxn ang="0">
                  <a:pos x="T2" y="T3"/>
                </a:cxn>
                <a:cxn ang="0">
                  <a:pos x="T4" y="T5"/>
                </a:cxn>
                <a:cxn ang="0">
                  <a:pos x="T6" y="T7"/>
                </a:cxn>
                <a:cxn ang="0">
                  <a:pos x="T8" y="T9"/>
                </a:cxn>
              </a:cxnLst>
              <a:rect l="0" t="0" r="r" b="b"/>
              <a:pathLst>
                <a:path w="186" h="380">
                  <a:moveTo>
                    <a:pt x="0" y="0"/>
                  </a:moveTo>
                  <a:lnTo>
                    <a:pt x="46" y="332"/>
                  </a:lnTo>
                  <a:lnTo>
                    <a:pt x="154" y="380"/>
                  </a:lnTo>
                  <a:lnTo>
                    <a:pt x="186" y="246"/>
                  </a:lnTo>
                  <a:lnTo>
                    <a:pt x="144"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grpSp>
        <p:nvGrpSpPr>
          <p:cNvPr id="97" name="组合 96"/>
          <p:cNvGrpSpPr/>
          <p:nvPr/>
        </p:nvGrpSpPr>
        <p:grpSpPr>
          <a:xfrm>
            <a:off x="6052898" y="1514115"/>
            <a:ext cx="4794837" cy="1339615"/>
            <a:chOff x="5233132" y="1556744"/>
            <a:chExt cx="4794629" cy="1338892"/>
          </a:xfrm>
        </p:grpSpPr>
        <p:grpSp>
          <p:nvGrpSpPr>
            <p:cNvPr id="98" name="组合 97"/>
            <p:cNvGrpSpPr/>
            <p:nvPr/>
          </p:nvGrpSpPr>
          <p:grpSpPr>
            <a:xfrm>
              <a:off x="5442041" y="1556744"/>
              <a:ext cx="4585720" cy="1338892"/>
              <a:chOff x="5841004" y="1388597"/>
              <a:chExt cx="4585720" cy="1338892"/>
            </a:xfrm>
          </p:grpSpPr>
          <p:sp>
            <p:nvSpPr>
              <p:cNvPr id="100" name="MH_SubTitle_1"/>
              <p:cNvSpPr>
                <a:spLocks noChangeArrowheads="1"/>
              </p:cNvSpPr>
              <p:nvPr/>
            </p:nvSpPr>
            <p:spPr bwMode="auto">
              <a:xfrm flipH="1">
                <a:off x="5841004" y="1388597"/>
                <a:ext cx="1415711" cy="461416"/>
              </a:xfrm>
              <a:prstGeom prst="rect">
                <a:avLst/>
              </a:prstGeom>
              <a:noFill/>
            </p:spPr>
            <p:txBody>
              <a:bodyPr wrap="none" rtlCol="0">
                <a:spAutoFit/>
              </a:bodyPr>
              <a:lstStyle/>
              <a:p>
                <a:r>
                  <a:rPr lang="zh-CN" altLang="en-US" sz="2400" b="1" dirty="0" smtClean="0">
                    <a:solidFill>
                      <a:schemeClr val="accent2"/>
                    </a:solidFill>
                    <a:latin typeface="微软雅黑" panose="020B0503020204020204" pitchFamily="34" charset="-122"/>
                    <a:ea typeface="微软雅黑" panose="020B0503020204020204" pitchFamily="34" charset="-122"/>
                  </a:rPr>
                  <a:t>态度端正</a:t>
                </a:r>
                <a:endParaRPr lang="zh-CN" altLang="en-US" sz="2400" b="1" dirty="0">
                  <a:solidFill>
                    <a:schemeClr val="accent2"/>
                  </a:solidFill>
                  <a:latin typeface="微软雅黑" panose="020B0503020204020204" pitchFamily="34" charset="-122"/>
                  <a:ea typeface="微软雅黑" panose="020B0503020204020204" pitchFamily="34" charset="-122"/>
                </a:endParaRPr>
              </a:p>
            </p:txBody>
          </p:sp>
          <p:sp>
            <p:nvSpPr>
              <p:cNvPr id="101" name="Rectangle 5"/>
              <p:cNvSpPr/>
              <p:nvPr/>
            </p:nvSpPr>
            <p:spPr bwMode="auto">
              <a:xfrm>
                <a:off x="5980703" y="1914981"/>
                <a:ext cx="4446021" cy="81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t"/>
              <a:lstStyle/>
              <a:p>
                <a:r>
                  <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rPr>
                  <a:t>态度端正，工作学习态度端正，能够认真完成本岗本职各项工作，虚心学习</a:t>
                </a: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rPr>
                  <a:t>。</a:t>
                </a:r>
                <a:r>
                  <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rPr>
                  <a:t>懂得摆正心态，具备全局眼光，懂得处理好个人与集体的关系。</a:t>
                </a:r>
              </a:p>
              <a:p>
                <a:endPar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cxnSp>
          <p:nvCxnSpPr>
            <p:cNvPr id="99" name="直接连接符 98"/>
            <p:cNvCxnSpPr/>
            <p:nvPr/>
          </p:nvCxnSpPr>
          <p:spPr>
            <a:xfrm>
              <a:off x="5233132" y="1985192"/>
              <a:ext cx="2966458" cy="0"/>
            </a:xfrm>
            <a:prstGeom prst="line">
              <a:avLst/>
            </a:prstGeom>
            <a:ln w="19050">
              <a:solidFill>
                <a:schemeClr val="accent2"/>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102" name="组合 101"/>
          <p:cNvGrpSpPr/>
          <p:nvPr/>
        </p:nvGrpSpPr>
        <p:grpSpPr>
          <a:xfrm>
            <a:off x="6727598" y="3170301"/>
            <a:ext cx="4696200" cy="1318755"/>
            <a:chOff x="5907805" y="3212034"/>
            <a:chExt cx="4695996" cy="1318042"/>
          </a:xfrm>
        </p:grpSpPr>
        <p:grpSp>
          <p:nvGrpSpPr>
            <p:cNvPr id="103" name="组合 102"/>
            <p:cNvGrpSpPr/>
            <p:nvPr/>
          </p:nvGrpSpPr>
          <p:grpSpPr>
            <a:xfrm>
              <a:off x="5931266" y="3212034"/>
              <a:ext cx="4672535" cy="1318042"/>
              <a:chOff x="5841004" y="2643475"/>
              <a:chExt cx="4672535" cy="1318042"/>
            </a:xfrm>
          </p:grpSpPr>
          <p:sp>
            <p:nvSpPr>
              <p:cNvPr id="105" name="MH_SubTitle_1"/>
              <p:cNvSpPr>
                <a:spLocks noChangeArrowheads="1"/>
              </p:cNvSpPr>
              <p:nvPr/>
            </p:nvSpPr>
            <p:spPr bwMode="auto">
              <a:xfrm flipH="1">
                <a:off x="5841004" y="2643475"/>
                <a:ext cx="1723474" cy="461415"/>
              </a:xfrm>
              <a:prstGeom prst="rect">
                <a:avLst/>
              </a:prstGeom>
              <a:noFill/>
            </p:spPr>
            <p:txBody>
              <a:bodyPr wrap="none" rtlCol="0">
                <a:spAutoFit/>
              </a:bodyPr>
              <a:lstStyle/>
              <a:p>
                <a:r>
                  <a:rPr lang="zh-CN" altLang="en-US" sz="2400" b="1" dirty="0" smtClean="0">
                    <a:solidFill>
                      <a:srgbClr val="EA6103"/>
                    </a:solidFill>
                    <a:latin typeface="微软雅黑" panose="020B0503020204020204" pitchFamily="34" charset="-122"/>
                    <a:ea typeface="微软雅黑" panose="020B0503020204020204" pitchFamily="34" charset="-122"/>
                  </a:rPr>
                  <a:t>良好的心态</a:t>
                </a:r>
                <a:endParaRPr lang="zh-CN" altLang="en-US" sz="2400" b="1" dirty="0">
                  <a:solidFill>
                    <a:srgbClr val="EA6103"/>
                  </a:solidFill>
                  <a:latin typeface="微软雅黑" panose="020B0503020204020204" pitchFamily="34" charset="-122"/>
                  <a:ea typeface="微软雅黑" panose="020B0503020204020204" pitchFamily="34" charset="-122"/>
                </a:endParaRPr>
              </a:p>
            </p:txBody>
          </p:sp>
          <p:sp>
            <p:nvSpPr>
              <p:cNvPr id="106" name="Rectangle 5"/>
              <p:cNvSpPr/>
              <p:nvPr/>
            </p:nvSpPr>
            <p:spPr bwMode="auto">
              <a:xfrm>
                <a:off x="5980706" y="3149009"/>
                <a:ext cx="4532833" cy="81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t"/>
              <a:lstStyle/>
              <a:p>
                <a:pPr>
                  <a:lnSpc>
                    <a:spcPct val="150000"/>
                  </a:lnSpc>
                </a:pPr>
                <a:r>
                  <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rPr>
                  <a:t>懂得摆正心态，具备全局眼光，懂得处理好个人与集体的关系</a:t>
                </a: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rPr>
                  <a:t>。</a:t>
                </a:r>
                <a:endPar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cxnSp>
          <p:nvCxnSpPr>
            <p:cNvPr id="104" name="直接连接符 103"/>
            <p:cNvCxnSpPr/>
            <p:nvPr/>
          </p:nvCxnSpPr>
          <p:spPr>
            <a:xfrm>
              <a:off x="5907805" y="3669060"/>
              <a:ext cx="2966458" cy="0"/>
            </a:xfrm>
            <a:prstGeom prst="line">
              <a:avLst/>
            </a:prstGeom>
            <a:ln w="19050">
              <a:solidFill>
                <a:schemeClr val="accent4"/>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07" name="组合 106"/>
          <p:cNvGrpSpPr/>
          <p:nvPr/>
        </p:nvGrpSpPr>
        <p:grpSpPr>
          <a:xfrm>
            <a:off x="6017648" y="4725938"/>
            <a:ext cx="4817698" cy="1393994"/>
            <a:chOff x="5210272" y="4939293"/>
            <a:chExt cx="4817489" cy="1393240"/>
          </a:xfrm>
        </p:grpSpPr>
        <p:grpSp>
          <p:nvGrpSpPr>
            <p:cNvPr id="108" name="组合 107"/>
            <p:cNvGrpSpPr/>
            <p:nvPr/>
          </p:nvGrpSpPr>
          <p:grpSpPr>
            <a:xfrm>
              <a:off x="5302340" y="4939293"/>
              <a:ext cx="4725421" cy="1393240"/>
              <a:chOff x="5678803" y="4892574"/>
              <a:chExt cx="4725421" cy="1393240"/>
            </a:xfrm>
          </p:grpSpPr>
          <p:sp>
            <p:nvSpPr>
              <p:cNvPr id="110" name="MH_SubTitle_1"/>
              <p:cNvSpPr>
                <a:spLocks noChangeArrowheads="1"/>
              </p:cNvSpPr>
              <p:nvPr/>
            </p:nvSpPr>
            <p:spPr bwMode="auto">
              <a:xfrm flipH="1">
                <a:off x="5678803" y="4892574"/>
                <a:ext cx="2031237" cy="461415"/>
              </a:xfrm>
              <a:prstGeom prst="rect">
                <a:avLst/>
              </a:prstGeom>
              <a:noFill/>
            </p:spPr>
            <p:txBody>
              <a:bodyPr wrap="none" rtlCol="0">
                <a:spAutoFit/>
              </a:bodyPr>
              <a:lstStyle/>
              <a:p>
                <a:r>
                  <a:rPr lang="zh-CN" altLang="en-US" sz="2400" b="1" dirty="0" smtClean="0">
                    <a:solidFill>
                      <a:schemeClr val="accent3"/>
                    </a:solidFill>
                    <a:latin typeface="微软雅黑" panose="020B0503020204020204" pitchFamily="34" charset="-122"/>
                    <a:ea typeface="微软雅黑" panose="020B0503020204020204" pitchFamily="34" charset="-122"/>
                  </a:rPr>
                  <a:t>团队合作能力</a:t>
                </a:r>
                <a:endParaRPr lang="zh-CN" altLang="en-US" sz="2400" b="1" dirty="0">
                  <a:solidFill>
                    <a:schemeClr val="accent3"/>
                  </a:solidFill>
                  <a:latin typeface="微软雅黑" panose="020B0503020204020204" pitchFamily="34" charset="-122"/>
                  <a:ea typeface="微软雅黑" panose="020B0503020204020204" pitchFamily="34" charset="-122"/>
                </a:endParaRPr>
              </a:p>
            </p:txBody>
          </p:sp>
          <p:sp>
            <p:nvSpPr>
              <p:cNvPr id="111" name="Rectangle 5"/>
              <p:cNvSpPr/>
              <p:nvPr/>
            </p:nvSpPr>
            <p:spPr bwMode="auto">
              <a:xfrm>
                <a:off x="5818504" y="5473306"/>
                <a:ext cx="4585720" cy="81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t"/>
              <a:lstStyle/>
              <a:p>
                <a:r>
                  <a:rPr lang="zh-CN" altLang="en-US" sz="1400" dirty="0">
                    <a:solidFill>
                      <a:schemeClr val="tx1">
                        <a:lumMod val="65000"/>
                        <a:lumOff val="35000"/>
                      </a:schemeClr>
                    </a:solidFill>
                  </a:rPr>
                  <a:t>团结合作，团队意识强，能与领导、同事们保持良好的合作关系</a:t>
                </a:r>
                <a:r>
                  <a:rPr lang="zh-CN" altLang="en-US" sz="1400" dirty="0" smtClean="0">
                    <a:solidFill>
                      <a:schemeClr val="tx1">
                        <a:lumMod val="65000"/>
                        <a:lumOff val="35000"/>
                      </a:schemeClr>
                    </a:solidFill>
                  </a:rPr>
                  <a:t>。</a:t>
                </a:r>
                <a:r>
                  <a:rPr lang="zh-CN" altLang="en-US" sz="1400" dirty="0">
                    <a:solidFill>
                      <a:schemeClr val="tx1">
                        <a:lumMod val="65000"/>
                        <a:lumOff val="35000"/>
                      </a:schemeClr>
                    </a:solidFill>
                  </a:rPr>
                  <a:t>有较强的电脑技能，善用各种电脑软件完成工作，并有一定的创新。</a:t>
                </a:r>
              </a:p>
              <a:p>
                <a:endParaRPr lang="zh-CN" altLang="en-US" sz="1400" dirty="0">
                  <a:solidFill>
                    <a:schemeClr val="tx1">
                      <a:lumMod val="65000"/>
                      <a:lumOff val="35000"/>
                    </a:schemeClr>
                  </a:solidFill>
                </a:endParaRPr>
              </a:p>
            </p:txBody>
          </p:sp>
        </p:grpSp>
        <p:cxnSp>
          <p:nvCxnSpPr>
            <p:cNvPr id="109" name="直接连接符 108"/>
            <p:cNvCxnSpPr/>
            <p:nvPr/>
          </p:nvCxnSpPr>
          <p:spPr>
            <a:xfrm>
              <a:off x="5210272" y="5432319"/>
              <a:ext cx="2966458" cy="0"/>
            </a:xfrm>
            <a:prstGeom prst="line">
              <a:avLst/>
            </a:prstGeom>
            <a:ln w="19050">
              <a:solidFill>
                <a:schemeClr val="accent3"/>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2" name="组合 111"/>
          <p:cNvGrpSpPr/>
          <p:nvPr/>
        </p:nvGrpSpPr>
        <p:grpSpPr>
          <a:xfrm>
            <a:off x="4936665" y="1562665"/>
            <a:ext cx="965618" cy="966098"/>
            <a:chOff x="4116949" y="1605269"/>
            <a:chExt cx="965576" cy="965576"/>
          </a:xfrm>
        </p:grpSpPr>
        <p:sp>
          <p:nvSpPr>
            <p:cNvPr id="113" name="椭圆 112"/>
            <p:cNvSpPr/>
            <p:nvPr/>
          </p:nvSpPr>
          <p:spPr>
            <a:xfrm>
              <a:off x="4116949" y="1605269"/>
              <a:ext cx="965576" cy="965576"/>
            </a:xfrm>
            <a:prstGeom prst="ellipse">
              <a:avLst/>
            </a:prstGeom>
            <a:solidFill>
              <a:schemeClr val="accent2"/>
            </a:solidFill>
            <a:ln w="28575" cap="flat">
              <a:noFill/>
              <a:prstDash val="solid"/>
              <a:miter lim="800000"/>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14" name="KSO_Shape"/>
            <p:cNvSpPr/>
            <p:nvPr/>
          </p:nvSpPr>
          <p:spPr bwMode="auto">
            <a:xfrm>
              <a:off x="4365794" y="1854116"/>
              <a:ext cx="467886" cy="467882"/>
            </a:xfrm>
            <a:custGeom>
              <a:avLst/>
              <a:gdLst>
                <a:gd name="T0" fmla="*/ 1767542 w 3927"/>
                <a:gd name="T1" fmla="*/ 308011 h 3928"/>
                <a:gd name="T2" fmla="*/ 1684137 w 3927"/>
                <a:gd name="T3" fmla="*/ 390514 h 3928"/>
                <a:gd name="T4" fmla="*/ 1406885 w 3927"/>
                <a:gd name="T5" fmla="*/ 115046 h 3928"/>
                <a:gd name="T6" fmla="*/ 1490290 w 3927"/>
                <a:gd name="T7" fmla="*/ 32084 h 3928"/>
                <a:gd name="T8" fmla="*/ 1597525 w 3927"/>
                <a:gd name="T9" fmla="*/ 28876 h 3928"/>
                <a:gd name="T10" fmla="*/ 1770750 w 3927"/>
                <a:gd name="T11" fmla="*/ 200757 h 3928"/>
                <a:gd name="T12" fmla="*/ 1767542 w 3927"/>
                <a:gd name="T13" fmla="*/ 308011 h 3928"/>
                <a:gd name="T14" fmla="*/ 1032021 w 3927"/>
                <a:gd name="T15" fmla="*/ 1039078 h 3928"/>
                <a:gd name="T16" fmla="*/ 754768 w 3927"/>
                <a:gd name="T17" fmla="*/ 763152 h 3928"/>
                <a:gd name="T18" fmla="*/ 1364724 w 3927"/>
                <a:gd name="T19" fmla="*/ 156756 h 3928"/>
                <a:gd name="T20" fmla="*/ 1641977 w 3927"/>
                <a:gd name="T21" fmla="*/ 432682 h 3928"/>
                <a:gd name="T22" fmla="*/ 1032021 w 3927"/>
                <a:gd name="T23" fmla="*/ 1039078 h 3928"/>
                <a:gd name="T24" fmla="*/ 993526 w 3927"/>
                <a:gd name="T25" fmla="*/ 1077121 h 3928"/>
                <a:gd name="T26" fmla="*/ 605373 w 3927"/>
                <a:gd name="T27" fmla="*/ 1187584 h 3928"/>
                <a:gd name="T28" fmla="*/ 716274 w 3927"/>
                <a:gd name="T29" fmla="*/ 801653 h 3928"/>
                <a:gd name="T30" fmla="*/ 993526 w 3927"/>
                <a:gd name="T31" fmla="*/ 1077121 h 3928"/>
                <a:gd name="T32" fmla="*/ 352867 w 3927"/>
                <a:gd name="T33" fmla="*/ 226883 h 3928"/>
                <a:gd name="T34" fmla="*/ 179641 w 3927"/>
                <a:gd name="T35" fmla="*/ 400597 h 3928"/>
                <a:gd name="T36" fmla="*/ 179641 w 3927"/>
                <a:gd name="T37" fmla="*/ 1447468 h 3928"/>
                <a:gd name="T38" fmla="*/ 352867 w 3927"/>
                <a:gd name="T39" fmla="*/ 1620724 h 3928"/>
                <a:gd name="T40" fmla="*/ 1400011 w 3927"/>
                <a:gd name="T41" fmla="*/ 1620724 h 3928"/>
                <a:gd name="T42" fmla="*/ 1573236 w 3927"/>
                <a:gd name="T43" fmla="*/ 1447468 h 3928"/>
                <a:gd name="T44" fmla="*/ 1573236 w 3927"/>
                <a:gd name="T45" fmla="*/ 759485 h 3928"/>
                <a:gd name="T46" fmla="*/ 1752419 w 3927"/>
                <a:gd name="T47" fmla="*/ 585771 h 3928"/>
                <a:gd name="T48" fmla="*/ 1752419 w 3927"/>
                <a:gd name="T49" fmla="*/ 1511178 h 3928"/>
                <a:gd name="T50" fmla="*/ 1457753 w 3927"/>
                <a:gd name="T51" fmla="*/ 1800397 h 3928"/>
                <a:gd name="T52" fmla="*/ 289168 w 3927"/>
                <a:gd name="T53" fmla="*/ 1800397 h 3928"/>
                <a:gd name="T54" fmla="*/ 0 w 3927"/>
                <a:gd name="T55" fmla="*/ 1511178 h 3928"/>
                <a:gd name="T56" fmla="*/ 0 w 3927"/>
                <a:gd name="T57" fmla="*/ 354304 h 3928"/>
                <a:gd name="T58" fmla="*/ 289168 w 3927"/>
                <a:gd name="T59" fmla="*/ 47210 h 3928"/>
                <a:gd name="T60" fmla="*/ 1214412 w 3927"/>
                <a:gd name="T61" fmla="*/ 47210 h 3928"/>
                <a:gd name="T62" fmla="*/ 1040728 w 3927"/>
                <a:gd name="T63" fmla="*/ 226883 h 3928"/>
                <a:gd name="T64" fmla="*/ 352867 w 3927"/>
                <a:gd name="T65" fmla="*/ 226883 h 39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27" h="3928">
                  <a:moveTo>
                    <a:pt x="3857" y="672"/>
                  </a:moveTo>
                  <a:cubicBezTo>
                    <a:pt x="3675" y="852"/>
                    <a:pt x="3675" y="852"/>
                    <a:pt x="3675" y="852"/>
                  </a:cubicBezTo>
                  <a:cubicBezTo>
                    <a:pt x="3070" y="251"/>
                    <a:pt x="3070" y="251"/>
                    <a:pt x="3070" y="251"/>
                  </a:cubicBezTo>
                  <a:cubicBezTo>
                    <a:pt x="3252" y="70"/>
                    <a:pt x="3252" y="70"/>
                    <a:pt x="3252" y="70"/>
                  </a:cubicBezTo>
                  <a:cubicBezTo>
                    <a:pt x="3319" y="4"/>
                    <a:pt x="3424" y="0"/>
                    <a:pt x="3486" y="63"/>
                  </a:cubicBezTo>
                  <a:cubicBezTo>
                    <a:pt x="3864" y="438"/>
                    <a:pt x="3864" y="438"/>
                    <a:pt x="3864" y="438"/>
                  </a:cubicBezTo>
                  <a:cubicBezTo>
                    <a:pt x="3927" y="501"/>
                    <a:pt x="3924" y="605"/>
                    <a:pt x="3857" y="672"/>
                  </a:cubicBezTo>
                  <a:close/>
                  <a:moveTo>
                    <a:pt x="2252" y="2267"/>
                  </a:moveTo>
                  <a:cubicBezTo>
                    <a:pt x="1647" y="1665"/>
                    <a:pt x="1647" y="1665"/>
                    <a:pt x="1647" y="1665"/>
                  </a:cubicBezTo>
                  <a:cubicBezTo>
                    <a:pt x="2978" y="342"/>
                    <a:pt x="2978" y="342"/>
                    <a:pt x="2978" y="342"/>
                  </a:cubicBezTo>
                  <a:cubicBezTo>
                    <a:pt x="3583" y="944"/>
                    <a:pt x="3583" y="944"/>
                    <a:pt x="3583" y="944"/>
                  </a:cubicBezTo>
                  <a:lnTo>
                    <a:pt x="2252" y="2267"/>
                  </a:lnTo>
                  <a:close/>
                  <a:moveTo>
                    <a:pt x="2168" y="2350"/>
                  </a:moveTo>
                  <a:cubicBezTo>
                    <a:pt x="1321" y="2591"/>
                    <a:pt x="1321" y="2591"/>
                    <a:pt x="1321" y="2591"/>
                  </a:cubicBezTo>
                  <a:cubicBezTo>
                    <a:pt x="1563" y="1749"/>
                    <a:pt x="1563" y="1749"/>
                    <a:pt x="1563" y="1749"/>
                  </a:cubicBezTo>
                  <a:lnTo>
                    <a:pt x="2168" y="2350"/>
                  </a:lnTo>
                  <a:close/>
                  <a:moveTo>
                    <a:pt x="770" y="495"/>
                  </a:moveTo>
                  <a:cubicBezTo>
                    <a:pt x="561" y="495"/>
                    <a:pt x="392" y="665"/>
                    <a:pt x="392" y="874"/>
                  </a:cubicBezTo>
                  <a:cubicBezTo>
                    <a:pt x="392" y="3158"/>
                    <a:pt x="392" y="3158"/>
                    <a:pt x="392" y="3158"/>
                  </a:cubicBezTo>
                  <a:cubicBezTo>
                    <a:pt x="392" y="3367"/>
                    <a:pt x="561" y="3536"/>
                    <a:pt x="770" y="3536"/>
                  </a:cubicBezTo>
                  <a:cubicBezTo>
                    <a:pt x="3055" y="3536"/>
                    <a:pt x="3055" y="3536"/>
                    <a:pt x="3055" y="3536"/>
                  </a:cubicBezTo>
                  <a:cubicBezTo>
                    <a:pt x="3264" y="3536"/>
                    <a:pt x="3433" y="3367"/>
                    <a:pt x="3433" y="3158"/>
                  </a:cubicBezTo>
                  <a:cubicBezTo>
                    <a:pt x="3433" y="1657"/>
                    <a:pt x="3433" y="1657"/>
                    <a:pt x="3433" y="1657"/>
                  </a:cubicBezTo>
                  <a:cubicBezTo>
                    <a:pt x="3824" y="1278"/>
                    <a:pt x="3824" y="1278"/>
                    <a:pt x="3824" y="1278"/>
                  </a:cubicBezTo>
                  <a:cubicBezTo>
                    <a:pt x="3824" y="3297"/>
                    <a:pt x="3824" y="3297"/>
                    <a:pt x="3824" y="3297"/>
                  </a:cubicBezTo>
                  <a:cubicBezTo>
                    <a:pt x="3824" y="3645"/>
                    <a:pt x="3529" y="3928"/>
                    <a:pt x="3181" y="3928"/>
                  </a:cubicBezTo>
                  <a:cubicBezTo>
                    <a:pt x="631" y="3928"/>
                    <a:pt x="631" y="3928"/>
                    <a:pt x="631" y="3928"/>
                  </a:cubicBezTo>
                  <a:cubicBezTo>
                    <a:pt x="283" y="3928"/>
                    <a:pt x="0" y="3645"/>
                    <a:pt x="0" y="3297"/>
                  </a:cubicBezTo>
                  <a:cubicBezTo>
                    <a:pt x="0" y="773"/>
                    <a:pt x="0" y="773"/>
                    <a:pt x="0" y="773"/>
                  </a:cubicBezTo>
                  <a:cubicBezTo>
                    <a:pt x="0" y="425"/>
                    <a:pt x="283" y="103"/>
                    <a:pt x="631" y="103"/>
                  </a:cubicBezTo>
                  <a:cubicBezTo>
                    <a:pt x="2650" y="103"/>
                    <a:pt x="2650" y="103"/>
                    <a:pt x="2650" y="103"/>
                  </a:cubicBezTo>
                  <a:cubicBezTo>
                    <a:pt x="2271" y="495"/>
                    <a:pt x="2271" y="495"/>
                    <a:pt x="2271" y="495"/>
                  </a:cubicBezTo>
                  <a:lnTo>
                    <a:pt x="770" y="495"/>
                  </a:lnTo>
                  <a:close/>
                </a:path>
              </a:pathLst>
            </a:custGeom>
            <a:solidFill>
              <a:schemeClr val="bg1"/>
            </a:solidFill>
            <a:ln>
              <a:noFill/>
            </a:ln>
          </p:spPr>
          <p:txBody>
            <a:bodyPr anchor="ctr" anchorCtr="1"/>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endParaRPr lang="zh-CN" altLang="en-US">
                <a:latin typeface="微软雅黑" panose="020B0503020204020204" pitchFamily="34" charset="-122"/>
                <a:ea typeface="微软雅黑" panose="020B0503020204020204" pitchFamily="34" charset="-122"/>
              </a:endParaRPr>
            </a:p>
          </p:txBody>
        </p:sp>
      </p:grpSp>
      <p:grpSp>
        <p:nvGrpSpPr>
          <p:cNvPr id="115" name="组合 114"/>
          <p:cNvGrpSpPr/>
          <p:nvPr/>
        </p:nvGrpSpPr>
        <p:grpSpPr>
          <a:xfrm>
            <a:off x="5597094" y="3265188"/>
            <a:ext cx="965618" cy="966098"/>
            <a:chOff x="4777349" y="3344972"/>
            <a:chExt cx="965576" cy="965576"/>
          </a:xfrm>
        </p:grpSpPr>
        <p:sp>
          <p:nvSpPr>
            <p:cNvPr id="116" name="椭圆 115"/>
            <p:cNvSpPr/>
            <p:nvPr/>
          </p:nvSpPr>
          <p:spPr>
            <a:xfrm>
              <a:off x="4777349" y="3344972"/>
              <a:ext cx="965576" cy="965576"/>
            </a:xfrm>
            <a:prstGeom prst="ellipse">
              <a:avLst/>
            </a:prstGeom>
            <a:solidFill>
              <a:schemeClr val="accent4"/>
            </a:solidFill>
            <a:ln w="28575" cap="flat">
              <a:noFill/>
              <a:prstDash val="solid"/>
              <a:miter lim="800000"/>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17" name="KSO_Shape"/>
            <p:cNvSpPr/>
            <p:nvPr/>
          </p:nvSpPr>
          <p:spPr bwMode="auto">
            <a:xfrm>
              <a:off x="4974429" y="3534853"/>
              <a:ext cx="546016" cy="509614"/>
            </a:xfrm>
            <a:custGeom>
              <a:avLst/>
              <a:gdLst>
                <a:gd name="T0" fmla="*/ 1264650 w 2063750"/>
                <a:gd name="T1" fmla="*/ 933236 h 1925638"/>
                <a:gd name="T2" fmla="*/ 1205010 w 2063750"/>
                <a:gd name="T3" fmla="*/ 981200 h 1925638"/>
                <a:gd name="T4" fmla="*/ 1169637 w 2063750"/>
                <a:gd name="T5" fmla="*/ 913641 h 1925638"/>
                <a:gd name="T6" fmla="*/ 1863628 w 2063750"/>
                <a:gd name="T7" fmla="*/ 619424 h 1925638"/>
                <a:gd name="T8" fmla="*/ 1873035 w 2063750"/>
                <a:gd name="T9" fmla="*/ 667280 h 1925638"/>
                <a:gd name="T10" fmla="*/ 1691374 w 2063750"/>
                <a:gd name="T11" fmla="*/ 669322 h 1925638"/>
                <a:gd name="T12" fmla="*/ 1696077 w 2063750"/>
                <a:gd name="T13" fmla="*/ 621175 h 1925638"/>
                <a:gd name="T14" fmla="*/ 742063 w 2063750"/>
                <a:gd name="T15" fmla="*/ 629637 h 1925638"/>
                <a:gd name="T16" fmla="*/ 727975 w 2063750"/>
                <a:gd name="T17" fmla="*/ 676034 h 1925638"/>
                <a:gd name="T18" fmla="*/ 550987 w 2063750"/>
                <a:gd name="T19" fmla="*/ 656483 h 1925638"/>
                <a:gd name="T20" fmla="*/ 577990 w 2063750"/>
                <a:gd name="T21" fmla="*/ 615922 h 1925638"/>
                <a:gd name="T22" fmla="*/ 1273128 w 2063750"/>
                <a:gd name="T23" fmla="*/ 560052 h 1925638"/>
                <a:gd name="T24" fmla="*/ 1196826 w 2063750"/>
                <a:gd name="T25" fmla="*/ 846374 h 1925638"/>
                <a:gd name="T26" fmla="*/ 1157651 w 2063750"/>
                <a:gd name="T27" fmla="*/ 551279 h 1925638"/>
                <a:gd name="T28" fmla="*/ 1196634 w 2063750"/>
                <a:gd name="T29" fmla="*/ 394965 h 1925638"/>
                <a:gd name="T30" fmla="*/ 1004375 w 2063750"/>
                <a:gd name="T31" fmla="*/ 453667 h 1925638"/>
                <a:gd name="T32" fmla="*/ 916159 w 2063750"/>
                <a:gd name="T33" fmla="*/ 617446 h 1925638"/>
                <a:gd name="T34" fmla="*/ 942243 w 2063750"/>
                <a:gd name="T35" fmla="*/ 775648 h 1925638"/>
                <a:gd name="T36" fmla="*/ 1065042 w 2063750"/>
                <a:gd name="T37" fmla="*/ 952636 h 1925638"/>
                <a:gd name="T38" fmla="*/ 1352258 w 2063750"/>
                <a:gd name="T39" fmla="*/ 1009577 h 1925638"/>
                <a:gd name="T40" fmla="*/ 1456007 w 2063750"/>
                <a:gd name="T41" fmla="*/ 831122 h 1925638"/>
                <a:gd name="T42" fmla="*/ 1514915 w 2063750"/>
                <a:gd name="T43" fmla="*/ 694346 h 1925638"/>
                <a:gd name="T44" fmla="*/ 1484729 w 2063750"/>
                <a:gd name="T45" fmla="*/ 506499 h 1925638"/>
                <a:gd name="T46" fmla="*/ 1323829 w 2063750"/>
                <a:gd name="T47" fmla="*/ 407879 h 1925638"/>
                <a:gd name="T48" fmla="*/ 1277230 w 2063750"/>
                <a:gd name="T49" fmla="*/ 330686 h 1925638"/>
                <a:gd name="T50" fmla="*/ 1483556 w 2063750"/>
                <a:gd name="T51" fmla="*/ 408467 h 1925638"/>
                <a:gd name="T52" fmla="*/ 1585840 w 2063750"/>
                <a:gd name="T53" fmla="*/ 598074 h 1925638"/>
                <a:gd name="T54" fmla="*/ 1556532 w 2063750"/>
                <a:gd name="T55" fmla="*/ 799717 h 1925638"/>
                <a:gd name="T56" fmla="*/ 1444577 w 2063750"/>
                <a:gd name="T57" fmla="*/ 953809 h 1925638"/>
                <a:gd name="T58" fmla="*/ 1379514 w 2063750"/>
                <a:gd name="T59" fmla="*/ 1234993 h 1925638"/>
                <a:gd name="T60" fmla="*/ 1224769 w 2063750"/>
                <a:gd name="T61" fmla="*/ 1299859 h 1925638"/>
                <a:gd name="T62" fmla="*/ 973458 w 2063750"/>
                <a:gd name="T63" fmla="*/ 1301550 h 1925638"/>
                <a:gd name="T64" fmla="*/ 884643 w 2063750"/>
                <a:gd name="T65" fmla="*/ 1352828 h 1925638"/>
                <a:gd name="T66" fmla="*/ 1171315 w 2063750"/>
                <a:gd name="T67" fmla="*/ 1381250 h 1925638"/>
                <a:gd name="T68" fmla="*/ 1609826 w 2063750"/>
                <a:gd name="T69" fmla="*/ 1205732 h 1925638"/>
                <a:gd name="T70" fmla="*/ 1769285 w 2063750"/>
                <a:gd name="T71" fmla="*/ 1202215 h 1925638"/>
                <a:gd name="T72" fmla="*/ 1698033 w 2063750"/>
                <a:gd name="T73" fmla="*/ 1343539 h 1925638"/>
                <a:gd name="T74" fmla="*/ 1830840 w 2063750"/>
                <a:gd name="T75" fmla="*/ 1309461 h 1925638"/>
                <a:gd name="T76" fmla="*/ 1902362 w 2063750"/>
                <a:gd name="T77" fmla="*/ 1344330 h 1925638"/>
                <a:gd name="T78" fmla="*/ 1805632 w 2063750"/>
                <a:gd name="T79" fmla="*/ 1426962 h 1925638"/>
                <a:gd name="T80" fmla="*/ 1115916 w 2063750"/>
                <a:gd name="T81" fmla="*/ 1759833 h 1925638"/>
                <a:gd name="T82" fmla="*/ 544327 w 2063750"/>
                <a:gd name="T83" fmla="*/ 1713829 h 1925638"/>
                <a:gd name="T84" fmla="*/ 50124 w 2063750"/>
                <a:gd name="T85" fmla="*/ 1388576 h 1925638"/>
                <a:gd name="T86" fmla="*/ 277587 w 2063750"/>
                <a:gd name="T87" fmla="*/ 1364841 h 1925638"/>
                <a:gd name="T88" fmla="*/ 557812 w 2063750"/>
                <a:gd name="T89" fmla="*/ 1209541 h 1925638"/>
                <a:gd name="T90" fmla="*/ 1023426 w 2063750"/>
                <a:gd name="T91" fmla="*/ 1057126 h 1925638"/>
                <a:gd name="T92" fmla="*/ 919090 w 2063750"/>
                <a:gd name="T93" fmla="*/ 864876 h 1925638"/>
                <a:gd name="T94" fmla="*/ 854320 w 2063750"/>
                <a:gd name="T95" fmla="*/ 707847 h 1925638"/>
                <a:gd name="T96" fmla="*/ 887730 w 2063750"/>
                <a:gd name="T97" fmla="*/ 478909 h 1925638"/>
                <a:gd name="T98" fmla="*/ 1065042 w 2063750"/>
                <a:gd name="T99" fmla="*/ 350938 h 1925638"/>
                <a:gd name="T100" fmla="*/ 1690144 w 2063750"/>
                <a:gd name="T101" fmla="*/ 203159 h 1925638"/>
                <a:gd name="T102" fmla="*/ 1700127 w 2063750"/>
                <a:gd name="T103" fmla="*/ 250943 h 1925638"/>
                <a:gd name="T104" fmla="*/ 1558014 w 2063750"/>
                <a:gd name="T105" fmla="*/ 348271 h 1925638"/>
                <a:gd name="T106" fmla="*/ 1655497 w 2063750"/>
                <a:gd name="T107" fmla="*/ 206383 h 1925638"/>
                <a:gd name="T108" fmla="*/ 904489 w 2063750"/>
                <a:gd name="T109" fmla="*/ 306056 h 1925638"/>
                <a:gd name="T110" fmla="*/ 895180 w 2063750"/>
                <a:gd name="T111" fmla="*/ 353841 h 1925638"/>
                <a:gd name="T112" fmla="*/ 757001 w 2063750"/>
                <a:gd name="T113" fmla="*/ 243028 h 1925638"/>
                <a:gd name="T114" fmla="*/ 779982 w 2063750"/>
                <a:gd name="T115" fmla="*/ 199933 h 1925638"/>
                <a:gd name="T116" fmla="*/ 1248509 w 2063750"/>
                <a:gd name="T117" fmla="*/ 28478 h 1925638"/>
                <a:gd name="T118" fmla="*/ 1217149 w 2063750"/>
                <a:gd name="T119" fmla="*/ 197882 h 1925638"/>
                <a:gd name="T120" fmla="*/ 1185497 w 2063750"/>
                <a:gd name="T121" fmla="*/ 28478 h 19256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063750" h="1925638">
                  <a:moveTo>
                    <a:pt x="1310496" y="957198"/>
                  </a:moveTo>
                  <a:lnTo>
                    <a:pt x="1315880" y="957198"/>
                  </a:lnTo>
                  <a:lnTo>
                    <a:pt x="1321581" y="957198"/>
                  </a:lnTo>
                  <a:lnTo>
                    <a:pt x="1326965" y="958465"/>
                  </a:lnTo>
                  <a:lnTo>
                    <a:pt x="1332032" y="959732"/>
                  </a:lnTo>
                  <a:lnTo>
                    <a:pt x="1337099" y="961316"/>
                  </a:lnTo>
                  <a:lnTo>
                    <a:pt x="1341850" y="963533"/>
                  </a:lnTo>
                  <a:lnTo>
                    <a:pt x="1346284" y="966383"/>
                  </a:lnTo>
                  <a:lnTo>
                    <a:pt x="1350718" y="969234"/>
                  </a:lnTo>
                  <a:lnTo>
                    <a:pt x="1354202" y="973035"/>
                  </a:lnTo>
                  <a:lnTo>
                    <a:pt x="1357685" y="976519"/>
                  </a:lnTo>
                  <a:lnTo>
                    <a:pt x="1360536" y="980637"/>
                  </a:lnTo>
                  <a:lnTo>
                    <a:pt x="1363386" y="985072"/>
                  </a:lnTo>
                  <a:lnTo>
                    <a:pt x="1365603" y="989506"/>
                  </a:lnTo>
                  <a:lnTo>
                    <a:pt x="1367503" y="994574"/>
                  </a:lnTo>
                  <a:lnTo>
                    <a:pt x="1369087" y="999959"/>
                  </a:lnTo>
                  <a:lnTo>
                    <a:pt x="1369720" y="1005344"/>
                  </a:lnTo>
                  <a:lnTo>
                    <a:pt x="1370037" y="1010728"/>
                  </a:lnTo>
                  <a:lnTo>
                    <a:pt x="1369720" y="1016113"/>
                  </a:lnTo>
                  <a:lnTo>
                    <a:pt x="1369087" y="1021181"/>
                  </a:lnTo>
                  <a:lnTo>
                    <a:pt x="1367503" y="1026566"/>
                  </a:lnTo>
                  <a:lnTo>
                    <a:pt x="1365603" y="1031634"/>
                  </a:lnTo>
                  <a:lnTo>
                    <a:pt x="1363386" y="1036385"/>
                  </a:lnTo>
                  <a:lnTo>
                    <a:pt x="1360536" y="1040503"/>
                  </a:lnTo>
                  <a:lnTo>
                    <a:pt x="1357685" y="1044620"/>
                  </a:lnTo>
                  <a:lnTo>
                    <a:pt x="1354202" y="1048738"/>
                  </a:lnTo>
                  <a:lnTo>
                    <a:pt x="1350718" y="1051906"/>
                  </a:lnTo>
                  <a:lnTo>
                    <a:pt x="1346284" y="1055073"/>
                  </a:lnTo>
                  <a:lnTo>
                    <a:pt x="1341850" y="1057290"/>
                  </a:lnTo>
                  <a:lnTo>
                    <a:pt x="1337099" y="1059507"/>
                  </a:lnTo>
                  <a:lnTo>
                    <a:pt x="1332032" y="1061408"/>
                  </a:lnTo>
                  <a:lnTo>
                    <a:pt x="1326965" y="1062675"/>
                  </a:lnTo>
                  <a:lnTo>
                    <a:pt x="1321581" y="1063308"/>
                  </a:lnTo>
                  <a:lnTo>
                    <a:pt x="1315880" y="1063625"/>
                  </a:lnTo>
                  <a:lnTo>
                    <a:pt x="1310496" y="1063308"/>
                  </a:lnTo>
                  <a:lnTo>
                    <a:pt x="1305428" y="1062675"/>
                  </a:lnTo>
                  <a:lnTo>
                    <a:pt x="1300361" y="1061408"/>
                  </a:lnTo>
                  <a:lnTo>
                    <a:pt x="1295294" y="1059507"/>
                  </a:lnTo>
                  <a:lnTo>
                    <a:pt x="1290543" y="1057290"/>
                  </a:lnTo>
                  <a:lnTo>
                    <a:pt x="1286109" y="1055073"/>
                  </a:lnTo>
                  <a:lnTo>
                    <a:pt x="1281992" y="1051906"/>
                  </a:lnTo>
                  <a:lnTo>
                    <a:pt x="1278191" y="1048738"/>
                  </a:lnTo>
                  <a:lnTo>
                    <a:pt x="1275024" y="1044620"/>
                  </a:lnTo>
                  <a:lnTo>
                    <a:pt x="1271857" y="1040503"/>
                  </a:lnTo>
                  <a:lnTo>
                    <a:pt x="1269324" y="1036385"/>
                  </a:lnTo>
                  <a:lnTo>
                    <a:pt x="1267107" y="1031634"/>
                  </a:lnTo>
                  <a:lnTo>
                    <a:pt x="1265206" y="1026566"/>
                  </a:lnTo>
                  <a:lnTo>
                    <a:pt x="1263940" y="1021181"/>
                  </a:lnTo>
                  <a:lnTo>
                    <a:pt x="1263306" y="1016113"/>
                  </a:lnTo>
                  <a:lnTo>
                    <a:pt x="1262989" y="1010728"/>
                  </a:lnTo>
                  <a:lnTo>
                    <a:pt x="1263306" y="1005344"/>
                  </a:lnTo>
                  <a:lnTo>
                    <a:pt x="1263940" y="999959"/>
                  </a:lnTo>
                  <a:lnTo>
                    <a:pt x="1265206" y="994574"/>
                  </a:lnTo>
                  <a:lnTo>
                    <a:pt x="1267107" y="989506"/>
                  </a:lnTo>
                  <a:lnTo>
                    <a:pt x="1269324" y="985072"/>
                  </a:lnTo>
                  <a:lnTo>
                    <a:pt x="1271857" y="980637"/>
                  </a:lnTo>
                  <a:lnTo>
                    <a:pt x="1275024" y="976519"/>
                  </a:lnTo>
                  <a:lnTo>
                    <a:pt x="1278191" y="973035"/>
                  </a:lnTo>
                  <a:lnTo>
                    <a:pt x="1281992" y="969234"/>
                  </a:lnTo>
                  <a:lnTo>
                    <a:pt x="1286109" y="966383"/>
                  </a:lnTo>
                  <a:lnTo>
                    <a:pt x="1290543" y="963533"/>
                  </a:lnTo>
                  <a:lnTo>
                    <a:pt x="1295294" y="961316"/>
                  </a:lnTo>
                  <a:lnTo>
                    <a:pt x="1300361" y="959732"/>
                  </a:lnTo>
                  <a:lnTo>
                    <a:pt x="1305428" y="958465"/>
                  </a:lnTo>
                  <a:lnTo>
                    <a:pt x="1310496" y="957198"/>
                  </a:lnTo>
                  <a:close/>
                  <a:moveTo>
                    <a:pt x="1856524" y="666750"/>
                  </a:moveTo>
                  <a:lnTo>
                    <a:pt x="2002690" y="666750"/>
                  </a:lnTo>
                  <a:lnTo>
                    <a:pt x="2005874" y="667066"/>
                  </a:lnTo>
                  <a:lnTo>
                    <a:pt x="2009695" y="667382"/>
                  </a:lnTo>
                  <a:lnTo>
                    <a:pt x="2012561" y="668330"/>
                  </a:lnTo>
                  <a:lnTo>
                    <a:pt x="2016064" y="669595"/>
                  </a:lnTo>
                  <a:lnTo>
                    <a:pt x="2018930" y="670859"/>
                  </a:lnTo>
                  <a:lnTo>
                    <a:pt x="2021796" y="672755"/>
                  </a:lnTo>
                  <a:lnTo>
                    <a:pt x="2024344" y="674335"/>
                  </a:lnTo>
                  <a:lnTo>
                    <a:pt x="2026891" y="676863"/>
                  </a:lnTo>
                  <a:lnTo>
                    <a:pt x="2029121" y="679076"/>
                  </a:lnTo>
                  <a:lnTo>
                    <a:pt x="2031031" y="681920"/>
                  </a:lnTo>
                  <a:lnTo>
                    <a:pt x="2032623" y="684764"/>
                  </a:lnTo>
                  <a:lnTo>
                    <a:pt x="2034216" y="687292"/>
                  </a:lnTo>
                  <a:lnTo>
                    <a:pt x="2035489" y="690769"/>
                  </a:lnTo>
                  <a:lnTo>
                    <a:pt x="2036126" y="693929"/>
                  </a:lnTo>
                  <a:lnTo>
                    <a:pt x="2036763" y="697405"/>
                  </a:lnTo>
                  <a:lnTo>
                    <a:pt x="2036763" y="700566"/>
                  </a:lnTo>
                  <a:lnTo>
                    <a:pt x="2036763" y="704358"/>
                  </a:lnTo>
                  <a:lnTo>
                    <a:pt x="2036126" y="707834"/>
                  </a:lnTo>
                  <a:lnTo>
                    <a:pt x="2035489" y="710995"/>
                  </a:lnTo>
                  <a:lnTo>
                    <a:pt x="2034216" y="714155"/>
                  </a:lnTo>
                  <a:lnTo>
                    <a:pt x="2032623" y="716999"/>
                  </a:lnTo>
                  <a:lnTo>
                    <a:pt x="2031031" y="720160"/>
                  </a:lnTo>
                  <a:lnTo>
                    <a:pt x="2029121" y="722688"/>
                  </a:lnTo>
                  <a:lnTo>
                    <a:pt x="2026891" y="724900"/>
                  </a:lnTo>
                  <a:lnTo>
                    <a:pt x="2024344" y="727112"/>
                  </a:lnTo>
                  <a:lnTo>
                    <a:pt x="2021796" y="729009"/>
                  </a:lnTo>
                  <a:lnTo>
                    <a:pt x="2018930" y="730905"/>
                  </a:lnTo>
                  <a:lnTo>
                    <a:pt x="2016064" y="732169"/>
                  </a:lnTo>
                  <a:lnTo>
                    <a:pt x="2012561" y="733433"/>
                  </a:lnTo>
                  <a:lnTo>
                    <a:pt x="2009695" y="734381"/>
                  </a:lnTo>
                  <a:lnTo>
                    <a:pt x="2005874" y="734697"/>
                  </a:lnTo>
                  <a:lnTo>
                    <a:pt x="2002690" y="735013"/>
                  </a:lnTo>
                  <a:lnTo>
                    <a:pt x="1856524" y="735013"/>
                  </a:lnTo>
                  <a:lnTo>
                    <a:pt x="1853339" y="734697"/>
                  </a:lnTo>
                  <a:lnTo>
                    <a:pt x="1849518" y="734381"/>
                  </a:lnTo>
                  <a:lnTo>
                    <a:pt x="1846652" y="733433"/>
                  </a:lnTo>
                  <a:lnTo>
                    <a:pt x="1843149" y="732169"/>
                  </a:lnTo>
                  <a:lnTo>
                    <a:pt x="1840283" y="730905"/>
                  </a:lnTo>
                  <a:lnTo>
                    <a:pt x="1837417" y="729009"/>
                  </a:lnTo>
                  <a:lnTo>
                    <a:pt x="1834870" y="727112"/>
                  </a:lnTo>
                  <a:lnTo>
                    <a:pt x="1832322" y="724900"/>
                  </a:lnTo>
                  <a:lnTo>
                    <a:pt x="1830093" y="722688"/>
                  </a:lnTo>
                  <a:lnTo>
                    <a:pt x="1828182" y="720160"/>
                  </a:lnTo>
                  <a:lnTo>
                    <a:pt x="1826590" y="716999"/>
                  </a:lnTo>
                  <a:lnTo>
                    <a:pt x="1824998" y="714155"/>
                  </a:lnTo>
                  <a:lnTo>
                    <a:pt x="1823724" y="710995"/>
                  </a:lnTo>
                  <a:lnTo>
                    <a:pt x="1823087" y="707834"/>
                  </a:lnTo>
                  <a:lnTo>
                    <a:pt x="1822450" y="704358"/>
                  </a:lnTo>
                  <a:lnTo>
                    <a:pt x="1822450" y="700566"/>
                  </a:lnTo>
                  <a:lnTo>
                    <a:pt x="1822450" y="697405"/>
                  </a:lnTo>
                  <a:lnTo>
                    <a:pt x="1823087" y="693929"/>
                  </a:lnTo>
                  <a:lnTo>
                    <a:pt x="1823724" y="690769"/>
                  </a:lnTo>
                  <a:lnTo>
                    <a:pt x="1824998" y="687292"/>
                  </a:lnTo>
                  <a:lnTo>
                    <a:pt x="1826590" y="684764"/>
                  </a:lnTo>
                  <a:lnTo>
                    <a:pt x="1828182" y="681920"/>
                  </a:lnTo>
                  <a:lnTo>
                    <a:pt x="1830093" y="679076"/>
                  </a:lnTo>
                  <a:lnTo>
                    <a:pt x="1832322" y="676863"/>
                  </a:lnTo>
                  <a:lnTo>
                    <a:pt x="1834870" y="674335"/>
                  </a:lnTo>
                  <a:lnTo>
                    <a:pt x="1837417" y="672755"/>
                  </a:lnTo>
                  <a:lnTo>
                    <a:pt x="1840283" y="670859"/>
                  </a:lnTo>
                  <a:lnTo>
                    <a:pt x="1843149" y="669595"/>
                  </a:lnTo>
                  <a:lnTo>
                    <a:pt x="1846652" y="668330"/>
                  </a:lnTo>
                  <a:lnTo>
                    <a:pt x="1849518" y="667382"/>
                  </a:lnTo>
                  <a:lnTo>
                    <a:pt x="1853339" y="667066"/>
                  </a:lnTo>
                  <a:lnTo>
                    <a:pt x="1856524" y="666750"/>
                  </a:lnTo>
                  <a:close/>
                  <a:moveTo>
                    <a:pt x="629654" y="666750"/>
                  </a:moveTo>
                  <a:lnTo>
                    <a:pt x="775285" y="666750"/>
                  </a:lnTo>
                  <a:lnTo>
                    <a:pt x="778783" y="667066"/>
                  </a:lnTo>
                  <a:lnTo>
                    <a:pt x="781962" y="667382"/>
                  </a:lnTo>
                  <a:lnTo>
                    <a:pt x="785460" y="668330"/>
                  </a:lnTo>
                  <a:lnTo>
                    <a:pt x="788640" y="669595"/>
                  </a:lnTo>
                  <a:lnTo>
                    <a:pt x="791819" y="670859"/>
                  </a:lnTo>
                  <a:lnTo>
                    <a:pt x="794363" y="672755"/>
                  </a:lnTo>
                  <a:lnTo>
                    <a:pt x="797225" y="674335"/>
                  </a:lnTo>
                  <a:lnTo>
                    <a:pt x="799451" y="676863"/>
                  </a:lnTo>
                  <a:lnTo>
                    <a:pt x="801677" y="679076"/>
                  </a:lnTo>
                  <a:lnTo>
                    <a:pt x="803902" y="681920"/>
                  </a:lnTo>
                  <a:lnTo>
                    <a:pt x="805492" y="684764"/>
                  </a:lnTo>
                  <a:lnTo>
                    <a:pt x="806764" y="687292"/>
                  </a:lnTo>
                  <a:lnTo>
                    <a:pt x="808036" y="690769"/>
                  </a:lnTo>
                  <a:lnTo>
                    <a:pt x="808990" y="693929"/>
                  </a:lnTo>
                  <a:lnTo>
                    <a:pt x="809626" y="697405"/>
                  </a:lnTo>
                  <a:lnTo>
                    <a:pt x="809626" y="700566"/>
                  </a:lnTo>
                  <a:lnTo>
                    <a:pt x="809626" y="704358"/>
                  </a:lnTo>
                  <a:lnTo>
                    <a:pt x="808990" y="707834"/>
                  </a:lnTo>
                  <a:lnTo>
                    <a:pt x="808036" y="710995"/>
                  </a:lnTo>
                  <a:lnTo>
                    <a:pt x="806764" y="714155"/>
                  </a:lnTo>
                  <a:lnTo>
                    <a:pt x="805492" y="716999"/>
                  </a:lnTo>
                  <a:lnTo>
                    <a:pt x="803902" y="720160"/>
                  </a:lnTo>
                  <a:lnTo>
                    <a:pt x="801677" y="722688"/>
                  </a:lnTo>
                  <a:lnTo>
                    <a:pt x="799451" y="724900"/>
                  </a:lnTo>
                  <a:lnTo>
                    <a:pt x="797225" y="727112"/>
                  </a:lnTo>
                  <a:lnTo>
                    <a:pt x="794363" y="729009"/>
                  </a:lnTo>
                  <a:lnTo>
                    <a:pt x="791819" y="730905"/>
                  </a:lnTo>
                  <a:lnTo>
                    <a:pt x="788640" y="732169"/>
                  </a:lnTo>
                  <a:lnTo>
                    <a:pt x="785460" y="733433"/>
                  </a:lnTo>
                  <a:lnTo>
                    <a:pt x="781962" y="734381"/>
                  </a:lnTo>
                  <a:lnTo>
                    <a:pt x="778783" y="734697"/>
                  </a:lnTo>
                  <a:lnTo>
                    <a:pt x="775285" y="735013"/>
                  </a:lnTo>
                  <a:lnTo>
                    <a:pt x="629654" y="735013"/>
                  </a:lnTo>
                  <a:lnTo>
                    <a:pt x="626156" y="734697"/>
                  </a:lnTo>
                  <a:lnTo>
                    <a:pt x="622976" y="734381"/>
                  </a:lnTo>
                  <a:lnTo>
                    <a:pt x="619479" y="733433"/>
                  </a:lnTo>
                  <a:lnTo>
                    <a:pt x="616299" y="732169"/>
                  </a:lnTo>
                  <a:lnTo>
                    <a:pt x="613119" y="730905"/>
                  </a:lnTo>
                  <a:lnTo>
                    <a:pt x="610576" y="729009"/>
                  </a:lnTo>
                  <a:lnTo>
                    <a:pt x="607714" y="727112"/>
                  </a:lnTo>
                  <a:lnTo>
                    <a:pt x="605488" y="724900"/>
                  </a:lnTo>
                  <a:lnTo>
                    <a:pt x="603262" y="722688"/>
                  </a:lnTo>
                  <a:lnTo>
                    <a:pt x="601036" y="720160"/>
                  </a:lnTo>
                  <a:lnTo>
                    <a:pt x="599447" y="716999"/>
                  </a:lnTo>
                  <a:lnTo>
                    <a:pt x="598175" y="714155"/>
                  </a:lnTo>
                  <a:lnTo>
                    <a:pt x="596903" y="710995"/>
                  </a:lnTo>
                  <a:lnTo>
                    <a:pt x="596267" y="707834"/>
                  </a:lnTo>
                  <a:lnTo>
                    <a:pt x="595313" y="704358"/>
                  </a:lnTo>
                  <a:lnTo>
                    <a:pt x="595313" y="700566"/>
                  </a:lnTo>
                  <a:lnTo>
                    <a:pt x="595313" y="697405"/>
                  </a:lnTo>
                  <a:lnTo>
                    <a:pt x="596267" y="693929"/>
                  </a:lnTo>
                  <a:lnTo>
                    <a:pt x="596903" y="690769"/>
                  </a:lnTo>
                  <a:lnTo>
                    <a:pt x="598175" y="687292"/>
                  </a:lnTo>
                  <a:lnTo>
                    <a:pt x="599447" y="684764"/>
                  </a:lnTo>
                  <a:lnTo>
                    <a:pt x="601036" y="681920"/>
                  </a:lnTo>
                  <a:lnTo>
                    <a:pt x="603262" y="679076"/>
                  </a:lnTo>
                  <a:lnTo>
                    <a:pt x="605488" y="676863"/>
                  </a:lnTo>
                  <a:lnTo>
                    <a:pt x="607714" y="674335"/>
                  </a:lnTo>
                  <a:lnTo>
                    <a:pt x="610576" y="672755"/>
                  </a:lnTo>
                  <a:lnTo>
                    <a:pt x="613119" y="670859"/>
                  </a:lnTo>
                  <a:lnTo>
                    <a:pt x="616299" y="669595"/>
                  </a:lnTo>
                  <a:lnTo>
                    <a:pt x="619479" y="668330"/>
                  </a:lnTo>
                  <a:lnTo>
                    <a:pt x="622976" y="667382"/>
                  </a:lnTo>
                  <a:lnTo>
                    <a:pt x="626156" y="667066"/>
                  </a:lnTo>
                  <a:lnTo>
                    <a:pt x="629654" y="666750"/>
                  </a:lnTo>
                  <a:close/>
                  <a:moveTo>
                    <a:pt x="1315880" y="528637"/>
                  </a:moveTo>
                  <a:lnTo>
                    <a:pt x="1321897" y="528954"/>
                  </a:lnTo>
                  <a:lnTo>
                    <a:pt x="1327598" y="529904"/>
                  </a:lnTo>
                  <a:lnTo>
                    <a:pt x="1333615" y="531805"/>
                  </a:lnTo>
                  <a:lnTo>
                    <a:pt x="1339316" y="534655"/>
                  </a:lnTo>
                  <a:lnTo>
                    <a:pt x="1345017" y="537823"/>
                  </a:lnTo>
                  <a:lnTo>
                    <a:pt x="1350084" y="541941"/>
                  </a:lnTo>
                  <a:lnTo>
                    <a:pt x="1354835" y="546375"/>
                  </a:lnTo>
                  <a:lnTo>
                    <a:pt x="1359586" y="551760"/>
                  </a:lnTo>
                  <a:lnTo>
                    <a:pt x="1364020" y="557778"/>
                  </a:lnTo>
                  <a:lnTo>
                    <a:pt x="1367503" y="564430"/>
                  </a:lnTo>
                  <a:lnTo>
                    <a:pt x="1370987" y="571398"/>
                  </a:lnTo>
                  <a:lnTo>
                    <a:pt x="1373837" y="579634"/>
                  </a:lnTo>
                  <a:lnTo>
                    <a:pt x="1375104" y="583751"/>
                  </a:lnTo>
                  <a:lnTo>
                    <a:pt x="1376371" y="588186"/>
                  </a:lnTo>
                  <a:lnTo>
                    <a:pt x="1377955" y="597055"/>
                  </a:lnTo>
                  <a:lnTo>
                    <a:pt x="1379222" y="606557"/>
                  </a:lnTo>
                  <a:lnTo>
                    <a:pt x="1379538" y="616377"/>
                  </a:lnTo>
                  <a:lnTo>
                    <a:pt x="1379222" y="627463"/>
                  </a:lnTo>
                  <a:lnTo>
                    <a:pt x="1378905" y="637915"/>
                  </a:lnTo>
                  <a:lnTo>
                    <a:pt x="1378588" y="647101"/>
                  </a:lnTo>
                  <a:lnTo>
                    <a:pt x="1377955" y="655970"/>
                  </a:lnTo>
                  <a:lnTo>
                    <a:pt x="1376054" y="673074"/>
                  </a:lnTo>
                  <a:lnTo>
                    <a:pt x="1373204" y="690179"/>
                  </a:lnTo>
                  <a:lnTo>
                    <a:pt x="1370037" y="706967"/>
                  </a:lnTo>
                  <a:lnTo>
                    <a:pt x="1366237" y="725021"/>
                  </a:lnTo>
                  <a:lnTo>
                    <a:pt x="1361803" y="745293"/>
                  </a:lnTo>
                  <a:lnTo>
                    <a:pt x="1357369" y="769366"/>
                  </a:lnTo>
                  <a:lnTo>
                    <a:pt x="1352301" y="797873"/>
                  </a:lnTo>
                  <a:lnTo>
                    <a:pt x="1346917" y="830815"/>
                  </a:lnTo>
                  <a:lnTo>
                    <a:pt x="1344384" y="849503"/>
                  </a:lnTo>
                  <a:lnTo>
                    <a:pt x="1341533" y="870092"/>
                  </a:lnTo>
                  <a:lnTo>
                    <a:pt x="1338683" y="892264"/>
                  </a:lnTo>
                  <a:lnTo>
                    <a:pt x="1335832" y="916654"/>
                  </a:lnTo>
                  <a:lnTo>
                    <a:pt x="1296561" y="916654"/>
                  </a:lnTo>
                  <a:lnTo>
                    <a:pt x="1293710" y="892264"/>
                  </a:lnTo>
                  <a:lnTo>
                    <a:pt x="1290860" y="870092"/>
                  </a:lnTo>
                  <a:lnTo>
                    <a:pt x="1288326" y="849820"/>
                  </a:lnTo>
                  <a:lnTo>
                    <a:pt x="1285792" y="831132"/>
                  </a:lnTo>
                  <a:lnTo>
                    <a:pt x="1280092" y="797873"/>
                  </a:lnTo>
                  <a:lnTo>
                    <a:pt x="1275341" y="769366"/>
                  </a:lnTo>
                  <a:lnTo>
                    <a:pt x="1270590" y="745293"/>
                  </a:lnTo>
                  <a:lnTo>
                    <a:pt x="1266473" y="725021"/>
                  </a:lnTo>
                  <a:lnTo>
                    <a:pt x="1262356" y="706967"/>
                  </a:lnTo>
                  <a:lnTo>
                    <a:pt x="1258872" y="690179"/>
                  </a:lnTo>
                  <a:lnTo>
                    <a:pt x="1256339" y="673074"/>
                  </a:lnTo>
                  <a:lnTo>
                    <a:pt x="1254438" y="655970"/>
                  </a:lnTo>
                  <a:lnTo>
                    <a:pt x="1253805" y="647101"/>
                  </a:lnTo>
                  <a:lnTo>
                    <a:pt x="1252855" y="637915"/>
                  </a:lnTo>
                  <a:lnTo>
                    <a:pt x="1252538" y="627463"/>
                  </a:lnTo>
                  <a:lnTo>
                    <a:pt x="1252538" y="616377"/>
                  </a:lnTo>
                  <a:lnTo>
                    <a:pt x="1252855" y="606557"/>
                  </a:lnTo>
                  <a:lnTo>
                    <a:pt x="1254122" y="597055"/>
                  </a:lnTo>
                  <a:lnTo>
                    <a:pt x="1255705" y="588186"/>
                  </a:lnTo>
                  <a:lnTo>
                    <a:pt x="1256972" y="583751"/>
                  </a:lnTo>
                  <a:lnTo>
                    <a:pt x="1258239" y="579634"/>
                  </a:lnTo>
                  <a:lnTo>
                    <a:pt x="1261406" y="571398"/>
                  </a:lnTo>
                  <a:lnTo>
                    <a:pt x="1264573" y="564430"/>
                  </a:lnTo>
                  <a:lnTo>
                    <a:pt x="1268374" y="557778"/>
                  </a:lnTo>
                  <a:lnTo>
                    <a:pt x="1272807" y="551760"/>
                  </a:lnTo>
                  <a:lnTo>
                    <a:pt x="1277241" y="546375"/>
                  </a:lnTo>
                  <a:lnTo>
                    <a:pt x="1281992" y="541941"/>
                  </a:lnTo>
                  <a:lnTo>
                    <a:pt x="1287376" y="537823"/>
                  </a:lnTo>
                  <a:lnTo>
                    <a:pt x="1293077" y="534655"/>
                  </a:lnTo>
                  <a:lnTo>
                    <a:pt x="1298778" y="531805"/>
                  </a:lnTo>
                  <a:lnTo>
                    <a:pt x="1304162" y="529904"/>
                  </a:lnTo>
                  <a:lnTo>
                    <a:pt x="1310179" y="528954"/>
                  </a:lnTo>
                  <a:lnTo>
                    <a:pt x="1315880" y="528637"/>
                  </a:lnTo>
                  <a:close/>
                  <a:moveTo>
                    <a:pt x="1316038" y="427125"/>
                  </a:moveTo>
                  <a:lnTo>
                    <a:pt x="1306196" y="427443"/>
                  </a:lnTo>
                  <a:lnTo>
                    <a:pt x="1296353" y="427761"/>
                  </a:lnTo>
                  <a:lnTo>
                    <a:pt x="1283971" y="428715"/>
                  </a:lnTo>
                  <a:lnTo>
                    <a:pt x="1269048" y="430622"/>
                  </a:lnTo>
                  <a:lnTo>
                    <a:pt x="1252221" y="432529"/>
                  </a:lnTo>
                  <a:lnTo>
                    <a:pt x="1233806" y="435390"/>
                  </a:lnTo>
                  <a:lnTo>
                    <a:pt x="1224281" y="437615"/>
                  </a:lnTo>
                  <a:lnTo>
                    <a:pt x="1214121" y="439523"/>
                  </a:lnTo>
                  <a:lnTo>
                    <a:pt x="1204278" y="441748"/>
                  </a:lnTo>
                  <a:lnTo>
                    <a:pt x="1193483" y="444609"/>
                  </a:lnTo>
                  <a:lnTo>
                    <a:pt x="1183323" y="447470"/>
                  </a:lnTo>
                  <a:lnTo>
                    <a:pt x="1172528" y="450967"/>
                  </a:lnTo>
                  <a:lnTo>
                    <a:pt x="1161733" y="454463"/>
                  </a:lnTo>
                  <a:lnTo>
                    <a:pt x="1150938" y="458914"/>
                  </a:lnTo>
                  <a:lnTo>
                    <a:pt x="1140143" y="463364"/>
                  </a:lnTo>
                  <a:lnTo>
                    <a:pt x="1129348" y="467814"/>
                  </a:lnTo>
                  <a:lnTo>
                    <a:pt x="1118871" y="473218"/>
                  </a:lnTo>
                  <a:lnTo>
                    <a:pt x="1108393" y="478940"/>
                  </a:lnTo>
                  <a:lnTo>
                    <a:pt x="1097916" y="484980"/>
                  </a:lnTo>
                  <a:lnTo>
                    <a:pt x="1088073" y="491338"/>
                  </a:lnTo>
                  <a:lnTo>
                    <a:pt x="1078231" y="498331"/>
                  </a:lnTo>
                  <a:lnTo>
                    <a:pt x="1069023" y="505960"/>
                  </a:lnTo>
                  <a:lnTo>
                    <a:pt x="1059498" y="514225"/>
                  </a:lnTo>
                  <a:lnTo>
                    <a:pt x="1050926" y="522808"/>
                  </a:lnTo>
                  <a:lnTo>
                    <a:pt x="1043623" y="530755"/>
                  </a:lnTo>
                  <a:lnTo>
                    <a:pt x="1036638" y="539656"/>
                  </a:lnTo>
                  <a:lnTo>
                    <a:pt x="1029971" y="548557"/>
                  </a:lnTo>
                  <a:lnTo>
                    <a:pt x="1023938" y="557775"/>
                  </a:lnTo>
                  <a:lnTo>
                    <a:pt x="1018541" y="567312"/>
                  </a:lnTo>
                  <a:lnTo>
                    <a:pt x="1013461" y="577166"/>
                  </a:lnTo>
                  <a:lnTo>
                    <a:pt x="1009333" y="587656"/>
                  </a:lnTo>
                  <a:lnTo>
                    <a:pt x="1005206" y="598464"/>
                  </a:lnTo>
                  <a:lnTo>
                    <a:pt x="1001713" y="608954"/>
                  </a:lnTo>
                  <a:lnTo>
                    <a:pt x="998856" y="620398"/>
                  </a:lnTo>
                  <a:lnTo>
                    <a:pt x="996633" y="632160"/>
                  </a:lnTo>
                  <a:lnTo>
                    <a:pt x="994728" y="643922"/>
                  </a:lnTo>
                  <a:lnTo>
                    <a:pt x="993458" y="656319"/>
                  </a:lnTo>
                  <a:lnTo>
                    <a:pt x="992506" y="668716"/>
                  </a:lnTo>
                  <a:lnTo>
                    <a:pt x="992506" y="681750"/>
                  </a:lnTo>
                  <a:lnTo>
                    <a:pt x="992506" y="694783"/>
                  </a:lnTo>
                  <a:lnTo>
                    <a:pt x="993141" y="707498"/>
                  </a:lnTo>
                  <a:lnTo>
                    <a:pt x="994093" y="719260"/>
                  </a:lnTo>
                  <a:lnTo>
                    <a:pt x="994728" y="730704"/>
                  </a:lnTo>
                  <a:lnTo>
                    <a:pt x="996316" y="741829"/>
                  </a:lnTo>
                  <a:lnTo>
                    <a:pt x="997586" y="752002"/>
                  </a:lnTo>
                  <a:lnTo>
                    <a:pt x="998856" y="762174"/>
                  </a:lnTo>
                  <a:lnTo>
                    <a:pt x="1000443" y="771393"/>
                  </a:lnTo>
                  <a:lnTo>
                    <a:pt x="1002031" y="780611"/>
                  </a:lnTo>
                  <a:lnTo>
                    <a:pt x="1003936" y="789194"/>
                  </a:lnTo>
                  <a:lnTo>
                    <a:pt x="1005841" y="797777"/>
                  </a:lnTo>
                  <a:lnTo>
                    <a:pt x="1008063" y="805724"/>
                  </a:lnTo>
                  <a:lnTo>
                    <a:pt x="1010603" y="813035"/>
                  </a:lnTo>
                  <a:lnTo>
                    <a:pt x="1012826" y="820347"/>
                  </a:lnTo>
                  <a:lnTo>
                    <a:pt x="1015683" y="827022"/>
                  </a:lnTo>
                  <a:lnTo>
                    <a:pt x="1018223" y="833698"/>
                  </a:lnTo>
                  <a:lnTo>
                    <a:pt x="1020763" y="840055"/>
                  </a:lnTo>
                  <a:lnTo>
                    <a:pt x="1023621" y="846095"/>
                  </a:lnTo>
                  <a:lnTo>
                    <a:pt x="1026478" y="851817"/>
                  </a:lnTo>
                  <a:lnTo>
                    <a:pt x="1032828" y="862943"/>
                  </a:lnTo>
                  <a:lnTo>
                    <a:pt x="1039496" y="872797"/>
                  </a:lnTo>
                  <a:lnTo>
                    <a:pt x="1046481" y="882652"/>
                  </a:lnTo>
                  <a:lnTo>
                    <a:pt x="1053466" y="891552"/>
                  </a:lnTo>
                  <a:lnTo>
                    <a:pt x="1061086" y="900135"/>
                  </a:lnTo>
                  <a:lnTo>
                    <a:pt x="1076643" y="917301"/>
                  </a:lnTo>
                  <a:lnTo>
                    <a:pt x="1091883" y="934467"/>
                  </a:lnTo>
                  <a:lnTo>
                    <a:pt x="1099821" y="943367"/>
                  </a:lnTo>
                  <a:lnTo>
                    <a:pt x="1107441" y="952904"/>
                  </a:lnTo>
                  <a:lnTo>
                    <a:pt x="1115061" y="962758"/>
                  </a:lnTo>
                  <a:lnTo>
                    <a:pt x="1122681" y="973566"/>
                  </a:lnTo>
                  <a:lnTo>
                    <a:pt x="1129983" y="985010"/>
                  </a:lnTo>
                  <a:lnTo>
                    <a:pt x="1136968" y="996772"/>
                  </a:lnTo>
                  <a:lnTo>
                    <a:pt x="1143953" y="1009805"/>
                  </a:lnTo>
                  <a:lnTo>
                    <a:pt x="1150938" y="1024427"/>
                  </a:lnTo>
                  <a:lnTo>
                    <a:pt x="1153796" y="1031739"/>
                  </a:lnTo>
                  <a:lnTo>
                    <a:pt x="1157288" y="1039686"/>
                  </a:lnTo>
                  <a:lnTo>
                    <a:pt x="1160146" y="1047633"/>
                  </a:lnTo>
                  <a:lnTo>
                    <a:pt x="1162686" y="1056216"/>
                  </a:lnTo>
                  <a:lnTo>
                    <a:pt x="1165543" y="1064799"/>
                  </a:lnTo>
                  <a:lnTo>
                    <a:pt x="1168083" y="1074017"/>
                  </a:lnTo>
                  <a:lnTo>
                    <a:pt x="1170941" y="1083554"/>
                  </a:lnTo>
                  <a:lnTo>
                    <a:pt x="1173163" y="1093408"/>
                  </a:lnTo>
                  <a:lnTo>
                    <a:pt x="1175386" y="1103580"/>
                  </a:lnTo>
                  <a:lnTo>
                    <a:pt x="1177608" y="1114388"/>
                  </a:lnTo>
                  <a:lnTo>
                    <a:pt x="1179513" y="1125196"/>
                  </a:lnTo>
                  <a:lnTo>
                    <a:pt x="1181418" y="1136958"/>
                  </a:lnTo>
                  <a:lnTo>
                    <a:pt x="1181680" y="1141412"/>
                  </a:lnTo>
                  <a:lnTo>
                    <a:pt x="1456680" y="1141412"/>
                  </a:lnTo>
                  <a:lnTo>
                    <a:pt x="1456691" y="1136958"/>
                  </a:lnTo>
                  <a:lnTo>
                    <a:pt x="1458596" y="1125196"/>
                  </a:lnTo>
                  <a:lnTo>
                    <a:pt x="1460818" y="1114388"/>
                  </a:lnTo>
                  <a:lnTo>
                    <a:pt x="1462723" y="1103580"/>
                  </a:lnTo>
                  <a:lnTo>
                    <a:pt x="1464946" y="1093408"/>
                  </a:lnTo>
                  <a:lnTo>
                    <a:pt x="1467486" y="1083554"/>
                  </a:lnTo>
                  <a:lnTo>
                    <a:pt x="1470026" y="1074017"/>
                  </a:lnTo>
                  <a:lnTo>
                    <a:pt x="1472883" y="1064799"/>
                  </a:lnTo>
                  <a:lnTo>
                    <a:pt x="1475423" y="1056216"/>
                  </a:lnTo>
                  <a:lnTo>
                    <a:pt x="1478281" y="1047633"/>
                  </a:lnTo>
                  <a:lnTo>
                    <a:pt x="1481456" y="1039686"/>
                  </a:lnTo>
                  <a:lnTo>
                    <a:pt x="1484313" y="1031739"/>
                  </a:lnTo>
                  <a:lnTo>
                    <a:pt x="1487806" y="1024427"/>
                  </a:lnTo>
                  <a:lnTo>
                    <a:pt x="1494156" y="1009805"/>
                  </a:lnTo>
                  <a:lnTo>
                    <a:pt x="1501141" y="996772"/>
                  </a:lnTo>
                  <a:lnTo>
                    <a:pt x="1508443" y="985010"/>
                  </a:lnTo>
                  <a:lnTo>
                    <a:pt x="1515746" y="973566"/>
                  </a:lnTo>
                  <a:lnTo>
                    <a:pt x="1523048" y="962758"/>
                  </a:lnTo>
                  <a:lnTo>
                    <a:pt x="1530986" y="952904"/>
                  </a:lnTo>
                  <a:lnTo>
                    <a:pt x="1538606" y="943367"/>
                  </a:lnTo>
                  <a:lnTo>
                    <a:pt x="1546543" y="934467"/>
                  </a:lnTo>
                  <a:lnTo>
                    <a:pt x="1561466" y="917301"/>
                  </a:lnTo>
                  <a:lnTo>
                    <a:pt x="1577341" y="900135"/>
                  </a:lnTo>
                  <a:lnTo>
                    <a:pt x="1584643" y="891552"/>
                  </a:lnTo>
                  <a:lnTo>
                    <a:pt x="1591946" y="882652"/>
                  </a:lnTo>
                  <a:lnTo>
                    <a:pt x="1598613" y="872797"/>
                  </a:lnTo>
                  <a:lnTo>
                    <a:pt x="1605281" y="862943"/>
                  </a:lnTo>
                  <a:lnTo>
                    <a:pt x="1611631" y="851817"/>
                  </a:lnTo>
                  <a:lnTo>
                    <a:pt x="1614806" y="846095"/>
                  </a:lnTo>
                  <a:lnTo>
                    <a:pt x="1617346" y="840055"/>
                  </a:lnTo>
                  <a:lnTo>
                    <a:pt x="1620203" y="833698"/>
                  </a:lnTo>
                  <a:lnTo>
                    <a:pt x="1623061" y="827022"/>
                  </a:lnTo>
                  <a:lnTo>
                    <a:pt x="1625283" y="820347"/>
                  </a:lnTo>
                  <a:lnTo>
                    <a:pt x="1628141" y="813035"/>
                  </a:lnTo>
                  <a:lnTo>
                    <a:pt x="1630046" y="805724"/>
                  </a:lnTo>
                  <a:lnTo>
                    <a:pt x="1632268" y="797777"/>
                  </a:lnTo>
                  <a:lnTo>
                    <a:pt x="1634491" y="789194"/>
                  </a:lnTo>
                  <a:lnTo>
                    <a:pt x="1636396" y="780611"/>
                  </a:lnTo>
                  <a:lnTo>
                    <a:pt x="1637983" y="771393"/>
                  </a:lnTo>
                  <a:lnTo>
                    <a:pt x="1639571" y="762174"/>
                  </a:lnTo>
                  <a:lnTo>
                    <a:pt x="1641158" y="752002"/>
                  </a:lnTo>
                  <a:lnTo>
                    <a:pt x="1642428" y="741829"/>
                  </a:lnTo>
                  <a:lnTo>
                    <a:pt x="1643381" y="730704"/>
                  </a:lnTo>
                  <a:lnTo>
                    <a:pt x="1644333" y="719260"/>
                  </a:lnTo>
                  <a:lnTo>
                    <a:pt x="1644968" y="707498"/>
                  </a:lnTo>
                  <a:lnTo>
                    <a:pt x="1645603" y="694783"/>
                  </a:lnTo>
                  <a:lnTo>
                    <a:pt x="1645921" y="681750"/>
                  </a:lnTo>
                  <a:lnTo>
                    <a:pt x="1645603" y="668716"/>
                  </a:lnTo>
                  <a:lnTo>
                    <a:pt x="1644968" y="656319"/>
                  </a:lnTo>
                  <a:lnTo>
                    <a:pt x="1643698" y="643922"/>
                  </a:lnTo>
                  <a:lnTo>
                    <a:pt x="1641793" y="632160"/>
                  </a:lnTo>
                  <a:lnTo>
                    <a:pt x="1639253" y="620398"/>
                  </a:lnTo>
                  <a:lnTo>
                    <a:pt x="1636396" y="608954"/>
                  </a:lnTo>
                  <a:lnTo>
                    <a:pt x="1632903" y="598464"/>
                  </a:lnTo>
                  <a:lnTo>
                    <a:pt x="1629411" y="587656"/>
                  </a:lnTo>
                  <a:lnTo>
                    <a:pt x="1624648" y="577166"/>
                  </a:lnTo>
                  <a:lnTo>
                    <a:pt x="1619568" y="567312"/>
                  </a:lnTo>
                  <a:lnTo>
                    <a:pt x="1614488" y="557775"/>
                  </a:lnTo>
                  <a:lnTo>
                    <a:pt x="1608456" y="548557"/>
                  </a:lnTo>
                  <a:lnTo>
                    <a:pt x="1602106" y="539656"/>
                  </a:lnTo>
                  <a:lnTo>
                    <a:pt x="1595121" y="530755"/>
                  </a:lnTo>
                  <a:lnTo>
                    <a:pt x="1587183" y="522808"/>
                  </a:lnTo>
                  <a:lnTo>
                    <a:pt x="1578611" y="514225"/>
                  </a:lnTo>
                  <a:lnTo>
                    <a:pt x="1569721" y="505960"/>
                  </a:lnTo>
                  <a:lnTo>
                    <a:pt x="1559878" y="498331"/>
                  </a:lnTo>
                  <a:lnTo>
                    <a:pt x="1550353" y="491338"/>
                  </a:lnTo>
                  <a:lnTo>
                    <a:pt x="1540193" y="484980"/>
                  </a:lnTo>
                  <a:lnTo>
                    <a:pt x="1529716" y="478622"/>
                  </a:lnTo>
                  <a:lnTo>
                    <a:pt x="1519556" y="473218"/>
                  </a:lnTo>
                  <a:lnTo>
                    <a:pt x="1508761" y="467814"/>
                  </a:lnTo>
                  <a:lnTo>
                    <a:pt x="1497966" y="463046"/>
                  </a:lnTo>
                  <a:lnTo>
                    <a:pt x="1487488" y="458596"/>
                  </a:lnTo>
                  <a:lnTo>
                    <a:pt x="1476376" y="454463"/>
                  </a:lnTo>
                  <a:lnTo>
                    <a:pt x="1465581" y="450967"/>
                  </a:lnTo>
                  <a:lnTo>
                    <a:pt x="1455103" y="447470"/>
                  </a:lnTo>
                  <a:lnTo>
                    <a:pt x="1444308" y="444609"/>
                  </a:lnTo>
                  <a:lnTo>
                    <a:pt x="1434148" y="441748"/>
                  </a:lnTo>
                  <a:lnTo>
                    <a:pt x="1423988" y="439523"/>
                  </a:lnTo>
                  <a:lnTo>
                    <a:pt x="1413828" y="437615"/>
                  </a:lnTo>
                  <a:lnTo>
                    <a:pt x="1404303" y="435390"/>
                  </a:lnTo>
                  <a:lnTo>
                    <a:pt x="1385888" y="432529"/>
                  </a:lnTo>
                  <a:lnTo>
                    <a:pt x="1369061" y="430304"/>
                  </a:lnTo>
                  <a:lnTo>
                    <a:pt x="1354456" y="428715"/>
                  </a:lnTo>
                  <a:lnTo>
                    <a:pt x="1342073" y="427761"/>
                  </a:lnTo>
                  <a:lnTo>
                    <a:pt x="1332866" y="427443"/>
                  </a:lnTo>
                  <a:lnTo>
                    <a:pt x="1323023" y="427125"/>
                  </a:lnTo>
                  <a:lnTo>
                    <a:pt x="1316038" y="427125"/>
                  </a:lnTo>
                  <a:close/>
                  <a:moveTo>
                    <a:pt x="1309371" y="354012"/>
                  </a:moveTo>
                  <a:lnTo>
                    <a:pt x="1315403" y="354012"/>
                  </a:lnTo>
                  <a:lnTo>
                    <a:pt x="1322071" y="354012"/>
                  </a:lnTo>
                  <a:lnTo>
                    <a:pt x="1328103" y="354012"/>
                  </a:lnTo>
                  <a:lnTo>
                    <a:pt x="1337628" y="354330"/>
                  </a:lnTo>
                  <a:lnTo>
                    <a:pt x="1350011" y="354966"/>
                  </a:lnTo>
                  <a:lnTo>
                    <a:pt x="1365568" y="356237"/>
                  </a:lnTo>
                  <a:lnTo>
                    <a:pt x="1383666" y="358145"/>
                  </a:lnTo>
                  <a:lnTo>
                    <a:pt x="1403351" y="361006"/>
                  </a:lnTo>
                  <a:lnTo>
                    <a:pt x="1413828" y="362913"/>
                  </a:lnTo>
                  <a:lnTo>
                    <a:pt x="1424941" y="364820"/>
                  </a:lnTo>
                  <a:lnTo>
                    <a:pt x="1436371" y="367363"/>
                  </a:lnTo>
                  <a:lnTo>
                    <a:pt x="1448118" y="369906"/>
                  </a:lnTo>
                  <a:lnTo>
                    <a:pt x="1460183" y="373085"/>
                  </a:lnTo>
                  <a:lnTo>
                    <a:pt x="1471931" y="376264"/>
                  </a:lnTo>
                  <a:lnTo>
                    <a:pt x="1484313" y="380079"/>
                  </a:lnTo>
                  <a:lnTo>
                    <a:pt x="1497013" y="383893"/>
                  </a:lnTo>
                  <a:lnTo>
                    <a:pt x="1509396" y="388661"/>
                  </a:lnTo>
                  <a:lnTo>
                    <a:pt x="1522096" y="393748"/>
                  </a:lnTo>
                  <a:lnTo>
                    <a:pt x="1534478" y="399152"/>
                  </a:lnTo>
                  <a:lnTo>
                    <a:pt x="1547178" y="405191"/>
                  </a:lnTo>
                  <a:lnTo>
                    <a:pt x="1559561" y="411549"/>
                  </a:lnTo>
                  <a:lnTo>
                    <a:pt x="1571943" y="418542"/>
                  </a:lnTo>
                  <a:lnTo>
                    <a:pt x="1584008" y="425854"/>
                  </a:lnTo>
                  <a:lnTo>
                    <a:pt x="1595756" y="433801"/>
                  </a:lnTo>
                  <a:lnTo>
                    <a:pt x="1607186" y="442384"/>
                  </a:lnTo>
                  <a:lnTo>
                    <a:pt x="1618616" y="451602"/>
                  </a:lnTo>
                  <a:lnTo>
                    <a:pt x="1629728" y="461139"/>
                  </a:lnTo>
                  <a:lnTo>
                    <a:pt x="1640206" y="471629"/>
                  </a:lnTo>
                  <a:lnTo>
                    <a:pt x="1650366" y="483073"/>
                  </a:lnTo>
                  <a:lnTo>
                    <a:pt x="1659891" y="494199"/>
                  </a:lnTo>
                  <a:lnTo>
                    <a:pt x="1668463" y="506278"/>
                  </a:lnTo>
                  <a:lnTo>
                    <a:pt x="1672591" y="512318"/>
                  </a:lnTo>
                  <a:lnTo>
                    <a:pt x="1676401" y="518676"/>
                  </a:lnTo>
                  <a:lnTo>
                    <a:pt x="1680211" y="525033"/>
                  </a:lnTo>
                  <a:lnTo>
                    <a:pt x="1683703" y="531391"/>
                  </a:lnTo>
                  <a:lnTo>
                    <a:pt x="1690371" y="544424"/>
                  </a:lnTo>
                  <a:lnTo>
                    <a:pt x="1696403" y="558093"/>
                  </a:lnTo>
                  <a:lnTo>
                    <a:pt x="1701801" y="572398"/>
                  </a:lnTo>
                  <a:lnTo>
                    <a:pt x="1706563" y="586703"/>
                  </a:lnTo>
                  <a:lnTo>
                    <a:pt x="1710056" y="601325"/>
                  </a:lnTo>
                  <a:lnTo>
                    <a:pt x="1713548" y="616266"/>
                  </a:lnTo>
                  <a:lnTo>
                    <a:pt x="1715771" y="631842"/>
                  </a:lnTo>
                  <a:lnTo>
                    <a:pt x="1717993" y="647736"/>
                  </a:lnTo>
                  <a:lnTo>
                    <a:pt x="1718946" y="663948"/>
                  </a:lnTo>
                  <a:lnTo>
                    <a:pt x="1719263" y="680478"/>
                  </a:lnTo>
                  <a:lnTo>
                    <a:pt x="1718946" y="697644"/>
                  </a:lnTo>
                  <a:lnTo>
                    <a:pt x="1718311" y="712584"/>
                  </a:lnTo>
                  <a:lnTo>
                    <a:pt x="1717041" y="727207"/>
                  </a:lnTo>
                  <a:lnTo>
                    <a:pt x="1716088" y="740876"/>
                  </a:lnTo>
                  <a:lnTo>
                    <a:pt x="1714501" y="753909"/>
                  </a:lnTo>
                  <a:lnTo>
                    <a:pt x="1712913" y="766624"/>
                  </a:lnTo>
                  <a:lnTo>
                    <a:pt x="1711326" y="778704"/>
                  </a:lnTo>
                  <a:lnTo>
                    <a:pt x="1709103" y="790148"/>
                  </a:lnTo>
                  <a:lnTo>
                    <a:pt x="1706881" y="801274"/>
                  </a:lnTo>
                  <a:lnTo>
                    <a:pt x="1704658" y="812082"/>
                  </a:lnTo>
                  <a:lnTo>
                    <a:pt x="1701801" y="821936"/>
                  </a:lnTo>
                  <a:lnTo>
                    <a:pt x="1698943" y="831790"/>
                  </a:lnTo>
                  <a:lnTo>
                    <a:pt x="1696086" y="841009"/>
                  </a:lnTo>
                  <a:lnTo>
                    <a:pt x="1692911" y="849910"/>
                  </a:lnTo>
                  <a:lnTo>
                    <a:pt x="1689736" y="858175"/>
                  </a:lnTo>
                  <a:lnTo>
                    <a:pt x="1686243" y="866122"/>
                  </a:lnTo>
                  <a:lnTo>
                    <a:pt x="1682751" y="874069"/>
                  </a:lnTo>
                  <a:lnTo>
                    <a:pt x="1679258" y="881698"/>
                  </a:lnTo>
                  <a:lnTo>
                    <a:pt x="1675448" y="888691"/>
                  </a:lnTo>
                  <a:lnTo>
                    <a:pt x="1671321" y="895367"/>
                  </a:lnTo>
                  <a:lnTo>
                    <a:pt x="1667828" y="902042"/>
                  </a:lnTo>
                  <a:lnTo>
                    <a:pt x="1659573" y="914440"/>
                  </a:lnTo>
                  <a:lnTo>
                    <a:pt x="1651001" y="925884"/>
                  </a:lnTo>
                  <a:lnTo>
                    <a:pt x="1642428" y="936692"/>
                  </a:lnTo>
                  <a:lnTo>
                    <a:pt x="1633856" y="947182"/>
                  </a:lnTo>
                  <a:lnTo>
                    <a:pt x="1624648" y="957036"/>
                  </a:lnTo>
                  <a:lnTo>
                    <a:pt x="1615758" y="966891"/>
                  </a:lnTo>
                  <a:lnTo>
                    <a:pt x="1602423" y="981831"/>
                  </a:lnTo>
                  <a:lnTo>
                    <a:pt x="1595756" y="989460"/>
                  </a:lnTo>
                  <a:lnTo>
                    <a:pt x="1589406" y="997407"/>
                  </a:lnTo>
                  <a:lnTo>
                    <a:pt x="1583056" y="1005672"/>
                  </a:lnTo>
                  <a:lnTo>
                    <a:pt x="1576706" y="1014255"/>
                  </a:lnTo>
                  <a:lnTo>
                    <a:pt x="1570991" y="1023474"/>
                  </a:lnTo>
                  <a:lnTo>
                    <a:pt x="1564958" y="1033010"/>
                  </a:lnTo>
                  <a:lnTo>
                    <a:pt x="1559561" y="1043818"/>
                  </a:lnTo>
                  <a:lnTo>
                    <a:pt x="1554163" y="1054626"/>
                  </a:lnTo>
                  <a:lnTo>
                    <a:pt x="1549083" y="1067024"/>
                  </a:lnTo>
                  <a:lnTo>
                    <a:pt x="1544638" y="1080057"/>
                  </a:lnTo>
                  <a:lnTo>
                    <a:pt x="1540193" y="1094680"/>
                  </a:lnTo>
                  <a:lnTo>
                    <a:pt x="1536383" y="1110256"/>
                  </a:lnTo>
                  <a:lnTo>
                    <a:pt x="1532891" y="1127104"/>
                  </a:lnTo>
                  <a:lnTo>
                    <a:pt x="1529716" y="1144905"/>
                  </a:lnTo>
                  <a:lnTo>
                    <a:pt x="1529716" y="1286999"/>
                  </a:lnTo>
                  <a:lnTo>
                    <a:pt x="1526858" y="1293992"/>
                  </a:lnTo>
                  <a:lnTo>
                    <a:pt x="1525906" y="1296535"/>
                  </a:lnTo>
                  <a:lnTo>
                    <a:pt x="1523366" y="1300986"/>
                  </a:lnTo>
                  <a:lnTo>
                    <a:pt x="1520508" y="1306072"/>
                  </a:lnTo>
                  <a:lnTo>
                    <a:pt x="1516063" y="1312747"/>
                  </a:lnTo>
                  <a:lnTo>
                    <a:pt x="1510348" y="1320694"/>
                  </a:lnTo>
                  <a:lnTo>
                    <a:pt x="1503046" y="1328641"/>
                  </a:lnTo>
                  <a:lnTo>
                    <a:pt x="1499236" y="1333410"/>
                  </a:lnTo>
                  <a:lnTo>
                    <a:pt x="1494473" y="1337542"/>
                  </a:lnTo>
                  <a:lnTo>
                    <a:pt x="1489393" y="1342310"/>
                  </a:lnTo>
                  <a:lnTo>
                    <a:pt x="1483996" y="1346761"/>
                  </a:lnTo>
                  <a:lnTo>
                    <a:pt x="1478281" y="1351211"/>
                  </a:lnTo>
                  <a:lnTo>
                    <a:pt x="1471931" y="1355979"/>
                  </a:lnTo>
                  <a:lnTo>
                    <a:pt x="1465263" y="1360748"/>
                  </a:lnTo>
                  <a:lnTo>
                    <a:pt x="1457961" y="1365516"/>
                  </a:lnTo>
                  <a:lnTo>
                    <a:pt x="1450341" y="1369648"/>
                  </a:lnTo>
                  <a:lnTo>
                    <a:pt x="1442086" y="1374417"/>
                  </a:lnTo>
                  <a:lnTo>
                    <a:pt x="1432878" y="1378867"/>
                  </a:lnTo>
                  <a:lnTo>
                    <a:pt x="1423671" y="1382682"/>
                  </a:lnTo>
                  <a:lnTo>
                    <a:pt x="1413511" y="1386814"/>
                  </a:lnTo>
                  <a:lnTo>
                    <a:pt x="1403351" y="1390311"/>
                  </a:lnTo>
                  <a:lnTo>
                    <a:pt x="1392238" y="1394125"/>
                  </a:lnTo>
                  <a:lnTo>
                    <a:pt x="1380173" y="1397622"/>
                  </a:lnTo>
                  <a:lnTo>
                    <a:pt x="1367791" y="1400483"/>
                  </a:lnTo>
                  <a:lnTo>
                    <a:pt x="1354773" y="1403662"/>
                  </a:lnTo>
                  <a:lnTo>
                    <a:pt x="1341121" y="1405887"/>
                  </a:lnTo>
                  <a:lnTo>
                    <a:pt x="1326833" y="1407794"/>
                  </a:lnTo>
                  <a:lnTo>
                    <a:pt x="1324611" y="1408112"/>
                  </a:lnTo>
                  <a:lnTo>
                    <a:pt x="1311276" y="1407794"/>
                  </a:lnTo>
                  <a:lnTo>
                    <a:pt x="1296988" y="1405887"/>
                  </a:lnTo>
                  <a:lnTo>
                    <a:pt x="1283336" y="1403662"/>
                  </a:lnTo>
                  <a:lnTo>
                    <a:pt x="1270318" y="1400483"/>
                  </a:lnTo>
                  <a:lnTo>
                    <a:pt x="1257936" y="1397622"/>
                  </a:lnTo>
                  <a:lnTo>
                    <a:pt x="1246188" y="1394125"/>
                  </a:lnTo>
                  <a:lnTo>
                    <a:pt x="1235076" y="1390311"/>
                  </a:lnTo>
                  <a:lnTo>
                    <a:pt x="1224598" y="1386814"/>
                  </a:lnTo>
                  <a:lnTo>
                    <a:pt x="1214438" y="1382682"/>
                  </a:lnTo>
                  <a:lnTo>
                    <a:pt x="1205231" y="1378867"/>
                  </a:lnTo>
                  <a:lnTo>
                    <a:pt x="1196658" y="1374417"/>
                  </a:lnTo>
                  <a:lnTo>
                    <a:pt x="1192940" y="1372348"/>
                  </a:lnTo>
                  <a:lnTo>
                    <a:pt x="1177471" y="1376937"/>
                  </a:lnTo>
                  <a:lnTo>
                    <a:pt x="1156831" y="1382967"/>
                  </a:lnTo>
                  <a:lnTo>
                    <a:pt x="1135872" y="1388679"/>
                  </a:lnTo>
                  <a:lnTo>
                    <a:pt x="1094591" y="1399787"/>
                  </a:lnTo>
                  <a:lnTo>
                    <a:pt x="1054580" y="1409625"/>
                  </a:lnTo>
                  <a:lnTo>
                    <a:pt x="1017744" y="1419462"/>
                  </a:lnTo>
                  <a:lnTo>
                    <a:pt x="985672" y="1428031"/>
                  </a:lnTo>
                  <a:lnTo>
                    <a:pt x="971700" y="1432157"/>
                  </a:lnTo>
                  <a:lnTo>
                    <a:pt x="959633" y="1436282"/>
                  </a:lnTo>
                  <a:lnTo>
                    <a:pt x="949471" y="1439773"/>
                  </a:lnTo>
                  <a:lnTo>
                    <a:pt x="941215" y="1443581"/>
                  </a:lnTo>
                  <a:lnTo>
                    <a:pt x="938357" y="1445168"/>
                  </a:lnTo>
                  <a:lnTo>
                    <a:pt x="935499" y="1446755"/>
                  </a:lnTo>
                  <a:lnTo>
                    <a:pt x="933594" y="1448024"/>
                  </a:lnTo>
                  <a:lnTo>
                    <a:pt x="932324" y="1449928"/>
                  </a:lnTo>
                  <a:lnTo>
                    <a:pt x="932006" y="1451198"/>
                  </a:lnTo>
                  <a:lnTo>
                    <a:pt x="932006" y="1452784"/>
                  </a:lnTo>
                  <a:lnTo>
                    <a:pt x="932641" y="1454054"/>
                  </a:lnTo>
                  <a:lnTo>
                    <a:pt x="934229" y="1455641"/>
                  </a:lnTo>
                  <a:lnTo>
                    <a:pt x="938675" y="1457862"/>
                  </a:lnTo>
                  <a:lnTo>
                    <a:pt x="944390" y="1460401"/>
                  </a:lnTo>
                  <a:lnTo>
                    <a:pt x="950741" y="1462940"/>
                  </a:lnTo>
                  <a:lnTo>
                    <a:pt x="958363" y="1465161"/>
                  </a:lnTo>
                  <a:lnTo>
                    <a:pt x="966619" y="1467065"/>
                  </a:lnTo>
                  <a:lnTo>
                    <a:pt x="976145" y="1469604"/>
                  </a:lnTo>
                  <a:lnTo>
                    <a:pt x="985672" y="1471508"/>
                  </a:lnTo>
                  <a:lnTo>
                    <a:pt x="996468" y="1473412"/>
                  </a:lnTo>
                  <a:lnTo>
                    <a:pt x="1019014" y="1477538"/>
                  </a:lnTo>
                  <a:lnTo>
                    <a:pt x="1043783" y="1481029"/>
                  </a:lnTo>
                  <a:lnTo>
                    <a:pt x="1069505" y="1484202"/>
                  </a:lnTo>
                  <a:lnTo>
                    <a:pt x="1095861" y="1486741"/>
                  </a:lnTo>
                  <a:lnTo>
                    <a:pt x="1122218" y="1489597"/>
                  </a:lnTo>
                  <a:lnTo>
                    <a:pt x="1147939" y="1491819"/>
                  </a:lnTo>
                  <a:lnTo>
                    <a:pt x="1172708" y="1493723"/>
                  </a:lnTo>
                  <a:lnTo>
                    <a:pt x="1195889" y="1495309"/>
                  </a:lnTo>
                  <a:lnTo>
                    <a:pt x="1233995" y="1497214"/>
                  </a:lnTo>
                  <a:lnTo>
                    <a:pt x="1247967" y="1497848"/>
                  </a:lnTo>
                  <a:lnTo>
                    <a:pt x="1257811" y="1497848"/>
                  </a:lnTo>
                  <a:lnTo>
                    <a:pt x="1260034" y="1497848"/>
                  </a:lnTo>
                  <a:lnTo>
                    <a:pt x="1262574" y="1497531"/>
                  </a:lnTo>
                  <a:lnTo>
                    <a:pt x="1268925" y="1495944"/>
                  </a:lnTo>
                  <a:lnTo>
                    <a:pt x="1276864" y="1493723"/>
                  </a:lnTo>
                  <a:lnTo>
                    <a:pt x="1286391" y="1490549"/>
                  </a:lnTo>
                  <a:lnTo>
                    <a:pt x="1297187" y="1486106"/>
                  </a:lnTo>
                  <a:lnTo>
                    <a:pt x="1309254" y="1481663"/>
                  </a:lnTo>
                  <a:lnTo>
                    <a:pt x="1337516" y="1470239"/>
                  </a:lnTo>
                  <a:lnTo>
                    <a:pt x="1369588" y="1456593"/>
                  </a:lnTo>
                  <a:lnTo>
                    <a:pt x="1404836" y="1440725"/>
                  </a:lnTo>
                  <a:lnTo>
                    <a:pt x="1483271" y="1406768"/>
                  </a:lnTo>
                  <a:lnTo>
                    <a:pt x="1524870" y="1388679"/>
                  </a:lnTo>
                  <a:lnTo>
                    <a:pt x="1566786" y="1370908"/>
                  </a:lnTo>
                  <a:lnTo>
                    <a:pt x="1608703" y="1354088"/>
                  </a:lnTo>
                  <a:lnTo>
                    <a:pt x="1629343" y="1346154"/>
                  </a:lnTo>
                  <a:lnTo>
                    <a:pt x="1649666" y="1337903"/>
                  </a:lnTo>
                  <a:lnTo>
                    <a:pt x="1669672" y="1330604"/>
                  </a:lnTo>
                  <a:lnTo>
                    <a:pt x="1689043" y="1323622"/>
                  </a:lnTo>
                  <a:lnTo>
                    <a:pt x="1708095" y="1317275"/>
                  </a:lnTo>
                  <a:lnTo>
                    <a:pt x="1726513" y="1311246"/>
                  </a:lnTo>
                  <a:lnTo>
                    <a:pt x="1743978" y="1305851"/>
                  </a:lnTo>
                  <a:lnTo>
                    <a:pt x="1760491" y="1301725"/>
                  </a:lnTo>
                  <a:lnTo>
                    <a:pt x="1776368" y="1297599"/>
                  </a:lnTo>
                  <a:lnTo>
                    <a:pt x="1790976" y="1294743"/>
                  </a:lnTo>
                  <a:lnTo>
                    <a:pt x="1804630" y="1292204"/>
                  </a:lnTo>
                  <a:lnTo>
                    <a:pt x="1817650" y="1290618"/>
                  </a:lnTo>
                  <a:lnTo>
                    <a:pt x="1829717" y="1289031"/>
                  </a:lnTo>
                  <a:lnTo>
                    <a:pt x="1840831" y="1288396"/>
                  </a:lnTo>
                  <a:lnTo>
                    <a:pt x="1851310" y="1287762"/>
                  </a:lnTo>
                  <a:lnTo>
                    <a:pt x="1860836" y="1287127"/>
                  </a:lnTo>
                  <a:lnTo>
                    <a:pt x="1869728" y="1287762"/>
                  </a:lnTo>
                  <a:lnTo>
                    <a:pt x="1877984" y="1288396"/>
                  </a:lnTo>
                  <a:lnTo>
                    <a:pt x="1885605" y="1289348"/>
                  </a:lnTo>
                  <a:lnTo>
                    <a:pt x="1892274" y="1290618"/>
                  </a:lnTo>
                  <a:lnTo>
                    <a:pt x="1898307" y="1292204"/>
                  </a:lnTo>
                  <a:lnTo>
                    <a:pt x="1904023" y="1294426"/>
                  </a:lnTo>
                  <a:lnTo>
                    <a:pt x="1908469" y="1296647"/>
                  </a:lnTo>
                  <a:lnTo>
                    <a:pt x="1912914" y="1298869"/>
                  </a:lnTo>
                  <a:lnTo>
                    <a:pt x="1916725" y="1302042"/>
                  </a:lnTo>
                  <a:lnTo>
                    <a:pt x="1919901" y="1304899"/>
                  </a:lnTo>
                  <a:lnTo>
                    <a:pt x="1922441" y="1308389"/>
                  </a:lnTo>
                  <a:lnTo>
                    <a:pt x="1924664" y="1311880"/>
                  </a:lnTo>
                  <a:lnTo>
                    <a:pt x="1926252" y="1315688"/>
                  </a:lnTo>
                  <a:lnTo>
                    <a:pt x="1927522" y="1319497"/>
                  </a:lnTo>
                  <a:lnTo>
                    <a:pt x="1928157" y="1323622"/>
                  </a:lnTo>
                  <a:lnTo>
                    <a:pt x="1928474" y="1328065"/>
                  </a:lnTo>
                  <a:lnTo>
                    <a:pt x="1928474" y="1332825"/>
                  </a:lnTo>
                  <a:lnTo>
                    <a:pt x="1928157" y="1336951"/>
                  </a:lnTo>
                  <a:lnTo>
                    <a:pt x="1927522" y="1342029"/>
                  </a:lnTo>
                  <a:lnTo>
                    <a:pt x="1926252" y="1346789"/>
                  </a:lnTo>
                  <a:lnTo>
                    <a:pt x="1924981" y="1351549"/>
                  </a:lnTo>
                  <a:lnTo>
                    <a:pt x="1923711" y="1356627"/>
                  </a:lnTo>
                  <a:lnTo>
                    <a:pt x="1921488" y="1361704"/>
                  </a:lnTo>
                  <a:lnTo>
                    <a:pt x="1919583" y="1366782"/>
                  </a:lnTo>
                  <a:lnTo>
                    <a:pt x="1917728" y="1370490"/>
                  </a:lnTo>
                  <a:lnTo>
                    <a:pt x="1673225" y="1539875"/>
                  </a:lnTo>
                  <a:lnTo>
                    <a:pt x="1839536" y="1455101"/>
                  </a:lnTo>
                  <a:lnTo>
                    <a:pt x="1835829" y="1457509"/>
                  </a:lnTo>
                  <a:lnTo>
                    <a:pt x="1835750" y="1457545"/>
                  </a:lnTo>
                  <a:lnTo>
                    <a:pt x="1831940" y="1459449"/>
                  </a:lnTo>
                  <a:lnTo>
                    <a:pt x="1834797" y="1458179"/>
                  </a:lnTo>
                  <a:lnTo>
                    <a:pt x="1835829" y="1457509"/>
                  </a:lnTo>
                  <a:lnTo>
                    <a:pt x="1846229" y="1452784"/>
                  </a:lnTo>
                  <a:lnTo>
                    <a:pt x="1861789" y="1446437"/>
                  </a:lnTo>
                  <a:lnTo>
                    <a:pt x="1871633" y="1442629"/>
                  </a:lnTo>
                  <a:lnTo>
                    <a:pt x="1882112" y="1438821"/>
                  </a:lnTo>
                  <a:lnTo>
                    <a:pt x="1893226" y="1435013"/>
                  </a:lnTo>
                  <a:lnTo>
                    <a:pt x="1905293" y="1431204"/>
                  </a:lnTo>
                  <a:lnTo>
                    <a:pt x="1917995" y="1427714"/>
                  </a:lnTo>
                  <a:lnTo>
                    <a:pt x="1930697" y="1424857"/>
                  </a:lnTo>
                  <a:lnTo>
                    <a:pt x="1944034" y="1422001"/>
                  </a:lnTo>
                  <a:lnTo>
                    <a:pt x="1957054" y="1420097"/>
                  </a:lnTo>
                  <a:lnTo>
                    <a:pt x="1970391" y="1418828"/>
                  </a:lnTo>
                  <a:lnTo>
                    <a:pt x="1977059" y="1418510"/>
                  </a:lnTo>
                  <a:lnTo>
                    <a:pt x="1983410" y="1418193"/>
                  </a:lnTo>
                  <a:lnTo>
                    <a:pt x="1989761" y="1418510"/>
                  </a:lnTo>
                  <a:lnTo>
                    <a:pt x="1995795" y="1418828"/>
                  </a:lnTo>
                  <a:lnTo>
                    <a:pt x="2001828" y="1419780"/>
                  </a:lnTo>
                  <a:lnTo>
                    <a:pt x="2007862" y="1420732"/>
                  </a:lnTo>
                  <a:lnTo>
                    <a:pt x="2013577" y="1421684"/>
                  </a:lnTo>
                  <a:lnTo>
                    <a:pt x="2018658" y="1423588"/>
                  </a:lnTo>
                  <a:lnTo>
                    <a:pt x="2023739" y="1425175"/>
                  </a:lnTo>
                  <a:lnTo>
                    <a:pt x="2028820" y="1427079"/>
                  </a:lnTo>
                  <a:lnTo>
                    <a:pt x="2033265" y="1429618"/>
                  </a:lnTo>
                  <a:lnTo>
                    <a:pt x="2037394" y="1431839"/>
                  </a:lnTo>
                  <a:lnTo>
                    <a:pt x="2041839" y="1434378"/>
                  </a:lnTo>
                  <a:lnTo>
                    <a:pt x="2045650" y="1437234"/>
                  </a:lnTo>
                  <a:lnTo>
                    <a:pt x="2048825" y="1439773"/>
                  </a:lnTo>
                  <a:lnTo>
                    <a:pt x="2052001" y="1442946"/>
                  </a:lnTo>
                  <a:lnTo>
                    <a:pt x="2054859" y="1445803"/>
                  </a:lnTo>
                  <a:lnTo>
                    <a:pt x="2057082" y="1449294"/>
                  </a:lnTo>
                  <a:lnTo>
                    <a:pt x="2059305" y="1452467"/>
                  </a:lnTo>
                  <a:lnTo>
                    <a:pt x="2060892" y="1455958"/>
                  </a:lnTo>
                  <a:lnTo>
                    <a:pt x="2062162" y="1459131"/>
                  </a:lnTo>
                  <a:lnTo>
                    <a:pt x="2063115" y="1462622"/>
                  </a:lnTo>
                  <a:lnTo>
                    <a:pt x="2063433" y="1465796"/>
                  </a:lnTo>
                  <a:lnTo>
                    <a:pt x="2063750" y="1469287"/>
                  </a:lnTo>
                  <a:lnTo>
                    <a:pt x="2063433" y="1472778"/>
                  </a:lnTo>
                  <a:lnTo>
                    <a:pt x="2062480" y="1476268"/>
                  </a:lnTo>
                  <a:lnTo>
                    <a:pt x="2061210" y="1479442"/>
                  </a:lnTo>
                  <a:lnTo>
                    <a:pt x="2059622" y="1482933"/>
                  </a:lnTo>
                  <a:lnTo>
                    <a:pt x="2057082" y="1485789"/>
                  </a:lnTo>
                  <a:lnTo>
                    <a:pt x="2054541" y="1489280"/>
                  </a:lnTo>
                  <a:lnTo>
                    <a:pt x="2051048" y="1492136"/>
                  </a:lnTo>
                  <a:lnTo>
                    <a:pt x="2047555" y="1495309"/>
                  </a:lnTo>
                  <a:lnTo>
                    <a:pt x="2043110" y="1497848"/>
                  </a:lnTo>
                  <a:lnTo>
                    <a:pt x="2038029" y="1500704"/>
                  </a:lnTo>
                  <a:lnTo>
                    <a:pt x="2017071" y="1511494"/>
                  </a:lnTo>
                  <a:lnTo>
                    <a:pt x="1995795" y="1522919"/>
                  </a:lnTo>
                  <a:lnTo>
                    <a:pt x="1975154" y="1534344"/>
                  </a:lnTo>
                  <a:lnTo>
                    <a:pt x="1956101" y="1545451"/>
                  </a:lnTo>
                  <a:lnTo>
                    <a:pt x="1926252" y="1562271"/>
                  </a:lnTo>
                  <a:lnTo>
                    <a:pt x="1914502" y="1569252"/>
                  </a:lnTo>
                  <a:lnTo>
                    <a:pt x="1983410" y="1527997"/>
                  </a:lnTo>
                  <a:lnTo>
                    <a:pt x="1511215" y="1778704"/>
                  </a:lnTo>
                  <a:lnTo>
                    <a:pt x="1498196" y="1785369"/>
                  </a:lnTo>
                  <a:lnTo>
                    <a:pt x="1482953" y="1792985"/>
                  </a:lnTo>
                  <a:lnTo>
                    <a:pt x="1462948" y="1802823"/>
                  </a:lnTo>
                  <a:lnTo>
                    <a:pt x="1438814" y="1814248"/>
                  </a:lnTo>
                  <a:lnTo>
                    <a:pt x="1410870" y="1827259"/>
                  </a:lnTo>
                  <a:lnTo>
                    <a:pt x="1380385" y="1841223"/>
                  </a:lnTo>
                  <a:lnTo>
                    <a:pt x="1347678" y="1855186"/>
                  </a:lnTo>
                  <a:lnTo>
                    <a:pt x="1313382" y="1869150"/>
                  </a:lnTo>
                  <a:lnTo>
                    <a:pt x="1295917" y="1876131"/>
                  </a:lnTo>
                  <a:lnTo>
                    <a:pt x="1278769" y="1882796"/>
                  </a:lnTo>
                  <a:lnTo>
                    <a:pt x="1260987" y="1889143"/>
                  </a:lnTo>
                  <a:lnTo>
                    <a:pt x="1243204" y="1895172"/>
                  </a:lnTo>
                  <a:lnTo>
                    <a:pt x="1225739" y="1900885"/>
                  </a:lnTo>
                  <a:lnTo>
                    <a:pt x="1208909" y="1905962"/>
                  </a:lnTo>
                  <a:lnTo>
                    <a:pt x="1191761" y="1910723"/>
                  </a:lnTo>
                  <a:lnTo>
                    <a:pt x="1175248" y="1914848"/>
                  </a:lnTo>
                  <a:lnTo>
                    <a:pt x="1159371" y="1918656"/>
                  </a:lnTo>
                  <a:lnTo>
                    <a:pt x="1144129" y="1921513"/>
                  </a:lnTo>
                  <a:lnTo>
                    <a:pt x="1129204" y="1923417"/>
                  </a:lnTo>
                  <a:lnTo>
                    <a:pt x="1115232" y="1925004"/>
                  </a:lnTo>
                  <a:lnTo>
                    <a:pt x="1108563" y="1925321"/>
                  </a:lnTo>
                  <a:lnTo>
                    <a:pt x="1102212" y="1925638"/>
                  </a:lnTo>
                  <a:lnTo>
                    <a:pt x="1095861" y="1925638"/>
                  </a:lnTo>
                  <a:lnTo>
                    <a:pt x="1089828" y="1925321"/>
                  </a:lnTo>
                  <a:lnTo>
                    <a:pt x="1076808" y="1924051"/>
                  </a:lnTo>
                  <a:lnTo>
                    <a:pt x="1061884" y="1922465"/>
                  </a:lnTo>
                  <a:lnTo>
                    <a:pt x="1025683" y="1918656"/>
                  </a:lnTo>
                  <a:lnTo>
                    <a:pt x="983131" y="1912944"/>
                  </a:lnTo>
                  <a:lnTo>
                    <a:pt x="934546" y="1906280"/>
                  </a:lnTo>
                  <a:lnTo>
                    <a:pt x="824992" y="1890412"/>
                  </a:lnTo>
                  <a:lnTo>
                    <a:pt x="707181" y="1872958"/>
                  </a:lnTo>
                  <a:lnTo>
                    <a:pt x="589688" y="1856138"/>
                  </a:lnTo>
                  <a:lnTo>
                    <a:pt x="534117" y="1848522"/>
                  </a:lnTo>
                  <a:lnTo>
                    <a:pt x="482357" y="1841540"/>
                  </a:lnTo>
                  <a:lnTo>
                    <a:pt x="435677" y="1835828"/>
                  </a:lnTo>
                  <a:lnTo>
                    <a:pt x="394713" y="1831385"/>
                  </a:lnTo>
                  <a:lnTo>
                    <a:pt x="376613" y="1829798"/>
                  </a:lnTo>
                  <a:lnTo>
                    <a:pt x="361053" y="1828529"/>
                  </a:lnTo>
                  <a:lnTo>
                    <a:pt x="347399" y="1827577"/>
                  </a:lnTo>
                  <a:lnTo>
                    <a:pt x="335967" y="1827259"/>
                  </a:lnTo>
                  <a:lnTo>
                    <a:pt x="314056" y="1827577"/>
                  </a:lnTo>
                  <a:lnTo>
                    <a:pt x="289922" y="1827894"/>
                  </a:lnTo>
                  <a:lnTo>
                    <a:pt x="237209" y="1829481"/>
                  </a:lnTo>
                  <a:lnTo>
                    <a:pt x="181321" y="1831385"/>
                  </a:lnTo>
                  <a:lnTo>
                    <a:pt x="126702" y="1833606"/>
                  </a:lnTo>
                  <a:lnTo>
                    <a:pt x="37153" y="1837732"/>
                  </a:lnTo>
                  <a:lnTo>
                    <a:pt x="0" y="1839636"/>
                  </a:lnTo>
                  <a:lnTo>
                    <a:pt x="19053" y="1500704"/>
                  </a:lnTo>
                  <a:lnTo>
                    <a:pt x="28580" y="1501657"/>
                  </a:lnTo>
                  <a:lnTo>
                    <a:pt x="54301" y="1503878"/>
                  </a:lnTo>
                  <a:lnTo>
                    <a:pt x="72084" y="1505147"/>
                  </a:lnTo>
                  <a:lnTo>
                    <a:pt x="92089" y="1506099"/>
                  </a:lnTo>
                  <a:lnTo>
                    <a:pt x="114318" y="1507369"/>
                  </a:lnTo>
                  <a:lnTo>
                    <a:pt x="137499" y="1507686"/>
                  </a:lnTo>
                  <a:lnTo>
                    <a:pt x="161632" y="1507369"/>
                  </a:lnTo>
                  <a:lnTo>
                    <a:pt x="173699" y="1506734"/>
                  </a:lnTo>
                  <a:lnTo>
                    <a:pt x="186084" y="1505782"/>
                  </a:lnTo>
                  <a:lnTo>
                    <a:pt x="198151" y="1504830"/>
                  </a:lnTo>
                  <a:lnTo>
                    <a:pt x="210217" y="1503878"/>
                  </a:lnTo>
                  <a:lnTo>
                    <a:pt x="221649" y="1502291"/>
                  </a:lnTo>
                  <a:lnTo>
                    <a:pt x="233399" y="1500704"/>
                  </a:lnTo>
                  <a:lnTo>
                    <a:pt x="244513" y="1498483"/>
                  </a:lnTo>
                  <a:lnTo>
                    <a:pt x="255627" y="1496262"/>
                  </a:lnTo>
                  <a:lnTo>
                    <a:pt x="265471" y="1493088"/>
                  </a:lnTo>
                  <a:lnTo>
                    <a:pt x="275315" y="1490232"/>
                  </a:lnTo>
                  <a:lnTo>
                    <a:pt x="284524" y="1486424"/>
                  </a:lnTo>
                  <a:lnTo>
                    <a:pt x="292780" y="1482615"/>
                  </a:lnTo>
                  <a:lnTo>
                    <a:pt x="300719" y="1478172"/>
                  </a:lnTo>
                  <a:lnTo>
                    <a:pt x="304212" y="1475634"/>
                  </a:lnTo>
                  <a:lnTo>
                    <a:pt x="307705" y="1473095"/>
                  </a:lnTo>
                  <a:lnTo>
                    <a:pt x="321677" y="1462622"/>
                  </a:lnTo>
                  <a:lnTo>
                    <a:pt x="337872" y="1450880"/>
                  </a:lnTo>
                  <a:lnTo>
                    <a:pt x="355972" y="1438821"/>
                  </a:lnTo>
                  <a:lnTo>
                    <a:pt x="375978" y="1426127"/>
                  </a:lnTo>
                  <a:lnTo>
                    <a:pt x="396936" y="1413433"/>
                  </a:lnTo>
                  <a:lnTo>
                    <a:pt x="418847" y="1400421"/>
                  </a:lnTo>
                  <a:lnTo>
                    <a:pt x="441075" y="1387727"/>
                  </a:lnTo>
                  <a:lnTo>
                    <a:pt x="463621" y="1375351"/>
                  </a:lnTo>
                  <a:lnTo>
                    <a:pt x="485850" y="1363291"/>
                  </a:lnTo>
                  <a:lnTo>
                    <a:pt x="508078" y="1352184"/>
                  </a:lnTo>
                  <a:lnTo>
                    <a:pt x="529037" y="1341711"/>
                  </a:lnTo>
                  <a:lnTo>
                    <a:pt x="549042" y="1332191"/>
                  </a:lnTo>
                  <a:lnTo>
                    <a:pt x="567142" y="1323940"/>
                  </a:lnTo>
                  <a:lnTo>
                    <a:pt x="583972" y="1317275"/>
                  </a:lnTo>
                  <a:lnTo>
                    <a:pt x="597945" y="1311880"/>
                  </a:lnTo>
                  <a:lnTo>
                    <a:pt x="604296" y="1309976"/>
                  </a:lnTo>
                  <a:lnTo>
                    <a:pt x="609694" y="1308389"/>
                  </a:lnTo>
                  <a:lnTo>
                    <a:pt x="616680" y="1307120"/>
                  </a:lnTo>
                  <a:lnTo>
                    <a:pt x="626524" y="1304899"/>
                  </a:lnTo>
                  <a:lnTo>
                    <a:pt x="655103" y="1299821"/>
                  </a:lnTo>
                  <a:lnTo>
                    <a:pt x="693844" y="1293474"/>
                  </a:lnTo>
                  <a:lnTo>
                    <a:pt x="740842" y="1286492"/>
                  </a:lnTo>
                  <a:lnTo>
                    <a:pt x="794507" y="1279193"/>
                  </a:lnTo>
                  <a:lnTo>
                    <a:pt x="853254" y="1271894"/>
                  </a:lnTo>
                  <a:lnTo>
                    <a:pt x="884056" y="1268403"/>
                  </a:lnTo>
                  <a:lnTo>
                    <a:pt x="915176" y="1264912"/>
                  </a:lnTo>
                  <a:lnTo>
                    <a:pt x="946931" y="1261421"/>
                  </a:lnTo>
                  <a:lnTo>
                    <a:pt x="979003" y="1258565"/>
                  </a:lnTo>
                  <a:lnTo>
                    <a:pt x="1010758" y="1256026"/>
                  </a:lnTo>
                  <a:lnTo>
                    <a:pt x="1042195" y="1253488"/>
                  </a:lnTo>
                  <a:lnTo>
                    <a:pt x="1073633" y="1251583"/>
                  </a:lnTo>
                  <a:lnTo>
                    <a:pt x="1103800" y="1249997"/>
                  </a:lnTo>
                  <a:lnTo>
                    <a:pt x="1108711" y="1249733"/>
                  </a:lnTo>
                  <a:lnTo>
                    <a:pt x="1108711" y="1144905"/>
                  </a:lnTo>
                  <a:lnTo>
                    <a:pt x="1105218" y="1127104"/>
                  </a:lnTo>
                  <a:lnTo>
                    <a:pt x="1102043" y="1110256"/>
                  </a:lnTo>
                  <a:lnTo>
                    <a:pt x="1097916" y="1094680"/>
                  </a:lnTo>
                  <a:lnTo>
                    <a:pt x="1093788" y="1080057"/>
                  </a:lnTo>
                  <a:lnTo>
                    <a:pt x="1089026" y="1067024"/>
                  </a:lnTo>
                  <a:lnTo>
                    <a:pt x="1083946" y="1054626"/>
                  </a:lnTo>
                  <a:lnTo>
                    <a:pt x="1078866" y="1043818"/>
                  </a:lnTo>
                  <a:lnTo>
                    <a:pt x="1073468" y="1033010"/>
                  </a:lnTo>
                  <a:lnTo>
                    <a:pt x="1067753" y="1023474"/>
                  </a:lnTo>
                  <a:lnTo>
                    <a:pt x="1061721" y="1014255"/>
                  </a:lnTo>
                  <a:lnTo>
                    <a:pt x="1055371" y="1005672"/>
                  </a:lnTo>
                  <a:lnTo>
                    <a:pt x="1049021" y="997407"/>
                  </a:lnTo>
                  <a:lnTo>
                    <a:pt x="1042671" y="989460"/>
                  </a:lnTo>
                  <a:lnTo>
                    <a:pt x="1036003" y="981831"/>
                  </a:lnTo>
                  <a:lnTo>
                    <a:pt x="1022668" y="966891"/>
                  </a:lnTo>
                  <a:lnTo>
                    <a:pt x="1013461" y="957036"/>
                  </a:lnTo>
                  <a:lnTo>
                    <a:pt x="1004888" y="947182"/>
                  </a:lnTo>
                  <a:lnTo>
                    <a:pt x="995681" y="936692"/>
                  </a:lnTo>
                  <a:lnTo>
                    <a:pt x="987108" y="925884"/>
                  </a:lnTo>
                  <a:lnTo>
                    <a:pt x="978853" y="914440"/>
                  </a:lnTo>
                  <a:lnTo>
                    <a:pt x="970916" y="902042"/>
                  </a:lnTo>
                  <a:lnTo>
                    <a:pt x="966788" y="895367"/>
                  </a:lnTo>
                  <a:lnTo>
                    <a:pt x="962978" y="888691"/>
                  </a:lnTo>
                  <a:lnTo>
                    <a:pt x="959168" y="881698"/>
                  </a:lnTo>
                  <a:lnTo>
                    <a:pt x="955676" y="874069"/>
                  </a:lnTo>
                  <a:lnTo>
                    <a:pt x="952183" y="866122"/>
                  </a:lnTo>
                  <a:lnTo>
                    <a:pt x="948691" y="858175"/>
                  </a:lnTo>
                  <a:lnTo>
                    <a:pt x="945516" y="849910"/>
                  </a:lnTo>
                  <a:lnTo>
                    <a:pt x="942341" y="841009"/>
                  </a:lnTo>
                  <a:lnTo>
                    <a:pt x="939483" y="831790"/>
                  </a:lnTo>
                  <a:lnTo>
                    <a:pt x="936626" y="821936"/>
                  </a:lnTo>
                  <a:lnTo>
                    <a:pt x="934086" y="812082"/>
                  </a:lnTo>
                  <a:lnTo>
                    <a:pt x="931863" y="801274"/>
                  </a:lnTo>
                  <a:lnTo>
                    <a:pt x="929323" y="790148"/>
                  </a:lnTo>
                  <a:lnTo>
                    <a:pt x="927418" y="778704"/>
                  </a:lnTo>
                  <a:lnTo>
                    <a:pt x="925513" y="766624"/>
                  </a:lnTo>
                  <a:lnTo>
                    <a:pt x="923608" y="753909"/>
                  </a:lnTo>
                  <a:lnTo>
                    <a:pt x="922338" y="740876"/>
                  </a:lnTo>
                  <a:lnTo>
                    <a:pt x="921068" y="727207"/>
                  </a:lnTo>
                  <a:lnTo>
                    <a:pt x="920433" y="712584"/>
                  </a:lnTo>
                  <a:lnTo>
                    <a:pt x="919481" y="697644"/>
                  </a:lnTo>
                  <a:lnTo>
                    <a:pt x="919163" y="680478"/>
                  </a:lnTo>
                  <a:lnTo>
                    <a:pt x="919481" y="663948"/>
                  </a:lnTo>
                  <a:lnTo>
                    <a:pt x="920751" y="647736"/>
                  </a:lnTo>
                  <a:lnTo>
                    <a:pt x="922338" y="631842"/>
                  </a:lnTo>
                  <a:lnTo>
                    <a:pt x="924561" y="616266"/>
                  </a:lnTo>
                  <a:lnTo>
                    <a:pt x="928053" y="601325"/>
                  </a:lnTo>
                  <a:lnTo>
                    <a:pt x="932181" y="586703"/>
                  </a:lnTo>
                  <a:lnTo>
                    <a:pt x="936308" y="572398"/>
                  </a:lnTo>
                  <a:lnTo>
                    <a:pt x="941706" y="558093"/>
                  </a:lnTo>
                  <a:lnTo>
                    <a:pt x="947738" y="544424"/>
                  </a:lnTo>
                  <a:lnTo>
                    <a:pt x="954406" y="531391"/>
                  </a:lnTo>
                  <a:lnTo>
                    <a:pt x="958216" y="525033"/>
                  </a:lnTo>
                  <a:lnTo>
                    <a:pt x="961708" y="518676"/>
                  </a:lnTo>
                  <a:lnTo>
                    <a:pt x="965836" y="512318"/>
                  </a:lnTo>
                  <a:lnTo>
                    <a:pt x="969646" y="506278"/>
                  </a:lnTo>
                  <a:lnTo>
                    <a:pt x="978853" y="494199"/>
                  </a:lnTo>
                  <a:lnTo>
                    <a:pt x="988061" y="483073"/>
                  </a:lnTo>
                  <a:lnTo>
                    <a:pt x="998221" y="471629"/>
                  </a:lnTo>
                  <a:lnTo>
                    <a:pt x="1008698" y="461139"/>
                  </a:lnTo>
                  <a:lnTo>
                    <a:pt x="1019811" y="451602"/>
                  </a:lnTo>
                  <a:lnTo>
                    <a:pt x="1030923" y="442384"/>
                  </a:lnTo>
                  <a:lnTo>
                    <a:pt x="1042671" y="433801"/>
                  </a:lnTo>
                  <a:lnTo>
                    <a:pt x="1054736" y="425854"/>
                  </a:lnTo>
                  <a:lnTo>
                    <a:pt x="1066483" y="418542"/>
                  </a:lnTo>
                  <a:lnTo>
                    <a:pt x="1078866" y="411549"/>
                  </a:lnTo>
                  <a:lnTo>
                    <a:pt x="1091248" y="405191"/>
                  </a:lnTo>
                  <a:lnTo>
                    <a:pt x="1103631" y="399152"/>
                  </a:lnTo>
                  <a:lnTo>
                    <a:pt x="1116331" y="393748"/>
                  </a:lnTo>
                  <a:lnTo>
                    <a:pt x="1128713" y="388661"/>
                  </a:lnTo>
                  <a:lnTo>
                    <a:pt x="1141413" y="383893"/>
                  </a:lnTo>
                  <a:lnTo>
                    <a:pt x="1153796" y="380079"/>
                  </a:lnTo>
                  <a:lnTo>
                    <a:pt x="1166178" y="376264"/>
                  </a:lnTo>
                  <a:lnTo>
                    <a:pt x="1178243" y="373085"/>
                  </a:lnTo>
                  <a:lnTo>
                    <a:pt x="1190308" y="369906"/>
                  </a:lnTo>
                  <a:lnTo>
                    <a:pt x="1201738" y="367363"/>
                  </a:lnTo>
                  <a:lnTo>
                    <a:pt x="1213168" y="364820"/>
                  </a:lnTo>
                  <a:lnTo>
                    <a:pt x="1224281" y="362595"/>
                  </a:lnTo>
                  <a:lnTo>
                    <a:pt x="1235076" y="361006"/>
                  </a:lnTo>
                  <a:lnTo>
                    <a:pt x="1254761" y="358145"/>
                  </a:lnTo>
                  <a:lnTo>
                    <a:pt x="1272223" y="356237"/>
                  </a:lnTo>
                  <a:lnTo>
                    <a:pt x="1287781" y="354966"/>
                  </a:lnTo>
                  <a:lnTo>
                    <a:pt x="1300163" y="354330"/>
                  </a:lnTo>
                  <a:lnTo>
                    <a:pt x="1309371" y="354012"/>
                  </a:lnTo>
                  <a:close/>
                  <a:moveTo>
                    <a:pt x="1815403" y="215900"/>
                  </a:moveTo>
                  <a:lnTo>
                    <a:pt x="1818266" y="216218"/>
                  </a:lnTo>
                  <a:lnTo>
                    <a:pt x="1821764" y="216535"/>
                  </a:lnTo>
                  <a:lnTo>
                    <a:pt x="1824945" y="217170"/>
                  </a:lnTo>
                  <a:lnTo>
                    <a:pt x="1828126" y="218758"/>
                  </a:lnTo>
                  <a:lnTo>
                    <a:pt x="1830989" y="220028"/>
                  </a:lnTo>
                  <a:lnTo>
                    <a:pt x="1834170" y="221615"/>
                  </a:lnTo>
                  <a:lnTo>
                    <a:pt x="1836715" y="223520"/>
                  </a:lnTo>
                  <a:lnTo>
                    <a:pt x="1839577" y="226060"/>
                  </a:lnTo>
                  <a:lnTo>
                    <a:pt x="1841804" y="228600"/>
                  </a:lnTo>
                  <a:lnTo>
                    <a:pt x="1843713" y="231458"/>
                  </a:lnTo>
                  <a:lnTo>
                    <a:pt x="1845621" y="234315"/>
                  </a:lnTo>
                  <a:lnTo>
                    <a:pt x="1847212" y="237490"/>
                  </a:lnTo>
                  <a:lnTo>
                    <a:pt x="1848166" y="240348"/>
                  </a:lnTo>
                  <a:lnTo>
                    <a:pt x="1848802" y="243523"/>
                  </a:lnTo>
                  <a:lnTo>
                    <a:pt x="1849438" y="247015"/>
                  </a:lnTo>
                  <a:lnTo>
                    <a:pt x="1849438" y="250508"/>
                  </a:lnTo>
                  <a:lnTo>
                    <a:pt x="1849438" y="253365"/>
                  </a:lnTo>
                  <a:lnTo>
                    <a:pt x="1848802" y="256858"/>
                  </a:lnTo>
                  <a:lnTo>
                    <a:pt x="1848166" y="260033"/>
                  </a:lnTo>
                  <a:lnTo>
                    <a:pt x="1847212" y="263208"/>
                  </a:lnTo>
                  <a:lnTo>
                    <a:pt x="1845621" y="266065"/>
                  </a:lnTo>
                  <a:lnTo>
                    <a:pt x="1843713" y="268923"/>
                  </a:lnTo>
                  <a:lnTo>
                    <a:pt x="1841804" y="271780"/>
                  </a:lnTo>
                  <a:lnTo>
                    <a:pt x="1839577" y="274320"/>
                  </a:lnTo>
                  <a:lnTo>
                    <a:pt x="1736517" y="377190"/>
                  </a:lnTo>
                  <a:lnTo>
                    <a:pt x="1733654" y="379730"/>
                  </a:lnTo>
                  <a:lnTo>
                    <a:pt x="1731109" y="381635"/>
                  </a:lnTo>
                  <a:lnTo>
                    <a:pt x="1727928" y="383223"/>
                  </a:lnTo>
                  <a:lnTo>
                    <a:pt x="1725065" y="384810"/>
                  </a:lnTo>
                  <a:lnTo>
                    <a:pt x="1721885" y="386080"/>
                  </a:lnTo>
                  <a:lnTo>
                    <a:pt x="1718704" y="386715"/>
                  </a:lnTo>
                  <a:lnTo>
                    <a:pt x="1715205" y="387350"/>
                  </a:lnTo>
                  <a:lnTo>
                    <a:pt x="1712342" y="387350"/>
                  </a:lnTo>
                  <a:lnTo>
                    <a:pt x="1708843" y="387350"/>
                  </a:lnTo>
                  <a:lnTo>
                    <a:pt x="1705662" y="386715"/>
                  </a:lnTo>
                  <a:lnTo>
                    <a:pt x="1702163" y="386080"/>
                  </a:lnTo>
                  <a:lnTo>
                    <a:pt x="1699300" y="384810"/>
                  </a:lnTo>
                  <a:lnTo>
                    <a:pt x="1696119" y="383223"/>
                  </a:lnTo>
                  <a:lnTo>
                    <a:pt x="1693257" y="381635"/>
                  </a:lnTo>
                  <a:lnTo>
                    <a:pt x="1690394" y="379730"/>
                  </a:lnTo>
                  <a:lnTo>
                    <a:pt x="1687849" y="377190"/>
                  </a:lnTo>
                  <a:lnTo>
                    <a:pt x="1685622" y="374650"/>
                  </a:lnTo>
                  <a:lnTo>
                    <a:pt x="1683396" y="371793"/>
                  </a:lnTo>
                  <a:lnTo>
                    <a:pt x="1681805" y="368935"/>
                  </a:lnTo>
                  <a:lnTo>
                    <a:pt x="1680533" y="365760"/>
                  </a:lnTo>
                  <a:lnTo>
                    <a:pt x="1679261" y="362903"/>
                  </a:lnTo>
                  <a:lnTo>
                    <a:pt x="1678624" y="359410"/>
                  </a:lnTo>
                  <a:lnTo>
                    <a:pt x="1678306" y="356235"/>
                  </a:lnTo>
                  <a:lnTo>
                    <a:pt x="1677988" y="353378"/>
                  </a:lnTo>
                  <a:lnTo>
                    <a:pt x="1678306" y="349885"/>
                  </a:lnTo>
                  <a:lnTo>
                    <a:pt x="1678624" y="346393"/>
                  </a:lnTo>
                  <a:lnTo>
                    <a:pt x="1679261" y="343218"/>
                  </a:lnTo>
                  <a:lnTo>
                    <a:pt x="1680533" y="340043"/>
                  </a:lnTo>
                  <a:lnTo>
                    <a:pt x="1681805" y="337185"/>
                  </a:lnTo>
                  <a:lnTo>
                    <a:pt x="1683396" y="334328"/>
                  </a:lnTo>
                  <a:lnTo>
                    <a:pt x="1685622" y="331470"/>
                  </a:lnTo>
                  <a:lnTo>
                    <a:pt x="1687849" y="328930"/>
                  </a:lnTo>
                  <a:lnTo>
                    <a:pt x="1790910" y="226060"/>
                  </a:lnTo>
                  <a:lnTo>
                    <a:pt x="1793455" y="223520"/>
                  </a:lnTo>
                  <a:lnTo>
                    <a:pt x="1796317" y="221615"/>
                  </a:lnTo>
                  <a:lnTo>
                    <a:pt x="1799180" y="220028"/>
                  </a:lnTo>
                  <a:lnTo>
                    <a:pt x="1802361" y="218758"/>
                  </a:lnTo>
                  <a:lnTo>
                    <a:pt x="1805224" y="217170"/>
                  </a:lnTo>
                  <a:lnTo>
                    <a:pt x="1808723" y="216535"/>
                  </a:lnTo>
                  <a:lnTo>
                    <a:pt x="1811904" y="216218"/>
                  </a:lnTo>
                  <a:lnTo>
                    <a:pt x="1815403" y="215900"/>
                  </a:lnTo>
                  <a:close/>
                  <a:moveTo>
                    <a:pt x="851599" y="215900"/>
                  </a:moveTo>
                  <a:lnTo>
                    <a:pt x="855065" y="216218"/>
                  </a:lnTo>
                  <a:lnTo>
                    <a:pt x="857902" y="216535"/>
                  </a:lnTo>
                  <a:lnTo>
                    <a:pt x="861368" y="217170"/>
                  </a:lnTo>
                  <a:lnTo>
                    <a:pt x="864205" y="218758"/>
                  </a:lnTo>
                  <a:lnTo>
                    <a:pt x="867356" y="220028"/>
                  </a:lnTo>
                  <a:lnTo>
                    <a:pt x="870192" y="221615"/>
                  </a:lnTo>
                  <a:lnTo>
                    <a:pt x="872713" y="223520"/>
                  </a:lnTo>
                  <a:lnTo>
                    <a:pt x="875550" y="226060"/>
                  </a:lnTo>
                  <a:lnTo>
                    <a:pt x="977657" y="328930"/>
                  </a:lnTo>
                  <a:lnTo>
                    <a:pt x="979863" y="331470"/>
                  </a:lnTo>
                  <a:lnTo>
                    <a:pt x="981754" y="334328"/>
                  </a:lnTo>
                  <a:lnTo>
                    <a:pt x="983960" y="337185"/>
                  </a:lnTo>
                  <a:lnTo>
                    <a:pt x="985220" y="340043"/>
                  </a:lnTo>
                  <a:lnTo>
                    <a:pt x="986166" y="343218"/>
                  </a:lnTo>
                  <a:lnTo>
                    <a:pt x="986796" y="346393"/>
                  </a:lnTo>
                  <a:lnTo>
                    <a:pt x="987426" y="349885"/>
                  </a:lnTo>
                  <a:lnTo>
                    <a:pt x="987426" y="353378"/>
                  </a:lnTo>
                  <a:lnTo>
                    <a:pt x="987426" y="356235"/>
                  </a:lnTo>
                  <a:lnTo>
                    <a:pt x="986796" y="359410"/>
                  </a:lnTo>
                  <a:lnTo>
                    <a:pt x="986166" y="362903"/>
                  </a:lnTo>
                  <a:lnTo>
                    <a:pt x="985220" y="365760"/>
                  </a:lnTo>
                  <a:lnTo>
                    <a:pt x="983960" y="368935"/>
                  </a:lnTo>
                  <a:lnTo>
                    <a:pt x="981754" y="371793"/>
                  </a:lnTo>
                  <a:lnTo>
                    <a:pt x="979863" y="374650"/>
                  </a:lnTo>
                  <a:lnTo>
                    <a:pt x="977657" y="377190"/>
                  </a:lnTo>
                  <a:lnTo>
                    <a:pt x="975135" y="379730"/>
                  </a:lnTo>
                  <a:lnTo>
                    <a:pt x="972299" y="381635"/>
                  </a:lnTo>
                  <a:lnTo>
                    <a:pt x="969778" y="383223"/>
                  </a:lnTo>
                  <a:lnTo>
                    <a:pt x="966627" y="384810"/>
                  </a:lnTo>
                  <a:lnTo>
                    <a:pt x="963475" y="386080"/>
                  </a:lnTo>
                  <a:lnTo>
                    <a:pt x="960324" y="386715"/>
                  </a:lnTo>
                  <a:lnTo>
                    <a:pt x="957172" y="387350"/>
                  </a:lnTo>
                  <a:lnTo>
                    <a:pt x="953706" y="387350"/>
                  </a:lnTo>
                  <a:lnTo>
                    <a:pt x="950554" y="387350"/>
                  </a:lnTo>
                  <a:lnTo>
                    <a:pt x="947088" y="386715"/>
                  </a:lnTo>
                  <a:lnTo>
                    <a:pt x="944251" y="386080"/>
                  </a:lnTo>
                  <a:lnTo>
                    <a:pt x="940785" y="384810"/>
                  </a:lnTo>
                  <a:lnTo>
                    <a:pt x="937948" y="383223"/>
                  </a:lnTo>
                  <a:lnTo>
                    <a:pt x="935112" y="381635"/>
                  </a:lnTo>
                  <a:lnTo>
                    <a:pt x="932276" y="379730"/>
                  </a:lnTo>
                  <a:lnTo>
                    <a:pt x="929440" y="377190"/>
                  </a:lnTo>
                  <a:lnTo>
                    <a:pt x="827333" y="274320"/>
                  </a:lnTo>
                  <a:lnTo>
                    <a:pt x="825127" y="271780"/>
                  </a:lnTo>
                  <a:lnTo>
                    <a:pt x="823236" y="268923"/>
                  </a:lnTo>
                  <a:lnTo>
                    <a:pt x="821345" y="266065"/>
                  </a:lnTo>
                  <a:lnTo>
                    <a:pt x="820084" y="263208"/>
                  </a:lnTo>
                  <a:lnTo>
                    <a:pt x="819139" y="260033"/>
                  </a:lnTo>
                  <a:lnTo>
                    <a:pt x="818193" y="256858"/>
                  </a:lnTo>
                  <a:lnTo>
                    <a:pt x="817878" y="253365"/>
                  </a:lnTo>
                  <a:lnTo>
                    <a:pt x="817563" y="250508"/>
                  </a:lnTo>
                  <a:lnTo>
                    <a:pt x="817878" y="247015"/>
                  </a:lnTo>
                  <a:lnTo>
                    <a:pt x="818193" y="243523"/>
                  </a:lnTo>
                  <a:lnTo>
                    <a:pt x="819139" y="240348"/>
                  </a:lnTo>
                  <a:lnTo>
                    <a:pt x="820084" y="237490"/>
                  </a:lnTo>
                  <a:lnTo>
                    <a:pt x="821345" y="234315"/>
                  </a:lnTo>
                  <a:lnTo>
                    <a:pt x="823236" y="231458"/>
                  </a:lnTo>
                  <a:lnTo>
                    <a:pt x="825127" y="228600"/>
                  </a:lnTo>
                  <a:lnTo>
                    <a:pt x="827333" y="226060"/>
                  </a:lnTo>
                  <a:lnTo>
                    <a:pt x="830169" y="223520"/>
                  </a:lnTo>
                  <a:lnTo>
                    <a:pt x="832690" y="221615"/>
                  </a:lnTo>
                  <a:lnTo>
                    <a:pt x="835842" y="220028"/>
                  </a:lnTo>
                  <a:lnTo>
                    <a:pt x="838678" y="218758"/>
                  </a:lnTo>
                  <a:lnTo>
                    <a:pt x="842144" y="217170"/>
                  </a:lnTo>
                  <a:lnTo>
                    <a:pt x="844981" y="216535"/>
                  </a:lnTo>
                  <a:lnTo>
                    <a:pt x="848447" y="216218"/>
                  </a:lnTo>
                  <a:lnTo>
                    <a:pt x="851599" y="215900"/>
                  </a:lnTo>
                  <a:close/>
                  <a:moveTo>
                    <a:pt x="1318578" y="0"/>
                  </a:moveTo>
                  <a:lnTo>
                    <a:pt x="1321753" y="318"/>
                  </a:lnTo>
                  <a:lnTo>
                    <a:pt x="1325563" y="636"/>
                  </a:lnTo>
                  <a:lnTo>
                    <a:pt x="1328421" y="1590"/>
                  </a:lnTo>
                  <a:lnTo>
                    <a:pt x="1331913" y="2544"/>
                  </a:lnTo>
                  <a:lnTo>
                    <a:pt x="1334771" y="4133"/>
                  </a:lnTo>
                  <a:lnTo>
                    <a:pt x="1337629" y="6041"/>
                  </a:lnTo>
                  <a:lnTo>
                    <a:pt x="1340169" y="7949"/>
                  </a:lnTo>
                  <a:lnTo>
                    <a:pt x="1342391" y="9857"/>
                  </a:lnTo>
                  <a:lnTo>
                    <a:pt x="1344931" y="12719"/>
                  </a:lnTo>
                  <a:lnTo>
                    <a:pt x="1346836" y="15262"/>
                  </a:lnTo>
                  <a:lnTo>
                    <a:pt x="1348424" y="18124"/>
                  </a:lnTo>
                  <a:lnTo>
                    <a:pt x="1350011" y="20986"/>
                  </a:lnTo>
                  <a:lnTo>
                    <a:pt x="1351281" y="23848"/>
                  </a:lnTo>
                  <a:lnTo>
                    <a:pt x="1351916" y="27345"/>
                  </a:lnTo>
                  <a:lnTo>
                    <a:pt x="1352551" y="30843"/>
                  </a:lnTo>
                  <a:lnTo>
                    <a:pt x="1352551" y="34341"/>
                  </a:lnTo>
                  <a:lnTo>
                    <a:pt x="1352551" y="180290"/>
                  </a:lnTo>
                  <a:lnTo>
                    <a:pt x="1352551" y="183469"/>
                  </a:lnTo>
                  <a:lnTo>
                    <a:pt x="1351916" y="186967"/>
                  </a:lnTo>
                  <a:lnTo>
                    <a:pt x="1351281" y="190147"/>
                  </a:lnTo>
                  <a:lnTo>
                    <a:pt x="1350011" y="193327"/>
                  </a:lnTo>
                  <a:lnTo>
                    <a:pt x="1348424" y="196188"/>
                  </a:lnTo>
                  <a:lnTo>
                    <a:pt x="1346836" y="199368"/>
                  </a:lnTo>
                  <a:lnTo>
                    <a:pt x="1344931" y="201912"/>
                  </a:lnTo>
                  <a:lnTo>
                    <a:pt x="1342391" y="204138"/>
                  </a:lnTo>
                  <a:lnTo>
                    <a:pt x="1340169" y="206681"/>
                  </a:lnTo>
                  <a:lnTo>
                    <a:pt x="1337629" y="208271"/>
                  </a:lnTo>
                  <a:lnTo>
                    <a:pt x="1334771" y="210179"/>
                  </a:lnTo>
                  <a:lnTo>
                    <a:pt x="1331913" y="211769"/>
                  </a:lnTo>
                  <a:lnTo>
                    <a:pt x="1328421" y="212723"/>
                  </a:lnTo>
                  <a:lnTo>
                    <a:pt x="1325563" y="213677"/>
                  </a:lnTo>
                  <a:lnTo>
                    <a:pt x="1321753" y="213995"/>
                  </a:lnTo>
                  <a:lnTo>
                    <a:pt x="1318578" y="214313"/>
                  </a:lnTo>
                  <a:lnTo>
                    <a:pt x="1315086" y="213995"/>
                  </a:lnTo>
                  <a:lnTo>
                    <a:pt x="1311593" y="213677"/>
                  </a:lnTo>
                  <a:lnTo>
                    <a:pt x="1308418" y="212723"/>
                  </a:lnTo>
                  <a:lnTo>
                    <a:pt x="1305243" y="211769"/>
                  </a:lnTo>
                  <a:lnTo>
                    <a:pt x="1302068" y="210179"/>
                  </a:lnTo>
                  <a:lnTo>
                    <a:pt x="1299528" y="208271"/>
                  </a:lnTo>
                  <a:lnTo>
                    <a:pt x="1296671" y="206681"/>
                  </a:lnTo>
                  <a:lnTo>
                    <a:pt x="1294448" y="204138"/>
                  </a:lnTo>
                  <a:lnTo>
                    <a:pt x="1292226" y="201912"/>
                  </a:lnTo>
                  <a:lnTo>
                    <a:pt x="1290003" y="199368"/>
                  </a:lnTo>
                  <a:lnTo>
                    <a:pt x="1288416" y="196188"/>
                  </a:lnTo>
                  <a:lnTo>
                    <a:pt x="1287146" y="193327"/>
                  </a:lnTo>
                  <a:lnTo>
                    <a:pt x="1285876" y="190147"/>
                  </a:lnTo>
                  <a:lnTo>
                    <a:pt x="1285241" y="186967"/>
                  </a:lnTo>
                  <a:lnTo>
                    <a:pt x="1284288" y="183469"/>
                  </a:lnTo>
                  <a:lnTo>
                    <a:pt x="1284288" y="180290"/>
                  </a:lnTo>
                  <a:lnTo>
                    <a:pt x="1284288" y="34341"/>
                  </a:lnTo>
                  <a:lnTo>
                    <a:pt x="1284288" y="30843"/>
                  </a:lnTo>
                  <a:lnTo>
                    <a:pt x="1285241" y="27345"/>
                  </a:lnTo>
                  <a:lnTo>
                    <a:pt x="1285876" y="23848"/>
                  </a:lnTo>
                  <a:lnTo>
                    <a:pt x="1287146" y="20986"/>
                  </a:lnTo>
                  <a:lnTo>
                    <a:pt x="1288416" y="18124"/>
                  </a:lnTo>
                  <a:lnTo>
                    <a:pt x="1290003" y="15262"/>
                  </a:lnTo>
                  <a:lnTo>
                    <a:pt x="1292226" y="12719"/>
                  </a:lnTo>
                  <a:lnTo>
                    <a:pt x="1294448" y="9857"/>
                  </a:lnTo>
                  <a:lnTo>
                    <a:pt x="1296671" y="7949"/>
                  </a:lnTo>
                  <a:lnTo>
                    <a:pt x="1299528" y="6041"/>
                  </a:lnTo>
                  <a:lnTo>
                    <a:pt x="1302068" y="4133"/>
                  </a:lnTo>
                  <a:lnTo>
                    <a:pt x="1305243" y="2544"/>
                  </a:lnTo>
                  <a:lnTo>
                    <a:pt x="1308418" y="1590"/>
                  </a:lnTo>
                  <a:lnTo>
                    <a:pt x="1311593" y="636"/>
                  </a:lnTo>
                  <a:lnTo>
                    <a:pt x="1315086" y="318"/>
                  </a:lnTo>
                  <a:lnTo>
                    <a:pt x="1318578"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微软雅黑" panose="020B0503020204020204" pitchFamily="34" charset="-122"/>
                <a:ea typeface="微软雅黑" panose="020B0503020204020204" pitchFamily="34" charset="-122"/>
              </a:endParaRPr>
            </a:p>
          </p:txBody>
        </p:sp>
      </p:grpSp>
      <p:grpSp>
        <p:nvGrpSpPr>
          <p:cNvPr id="118" name="组合 117"/>
          <p:cNvGrpSpPr/>
          <p:nvPr/>
        </p:nvGrpSpPr>
        <p:grpSpPr>
          <a:xfrm>
            <a:off x="4917614" y="4892954"/>
            <a:ext cx="965618" cy="966098"/>
            <a:chOff x="4097899" y="4979900"/>
            <a:chExt cx="965576" cy="965576"/>
          </a:xfrm>
        </p:grpSpPr>
        <p:sp>
          <p:nvSpPr>
            <p:cNvPr id="119" name="椭圆 118"/>
            <p:cNvSpPr/>
            <p:nvPr/>
          </p:nvSpPr>
          <p:spPr>
            <a:xfrm>
              <a:off x="4097899" y="4979900"/>
              <a:ext cx="965576" cy="965576"/>
            </a:xfrm>
            <a:prstGeom prst="ellipse">
              <a:avLst/>
            </a:prstGeom>
            <a:solidFill>
              <a:schemeClr val="accent3"/>
            </a:solidFill>
            <a:ln w="28575" cap="flat">
              <a:noFill/>
              <a:prstDash val="solid"/>
              <a:miter lim="800000"/>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20" name="KSO_Shape"/>
            <p:cNvSpPr/>
            <p:nvPr/>
          </p:nvSpPr>
          <p:spPr bwMode="auto">
            <a:xfrm>
              <a:off x="4349773" y="5169775"/>
              <a:ext cx="461828" cy="585826"/>
            </a:xfrm>
            <a:custGeom>
              <a:avLst/>
              <a:gdLst>
                <a:gd name="T0" fmla="*/ 259322 w 2665412"/>
                <a:gd name="T1" fmla="*/ 2895285 h 3382963"/>
                <a:gd name="T2" fmla="*/ 511017 w 2665412"/>
                <a:gd name="T3" fmla="*/ 3155147 h 3382963"/>
                <a:gd name="T4" fmla="*/ 770965 w 2665412"/>
                <a:gd name="T5" fmla="*/ 2903852 h 3382963"/>
                <a:gd name="T6" fmla="*/ 519587 w 2665412"/>
                <a:gd name="T7" fmla="*/ 2643989 h 3382963"/>
                <a:gd name="T8" fmla="*/ 875071 w 2665412"/>
                <a:gd name="T9" fmla="*/ 2732514 h 3382963"/>
                <a:gd name="T10" fmla="*/ 732560 w 2665412"/>
                <a:gd name="T11" fmla="*/ 3231615 h 3382963"/>
                <a:gd name="T12" fmla="*/ 265987 w 2665412"/>
                <a:gd name="T13" fmla="*/ 3315697 h 3382963"/>
                <a:gd name="T14" fmla="*/ 147598 w 2665412"/>
                <a:gd name="T15" fmla="*/ 2750917 h 3382963"/>
                <a:gd name="T16" fmla="*/ 1831415 w 2665412"/>
                <a:gd name="T17" fmla="*/ 2257426 h 3382963"/>
                <a:gd name="T18" fmla="*/ 1993961 w 2665412"/>
                <a:gd name="T19" fmla="*/ 2438401 h 3382963"/>
                <a:gd name="T20" fmla="*/ 1847258 w 2665412"/>
                <a:gd name="T21" fmla="*/ 2409508 h 3382963"/>
                <a:gd name="T22" fmla="*/ 1685662 w 2665412"/>
                <a:gd name="T23" fmla="*/ 2468563 h 3382963"/>
                <a:gd name="T24" fmla="*/ 1995229 w 2665412"/>
                <a:gd name="T25" fmla="*/ 2640966 h 3382963"/>
                <a:gd name="T26" fmla="*/ 1952137 w 2665412"/>
                <a:gd name="T27" fmla="*/ 2838768 h 3382963"/>
                <a:gd name="T28" fmla="*/ 1735409 w 2665412"/>
                <a:gd name="T29" fmla="*/ 2918143 h 3382963"/>
                <a:gd name="T30" fmla="*/ 1580784 w 2665412"/>
                <a:gd name="T31" fmla="*/ 2728596 h 3382963"/>
                <a:gd name="T32" fmla="*/ 1742380 w 2665412"/>
                <a:gd name="T33" fmla="*/ 2773998 h 3382963"/>
                <a:gd name="T34" fmla="*/ 1881478 w 2665412"/>
                <a:gd name="T35" fmla="*/ 2691766 h 3382963"/>
                <a:gd name="T36" fmla="*/ 1563357 w 2665412"/>
                <a:gd name="T37" fmla="*/ 2467293 h 3382963"/>
                <a:gd name="T38" fmla="*/ 1692634 w 2665412"/>
                <a:gd name="T39" fmla="*/ 2322831 h 3382963"/>
                <a:gd name="T40" fmla="*/ 1625723 w 2665412"/>
                <a:gd name="T41" fmla="*/ 2198771 h 3382963"/>
                <a:gd name="T42" fmla="*/ 1410098 w 2665412"/>
                <a:gd name="T43" fmla="*/ 2430592 h 3382963"/>
                <a:gd name="T44" fmla="*/ 1421847 w 2665412"/>
                <a:gd name="T45" fmla="*/ 2757048 h 3382963"/>
                <a:gd name="T46" fmla="*/ 1653351 w 2665412"/>
                <a:gd name="T47" fmla="*/ 2972991 h 3382963"/>
                <a:gd name="T48" fmla="*/ 1980125 w 2665412"/>
                <a:gd name="T49" fmla="*/ 2960924 h 3382963"/>
                <a:gd name="T50" fmla="*/ 2195433 w 2665412"/>
                <a:gd name="T51" fmla="*/ 2729420 h 3382963"/>
                <a:gd name="T52" fmla="*/ 2184001 w 2665412"/>
                <a:gd name="T53" fmla="*/ 2402964 h 3382963"/>
                <a:gd name="T54" fmla="*/ 1952179 w 2665412"/>
                <a:gd name="T55" fmla="*/ 2187021 h 3382963"/>
                <a:gd name="T56" fmla="*/ 2156055 w 2665412"/>
                <a:gd name="T57" fmla="*/ 2032367 h 3382963"/>
                <a:gd name="T58" fmla="*/ 2395816 w 2665412"/>
                <a:gd name="T59" fmla="*/ 2850094 h 3382963"/>
                <a:gd name="T60" fmla="*/ 1619054 w 2665412"/>
                <a:gd name="T61" fmla="*/ 3205130 h 3382963"/>
                <a:gd name="T62" fmla="*/ 1161763 w 2665412"/>
                <a:gd name="T63" fmla="*/ 2697981 h 3382963"/>
                <a:gd name="T64" fmla="*/ 1590474 w 2665412"/>
                <a:gd name="T65" fmla="*/ 1963774 h 3382963"/>
                <a:gd name="T66" fmla="*/ 247746 w 2665412"/>
                <a:gd name="T67" fmla="*/ 2374875 h 3382963"/>
                <a:gd name="T68" fmla="*/ 90506 w 2665412"/>
                <a:gd name="T69" fmla="*/ 2382501 h 3382963"/>
                <a:gd name="T70" fmla="*/ 82882 w 2665412"/>
                <a:gd name="T71" fmla="*/ 2224911 h 3382963"/>
                <a:gd name="T72" fmla="*/ 1925231 w 2665412"/>
                <a:gd name="T73" fmla="*/ 1275421 h 3382963"/>
                <a:gd name="T74" fmla="*/ 2142932 w 2665412"/>
                <a:gd name="T75" fmla="*/ 1565745 h 3382963"/>
                <a:gd name="T76" fmla="*/ 2433411 w 2665412"/>
                <a:gd name="T77" fmla="*/ 1348081 h 3382963"/>
                <a:gd name="T78" fmla="*/ 2215710 w 2665412"/>
                <a:gd name="T79" fmla="*/ 1057758 h 3382963"/>
                <a:gd name="T80" fmla="*/ 2557039 w 2665412"/>
                <a:gd name="T81" fmla="*/ 1184676 h 3382963"/>
                <a:gd name="T82" fmla="*/ 2359043 w 2665412"/>
                <a:gd name="T83" fmla="*/ 1666644 h 3382963"/>
                <a:gd name="T84" fmla="*/ 1943029 w 2665412"/>
                <a:gd name="T85" fmla="*/ 1631742 h 3382963"/>
                <a:gd name="T86" fmla="*/ 1831795 w 2665412"/>
                <a:gd name="T87" fmla="*/ 1117727 h 3382963"/>
                <a:gd name="T88" fmla="*/ 1543971 w 2665412"/>
                <a:gd name="T89" fmla="*/ 596250 h 3382963"/>
                <a:gd name="T90" fmla="*/ 1297460 w 2665412"/>
                <a:gd name="T91" fmla="*/ 948099 h 3382963"/>
                <a:gd name="T92" fmla="*/ 1031888 w 2665412"/>
                <a:gd name="T93" fmla="*/ 755548 h 3382963"/>
                <a:gd name="T94" fmla="*/ 814631 w 2665412"/>
                <a:gd name="T95" fmla="*/ 602286 h 3382963"/>
                <a:gd name="T96" fmla="*/ 863801 w 2665412"/>
                <a:gd name="T97" fmla="*/ 640380 h 3382963"/>
                <a:gd name="T98" fmla="*/ 958650 w 2665412"/>
                <a:gd name="T99" fmla="*/ 731486 h 3382963"/>
                <a:gd name="T100" fmla="*/ 915825 w 2665412"/>
                <a:gd name="T101" fmla="*/ 1047026 h 3382963"/>
                <a:gd name="T102" fmla="*/ 1093788 w 2665412"/>
                <a:gd name="T103" fmla="*/ 1742545 h 3382963"/>
                <a:gd name="T104" fmla="*/ 941203 w 2665412"/>
                <a:gd name="T105" fmla="*/ 2331086 h 3382963"/>
                <a:gd name="T106" fmla="*/ 804162 w 2665412"/>
                <a:gd name="T107" fmla="*/ 2246646 h 3382963"/>
                <a:gd name="T108" fmla="*/ 518978 w 2665412"/>
                <a:gd name="T109" fmla="*/ 1458116 h 3382963"/>
                <a:gd name="T110" fmla="*/ 425714 w 2665412"/>
                <a:gd name="T111" fmla="*/ 1302568 h 3382963"/>
                <a:gd name="T112" fmla="*/ 154488 w 2665412"/>
                <a:gd name="T113" fmla="*/ 951475 h 3382963"/>
                <a:gd name="T114" fmla="*/ 4758 w 2665412"/>
                <a:gd name="T115" fmla="*/ 912429 h 3382963"/>
                <a:gd name="T116" fmla="*/ 912333 w 2665412"/>
                <a:gd name="T117" fmla="*/ 0 h 3382963"/>
                <a:gd name="T118" fmla="*/ 1112519 w 2665412"/>
                <a:gd name="T119" fmla="*/ 199433 h 3382963"/>
                <a:gd name="T120" fmla="*/ 953005 w 2665412"/>
                <a:gd name="T121" fmla="*/ 526732 h 3382963"/>
                <a:gd name="T122" fmla="*/ 719772 w 2665412"/>
                <a:gd name="T123" fmla="*/ 209293 h 3382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5412" h="3382963">
                  <a:moveTo>
                    <a:pt x="506574" y="2643989"/>
                  </a:moveTo>
                  <a:lnTo>
                    <a:pt x="493243" y="2644624"/>
                  </a:lnTo>
                  <a:lnTo>
                    <a:pt x="480230" y="2646210"/>
                  </a:lnTo>
                  <a:lnTo>
                    <a:pt x="467217" y="2648431"/>
                  </a:lnTo>
                  <a:lnTo>
                    <a:pt x="454521" y="2650970"/>
                  </a:lnTo>
                  <a:lnTo>
                    <a:pt x="442460" y="2654460"/>
                  </a:lnTo>
                  <a:lnTo>
                    <a:pt x="430399" y="2658585"/>
                  </a:lnTo>
                  <a:lnTo>
                    <a:pt x="418655" y="2663027"/>
                  </a:lnTo>
                  <a:lnTo>
                    <a:pt x="407229" y="2667786"/>
                  </a:lnTo>
                  <a:lnTo>
                    <a:pt x="396120" y="2673180"/>
                  </a:lnTo>
                  <a:lnTo>
                    <a:pt x="385328" y="2679526"/>
                  </a:lnTo>
                  <a:lnTo>
                    <a:pt x="374854" y="2685872"/>
                  </a:lnTo>
                  <a:lnTo>
                    <a:pt x="364380" y="2692852"/>
                  </a:lnTo>
                  <a:lnTo>
                    <a:pt x="354858" y="2700784"/>
                  </a:lnTo>
                  <a:lnTo>
                    <a:pt x="345336" y="2708717"/>
                  </a:lnTo>
                  <a:lnTo>
                    <a:pt x="336449" y="2717284"/>
                  </a:lnTo>
                  <a:lnTo>
                    <a:pt x="327562" y="2725533"/>
                  </a:lnTo>
                  <a:lnTo>
                    <a:pt x="319310" y="2735052"/>
                  </a:lnTo>
                  <a:lnTo>
                    <a:pt x="312010" y="2744571"/>
                  </a:lnTo>
                  <a:lnTo>
                    <a:pt x="304710" y="2754724"/>
                  </a:lnTo>
                  <a:lnTo>
                    <a:pt x="298044" y="2764878"/>
                  </a:lnTo>
                  <a:lnTo>
                    <a:pt x="291696" y="2775348"/>
                  </a:lnTo>
                  <a:lnTo>
                    <a:pt x="285983" y="2786136"/>
                  </a:lnTo>
                  <a:lnTo>
                    <a:pt x="280905" y="2797241"/>
                  </a:lnTo>
                  <a:lnTo>
                    <a:pt x="276144" y="2808981"/>
                  </a:lnTo>
                  <a:lnTo>
                    <a:pt x="272018" y="2820721"/>
                  </a:lnTo>
                  <a:lnTo>
                    <a:pt x="268209" y="2832461"/>
                  </a:lnTo>
                  <a:lnTo>
                    <a:pt x="265353" y="2844835"/>
                  </a:lnTo>
                  <a:lnTo>
                    <a:pt x="263131" y="2857210"/>
                  </a:lnTo>
                  <a:lnTo>
                    <a:pt x="261226" y="2869584"/>
                  </a:lnTo>
                  <a:lnTo>
                    <a:pt x="259957" y="2882276"/>
                  </a:lnTo>
                  <a:lnTo>
                    <a:pt x="259322" y="2895285"/>
                  </a:lnTo>
                  <a:lnTo>
                    <a:pt x="259639" y="2908294"/>
                  </a:lnTo>
                  <a:lnTo>
                    <a:pt x="260274" y="2921620"/>
                  </a:lnTo>
                  <a:lnTo>
                    <a:pt x="261861" y="2934629"/>
                  </a:lnTo>
                  <a:lnTo>
                    <a:pt x="264083" y="2947638"/>
                  </a:lnTo>
                  <a:lnTo>
                    <a:pt x="266622" y="2960330"/>
                  </a:lnTo>
                  <a:lnTo>
                    <a:pt x="270113" y="2972704"/>
                  </a:lnTo>
                  <a:lnTo>
                    <a:pt x="273922" y="2984444"/>
                  </a:lnTo>
                  <a:lnTo>
                    <a:pt x="278366" y="2996501"/>
                  </a:lnTo>
                  <a:lnTo>
                    <a:pt x="283444" y="3007924"/>
                  </a:lnTo>
                  <a:lnTo>
                    <a:pt x="288840" y="3019029"/>
                  </a:lnTo>
                  <a:lnTo>
                    <a:pt x="294870" y="3029817"/>
                  </a:lnTo>
                  <a:lnTo>
                    <a:pt x="301536" y="3040605"/>
                  </a:lnTo>
                  <a:lnTo>
                    <a:pt x="308836" y="3050441"/>
                  </a:lnTo>
                  <a:lnTo>
                    <a:pt x="316136" y="3060277"/>
                  </a:lnTo>
                  <a:lnTo>
                    <a:pt x="323753" y="3069478"/>
                  </a:lnTo>
                  <a:lnTo>
                    <a:pt x="332323" y="3078680"/>
                  </a:lnTo>
                  <a:lnTo>
                    <a:pt x="341210" y="3087247"/>
                  </a:lnTo>
                  <a:lnTo>
                    <a:pt x="350732" y="3095496"/>
                  </a:lnTo>
                  <a:lnTo>
                    <a:pt x="360254" y="3103429"/>
                  </a:lnTo>
                  <a:lnTo>
                    <a:pt x="370411" y="3110409"/>
                  </a:lnTo>
                  <a:lnTo>
                    <a:pt x="380250" y="3117072"/>
                  </a:lnTo>
                  <a:lnTo>
                    <a:pt x="391041" y="3123418"/>
                  </a:lnTo>
                  <a:lnTo>
                    <a:pt x="401833" y="3128812"/>
                  </a:lnTo>
                  <a:lnTo>
                    <a:pt x="412942" y="3134206"/>
                  </a:lnTo>
                  <a:lnTo>
                    <a:pt x="424685" y="3138965"/>
                  </a:lnTo>
                  <a:lnTo>
                    <a:pt x="436429" y="3143090"/>
                  </a:lnTo>
                  <a:lnTo>
                    <a:pt x="448173" y="3146580"/>
                  </a:lnTo>
                  <a:lnTo>
                    <a:pt x="460551" y="3149753"/>
                  </a:lnTo>
                  <a:lnTo>
                    <a:pt x="472930" y="3151974"/>
                  </a:lnTo>
                  <a:lnTo>
                    <a:pt x="485626" y="3153878"/>
                  </a:lnTo>
                  <a:lnTo>
                    <a:pt x="498004" y="3154830"/>
                  </a:lnTo>
                  <a:lnTo>
                    <a:pt x="511017" y="3155147"/>
                  </a:lnTo>
                  <a:lnTo>
                    <a:pt x="524030" y="3155147"/>
                  </a:lnTo>
                  <a:lnTo>
                    <a:pt x="537044" y="3154513"/>
                  </a:lnTo>
                  <a:lnTo>
                    <a:pt x="550374" y="3152926"/>
                  </a:lnTo>
                  <a:lnTo>
                    <a:pt x="563070" y="3150705"/>
                  </a:lnTo>
                  <a:lnTo>
                    <a:pt x="575766" y="3148167"/>
                  </a:lnTo>
                  <a:lnTo>
                    <a:pt x="588462" y="3144994"/>
                  </a:lnTo>
                  <a:lnTo>
                    <a:pt x="600206" y="3141186"/>
                  </a:lnTo>
                  <a:lnTo>
                    <a:pt x="612267" y="3136744"/>
                  </a:lnTo>
                  <a:lnTo>
                    <a:pt x="623693" y="3131668"/>
                  </a:lnTo>
                  <a:lnTo>
                    <a:pt x="634802" y="3125956"/>
                  </a:lnTo>
                  <a:lnTo>
                    <a:pt x="645593" y="3119928"/>
                  </a:lnTo>
                  <a:lnTo>
                    <a:pt x="656067" y="3113265"/>
                  </a:lnTo>
                  <a:lnTo>
                    <a:pt x="665907" y="3106284"/>
                  </a:lnTo>
                  <a:lnTo>
                    <a:pt x="676063" y="3098986"/>
                  </a:lnTo>
                  <a:lnTo>
                    <a:pt x="685268" y="3090737"/>
                  </a:lnTo>
                  <a:lnTo>
                    <a:pt x="694155" y="3082487"/>
                  </a:lnTo>
                  <a:lnTo>
                    <a:pt x="702725" y="3073603"/>
                  </a:lnTo>
                  <a:lnTo>
                    <a:pt x="710977" y="3064402"/>
                  </a:lnTo>
                  <a:lnTo>
                    <a:pt x="718594" y="3054566"/>
                  </a:lnTo>
                  <a:lnTo>
                    <a:pt x="725894" y="3045047"/>
                  </a:lnTo>
                  <a:lnTo>
                    <a:pt x="732560" y="3034576"/>
                  </a:lnTo>
                  <a:lnTo>
                    <a:pt x="738908" y="3023788"/>
                  </a:lnTo>
                  <a:lnTo>
                    <a:pt x="744621" y="3013000"/>
                  </a:lnTo>
                  <a:lnTo>
                    <a:pt x="750017" y="3001895"/>
                  </a:lnTo>
                  <a:lnTo>
                    <a:pt x="754460" y="2990472"/>
                  </a:lnTo>
                  <a:lnTo>
                    <a:pt x="758586" y="2979050"/>
                  </a:lnTo>
                  <a:lnTo>
                    <a:pt x="762078" y="2966676"/>
                  </a:lnTo>
                  <a:lnTo>
                    <a:pt x="765252" y="2954618"/>
                  </a:lnTo>
                  <a:lnTo>
                    <a:pt x="767473" y="2942244"/>
                  </a:lnTo>
                  <a:lnTo>
                    <a:pt x="769378" y="2929870"/>
                  </a:lnTo>
                  <a:lnTo>
                    <a:pt x="770330" y="2916861"/>
                  </a:lnTo>
                  <a:lnTo>
                    <a:pt x="770965" y="2903852"/>
                  </a:lnTo>
                  <a:lnTo>
                    <a:pt x="770647" y="2890843"/>
                  </a:lnTo>
                  <a:lnTo>
                    <a:pt x="770013" y="2877834"/>
                  </a:lnTo>
                  <a:lnTo>
                    <a:pt x="768426" y="2864507"/>
                  </a:lnTo>
                  <a:lnTo>
                    <a:pt x="766521" y="2851816"/>
                  </a:lnTo>
                  <a:lnTo>
                    <a:pt x="763982" y="2839441"/>
                  </a:lnTo>
                  <a:lnTo>
                    <a:pt x="760808" y="2827067"/>
                  </a:lnTo>
                  <a:lnTo>
                    <a:pt x="756682" y="2814692"/>
                  </a:lnTo>
                  <a:lnTo>
                    <a:pt x="752238" y="2802953"/>
                  </a:lnTo>
                  <a:lnTo>
                    <a:pt x="747160" y="2791530"/>
                  </a:lnTo>
                  <a:lnTo>
                    <a:pt x="741764" y="2780108"/>
                  </a:lnTo>
                  <a:lnTo>
                    <a:pt x="735416" y="2769637"/>
                  </a:lnTo>
                  <a:lnTo>
                    <a:pt x="729068" y="2759166"/>
                  </a:lnTo>
                  <a:lnTo>
                    <a:pt x="722086" y="2749013"/>
                  </a:lnTo>
                  <a:lnTo>
                    <a:pt x="714468" y="2739177"/>
                  </a:lnTo>
                  <a:lnTo>
                    <a:pt x="706533" y="2729658"/>
                  </a:lnTo>
                  <a:lnTo>
                    <a:pt x="697964" y="2720774"/>
                  </a:lnTo>
                  <a:lnTo>
                    <a:pt x="689394" y="2712207"/>
                  </a:lnTo>
                  <a:lnTo>
                    <a:pt x="680189" y="2704275"/>
                  </a:lnTo>
                  <a:lnTo>
                    <a:pt x="670350" y="2696342"/>
                  </a:lnTo>
                  <a:lnTo>
                    <a:pt x="660511" y="2689362"/>
                  </a:lnTo>
                  <a:lnTo>
                    <a:pt x="650037" y="2682382"/>
                  </a:lnTo>
                  <a:lnTo>
                    <a:pt x="639563" y="2676353"/>
                  </a:lnTo>
                  <a:lnTo>
                    <a:pt x="628771" y="2670324"/>
                  </a:lnTo>
                  <a:lnTo>
                    <a:pt x="617662" y="2665248"/>
                  </a:lnTo>
                  <a:lnTo>
                    <a:pt x="606236" y="2660171"/>
                  </a:lnTo>
                  <a:lnTo>
                    <a:pt x="594175" y="2656364"/>
                  </a:lnTo>
                  <a:lnTo>
                    <a:pt x="582431" y="2652873"/>
                  </a:lnTo>
                  <a:lnTo>
                    <a:pt x="570053" y="2650018"/>
                  </a:lnTo>
                  <a:lnTo>
                    <a:pt x="557992" y="2647479"/>
                  </a:lnTo>
                  <a:lnTo>
                    <a:pt x="545296" y="2645576"/>
                  </a:lnTo>
                  <a:lnTo>
                    <a:pt x="532600" y="2644306"/>
                  </a:lnTo>
                  <a:lnTo>
                    <a:pt x="519587" y="2643989"/>
                  </a:lnTo>
                  <a:lnTo>
                    <a:pt x="506574" y="2643989"/>
                  </a:lnTo>
                  <a:close/>
                  <a:moveTo>
                    <a:pt x="552279" y="2413000"/>
                  </a:moveTo>
                  <a:lnTo>
                    <a:pt x="560214" y="2505650"/>
                  </a:lnTo>
                  <a:lnTo>
                    <a:pt x="569736" y="2506602"/>
                  </a:lnTo>
                  <a:lnTo>
                    <a:pt x="578940" y="2508188"/>
                  </a:lnTo>
                  <a:lnTo>
                    <a:pt x="588779" y="2510092"/>
                  </a:lnTo>
                  <a:lnTo>
                    <a:pt x="597984" y="2511678"/>
                  </a:lnTo>
                  <a:lnTo>
                    <a:pt x="607506" y="2513582"/>
                  </a:lnTo>
                  <a:lnTo>
                    <a:pt x="617028" y="2516120"/>
                  </a:lnTo>
                  <a:lnTo>
                    <a:pt x="626232" y="2518976"/>
                  </a:lnTo>
                  <a:lnTo>
                    <a:pt x="635119" y="2521514"/>
                  </a:lnTo>
                  <a:lnTo>
                    <a:pt x="644006" y="2524370"/>
                  </a:lnTo>
                  <a:lnTo>
                    <a:pt x="653211" y="2527860"/>
                  </a:lnTo>
                  <a:lnTo>
                    <a:pt x="661780" y="2531033"/>
                  </a:lnTo>
                  <a:lnTo>
                    <a:pt x="670668" y="2534841"/>
                  </a:lnTo>
                  <a:lnTo>
                    <a:pt x="679237" y="2538648"/>
                  </a:lnTo>
                  <a:lnTo>
                    <a:pt x="687807" y="2542773"/>
                  </a:lnTo>
                  <a:lnTo>
                    <a:pt x="696377" y="2547215"/>
                  </a:lnTo>
                  <a:lnTo>
                    <a:pt x="704629" y="2551657"/>
                  </a:lnTo>
                  <a:lnTo>
                    <a:pt x="764299" y="2480266"/>
                  </a:lnTo>
                  <a:lnTo>
                    <a:pt x="884275" y="2581165"/>
                  </a:lnTo>
                  <a:lnTo>
                    <a:pt x="824922" y="2651921"/>
                  </a:lnTo>
                  <a:lnTo>
                    <a:pt x="830953" y="2659219"/>
                  </a:lnTo>
                  <a:lnTo>
                    <a:pt x="836348" y="2666517"/>
                  </a:lnTo>
                  <a:lnTo>
                    <a:pt x="842062" y="2674449"/>
                  </a:lnTo>
                  <a:lnTo>
                    <a:pt x="847140" y="2682382"/>
                  </a:lnTo>
                  <a:lnTo>
                    <a:pt x="852536" y="2690314"/>
                  </a:lnTo>
                  <a:lnTo>
                    <a:pt x="857297" y="2698563"/>
                  </a:lnTo>
                  <a:lnTo>
                    <a:pt x="862057" y="2706813"/>
                  </a:lnTo>
                  <a:lnTo>
                    <a:pt x="866501" y="2715380"/>
                  </a:lnTo>
                  <a:lnTo>
                    <a:pt x="870945" y="2723947"/>
                  </a:lnTo>
                  <a:lnTo>
                    <a:pt x="875071" y="2732514"/>
                  </a:lnTo>
                  <a:lnTo>
                    <a:pt x="879197" y="2741398"/>
                  </a:lnTo>
                  <a:lnTo>
                    <a:pt x="883006" y="2750282"/>
                  </a:lnTo>
                  <a:lnTo>
                    <a:pt x="886497" y="2759166"/>
                  </a:lnTo>
                  <a:lnTo>
                    <a:pt x="889671" y="2768050"/>
                  </a:lnTo>
                  <a:lnTo>
                    <a:pt x="892845" y="2777252"/>
                  </a:lnTo>
                  <a:lnTo>
                    <a:pt x="896019" y="2786453"/>
                  </a:lnTo>
                  <a:lnTo>
                    <a:pt x="986794" y="2779156"/>
                  </a:lnTo>
                  <a:lnTo>
                    <a:pt x="1000125" y="2934629"/>
                  </a:lnTo>
                  <a:lnTo>
                    <a:pt x="909667" y="2942879"/>
                  </a:lnTo>
                  <a:lnTo>
                    <a:pt x="908397" y="2952397"/>
                  </a:lnTo>
                  <a:lnTo>
                    <a:pt x="907128" y="2962233"/>
                  </a:lnTo>
                  <a:lnTo>
                    <a:pt x="905541" y="2971752"/>
                  </a:lnTo>
                  <a:lnTo>
                    <a:pt x="903636" y="2981588"/>
                  </a:lnTo>
                  <a:lnTo>
                    <a:pt x="901415" y="2990790"/>
                  </a:lnTo>
                  <a:lnTo>
                    <a:pt x="899193" y="3000309"/>
                  </a:lnTo>
                  <a:lnTo>
                    <a:pt x="896654" y="3009827"/>
                  </a:lnTo>
                  <a:lnTo>
                    <a:pt x="893797" y="3019029"/>
                  </a:lnTo>
                  <a:lnTo>
                    <a:pt x="890623" y="3027913"/>
                  </a:lnTo>
                  <a:lnTo>
                    <a:pt x="887449" y="3036797"/>
                  </a:lnTo>
                  <a:lnTo>
                    <a:pt x="883958" y="3045999"/>
                  </a:lnTo>
                  <a:lnTo>
                    <a:pt x="880149" y="3054566"/>
                  </a:lnTo>
                  <a:lnTo>
                    <a:pt x="876658" y="3063450"/>
                  </a:lnTo>
                  <a:lnTo>
                    <a:pt x="872532" y="3072017"/>
                  </a:lnTo>
                  <a:lnTo>
                    <a:pt x="868088" y="3080584"/>
                  </a:lnTo>
                  <a:lnTo>
                    <a:pt x="863644" y="3089150"/>
                  </a:lnTo>
                  <a:lnTo>
                    <a:pt x="933154" y="3147532"/>
                  </a:lnTo>
                  <a:lnTo>
                    <a:pt x="831905" y="3267151"/>
                  </a:lnTo>
                  <a:lnTo>
                    <a:pt x="763347" y="3209404"/>
                  </a:lnTo>
                  <a:lnTo>
                    <a:pt x="755730" y="3215433"/>
                  </a:lnTo>
                  <a:lnTo>
                    <a:pt x="748112" y="3221144"/>
                  </a:lnTo>
                  <a:lnTo>
                    <a:pt x="740177" y="3226538"/>
                  </a:lnTo>
                  <a:lnTo>
                    <a:pt x="732560" y="3231615"/>
                  </a:lnTo>
                  <a:lnTo>
                    <a:pt x="724307" y="3237009"/>
                  </a:lnTo>
                  <a:lnTo>
                    <a:pt x="716055" y="3242085"/>
                  </a:lnTo>
                  <a:lnTo>
                    <a:pt x="707485" y="3246527"/>
                  </a:lnTo>
                  <a:lnTo>
                    <a:pt x="698916" y="3251287"/>
                  </a:lnTo>
                  <a:lnTo>
                    <a:pt x="690346" y="3256046"/>
                  </a:lnTo>
                  <a:lnTo>
                    <a:pt x="681459" y="3259854"/>
                  </a:lnTo>
                  <a:lnTo>
                    <a:pt x="672572" y="3263979"/>
                  </a:lnTo>
                  <a:lnTo>
                    <a:pt x="663685" y="3267786"/>
                  </a:lnTo>
                  <a:lnTo>
                    <a:pt x="654480" y="3271276"/>
                  </a:lnTo>
                  <a:lnTo>
                    <a:pt x="645593" y="3274449"/>
                  </a:lnTo>
                  <a:lnTo>
                    <a:pt x="635754" y="3277305"/>
                  </a:lnTo>
                  <a:lnTo>
                    <a:pt x="626549" y="3280478"/>
                  </a:lnTo>
                  <a:lnTo>
                    <a:pt x="634484" y="3369637"/>
                  </a:lnTo>
                  <a:lnTo>
                    <a:pt x="478008" y="3382963"/>
                  </a:lnTo>
                  <a:lnTo>
                    <a:pt x="470390" y="3293804"/>
                  </a:lnTo>
                  <a:lnTo>
                    <a:pt x="460551" y="3292535"/>
                  </a:lnTo>
                  <a:lnTo>
                    <a:pt x="451029" y="3291266"/>
                  </a:lnTo>
                  <a:lnTo>
                    <a:pt x="441190" y="3289362"/>
                  </a:lnTo>
                  <a:lnTo>
                    <a:pt x="431668" y="3287458"/>
                  </a:lnTo>
                  <a:lnTo>
                    <a:pt x="421829" y="3285237"/>
                  </a:lnTo>
                  <a:lnTo>
                    <a:pt x="412624" y="3283016"/>
                  </a:lnTo>
                  <a:lnTo>
                    <a:pt x="403420" y="3280478"/>
                  </a:lnTo>
                  <a:lnTo>
                    <a:pt x="394215" y="3277305"/>
                  </a:lnTo>
                  <a:lnTo>
                    <a:pt x="384693" y="3274449"/>
                  </a:lnTo>
                  <a:lnTo>
                    <a:pt x="375806" y="3271276"/>
                  </a:lnTo>
                  <a:lnTo>
                    <a:pt x="366919" y="3267786"/>
                  </a:lnTo>
                  <a:lnTo>
                    <a:pt x="358032" y="3263979"/>
                  </a:lnTo>
                  <a:lnTo>
                    <a:pt x="349145" y="3259854"/>
                  </a:lnTo>
                  <a:lnTo>
                    <a:pt x="340575" y="3256046"/>
                  </a:lnTo>
                  <a:lnTo>
                    <a:pt x="332006" y="3251921"/>
                  </a:lnTo>
                  <a:lnTo>
                    <a:pt x="323436" y="3246845"/>
                  </a:lnTo>
                  <a:lnTo>
                    <a:pt x="265987" y="3315697"/>
                  </a:lnTo>
                  <a:lnTo>
                    <a:pt x="146012" y="3214798"/>
                  </a:lnTo>
                  <a:lnTo>
                    <a:pt x="204412" y="3145628"/>
                  </a:lnTo>
                  <a:lnTo>
                    <a:pt x="198382" y="3138331"/>
                  </a:lnTo>
                  <a:lnTo>
                    <a:pt x="192669" y="3130398"/>
                  </a:lnTo>
                  <a:lnTo>
                    <a:pt x="187273" y="3122466"/>
                  </a:lnTo>
                  <a:lnTo>
                    <a:pt x="181877" y="3114851"/>
                  </a:lnTo>
                  <a:lnTo>
                    <a:pt x="176799" y="3106602"/>
                  </a:lnTo>
                  <a:lnTo>
                    <a:pt x="172038" y="3098352"/>
                  </a:lnTo>
                  <a:lnTo>
                    <a:pt x="167277" y="3089785"/>
                  </a:lnTo>
                  <a:lnTo>
                    <a:pt x="162834" y="3081853"/>
                  </a:lnTo>
                  <a:lnTo>
                    <a:pt x="158390" y="3072969"/>
                  </a:lnTo>
                  <a:lnTo>
                    <a:pt x="154264" y="3064402"/>
                  </a:lnTo>
                  <a:lnTo>
                    <a:pt x="150455" y="3055517"/>
                  </a:lnTo>
                  <a:lnTo>
                    <a:pt x="146646" y="3046633"/>
                  </a:lnTo>
                  <a:lnTo>
                    <a:pt x="143155" y="3037114"/>
                  </a:lnTo>
                  <a:lnTo>
                    <a:pt x="139664" y="3028230"/>
                  </a:lnTo>
                  <a:lnTo>
                    <a:pt x="136807" y="3018711"/>
                  </a:lnTo>
                  <a:lnTo>
                    <a:pt x="133633" y="3009193"/>
                  </a:lnTo>
                  <a:lnTo>
                    <a:pt x="43175" y="3017125"/>
                  </a:lnTo>
                  <a:lnTo>
                    <a:pt x="30162" y="2861334"/>
                  </a:lnTo>
                  <a:lnTo>
                    <a:pt x="121255" y="2853402"/>
                  </a:lnTo>
                  <a:lnTo>
                    <a:pt x="122207" y="2843249"/>
                  </a:lnTo>
                  <a:lnTo>
                    <a:pt x="123794" y="2833730"/>
                  </a:lnTo>
                  <a:lnTo>
                    <a:pt x="125698" y="2824529"/>
                  </a:lnTo>
                  <a:lnTo>
                    <a:pt x="127285" y="2814692"/>
                  </a:lnTo>
                  <a:lnTo>
                    <a:pt x="129824" y="2805491"/>
                  </a:lnTo>
                  <a:lnTo>
                    <a:pt x="132046" y="2796290"/>
                  </a:lnTo>
                  <a:lnTo>
                    <a:pt x="134903" y="2787088"/>
                  </a:lnTo>
                  <a:lnTo>
                    <a:pt x="137442" y="2777569"/>
                  </a:lnTo>
                  <a:lnTo>
                    <a:pt x="140298" y="2768685"/>
                  </a:lnTo>
                  <a:lnTo>
                    <a:pt x="143790" y="2759801"/>
                  </a:lnTo>
                  <a:lnTo>
                    <a:pt x="147598" y="2750917"/>
                  </a:lnTo>
                  <a:lnTo>
                    <a:pt x="151090" y="2742032"/>
                  </a:lnTo>
                  <a:lnTo>
                    <a:pt x="154899" y="2733466"/>
                  </a:lnTo>
                  <a:lnTo>
                    <a:pt x="159025" y="2724899"/>
                  </a:lnTo>
                  <a:lnTo>
                    <a:pt x="167912" y="2707765"/>
                  </a:lnTo>
                  <a:lnTo>
                    <a:pt x="97450" y="2648749"/>
                  </a:lnTo>
                  <a:lnTo>
                    <a:pt x="198382" y="2528812"/>
                  </a:lnTo>
                  <a:lnTo>
                    <a:pt x="269161" y="2588780"/>
                  </a:lnTo>
                  <a:lnTo>
                    <a:pt x="284079" y="2577675"/>
                  </a:lnTo>
                  <a:lnTo>
                    <a:pt x="299631" y="2566887"/>
                  </a:lnTo>
                  <a:lnTo>
                    <a:pt x="307884" y="2561493"/>
                  </a:lnTo>
                  <a:lnTo>
                    <a:pt x="315819" y="2556734"/>
                  </a:lnTo>
                  <a:lnTo>
                    <a:pt x="324388" y="2552292"/>
                  </a:lnTo>
                  <a:lnTo>
                    <a:pt x="332323" y="2547532"/>
                  </a:lnTo>
                  <a:lnTo>
                    <a:pt x="340893" y="2543407"/>
                  </a:lnTo>
                  <a:lnTo>
                    <a:pt x="349463" y="2539283"/>
                  </a:lnTo>
                  <a:lnTo>
                    <a:pt x="358350" y="2535158"/>
                  </a:lnTo>
                  <a:lnTo>
                    <a:pt x="367237" y="2531350"/>
                  </a:lnTo>
                  <a:lnTo>
                    <a:pt x="376124" y="2528177"/>
                  </a:lnTo>
                  <a:lnTo>
                    <a:pt x="385646" y="2524687"/>
                  </a:lnTo>
                  <a:lnTo>
                    <a:pt x="394533" y="2521832"/>
                  </a:lnTo>
                  <a:lnTo>
                    <a:pt x="403737" y="2518976"/>
                  </a:lnTo>
                  <a:lnTo>
                    <a:pt x="396120" y="2426327"/>
                  </a:lnTo>
                  <a:lnTo>
                    <a:pt x="552279" y="2413000"/>
                  </a:lnTo>
                  <a:close/>
                  <a:moveTo>
                    <a:pt x="1753153" y="2246313"/>
                  </a:moveTo>
                  <a:lnTo>
                    <a:pt x="1813988" y="2246313"/>
                  </a:lnTo>
                  <a:lnTo>
                    <a:pt x="1817474" y="2246631"/>
                  </a:lnTo>
                  <a:lnTo>
                    <a:pt x="1820959" y="2247583"/>
                  </a:lnTo>
                  <a:lnTo>
                    <a:pt x="1823811" y="2248536"/>
                  </a:lnTo>
                  <a:lnTo>
                    <a:pt x="1826346" y="2250441"/>
                  </a:lnTo>
                  <a:lnTo>
                    <a:pt x="1828564" y="2252346"/>
                  </a:lnTo>
                  <a:lnTo>
                    <a:pt x="1830148" y="2254886"/>
                  </a:lnTo>
                  <a:lnTo>
                    <a:pt x="1831415" y="2257426"/>
                  </a:lnTo>
                  <a:lnTo>
                    <a:pt x="1831732" y="2259966"/>
                  </a:lnTo>
                  <a:lnTo>
                    <a:pt x="1831732" y="2310766"/>
                  </a:lnTo>
                  <a:lnTo>
                    <a:pt x="1842188" y="2312036"/>
                  </a:lnTo>
                  <a:lnTo>
                    <a:pt x="1852011" y="2313623"/>
                  </a:lnTo>
                  <a:lnTo>
                    <a:pt x="1862467" y="2315528"/>
                  </a:lnTo>
                  <a:lnTo>
                    <a:pt x="1871973" y="2317751"/>
                  </a:lnTo>
                  <a:lnTo>
                    <a:pt x="1880528" y="2319973"/>
                  </a:lnTo>
                  <a:lnTo>
                    <a:pt x="1889400" y="2322513"/>
                  </a:lnTo>
                  <a:lnTo>
                    <a:pt x="1897955" y="2325371"/>
                  </a:lnTo>
                  <a:lnTo>
                    <a:pt x="1907460" y="2328863"/>
                  </a:lnTo>
                  <a:lnTo>
                    <a:pt x="1916332" y="2332673"/>
                  </a:lnTo>
                  <a:lnTo>
                    <a:pt x="1925204" y="2336801"/>
                  </a:lnTo>
                  <a:lnTo>
                    <a:pt x="1934393" y="2341246"/>
                  </a:lnTo>
                  <a:lnTo>
                    <a:pt x="1942948" y="2345691"/>
                  </a:lnTo>
                  <a:lnTo>
                    <a:pt x="1951503" y="2350771"/>
                  </a:lnTo>
                  <a:lnTo>
                    <a:pt x="1960058" y="2355851"/>
                  </a:lnTo>
                  <a:lnTo>
                    <a:pt x="1967662" y="2361566"/>
                  </a:lnTo>
                  <a:lnTo>
                    <a:pt x="1975267" y="2367281"/>
                  </a:lnTo>
                  <a:lnTo>
                    <a:pt x="1982238" y="2372996"/>
                  </a:lnTo>
                  <a:lnTo>
                    <a:pt x="1988575" y="2379346"/>
                  </a:lnTo>
                  <a:lnTo>
                    <a:pt x="1994278" y="2385378"/>
                  </a:lnTo>
                  <a:lnTo>
                    <a:pt x="1999665" y="2392046"/>
                  </a:lnTo>
                  <a:lnTo>
                    <a:pt x="2002199" y="2396491"/>
                  </a:lnTo>
                  <a:lnTo>
                    <a:pt x="2004100" y="2401253"/>
                  </a:lnTo>
                  <a:lnTo>
                    <a:pt x="2005051" y="2406016"/>
                  </a:lnTo>
                  <a:lnTo>
                    <a:pt x="2005685" y="2411413"/>
                  </a:lnTo>
                  <a:lnTo>
                    <a:pt x="2005051" y="2416493"/>
                  </a:lnTo>
                  <a:lnTo>
                    <a:pt x="2003784" y="2421891"/>
                  </a:lnTo>
                  <a:lnTo>
                    <a:pt x="2001566" y="2427288"/>
                  </a:lnTo>
                  <a:lnTo>
                    <a:pt x="1998397" y="2432368"/>
                  </a:lnTo>
                  <a:lnTo>
                    <a:pt x="1996179" y="2435543"/>
                  </a:lnTo>
                  <a:lnTo>
                    <a:pt x="1993961" y="2438401"/>
                  </a:lnTo>
                  <a:lnTo>
                    <a:pt x="1991426" y="2441576"/>
                  </a:lnTo>
                  <a:lnTo>
                    <a:pt x="1988575" y="2444433"/>
                  </a:lnTo>
                  <a:lnTo>
                    <a:pt x="1985406" y="2447291"/>
                  </a:lnTo>
                  <a:lnTo>
                    <a:pt x="1982238" y="2449831"/>
                  </a:lnTo>
                  <a:lnTo>
                    <a:pt x="1978435" y="2452688"/>
                  </a:lnTo>
                  <a:lnTo>
                    <a:pt x="1974633" y="2454911"/>
                  </a:lnTo>
                  <a:lnTo>
                    <a:pt x="1971148" y="2457133"/>
                  </a:lnTo>
                  <a:lnTo>
                    <a:pt x="1967029" y="2459038"/>
                  </a:lnTo>
                  <a:lnTo>
                    <a:pt x="1962910" y="2460626"/>
                  </a:lnTo>
                  <a:lnTo>
                    <a:pt x="1958790" y="2462213"/>
                  </a:lnTo>
                  <a:lnTo>
                    <a:pt x="1954671" y="2463483"/>
                  </a:lnTo>
                  <a:lnTo>
                    <a:pt x="1950235" y="2464118"/>
                  </a:lnTo>
                  <a:lnTo>
                    <a:pt x="1945799" y="2464753"/>
                  </a:lnTo>
                  <a:lnTo>
                    <a:pt x="1941364" y="2464753"/>
                  </a:lnTo>
                  <a:lnTo>
                    <a:pt x="1936294" y="2464753"/>
                  </a:lnTo>
                  <a:lnTo>
                    <a:pt x="1931541" y="2464118"/>
                  </a:lnTo>
                  <a:lnTo>
                    <a:pt x="1926471" y="2462531"/>
                  </a:lnTo>
                  <a:lnTo>
                    <a:pt x="1922035" y="2460626"/>
                  </a:lnTo>
                  <a:lnTo>
                    <a:pt x="1917916" y="2458403"/>
                  </a:lnTo>
                  <a:lnTo>
                    <a:pt x="1914431" y="2455546"/>
                  </a:lnTo>
                  <a:lnTo>
                    <a:pt x="1910946" y="2452688"/>
                  </a:lnTo>
                  <a:lnTo>
                    <a:pt x="1908094" y="2448878"/>
                  </a:lnTo>
                  <a:lnTo>
                    <a:pt x="1904925" y="2445068"/>
                  </a:lnTo>
                  <a:lnTo>
                    <a:pt x="1903341" y="2443798"/>
                  </a:lnTo>
                  <a:lnTo>
                    <a:pt x="1897004" y="2438401"/>
                  </a:lnTo>
                  <a:lnTo>
                    <a:pt x="1890667" y="2433638"/>
                  </a:lnTo>
                  <a:lnTo>
                    <a:pt x="1883696" y="2429193"/>
                  </a:lnTo>
                  <a:lnTo>
                    <a:pt x="1876092" y="2424431"/>
                  </a:lnTo>
                  <a:lnTo>
                    <a:pt x="1868804" y="2419986"/>
                  </a:lnTo>
                  <a:lnTo>
                    <a:pt x="1861200" y="2415858"/>
                  </a:lnTo>
                  <a:lnTo>
                    <a:pt x="1853912" y="2412366"/>
                  </a:lnTo>
                  <a:lnTo>
                    <a:pt x="1847258" y="2409508"/>
                  </a:lnTo>
                  <a:lnTo>
                    <a:pt x="1840921" y="2407286"/>
                  </a:lnTo>
                  <a:lnTo>
                    <a:pt x="1834267" y="2405381"/>
                  </a:lnTo>
                  <a:lnTo>
                    <a:pt x="1827296" y="2403793"/>
                  </a:lnTo>
                  <a:lnTo>
                    <a:pt x="1820642" y="2402523"/>
                  </a:lnTo>
                  <a:lnTo>
                    <a:pt x="1813355" y="2401253"/>
                  </a:lnTo>
                  <a:lnTo>
                    <a:pt x="1806384" y="2400301"/>
                  </a:lnTo>
                  <a:lnTo>
                    <a:pt x="1799730" y="2399666"/>
                  </a:lnTo>
                  <a:lnTo>
                    <a:pt x="1792759" y="2399348"/>
                  </a:lnTo>
                  <a:lnTo>
                    <a:pt x="1786105" y="2399031"/>
                  </a:lnTo>
                  <a:lnTo>
                    <a:pt x="1776917" y="2399348"/>
                  </a:lnTo>
                  <a:lnTo>
                    <a:pt x="1767094" y="2400301"/>
                  </a:lnTo>
                  <a:lnTo>
                    <a:pt x="1756321" y="2401571"/>
                  </a:lnTo>
                  <a:lnTo>
                    <a:pt x="1745548" y="2404428"/>
                  </a:lnTo>
                  <a:lnTo>
                    <a:pt x="1740162" y="2405698"/>
                  </a:lnTo>
                  <a:lnTo>
                    <a:pt x="1734458" y="2407603"/>
                  </a:lnTo>
                  <a:lnTo>
                    <a:pt x="1729072" y="2409826"/>
                  </a:lnTo>
                  <a:lnTo>
                    <a:pt x="1723368" y="2412048"/>
                  </a:lnTo>
                  <a:lnTo>
                    <a:pt x="1717982" y="2414906"/>
                  </a:lnTo>
                  <a:lnTo>
                    <a:pt x="1712279" y="2418081"/>
                  </a:lnTo>
                  <a:lnTo>
                    <a:pt x="1706575" y="2421256"/>
                  </a:lnTo>
                  <a:lnTo>
                    <a:pt x="1701506" y="2425383"/>
                  </a:lnTo>
                  <a:lnTo>
                    <a:pt x="1698337" y="2427923"/>
                  </a:lnTo>
                  <a:lnTo>
                    <a:pt x="1695168" y="2431416"/>
                  </a:lnTo>
                  <a:lnTo>
                    <a:pt x="1692634" y="2434908"/>
                  </a:lnTo>
                  <a:lnTo>
                    <a:pt x="1690415" y="2438401"/>
                  </a:lnTo>
                  <a:lnTo>
                    <a:pt x="1688514" y="2442211"/>
                  </a:lnTo>
                  <a:lnTo>
                    <a:pt x="1686930" y="2446338"/>
                  </a:lnTo>
                  <a:lnTo>
                    <a:pt x="1686296" y="2450783"/>
                  </a:lnTo>
                  <a:lnTo>
                    <a:pt x="1685662" y="2455228"/>
                  </a:lnTo>
                  <a:lnTo>
                    <a:pt x="1685346" y="2459673"/>
                  </a:lnTo>
                  <a:lnTo>
                    <a:pt x="1685346" y="2464118"/>
                  </a:lnTo>
                  <a:lnTo>
                    <a:pt x="1685662" y="2468563"/>
                  </a:lnTo>
                  <a:lnTo>
                    <a:pt x="1686296" y="2473008"/>
                  </a:lnTo>
                  <a:lnTo>
                    <a:pt x="1687880" y="2477136"/>
                  </a:lnTo>
                  <a:lnTo>
                    <a:pt x="1689148" y="2481581"/>
                  </a:lnTo>
                  <a:lnTo>
                    <a:pt x="1691366" y="2485708"/>
                  </a:lnTo>
                  <a:lnTo>
                    <a:pt x="1693584" y="2489518"/>
                  </a:lnTo>
                  <a:lnTo>
                    <a:pt x="1698654" y="2495233"/>
                  </a:lnTo>
                  <a:lnTo>
                    <a:pt x="1703723" y="2500631"/>
                  </a:lnTo>
                  <a:lnTo>
                    <a:pt x="1709427" y="2505076"/>
                  </a:lnTo>
                  <a:lnTo>
                    <a:pt x="1715130" y="2508568"/>
                  </a:lnTo>
                  <a:lnTo>
                    <a:pt x="1721784" y="2512378"/>
                  </a:lnTo>
                  <a:lnTo>
                    <a:pt x="1729389" y="2515871"/>
                  </a:lnTo>
                  <a:lnTo>
                    <a:pt x="1745865" y="2522538"/>
                  </a:lnTo>
                  <a:lnTo>
                    <a:pt x="1750618" y="2524443"/>
                  </a:lnTo>
                  <a:lnTo>
                    <a:pt x="1778501" y="2534603"/>
                  </a:lnTo>
                  <a:lnTo>
                    <a:pt x="1797829" y="2542223"/>
                  </a:lnTo>
                  <a:lnTo>
                    <a:pt x="1816523" y="2549208"/>
                  </a:lnTo>
                  <a:lnTo>
                    <a:pt x="1827613" y="2553336"/>
                  </a:lnTo>
                  <a:lnTo>
                    <a:pt x="1854546" y="2562861"/>
                  </a:lnTo>
                  <a:lnTo>
                    <a:pt x="1868804" y="2568258"/>
                  </a:lnTo>
                  <a:lnTo>
                    <a:pt x="1882746" y="2573656"/>
                  </a:lnTo>
                  <a:lnTo>
                    <a:pt x="1897004" y="2579688"/>
                  </a:lnTo>
                  <a:lnTo>
                    <a:pt x="1911262" y="2585721"/>
                  </a:lnTo>
                  <a:lnTo>
                    <a:pt x="1925204" y="2592388"/>
                  </a:lnTo>
                  <a:lnTo>
                    <a:pt x="1938512" y="2599373"/>
                  </a:lnTo>
                  <a:lnTo>
                    <a:pt x="1951503" y="2606676"/>
                  </a:lnTo>
                  <a:lnTo>
                    <a:pt x="1964177" y="2614613"/>
                  </a:lnTo>
                  <a:lnTo>
                    <a:pt x="1969563" y="2618741"/>
                  </a:lnTo>
                  <a:lnTo>
                    <a:pt x="1975584" y="2622868"/>
                  </a:lnTo>
                  <a:lnTo>
                    <a:pt x="1980653" y="2627313"/>
                  </a:lnTo>
                  <a:lnTo>
                    <a:pt x="1986040" y="2631758"/>
                  </a:lnTo>
                  <a:lnTo>
                    <a:pt x="1990793" y="2636203"/>
                  </a:lnTo>
                  <a:lnTo>
                    <a:pt x="1995229" y="2640966"/>
                  </a:lnTo>
                  <a:lnTo>
                    <a:pt x="1999665" y="2645728"/>
                  </a:lnTo>
                  <a:lnTo>
                    <a:pt x="2003467" y="2651126"/>
                  </a:lnTo>
                  <a:lnTo>
                    <a:pt x="2006952" y="2656206"/>
                  </a:lnTo>
                  <a:lnTo>
                    <a:pt x="2010438" y="2661286"/>
                  </a:lnTo>
                  <a:lnTo>
                    <a:pt x="2012972" y="2667001"/>
                  </a:lnTo>
                  <a:lnTo>
                    <a:pt x="2015507" y="2672398"/>
                  </a:lnTo>
                  <a:lnTo>
                    <a:pt x="2017408" y="2677796"/>
                  </a:lnTo>
                  <a:lnTo>
                    <a:pt x="2019309" y="2682876"/>
                  </a:lnTo>
                  <a:lnTo>
                    <a:pt x="2020260" y="2688273"/>
                  </a:lnTo>
                  <a:lnTo>
                    <a:pt x="2021844" y="2693671"/>
                  </a:lnTo>
                  <a:lnTo>
                    <a:pt x="2022478" y="2699068"/>
                  </a:lnTo>
                  <a:lnTo>
                    <a:pt x="2023429" y="2704148"/>
                  </a:lnTo>
                  <a:lnTo>
                    <a:pt x="2023745" y="2709546"/>
                  </a:lnTo>
                  <a:lnTo>
                    <a:pt x="2024062" y="2714943"/>
                  </a:lnTo>
                  <a:lnTo>
                    <a:pt x="2024062" y="2720023"/>
                  </a:lnTo>
                  <a:lnTo>
                    <a:pt x="2024062" y="2725738"/>
                  </a:lnTo>
                  <a:lnTo>
                    <a:pt x="2023429" y="2730818"/>
                  </a:lnTo>
                  <a:lnTo>
                    <a:pt x="2022478" y="2736216"/>
                  </a:lnTo>
                  <a:lnTo>
                    <a:pt x="2021844" y="2741296"/>
                  </a:lnTo>
                  <a:lnTo>
                    <a:pt x="2020894" y="2746376"/>
                  </a:lnTo>
                  <a:lnTo>
                    <a:pt x="2019309" y="2751773"/>
                  </a:lnTo>
                  <a:lnTo>
                    <a:pt x="2017725" y="2756853"/>
                  </a:lnTo>
                  <a:lnTo>
                    <a:pt x="2014240" y="2767331"/>
                  </a:lnTo>
                  <a:lnTo>
                    <a:pt x="2009170" y="2777173"/>
                  </a:lnTo>
                  <a:lnTo>
                    <a:pt x="2004100" y="2787016"/>
                  </a:lnTo>
                  <a:lnTo>
                    <a:pt x="1997763" y="2796223"/>
                  </a:lnTo>
                  <a:lnTo>
                    <a:pt x="1990476" y="2805431"/>
                  </a:lnTo>
                  <a:lnTo>
                    <a:pt x="1982554" y="2814003"/>
                  </a:lnTo>
                  <a:lnTo>
                    <a:pt x="1973683" y="2822576"/>
                  </a:lnTo>
                  <a:lnTo>
                    <a:pt x="1964177" y="2830513"/>
                  </a:lnTo>
                  <a:lnTo>
                    <a:pt x="1958474" y="2834641"/>
                  </a:lnTo>
                  <a:lnTo>
                    <a:pt x="1952137" y="2838768"/>
                  </a:lnTo>
                  <a:lnTo>
                    <a:pt x="1945799" y="2842261"/>
                  </a:lnTo>
                  <a:lnTo>
                    <a:pt x="1938829" y="2845753"/>
                  </a:lnTo>
                  <a:lnTo>
                    <a:pt x="1931541" y="2848928"/>
                  </a:lnTo>
                  <a:lnTo>
                    <a:pt x="1923937" y="2852421"/>
                  </a:lnTo>
                  <a:lnTo>
                    <a:pt x="1915698" y="2854961"/>
                  </a:lnTo>
                  <a:lnTo>
                    <a:pt x="1907777" y="2857818"/>
                  </a:lnTo>
                  <a:lnTo>
                    <a:pt x="1899222" y="2860041"/>
                  </a:lnTo>
                  <a:lnTo>
                    <a:pt x="1890350" y="2862263"/>
                  </a:lnTo>
                  <a:lnTo>
                    <a:pt x="1880845" y="2864486"/>
                  </a:lnTo>
                  <a:lnTo>
                    <a:pt x="1871656" y="2866391"/>
                  </a:lnTo>
                  <a:lnTo>
                    <a:pt x="1862150" y="2867978"/>
                  </a:lnTo>
                  <a:lnTo>
                    <a:pt x="1852011" y="2869566"/>
                  </a:lnTo>
                  <a:lnTo>
                    <a:pt x="1842188" y="2870201"/>
                  </a:lnTo>
                  <a:lnTo>
                    <a:pt x="1831732" y="2871471"/>
                  </a:lnTo>
                  <a:lnTo>
                    <a:pt x="1831732" y="2918143"/>
                  </a:lnTo>
                  <a:lnTo>
                    <a:pt x="1831415" y="2921001"/>
                  </a:lnTo>
                  <a:lnTo>
                    <a:pt x="1830148" y="2923858"/>
                  </a:lnTo>
                  <a:lnTo>
                    <a:pt x="1828564" y="2926081"/>
                  </a:lnTo>
                  <a:lnTo>
                    <a:pt x="1826346" y="2928303"/>
                  </a:lnTo>
                  <a:lnTo>
                    <a:pt x="1823811" y="2929573"/>
                  </a:lnTo>
                  <a:lnTo>
                    <a:pt x="1820959" y="2931161"/>
                  </a:lnTo>
                  <a:lnTo>
                    <a:pt x="1817474" y="2931796"/>
                  </a:lnTo>
                  <a:lnTo>
                    <a:pt x="1813988" y="2932113"/>
                  </a:lnTo>
                  <a:lnTo>
                    <a:pt x="1753153" y="2932113"/>
                  </a:lnTo>
                  <a:lnTo>
                    <a:pt x="1749350" y="2931796"/>
                  </a:lnTo>
                  <a:lnTo>
                    <a:pt x="1745865" y="2931161"/>
                  </a:lnTo>
                  <a:lnTo>
                    <a:pt x="1743013" y="2929573"/>
                  </a:lnTo>
                  <a:lnTo>
                    <a:pt x="1740478" y="2928303"/>
                  </a:lnTo>
                  <a:lnTo>
                    <a:pt x="1738261" y="2926081"/>
                  </a:lnTo>
                  <a:lnTo>
                    <a:pt x="1736676" y="2923858"/>
                  </a:lnTo>
                  <a:lnTo>
                    <a:pt x="1735726" y="2921001"/>
                  </a:lnTo>
                  <a:lnTo>
                    <a:pt x="1735409" y="2918143"/>
                  </a:lnTo>
                  <a:lnTo>
                    <a:pt x="1735409" y="2867661"/>
                  </a:lnTo>
                  <a:lnTo>
                    <a:pt x="1722418" y="2865438"/>
                  </a:lnTo>
                  <a:lnTo>
                    <a:pt x="1708793" y="2863216"/>
                  </a:lnTo>
                  <a:lnTo>
                    <a:pt x="1696436" y="2860041"/>
                  </a:lnTo>
                  <a:lnTo>
                    <a:pt x="1683444" y="2857183"/>
                  </a:lnTo>
                  <a:lnTo>
                    <a:pt x="1670770" y="2853373"/>
                  </a:lnTo>
                  <a:lnTo>
                    <a:pt x="1658413" y="2849246"/>
                  </a:lnTo>
                  <a:lnTo>
                    <a:pt x="1646689" y="2844801"/>
                  </a:lnTo>
                  <a:lnTo>
                    <a:pt x="1635283" y="2840038"/>
                  </a:lnTo>
                  <a:lnTo>
                    <a:pt x="1624193" y="2834958"/>
                  </a:lnTo>
                  <a:lnTo>
                    <a:pt x="1613420" y="2829243"/>
                  </a:lnTo>
                  <a:lnTo>
                    <a:pt x="1603280" y="2823528"/>
                  </a:lnTo>
                  <a:lnTo>
                    <a:pt x="1594092" y="2816543"/>
                  </a:lnTo>
                  <a:lnTo>
                    <a:pt x="1585220" y="2809876"/>
                  </a:lnTo>
                  <a:lnTo>
                    <a:pt x="1576982" y="2802573"/>
                  </a:lnTo>
                  <a:lnTo>
                    <a:pt x="1569377" y="2794636"/>
                  </a:lnTo>
                  <a:lnTo>
                    <a:pt x="1566209" y="2790826"/>
                  </a:lnTo>
                  <a:lnTo>
                    <a:pt x="1563357" y="2786698"/>
                  </a:lnTo>
                  <a:lnTo>
                    <a:pt x="1560188" y="2782253"/>
                  </a:lnTo>
                  <a:lnTo>
                    <a:pt x="1558287" y="2777173"/>
                  </a:lnTo>
                  <a:lnTo>
                    <a:pt x="1557337" y="2772411"/>
                  </a:lnTo>
                  <a:lnTo>
                    <a:pt x="1557337" y="2767331"/>
                  </a:lnTo>
                  <a:lnTo>
                    <a:pt x="1557654" y="2761933"/>
                  </a:lnTo>
                  <a:lnTo>
                    <a:pt x="1559238" y="2756853"/>
                  </a:lnTo>
                  <a:lnTo>
                    <a:pt x="1561456" y="2751456"/>
                  </a:lnTo>
                  <a:lnTo>
                    <a:pt x="1564308" y="2746058"/>
                  </a:lnTo>
                  <a:lnTo>
                    <a:pt x="1566209" y="2743201"/>
                  </a:lnTo>
                  <a:lnTo>
                    <a:pt x="1568743" y="2740026"/>
                  </a:lnTo>
                  <a:lnTo>
                    <a:pt x="1571278" y="2737168"/>
                  </a:lnTo>
                  <a:lnTo>
                    <a:pt x="1574447" y="2734311"/>
                  </a:lnTo>
                  <a:lnTo>
                    <a:pt x="1577299" y="2731136"/>
                  </a:lnTo>
                  <a:lnTo>
                    <a:pt x="1580784" y="2728596"/>
                  </a:lnTo>
                  <a:lnTo>
                    <a:pt x="1583952" y="2726056"/>
                  </a:lnTo>
                  <a:lnTo>
                    <a:pt x="1587755" y="2723833"/>
                  </a:lnTo>
                  <a:lnTo>
                    <a:pt x="1591874" y="2721611"/>
                  </a:lnTo>
                  <a:lnTo>
                    <a:pt x="1595359" y="2719706"/>
                  </a:lnTo>
                  <a:lnTo>
                    <a:pt x="1599478" y="2717801"/>
                  </a:lnTo>
                  <a:lnTo>
                    <a:pt x="1603914" y="2716531"/>
                  </a:lnTo>
                  <a:lnTo>
                    <a:pt x="1608033" y="2715261"/>
                  </a:lnTo>
                  <a:lnTo>
                    <a:pt x="1612469" y="2714626"/>
                  </a:lnTo>
                  <a:lnTo>
                    <a:pt x="1616905" y="2713673"/>
                  </a:lnTo>
                  <a:lnTo>
                    <a:pt x="1621341" y="2713673"/>
                  </a:lnTo>
                  <a:lnTo>
                    <a:pt x="1626411" y="2713673"/>
                  </a:lnTo>
                  <a:lnTo>
                    <a:pt x="1631480" y="2714943"/>
                  </a:lnTo>
                  <a:lnTo>
                    <a:pt x="1635916" y="2715896"/>
                  </a:lnTo>
                  <a:lnTo>
                    <a:pt x="1640352" y="2717801"/>
                  </a:lnTo>
                  <a:lnTo>
                    <a:pt x="1644471" y="2720023"/>
                  </a:lnTo>
                  <a:lnTo>
                    <a:pt x="1648274" y="2723198"/>
                  </a:lnTo>
                  <a:lnTo>
                    <a:pt x="1651759" y="2726056"/>
                  </a:lnTo>
                  <a:lnTo>
                    <a:pt x="1654928" y="2729866"/>
                  </a:lnTo>
                  <a:lnTo>
                    <a:pt x="1657462" y="2733041"/>
                  </a:lnTo>
                  <a:lnTo>
                    <a:pt x="1658096" y="2733993"/>
                  </a:lnTo>
                  <a:lnTo>
                    <a:pt x="1659364" y="2734946"/>
                  </a:lnTo>
                  <a:lnTo>
                    <a:pt x="1665701" y="2740026"/>
                  </a:lnTo>
                  <a:lnTo>
                    <a:pt x="1671721" y="2744471"/>
                  </a:lnTo>
                  <a:lnTo>
                    <a:pt x="1678692" y="2748598"/>
                  </a:lnTo>
                  <a:lnTo>
                    <a:pt x="1685662" y="2752726"/>
                  </a:lnTo>
                  <a:lnTo>
                    <a:pt x="1692634" y="2756853"/>
                  </a:lnTo>
                  <a:lnTo>
                    <a:pt x="1699921" y="2760346"/>
                  </a:lnTo>
                  <a:lnTo>
                    <a:pt x="1707526" y="2763521"/>
                  </a:lnTo>
                  <a:lnTo>
                    <a:pt x="1714497" y="2766061"/>
                  </a:lnTo>
                  <a:lnTo>
                    <a:pt x="1720834" y="2768283"/>
                  </a:lnTo>
                  <a:lnTo>
                    <a:pt x="1731607" y="2771458"/>
                  </a:lnTo>
                  <a:lnTo>
                    <a:pt x="1742380" y="2773998"/>
                  </a:lnTo>
                  <a:lnTo>
                    <a:pt x="1753153" y="2776221"/>
                  </a:lnTo>
                  <a:lnTo>
                    <a:pt x="1764242" y="2778126"/>
                  </a:lnTo>
                  <a:lnTo>
                    <a:pt x="1775016" y="2779396"/>
                  </a:lnTo>
                  <a:lnTo>
                    <a:pt x="1785789" y="2780666"/>
                  </a:lnTo>
                  <a:lnTo>
                    <a:pt x="1795928" y="2780983"/>
                  </a:lnTo>
                  <a:lnTo>
                    <a:pt x="1806067" y="2781301"/>
                  </a:lnTo>
                  <a:lnTo>
                    <a:pt x="1817157" y="2780983"/>
                  </a:lnTo>
                  <a:lnTo>
                    <a:pt x="1827613" y="2780348"/>
                  </a:lnTo>
                  <a:lnTo>
                    <a:pt x="1837119" y="2778761"/>
                  </a:lnTo>
                  <a:lnTo>
                    <a:pt x="1845991" y="2776856"/>
                  </a:lnTo>
                  <a:lnTo>
                    <a:pt x="1854546" y="2774633"/>
                  </a:lnTo>
                  <a:lnTo>
                    <a:pt x="1862467" y="2771776"/>
                  </a:lnTo>
                  <a:lnTo>
                    <a:pt x="1869121" y="2768283"/>
                  </a:lnTo>
                  <a:lnTo>
                    <a:pt x="1875458" y="2764791"/>
                  </a:lnTo>
                  <a:lnTo>
                    <a:pt x="1879260" y="2761616"/>
                  </a:lnTo>
                  <a:lnTo>
                    <a:pt x="1882429" y="2758441"/>
                  </a:lnTo>
                  <a:lnTo>
                    <a:pt x="1885280" y="2754948"/>
                  </a:lnTo>
                  <a:lnTo>
                    <a:pt x="1888132" y="2751456"/>
                  </a:lnTo>
                  <a:lnTo>
                    <a:pt x="1890350" y="2747646"/>
                  </a:lnTo>
                  <a:lnTo>
                    <a:pt x="1892251" y="2743518"/>
                  </a:lnTo>
                  <a:lnTo>
                    <a:pt x="1893519" y="2739391"/>
                  </a:lnTo>
                  <a:lnTo>
                    <a:pt x="1894786" y="2734946"/>
                  </a:lnTo>
                  <a:lnTo>
                    <a:pt x="1895420" y="2730818"/>
                  </a:lnTo>
                  <a:lnTo>
                    <a:pt x="1895737" y="2726373"/>
                  </a:lnTo>
                  <a:lnTo>
                    <a:pt x="1895420" y="2721928"/>
                  </a:lnTo>
                  <a:lnTo>
                    <a:pt x="1895103" y="2717483"/>
                  </a:lnTo>
                  <a:lnTo>
                    <a:pt x="1893836" y="2713038"/>
                  </a:lnTo>
                  <a:lnTo>
                    <a:pt x="1892885" y="2708911"/>
                  </a:lnTo>
                  <a:lnTo>
                    <a:pt x="1890984" y="2704783"/>
                  </a:lnTo>
                  <a:lnTo>
                    <a:pt x="1888766" y="2700656"/>
                  </a:lnTo>
                  <a:lnTo>
                    <a:pt x="1885280" y="2696211"/>
                  </a:lnTo>
                  <a:lnTo>
                    <a:pt x="1881478" y="2691766"/>
                  </a:lnTo>
                  <a:lnTo>
                    <a:pt x="1876092" y="2687321"/>
                  </a:lnTo>
                  <a:lnTo>
                    <a:pt x="1870705" y="2682876"/>
                  </a:lnTo>
                  <a:lnTo>
                    <a:pt x="1864368" y="2678748"/>
                  </a:lnTo>
                  <a:lnTo>
                    <a:pt x="1857714" y="2674621"/>
                  </a:lnTo>
                  <a:lnTo>
                    <a:pt x="1850110" y="2671128"/>
                  </a:lnTo>
                  <a:lnTo>
                    <a:pt x="1842188" y="2667318"/>
                  </a:lnTo>
                  <a:lnTo>
                    <a:pt x="1817474" y="2657158"/>
                  </a:lnTo>
                  <a:lnTo>
                    <a:pt x="1720517" y="2617471"/>
                  </a:lnTo>
                  <a:lnTo>
                    <a:pt x="1673305" y="2597786"/>
                  </a:lnTo>
                  <a:lnTo>
                    <a:pt x="1644471" y="2585086"/>
                  </a:lnTo>
                  <a:lnTo>
                    <a:pt x="1639085" y="2582546"/>
                  </a:lnTo>
                  <a:lnTo>
                    <a:pt x="1634015" y="2580006"/>
                  </a:lnTo>
                  <a:lnTo>
                    <a:pt x="1624827" y="2574608"/>
                  </a:lnTo>
                  <a:lnTo>
                    <a:pt x="1615638" y="2567623"/>
                  </a:lnTo>
                  <a:lnTo>
                    <a:pt x="1607083" y="2560638"/>
                  </a:lnTo>
                  <a:lnTo>
                    <a:pt x="1598845" y="2552383"/>
                  </a:lnTo>
                  <a:lnTo>
                    <a:pt x="1591874" y="2544446"/>
                  </a:lnTo>
                  <a:lnTo>
                    <a:pt x="1588072" y="2540001"/>
                  </a:lnTo>
                  <a:lnTo>
                    <a:pt x="1585220" y="2534921"/>
                  </a:lnTo>
                  <a:lnTo>
                    <a:pt x="1581734" y="2530476"/>
                  </a:lnTo>
                  <a:lnTo>
                    <a:pt x="1579200" y="2525713"/>
                  </a:lnTo>
                  <a:lnTo>
                    <a:pt x="1576348" y="2520633"/>
                  </a:lnTo>
                  <a:lnTo>
                    <a:pt x="1574130" y="2515236"/>
                  </a:lnTo>
                  <a:lnTo>
                    <a:pt x="1571912" y="2510156"/>
                  </a:lnTo>
                  <a:lnTo>
                    <a:pt x="1570011" y="2505076"/>
                  </a:lnTo>
                  <a:lnTo>
                    <a:pt x="1568110" y="2499678"/>
                  </a:lnTo>
                  <a:lnTo>
                    <a:pt x="1566525" y="2494598"/>
                  </a:lnTo>
                  <a:lnTo>
                    <a:pt x="1565575" y="2488883"/>
                  </a:lnTo>
                  <a:lnTo>
                    <a:pt x="1564624" y="2483803"/>
                  </a:lnTo>
                  <a:lnTo>
                    <a:pt x="1563991" y="2478088"/>
                  </a:lnTo>
                  <a:lnTo>
                    <a:pt x="1563674" y="2473008"/>
                  </a:lnTo>
                  <a:lnTo>
                    <a:pt x="1563357" y="2467293"/>
                  </a:lnTo>
                  <a:lnTo>
                    <a:pt x="1563674" y="2461896"/>
                  </a:lnTo>
                  <a:lnTo>
                    <a:pt x="1563991" y="2456816"/>
                  </a:lnTo>
                  <a:lnTo>
                    <a:pt x="1564308" y="2451101"/>
                  </a:lnTo>
                  <a:lnTo>
                    <a:pt x="1565575" y="2446021"/>
                  </a:lnTo>
                  <a:lnTo>
                    <a:pt x="1566525" y="2440306"/>
                  </a:lnTo>
                  <a:lnTo>
                    <a:pt x="1567793" y="2435226"/>
                  </a:lnTo>
                  <a:lnTo>
                    <a:pt x="1569060" y="2429828"/>
                  </a:lnTo>
                  <a:lnTo>
                    <a:pt x="1570961" y="2424748"/>
                  </a:lnTo>
                  <a:lnTo>
                    <a:pt x="1573179" y="2419668"/>
                  </a:lnTo>
                  <a:lnTo>
                    <a:pt x="1575397" y="2414271"/>
                  </a:lnTo>
                  <a:lnTo>
                    <a:pt x="1577932" y="2409191"/>
                  </a:lnTo>
                  <a:lnTo>
                    <a:pt x="1580784" y="2404428"/>
                  </a:lnTo>
                  <a:lnTo>
                    <a:pt x="1583636" y="2399031"/>
                  </a:lnTo>
                  <a:lnTo>
                    <a:pt x="1586804" y="2394268"/>
                  </a:lnTo>
                  <a:lnTo>
                    <a:pt x="1590290" y="2389506"/>
                  </a:lnTo>
                  <a:lnTo>
                    <a:pt x="1594092" y="2385061"/>
                  </a:lnTo>
                  <a:lnTo>
                    <a:pt x="1598211" y="2379981"/>
                  </a:lnTo>
                  <a:lnTo>
                    <a:pt x="1602013" y="2375536"/>
                  </a:lnTo>
                  <a:lnTo>
                    <a:pt x="1606766" y="2371091"/>
                  </a:lnTo>
                  <a:lnTo>
                    <a:pt x="1611202" y="2367281"/>
                  </a:lnTo>
                  <a:lnTo>
                    <a:pt x="1615955" y="2363153"/>
                  </a:lnTo>
                  <a:lnTo>
                    <a:pt x="1621658" y="2358073"/>
                  </a:lnTo>
                  <a:lnTo>
                    <a:pt x="1627678" y="2353628"/>
                  </a:lnTo>
                  <a:lnTo>
                    <a:pt x="1634015" y="2349818"/>
                  </a:lnTo>
                  <a:lnTo>
                    <a:pt x="1640669" y="2345691"/>
                  </a:lnTo>
                  <a:lnTo>
                    <a:pt x="1647323" y="2341881"/>
                  </a:lnTo>
                  <a:lnTo>
                    <a:pt x="1654294" y="2338071"/>
                  </a:lnTo>
                  <a:lnTo>
                    <a:pt x="1661898" y="2334896"/>
                  </a:lnTo>
                  <a:lnTo>
                    <a:pt x="1669186" y="2331403"/>
                  </a:lnTo>
                  <a:lnTo>
                    <a:pt x="1676790" y="2328546"/>
                  </a:lnTo>
                  <a:lnTo>
                    <a:pt x="1684395" y="2325371"/>
                  </a:lnTo>
                  <a:lnTo>
                    <a:pt x="1692634" y="2322831"/>
                  </a:lnTo>
                  <a:lnTo>
                    <a:pt x="1700872" y="2320608"/>
                  </a:lnTo>
                  <a:lnTo>
                    <a:pt x="1709427" y="2318386"/>
                  </a:lnTo>
                  <a:lnTo>
                    <a:pt x="1717982" y="2316163"/>
                  </a:lnTo>
                  <a:lnTo>
                    <a:pt x="1726220" y="2314893"/>
                  </a:lnTo>
                  <a:lnTo>
                    <a:pt x="1735409" y="2312988"/>
                  </a:lnTo>
                  <a:lnTo>
                    <a:pt x="1735409" y="2259966"/>
                  </a:lnTo>
                  <a:lnTo>
                    <a:pt x="1735726" y="2257426"/>
                  </a:lnTo>
                  <a:lnTo>
                    <a:pt x="1736676" y="2254886"/>
                  </a:lnTo>
                  <a:lnTo>
                    <a:pt x="1738261" y="2252346"/>
                  </a:lnTo>
                  <a:lnTo>
                    <a:pt x="1740478" y="2250441"/>
                  </a:lnTo>
                  <a:lnTo>
                    <a:pt x="1743013" y="2248536"/>
                  </a:lnTo>
                  <a:lnTo>
                    <a:pt x="1745865" y="2247583"/>
                  </a:lnTo>
                  <a:lnTo>
                    <a:pt x="1749350" y="2246631"/>
                  </a:lnTo>
                  <a:lnTo>
                    <a:pt x="1753153" y="2246313"/>
                  </a:lnTo>
                  <a:close/>
                  <a:moveTo>
                    <a:pt x="1796891" y="2159710"/>
                  </a:moveTo>
                  <a:lnTo>
                    <a:pt x="1786093" y="2160028"/>
                  </a:lnTo>
                  <a:lnTo>
                    <a:pt x="1775296" y="2160663"/>
                  </a:lnTo>
                  <a:lnTo>
                    <a:pt x="1764817" y="2161298"/>
                  </a:lnTo>
                  <a:lnTo>
                    <a:pt x="1754337" y="2162251"/>
                  </a:lnTo>
                  <a:lnTo>
                    <a:pt x="1743540" y="2163839"/>
                  </a:lnTo>
                  <a:lnTo>
                    <a:pt x="1733695" y="2165427"/>
                  </a:lnTo>
                  <a:lnTo>
                    <a:pt x="1723216" y="2167332"/>
                  </a:lnTo>
                  <a:lnTo>
                    <a:pt x="1712736" y="2169555"/>
                  </a:lnTo>
                  <a:lnTo>
                    <a:pt x="1702892" y="2171778"/>
                  </a:lnTo>
                  <a:lnTo>
                    <a:pt x="1692730" y="2174318"/>
                  </a:lnTo>
                  <a:lnTo>
                    <a:pt x="1683202" y="2177177"/>
                  </a:lnTo>
                  <a:lnTo>
                    <a:pt x="1673040" y="2180352"/>
                  </a:lnTo>
                  <a:lnTo>
                    <a:pt x="1663513" y="2183528"/>
                  </a:lnTo>
                  <a:lnTo>
                    <a:pt x="1653669" y="2187021"/>
                  </a:lnTo>
                  <a:lnTo>
                    <a:pt x="1644460" y="2190514"/>
                  </a:lnTo>
                  <a:lnTo>
                    <a:pt x="1635250" y="2194643"/>
                  </a:lnTo>
                  <a:lnTo>
                    <a:pt x="1625723" y="2198771"/>
                  </a:lnTo>
                  <a:lnTo>
                    <a:pt x="1616514" y="2203217"/>
                  </a:lnTo>
                  <a:lnTo>
                    <a:pt x="1607622" y="2207663"/>
                  </a:lnTo>
                  <a:lnTo>
                    <a:pt x="1598730" y="2213061"/>
                  </a:lnTo>
                  <a:lnTo>
                    <a:pt x="1589839" y="2217825"/>
                  </a:lnTo>
                  <a:lnTo>
                    <a:pt x="1581264" y="2222906"/>
                  </a:lnTo>
                  <a:lnTo>
                    <a:pt x="1572690" y="2228622"/>
                  </a:lnTo>
                  <a:lnTo>
                    <a:pt x="1564116" y="2234020"/>
                  </a:lnTo>
                  <a:lnTo>
                    <a:pt x="1555859" y="2240054"/>
                  </a:lnTo>
                  <a:lnTo>
                    <a:pt x="1547920" y="2246088"/>
                  </a:lnTo>
                  <a:lnTo>
                    <a:pt x="1539981" y="2252439"/>
                  </a:lnTo>
                  <a:lnTo>
                    <a:pt x="1532042" y="2258473"/>
                  </a:lnTo>
                  <a:lnTo>
                    <a:pt x="1524420" y="2265459"/>
                  </a:lnTo>
                  <a:lnTo>
                    <a:pt x="1517117" y="2272128"/>
                  </a:lnTo>
                  <a:lnTo>
                    <a:pt x="1509495" y="2279114"/>
                  </a:lnTo>
                  <a:lnTo>
                    <a:pt x="1502509" y="2286101"/>
                  </a:lnTo>
                  <a:lnTo>
                    <a:pt x="1495522" y="2293405"/>
                  </a:lnTo>
                  <a:lnTo>
                    <a:pt x="1488853" y="2301026"/>
                  </a:lnTo>
                  <a:lnTo>
                    <a:pt x="1482185" y="2308648"/>
                  </a:lnTo>
                  <a:lnTo>
                    <a:pt x="1475833" y="2316269"/>
                  </a:lnTo>
                  <a:lnTo>
                    <a:pt x="1469482" y="2324526"/>
                  </a:lnTo>
                  <a:lnTo>
                    <a:pt x="1463131" y="2332465"/>
                  </a:lnTo>
                  <a:lnTo>
                    <a:pt x="1457415" y="2340722"/>
                  </a:lnTo>
                  <a:lnTo>
                    <a:pt x="1451698" y="2348978"/>
                  </a:lnTo>
                  <a:lnTo>
                    <a:pt x="1446300" y="2357553"/>
                  </a:lnTo>
                  <a:lnTo>
                    <a:pt x="1440901" y="2366444"/>
                  </a:lnTo>
                  <a:lnTo>
                    <a:pt x="1435820" y="2375019"/>
                  </a:lnTo>
                  <a:lnTo>
                    <a:pt x="1431057" y="2383910"/>
                  </a:lnTo>
                  <a:lnTo>
                    <a:pt x="1426293" y="2393120"/>
                  </a:lnTo>
                  <a:lnTo>
                    <a:pt x="1421847" y="2402012"/>
                  </a:lnTo>
                  <a:lnTo>
                    <a:pt x="1417719" y="2411221"/>
                  </a:lnTo>
                  <a:lnTo>
                    <a:pt x="1413591" y="2421065"/>
                  </a:lnTo>
                  <a:lnTo>
                    <a:pt x="1410098" y="2430592"/>
                  </a:lnTo>
                  <a:lnTo>
                    <a:pt x="1406287" y="2440437"/>
                  </a:lnTo>
                  <a:lnTo>
                    <a:pt x="1403111" y="2449964"/>
                  </a:lnTo>
                  <a:lnTo>
                    <a:pt x="1399936" y="2460126"/>
                  </a:lnTo>
                  <a:lnTo>
                    <a:pt x="1397395" y="2469653"/>
                  </a:lnTo>
                  <a:lnTo>
                    <a:pt x="1394855" y="2480132"/>
                  </a:lnTo>
                  <a:lnTo>
                    <a:pt x="1391996" y="2490294"/>
                  </a:lnTo>
                  <a:lnTo>
                    <a:pt x="1390091" y="2500456"/>
                  </a:lnTo>
                  <a:lnTo>
                    <a:pt x="1388503" y="2510936"/>
                  </a:lnTo>
                  <a:lnTo>
                    <a:pt x="1386598" y="2521416"/>
                  </a:lnTo>
                  <a:lnTo>
                    <a:pt x="1385328" y="2532213"/>
                  </a:lnTo>
                  <a:lnTo>
                    <a:pt x="1384375" y="2542692"/>
                  </a:lnTo>
                  <a:lnTo>
                    <a:pt x="1383422" y="2553172"/>
                  </a:lnTo>
                  <a:lnTo>
                    <a:pt x="1382787" y="2564604"/>
                  </a:lnTo>
                  <a:lnTo>
                    <a:pt x="1382787" y="2575401"/>
                  </a:lnTo>
                  <a:lnTo>
                    <a:pt x="1382787" y="2585881"/>
                  </a:lnTo>
                  <a:lnTo>
                    <a:pt x="1382787" y="2596678"/>
                  </a:lnTo>
                  <a:lnTo>
                    <a:pt x="1383422" y="2607475"/>
                  </a:lnTo>
                  <a:lnTo>
                    <a:pt x="1384375" y="2617955"/>
                  </a:lnTo>
                  <a:lnTo>
                    <a:pt x="1385328" y="2628434"/>
                  </a:lnTo>
                  <a:lnTo>
                    <a:pt x="1386598" y="2638914"/>
                  </a:lnTo>
                  <a:lnTo>
                    <a:pt x="1388503" y="2649076"/>
                  </a:lnTo>
                  <a:lnTo>
                    <a:pt x="1390091" y="2659556"/>
                  </a:lnTo>
                  <a:lnTo>
                    <a:pt x="1391996" y="2669718"/>
                  </a:lnTo>
                  <a:lnTo>
                    <a:pt x="1394855" y="2680197"/>
                  </a:lnTo>
                  <a:lnTo>
                    <a:pt x="1397077" y="2690042"/>
                  </a:lnTo>
                  <a:lnTo>
                    <a:pt x="1399936" y="2699886"/>
                  </a:lnTo>
                  <a:lnTo>
                    <a:pt x="1402794" y="2709731"/>
                  </a:lnTo>
                  <a:lnTo>
                    <a:pt x="1406287" y="2719575"/>
                  </a:lnTo>
                  <a:lnTo>
                    <a:pt x="1409462" y="2729102"/>
                  </a:lnTo>
                  <a:lnTo>
                    <a:pt x="1413591" y="2738312"/>
                  </a:lnTo>
                  <a:lnTo>
                    <a:pt x="1417402" y="2748156"/>
                  </a:lnTo>
                  <a:lnTo>
                    <a:pt x="1421847" y="2757048"/>
                  </a:lnTo>
                  <a:lnTo>
                    <a:pt x="1425976" y="2766257"/>
                  </a:lnTo>
                  <a:lnTo>
                    <a:pt x="1430739" y="2775149"/>
                  </a:lnTo>
                  <a:lnTo>
                    <a:pt x="1435503" y="2784041"/>
                  </a:lnTo>
                  <a:lnTo>
                    <a:pt x="1440266" y="2792932"/>
                  </a:lnTo>
                  <a:lnTo>
                    <a:pt x="1445982" y="2801507"/>
                  </a:lnTo>
                  <a:lnTo>
                    <a:pt x="1451063" y="2810081"/>
                  </a:lnTo>
                  <a:lnTo>
                    <a:pt x="1456779" y="2818655"/>
                  </a:lnTo>
                  <a:lnTo>
                    <a:pt x="1462813" y="2826912"/>
                  </a:lnTo>
                  <a:lnTo>
                    <a:pt x="1468529" y="2834851"/>
                  </a:lnTo>
                  <a:lnTo>
                    <a:pt x="1474881" y="2842790"/>
                  </a:lnTo>
                  <a:lnTo>
                    <a:pt x="1481549" y="2850729"/>
                  </a:lnTo>
                  <a:lnTo>
                    <a:pt x="1487901" y="2858351"/>
                  </a:lnTo>
                  <a:lnTo>
                    <a:pt x="1494887" y="2865972"/>
                  </a:lnTo>
                  <a:lnTo>
                    <a:pt x="1501873" y="2873276"/>
                  </a:lnTo>
                  <a:lnTo>
                    <a:pt x="1509177" y="2880262"/>
                  </a:lnTo>
                  <a:lnTo>
                    <a:pt x="1516164" y="2887249"/>
                  </a:lnTo>
                  <a:lnTo>
                    <a:pt x="1524103" y="2894235"/>
                  </a:lnTo>
                  <a:lnTo>
                    <a:pt x="1531407" y="2900904"/>
                  </a:lnTo>
                  <a:lnTo>
                    <a:pt x="1539346" y="2907255"/>
                  </a:lnTo>
                  <a:lnTo>
                    <a:pt x="1546968" y="2913289"/>
                  </a:lnTo>
                  <a:lnTo>
                    <a:pt x="1555224" y="2919323"/>
                  </a:lnTo>
                  <a:lnTo>
                    <a:pt x="1563481" y="2925356"/>
                  </a:lnTo>
                  <a:lnTo>
                    <a:pt x="1572055" y="2930755"/>
                  </a:lnTo>
                  <a:lnTo>
                    <a:pt x="1580629" y="2936471"/>
                  </a:lnTo>
                  <a:lnTo>
                    <a:pt x="1589203" y="2941552"/>
                  </a:lnTo>
                  <a:lnTo>
                    <a:pt x="1598095" y="2946951"/>
                  </a:lnTo>
                  <a:lnTo>
                    <a:pt x="1606987" y="2951714"/>
                  </a:lnTo>
                  <a:lnTo>
                    <a:pt x="1615879" y="2956478"/>
                  </a:lnTo>
                  <a:lnTo>
                    <a:pt x="1625088" y="2960606"/>
                  </a:lnTo>
                  <a:lnTo>
                    <a:pt x="1634298" y="2965052"/>
                  </a:lnTo>
                  <a:lnTo>
                    <a:pt x="1643824" y="2969180"/>
                  </a:lnTo>
                  <a:lnTo>
                    <a:pt x="1653351" y="2972991"/>
                  </a:lnTo>
                  <a:lnTo>
                    <a:pt x="1662878" y="2976167"/>
                  </a:lnTo>
                  <a:lnTo>
                    <a:pt x="1672723" y="2979660"/>
                  </a:lnTo>
                  <a:lnTo>
                    <a:pt x="1682567" y="2982518"/>
                  </a:lnTo>
                  <a:lnTo>
                    <a:pt x="1692730" y="2985376"/>
                  </a:lnTo>
                  <a:lnTo>
                    <a:pt x="1702892" y="2988234"/>
                  </a:lnTo>
                  <a:lnTo>
                    <a:pt x="1713054" y="2990457"/>
                  </a:lnTo>
                  <a:lnTo>
                    <a:pt x="1723216" y="2992680"/>
                  </a:lnTo>
                  <a:lnTo>
                    <a:pt x="1733695" y="2994585"/>
                  </a:lnTo>
                  <a:lnTo>
                    <a:pt x="1744493" y="2995856"/>
                  </a:lnTo>
                  <a:lnTo>
                    <a:pt x="1754655" y="2997443"/>
                  </a:lnTo>
                  <a:lnTo>
                    <a:pt x="1765452" y="2998396"/>
                  </a:lnTo>
                  <a:lnTo>
                    <a:pt x="1776249" y="2999349"/>
                  </a:lnTo>
                  <a:lnTo>
                    <a:pt x="1787046" y="2999666"/>
                  </a:lnTo>
                  <a:lnTo>
                    <a:pt x="1797843" y="2999984"/>
                  </a:lnTo>
                  <a:lnTo>
                    <a:pt x="1808958" y="2999984"/>
                  </a:lnTo>
                  <a:lnTo>
                    <a:pt x="1819438" y="2999666"/>
                  </a:lnTo>
                  <a:lnTo>
                    <a:pt x="1830235" y="2999349"/>
                  </a:lnTo>
                  <a:lnTo>
                    <a:pt x="1841032" y="2998396"/>
                  </a:lnTo>
                  <a:lnTo>
                    <a:pt x="1851512" y="2997443"/>
                  </a:lnTo>
                  <a:lnTo>
                    <a:pt x="1861674" y="2995856"/>
                  </a:lnTo>
                  <a:lnTo>
                    <a:pt x="1872153" y="2994585"/>
                  </a:lnTo>
                  <a:lnTo>
                    <a:pt x="1882633" y="2992680"/>
                  </a:lnTo>
                  <a:lnTo>
                    <a:pt x="1892795" y="2990457"/>
                  </a:lnTo>
                  <a:lnTo>
                    <a:pt x="1902639" y="2988234"/>
                  </a:lnTo>
                  <a:lnTo>
                    <a:pt x="1912801" y="2985376"/>
                  </a:lnTo>
                  <a:lnTo>
                    <a:pt x="1922646" y="2982836"/>
                  </a:lnTo>
                  <a:lnTo>
                    <a:pt x="1932490" y="2979660"/>
                  </a:lnTo>
                  <a:lnTo>
                    <a:pt x="1942017" y="2976484"/>
                  </a:lnTo>
                  <a:lnTo>
                    <a:pt x="1951862" y="2972991"/>
                  </a:lnTo>
                  <a:lnTo>
                    <a:pt x="1961389" y="2969180"/>
                  </a:lnTo>
                  <a:lnTo>
                    <a:pt x="1970598" y="2965052"/>
                  </a:lnTo>
                  <a:lnTo>
                    <a:pt x="1980125" y="2960924"/>
                  </a:lnTo>
                  <a:lnTo>
                    <a:pt x="1989334" y="2956478"/>
                  </a:lnTo>
                  <a:lnTo>
                    <a:pt x="1998226" y="2952032"/>
                  </a:lnTo>
                  <a:lnTo>
                    <a:pt x="2007118" y="2947268"/>
                  </a:lnTo>
                  <a:lnTo>
                    <a:pt x="2016010" y="2942187"/>
                  </a:lnTo>
                  <a:lnTo>
                    <a:pt x="2024584" y="2936789"/>
                  </a:lnTo>
                  <a:lnTo>
                    <a:pt x="2033158" y="2931390"/>
                  </a:lnTo>
                  <a:lnTo>
                    <a:pt x="2041415" y="2925674"/>
                  </a:lnTo>
                  <a:lnTo>
                    <a:pt x="2049354" y="2919640"/>
                  </a:lnTo>
                  <a:lnTo>
                    <a:pt x="2057610" y="2913924"/>
                  </a:lnTo>
                  <a:lnTo>
                    <a:pt x="2065867" y="2907573"/>
                  </a:lnTo>
                  <a:lnTo>
                    <a:pt x="2073489" y="2901222"/>
                  </a:lnTo>
                  <a:lnTo>
                    <a:pt x="2081110" y="2894553"/>
                  </a:lnTo>
                  <a:lnTo>
                    <a:pt x="2088414" y="2887884"/>
                  </a:lnTo>
                  <a:lnTo>
                    <a:pt x="2096036" y="2880580"/>
                  </a:lnTo>
                  <a:lnTo>
                    <a:pt x="2103022" y="2873594"/>
                  </a:lnTo>
                  <a:lnTo>
                    <a:pt x="2110008" y="2866290"/>
                  </a:lnTo>
                  <a:lnTo>
                    <a:pt x="2116677" y="2858668"/>
                  </a:lnTo>
                  <a:lnTo>
                    <a:pt x="2123346" y="2851364"/>
                  </a:lnTo>
                  <a:lnTo>
                    <a:pt x="2130015" y="2843425"/>
                  </a:lnTo>
                  <a:lnTo>
                    <a:pt x="2136049" y="2835804"/>
                  </a:lnTo>
                  <a:lnTo>
                    <a:pt x="2142400" y="2827547"/>
                  </a:lnTo>
                  <a:lnTo>
                    <a:pt x="2148434" y="2819290"/>
                  </a:lnTo>
                  <a:lnTo>
                    <a:pt x="2153832" y="2810716"/>
                  </a:lnTo>
                  <a:lnTo>
                    <a:pt x="2159548" y="2802459"/>
                  </a:lnTo>
                  <a:lnTo>
                    <a:pt x="2164629" y="2793885"/>
                  </a:lnTo>
                  <a:lnTo>
                    <a:pt x="2169393" y="2784993"/>
                  </a:lnTo>
                  <a:lnTo>
                    <a:pt x="2174474" y="2775784"/>
                  </a:lnTo>
                  <a:lnTo>
                    <a:pt x="2179237" y="2766892"/>
                  </a:lnTo>
                  <a:lnTo>
                    <a:pt x="2183683" y="2757683"/>
                  </a:lnTo>
                  <a:lnTo>
                    <a:pt x="2187811" y="2748474"/>
                  </a:lnTo>
                  <a:lnTo>
                    <a:pt x="2191622" y="2739264"/>
                  </a:lnTo>
                  <a:lnTo>
                    <a:pt x="2195433" y="2729420"/>
                  </a:lnTo>
                  <a:lnTo>
                    <a:pt x="2199244" y="2719893"/>
                  </a:lnTo>
                  <a:lnTo>
                    <a:pt x="2202102" y="2710048"/>
                  </a:lnTo>
                  <a:lnTo>
                    <a:pt x="2205595" y="2700204"/>
                  </a:lnTo>
                  <a:lnTo>
                    <a:pt x="2208136" y="2690042"/>
                  </a:lnTo>
                  <a:lnTo>
                    <a:pt x="2210676" y="2680197"/>
                  </a:lnTo>
                  <a:lnTo>
                    <a:pt x="2213217" y="2669718"/>
                  </a:lnTo>
                  <a:lnTo>
                    <a:pt x="2215122" y="2659556"/>
                  </a:lnTo>
                  <a:lnTo>
                    <a:pt x="2217027" y="2649076"/>
                  </a:lnTo>
                  <a:lnTo>
                    <a:pt x="2218615" y="2638279"/>
                  </a:lnTo>
                  <a:lnTo>
                    <a:pt x="2219885" y="2628117"/>
                  </a:lnTo>
                  <a:lnTo>
                    <a:pt x="2221156" y="2617320"/>
                  </a:lnTo>
                  <a:lnTo>
                    <a:pt x="2221791" y="2606523"/>
                  </a:lnTo>
                  <a:lnTo>
                    <a:pt x="2222743" y="2595725"/>
                  </a:lnTo>
                  <a:lnTo>
                    <a:pt x="2222743" y="2584611"/>
                  </a:lnTo>
                  <a:lnTo>
                    <a:pt x="2222743" y="2573814"/>
                  </a:lnTo>
                  <a:lnTo>
                    <a:pt x="2222743" y="2563016"/>
                  </a:lnTo>
                  <a:lnTo>
                    <a:pt x="2221791" y="2552537"/>
                  </a:lnTo>
                  <a:lnTo>
                    <a:pt x="2221156" y="2541740"/>
                  </a:lnTo>
                  <a:lnTo>
                    <a:pt x="2219885" y="2531260"/>
                  </a:lnTo>
                  <a:lnTo>
                    <a:pt x="2218933" y="2521098"/>
                  </a:lnTo>
                  <a:lnTo>
                    <a:pt x="2217027" y="2510618"/>
                  </a:lnTo>
                  <a:lnTo>
                    <a:pt x="2215122" y="2500139"/>
                  </a:lnTo>
                  <a:lnTo>
                    <a:pt x="2213217" y="2490294"/>
                  </a:lnTo>
                  <a:lnTo>
                    <a:pt x="2210994" y="2479815"/>
                  </a:lnTo>
                  <a:lnTo>
                    <a:pt x="2208453" y="2469970"/>
                  </a:lnTo>
                  <a:lnTo>
                    <a:pt x="2205595" y="2460126"/>
                  </a:lnTo>
                  <a:lnTo>
                    <a:pt x="2202419" y="2449964"/>
                  </a:lnTo>
                  <a:lnTo>
                    <a:pt x="2199244" y="2440437"/>
                  </a:lnTo>
                  <a:lnTo>
                    <a:pt x="2195751" y="2430910"/>
                  </a:lnTo>
                  <a:lnTo>
                    <a:pt x="2192257" y="2421383"/>
                  </a:lnTo>
                  <a:lnTo>
                    <a:pt x="2188129" y="2412174"/>
                  </a:lnTo>
                  <a:lnTo>
                    <a:pt x="2184001" y="2402964"/>
                  </a:lnTo>
                  <a:lnTo>
                    <a:pt x="2179555" y="2393437"/>
                  </a:lnTo>
                  <a:lnTo>
                    <a:pt x="2174791" y="2384546"/>
                  </a:lnTo>
                  <a:lnTo>
                    <a:pt x="2169710" y="2375654"/>
                  </a:lnTo>
                  <a:lnTo>
                    <a:pt x="2164947" y="2366762"/>
                  </a:lnTo>
                  <a:lnTo>
                    <a:pt x="2159866" y="2358188"/>
                  </a:lnTo>
                  <a:lnTo>
                    <a:pt x="2154150" y="2349614"/>
                  </a:lnTo>
                  <a:lnTo>
                    <a:pt x="2148751" y="2341357"/>
                  </a:lnTo>
                  <a:lnTo>
                    <a:pt x="2142717" y="2333418"/>
                  </a:lnTo>
                  <a:lnTo>
                    <a:pt x="2136684" y="2325161"/>
                  </a:lnTo>
                  <a:lnTo>
                    <a:pt x="2130332" y="2316905"/>
                  </a:lnTo>
                  <a:lnTo>
                    <a:pt x="2124299" y="2309283"/>
                  </a:lnTo>
                  <a:lnTo>
                    <a:pt x="2117312" y="2301661"/>
                  </a:lnTo>
                  <a:lnTo>
                    <a:pt x="2110643" y="2294357"/>
                  </a:lnTo>
                  <a:lnTo>
                    <a:pt x="2103657" y="2286736"/>
                  </a:lnTo>
                  <a:lnTo>
                    <a:pt x="2096671" y="2279750"/>
                  </a:lnTo>
                  <a:lnTo>
                    <a:pt x="2089367" y="2272763"/>
                  </a:lnTo>
                  <a:lnTo>
                    <a:pt x="2081745" y="2265777"/>
                  </a:lnTo>
                  <a:lnTo>
                    <a:pt x="2074124" y="2259425"/>
                  </a:lnTo>
                  <a:lnTo>
                    <a:pt x="2066185" y="2252757"/>
                  </a:lnTo>
                  <a:lnTo>
                    <a:pt x="2058245" y="2246405"/>
                  </a:lnTo>
                  <a:lnTo>
                    <a:pt x="2050306" y="2240372"/>
                  </a:lnTo>
                  <a:lnTo>
                    <a:pt x="2042050" y="2234338"/>
                  </a:lnTo>
                  <a:lnTo>
                    <a:pt x="2033793" y="2228939"/>
                  </a:lnTo>
                  <a:lnTo>
                    <a:pt x="2025219" y="2223223"/>
                  </a:lnTo>
                  <a:lnTo>
                    <a:pt x="2016327" y="2218142"/>
                  </a:lnTo>
                  <a:lnTo>
                    <a:pt x="2007753" y="2213061"/>
                  </a:lnTo>
                  <a:lnTo>
                    <a:pt x="1998861" y="2207980"/>
                  </a:lnTo>
                  <a:lnTo>
                    <a:pt x="1989652" y="2203534"/>
                  </a:lnTo>
                  <a:lnTo>
                    <a:pt x="1980760" y="2199088"/>
                  </a:lnTo>
                  <a:lnTo>
                    <a:pt x="1971551" y="2194643"/>
                  </a:lnTo>
                  <a:lnTo>
                    <a:pt x="1961706" y="2190832"/>
                  </a:lnTo>
                  <a:lnTo>
                    <a:pt x="1952179" y="2187021"/>
                  </a:lnTo>
                  <a:lnTo>
                    <a:pt x="1942335" y="2183528"/>
                  </a:lnTo>
                  <a:lnTo>
                    <a:pt x="1932808" y="2180352"/>
                  </a:lnTo>
                  <a:lnTo>
                    <a:pt x="1922963" y="2177177"/>
                  </a:lnTo>
                  <a:lnTo>
                    <a:pt x="1913119" y="2174318"/>
                  </a:lnTo>
                  <a:lnTo>
                    <a:pt x="1902639" y="2171778"/>
                  </a:lnTo>
                  <a:lnTo>
                    <a:pt x="1892795" y="2169555"/>
                  </a:lnTo>
                  <a:lnTo>
                    <a:pt x="1882315" y="2167332"/>
                  </a:lnTo>
                  <a:lnTo>
                    <a:pt x="1871836" y="2165427"/>
                  </a:lnTo>
                  <a:lnTo>
                    <a:pt x="1861356" y="2163839"/>
                  </a:lnTo>
                  <a:lnTo>
                    <a:pt x="1850559" y="2162251"/>
                  </a:lnTo>
                  <a:lnTo>
                    <a:pt x="1840397" y="2161298"/>
                  </a:lnTo>
                  <a:lnTo>
                    <a:pt x="1829600" y="2160663"/>
                  </a:lnTo>
                  <a:lnTo>
                    <a:pt x="1818167" y="2160028"/>
                  </a:lnTo>
                  <a:lnTo>
                    <a:pt x="1807688" y="2159710"/>
                  </a:lnTo>
                  <a:lnTo>
                    <a:pt x="1796891" y="2159710"/>
                  </a:lnTo>
                  <a:close/>
                  <a:moveTo>
                    <a:pt x="1703527" y="1784350"/>
                  </a:moveTo>
                  <a:lnTo>
                    <a:pt x="1960753" y="1793877"/>
                  </a:lnTo>
                  <a:lnTo>
                    <a:pt x="1955037" y="1945990"/>
                  </a:lnTo>
                  <a:lnTo>
                    <a:pt x="1970280" y="1950118"/>
                  </a:lnTo>
                  <a:lnTo>
                    <a:pt x="1985841" y="1954247"/>
                  </a:lnTo>
                  <a:lnTo>
                    <a:pt x="2000766" y="1959010"/>
                  </a:lnTo>
                  <a:lnTo>
                    <a:pt x="2016010" y="1963774"/>
                  </a:lnTo>
                  <a:lnTo>
                    <a:pt x="2030935" y="1969172"/>
                  </a:lnTo>
                  <a:lnTo>
                    <a:pt x="2045225" y="1975206"/>
                  </a:lnTo>
                  <a:lnTo>
                    <a:pt x="2059833" y="1980922"/>
                  </a:lnTo>
                  <a:lnTo>
                    <a:pt x="2074441" y="1987273"/>
                  </a:lnTo>
                  <a:lnTo>
                    <a:pt x="2088414" y="1993942"/>
                  </a:lnTo>
                  <a:lnTo>
                    <a:pt x="2102069" y="2001246"/>
                  </a:lnTo>
                  <a:lnTo>
                    <a:pt x="2116042" y="2008550"/>
                  </a:lnTo>
                  <a:lnTo>
                    <a:pt x="2129697" y="2016172"/>
                  </a:lnTo>
                  <a:lnTo>
                    <a:pt x="2143035" y="2024111"/>
                  </a:lnTo>
                  <a:lnTo>
                    <a:pt x="2156055" y="2032367"/>
                  </a:lnTo>
                  <a:lnTo>
                    <a:pt x="2169075" y="2041259"/>
                  </a:lnTo>
                  <a:lnTo>
                    <a:pt x="2181778" y="2050151"/>
                  </a:lnTo>
                  <a:lnTo>
                    <a:pt x="2293243" y="1945990"/>
                  </a:lnTo>
                  <a:lnTo>
                    <a:pt x="2468220" y="2134941"/>
                  </a:lnTo>
                  <a:lnTo>
                    <a:pt x="2357390" y="2237831"/>
                  </a:lnTo>
                  <a:lnTo>
                    <a:pt x="2365330" y="2251169"/>
                  </a:lnTo>
                  <a:lnTo>
                    <a:pt x="2373269" y="2264507"/>
                  </a:lnTo>
                  <a:lnTo>
                    <a:pt x="2380573" y="2278162"/>
                  </a:lnTo>
                  <a:lnTo>
                    <a:pt x="2387559" y="2292135"/>
                  </a:lnTo>
                  <a:lnTo>
                    <a:pt x="2394228" y="2306107"/>
                  </a:lnTo>
                  <a:lnTo>
                    <a:pt x="2400897" y="2320715"/>
                  </a:lnTo>
                  <a:lnTo>
                    <a:pt x="2406930" y="2335323"/>
                  </a:lnTo>
                  <a:lnTo>
                    <a:pt x="2412647" y="2349614"/>
                  </a:lnTo>
                  <a:lnTo>
                    <a:pt x="2418045" y="2364539"/>
                  </a:lnTo>
                  <a:lnTo>
                    <a:pt x="2423444" y="2379465"/>
                  </a:lnTo>
                  <a:lnTo>
                    <a:pt x="2427890" y="2394708"/>
                  </a:lnTo>
                  <a:lnTo>
                    <a:pt x="2432335" y="2409951"/>
                  </a:lnTo>
                  <a:lnTo>
                    <a:pt x="2435829" y="2425194"/>
                  </a:lnTo>
                  <a:lnTo>
                    <a:pt x="2439639" y="2440754"/>
                  </a:lnTo>
                  <a:lnTo>
                    <a:pt x="2443133" y="2456315"/>
                  </a:lnTo>
                  <a:lnTo>
                    <a:pt x="2445673" y="2472193"/>
                  </a:lnTo>
                  <a:lnTo>
                    <a:pt x="2595563" y="2477909"/>
                  </a:lnTo>
                  <a:lnTo>
                    <a:pt x="2586354" y="2735136"/>
                  </a:lnTo>
                  <a:lnTo>
                    <a:pt x="2437099" y="2729420"/>
                  </a:lnTo>
                  <a:lnTo>
                    <a:pt x="2432971" y="2744980"/>
                  </a:lnTo>
                  <a:lnTo>
                    <a:pt x="2428842" y="2760541"/>
                  </a:lnTo>
                  <a:lnTo>
                    <a:pt x="2424079" y="2776419"/>
                  </a:lnTo>
                  <a:lnTo>
                    <a:pt x="2419315" y="2791027"/>
                  </a:lnTo>
                  <a:lnTo>
                    <a:pt x="2413599" y="2806270"/>
                  </a:lnTo>
                  <a:lnTo>
                    <a:pt x="2408201" y="2821196"/>
                  </a:lnTo>
                  <a:lnTo>
                    <a:pt x="2402167" y="2835804"/>
                  </a:lnTo>
                  <a:lnTo>
                    <a:pt x="2395816" y="2850094"/>
                  </a:lnTo>
                  <a:lnTo>
                    <a:pt x="2388829" y="2864702"/>
                  </a:lnTo>
                  <a:lnTo>
                    <a:pt x="2381525" y="2878992"/>
                  </a:lnTo>
                  <a:lnTo>
                    <a:pt x="2374221" y="2892647"/>
                  </a:lnTo>
                  <a:lnTo>
                    <a:pt x="2366917" y="2906303"/>
                  </a:lnTo>
                  <a:lnTo>
                    <a:pt x="2358661" y="2919640"/>
                  </a:lnTo>
                  <a:lnTo>
                    <a:pt x="2350404" y="2932978"/>
                  </a:lnTo>
                  <a:lnTo>
                    <a:pt x="2341512" y="2945998"/>
                  </a:lnTo>
                  <a:lnTo>
                    <a:pt x="2332620" y="2958701"/>
                  </a:lnTo>
                  <a:lnTo>
                    <a:pt x="2433606" y="3067625"/>
                  </a:lnTo>
                  <a:lnTo>
                    <a:pt x="2245290" y="3242603"/>
                  </a:lnTo>
                  <a:lnTo>
                    <a:pt x="2144940" y="3134949"/>
                  </a:lnTo>
                  <a:lnTo>
                    <a:pt x="2131285" y="3143205"/>
                  </a:lnTo>
                  <a:lnTo>
                    <a:pt x="2117947" y="3150509"/>
                  </a:lnTo>
                  <a:lnTo>
                    <a:pt x="2103657" y="3157813"/>
                  </a:lnTo>
                  <a:lnTo>
                    <a:pt x="2089684" y="3165117"/>
                  </a:lnTo>
                  <a:lnTo>
                    <a:pt x="2075394" y="3172103"/>
                  </a:lnTo>
                  <a:lnTo>
                    <a:pt x="2061104" y="3178455"/>
                  </a:lnTo>
                  <a:lnTo>
                    <a:pt x="2046496" y="3184488"/>
                  </a:lnTo>
                  <a:lnTo>
                    <a:pt x="2031570" y="3190205"/>
                  </a:lnTo>
                  <a:lnTo>
                    <a:pt x="2016645" y="3195603"/>
                  </a:lnTo>
                  <a:lnTo>
                    <a:pt x="2001402" y="3200684"/>
                  </a:lnTo>
                  <a:lnTo>
                    <a:pt x="1986159" y="3205448"/>
                  </a:lnTo>
                  <a:lnTo>
                    <a:pt x="1970598" y="3209576"/>
                  </a:lnTo>
                  <a:lnTo>
                    <a:pt x="1955037" y="3213704"/>
                  </a:lnTo>
                  <a:lnTo>
                    <a:pt x="1939477" y="3217515"/>
                  </a:lnTo>
                  <a:lnTo>
                    <a:pt x="1923916" y="3220373"/>
                  </a:lnTo>
                  <a:lnTo>
                    <a:pt x="1908038" y="3223231"/>
                  </a:lnTo>
                  <a:lnTo>
                    <a:pt x="1902322" y="3370263"/>
                  </a:lnTo>
                  <a:lnTo>
                    <a:pt x="1645095" y="3360736"/>
                  </a:lnTo>
                  <a:lnTo>
                    <a:pt x="1650493" y="3213704"/>
                  </a:lnTo>
                  <a:lnTo>
                    <a:pt x="1634615" y="3209576"/>
                  </a:lnTo>
                  <a:lnTo>
                    <a:pt x="1619054" y="3205130"/>
                  </a:lnTo>
                  <a:lnTo>
                    <a:pt x="1603494" y="3200684"/>
                  </a:lnTo>
                  <a:lnTo>
                    <a:pt x="1588251" y="3195603"/>
                  </a:lnTo>
                  <a:lnTo>
                    <a:pt x="1573325" y="3189887"/>
                  </a:lnTo>
                  <a:lnTo>
                    <a:pt x="1558717" y="3184488"/>
                  </a:lnTo>
                  <a:lnTo>
                    <a:pt x="1543792" y="3178137"/>
                  </a:lnTo>
                  <a:lnTo>
                    <a:pt x="1529184" y="3171786"/>
                  </a:lnTo>
                  <a:lnTo>
                    <a:pt x="1515211" y="3164482"/>
                  </a:lnTo>
                  <a:lnTo>
                    <a:pt x="1500921" y="3157496"/>
                  </a:lnTo>
                  <a:lnTo>
                    <a:pt x="1486948" y="3150192"/>
                  </a:lnTo>
                  <a:lnTo>
                    <a:pt x="1472975" y="3142252"/>
                  </a:lnTo>
                  <a:lnTo>
                    <a:pt x="1459637" y="3134313"/>
                  </a:lnTo>
                  <a:lnTo>
                    <a:pt x="1446300" y="3125739"/>
                  </a:lnTo>
                  <a:lnTo>
                    <a:pt x="1433280" y="3117165"/>
                  </a:lnTo>
                  <a:lnTo>
                    <a:pt x="1420577" y="3107638"/>
                  </a:lnTo>
                  <a:lnTo>
                    <a:pt x="1312606" y="3207988"/>
                  </a:lnTo>
                  <a:lnTo>
                    <a:pt x="1137310" y="3019673"/>
                  </a:lnTo>
                  <a:lnTo>
                    <a:pt x="1245917" y="2918688"/>
                  </a:lnTo>
                  <a:lnTo>
                    <a:pt x="1238296" y="2905350"/>
                  </a:lnTo>
                  <a:lnTo>
                    <a:pt x="1230357" y="2891377"/>
                  </a:lnTo>
                  <a:lnTo>
                    <a:pt x="1223053" y="2877722"/>
                  </a:lnTo>
                  <a:lnTo>
                    <a:pt x="1216066" y="2863749"/>
                  </a:lnTo>
                  <a:lnTo>
                    <a:pt x="1209397" y="2849459"/>
                  </a:lnTo>
                  <a:lnTo>
                    <a:pt x="1203046" y="2834851"/>
                  </a:lnTo>
                  <a:lnTo>
                    <a:pt x="1197012" y="2820560"/>
                  </a:lnTo>
                  <a:lnTo>
                    <a:pt x="1191296" y="2805635"/>
                  </a:lnTo>
                  <a:lnTo>
                    <a:pt x="1186215" y="2790710"/>
                  </a:lnTo>
                  <a:lnTo>
                    <a:pt x="1181134" y="2775466"/>
                  </a:lnTo>
                  <a:lnTo>
                    <a:pt x="1176688" y="2760223"/>
                  </a:lnTo>
                  <a:lnTo>
                    <a:pt x="1172560" y="2744980"/>
                  </a:lnTo>
                  <a:lnTo>
                    <a:pt x="1168432" y="2729420"/>
                  </a:lnTo>
                  <a:lnTo>
                    <a:pt x="1164938" y="2713859"/>
                  </a:lnTo>
                  <a:lnTo>
                    <a:pt x="1161763" y="2697981"/>
                  </a:lnTo>
                  <a:lnTo>
                    <a:pt x="1159222" y="2682420"/>
                  </a:lnTo>
                  <a:lnTo>
                    <a:pt x="1009650" y="2676704"/>
                  </a:lnTo>
                  <a:lnTo>
                    <a:pt x="1019494" y="2419478"/>
                  </a:lnTo>
                  <a:lnTo>
                    <a:pt x="1169384" y="2425194"/>
                  </a:lnTo>
                  <a:lnTo>
                    <a:pt x="1173513" y="2409633"/>
                  </a:lnTo>
                  <a:lnTo>
                    <a:pt x="1177641" y="2393755"/>
                  </a:lnTo>
                  <a:lnTo>
                    <a:pt x="1182404" y="2378512"/>
                  </a:lnTo>
                  <a:lnTo>
                    <a:pt x="1187803" y="2363904"/>
                  </a:lnTo>
                  <a:lnTo>
                    <a:pt x="1193202" y="2348978"/>
                  </a:lnTo>
                  <a:lnTo>
                    <a:pt x="1198918" y="2334053"/>
                  </a:lnTo>
                  <a:lnTo>
                    <a:pt x="1205269" y="2319445"/>
                  </a:lnTo>
                  <a:lnTo>
                    <a:pt x="1211620" y="2305155"/>
                  </a:lnTo>
                  <a:lnTo>
                    <a:pt x="1218607" y="2290864"/>
                  </a:lnTo>
                  <a:lnTo>
                    <a:pt x="1225593" y="2277209"/>
                  </a:lnTo>
                  <a:lnTo>
                    <a:pt x="1233215" y="2263554"/>
                  </a:lnTo>
                  <a:lnTo>
                    <a:pt x="1240836" y="2249581"/>
                  </a:lnTo>
                  <a:lnTo>
                    <a:pt x="1248775" y="2236243"/>
                  </a:lnTo>
                  <a:lnTo>
                    <a:pt x="1257349" y="2223223"/>
                  </a:lnTo>
                  <a:lnTo>
                    <a:pt x="1265606" y="2210203"/>
                  </a:lnTo>
                  <a:lnTo>
                    <a:pt x="1274815" y="2197818"/>
                  </a:lnTo>
                  <a:lnTo>
                    <a:pt x="1171607" y="2086988"/>
                  </a:lnTo>
                  <a:lnTo>
                    <a:pt x="1360558" y="1912011"/>
                  </a:lnTo>
                  <a:lnTo>
                    <a:pt x="1464083" y="2023476"/>
                  </a:lnTo>
                  <a:lnTo>
                    <a:pt x="1477421" y="2015537"/>
                  </a:lnTo>
                  <a:lnTo>
                    <a:pt x="1491076" y="2007915"/>
                  </a:lnTo>
                  <a:lnTo>
                    <a:pt x="1504732" y="2000611"/>
                  </a:lnTo>
                  <a:lnTo>
                    <a:pt x="1518387" y="1993625"/>
                  </a:lnTo>
                  <a:lnTo>
                    <a:pt x="1532677" y="1986956"/>
                  </a:lnTo>
                  <a:lnTo>
                    <a:pt x="1546650" y="1980605"/>
                  </a:lnTo>
                  <a:lnTo>
                    <a:pt x="1561258" y="1974571"/>
                  </a:lnTo>
                  <a:lnTo>
                    <a:pt x="1575548" y="1969172"/>
                  </a:lnTo>
                  <a:lnTo>
                    <a:pt x="1590474" y="1963774"/>
                  </a:lnTo>
                  <a:lnTo>
                    <a:pt x="1605399" y="1958693"/>
                  </a:lnTo>
                  <a:lnTo>
                    <a:pt x="1620325" y="1954247"/>
                  </a:lnTo>
                  <a:lnTo>
                    <a:pt x="1635568" y="1950118"/>
                  </a:lnTo>
                  <a:lnTo>
                    <a:pt x="1650811" y="1945990"/>
                  </a:lnTo>
                  <a:lnTo>
                    <a:pt x="1666371" y="1942815"/>
                  </a:lnTo>
                  <a:lnTo>
                    <a:pt x="1681932" y="1939321"/>
                  </a:lnTo>
                  <a:lnTo>
                    <a:pt x="1697493" y="1936781"/>
                  </a:lnTo>
                  <a:lnTo>
                    <a:pt x="1703527" y="1784350"/>
                  </a:lnTo>
                  <a:close/>
                  <a:moveTo>
                    <a:pt x="499967" y="1495425"/>
                  </a:moveTo>
                  <a:lnTo>
                    <a:pt x="512673" y="1507816"/>
                  </a:lnTo>
                  <a:lnTo>
                    <a:pt x="526015" y="1520207"/>
                  </a:lnTo>
                  <a:lnTo>
                    <a:pt x="540309" y="1532916"/>
                  </a:lnTo>
                  <a:lnTo>
                    <a:pt x="555557" y="1545307"/>
                  </a:lnTo>
                  <a:lnTo>
                    <a:pt x="571122" y="1557381"/>
                  </a:lnTo>
                  <a:lnTo>
                    <a:pt x="587958" y="1569136"/>
                  </a:lnTo>
                  <a:lnTo>
                    <a:pt x="596217" y="1574220"/>
                  </a:lnTo>
                  <a:lnTo>
                    <a:pt x="604794" y="1579939"/>
                  </a:lnTo>
                  <a:lnTo>
                    <a:pt x="613371" y="1584705"/>
                  </a:lnTo>
                  <a:lnTo>
                    <a:pt x="622265" y="1589788"/>
                  </a:lnTo>
                  <a:lnTo>
                    <a:pt x="639736" y="1608851"/>
                  </a:lnTo>
                  <a:lnTo>
                    <a:pt x="657525" y="1628868"/>
                  </a:lnTo>
                  <a:lnTo>
                    <a:pt x="692150" y="1668583"/>
                  </a:lnTo>
                  <a:lnTo>
                    <a:pt x="641960" y="1916723"/>
                  </a:lnTo>
                  <a:lnTo>
                    <a:pt x="640054" y="1924030"/>
                  </a:lnTo>
                  <a:lnTo>
                    <a:pt x="637830" y="1931338"/>
                  </a:lnTo>
                  <a:lnTo>
                    <a:pt x="635289" y="1938328"/>
                  </a:lnTo>
                  <a:lnTo>
                    <a:pt x="631795" y="1945000"/>
                  </a:lnTo>
                  <a:lnTo>
                    <a:pt x="628618" y="1951672"/>
                  </a:lnTo>
                  <a:lnTo>
                    <a:pt x="624489" y="1958026"/>
                  </a:lnTo>
                  <a:lnTo>
                    <a:pt x="620041" y="1963745"/>
                  </a:lnTo>
                  <a:lnTo>
                    <a:pt x="615277" y="1969464"/>
                  </a:lnTo>
                  <a:lnTo>
                    <a:pt x="247746" y="2374875"/>
                  </a:lnTo>
                  <a:lnTo>
                    <a:pt x="244252" y="2379323"/>
                  </a:lnTo>
                  <a:lnTo>
                    <a:pt x="240122" y="2382818"/>
                  </a:lnTo>
                  <a:lnTo>
                    <a:pt x="235675" y="2386631"/>
                  </a:lnTo>
                  <a:lnTo>
                    <a:pt x="231228" y="2390126"/>
                  </a:lnTo>
                  <a:lnTo>
                    <a:pt x="226781" y="2393303"/>
                  </a:lnTo>
                  <a:lnTo>
                    <a:pt x="222334" y="2395845"/>
                  </a:lnTo>
                  <a:lnTo>
                    <a:pt x="217251" y="2399022"/>
                  </a:lnTo>
                  <a:lnTo>
                    <a:pt x="212486" y="2401246"/>
                  </a:lnTo>
                  <a:lnTo>
                    <a:pt x="207404" y="2403470"/>
                  </a:lnTo>
                  <a:lnTo>
                    <a:pt x="202639" y="2405377"/>
                  </a:lnTo>
                  <a:lnTo>
                    <a:pt x="197239" y="2406965"/>
                  </a:lnTo>
                  <a:lnTo>
                    <a:pt x="192156" y="2408236"/>
                  </a:lnTo>
                  <a:lnTo>
                    <a:pt x="187074" y="2409189"/>
                  </a:lnTo>
                  <a:lnTo>
                    <a:pt x="181673" y="2410460"/>
                  </a:lnTo>
                  <a:lnTo>
                    <a:pt x="176273" y="2411095"/>
                  </a:lnTo>
                  <a:lnTo>
                    <a:pt x="170873" y="2411413"/>
                  </a:lnTo>
                  <a:lnTo>
                    <a:pt x="165473" y="2411413"/>
                  </a:lnTo>
                  <a:lnTo>
                    <a:pt x="160073" y="2411413"/>
                  </a:lnTo>
                  <a:lnTo>
                    <a:pt x="154990" y="2411095"/>
                  </a:lnTo>
                  <a:lnTo>
                    <a:pt x="149272" y="2410460"/>
                  </a:lnTo>
                  <a:lnTo>
                    <a:pt x="144190" y="2409825"/>
                  </a:lnTo>
                  <a:lnTo>
                    <a:pt x="139107" y="2408554"/>
                  </a:lnTo>
                  <a:lnTo>
                    <a:pt x="133707" y="2406965"/>
                  </a:lnTo>
                  <a:lnTo>
                    <a:pt x="128625" y="2405377"/>
                  </a:lnTo>
                  <a:lnTo>
                    <a:pt x="123224" y="2403470"/>
                  </a:lnTo>
                  <a:lnTo>
                    <a:pt x="118459" y="2401246"/>
                  </a:lnTo>
                  <a:lnTo>
                    <a:pt x="113377" y="2399022"/>
                  </a:lnTo>
                  <a:lnTo>
                    <a:pt x="108612" y="2395845"/>
                  </a:lnTo>
                  <a:lnTo>
                    <a:pt x="104165" y="2392985"/>
                  </a:lnTo>
                  <a:lnTo>
                    <a:pt x="99082" y="2390126"/>
                  </a:lnTo>
                  <a:lnTo>
                    <a:pt x="94635" y="2386313"/>
                  </a:lnTo>
                  <a:lnTo>
                    <a:pt x="90506" y="2382501"/>
                  </a:lnTo>
                  <a:lnTo>
                    <a:pt x="86058" y="2378688"/>
                  </a:lnTo>
                  <a:lnTo>
                    <a:pt x="82564" y="2374875"/>
                  </a:lnTo>
                  <a:lnTo>
                    <a:pt x="78752" y="2370427"/>
                  </a:lnTo>
                  <a:lnTo>
                    <a:pt x="75258" y="2365661"/>
                  </a:lnTo>
                  <a:lnTo>
                    <a:pt x="72081" y="2361213"/>
                  </a:lnTo>
                  <a:lnTo>
                    <a:pt x="69222" y="2356448"/>
                  </a:lnTo>
                  <a:lnTo>
                    <a:pt x="66364" y="2351999"/>
                  </a:lnTo>
                  <a:lnTo>
                    <a:pt x="64140" y="2346916"/>
                  </a:lnTo>
                  <a:lnTo>
                    <a:pt x="61916" y="2342150"/>
                  </a:lnTo>
                  <a:lnTo>
                    <a:pt x="60328" y="2336749"/>
                  </a:lnTo>
                  <a:lnTo>
                    <a:pt x="58422" y="2331983"/>
                  </a:lnTo>
                  <a:lnTo>
                    <a:pt x="57151" y="2326900"/>
                  </a:lnTo>
                  <a:lnTo>
                    <a:pt x="55563" y="2321498"/>
                  </a:lnTo>
                  <a:lnTo>
                    <a:pt x="54928" y="2316097"/>
                  </a:lnTo>
                  <a:lnTo>
                    <a:pt x="54293" y="2310696"/>
                  </a:lnTo>
                  <a:lnTo>
                    <a:pt x="53975" y="2305612"/>
                  </a:lnTo>
                  <a:lnTo>
                    <a:pt x="53975" y="2299893"/>
                  </a:lnTo>
                  <a:lnTo>
                    <a:pt x="53975" y="2294810"/>
                  </a:lnTo>
                  <a:lnTo>
                    <a:pt x="54293" y="2289726"/>
                  </a:lnTo>
                  <a:lnTo>
                    <a:pt x="54928" y="2284007"/>
                  </a:lnTo>
                  <a:lnTo>
                    <a:pt x="55563" y="2278924"/>
                  </a:lnTo>
                  <a:lnTo>
                    <a:pt x="56834" y="2273523"/>
                  </a:lnTo>
                  <a:lnTo>
                    <a:pt x="58422" y="2268439"/>
                  </a:lnTo>
                  <a:lnTo>
                    <a:pt x="60328" y="2263355"/>
                  </a:lnTo>
                  <a:lnTo>
                    <a:pt x="61916" y="2257954"/>
                  </a:lnTo>
                  <a:lnTo>
                    <a:pt x="64140" y="2253188"/>
                  </a:lnTo>
                  <a:lnTo>
                    <a:pt x="66364" y="2248105"/>
                  </a:lnTo>
                  <a:lnTo>
                    <a:pt x="69222" y="2243021"/>
                  </a:lnTo>
                  <a:lnTo>
                    <a:pt x="72081" y="2238573"/>
                  </a:lnTo>
                  <a:lnTo>
                    <a:pt x="75258" y="2233807"/>
                  </a:lnTo>
                  <a:lnTo>
                    <a:pt x="78752" y="2229359"/>
                  </a:lnTo>
                  <a:lnTo>
                    <a:pt x="82882" y="2224911"/>
                  </a:lnTo>
                  <a:lnTo>
                    <a:pt x="429129" y="1842376"/>
                  </a:lnTo>
                  <a:lnTo>
                    <a:pt x="499967" y="1495425"/>
                  </a:lnTo>
                  <a:close/>
                  <a:moveTo>
                    <a:pt x="2178844" y="1055220"/>
                  </a:moveTo>
                  <a:lnTo>
                    <a:pt x="2166450" y="1055537"/>
                  </a:lnTo>
                  <a:lnTo>
                    <a:pt x="2154055" y="1056172"/>
                  </a:lnTo>
                  <a:lnTo>
                    <a:pt x="2141978" y="1058076"/>
                  </a:lnTo>
                  <a:lnTo>
                    <a:pt x="2129584" y="1059979"/>
                  </a:lnTo>
                  <a:lnTo>
                    <a:pt x="2117507" y="1062518"/>
                  </a:lnTo>
                  <a:lnTo>
                    <a:pt x="2105430" y="1066008"/>
                  </a:lnTo>
                  <a:lnTo>
                    <a:pt x="2093671" y="1070133"/>
                  </a:lnTo>
                  <a:lnTo>
                    <a:pt x="2081594" y="1074575"/>
                  </a:lnTo>
                  <a:lnTo>
                    <a:pt x="2070153" y="1079334"/>
                  </a:lnTo>
                  <a:lnTo>
                    <a:pt x="2058712" y="1085363"/>
                  </a:lnTo>
                  <a:lnTo>
                    <a:pt x="2047588" y="1091709"/>
                  </a:lnTo>
                  <a:lnTo>
                    <a:pt x="2036783" y="1098372"/>
                  </a:lnTo>
                  <a:lnTo>
                    <a:pt x="2025977" y="1105987"/>
                  </a:lnTo>
                  <a:lnTo>
                    <a:pt x="2015490" y="1114236"/>
                  </a:lnTo>
                  <a:lnTo>
                    <a:pt x="2005320" y="1122803"/>
                  </a:lnTo>
                  <a:lnTo>
                    <a:pt x="1996103" y="1132005"/>
                  </a:lnTo>
                  <a:lnTo>
                    <a:pt x="1987204" y="1141206"/>
                  </a:lnTo>
                  <a:lnTo>
                    <a:pt x="1978941" y="1151042"/>
                  </a:lnTo>
                  <a:lnTo>
                    <a:pt x="1971314" y="1161513"/>
                  </a:lnTo>
                  <a:lnTo>
                    <a:pt x="1964322" y="1171666"/>
                  </a:lnTo>
                  <a:lnTo>
                    <a:pt x="1957330" y="1182454"/>
                  </a:lnTo>
                  <a:lnTo>
                    <a:pt x="1951610" y="1193242"/>
                  </a:lnTo>
                  <a:lnTo>
                    <a:pt x="1945889" y="1204348"/>
                  </a:lnTo>
                  <a:lnTo>
                    <a:pt x="1941122" y="1216088"/>
                  </a:lnTo>
                  <a:lnTo>
                    <a:pt x="1936673" y="1227510"/>
                  </a:lnTo>
                  <a:lnTo>
                    <a:pt x="1932859" y="1239250"/>
                  </a:lnTo>
                  <a:lnTo>
                    <a:pt x="1929999" y="1251307"/>
                  </a:lnTo>
                  <a:lnTo>
                    <a:pt x="1927456" y="1263047"/>
                  </a:lnTo>
                  <a:lnTo>
                    <a:pt x="1925231" y="1275421"/>
                  </a:lnTo>
                  <a:lnTo>
                    <a:pt x="1923642" y="1287796"/>
                  </a:lnTo>
                  <a:lnTo>
                    <a:pt x="1923007" y="1299853"/>
                  </a:lnTo>
                  <a:lnTo>
                    <a:pt x="1922371" y="1312545"/>
                  </a:lnTo>
                  <a:lnTo>
                    <a:pt x="1923007" y="1324919"/>
                  </a:lnTo>
                  <a:lnTo>
                    <a:pt x="1923642" y="1336976"/>
                  </a:lnTo>
                  <a:lnTo>
                    <a:pt x="1925231" y="1349351"/>
                  </a:lnTo>
                  <a:lnTo>
                    <a:pt x="1927456" y="1361408"/>
                  </a:lnTo>
                  <a:lnTo>
                    <a:pt x="1929999" y="1373465"/>
                  </a:lnTo>
                  <a:lnTo>
                    <a:pt x="1933177" y="1385522"/>
                  </a:lnTo>
                  <a:lnTo>
                    <a:pt x="1936990" y="1397579"/>
                  </a:lnTo>
                  <a:lnTo>
                    <a:pt x="1941440" y="1409002"/>
                  </a:lnTo>
                  <a:lnTo>
                    <a:pt x="1946843" y="1420424"/>
                  </a:lnTo>
                  <a:lnTo>
                    <a:pt x="1952563" y="1432164"/>
                  </a:lnTo>
                  <a:lnTo>
                    <a:pt x="1958919" y="1443269"/>
                  </a:lnTo>
                  <a:lnTo>
                    <a:pt x="1965593" y="1454375"/>
                  </a:lnTo>
                  <a:lnTo>
                    <a:pt x="1973539" y="1465163"/>
                  </a:lnTo>
                  <a:lnTo>
                    <a:pt x="1981802" y="1475633"/>
                  </a:lnTo>
                  <a:lnTo>
                    <a:pt x="1990065" y="1485152"/>
                  </a:lnTo>
                  <a:lnTo>
                    <a:pt x="1999281" y="1494671"/>
                  </a:lnTo>
                  <a:lnTo>
                    <a:pt x="2008816" y="1503872"/>
                  </a:lnTo>
                  <a:lnTo>
                    <a:pt x="2018350" y="1511805"/>
                  </a:lnTo>
                  <a:lnTo>
                    <a:pt x="2028838" y="1519737"/>
                  </a:lnTo>
                  <a:lnTo>
                    <a:pt x="2039325" y="1526717"/>
                  </a:lnTo>
                  <a:lnTo>
                    <a:pt x="2049813" y="1533381"/>
                  </a:lnTo>
                  <a:lnTo>
                    <a:pt x="2060937" y="1539409"/>
                  </a:lnTo>
                  <a:lnTo>
                    <a:pt x="2072060" y="1544803"/>
                  </a:lnTo>
                  <a:lnTo>
                    <a:pt x="2083501" y="1549880"/>
                  </a:lnTo>
                  <a:lnTo>
                    <a:pt x="2094942" y="1554005"/>
                  </a:lnTo>
                  <a:lnTo>
                    <a:pt x="2107019" y="1557812"/>
                  </a:lnTo>
                  <a:lnTo>
                    <a:pt x="2118778" y="1560985"/>
                  </a:lnTo>
                  <a:lnTo>
                    <a:pt x="2130855" y="1563523"/>
                  </a:lnTo>
                  <a:lnTo>
                    <a:pt x="2142932" y="1565745"/>
                  </a:lnTo>
                  <a:lnTo>
                    <a:pt x="2155326" y="1567331"/>
                  </a:lnTo>
                  <a:lnTo>
                    <a:pt x="2167721" y="1567966"/>
                  </a:lnTo>
                  <a:lnTo>
                    <a:pt x="2179798" y="1568283"/>
                  </a:lnTo>
                  <a:lnTo>
                    <a:pt x="2192510" y="1567966"/>
                  </a:lnTo>
                  <a:lnTo>
                    <a:pt x="2204905" y="1567014"/>
                  </a:lnTo>
                  <a:lnTo>
                    <a:pt x="2216982" y="1565427"/>
                  </a:lnTo>
                  <a:lnTo>
                    <a:pt x="2229058" y="1563206"/>
                  </a:lnTo>
                  <a:lnTo>
                    <a:pt x="2241135" y="1560668"/>
                  </a:lnTo>
                  <a:lnTo>
                    <a:pt x="2253212" y="1557178"/>
                  </a:lnTo>
                  <a:lnTo>
                    <a:pt x="2264971" y="1553370"/>
                  </a:lnTo>
                  <a:lnTo>
                    <a:pt x="2277048" y="1548928"/>
                  </a:lnTo>
                  <a:lnTo>
                    <a:pt x="2288489" y="1543851"/>
                  </a:lnTo>
                  <a:lnTo>
                    <a:pt x="2299930" y="1538140"/>
                  </a:lnTo>
                  <a:lnTo>
                    <a:pt x="2311053" y="1532111"/>
                  </a:lnTo>
                  <a:lnTo>
                    <a:pt x="2321859" y="1524814"/>
                  </a:lnTo>
                  <a:lnTo>
                    <a:pt x="2332665" y="1517516"/>
                  </a:lnTo>
                  <a:lnTo>
                    <a:pt x="2343152" y="1509266"/>
                  </a:lnTo>
                  <a:lnTo>
                    <a:pt x="2353322" y="1500382"/>
                  </a:lnTo>
                  <a:lnTo>
                    <a:pt x="2362539" y="1491498"/>
                  </a:lnTo>
                  <a:lnTo>
                    <a:pt x="2371437" y="1482296"/>
                  </a:lnTo>
                  <a:lnTo>
                    <a:pt x="2379701" y="1472143"/>
                  </a:lnTo>
                  <a:lnTo>
                    <a:pt x="2387328" y="1462307"/>
                  </a:lnTo>
                  <a:lnTo>
                    <a:pt x="2394955" y="1451836"/>
                  </a:lnTo>
                  <a:lnTo>
                    <a:pt x="2400994" y="1441048"/>
                  </a:lnTo>
                  <a:lnTo>
                    <a:pt x="2407350" y="1430260"/>
                  </a:lnTo>
                  <a:lnTo>
                    <a:pt x="2412753" y="1419155"/>
                  </a:lnTo>
                  <a:lnTo>
                    <a:pt x="2417520" y="1407415"/>
                  </a:lnTo>
                  <a:lnTo>
                    <a:pt x="2421969" y="1395993"/>
                  </a:lnTo>
                  <a:lnTo>
                    <a:pt x="2425783" y="1384253"/>
                  </a:lnTo>
                  <a:lnTo>
                    <a:pt x="2428961" y="1372196"/>
                  </a:lnTo>
                  <a:lnTo>
                    <a:pt x="2431504" y="1360139"/>
                  </a:lnTo>
                  <a:lnTo>
                    <a:pt x="2433411" y="1348081"/>
                  </a:lnTo>
                  <a:lnTo>
                    <a:pt x="2435000" y="1336024"/>
                  </a:lnTo>
                  <a:lnTo>
                    <a:pt x="2435635" y="1323333"/>
                  </a:lnTo>
                  <a:lnTo>
                    <a:pt x="2435953" y="1310958"/>
                  </a:lnTo>
                  <a:lnTo>
                    <a:pt x="2435635" y="1298901"/>
                  </a:lnTo>
                  <a:lnTo>
                    <a:pt x="2435000" y="1286527"/>
                  </a:lnTo>
                  <a:lnTo>
                    <a:pt x="2433411" y="1274152"/>
                  </a:lnTo>
                  <a:lnTo>
                    <a:pt x="2431186" y="1262095"/>
                  </a:lnTo>
                  <a:lnTo>
                    <a:pt x="2428643" y="1250038"/>
                  </a:lnTo>
                  <a:lnTo>
                    <a:pt x="2425465" y="1237981"/>
                  </a:lnTo>
                  <a:lnTo>
                    <a:pt x="2421652" y="1225924"/>
                  </a:lnTo>
                  <a:lnTo>
                    <a:pt x="2416884" y="1214501"/>
                  </a:lnTo>
                  <a:lnTo>
                    <a:pt x="2411799" y="1203079"/>
                  </a:lnTo>
                  <a:lnTo>
                    <a:pt x="2406079" y="1191339"/>
                  </a:lnTo>
                  <a:lnTo>
                    <a:pt x="2399723" y="1180233"/>
                  </a:lnTo>
                  <a:lnTo>
                    <a:pt x="2393049" y="1169128"/>
                  </a:lnTo>
                  <a:lnTo>
                    <a:pt x="2385103" y="1158657"/>
                  </a:lnTo>
                  <a:lnTo>
                    <a:pt x="2376840" y="1148187"/>
                  </a:lnTo>
                  <a:lnTo>
                    <a:pt x="2368259" y="1138351"/>
                  </a:lnTo>
                  <a:lnTo>
                    <a:pt x="2359043" y="1128832"/>
                  </a:lnTo>
                  <a:lnTo>
                    <a:pt x="2349826" y="1120265"/>
                  </a:lnTo>
                  <a:lnTo>
                    <a:pt x="2340292" y="1111698"/>
                  </a:lnTo>
                  <a:lnTo>
                    <a:pt x="2329804" y="1103766"/>
                  </a:lnTo>
                  <a:lnTo>
                    <a:pt x="2319317" y="1096785"/>
                  </a:lnTo>
                  <a:lnTo>
                    <a:pt x="2308829" y="1090122"/>
                  </a:lnTo>
                  <a:lnTo>
                    <a:pt x="2297705" y="1084094"/>
                  </a:lnTo>
                  <a:lnTo>
                    <a:pt x="2286582" y="1078700"/>
                  </a:lnTo>
                  <a:lnTo>
                    <a:pt x="2275141" y="1073623"/>
                  </a:lnTo>
                  <a:lnTo>
                    <a:pt x="2263700" y="1069181"/>
                  </a:lnTo>
                  <a:lnTo>
                    <a:pt x="2251623" y="1065691"/>
                  </a:lnTo>
                  <a:lnTo>
                    <a:pt x="2239864" y="1062518"/>
                  </a:lnTo>
                  <a:lnTo>
                    <a:pt x="2227787" y="1059979"/>
                  </a:lnTo>
                  <a:lnTo>
                    <a:pt x="2215710" y="1057758"/>
                  </a:lnTo>
                  <a:lnTo>
                    <a:pt x="2203316" y="1056172"/>
                  </a:lnTo>
                  <a:lnTo>
                    <a:pt x="2190921" y="1055537"/>
                  </a:lnTo>
                  <a:lnTo>
                    <a:pt x="2178844" y="1055220"/>
                  </a:lnTo>
                  <a:close/>
                  <a:moveTo>
                    <a:pt x="2144839" y="823913"/>
                  </a:moveTo>
                  <a:lnTo>
                    <a:pt x="2301519" y="838826"/>
                  </a:lnTo>
                  <a:lnTo>
                    <a:pt x="2292938" y="930841"/>
                  </a:lnTo>
                  <a:lnTo>
                    <a:pt x="2302155" y="933379"/>
                  </a:lnTo>
                  <a:lnTo>
                    <a:pt x="2311053" y="936235"/>
                  </a:lnTo>
                  <a:lnTo>
                    <a:pt x="2319952" y="939725"/>
                  </a:lnTo>
                  <a:lnTo>
                    <a:pt x="2328851" y="943215"/>
                  </a:lnTo>
                  <a:lnTo>
                    <a:pt x="2338067" y="946706"/>
                  </a:lnTo>
                  <a:lnTo>
                    <a:pt x="2346330" y="950513"/>
                  </a:lnTo>
                  <a:lnTo>
                    <a:pt x="2354911" y="954638"/>
                  </a:lnTo>
                  <a:lnTo>
                    <a:pt x="2363492" y="959080"/>
                  </a:lnTo>
                  <a:lnTo>
                    <a:pt x="2372073" y="963522"/>
                  </a:lnTo>
                  <a:lnTo>
                    <a:pt x="2380654" y="968282"/>
                  </a:lnTo>
                  <a:lnTo>
                    <a:pt x="2388917" y="973358"/>
                  </a:lnTo>
                  <a:lnTo>
                    <a:pt x="2397180" y="978752"/>
                  </a:lnTo>
                  <a:lnTo>
                    <a:pt x="2405125" y="983829"/>
                  </a:lnTo>
                  <a:lnTo>
                    <a:pt x="2413071" y="989540"/>
                  </a:lnTo>
                  <a:lnTo>
                    <a:pt x="2420698" y="995569"/>
                  </a:lnTo>
                  <a:lnTo>
                    <a:pt x="2428643" y="1001280"/>
                  </a:lnTo>
                  <a:lnTo>
                    <a:pt x="2499197" y="943215"/>
                  </a:lnTo>
                  <a:lnTo>
                    <a:pt x="2599625" y="1063787"/>
                  </a:lnTo>
                  <a:lnTo>
                    <a:pt x="2529389" y="1122169"/>
                  </a:lnTo>
                  <a:lnTo>
                    <a:pt x="2533839" y="1130736"/>
                  </a:lnTo>
                  <a:lnTo>
                    <a:pt x="2538288" y="1139620"/>
                  </a:lnTo>
                  <a:lnTo>
                    <a:pt x="2542420" y="1148504"/>
                  </a:lnTo>
                  <a:lnTo>
                    <a:pt x="2546551" y="1157388"/>
                  </a:lnTo>
                  <a:lnTo>
                    <a:pt x="2550365" y="1166590"/>
                  </a:lnTo>
                  <a:lnTo>
                    <a:pt x="2553543" y="1175474"/>
                  </a:lnTo>
                  <a:lnTo>
                    <a:pt x="2557039" y="1184676"/>
                  </a:lnTo>
                  <a:lnTo>
                    <a:pt x="2559899" y="1193560"/>
                  </a:lnTo>
                  <a:lnTo>
                    <a:pt x="2562442" y="1203079"/>
                  </a:lnTo>
                  <a:lnTo>
                    <a:pt x="2564984" y="1212280"/>
                  </a:lnTo>
                  <a:lnTo>
                    <a:pt x="2567527" y="1221799"/>
                  </a:lnTo>
                  <a:lnTo>
                    <a:pt x="2569116" y="1231318"/>
                  </a:lnTo>
                  <a:lnTo>
                    <a:pt x="2571022" y="1240519"/>
                  </a:lnTo>
                  <a:lnTo>
                    <a:pt x="2572612" y="1249721"/>
                  </a:lnTo>
                  <a:lnTo>
                    <a:pt x="2574201" y="1259557"/>
                  </a:lnTo>
                  <a:lnTo>
                    <a:pt x="2575154" y="1269075"/>
                  </a:lnTo>
                  <a:lnTo>
                    <a:pt x="2665412" y="1277325"/>
                  </a:lnTo>
                  <a:lnTo>
                    <a:pt x="2650793" y="1433433"/>
                  </a:lnTo>
                  <a:lnTo>
                    <a:pt x="2561170" y="1425501"/>
                  </a:lnTo>
                  <a:lnTo>
                    <a:pt x="2558310" y="1434385"/>
                  </a:lnTo>
                  <a:lnTo>
                    <a:pt x="2555132" y="1443587"/>
                  </a:lnTo>
                  <a:lnTo>
                    <a:pt x="2552272" y="1452471"/>
                  </a:lnTo>
                  <a:lnTo>
                    <a:pt x="2548458" y="1461355"/>
                  </a:lnTo>
                  <a:lnTo>
                    <a:pt x="2544644" y="1470239"/>
                  </a:lnTo>
                  <a:lnTo>
                    <a:pt x="2540513" y="1479124"/>
                  </a:lnTo>
                  <a:lnTo>
                    <a:pt x="2536381" y="1488008"/>
                  </a:lnTo>
                  <a:lnTo>
                    <a:pt x="2531932" y="1496575"/>
                  </a:lnTo>
                  <a:lnTo>
                    <a:pt x="2527482" y="1505142"/>
                  </a:lnTo>
                  <a:lnTo>
                    <a:pt x="2522715" y="1513708"/>
                  </a:lnTo>
                  <a:lnTo>
                    <a:pt x="2517630" y="1521958"/>
                  </a:lnTo>
                  <a:lnTo>
                    <a:pt x="2512228" y="1530208"/>
                  </a:lnTo>
                  <a:lnTo>
                    <a:pt x="2506825" y="1538140"/>
                  </a:lnTo>
                  <a:lnTo>
                    <a:pt x="2501104" y="1546390"/>
                  </a:lnTo>
                  <a:lnTo>
                    <a:pt x="2495384" y="1554322"/>
                  </a:lnTo>
                  <a:lnTo>
                    <a:pt x="2489027" y="1561937"/>
                  </a:lnTo>
                  <a:lnTo>
                    <a:pt x="2546233" y="1631107"/>
                  </a:lnTo>
                  <a:lnTo>
                    <a:pt x="2425465" y="1731372"/>
                  </a:lnTo>
                  <a:lnTo>
                    <a:pt x="2367624" y="1662202"/>
                  </a:lnTo>
                  <a:lnTo>
                    <a:pt x="2359043" y="1666644"/>
                  </a:lnTo>
                  <a:lnTo>
                    <a:pt x="2350144" y="1671086"/>
                  </a:lnTo>
                  <a:lnTo>
                    <a:pt x="2341245" y="1675211"/>
                  </a:lnTo>
                  <a:lnTo>
                    <a:pt x="2332029" y="1679018"/>
                  </a:lnTo>
                  <a:lnTo>
                    <a:pt x="2323130" y="1682826"/>
                  </a:lnTo>
                  <a:lnTo>
                    <a:pt x="2313596" y="1685999"/>
                  </a:lnTo>
                  <a:lnTo>
                    <a:pt x="2304697" y="1689489"/>
                  </a:lnTo>
                  <a:lnTo>
                    <a:pt x="2295481" y="1692344"/>
                  </a:lnTo>
                  <a:lnTo>
                    <a:pt x="2286264" y="1694883"/>
                  </a:lnTo>
                  <a:lnTo>
                    <a:pt x="2277048" y="1697421"/>
                  </a:lnTo>
                  <a:lnTo>
                    <a:pt x="2267196" y="1699642"/>
                  </a:lnTo>
                  <a:lnTo>
                    <a:pt x="2257979" y="1701546"/>
                  </a:lnTo>
                  <a:lnTo>
                    <a:pt x="2248763" y="1703450"/>
                  </a:lnTo>
                  <a:lnTo>
                    <a:pt x="2238910" y="1705036"/>
                  </a:lnTo>
                  <a:lnTo>
                    <a:pt x="2229376" y="1706623"/>
                  </a:lnTo>
                  <a:lnTo>
                    <a:pt x="2220160" y="1707575"/>
                  </a:lnTo>
                  <a:lnTo>
                    <a:pt x="2211579" y="1797051"/>
                  </a:lnTo>
                  <a:lnTo>
                    <a:pt x="2054898" y="1782138"/>
                  </a:lnTo>
                  <a:lnTo>
                    <a:pt x="2063161" y="1692027"/>
                  </a:lnTo>
                  <a:lnTo>
                    <a:pt x="2054263" y="1689172"/>
                  </a:lnTo>
                  <a:lnTo>
                    <a:pt x="2045364" y="1685999"/>
                  </a:lnTo>
                  <a:lnTo>
                    <a:pt x="2035830" y="1682826"/>
                  </a:lnTo>
                  <a:lnTo>
                    <a:pt x="2027249" y="1679335"/>
                  </a:lnTo>
                  <a:lnTo>
                    <a:pt x="2018350" y="1675528"/>
                  </a:lnTo>
                  <a:lnTo>
                    <a:pt x="2009451" y="1671720"/>
                  </a:lnTo>
                  <a:lnTo>
                    <a:pt x="2000870" y="1667596"/>
                  </a:lnTo>
                  <a:lnTo>
                    <a:pt x="1992289" y="1663154"/>
                  </a:lnTo>
                  <a:lnTo>
                    <a:pt x="1984026" y="1658077"/>
                  </a:lnTo>
                  <a:lnTo>
                    <a:pt x="1975445" y="1653317"/>
                  </a:lnTo>
                  <a:lnTo>
                    <a:pt x="1967182" y="1648241"/>
                  </a:lnTo>
                  <a:lnTo>
                    <a:pt x="1958919" y="1642847"/>
                  </a:lnTo>
                  <a:lnTo>
                    <a:pt x="1950656" y="1637453"/>
                  </a:lnTo>
                  <a:lnTo>
                    <a:pt x="1943029" y="1631742"/>
                  </a:lnTo>
                  <a:lnTo>
                    <a:pt x="1935084" y="1626030"/>
                  </a:lnTo>
                  <a:lnTo>
                    <a:pt x="1927456" y="1620002"/>
                  </a:lnTo>
                  <a:lnTo>
                    <a:pt x="1857220" y="1678384"/>
                  </a:lnTo>
                  <a:lnTo>
                    <a:pt x="1756792" y="1556860"/>
                  </a:lnTo>
                  <a:lnTo>
                    <a:pt x="1827346" y="1498478"/>
                  </a:lnTo>
                  <a:lnTo>
                    <a:pt x="1822896" y="1489594"/>
                  </a:lnTo>
                  <a:lnTo>
                    <a:pt x="1818765" y="1481027"/>
                  </a:lnTo>
                  <a:lnTo>
                    <a:pt x="1814633" y="1472143"/>
                  </a:lnTo>
                  <a:lnTo>
                    <a:pt x="1810820" y="1463259"/>
                  </a:lnTo>
                  <a:lnTo>
                    <a:pt x="1807324" y="1454057"/>
                  </a:lnTo>
                  <a:lnTo>
                    <a:pt x="1803828" y="1445173"/>
                  </a:lnTo>
                  <a:lnTo>
                    <a:pt x="1800968" y="1436289"/>
                  </a:lnTo>
                  <a:lnTo>
                    <a:pt x="1797789" y="1426770"/>
                  </a:lnTo>
                  <a:lnTo>
                    <a:pt x="1795247" y="1417569"/>
                  </a:lnTo>
                  <a:lnTo>
                    <a:pt x="1792704" y="1408367"/>
                  </a:lnTo>
                  <a:lnTo>
                    <a:pt x="1790480" y="1399166"/>
                  </a:lnTo>
                  <a:lnTo>
                    <a:pt x="1788573" y="1389647"/>
                  </a:lnTo>
                  <a:lnTo>
                    <a:pt x="1786666" y="1380445"/>
                  </a:lnTo>
                  <a:lnTo>
                    <a:pt x="1785395" y="1371244"/>
                  </a:lnTo>
                  <a:lnTo>
                    <a:pt x="1783170" y="1352206"/>
                  </a:lnTo>
                  <a:lnTo>
                    <a:pt x="1690687" y="1343639"/>
                  </a:lnTo>
                  <a:lnTo>
                    <a:pt x="1705624" y="1186897"/>
                  </a:lnTo>
                  <a:lnTo>
                    <a:pt x="1798425" y="1195781"/>
                  </a:lnTo>
                  <a:lnTo>
                    <a:pt x="1801285" y="1186897"/>
                  </a:lnTo>
                  <a:lnTo>
                    <a:pt x="1804146" y="1178012"/>
                  </a:lnTo>
                  <a:lnTo>
                    <a:pt x="1807642" y="1169128"/>
                  </a:lnTo>
                  <a:lnTo>
                    <a:pt x="1810820" y="1160244"/>
                  </a:lnTo>
                  <a:lnTo>
                    <a:pt x="1814633" y="1151677"/>
                  </a:lnTo>
                  <a:lnTo>
                    <a:pt x="1818765" y="1142793"/>
                  </a:lnTo>
                  <a:lnTo>
                    <a:pt x="1822896" y="1134226"/>
                  </a:lnTo>
                  <a:lnTo>
                    <a:pt x="1827346" y="1125659"/>
                  </a:lnTo>
                  <a:lnTo>
                    <a:pt x="1831795" y="1117727"/>
                  </a:lnTo>
                  <a:lnTo>
                    <a:pt x="1836562" y="1109160"/>
                  </a:lnTo>
                  <a:lnTo>
                    <a:pt x="1841329" y="1100910"/>
                  </a:lnTo>
                  <a:lnTo>
                    <a:pt x="1846732" y="1092661"/>
                  </a:lnTo>
                  <a:lnTo>
                    <a:pt x="1852135" y="1085045"/>
                  </a:lnTo>
                  <a:lnTo>
                    <a:pt x="1857856" y="1077113"/>
                  </a:lnTo>
                  <a:lnTo>
                    <a:pt x="1863894" y="1069181"/>
                  </a:lnTo>
                  <a:lnTo>
                    <a:pt x="1869615" y="1061566"/>
                  </a:lnTo>
                  <a:lnTo>
                    <a:pt x="1810184" y="989858"/>
                  </a:lnTo>
                  <a:lnTo>
                    <a:pt x="1931588" y="889593"/>
                  </a:lnTo>
                  <a:lnTo>
                    <a:pt x="1990700" y="961301"/>
                  </a:lnTo>
                  <a:lnTo>
                    <a:pt x="1999599" y="956859"/>
                  </a:lnTo>
                  <a:lnTo>
                    <a:pt x="2008180" y="952734"/>
                  </a:lnTo>
                  <a:lnTo>
                    <a:pt x="2017079" y="948609"/>
                  </a:lnTo>
                  <a:lnTo>
                    <a:pt x="2025977" y="944485"/>
                  </a:lnTo>
                  <a:lnTo>
                    <a:pt x="2034876" y="941312"/>
                  </a:lnTo>
                  <a:lnTo>
                    <a:pt x="2043775" y="937504"/>
                  </a:lnTo>
                  <a:lnTo>
                    <a:pt x="2052673" y="934649"/>
                  </a:lnTo>
                  <a:lnTo>
                    <a:pt x="2061890" y="931476"/>
                  </a:lnTo>
                  <a:lnTo>
                    <a:pt x="2071424" y="928937"/>
                  </a:lnTo>
                  <a:lnTo>
                    <a:pt x="2080641" y="926399"/>
                  </a:lnTo>
                  <a:lnTo>
                    <a:pt x="2089539" y="924178"/>
                  </a:lnTo>
                  <a:lnTo>
                    <a:pt x="2099074" y="922274"/>
                  </a:lnTo>
                  <a:lnTo>
                    <a:pt x="2108608" y="920370"/>
                  </a:lnTo>
                  <a:lnTo>
                    <a:pt x="2117825" y="918784"/>
                  </a:lnTo>
                  <a:lnTo>
                    <a:pt x="2127041" y="917515"/>
                  </a:lnTo>
                  <a:lnTo>
                    <a:pt x="2136258" y="916246"/>
                  </a:lnTo>
                  <a:lnTo>
                    <a:pt x="2144839" y="823913"/>
                  </a:lnTo>
                  <a:close/>
                  <a:moveTo>
                    <a:pt x="1509345" y="590550"/>
                  </a:moveTo>
                  <a:lnTo>
                    <a:pt x="1518239" y="590550"/>
                  </a:lnTo>
                  <a:lnTo>
                    <a:pt x="1526817" y="591817"/>
                  </a:lnTo>
                  <a:lnTo>
                    <a:pt x="1535394" y="593400"/>
                  </a:lnTo>
                  <a:lnTo>
                    <a:pt x="1543971" y="596250"/>
                  </a:lnTo>
                  <a:lnTo>
                    <a:pt x="1551912" y="599417"/>
                  </a:lnTo>
                  <a:lnTo>
                    <a:pt x="1559854" y="603534"/>
                  </a:lnTo>
                  <a:lnTo>
                    <a:pt x="1566843" y="608601"/>
                  </a:lnTo>
                  <a:lnTo>
                    <a:pt x="1570655" y="611452"/>
                  </a:lnTo>
                  <a:lnTo>
                    <a:pt x="1574149" y="614302"/>
                  </a:lnTo>
                  <a:lnTo>
                    <a:pt x="1577326" y="617469"/>
                  </a:lnTo>
                  <a:lnTo>
                    <a:pt x="1580185" y="620953"/>
                  </a:lnTo>
                  <a:lnTo>
                    <a:pt x="1583362" y="624753"/>
                  </a:lnTo>
                  <a:lnTo>
                    <a:pt x="1586221" y="628237"/>
                  </a:lnTo>
                  <a:lnTo>
                    <a:pt x="1588762" y="632037"/>
                  </a:lnTo>
                  <a:lnTo>
                    <a:pt x="1591621" y="636154"/>
                  </a:lnTo>
                  <a:lnTo>
                    <a:pt x="1593845" y="640271"/>
                  </a:lnTo>
                  <a:lnTo>
                    <a:pt x="1595433" y="644388"/>
                  </a:lnTo>
                  <a:lnTo>
                    <a:pt x="1597339" y="648505"/>
                  </a:lnTo>
                  <a:lnTo>
                    <a:pt x="1598927" y="652305"/>
                  </a:lnTo>
                  <a:lnTo>
                    <a:pt x="1601151" y="660856"/>
                  </a:lnTo>
                  <a:lnTo>
                    <a:pt x="1603057" y="669724"/>
                  </a:lnTo>
                  <a:lnTo>
                    <a:pt x="1603375" y="678274"/>
                  </a:lnTo>
                  <a:lnTo>
                    <a:pt x="1603375" y="687142"/>
                  </a:lnTo>
                  <a:lnTo>
                    <a:pt x="1602104" y="696326"/>
                  </a:lnTo>
                  <a:lnTo>
                    <a:pt x="1600516" y="704560"/>
                  </a:lnTo>
                  <a:lnTo>
                    <a:pt x="1597657" y="712794"/>
                  </a:lnTo>
                  <a:lnTo>
                    <a:pt x="1594480" y="721028"/>
                  </a:lnTo>
                  <a:lnTo>
                    <a:pt x="1590350" y="728629"/>
                  </a:lnTo>
                  <a:lnTo>
                    <a:pt x="1585268" y="736229"/>
                  </a:lnTo>
                  <a:lnTo>
                    <a:pt x="1582409" y="739396"/>
                  </a:lnTo>
                  <a:lnTo>
                    <a:pt x="1579550" y="742880"/>
                  </a:lnTo>
                  <a:lnTo>
                    <a:pt x="1576373" y="746047"/>
                  </a:lnTo>
                  <a:lnTo>
                    <a:pt x="1572879" y="749531"/>
                  </a:lnTo>
                  <a:lnTo>
                    <a:pt x="1569384" y="752381"/>
                  </a:lnTo>
                  <a:lnTo>
                    <a:pt x="1565572" y="755231"/>
                  </a:lnTo>
                  <a:lnTo>
                    <a:pt x="1297460" y="948099"/>
                  </a:lnTo>
                  <a:lnTo>
                    <a:pt x="1293012" y="951266"/>
                  </a:lnTo>
                  <a:lnTo>
                    <a:pt x="1288247" y="953799"/>
                  </a:lnTo>
                  <a:lnTo>
                    <a:pt x="1283164" y="956333"/>
                  </a:lnTo>
                  <a:lnTo>
                    <a:pt x="1278399" y="958550"/>
                  </a:lnTo>
                  <a:lnTo>
                    <a:pt x="1273634" y="960450"/>
                  </a:lnTo>
                  <a:lnTo>
                    <a:pt x="1268869" y="962033"/>
                  </a:lnTo>
                  <a:lnTo>
                    <a:pt x="1263469" y="962983"/>
                  </a:lnTo>
                  <a:lnTo>
                    <a:pt x="1258386" y="964250"/>
                  </a:lnTo>
                  <a:lnTo>
                    <a:pt x="1253304" y="964884"/>
                  </a:lnTo>
                  <a:lnTo>
                    <a:pt x="1247903" y="965200"/>
                  </a:lnTo>
                  <a:lnTo>
                    <a:pt x="1242820" y="965200"/>
                  </a:lnTo>
                  <a:lnTo>
                    <a:pt x="1237102" y="964884"/>
                  </a:lnTo>
                  <a:lnTo>
                    <a:pt x="1232020" y="964567"/>
                  </a:lnTo>
                  <a:lnTo>
                    <a:pt x="1226937" y="963617"/>
                  </a:lnTo>
                  <a:lnTo>
                    <a:pt x="1221537" y="962667"/>
                  </a:lnTo>
                  <a:lnTo>
                    <a:pt x="1216454" y="961083"/>
                  </a:lnTo>
                  <a:lnTo>
                    <a:pt x="1006475" y="894894"/>
                  </a:lnTo>
                  <a:lnTo>
                    <a:pt x="1009652" y="885393"/>
                  </a:lnTo>
                  <a:lnTo>
                    <a:pt x="1013464" y="875259"/>
                  </a:lnTo>
                  <a:lnTo>
                    <a:pt x="1017911" y="862591"/>
                  </a:lnTo>
                  <a:lnTo>
                    <a:pt x="1022676" y="847706"/>
                  </a:lnTo>
                  <a:lnTo>
                    <a:pt x="1027123" y="832188"/>
                  </a:lnTo>
                  <a:lnTo>
                    <a:pt x="1029029" y="824271"/>
                  </a:lnTo>
                  <a:lnTo>
                    <a:pt x="1030935" y="816353"/>
                  </a:lnTo>
                  <a:lnTo>
                    <a:pt x="1031888" y="808753"/>
                  </a:lnTo>
                  <a:lnTo>
                    <a:pt x="1033159" y="801469"/>
                  </a:lnTo>
                  <a:lnTo>
                    <a:pt x="1033794" y="793868"/>
                  </a:lnTo>
                  <a:lnTo>
                    <a:pt x="1033794" y="786584"/>
                  </a:lnTo>
                  <a:lnTo>
                    <a:pt x="1033794" y="778666"/>
                  </a:lnTo>
                  <a:lnTo>
                    <a:pt x="1033477" y="770749"/>
                  </a:lnTo>
                  <a:lnTo>
                    <a:pt x="1032841" y="762832"/>
                  </a:lnTo>
                  <a:lnTo>
                    <a:pt x="1031888" y="755548"/>
                  </a:lnTo>
                  <a:lnTo>
                    <a:pt x="1029665" y="740980"/>
                  </a:lnTo>
                  <a:lnTo>
                    <a:pt x="1027441" y="727995"/>
                  </a:lnTo>
                  <a:lnTo>
                    <a:pt x="1025217" y="718178"/>
                  </a:lnTo>
                  <a:lnTo>
                    <a:pt x="1022994" y="708994"/>
                  </a:lnTo>
                  <a:lnTo>
                    <a:pt x="1227572" y="773599"/>
                  </a:lnTo>
                  <a:lnTo>
                    <a:pt x="1458835" y="607651"/>
                  </a:lnTo>
                  <a:lnTo>
                    <a:pt x="1462965" y="605118"/>
                  </a:lnTo>
                  <a:lnTo>
                    <a:pt x="1467095" y="602268"/>
                  </a:lnTo>
                  <a:lnTo>
                    <a:pt x="1470589" y="600051"/>
                  </a:lnTo>
                  <a:lnTo>
                    <a:pt x="1474719" y="598467"/>
                  </a:lnTo>
                  <a:lnTo>
                    <a:pt x="1479166" y="596567"/>
                  </a:lnTo>
                  <a:lnTo>
                    <a:pt x="1483296" y="594984"/>
                  </a:lnTo>
                  <a:lnTo>
                    <a:pt x="1491873" y="592767"/>
                  </a:lnTo>
                  <a:lnTo>
                    <a:pt x="1500768" y="591183"/>
                  </a:lnTo>
                  <a:lnTo>
                    <a:pt x="1509345" y="590550"/>
                  </a:lnTo>
                  <a:close/>
                  <a:moveTo>
                    <a:pt x="690596" y="539750"/>
                  </a:moveTo>
                  <a:lnTo>
                    <a:pt x="691548" y="539750"/>
                  </a:lnTo>
                  <a:lnTo>
                    <a:pt x="693769" y="540067"/>
                  </a:lnTo>
                  <a:lnTo>
                    <a:pt x="702016" y="540702"/>
                  </a:lnTo>
                  <a:lnTo>
                    <a:pt x="727394" y="541020"/>
                  </a:lnTo>
                  <a:lnTo>
                    <a:pt x="757531" y="541655"/>
                  </a:lnTo>
                  <a:lnTo>
                    <a:pt x="770854" y="541972"/>
                  </a:lnTo>
                  <a:lnTo>
                    <a:pt x="781640" y="543242"/>
                  </a:lnTo>
                  <a:lnTo>
                    <a:pt x="781957" y="543242"/>
                  </a:lnTo>
                  <a:lnTo>
                    <a:pt x="785763" y="546734"/>
                  </a:lnTo>
                  <a:lnTo>
                    <a:pt x="789887" y="552130"/>
                  </a:lnTo>
                  <a:lnTo>
                    <a:pt x="794646" y="558479"/>
                  </a:lnTo>
                  <a:lnTo>
                    <a:pt x="799404" y="566415"/>
                  </a:lnTo>
                  <a:lnTo>
                    <a:pt x="804797" y="576573"/>
                  </a:lnTo>
                  <a:lnTo>
                    <a:pt x="809872" y="588001"/>
                  </a:lnTo>
                  <a:lnTo>
                    <a:pt x="812093" y="594668"/>
                  </a:lnTo>
                  <a:lnTo>
                    <a:pt x="814631" y="602286"/>
                  </a:lnTo>
                  <a:lnTo>
                    <a:pt x="817169" y="609905"/>
                  </a:lnTo>
                  <a:lnTo>
                    <a:pt x="820024" y="618476"/>
                  </a:lnTo>
                  <a:lnTo>
                    <a:pt x="822244" y="627364"/>
                  </a:lnTo>
                  <a:lnTo>
                    <a:pt x="824465" y="637205"/>
                  </a:lnTo>
                  <a:lnTo>
                    <a:pt x="826685" y="647681"/>
                  </a:lnTo>
                  <a:lnTo>
                    <a:pt x="828906" y="658791"/>
                  </a:lnTo>
                  <a:lnTo>
                    <a:pt x="830809" y="670537"/>
                  </a:lnTo>
                  <a:lnTo>
                    <a:pt x="832395" y="683235"/>
                  </a:lnTo>
                  <a:lnTo>
                    <a:pt x="834299" y="696567"/>
                  </a:lnTo>
                  <a:lnTo>
                    <a:pt x="835885" y="710535"/>
                  </a:lnTo>
                  <a:lnTo>
                    <a:pt x="836836" y="725454"/>
                  </a:lnTo>
                  <a:lnTo>
                    <a:pt x="838105" y="741644"/>
                  </a:lnTo>
                  <a:lnTo>
                    <a:pt x="839057" y="757834"/>
                  </a:lnTo>
                  <a:lnTo>
                    <a:pt x="840009" y="775611"/>
                  </a:lnTo>
                  <a:lnTo>
                    <a:pt x="840326" y="794022"/>
                  </a:lnTo>
                  <a:lnTo>
                    <a:pt x="840643" y="813069"/>
                  </a:lnTo>
                  <a:lnTo>
                    <a:pt x="840326" y="833703"/>
                  </a:lnTo>
                  <a:lnTo>
                    <a:pt x="840326" y="854972"/>
                  </a:lnTo>
                  <a:lnTo>
                    <a:pt x="844767" y="839735"/>
                  </a:lnTo>
                  <a:lnTo>
                    <a:pt x="849208" y="824497"/>
                  </a:lnTo>
                  <a:lnTo>
                    <a:pt x="857456" y="794975"/>
                  </a:lnTo>
                  <a:lnTo>
                    <a:pt x="864435" y="767992"/>
                  </a:lnTo>
                  <a:lnTo>
                    <a:pt x="870145" y="742914"/>
                  </a:lnTo>
                  <a:lnTo>
                    <a:pt x="878710" y="705456"/>
                  </a:lnTo>
                  <a:lnTo>
                    <a:pt x="881248" y="694028"/>
                  </a:lnTo>
                  <a:lnTo>
                    <a:pt x="882517" y="688314"/>
                  </a:lnTo>
                  <a:lnTo>
                    <a:pt x="878076" y="679425"/>
                  </a:lnTo>
                  <a:lnTo>
                    <a:pt x="874586" y="670854"/>
                  </a:lnTo>
                  <a:lnTo>
                    <a:pt x="871097" y="663236"/>
                  </a:lnTo>
                  <a:lnTo>
                    <a:pt x="868559" y="655617"/>
                  </a:lnTo>
                  <a:lnTo>
                    <a:pt x="864752" y="644506"/>
                  </a:lnTo>
                  <a:lnTo>
                    <a:pt x="863801" y="640380"/>
                  </a:lnTo>
                  <a:lnTo>
                    <a:pt x="867290" y="637205"/>
                  </a:lnTo>
                  <a:lnTo>
                    <a:pt x="876489" y="629269"/>
                  </a:lnTo>
                  <a:lnTo>
                    <a:pt x="881882" y="624507"/>
                  </a:lnTo>
                  <a:lnTo>
                    <a:pt x="888227" y="619746"/>
                  </a:lnTo>
                  <a:lnTo>
                    <a:pt x="894571" y="615619"/>
                  </a:lnTo>
                  <a:lnTo>
                    <a:pt x="900598" y="611810"/>
                  </a:lnTo>
                  <a:lnTo>
                    <a:pt x="921535" y="619746"/>
                  </a:lnTo>
                  <a:lnTo>
                    <a:pt x="939300" y="659426"/>
                  </a:lnTo>
                  <a:lnTo>
                    <a:pt x="934224" y="671172"/>
                  </a:lnTo>
                  <a:lnTo>
                    <a:pt x="928514" y="683235"/>
                  </a:lnTo>
                  <a:lnTo>
                    <a:pt x="922487" y="695932"/>
                  </a:lnTo>
                  <a:lnTo>
                    <a:pt x="923439" y="707043"/>
                  </a:lnTo>
                  <a:lnTo>
                    <a:pt x="924073" y="720693"/>
                  </a:lnTo>
                  <a:lnTo>
                    <a:pt x="924708" y="736248"/>
                  </a:lnTo>
                  <a:lnTo>
                    <a:pt x="924073" y="753390"/>
                  </a:lnTo>
                  <a:lnTo>
                    <a:pt x="923439" y="790213"/>
                  </a:lnTo>
                  <a:lnTo>
                    <a:pt x="921852" y="827354"/>
                  </a:lnTo>
                  <a:lnTo>
                    <a:pt x="920266" y="862273"/>
                  </a:lnTo>
                  <a:lnTo>
                    <a:pt x="918680" y="891161"/>
                  </a:lnTo>
                  <a:lnTo>
                    <a:pt x="916777" y="918461"/>
                  </a:lnTo>
                  <a:lnTo>
                    <a:pt x="918680" y="913382"/>
                  </a:lnTo>
                  <a:lnTo>
                    <a:pt x="923756" y="899097"/>
                  </a:lnTo>
                  <a:lnTo>
                    <a:pt x="927245" y="888621"/>
                  </a:lnTo>
                  <a:lnTo>
                    <a:pt x="931369" y="876241"/>
                  </a:lnTo>
                  <a:lnTo>
                    <a:pt x="935493" y="862273"/>
                  </a:lnTo>
                  <a:lnTo>
                    <a:pt x="939934" y="846401"/>
                  </a:lnTo>
                  <a:lnTo>
                    <a:pt x="943741" y="828307"/>
                  </a:lnTo>
                  <a:lnTo>
                    <a:pt x="947865" y="809260"/>
                  </a:lnTo>
                  <a:lnTo>
                    <a:pt x="951672" y="788626"/>
                  </a:lnTo>
                  <a:lnTo>
                    <a:pt x="955161" y="766722"/>
                  </a:lnTo>
                  <a:lnTo>
                    <a:pt x="957699" y="743866"/>
                  </a:lnTo>
                  <a:lnTo>
                    <a:pt x="958650" y="731486"/>
                  </a:lnTo>
                  <a:lnTo>
                    <a:pt x="959919" y="719106"/>
                  </a:lnTo>
                  <a:lnTo>
                    <a:pt x="960554" y="707043"/>
                  </a:lnTo>
                  <a:lnTo>
                    <a:pt x="960871" y="694345"/>
                  </a:lnTo>
                  <a:lnTo>
                    <a:pt x="961188" y="681330"/>
                  </a:lnTo>
                  <a:lnTo>
                    <a:pt x="961188" y="668315"/>
                  </a:lnTo>
                  <a:lnTo>
                    <a:pt x="969119" y="649268"/>
                  </a:lnTo>
                  <a:lnTo>
                    <a:pt x="970705" y="651173"/>
                  </a:lnTo>
                  <a:lnTo>
                    <a:pt x="973877" y="656887"/>
                  </a:lnTo>
                  <a:lnTo>
                    <a:pt x="976098" y="661331"/>
                  </a:lnTo>
                  <a:lnTo>
                    <a:pt x="978636" y="666727"/>
                  </a:lnTo>
                  <a:lnTo>
                    <a:pt x="981808" y="673076"/>
                  </a:lnTo>
                  <a:lnTo>
                    <a:pt x="984663" y="681012"/>
                  </a:lnTo>
                  <a:lnTo>
                    <a:pt x="988152" y="690218"/>
                  </a:lnTo>
                  <a:lnTo>
                    <a:pt x="991007" y="700377"/>
                  </a:lnTo>
                  <a:lnTo>
                    <a:pt x="993862" y="712122"/>
                  </a:lnTo>
                  <a:lnTo>
                    <a:pt x="997035" y="724820"/>
                  </a:lnTo>
                  <a:lnTo>
                    <a:pt x="999572" y="739422"/>
                  </a:lnTo>
                  <a:lnTo>
                    <a:pt x="1002110" y="754977"/>
                  </a:lnTo>
                  <a:lnTo>
                    <a:pt x="1004013" y="772436"/>
                  </a:lnTo>
                  <a:lnTo>
                    <a:pt x="1005600" y="790848"/>
                  </a:lnTo>
                  <a:lnTo>
                    <a:pt x="1005282" y="796244"/>
                  </a:lnTo>
                  <a:lnTo>
                    <a:pt x="1004331" y="801958"/>
                  </a:lnTo>
                  <a:lnTo>
                    <a:pt x="1003062" y="809260"/>
                  </a:lnTo>
                  <a:lnTo>
                    <a:pt x="1000841" y="817196"/>
                  </a:lnTo>
                  <a:lnTo>
                    <a:pt x="997669" y="826085"/>
                  </a:lnTo>
                  <a:lnTo>
                    <a:pt x="994497" y="836243"/>
                  </a:lnTo>
                  <a:lnTo>
                    <a:pt x="985932" y="858781"/>
                  </a:lnTo>
                  <a:lnTo>
                    <a:pt x="964043" y="914969"/>
                  </a:lnTo>
                  <a:lnTo>
                    <a:pt x="951037" y="948301"/>
                  </a:lnTo>
                  <a:lnTo>
                    <a:pt x="937079" y="985442"/>
                  </a:lnTo>
                  <a:lnTo>
                    <a:pt x="922804" y="1025757"/>
                  </a:lnTo>
                  <a:lnTo>
                    <a:pt x="915825" y="1047026"/>
                  </a:lnTo>
                  <a:lnTo>
                    <a:pt x="908212" y="1068929"/>
                  </a:lnTo>
                  <a:lnTo>
                    <a:pt x="901233" y="1091785"/>
                  </a:lnTo>
                  <a:lnTo>
                    <a:pt x="894254" y="1115594"/>
                  </a:lnTo>
                  <a:lnTo>
                    <a:pt x="886958" y="1139719"/>
                  </a:lnTo>
                  <a:lnTo>
                    <a:pt x="880296" y="1165115"/>
                  </a:lnTo>
                  <a:lnTo>
                    <a:pt x="873634" y="1190510"/>
                  </a:lnTo>
                  <a:lnTo>
                    <a:pt x="867290" y="1217493"/>
                  </a:lnTo>
                  <a:lnTo>
                    <a:pt x="861580" y="1244476"/>
                  </a:lnTo>
                  <a:lnTo>
                    <a:pt x="855553" y="1272728"/>
                  </a:lnTo>
                  <a:lnTo>
                    <a:pt x="850477" y="1301298"/>
                  </a:lnTo>
                  <a:lnTo>
                    <a:pt x="845402" y="1330821"/>
                  </a:lnTo>
                  <a:lnTo>
                    <a:pt x="840960" y="1360343"/>
                  </a:lnTo>
                  <a:lnTo>
                    <a:pt x="836836" y="1391135"/>
                  </a:lnTo>
                  <a:lnTo>
                    <a:pt x="874586" y="1434307"/>
                  </a:lnTo>
                  <a:lnTo>
                    <a:pt x="949768" y="1522239"/>
                  </a:lnTo>
                  <a:lnTo>
                    <a:pt x="990373" y="1569856"/>
                  </a:lnTo>
                  <a:lnTo>
                    <a:pt x="1026219" y="1613028"/>
                  </a:lnTo>
                  <a:lnTo>
                    <a:pt x="1041129" y="1631122"/>
                  </a:lnTo>
                  <a:lnTo>
                    <a:pt x="1053500" y="1646042"/>
                  </a:lnTo>
                  <a:lnTo>
                    <a:pt x="1062065" y="1657470"/>
                  </a:lnTo>
                  <a:lnTo>
                    <a:pt x="1066824" y="1664137"/>
                  </a:lnTo>
                  <a:lnTo>
                    <a:pt x="1071582" y="1671755"/>
                  </a:lnTo>
                  <a:lnTo>
                    <a:pt x="1077292" y="1680326"/>
                  </a:lnTo>
                  <a:lnTo>
                    <a:pt x="1080147" y="1685088"/>
                  </a:lnTo>
                  <a:lnTo>
                    <a:pt x="1083002" y="1689850"/>
                  </a:lnTo>
                  <a:lnTo>
                    <a:pt x="1085540" y="1695564"/>
                  </a:lnTo>
                  <a:lnTo>
                    <a:pt x="1088395" y="1701913"/>
                  </a:lnTo>
                  <a:lnTo>
                    <a:pt x="1090616" y="1708579"/>
                  </a:lnTo>
                  <a:lnTo>
                    <a:pt x="1091884" y="1715880"/>
                  </a:lnTo>
                  <a:lnTo>
                    <a:pt x="1093471" y="1724134"/>
                  </a:lnTo>
                  <a:lnTo>
                    <a:pt x="1093788" y="1733022"/>
                  </a:lnTo>
                  <a:lnTo>
                    <a:pt x="1093788" y="1742545"/>
                  </a:lnTo>
                  <a:lnTo>
                    <a:pt x="1092836" y="1753021"/>
                  </a:lnTo>
                  <a:lnTo>
                    <a:pt x="1090933" y="1765084"/>
                  </a:lnTo>
                  <a:lnTo>
                    <a:pt x="1087761" y="1777147"/>
                  </a:lnTo>
                  <a:lnTo>
                    <a:pt x="1086809" y="1785083"/>
                  </a:lnTo>
                  <a:lnTo>
                    <a:pt x="1084271" y="1801272"/>
                  </a:lnTo>
                  <a:lnTo>
                    <a:pt x="1076340" y="1854920"/>
                  </a:lnTo>
                  <a:lnTo>
                    <a:pt x="1054452" y="2009516"/>
                  </a:lnTo>
                  <a:lnTo>
                    <a:pt x="1023681" y="2230139"/>
                  </a:lnTo>
                  <a:lnTo>
                    <a:pt x="1022730" y="2236488"/>
                  </a:lnTo>
                  <a:lnTo>
                    <a:pt x="1021461" y="2242520"/>
                  </a:lnTo>
                  <a:lnTo>
                    <a:pt x="1019875" y="2248551"/>
                  </a:lnTo>
                  <a:lnTo>
                    <a:pt x="1018289" y="2254582"/>
                  </a:lnTo>
                  <a:lnTo>
                    <a:pt x="1015751" y="2259979"/>
                  </a:lnTo>
                  <a:lnTo>
                    <a:pt x="1013530" y="2265693"/>
                  </a:lnTo>
                  <a:lnTo>
                    <a:pt x="1011310" y="2271407"/>
                  </a:lnTo>
                  <a:lnTo>
                    <a:pt x="1008455" y="2276486"/>
                  </a:lnTo>
                  <a:lnTo>
                    <a:pt x="1005917" y="2281248"/>
                  </a:lnTo>
                  <a:lnTo>
                    <a:pt x="1002427" y="2286009"/>
                  </a:lnTo>
                  <a:lnTo>
                    <a:pt x="999255" y="2291088"/>
                  </a:lnTo>
                  <a:lnTo>
                    <a:pt x="995766" y="2295533"/>
                  </a:lnTo>
                  <a:lnTo>
                    <a:pt x="992276" y="2299659"/>
                  </a:lnTo>
                  <a:lnTo>
                    <a:pt x="988470" y="2303469"/>
                  </a:lnTo>
                  <a:lnTo>
                    <a:pt x="984346" y="2307278"/>
                  </a:lnTo>
                  <a:lnTo>
                    <a:pt x="980222" y="2311087"/>
                  </a:lnTo>
                  <a:lnTo>
                    <a:pt x="975781" y="2314262"/>
                  </a:lnTo>
                  <a:lnTo>
                    <a:pt x="971339" y="2317436"/>
                  </a:lnTo>
                  <a:lnTo>
                    <a:pt x="966581" y="2320293"/>
                  </a:lnTo>
                  <a:lnTo>
                    <a:pt x="961823" y="2322833"/>
                  </a:lnTo>
                  <a:lnTo>
                    <a:pt x="956747" y="2325372"/>
                  </a:lnTo>
                  <a:lnTo>
                    <a:pt x="951989" y="2327277"/>
                  </a:lnTo>
                  <a:lnTo>
                    <a:pt x="946913" y="2329182"/>
                  </a:lnTo>
                  <a:lnTo>
                    <a:pt x="941203" y="2331086"/>
                  </a:lnTo>
                  <a:lnTo>
                    <a:pt x="936128" y="2332674"/>
                  </a:lnTo>
                  <a:lnTo>
                    <a:pt x="930418" y="2333309"/>
                  </a:lnTo>
                  <a:lnTo>
                    <a:pt x="925025" y="2334578"/>
                  </a:lnTo>
                  <a:lnTo>
                    <a:pt x="919315" y="2334896"/>
                  </a:lnTo>
                  <a:lnTo>
                    <a:pt x="913605" y="2335213"/>
                  </a:lnTo>
                  <a:lnTo>
                    <a:pt x="907577" y="2335213"/>
                  </a:lnTo>
                  <a:lnTo>
                    <a:pt x="901550" y="2334896"/>
                  </a:lnTo>
                  <a:lnTo>
                    <a:pt x="895523" y="2333943"/>
                  </a:lnTo>
                  <a:lnTo>
                    <a:pt x="889813" y="2333309"/>
                  </a:lnTo>
                  <a:lnTo>
                    <a:pt x="883786" y="2332356"/>
                  </a:lnTo>
                  <a:lnTo>
                    <a:pt x="878076" y="2330769"/>
                  </a:lnTo>
                  <a:lnTo>
                    <a:pt x="872683" y="2328864"/>
                  </a:lnTo>
                  <a:lnTo>
                    <a:pt x="867290" y="2326642"/>
                  </a:lnTo>
                  <a:lnTo>
                    <a:pt x="862214" y="2324420"/>
                  </a:lnTo>
                  <a:lnTo>
                    <a:pt x="857456" y="2321881"/>
                  </a:lnTo>
                  <a:lnTo>
                    <a:pt x="852698" y="2319341"/>
                  </a:lnTo>
                  <a:lnTo>
                    <a:pt x="848257" y="2316167"/>
                  </a:lnTo>
                  <a:lnTo>
                    <a:pt x="843815" y="2312992"/>
                  </a:lnTo>
                  <a:lnTo>
                    <a:pt x="839692" y="2309183"/>
                  </a:lnTo>
                  <a:lnTo>
                    <a:pt x="835568" y="2305373"/>
                  </a:lnTo>
                  <a:lnTo>
                    <a:pt x="831761" y="2301882"/>
                  </a:lnTo>
                  <a:lnTo>
                    <a:pt x="827954" y="2297755"/>
                  </a:lnTo>
                  <a:lnTo>
                    <a:pt x="824782" y="2293311"/>
                  </a:lnTo>
                  <a:lnTo>
                    <a:pt x="821293" y="2288866"/>
                  </a:lnTo>
                  <a:lnTo>
                    <a:pt x="818755" y="2283787"/>
                  </a:lnTo>
                  <a:lnTo>
                    <a:pt x="815900" y="2279026"/>
                  </a:lnTo>
                  <a:lnTo>
                    <a:pt x="813362" y="2274264"/>
                  </a:lnTo>
                  <a:lnTo>
                    <a:pt x="811141" y="2269185"/>
                  </a:lnTo>
                  <a:lnTo>
                    <a:pt x="809238" y="2263471"/>
                  </a:lnTo>
                  <a:lnTo>
                    <a:pt x="807335" y="2258392"/>
                  </a:lnTo>
                  <a:lnTo>
                    <a:pt x="805749" y="2252678"/>
                  </a:lnTo>
                  <a:lnTo>
                    <a:pt x="804162" y="2246646"/>
                  </a:lnTo>
                  <a:lnTo>
                    <a:pt x="803211" y="2241250"/>
                  </a:lnTo>
                  <a:lnTo>
                    <a:pt x="802576" y="2234901"/>
                  </a:lnTo>
                  <a:lnTo>
                    <a:pt x="801942" y="2228869"/>
                  </a:lnTo>
                  <a:lnTo>
                    <a:pt x="801625" y="2222838"/>
                  </a:lnTo>
                  <a:lnTo>
                    <a:pt x="801625" y="2216807"/>
                  </a:lnTo>
                  <a:lnTo>
                    <a:pt x="801942" y="2210458"/>
                  </a:lnTo>
                  <a:lnTo>
                    <a:pt x="802576" y="2204109"/>
                  </a:lnTo>
                  <a:lnTo>
                    <a:pt x="803211" y="2197443"/>
                  </a:lnTo>
                  <a:lnTo>
                    <a:pt x="833981" y="1990152"/>
                  </a:lnTo>
                  <a:lnTo>
                    <a:pt x="855235" y="1846032"/>
                  </a:lnTo>
                  <a:lnTo>
                    <a:pt x="861897" y="1797146"/>
                  </a:lnTo>
                  <a:lnTo>
                    <a:pt x="863801" y="1783178"/>
                  </a:lnTo>
                  <a:lnTo>
                    <a:pt x="864435" y="1777147"/>
                  </a:lnTo>
                  <a:lnTo>
                    <a:pt x="861897" y="1774290"/>
                  </a:lnTo>
                  <a:lnTo>
                    <a:pt x="855553" y="1767623"/>
                  </a:lnTo>
                  <a:lnTo>
                    <a:pt x="833030" y="1744133"/>
                  </a:lnTo>
                  <a:lnTo>
                    <a:pt x="763558" y="1673343"/>
                  </a:lnTo>
                  <a:lnTo>
                    <a:pt x="687424" y="1595886"/>
                  </a:lnTo>
                  <a:lnTo>
                    <a:pt x="657288" y="1564777"/>
                  </a:lnTo>
                  <a:lnTo>
                    <a:pt x="637620" y="1543825"/>
                  </a:lnTo>
                  <a:lnTo>
                    <a:pt x="624931" y="1537159"/>
                  </a:lnTo>
                  <a:lnTo>
                    <a:pt x="612876" y="1530175"/>
                  </a:lnTo>
                  <a:lnTo>
                    <a:pt x="600822" y="1523192"/>
                  </a:lnTo>
                  <a:lnTo>
                    <a:pt x="589719" y="1516208"/>
                  </a:lnTo>
                  <a:lnTo>
                    <a:pt x="578933" y="1508907"/>
                  </a:lnTo>
                  <a:lnTo>
                    <a:pt x="569100" y="1501605"/>
                  </a:lnTo>
                  <a:lnTo>
                    <a:pt x="559266" y="1494622"/>
                  </a:lnTo>
                  <a:lnTo>
                    <a:pt x="550383" y="1487003"/>
                  </a:lnTo>
                  <a:lnTo>
                    <a:pt x="541818" y="1480019"/>
                  </a:lnTo>
                  <a:lnTo>
                    <a:pt x="533570" y="1472718"/>
                  </a:lnTo>
                  <a:lnTo>
                    <a:pt x="525957" y="1465099"/>
                  </a:lnTo>
                  <a:lnTo>
                    <a:pt x="518978" y="1458116"/>
                  </a:lnTo>
                  <a:lnTo>
                    <a:pt x="511682" y="1451132"/>
                  </a:lnTo>
                  <a:lnTo>
                    <a:pt x="505655" y="1444148"/>
                  </a:lnTo>
                  <a:lnTo>
                    <a:pt x="499945" y="1436847"/>
                  </a:lnTo>
                  <a:lnTo>
                    <a:pt x="494235" y="1430181"/>
                  </a:lnTo>
                  <a:lnTo>
                    <a:pt x="489159" y="1423514"/>
                  </a:lnTo>
                  <a:lnTo>
                    <a:pt x="484718" y="1416848"/>
                  </a:lnTo>
                  <a:lnTo>
                    <a:pt x="480277" y="1410499"/>
                  </a:lnTo>
                  <a:lnTo>
                    <a:pt x="476470" y="1404150"/>
                  </a:lnTo>
                  <a:lnTo>
                    <a:pt x="473298" y="1397801"/>
                  </a:lnTo>
                  <a:lnTo>
                    <a:pt x="469808" y="1392405"/>
                  </a:lnTo>
                  <a:lnTo>
                    <a:pt x="464733" y="1381294"/>
                  </a:lnTo>
                  <a:lnTo>
                    <a:pt x="460926" y="1371453"/>
                  </a:lnTo>
                  <a:lnTo>
                    <a:pt x="458706" y="1362565"/>
                  </a:lnTo>
                  <a:lnTo>
                    <a:pt x="457754" y="1359073"/>
                  </a:lnTo>
                  <a:lnTo>
                    <a:pt x="457119" y="1355264"/>
                  </a:lnTo>
                  <a:lnTo>
                    <a:pt x="457119" y="1352089"/>
                  </a:lnTo>
                  <a:lnTo>
                    <a:pt x="457119" y="1349550"/>
                  </a:lnTo>
                  <a:lnTo>
                    <a:pt x="456802" y="1347010"/>
                  </a:lnTo>
                  <a:lnTo>
                    <a:pt x="456168" y="1344788"/>
                  </a:lnTo>
                  <a:lnTo>
                    <a:pt x="454264" y="1342566"/>
                  </a:lnTo>
                  <a:lnTo>
                    <a:pt x="452361" y="1340344"/>
                  </a:lnTo>
                  <a:lnTo>
                    <a:pt x="449823" y="1338439"/>
                  </a:lnTo>
                  <a:lnTo>
                    <a:pt x="446968" y="1336217"/>
                  </a:lnTo>
                  <a:lnTo>
                    <a:pt x="440624" y="1332408"/>
                  </a:lnTo>
                  <a:lnTo>
                    <a:pt x="434279" y="1328598"/>
                  </a:lnTo>
                  <a:lnTo>
                    <a:pt x="431107" y="1326376"/>
                  </a:lnTo>
                  <a:lnTo>
                    <a:pt x="428887" y="1324472"/>
                  </a:lnTo>
                  <a:lnTo>
                    <a:pt x="426666" y="1322250"/>
                  </a:lnTo>
                  <a:lnTo>
                    <a:pt x="425397" y="1319393"/>
                  </a:lnTo>
                  <a:lnTo>
                    <a:pt x="424128" y="1317170"/>
                  </a:lnTo>
                  <a:lnTo>
                    <a:pt x="424128" y="1314631"/>
                  </a:lnTo>
                  <a:lnTo>
                    <a:pt x="425714" y="1302568"/>
                  </a:lnTo>
                  <a:lnTo>
                    <a:pt x="427618" y="1289553"/>
                  </a:lnTo>
                  <a:lnTo>
                    <a:pt x="429521" y="1275268"/>
                  </a:lnTo>
                  <a:lnTo>
                    <a:pt x="432059" y="1260983"/>
                  </a:lnTo>
                  <a:lnTo>
                    <a:pt x="438086" y="1229873"/>
                  </a:lnTo>
                  <a:lnTo>
                    <a:pt x="445382" y="1196542"/>
                  </a:lnTo>
                  <a:lnTo>
                    <a:pt x="453313" y="1161623"/>
                  </a:lnTo>
                  <a:lnTo>
                    <a:pt x="462195" y="1125117"/>
                  </a:lnTo>
                  <a:lnTo>
                    <a:pt x="471712" y="1087658"/>
                  </a:lnTo>
                  <a:lnTo>
                    <a:pt x="481229" y="1049883"/>
                  </a:lnTo>
                  <a:lnTo>
                    <a:pt x="501531" y="974014"/>
                  </a:lnTo>
                  <a:lnTo>
                    <a:pt x="521199" y="901001"/>
                  </a:lnTo>
                  <a:lnTo>
                    <a:pt x="538963" y="833386"/>
                  </a:lnTo>
                  <a:lnTo>
                    <a:pt x="546577" y="803228"/>
                  </a:lnTo>
                  <a:lnTo>
                    <a:pt x="553238" y="775293"/>
                  </a:lnTo>
                  <a:lnTo>
                    <a:pt x="622710" y="754659"/>
                  </a:lnTo>
                  <a:lnTo>
                    <a:pt x="591305" y="753072"/>
                  </a:lnTo>
                  <a:lnTo>
                    <a:pt x="520881" y="750215"/>
                  </a:lnTo>
                  <a:lnTo>
                    <a:pt x="482497" y="748628"/>
                  </a:lnTo>
                  <a:lnTo>
                    <a:pt x="448554" y="747358"/>
                  </a:lnTo>
                  <a:lnTo>
                    <a:pt x="423494" y="747041"/>
                  </a:lnTo>
                  <a:lnTo>
                    <a:pt x="415563" y="747358"/>
                  </a:lnTo>
                  <a:lnTo>
                    <a:pt x="411439" y="747993"/>
                  </a:lnTo>
                  <a:lnTo>
                    <a:pt x="409853" y="748628"/>
                  </a:lnTo>
                  <a:lnTo>
                    <a:pt x="406364" y="750850"/>
                  </a:lnTo>
                  <a:lnTo>
                    <a:pt x="396847" y="757516"/>
                  </a:lnTo>
                  <a:lnTo>
                    <a:pt x="382889" y="767992"/>
                  </a:lnTo>
                  <a:lnTo>
                    <a:pt x="366393" y="781007"/>
                  </a:lnTo>
                  <a:lnTo>
                    <a:pt x="325472" y="812752"/>
                  </a:lnTo>
                  <a:lnTo>
                    <a:pt x="279791" y="849258"/>
                  </a:lnTo>
                  <a:lnTo>
                    <a:pt x="195093" y="917826"/>
                  </a:lnTo>
                  <a:lnTo>
                    <a:pt x="154805" y="951158"/>
                  </a:lnTo>
                  <a:lnTo>
                    <a:pt x="154488" y="951475"/>
                  </a:lnTo>
                  <a:lnTo>
                    <a:pt x="150681" y="954332"/>
                  </a:lnTo>
                  <a:lnTo>
                    <a:pt x="146875" y="957506"/>
                  </a:lnTo>
                  <a:lnTo>
                    <a:pt x="143068" y="960046"/>
                  </a:lnTo>
                  <a:lnTo>
                    <a:pt x="139261" y="962586"/>
                  </a:lnTo>
                  <a:lnTo>
                    <a:pt x="135454" y="964808"/>
                  </a:lnTo>
                  <a:lnTo>
                    <a:pt x="131013" y="966712"/>
                  </a:lnTo>
                  <a:lnTo>
                    <a:pt x="126889" y="968617"/>
                  </a:lnTo>
                  <a:lnTo>
                    <a:pt x="122766" y="969887"/>
                  </a:lnTo>
                  <a:lnTo>
                    <a:pt x="113883" y="972426"/>
                  </a:lnTo>
                  <a:lnTo>
                    <a:pt x="105318" y="974014"/>
                  </a:lnTo>
                  <a:lnTo>
                    <a:pt x="96436" y="975283"/>
                  </a:lnTo>
                  <a:lnTo>
                    <a:pt x="87554" y="974966"/>
                  </a:lnTo>
                  <a:lnTo>
                    <a:pt x="78671" y="974014"/>
                  </a:lnTo>
                  <a:lnTo>
                    <a:pt x="70106" y="972109"/>
                  </a:lnTo>
                  <a:lnTo>
                    <a:pt x="61541" y="969569"/>
                  </a:lnTo>
                  <a:lnTo>
                    <a:pt x="52976" y="966395"/>
                  </a:lnTo>
                  <a:lnTo>
                    <a:pt x="48852" y="964490"/>
                  </a:lnTo>
                  <a:lnTo>
                    <a:pt x="45363" y="962268"/>
                  </a:lnTo>
                  <a:lnTo>
                    <a:pt x="41239" y="959729"/>
                  </a:lnTo>
                  <a:lnTo>
                    <a:pt x="37432" y="956872"/>
                  </a:lnTo>
                  <a:lnTo>
                    <a:pt x="33626" y="954015"/>
                  </a:lnTo>
                  <a:lnTo>
                    <a:pt x="30453" y="951158"/>
                  </a:lnTo>
                  <a:lnTo>
                    <a:pt x="26647" y="947666"/>
                  </a:lnTo>
                  <a:lnTo>
                    <a:pt x="23792" y="944491"/>
                  </a:lnTo>
                  <a:lnTo>
                    <a:pt x="20302" y="940682"/>
                  </a:lnTo>
                  <a:lnTo>
                    <a:pt x="17764" y="936873"/>
                  </a:lnTo>
                  <a:lnTo>
                    <a:pt x="14909" y="933063"/>
                  </a:lnTo>
                  <a:lnTo>
                    <a:pt x="12689" y="929254"/>
                  </a:lnTo>
                  <a:lnTo>
                    <a:pt x="10468" y="925127"/>
                  </a:lnTo>
                  <a:lnTo>
                    <a:pt x="8248" y="921000"/>
                  </a:lnTo>
                  <a:lnTo>
                    <a:pt x="6662" y="916874"/>
                  </a:lnTo>
                  <a:lnTo>
                    <a:pt x="4758" y="912429"/>
                  </a:lnTo>
                  <a:lnTo>
                    <a:pt x="2538" y="903858"/>
                  </a:lnTo>
                  <a:lnTo>
                    <a:pt x="634" y="894970"/>
                  </a:lnTo>
                  <a:lnTo>
                    <a:pt x="0" y="886399"/>
                  </a:lnTo>
                  <a:lnTo>
                    <a:pt x="0" y="877511"/>
                  </a:lnTo>
                  <a:lnTo>
                    <a:pt x="952" y="868622"/>
                  </a:lnTo>
                  <a:lnTo>
                    <a:pt x="2538" y="859734"/>
                  </a:lnTo>
                  <a:lnTo>
                    <a:pt x="5075" y="851163"/>
                  </a:lnTo>
                  <a:lnTo>
                    <a:pt x="8882" y="842909"/>
                  </a:lnTo>
                  <a:lnTo>
                    <a:pt x="10785" y="838782"/>
                  </a:lnTo>
                  <a:lnTo>
                    <a:pt x="13006" y="834656"/>
                  </a:lnTo>
                  <a:lnTo>
                    <a:pt x="15544" y="831164"/>
                  </a:lnTo>
                  <a:lnTo>
                    <a:pt x="18082" y="827354"/>
                  </a:lnTo>
                  <a:lnTo>
                    <a:pt x="20937" y="823545"/>
                  </a:lnTo>
                  <a:lnTo>
                    <a:pt x="24109" y="820053"/>
                  </a:lnTo>
                  <a:lnTo>
                    <a:pt x="27281" y="816561"/>
                  </a:lnTo>
                  <a:lnTo>
                    <a:pt x="30771" y="813069"/>
                  </a:lnTo>
                  <a:lnTo>
                    <a:pt x="80575" y="775611"/>
                  </a:lnTo>
                  <a:lnTo>
                    <a:pt x="189700" y="694028"/>
                  </a:lnTo>
                  <a:lnTo>
                    <a:pt x="248386" y="650220"/>
                  </a:lnTo>
                  <a:lnTo>
                    <a:pt x="300094" y="612127"/>
                  </a:lnTo>
                  <a:lnTo>
                    <a:pt x="321348" y="596572"/>
                  </a:lnTo>
                  <a:lnTo>
                    <a:pt x="337843" y="585144"/>
                  </a:lnTo>
                  <a:lnTo>
                    <a:pt x="349263" y="577208"/>
                  </a:lnTo>
                  <a:lnTo>
                    <a:pt x="352436" y="574986"/>
                  </a:lnTo>
                  <a:lnTo>
                    <a:pt x="354022" y="574351"/>
                  </a:lnTo>
                  <a:lnTo>
                    <a:pt x="460926" y="562606"/>
                  </a:lnTo>
                  <a:lnTo>
                    <a:pt x="554190" y="552448"/>
                  </a:lnTo>
                  <a:lnTo>
                    <a:pt x="595112" y="548003"/>
                  </a:lnTo>
                  <a:lnTo>
                    <a:pt x="631275" y="544512"/>
                  </a:lnTo>
                  <a:lnTo>
                    <a:pt x="663315" y="541655"/>
                  </a:lnTo>
                  <a:lnTo>
                    <a:pt x="690596" y="539750"/>
                  </a:lnTo>
                  <a:close/>
                  <a:moveTo>
                    <a:pt x="912333" y="0"/>
                  </a:moveTo>
                  <a:lnTo>
                    <a:pt x="923772" y="0"/>
                  </a:lnTo>
                  <a:lnTo>
                    <a:pt x="935529" y="0"/>
                  </a:lnTo>
                  <a:lnTo>
                    <a:pt x="943791" y="636"/>
                  </a:lnTo>
                  <a:lnTo>
                    <a:pt x="952052" y="1908"/>
                  </a:lnTo>
                  <a:lnTo>
                    <a:pt x="960632" y="3817"/>
                  </a:lnTo>
                  <a:lnTo>
                    <a:pt x="969211" y="5407"/>
                  </a:lnTo>
                  <a:lnTo>
                    <a:pt x="977473" y="8270"/>
                  </a:lnTo>
                  <a:lnTo>
                    <a:pt x="986052" y="11451"/>
                  </a:lnTo>
                  <a:lnTo>
                    <a:pt x="993996" y="14949"/>
                  </a:lnTo>
                  <a:lnTo>
                    <a:pt x="1001940" y="19084"/>
                  </a:lnTo>
                  <a:lnTo>
                    <a:pt x="1010202" y="22901"/>
                  </a:lnTo>
                  <a:lnTo>
                    <a:pt x="1017828" y="27990"/>
                  </a:lnTo>
                  <a:lnTo>
                    <a:pt x="1025454" y="33080"/>
                  </a:lnTo>
                  <a:lnTo>
                    <a:pt x="1032762" y="39123"/>
                  </a:lnTo>
                  <a:lnTo>
                    <a:pt x="1039753" y="44848"/>
                  </a:lnTo>
                  <a:lnTo>
                    <a:pt x="1047061" y="51210"/>
                  </a:lnTo>
                  <a:lnTo>
                    <a:pt x="1053734" y="57889"/>
                  </a:lnTo>
                  <a:lnTo>
                    <a:pt x="1060407" y="65523"/>
                  </a:lnTo>
                  <a:lnTo>
                    <a:pt x="1066127" y="72839"/>
                  </a:lnTo>
                  <a:lnTo>
                    <a:pt x="1072164" y="80791"/>
                  </a:lnTo>
                  <a:lnTo>
                    <a:pt x="1077884" y="89061"/>
                  </a:lnTo>
                  <a:lnTo>
                    <a:pt x="1082968" y="97331"/>
                  </a:lnTo>
                  <a:lnTo>
                    <a:pt x="1087734" y="106555"/>
                  </a:lnTo>
                  <a:lnTo>
                    <a:pt x="1092183" y="115779"/>
                  </a:lnTo>
                  <a:lnTo>
                    <a:pt x="1096313" y="125003"/>
                  </a:lnTo>
                  <a:lnTo>
                    <a:pt x="1100127" y="134546"/>
                  </a:lnTo>
                  <a:lnTo>
                    <a:pt x="1103304" y="145042"/>
                  </a:lnTo>
                  <a:lnTo>
                    <a:pt x="1106164" y="155220"/>
                  </a:lnTo>
                  <a:lnTo>
                    <a:pt x="1108706" y="166035"/>
                  </a:lnTo>
                  <a:lnTo>
                    <a:pt x="1110612" y="176849"/>
                  </a:lnTo>
                  <a:lnTo>
                    <a:pt x="1111566" y="187982"/>
                  </a:lnTo>
                  <a:lnTo>
                    <a:pt x="1112519" y="199433"/>
                  </a:lnTo>
                  <a:lnTo>
                    <a:pt x="1112837" y="210883"/>
                  </a:lnTo>
                  <a:lnTo>
                    <a:pt x="1112519" y="222970"/>
                  </a:lnTo>
                  <a:lnTo>
                    <a:pt x="1110930" y="247144"/>
                  </a:lnTo>
                  <a:lnTo>
                    <a:pt x="1109024" y="271636"/>
                  </a:lnTo>
                  <a:lnTo>
                    <a:pt x="1106164" y="296764"/>
                  </a:lnTo>
                  <a:lnTo>
                    <a:pt x="1104575" y="308851"/>
                  </a:lnTo>
                  <a:lnTo>
                    <a:pt x="1102351" y="321574"/>
                  </a:lnTo>
                  <a:lnTo>
                    <a:pt x="1100444" y="333978"/>
                  </a:lnTo>
                  <a:lnTo>
                    <a:pt x="1097902" y="345747"/>
                  </a:lnTo>
                  <a:lnTo>
                    <a:pt x="1095360" y="358152"/>
                  </a:lnTo>
                  <a:lnTo>
                    <a:pt x="1092183" y="369921"/>
                  </a:lnTo>
                  <a:lnTo>
                    <a:pt x="1089323" y="381372"/>
                  </a:lnTo>
                  <a:lnTo>
                    <a:pt x="1085510" y="393140"/>
                  </a:lnTo>
                  <a:lnTo>
                    <a:pt x="1082014" y="404273"/>
                  </a:lnTo>
                  <a:lnTo>
                    <a:pt x="1077884" y="415406"/>
                  </a:lnTo>
                  <a:lnTo>
                    <a:pt x="1073753" y="425902"/>
                  </a:lnTo>
                  <a:lnTo>
                    <a:pt x="1068986" y="436080"/>
                  </a:lnTo>
                  <a:lnTo>
                    <a:pt x="1063585" y="445941"/>
                  </a:lnTo>
                  <a:lnTo>
                    <a:pt x="1058501" y="455483"/>
                  </a:lnTo>
                  <a:lnTo>
                    <a:pt x="1052463" y="464389"/>
                  </a:lnTo>
                  <a:lnTo>
                    <a:pt x="1046108" y="472977"/>
                  </a:lnTo>
                  <a:lnTo>
                    <a:pt x="1039753" y="481247"/>
                  </a:lnTo>
                  <a:lnTo>
                    <a:pt x="1032762" y="488563"/>
                  </a:lnTo>
                  <a:lnTo>
                    <a:pt x="1025454" y="495242"/>
                  </a:lnTo>
                  <a:lnTo>
                    <a:pt x="1017510" y="501922"/>
                  </a:lnTo>
                  <a:lnTo>
                    <a:pt x="1009248" y="507647"/>
                  </a:lnTo>
                  <a:lnTo>
                    <a:pt x="1000351" y="512736"/>
                  </a:lnTo>
                  <a:lnTo>
                    <a:pt x="991454" y="516871"/>
                  </a:lnTo>
                  <a:lnTo>
                    <a:pt x="981921" y="520688"/>
                  </a:lnTo>
                  <a:lnTo>
                    <a:pt x="971435" y="523551"/>
                  </a:lnTo>
                  <a:lnTo>
                    <a:pt x="960949" y="525778"/>
                  </a:lnTo>
                  <a:lnTo>
                    <a:pt x="953005" y="526732"/>
                  </a:lnTo>
                  <a:lnTo>
                    <a:pt x="944426" y="527050"/>
                  </a:lnTo>
                  <a:lnTo>
                    <a:pt x="935847" y="526414"/>
                  </a:lnTo>
                  <a:lnTo>
                    <a:pt x="926314" y="525141"/>
                  </a:lnTo>
                  <a:lnTo>
                    <a:pt x="917099" y="523233"/>
                  </a:lnTo>
                  <a:lnTo>
                    <a:pt x="907884" y="520688"/>
                  </a:lnTo>
                  <a:lnTo>
                    <a:pt x="898669" y="517190"/>
                  </a:lnTo>
                  <a:lnTo>
                    <a:pt x="888819" y="513373"/>
                  </a:lnTo>
                  <a:lnTo>
                    <a:pt x="879286" y="508283"/>
                  </a:lnTo>
                  <a:lnTo>
                    <a:pt x="869118" y="503194"/>
                  </a:lnTo>
                  <a:lnTo>
                    <a:pt x="859585" y="496833"/>
                  </a:lnTo>
                  <a:lnTo>
                    <a:pt x="849735" y="490153"/>
                  </a:lnTo>
                  <a:lnTo>
                    <a:pt x="840202" y="482837"/>
                  </a:lnTo>
                  <a:lnTo>
                    <a:pt x="830987" y="474886"/>
                  </a:lnTo>
                  <a:lnTo>
                    <a:pt x="821454" y="465979"/>
                  </a:lnTo>
                  <a:lnTo>
                    <a:pt x="812239" y="456755"/>
                  </a:lnTo>
                  <a:lnTo>
                    <a:pt x="803342" y="446577"/>
                  </a:lnTo>
                  <a:lnTo>
                    <a:pt x="794445" y="435762"/>
                  </a:lnTo>
                  <a:lnTo>
                    <a:pt x="786183" y="424630"/>
                  </a:lnTo>
                  <a:lnTo>
                    <a:pt x="778240" y="412225"/>
                  </a:lnTo>
                  <a:lnTo>
                    <a:pt x="770296" y="400138"/>
                  </a:lnTo>
                  <a:lnTo>
                    <a:pt x="762987" y="386779"/>
                  </a:lnTo>
                  <a:lnTo>
                    <a:pt x="756314" y="372784"/>
                  </a:lnTo>
                  <a:lnTo>
                    <a:pt x="749324" y="358470"/>
                  </a:lnTo>
                  <a:lnTo>
                    <a:pt x="743604" y="343203"/>
                  </a:lnTo>
                  <a:lnTo>
                    <a:pt x="738202" y="327617"/>
                  </a:lnTo>
                  <a:lnTo>
                    <a:pt x="733436" y="311077"/>
                  </a:lnTo>
                  <a:lnTo>
                    <a:pt x="728987" y="294219"/>
                  </a:lnTo>
                  <a:lnTo>
                    <a:pt x="725810" y="276725"/>
                  </a:lnTo>
                  <a:lnTo>
                    <a:pt x="722632" y="258595"/>
                  </a:lnTo>
                  <a:lnTo>
                    <a:pt x="720408" y="240146"/>
                  </a:lnTo>
                  <a:lnTo>
                    <a:pt x="719137" y="221062"/>
                  </a:lnTo>
                  <a:lnTo>
                    <a:pt x="719772" y="209293"/>
                  </a:lnTo>
                  <a:lnTo>
                    <a:pt x="721361" y="197206"/>
                  </a:lnTo>
                  <a:lnTo>
                    <a:pt x="722632" y="185756"/>
                  </a:lnTo>
                  <a:lnTo>
                    <a:pt x="724856" y="174623"/>
                  </a:lnTo>
                  <a:lnTo>
                    <a:pt x="727399" y="163490"/>
                  </a:lnTo>
                  <a:lnTo>
                    <a:pt x="730576" y="152676"/>
                  </a:lnTo>
                  <a:lnTo>
                    <a:pt x="734389" y="142179"/>
                  </a:lnTo>
                  <a:lnTo>
                    <a:pt x="737884" y="131683"/>
                  </a:lnTo>
                  <a:lnTo>
                    <a:pt x="742333" y="121823"/>
                  </a:lnTo>
                  <a:lnTo>
                    <a:pt x="746782" y="111962"/>
                  </a:lnTo>
                  <a:lnTo>
                    <a:pt x="752184" y="102420"/>
                  </a:lnTo>
                  <a:lnTo>
                    <a:pt x="757268" y="93514"/>
                  </a:lnTo>
                  <a:lnTo>
                    <a:pt x="763305" y="84290"/>
                  </a:lnTo>
                  <a:lnTo>
                    <a:pt x="769660" y="76338"/>
                  </a:lnTo>
                  <a:lnTo>
                    <a:pt x="776015" y="68068"/>
                  </a:lnTo>
                  <a:lnTo>
                    <a:pt x="783006" y="60116"/>
                  </a:lnTo>
                  <a:lnTo>
                    <a:pt x="790314" y="53118"/>
                  </a:lnTo>
                  <a:lnTo>
                    <a:pt x="797940" y="46121"/>
                  </a:lnTo>
                  <a:lnTo>
                    <a:pt x="805567" y="39759"/>
                  </a:lnTo>
                  <a:lnTo>
                    <a:pt x="813828" y="33398"/>
                  </a:lnTo>
                  <a:lnTo>
                    <a:pt x="822725" y="27990"/>
                  </a:lnTo>
                  <a:lnTo>
                    <a:pt x="831305" y="22901"/>
                  </a:lnTo>
                  <a:lnTo>
                    <a:pt x="840520" y="18130"/>
                  </a:lnTo>
                  <a:lnTo>
                    <a:pt x="849735" y="13995"/>
                  </a:lnTo>
                  <a:lnTo>
                    <a:pt x="859903" y="10496"/>
                  </a:lnTo>
                  <a:lnTo>
                    <a:pt x="870071" y="7316"/>
                  </a:lnTo>
                  <a:lnTo>
                    <a:pt x="879922" y="4771"/>
                  </a:lnTo>
                  <a:lnTo>
                    <a:pt x="890725" y="2544"/>
                  </a:lnTo>
                  <a:lnTo>
                    <a:pt x="901529" y="954"/>
                  </a:lnTo>
                  <a:lnTo>
                    <a:pt x="912333"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微软雅黑" panose="020B0503020204020204" pitchFamily="34" charset="-122"/>
                <a:ea typeface="微软雅黑" panose="020B0503020204020204" pitchFamily="34" charset="-122"/>
              </a:endParaRPr>
            </a:p>
          </p:txBody>
        </p:sp>
      </p:grpSp>
      <p:sp>
        <p:nvSpPr>
          <p:cNvPr id="206" name="TextBox 205"/>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1149"/>
                            </p:stCondLst>
                            <p:childTnLst>
                              <p:par>
                                <p:cTn id="13" presetID="6" presetClass="entr" presetSubtype="16" fill="hold" nodeType="after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circle(in)">
                                      <p:cBhvr>
                                        <p:cTn id="15" dur="1250"/>
                                        <p:tgtEl>
                                          <p:spTgt spid="53"/>
                                        </p:tgtEl>
                                      </p:cBhvr>
                                    </p:animEffect>
                                  </p:childTnLst>
                                </p:cTn>
                              </p:par>
                            </p:childTnLst>
                          </p:cTn>
                        </p:par>
                        <p:par>
                          <p:cTn id="16" fill="hold">
                            <p:stCondLst>
                              <p:cond delay="2649"/>
                            </p:stCondLst>
                            <p:childTnLst>
                              <p:par>
                                <p:cTn id="17" presetID="10" presetClass="entr" presetSubtype="0" fill="hold"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fade">
                                      <p:cBhvr>
                                        <p:cTn id="19" dur="500"/>
                                        <p:tgtEl>
                                          <p:spTgt spid="112"/>
                                        </p:tgtEl>
                                      </p:cBhvr>
                                    </p:animEffect>
                                  </p:childTnLst>
                                </p:cTn>
                              </p:par>
                            </p:childTnLst>
                          </p:cTn>
                        </p:par>
                        <p:par>
                          <p:cTn id="20" fill="hold">
                            <p:stCondLst>
                              <p:cond delay="3149"/>
                            </p:stCondLst>
                            <p:childTnLst>
                              <p:par>
                                <p:cTn id="21" presetID="22" presetClass="entr" presetSubtype="8" fill="hold" nodeType="afterEffect">
                                  <p:stCondLst>
                                    <p:cond delay="0"/>
                                  </p:stCondLst>
                                  <p:childTnLst>
                                    <p:set>
                                      <p:cBhvr>
                                        <p:cTn id="22" dur="1" fill="hold">
                                          <p:stCondLst>
                                            <p:cond delay="0"/>
                                          </p:stCondLst>
                                        </p:cTn>
                                        <p:tgtEl>
                                          <p:spTgt spid="97"/>
                                        </p:tgtEl>
                                        <p:attrNameLst>
                                          <p:attrName>style.visibility</p:attrName>
                                        </p:attrNameLst>
                                      </p:cBhvr>
                                      <p:to>
                                        <p:strVal val="visible"/>
                                      </p:to>
                                    </p:set>
                                    <p:animEffect transition="in" filter="wipe(left)">
                                      <p:cBhvr>
                                        <p:cTn id="23" dur="500"/>
                                        <p:tgtEl>
                                          <p:spTgt spid="97"/>
                                        </p:tgtEl>
                                      </p:cBhvr>
                                    </p:animEffect>
                                  </p:childTnLst>
                                </p:cTn>
                              </p:par>
                            </p:childTnLst>
                          </p:cTn>
                        </p:par>
                        <p:par>
                          <p:cTn id="24" fill="hold">
                            <p:stCondLst>
                              <p:cond delay="3649"/>
                            </p:stCondLst>
                            <p:childTnLst>
                              <p:par>
                                <p:cTn id="25" presetID="10" presetClass="entr" presetSubtype="0" fill="hold" nodeType="afterEffect">
                                  <p:stCondLst>
                                    <p:cond delay="0"/>
                                  </p:stCondLst>
                                  <p:childTnLst>
                                    <p:set>
                                      <p:cBhvr>
                                        <p:cTn id="26" dur="1" fill="hold">
                                          <p:stCondLst>
                                            <p:cond delay="0"/>
                                          </p:stCondLst>
                                        </p:cTn>
                                        <p:tgtEl>
                                          <p:spTgt spid="115"/>
                                        </p:tgtEl>
                                        <p:attrNameLst>
                                          <p:attrName>style.visibility</p:attrName>
                                        </p:attrNameLst>
                                      </p:cBhvr>
                                      <p:to>
                                        <p:strVal val="visible"/>
                                      </p:to>
                                    </p:set>
                                    <p:animEffect transition="in" filter="fade">
                                      <p:cBhvr>
                                        <p:cTn id="27" dur="500"/>
                                        <p:tgtEl>
                                          <p:spTgt spid="115"/>
                                        </p:tgtEl>
                                      </p:cBhvr>
                                    </p:animEffect>
                                  </p:childTnLst>
                                </p:cTn>
                              </p:par>
                            </p:childTnLst>
                          </p:cTn>
                        </p:par>
                        <p:par>
                          <p:cTn id="28" fill="hold">
                            <p:stCondLst>
                              <p:cond delay="4149"/>
                            </p:stCondLst>
                            <p:childTnLst>
                              <p:par>
                                <p:cTn id="29" presetID="22" presetClass="entr" presetSubtype="8" fill="hold" nodeType="afterEffect">
                                  <p:stCondLst>
                                    <p:cond delay="0"/>
                                  </p:stCondLst>
                                  <p:childTnLst>
                                    <p:set>
                                      <p:cBhvr>
                                        <p:cTn id="30" dur="1" fill="hold">
                                          <p:stCondLst>
                                            <p:cond delay="0"/>
                                          </p:stCondLst>
                                        </p:cTn>
                                        <p:tgtEl>
                                          <p:spTgt spid="102"/>
                                        </p:tgtEl>
                                        <p:attrNameLst>
                                          <p:attrName>style.visibility</p:attrName>
                                        </p:attrNameLst>
                                      </p:cBhvr>
                                      <p:to>
                                        <p:strVal val="visible"/>
                                      </p:to>
                                    </p:set>
                                    <p:animEffect transition="in" filter="wipe(left)">
                                      <p:cBhvr>
                                        <p:cTn id="31" dur="500"/>
                                        <p:tgtEl>
                                          <p:spTgt spid="102"/>
                                        </p:tgtEl>
                                      </p:cBhvr>
                                    </p:animEffect>
                                  </p:childTnLst>
                                </p:cTn>
                              </p:par>
                            </p:childTnLst>
                          </p:cTn>
                        </p:par>
                        <p:par>
                          <p:cTn id="32" fill="hold">
                            <p:stCondLst>
                              <p:cond delay="4649"/>
                            </p:stCondLst>
                            <p:childTnLst>
                              <p:par>
                                <p:cTn id="33" presetID="10" presetClass="entr" presetSubtype="0" fill="hold" nodeType="afterEffect">
                                  <p:stCondLst>
                                    <p:cond delay="0"/>
                                  </p:stCondLst>
                                  <p:childTnLst>
                                    <p:set>
                                      <p:cBhvr>
                                        <p:cTn id="34" dur="1" fill="hold">
                                          <p:stCondLst>
                                            <p:cond delay="0"/>
                                          </p:stCondLst>
                                        </p:cTn>
                                        <p:tgtEl>
                                          <p:spTgt spid="118"/>
                                        </p:tgtEl>
                                        <p:attrNameLst>
                                          <p:attrName>style.visibility</p:attrName>
                                        </p:attrNameLst>
                                      </p:cBhvr>
                                      <p:to>
                                        <p:strVal val="visible"/>
                                      </p:to>
                                    </p:set>
                                    <p:animEffect transition="in" filter="fade">
                                      <p:cBhvr>
                                        <p:cTn id="35" dur="500"/>
                                        <p:tgtEl>
                                          <p:spTgt spid="118"/>
                                        </p:tgtEl>
                                      </p:cBhvr>
                                    </p:animEffect>
                                  </p:childTnLst>
                                </p:cTn>
                              </p:par>
                            </p:childTnLst>
                          </p:cTn>
                        </p:par>
                        <p:par>
                          <p:cTn id="36" fill="hold">
                            <p:stCondLst>
                              <p:cond delay="5149"/>
                            </p:stCondLst>
                            <p:childTnLst>
                              <p:par>
                                <p:cTn id="37" presetID="22" presetClass="entr" presetSubtype="8" fill="hold" nodeType="afterEffect">
                                  <p:stCondLst>
                                    <p:cond delay="0"/>
                                  </p:stCondLst>
                                  <p:childTnLst>
                                    <p:set>
                                      <p:cBhvr>
                                        <p:cTn id="38" dur="1" fill="hold">
                                          <p:stCondLst>
                                            <p:cond delay="0"/>
                                          </p:stCondLst>
                                        </p:cTn>
                                        <p:tgtEl>
                                          <p:spTgt spid="107"/>
                                        </p:tgtEl>
                                        <p:attrNameLst>
                                          <p:attrName>style.visibility</p:attrName>
                                        </p:attrNameLst>
                                      </p:cBhvr>
                                      <p:to>
                                        <p:strVal val="visible"/>
                                      </p:to>
                                    </p:set>
                                    <p:animEffect transition="in" filter="wipe(left)">
                                      <p:cBhvr>
                                        <p:cTn id="39" dur="500"/>
                                        <p:tgtEl>
                                          <p:spTgt spid="107"/>
                                        </p:tgtEl>
                                      </p:cBhvr>
                                    </p:animEffect>
                                  </p:childTnLst>
                                </p:cTn>
                              </p:par>
                            </p:childTnLst>
                          </p:cTn>
                        </p:par>
                        <p:par>
                          <p:cTn id="40" fill="hold">
                            <p:stCondLst>
                              <p:cond delay="5649"/>
                            </p:stCondLst>
                            <p:childTnLst>
                              <p:par>
                                <p:cTn id="41" presetID="10" presetClass="entr" presetSubtype="0" fill="hold" grpId="0" nodeType="afterEffect">
                                  <p:stCondLst>
                                    <p:cond delay="0"/>
                                  </p:stCondLst>
                                  <p:childTnLst>
                                    <p:set>
                                      <p:cBhvr>
                                        <p:cTn id="42" dur="1" fill="hold">
                                          <p:stCondLst>
                                            <p:cond delay="0"/>
                                          </p:stCondLst>
                                        </p:cTn>
                                        <p:tgtEl>
                                          <p:spTgt spid="206"/>
                                        </p:tgtEl>
                                        <p:attrNameLst>
                                          <p:attrName>style.visibility</p:attrName>
                                        </p:attrNameLst>
                                      </p:cBhvr>
                                      <p:to>
                                        <p:strVal val="visible"/>
                                      </p:to>
                                    </p:set>
                                    <p:animEffect transition="in" filter="fade">
                                      <p:cBhvr>
                                        <p:cTn id="43" dur="500"/>
                                        <p:tgtEl>
                                          <p:spTgt spid="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0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5211665"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我的优势（或是做得好的地方）</a:t>
            </a:r>
          </a:p>
        </p:txBody>
      </p:sp>
      <p:grpSp>
        <p:nvGrpSpPr>
          <p:cNvPr id="905" name="Group 5"/>
          <p:cNvGrpSpPr/>
          <p:nvPr/>
        </p:nvGrpSpPr>
        <p:grpSpPr>
          <a:xfrm>
            <a:off x="19328" y="1508255"/>
            <a:ext cx="5586961" cy="5452579"/>
            <a:chOff x="6803292" y="4479681"/>
            <a:chExt cx="9636125" cy="9404350"/>
          </a:xfrm>
          <a:effectLst>
            <a:outerShdw blurRad="50800" dist="152400" dir="5400000" algn="ctr" rotWithShape="0">
              <a:srgbClr val="000000">
                <a:alpha val="43137"/>
              </a:srgbClr>
            </a:outerShdw>
          </a:effectLst>
        </p:grpSpPr>
        <p:sp>
          <p:nvSpPr>
            <p:cNvPr id="906" name="Freeform 54"/>
            <p:cNvSpPr/>
            <p:nvPr/>
          </p:nvSpPr>
          <p:spPr bwMode="auto">
            <a:xfrm>
              <a:off x="6917592" y="5505206"/>
              <a:ext cx="9521825" cy="8378825"/>
            </a:xfrm>
            <a:custGeom>
              <a:avLst/>
              <a:gdLst>
                <a:gd name="T0" fmla="*/ 5842 w 5998"/>
                <a:gd name="T1" fmla="*/ 0 h 5278"/>
                <a:gd name="T2" fmla="*/ 4860 w 5998"/>
                <a:gd name="T3" fmla="*/ 748 h 5278"/>
                <a:gd name="T4" fmla="*/ 5280 w 5998"/>
                <a:gd name="T5" fmla="*/ 926 h 5278"/>
                <a:gd name="T6" fmla="*/ 4644 w 5998"/>
                <a:gd name="T7" fmla="*/ 2446 h 5278"/>
                <a:gd name="T8" fmla="*/ 3028 w 5998"/>
                <a:gd name="T9" fmla="*/ 2310 h 5278"/>
                <a:gd name="T10" fmla="*/ 2570 w 5998"/>
                <a:gd name="T11" fmla="*/ 3866 h 5278"/>
                <a:gd name="T12" fmla="*/ 778 w 5998"/>
                <a:gd name="T13" fmla="*/ 3632 h 5278"/>
                <a:gd name="T14" fmla="*/ 0 w 5998"/>
                <a:gd name="T15" fmla="*/ 5278 h 5278"/>
                <a:gd name="T16" fmla="*/ 328 w 5998"/>
                <a:gd name="T17" fmla="*/ 5278 h 5278"/>
                <a:gd name="T18" fmla="*/ 946 w 5998"/>
                <a:gd name="T19" fmla="*/ 3994 h 5278"/>
                <a:gd name="T20" fmla="*/ 2764 w 5998"/>
                <a:gd name="T21" fmla="*/ 4234 h 5278"/>
                <a:gd name="T22" fmla="*/ 3232 w 5998"/>
                <a:gd name="T23" fmla="*/ 2648 h 5278"/>
                <a:gd name="T24" fmla="*/ 4834 w 5998"/>
                <a:gd name="T25" fmla="*/ 2782 h 5278"/>
                <a:gd name="T26" fmla="*/ 5560 w 5998"/>
                <a:gd name="T27" fmla="*/ 1046 h 5278"/>
                <a:gd name="T28" fmla="*/ 5998 w 5998"/>
                <a:gd name="T29" fmla="*/ 1232 h 5278"/>
                <a:gd name="T30" fmla="*/ 5842 w 5998"/>
                <a:gd name="T31" fmla="*/ 0 h 5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98" h="5278">
                  <a:moveTo>
                    <a:pt x="5842" y="0"/>
                  </a:moveTo>
                  <a:lnTo>
                    <a:pt x="4860" y="748"/>
                  </a:lnTo>
                  <a:lnTo>
                    <a:pt x="5280" y="926"/>
                  </a:lnTo>
                  <a:lnTo>
                    <a:pt x="4644" y="2446"/>
                  </a:lnTo>
                  <a:lnTo>
                    <a:pt x="3028" y="2310"/>
                  </a:lnTo>
                  <a:lnTo>
                    <a:pt x="2570" y="3866"/>
                  </a:lnTo>
                  <a:lnTo>
                    <a:pt x="778" y="3632"/>
                  </a:lnTo>
                  <a:lnTo>
                    <a:pt x="0" y="5278"/>
                  </a:lnTo>
                  <a:lnTo>
                    <a:pt x="328" y="5278"/>
                  </a:lnTo>
                  <a:lnTo>
                    <a:pt x="946" y="3994"/>
                  </a:lnTo>
                  <a:lnTo>
                    <a:pt x="2764" y="4234"/>
                  </a:lnTo>
                  <a:lnTo>
                    <a:pt x="3232" y="2648"/>
                  </a:lnTo>
                  <a:lnTo>
                    <a:pt x="4834" y="2782"/>
                  </a:lnTo>
                  <a:lnTo>
                    <a:pt x="5560" y="1046"/>
                  </a:lnTo>
                  <a:lnTo>
                    <a:pt x="5998" y="1232"/>
                  </a:lnTo>
                  <a:lnTo>
                    <a:pt x="5842" y="0"/>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907" name="Freeform 55"/>
            <p:cNvSpPr/>
            <p:nvPr/>
          </p:nvSpPr>
          <p:spPr bwMode="auto">
            <a:xfrm>
              <a:off x="6917592" y="5505206"/>
              <a:ext cx="9521825" cy="8378825"/>
            </a:xfrm>
            <a:custGeom>
              <a:avLst/>
              <a:gdLst>
                <a:gd name="T0" fmla="*/ 5842 w 5998"/>
                <a:gd name="T1" fmla="*/ 0 h 5278"/>
                <a:gd name="T2" fmla="*/ 4860 w 5998"/>
                <a:gd name="T3" fmla="*/ 748 h 5278"/>
                <a:gd name="T4" fmla="*/ 5280 w 5998"/>
                <a:gd name="T5" fmla="*/ 926 h 5278"/>
                <a:gd name="T6" fmla="*/ 4644 w 5998"/>
                <a:gd name="T7" fmla="*/ 2446 h 5278"/>
                <a:gd name="T8" fmla="*/ 3028 w 5998"/>
                <a:gd name="T9" fmla="*/ 2310 h 5278"/>
                <a:gd name="T10" fmla="*/ 2570 w 5998"/>
                <a:gd name="T11" fmla="*/ 3866 h 5278"/>
                <a:gd name="T12" fmla="*/ 778 w 5998"/>
                <a:gd name="T13" fmla="*/ 3632 h 5278"/>
                <a:gd name="T14" fmla="*/ 0 w 5998"/>
                <a:gd name="T15" fmla="*/ 5278 h 5278"/>
                <a:gd name="T16" fmla="*/ 328 w 5998"/>
                <a:gd name="T17" fmla="*/ 5278 h 5278"/>
                <a:gd name="T18" fmla="*/ 946 w 5998"/>
                <a:gd name="T19" fmla="*/ 3994 h 5278"/>
                <a:gd name="T20" fmla="*/ 2764 w 5998"/>
                <a:gd name="T21" fmla="*/ 4234 h 5278"/>
                <a:gd name="T22" fmla="*/ 3232 w 5998"/>
                <a:gd name="T23" fmla="*/ 2648 h 5278"/>
                <a:gd name="T24" fmla="*/ 4834 w 5998"/>
                <a:gd name="T25" fmla="*/ 2782 h 5278"/>
                <a:gd name="T26" fmla="*/ 5560 w 5998"/>
                <a:gd name="T27" fmla="*/ 1046 h 5278"/>
                <a:gd name="T28" fmla="*/ 5998 w 5998"/>
                <a:gd name="T29" fmla="*/ 1232 h 5278"/>
                <a:gd name="T30" fmla="*/ 5842 w 5998"/>
                <a:gd name="T31" fmla="*/ 0 h 5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98" h="5278">
                  <a:moveTo>
                    <a:pt x="5842" y="0"/>
                  </a:moveTo>
                  <a:lnTo>
                    <a:pt x="4860" y="748"/>
                  </a:lnTo>
                  <a:lnTo>
                    <a:pt x="5280" y="926"/>
                  </a:lnTo>
                  <a:lnTo>
                    <a:pt x="4644" y="2446"/>
                  </a:lnTo>
                  <a:lnTo>
                    <a:pt x="3028" y="2310"/>
                  </a:lnTo>
                  <a:lnTo>
                    <a:pt x="2570" y="3866"/>
                  </a:lnTo>
                  <a:lnTo>
                    <a:pt x="778" y="3632"/>
                  </a:lnTo>
                  <a:lnTo>
                    <a:pt x="0" y="5278"/>
                  </a:lnTo>
                  <a:lnTo>
                    <a:pt x="328" y="5278"/>
                  </a:lnTo>
                  <a:lnTo>
                    <a:pt x="946" y="3994"/>
                  </a:lnTo>
                  <a:lnTo>
                    <a:pt x="2764" y="4234"/>
                  </a:lnTo>
                  <a:lnTo>
                    <a:pt x="3232" y="2648"/>
                  </a:lnTo>
                  <a:lnTo>
                    <a:pt x="4834" y="2782"/>
                  </a:lnTo>
                  <a:lnTo>
                    <a:pt x="5560" y="1046"/>
                  </a:lnTo>
                  <a:lnTo>
                    <a:pt x="5998" y="1232"/>
                  </a:lnTo>
                  <a:lnTo>
                    <a:pt x="58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08" name="Freeform 56"/>
            <p:cNvSpPr>
              <a:spLocks noEditPoints="1"/>
            </p:cNvSpPr>
            <p:nvPr/>
          </p:nvSpPr>
          <p:spPr bwMode="auto">
            <a:xfrm>
              <a:off x="9032142" y="7451481"/>
              <a:ext cx="1457325" cy="1346200"/>
            </a:xfrm>
            <a:custGeom>
              <a:avLst/>
              <a:gdLst>
                <a:gd name="T0" fmla="*/ 714 w 918"/>
                <a:gd name="T1" fmla="*/ 232 h 848"/>
                <a:gd name="T2" fmla="*/ 714 w 918"/>
                <a:gd name="T3" fmla="*/ 232 h 848"/>
                <a:gd name="T4" fmla="*/ 720 w 918"/>
                <a:gd name="T5" fmla="*/ 200 h 848"/>
                <a:gd name="T6" fmla="*/ 722 w 918"/>
                <a:gd name="T7" fmla="*/ 170 h 848"/>
                <a:gd name="T8" fmla="*/ 722 w 918"/>
                <a:gd name="T9" fmla="*/ 140 h 848"/>
                <a:gd name="T10" fmla="*/ 716 w 918"/>
                <a:gd name="T11" fmla="*/ 112 h 848"/>
                <a:gd name="T12" fmla="*/ 706 w 918"/>
                <a:gd name="T13" fmla="*/ 86 h 848"/>
                <a:gd name="T14" fmla="*/ 694 w 918"/>
                <a:gd name="T15" fmla="*/ 64 h 848"/>
                <a:gd name="T16" fmla="*/ 676 w 918"/>
                <a:gd name="T17" fmla="*/ 44 h 848"/>
                <a:gd name="T18" fmla="*/ 668 w 918"/>
                <a:gd name="T19" fmla="*/ 34 h 848"/>
                <a:gd name="T20" fmla="*/ 656 w 918"/>
                <a:gd name="T21" fmla="*/ 26 h 848"/>
                <a:gd name="T22" fmla="*/ 656 w 918"/>
                <a:gd name="T23" fmla="*/ 26 h 848"/>
                <a:gd name="T24" fmla="*/ 634 w 918"/>
                <a:gd name="T25" fmla="*/ 14 h 848"/>
                <a:gd name="T26" fmla="*/ 610 w 918"/>
                <a:gd name="T27" fmla="*/ 4 h 848"/>
                <a:gd name="T28" fmla="*/ 584 w 918"/>
                <a:gd name="T29" fmla="*/ 0 h 848"/>
                <a:gd name="T30" fmla="*/ 558 w 918"/>
                <a:gd name="T31" fmla="*/ 0 h 848"/>
                <a:gd name="T32" fmla="*/ 558 w 918"/>
                <a:gd name="T33" fmla="*/ 0 h 848"/>
                <a:gd name="T34" fmla="*/ 536 w 918"/>
                <a:gd name="T35" fmla="*/ 2 h 848"/>
                <a:gd name="T36" fmla="*/ 512 w 918"/>
                <a:gd name="T37" fmla="*/ 8 h 848"/>
                <a:gd name="T38" fmla="*/ 490 w 918"/>
                <a:gd name="T39" fmla="*/ 16 h 848"/>
                <a:gd name="T40" fmla="*/ 468 w 918"/>
                <a:gd name="T41" fmla="*/ 28 h 848"/>
                <a:gd name="T42" fmla="*/ 446 w 918"/>
                <a:gd name="T43" fmla="*/ 40 h 848"/>
                <a:gd name="T44" fmla="*/ 426 w 918"/>
                <a:gd name="T45" fmla="*/ 56 h 848"/>
                <a:gd name="T46" fmla="*/ 406 w 918"/>
                <a:gd name="T47" fmla="*/ 74 h 848"/>
                <a:gd name="T48" fmla="*/ 388 w 918"/>
                <a:gd name="T49" fmla="*/ 94 h 848"/>
                <a:gd name="T50" fmla="*/ 224 w 918"/>
                <a:gd name="T51" fmla="*/ 24 h 848"/>
                <a:gd name="T52" fmla="*/ 0 w 918"/>
                <a:gd name="T53" fmla="*/ 554 h 848"/>
                <a:gd name="T54" fmla="*/ 694 w 918"/>
                <a:gd name="T55" fmla="*/ 848 h 848"/>
                <a:gd name="T56" fmla="*/ 918 w 918"/>
                <a:gd name="T57" fmla="*/ 318 h 848"/>
                <a:gd name="T58" fmla="*/ 714 w 918"/>
                <a:gd name="T59" fmla="*/ 232 h 848"/>
                <a:gd name="T60" fmla="*/ 560 w 918"/>
                <a:gd name="T61" fmla="*/ 82 h 848"/>
                <a:gd name="T62" fmla="*/ 560 w 918"/>
                <a:gd name="T63" fmla="*/ 82 h 848"/>
                <a:gd name="T64" fmla="*/ 574 w 918"/>
                <a:gd name="T65" fmla="*/ 82 h 848"/>
                <a:gd name="T66" fmla="*/ 586 w 918"/>
                <a:gd name="T67" fmla="*/ 84 h 848"/>
                <a:gd name="T68" fmla="*/ 598 w 918"/>
                <a:gd name="T69" fmla="*/ 88 h 848"/>
                <a:gd name="T70" fmla="*/ 608 w 918"/>
                <a:gd name="T71" fmla="*/ 94 h 848"/>
                <a:gd name="T72" fmla="*/ 608 w 918"/>
                <a:gd name="T73" fmla="*/ 94 h 848"/>
                <a:gd name="T74" fmla="*/ 618 w 918"/>
                <a:gd name="T75" fmla="*/ 102 h 848"/>
                <a:gd name="T76" fmla="*/ 626 w 918"/>
                <a:gd name="T77" fmla="*/ 112 h 848"/>
                <a:gd name="T78" fmla="*/ 632 w 918"/>
                <a:gd name="T79" fmla="*/ 124 h 848"/>
                <a:gd name="T80" fmla="*/ 638 w 918"/>
                <a:gd name="T81" fmla="*/ 138 h 848"/>
                <a:gd name="T82" fmla="*/ 640 w 918"/>
                <a:gd name="T83" fmla="*/ 152 h 848"/>
                <a:gd name="T84" fmla="*/ 642 w 918"/>
                <a:gd name="T85" fmla="*/ 166 h 848"/>
                <a:gd name="T86" fmla="*/ 640 w 918"/>
                <a:gd name="T87" fmla="*/ 184 h 848"/>
                <a:gd name="T88" fmla="*/ 638 w 918"/>
                <a:gd name="T89" fmla="*/ 200 h 848"/>
                <a:gd name="T90" fmla="*/ 466 w 918"/>
                <a:gd name="T91" fmla="*/ 128 h 848"/>
                <a:gd name="T92" fmla="*/ 466 w 918"/>
                <a:gd name="T93" fmla="*/ 128 h 848"/>
                <a:gd name="T94" fmla="*/ 488 w 918"/>
                <a:gd name="T95" fmla="*/ 108 h 848"/>
                <a:gd name="T96" fmla="*/ 512 w 918"/>
                <a:gd name="T97" fmla="*/ 94 h 848"/>
                <a:gd name="T98" fmla="*/ 536 w 918"/>
                <a:gd name="T99" fmla="*/ 86 h 848"/>
                <a:gd name="T100" fmla="*/ 548 w 918"/>
                <a:gd name="T101" fmla="*/ 82 h 848"/>
                <a:gd name="T102" fmla="*/ 560 w 918"/>
                <a:gd name="T103" fmla="*/ 82 h 848"/>
                <a:gd name="T104" fmla="*/ 560 w 918"/>
                <a:gd name="T105" fmla="*/ 82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8" h="848">
                  <a:moveTo>
                    <a:pt x="714" y="232"/>
                  </a:moveTo>
                  <a:lnTo>
                    <a:pt x="714" y="232"/>
                  </a:lnTo>
                  <a:lnTo>
                    <a:pt x="720" y="200"/>
                  </a:lnTo>
                  <a:lnTo>
                    <a:pt x="722" y="170"/>
                  </a:lnTo>
                  <a:lnTo>
                    <a:pt x="722" y="140"/>
                  </a:lnTo>
                  <a:lnTo>
                    <a:pt x="716" y="112"/>
                  </a:lnTo>
                  <a:lnTo>
                    <a:pt x="706" y="86"/>
                  </a:lnTo>
                  <a:lnTo>
                    <a:pt x="694" y="64"/>
                  </a:lnTo>
                  <a:lnTo>
                    <a:pt x="676" y="44"/>
                  </a:lnTo>
                  <a:lnTo>
                    <a:pt x="668" y="34"/>
                  </a:lnTo>
                  <a:lnTo>
                    <a:pt x="656" y="26"/>
                  </a:lnTo>
                  <a:lnTo>
                    <a:pt x="656" y="26"/>
                  </a:lnTo>
                  <a:lnTo>
                    <a:pt x="634" y="14"/>
                  </a:lnTo>
                  <a:lnTo>
                    <a:pt x="610" y="4"/>
                  </a:lnTo>
                  <a:lnTo>
                    <a:pt x="584" y="0"/>
                  </a:lnTo>
                  <a:lnTo>
                    <a:pt x="558" y="0"/>
                  </a:lnTo>
                  <a:lnTo>
                    <a:pt x="558" y="0"/>
                  </a:lnTo>
                  <a:lnTo>
                    <a:pt x="536" y="2"/>
                  </a:lnTo>
                  <a:lnTo>
                    <a:pt x="512" y="8"/>
                  </a:lnTo>
                  <a:lnTo>
                    <a:pt x="490" y="16"/>
                  </a:lnTo>
                  <a:lnTo>
                    <a:pt x="468" y="28"/>
                  </a:lnTo>
                  <a:lnTo>
                    <a:pt x="446" y="40"/>
                  </a:lnTo>
                  <a:lnTo>
                    <a:pt x="426" y="56"/>
                  </a:lnTo>
                  <a:lnTo>
                    <a:pt x="406" y="74"/>
                  </a:lnTo>
                  <a:lnTo>
                    <a:pt x="388" y="94"/>
                  </a:lnTo>
                  <a:lnTo>
                    <a:pt x="224" y="24"/>
                  </a:lnTo>
                  <a:lnTo>
                    <a:pt x="0" y="554"/>
                  </a:lnTo>
                  <a:lnTo>
                    <a:pt x="694" y="848"/>
                  </a:lnTo>
                  <a:lnTo>
                    <a:pt x="918" y="318"/>
                  </a:lnTo>
                  <a:lnTo>
                    <a:pt x="714" y="232"/>
                  </a:lnTo>
                  <a:close/>
                  <a:moveTo>
                    <a:pt x="560" y="82"/>
                  </a:moveTo>
                  <a:lnTo>
                    <a:pt x="560" y="82"/>
                  </a:lnTo>
                  <a:lnTo>
                    <a:pt x="574" y="82"/>
                  </a:lnTo>
                  <a:lnTo>
                    <a:pt x="586" y="84"/>
                  </a:lnTo>
                  <a:lnTo>
                    <a:pt x="598" y="88"/>
                  </a:lnTo>
                  <a:lnTo>
                    <a:pt x="608" y="94"/>
                  </a:lnTo>
                  <a:lnTo>
                    <a:pt x="608" y="94"/>
                  </a:lnTo>
                  <a:lnTo>
                    <a:pt x="618" y="102"/>
                  </a:lnTo>
                  <a:lnTo>
                    <a:pt x="626" y="112"/>
                  </a:lnTo>
                  <a:lnTo>
                    <a:pt x="632" y="124"/>
                  </a:lnTo>
                  <a:lnTo>
                    <a:pt x="638" y="138"/>
                  </a:lnTo>
                  <a:lnTo>
                    <a:pt x="640" y="152"/>
                  </a:lnTo>
                  <a:lnTo>
                    <a:pt x="642" y="166"/>
                  </a:lnTo>
                  <a:lnTo>
                    <a:pt x="640" y="184"/>
                  </a:lnTo>
                  <a:lnTo>
                    <a:pt x="638" y="200"/>
                  </a:lnTo>
                  <a:lnTo>
                    <a:pt x="466" y="128"/>
                  </a:lnTo>
                  <a:lnTo>
                    <a:pt x="466" y="128"/>
                  </a:lnTo>
                  <a:lnTo>
                    <a:pt x="488" y="108"/>
                  </a:lnTo>
                  <a:lnTo>
                    <a:pt x="512" y="94"/>
                  </a:lnTo>
                  <a:lnTo>
                    <a:pt x="536" y="86"/>
                  </a:lnTo>
                  <a:lnTo>
                    <a:pt x="548" y="82"/>
                  </a:lnTo>
                  <a:lnTo>
                    <a:pt x="560" y="82"/>
                  </a:lnTo>
                  <a:lnTo>
                    <a:pt x="560" y="82"/>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09" name="Freeform 57"/>
            <p:cNvSpPr/>
            <p:nvPr/>
          </p:nvSpPr>
          <p:spPr bwMode="auto">
            <a:xfrm>
              <a:off x="9686192" y="7502281"/>
              <a:ext cx="441325" cy="317500"/>
            </a:xfrm>
            <a:custGeom>
              <a:avLst/>
              <a:gdLst>
                <a:gd name="T0" fmla="*/ 14 w 278"/>
                <a:gd name="T1" fmla="*/ 90 h 200"/>
                <a:gd name="T2" fmla="*/ 14 w 278"/>
                <a:gd name="T3" fmla="*/ 90 h 200"/>
                <a:gd name="T4" fmla="*/ 38 w 278"/>
                <a:gd name="T5" fmla="*/ 66 h 200"/>
                <a:gd name="T6" fmla="*/ 62 w 278"/>
                <a:gd name="T7" fmla="*/ 46 h 200"/>
                <a:gd name="T8" fmla="*/ 88 w 278"/>
                <a:gd name="T9" fmla="*/ 32 h 200"/>
                <a:gd name="T10" fmla="*/ 116 w 278"/>
                <a:gd name="T11" fmla="*/ 22 h 200"/>
                <a:gd name="T12" fmla="*/ 130 w 278"/>
                <a:gd name="T13" fmla="*/ 18 h 200"/>
                <a:gd name="T14" fmla="*/ 142 w 278"/>
                <a:gd name="T15" fmla="*/ 16 h 200"/>
                <a:gd name="T16" fmla="*/ 156 w 278"/>
                <a:gd name="T17" fmla="*/ 16 h 200"/>
                <a:gd name="T18" fmla="*/ 168 w 278"/>
                <a:gd name="T19" fmla="*/ 16 h 200"/>
                <a:gd name="T20" fmla="*/ 182 w 278"/>
                <a:gd name="T21" fmla="*/ 20 h 200"/>
                <a:gd name="T22" fmla="*/ 194 w 278"/>
                <a:gd name="T23" fmla="*/ 22 h 200"/>
                <a:gd name="T24" fmla="*/ 204 w 278"/>
                <a:gd name="T25" fmla="*/ 28 h 200"/>
                <a:gd name="T26" fmla="*/ 216 w 278"/>
                <a:gd name="T27" fmla="*/ 34 h 200"/>
                <a:gd name="T28" fmla="*/ 216 w 278"/>
                <a:gd name="T29" fmla="*/ 34 h 200"/>
                <a:gd name="T30" fmla="*/ 230 w 278"/>
                <a:gd name="T31" fmla="*/ 48 h 200"/>
                <a:gd name="T32" fmla="*/ 244 w 278"/>
                <a:gd name="T33" fmla="*/ 64 h 200"/>
                <a:gd name="T34" fmla="*/ 252 w 278"/>
                <a:gd name="T35" fmla="*/ 82 h 200"/>
                <a:gd name="T36" fmla="*/ 258 w 278"/>
                <a:gd name="T37" fmla="*/ 102 h 200"/>
                <a:gd name="T38" fmla="*/ 262 w 278"/>
                <a:gd name="T39" fmla="*/ 122 h 200"/>
                <a:gd name="T40" fmla="*/ 262 w 278"/>
                <a:gd name="T41" fmla="*/ 146 h 200"/>
                <a:gd name="T42" fmla="*/ 260 w 278"/>
                <a:gd name="T43" fmla="*/ 170 h 200"/>
                <a:gd name="T44" fmla="*/ 254 w 278"/>
                <a:gd name="T45" fmla="*/ 192 h 200"/>
                <a:gd name="T46" fmla="*/ 254 w 278"/>
                <a:gd name="T47" fmla="*/ 192 h 200"/>
                <a:gd name="T48" fmla="*/ 268 w 278"/>
                <a:gd name="T49" fmla="*/ 200 h 200"/>
                <a:gd name="T50" fmla="*/ 268 w 278"/>
                <a:gd name="T51" fmla="*/ 200 h 200"/>
                <a:gd name="T52" fmla="*/ 274 w 278"/>
                <a:gd name="T53" fmla="*/ 174 h 200"/>
                <a:gd name="T54" fmla="*/ 278 w 278"/>
                <a:gd name="T55" fmla="*/ 148 h 200"/>
                <a:gd name="T56" fmla="*/ 278 w 278"/>
                <a:gd name="T57" fmla="*/ 122 h 200"/>
                <a:gd name="T58" fmla="*/ 274 w 278"/>
                <a:gd name="T59" fmla="*/ 98 h 200"/>
                <a:gd name="T60" fmla="*/ 268 w 278"/>
                <a:gd name="T61" fmla="*/ 74 h 200"/>
                <a:gd name="T62" fmla="*/ 256 w 278"/>
                <a:gd name="T63" fmla="*/ 54 h 200"/>
                <a:gd name="T64" fmla="*/ 242 w 278"/>
                <a:gd name="T65" fmla="*/ 36 h 200"/>
                <a:gd name="T66" fmla="*/ 226 w 278"/>
                <a:gd name="T67" fmla="*/ 20 h 200"/>
                <a:gd name="T68" fmla="*/ 226 w 278"/>
                <a:gd name="T69" fmla="*/ 20 h 200"/>
                <a:gd name="T70" fmla="*/ 214 w 278"/>
                <a:gd name="T71" fmla="*/ 14 h 200"/>
                <a:gd name="T72" fmla="*/ 200 w 278"/>
                <a:gd name="T73" fmla="*/ 8 h 200"/>
                <a:gd name="T74" fmla="*/ 186 w 278"/>
                <a:gd name="T75" fmla="*/ 4 h 200"/>
                <a:gd name="T76" fmla="*/ 172 w 278"/>
                <a:gd name="T77" fmla="*/ 0 h 200"/>
                <a:gd name="T78" fmla="*/ 158 w 278"/>
                <a:gd name="T79" fmla="*/ 0 h 200"/>
                <a:gd name="T80" fmla="*/ 144 w 278"/>
                <a:gd name="T81" fmla="*/ 0 h 200"/>
                <a:gd name="T82" fmla="*/ 128 w 278"/>
                <a:gd name="T83" fmla="*/ 2 h 200"/>
                <a:gd name="T84" fmla="*/ 114 w 278"/>
                <a:gd name="T85" fmla="*/ 6 h 200"/>
                <a:gd name="T86" fmla="*/ 98 w 278"/>
                <a:gd name="T87" fmla="*/ 12 h 200"/>
                <a:gd name="T88" fmla="*/ 82 w 278"/>
                <a:gd name="T89" fmla="*/ 18 h 200"/>
                <a:gd name="T90" fmla="*/ 68 w 278"/>
                <a:gd name="T91" fmla="*/ 26 h 200"/>
                <a:gd name="T92" fmla="*/ 54 w 278"/>
                <a:gd name="T93" fmla="*/ 34 h 200"/>
                <a:gd name="T94" fmla="*/ 40 w 278"/>
                <a:gd name="T95" fmla="*/ 46 h 200"/>
                <a:gd name="T96" fmla="*/ 26 w 278"/>
                <a:gd name="T97" fmla="*/ 56 h 200"/>
                <a:gd name="T98" fmla="*/ 12 w 278"/>
                <a:gd name="T99" fmla="*/ 70 h 200"/>
                <a:gd name="T100" fmla="*/ 0 w 278"/>
                <a:gd name="T101" fmla="*/ 84 h 200"/>
                <a:gd name="T102" fmla="*/ 0 w 278"/>
                <a:gd name="T103" fmla="*/ 84 h 200"/>
                <a:gd name="T104" fmla="*/ 14 w 278"/>
                <a:gd name="T105" fmla="*/ 90 h 200"/>
                <a:gd name="T106" fmla="*/ 14 w 278"/>
                <a:gd name="T107" fmla="*/ 9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8" h="200">
                  <a:moveTo>
                    <a:pt x="14" y="90"/>
                  </a:moveTo>
                  <a:lnTo>
                    <a:pt x="14" y="90"/>
                  </a:lnTo>
                  <a:lnTo>
                    <a:pt x="38" y="66"/>
                  </a:lnTo>
                  <a:lnTo>
                    <a:pt x="62" y="46"/>
                  </a:lnTo>
                  <a:lnTo>
                    <a:pt x="88" y="32"/>
                  </a:lnTo>
                  <a:lnTo>
                    <a:pt x="116" y="22"/>
                  </a:lnTo>
                  <a:lnTo>
                    <a:pt x="130" y="18"/>
                  </a:lnTo>
                  <a:lnTo>
                    <a:pt x="142" y="16"/>
                  </a:lnTo>
                  <a:lnTo>
                    <a:pt x="156" y="16"/>
                  </a:lnTo>
                  <a:lnTo>
                    <a:pt x="168" y="16"/>
                  </a:lnTo>
                  <a:lnTo>
                    <a:pt x="182" y="20"/>
                  </a:lnTo>
                  <a:lnTo>
                    <a:pt x="194" y="22"/>
                  </a:lnTo>
                  <a:lnTo>
                    <a:pt x="204" y="28"/>
                  </a:lnTo>
                  <a:lnTo>
                    <a:pt x="216" y="34"/>
                  </a:lnTo>
                  <a:lnTo>
                    <a:pt x="216" y="34"/>
                  </a:lnTo>
                  <a:lnTo>
                    <a:pt x="230" y="48"/>
                  </a:lnTo>
                  <a:lnTo>
                    <a:pt x="244" y="64"/>
                  </a:lnTo>
                  <a:lnTo>
                    <a:pt x="252" y="82"/>
                  </a:lnTo>
                  <a:lnTo>
                    <a:pt x="258" y="102"/>
                  </a:lnTo>
                  <a:lnTo>
                    <a:pt x="262" y="122"/>
                  </a:lnTo>
                  <a:lnTo>
                    <a:pt x="262" y="146"/>
                  </a:lnTo>
                  <a:lnTo>
                    <a:pt x="260" y="170"/>
                  </a:lnTo>
                  <a:lnTo>
                    <a:pt x="254" y="192"/>
                  </a:lnTo>
                  <a:lnTo>
                    <a:pt x="254" y="192"/>
                  </a:lnTo>
                  <a:lnTo>
                    <a:pt x="268" y="200"/>
                  </a:lnTo>
                  <a:lnTo>
                    <a:pt x="268" y="200"/>
                  </a:lnTo>
                  <a:lnTo>
                    <a:pt x="274" y="174"/>
                  </a:lnTo>
                  <a:lnTo>
                    <a:pt x="278" y="148"/>
                  </a:lnTo>
                  <a:lnTo>
                    <a:pt x="278" y="122"/>
                  </a:lnTo>
                  <a:lnTo>
                    <a:pt x="274" y="98"/>
                  </a:lnTo>
                  <a:lnTo>
                    <a:pt x="268" y="74"/>
                  </a:lnTo>
                  <a:lnTo>
                    <a:pt x="256" y="54"/>
                  </a:lnTo>
                  <a:lnTo>
                    <a:pt x="242" y="36"/>
                  </a:lnTo>
                  <a:lnTo>
                    <a:pt x="226" y="20"/>
                  </a:lnTo>
                  <a:lnTo>
                    <a:pt x="226" y="20"/>
                  </a:lnTo>
                  <a:lnTo>
                    <a:pt x="214" y="14"/>
                  </a:lnTo>
                  <a:lnTo>
                    <a:pt x="200" y="8"/>
                  </a:lnTo>
                  <a:lnTo>
                    <a:pt x="186" y="4"/>
                  </a:lnTo>
                  <a:lnTo>
                    <a:pt x="172" y="0"/>
                  </a:lnTo>
                  <a:lnTo>
                    <a:pt x="158" y="0"/>
                  </a:lnTo>
                  <a:lnTo>
                    <a:pt x="144" y="0"/>
                  </a:lnTo>
                  <a:lnTo>
                    <a:pt x="128" y="2"/>
                  </a:lnTo>
                  <a:lnTo>
                    <a:pt x="114" y="6"/>
                  </a:lnTo>
                  <a:lnTo>
                    <a:pt x="98" y="12"/>
                  </a:lnTo>
                  <a:lnTo>
                    <a:pt x="82" y="18"/>
                  </a:lnTo>
                  <a:lnTo>
                    <a:pt x="68" y="26"/>
                  </a:lnTo>
                  <a:lnTo>
                    <a:pt x="54" y="34"/>
                  </a:lnTo>
                  <a:lnTo>
                    <a:pt x="40" y="46"/>
                  </a:lnTo>
                  <a:lnTo>
                    <a:pt x="26" y="56"/>
                  </a:lnTo>
                  <a:lnTo>
                    <a:pt x="12" y="70"/>
                  </a:lnTo>
                  <a:lnTo>
                    <a:pt x="0" y="84"/>
                  </a:lnTo>
                  <a:lnTo>
                    <a:pt x="0" y="84"/>
                  </a:lnTo>
                  <a:lnTo>
                    <a:pt x="14" y="90"/>
                  </a:lnTo>
                  <a:lnTo>
                    <a:pt x="14" y="9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0" name="Freeform 58"/>
            <p:cNvSpPr/>
            <p:nvPr/>
          </p:nvSpPr>
          <p:spPr bwMode="auto">
            <a:xfrm>
              <a:off x="12035692" y="5616331"/>
              <a:ext cx="403225" cy="476250"/>
            </a:xfrm>
            <a:custGeom>
              <a:avLst/>
              <a:gdLst>
                <a:gd name="T0" fmla="*/ 206 w 254"/>
                <a:gd name="T1" fmla="*/ 278 h 300"/>
                <a:gd name="T2" fmla="*/ 224 w 254"/>
                <a:gd name="T3" fmla="*/ 260 h 300"/>
                <a:gd name="T4" fmla="*/ 246 w 254"/>
                <a:gd name="T5" fmla="*/ 242 h 300"/>
                <a:gd name="T6" fmla="*/ 248 w 254"/>
                <a:gd name="T7" fmla="*/ 240 h 300"/>
                <a:gd name="T8" fmla="*/ 254 w 254"/>
                <a:gd name="T9" fmla="*/ 218 h 300"/>
                <a:gd name="T10" fmla="*/ 252 w 254"/>
                <a:gd name="T11" fmla="*/ 194 h 300"/>
                <a:gd name="T12" fmla="*/ 248 w 254"/>
                <a:gd name="T13" fmla="*/ 184 h 300"/>
                <a:gd name="T14" fmla="*/ 244 w 254"/>
                <a:gd name="T15" fmla="*/ 156 h 300"/>
                <a:gd name="T16" fmla="*/ 240 w 254"/>
                <a:gd name="T17" fmla="*/ 146 h 300"/>
                <a:gd name="T18" fmla="*/ 226 w 254"/>
                <a:gd name="T19" fmla="*/ 130 h 300"/>
                <a:gd name="T20" fmla="*/ 204 w 254"/>
                <a:gd name="T21" fmla="*/ 118 h 300"/>
                <a:gd name="T22" fmla="*/ 198 w 254"/>
                <a:gd name="T23" fmla="*/ 114 h 300"/>
                <a:gd name="T24" fmla="*/ 212 w 254"/>
                <a:gd name="T25" fmla="*/ 84 h 300"/>
                <a:gd name="T26" fmla="*/ 240 w 254"/>
                <a:gd name="T27" fmla="*/ 40 h 300"/>
                <a:gd name="T28" fmla="*/ 246 w 254"/>
                <a:gd name="T29" fmla="*/ 34 h 300"/>
                <a:gd name="T30" fmla="*/ 250 w 254"/>
                <a:gd name="T31" fmla="*/ 20 h 300"/>
                <a:gd name="T32" fmla="*/ 248 w 254"/>
                <a:gd name="T33" fmla="*/ 10 h 300"/>
                <a:gd name="T34" fmla="*/ 242 w 254"/>
                <a:gd name="T35" fmla="*/ 2 h 300"/>
                <a:gd name="T36" fmla="*/ 230 w 254"/>
                <a:gd name="T37" fmla="*/ 0 h 300"/>
                <a:gd name="T38" fmla="*/ 216 w 254"/>
                <a:gd name="T39" fmla="*/ 2 h 300"/>
                <a:gd name="T40" fmla="*/ 200 w 254"/>
                <a:gd name="T41" fmla="*/ 12 h 300"/>
                <a:gd name="T42" fmla="*/ 180 w 254"/>
                <a:gd name="T43" fmla="*/ 30 h 300"/>
                <a:gd name="T44" fmla="*/ 170 w 254"/>
                <a:gd name="T45" fmla="*/ 42 h 300"/>
                <a:gd name="T46" fmla="*/ 132 w 254"/>
                <a:gd name="T47" fmla="*/ 94 h 300"/>
                <a:gd name="T48" fmla="*/ 116 w 254"/>
                <a:gd name="T49" fmla="*/ 110 h 300"/>
                <a:gd name="T50" fmla="*/ 96 w 254"/>
                <a:gd name="T51" fmla="*/ 120 h 300"/>
                <a:gd name="T52" fmla="*/ 96 w 254"/>
                <a:gd name="T53" fmla="*/ 116 h 300"/>
                <a:gd name="T54" fmla="*/ 86 w 254"/>
                <a:gd name="T55" fmla="*/ 104 h 300"/>
                <a:gd name="T56" fmla="*/ 58 w 254"/>
                <a:gd name="T57" fmla="*/ 72 h 300"/>
                <a:gd name="T58" fmla="*/ 46 w 254"/>
                <a:gd name="T59" fmla="*/ 58 h 300"/>
                <a:gd name="T60" fmla="*/ 36 w 254"/>
                <a:gd name="T61" fmla="*/ 50 h 300"/>
                <a:gd name="T62" fmla="*/ 18 w 254"/>
                <a:gd name="T63" fmla="*/ 50 h 300"/>
                <a:gd name="T64" fmla="*/ 4 w 254"/>
                <a:gd name="T65" fmla="*/ 60 h 300"/>
                <a:gd name="T66" fmla="*/ 0 w 254"/>
                <a:gd name="T67" fmla="*/ 64 h 300"/>
                <a:gd name="T68" fmla="*/ 16 w 254"/>
                <a:gd name="T69" fmla="*/ 82 h 300"/>
                <a:gd name="T70" fmla="*/ 30 w 254"/>
                <a:gd name="T71" fmla="*/ 106 h 300"/>
                <a:gd name="T72" fmla="*/ 50 w 254"/>
                <a:gd name="T73" fmla="*/ 166 h 300"/>
                <a:gd name="T74" fmla="*/ 60 w 254"/>
                <a:gd name="T75" fmla="*/ 226 h 300"/>
                <a:gd name="T76" fmla="*/ 64 w 254"/>
                <a:gd name="T77" fmla="*/ 272 h 300"/>
                <a:gd name="T78" fmla="*/ 92 w 254"/>
                <a:gd name="T79" fmla="*/ 288 h 300"/>
                <a:gd name="T80" fmla="*/ 116 w 254"/>
                <a:gd name="T81" fmla="*/ 292 h 300"/>
                <a:gd name="T82" fmla="*/ 156 w 254"/>
                <a:gd name="T83" fmla="*/ 296 h 300"/>
                <a:gd name="T84" fmla="*/ 174 w 254"/>
                <a:gd name="T85"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300">
                  <a:moveTo>
                    <a:pt x="174" y="300"/>
                  </a:moveTo>
                  <a:lnTo>
                    <a:pt x="206" y="278"/>
                  </a:lnTo>
                  <a:lnTo>
                    <a:pt x="206" y="278"/>
                  </a:lnTo>
                  <a:lnTo>
                    <a:pt x="224" y="260"/>
                  </a:lnTo>
                  <a:lnTo>
                    <a:pt x="246" y="242"/>
                  </a:lnTo>
                  <a:lnTo>
                    <a:pt x="246" y="242"/>
                  </a:lnTo>
                  <a:lnTo>
                    <a:pt x="248" y="240"/>
                  </a:lnTo>
                  <a:lnTo>
                    <a:pt x="248" y="240"/>
                  </a:lnTo>
                  <a:lnTo>
                    <a:pt x="252" y="230"/>
                  </a:lnTo>
                  <a:lnTo>
                    <a:pt x="254" y="218"/>
                  </a:lnTo>
                  <a:lnTo>
                    <a:pt x="254" y="206"/>
                  </a:lnTo>
                  <a:lnTo>
                    <a:pt x="252" y="194"/>
                  </a:lnTo>
                  <a:lnTo>
                    <a:pt x="252" y="194"/>
                  </a:lnTo>
                  <a:lnTo>
                    <a:pt x="248" y="184"/>
                  </a:lnTo>
                  <a:lnTo>
                    <a:pt x="246" y="176"/>
                  </a:lnTo>
                  <a:lnTo>
                    <a:pt x="244" y="156"/>
                  </a:lnTo>
                  <a:lnTo>
                    <a:pt x="244" y="156"/>
                  </a:lnTo>
                  <a:lnTo>
                    <a:pt x="240" y="146"/>
                  </a:lnTo>
                  <a:lnTo>
                    <a:pt x="234" y="136"/>
                  </a:lnTo>
                  <a:lnTo>
                    <a:pt x="226" y="130"/>
                  </a:lnTo>
                  <a:lnTo>
                    <a:pt x="218" y="124"/>
                  </a:lnTo>
                  <a:lnTo>
                    <a:pt x="204" y="118"/>
                  </a:lnTo>
                  <a:lnTo>
                    <a:pt x="198" y="114"/>
                  </a:lnTo>
                  <a:lnTo>
                    <a:pt x="198" y="114"/>
                  </a:lnTo>
                  <a:lnTo>
                    <a:pt x="202" y="104"/>
                  </a:lnTo>
                  <a:lnTo>
                    <a:pt x="212" y="84"/>
                  </a:lnTo>
                  <a:lnTo>
                    <a:pt x="226" y="60"/>
                  </a:lnTo>
                  <a:lnTo>
                    <a:pt x="240" y="40"/>
                  </a:lnTo>
                  <a:lnTo>
                    <a:pt x="240" y="40"/>
                  </a:lnTo>
                  <a:lnTo>
                    <a:pt x="246" y="34"/>
                  </a:lnTo>
                  <a:lnTo>
                    <a:pt x="248" y="26"/>
                  </a:lnTo>
                  <a:lnTo>
                    <a:pt x="250" y="20"/>
                  </a:lnTo>
                  <a:lnTo>
                    <a:pt x="250" y="14"/>
                  </a:lnTo>
                  <a:lnTo>
                    <a:pt x="248" y="10"/>
                  </a:lnTo>
                  <a:lnTo>
                    <a:pt x="246" y="6"/>
                  </a:lnTo>
                  <a:lnTo>
                    <a:pt x="242" y="2"/>
                  </a:lnTo>
                  <a:lnTo>
                    <a:pt x="236" y="0"/>
                  </a:lnTo>
                  <a:lnTo>
                    <a:pt x="230" y="0"/>
                  </a:lnTo>
                  <a:lnTo>
                    <a:pt x="224" y="0"/>
                  </a:lnTo>
                  <a:lnTo>
                    <a:pt x="216" y="2"/>
                  </a:lnTo>
                  <a:lnTo>
                    <a:pt x="208" y="6"/>
                  </a:lnTo>
                  <a:lnTo>
                    <a:pt x="200" y="12"/>
                  </a:lnTo>
                  <a:lnTo>
                    <a:pt x="190" y="20"/>
                  </a:lnTo>
                  <a:lnTo>
                    <a:pt x="180" y="30"/>
                  </a:lnTo>
                  <a:lnTo>
                    <a:pt x="170" y="42"/>
                  </a:lnTo>
                  <a:lnTo>
                    <a:pt x="170" y="42"/>
                  </a:lnTo>
                  <a:lnTo>
                    <a:pt x="150" y="72"/>
                  </a:lnTo>
                  <a:lnTo>
                    <a:pt x="132" y="94"/>
                  </a:lnTo>
                  <a:lnTo>
                    <a:pt x="124" y="104"/>
                  </a:lnTo>
                  <a:lnTo>
                    <a:pt x="116" y="110"/>
                  </a:lnTo>
                  <a:lnTo>
                    <a:pt x="106" y="116"/>
                  </a:lnTo>
                  <a:lnTo>
                    <a:pt x="96" y="120"/>
                  </a:lnTo>
                  <a:lnTo>
                    <a:pt x="96" y="120"/>
                  </a:lnTo>
                  <a:lnTo>
                    <a:pt x="96" y="116"/>
                  </a:lnTo>
                  <a:lnTo>
                    <a:pt x="94" y="114"/>
                  </a:lnTo>
                  <a:lnTo>
                    <a:pt x="86" y="104"/>
                  </a:lnTo>
                  <a:lnTo>
                    <a:pt x="72" y="92"/>
                  </a:lnTo>
                  <a:lnTo>
                    <a:pt x="58" y="72"/>
                  </a:lnTo>
                  <a:lnTo>
                    <a:pt x="58" y="72"/>
                  </a:lnTo>
                  <a:lnTo>
                    <a:pt x="46" y="58"/>
                  </a:lnTo>
                  <a:lnTo>
                    <a:pt x="42" y="54"/>
                  </a:lnTo>
                  <a:lnTo>
                    <a:pt x="36" y="50"/>
                  </a:lnTo>
                  <a:lnTo>
                    <a:pt x="26" y="48"/>
                  </a:lnTo>
                  <a:lnTo>
                    <a:pt x="18" y="50"/>
                  </a:lnTo>
                  <a:lnTo>
                    <a:pt x="10" y="54"/>
                  </a:lnTo>
                  <a:lnTo>
                    <a:pt x="4" y="60"/>
                  </a:lnTo>
                  <a:lnTo>
                    <a:pt x="0" y="64"/>
                  </a:lnTo>
                  <a:lnTo>
                    <a:pt x="0" y="64"/>
                  </a:lnTo>
                  <a:lnTo>
                    <a:pt x="8" y="72"/>
                  </a:lnTo>
                  <a:lnTo>
                    <a:pt x="16" y="82"/>
                  </a:lnTo>
                  <a:lnTo>
                    <a:pt x="24" y="94"/>
                  </a:lnTo>
                  <a:lnTo>
                    <a:pt x="30" y="106"/>
                  </a:lnTo>
                  <a:lnTo>
                    <a:pt x="40" y="136"/>
                  </a:lnTo>
                  <a:lnTo>
                    <a:pt x="50" y="166"/>
                  </a:lnTo>
                  <a:lnTo>
                    <a:pt x="56" y="198"/>
                  </a:lnTo>
                  <a:lnTo>
                    <a:pt x="60" y="226"/>
                  </a:lnTo>
                  <a:lnTo>
                    <a:pt x="64" y="272"/>
                  </a:lnTo>
                  <a:lnTo>
                    <a:pt x="64" y="272"/>
                  </a:lnTo>
                  <a:lnTo>
                    <a:pt x="78" y="282"/>
                  </a:lnTo>
                  <a:lnTo>
                    <a:pt x="92" y="288"/>
                  </a:lnTo>
                  <a:lnTo>
                    <a:pt x="104" y="292"/>
                  </a:lnTo>
                  <a:lnTo>
                    <a:pt x="116" y="292"/>
                  </a:lnTo>
                  <a:lnTo>
                    <a:pt x="140" y="294"/>
                  </a:lnTo>
                  <a:lnTo>
                    <a:pt x="156" y="296"/>
                  </a:lnTo>
                  <a:lnTo>
                    <a:pt x="174" y="300"/>
                  </a:lnTo>
                  <a:lnTo>
                    <a:pt x="174" y="300"/>
                  </a:lnTo>
                  <a:close/>
                </a:path>
              </a:pathLst>
            </a:custGeom>
            <a:solidFill>
              <a:srgbClr val="FEDB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1" name="Freeform 59"/>
            <p:cNvSpPr/>
            <p:nvPr/>
          </p:nvSpPr>
          <p:spPr bwMode="auto">
            <a:xfrm>
              <a:off x="11464192" y="6003681"/>
              <a:ext cx="873125" cy="733425"/>
            </a:xfrm>
            <a:custGeom>
              <a:avLst/>
              <a:gdLst>
                <a:gd name="T0" fmla="*/ 414 w 550"/>
                <a:gd name="T1" fmla="*/ 16 h 462"/>
                <a:gd name="T2" fmla="*/ 414 w 550"/>
                <a:gd name="T3" fmla="*/ 16 h 462"/>
                <a:gd name="T4" fmla="*/ 410 w 550"/>
                <a:gd name="T5" fmla="*/ 34 h 462"/>
                <a:gd name="T6" fmla="*/ 404 w 550"/>
                <a:gd name="T7" fmla="*/ 50 h 462"/>
                <a:gd name="T8" fmla="*/ 390 w 550"/>
                <a:gd name="T9" fmla="*/ 80 h 462"/>
                <a:gd name="T10" fmla="*/ 374 w 550"/>
                <a:gd name="T11" fmla="*/ 106 h 462"/>
                <a:gd name="T12" fmla="*/ 352 w 550"/>
                <a:gd name="T13" fmla="*/ 132 h 462"/>
                <a:gd name="T14" fmla="*/ 328 w 550"/>
                <a:gd name="T15" fmla="*/ 154 h 462"/>
                <a:gd name="T16" fmla="*/ 302 w 550"/>
                <a:gd name="T17" fmla="*/ 174 h 462"/>
                <a:gd name="T18" fmla="*/ 274 w 550"/>
                <a:gd name="T19" fmla="*/ 192 h 462"/>
                <a:gd name="T20" fmla="*/ 246 w 550"/>
                <a:gd name="T21" fmla="*/ 208 h 462"/>
                <a:gd name="T22" fmla="*/ 214 w 550"/>
                <a:gd name="T23" fmla="*/ 222 h 462"/>
                <a:gd name="T24" fmla="*/ 182 w 550"/>
                <a:gd name="T25" fmla="*/ 236 h 462"/>
                <a:gd name="T26" fmla="*/ 150 w 550"/>
                <a:gd name="T27" fmla="*/ 246 h 462"/>
                <a:gd name="T28" fmla="*/ 118 w 550"/>
                <a:gd name="T29" fmla="*/ 256 h 462"/>
                <a:gd name="T30" fmla="*/ 58 w 550"/>
                <a:gd name="T31" fmla="*/ 270 h 462"/>
                <a:gd name="T32" fmla="*/ 0 w 550"/>
                <a:gd name="T33" fmla="*/ 280 h 462"/>
                <a:gd name="T34" fmla="*/ 0 w 550"/>
                <a:gd name="T35" fmla="*/ 280 h 462"/>
                <a:gd name="T36" fmla="*/ 0 w 550"/>
                <a:gd name="T37" fmla="*/ 326 h 462"/>
                <a:gd name="T38" fmla="*/ 2 w 550"/>
                <a:gd name="T39" fmla="*/ 370 h 462"/>
                <a:gd name="T40" fmla="*/ 6 w 550"/>
                <a:gd name="T41" fmla="*/ 462 h 462"/>
                <a:gd name="T42" fmla="*/ 6 w 550"/>
                <a:gd name="T43" fmla="*/ 462 h 462"/>
                <a:gd name="T44" fmla="*/ 14 w 550"/>
                <a:gd name="T45" fmla="*/ 462 h 462"/>
                <a:gd name="T46" fmla="*/ 14 w 550"/>
                <a:gd name="T47" fmla="*/ 462 h 462"/>
                <a:gd name="T48" fmla="*/ 52 w 550"/>
                <a:gd name="T49" fmla="*/ 462 h 462"/>
                <a:gd name="T50" fmla="*/ 86 w 550"/>
                <a:gd name="T51" fmla="*/ 458 h 462"/>
                <a:gd name="T52" fmla="*/ 120 w 550"/>
                <a:gd name="T53" fmla="*/ 452 h 462"/>
                <a:gd name="T54" fmla="*/ 154 w 550"/>
                <a:gd name="T55" fmla="*/ 444 h 462"/>
                <a:gd name="T56" fmla="*/ 184 w 550"/>
                <a:gd name="T57" fmla="*/ 434 h 462"/>
                <a:gd name="T58" fmla="*/ 214 w 550"/>
                <a:gd name="T59" fmla="*/ 424 h 462"/>
                <a:gd name="T60" fmla="*/ 242 w 550"/>
                <a:gd name="T61" fmla="*/ 412 h 462"/>
                <a:gd name="T62" fmla="*/ 268 w 550"/>
                <a:gd name="T63" fmla="*/ 396 h 462"/>
                <a:gd name="T64" fmla="*/ 294 w 550"/>
                <a:gd name="T65" fmla="*/ 382 h 462"/>
                <a:gd name="T66" fmla="*/ 318 w 550"/>
                <a:gd name="T67" fmla="*/ 366 h 462"/>
                <a:gd name="T68" fmla="*/ 340 w 550"/>
                <a:gd name="T69" fmla="*/ 348 h 462"/>
                <a:gd name="T70" fmla="*/ 362 w 550"/>
                <a:gd name="T71" fmla="*/ 330 h 462"/>
                <a:gd name="T72" fmla="*/ 382 w 550"/>
                <a:gd name="T73" fmla="*/ 312 h 462"/>
                <a:gd name="T74" fmla="*/ 400 w 550"/>
                <a:gd name="T75" fmla="*/ 292 h 462"/>
                <a:gd name="T76" fmla="*/ 434 w 550"/>
                <a:gd name="T77" fmla="*/ 254 h 462"/>
                <a:gd name="T78" fmla="*/ 462 w 550"/>
                <a:gd name="T79" fmla="*/ 214 h 462"/>
                <a:gd name="T80" fmla="*/ 488 w 550"/>
                <a:gd name="T81" fmla="*/ 176 h 462"/>
                <a:gd name="T82" fmla="*/ 508 w 550"/>
                <a:gd name="T83" fmla="*/ 142 h 462"/>
                <a:gd name="T84" fmla="*/ 524 w 550"/>
                <a:gd name="T85" fmla="*/ 110 h 462"/>
                <a:gd name="T86" fmla="*/ 544 w 550"/>
                <a:gd name="T87" fmla="*/ 62 h 462"/>
                <a:gd name="T88" fmla="*/ 550 w 550"/>
                <a:gd name="T89" fmla="*/ 44 h 462"/>
                <a:gd name="T90" fmla="*/ 550 w 550"/>
                <a:gd name="T91" fmla="*/ 44 h 462"/>
                <a:gd name="T92" fmla="*/ 542 w 550"/>
                <a:gd name="T93" fmla="*/ 30 h 462"/>
                <a:gd name="T94" fmla="*/ 534 w 550"/>
                <a:gd name="T95" fmla="*/ 20 h 462"/>
                <a:gd name="T96" fmla="*/ 524 w 550"/>
                <a:gd name="T97" fmla="*/ 12 h 462"/>
                <a:gd name="T98" fmla="*/ 512 w 550"/>
                <a:gd name="T99" fmla="*/ 6 h 462"/>
                <a:gd name="T100" fmla="*/ 502 w 550"/>
                <a:gd name="T101" fmla="*/ 2 h 462"/>
                <a:gd name="T102" fmla="*/ 490 w 550"/>
                <a:gd name="T103" fmla="*/ 0 h 462"/>
                <a:gd name="T104" fmla="*/ 478 w 550"/>
                <a:gd name="T105" fmla="*/ 0 h 462"/>
                <a:gd name="T106" fmla="*/ 468 w 550"/>
                <a:gd name="T107" fmla="*/ 0 h 462"/>
                <a:gd name="T108" fmla="*/ 448 w 550"/>
                <a:gd name="T109" fmla="*/ 4 h 462"/>
                <a:gd name="T110" fmla="*/ 430 w 550"/>
                <a:gd name="T111" fmla="*/ 10 h 462"/>
                <a:gd name="T112" fmla="*/ 414 w 550"/>
                <a:gd name="T113" fmla="*/ 16 h 462"/>
                <a:gd name="T114" fmla="*/ 414 w 550"/>
                <a:gd name="T115" fmla="*/ 1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0" h="462">
                  <a:moveTo>
                    <a:pt x="414" y="16"/>
                  </a:moveTo>
                  <a:lnTo>
                    <a:pt x="414" y="16"/>
                  </a:lnTo>
                  <a:lnTo>
                    <a:pt x="410" y="34"/>
                  </a:lnTo>
                  <a:lnTo>
                    <a:pt x="404" y="50"/>
                  </a:lnTo>
                  <a:lnTo>
                    <a:pt x="390" y="80"/>
                  </a:lnTo>
                  <a:lnTo>
                    <a:pt x="374" y="106"/>
                  </a:lnTo>
                  <a:lnTo>
                    <a:pt x="352" y="132"/>
                  </a:lnTo>
                  <a:lnTo>
                    <a:pt x="328" y="154"/>
                  </a:lnTo>
                  <a:lnTo>
                    <a:pt x="302" y="174"/>
                  </a:lnTo>
                  <a:lnTo>
                    <a:pt x="274" y="192"/>
                  </a:lnTo>
                  <a:lnTo>
                    <a:pt x="246" y="208"/>
                  </a:lnTo>
                  <a:lnTo>
                    <a:pt x="214" y="222"/>
                  </a:lnTo>
                  <a:lnTo>
                    <a:pt x="182" y="236"/>
                  </a:lnTo>
                  <a:lnTo>
                    <a:pt x="150" y="246"/>
                  </a:lnTo>
                  <a:lnTo>
                    <a:pt x="118" y="256"/>
                  </a:lnTo>
                  <a:lnTo>
                    <a:pt x="58" y="270"/>
                  </a:lnTo>
                  <a:lnTo>
                    <a:pt x="0" y="280"/>
                  </a:lnTo>
                  <a:lnTo>
                    <a:pt x="0" y="280"/>
                  </a:lnTo>
                  <a:lnTo>
                    <a:pt x="0" y="326"/>
                  </a:lnTo>
                  <a:lnTo>
                    <a:pt x="2" y="370"/>
                  </a:lnTo>
                  <a:lnTo>
                    <a:pt x="6" y="462"/>
                  </a:lnTo>
                  <a:lnTo>
                    <a:pt x="6" y="462"/>
                  </a:lnTo>
                  <a:lnTo>
                    <a:pt x="14" y="462"/>
                  </a:lnTo>
                  <a:lnTo>
                    <a:pt x="14" y="462"/>
                  </a:lnTo>
                  <a:lnTo>
                    <a:pt x="52" y="462"/>
                  </a:lnTo>
                  <a:lnTo>
                    <a:pt x="86" y="458"/>
                  </a:lnTo>
                  <a:lnTo>
                    <a:pt x="120" y="452"/>
                  </a:lnTo>
                  <a:lnTo>
                    <a:pt x="154" y="444"/>
                  </a:lnTo>
                  <a:lnTo>
                    <a:pt x="184" y="434"/>
                  </a:lnTo>
                  <a:lnTo>
                    <a:pt x="214" y="424"/>
                  </a:lnTo>
                  <a:lnTo>
                    <a:pt x="242" y="412"/>
                  </a:lnTo>
                  <a:lnTo>
                    <a:pt x="268" y="396"/>
                  </a:lnTo>
                  <a:lnTo>
                    <a:pt x="294" y="382"/>
                  </a:lnTo>
                  <a:lnTo>
                    <a:pt x="318" y="366"/>
                  </a:lnTo>
                  <a:lnTo>
                    <a:pt x="340" y="348"/>
                  </a:lnTo>
                  <a:lnTo>
                    <a:pt x="362" y="330"/>
                  </a:lnTo>
                  <a:lnTo>
                    <a:pt x="382" y="312"/>
                  </a:lnTo>
                  <a:lnTo>
                    <a:pt x="400" y="292"/>
                  </a:lnTo>
                  <a:lnTo>
                    <a:pt x="434" y="254"/>
                  </a:lnTo>
                  <a:lnTo>
                    <a:pt x="462" y="214"/>
                  </a:lnTo>
                  <a:lnTo>
                    <a:pt x="488" y="176"/>
                  </a:lnTo>
                  <a:lnTo>
                    <a:pt x="508" y="142"/>
                  </a:lnTo>
                  <a:lnTo>
                    <a:pt x="524" y="110"/>
                  </a:lnTo>
                  <a:lnTo>
                    <a:pt x="544" y="62"/>
                  </a:lnTo>
                  <a:lnTo>
                    <a:pt x="550" y="44"/>
                  </a:lnTo>
                  <a:lnTo>
                    <a:pt x="550" y="44"/>
                  </a:lnTo>
                  <a:lnTo>
                    <a:pt x="542" y="30"/>
                  </a:lnTo>
                  <a:lnTo>
                    <a:pt x="534" y="20"/>
                  </a:lnTo>
                  <a:lnTo>
                    <a:pt x="524" y="12"/>
                  </a:lnTo>
                  <a:lnTo>
                    <a:pt x="512" y="6"/>
                  </a:lnTo>
                  <a:lnTo>
                    <a:pt x="502" y="2"/>
                  </a:lnTo>
                  <a:lnTo>
                    <a:pt x="490" y="0"/>
                  </a:lnTo>
                  <a:lnTo>
                    <a:pt x="478" y="0"/>
                  </a:lnTo>
                  <a:lnTo>
                    <a:pt x="468" y="0"/>
                  </a:lnTo>
                  <a:lnTo>
                    <a:pt x="448" y="4"/>
                  </a:lnTo>
                  <a:lnTo>
                    <a:pt x="430" y="10"/>
                  </a:lnTo>
                  <a:lnTo>
                    <a:pt x="414" y="16"/>
                  </a:lnTo>
                  <a:lnTo>
                    <a:pt x="414" y="16"/>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2" name="Freeform 60"/>
            <p:cNvSpPr/>
            <p:nvPr/>
          </p:nvSpPr>
          <p:spPr bwMode="auto">
            <a:xfrm>
              <a:off x="12143642" y="6041781"/>
              <a:ext cx="50800" cy="50800"/>
            </a:xfrm>
            <a:custGeom>
              <a:avLst/>
              <a:gdLst>
                <a:gd name="T0" fmla="*/ 2 w 32"/>
                <a:gd name="T1" fmla="*/ 26 h 32"/>
                <a:gd name="T2" fmla="*/ 2 w 32"/>
                <a:gd name="T3" fmla="*/ 26 h 32"/>
                <a:gd name="T4" fmla="*/ 6 w 32"/>
                <a:gd name="T5" fmla="*/ 30 h 32"/>
                <a:gd name="T6" fmla="*/ 12 w 32"/>
                <a:gd name="T7" fmla="*/ 32 h 32"/>
                <a:gd name="T8" fmla="*/ 18 w 32"/>
                <a:gd name="T9" fmla="*/ 30 h 32"/>
                <a:gd name="T10" fmla="*/ 26 w 32"/>
                <a:gd name="T11" fmla="*/ 28 h 32"/>
                <a:gd name="T12" fmla="*/ 26 w 32"/>
                <a:gd name="T13" fmla="*/ 28 h 32"/>
                <a:gd name="T14" fmla="*/ 30 w 32"/>
                <a:gd name="T15" fmla="*/ 22 h 32"/>
                <a:gd name="T16" fmla="*/ 32 w 32"/>
                <a:gd name="T17" fmla="*/ 16 h 32"/>
                <a:gd name="T18" fmla="*/ 32 w 32"/>
                <a:gd name="T19" fmla="*/ 10 h 32"/>
                <a:gd name="T20" fmla="*/ 30 w 32"/>
                <a:gd name="T21" fmla="*/ 6 h 32"/>
                <a:gd name="T22" fmla="*/ 30 w 32"/>
                <a:gd name="T23" fmla="*/ 6 h 32"/>
                <a:gd name="T24" fmla="*/ 26 w 32"/>
                <a:gd name="T25" fmla="*/ 2 h 32"/>
                <a:gd name="T26" fmla="*/ 20 w 32"/>
                <a:gd name="T27" fmla="*/ 0 h 32"/>
                <a:gd name="T28" fmla="*/ 14 w 32"/>
                <a:gd name="T29" fmla="*/ 2 h 32"/>
                <a:gd name="T30" fmla="*/ 8 w 32"/>
                <a:gd name="T31" fmla="*/ 4 h 32"/>
                <a:gd name="T32" fmla="*/ 8 w 32"/>
                <a:gd name="T33" fmla="*/ 4 h 32"/>
                <a:gd name="T34" fmla="*/ 4 w 32"/>
                <a:gd name="T35" fmla="*/ 10 h 32"/>
                <a:gd name="T36" fmla="*/ 0 w 32"/>
                <a:gd name="T37" fmla="*/ 14 h 32"/>
                <a:gd name="T38" fmla="*/ 0 w 32"/>
                <a:gd name="T39" fmla="*/ 20 h 32"/>
                <a:gd name="T40" fmla="*/ 2 w 32"/>
                <a:gd name="T41" fmla="*/ 26 h 32"/>
                <a:gd name="T42" fmla="*/ 2 w 32"/>
                <a:gd name="T43"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32">
                  <a:moveTo>
                    <a:pt x="2" y="26"/>
                  </a:moveTo>
                  <a:lnTo>
                    <a:pt x="2" y="26"/>
                  </a:lnTo>
                  <a:lnTo>
                    <a:pt x="6" y="30"/>
                  </a:lnTo>
                  <a:lnTo>
                    <a:pt x="12" y="32"/>
                  </a:lnTo>
                  <a:lnTo>
                    <a:pt x="18" y="30"/>
                  </a:lnTo>
                  <a:lnTo>
                    <a:pt x="26" y="28"/>
                  </a:lnTo>
                  <a:lnTo>
                    <a:pt x="26" y="28"/>
                  </a:lnTo>
                  <a:lnTo>
                    <a:pt x="30" y="22"/>
                  </a:lnTo>
                  <a:lnTo>
                    <a:pt x="32" y="16"/>
                  </a:lnTo>
                  <a:lnTo>
                    <a:pt x="32" y="10"/>
                  </a:lnTo>
                  <a:lnTo>
                    <a:pt x="30" y="6"/>
                  </a:lnTo>
                  <a:lnTo>
                    <a:pt x="30" y="6"/>
                  </a:lnTo>
                  <a:lnTo>
                    <a:pt x="26" y="2"/>
                  </a:lnTo>
                  <a:lnTo>
                    <a:pt x="20" y="0"/>
                  </a:lnTo>
                  <a:lnTo>
                    <a:pt x="14" y="2"/>
                  </a:lnTo>
                  <a:lnTo>
                    <a:pt x="8" y="4"/>
                  </a:lnTo>
                  <a:lnTo>
                    <a:pt x="8" y="4"/>
                  </a:lnTo>
                  <a:lnTo>
                    <a:pt x="4" y="10"/>
                  </a:lnTo>
                  <a:lnTo>
                    <a:pt x="0" y="14"/>
                  </a:lnTo>
                  <a:lnTo>
                    <a:pt x="0" y="20"/>
                  </a:lnTo>
                  <a:lnTo>
                    <a:pt x="2" y="26"/>
                  </a:lnTo>
                  <a:lnTo>
                    <a:pt x="2" y="26"/>
                  </a:lnTo>
                  <a:close/>
                </a:path>
              </a:pathLst>
            </a:custGeom>
            <a:solidFill>
              <a:srgbClr val="4547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3" name="Freeform 61"/>
            <p:cNvSpPr/>
            <p:nvPr/>
          </p:nvSpPr>
          <p:spPr bwMode="auto">
            <a:xfrm>
              <a:off x="9803667" y="7283206"/>
              <a:ext cx="482600" cy="387350"/>
            </a:xfrm>
            <a:custGeom>
              <a:avLst/>
              <a:gdLst>
                <a:gd name="T0" fmla="*/ 8 w 304"/>
                <a:gd name="T1" fmla="*/ 90 h 244"/>
                <a:gd name="T2" fmla="*/ 6 w 304"/>
                <a:gd name="T3" fmla="*/ 114 h 244"/>
                <a:gd name="T4" fmla="*/ 0 w 304"/>
                <a:gd name="T5" fmla="*/ 142 h 244"/>
                <a:gd name="T6" fmla="*/ 0 w 304"/>
                <a:gd name="T7" fmla="*/ 146 h 244"/>
                <a:gd name="T8" fmla="*/ 8 w 304"/>
                <a:gd name="T9" fmla="*/ 166 h 244"/>
                <a:gd name="T10" fmla="*/ 26 w 304"/>
                <a:gd name="T11" fmla="*/ 182 h 244"/>
                <a:gd name="T12" fmla="*/ 34 w 304"/>
                <a:gd name="T13" fmla="*/ 188 h 244"/>
                <a:gd name="T14" fmla="*/ 56 w 304"/>
                <a:gd name="T15" fmla="*/ 208 h 244"/>
                <a:gd name="T16" fmla="*/ 66 w 304"/>
                <a:gd name="T17" fmla="*/ 214 h 244"/>
                <a:gd name="T18" fmla="*/ 86 w 304"/>
                <a:gd name="T19" fmla="*/ 218 h 244"/>
                <a:gd name="T20" fmla="*/ 110 w 304"/>
                <a:gd name="T21" fmla="*/ 214 h 244"/>
                <a:gd name="T22" fmla="*/ 116 w 304"/>
                <a:gd name="T23" fmla="*/ 212 h 244"/>
                <a:gd name="T24" fmla="*/ 124 w 304"/>
                <a:gd name="T25" fmla="*/ 228 h 244"/>
                <a:gd name="T26" fmla="*/ 134 w 304"/>
                <a:gd name="T27" fmla="*/ 238 h 244"/>
                <a:gd name="T28" fmla="*/ 152 w 304"/>
                <a:gd name="T29" fmla="*/ 244 h 244"/>
                <a:gd name="T30" fmla="*/ 158 w 304"/>
                <a:gd name="T31" fmla="*/ 244 h 244"/>
                <a:gd name="T32" fmla="*/ 168 w 304"/>
                <a:gd name="T33" fmla="*/ 238 h 244"/>
                <a:gd name="T34" fmla="*/ 180 w 304"/>
                <a:gd name="T35" fmla="*/ 220 h 244"/>
                <a:gd name="T36" fmla="*/ 190 w 304"/>
                <a:gd name="T37" fmla="*/ 186 h 244"/>
                <a:gd name="T38" fmla="*/ 194 w 304"/>
                <a:gd name="T39" fmla="*/ 146 h 244"/>
                <a:gd name="T40" fmla="*/ 196 w 304"/>
                <a:gd name="T41" fmla="*/ 148 h 244"/>
                <a:gd name="T42" fmla="*/ 210 w 304"/>
                <a:gd name="T43" fmla="*/ 150 h 244"/>
                <a:gd name="T44" fmla="*/ 252 w 304"/>
                <a:gd name="T45" fmla="*/ 158 h 244"/>
                <a:gd name="T46" fmla="*/ 270 w 304"/>
                <a:gd name="T47" fmla="*/ 162 h 244"/>
                <a:gd name="T48" fmla="*/ 284 w 304"/>
                <a:gd name="T49" fmla="*/ 162 h 244"/>
                <a:gd name="T50" fmla="*/ 298 w 304"/>
                <a:gd name="T51" fmla="*/ 150 h 244"/>
                <a:gd name="T52" fmla="*/ 302 w 304"/>
                <a:gd name="T53" fmla="*/ 136 h 244"/>
                <a:gd name="T54" fmla="*/ 304 w 304"/>
                <a:gd name="T55" fmla="*/ 128 h 244"/>
                <a:gd name="T56" fmla="*/ 282 w 304"/>
                <a:gd name="T57" fmla="*/ 126 h 244"/>
                <a:gd name="T58" fmla="*/ 262 w 304"/>
                <a:gd name="T59" fmla="*/ 118 h 244"/>
                <a:gd name="T60" fmla="*/ 228 w 304"/>
                <a:gd name="T61" fmla="*/ 90 h 244"/>
                <a:gd name="T62" fmla="*/ 200 w 304"/>
                <a:gd name="T63" fmla="*/ 54 h 244"/>
                <a:gd name="T64" fmla="*/ 178 w 304"/>
                <a:gd name="T65" fmla="*/ 24 h 244"/>
                <a:gd name="T66" fmla="*/ 144 w 304"/>
                <a:gd name="T67" fmla="*/ 18 h 244"/>
                <a:gd name="T68" fmla="*/ 120 w 304"/>
                <a:gd name="T69" fmla="*/ 8 h 244"/>
                <a:gd name="T70" fmla="*/ 96 w 304"/>
                <a:gd name="T71" fmla="*/ 0 h 244"/>
                <a:gd name="T72" fmla="*/ 66 w 304"/>
                <a:gd name="T73" fmla="*/ 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4" h="244">
                  <a:moveTo>
                    <a:pt x="66" y="6"/>
                  </a:moveTo>
                  <a:lnTo>
                    <a:pt x="8" y="90"/>
                  </a:lnTo>
                  <a:lnTo>
                    <a:pt x="8" y="90"/>
                  </a:lnTo>
                  <a:lnTo>
                    <a:pt x="6" y="114"/>
                  </a:lnTo>
                  <a:lnTo>
                    <a:pt x="0" y="142"/>
                  </a:lnTo>
                  <a:lnTo>
                    <a:pt x="0" y="142"/>
                  </a:lnTo>
                  <a:lnTo>
                    <a:pt x="0" y="146"/>
                  </a:lnTo>
                  <a:lnTo>
                    <a:pt x="0" y="146"/>
                  </a:lnTo>
                  <a:lnTo>
                    <a:pt x="4" y="156"/>
                  </a:lnTo>
                  <a:lnTo>
                    <a:pt x="8" y="166"/>
                  </a:lnTo>
                  <a:lnTo>
                    <a:pt x="16" y="176"/>
                  </a:lnTo>
                  <a:lnTo>
                    <a:pt x="26" y="182"/>
                  </a:lnTo>
                  <a:lnTo>
                    <a:pt x="26" y="182"/>
                  </a:lnTo>
                  <a:lnTo>
                    <a:pt x="34" y="188"/>
                  </a:lnTo>
                  <a:lnTo>
                    <a:pt x="42" y="194"/>
                  </a:lnTo>
                  <a:lnTo>
                    <a:pt x="56" y="208"/>
                  </a:lnTo>
                  <a:lnTo>
                    <a:pt x="56" y="208"/>
                  </a:lnTo>
                  <a:lnTo>
                    <a:pt x="66" y="214"/>
                  </a:lnTo>
                  <a:lnTo>
                    <a:pt x="76" y="218"/>
                  </a:lnTo>
                  <a:lnTo>
                    <a:pt x="86" y="218"/>
                  </a:lnTo>
                  <a:lnTo>
                    <a:pt x="94" y="218"/>
                  </a:lnTo>
                  <a:lnTo>
                    <a:pt x="110" y="214"/>
                  </a:lnTo>
                  <a:lnTo>
                    <a:pt x="116" y="212"/>
                  </a:lnTo>
                  <a:lnTo>
                    <a:pt x="116" y="212"/>
                  </a:lnTo>
                  <a:lnTo>
                    <a:pt x="120" y="218"/>
                  </a:lnTo>
                  <a:lnTo>
                    <a:pt x="124" y="228"/>
                  </a:lnTo>
                  <a:lnTo>
                    <a:pt x="128" y="232"/>
                  </a:lnTo>
                  <a:lnTo>
                    <a:pt x="134" y="238"/>
                  </a:lnTo>
                  <a:lnTo>
                    <a:pt x="142" y="242"/>
                  </a:lnTo>
                  <a:lnTo>
                    <a:pt x="152" y="244"/>
                  </a:lnTo>
                  <a:lnTo>
                    <a:pt x="152" y="244"/>
                  </a:lnTo>
                  <a:lnTo>
                    <a:pt x="158" y="244"/>
                  </a:lnTo>
                  <a:lnTo>
                    <a:pt x="164" y="242"/>
                  </a:lnTo>
                  <a:lnTo>
                    <a:pt x="168" y="238"/>
                  </a:lnTo>
                  <a:lnTo>
                    <a:pt x="174" y="234"/>
                  </a:lnTo>
                  <a:lnTo>
                    <a:pt x="180" y="220"/>
                  </a:lnTo>
                  <a:lnTo>
                    <a:pt x="186" y="204"/>
                  </a:lnTo>
                  <a:lnTo>
                    <a:pt x="190" y="186"/>
                  </a:lnTo>
                  <a:lnTo>
                    <a:pt x="192" y="170"/>
                  </a:lnTo>
                  <a:lnTo>
                    <a:pt x="194" y="146"/>
                  </a:lnTo>
                  <a:lnTo>
                    <a:pt x="194" y="146"/>
                  </a:lnTo>
                  <a:lnTo>
                    <a:pt x="196" y="148"/>
                  </a:lnTo>
                  <a:lnTo>
                    <a:pt x="198" y="148"/>
                  </a:lnTo>
                  <a:lnTo>
                    <a:pt x="210" y="150"/>
                  </a:lnTo>
                  <a:lnTo>
                    <a:pt x="228" y="152"/>
                  </a:lnTo>
                  <a:lnTo>
                    <a:pt x="252" y="158"/>
                  </a:lnTo>
                  <a:lnTo>
                    <a:pt x="252" y="158"/>
                  </a:lnTo>
                  <a:lnTo>
                    <a:pt x="270" y="162"/>
                  </a:lnTo>
                  <a:lnTo>
                    <a:pt x="278" y="162"/>
                  </a:lnTo>
                  <a:lnTo>
                    <a:pt x="284" y="162"/>
                  </a:lnTo>
                  <a:lnTo>
                    <a:pt x="292" y="156"/>
                  </a:lnTo>
                  <a:lnTo>
                    <a:pt x="298" y="150"/>
                  </a:lnTo>
                  <a:lnTo>
                    <a:pt x="302" y="142"/>
                  </a:lnTo>
                  <a:lnTo>
                    <a:pt x="302" y="136"/>
                  </a:lnTo>
                  <a:lnTo>
                    <a:pt x="304" y="128"/>
                  </a:lnTo>
                  <a:lnTo>
                    <a:pt x="304" y="128"/>
                  </a:lnTo>
                  <a:lnTo>
                    <a:pt x="292" y="128"/>
                  </a:lnTo>
                  <a:lnTo>
                    <a:pt x="282" y="126"/>
                  </a:lnTo>
                  <a:lnTo>
                    <a:pt x="272" y="122"/>
                  </a:lnTo>
                  <a:lnTo>
                    <a:pt x="262" y="118"/>
                  </a:lnTo>
                  <a:lnTo>
                    <a:pt x="244" y="104"/>
                  </a:lnTo>
                  <a:lnTo>
                    <a:pt x="228" y="90"/>
                  </a:lnTo>
                  <a:lnTo>
                    <a:pt x="214" y="72"/>
                  </a:lnTo>
                  <a:lnTo>
                    <a:pt x="200" y="54"/>
                  </a:lnTo>
                  <a:lnTo>
                    <a:pt x="178" y="24"/>
                  </a:lnTo>
                  <a:lnTo>
                    <a:pt x="178" y="24"/>
                  </a:lnTo>
                  <a:lnTo>
                    <a:pt x="160" y="24"/>
                  </a:lnTo>
                  <a:lnTo>
                    <a:pt x="144" y="18"/>
                  </a:lnTo>
                  <a:lnTo>
                    <a:pt x="132" y="14"/>
                  </a:lnTo>
                  <a:lnTo>
                    <a:pt x="120" y="8"/>
                  </a:lnTo>
                  <a:lnTo>
                    <a:pt x="108" y="2"/>
                  </a:lnTo>
                  <a:lnTo>
                    <a:pt x="96" y="0"/>
                  </a:lnTo>
                  <a:lnTo>
                    <a:pt x="82" y="2"/>
                  </a:lnTo>
                  <a:lnTo>
                    <a:pt x="66" y="6"/>
                  </a:lnTo>
                  <a:lnTo>
                    <a:pt x="66" y="6"/>
                  </a:lnTo>
                  <a:close/>
                </a:path>
              </a:pathLst>
            </a:custGeom>
            <a:solidFill>
              <a:srgbClr val="FEDB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4" name="Freeform 62"/>
            <p:cNvSpPr/>
            <p:nvPr/>
          </p:nvSpPr>
          <p:spPr bwMode="auto">
            <a:xfrm>
              <a:off x="9902092" y="6575181"/>
              <a:ext cx="835025" cy="796925"/>
            </a:xfrm>
            <a:custGeom>
              <a:avLst/>
              <a:gdLst>
                <a:gd name="T0" fmla="*/ 138 w 526"/>
                <a:gd name="T1" fmla="*/ 480 h 502"/>
                <a:gd name="T2" fmla="*/ 138 w 526"/>
                <a:gd name="T3" fmla="*/ 480 h 502"/>
                <a:gd name="T4" fmla="*/ 140 w 526"/>
                <a:gd name="T5" fmla="*/ 464 h 502"/>
                <a:gd name="T6" fmla="*/ 144 w 526"/>
                <a:gd name="T7" fmla="*/ 446 h 502"/>
                <a:gd name="T8" fmla="*/ 156 w 526"/>
                <a:gd name="T9" fmla="*/ 416 h 502"/>
                <a:gd name="T10" fmla="*/ 170 w 526"/>
                <a:gd name="T11" fmla="*/ 386 h 502"/>
                <a:gd name="T12" fmla="*/ 188 w 526"/>
                <a:gd name="T13" fmla="*/ 360 h 502"/>
                <a:gd name="T14" fmla="*/ 210 w 526"/>
                <a:gd name="T15" fmla="*/ 336 h 502"/>
                <a:gd name="T16" fmla="*/ 234 w 526"/>
                <a:gd name="T17" fmla="*/ 312 h 502"/>
                <a:gd name="T18" fmla="*/ 260 w 526"/>
                <a:gd name="T19" fmla="*/ 292 h 502"/>
                <a:gd name="T20" fmla="*/ 288 w 526"/>
                <a:gd name="T21" fmla="*/ 274 h 502"/>
                <a:gd name="T22" fmla="*/ 318 w 526"/>
                <a:gd name="T23" fmla="*/ 256 h 502"/>
                <a:gd name="T24" fmla="*/ 348 w 526"/>
                <a:gd name="T25" fmla="*/ 240 h 502"/>
                <a:gd name="T26" fmla="*/ 380 w 526"/>
                <a:gd name="T27" fmla="*/ 228 h 502"/>
                <a:gd name="T28" fmla="*/ 410 w 526"/>
                <a:gd name="T29" fmla="*/ 214 h 502"/>
                <a:gd name="T30" fmla="*/ 470 w 526"/>
                <a:gd name="T31" fmla="*/ 194 h 502"/>
                <a:gd name="T32" fmla="*/ 526 w 526"/>
                <a:gd name="T33" fmla="*/ 180 h 502"/>
                <a:gd name="T34" fmla="*/ 526 w 526"/>
                <a:gd name="T35" fmla="*/ 180 h 502"/>
                <a:gd name="T36" fmla="*/ 522 w 526"/>
                <a:gd name="T37" fmla="*/ 134 h 502"/>
                <a:gd name="T38" fmla="*/ 516 w 526"/>
                <a:gd name="T39" fmla="*/ 90 h 502"/>
                <a:gd name="T40" fmla="*/ 504 w 526"/>
                <a:gd name="T41" fmla="*/ 0 h 502"/>
                <a:gd name="T42" fmla="*/ 504 w 526"/>
                <a:gd name="T43" fmla="*/ 0 h 502"/>
                <a:gd name="T44" fmla="*/ 496 w 526"/>
                <a:gd name="T45" fmla="*/ 0 h 502"/>
                <a:gd name="T46" fmla="*/ 496 w 526"/>
                <a:gd name="T47" fmla="*/ 0 h 502"/>
                <a:gd name="T48" fmla="*/ 458 w 526"/>
                <a:gd name="T49" fmla="*/ 4 h 502"/>
                <a:gd name="T50" fmla="*/ 424 w 526"/>
                <a:gd name="T51" fmla="*/ 10 h 502"/>
                <a:gd name="T52" fmla="*/ 390 w 526"/>
                <a:gd name="T53" fmla="*/ 20 h 502"/>
                <a:gd name="T54" fmla="*/ 358 w 526"/>
                <a:gd name="T55" fmla="*/ 30 h 502"/>
                <a:gd name="T56" fmla="*/ 328 w 526"/>
                <a:gd name="T57" fmla="*/ 42 h 502"/>
                <a:gd name="T58" fmla="*/ 300 w 526"/>
                <a:gd name="T59" fmla="*/ 56 h 502"/>
                <a:gd name="T60" fmla="*/ 274 w 526"/>
                <a:gd name="T61" fmla="*/ 72 h 502"/>
                <a:gd name="T62" fmla="*/ 248 w 526"/>
                <a:gd name="T63" fmla="*/ 88 h 502"/>
                <a:gd name="T64" fmla="*/ 224 w 526"/>
                <a:gd name="T65" fmla="*/ 106 h 502"/>
                <a:gd name="T66" fmla="*/ 202 w 526"/>
                <a:gd name="T67" fmla="*/ 124 h 502"/>
                <a:gd name="T68" fmla="*/ 182 w 526"/>
                <a:gd name="T69" fmla="*/ 144 h 502"/>
                <a:gd name="T70" fmla="*/ 162 w 526"/>
                <a:gd name="T71" fmla="*/ 164 h 502"/>
                <a:gd name="T72" fmla="*/ 144 w 526"/>
                <a:gd name="T73" fmla="*/ 184 h 502"/>
                <a:gd name="T74" fmla="*/ 126 w 526"/>
                <a:gd name="T75" fmla="*/ 204 h 502"/>
                <a:gd name="T76" fmla="*/ 96 w 526"/>
                <a:gd name="T77" fmla="*/ 246 h 502"/>
                <a:gd name="T78" fmla="*/ 72 w 526"/>
                <a:gd name="T79" fmla="*/ 288 h 502"/>
                <a:gd name="T80" fmla="*/ 50 w 526"/>
                <a:gd name="T81" fmla="*/ 328 h 502"/>
                <a:gd name="T82" fmla="*/ 34 w 526"/>
                <a:gd name="T83" fmla="*/ 364 h 502"/>
                <a:gd name="T84" fmla="*/ 20 w 526"/>
                <a:gd name="T85" fmla="*/ 398 h 502"/>
                <a:gd name="T86" fmla="*/ 4 w 526"/>
                <a:gd name="T87" fmla="*/ 446 h 502"/>
                <a:gd name="T88" fmla="*/ 0 w 526"/>
                <a:gd name="T89" fmla="*/ 466 h 502"/>
                <a:gd name="T90" fmla="*/ 0 w 526"/>
                <a:gd name="T91" fmla="*/ 466 h 502"/>
                <a:gd name="T92" fmla="*/ 10 w 526"/>
                <a:gd name="T93" fmla="*/ 478 h 502"/>
                <a:gd name="T94" fmla="*/ 20 w 526"/>
                <a:gd name="T95" fmla="*/ 488 h 502"/>
                <a:gd name="T96" fmla="*/ 30 w 526"/>
                <a:gd name="T97" fmla="*/ 494 h 502"/>
                <a:gd name="T98" fmla="*/ 42 w 526"/>
                <a:gd name="T99" fmla="*/ 500 h 502"/>
                <a:gd name="T100" fmla="*/ 52 w 526"/>
                <a:gd name="T101" fmla="*/ 502 h 502"/>
                <a:gd name="T102" fmla="*/ 64 w 526"/>
                <a:gd name="T103" fmla="*/ 502 h 502"/>
                <a:gd name="T104" fmla="*/ 76 w 526"/>
                <a:gd name="T105" fmla="*/ 502 h 502"/>
                <a:gd name="T106" fmla="*/ 86 w 526"/>
                <a:gd name="T107" fmla="*/ 500 h 502"/>
                <a:gd name="T108" fmla="*/ 106 w 526"/>
                <a:gd name="T109" fmla="*/ 496 h 502"/>
                <a:gd name="T110" fmla="*/ 122 w 526"/>
                <a:gd name="T111" fmla="*/ 488 h 502"/>
                <a:gd name="T112" fmla="*/ 138 w 526"/>
                <a:gd name="T113" fmla="*/ 480 h 502"/>
                <a:gd name="T114" fmla="*/ 138 w 526"/>
                <a:gd name="T115" fmla="*/ 48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6" h="502">
                  <a:moveTo>
                    <a:pt x="138" y="480"/>
                  </a:moveTo>
                  <a:lnTo>
                    <a:pt x="138" y="480"/>
                  </a:lnTo>
                  <a:lnTo>
                    <a:pt x="140" y="464"/>
                  </a:lnTo>
                  <a:lnTo>
                    <a:pt x="144" y="446"/>
                  </a:lnTo>
                  <a:lnTo>
                    <a:pt x="156" y="416"/>
                  </a:lnTo>
                  <a:lnTo>
                    <a:pt x="170" y="386"/>
                  </a:lnTo>
                  <a:lnTo>
                    <a:pt x="188" y="360"/>
                  </a:lnTo>
                  <a:lnTo>
                    <a:pt x="210" y="336"/>
                  </a:lnTo>
                  <a:lnTo>
                    <a:pt x="234" y="312"/>
                  </a:lnTo>
                  <a:lnTo>
                    <a:pt x="260" y="292"/>
                  </a:lnTo>
                  <a:lnTo>
                    <a:pt x="288" y="274"/>
                  </a:lnTo>
                  <a:lnTo>
                    <a:pt x="318" y="256"/>
                  </a:lnTo>
                  <a:lnTo>
                    <a:pt x="348" y="240"/>
                  </a:lnTo>
                  <a:lnTo>
                    <a:pt x="380" y="228"/>
                  </a:lnTo>
                  <a:lnTo>
                    <a:pt x="410" y="214"/>
                  </a:lnTo>
                  <a:lnTo>
                    <a:pt x="470" y="194"/>
                  </a:lnTo>
                  <a:lnTo>
                    <a:pt x="526" y="180"/>
                  </a:lnTo>
                  <a:lnTo>
                    <a:pt x="526" y="180"/>
                  </a:lnTo>
                  <a:lnTo>
                    <a:pt x="522" y="134"/>
                  </a:lnTo>
                  <a:lnTo>
                    <a:pt x="516" y="90"/>
                  </a:lnTo>
                  <a:lnTo>
                    <a:pt x="504" y="0"/>
                  </a:lnTo>
                  <a:lnTo>
                    <a:pt x="504" y="0"/>
                  </a:lnTo>
                  <a:lnTo>
                    <a:pt x="496" y="0"/>
                  </a:lnTo>
                  <a:lnTo>
                    <a:pt x="496" y="0"/>
                  </a:lnTo>
                  <a:lnTo>
                    <a:pt x="458" y="4"/>
                  </a:lnTo>
                  <a:lnTo>
                    <a:pt x="424" y="10"/>
                  </a:lnTo>
                  <a:lnTo>
                    <a:pt x="390" y="20"/>
                  </a:lnTo>
                  <a:lnTo>
                    <a:pt x="358" y="30"/>
                  </a:lnTo>
                  <a:lnTo>
                    <a:pt x="328" y="42"/>
                  </a:lnTo>
                  <a:lnTo>
                    <a:pt x="300" y="56"/>
                  </a:lnTo>
                  <a:lnTo>
                    <a:pt x="274" y="72"/>
                  </a:lnTo>
                  <a:lnTo>
                    <a:pt x="248" y="88"/>
                  </a:lnTo>
                  <a:lnTo>
                    <a:pt x="224" y="106"/>
                  </a:lnTo>
                  <a:lnTo>
                    <a:pt x="202" y="124"/>
                  </a:lnTo>
                  <a:lnTo>
                    <a:pt x="182" y="144"/>
                  </a:lnTo>
                  <a:lnTo>
                    <a:pt x="162" y="164"/>
                  </a:lnTo>
                  <a:lnTo>
                    <a:pt x="144" y="184"/>
                  </a:lnTo>
                  <a:lnTo>
                    <a:pt x="126" y="204"/>
                  </a:lnTo>
                  <a:lnTo>
                    <a:pt x="96" y="246"/>
                  </a:lnTo>
                  <a:lnTo>
                    <a:pt x="72" y="288"/>
                  </a:lnTo>
                  <a:lnTo>
                    <a:pt x="50" y="328"/>
                  </a:lnTo>
                  <a:lnTo>
                    <a:pt x="34" y="364"/>
                  </a:lnTo>
                  <a:lnTo>
                    <a:pt x="20" y="398"/>
                  </a:lnTo>
                  <a:lnTo>
                    <a:pt x="4" y="446"/>
                  </a:lnTo>
                  <a:lnTo>
                    <a:pt x="0" y="466"/>
                  </a:lnTo>
                  <a:lnTo>
                    <a:pt x="0" y="466"/>
                  </a:lnTo>
                  <a:lnTo>
                    <a:pt x="10" y="478"/>
                  </a:lnTo>
                  <a:lnTo>
                    <a:pt x="20" y="488"/>
                  </a:lnTo>
                  <a:lnTo>
                    <a:pt x="30" y="494"/>
                  </a:lnTo>
                  <a:lnTo>
                    <a:pt x="42" y="500"/>
                  </a:lnTo>
                  <a:lnTo>
                    <a:pt x="52" y="502"/>
                  </a:lnTo>
                  <a:lnTo>
                    <a:pt x="64" y="502"/>
                  </a:lnTo>
                  <a:lnTo>
                    <a:pt x="76" y="502"/>
                  </a:lnTo>
                  <a:lnTo>
                    <a:pt x="86" y="500"/>
                  </a:lnTo>
                  <a:lnTo>
                    <a:pt x="106" y="496"/>
                  </a:lnTo>
                  <a:lnTo>
                    <a:pt x="122" y="488"/>
                  </a:lnTo>
                  <a:lnTo>
                    <a:pt x="138" y="480"/>
                  </a:lnTo>
                  <a:lnTo>
                    <a:pt x="138" y="48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5" name="Freeform 63"/>
            <p:cNvSpPr/>
            <p:nvPr/>
          </p:nvSpPr>
          <p:spPr bwMode="auto">
            <a:xfrm>
              <a:off x="10044967" y="7280031"/>
              <a:ext cx="50800" cy="50800"/>
            </a:xfrm>
            <a:custGeom>
              <a:avLst/>
              <a:gdLst>
                <a:gd name="T0" fmla="*/ 28 w 32"/>
                <a:gd name="T1" fmla="*/ 4 h 32"/>
                <a:gd name="T2" fmla="*/ 28 w 32"/>
                <a:gd name="T3" fmla="*/ 4 h 32"/>
                <a:gd name="T4" fmla="*/ 24 w 32"/>
                <a:gd name="T5" fmla="*/ 0 h 32"/>
                <a:gd name="T6" fmla="*/ 18 w 32"/>
                <a:gd name="T7" fmla="*/ 0 h 32"/>
                <a:gd name="T8" fmla="*/ 12 w 32"/>
                <a:gd name="T9" fmla="*/ 2 h 32"/>
                <a:gd name="T10" fmla="*/ 6 w 32"/>
                <a:gd name="T11" fmla="*/ 6 h 32"/>
                <a:gd name="T12" fmla="*/ 6 w 32"/>
                <a:gd name="T13" fmla="*/ 6 h 32"/>
                <a:gd name="T14" fmla="*/ 2 w 32"/>
                <a:gd name="T15" fmla="*/ 10 h 32"/>
                <a:gd name="T16" fmla="*/ 0 w 32"/>
                <a:gd name="T17" fmla="*/ 16 h 32"/>
                <a:gd name="T18" fmla="*/ 0 w 32"/>
                <a:gd name="T19" fmla="*/ 22 h 32"/>
                <a:gd name="T20" fmla="*/ 2 w 32"/>
                <a:gd name="T21" fmla="*/ 28 h 32"/>
                <a:gd name="T22" fmla="*/ 2 w 32"/>
                <a:gd name="T23" fmla="*/ 28 h 32"/>
                <a:gd name="T24" fmla="*/ 8 w 32"/>
                <a:gd name="T25" fmla="*/ 30 h 32"/>
                <a:gd name="T26" fmla="*/ 14 w 32"/>
                <a:gd name="T27" fmla="*/ 32 h 32"/>
                <a:gd name="T28" fmla="*/ 20 w 32"/>
                <a:gd name="T29" fmla="*/ 30 h 32"/>
                <a:gd name="T30" fmla="*/ 26 w 32"/>
                <a:gd name="T31" fmla="*/ 26 h 32"/>
                <a:gd name="T32" fmla="*/ 26 w 32"/>
                <a:gd name="T33" fmla="*/ 26 h 32"/>
                <a:gd name="T34" fmla="*/ 30 w 32"/>
                <a:gd name="T35" fmla="*/ 22 h 32"/>
                <a:gd name="T36" fmla="*/ 32 w 32"/>
                <a:gd name="T37" fmla="*/ 16 h 32"/>
                <a:gd name="T38" fmla="*/ 32 w 32"/>
                <a:gd name="T39" fmla="*/ 10 h 32"/>
                <a:gd name="T40" fmla="*/ 28 w 32"/>
                <a:gd name="T41" fmla="*/ 4 h 32"/>
                <a:gd name="T42" fmla="*/ 28 w 32"/>
                <a:gd name="T43"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32">
                  <a:moveTo>
                    <a:pt x="28" y="4"/>
                  </a:moveTo>
                  <a:lnTo>
                    <a:pt x="28" y="4"/>
                  </a:lnTo>
                  <a:lnTo>
                    <a:pt x="24" y="0"/>
                  </a:lnTo>
                  <a:lnTo>
                    <a:pt x="18" y="0"/>
                  </a:lnTo>
                  <a:lnTo>
                    <a:pt x="12" y="2"/>
                  </a:lnTo>
                  <a:lnTo>
                    <a:pt x="6" y="6"/>
                  </a:lnTo>
                  <a:lnTo>
                    <a:pt x="6" y="6"/>
                  </a:lnTo>
                  <a:lnTo>
                    <a:pt x="2" y="10"/>
                  </a:lnTo>
                  <a:lnTo>
                    <a:pt x="0" y="16"/>
                  </a:lnTo>
                  <a:lnTo>
                    <a:pt x="0" y="22"/>
                  </a:lnTo>
                  <a:lnTo>
                    <a:pt x="2" y="28"/>
                  </a:lnTo>
                  <a:lnTo>
                    <a:pt x="2" y="28"/>
                  </a:lnTo>
                  <a:lnTo>
                    <a:pt x="8" y="30"/>
                  </a:lnTo>
                  <a:lnTo>
                    <a:pt x="14" y="32"/>
                  </a:lnTo>
                  <a:lnTo>
                    <a:pt x="20" y="30"/>
                  </a:lnTo>
                  <a:lnTo>
                    <a:pt x="26" y="26"/>
                  </a:lnTo>
                  <a:lnTo>
                    <a:pt x="26" y="26"/>
                  </a:lnTo>
                  <a:lnTo>
                    <a:pt x="30" y="22"/>
                  </a:lnTo>
                  <a:lnTo>
                    <a:pt x="32" y="16"/>
                  </a:lnTo>
                  <a:lnTo>
                    <a:pt x="32" y="10"/>
                  </a:lnTo>
                  <a:lnTo>
                    <a:pt x="28" y="4"/>
                  </a:lnTo>
                  <a:lnTo>
                    <a:pt x="28" y="4"/>
                  </a:lnTo>
                  <a:close/>
                </a:path>
              </a:pathLst>
            </a:custGeom>
            <a:solidFill>
              <a:srgbClr val="4547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6" name="Freeform 64"/>
            <p:cNvSpPr/>
            <p:nvPr/>
          </p:nvSpPr>
          <p:spPr bwMode="auto">
            <a:xfrm>
              <a:off x="10892692" y="6276731"/>
              <a:ext cx="317500" cy="301625"/>
            </a:xfrm>
            <a:custGeom>
              <a:avLst/>
              <a:gdLst>
                <a:gd name="T0" fmla="*/ 0 w 200"/>
                <a:gd name="T1" fmla="*/ 28 h 190"/>
                <a:gd name="T2" fmla="*/ 0 w 200"/>
                <a:gd name="T3" fmla="*/ 28 h 190"/>
                <a:gd name="T4" fmla="*/ 8 w 200"/>
                <a:gd name="T5" fmla="*/ 64 h 190"/>
                <a:gd name="T6" fmla="*/ 14 w 200"/>
                <a:gd name="T7" fmla="*/ 92 h 190"/>
                <a:gd name="T8" fmla="*/ 16 w 200"/>
                <a:gd name="T9" fmla="*/ 102 h 190"/>
                <a:gd name="T10" fmla="*/ 16 w 200"/>
                <a:gd name="T11" fmla="*/ 110 h 190"/>
                <a:gd name="T12" fmla="*/ 16 w 200"/>
                <a:gd name="T13" fmla="*/ 110 h 190"/>
                <a:gd name="T14" fmla="*/ 18 w 200"/>
                <a:gd name="T15" fmla="*/ 124 h 190"/>
                <a:gd name="T16" fmla="*/ 24 w 200"/>
                <a:gd name="T17" fmla="*/ 136 h 190"/>
                <a:gd name="T18" fmla="*/ 32 w 200"/>
                <a:gd name="T19" fmla="*/ 152 h 190"/>
                <a:gd name="T20" fmla="*/ 44 w 200"/>
                <a:gd name="T21" fmla="*/ 166 h 190"/>
                <a:gd name="T22" fmla="*/ 52 w 200"/>
                <a:gd name="T23" fmla="*/ 174 h 190"/>
                <a:gd name="T24" fmla="*/ 62 w 200"/>
                <a:gd name="T25" fmla="*/ 180 h 190"/>
                <a:gd name="T26" fmla="*/ 72 w 200"/>
                <a:gd name="T27" fmla="*/ 184 h 190"/>
                <a:gd name="T28" fmla="*/ 84 w 200"/>
                <a:gd name="T29" fmla="*/ 188 h 190"/>
                <a:gd name="T30" fmla="*/ 98 w 200"/>
                <a:gd name="T31" fmla="*/ 190 h 190"/>
                <a:gd name="T32" fmla="*/ 114 w 200"/>
                <a:gd name="T33" fmla="*/ 190 h 190"/>
                <a:gd name="T34" fmla="*/ 114 w 200"/>
                <a:gd name="T35" fmla="*/ 190 h 190"/>
                <a:gd name="T36" fmla="*/ 128 w 200"/>
                <a:gd name="T37" fmla="*/ 188 h 190"/>
                <a:gd name="T38" fmla="*/ 142 w 200"/>
                <a:gd name="T39" fmla="*/ 184 h 190"/>
                <a:gd name="T40" fmla="*/ 154 w 200"/>
                <a:gd name="T41" fmla="*/ 180 h 190"/>
                <a:gd name="T42" fmla="*/ 162 w 200"/>
                <a:gd name="T43" fmla="*/ 174 h 190"/>
                <a:gd name="T44" fmla="*/ 172 w 200"/>
                <a:gd name="T45" fmla="*/ 168 h 190"/>
                <a:gd name="T46" fmla="*/ 178 w 200"/>
                <a:gd name="T47" fmla="*/ 162 h 190"/>
                <a:gd name="T48" fmla="*/ 188 w 200"/>
                <a:gd name="T49" fmla="*/ 146 h 190"/>
                <a:gd name="T50" fmla="*/ 194 w 200"/>
                <a:gd name="T51" fmla="*/ 132 h 190"/>
                <a:gd name="T52" fmla="*/ 198 w 200"/>
                <a:gd name="T53" fmla="*/ 120 h 190"/>
                <a:gd name="T54" fmla="*/ 200 w 200"/>
                <a:gd name="T55" fmla="*/ 108 h 190"/>
                <a:gd name="T56" fmla="*/ 200 w 200"/>
                <a:gd name="T57" fmla="*/ 108 h 190"/>
                <a:gd name="T58" fmla="*/ 190 w 200"/>
                <a:gd name="T59" fmla="*/ 76 h 190"/>
                <a:gd name="T60" fmla="*/ 176 w 200"/>
                <a:gd name="T61" fmla="*/ 32 h 190"/>
                <a:gd name="T62" fmla="*/ 176 w 200"/>
                <a:gd name="T63" fmla="*/ 32 h 190"/>
                <a:gd name="T64" fmla="*/ 172 w 200"/>
                <a:gd name="T65" fmla="*/ 24 h 190"/>
                <a:gd name="T66" fmla="*/ 162 w 200"/>
                <a:gd name="T67" fmla="*/ 16 h 190"/>
                <a:gd name="T68" fmla="*/ 146 w 200"/>
                <a:gd name="T69" fmla="*/ 8 h 190"/>
                <a:gd name="T70" fmla="*/ 126 w 200"/>
                <a:gd name="T71" fmla="*/ 2 h 190"/>
                <a:gd name="T72" fmla="*/ 102 w 200"/>
                <a:gd name="T73" fmla="*/ 0 h 190"/>
                <a:gd name="T74" fmla="*/ 88 w 200"/>
                <a:gd name="T75" fmla="*/ 2 h 190"/>
                <a:gd name="T76" fmla="*/ 72 w 200"/>
                <a:gd name="T77" fmla="*/ 4 h 190"/>
                <a:gd name="T78" fmla="*/ 56 w 200"/>
                <a:gd name="T79" fmla="*/ 6 h 190"/>
                <a:gd name="T80" fmla="*/ 38 w 200"/>
                <a:gd name="T81" fmla="*/ 12 h 190"/>
                <a:gd name="T82" fmla="*/ 20 w 200"/>
                <a:gd name="T83" fmla="*/ 20 h 190"/>
                <a:gd name="T84" fmla="*/ 0 w 200"/>
                <a:gd name="T85" fmla="*/ 28 h 190"/>
                <a:gd name="T86" fmla="*/ 0 w 200"/>
                <a:gd name="T87" fmla="*/ 2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190">
                  <a:moveTo>
                    <a:pt x="0" y="28"/>
                  </a:moveTo>
                  <a:lnTo>
                    <a:pt x="0" y="28"/>
                  </a:lnTo>
                  <a:lnTo>
                    <a:pt x="8" y="64"/>
                  </a:lnTo>
                  <a:lnTo>
                    <a:pt x="14" y="92"/>
                  </a:lnTo>
                  <a:lnTo>
                    <a:pt x="16" y="102"/>
                  </a:lnTo>
                  <a:lnTo>
                    <a:pt x="16" y="110"/>
                  </a:lnTo>
                  <a:lnTo>
                    <a:pt x="16" y="110"/>
                  </a:lnTo>
                  <a:lnTo>
                    <a:pt x="18" y="124"/>
                  </a:lnTo>
                  <a:lnTo>
                    <a:pt x="24" y="136"/>
                  </a:lnTo>
                  <a:lnTo>
                    <a:pt x="32" y="152"/>
                  </a:lnTo>
                  <a:lnTo>
                    <a:pt x="44" y="166"/>
                  </a:lnTo>
                  <a:lnTo>
                    <a:pt x="52" y="174"/>
                  </a:lnTo>
                  <a:lnTo>
                    <a:pt x="62" y="180"/>
                  </a:lnTo>
                  <a:lnTo>
                    <a:pt x="72" y="184"/>
                  </a:lnTo>
                  <a:lnTo>
                    <a:pt x="84" y="188"/>
                  </a:lnTo>
                  <a:lnTo>
                    <a:pt x="98" y="190"/>
                  </a:lnTo>
                  <a:lnTo>
                    <a:pt x="114" y="190"/>
                  </a:lnTo>
                  <a:lnTo>
                    <a:pt x="114" y="190"/>
                  </a:lnTo>
                  <a:lnTo>
                    <a:pt x="128" y="188"/>
                  </a:lnTo>
                  <a:lnTo>
                    <a:pt x="142" y="184"/>
                  </a:lnTo>
                  <a:lnTo>
                    <a:pt x="154" y="180"/>
                  </a:lnTo>
                  <a:lnTo>
                    <a:pt x="162" y="174"/>
                  </a:lnTo>
                  <a:lnTo>
                    <a:pt x="172" y="168"/>
                  </a:lnTo>
                  <a:lnTo>
                    <a:pt x="178" y="162"/>
                  </a:lnTo>
                  <a:lnTo>
                    <a:pt x="188" y="146"/>
                  </a:lnTo>
                  <a:lnTo>
                    <a:pt x="194" y="132"/>
                  </a:lnTo>
                  <a:lnTo>
                    <a:pt x="198" y="120"/>
                  </a:lnTo>
                  <a:lnTo>
                    <a:pt x="200" y="108"/>
                  </a:lnTo>
                  <a:lnTo>
                    <a:pt x="200" y="108"/>
                  </a:lnTo>
                  <a:lnTo>
                    <a:pt x="190" y="76"/>
                  </a:lnTo>
                  <a:lnTo>
                    <a:pt x="176" y="32"/>
                  </a:lnTo>
                  <a:lnTo>
                    <a:pt x="176" y="32"/>
                  </a:lnTo>
                  <a:lnTo>
                    <a:pt x="172" y="24"/>
                  </a:lnTo>
                  <a:lnTo>
                    <a:pt x="162" y="16"/>
                  </a:lnTo>
                  <a:lnTo>
                    <a:pt x="146" y="8"/>
                  </a:lnTo>
                  <a:lnTo>
                    <a:pt x="126" y="2"/>
                  </a:lnTo>
                  <a:lnTo>
                    <a:pt x="102" y="0"/>
                  </a:lnTo>
                  <a:lnTo>
                    <a:pt x="88" y="2"/>
                  </a:lnTo>
                  <a:lnTo>
                    <a:pt x="72" y="4"/>
                  </a:lnTo>
                  <a:lnTo>
                    <a:pt x="56" y="6"/>
                  </a:lnTo>
                  <a:lnTo>
                    <a:pt x="38" y="12"/>
                  </a:lnTo>
                  <a:lnTo>
                    <a:pt x="20" y="20"/>
                  </a:lnTo>
                  <a:lnTo>
                    <a:pt x="0" y="28"/>
                  </a:lnTo>
                  <a:lnTo>
                    <a:pt x="0" y="28"/>
                  </a:lnTo>
                  <a:close/>
                </a:path>
              </a:pathLst>
            </a:custGeom>
            <a:solidFill>
              <a:srgbClr val="F4CC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7" name="Freeform 65"/>
            <p:cNvSpPr/>
            <p:nvPr/>
          </p:nvSpPr>
          <p:spPr bwMode="auto">
            <a:xfrm>
              <a:off x="10946667" y="6270381"/>
              <a:ext cx="254000" cy="168275"/>
            </a:xfrm>
            <a:custGeom>
              <a:avLst/>
              <a:gdLst>
                <a:gd name="T0" fmla="*/ 0 w 160"/>
                <a:gd name="T1" fmla="*/ 24 h 106"/>
                <a:gd name="T2" fmla="*/ 0 w 160"/>
                <a:gd name="T3" fmla="*/ 24 h 106"/>
                <a:gd name="T4" fmla="*/ 2 w 160"/>
                <a:gd name="T5" fmla="*/ 30 h 106"/>
                <a:gd name="T6" fmla="*/ 8 w 160"/>
                <a:gd name="T7" fmla="*/ 44 h 106"/>
                <a:gd name="T8" fmla="*/ 18 w 160"/>
                <a:gd name="T9" fmla="*/ 60 h 106"/>
                <a:gd name="T10" fmla="*/ 24 w 160"/>
                <a:gd name="T11" fmla="*/ 70 h 106"/>
                <a:gd name="T12" fmla="*/ 34 w 160"/>
                <a:gd name="T13" fmla="*/ 80 h 106"/>
                <a:gd name="T14" fmla="*/ 44 w 160"/>
                <a:gd name="T15" fmla="*/ 88 h 106"/>
                <a:gd name="T16" fmla="*/ 54 w 160"/>
                <a:gd name="T17" fmla="*/ 96 h 106"/>
                <a:gd name="T18" fmla="*/ 68 w 160"/>
                <a:gd name="T19" fmla="*/ 102 h 106"/>
                <a:gd name="T20" fmla="*/ 82 w 160"/>
                <a:gd name="T21" fmla="*/ 106 h 106"/>
                <a:gd name="T22" fmla="*/ 98 w 160"/>
                <a:gd name="T23" fmla="*/ 106 h 106"/>
                <a:gd name="T24" fmla="*/ 118 w 160"/>
                <a:gd name="T25" fmla="*/ 106 h 106"/>
                <a:gd name="T26" fmla="*/ 138 w 160"/>
                <a:gd name="T27" fmla="*/ 100 h 106"/>
                <a:gd name="T28" fmla="*/ 160 w 160"/>
                <a:gd name="T29" fmla="*/ 92 h 106"/>
                <a:gd name="T30" fmla="*/ 160 w 160"/>
                <a:gd name="T31" fmla="*/ 92 h 106"/>
                <a:gd name="T32" fmla="*/ 152 w 160"/>
                <a:gd name="T33" fmla="*/ 70 h 106"/>
                <a:gd name="T34" fmla="*/ 144 w 160"/>
                <a:gd name="T35" fmla="*/ 42 h 106"/>
                <a:gd name="T36" fmla="*/ 144 w 160"/>
                <a:gd name="T37" fmla="*/ 42 h 106"/>
                <a:gd name="T38" fmla="*/ 142 w 160"/>
                <a:gd name="T39" fmla="*/ 36 h 106"/>
                <a:gd name="T40" fmla="*/ 136 w 160"/>
                <a:gd name="T41" fmla="*/ 26 h 106"/>
                <a:gd name="T42" fmla="*/ 126 w 160"/>
                <a:gd name="T43" fmla="*/ 16 h 106"/>
                <a:gd name="T44" fmla="*/ 110 w 160"/>
                <a:gd name="T45" fmla="*/ 8 h 106"/>
                <a:gd name="T46" fmla="*/ 102 w 160"/>
                <a:gd name="T47" fmla="*/ 4 h 106"/>
                <a:gd name="T48" fmla="*/ 90 w 160"/>
                <a:gd name="T49" fmla="*/ 2 h 106"/>
                <a:gd name="T50" fmla="*/ 80 w 160"/>
                <a:gd name="T51" fmla="*/ 0 h 106"/>
                <a:gd name="T52" fmla="*/ 66 w 160"/>
                <a:gd name="T53" fmla="*/ 2 h 106"/>
                <a:gd name="T54" fmla="*/ 52 w 160"/>
                <a:gd name="T55" fmla="*/ 4 h 106"/>
                <a:gd name="T56" fmla="*/ 36 w 160"/>
                <a:gd name="T57" fmla="*/ 8 h 106"/>
                <a:gd name="T58" fmla="*/ 18 w 160"/>
                <a:gd name="T59" fmla="*/ 16 h 106"/>
                <a:gd name="T60" fmla="*/ 0 w 160"/>
                <a:gd name="T61" fmla="*/ 24 h 106"/>
                <a:gd name="T62" fmla="*/ 0 w 160"/>
                <a:gd name="T63" fmla="*/ 2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106">
                  <a:moveTo>
                    <a:pt x="0" y="24"/>
                  </a:moveTo>
                  <a:lnTo>
                    <a:pt x="0" y="24"/>
                  </a:lnTo>
                  <a:lnTo>
                    <a:pt x="2" y="30"/>
                  </a:lnTo>
                  <a:lnTo>
                    <a:pt x="8" y="44"/>
                  </a:lnTo>
                  <a:lnTo>
                    <a:pt x="18" y="60"/>
                  </a:lnTo>
                  <a:lnTo>
                    <a:pt x="24" y="70"/>
                  </a:lnTo>
                  <a:lnTo>
                    <a:pt x="34" y="80"/>
                  </a:lnTo>
                  <a:lnTo>
                    <a:pt x="44" y="88"/>
                  </a:lnTo>
                  <a:lnTo>
                    <a:pt x="54" y="96"/>
                  </a:lnTo>
                  <a:lnTo>
                    <a:pt x="68" y="102"/>
                  </a:lnTo>
                  <a:lnTo>
                    <a:pt x="82" y="106"/>
                  </a:lnTo>
                  <a:lnTo>
                    <a:pt x="98" y="106"/>
                  </a:lnTo>
                  <a:lnTo>
                    <a:pt x="118" y="106"/>
                  </a:lnTo>
                  <a:lnTo>
                    <a:pt x="138" y="100"/>
                  </a:lnTo>
                  <a:lnTo>
                    <a:pt x="160" y="92"/>
                  </a:lnTo>
                  <a:lnTo>
                    <a:pt x="160" y="92"/>
                  </a:lnTo>
                  <a:lnTo>
                    <a:pt x="152" y="70"/>
                  </a:lnTo>
                  <a:lnTo>
                    <a:pt x="144" y="42"/>
                  </a:lnTo>
                  <a:lnTo>
                    <a:pt x="144" y="42"/>
                  </a:lnTo>
                  <a:lnTo>
                    <a:pt x="142" y="36"/>
                  </a:lnTo>
                  <a:lnTo>
                    <a:pt x="136" y="26"/>
                  </a:lnTo>
                  <a:lnTo>
                    <a:pt x="126" y="16"/>
                  </a:lnTo>
                  <a:lnTo>
                    <a:pt x="110" y="8"/>
                  </a:lnTo>
                  <a:lnTo>
                    <a:pt x="102" y="4"/>
                  </a:lnTo>
                  <a:lnTo>
                    <a:pt x="90" y="2"/>
                  </a:lnTo>
                  <a:lnTo>
                    <a:pt x="80" y="0"/>
                  </a:lnTo>
                  <a:lnTo>
                    <a:pt x="66" y="2"/>
                  </a:lnTo>
                  <a:lnTo>
                    <a:pt x="52" y="4"/>
                  </a:lnTo>
                  <a:lnTo>
                    <a:pt x="36" y="8"/>
                  </a:lnTo>
                  <a:lnTo>
                    <a:pt x="18" y="16"/>
                  </a:lnTo>
                  <a:lnTo>
                    <a:pt x="0" y="24"/>
                  </a:lnTo>
                  <a:lnTo>
                    <a:pt x="0" y="24"/>
                  </a:lnTo>
                  <a:close/>
                </a:path>
              </a:pathLst>
            </a:custGeom>
            <a:solidFill>
              <a:srgbClr val="F4C4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18" name="Freeform 66"/>
            <p:cNvSpPr/>
            <p:nvPr/>
          </p:nvSpPr>
          <p:spPr bwMode="auto">
            <a:xfrm>
              <a:off x="10933967" y="6540256"/>
              <a:ext cx="273050" cy="555625"/>
            </a:xfrm>
            <a:custGeom>
              <a:avLst/>
              <a:gdLst>
                <a:gd name="T0" fmla="*/ 0 w 172"/>
                <a:gd name="T1" fmla="*/ 12 h 350"/>
                <a:gd name="T2" fmla="*/ 0 w 172"/>
                <a:gd name="T3" fmla="*/ 12 h 350"/>
                <a:gd name="T4" fmla="*/ 22 w 172"/>
                <a:gd name="T5" fmla="*/ 64 h 350"/>
                <a:gd name="T6" fmla="*/ 46 w 172"/>
                <a:gd name="T7" fmla="*/ 118 h 350"/>
                <a:gd name="T8" fmla="*/ 98 w 172"/>
                <a:gd name="T9" fmla="*/ 230 h 350"/>
                <a:gd name="T10" fmla="*/ 156 w 172"/>
                <a:gd name="T11" fmla="*/ 350 h 350"/>
                <a:gd name="T12" fmla="*/ 156 w 172"/>
                <a:gd name="T13" fmla="*/ 350 h 350"/>
                <a:gd name="T14" fmla="*/ 160 w 172"/>
                <a:gd name="T15" fmla="*/ 308 h 350"/>
                <a:gd name="T16" fmla="*/ 164 w 172"/>
                <a:gd name="T17" fmla="*/ 216 h 350"/>
                <a:gd name="T18" fmla="*/ 172 w 172"/>
                <a:gd name="T19" fmla="*/ 0 h 350"/>
                <a:gd name="T20" fmla="*/ 172 w 172"/>
                <a:gd name="T21" fmla="*/ 0 h 350"/>
                <a:gd name="T22" fmla="*/ 158 w 172"/>
                <a:gd name="T23" fmla="*/ 12 h 350"/>
                <a:gd name="T24" fmla="*/ 142 w 172"/>
                <a:gd name="T25" fmla="*/ 22 h 350"/>
                <a:gd name="T26" fmla="*/ 124 w 172"/>
                <a:gd name="T27" fmla="*/ 30 h 350"/>
                <a:gd name="T28" fmla="*/ 102 w 172"/>
                <a:gd name="T29" fmla="*/ 34 h 350"/>
                <a:gd name="T30" fmla="*/ 102 w 172"/>
                <a:gd name="T31" fmla="*/ 34 h 350"/>
                <a:gd name="T32" fmla="*/ 88 w 172"/>
                <a:gd name="T33" fmla="*/ 36 h 350"/>
                <a:gd name="T34" fmla="*/ 74 w 172"/>
                <a:gd name="T35" fmla="*/ 38 h 350"/>
                <a:gd name="T36" fmla="*/ 60 w 172"/>
                <a:gd name="T37" fmla="*/ 36 h 350"/>
                <a:gd name="T38" fmla="*/ 46 w 172"/>
                <a:gd name="T39" fmla="*/ 34 h 350"/>
                <a:gd name="T40" fmla="*/ 34 w 172"/>
                <a:gd name="T41" fmla="*/ 30 h 350"/>
                <a:gd name="T42" fmla="*/ 22 w 172"/>
                <a:gd name="T43" fmla="*/ 26 h 350"/>
                <a:gd name="T44" fmla="*/ 10 w 172"/>
                <a:gd name="T45" fmla="*/ 20 h 350"/>
                <a:gd name="T46" fmla="*/ 0 w 172"/>
                <a:gd name="T47" fmla="*/ 12 h 350"/>
                <a:gd name="T48" fmla="*/ 0 w 172"/>
                <a:gd name="T49" fmla="*/ 12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2" h="350">
                  <a:moveTo>
                    <a:pt x="0" y="12"/>
                  </a:moveTo>
                  <a:lnTo>
                    <a:pt x="0" y="12"/>
                  </a:lnTo>
                  <a:lnTo>
                    <a:pt x="22" y="64"/>
                  </a:lnTo>
                  <a:lnTo>
                    <a:pt x="46" y="118"/>
                  </a:lnTo>
                  <a:lnTo>
                    <a:pt x="98" y="230"/>
                  </a:lnTo>
                  <a:lnTo>
                    <a:pt x="156" y="350"/>
                  </a:lnTo>
                  <a:lnTo>
                    <a:pt x="156" y="350"/>
                  </a:lnTo>
                  <a:lnTo>
                    <a:pt x="160" y="308"/>
                  </a:lnTo>
                  <a:lnTo>
                    <a:pt x="164" y="216"/>
                  </a:lnTo>
                  <a:lnTo>
                    <a:pt x="172" y="0"/>
                  </a:lnTo>
                  <a:lnTo>
                    <a:pt x="172" y="0"/>
                  </a:lnTo>
                  <a:lnTo>
                    <a:pt x="158" y="12"/>
                  </a:lnTo>
                  <a:lnTo>
                    <a:pt x="142" y="22"/>
                  </a:lnTo>
                  <a:lnTo>
                    <a:pt x="124" y="30"/>
                  </a:lnTo>
                  <a:lnTo>
                    <a:pt x="102" y="34"/>
                  </a:lnTo>
                  <a:lnTo>
                    <a:pt x="102" y="34"/>
                  </a:lnTo>
                  <a:lnTo>
                    <a:pt x="88" y="36"/>
                  </a:lnTo>
                  <a:lnTo>
                    <a:pt x="74" y="38"/>
                  </a:lnTo>
                  <a:lnTo>
                    <a:pt x="60" y="36"/>
                  </a:lnTo>
                  <a:lnTo>
                    <a:pt x="46" y="34"/>
                  </a:lnTo>
                  <a:lnTo>
                    <a:pt x="34" y="30"/>
                  </a:lnTo>
                  <a:lnTo>
                    <a:pt x="22" y="26"/>
                  </a:lnTo>
                  <a:lnTo>
                    <a:pt x="10" y="20"/>
                  </a:lnTo>
                  <a:lnTo>
                    <a:pt x="0" y="12"/>
                  </a:lnTo>
                  <a:lnTo>
                    <a:pt x="0" y="12"/>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sp>
          <p:nvSpPr>
            <p:cNvPr id="919" name="Freeform 67"/>
            <p:cNvSpPr/>
            <p:nvPr/>
          </p:nvSpPr>
          <p:spPr bwMode="auto">
            <a:xfrm>
              <a:off x="10902217" y="6400556"/>
              <a:ext cx="311150" cy="200025"/>
            </a:xfrm>
            <a:custGeom>
              <a:avLst/>
              <a:gdLst>
                <a:gd name="T0" fmla="*/ 194 w 196"/>
                <a:gd name="T1" fmla="*/ 2 h 126"/>
                <a:gd name="T2" fmla="*/ 194 w 196"/>
                <a:gd name="T3" fmla="*/ 2 h 126"/>
                <a:gd name="T4" fmla="*/ 194 w 196"/>
                <a:gd name="T5" fmla="*/ 18 h 126"/>
                <a:gd name="T6" fmla="*/ 190 w 196"/>
                <a:gd name="T7" fmla="*/ 34 h 126"/>
                <a:gd name="T8" fmla="*/ 184 w 196"/>
                <a:gd name="T9" fmla="*/ 48 h 126"/>
                <a:gd name="T10" fmla="*/ 174 w 196"/>
                <a:gd name="T11" fmla="*/ 62 h 126"/>
                <a:gd name="T12" fmla="*/ 162 w 196"/>
                <a:gd name="T13" fmla="*/ 74 h 126"/>
                <a:gd name="T14" fmla="*/ 148 w 196"/>
                <a:gd name="T15" fmla="*/ 84 h 126"/>
                <a:gd name="T16" fmla="*/ 132 w 196"/>
                <a:gd name="T17" fmla="*/ 92 h 126"/>
                <a:gd name="T18" fmla="*/ 114 w 196"/>
                <a:gd name="T19" fmla="*/ 96 h 126"/>
                <a:gd name="T20" fmla="*/ 114 w 196"/>
                <a:gd name="T21" fmla="*/ 96 h 126"/>
                <a:gd name="T22" fmla="*/ 96 w 196"/>
                <a:gd name="T23" fmla="*/ 98 h 126"/>
                <a:gd name="T24" fmla="*/ 78 w 196"/>
                <a:gd name="T25" fmla="*/ 98 h 126"/>
                <a:gd name="T26" fmla="*/ 62 w 196"/>
                <a:gd name="T27" fmla="*/ 94 h 126"/>
                <a:gd name="T28" fmla="*/ 48 w 196"/>
                <a:gd name="T29" fmla="*/ 88 h 126"/>
                <a:gd name="T30" fmla="*/ 34 w 196"/>
                <a:gd name="T31" fmla="*/ 78 h 126"/>
                <a:gd name="T32" fmla="*/ 22 w 196"/>
                <a:gd name="T33" fmla="*/ 68 h 126"/>
                <a:gd name="T34" fmla="*/ 12 w 196"/>
                <a:gd name="T35" fmla="*/ 56 h 126"/>
                <a:gd name="T36" fmla="*/ 6 w 196"/>
                <a:gd name="T37" fmla="*/ 42 h 126"/>
                <a:gd name="T38" fmla="*/ 6 w 196"/>
                <a:gd name="T39" fmla="*/ 42 h 126"/>
                <a:gd name="T40" fmla="*/ 0 w 196"/>
                <a:gd name="T41" fmla="*/ 38 h 126"/>
                <a:gd name="T42" fmla="*/ 0 w 196"/>
                <a:gd name="T43" fmla="*/ 38 h 126"/>
                <a:gd name="T44" fmla="*/ 8 w 196"/>
                <a:gd name="T45" fmla="*/ 66 h 126"/>
                <a:gd name="T46" fmla="*/ 20 w 196"/>
                <a:gd name="T47" fmla="*/ 100 h 126"/>
                <a:gd name="T48" fmla="*/ 20 w 196"/>
                <a:gd name="T49" fmla="*/ 100 h 126"/>
                <a:gd name="T50" fmla="*/ 30 w 196"/>
                <a:gd name="T51" fmla="*/ 108 h 126"/>
                <a:gd name="T52" fmla="*/ 42 w 196"/>
                <a:gd name="T53" fmla="*/ 114 h 126"/>
                <a:gd name="T54" fmla="*/ 54 w 196"/>
                <a:gd name="T55" fmla="*/ 118 h 126"/>
                <a:gd name="T56" fmla="*/ 66 w 196"/>
                <a:gd name="T57" fmla="*/ 122 h 126"/>
                <a:gd name="T58" fmla="*/ 80 w 196"/>
                <a:gd name="T59" fmla="*/ 124 h 126"/>
                <a:gd name="T60" fmla="*/ 94 w 196"/>
                <a:gd name="T61" fmla="*/ 126 h 126"/>
                <a:gd name="T62" fmla="*/ 108 w 196"/>
                <a:gd name="T63" fmla="*/ 124 h 126"/>
                <a:gd name="T64" fmla="*/ 122 w 196"/>
                <a:gd name="T65" fmla="*/ 122 h 126"/>
                <a:gd name="T66" fmla="*/ 122 w 196"/>
                <a:gd name="T67" fmla="*/ 122 h 126"/>
                <a:gd name="T68" fmla="*/ 144 w 196"/>
                <a:gd name="T69" fmla="*/ 118 h 126"/>
                <a:gd name="T70" fmla="*/ 162 w 196"/>
                <a:gd name="T71" fmla="*/ 110 h 126"/>
                <a:gd name="T72" fmla="*/ 178 w 196"/>
                <a:gd name="T73" fmla="*/ 100 h 126"/>
                <a:gd name="T74" fmla="*/ 192 w 196"/>
                <a:gd name="T75" fmla="*/ 88 h 126"/>
                <a:gd name="T76" fmla="*/ 192 w 196"/>
                <a:gd name="T77" fmla="*/ 88 h 126"/>
                <a:gd name="T78" fmla="*/ 196 w 196"/>
                <a:gd name="T79" fmla="*/ 0 h 126"/>
                <a:gd name="T80" fmla="*/ 194 w 196"/>
                <a:gd name="T8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 h="126">
                  <a:moveTo>
                    <a:pt x="194" y="2"/>
                  </a:moveTo>
                  <a:lnTo>
                    <a:pt x="194" y="2"/>
                  </a:lnTo>
                  <a:lnTo>
                    <a:pt x="194" y="18"/>
                  </a:lnTo>
                  <a:lnTo>
                    <a:pt x="190" y="34"/>
                  </a:lnTo>
                  <a:lnTo>
                    <a:pt x="184" y="48"/>
                  </a:lnTo>
                  <a:lnTo>
                    <a:pt x="174" y="62"/>
                  </a:lnTo>
                  <a:lnTo>
                    <a:pt x="162" y="74"/>
                  </a:lnTo>
                  <a:lnTo>
                    <a:pt x="148" y="84"/>
                  </a:lnTo>
                  <a:lnTo>
                    <a:pt x="132" y="92"/>
                  </a:lnTo>
                  <a:lnTo>
                    <a:pt x="114" y="96"/>
                  </a:lnTo>
                  <a:lnTo>
                    <a:pt x="114" y="96"/>
                  </a:lnTo>
                  <a:lnTo>
                    <a:pt x="96" y="98"/>
                  </a:lnTo>
                  <a:lnTo>
                    <a:pt x="78" y="98"/>
                  </a:lnTo>
                  <a:lnTo>
                    <a:pt x="62" y="94"/>
                  </a:lnTo>
                  <a:lnTo>
                    <a:pt x="48" y="88"/>
                  </a:lnTo>
                  <a:lnTo>
                    <a:pt x="34" y="78"/>
                  </a:lnTo>
                  <a:lnTo>
                    <a:pt x="22" y="68"/>
                  </a:lnTo>
                  <a:lnTo>
                    <a:pt x="12" y="56"/>
                  </a:lnTo>
                  <a:lnTo>
                    <a:pt x="6" y="42"/>
                  </a:lnTo>
                  <a:lnTo>
                    <a:pt x="6" y="42"/>
                  </a:lnTo>
                  <a:lnTo>
                    <a:pt x="0" y="38"/>
                  </a:lnTo>
                  <a:lnTo>
                    <a:pt x="0" y="38"/>
                  </a:lnTo>
                  <a:lnTo>
                    <a:pt x="8" y="66"/>
                  </a:lnTo>
                  <a:lnTo>
                    <a:pt x="20" y="100"/>
                  </a:lnTo>
                  <a:lnTo>
                    <a:pt x="20" y="100"/>
                  </a:lnTo>
                  <a:lnTo>
                    <a:pt x="30" y="108"/>
                  </a:lnTo>
                  <a:lnTo>
                    <a:pt x="42" y="114"/>
                  </a:lnTo>
                  <a:lnTo>
                    <a:pt x="54" y="118"/>
                  </a:lnTo>
                  <a:lnTo>
                    <a:pt x="66" y="122"/>
                  </a:lnTo>
                  <a:lnTo>
                    <a:pt x="80" y="124"/>
                  </a:lnTo>
                  <a:lnTo>
                    <a:pt x="94" y="126"/>
                  </a:lnTo>
                  <a:lnTo>
                    <a:pt x="108" y="124"/>
                  </a:lnTo>
                  <a:lnTo>
                    <a:pt x="122" y="122"/>
                  </a:lnTo>
                  <a:lnTo>
                    <a:pt x="122" y="122"/>
                  </a:lnTo>
                  <a:lnTo>
                    <a:pt x="144" y="118"/>
                  </a:lnTo>
                  <a:lnTo>
                    <a:pt x="162" y="110"/>
                  </a:lnTo>
                  <a:lnTo>
                    <a:pt x="178" y="100"/>
                  </a:lnTo>
                  <a:lnTo>
                    <a:pt x="192" y="88"/>
                  </a:lnTo>
                  <a:lnTo>
                    <a:pt x="192" y="88"/>
                  </a:lnTo>
                  <a:lnTo>
                    <a:pt x="196" y="0"/>
                  </a:lnTo>
                  <a:lnTo>
                    <a:pt x="194" y="2"/>
                  </a:lnTo>
                  <a:close/>
                </a:path>
              </a:pathLst>
            </a:custGeom>
            <a:solidFill>
              <a:schemeClr val="accent2">
                <a:lumMod val="75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920" name="Freeform 68"/>
            <p:cNvSpPr/>
            <p:nvPr/>
          </p:nvSpPr>
          <p:spPr bwMode="auto">
            <a:xfrm>
              <a:off x="11308617" y="7492756"/>
              <a:ext cx="1339850" cy="971550"/>
            </a:xfrm>
            <a:custGeom>
              <a:avLst/>
              <a:gdLst>
                <a:gd name="T0" fmla="*/ 754 w 844"/>
                <a:gd name="T1" fmla="*/ 496 h 612"/>
                <a:gd name="T2" fmla="*/ 748 w 844"/>
                <a:gd name="T3" fmla="*/ 484 h 612"/>
                <a:gd name="T4" fmla="*/ 722 w 844"/>
                <a:gd name="T5" fmla="*/ 442 h 612"/>
                <a:gd name="T6" fmla="*/ 666 w 844"/>
                <a:gd name="T7" fmla="*/ 366 h 612"/>
                <a:gd name="T8" fmla="*/ 570 w 844"/>
                <a:gd name="T9" fmla="*/ 252 h 612"/>
                <a:gd name="T10" fmla="*/ 538 w 844"/>
                <a:gd name="T11" fmla="*/ 220 h 612"/>
                <a:gd name="T12" fmla="*/ 462 w 844"/>
                <a:gd name="T13" fmla="*/ 162 h 612"/>
                <a:gd name="T14" fmla="*/ 380 w 844"/>
                <a:gd name="T15" fmla="*/ 114 h 612"/>
                <a:gd name="T16" fmla="*/ 294 w 844"/>
                <a:gd name="T17" fmla="*/ 74 h 612"/>
                <a:gd name="T18" fmla="*/ 178 w 844"/>
                <a:gd name="T19" fmla="*/ 32 h 612"/>
                <a:gd name="T20" fmla="*/ 74 w 844"/>
                <a:gd name="T21" fmla="*/ 4 h 612"/>
                <a:gd name="T22" fmla="*/ 60 w 844"/>
                <a:gd name="T23" fmla="*/ 0 h 612"/>
                <a:gd name="T24" fmla="*/ 26 w 844"/>
                <a:gd name="T25" fmla="*/ 46 h 612"/>
                <a:gd name="T26" fmla="*/ 6 w 844"/>
                <a:gd name="T27" fmla="*/ 96 h 612"/>
                <a:gd name="T28" fmla="*/ 0 w 844"/>
                <a:gd name="T29" fmla="*/ 148 h 612"/>
                <a:gd name="T30" fmla="*/ 4 w 844"/>
                <a:gd name="T31" fmla="*/ 196 h 612"/>
                <a:gd name="T32" fmla="*/ 20 w 844"/>
                <a:gd name="T33" fmla="*/ 240 h 612"/>
                <a:gd name="T34" fmla="*/ 48 w 844"/>
                <a:gd name="T35" fmla="*/ 274 h 612"/>
                <a:gd name="T36" fmla="*/ 82 w 844"/>
                <a:gd name="T37" fmla="*/ 292 h 612"/>
                <a:gd name="T38" fmla="*/ 104 w 844"/>
                <a:gd name="T39" fmla="*/ 296 h 612"/>
                <a:gd name="T40" fmla="*/ 128 w 844"/>
                <a:gd name="T41" fmla="*/ 296 h 612"/>
                <a:gd name="T42" fmla="*/ 140 w 844"/>
                <a:gd name="T43" fmla="*/ 294 h 612"/>
                <a:gd name="T44" fmla="*/ 186 w 844"/>
                <a:gd name="T45" fmla="*/ 298 h 612"/>
                <a:gd name="T46" fmla="*/ 262 w 844"/>
                <a:gd name="T47" fmla="*/ 320 h 612"/>
                <a:gd name="T48" fmla="*/ 350 w 844"/>
                <a:gd name="T49" fmla="*/ 354 h 612"/>
                <a:gd name="T50" fmla="*/ 440 w 844"/>
                <a:gd name="T51" fmla="*/ 396 h 612"/>
                <a:gd name="T52" fmla="*/ 602 w 844"/>
                <a:gd name="T53" fmla="*/ 486 h 612"/>
                <a:gd name="T54" fmla="*/ 682 w 844"/>
                <a:gd name="T55" fmla="*/ 540 h 612"/>
                <a:gd name="T56" fmla="*/ 696 w 844"/>
                <a:gd name="T57" fmla="*/ 552 h 612"/>
                <a:gd name="T58" fmla="*/ 730 w 844"/>
                <a:gd name="T59" fmla="*/ 584 h 612"/>
                <a:gd name="T60" fmla="*/ 768 w 844"/>
                <a:gd name="T61" fmla="*/ 612 h 612"/>
                <a:gd name="T62" fmla="*/ 796 w 844"/>
                <a:gd name="T63" fmla="*/ 586 h 612"/>
                <a:gd name="T64" fmla="*/ 816 w 844"/>
                <a:gd name="T65" fmla="*/ 558 h 612"/>
                <a:gd name="T66" fmla="*/ 832 w 844"/>
                <a:gd name="T67" fmla="*/ 528 h 612"/>
                <a:gd name="T68" fmla="*/ 844 w 844"/>
                <a:gd name="T69" fmla="*/ 49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44" h="612">
                  <a:moveTo>
                    <a:pt x="844" y="494"/>
                  </a:moveTo>
                  <a:lnTo>
                    <a:pt x="754" y="496"/>
                  </a:lnTo>
                  <a:lnTo>
                    <a:pt x="754" y="496"/>
                  </a:lnTo>
                  <a:lnTo>
                    <a:pt x="748" y="484"/>
                  </a:lnTo>
                  <a:lnTo>
                    <a:pt x="738" y="466"/>
                  </a:lnTo>
                  <a:lnTo>
                    <a:pt x="722" y="442"/>
                  </a:lnTo>
                  <a:lnTo>
                    <a:pt x="700" y="408"/>
                  </a:lnTo>
                  <a:lnTo>
                    <a:pt x="666" y="366"/>
                  </a:lnTo>
                  <a:lnTo>
                    <a:pt x="624" y="314"/>
                  </a:lnTo>
                  <a:lnTo>
                    <a:pt x="570" y="252"/>
                  </a:lnTo>
                  <a:lnTo>
                    <a:pt x="570" y="252"/>
                  </a:lnTo>
                  <a:lnTo>
                    <a:pt x="538" y="220"/>
                  </a:lnTo>
                  <a:lnTo>
                    <a:pt x="500" y="190"/>
                  </a:lnTo>
                  <a:lnTo>
                    <a:pt x="462" y="162"/>
                  </a:lnTo>
                  <a:lnTo>
                    <a:pt x="422" y="136"/>
                  </a:lnTo>
                  <a:lnTo>
                    <a:pt x="380" y="114"/>
                  </a:lnTo>
                  <a:lnTo>
                    <a:pt x="336" y="92"/>
                  </a:lnTo>
                  <a:lnTo>
                    <a:pt x="294" y="74"/>
                  </a:lnTo>
                  <a:lnTo>
                    <a:pt x="254" y="58"/>
                  </a:lnTo>
                  <a:lnTo>
                    <a:pt x="178" y="32"/>
                  </a:lnTo>
                  <a:lnTo>
                    <a:pt x="116" y="14"/>
                  </a:lnTo>
                  <a:lnTo>
                    <a:pt x="74" y="4"/>
                  </a:lnTo>
                  <a:lnTo>
                    <a:pt x="60" y="0"/>
                  </a:lnTo>
                  <a:lnTo>
                    <a:pt x="60" y="0"/>
                  </a:lnTo>
                  <a:lnTo>
                    <a:pt x="40" y="22"/>
                  </a:lnTo>
                  <a:lnTo>
                    <a:pt x="26" y="46"/>
                  </a:lnTo>
                  <a:lnTo>
                    <a:pt x="14" y="70"/>
                  </a:lnTo>
                  <a:lnTo>
                    <a:pt x="6" y="96"/>
                  </a:lnTo>
                  <a:lnTo>
                    <a:pt x="2" y="122"/>
                  </a:lnTo>
                  <a:lnTo>
                    <a:pt x="0" y="148"/>
                  </a:lnTo>
                  <a:lnTo>
                    <a:pt x="0" y="172"/>
                  </a:lnTo>
                  <a:lnTo>
                    <a:pt x="4" y="196"/>
                  </a:lnTo>
                  <a:lnTo>
                    <a:pt x="12" y="220"/>
                  </a:lnTo>
                  <a:lnTo>
                    <a:pt x="20" y="240"/>
                  </a:lnTo>
                  <a:lnTo>
                    <a:pt x="32" y="258"/>
                  </a:lnTo>
                  <a:lnTo>
                    <a:pt x="48" y="274"/>
                  </a:lnTo>
                  <a:lnTo>
                    <a:pt x="64" y="284"/>
                  </a:lnTo>
                  <a:lnTo>
                    <a:pt x="82" y="292"/>
                  </a:lnTo>
                  <a:lnTo>
                    <a:pt x="94" y="296"/>
                  </a:lnTo>
                  <a:lnTo>
                    <a:pt x="104" y="296"/>
                  </a:lnTo>
                  <a:lnTo>
                    <a:pt x="116" y="296"/>
                  </a:lnTo>
                  <a:lnTo>
                    <a:pt x="128" y="296"/>
                  </a:lnTo>
                  <a:lnTo>
                    <a:pt x="128" y="296"/>
                  </a:lnTo>
                  <a:lnTo>
                    <a:pt x="140" y="294"/>
                  </a:lnTo>
                  <a:lnTo>
                    <a:pt x="154" y="294"/>
                  </a:lnTo>
                  <a:lnTo>
                    <a:pt x="186" y="298"/>
                  </a:lnTo>
                  <a:lnTo>
                    <a:pt x="222" y="306"/>
                  </a:lnTo>
                  <a:lnTo>
                    <a:pt x="262" y="320"/>
                  </a:lnTo>
                  <a:lnTo>
                    <a:pt x="304" y="336"/>
                  </a:lnTo>
                  <a:lnTo>
                    <a:pt x="350" y="354"/>
                  </a:lnTo>
                  <a:lnTo>
                    <a:pt x="394" y="374"/>
                  </a:lnTo>
                  <a:lnTo>
                    <a:pt x="440" y="396"/>
                  </a:lnTo>
                  <a:lnTo>
                    <a:pt x="526" y="442"/>
                  </a:lnTo>
                  <a:lnTo>
                    <a:pt x="602" y="486"/>
                  </a:lnTo>
                  <a:lnTo>
                    <a:pt x="660" y="524"/>
                  </a:lnTo>
                  <a:lnTo>
                    <a:pt x="682" y="540"/>
                  </a:lnTo>
                  <a:lnTo>
                    <a:pt x="696" y="552"/>
                  </a:lnTo>
                  <a:lnTo>
                    <a:pt x="696" y="552"/>
                  </a:lnTo>
                  <a:lnTo>
                    <a:pt x="712" y="568"/>
                  </a:lnTo>
                  <a:lnTo>
                    <a:pt x="730" y="584"/>
                  </a:lnTo>
                  <a:lnTo>
                    <a:pt x="768" y="612"/>
                  </a:lnTo>
                  <a:lnTo>
                    <a:pt x="768" y="612"/>
                  </a:lnTo>
                  <a:lnTo>
                    <a:pt x="782" y="600"/>
                  </a:lnTo>
                  <a:lnTo>
                    <a:pt x="796" y="586"/>
                  </a:lnTo>
                  <a:lnTo>
                    <a:pt x="806" y="574"/>
                  </a:lnTo>
                  <a:lnTo>
                    <a:pt x="816" y="558"/>
                  </a:lnTo>
                  <a:lnTo>
                    <a:pt x="826" y="544"/>
                  </a:lnTo>
                  <a:lnTo>
                    <a:pt x="832" y="528"/>
                  </a:lnTo>
                  <a:lnTo>
                    <a:pt x="844" y="494"/>
                  </a:lnTo>
                  <a:lnTo>
                    <a:pt x="844" y="494"/>
                  </a:lnTo>
                  <a:close/>
                </a:path>
              </a:pathLst>
            </a:custGeom>
            <a:solidFill>
              <a:srgbClr val="FEDB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1" name="Freeform 69"/>
            <p:cNvSpPr/>
            <p:nvPr/>
          </p:nvSpPr>
          <p:spPr bwMode="auto">
            <a:xfrm>
              <a:off x="12527817" y="8273806"/>
              <a:ext cx="295275" cy="266700"/>
            </a:xfrm>
            <a:custGeom>
              <a:avLst/>
              <a:gdLst>
                <a:gd name="T0" fmla="*/ 0 w 186"/>
                <a:gd name="T1" fmla="*/ 120 h 168"/>
                <a:gd name="T2" fmla="*/ 0 w 186"/>
                <a:gd name="T3" fmla="*/ 120 h 168"/>
                <a:gd name="T4" fmla="*/ 52 w 186"/>
                <a:gd name="T5" fmla="*/ 154 h 168"/>
                <a:gd name="T6" fmla="*/ 74 w 186"/>
                <a:gd name="T7" fmla="*/ 168 h 168"/>
                <a:gd name="T8" fmla="*/ 80 w 186"/>
                <a:gd name="T9" fmla="*/ 158 h 168"/>
                <a:gd name="T10" fmla="*/ 80 w 186"/>
                <a:gd name="T11" fmla="*/ 158 h 168"/>
                <a:gd name="T12" fmla="*/ 62 w 186"/>
                <a:gd name="T13" fmla="*/ 122 h 168"/>
                <a:gd name="T14" fmla="*/ 62 w 186"/>
                <a:gd name="T15" fmla="*/ 122 h 168"/>
                <a:gd name="T16" fmla="*/ 60 w 186"/>
                <a:gd name="T17" fmla="*/ 120 h 168"/>
                <a:gd name="T18" fmla="*/ 62 w 186"/>
                <a:gd name="T19" fmla="*/ 116 h 168"/>
                <a:gd name="T20" fmla="*/ 68 w 186"/>
                <a:gd name="T21" fmla="*/ 110 h 168"/>
                <a:gd name="T22" fmla="*/ 76 w 186"/>
                <a:gd name="T23" fmla="*/ 106 h 168"/>
                <a:gd name="T24" fmla="*/ 88 w 186"/>
                <a:gd name="T25" fmla="*/ 102 h 168"/>
                <a:gd name="T26" fmla="*/ 112 w 186"/>
                <a:gd name="T27" fmla="*/ 96 h 168"/>
                <a:gd name="T28" fmla="*/ 122 w 186"/>
                <a:gd name="T29" fmla="*/ 96 h 168"/>
                <a:gd name="T30" fmla="*/ 186 w 186"/>
                <a:gd name="T31" fmla="*/ 0 h 168"/>
                <a:gd name="T32" fmla="*/ 76 w 186"/>
                <a:gd name="T33" fmla="*/ 2 h 168"/>
                <a:gd name="T34" fmla="*/ 76 w 186"/>
                <a:gd name="T35" fmla="*/ 2 h 168"/>
                <a:gd name="T36" fmla="*/ 64 w 186"/>
                <a:gd name="T37" fmla="*/ 36 h 168"/>
                <a:gd name="T38" fmla="*/ 58 w 186"/>
                <a:gd name="T39" fmla="*/ 52 h 168"/>
                <a:gd name="T40" fmla="*/ 48 w 186"/>
                <a:gd name="T41" fmla="*/ 66 h 168"/>
                <a:gd name="T42" fmla="*/ 38 w 186"/>
                <a:gd name="T43" fmla="*/ 82 h 168"/>
                <a:gd name="T44" fmla="*/ 28 w 186"/>
                <a:gd name="T45" fmla="*/ 94 h 168"/>
                <a:gd name="T46" fmla="*/ 14 w 186"/>
                <a:gd name="T47" fmla="*/ 108 h 168"/>
                <a:gd name="T48" fmla="*/ 0 w 186"/>
                <a:gd name="T49" fmla="*/ 120 h 168"/>
                <a:gd name="T50" fmla="*/ 0 w 186"/>
                <a:gd name="T51" fmla="*/ 12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68">
                  <a:moveTo>
                    <a:pt x="0" y="120"/>
                  </a:moveTo>
                  <a:lnTo>
                    <a:pt x="0" y="120"/>
                  </a:lnTo>
                  <a:lnTo>
                    <a:pt x="52" y="154"/>
                  </a:lnTo>
                  <a:lnTo>
                    <a:pt x="74" y="168"/>
                  </a:lnTo>
                  <a:lnTo>
                    <a:pt x="80" y="158"/>
                  </a:lnTo>
                  <a:lnTo>
                    <a:pt x="80" y="158"/>
                  </a:lnTo>
                  <a:lnTo>
                    <a:pt x="62" y="122"/>
                  </a:lnTo>
                  <a:lnTo>
                    <a:pt x="62" y="122"/>
                  </a:lnTo>
                  <a:lnTo>
                    <a:pt x="60" y="120"/>
                  </a:lnTo>
                  <a:lnTo>
                    <a:pt x="62" y="116"/>
                  </a:lnTo>
                  <a:lnTo>
                    <a:pt x="68" y="110"/>
                  </a:lnTo>
                  <a:lnTo>
                    <a:pt x="76" y="106"/>
                  </a:lnTo>
                  <a:lnTo>
                    <a:pt x="88" y="102"/>
                  </a:lnTo>
                  <a:lnTo>
                    <a:pt x="112" y="96"/>
                  </a:lnTo>
                  <a:lnTo>
                    <a:pt x="122" y="96"/>
                  </a:lnTo>
                  <a:lnTo>
                    <a:pt x="186" y="0"/>
                  </a:lnTo>
                  <a:lnTo>
                    <a:pt x="76" y="2"/>
                  </a:lnTo>
                  <a:lnTo>
                    <a:pt x="76" y="2"/>
                  </a:lnTo>
                  <a:lnTo>
                    <a:pt x="64" y="36"/>
                  </a:lnTo>
                  <a:lnTo>
                    <a:pt x="58" y="52"/>
                  </a:lnTo>
                  <a:lnTo>
                    <a:pt x="48" y="66"/>
                  </a:lnTo>
                  <a:lnTo>
                    <a:pt x="38" y="82"/>
                  </a:lnTo>
                  <a:lnTo>
                    <a:pt x="28" y="94"/>
                  </a:lnTo>
                  <a:lnTo>
                    <a:pt x="14" y="108"/>
                  </a:lnTo>
                  <a:lnTo>
                    <a:pt x="0" y="120"/>
                  </a:lnTo>
                  <a:lnTo>
                    <a:pt x="0" y="12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2" name="Freeform 70"/>
            <p:cNvSpPr/>
            <p:nvPr/>
          </p:nvSpPr>
          <p:spPr bwMode="auto">
            <a:xfrm>
              <a:off x="10429142" y="7505456"/>
              <a:ext cx="879475" cy="1381125"/>
            </a:xfrm>
            <a:custGeom>
              <a:avLst/>
              <a:gdLst>
                <a:gd name="T0" fmla="*/ 116 w 554"/>
                <a:gd name="T1" fmla="*/ 780 h 870"/>
                <a:gd name="T2" fmla="*/ 128 w 554"/>
                <a:gd name="T3" fmla="*/ 774 h 870"/>
                <a:gd name="T4" fmla="*/ 166 w 554"/>
                <a:gd name="T5" fmla="*/ 744 h 870"/>
                <a:gd name="T6" fmla="*/ 236 w 554"/>
                <a:gd name="T7" fmla="*/ 682 h 870"/>
                <a:gd name="T8" fmla="*/ 344 w 554"/>
                <a:gd name="T9" fmla="*/ 576 h 870"/>
                <a:gd name="T10" fmla="*/ 374 w 554"/>
                <a:gd name="T11" fmla="*/ 540 h 870"/>
                <a:gd name="T12" fmla="*/ 424 w 554"/>
                <a:gd name="T13" fmla="*/ 462 h 870"/>
                <a:gd name="T14" fmla="*/ 466 w 554"/>
                <a:gd name="T15" fmla="*/ 374 h 870"/>
                <a:gd name="T16" fmla="*/ 498 w 554"/>
                <a:gd name="T17" fmla="*/ 288 h 870"/>
                <a:gd name="T18" fmla="*/ 530 w 554"/>
                <a:gd name="T19" fmla="*/ 168 h 870"/>
                <a:gd name="T20" fmla="*/ 550 w 554"/>
                <a:gd name="T21" fmla="*/ 62 h 870"/>
                <a:gd name="T22" fmla="*/ 554 w 554"/>
                <a:gd name="T23" fmla="*/ 46 h 870"/>
                <a:gd name="T24" fmla="*/ 504 w 554"/>
                <a:gd name="T25" fmla="*/ 18 h 870"/>
                <a:gd name="T26" fmla="*/ 452 w 554"/>
                <a:gd name="T27" fmla="*/ 2 h 870"/>
                <a:gd name="T28" fmla="*/ 400 w 554"/>
                <a:gd name="T29" fmla="*/ 0 h 870"/>
                <a:gd name="T30" fmla="*/ 352 w 554"/>
                <a:gd name="T31" fmla="*/ 8 h 870"/>
                <a:gd name="T32" fmla="*/ 310 w 554"/>
                <a:gd name="T33" fmla="*/ 28 h 870"/>
                <a:gd name="T34" fmla="*/ 280 w 554"/>
                <a:gd name="T35" fmla="*/ 56 h 870"/>
                <a:gd name="T36" fmla="*/ 262 w 554"/>
                <a:gd name="T37" fmla="*/ 94 h 870"/>
                <a:gd name="T38" fmla="*/ 262 w 554"/>
                <a:gd name="T39" fmla="*/ 116 h 870"/>
                <a:gd name="T40" fmla="*/ 264 w 554"/>
                <a:gd name="T41" fmla="*/ 138 h 870"/>
                <a:gd name="T42" fmla="*/ 266 w 554"/>
                <a:gd name="T43" fmla="*/ 150 h 870"/>
                <a:gd name="T44" fmla="*/ 266 w 554"/>
                <a:gd name="T45" fmla="*/ 198 h 870"/>
                <a:gd name="T46" fmla="*/ 252 w 554"/>
                <a:gd name="T47" fmla="*/ 276 h 870"/>
                <a:gd name="T48" fmla="*/ 224 w 554"/>
                <a:gd name="T49" fmla="*/ 364 h 870"/>
                <a:gd name="T50" fmla="*/ 188 w 554"/>
                <a:gd name="T51" fmla="*/ 458 h 870"/>
                <a:gd name="T52" fmla="*/ 112 w 554"/>
                <a:gd name="T53" fmla="*/ 626 h 870"/>
                <a:gd name="T54" fmla="*/ 64 w 554"/>
                <a:gd name="T55" fmla="*/ 710 h 870"/>
                <a:gd name="T56" fmla="*/ 54 w 554"/>
                <a:gd name="T57" fmla="*/ 726 h 870"/>
                <a:gd name="T58" fmla="*/ 26 w 554"/>
                <a:gd name="T59" fmla="*/ 764 h 870"/>
                <a:gd name="T60" fmla="*/ 0 w 554"/>
                <a:gd name="T61" fmla="*/ 804 h 870"/>
                <a:gd name="T62" fmla="*/ 28 w 554"/>
                <a:gd name="T63" fmla="*/ 828 h 870"/>
                <a:gd name="T64" fmla="*/ 58 w 554"/>
                <a:gd name="T65" fmla="*/ 846 h 870"/>
                <a:gd name="T66" fmla="*/ 90 w 554"/>
                <a:gd name="T67" fmla="*/ 860 h 870"/>
                <a:gd name="T68" fmla="*/ 124 w 554"/>
                <a:gd name="T69" fmla="*/ 870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4" h="870">
                  <a:moveTo>
                    <a:pt x="124" y="870"/>
                  </a:moveTo>
                  <a:lnTo>
                    <a:pt x="116" y="780"/>
                  </a:lnTo>
                  <a:lnTo>
                    <a:pt x="116" y="780"/>
                  </a:lnTo>
                  <a:lnTo>
                    <a:pt x="128" y="774"/>
                  </a:lnTo>
                  <a:lnTo>
                    <a:pt x="144" y="762"/>
                  </a:lnTo>
                  <a:lnTo>
                    <a:pt x="166" y="744"/>
                  </a:lnTo>
                  <a:lnTo>
                    <a:pt x="198" y="718"/>
                  </a:lnTo>
                  <a:lnTo>
                    <a:pt x="236" y="682"/>
                  </a:lnTo>
                  <a:lnTo>
                    <a:pt x="286" y="636"/>
                  </a:lnTo>
                  <a:lnTo>
                    <a:pt x="344" y="576"/>
                  </a:lnTo>
                  <a:lnTo>
                    <a:pt x="344" y="576"/>
                  </a:lnTo>
                  <a:lnTo>
                    <a:pt x="374" y="540"/>
                  </a:lnTo>
                  <a:lnTo>
                    <a:pt x="400" y="502"/>
                  </a:lnTo>
                  <a:lnTo>
                    <a:pt x="424" y="462"/>
                  </a:lnTo>
                  <a:lnTo>
                    <a:pt x="446" y="418"/>
                  </a:lnTo>
                  <a:lnTo>
                    <a:pt x="466" y="374"/>
                  </a:lnTo>
                  <a:lnTo>
                    <a:pt x="484" y="330"/>
                  </a:lnTo>
                  <a:lnTo>
                    <a:pt x="498" y="288"/>
                  </a:lnTo>
                  <a:lnTo>
                    <a:pt x="510" y="246"/>
                  </a:lnTo>
                  <a:lnTo>
                    <a:pt x="530" y="168"/>
                  </a:lnTo>
                  <a:lnTo>
                    <a:pt x="544" y="104"/>
                  </a:lnTo>
                  <a:lnTo>
                    <a:pt x="550" y="62"/>
                  </a:lnTo>
                  <a:lnTo>
                    <a:pt x="554" y="46"/>
                  </a:lnTo>
                  <a:lnTo>
                    <a:pt x="554" y="46"/>
                  </a:lnTo>
                  <a:lnTo>
                    <a:pt x="530" y="30"/>
                  </a:lnTo>
                  <a:lnTo>
                    <a:pt x="504" y="18"/>
                  </a:lnTo>
                  <a:lnTo>
                    <a:pt x="480" y="8"/>
                  </a:lnTo>
                  <a:lnTo>
                    <a:pt x="452" y="2"/>
                  </a:lnTo>
                  <a:lnTo>
                    <a:pt x="426" y="0"/>
                  </a:lnTo>
                  <a:lnTo>
                    <a:pt x="400" y="0"/>
                  </a:lnTo>
                  <a:lnTo>
                    <a:pt x="376" y="2"/>
                  </a:lnTo>
                  <a:lnTo>
                    <a:pt x="352" y="8"/>
                  </a:lnTo>
                  <a:lnTo>
                    <a:pt x="330" y="18"/>
                  </a:lnTo>
                  <a:lnTo>
                    <a:pt x="310" y="28"/>
                  </a:lnTo>
                  <a:lnTo>
                    <a:pt x="294" y="42"/>
                  </a:lnTo>
                  <a:lnTo>
                    <a:pt x="280" y="56"/>
                  </a:lnTo>
                  <a:lnTo>
                    <a:pt x="270" y="74"/>
                  </a:lnTo>
                  <a:lnTo>
                    <a:pt x="262" y="94"/>
                  </a:lnTo>
                  <a:lnTo>
                    <a:pt x="262" y="104"/>
                  </a:lnTo>
                  <a:lnTo>
                    <a:pt x="262" y="116"/>
                  </a:lnTo>
                  <a:lnTo>
                    <a:pt x="262" y="126"/>
                  </a:lnTo>
                  <a:lnTo>
                    <a:pt x="264" y="138"/>
                  </a:lnTo>
                  <a:lnTo>
                    <a:pt x="264" y="138"/>
                  </a:lnTo>
                  <a:lnTo>
                    <a:pt x="266" y="150"/>
                  </a:lnTo>
                  <a:lnTo>
                    <a:pt x="268" y="166"/>
                  </a:lnTo>
                  <a:lnTo>
                    <a:pt x="266" y="198"/>
                  </a:lnTo>
                  <a:lnTo>
                    <a:pt x="260" y="234"/>
                  </a:lnTo>
                  <a:lnTo>
                    <a:pt x="252" y="276"/>
                  </a:lnTo>
                  <a:lnTo>
                    <a:pt x="238" y="318"/>
                  </a:lnTo>
                  <a:lnTo>
                    <a:pt x="224" y="364"/>
                  </a:lnTo>
                  <a:lnTo>
                    <a:pt x="208" y="410"/>
                  </a:lnTo>
                  <a:lnTo>
                    <a:pt x="188" y="458"/>
                  </a:lnTo>
                  <a:lnTo>
                    <a:pt x="150" y="548"/>
                  </a:lnTo>
                  <a:lnTo>
                    <a:pt x="112" y="626"/>
                  </a:lnTo>
                  <a:lnTo>
                    <a:pt x="78" y="688"/>
                  </a:lnTo>
                  <a:lnTo>
                    <a:pt x="64" y="710"/>
                  </a:lnTo>
                  <a:lnTo>
                    <a:pt x="54" y="726"/>
                  </a:lnTo>
                  <a:lnTo>
                    <a:pt x="54" y="726"/>
                  </a:lnTo>
                  <a:lnTo>
                    <a:pt x="40" y="744"/>
                  </a:lnTo>
                  <a:lnTo>
                    <a:pt x="26" y="764"/>
                  </a:lnTo>
                  <a:lnTo>
                    <a:pt x="0" y="804"/>
                  </a:lnTo>
                  <a:lnTo>
                    <a:pt x="0" y="804"/>
                  </a:lnTo>
                  <a:lnTo>
                    <a:pt x="14" y="816"/>
                  </a:lnTo>
                  <a:lnTo>
                    <a:pt x="28" y="828"/>
                  </a:lnTo>
                  <a:lnTo>
                    <a:pt x="42" y="838"/>
                  </a:lnTo>
                  <a:lnTo>
                    <a:pt x="58" y="846"/>
                  </a:lnTo>
                  <a:lnTo>
                    <a:pt x="74" y="854"/>
                  </a:lnTo>
                  <a:lnTo>
                    <a:pt x="90" y="860"/>
                  </a:lnTo>
                  <a:lnTo>
                    <a:pt x="124" y="870"/>
                  </a:lnTo>
                  <a:lnTo>
                    <a:pt x="124" y="870"/>
                  </a:lnTo>
                  <a:close/>
                </a:path>
              </a:pathLst>
            </a:custGeom>
            <a:solidFill>
              <a:srgbClr val="FEDB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3" name="Freeform 71"/>
            <p:cNvSpPr/>
            <p:nvPr/>
          </p:nvSpPr>
          <p:spPr bwMode="auto">
            <a:xfrm>
              <a:off x="10362467" y="8781806"/>
              <a:ext cx="282575" cy="279400"/>
            </a:xfrm>
            <a:custGeom>
              <a:avLst/>
              <a:gdLst>
                <a:gd name="T0" fmla="*/ 42 w 178"/>
                <a:gd name="T1" fmla="*/ 0 h 176"/>
                <a:gd name="T2" fmla="*/ 42 w 178"/>
                <a:gd name="T3" fmla="*/ 0 h 176"/>
                <a:gd name="T4" fmla="*/ 12 w 178"/>
                <a:gd name="T5" fmla="*/ 54 h 176"/>
                <a:gd name="T6" fmla="*/ 0 w 178"/>
                <a:gd name="T7" fmla="*/ 76 h 176"/>
                <a:gd name="T8" fmla="*/ 12 w 178"/>
                <a:gd name="T9" fmla="*/ 82 h 176"/>
                <a:gd name="T10" fmla="*/ 12 w 178"/>
                <a:gd name="T11" fmla="*/ 82 h 176"/>
                <a:gd name="T12" fmla="*/ 46 w 178"/>
                <a:gd name="T13" fmla="*/ 60 h 176"/>
                <a:gd name="T14" fmla="*/ 46 w 178"/>
                <a:gd name="T15" fmla="*/ 60 h 176"/>
                <a:gd name="T16" fmla="*/ 48 w 178"/>
                <a:gd name="T17" fmla="*/ 60 h 176"/>
                <a:gd name="T18" fmla="*/ 52 w 178"/>
                <a:gd name="T19" fmla="*/ 60 h 176"/>
                <a:gd name="T20" fmla="*/ 58 w 178"/>
                <a:gd name="T21" fmla="*/ 64 h 176"/>
                <a:gd name="T22" fmla="*/ 62 w 178"/>
                <a:gd name="T23" fmla="*/ 74 h 176"/>
                <a:gd name="T24" fmla="*/ 68 w 178"/>
                <a:gd name="T25" fmla="*/ 86 h 176"/>
                <a:gd name="T26" fmla="*/ 74 w 178"/>
                <a:gd name="T27" fmla="*/ 108 h 176"/>
                <a:gd name="T28" fmla="*/ 78 w 178"/>
                <a:gd name="T29" fmla="*/ 120 h 176"/>
                <a:gd name="T30" fmla="*/ 178 w 178"/>
                <a:gd name="T31" fmla="*/ 176 h 176"/>
                <a:gd name="T32" fmla="*/ 166 w 178"/>
                <a:gd name="T33" fmla="*/ 66 h 176"/>
                <a:gd name="T34" fmla="*/ 166 w 178"/>
                <a:gd name="T35" fmla="*/ 66 h 176"/>
                <a:gd name="T36" fmla="*/ 132 w 178"/>
                <a:gd name="T37" fmla="*/ 56 h 176"/>
                <a:gd name="T38" fmla="*/ 116 w 178"/>
                <a:gd name="T39" fmla="*/ 50 h 176"/>
                <a:gd name="T40" fmla="*/ 100 w 178"/>
                <a:gd name="T41" fmla="*/ 42 h 176"/>
                <a:gd name="T42" fmla="*/ 84 w 178"/>
                <a:gd name="T43" fmla="*/ 34 h 176"/>
                <a:gd name="T44" fmla="*/ 70 w 178"/>
                <a:gd name="T45" fmla="*/ 24 h 176"/>
                <a:gd name="T46" fmla="*/ 56 w 178"/>
                <a:gd name="T47" fmla="*/ 12 h 176"/>
                <a:gd name="T48" fmla="*/ 42 w 178"/>
                <a:gd name="T49" fmla="*/ 0 h 176"/>
                <a:gd name="T50" fmla="*/ 42 w 178"/>
                <a:gd name="T5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76">
                  <a:moveTo>
                    <a:pt x="42" y="0"/>
                  </a:moveTo>
                  <a:lnTo>
                    <a:pt x="42" y="0"/>
                  </a:lnTo>
                  <a:lnTo>
                    <a:pt x="12" y="54"/>
                  </a:lnTo>
                  <a:lnTo>
                    <a:pt x="0" y="76"/>
                  </a:lnTo>
                  <a:lnTo>
                    <a:pt x="12" y="82"/>
                  </a:lnTo>
                  <a:lnTo>
                    <a:pt x="12" y="82"/>
                  </a:lnTo>
                  <a:lnTo>
                    <a:pt x="46" y="60"/>
                  </a:lnTo>
                  <a:lnTo>
                    <a:pt x="46" y="60"/>
                  </a:lnTo>
                  <a:lnTo>
                    <a:pt x="48" y="60"/>
                  </a:lnTo>
                  <a:lnTo>
                    <a:pt x="52" y="60"/>
                  </a:lnTo>
                  <a:lnTo>
                    <a:pt x="58" y="64"/>
                  </a:lnTo>
                  <a:lnTo>
                    <a:pt x="62" y="74"/>
                  </a:lnTo>
                  <a:lnTo>
                    <a:pt x="68" y="86"/>
                  </a:lnTo>
                  <a:lnTo>
                    <a:pt x="74" y="108"/>
                  </a:lnTo>
                  <a:lnTo>
                    <a:pt x="78" y="120"/>
                  </a:lnTo>
                  <a:lnTo>
                    <a:pt x="178" y="176"/>
                  </a:lnTo>
                  <a:lnTo>
                    <a:pt x="166" y="66"/>
                  </a:lnTo>
                  <a:lnTo>
                    <a:pt x="166" y="66"/>
                  </a:lnTo>
                  <a:lnTo>
                    <a:pt x="132" y="56"/>
                  </a:lnTo>
                  <a:lnTo>
                    <a:pt x="116" y="50"/>
                  </a:lnTo>
                  <a:lnTo>
                    <a:pt x="100" y="42"/>
                  </a:lnTo>
                  <a:lnTo>
                    <a:pt x="84" y="34"/>
                  </a:lnTo>
                  <a:lnTo>
                    <a:pt x="70" y="24"/>
                  </a:lnTo>
                  <a:lnTo>
                    <a:pt x="56" y="12"/>
                  </a:lnTo>
                  <a:lnTo>
                    <a:pt x="42" y="0"/>
                  </a:lnTo>
                  <a:lnTo>
                    <a:pt x="42" y="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4" name="Freeform 72"/>
            <p:cNvSpPr/>
            <p:nvPr/>
          </p:nvSpPr>
          <p:spPr bwMode="auto">
            <a:xfrm>
              <a:off x="10559317" y="7387981"/>
              <a:ext cx="1571625" cy="847725"/>
            </a:xfrm>
            <a:custGeom>
              <a:avLst/>
              <a:gdLst>
                <a:gd name="T0" fmla="*/ 176 w 990"/>
                <a:gd name="T1" fmla="*/ 98 h 534"/>
                <a:gd name="T2" fmla="*/ 0 w 990"/>
                <a:gd name="T3" fmla="*/ 382 h 534"/>
                <a:gd name="T4" fmla="*/ 0 w 990"/>
                <a:gd name="T5" fmla="*/ 382 h 534"/>
                <a:gd name="T6" fmla="*/ 26 w 990"/>
                <a:gd name="T7" fmla="*/ 400 h 534"/>
                <a:gd name="T8" fmla="*/ 56 w 990"/>
                <a:gd name="T9" fmla="*/ 418 h 534"/>
                <a:gd name="T10" fmla="*/ 98 w 990"/>
                <a:gd name="T11" fmla="*/ 440 h 534"/>
                <a:gd name="T12" fmla="*/ 148 w 990"/>
                <a:gd name="T13" fmla="*/ 464 h 534"/>
                <a:gd name="T14" fmla="*/ 206 w 990"/>
                <a:gd name="T15" fmla="*/ 488 h 534"/>
                <a:gd name="T16" fmla="*/ 238 w 990"/>
                <a:gd name="T17" fmla="*/ 498 h 534"/>
                <a:gd name="T18" fmla="*/ 270 w 990"/>
                <a:gd name="T19" fmla="*/ 508 h 534"/>
                <a:gd name="T20" fmla="*/ 306 w 990"/>
                <a:gd name="T21" fmla="*/ 516 h 534"/>
                <a:gd name="T22" fmla="*/ 342 w 990"/>
                <a:gd name="T23" fmla="*/ 524 h 534"/>
                <a:gd name="T24" fmla="*/ 378 w 990"/>
                <a:gd name="T25" fmla="*/ 530 h 534"/>
                <a:gd name="T26" fmla="*/ 418 w 990"/>
                <a:gd name="T27" fmla="*/ 532 h 534"/>
                <a:gd name="T28" fmla="*/ 456 w 990"/>
                <a:gd name="T29" fmla="*/ 534 h 534"/>
                <a:gd name="T30" fmla="*/ 496 w 990"/>
                <a:gd name="T31" fmla="*/ 532 h 534"/>
                <a:gd name="T32" fmla="*/ 538 w 990"/>
                <a:gd name="T33" fmla="*/ 526 h 534"/>
                <a:gd name="T34" fmla="*/ 578 w 990"/>
                <a:gd name="T35" fmla="*/ 520 h 534"/>
                <a:gd name="T36" fmla="*/ 620 w 990"/>
                <a:gd name="T37" fmla="*/ 508 h 534"/>
                <a:gd name="T38" fmla="*/ 662 w 990"/>
                <a:gd name="T39" fmla="*/ 494 h 534"/>
                <a:gd name="T40" fmla="*/ 704 w 990"/>
                <a:gd name="T41" fmla="*/ 474 h 534"/>
                <a:gd name="T42" fmla="*/ 746 w 990"/>
                <a:gd name="T43" fmla="*/ 452 h 534"/>
                <a:gd name="T44" fmla="*/ 788 w 990"/>
                <a:gd name="T45" fmla="*/ 424 h 534"/>
                <a:gd name="T46" fmla="*/ 830 w 990"/>
                <a:gd name="T47" fmla="*/ 392 h 534"/>
                <a:gd name="T48" fmla="*/ 870 w 990"/>
                <a:gd name="T49" fmla="*/ 356 h 534"/>
                <a:gd name="T50" fmla="*/ 910 w 990"/>
                <a:gd name="T51" fmla="*/ 314 h 534"/>
                <a:gd name="T52" fmla="*/ 950 w 990"/>
                <a:gd name="T53" fmla="*/ 266 h 534"/>
                <a:gd name="T54" fmla="*/ 990 w 990"/>
                <a:gd name="T55" fmla="*/ 212 h 534"/>
                <a:gd name="T56" fmla="*/ 716 w 990"/>
                <a:gd name="T57" fmla="*/ 0 h 534"/>
                <a:gd name="T58" fmla="*/ 176 w 990"/>
                <a:gd name="T59" fmla="*/ 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0" h="534">
                  <a:moveTo>
                    <a:pt x="176" y="98"/>
                  </a:moveTo>
                  <a:lnTo>
                    <a:pt x="0" y="382"/>
                  </a:lnTo>
                  <a:lnTo>
                    <a:pt x="0" y="382"/>
                  </a:lnTo>
                  <a:lnTo>
                    <a:pt x="26" y="400"/>
                  </a:lnTo>
                  <a:lnTo>
                    <a:pt x="56" y="418"/>
                  </a:lnTo>
                  <a:lnTo>
                    <a:pt x="98" y="440"/>
                  </a:lnTo>
                  <a:lnTo>
                    <a:pt x="148" y="464"/>
                  </a:lnTo>
                  <a:lnTo>
                    <a:pt x="206" y="488"/>
                  </a:lnTo>
                  <a:lnTo>
                    <a:pt x="238" y="498"/>
                  </a:lnTo>
                  <a:lnTo>
                    <a:pt x="270" y="508"/>
                  </a:lnTo>
                  <a:lnTo>
                    <a:pt x="306" y="516"/>
                  </a:lnTo>
                  <a:lnTo>
                    <a:pt x="342" y="524"/>
                  </a:lnTo>
                  <a:lnTo>
                    <a:pt x="378" y="530"/>
                  </a:lnTo>
                  <a:lnTo>
                    <a:pt x="418" y="532"/>
                  </a:lnTo>
                  <a:lnTo>
                    <a:pt x="456" y="534"/>
                  </a:lnTo>
                  <a:lnTo>
                    <a:pt x="496" y="532"/>
                  </a:lnTo>
                  <a:lnTo>
                    <a:pt x="538" y="526"/>
                  </a:lnTo>
                  <a:lnTo>
                    <a:pt x="578" y="520"/>
                  </a:lnTo>
                  <a:lnTo>
                    <a:pt x="620" y="508"/>
                  </a:lnTo>
                  <a:lnTo>
                    <a:pt x="662" y="494"/>
                  </a:lnTo>
                  <a:lnTo>
                    <a:pt x="704" y="474"/>
                  </a:lnTo>
                  <a:lnTo>
                    <a:pt x="746" y="452"/>
                  </a:lnTo>
                  <a:lnTo>
                    <a:pt x="788" y="424"/>
                  </a:lnTo>
                  <a:lnTo>
                    <a:pt x="830" y="392"/>
                  </a:lnTo>
                  <a:lnTo>
                    <a:pt x="870" y="356"/>
                  </a:lnTo>
                  <a:lnTo>
                    <a:pt x="910" y="314"/>
                  </a:lnTo>
                  <a:lnTo>
                    <a:pt x="950" y="266"/>
                  </a:lnTo>
                  <a:lnTo>
                    <a:pt x="990" y="212"/>
                  </a:lnTo>
                  <a:lnTo>
                    <a:pt x="716" y="0"/>
                  </a:lnTo>
                  <a:lnTo>
                    <a:pt x="176" y="98"/>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5" name="Freeform 73"/>
            <p:cNvSpPr/>
            <p:nvPr/>
          </p:nvSpPr>
          <p:spPr bwMode="auto">
            <a:xfrm>
              <a:off x="10632342" y="7575306"/>
              <a:ext cx="301625" cy="581025"/>
            </a:xfrm>
            <a:custGeom>
              <a:avLst/>
              <a:gdLst>
                <a:gd name="T0" fmla="*/ 156 w 190"/>
                <a:gd name="T1" fmla="*/ 0 h 366"/>
                <a:gd name="T2" fmla="*/ 0 w 190"/>
                <a:gd name="T3" fmla="*/ 318 h 366"/>
                <a:gd name="T4" fmla="*/ 0 w 190"/>
                <a:gd name="T5" fmla="*/ 318 h 366"/>
                <a:gd name="T6" fmla="*/ 4 w 190"/>
                <a:gd name="T7" fmla="*/ 328 h 366"/>
                <a:gd name="T8" fmla="*/ 8 w 190"/>
                <a:gd name="T9" fmla="*/ 338 h 366"/>
                <a:gd name="T10" fmla="*/ 16 w 190"/>
                <a:gd name="T11" fmla="*/ 348 h 366"/>
                <a:gd name="T12" fmla="*/ 28 w 190"/>
                <a:gd name="T13" fmla="*/ 358 h 366"/>
                <a:gd name="T14" fmla="*/ 34 w 190"/>
                <a:gd name="T15" fmla="*/ 362 h 366"/>
                <a:gd name="T16" fmla="*/ 42 w 190"/>
                <a:gd name="T17" fmla="*/ 364 h 366"/>
                <a:gd name="T18" fmla="*/ 52 w 190"/>
                <a:gd name="T19" fmla="*/ 366 h 366"/>
                <a:gd name="T20" fmla="*/ 62 w 190"/>
                <a:gd name="T21" fmla="*/ 366 h 366"/>
                <a:gd name="T22" fmla="*/ 74 w 190"/>
                <a:gd name="T23" fmla="*/ 364 h 366"/>
                <a:gd name="T24" fmla="*/ 88 w 190"/>
                <a:gd name="T25" fmla="*/ 360 h 366"/>
                <a:gd name="T26" fmla="*/ 190 w 190"/>
                <a:gd name="T27" fmla="*/ 8 h 366"/>
                <a:gd name="T28" fmla="*/ 190 w 190"/>
                <a:gd name="T29" fmla="*/ 8 h 366"/>
                <a:gd name="T30" fmla="*/ 156 w 190"/>
                <a:gd name="T31" fmla="*/ 0 h 366"/>
                <a:gd name="T32" fmla="*/ 156 w 190"/>
                <a:gd name="T3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0" h="366">
                  <a:moveTo>
                    <a:pt x="156" y="0"/>
                  </a:moveTo>
                  <a:lnTo>
                    <a:pt x="0" y="318"/>
                  </a:lnTo>
                  <a:lnTo>
                    <a:pt x="0" y="318"/>
                  </a:lnTo>
                  <a:lnTo>
                    <a:pt x="4" y="328"/>
                  </a:lnTo>
                  <a:lnTo>
                    <a:pt x="8" y="338"/>
                  </a:lnTo>
                  <a:lnTo>
                    <a:pt x="16" y="348"/>
                  </a:lnTo>
                  <a:lnTo>
                    <a:pt x="28" y="358"/>
                  </a:lnTo>
                  <a:lnTo>
                    <a:pt x="34" y="362"/>
                  </a:lnTo>
                  <a:lnTo>
                    <a:pt x="42" y="364"/>
                  </a:lnTo>
                  <a:lnTo>
                    <a:pt x="52" y="366"/>
                  </a:lnTo>
                  <a:lnTo>
                    <a:pt x="62" y="366"/>
                  </a:lnTo>
                  <a:lnTo>
                    <a:pt x="74" y="364"/>
                  </a:lnTo>
                  <a:lnTo>
                    <a:pt x="88" y="360"/>
                  </a:lnTo>
                  <a:lnTo>
                    <a:pt x="190" y="8"/>
                  </a:lnTo>
                  <a:lnTo>
                    <a:pt x="190" y="8"/>
                  </a:lnTo>
                  <a:lnTo>
                    <a:pt x="156" y="0"/>
                  </a:lnTo>
                  <a:lnTo>
                    <a:pt x="156" y="0"/>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6" name="Freeform 74"/>
            <p:cNvSpPr/>
            <p:nvPr/>
          </p:nvSpPr>
          <p:spPr bwMode="auto">
            <a:xfrm>
              <a:off x="10879992" y="7600706"/>
              <a:ext cx="193675" cy="644525"/>
            </a:xfrm>
            <a:custGeom>
              <a:avLst/>
              <a:gdLst>
                <a:gd name="T0" fmla="*/ 94 w 122"/>
                <a:gd name="T1" fmla="*/ 0 h 406"/>
                <a:gd name="T2" fmla="*/ 0 w 122"/>
                <a:gd name="T3" fmla="*/ 376 h 406"/>
                <a:gd name="T4" fmla="*/ 0 w 122"/>
                <a:gd name="T5" fmla="*/ 376 h 406"/>
                <a:gd name="T6" fmla="*/ 6 w 122"/>
                <a:gd name="T7" fmla="*/ 382 h 406"/>
                <a:gd name="T8" fmla="*/ 12 w 122"/>
                <a:gd name="T9" fmla="*/ 390 h 406"/>
                <a:gd name="T10" fmla="*/ 22 w 122"/>
                <a:gd name="T11" fmla="*/ 396 h 406"/>
                <a:gd name="T12" fmla="*/ 36 w 122"/>
                <a:gd name="T13" fmla="*/ 402 h 406"/>
                <a:gd name="T14" fmla="*/ 56 w 122"/>
                <a:gd name="T15" fmla="*/ 406 h 406"/>
                <a:gd name="T16" fmla="*/ 66 w 122"/>
                <a:gd name="T17" fmla="*/ 406 h 406"/>
                <a:gd name="T18" fmla="*/ 80 w 122"/>
                <a:gd name="T19" fmla="*/ 406 h 406"/>
                <a:gd name="T20" fmla="*/ 94 w 122"/>
                <a:gd name="T21" fmla="*/ 404 h 406"/>
                <a:gd name="T22" fmla="*/ 108 w 122"/>
                <a:gd name="T23" fmla="*/ 400 h 406"/>
                <a:gd name="T24" fmla="*/ 122 w 122"/>
                <a:gd name="T25" fmla="*/ 0 h 406"/>
                <a:gd name="T26" fmla="*/ 122 w 122"/>
                <a:gd name="T27" fmla="*/ 0 h 406"/>
                <a:gd name="T28" fmla="*/ 94 w 122"/>
                <a:gd name="T29" fmla="*/ 0 h 406"/>
                <a:gd name="T30" fmla="*/ 94 w 122"/>
                <a:gd name="T31"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406">
                  <a:moveTo>
                    <a:pt x="94" y="0"/>
                  </a:moveTo>
                  <a:lnTo>
                    <a:pt x="0" y="376"/>
                  </a:lnTo>
                  <a:lnTo>
                    <a:pt x="0" y="376"/>
                  </a:lnTo>
                  <a:lnTo>
                    <a:pt x="6" y="382"/>
                  </a:lnTo>
                  <a:lnTo>
                    <a:pt x="12" y="390"/>
                  </a:lnTo>
                  <a:lnTo>
                    <a:pt x="22" y="396"/>
                  </a:lnTo>
                  <a:lnTo>
                    <a:pt x="36" y="402"/>
                  </a:lnTo>
                  <a:lnTo>
                    <a:pt x="56" y="406"/>
                  </a:lnTo>
                  <a:lnTo>
                    <a:pt x="66" y="406"/>
                  </a:lnTo>
                  <a:lnTo>
                    <a:pt x="80" y="406"/>
                  </a:lnTo>
                  <a:lnTo>
                    <a:pt x="94" y="404"/>
                  </a:lnTo>
                  <a:lnTo>
                    <a:pt x="108" y="400"/>
                  </a:lnTo>
                  <a:lnTo>
                    <a:pt x="122" y="0"/>
                  </a:lnTo>
                  <a:lnTo>
                    <a:pt x="122" y="0"/>
                  </a:lnTo>
                  <a:lnTo>
                    <a:pt x="94" y="0"/>
                  </a:lnTo>
                  <a:lnTo>
                    <a:pt x="94" y="0"/>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7" name="Freeform 75"/>
            <p:cNvSpPr/>
            <p:nvPr/>
          </p:nvSpPr>
          <p:spPr bwMode="auto">
            <a:xfrm>
              <a:off x="11159392" y="7597531"/>
              <a:ext cx="168275" cy="669925"/>
            </a:xfrm>
            <a:custGeom>
              <a:avLst/>
              <a:gdLst>
                <a:gd name="T0" fmla="*/ 4 w 106"/>
                <a:gd name="T1" fmla="*/ 2 h 422"/>
                <a:gd name="T2" fmla="*/ 0 w 106"/>
                <a:gd name="T3" fmla="*/ 412 h 422"/>
                <a:gd name="T4" fmla="*/ 0 w 106"/>
                <a:gd name="T5" fmla="*/ 412 h 422"/>
                <a:gd name="T6" fmla="*/ 10 w 106"/>
                <a:gd name="T7" fmla="*/ 416 h 422"/>
                <a:gd name="T8" fmla="*/ 18 w 106"/>
                <a:gd name="T9" fmla="*/ 420 h 422"/>
                <a:gd name="T10" fmla="*/ 32 w 106"/>
                <a:gd name="T11" fmla="*/ 422 h 422"/>
                <a:gd name="T12" fmla="*/ 48 w 106"/>
                <a:gd name="T13" fmla="*/ 422 h 422"/>
                <a:gd name="T14" fmla="*/ 66 w 106"/>
                <a:gd name="T15" fmla="*/ 422 h 422"/>
                <a:gd name="T16" fmla="*/ 84 w 106"/>
                <a:gd name="T17" fmla="*/ 416 h 422"/>
                <a:gd name="T18" fmla="*/ 106 w 106"/>
                <a:gd name="T19" fmla="*/ 406 h 422"/>
                <a:gd name="T20" fmla="*/ 44 w 106"/>
                <a:gd name="T21" fmla="*/ 0 h 422"/>
                <a:gd name="T22" fmla="*/ 44 w 106"/>
                <a:gd name="T23" fmla="*/ 0 h 422"/>
                <a:gd name="T24" fmla="*/ 4 w 106"/>
                <a:gd name="T25" fmla="*/ 2 h 422"/>
                <a:gd name="T26" fmla="*/ 4 w 106"/>
                <a:gd name="T27" fmla="*/ 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422">
                  <a:moveTo>
                    <a:pt x="4" y="2"/>
                  </a:moveTo>
                  <a:lnTo>
                    <a:pt x="0" y="412"/>
                  </a:lnTo>
                  <a:lnTo>
                    <a:pt x="0" y="412"/>
                  </a:lnTo>
                  <a:lnTo>
                    <a:pt x="10" y="416"/>
                  </a:lnTo>
                  <a:lnTo>
                    <a:pt x="18" y="420"/>
                  </a:lnTo>
                  <a:lnTo>
                    <a:pt x="32" y="422"/>
                  </a:lnTo>
                  <a:lnTo>
                    <a:pt x="48" y="422"/>
                  </a:lnTo>
                  <a:lnTo>
                    <a:pt x="66" y="422"/>
                  </a:lnTo>
                  <a:lnTo>
                    <a:pt x="84" y="416"/>
                  </a:lnTo>
                  <a:lnTo>
                    <a:pt x="106" y="406"/>
                  </a:lnTo>
                  <a:lnTo>
                    <a:pt x="44" y="0"/>
                  </a:lnTo>
                  <a:lnTo>
                    <a:pt x="44" y="0"/>
                  </a:lnTo>
                  <a:lnTo>
                    <a:pt x="4" y="2"/>
                  </a:lnTo>
                  <a:lnTo>
                    <a:pt x="4" y="2"/>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8" name="Freeform 76"/>
            <p:cNvSpPr/>
            <p:nvPr/>
          </p:nvSpPr>
          <p:spPr bwMode="auto">
            <a:xfrm>
              <a:off x="11311792" y="7568956"/>
              <a:ext cx="342900" cy="660400"/>
            </a:xfrm>
            <a:custGeom>
              <a:avLst/>
              <a:gdLst>
                <a:gd name="T0" fmla="*/ 0 w 216"/>
                <a:gd name="T1" fmla="*/ 10 h 416"/>
                <a:gd name="T2" fmla="*/ 118 w 216"/>
                <a:gd name="T3" fmla="*/ 414 h 416"/>
                <a:gd name="T4" fmla="*/ 118 w 216"/>
                <a:gd name="T5" fmla="*/ 414 h 416"/>
                <a:gd name="T6" fmla="*/ 126 w 216"/>
                <a:gd name="T7" fmla="*/ 416 h 416"/>
                <a:gd name="T8" fmla="*/ 136 w 216"/>
                <a:gd name="T9" fmla="*/ 416 h 416"/>
                <a:gd name="T10" fmla="*/ 150 w 216"/>
                <a:gd name="T11" fmla="*/ 416 h 416"/>
                <a:gd name="T12" fmla="*/ 164 w 216"/>
                <a:gd name="T13" fmla="*/ 412 h 416"/>
                <a:gd name="T14" fmla="*/ 182 w 216"/>
                <a:gd name="T15" fmla="*/ 406 h 416"/>
                <a:gd name="T16" fmla="*/ 198 w 216"/>
                <a:gd name="T17" fmla="*/ 394 h 416"/>
                <a:gd name="T18" fmla="*/ 216 w 216"/>
                <a:gd name="T19" fmla="*/ 380 h 416"/>
                <a:gd name="T20" fmla="*/ 40 w 216"/>
                <a:gd name="T21" fmla="*/ 0 h 416"/>
                <a:gd name="T22" fmla="*/ 40 w 216"/>
                <a:gd name="T23" fmla="*/ 0 h 416"/>
                <a:gd name="T24" fmla="*/ 0 w 216"/>
                <a:gd name="T25" fmla="*/ 10 h 416"/>
                <a:gd name="T26" fmla="*/ 0 w 216"/>
                <a:gd name="T27" fmla="*/ 1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416">
                  <a:moveTo>
                    <a:pt x="0" y="10"/>
                  </a:moveTo>
                  <a:lnTo>
                    <a:pt x="118" y="414"/>
                  </a:lnTo>
                  <a:lnTo>
                    <a:pt x="118" y="414"/>
                  </a:lnTo>
                  <a:lnTo>
                    <a:pt x="126" y="416"/>
                  </a:lnTo>
                  <a:lnTo>
                    <a:pt x="136" y="416"/>
                  </a:lnTo>
                  <a:lnTo>
                    <a:pt x="150" y="416"/>
                  </a:lnTo>
                  <a:lnTo>
                    <a:pt x="164" y="412"/>
                  </a:lnTo>
                  <a:lnTo>
                    <a:pt x="182" y="406"/>
                  </a:lnTo>
                  <a:lnTo>
                    <a:pt x="198" y="394"/>
                  </a:lnTo>
                  <a:lnTo>
                    <a:pt x="216" y="380"/>
                  </a:lnTo>
                  <a:lnTo>
                    <a:pt x="40" y="0"/>
                  </a:lnTo>
                  <a:lnTo>
                    <a:pt x="40" y="0"/>
                  </a:lnTo>
                  <a:lnTo>
                    <a:pt x="0" y="10"/>
                  </a:lnTo>
                  <a:lnTo>
                    <a:pt x="0" y="10"/>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29" name="Freeform 77"/>
            <p:cNvSpPr/>
            <p:nvPr/>
          </p:nvSpPr>
          <p:spPr bwMode="auto">
            <a:xfrm>
              <a:off x="11464192" y="7502281"/>
              <a:ext cx="454025" cy="596900"/>
            </a:xfrm>
            <a:custGeom>
              <a:avLst/>
              <a:gdLst>
                <a:gd name="T0" fmla="*/ 40 w 286"/>
                <a:gd name="T1" fmla="*/ 0 h 376"/>
                <a:gd name="T2" fmla="*/ 40 w 286"/>
                <a:gd name="T3" fmla="*/ 0 h 376"/>
                <a:gd name="T4" fmla="*/ 0 w 286"/>
                <a:gd name="T5" fmla="*/ 16 h 376"/>
                <a:gd name="T6" fmla="*/ 200 w 286"/>
                <a:gd name="T7" fmla="*/ 376 h 376"/>
                <a:gd name="T8" fmla="*/ 200 w 286"/>
                <a:gd name="T9" fmla="*/ 376 h 376"/>
                <a:gd name="T10" fmla="*/ 210 w 286"/>
                <a:gd name="T11" fmla="*/ 376 h 376"/>
                <a:gd name="T12" fmla="*/ 220 w 286"/>
                <a:gd name="T13" fmla="*/ 374 h 376"/>
                <a:gd name="T14" fmla="*/ 232 w 286"/>
                <a:gd name="T15" fmla="*/ 370 h 376"/>
                <a:gd name="T16" fmla="*/ 246 w 286"/>
                <a:gd name="T17" fmla="*/ 362 h 376"/>
                <a:gd name="T18" fmla="*/ 260 w 286"/>
                <a:gd name="T19" fmla="*/ 352 h 376"/>
                <a:gd name="T20" fmla="*/ 274 w 286"/>
                <a:gd name="T21" fmla="*/ 336 h 376"/>
                <a:gd name="T22" fmla="*/ 286 w 286"/>
                <a:gd name="T23" fmla="*/ 318 h 376"/>
                <a:gd name="T24" fmla="*/ 40 w 286"/>
                <a:gd name="T25"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6" h="376">
                  <a:moveTo>
                    <a:pt x="40" y="0"/>
                  </a:moveTo>
                  <a:lnTo>
                    <a:pt x="40" y="0"/>
                  </a:lnTo>
                  <a:lnTo>
                    <a:pt x="0" y="16"/>
                  </a:lnTo>
                  <a:lnTo>
                    <a:pt x="200" y="376"/>
                  </a:lnTo>
                  <a:lnTo>
                    <a:pt x="200" y="376"/>
                  </a:lnTo>
                  <a:lnTo>
                    <a:pt x="210" y="376"/>
                  </a:lnTo>
                  <a:lnTo>
                    <a:pt x="220" y="374"/>
                  </a:lnTo>
                  <a:lnTo>
                    <a:pt x="232" y="370"/>
                  </a:lnTo>
                  <a:lnTo>
                    <a:pt x="246" y="362"/>
                  </a:lnTo>
                  <a:lnTo>
                    <a:pt x="260" y="352"/>
                  </a:lnTo>
                  <a:lnTo>
                    <a:pt x="274" y="336"/>
                  </a:lnTo>
                  <a:lnTo>
                    <a:pt x="286" y="318"/>
                  </a:lnTo>
                  <a:lnTo>
                    <a:pt x="40" y="0"/>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0" name="Freeform 78"/>
            <p:cNvSpPr/>
            <p:nvPr/>
          </p:nvSpPr>
          <p:spPr bwMode="auto">
            <a:xfrm>
              <a:off x="11616592" y="7432431"/>
              <a:ext cx="488950" cy="469900"/>
            </a:xfrm>
            <a:custGeom>
              <a:avLst/>
              <a:gdLst>
                <a:gd name="T0" fmla="*/ 26 w 308"/>
                <a:gd name="T1" fmla="*/ 0 h 296"/>
                <a:gd name="T2" fmla="*/ 26 w 308"/>
                <a:gd name="T3" fmla="*/ 0 h 296"/>
                <a:gd name="T4" fmla="*/ 14 w 308"/>
                <a:gd name="T5" fmla="*/ 12 h 296"/>
                <a:gd name="T6" fmla="*/ 0 w 308"/>
                <a:gd name="T7" fmla="*/ 24 h 296"/>
                <a:gd name="T8" fmla="*/ 248 w 308"/>
                <a:gd name="T9" fmla="*/ 296 h 296"/>
                <a:gd name="T10" fmla="*/ 248 w 308"/>
                <a:gd name="T11" fmla="*/ 296 h 296"/>
                <a:gd name="T12" fmla="*/ 256 w 308"/>
                <a:gd name="T13" fmla="*/ 292 h 296"/>
                <a:gd name="T14" fmla="*/ 264 w 308"/>
                <a:gd name="T15" fmla="*/ 286 h 296"/>
                <a:gd name="T16" fmla="*/ 274 w 308"/>
                <a:gd name="T17" fmla="*/ 278 h 296"/>
                <a:gd name="T18" fmla="*/ 286 w 308"/>
                <a:gd name="T19" fmla="*/ 268 h 296"/>
                <a:gd name="T20" fmla="*/ 296 w 308"/>
                <a:gd name="T21" fmla="*/ 252 h 296"/>
                <a:gd name="T22" fmla="*/ 304 w 308"/>
                <a:gd name="T23" fmla="*/ 234 h 296"/>
                <a:gd name="T24" fmla="*/ 308 w 308"/>
                <a:gd name="T25" fmla="*/ 212 h 296"/>
                <a:gd name="T26" fmla="*/ 26 w 308"/>
                <a:gd name="T2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296">
                  <a:moveTo>
                    <a:pt x="26" y="0"/>
                  </a:moveTo>
                  <a:lnTo>
                    <a:pt x="26" y="0"/>
                  </a:lnTo>
                  <a:lnTo>
                    <a:pt x="14" y="12"/>
                  </a:lnTo>
                  <a:lnTo>
                    <a:pt x="0" y="24"/>
                  </a:lnTo>
                  <a:lnTo>
                    <a:pt x="248" y="296"/>
                  </a:lnTo>
                  <a:lnTo>
                    <a:pt x="248" y="296"/>
                  </a:lnTo>
                  <a:lnTo>
                    <a:pt x="256" y="292"/>
                  </a:lnTo>
                  <a:lnTo>
                    <a:pt x="264" y="286"/>
                  </a:lnTo>
                  <a:lnTo>
                    <a:pt x="274" y="278"/>
                  </a:lnTo>
                  <a:lnTo>
                    <a:pt x="286" y="268"/>
                  </a:lnTo>
                  <a:lnTo>
                    <a:pt x="296" y="252"/>
                  </a:lnTo>
                  <a:lnTo>
                    <a:pt x="304" y="234"/>
                  </a:lnTo>
                  <a:lnTo>
                    <a:pt x="308" y="212"/>
                  </a:lnTo>
                  <a:lnTo>
                    <a:pt x="26" y="0"/>
                  </a:lnTo>
                  <a:close/>
                </a:path>
              </a:pathLst>
            </a:custGeom>
            <a:solidFill>
              <a:srgbClr val="3F41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1" name="Freeform 79"/>
            <p:cNvSpPr/>
            <p:nvPr/>
          </p:nvSpPr>
          <p:spPr bwMode="auto">
            <a:xfrm>
              <a:off x="10622817" y="6397381"/>
              <a:ext cx="1136650" cy="1228725"/>
            </a:xfrm>
            <a:custGeom>
              <a:avLst/>
              <a:gdLst>
                <a:gd name="T0" fmla="*/ 0 w 716"/>
                <a:gd name="T1" fmla="*/ 118 h 774"/>
                <a:gd name="T2" fmla="*/ 186 w 716"/>
                <a:gd name="T3" fmla="*/ 34 h 774"/>
                <a:gd name="T4" fmla="*/ 352 w 716"/>
                <a:gd name="T5" fmla="*/ 424 h 774"/>
                <a:gd name="T6" fmla="*/ 364 w 716"/>
                <a:gd name="T7" fmla="*/ 0 h 774"/>
                <a:gd name="T8" fmla="*/ 586 w 716"/>
                <a:gd name="T9" fmla="*/ 16 h 774"/>
                <a:gd name="T10" fmla="*/ 586 w 716"/>
                <a:gd name="T11" fmla="*/ 16 h 774"/>
                <a:gd name="T12" fmla="*/ 582 w 716"/>
                <a:gd name="T13" fmla="*/ 72 h 774"/>
                <a:gd name="T14" fmla="*/ 578 w 716"/>
                <a:gd name="T15" fmla="*/ 130 h 774"/>
                <a:gd name="T16" fmla="*/ 576 w 716"/>
                <a:gd name="T17" fmla="*/ 202 h 774"/>
                <a:gd name="T18" fmla="*/ 576 w 716"/>
                <a:gd name="T19" fmla="*/ 276 h 774"/>
                <a:gd name="T20" fmla="*/ 580 w 716"/>
                <a:gd name="T21" fmla="*/ 350 h 774"/>
                <a:gd name="T22" fmla="*/ 582 w 716"/>
                <a:gd name="T23" fmla="*/ 382 h 774"/>
                <a:gd name="T24" fmla="*/ 586 w 716"/>
                <a:gd name="T25" fmla="*/ 414 h 774"/>
                <a:gd name="T26" fmla="*/ 592 w 716"/>
                <a:gd name="T27" fmla="*/ 440 h 774"/>
                <a:gd name="T28" fmla="*/ 600 w 716"/>
                <a:gd name="T29" fmla="*/ 462 h 774"/>
                <a:gd name="T30" fmla="*/ 600 w 716"/>
                <a:gd name="T31" fmla="*/ 462 h 774"/>
                <a:gd name="T32" fmla="*/ 618 w 716"/>
                <a:gd name="T33" fmla="*/ 496 h 774"/>
                <a:gd name="T34" fmla="*/ 638 w 716"/>
                <a:gd name="T35" fmla="*/ 528 h 774"/>
                <a:gd name="T36" fmla="*/ 656 w 716"/>
                <a:gd name="T37" fmla="*/ 556 h 774"/>
                <a:gd name="T38" fmla="*/ 674 w 716"/>
                <a:gd name="T39" fmla="*/ 578 h 774"/>
                <a:gd name="T40" fmla="*/ 704 w 716"/>
                <a:gd name="T41" fmla="*/ 610 h 774"/>
                <a:gd name="T42" fmla="*/ 716 w 716"/>
                <a:gd name="T43" fmla="*/ 622 h 774"/>
                <a:gd name="T44" fmla="*/ 716 w 716"/>
                <a:gd name="T45" fmla="*/ 622 h 774"/>
                <a:gd name="T46" fmla="*/ 680 w 716"/>
                <a:gd name="T47" fmla="*/ 648 h 774"/>
                <a:gd name="T48" fmla="*/ 646 w 716"/>
                <a:gd name="T49" fmla="*/ 672 h 774"/>
                <a:gd name="T50" fmla="*/ 610 w 716"/>
                <a:gd name="T51" fmla="*/ 692 h 774"/>
                <a:gd name="T52" fmla="*/ 574 w 716"/>
                <a:gd name="T53" fmla="*/ 712 h 774"/>
                <a:gd name="T54" fmla="*/ 538 w 716"/>
                <a:gd name="T55" fmla="*/ 728 h 774"/>
                <a:gd name="T56" fmla="*/ 500 w 716"/>
                <a:gd name="T57" fmla="*/ 742 h 774"/>
                <a:gd name="T58" fmla="*/ 462 w 716"/>
                <a:gd name="T59" fmla="*/ 752 h 774"/>
                <a:gd name="T60" fmla="*/ 422 w 716"/>
                <a:gd name="T61" fmla="*/ 762 h 774"/>
                <a:gd name="T62" fmla="*/ 382 w 716"/>
                <a:gd name="T63" fmla="*/ 768 h 774"/>
                <a:gd name="T64" fmla="*/ 342 w 716"/>
                <a:gd name="T65" fmla="*/ 772 h 774"/>
                <a:gd name="T66" fmla="*/ 302 w 716"/>
                <a:gd name="T67" fmla="*/ 774 h 774"/>
                <a:gd name="T68" fmla="*/ 260 w 716"/>
                <a:gd name="T69" fmla="*/ 774 h 774"/>
                <a:gd name="T70" fmla="*/ 216 w 716"/>
                <a:gd name="T71" fmla="*/ 770 h 774"/>
                <a:gd name="T72" fmla="*/ 172 w 716"/>
                <a:gd name="T73" fmla="*/ 766 h 774"/>
                <a:gd name="T74" fmla="*/ 128 w 716"/>
                <a:gd name="T75" fmla="*/ 758 h 774"/>
                <a:gd name="T76" fmla="*/ 84 w 716"/>
                <a:gd name="T77" fmla="*/ 750 h 774"/>
                <a:gd name="T78" fmla="*/ 84 w 716"/>
                <a:gd name="T79" fmla="*/ 750 h 774"/>
                <a:gd name="T80" fmla="*/ 88 w 716"/>
                <a:gd name="T81" fmla="*/ 740 h 774"/>
                <a:gd name="T82" fmla="*/ 100 w 716"/>
                <a:gd name="T83" fmla="*/ 712 h 774"/>
                <a:gd name="T84" fmla="*/ 106 w 716"/>
                <a:gd name="T85" fmla="*/ 692 h 774"/>
                <a:gd name="T86" fmla="*/ 112 w 716"/>
                <a:gd name="T87" fmla="*/ 666 h 774"/>
                <a:gd name="T88" fmla="*/ 116 w 716"/>
                <a:gd name="T89" fmla="*/ 634 h 774"/>
                <a:gd name="T90" fmla="*/ 120 w 716"/>
                <a:gd name="T91" fmla="*/ 598 h 774"/>
                <a:gd name="T92" fmla="*/ 120 w 716"/>
                <a:gd name="T93" fmla="*/ 556 h 774"/>
                <a:gd name="T94" fmla="*/ 118 w 716"/>
                <a:gd name="T95" fmla="*/ 510 h 774"/>
                <a:gd name="T96" fmla="*/ 110 w 716"/>
                <a:gd name="T97" fmla="*/ 458 h 774"/>
                <a:gd name="T98" fmla="*/ 100 w 716"/>
                <a:gd name="T99" fmla="*/ 400 h 774"/>
                <a:gd name="T100" fmla="*/ 84 w 716"/>
                <a:gd name="T101" fmla="*/ 338 h 774"/>
                <a:gd name="T102" fmla="*/ 62 w 716"/>
                <a:gd name="T103" fmla="*/ 270 h 774"/>
                <a:gd name="T104" fmla="*/ 34 w 716"/>
                <a:gd name="T105" fmla="*/ 196 h 774"/>
                <a:gd name="T106" fmla="*/ 0 w 716"/>
                <a:gd name="T107" fmla="*/ 118 h 774"/>
                <a:gd name="T108" fmla="*/ 0 w 716"/>
                <a:gd name="T109" fmla="*/ 118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6" h="774">
                  <a:moveTo>
                    <a:pt x="0" y="118"/>
                  </a:moveTo>
                  <a:lnTo>
                    <a:pt x="186" y="34"/>
                  </a:lnTo>
                  <a:lnTo>
                    <a:pt x="352" y="424"/>
                  </a:lnTo>
                  <a:lnTo>
                    <a:pt x="364" y="0"/>
                  </a:lnTo>
                  <a:lnTo>
                    <a:pt x="586" y="16"/>
                  </a:lnTo>
                  <a:lnTo>
                    <a:pt x="586" y="16"/>
                  </a:lnTo>
                  <a:lnTo>
                    <a:pt x="582" y="72"/>
                  </a:lnTo>
                  <a:lnTo>
                    <a:pt x="578" y="130"/>
                  </a:lnTo>
                  <a:lnTo>
                    <a:pt x="576" y="202"/>
                  </a:lnTo>
                  <a:lnTo>
                    <a:pt x="576" y="276"/>
                  </a:lnTo>
                  <a:lnTo>
                    <a:pt x="580" y="350"/>
                  </a:lnTo>
                  <a:lnTo>
                    <a:pt x="582" y="382"/>
                  </a:lnTo>
                  <a:lnTo>
                    <a:pt x="586" y="414"/>
                  </a:lnTo>
                  <a:lnTo>
                    <a:pt x="592" y="440"/>
                  </a:lnTo>
                  <a:lnTo>
                    <a:pt x="600" y="462"/>
                  </a:lnTo>
                  <a:lnTo>
                    <a:pt x="600" y="462"/>
                  </a:lnTo>
                  <a:lnTo>
                    <a:pt x="618" y="496"/>
                  </a:lnTo>
                  <a:lnTo>
                    <a:pt x="638" y="528"/>
                  </a:lnTo>
                  <a:lnTo>
                    <a:pt x="656" y="556"/>
                  </a:lnTo>
                  <a:lnTo>
                    <a:pt x="674" y="578"/>
                  </a:lnTo>
                  <a:lnTo>
                    <a:pt x="704" y="610"/>
                  </a:lnTo>
                  <a:lnTo>
                    <a:pt x="716" y="622"/>
                  </a:lnTo>
                  <a:lnTo>
                    <a:pt x="716" y="622"/>
                  </a:lnTo>
                  <a:lnTo>
                    <a:pt x="680" y="648"/>
                  </a:lnTo>
                  <a:lnTo>
                    <a:pt x="646" y="672"/>
                  </a:lnTo>
                  <a:lnTo>
                    <a:pt x="610" y="692"/>
                  </a:lnTo>
                  <a:lnTo>
                    <a:pt x="574" y="712"/>
                  </a:lnTo>
                  <a:lnTo>
                    <a:pt x="538" y="728"/>
                  </a:lnTo>
                  <a:lnTo>
                    <a:pt x="500" y="742"/>
                  </a:lnTo>
                  <a:lnTo>
                    <a:pt x="462" y="752"/>
                  </a:lnTo>
                  <a:lnTo>
                    <a:pt x="422" y="762"/>
                  </a:lnTo>
                  <a:lnTo>
                    <a:pt x="382" y="768"/>
                  </a:lnTo>
                  <a:lnTo>
                    <a:pt x="342" y="772"/>
                  </a:lnTo>
                  <a:lnTo>
                    <a:pt x="302" y="774"/>
                  </a:lnTo>
                  <a:lnTo>
                    <a:pt x="260" y="774"/>
                  </a:lnTo>
                  <a:lnTo>
                    <a:pt x="216" y="770"/>
                  </a:lnTo>
                  <a:lnTo>
                    <a:pt x="172" y="766"/>
                  </a:lnTo>
                  <a:lnTo>
                    <a:pt x="128" y="758"/>
                  </a:lnTo>
                  <a:lnTo>
                    <a:pt x="84" y="750"/>
                  </a:lnTo>
                  <a:lnTo>
                    <a:pt x="84" y="750"/>
                  </a:lnTo>
                  <a:lnTo>
                    <a:pt x="88" y="740"/>
                  </a:lnTo>
                  <a:lnTo>
                    <a:pt x="100" y="712"/>
                  </a:lnTo>
                  <a:lnTo>
                    <a:pt x="106" y="692"/>
                  </a:lnTo>
                  <a:lnTo>
                    <a:pt x="112" y="666"/>
                  </a:lnTo>
                  <a:lnTo>
                    <a:pt x="116" y="634"/>
                  </a:lnTo>
                  <a:lnTo>
                    <a:pt x="120" y="598"/>
                  </a:lnTo>
                  <a:lnTo>
                    <a:pt x="120" y="556"/>
                  </a:lnTo>
                  <a:lnTo>
                    <a:pt x="118" y="510"/>
                  </a:lnTo>
                  <a:lnTo>
                    <a:pt x="110" y="458"/>
                  </a:lnTo>
                  <a:lnTo>
                    <a:pt x="100" y="400"/>
                  </a:lnTo>
                  <a:lnTo>
                    <a:pt x="84" y="338"/>
                  </a:lnTo>
                  <a:lnTo>
                    <a:pt x="62" y="270"/>
                  </a:lnTo>
                  <a:lnTo>
                    <a:pt x="34" y="196"/>
                  </a:lnTo>
                  <a:lnTo>
                    <a:pt x="0" y="118"/>
                  </a:lnTo>
                  <a:lnTo>
                    <a:pt x="0" y="118"/>
                  </a:lnTo>
                  <a:close/>
                </a:path>
              </a:pathLst>
            </a:custGeom>
            <a:solidFill>
              <a:srgbClr val="4547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2" name="Freeform 80"/>
            <p:cNvSpPr/>
            <p:nvPr/>
          </p:nvSpPr>
          <p:spPr bwMode="auto">
            <a:xfrm>
              <a:off x="10819667" y="6425956"/>
              <a:ext cx="361950" cy="644525"/>
            </a:xfrm>
            <a:custGeom>
              <a:avLst/>
              <a:gdLst>
                <a:gd name="T0" fmla="*/ 60 w 228"/>
                <a:gd name="T1" fmla="*/ 0 h 406"/>
                <a:gd name="T2" fmla="*/ 14 w 228"/>
                <a:gd name="T3" fmla="*/ 30 h 406"/>
                <a:gd name="T4" fmla="*/ 0 w 228"/>
                <a:gd name="T5" fmla="*/ 174 h 406"/>
                <a:gd name="T6" fmla="*/ 88 w 228"/>
                <a:gd name="T7" fmla="*/ 152 h 406"/>
                <a:gd name="T8" fmla="*/ 54 w 228"/>
                <a:gd name="T9" fmla="*/ 260 h 406"/>
                <a:gd name="T10" fmla="*/ 228 w 228"/>
                <a:gd name="T11" fmla="*/ 406 h 406"/>
                <a:gd name="T12" fmla="*/ 228 w 228"/>
                <a:gd name="T13" fmla="*/ 406 h 406"/>
                <a:gd name="T14" fmla="*/ 208 w 228"/>
                <a:gd name="T15" fmla="*/ 354 h 406"/>
                <a:gd name="T16" fmla="*/ 162 w 228"/>
                <a:gd name="T17" fmla="*/ 232 h 406"/>
                <a:gd name="T18" fmla="*/ 134 w 228"/>
                <a:gd name="T19" fmla="*/ 162 h 406"/>
                <a:gd name="T20" fmla="*/ 106 w 228"/>
                <a:gd name="T21" fmla="*/ 96 h 406"/>
                <a:gd name="T22" fmla="*/ 80 w 228"/>
                <a:gd name="T23" fmla="*/ 40 h 406"/>
                <a:gd name="T24" fmla="*/ 60 w 228"/>
                <a:gd name="T25" fmla="*/ 0 h 406"/>
                <a:gd name="T26" fmla="*/ 60 w 228"/>
                <a:gd name="T27"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8" h="406">
                  <a:moveTo>
                    <a:pt x="60" y="0"/>
                  </a:moveTo>
                  <a:lnTo>
                    <a:pt x="14" y="30"/>
                  </a:lnTo>
                  <a:lnTo>
                    <a:pt x="0" y="174"/>
                  </a:lnTo>
                  <a:lnTo>
                    <a:pt x="88" y="152"/>
                  </a:lnTo>
                  <a:lnTo>
                    <a:pt x="54" y="260"/>
                  </a:lnTo>
                  <a:lnTo>
                    <a:pt x="228" y="406"/>
                  </a:lnTo>
                  <a:lnTo>
                    <a:pt x="228" y="406"/>
                  </a:lnTo>
                  <a:lnTo>
                    <a:pt x="208" y="354"/>
                  </a:lnTo>
                  <a:lnTo>
                    <a:pt x="162" y="232"/>
                  </a:lnTo>
                  <a:lnTo>
                    <a:pt x="134" y="162"/>
                  </a:lnTo>
                  <a:lnTo>
                    <a:pt x="106" y="96"/>
                  </a:lnTo>
                  <a:lnTo>
                    <a:pt x="80" y="40"/>
                  </a:lnTo>
                  <a:lnTo>
                    <a:pt x="60" y="0"/>
                  </a:lnTo>
                  <a:lnTo>
                    <a:pt x="60" y="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3" name="Freeform 81"/>
            <p:cNvSpPr/>
            <p:nvPr/>
          </p:nvSpPr>
          <p:spPr bwMode="auto">
            <a:xfrm>
              <a:off x="11178442" y="6371981"/>
              <a:ext cx="206375" cy="698500"/>
            </a:xfrm>
            <a:custGeom>
              <a:avLst/>
              <a:gdLst>
                <a:gd name="T0" fmla="*/ 10 w 130"/>
                <a:gd name="T1" fmla="*/ 0 h 440"/>
                <a:gd name="T2" fmla="*/ 64 w 130"/>
                <a:gd name="T3" fmla="*/ 12 h 440"/>
                <a:gd name="T4" fmla="*/ 130 w 130"/>
                <a:gd name="T5" fmla="*/ 140 h 440"/>
                <a:gd name="T6" fmla="*/ 38 w 130"/>
                <a:gd name="T7" fmla="*/ 152 h 440"/>
                <a:gd name="T8" fmla="*/ 110 w 130"/>
                <a:gd name="T9" fmla="*/ 240 h 440"/>
                <a:gd name="T10" fmla="*/ 2 w 130"/>
                <a:gd name="T11" fmla="*/ 440 h 440"/>
                <a:gd name="T12" fmla="*/ 2 w 130"/>
                <a:gd name="T13" fmla="*/ 440 h 440"/>
                <a:gd name="T14" fmla="*/ 0 w 130"/>
                <a:gd name="T15" fmla="*/ 384 h 440"/>
                <a:gd name="T16" fmla="*/ 0 w 130"/>
                <a:gd name="T17" fmla="*/ 254 h 440"/>
                <a:gd name="T18" fmla="*/ 0 w 130"/>
                <a:gd name="T19" fmla="*/ 180 h 440"/>
                <a:gd name="T20" fmla="*/ 2 w 130"/>
                <a:gd name="T21" fmla="*/ 106 h 440"/>
                <a:gd name="T22" fmla="*/ 6 w 130"/>
                <a:gd name="T23" fmla="*/ 46 h 440"/>
                <a:gd name="T24" fmla="*/ 10 w 130"/>
                <a:gd name="T25" fmla="*/ 0 h 440"/>
                <a:gd name="T26" fmla="*/ 10 w 130"/>
                <a:gd name="T27"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0" h="440">
                  <a:moveTo>
                    <a:pt x="10" y="0"/>
                  </a:moveTo>
                  <a:lnTo>
                    <a:pt x="64" y="12"/>
                  </a:lnTo>
                  <a:lnTo>
                    <a:pt x="130" y="140"/>
                  </a:lnTo>
                  <a:lnTo>
                    <a:pt x="38" y="152"/>
                  </a:lnTo>
                  <a:lnTo>
                    <a:pt x="110" y="240"/>
                  </a:lnTo>
                  <a:lnTo>
                    <a:pt x="2" y="440"/>
                  </a:lnTo>
                  <a:lnTo>
                    <a:pt x="2" y="440"/>
                  </a:lnTo>
                  <a:lnTo>
                    <a:pt x="0" y="384"/>
                  </a:lnTo>
                  <a:lnTo>
                    <a:pt x="0" y="254"/>
                  </a:lnTo>
                  <a:lnTo>
                    <a:pt x="0" y="180"/>
                  </a:lnTo>
                  <a:lnTo>
                    <a:pt x="2" y="106"/>
                  </a:lnTo>
                  <a:lnTo>
                    <a:pt x="6" y="46"/>
                  </a:lnTo>
                  <a:lnTo>
                    <a:pt x="10" y="0"/>
                  </a:lnTo>
                  <a:lnTo>
                    <a:pt x="10" y="0"/>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4" name="Freeform 82"/>
            <p:cNvSpPr/>
            <p:nvPr/>
          </p:nvSpPr>
          <p:spPr bwMode="auto">
            <a:xfrm>
              <a:off x="11175267" y="7146681"/>
              <a:ext cx="44450" cy="44450"/>
            </a:xfrm>
            <a:custGeom>
              <a:avLst/>
              <a:gdLst>
                <a:gd name="T0" fmla="*/ 28 w 28"/>
                <a:gd name="T1" fmla="*/ 12 h 28"/>
                <a:gd name="T2" fmla="*/ 28 w 28"/>
                <a:gd name="T3" fmla="*/ 12 h 28"/>
                <a:gd name="T4" fmla="*/ 28 w 28"/>
                <a:gd name="T5" fmla="*/ 16 h 28"/>
                <a:gd name="T6" fmla="*/ 26 w 28"/>
                <a:gd name="T7" fmla="*/ 22 h 28"/>
                <a:gd name="T8" fmla="*/ 22 w 28"/>
                <a:gd name="T9" fmla="*/ 26 h 28"/>
                <a:gd name="T10" fmla="*/ 16 w 28"/>
                <a:gd name="T11" fmla="*/ 28 h 28"/>
                <a:gd name="T12" fmla="*/ 16 w 28"/>
                <a:gd name="T13" fmla="*/ 28 h 28"/>
                <a:gd name="T14" fmla="*/ 10 w 28"/>
                <a:gd name="T15" fmla="*/ 28 h 28"/>
                <a:gd name="T16" fmla="*/ 6 w 28"/>
                <a:gd name="T17" fmla="*/ 26 h 28"/>
                <a:gd name="T18" fmla="*/ 2 w 28"/>
                <a:gd name="T19" fmla="*/ 22 h 28"/>
                <a:gd name="T20" fmla="*/ 0 w 28"/>
                <a:gd name="T21" fmla="*/ 16 h 28"/>
                <a:gd name="T22" fmla="*/ 0 w 28"/>
                <a:gd name="T23" fmla="*/ 16 h 28"/>
                <a:gd name="T24" fmla="*/ 0 w 28"/>
                <a:gd name="T25" fmla="*/ 10 h 28"/>
                <a:gd name="T26" fmla="*/ 2 w 28"/>
                <a:gd name="T27" fmla="*/ 6 h 28"/>
                <a:gd name="T28" fmla="*/ 6 w 28"/>
                <a:gd name="T29" fmla="*/ 2 h 28"/>
                <a:gd name="T30" fmla="*/ 10 w 28"/>
                <a:gd name="T31" fmla="*/ 0 h 28"/>
                <a:gd name="T32" fmla="*/ 10 w 28"/>
                <a:gd name="T33" fmla="*/ 0 h 28"/>
                <a:gd name="T34" fmla="*/ 16 w 28"/>
                <a:gd name="T35" fmla="*/ 0 h 28"/>
                <a:gd name="T36" fmla="*/ 22 w 28"/>
                <a:gd name="T37" fmla="*/ 2 h 28"/>
                <a:gd name="T38" fmla="*/ 26 w 28"/>
                <a:gd name="T39" fmla="*/ 6 h 28"/>
                <a:gd name="T40" fmla="*/ 28 w 28"/>
                <a:gd name="T41" fmla="*/ 12 h 28"/>
                <a:gd name="T42" fmla="*/ 28 w 28"/>
                <a:gd name="T43"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28" y="12"/>
                  </a:moveTo>
                  <a:lnTo>
                    <a:pt x="28" y="12"/>
                  </a:lnTo>
                  <a:lnTo>
                    <a:pt x="28" y="16"/>
                  </a:lnTo>
                  <a:lnTo>
                    <a:pt x="26" y="22"/>
                  </a:lnTo>
                  <a:lnTo>
                    <a:pt x="22" y="26"/>
                  </a:lnTo>
                  <a:lnTo>
                    <a:pt x="16" y="28"/>
                  </a:lnTo>
                  <a:lnTo>
                    <a:pt x="16" y="28"/>
                  </a:lnTo>
                  <a:lnTo>
                    <a:pt x="10" y="28"/>
                  </a:lnTo>
                  <a:lnTo>
                    <a:pt x="6" y="26"/>
                  </a:lnTo>
                  <a:lnTo>
                    <a:pt x="2" y="22"/>
                  </a:lnTo>
                  <a:lnTo>
                    <a:pt x="0" y="16"/>
                  </a:lnTo>
                  <a:lnTo>
                    <a:pt x="0" y="16"/>
                  </a:lnTo>
                  <a:lnTo>
                    <a:pt x="0" y="10"/>
                  </a:lnTo>
                  <a:lnTo>
                    <a:pt x="2" y="6"/>
                  </a:lnTo>
                  <a:lnTo>
                    <a:pt x="6" y="2"/>
                  </a:lnTo>
                  <a:lnTo>
                    <a:pt x="10" y="0"/>
                  </a:lnTo>
                  <a:lnTo>
                    <a:pt x="10" y="0"/>
                  </a:lnTo>
                  <a:lnTo>
                    <a:pt x="16" y="0"/>
                  </a:lnTo>
                  <a:lnTo>
                    <a:pt x="22" y="2"/>
                  </a:lnTo>
                  <a:lnTo>
                    <a:pt x="26" y="6"/>
                  </a:lnTo>
                  <a:lnTo>
                    <a:pt x="28" y="12"/>
                  </a:lnTo>
                  <a:lnTo>
                    <a:pt x="28" y="12"/>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5" name="Freeform 83"/>
            <p:cNvSpPr/>
            <p:nvPr/>
          </p:nvSpPr>
          <p:spPr bwMode="auto">
            <a:xfrm>
              <a:off x="11197492" y="7267331"/>
              <a:ext cx="44450" cy="44450"/>
            </a:xfrm>
            <a:custGeom>
              <a:avLst/>
              <a:gdLst>
                <a:gd name="T0" fmla="*/ 28 w 28"/>
                <a:gd name="T1" fmla="*/ 12 h 28"/>
                <a:gd name="T2" fmla="*/ 28 w 28"/>
                <a:gd name="T3" fmla="*/ 12 h 28"/>
                <a:gd name="T4" fmla="*/ 28 w 28"/>
                <a:gd name="T5" fmla="*/ 16 h 28"/>
                <a:gd name="T6" fmla="*/ 26 w 28"/>
                <a:gd name="T7" fmla="*/ 22 h 28"/>
                <a:gd name="T8" fmla="*/ 22 w 28"/>
                <a:gd name="T9" fmla="*/ 26 h 28"/>
                <a:gd name="T10" fmla="*/ 16 w 28"/>
                <a:gd name="T11" fmla="*/ 28 h 28"/>
                <a:gd name="T12" fmla="*/ 16 w 28"/>
                <a:gd name="T13" fmla="*/ 28 h 28"/>
                <a:gd name="T14" fmla="*/ 10 w 28"/>
                <a:gd name="T15" fmla="*/ 28 h 28"/>
                <a:gd name="T16" fmla="*/ 6 w 28"/>
                <a:gd name="T17" fmla="*/ 26 h 28"/>
                <a:gd name="T18" fmla="*/ 2 w 28"/>
                <a:gd name="T19" fmla="*/ 22 h 28"/>
                <a:gd name="T20" fmla="*/ 0 w 28"/>
                <a:gd name="T21" fmla="*/ 16 h 28"/>
                <a:gd name="T22" fmla="*/ 0 w 28"/>
                <a:gd name="T23" fmla="*/ 16 h 28"/>
                <a:gd name="T24" fmla="*/ 0 w 28"/>
                <a:gd name="T25" fmla="*/ 10 h 28"/>
                <a:gd name="T26" fmla="*/ 2 w 28"/>
                <a:gd name="T27" fmla="*/ 6 h 28"/>
                <a:gd name="T28" fmla="*/ 6 w 28"/>
                <a:gd name="T29" fmla="*/ 2 h 28"/>
                <a:gd name="T30" fmla="*/ 12 w 28"/>
                <a:gd name="T31" fmla="*/ 0 h 28"/>
                <a:gd name="T32" fmla="*/ 12 w 28"/>
                <a:gd name="T33" fmla="*/ 0 h 28"/>
                <a:gd name="T34" fmla="*/ 16 w 28"/>
                <a:gd name="T35" fmla="*/ 0 h 28"/>
                <a:gd name="T36" fmla="*/ 22 w 28"/>
                <a:gd name="T37" fmla="*/ 2 h 28"/>
                <a:gd name="T38" fmla="*/ 26 w 28"/>
                <a:gd name="T39" fmla="*/ 6 h 28"/>
                <a:gd name="T40" fmla="*/ 28 w 28"/>
                <a:gd name="T41" fmla="*/ 12 h 28"/>
                <a:gd name="T42" fmla="*/ 28 w 28"/>
                <a:gd name="T43"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28" y="12"/>
                  </a:moveTo>
                  <a:lnTo>
                    <a:pt x="28" y="12"/>
                  </a:lnTo>
                  <a:lnTo>
                    <a:pt x="28" y="16"/>
                  </a:lnTo>
                  <a:lnTo>
                    <a:pt x="26" y="22"/>
                  </a:lnTo>
                  <a:lnTo>
                    <a:pt x="22" y="26"/>
                  </a:lnTo>
                  <a:lnTo>
                    <a:pt x="16" y="28"/>
                  </a:lnTo>
                  <a:lnTo>
                    <a:pt x="16" y="28"/>
                  </a:lnTo>
                  <a:lnTo>
                    <a:pt x="10" y="28"/>
                  </a:lnTo>
                  <a:lnTo>
                    <a:pt x="6" y="26"/>
                  </a:lnTo>
                  <a:lnTo>
                    <a:pt x="2" y="22"/>
                  </a:lnTo>
                  <a:lnTo>
                    <a:pt x="0" y="16"/>
                  </a:lnTo>
                  <a:lnTo>
                    <a:pt x="0" y="16"/>
                  </a:lnTo>
                  <a:lnTo>
                    <a:pt x="0" y="10"/>
                  </a:lnTo>
                  <a:lnTo>
                    <a:pt x="2" y="6"/>
                  </a:lnTo>
                  <a:lnTo>
                    <a:pt x="6" y="2"/>
                  </a:lnTo>
                  <a:lnTo>
                    <a:pt x="12" y="0"/>
                  </a:lnTo>
                  <a:lnTo>
                    <a:pt x="12" y="0"/>
                  </a:lnTo>
                  <a:lnTo>
                    <a:pt x="16" y="0"/>
                  </a:lnTo>
                  <a:lnTo>
                    <a:pt x="22" y="2"/>
                  </a:lnTo>
                  <a:lnTo>
                    <a:pt x="26" y="6"/>
                  </a:lnTo>
                  <a:lnTo>
                    <a:pt x="28" y="12"/>
                  </a:lnTo>
                  <a:lnTo>
                    <a:pt x="28" y="12"/>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6" name="Freeform 84"/>
            <p:cNvSpPr/>
            <p:nvPr/>
          </p:nvSpPr>
          <p:spPr bwMode="auto">
            <a:xfrm>
              <a:off x="11219717" y="7387981"/>
              <a:ext cx="44450" cy="44450"/>
            </a:xfrm>
            <a:custGeom>
              <a:avLst/>
              <a:gdLst>
                <a:gd name="T0" fmla="*/ 28 w 28"/>
                <a:gd name="T1" fmla="*/ 12 h 28"/>
                <a:gd name="T2" fmla="*/ 28 w 28"/>
                <a:gd name="T3" fmla="*/ 12 h 28"/>
                <a:gd name="T4" fmla="*/ 28 w 28"/>
                <a:gd name="T5" fmla="*/ 16 h 28"/>
                <a:gd name="T6" fmla="*/ 26 w 28"/>
                <a:gd name="T7" fmla="*/ 22 h 28"/>
                <a:gd name="T8" fmla="*/ 22 w 28"/>
                <a:gd name="T9" fmla="*/ 26 h 28"/>
                <a:gd name="T10" fmla="*/ 16 w 28"/>
                <a:gd name="T11" fmla="*/ 28 h 28"/>
                <a:gd name="T12" fmla="*/ 16 w 28"/>
                <a:gd name="T13" fmla="*/ 28 h 28"/>
                <a:gd name="T14" fmla="*/ 12 w 28"/>
                <a:gd name="T15" fmla="*/ 28 h 28"/>
                <a:gd name="T16" fmla="*/ 6 w 28"/>
                <a:gd name="T17" fmla="*/ 26 h 28"/>
                <a:gd name="T18" fmla="*/ 2 w 28"/>
                <a:gd name="T19" fmla="*/ 22 h 28"/>
                <a:gd name="T20" fmla="*/ 0 w 28"/>
                <a:gd name="T21" fmla="*/ 16 h 28"/>
                <a:gd name="T22" fmla="*/ 0 w 28"/>
                <a:gd name="T23" fmla="*/ 16 h 28"/>
                <a:gd name="T24" fmla="*/ 0 w 28"/>
                <a:gd name="T25" fmla="*/ 10 h 28"/>
                <a:gd name="T26" fmla="*/ 2 w 28"/>
                <a:gd name="T27" fmla="*/ 6 h 28"/>
                <a:gd name="T28" fmla="*/ 6 w 28"/>
                <a:gd name="T29" fmla="*/ 2 h 28"/>
                <a:gd name="T30" fmla="*/ 12 w 28"/>
                <a:gd name="T31" fmla="*/ 0 h 28"/>
                <a:gd name="T32" fmla="*/ 12 w 28"/>
                <a:gd name="T33" fmla="*/ 0 h 28"/>
                <a:gd name="T34" fmla="*/ 18 w 28"/>
                <a:gd name="T35" fmla="*/ 0 h 28"/>
                <a:gd name="T36" fmla="*/ 22 w 28"/>
                <a:gd name="T37" fmla="*/ 2 h 28"/>
                <a:gd name="T38" fmla="*/ 26 w 28"/>
                <a:gd name="T39" fmla="*/ 6 h 28"/>
                <a:gd name="T40" fmla="*/ 28 w 28"/>
                <a:gd name="T41" fmla="*/ 12 h 28"/>
                <a:gd name="T42" fmla="*/ 28 w 28"/>
                <a:gd name="T43"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28" y="12"/>
                  </a:moveTo>
                  <a:lnTo>
                    <a:pt x="28" y="12"/>
                  </a:lnTo>
                  <a:lnTo>
                    <a:pt x="28" y="16"/>
                  </a:lnTo>
                  <a:lnTo>
                    <a:pt x="26" y="22"/>
                  </a:lnTo>
                  <a:lnTo>
                    <a:pt x="22" y="26"/>
                  </a:lnTo>
                  <a:lnTo>
                    <a:pt x="16" y="28"/>
                  </a:lnTo>
                  <a:lnTo>
                    <a:pt x="16" y="28"/>
                  </a:lnTo>
                  <a:lnTo>
                    <a:pt x="12" y="28"/>
                  </a:lnTo>
                  <a:lnTo>
                    <a:pt x="6" y="26"/>
                  </a:lnTo>
                  <a:lnTo>
                    <a:pt x="2" y="22"/>
                  </a:lnTo>
                  <a:lnTo>
                    <a:pt x="0" y="16"/>
                  </a:lnTo>
                  <a:lnTo>
                    <a:pt x="0" y="16"/>
                  </a:lnTo>
                  <a:lnTo>
                    <a:pt x="0" y="10"/>
                  </a:lnTo>
                  <a:lnTo>
                    <a:pt x="2" y="6"/>
                  </a:lnTo>
                  <a:lnTo>
                    <a:pt x="6" y="2"/>
                  </a:lnTo>
                  <a:lnTo>
                    <a:pt x="12" y="0"/>
                  </a:lnTo>
                  <a:lnTo>
                    <a:pt x="12" y="0"/>
                  </a:lnTo>
                  <a:lnTo>
                    <a:pt x="18" y="0"/>
                  </a:lnTo>
                  <a:lnTo>
                    <a:pt x="22" y="2"/>
                  </a:lnTo>
                  <a:lnTo>
                    <a:pt x="26" y="6"/>
                  </a:lnTo>
                  <a:lnTo>
                    <a:pt x="28" y="12"/>
                  </a:lnTo>
                  <a:lnTo>
                    <a:pt x="28" y="12"/>
                  </a:lnTo>
                  <a:close/>
                </a:path>
              </a:pathLst>
            </a:custGeom>
            <a:solidFill>
              <a:srgbClr val="393B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7" name="Freeform 85"/>
            <p:cNvSpPr/>
            <p:nvPr/>
          </p:nvSpPr>
          <p:spPr bwMode="auto">
            <a:xfrm>
              <a:off x="11308617" y="5060706"/>
              <a:ext cx="546100" cy="1057275"/>
            </a:xfrm>
            <a:custGeom>
              <a:avLst/>
              <a:gdLst>
                <a:gd name="T0" fmla="*/ 34 w 344"/>
                <a:gd name="T1" fmla="*/ 14 h 666"/>
                <a:gd name="T2" fmla="*/ 34 w 344"/>
                <a:gd name="T3" fmla="*/ 14 h 666"/>
                <a:gd name="T4" fmla="*/ 58 w 344"/>
                <a:gd name="T5" fmla="*/ 62 h 666"/>
                <a:gd name="T6" fmla="*/ 88 w 344"/>
                <a:gd name="T7" fmla="*/ 114 h 666"/>
                <a:gd name="T8" fmla="*/ 128 w 344"/>
                <a:gd name="T9" fmla="*/ 178 h 666"/>
                <a:gd name="T10" fmla="*/ 150 w 344"/>
                <a:gd name="T11" fmla="*/ 212 h 666"/>
                <a:gd name="T12" fmla="*/ 174 w 344"/>
                <a:gd name="T13" fmla="*/ 248 h 666"/>
                <a:gd name="T14" fmla="*/ 200 w 344"/>
                <a:gd name="T15" fmla="*/ 282 h 666"/>
                <a:gd name="T16" fmla="*/ 226 w 344"/>
                <a:gd name="T17" fmla="*/ 314 h 666"/>
                <a:gd name="T18" fmla="*/ 254 w 344"/>
                <a:gd name="T19" fmla="*/ 346 h 666"/>
                <a:gd name="T20" fmla="*/ 284 w 344"/>
                <a:gd name="T21" fmla="*/ 376 h 666"/>
                <a:gd name="T22" fmla="*/ 314 w 344"/>
                <a:gd name="T23" fmla="*/ 402 h 666"/>
                <a:gd name="T24" fmla="*/ 344 w 344"/>
                <a:gd name="T25" fmla="*/ 424 h 666"/>
                <a:gd name="T26" fmla="*/ 344 w 344"/>
                <a:gd name="T27" fmla="*/ 424 h 666"/>
                <a:gd name="T28" fmla="*/ 326 w 344"/>
                <a:gd name="T29" fmla="*/ 458 h 666"/>
                <a:gd name="T30" fmla="*/ 286 w 344"/>
                <a:gd name="T31" fmla="*/ 532 h 666"/>
                <a:gd name="T32" fmla="*/ 260 w 344"/>
                <a:gd name="T33" fmla="*/ 574 h 666"/>
                <a:gd name="T34" fmla="*/ 234 w 344"/>
                <a:gd name="T35" fmla="*/ 614 h 666"/>
                <a:gd name="T36" fmla="*/ 208 w 344"/>
                <a:gd name="T37" fmla="*/ 646 h 666"/>
                <a:gd name="T38" fmla="*/ 196 w 344"/>
                <a:gd name="T39" fmla="*/ 656 h 666"/>
                <a:gd name="T40" fmla="*/ 186 w 344"/>
                <a:gd name="T41" fmla="*/ 666 h 666"/>
                <a:gd name="T42" fmla="*/ 186 w 344"/>
                <a:gd name="T43" fmla="*/ 666 h 666"/>
                <a:gd name="T44" fmla="*/ 190 w 344"/>
                <a:gd name="T45" fmla="*/ 648 h 666"/>
                <a:gd name="T46" fmla="*/ 192 w 344"/>
                <a:gd name="T47" fmla="*/ 628 h 666"/>
                <a:gd name="T48" fmla="*/ 194 w 344"/>
                <a:gd name="T49" fmla="*/ 602 h 666"/>
                <a:gd name="T50" fmla="*/ 194 w 344"/>
                <a:gd name="T51" fmla="*/ 572 h 666"/>
                <a:gd name="T52" fmla="*/ 188 w 344"/>
                <a:gd name="T53" fmla="*/ 538 h 666"/>
                <a:gd name="T54" fmla="*/ 184 w 344"/>
                <a:gd name="T55" fmla="*/ 522 h 666"/>
                <a:gd name="T56" fmla="*/ 178 w 344"/>
                <a:gd name="T57" fmla="*/ 504 h 666"/>
                <a:gd name="T58" fmla="*/ 170 w 344"/>
                <a:gd name="T59" fmla="*/ 488 h 666"/>
                <a:gd name="T60" fmla="*/ 160 w 344"/>
                <a:gd name="T61" fmla="*/ 470 h 666"/>
                <a:gd name="T62" fmla="*/ 160 w 344"/>
                <a:gd name="T63" fmla="*/ 470 h 666"/>
                <a:gd name="T64" fmla="*/ 150 w 344"/>
                <a:gd name="T65" fmla="*/ 452 h 666"/>
                <a:gd name="T66" fmla="*/ 138 w 344"/>
                <a:gd name="T67" fmla="*/ 430 h 666"/>
                <a:gd name="T68" fmla="*/ 116 w 344"/>
                <a:gd name="T69" fmla="*/ 376 h 666"/>
                <a:gd name="T70" fmla="*/ 94 w 344"/>
                <a:gd name="T71" fmla="*/ 314 h 666"/>
                <a:gd name="T72" fmla="*/ 72 w 344"/>
                <a:gd name="T73" fmla="*/ 248 h 666"/>
                <a:gd name="T74" fmla="*/ 34 w 344"/>
                <a:gd name="T75" fmla="*/ 126 h 666"/>
                <a:gd name="T76" fmla="*/ 18 w 344"/>
                <a:gd name="T77" fmla="*/ 76 h 666"/>
                <a:gd name="T78" fmla="*/ 6 w 344"/>
                <a:gd name="T79" fmla="*/ 42 h 666"/>
                <a:gd name="T80" fmla="*/ 6 w 344"/>
                <a:gd name="T81" fmla="*/ 42 h 666"/>
                <a:gd name="T82" fmla="*/ 0 w 344"/>
                <a:gd name="T83" fmla="*/ 20 h 666"/>
                <a:gd name="T84" fmla="*/ 0 w 344"/>
                <a:gd name="T85" fmla="*/ 12 h 666"/>
                <a:gd name="T86" fmla="*/ 0 w 344"/>
                <a:gd name="T87" fmla="*/ 6 h 666"/>
                <a:gd name="T88" fmla="*/ 2 w 344"/>
                <a:gd name="T89" fmla="*/ 4 h 666"/>
                <a:gd name="T90" fmla="*/ 4 w 344"/>
                <a:gd name="T91" fmla="*/ 2 h 666"/>
                <a:gd name="T92" fmla="*/ 10 w 344"/>
                <a:gd name="T93" fmla="*/ 0 h 666"/>
                <a:gd name="T94" fmla="*/ 18 w 344"/>
                <a:gd name="T95" fmla="*/ 4 h 666"/>
                <a:gd name="T96" fmla="*/ 26 w 344"/>
                <a:gd name="T97" fmla="*/ 8 h 666"/>
                <a:gd name="T98" fmla="*/ 34 w 344"/>
                <a:gd name="T99" fmla="*/ 14 h 666"/>
                <a:gd name="T100" fmla="*/ 34 w 344"/>
                <a:gd name="T101" fmla="*/ 14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4" h="666">
                  <a:moveTo>
                    <a:pt x="34" y="14"/>
                  </a:moveTo>
                  <a:lnTo>
                    <a:pt x="34" y="14"/>
                  </a:lnTo>
                  <a:lnTo>
                    <a:pt x="58" y="62"/>
                  </a:lnTo>
                  <a:lnTo>
                    <a:pt x="88" y="114"/>
                  </a:lnTo>
                  <a:lnTo>
                    <a:pt x="128" y="178"/>
                  </a:lnTo>
                  <a:lnTo>
                    <a:pt x="150" y="212"/>
                  </a:lnTo>
                  <a:lnTo>
                    <a:pt x="174" y="248"/>
                  </a:lnTo>
                  <a:lnTo>
                    <a:pt x="200" y="282"/>
                  </a:lnTo>
                  <a:lnTo>
                    <a:pt x="226" y="314"/>
                  </a:lnTo>
                  <a:lnTo>
                    <a:pt x="254" y="346"/>
                  </a:lnTo>
                  <a:lnTo>
                    <a:pt x="284" y="376"/>
                  </a:lnTo>
                  <a:lnTo>
                    <a:pt x="314" y="402"/>
                  </a:lnTo>
                  <a:lnTo>
                    <a:pt x="344" y="424"/>
                  </a:lnTo>
                  <a:lnTo>
                    <a:pt x="344" y="424"/>
                  </a:lnTo>
                  <a:lnTo>
                    <a:pt x="326" y="458"/>
                  </a:lnTo>
                  <a:lnTo>
                    <a:pt x="286" y="532"/>
                  </a:lnTo>
                  <a:lnTo>
                    <a:pt x="260" y="574"/>
                  </a:lnTo>
                  <a:lnTo>
                    <a:pt x="234" y="614"/>
                  </a:lnTo>
                  <a:lnTo>
                    <a:pt x="208" y="646"/>
                  </a:lnTo>
                  <a:lnTo>
                    <a:pt x="196" y="656"/>
                  </a:lnTo>
                  <a:lnTo>
                    <a:pt x="186" y="666"/>
                  </a:lnTo>
                  <a:lnTo>
                    <a:pt x="186" y="666"/>
                  </a:lnTo>
                  <a:lnTo>
                    <a:pt x="190" y="648"/>
                  </a:lnTo>
                  <a:lnTo>
                    <a:pt x="192" y="628"/>
                  </a:lnTo>
                  <a:lnTo>
                    <a:pt x="194" y="602"/>
                  </a:lnTo>
                  <a:lnTo>
                    <a:pt x="194" y="572"/>
                  </a:lnTo>
                  <a:lnTo>
                    <a:pt x="188" y="538"/>
                  </a:lnTo>
                  <a:lnTo>
                    <a:pt x="184" y="522"/>
                  </a:lnTo>
                  <a:lnTo>
                    <a:pt x="178" y="504"/>
                  </a:lnTo>
                  <a:lnTo>
                    <a:pt x="170" y="488"/>
                  </a:lnTo>
                  <a:lnTo>
                    <a:pt x="160" y="470"/>
                  </a:lnTo>
                  <a:lnTo>
                    <a:pt x="160" y="470"/>
                  </a:lnTo>
                  <a:lnTo>
                    <a:pt x="150" y="452"/>
                  </a:lnTo>
                  <a:lnTo>
                    <a:pt x="138" y="430"/>
                  </a:lnTo>
                  <a:lnTo>
                    <a:pt x="116" y="376"/>
                  </a:lnTo>
                  <a:lnTo>
                    <a:pt x="94" y="314"/>
                  </a:lnTo>
                  <a:lnTo>
                    <a:pt x="72" y="248"/>
                  </a:lnTo>
                  <a:lnTo>
                    <a:pt x="34" y="126"/>
                  </a:lnTo>
                  <a:lnTo>
                    <a:pt x="18" y="76"/>
                  </a:lnTo>
                  <a:lnTo>
                    <a:pt x="6" y="42"/>
                  </a:lnTo>
                  <a:lnTo>
                    <a:pt x="6" y="42"/>
                  </a:lnTo>
                  <a:lnTo>
                    <a:pt x="0" y="20"/>
                  </a:lnTo>
                  <a:lnTo>
                    <a:pt x="0" y="12"/>
                  </a:lnTo>
                  <a:lnTo>
                    <a:pt x="0" y="6"/>
                  </a:lnTo>
                  <a:lnTo>
                    <a:pt x="2" y="4"/>
                  </a:lnTo>
                  <a:lnTo>
                    <a:pt x="4" y="2"/>
                  </a:lnTo>
                  <a:lnTo>
                    <a:pt x="10" y="0"/>
                  </a:lnTo>
                  <a:lnTo>
                    <a:pt x="18" y="4"/>
                  </a:lnTo>
                  <a:lnTo>
                    <a:pt x="26" y="8"/>
                  </a:lnTo>
                  <a:lnTo>
                    <a:pt x="34" y="14"/>
                  </a:lnTo>
                  <a:lnTo>
                    <a:pt x="34" y="14"/>
                  </a:lnTo>
                  <a:close/>
                </a:path>
              </a:pathLst>
            </a:custGeom>
            <a:solidFill>
              <a:srgbClr val="8A29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8" name="Freeform 86"/>
            <p:cNvSpPr/>
            <p:nvPr/>
          </p:nvSpPr>
          <p:spPr bwMode="auto">
            <a:xfrm>
              <a:off x="10054492" y="4698756"/>
              <a:ext cx="1603375" cy="1701800"/>
            </a:xfrm>
            <a:custGeom>
              <a:avLst/>
              <a:gdLst>
                <a:gd name="T0" fmla="*/ 728 w 1010"/>
                <a:gd name="T1" fmla="*/ 108 h 1072"/>
                <a:gd name="T2" fmla="*/ 944 w 1010"/>
                <a:gd name="T3" fmla="*/ 622 h 1072"/>
                <a:gd name="T4" fmla="*/ 1006 w 1010"/>
                <a:gd name="T5" fmla="*/ 772 h 1072"/>
                <a:gd name="T6" fmla="*/ 1010 w 1010"/>
                <a:gd name="T7" fmla="*/ 792 h 1072"/>
                <a:gd name="T8" fmla="*/ 1010 w 1010"/>
                <a:gd name="T9" fmla="*/ 814 h 1072"/>
                <a:gd name="T10" fmla="*/ 996 w 1010"/>
                <a:gd name="T11" fmla="*/ 858 h 1072"/>
                <a:gd name="T12" fmla="*/ 968 w 1010"/>
                <a:gd name="T13" fmla="*/ 904 h 1072"/>
                <a:gd name="T14" fmla="*/ 934 w 1010"/>
                <a:gd name="T15" fmla="*/ 944 h 1072"/>
                <a:gd name="T16" fmla="*/ 864 w 1010"/>
                <a:gd name="T17" fmla="*/ 1010 h 1072"/>
                <a:gd name="T18" fmla="*/ 832 w 1010"/>
                <a:gd name="T19" fmla="*/ 1036 h 1072"/>
                <a:gd name="T20" fmla="*/ 784 w 1010"/>
                <a:gd name="T21" fmla="*/ 1050 h 1072"/>
                <a:gd name="T22" fmla="*/ 700 w 1010"/>
                <a:gd name="T23" fmla="*/ 1066 h 1072"/>
                <a:gd name="T24" fmla="*/ 628 w 1010"/>
                <a:gd name="T25" fmla="*/ 1072 h 1072"/>
                <a:gd name="T26" fmla="*/ 548 w 1010"/>
                <a:gd name="T27" fmla="*/ 1072 h 1072"/>
                <a:gd name="T28" fmla="*/ 464 w 1010"/>
                <a:gd name="T29" fmla="*/ 1060 h 1072"/>
                <a:gd name="T30" fmla="*/ 380 w 1010"/>
                <a:gd name="T31" fmla="*/ 1036 h 1072"/>
                <a:gd name="T32" fmla="*/ 340 w 1010"/>
                <a:gd name="T33" fmla="*/ 1018 h 1072"/>
                <a:gd name="T34" fmla="*/ 250 w 1010"/>
                <a:gd name="T35" fmla="*/ 962 h 1072"/>
                <a:gd name="T36" fmla="*/ 170 w 1010"/>
                <a:gd name="T37" fmla="*/ 898 h 1072"/>
                <a:gd name="T38" fmla="*/ 102 w 1010"/>
                <a:gd name="T39" fmla="*/ 822 h 1072"/>
                <a:gd name="T40" fmla="*/ 62 w 1010"/>
                <a:gd name="T41" fmla="*/ 760 h 1072"/>
                <a:gd name="T42" fmla="*/ 40 w 1010"/>
                <a:gd name="T43" fmla="*/ 716 h 1072"/>
                <a:gd name="T44" fmla="*/ 22 w 1010"/>
                <a:gd name="T45" fmla="*/ 668 h 1072"/>
                <a:gd name="T46" fmla="*/ 10 w 1010"/>
                <a:gd name="T47" fmla="*/ 620 h 1072"/>
                <a:gd name="T48" fmla="*/ 2 w 1010"/>
                <a:gd name="T49" fmla="*/ 568 h 1072"/>
                <a:gd name="T50" fmla="*/ 0 w 1010"/>
                <a:gd name="T51" fmla="*/ 514 h 1072"/>
                <a:gd name="T52" fmla="*/ 4 w 1010"/>
                <a:gd name="T53" fmla="*/ 458 h 1072"/>
                <a:gd name="T54" fmla="*/ 14 w 1010"/>
                <a:gd name="T55" fmla="*/ 398 h 1072"/>
                <a:gd name="T56" fmla="*/ 30 w 1010"/>
                <a:gd name="T57" fmla="*/ 338 h 1072"/>
                <a:gd name="T58" fmla="*/ 40 w 1010"/>
                <a:gd name="T59" fmla="*/ 306 h 1072"/>
                <a:gd name="T60" fmla="*/ 74 w 1010"/>
                <a:gd name="T61" fmla="*/ 230 h 1072"/>
                <a:gd name="T62" fmla="*/ 114 w 1010"/>
                <a:gd name="T63" fmla="*/ 166 h 1072"/>
                <a:gd name="T64" fmla="*/ 160 w 1010"/>
                <a:gd name="T65" fmla="*/ 112 h 1072"/>
                <a:gd name="T66" fmla="*/ 210 w 1010"/>
                <a:gd name="T67" fmla="*/ 72 h 1072"/>
                <a:gd name="T68" fmla="*/ 264 w 1010"/>
                <a:gd name="T69" fmla="*/ 42 h 1072"/>
                <a:gd name="T70" fmla="*/ 318 w 1010"/>
                <a:gd name="T71" fmla="*/ 20 h 1072"/>
                <a:gd name="T72" fmla="*/ 374 w 1010"/>
                <a:gd name="T73" fmla="*/ 6 h 1072"/>
                <a:gd name="T74" fmla="*/ 430 w 1010"/>
                <a:gd name="T75" fmla="*/ 0 h 1072"/>
                <a:gd name="T76" fmla="*/ 484 w 1010"/>
                <a:gd name="T77" fmla="*/ 2 h 1072"/>
                <a:gd name="T78" fmla="*/ 536 w 1010"/>
                <a:gd name="T79" fmla="*/ 8 h 1072"/>
                <a:gd name="T80" fmla="*/ 584 w 1010"/>
                <a:gd name="T81" fmla="*/ 18 h 1072"/>
                <a:gd name="T82" fmla="*/ 626 w 1010"/>
                <a:gd name="T83" fmla="*/ 32 h 1072"/>
                <a:gd name="T84" fmla="*/ 664 w 1010"/>
                <a:gd name="T85" fmla="*/ 50 h 1072"/>
                <a:gd name="T86" fmla="*/ 694 w 1010"/>
                <a:gd name="T87" fmla="*/ 68 h 1072"/>
                <a:gd name="T88" fmla="*/ 716 w 1010"/>
                <a:gd name="T89" fmla="*/ 88 h 1072"/>
                <a:gd name="T90" fmla="*/ 728 w 1010"/>
                <a:gd name="T91" fmla="*/ 108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0" h="1072">
                  <a:moveTo>
                    <a:pt x="728" y="108"/>
                  </a:moveTo>
                  <a:lnTo>
                    <a:pt x="728" y="108"/>
                  </a:lnTo>
                  <a:lnTo>
                    <a:pt x="852" y="398"/>
                  </a:lnTo>
                  <a:lnTo>
                    <a:pt x="944" y="622"/>
                  </a:lnTo>
                  <a:lnTo>
                    <a:pt x="1006" y="772"/>
                  </a:lnTo>
                  <a:lnTo>
                    <a:pt x="1006" y="772"/>
                  </a:lnTo>
                  <a:lnTo>
                    <a:pt x="1008" y="782"/>
                  </a:lnTo>
                  <a:lnTo>
                    <a:pt x="1010" y="792"/>
                  </a:lnTo>
                  <a:lnTo>
                    <a:pt x="1010" y="802"/>
                  </a:lnTo>
                  <a:lnTo>
                    <a:pt x="1010" y="814"/>
                  </a:lnTo>
                  <a:lnTo>
                    <a:pt x="1004" y="836"/>
                  </a:lnTo>
                  <a:lnTo>
                    <a:pt x="996" y="858"/>
                  </a:lnTo>
                  <a:lnTo>
                    <a:pt x="984" y="882"/>
                  </a:lnTo>
                  <a:lnTo>
                    <a:pt x="968" y="904"/>
                  </a:lnTo>
                  <a:lnTo>
                    <a:pt x="952" y="924"/>
                  </a:lnTo>
                  <a:lnTo>
                    <a:pt x="934" y="944"/>
                  </a:lnTo>
                  <a:lnTo>
                    <a:pt x="898" y="982"/>
                  </a:lnTo>
                  <a:lnTo>
                    <a:pt x="864" y="1010"/>
                  </a:lnTo>
                  <a:lnTo>
                    <a:pt x="832" y="1036"/>
                  </a:lnTo>
                  <a:lnTo>
                    <a:pt x="832" y="1036"/>
                  </a:lnTo>
                  <a:lnTo>
                    <a:pt x="818" y="1040"/>
                  </a:lnTo>
                  <a:lnTo>
                    <a:pt x="784" y="1050"/>
                  </a:lnTo>
                  <a:lnTo>
                    <a:pt x="732" y="1060"/>
                  </a:lnTo>
                  <a:lnTo>
                    <a:pt x="700" y="1066"/>
                  </a:lnTo>
                  <a:lnTo>
                    <a:pt x="666" y="1070"/>
                  </a:lnTo>
                  <a:lnTo>
                    <a:pt x="628" y="1072"/>
                  </a:lnTo>
                  <a:lnTo>
                    <a:pt x="590" y="1072"/>
                  </a:lnTo>
                  <a:lnTo>
                    <a:pt x="548" y="1072"/>
                  </a:lnTo>
                  <a:lnTo>
                    <a:pt x="506" y="1068"/>
                  </a:lnTo>
                  <a:lnTo>
                    <a:pt x="464" y="1060"/>
                  </a:lnTo>
                  <a:lnTo>
                    <a:pt x="422" y="1050"/>
                  </a:lnTo>
                  <a:lnTo>
                    <a:pt x="380" y="1036"/>
                  </a:lnTo>
                  <a:lnTo>
                    <a:pt x="340" y="1018"/>
                  </a:lnTo>
                  <a:lnTo>
                    <a:pt x="340" y="1018"/>
                  </a:lnTo>
                  <a:lnTo>
                    <a:pt x="294" y="992"/>
                  </a:lnTo>
                  <a:lnTo>
                    <a:pt x="250" y="962"/>
                  </a:lnTo>
                  <a:lnTo>
                    <a:pt x="208" y="932"/>
                  </a:lnTo>
                  <a:lnTo>
                    <a:pt x="170" y="898"/>
                  </a:lnTo>
                  <a:lnTo>
                    <a:pt x="134" y="862"/>
                  </a:lnTo>
                  <a:lnTo>
                    <a:pt x="102" y="822"/>
                  </a:lnTo>
                  <a:lnTo>
                    <a:pt x="74" y="782"/>
                  </a:lnTo>
                  <a:lnTo>
                    <a:pt x="62" y="760"/>
                  </a:lnTo>
                  <a:lnTo>
                    <a:pt x="50" y="738"/>
                  </a:lnTo>
                  <a:lnTo>
                    <a:pt x="40" y="716"/>
                  </a:lnTo>
                  <a:lnTo>
                    <a:pt x="30" y="692"/>
                  </a:lnTo>
                  <a:lnTo>
                    <a:pt x="22" y="668"/>
                  </a:lnTo>
                  <a:lnTo>
                    <a:pt x="16" y="644"/>
                  </a:lnTo>
                  <a:lnTo>
                    <a:pt x="10" y="620"/>
                  </a:lnTo>
                  <a:lnTo>
                    <a:pt x="6" y="594"/>
                  </a:lnTo>
                  <a:lnTo>
                    <a:pt x="2" y="568"/>
                  </a:lnTo>
                  <a:lnTo>
                    <a:pt x="0" y="540"/>
                  </a:lnTo>
                  <a:lnTo>
                    <a:pt x="0" y="514"/>
                  </a:lnTo>
                  <a:lnTo>
                    <a:pt x="2" y="486"/>
                  </a:lnTo>
                  <a:lnTo>
                    <a:pt x="4" y="458"/>
                  </a:lnTo>
                  <a:lnTo>
                    <a:pt x="8" y="428"/>
                  </a:lnTo>
                  <a:lnTo>
                    <a:pt x="14" y="398"/>
                  </a:lnTo>
                  <a:lnTo>
                    <a:pt x="20" y="368"/>
                  </a:lnTo>
                  <a:lnTo>
                    <a:pt x="30" y="338"/>
                  </a:lnTo>
                  <a:lnTo>
                    <a:pt x="40" y="306"/>
                  </a:lnTo>
                  <a:lnTo>
                    <a:pt x="40" y="306"/>
                  </a:lnTo>
                  <a:lnTo>
                    <a:pt x="56" y="266"/>
                  </a:lnTo>
                  <a:lnTo>
                    <a:pt x="74" y="230"/>
                  </a:lnTo>
                  <a:lnTo>
                    <a:pt x="94" y="196"/>
                  </a:lnTo>
                  <a:lnTo>
                    <a:pt x="114" y="166"/>
                  </a:lnTo>
                  <a:lnTo>
                    <a:pt x="136" y="138"/>
                  </a:lnTo>
                  <a:lnTo>
                    <a:pt x="160" y="112"/>
                  </a:lnTo>
                  <a:lnTo>
                    <a:pt x="184" y="92"/>
                  </a:lnTo>
                  <a:lnTo>
                    <a:pt x="210" y="72"/>
                  </a:lnTo>
                  <a:lnTo>
                    <a:pt x="236" y="56"/>
                  </a:lnTo>
                  <a:lnTo>
                    <a:pt x="264" y="42"/>
                  </a:lnTo>
                  <a:lnTo>
                    <a:pt x="290" y="30"/>
                  </a:lnTo>
                  <a:lnTo>
                    <a:pt x="318" y="20"/>
                  </a:lnTo>
                  <a:lnTo>
                    <a:pt x="346" y="12"/>
                  </a:lnTo>
                  <a:lnTo>
                    <a:pt x="374" y="6"/>
                  </a:lnTo>
                  <a:lnTo>
                    <a:pt x="402" y="2"/>
                  </a:lnTo>
                  <a:lnTo>
                    <a:pt x="430" y="0"/>
                  </a:lnTo>
                  <a:lnTo>
                    <a:pt x="458" y="0"/>
                  </a:lnTo>
                  <a:lnTo>
                    <a:pt x="484" y="2"/>
                  </a:lnTo>
                  <a:lnTo>
                    <a:pt x="510" y="4"/>
                  </a:lnTo>
                  <a:lnTo>
                    <a:pt x="536" y="8"/>
                  </a:lnTo>
                  <a:lnTo>
                    <a:pt x="560" y="12"/>
                  </a:lnTo>
                  <a:lnTo>
                    <a:pt x="584" y="18"/>
                  </a:lnTo>
                  <a:lnTo>
                    <a:pt x="606" y="24"/>
                  </a:lnTo>
                  <a:lnTo>
                    <a:pt x="626" y="32"/>
                  </a:lnTo>
                  <a:lnTo>
                    <a:pt x="646" y="40"/>
                  </a:lnTo>
                  <a:lnTo>
                    <a:pt x="664" y="50"/>
                  </a:lnTo>
                  <a:lnTo>
                    <a:pt x="680" y="58"/>
                  </a:lnTo>
                  <a:lnTo>
                    <a:pt x="694" y="68"/>
                  </a:lnTo>
                  <a:lnTo>
                    <a:pt x="706" y="78"/>
                  </a:lnTo>
                  <a:lnTo>
                    <a:pt x="716" y="88"/>
                  </a:lnTo>
                  <a:lnTo>
                    <a:pt x="724" y="98"/>
                  </a:lnTo>
                  <a:lnTo>
                    <a:pt x="728" y="108"/>
                  </a:lnTo>
                  <a:close/>
                </a:path>
              </a:pathLst>
            </a:custGeom>
            <a:solidFill>
              <a:srgbClr val="FEDB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39" name="Freeform 87"/>
            <p:cNvSpPr/>
            <p:nvPr/>
          </p:nvSpPr>
          <p:spPr bwMode="auto">
            <a:xfrm>
              <a:off x="10054492" y="4698756"/>
              <a:ext cx="1603375" cy="1701800"/>
            </a:xfrm>
            <a:custGeom>
              <a:avLst/>
              <a:gdLst>
                <a:gd name="T0" fmla="*/ 728 w 1010"/>
                <a:gd name="T1" fmla="*/ 108 h 1072"/>
                <a:gd name="T2" fmla="*/ 944 w 1010"/>
                <a:gd name="T3" fmla="*/ 622 h 1072"/>
                <a:gd name="T4" fmla="*/ 1006 w 1010"/>
                <a:gd name="T5" fmla="*/ 772 h 1072"/>
                <a:gd name="T6" fmla="*/ 1010 w 1010"/>
                <a:gd name="T7" fmla="*/ 792 h 1072"/>
                <a:gd name="T8" fmla="*/ 1010 w 1010"/>
                <a:gd name="T9" fmla="*/ 814 h 1072"/>
                <a:gd name="T10" fmla="*/ 996 w 1010"/>
                <a:gd name="T11" fmla="*/ 858 h 1072"/>
                <a:gd name="T12" fmla="*/ 968 w 1010"/>
                <a:gd name="T13" fmla="*/ 904 h 1072"/>
                <a:gd name="T14" fmla="*/ 934 w 1010"/>
                <a:gd name="T15" fmla="*/ 944 h 1072"/>
                <a:gd name="T16" fmla="*/ 864 w 1010"/>
                <a:gd name="T17" fmla="*/ 1010 h 1072"/>
                <a:gd name="T18" fmla="*/ 832 w 1010"/>
                <a:gd name="T19" fmla="*/ 1036 h 1072"/>
                <a:gd name="T20" fmla="*/ 784 w 1010"/>
                <a:gd name="T21" fmla="*/ 1050 h 1072"/>
                <a:gd name="T22" fmla="*/ 700 w 1010"/>
                <a:gd name="T23" fmla="*/ 1066 h 1072"/>
                <a:gd name="T24" fmla="*/ 628 w 1010"/>
                <a:gd name="T25" fmla="*/ 1072 h 1072"/>
                <a:gd name="T26" fmla="*/ 548 w 1010"/>
                <a:gd name="T27" fmla="*/ 1072 h 1072"/>
                <a:gd name="T28" fmla="*/ 464 w 1010"/>
                <a:gd name="T29" fmla="*/ 1060 h 1072"/>
                <a:gd name="T30" fmla="*/ 380 w 1010"/>
                <a:gd name="T31" fmla="*/ 1036 h 1072"/>
                <a:gd name="T32" fmla="*/ 340 w 1010"/>
                <a:gd name="T33" fmla="*/ 1018 h 1072"/>
                <a:gd name="T34" fmla="*/ 250 w 1010"/>
                <a:gd name="T35" fmla="*/ 962 h 1072"/>
                <a:gd name="T36" fmla="*/ 170 w 1010"/>
                <a:gd name="T37" fmla="*/ 898 h 1072"/>
                <a:gd name="T38" fmla="*/ 102 w 1010"/>
                <a:gd name="T39" fmla="*/ 822 h 1072"/>
                <a:gd name="T40" fmla="*/ 62 w 1010"/>
                <a:gd name="T41" fmla="*/ 760 h 1072"/>
                <a:gd name="T42" fmla="*/ 40 w 1010"/>
                <a:gd name="T43" fmla="*/ 716 h 1072"/>
                <a:gd name="T44" fmla="*/ 22 w 1010"/>
                <a:gd name="T45" fmla="*/ 668 h 1072"/>
                <a:gd name="T46" fmla="*/ 10 w 1010"/>
                <a:gd name="T47" fmla="*/ 620 h 1072"/>
                <a:gd name="T48" fmla="*/ 2 w 1010"/>
                <a:gd name="T49" fmla="*/ 568 h 1072"/>
                <a:gd name="T50" fmla="*/ 0 w 1010"/>
                <a:gd name="T51" fmla="*/ 514 h 1072"/>
                <a:gd name="T52" fmla="*/ 4 w 1010"/>
                <a:gd name="T53" fmla="*/ 458 h 1072"/>
                <a:gd name="T54" fmla="*/ 14 w 1010"/>
                <a:gd name="T55" fmla="*/ 398 h 1072"/>
                <a:gd name="T56" fmla="*/ 30 w 1010"/>
                <a:gd name="T57" fmla="*/ 338 h 1072"/>
                <a:gd name="T58" fmla="*/ 40 w 1010"/>
                <a:gd name="T59" fmla="*/ 306 h 1072"/>
                <a:gd name="T60" fmla="*/ 74 w 1010"/>
                <a:gd name="T61" fmla="*/ 230 h 1072"/>
                <a:gd name="T62" fmla="*/ 114 w 1010"/>
                <a:gd name="T63" fmla="*/ 166 h 1072"/>
                <a:gd name="T64" fmla="*/ 160 w 1010"/>
                <a:gd name="T65" fmla="*/ 112 h 1072"/>
                <a:gd name="T66" fmla="*/ 210 w 1010"/>
                <a:gd name="T67" fmla="*/ 72 h 1072"/>
                <a:gd name="T68" fmla="*/ 264 w 1010"/>
                <a:gd name="T69" fmla="*/ 42 h 1072"/>
                <a:gd name="T70" fmla="*/ 318 w 1010"/>
                <a:gd name="T71" fmla="*/ 20 h 1072"/>
                <a:gd name="T72" fmla="*/ 374 w 1010"/>
                <a:gd name="T73" fmla="*/ 6 h 1072"/>
                <a:gd name="T74" fmla="*/ 430 w 1010"/>
                <a:gd name="T75" fmla="*/ 0 h 1072"/>
                <a:gd name="T76" fmla="*/ 484 w 1010"/>
                <a:gd name="T77" fmla="*/ 2 h 1072"/>
                <a:gd name="T78" fmla="*/ 536 w 1010"/>
                <a:gd name="T79" fmla="*/ 8 h 1072"/>
                <a:gd name="T80" fmla="*/ 584 w 1010"/>
                <a:gd name="T81" fmla="*/ 18 h 1072"/>
                <a:gd name="T82" fmla="*/ 626 w 1010"/>
                <a:gd name="T83" fmla="*/ 32 h 1072"/>
                <a:gd name="T84" fmla="*/ 664 w 1010"/>
                <a:gd name="T85" fmla="*/ 50 h 1072"/>
                <a:gd name="T86" fmla="*/ 694 w 1010"/>
                <a:gd name="T87" fmla="*/ 68 h 1072"/>
                <a:gd name="T88" fmla="*/ 716 w 1010"/>
                <a:gd name="T89" fmla="*/ 88 h 1072"/>
                <a:gd name="T90" fmla="*/ 728 w 1010"/>
                <a:gd name="T91" fmla="*/ 108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0" h="1072">
                  <a:moveTo>
                    <a:pt x="728" y="108"/>
                  </a:moveTo>
                  <a:lnTo>
                    <a:pt x="728" y="108"/>
                  </a:lnTo>
                  <a:lnTo>
                    <a:pt x="852" y="398"/>
                  </a:lnTo>
                  <a:lnTo>
                    <a:pt x="944" y="622"/>
                  </a:lnTo>
                  <a:lnTo>
                    <a:pt x="1006" y="772"/>
                  </a:lnTo>
                  <a:lnTo>
                    <a:pt x="1006" y="772"/>
                  </a:lnTo>
                  <a:lnTo>
                    <a:pt x="1008" y="782"/>
                  </a:lnTo>
                  <a:lnTo>
                    <a:pt x="1010" y="792"/>
                  </a:lnTo>
                  <a:lnTo>
                    <a:pt x="1010" y="802"/>
                  </a:lnTo>
                  <a:lnTo>
                    <a:pt x="1010" y="814"/>
                  </a:lnTo>
                  <a:lnTo>
                    <a:pt x="1004" y="836"/>
                  </a:lnTo>
                  <a:lnTo>
                    <a:pt x="996" y="858"/>
                  </a:lnTo>
                  <a:lnTo>
                    <a:pt x="984" y="882"/>
                  </a:lnTo>
                  <a:lnTo>
                    <a:pt x="968" y="904"/>
                  </a:lnTo>
                  <a:lnTo>
                    <a:pt x="952" y="924"/>
                  </a:lnTo>
                  <a:lnTo>
                    <a:pt x="934" y="944"/>
                  </a:lnTo>
                  <a:lnTo>
                    <a:pt x="898" y="982"/>
                  </a:lnTo>
                  <a:lnTo>
                    <a:pt x="864" y="1010"/>
                  </a:lnTo>
                  <a:lnTo>
                    <a:pt x="832" y="1036"/>
                  </a:lnTo>
                  <a:lnTo>
                    <a:pt x="832" y="1036"/>
                  </a:lnTo>
                  <a:lnTo>
                    <a:pt x="818" y="1040"/>
                  </a:lnTo>
                  <a:lnTo>
                    <a:pt x="784" y="1050"/>
                  </a:lnTo>
                  <a:lnTo>
                    <a:pt x="732" y="1060"/>
                  </a:lnTo>
                  <a:lnTo>
                    <a:pt x="700" y="1066"/>
                  </a:lnTo>
                  <a:lnTo>
                    <a:pt x="666" y="1070"/>
                  </a:lnTo>
                  <a:lnTo>
                    <a:pt x="628" y="1072"/>
                  </a:lnTo>
                  <a:lnTo>
                    <a:pt x="590" y="1072"/>
                  </a:lnTo>
                  <a:lnTo>
                    <a:pt x="548" y="1072"/>
                  </a:lnTo>
                  <a:lnTo>
                    <a:pt x="506" y="1068"/>
                  </a:lnTo>
                  <a:lnTo>
                    <a:pt x="464" y="1060"/>
                  </a:lnTo>
                  <a:lnTo>
                    <a:pt x="422" y="1050"/>
                  </a:lnTo>
                  <a:lnTo>
                    <a:pt x="380" y="1036"/>
                  </a:lnTo>
                  <a:lnTo>
                    <a:pt x="340" y="1018"/>
                  </a:lnTo>
                  <a:lnTo>
                    <a:pt x="340" y="1018"/>
                  </a:lnTo>
                  <a:lnTo>
                    <a:pt x="294" y="992"/>
                  </a:lnTo>
                  <a:lnTo>
                    <a:pt x="250" y="962"/>
                  </a:lnTo>
                  <a:lnTo>
                    <a:pt x="208" y="932"/>
                  </a:lnTo>
                  <a:lnTo>
                    <a:pt x="170" y="898"/>
                  </a:lnTo>
                  <a:lnTo>
                    <a:pt x="134" y="862"/>
                  </a:lnTo>
                  <a:lnTo>
                    <a:pt x="102" y="822"/>
                  </a:lnTo>
                  <a:lnTo>
                    <a:pt x="74" y="782"/>
                  </a:lnTo>
                  <a:lnTo>
                    <a:pt x="62" y="760"/>
                  </a:lnTo>
                  <a:lnTo>
                    <a:pt x="50" y="738"/>
                  </a:lnTo>
                  <a:lnTo>
                    <a:pt x="40" y="716"/>
                  </a:lnTo>
                  <a:lnTo>
                    <a:pt x="30" y="692"/>
                  </a:lnTo>
                  <a:lnTo>
                    <a:pt x="22" y="668"/>
                  </a:lnTo>
                  <a:lnTo>
                    <a:pt x="16" y="644"/>
                  </a:lnTo>
                  <a:lnTo>
                    <a:pt x="10" y="620"/>
                  </a:lnTo>
                  <a:lnTo>
                    <a:pt x="6" y="594"/>
                  </a:lnTo>
                  <a:lnTo>
                    <a:pt x="2" y="568"/>
                  </a:lnTo>
                  <a:lnTo>
                    <a:pt x="0" y="540"/>
                  </a:lnTo>
                  <a:lnTo>
                    <a:pt x="0" y="514"/>
                  </a:lnTo>
                  <a:lnTo>
                    <a:pt x="2" y="486"/>
                  </a:lnTo>
                  <a:lnTo>
                    <a:pt x="4" y="458"/>
                  </a:lnTo>
                  <a:lnTo>
                    <a:pt x="8" y="428"/>
                  </a:lnTo>
                  <a:lnTo>
                    <a:pt x="14" y="398"/>
                  </a:lnTo>
                  <a:lnTo>
                    <a:pt x="20" y="368"/>
                  </a:lnTo>
                  <a:lnTo>
                    <a:pt x="30" y="338"/>
                  </a:lnTo>
                  <a:lnTo>
                    <a:pt x="40" y="306"/>
                  </a:lnTo>
                  <a:lnTo>
                    <a:pt x="40" y="306"/>
                  </a:lnTo>
                  <a:lnTo>
                    <a:pt x="56" y="266"/>
                  </a:lnTo>
                  <a:lnTo>
                    <a:pt x="74" y="230"/>
                  </a:lnTo>
                  <a:lnTo>
                    <a:pt x="94" y="196"/>
                  </a:lnTo>
                  <a:lnTo>
                    <a:pt x="114" y="166"/>
                  </a:lnTo>
                  <a:lnTo>
                    <a:pt x="136" y="138"/>
                  </a:lnTo>
                  <a:lnTo>
                    <a:pt x="160" y="112"/>
                  </a:lnTo>
                  <a:lnTo>
                    <a:pt x="184" y="92"/>
                  </a:lnTo>
                  <a:lnTo>
                    <a:pt x="210" y="72"/>
                  </a:lnTo>
                  <a:lnTo>
                    <a:pt x="236" y="56"/>
                  </a:lnTo>
                  <a:lnTo>
                    <a:pt x="264" y="42"/>
                  </a:lnTo>
                  <a:lnTo>
                    <a:pt x="290" y="30"/>
                  </a:lnTo>
                  <a:lnTo>
                    <a:pt x="318" y="20"/>
                  </a:lnTo>
                  <a:lnTo>
                    <a:pt x="346" y="12"/>
                  </a:lnTo>
                  <a:lnTo>
                    <a:pt x="374" y="6"/>
                  </a:lnTo>
                  <a:lnTo>
                    <a:pt x="402" y="2"/>
                  </a:lnTo>
                  <a:lnTo>
                    <a:pt x="430" y="0"/>
                  </a:lnTo>
                  <a:lnTo>
                    <a:pt x="458" y="0"/>
                  </a:lnTo>
                  <a:lnTo>
                    <a:pt x="484" y="2"/>
                  </a:lnTo>
                  <a:lnTo>
                    <a:pt x="510" y="4"/>
                  </a:lnTo>
                  <a:lnTo>
                    <a:pt x="536" y="8"/>
                  </a:lnTo>
                  <a:lnTo>
                    <a:pt x="560" y="12"/>
                  </a:lnTo>
                  <a:lnTo>
                    <a:pt x="584" y="18"/>
                  </a:lnTo>
                  <a:lnTo>
                    <a:pt x="606" y="24"/>
                  </a:lnTo>
                  <a:lnTo>
                    <a:pt x="626" y="32"/>
                  </a:lnTo>
                  <a:lnTo>
                    <a:pt x="646" y="40"/>
                  </a:lnTo>
                  <a:lnTo>
                    <a:pt x="664" y="50"/>
                  </a:lnTo>
                  <a:lnTo>
                    <a:pt x="680" y="58"/>
                  </a:lnTo>
                  <a:lnTo>
                    <a:pt x="694" y="68"/>
                  </a:lnTo>
                  <a:lnTo>
                    <a:pt x="706" y="78"/>
                  </a:lnTo>
                  <a:lnTo>
                    <a:pt x="716" y="88"/>
                  </a:lnTo>
                  <a:lnTo>
                    <a:pt x="724" y="98"/>
                  </a:lnTo>
                  <a:lnTo>
                    <a:pt x="728"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0" name="Freeform 88"/>
            <p:cNvSpPr/>
            <p:nvPr/>
          </p:nvSpPr>
          <p:spPr bwMode="auto">
            <a:xfrm>
              <a:off x="9810017" y="4479681"/>
              <a:ext cx="1708150" cy="2178050"/>
            </a:xfrm>
            <a:custGeom>
              <a:avLst/>
              <a:gdLst>
                <a:gd name="T0" fmla="*/ 994 w 1076"/>
                <a:gd name="T1" fmla="*/ 286 h 1372"/>
                <a:gd name="T2" fmla="*/ 1044 w 1076"/>
                <a:gd name="T3" fmla="*/ 248 h 1372"/>
                <a:gd name="T4" fmla="*/ 1070 w 1076"/>
                <a:gd name="T5" fmla="*/ 212 h 1372"/>
                <a:gd name="T6" fmla="*/ 1038 w 1076"/>
                <a:gd name="T7" fmla="*/ 224 h 1372"/>
                <a:gd name="T8" fmla="*/ 988 w 1076"/>
                <a:gd name="T9" fmla="*/ 220 h 1372"/>
                <a:gd name="T10" fmla="*/ 968 w 1076"/>
                <a:gd name="T11" fmla="*/ 208 h 1372"/>
                <a:gd name="T12" fmla="*/ 836 w 1076"/>
                <a:gd name="T13" fmla="*/ 112 h 1372"/>
                <a:gd name="T14" fmla="*/ 698 w 1076"/>
                <a:gd name="T15" fmla="*/ 40 h 1372"/>
                <a:gd name="T16" fmla="*/ 620 w 1076"/>
                <a:gd name="T17" fmla="*/ 14 h 1372"/>
                <a:gd name="T18" fmla="*/ 536 w 1076"/>
                <a:gd name="T19" fmla="*/ 0 h 1372"/>
                <a:gd name="T20" fmla="*/ 450 w 1076"/>
                <a:gd name="T21" fmla="*/ 6 h 1372"/>
                <a:gd name="T22" fmla="*/ 364 w 1076"/>
                <a:gd name="T23" fmla="*/ 32 h 1372"/>
                <a:gd name="T24" fmla="*/ 280 w 1076"/>
                <a:gd name="T25" fmla="*/ 86 h 1372"/>
                <a:gd name="T26" fmla="*/ 220 w 1076"/>
                <a:gd name="T27" fmla="*/ 144 h 1372"/>
                <a:gd name="T28" fmla="*/ 154 w 1076"/>
                <a:gd name="T29" fmla="*/ 246 h 1372"/>
                <a:gd name="T30" fmla="*/ 124 w 1076"/>
                <a:gd name="T31" fmla="*/ 342 h 1372"/>
                <a:gd name="T32" fmla="*/ 116 w 1076"/>
                <a:gd name="T33" fmla="*/ 420 h 1372"/>
                <a:gd name="T34" fmla="*/ 124 w 1076"/>
                <a:gd name="T35" fmla="*/ 496 h 1372"/>
                <a:gd name="T36" fmla="*/ 92 w 1076"/>
                <a:gd name="T37" fmla="*/ 534 h 1372"/>
                <a:gd name="T38" fmla="*/ 46 w 1076"/>
                <a:gd name="T39" fmla="*/ 610 h 1372"/>
                <a:gd name="T40" fmla="*/ 8 w 1076"/>
                <a:gd name="T41" fmla="*/ 722 h 1372"/>
                <a:gd name="T42" fmla="*/ 0 w 1076"/>
                <a:gd name="T43" fmla="*/ 814 h 1372"/>
                <a:gd name="T44" fmla="*/ 8 w 1076"/>
                <a:gd name="T45" fmla="*/ 892 h 1372"/>
                <a:gd name="T46" fmla="*/ 30 w 1076"/>
                <a:gd name="T47" fmla="*/ 978 h 1372"/>
                <a:gd name="T48" fmla="*/ 56 w 1076"/>
                <a:gd name="T49" fmla="*/ 1038 h 1372"/>
                <a:gd name="T50" fmla="*/ 166 w 1076"/>
                <a:gd name="T51" fmla="*/ 1286 h 1372"/>
                <a:gd name="T52" fmla="*/ 188 w 1076"/>
                <a:gd name="T53" fmla="*/ 1366 h 1372"/>
                <a:gd name="T54" fmla="*/ 188 w 1076"/>
                <a:gd name="T55" fmla="*/ 1372 h 1372"/>
                <a:gd name="T56" fmla="*/ 252 w 1076"/>
                <a:gd name="T57" fmla="*/ 1356 h 1372"/>
                <a:gd name="T58" fmla="*/ 326 w 1076"/>
                <a:gd name="T59" fmla="*/ 1318 h 1372"/>
                <a:gd name="T60" fmla="*/ 368 w 1076"/>
                <a:gd name="T61" fmla="*/ 1280 h 1372"/>
                <a:gd name="T62" fmla="*/ 420 w 1076"/>
                <a:gd name="T63" fmla="*/ 1312 h 1372"/>
                <a:gd name="T64" fmla="*/ 470 w 1076"/>
                <a:gd name="T65" fmla="*/ 1306 h 1372"/>
                <a:gd name="T66" fmla="*/ 548 w 1076"/>
                <a:gd name="T67" fmla="*/ 1280 h 1372"/>
                <a:gd name="T68" fmla="*/ 622 w 1076"/>
                <a:gd name="T69" fmla="*/ 1236 h 1372"/>
                <a:gd name="T70" fmla="*/ 704 w 1076"/>
                <a:gd name="T71" fmla="*/ 1164 h 1372"/>
                <a:gd name="T72" fmla="*/ 368 w 1076"/>
                <a:gd name="T73" fmla="*/ 990 h 1372"/>
                <a:gd name="T74" fmla="*/ 332 w 1076"/>
                <a:gd name="T75" fmla="*/ 976 h 1372"/>
                <a:gd name="T76" fmla="*/ 274 w 1076"/>
                <a:gd name="T77" fmla="*/ 936 h 1372"/>
                <a:gd name="T78" fmla="*/ 246 w 1076"/>
                <a:gd name="T79" fmla="*/ 904 h 1372"/>
                <a:gd name="T80" fmla="*/ 236 w 1076"/>
                <a:gd name="T81" fmla="*/ 856 h 1372"/>
                <a:gd name="T82" fmla="*/ 250 w 1076"/>
                <a:gd name="T83" fmla="*/ 810 h 1372"/>
                <a:gd name="T84" fmla="*/ 284 w 1076"/>
                <a:gd name="T85" fmla="*/ 778 h 1372"/>
                <a:gd name="T86" fmla="*/ 326 w 1076"/>
                <a:gd name="T87" fmla="*/ 762 h 1372"/>
                <a:gd name="T88" fmla="*/ 356 w 1076"/>
                <a:gd name="T89" fmla="*/ 764 h 1372"/>
                <a:gd name="T90" fmla="*/ 352 w 1076"/>
                <a:gd name="T91" fmla="*/ 680 h 1372"/>
                <a:gd name="T92" fmla="*/ 364 w 1076"/>
                <a:gd name="T93" fmla="*/ 588 h 1372"/>
                <a:gd name="T94" fmla="*/ 388 w 1076"/>
                <a:gd name="T95" fmla="*/ 528 h 1372"/>
                <a:gd name="T96" fmla="*/ 418 w 1076"/>
                <a:gd name="T97" fmla="*/ 490 h 1372"/>
                <a:gd name="T98" fmla="*/ 460 w 1076"/>
                <a:gd name="T99" fmla="*/ 466 h 1372"/>
                <a:gd name="T100" fmla="*/ 516 w 1076"/>
                <a:gd name="T101" fmla="*/ 456 h 1372"/>
                <a:gd name="T102" fmla="*/ 590 w 1076"/>
                <a:gd name="T103" fmla="*/ 464 h 1372"/>
                <a:gd name="T104" fmla="*/ 690 w 1076"/>
                <a:gd name="T105" fmla="*/ 484 h 1372"/>
                <a:gd name="T106" fmla="*/ 796 w 1076"/>
                <a:gd name="T107" fmla="*/ 490 h 1372"/>
                <a:gd name="T108" fmla="*/ 902 w 1076"/>
                <a:gd name="T109" fmla="*/ 474 h 1372"/>
                <a:gd name="T110" fmla="*/ 978 w 1076"/>
                <a:gd name="T111" fmla="*/ 436 h 1372"/>
                <a:gd name="T112" fmla="*/ 1018 w 1076"/>
                <a:gd name="T113" fmla="*/ 400 h 1372"/>
                <a:gd name="T114" fmla="*/ 1052 w 1076"/>
                <a:gd name="T115" fmla="*/ 354 h 1372"/>
                <a:gd name="T116" fmla="*/ 1076 w 1076"/>
                <a:gd name="T117" fmla="*/ 294 h 1372"/>
                <a:gd name="T118" fmla="*/ 1062 w 1076"/>
                <a:gd name="T119" fmla="*/ 298 h 1372"/>
                <a:gd name="T120" fmla="*/ 1024 w 1076"/>
                <a:gd name="T121" fmla="*/ 300 h 1372"/>
                <a:gd name="T122" fmla="*/ 986 w 1076"/>
                <a:gd name="T123" fmla="*/ 29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1372">
                  <a:moveTo>
                    <a:pt x="986" y="290"/>
                  </a:moveTo>
                  <a:lnTo>
                    <a:pt x="986" y="290"/>
                  </a:lnTo>
                  <a:lnTo>
                    <a:pt x="994" y="286"/>
                  </a:lnTo>
                  <a:lnTo>
                    <a:pt x="1018" y="272"/>
                  </a:lnTo>
                  <a:lnTo>
                    <a:pt x="1032" y="262"/>
                  </a:lnTo>
                  <a:lnTo>
                    <a:pt x="1044" y="248"/>
                  </a:lnTo>
                  <a:lnTo>
                    <a:pt x="1058" y="232"/>
                  </a:lnTo>
                  <a:lnTo>
                    <a:pt x="1070" y="212"/>
                  </a:lnTo>
                  <a:lnTo>
                    <a:pt x="1070" y="212"/>
                  </a:lnTo>
                  <a:lnTo>
                    <a:pt x="1060" y="218"/>
                  </a:lnTo>
                  <a:lnTo>
                    <a:pt x="1052" y="222"/>
                  </a:lnTo>
                  <a:lnTo>
                    <a:pt x="1038" y="224"/>
                  </a:lnTo>
                  <a:lnTo>
                    <a:pt x="1024" y="226"/>
                  </a:lnTo>
                  <a:lnTo>
                    <a:pt x="1006" y="224"/>
                  </a:lnTo>
                  <a:lnTo>
                    <a:pt x="988" y="220"/>
                  </a:lnTo>
                  <a:lnTo>
                    <a:pt x="978" y="214"/>
                  </a:lnTo>
                  <a:lnTo>
                    <a:pt x="968" y="208"/>
                  </a:lnTo>
                  <a:lnTo>
                    <a:pt x="968" y="208"/>
                  </a:lnTo>
                  <a:lnTo>
                    <a:pt x="932" y="182"/>
                  </a:lnTo>
                  <a:lnTo>
                    <a:pt x="874" y="138"/>
                  </a:lnTo>
                  <a:lnTo>
                    <a:pt x="836" y="112"/>
                  </a:lnTo>
                  <a:lnTo>
                    <a:pt x="794" y="86"/>
                  </a:lnTo>
                  <a:lnTo>
                    <a:pt x="748" y="62"/>
                  </a:lnTo>
                  <a:lnTo>
                    <a:pt x="698" y="40"/>
                  </a:lnTo>
                  <a:lnTo>
                    <a:pt x="672" y="30"/>
                  </a:lnTo>
                  <a:lnTo>
                    <a:pt x="646" y="22"/>
                  </a:lnTo>
                  <a:lnTo>
                    <a:pt x="620" y="14"/>
                  </a:lnTo>
                  <a:lnTo>
                    <a:pt x="592" y="8"/>
                  </a:lnTo>
                  <a:lnTo>
                    <a:pt x="564" y="4"/>
                  </a:lnTo>
                  <a:lnTo>
                    <a:pt x="536" y="0"/>
                  </a:lnTo>
                  <a:lnTo>
                    <a:pt x="508" y="0"/>
                  </a:lnTo>
                  <a:lnTo>
                    <a:pt x="480" y="2"/>
                  </a:lnTo>
                  <a:lnTo>
                    <a:pt x="450" y="6"/>
                  </a:lnTo>
                  <a:lnTo>
                    <a:pt x="422" y="12"/>
                  </a:lnTo>
                  <a:lnTo>
                    <a:pt x="392" y="20"/>
                  </a:lnTo>
                  <a:lnTo>
                    <a:pt x="364" y="32"/>
                  </a:lnTo>
                  <a:lnTo>
                    <a:pt x="336" y="48"/>
                  </a:lnTo>
                  <a:lnTo>
                    <a:pt x="308" y="66"/>
                  </a:lnTo>
                  <a:lnTo>
                    <a:pt x="280" y="86"/>
                  </a:lnTo>
                  <a:lnTo>
                    <a:pt x="252" y="112"/>
                  </a:lnTo>
                  <a:lnTo>
                    <a:pt x="252" y="112"/>
                  </a:lnTo>
                  <a:lnTo>
                    <a:pt x="220" y="144"/>
                  </a:lnTo>
                  <a:lnTo>
                    <a:pt x="194" y="180"/>
                  </a:lnTo>
                  <a:lnTo>
                    <a:pt x="172" y="214"/>
                  </a:lnTo>
                  <a:lnTo>
                    <a:pt x="154" y="246"/>
                  </a:lnTo>
                  <a:lnTo>
                    <a:pt x="140" y="280"/>
                  </a:lnTo>
                  <a:lnTo>
                    <a:pt x="130" y="312"/>
                  </a:lnTo>
                  <a:lnTo>
                    <a:pt x="124" y="342"/>
                  </a:lnTo>
                  <a:lnTo>
                    <a:pt x="118" y="370"/>
                  </a:lnTo>
                  <a:lnTo>
                    <a:pt x="116" y="396"/>
                  </a:lnTo>
                  <a:lnTo>
                    <a:pt x="116" y="420"/>
                  </a:lnTo>
                  <a:lnTo>
                    <a:pt x="118" y="460"/>
                  </a:lnTo>
                  <a:lnTo>
                    <a:pt x="122" y="486"/>
                  </a:lnTo>
                  <a:lnTo>
                    <a:pt x="124" y="496"/>
                  </a:lnTo>
                  <a:lnTo>
                    <a:pt x="124" y="496"/>
                  </a:lnTo>
                  <a:lnTo>
                    <a:pt x="114" y="506"/>
                  </a:lnTo>
                  <a:lnTo>
                    <a:pt x="92" y="534"/>
                  </a:lnTo>
                  <a:lnTo>
                    <a:pt x="76" y="554"/>
                  </a:lnTo>
                  <a:lnTo>
                    <a:pt x="60" y="580"/>
                  </a:lnTo>
                  <a:lnTo>
                    <a:pt x="46" y="610"/>
                  </a:lnTo>
                  <a:lnTo>
                    <a:pt x="32" y="644"/>
                  </a:lnTo>
                  <a:lnTo>
                    <a:pt x="18" y="680"/>
                  </a:lnTo>
                  <a:lnTo>
                    <a:pt x="8" y="722"/>
                  </a:lnTo>
                  <a:lnTo>
                    <a:pt x="2" y="766"/>
                  </a:lnTo>
                  <a:lnTo>
                    <a:pt x="0" y="790"/>
                  </a:lnTo>
                  <a:lnTo>
                    <a:pt x="0" y="814"/>
                  </a:lnTo>
                  <a:lnTo>
                    <a:pt x="2" y="840"/>
                  </a:lnTo>
                  <a:lnTo>
                    <a:pt x="4" y="866"/>
                  </a:lnTo>
                  <a:lnTo>
                    <a:pt x="8" y="892"/>
                  </a:lnTo>
                  <a:lnTo>
                    <a:pt x="14" y="920"/>
                  </a:lnTo>
                  <a:lnTo>
                    <a:pt x="20" y="948"/>
                  </a:lnTo>
                  <a:lnTo>
                    <a:pt x="30" y="978"/>
                  </a:lnTo>
                  <a:lnTo>
                    <a:pt x="42" y="1006"/>
                  </a:lnTo>
                  <a:lnTo>
                    <a:pt x="56" y="1038"/>
                  </a:lnTo>
                  <a:lnTo>
                    <a:pt x="56" y="1038"/>
                  </a:lnTo>
                  <a:lnTo>
                    <a:pt x="106" y="1146"/>
                  </a:lnTo>
                  <a:lnTo>
                    <a:pt x="142" y="1228"/>
                  </a:lnTo>
                  <a:lnTo>
                    <a:pt x="166" y="1286"/>
                  </a:lnTo>
                  <a:lnTo>
                    <a:pt x="180" y="1328"/>
                  </a:lnTo>
                  <a:lnTo>
                    <a:pt x="186" y="1352"/>
                  </a:lnTo>
                  <a:lnTo>
                    <a:pt x="188" y="1366"/>
                  </a:lnTo>
                  <a:lnTo>
                    <a:pt x="188" y="1370"/>
                  </a:lnTo>
                  <a:lnTo>
                    <a:pt x="188" y="1372"/>
                  </a:lnTo>
                  <a:lnTo>
                    <a:pt x="188" y="1372"/>
                  </a:lnTo>
                  <a:lnTo>
                    <a:pt x="206" y="1368"/>
                  </a:lnTo>
                  <a:lnTo>
                    <a:pt x="226" y="1364"/>
                  </a:lnTo>
                  <a:lnTo>
                    <a:pt x="252" y="1356"/>
                  </a:lnTo>
                  <a:lnTo>
                    <a:pt x="280" y="1344"/>
                  </a:lnTo>
                  <a:lnTo>
                    <a:pt x="310" y="1328"/>
                  </a:lnTo>
                  <a:lnTo>
                    <a:pt x="326" y="1318"/>
                  </a:lnTo>
                  <a:lnTo>
                    <a:pt x="340" y="1308"/>
                  </a:lnTo>
                  <a:lnTo>
                    <a:pt x="354" y="1294"/>
                  </a:lnTo>
                  <a:lnTo>
                    <a:pt x="368" y="1280"/>
                  </a:lnTo>
                  <a:lnTo>
                    <a:pt x="368" y="1280"/>
                  </a:lnTo>
                  <a:lnTo>
                    <a:pt x="420" y="1312"/>
                  </a:lnTo>
                  <a:lnTo>
                    <a:pt x="420" y="1312"/>
                  </a:lnTo>
                  <a:lnTo>
                    <a:pt x="426" y="1312"/>
                  </a:lnTo>
                  <a:lnTo>
                    <a:pt x="444" y="1312"/>
                  </a:lnTo>
                  <a:lnTo>
                    <a:pt x="470" y="1306"/>
                  </a:lnTo>
                  <a:lnTo>
                    <a:pt x="506" y="1296"/>
                  </a:lnTo>
                  <a:lnTo>
                    <a:pt x="526" y="1290"/>
                  </a:lnTo>
                  <a:lnTo>
                    <a:pt x="548" y="1280"/>
                  </a:lnTo>
                  <a:lnTo>
                    <a:pt x="570" y="1268"/>
                  </a:lnTo>
                  <a:lnTo>
                    <a:pt x="596" y="1252"/>
                  </a:lnTo>
                  <a:lnTo>
                    <a:pt x="622" y="1236"/>
                  </a:lnTo>
                  <a:lnTo>
                    <a:pt x="648" y="1214"/>
                  </a:lnTo>
                  <a:lnTo>
                    <a:pt x="676" y="1190"/>
                  </a:lnTo>
                  <a:lnTo>
                    <a:pt x="704" y="1164"/>
                  </a:lnTo>
                  <a:lnTo>
                    <a:pt x="376" y="996"/>
                  </a:lnTo>
                  <a:lnTo>
                    <a:pt x="376" y="996"/>
                  </a:lnTo>
                  <a:lnTo>
                    <a:pt x="368" y="990"/>
                  </a:lnTo>
                  <a:lnTo>
                    <a:pt x="360" y="986"/>
                  </a:lnTo>
                  <a:lnTo>
                    <a:pt x="344" y="982"/>
                  </a:lnTo>
                  <a:lnTo>
                    <a:pt x="332" y="976"/>
                  </a:lnTo>
                  <a:lnTo>
                    <a:pt x="316" y="968"/>
                  </a:lnTo>
                  <a:lnTo>
                    <a:pt x="298" y="956"/>
                  </a:lnTo>
                  <a:lnTo>
                    <a:pt x="274" y="936"/>
                  </a:lnTo>
                  <a:lnTo>
                    <a:pt x="274" y="936"/>
                  </a:lnTo>
                  <a:lnTo>
                    <a:pt x="258" y="920"/>
                  </a:lnTo>
                  <a:lnTo>
                    <a:pt x="246" y="904"/>
                  </a:lnTo>
                  <a:lnTo>
                    <a:pt x="240" y="888"/>
                  </a:lnTo>
                  <a:lnTo>
                    <a:pt x="236" y="872"/>
                  </a:lnTo>
                  <a:lnTo>
                    <a:pt x="236" y="856"/>
                  </a:lnTo>
                  <a:lnTo>
                    <a:pt x="238" y="840"/>
                  </a:lnTo>
                  <a:lnTo>
                    <a:pt x="242" y="824"/>
                  </a:lnTo>
                  <a:lnTo>
                    <a:pt x="250" y="810"/>
                  </a:lnTo>
                  <a:lnTo>
                    <a:pt x="260" y="798"/>
                  </a:lnTo>
                  <a:lnTo>
                    <a:pt x="270" y="786"/>
                  </a:lnTo>
                  <a:lnTo>
                    <a:pt x="284" y="778"/>
                  </a:lnTo>
                  <a:lnTo>
                    <a:pt x="296" y="770"/>
                  </a:lnTo>
                  <a:lnTo>
                    <a:pt x="312" y="764"/>
                  </a:lnTo>
                  <a:lnTo>
                    <a:pt x="326" y="762"/>
                  </a:lnTo>
                  <a:lnTo>
                    <a:pt x="342" y="762"/>
                  </a:lnTo>
                  <a:lnTo>
                    <a:pt x="356" y="764"/>
                  </a:lnTo>
                  <a:lnTo>
                    <a:pt x="356" y="764"/>
                  </a:lnTo>
                  <a:lnTo>
                    <a:pt x="354" y="748"/>
                  </a:lnTo>
                  <a:lnTo>
                    <a:pt x="352" y="706"/>
                  </a:lnTo>
                  <a:lnTo>
                    <a:pt x="352" y="680"/>
                  </a:lnTo>
                  <a:lnTo>
                    <a:pt x="354" y="650"/>
                  </a:lnTo>
                  <a:lnTo>
                    <a:pt x="358" y="618"/>
                  </a:lnTo>
                  <a:lnTo>
                    <a:pt x="364" y="588"/>
                  </a:lnTo>
                  <a:lnTo>
                    <a:pt x="374" y="556"/>
                  </a:lnTo>
                  <a:lnTo>
                    <a:pt x="380" y="542"/>
                  </a:lnTo>
                  <a:lnTo>
                    <a:pt x="388" y="528"/>
                  </a:lnTo>
                  <a:lnTo>
                    <a:pt x="396" y="514"/>
                  </a:lnTo>
                  <a:lnTo>
                    <a:pt x="406" y="502"/>
                  </a:lnTo>
                  <a:lnTo>
                    <a:pt x="418" y="490"/>
                  </a:lnTo>
                  <a:lnTo>
                    <a:pt x="430" y="480"/>
                  </a:lnTo>
                  <a:lnTo>
                    <a:pt x="444" y="472"/>
                  </a:lnTo>
                  <a:lnTo>
                    <a:pt x="460" y="466"/>
                  </a:lnTo>
                  <a:lnTo>
                    <a:pt x="478" y="460"/>
                  </a:lnTo>
                  <a:lnTo>
                    <a:pt x="496" y="456"/>
                  </a:lnTo>
                  <a:lnTo>
                    <a:pt x="516" y="456"/>
                  </a:lnTo>
                  <a:lnTo>
                    <a:pt x="540" y="456"/>
                  </a:lnTo>
                  <a:lnTo>
                    <a:pt x="564" y="458"/>
                  </a:lnTo>
                  <a:lnTo>
                    <a:pt x="590" y="464"/>
                  </a:lnTo>
                  <a:lnTo>
                    <a:pt x="590" y="464"/>
                  </a:lnTo>
                  <a:lnTo>
                    <a:pt x="654" y="478"/>
                  </a:lnTo>
                  <a:lnTo>
                    <a:pt x="690" y="484"/>
                  </a:lnTo>
                  <a:lnTo>
                    <a:pt x="724" y="488"/>
                  </a:lnTo>
                  <a:lnTo>
                    <a:pt x="760" y="490"/>
                  </a:lnTo>
                  <a:lnTo>
                    <a:pt x="796" y="490"/>
                  </a:lnTo>
                  <a:lnTo>
                    <a:pt x="832" y="488"/>
                  </a:lnTo>
                  <a:lnTo>
                    <a:pt x="868" y="482"/>
                  </a:lnTo>
                  <a:lnTo>
                    <a:pt x="902" y="474"/>
                  </a:lnTo>
                  <a:lnTo>
                    <a:pt x="934" y="462"/>
                  </a:lnTo>
                  <a:lnTo>
                    <a:pt x="964" y="446"/>
                  </a:lnTo>
                  <a:lnTo>
                    <a:pt x="978" y="436"/>
                  </a:lnTo>
                  <a:lnTo>
                    <a:pt x="992" y="426"/>
                  </a:lnTo>
                  <a:lnTo>
                    <a:pt x="1006" y="414"/>
                  </a:lnTo>
                  <a:lnTo>
                    <a:pt x="1018" y="400"/>
                  </a:lnTo>
                  <a:lnTo>
                    <a:pt x="1030" y="386"/>
                  </a:lnTo>
                  <a:lnTo>
                    <a:pt x="1040" y="370"/>
                  </a:lnTo>
                  <a:lnTo>
                    <a:pt x="1052" y="354"/>
                  </a:lnTo>
                  <a:lnTo>
                    <a:pt x="1060" y="334"/>
                  </a:lnTo>
                  <a:lnTo>
                    <a:pt x="1068" y="314"/>
                  </a:lnTo>
                  <a:lnTo>
                    <a:pt x="1076" y="294"/>
                  </a:lnTo>
                  <a:lnTo>
                    <a:pt x="1076" y="294"/>
                  </a:lnTo>
                  <a:lnTo>
                    <a:pt x="1070" y="296"/>
                  </a:lnTo>
                  <a:lnTo>
                    <a:pt x="1062" y="298"/>
                  </a:lnTo>
                  <a:lnTo>
                    <a:pt x="1052" y="300"/>
                  </a:lnTo>
                  <a:lnTo>
                    <a:pt x="1040" y="300"/>
                  </a:lnTo>
                  <a:lnTo>
                    <a:pt x="1024" y="300"/>
                  </a:lnTo>
                  <a:lnTo>
                    <a:pt x="1006" y="296"/>
                  </a:lnTo>
                  <a:lnTo>
                    <a:pt x="986" y="290"/>
                  </a:lnTo>
                  <a:lnTo>
                    <a:pt x="986" y="290"/>
                  </a:lnTo>
                  <a:close/>
                </a:path>
              </a:pathLst>
            </a:custGeom>
            <a:solidFill>
              <a:srgbClr val="8F2D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1" name="Freeform 89"/>
            <p:cNvSpPr/>
            <p:nvPr/>
          </p:nvSpPr>
          <p:spPr bwMode="auto">
            <a:xfrm>
              <a:off x="10375167" y="5990981"/>
              <a:ext cx="73025" cy="73025"/>
            </a:xfrm>
            <a:custGeom>
              <a:avLst/>
              <a:gdLst>
                <a:gd name="T0" fmla="*/ 44 w 46"/>
                <a:gd name="T1" fmla="*/ 16 h 46"/>
                <a:gd name="T2" fmla="*/ 44 w 46"/>
                <a:gd name="T3" fmla="*/ 16 h 46"/>
                <a:gd name="T4" fmla="*/ 46 w 46"/>
                <a:gd name="T5" fmla="*/ 26 h 46"/>
                <a:gd name="T6" fmla="*/ 44 w 46"/>
                <a:gd name="T7" fmla="*/ 34 h 46"/>
                <a:gd name="T8" fmla="*/ 38 w 46"/>
                <a:gd name="T9" fmla="*/ 40 h 46"/>
                <a:gd name="T10" fmla="*/ 30 w 46"/>
                <a:gd name="T11" fmla="*/ 46 h 46"/>
                <a:gd name="T12" fmla="*/ 30 w 46"/>
                <a:gd name="T13" fmla="*/ 46 h 46"/>
                <a:gd name="T14" fmla="*/ 20 w 46"/>
                <a:gd name="T15" fmla="*/ 46 h 46"/>
                <a:gd name="T16" fmla="*/ 12 w 46"/>
                <a:gd name="T17" fmla="*/ 44 h 46"/>
                <a:gd name="T18" fmla="*/ 6 w 46"/>
                <a:gd name="T19" fmla="*/ 38 h 46"/>
                <a:gd name="T20" fmla="*/ 2 w 46"/>
                <a:gd name="T21" fmla="*/ 30 h 46"/>
                <a:gd name="T22" fmla="*/ 2 w 46"/>
                <a:gd name="T23" fmla="*/ 30 h 46"/>
                <a:gd name="T24" fmla="*/ 0 w 46"/>
                <a:gd name="T25" fmla="*/ 22 h 46"/>
                <a:gd name="T26" fmla="*/ 2 w 46"/>
                <a:gd name="T27" fmla="*/ 12 h 46"/>
                <a:gd name="T28" fmla="*/ 8 w 46"/>
                <a:gd name="T29" fmla="*/ 6 h 46"/>
                <a:gd name="T30" fmla="*/ 16 w 46"/>
                <a:gd name="T31" fmla="*/ 2 h 46"/>
                <a:gd name="T32" fmla="*/ 16 w 46"/>
                <a:gd name="T33" fmla="*/ 2 h 46"/>
                <a:gd name="T34" fmla="*/ 26 w 46"/>
                <a:gd name="T35" fmla="*/ 0 h 46"/>
                <a:gd name="T36" fmla="*/ 34 w 46"/>
                <a:gd name="T37" fmla="*/ 4 h 46"/>
                <a:gd name="T38" fmla="*/ 40 w 46"/>
                <a:gd name="T39" fmla="*/ 8 h 46"/>
                <a:gd name="T40" fmla="*/ 44 w 46"/>
                <a:gd name="T41" fmla="*/ 16 h 46"/>
                <a:gd name="T42" fmla="*/ 44 w 46"/>
                <a:gd name="T43"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46">
                  <a:moveTo>
                    <a:pt x="44" y="16"/>
                  </a:moveTo>
                  <a:lnTo>
                    <a:pt x="44" y="16"/>
                  </a:lnTo>
                  <a:lnTo>
                    <a:pt x="46" y="26"/>
                  </a:lnTo>
                  <a:lnTo>
                    <a:pt x="44" y="34"/>
                  </a:lnTo>
                  <a:lnTo>
                    <a:pt x="38" y="40"/>
                  </a:lnTo>
                  <a:lnTo>
                    <a:pt x="30" y="46"/>
                  </a:lnTo>
                  <a:lnTo>
                    <a:pt x="30" y="46"/>
                  </a:lnTo>
                  <a:lnTo>
                    <a:pt x="20" y="46"/>
                  </a:lnTo>
                  <a:lnTo>
                    <a:pt x="12" y="44"/>
                  </a:lnTo>
                  <a:lnTo>
                    <a:pt x="6" y="38"/>
                  </a:lnTo>
                  <a:lnTo>
                    <a:pt x="2" y="30"/>
                  </a:lnTo>
                  <a:lnTo>
                    <a:pt x="2" y="30"/>
                  </a:lnTo>
                  <a:lnTo>
                    <a:pt x="0" y="22"/>
                  </a:lnTo>
                  <a:lnTo>
                    <a:pt x="2" y="12"/>
                  </a:lnTo>
                  <a:lnTo>
                    <a:pt x="8" y="6"/>
                  </a:lnTo>
                  <a:lnTo>
                    <a:pt x="16" y="2"/>
                  </a:lnTo>
                  <a:lnTo>
                    <a:pt x="16" y="2"/>
                  </a:lnTo>
                  <a:lnTo>
                    <a:pt x="26" y="0"/>
                  </a:lnTo>
                  <a:lnTo>
                    <a:pt x="34" y="4"/>
                  </a:lnTo>
                  <a:lnTo>
                    <a:pt x="40" y="8"/>
                  </a:lnTo>
                  <a:lnTo>
                    <a:pt x="44" y="16"/>
                  </a:lnTo>
                  <a:lnTo>
                    <a:pt x="44" y="16"/>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942" name="Freeform 90"/>
            <p:cNvSpPr/>
            <p:nvPr/>
          </p:nvSpPr>
          <p:spPr bwMode="auto">
            <a:xfrm>
              <a:off x="10816492" y="5959231"/>
              <a:ext cx="69850" cy="63500"/>
            </a:xfrm>
            <a:custGeom>
              <a:avLst/>
              <a:gdLst>
                <a:gd name="T0" fmla="*/ 44 w 44"/>
                <a:gd name="T1" fmla="*/ 0 h 40"/>
                <a:gd name="T2" fmla="*/ 44 w 44"/>
                <a:gd name="T3" fmla="*/ 0 h 40"/>
                <a:gd name="T4" fmla="*/ 42 w 44"/>
                <a:gd name="T5" fmla="*/ 0 h 40"/>
                <a:gd name="T6" fmla="*/ 42 w 44"/>
                <a:gd name="T7" fmla="*/ 0 h 40"/>
                <a:gd name="T8" fmla="*/ 32 w 44"/>
                <a:gd name="T9" fmla="*/ 8 h 40"/>
                <a:gd name="T10" fmla="*/ 22 w 44"/>
                <a:gd name="T11" fmla="*/ 18 h 40"/>
                <a:gd name="T12" fmla="*/ 22 w 44"/>
                <a:gd name="T13" fmla="*/ 18 h 40"/>
                <a:gd name="T14" fmla="*/ 10 w 44"/>
                <a:gd name="T15" fmla="*/ 28 h 40"/>
                <a:gd name="T16" fmla="*/ 0 w 44"/>
                <a:gd name="T17" fmla="*/ 40 h 40"/>
                <a:gd name="T18" fmla="*/ 0 w 44"/>
                <a:gd name="T19" fmla="*/ 40 h 40"/>
                <a:gd name="T20" fmla="*/ 0 w 44"/>
                <a:gd name="T21" fmla="*/ 40 h 40"/>
                <a:gd name="T22" fmla="*/ 10 w 44"/>
                <a:gd name="T23" fmla="*/ 36 h 40"/>
                <a:gd name="T24" fmla="*/ 18 w 44"/>
                <a:gd name="T25" fmla="*/ 28 h 40"/>
                <a:gd name="T26" fmla="*/ 18 w 44"/>
                <a:gd name="T27" fmla="*/ 28 h 40"/>
                <a:gd name="T28" fmla="*/ 32 w 44"/>
                <a:gd name="T29" fmla="*/ 16 h 40"/>
                <a:gd name="T30" fmla="*/ 44 w 44"/>
                <a:gd name="T31" fmla="*/ 2 h 40"/>
                <a:gd name="T32" fmla="*/ 44 w 44"/>
                <a:gd name="T33" fmla="*/ 2 h 40"/>
                <a:gd name="T34" fmla="*/ 44 w 44"/>
                <a:gd name="T35" fmla="*/ 2 h 40"/>
                <a:gd name="T36" fmla="*/ 44 w 44"/>
                <a:gd name="T3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40">
                  <a:moveTo>
                    <a:pt x="44" y="0"/>
                  </a:moveTo>
                  <a:lnTo>
                    <a:pt x="44" y="0"/>
                  </a:lnTo>
                  <a:lnTo>
                    <a:pt x="42" y="0"/>
                  </a:lnTo>
                  <a:lnTo>
                    <a:pt x="42" y="0"/>
                  </a:lnTo>
                  <a:lnTo>
                    <a:pt x="32" y="8"/>
                  </a:lnTo>
                  <a:lnTo>
                    <a:pt x="22" y="18"/>
                  </a:lnTo>
                  <a:lnTo>
                    <a:pt x="22" y="18"/>
                  </a:lnTo>
                  <a:lnTo>
                    <a:pt x="10" y="28"/>
                  </a:lnTo>
                  <a:lnTo>
                    <a:pt x="0" y="40"/>
                  </a:lnTo>
                  <a:lnTo>
                    <a:pt x="0" y="40"/>
                  </a:lnTo>
                  <a:lnTo>
                    <a:pt x="0" y="40"/>
                  </a:lnTo>
                  <a:lnTo>
                    <a:pt x="10" y="36"/>
                  </a:lnTo>
                  <a:lnTo>
                    <a:pt x="18" y="28"/>
                  </a:lnTo>
                  <a:lnTo>
                    <a:pt x="18" y="28"/>
                  </a:lnTo>
                  <a:lnTo>
                    <a:pt x="32" y="16"/>
                  </a:lnTo>
                  <a:lnTo>
                    <a:pt x="44" y="2"/>
                  </a:lnTo>
                  <a:lnTo>
                    <a:pt x="44" y="2"/>
                  </a:lnTo>
                  <a:lnTo>
                    <a:pt x="44" y="2"/>
                  </a:lnTo>
                  <a:lnTo>
                    <a:pt x="44"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3" name="Freeform 91"/>
            <p:cNvSpPr/>
            <p:nvPr/>
          </p:nvSpPr>
          <p:spPr bwMode="auto">
            <a:xfrm>
              <a:off x="10816492" y="5959231"/>
              <a:ext cx="69850" cy="63500"/>
            </a:xfrm>
            <a:custGeom>
              <a:avLst/>
              <a:gdLst>
                <a:gd name="T0" fmla="*/ 44 w 44"/>
                <a:gd name="T1" fmla="*/ 0 h 40"/>
                <a:gd name="T2" fmla="*/ 44 w 44"/>
                <a:gd name="T3" fmla="*/ 0 h 40"/>
                <a:gd name="T4" fmla="*/ 42 w 44"/>
                <a:gd name="T5" fmla="*/ 0 h 40"/>
                <a:gd name="T6" fmla="*/ 42 w 44"/>
                <a:gd name="T7" fmla="*/ 0 h 40"/>
                <a:gd name="T8" fmla="*/ 32 w 44"/>
                <a:gd name="T9" fmla="*/ 8 h 40"/>
                <a:gd name="T10" fmla="*/ 22 w 44"/>
                <a:gd name="T11" fmla="*/ 18 h 40"/>
                <a:gd name="T12" fmla="*/ 22 w 44"/>
                <a:gd name="T13" fmla="*/ 18 h 40"/>
                <a:gd name="T14" fmla="*/ 10 w 44"/>
                <a:gd name="T15" fmla="*/ 28 h 40"/>
                <a:gd name="T16" fmla="*/ 0 w 44"/>
                <a:gd name="T17" fmla="*/ 40 h 40"/>
                <a:gd name="T18" fmla="*/ 0 w 44"/>
                <a:gd name="T19" fmla="*/ 40 h 40"/>
                <a:gd name="T20" fmla="*/ 0 w 44"/>
                <a:gd name="T21" fmla="*/ 40 h 40"/>
                <a:gd name="T22" fmla="*/ 10 w 44"/>
                <a:gd name="T23" fmla="*/ 36 h 40"/>
                <a:gd name="T24" fmla="*/ 18 w 44"/>
                <a:gd name="T25" fmla="*/ 28 h 40"/>
                <a:gd name="T26" fmla="*/ 18 w 44"/>
                <a:gd name="T27" fmla="*/ 28 h 40"/>
                <a:gd name="T28" fmla="*/ 32 w 44"/>
                <a:gd name="T29" fmla="*/ 16 h 40"/>
                <a:gd name="T30" fmla="*/ 44 w 44"/>
                <a:gd name="T31" fmla="*/ 2 h 40"/>
                <a:gd name="T32" fmla="*/ 44 w 44"/>
                <a:gd name="T33" fmla="*/ 2 h 40"/>
                <a:gd name="T34" fmla="*/ 44 w 44"/>
                <a:gd name="T35" fmla="*/ 2 h 40"/>
                <a:gd name="T36" fmla="*/ 44 w 44"/>
                <a:gd name="T3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40">
                  <a:moveTo>
                    <a:pt x="44" y="0"/>
                  </a:moveTo>
                  <a:lnTo>
                    <a:pt x="44" y="0"/>
                  </a:lnTo>
                  <a:lnTo>
                    <a:pt x="42" y="0"/>
                  </a:lnTo>
                  <a:lnTo>
                    <a:pt x="42" y="0"/>
                  </a:lnTo>
                  <a:lnTo>
                    <a:pt x="32" y="8"/>
                  </a:lnTo>
                  <a:lnTo>
                    <a:pt x="22" y="18"/>
                  </a:lnTo>
                  <a:lnTo>
                    <a:pt x="22" y="18"/>
                  </a:lnTo>
                  <a:lnTo>
                    <a:pt x="10" y="28"/>
                  </a:lnTo>
                  <a:lnTo>
                    <a:pt x="0" y="40"/>
                  </a:lnTo>
                  <a:lnTo>
                    <a:pt x="0" y="40"/>
                  </a:lnTo>
                  <a:lnTo>
                    <a:pt x="0" y="40"/>
                  </a:lnTo>
                  <a:lnTo>
                    <a:pt x="10" y="36"/>
                  </a:lnTo>
                  <a:lnTo>
                    <a:pt x="18" y="28"/>
                  </a:lnTo>
                  <a:lnTo>
                    <a:pt x="18" y="28"/>
                  </a:lnTo>
                  <a:lnTo>
                    <a:pt x="32" y="16"/>
                  </a:lnTo>
                  <a:lnTo>
                    <a:pt x="44" y="2"/>
                  </a:lnTo>
                  <a:lnTo>
                    <a:pt x="44" y="2"/>
                  </a:lnTo>
                  <a:lnTo>
                    <a:pt x="44" y="2"/>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4" name="Freeform 92"/>
            <p:cNvSpPr/>
            <p:nvPr/>
          </p:nvSpPr>
          <p:spPr bwMode="auto">
            <a:xfrm>
              <a:off x="10860942" y="5943356"/>
              <a:ext cx="69850" cy="76200"/>
            </a:xfrm>
            <a:custGeom>
              <a:avLst/>
              <a:gdLst>
                <a:gd name="T0" fmla="*/ 44 w 44"/>
                <a:gd name="T1" fmla="*/ 0 h 48"/>
                <a:gd name="T2" fmla="*/ 44 w 44"/>
                <a:gd name="T3" fmla="*/ 0 h 48"/>
                <a:gd name="T4" fmla="*/ 42 w 44"/>
                <a:gd name="T5" fmla="*/ 2 h 48"/>
                <a:gd name="T6" fmla="*/ 42 w 44"/>
                <a:gd name="T7" fmla="*/ 2 h 48"/>
                <a:gd name="T8" fmla="*/ 32 w 44"/>
                <a:gd name="T9" fmla="*/ 12 h 48"/>
                <a:gd name="T10" fmla="*/ 22 w 44"/>
                <a:gd name="T11" fmla="*/ 22 h 48"/>
                <a:gd name="T12" fmla="*/ 22 w 44"/>
                <a:gd name="T13" fmla="*/ 22 h 48"/>
                <a:gd name="T14" fmla="*/ 0 w 44"/>
                <a:gd name="T15" fmla="*/ 46 h 48"/>
                <a:gd name="T16" fmla="*/ 0 w 44"/>
                <a:gd name="T17" fmla="*/ 46 h 48"/>
                <a:gd name="T18" fmla="*/ 0 w 44"/>
                <a:gd name="T19" fmla="*/ 48 h 48"/>
                <a:gd name="T20" fmla="*/ 0 w 44"/>
                <a:gd name="T21" fmla="*/ 48 h 48"/>
                <a:gd name="T22" fmla="*/ 0 w 44"/>
                <a:gd name="T23" fmla="*/ 48 h 48"/>
                <a:gd name="T24" fmla="*/ 2 w 44"/>
                <a:gd name="T25" fmla="*/ 48 h 48"/>
                <a:gd name="T26" fmla="*/ 2 w 44"/>
                <a:gd name="T27" fmla="*/ 48 h 48"/>
                <a:gd name="T28" fmla="*/ 12 w 44"/>
                <a:gd name="T29" fmla="*/ 38 h 48"/>
                <a:gd name="T30" fmla="*/ 22 w 44"/>
                <a:gd name="T31" fmla="*/ 28 h 48"/>
                <a:gd name="T32" fmla="*/ 22 w 44"/>
                <a:gd name="T33" fmla="*/ 28 h 48"/>
                <a:gd name="T34" fmla="*/ 34 w 44"/>
                <a:gd name="T35" fmla="*/ 16 h 48"/>
                <a:gd name="T36" fmla="*/ 40 w 44"/>
                <a:gd name="T37" fmla="*/ 10 h 48"/>
                <a:gd name="T38" fmla="*/ 44 w 44"/>
                <a:gd name="T39" fmla="*/ 2 h 48"/>
                <a:gd name="T40" fmla="*/ 44 w 44"/>
                <a:gd name="T41" fmla="*/ 2 h 48"/>
                <a:gd name="T42" fmla="*/ 44 w 44"/>
                <a:gd name="T43" fmla="*/ 2 h 48"/>
                <a:gd name="T44" fmla="*/ 44 w 44"/>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 h="48">
                  <a:moveTo>
                    <a:pt x="44" y="0"/>
                  </a:moveTo>
                  <a:lnTo>
                    <a:pt x="44" y="0"/>
                  </a:lnTo>
                  <a:lnTo>
                    <a:pt x="42" y="2"/>
                  </a:lnTo>
                  <a:lnTo>
                    <a:pt x="42" y="2"/>
                  </a:lnTo>
                  <a:lnTo>
                    <a:pt x="32" y="12"/>
                  </a:lnTo>
                  <a:lnTo>
                    <a:pt x="22" y="22"/>
                  </a:lnTo>
                  <a:lnTo>
                    <a:pt x="22" y="22"/>
                  </a:lnTo>
                  <a:lnTo>
                    <a:pt x="0" y="46"/>
                  </a:lnTo>
                  <a:lnTo>
                    <a:pt x="0" y="46"/>
                  </a:lnTo>
                  <a:lnTo>
                    <a:pt x="0" y="48"/>
                  </a:lnTo>
                  <a:lnTo>
                    <a:pt x="0" y="48"/>
                  </a:lnTo>
                  <a:lnTo>
                    <a:pt x="0" y="48"/>
                  </a:lnTo>
                  <a:lnTo>
                    <a:pt x="2" y="48"/>
                  </a:lnTo>
                  <a:lnTo>
                    <a:pt x="2" y="48"/>
                  </a:lnTo>
                  <a:lnTo>
                    <a:pt x="12" y="38"/>
                  </a:lnTo>
                  <a:lnTo>
                    <a:pt x="22" y="28"/>
                  </a:lnTo>
                  <a:lnTo>
                    <a:pt x="22" y="28"/>
                  </a:lnTo>
                  <a:lnTo>
                    <a:pt x="34" y="16"/>
                  </a:lnTo>
                  <a:lnTo>
                    <a:pt x="40" y="10"/>
                  </a:lnTo>
                  <a:lnTo>
                    <a:pt x="44" y="2"/>
                  </a:lnTo>
                  <a:lnTo>
                    <a:pt x="44" y="2"/>
                  </a:lnTo>
                  <a:lnTo>
                    <a:pt x="44" y="2"/>
                  </a:lnTo>
                  <a:lnTo>
                    <a:pt x="44"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5" name="Freeform 93"/>
            <p:cNvSpPr/>
            <p:nvPr/>
          </p:nvSpPr>
          <p:spPr bwMode="auto">
            <a:xfrm>
              <a:off x="10860942" y="5943356"/>
              <a:ext cx="69850" cy="76200"/>
            </a:xfrm>
            <a:custGeom>
              <a:avLst/>
              <a:gdLst>
                <a:gd name="T0" fmla="*/ 44 w 44"/>
                <a:gd name="T1" fmla="*/ 0 h 48"/>
                <a:gd name="T2" fmla="*/ 44 w 44"/>
                <a:gd name="T3" fmla="*/ 0 h 48"/>
                <a:gd name="T4" fmla="*/ 42 w 44"/>
                <a:gd name="T5" fmla="*/ 2 h 48"/>
                <a:gd name="T6" fmla="*/ 42 w 44"/>
                <a:gd name="T7" fmla="*/ 2 h 48"/>
                <a:gd name="T8" fmla="*/ 32 w 44"/>
                <a:gd name="T9" fmla="*/ 12 h 48"/>
                <a:gd name="T10" fmla="*/ 22 w 44"/>
                <a:gd name="T11" fmla="*/ 22 h 48"/>
                <a:gd name="T12" fmla="*/ 22 w 44"/>
                <a:gd name="T13" fmla="*/ 22 h 48"/>
                <a:gd name="T14" fmla="*/ 0 w 44"/>
                <a:gd name="T15" fmla="*/ 46 h 48"/>
                <a:gd name="T16" fmla="*/ 0 w 44"/>
                <a:gd name="T17" fmla="*/ 46 h 48"/>
                <a:gd name="T18" fmla="*/ 0 w 44"/>
                <a:gd name="T19" fmla="*/ 48 h 48"/>
                <a:gd name="T20" fmla="*/ 0 w 44"/>
                <a:gd name="T21" fmla="*/ 48 h 48"/>
                <a:gd name="T22" fmla="*/ 0 w 44"/>
                <a:gd name="T23" fmla="*/ 48 h 48"/>
                <a:gd name="T24" fmla="*/ 2 w 44"/>
                <a:gd name="T25" fmla="*/ 48 h 48"/>
                <a:gd name="T26" fmla="*/ 2 w 44"/>
                <a:gd name="T27" fmla="*/ 48 h 48"/>
                <a:gd name="T28" fmla="*/ 12 w 44"/>
                <a:gd name="T29" fmla="*/ 38 h 48"/>
                <a:gd name="T30" fmla="*/ 22 w 44"/>
                <a:gd name="T31" fmla="*/ 28 h 48"/>
                <a:gd name="T32" fmla="*/ 22 w 44"/>
                <a:gd name="T33" fmla="*/ 28 h 48"/>
                <a:gd name="T34" fmla="*/ 34 w 44"/>
                <a:gd name="T35" fmla="*/ 16 h 48"/>
                <a:gd name="T36" fmla="*/ 40 w 44"/>
                <a:gd name="T37" fmla="*/ 10 h 48"/>
                <a:gd name="T38" fmla="*/ 44 w 44"/>
                <a:gd name="T39" fmla="*/ 2 h 48"/>
                <a:gd name="T40" fmla="*/ 44 w 44"/>
                <a:gd name="T41" fmla="*/ 2 h 48"/>
                <a:gd name="T42" fmla="*/ 44 w 44"/>
                <a:gd name="T43" fmla="*/ 2 h 48"/>
                <a:gd name="T44" fmla="*/ 44 w 44"/>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 h="48">
                  <a:moveTo>
                    <a:pt x="44" y="0"/>
                  </a:moveTo>
                  <a:lnTo>
                    <a:pt x="44" y="0"/>
                  </a:lnTo>
                  <a:lnTo>
                    <a:pt x="42" y="2"/>
                  </a:lnTo>
                  <a:lnTo>
                    <a:pt x="42" y="2"/>
                  </a:lnTo>
                  <a:lnTo>
                    <a:pt x="32" y="12"/>
                  </a:lnTo>
                  <a:lnTo>
                    <a:pt x="22" y="22"/>
                  </a:lnTo>
                  <a:lnTo>
                    <a:pt x="22" y="22"/>
                  </a:lnTo>
                  <a:lnTo>
                    <a:pt x="0" y="46"/>
                  </a:lnTo>
                  <a:lnTo>
                    <a:pt x="0" y="46"/>
                  </a:lnTo>
                  <a:lnTo>
                    <a:pt x="0" y="48"/>
                  </a:lnTo>
                  <a:lnTo>
                    <a:pt x="0" y="48"/>
                  </a:lnTo>
                  <a:lnTo>
                    <a:pt x="0" y="48"/>
                  </a:lnTo>
                  <a:lnTo>
                    <a:pt x="2" y="48"/>
                  </a:lnTo>
                  <a:lnTo>
                    <a:pt x="2" y="48"/>
                  </a:lnTo>
                  <a:lnTo>
                    <a:pt x="12" y="38"/>
                  </a:lnTo>
                  <a:lnTo>
                    <a:pt x="22" y="28"/>
                  </a:lnTo>
                  <a:lnTo>
                    <a:pt x="22" y="28"/>
                  </a:lnTo>
                  <a:lnTo>
                    <a:pt x="34" y="16"/>
                  </a:lnTo>
                  <a:lnTo>
                    <a:pt x="40" y="10"/>
                  </a:lnTo>
                  <a:lnTo>
                    <a:pt x="44" y="2"/>
                  </a:lnTo>
                  <a:lnTo>
                    <a:pt x="44" y="2"/>
                  </a:lnTo>
                  <a:lnTo>
                    <a:pt x="44" y="2"/>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6" name="Freeform 94"/>
            <p:cNvSpPr/>
            <p:nvPr/>
          </p:nvSpPr>
          <p:spPr bwMode="auto">
            <a:xfrm>
              <a:off x="10918092" y="5908431"/>
              <a:ext cx="79375" cy="92075"/>
            </a:xfrm>
            <a:custGeom>
              <a:avLst/>
              <a:gdLst>
                <a:gd name="T0" fmla="*/ 48 w 50"/>
                <a:gd name="T1" fmla="*/ 0 h 58"/>
                <a:gd name="T2" fmla="*/ 48 w 50"/>
                <a:gd name="T3" fmla="*/ 0 h 58"/>
                <a:gd name="T4" fmla="*/ 48 w 50"/>
                <a:gd name="T5" fmla="*/ 0 h 58"/>
                <a:gd name="T6" fmla="*/ 48 w 50"/>
                <a:gd name="T7" fmla="*/ 0 h 58"/>
                <a:gd name="T8" fmla="*/ 34 w 50"/>
                <a:gd name="T9" fmla="*/ 14 h 58"/>
                <a:gd name="T10" fmla="*/ 22 w 50"/>
                <a:gd name="T11" fmla="*/ 26 h 58"/>
                <a:gd name="T12" fmla="*/ 22 w 50"/>
                <a:gd name="T13" fmla="*/ 26 h 58"/>
                <a:gd name="T14" fmla="*/ 10 w 50"/>
                <a:gd name="T15" fmla="*/ 40 h 58"/>
                <a:gd name="T16" fmla="*/ 0 w 50"/>
                <a:gd name="T17" fmla="*/ 56 h 58"/>
                <a:gd name="T18" fmla="*/ 0 w 50"/>
                <a:gd name="T19" fmla="*/ 56 h 58"/>
                <a:gd name="T20" fmla="*/ 2 w 50"/>
                <a:gd name="T21" fmla="*/ 58 h 58"/>
                <a:gd name="T22" fmla="*/ 2 w 50"/>
                <a:gd name="T23" fmla="*/ 58 h 58"/>
                <a:gd name="T24" fmla="*/ 4 w 50"/>
                <a:gd name="T25" fmla="*/ 56 h 58"/>
                <a:gd name="T26" fmla="*/ 4 w 50"/>
                <a:gd name="T27" fmla="*/ 56 h 58"/>
                <a:gd name="T28" fmla="*/ 16 w 50"/>
                <a:gd name="T29" fmla="*/ 42 h 58"/>
                <a:gd name="T30" fmla="*/ 28 w 50"/>
                <a:gd name="T31" fmla="*/ 26 h 58"/>
                <a:gd name="T32" fmla="*/ 28 w 50"/>
                <a:gd name="T33" fmla="*/ 26 h 58"/>
                <a:gd name="T34" fmla="*/ 40 w 50"/>
                <a:gd name="T35" fmla="*/ 14 h 58"/>
                <a:gd name="T36" fmla="*/ 50 w 50"/>
                <a:gd name="T37" fmla="*/ 2 h 58"/>
                <a:gd name="T38" fmla="*/ 50 w 50"/>
                <a:gd name="T39" fmla="*/ 2 h 58"/>
                <a:gd name="T40" fmla="*/ 50 w 50"/>
                <a:gd name="T41" fmla="*/ 0 h 58"/>
                <a:gd name="T42" fmla="*/ 48 w 50"/>
                <a:gd name="T4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8">
                  <a:moveTo>
                    <a:pt x="48" y="0"/>
                  </a:moveTo>
                  <a:lnTo>
                    <a:pt x="48" y="0"/>
                  </a:lnTo>
                  <a:lnTo>
                    <a:pt x="48" y="0"/>
                  </a:lnTo>
                  <a:lnTo>
                    <a:pt x="48" y="0"/>
                  </a:lnTo>
                  <a:lnTo>
                    <a:pt x="34" y="14"/>
                  </a:lnTo>
                  <a:lnTo>
                    <a:pt x="22" y="26"/>
                  </a:lnTo>
                  <a:lnTo>
                    <a:pt x="22" y="26"/>
                  </a:lnTo>
                  <a:lnTo>
                    <a:pt x="10" y="40"/>
                  </a:lnTo>
                  <a:lnTo>
                    <a:pt x="0" y="56"/>
                  </a:lnTo>
                  <a:lnTo>
                    <a:pt x="0" y="56"/>
                  </a:lnTo>
                  <a:lnTo>
                    <a:pt x="2" y="58"/>
                  </a:lnTo>
                  <a:lnTo>
                    <a:pt x="2" y="58"/>
                  </a:lnTo>
                  <a:lnTo>
                    <a:pt x="4" y="56"/>
                  </a:lnTo>
                  <a:lnTo>
                    <a:pt x="4" y="56"/>
                  </a:lnTo>
                  <a:lnTo>
                    <a:pt x="16" y="42"/>
                  </a:lnTo>
                  <a:lnTo>
                    <a:pt x="28" y="26"/>
                  </a:lnTo>
                  <a:lnTo>
                    <a:pt x="28" y="26"/>
                  </a:lnTo>
                  <a:lnTo>
                    <a:pt x="40" y="14"/>
                  </a:lnTo>
                  <a:lnTo>
                    <a:pt x="50" y="2"/>
                  </a:lnTo>
                  <a:lnTo>
                    <a:pt x="50" y="2"/>
                  </a:lnTo>
                  <a:lnTo>
                    <a:pt x="50" y="0"/>
                  </a:lnTo>
                  <a:lnTo>
                    <a:pt x="48"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7" name="Freeform 95"/>
            <p:cNvSpPr/>
            <p:nvPr/>
          </p:nvSpPr>
          <p:spPr bwMode="auto">
            <a:xfrm>
              <a:off x="10918092" y="5908431"/>
              <a:ext cx="79375" cy="92075"/>
            </a:xfrm>
            <a:custGeom>
              <a:avLst/>
              <a:gdLst>
                <a:gd name="T0" fmla="*/ 48 w 50"/>
                <a:gd name="T1" fmla="*/ 0 h 58"/>
                <a:gd name="T2" fmla="*/ 48 w 50"/>
                <a:gd name="T3" fmla="*/ 0 h 58"/>
                <a:gd name="T4" fmla="*/ 48 w 50"/>
                <a:gd name="T5" fmla="*/ 0 h 58"/>
                <a:gd name="T6" fmla="*/ 48 w 50"/>
                <a:gd name="T7" fmla="*/ 0 h 58"/>
                <a:gd name="T8" fmla="*/ 34 w 50"/>
                <a:gd name="T9" fmla="*/ 14 h 58"/>
                <a:gd name="T10" fmla="*/ 22 w 50"/>
                <a:gd name="T11" fmla="*/ 26 h 58"/>
                <a:gd name="T12" fmla="*/ 22 w 50"/>
                <a:gd name="T13" fmla="*/ 26 h 58"/>
                <a:gd name="T14" fmla="*/ 10 w 50"/>
                <a:gd name="T15" fmla="*/ 40 h 58"/>
                <a:gd name="T16" fmla="*/ 0 w 50"/>
                <a:gd name="T17" fmla="*/ 56 h 58"/>
                <a:gd name="T18" fmla="*/ 0 w 50"/>
                <a:gd name="T19" fmla="*/ 56 h 58"/>
                <a:gd name="T20" fmla="*/ 2 w 50"/>
                <a:gd name="T21" fmla="*/ 58 h 58"/>
                <a:gd name="T22" fmla="*/ 2 w 50"/>
                <a:gd name="T23" fmla="*/ 58 h 58"/>
                <a:gd name="T24" fmla="*/ 4 w 50"/>
                <a:gd name="T25" fmla="*/ 56 h 58"/>
                <a:gd name="T26" fmla="*/ 4 w 50"/>
                <a:gd name="T27" fmla="*/ 56 h 58"/>
                <a:gd name="T28" fmla="*/ 16 w 50"/>
                <a:gd name="T29" fmla="*/ 42 h 58"/>
                <a:gd name="T30" fmla="*/ 28 w 50"/>
                <a:gd name="T31" fmla="*/ 26 h 58"/>
                <a:gd name="T32" fmla="*/ 28 w 50"/>
                <a:gd name="T33" fmla="*/ 26 h 58"/>
                <a:gd name="T34" fmla="*/ 40 w 50"/>
                <a:gd name="T35" fmla="*/ 14 h 58"/>
                <a:gd name="T36" fmla="*/ 50 w 50"/>
                <a:gd name="T37" fmla="*/ 2 h 58"/>
                <a:gd name="T38" fmla="*/ 50 w 50"/>
                <a:gd name="T39" fmla="*/ 2 h 58"/>
                <a:gd name="T40" fmla="*/ 50 w 50"/>
                <a:gd name="T41" fmla="*/ 0 h 58"/>
                <a:gd name="T42" fmla="*/ 48 w 50"/>
                <a:gd name="T4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8">
                  <a:moveTo>
                    <a:pt x="48" y="0"/>
                  </a:moveTo>
                  <a:lnTo>
                    <a:pt x="48" y="0"/>
                  </a:lnTo>
                  <a:lnTo>
                    <a:pt x="48" y="0"/>
                  </a:lnTo>
                  <a:lnTo>
                    <a:pt x="48" y="0"/>
                  </a:lnTo>
                  <a:lnTo>
                    <a:pt x="34" y="14"/>
                  </a:lnTo>
                  <a:lnTo>
                    <a:pt x="22" y="26"/>
                  </a:lnTo>
                  <a:lnTo>
                    <a:pt x="22" y="26"/>
                  </a:lnTo>
                  <a:lnTo>
                    <a:pt x="10" y="40"/>
                  </a:lnTo>
                  <a:lnTo>
                    <a:pt x="0" y="56"/>
                  </a:lnTo>
                  <a:lnTo>
                    <a:pt x="0" y="56"/>
                  </a:lnTo>
                  <a:lnTo>
                    <a:pt x="2" y="58"/>
                  </a:lnTo>
                  <a:lnTo>
                    <a:pt x="2" y="58"/>
                  </a:lnTo>
                  <a:lnTo>
                    <a:pt x="4" y="56"/>
                  </a:lnTo>
                  <a:lnTo>
                    <a:pt x="4" y="56"/>
                  </a:lnTo>
                  <a:lnTo>
                    <a:pt x="16" y="42"/>
                  </a:lnTo>
                  <a:lnTo>
                    <a:pt x="28" y="26"/>
                  </a:lnTo>
                  <a:lnTo>
                    <a:pt x="28" y="26"/>
                  </a:lnTo>
                  <a:lnTo>
                    <a:pt x="40" y="14"/>
                  </a:lnTo>
                  <a:lnTo>
                    <a:pt x="50" y="2"/>
                  </a:lnTo>
                  <a:lnTo>
                    <a:pt x="50" y="2"/>
                  </a:lnTo>
                  <a:lnTo>
                    <a:pt x="50" y="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8" name="Freeform 96"/>
            <p:cNvSpPr/>
            <p:nvPr/>
          </p:nvSpPr>
          <p:spPr bwMode="auto">
            <a:xfrm>
              <a:off x="11330842" y="5768731"/>
              <a:ext cx="88900" cy="88900"/>
            </a:xfrm>
            <a:custGeom>
              <a:avLst/>
              <a:gdLst>
                <a:gd name="T0" fmla="*/ 56 w 56"/>
                <a:gd name="T1" fmla="*/ 0 h 56"/>
                <a:gd name="T2" fmla="*/ 56 w 56"/>
                <a:gd name="T3" fmla="*/ 0 h 56"/>
                <a:gd name="T4" fmla="*/ 54 w 56"/>
                <a:gd name="T5" fmla="*/ 0 h 56"/>
                <a:gd name="T6" fmla="*/ 54 w 56"/>
                <a:gd name="T7" fmla="*/ 0 h 56"/>
                <a:gd name="T8" fmla="*/ 42 w 56"/>
                <a:gd name="T9" fmla="*/ 12 h 56"/>
                <a:gd name="T10" fmla="*/ 32 w 56"/>
                <a:gd name="T11" fmla="*/ 24 h 56"/>
                <a:gd name="T12" fmla="*/ 32 w 56"/>
                <a:gd name="T13" fmla="*/ 24 h 56"/>
                <a:gd name="T14" fmla="*/ 18 w 56"/>
                <a:gd name="T15" fmla="*/ 40 h 56"/>
                <a:gd name="T16" fmla="*/ 0 w 56"/>
                <a:gd name="T17" fmla="*/ 54 h 56"/>
                <a:gd name="T18" fmla="*/ 0 w 56"/>
                <a:gd name="T19" fmla="*/ 54 h 56"/>
                <a:gd name="T20" fmla="*/ 0 w 56"/>
                <a:gd name="T21" fmla="*/ 56 h 56"/>
                <a:gd name="T22" fmla="*/ 0 w 56"/>
                <a:gd name="T23" fmla="*/ 56 h 56"/>
                <a:gd name="T24" fmla="*/ 0 w 56"/>
                <a:gd name="T25" fmla="*/ 56 h 56"/>
                <a:gd name="T26" fmla="*/ 2 w 56"/>
                <a:gd name="T27" fmla="*/ 56 h 56"/>
                <a:gd name="T28" fmla="*/ 2 w 56"/>
                <a:gd name="T29" fmla="*/ 56 h 56"/>
                <a:gd name="T30" fmla="*/ 10 w 56"/>
                <a:gd name="T31" fmla="*/ 52 h 56"/>
                <a:gd name="T32" fmla="*/ 16 w 56"/>
                <a:gd name="T33" fmla="*/ 46 h 56"/>
                <a:gd name="T34" fmla="*/ 30 w 56"/>
                <a:gd name="T35" fmla="*/ 34 h 56"/>
                <a:gd name="T36" fmla="*/ 30 w 56"/>
                <a:gd name="T37" fmla="*/ 34 h 56"/>
                <a:gd name="T38" fmla="*/ 42 w 56"/>
                <a:gd name="T39" fmla="*/ 18 h 56"/>
                <a:gd name="T40" fmla="*/ 56 w 56"/>
                <a:gd name="T41" fmla="*/ 2 h 56"/>
                <a:gd name="T42" fmla="*/ 56 w 56"/>
                <a:gd name="T43" fmla="*/ 2 h 56"/>
                <a:gd name="T44" fmla="*/ 56 w 56"/>
                <a:gd name="T45" fmla="*/ 0 h 56"/>
                <a:gd name="T46" fmla="*/ 56 w 56"/>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56">
                  <a:moveTo>
                    <a:pt x="56" y="0"/>
                  </a:moveTo>
                  <a:lnTo>
                    <a:pt x="56" y="0"/>
                  </a:lnTo>
                  <a:lnTo>
                    <a:pt x="54" y="0"/>
                  </a:lnTo>
                  <a:lnTo>
                    <a:pt x="54" y="0"/>
                  </a:lnTo>
                  <a:lnTo>
                    <a:pt x="42" y="12"/>
                  </a:lnTo>
                  <a:lnTo>
                    <a:pt x="32" y="24"/>
                  </a:lnTo>
                  <a:lnTo>
                    <a:pt x="32" y="24"/>
                  </a:lnTo>
                  <a:lnTo>
                    <a:pt x="18" y="40"/>
                  </a:lnTo>
                  <a:lnTo>
                    <a:pt x="0" y="54"/>
                  </a:lnTo>
                  <a:lnTo>
                    <a:pt x="0" y="54"/>
                  </a:lnTo>
                  <a:lnTo>
                    <a:pt x="0" y="56"/>
                  </a:lnTo>
                  <a:lnTo>
                    <a:pt x="0" y="56"/>
                  </a:lnTo>
                  <a:lnTo>
                    <a:pt x="0" y="56"/>
                  </a:lnTo>
                  <a:lnTo>
                    <a:pt x="2" y="56"/>
                  </a:lnTo>
                  <a:lnTo>
                    <a:pt x="2" y="56"/>
                  </a:lnTo>
                  <a:lnTo>
                    <a:pt x="10" y="52"/>
                  </a:lnTo>
                  <a:lnTo>
                    <a:pt x="16" y="46"/>
                  </a:lnTo>
                  <a:lnTo>
                    <a:pt x="30" y="34"/>
                  </a:lnTo>
                  <a:lnTo>
                    <a:pt x="30" y="34"/>
                  </a:lnTo>
                  <a:lnTo>
                    <a:pt x="42" y="18"/>
                  </a:lnTo>
                  <a:lnTo>
                    <a:pt x="56" y="2"/>
                  </a:lnTo>
                  <a:lnTo>
                    <a:pt x="56" y="2"/>
                  </a:lnTo>
                  <a:lnTo>
                    <a:pt x="56" y="0"/>
                  </a:lnTo>
                  <a:lnTo>
                    <a:pt x="56"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49" name="Freeform 97"/>
            <p:cNvSpPr/>
            <p:nvPr/>
          </p:nvSpPr>
          <p:spPr bwMode="auto">
            <a:xfrm>
              <a:off x="11330842" y="5768731"/>
              <a:ext cx="88900" cy="88900"/>
            </a:xfrm>
            <a:custGeom>
              <a:avLst/>
              <a:gdLst>
                <a:gd name="T0" fmla="*/ 56 w 56"/>
                <a:gd name="T1" fmla="*/ 0 h 56"/>
                <a:gd name="T2" fmla="*/ 56 w 56"/>
                <a:gd name="T3" fmla="*/ 0 h 56"/>
                <a:gd name="T4" fmla="*/ 54 w 56"/>
                <a:gd name="T5" fmla="*/ 0 h 56"/>
                <a:gd name="T6" fmla="*/ 54 w 56"/>
                <a:gd name="T7" fmla="*/ 0 h 56"/>
                <a:gd name="T8" fmla="*/ 42 w 56"/>
                <a:gd name="T9" fmla="*/ 12 h 56"/>
                <a:gd name="T10" fmla="*/ 32 w 56"/>
                <a:gd name="T11" fmla="*/ 24 h 56"/>
                <a:gd name="T12" fmla="*/ 32 w 56"/>
                <a:gd name="T13" fmla="*/ 24 h 56"/>
                <a:gd name="T14" fmla="*/ 18 w 56"/>
                <a:gd name="T15" fmla="*/ 40 h 56"/>
                <a:gd name="T16" fmla="*/ 0 w 56"/>
                <a:gd name="T17" fmla="*/ 54 h 56"/>
                <a:gd name="T18" fmla="*/ 0 w 56"/>
                <a:gd name="T19" fmla="*/ 54 h 56"/>
                <a:gd name="T20" fmla="*/ 0 w 56"/>
                <a:gd name="T21" fmla="*/ 56 h 56"/>
                <a:gd name="T22" fmla="*/ 0 w 56"/>
                <a:gd name="T23" fmla="*/ 56 h 56"/>
                <a:gd name="T24" fmla="*/ 0 w 56"/>
                <a:gd name="T25" fmla="*/ 56 h 56"/>
                <a:gd name="T26" fmla="*/ 2 w 56"/>
                <a:gd name="T27" fmla="*/ 56 h 56"/>
                <a:gd name="T28" fmla="*/ 2 w 56"/>
                <a:gd name="T29" fmla="*/ 56 h 56"/>
                <a:gd name="T30" fmla="*/ 10 w 56"/>
                <a:gd name="T31" fmla="*/ 52 h 56"/>
                <a:gd name="T32" fmla="*/ 16 w 56"/>
                <a:gd name="T33" fmla="*/ 46 h 56"/>
                <a:gd name="T34" fmla="*/ 30 w 56"/>
                <a:gd name="T35" fmla="*/ 34 h 56"/>
                <a:gd name="T36" fmla="*/ 30 w 56"/>
                <a:gd name="T37" fmla="*/ 34 h 56"/>
                <a:gd name="T38" fmla="*/ 42 w 56"/>
                <a:gd name="T39" fmla="*/ 18 h 56"/>
                <a:gd name="T40" fmla="*/ 56 w 56"/>
                <a:gd name="T41" fmla="*/ 2 h 56"/>
                <a:gd name="T42" fmla="*/ 56 w 56"/>
                <a:gd name="T43" fmla="*/ 2 h 56"/>
                <a:gd name="T44" fmla="*/ 56 w 56"/>
                <a:gd name="T45" fmla="*/ 0 h 56"/>
                <a:gd name="T46" fmla="*/ 56 w 56"/>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56">
                  <a:moveTo>
                    <a:pt x="56" y="0"/>
                  </a:moveTo>
                  <a:lnTo>
                    <a:pt x="56" y="0"/>
                  </a:lnTo>
                  <a:lnTo>
                    <a:pt x="54" y="0"/>
                  </a:lnTo>
                  <a:lnTo>
                    <a:pt x="54" y="0"/>
                  </a:lnTo>
                  <a:lnTo>
                    <a:pt x="42" y="12"/>
                  </a:lnTo>
                  <a:lnTo>
                    <a:pt x="32" y="24"/>
                  </a:lnTo>
                  <a:lnTo>
                    <a:pt x="32" y="24"/>
                  </a:lnTo>
                  <a:lnTo>
                    <a:pt x="18" y="40"/>
                  </a:lnTo>
                  <a:lnTo>
                    <a:pt x="0" y="54"/>
                  </a:lnTo>
                  <a:lnTo>
                    <a:pt x="0" y="54"/>
                  </a:lnTo>
                  <a:lnTo>
                    <a:pt x="0" y="56"/>
                  </a:lnTo>
                  <a:lnTo>
                    <a:pt x="0" y="56"/>
                  </a:lnTo>
                  <a:lnTo>
                    <a:pt x="0" y="56"/>
                  </a:lnTo>
                  <a:lnTo>
                    <a:pt x="2" y="56"/>
                  </a:lnTo>
                  <a:lnTo>
                    <a:pt x="2" y="56"/>
                  </a:lnTo>
                  <a:lnTo>
                    <a:pt x="10" y="52"/>
                  </a:lnTo>
                  <a:lnTo>
                    <a:pt x="16" y="46"/>
                  </a:lnTo>
                  <a:lnTo>
                    <a:pt x="30" y="34"/>
                  </a:lnTo>
                  <a:lnTo>
                    <a:pt x="30" y="34"/>
                  </a:lnTo>
                  <a:lnTo>
                    <a:pt x="42" y="18"/>
                  </a:lnTo>
                  <a:lnTo>
                    <a:pt x="56" y="2"/>
                  </a:lnTo>
                  <a:lnTo>
                    <a:pt x="56" y="2"/>
                  </a:lnTo>
                  <a:lnTo>
                    <a:pt x="56" y="0"/>
                  </a:lnTo>
                  <a:lnTo>
                    <a:pt x="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0" name="Freeform 98"/>
            <p:cNvSpPr/>
            <p:nvPr/>
          </p:nvSpPr>
          <p:spPr bwMode="auto">
            <a:xfrm>
              <a:off x="11384817" y="5749681"/>
              <a:ext cx="85725" cy="101600"/>
            </a:xfrm>
            <a:custGeom>
              <a:avLst/>
              <a:gdLst>
                <a:gd name="T0" fmla="*/ 54 w 54"/>
                <a:gd name="T1" fmla="*/ 0 h 64"/>
                <a:gd name="T2" fmla="*/ 54 w 54"/>
                <a:gd name="T3" fmla="*/ 0 h 64"/>
                <a:gd name="T4" fmla="*/ 52 w 54"/>
                <a:gd name="T5" fmla="*/ 0 h 64"/>
                <a:gd name="T6" fmla="*/ 52 w 54"/>
                <a:gd name="T7" fmla="*/ 0 h 64"/>
                <a:gd name="T8" fmla="*/ 36 w 54"/>
                <a:gd name="T9" fmla="*/ 16 h 64"/>
                <a:gd name="T10" fmla="*/ 22 w 54"/>
                <a:gd name="T11" fmla="*/ 32 h 64"/>
                <a:gd name="T12" fmla="*/ 22 w 54"/>
                <a:gd name="T13" fmla="*/ 32 h 64"/>
                <a:gd name="T14" fmla="*/ 10 w 54"/>
                <a:gd name="T15" fmla="*/ 46 h 64"/>
                <a:gd name="T16" fmla="*/ 0 w 54"/>
                <a:gd name="T17" fmla="*/ 62 h 64"/>
                <a:gd name="T18" fmla="*/ 0 w 54"/>
                <a:gd name="T19" fmla="*/ 62 h 64"/>
                <a:gd name="T20" fmla="*/ 0 w 54"/>
                <a:gd name="T21" fmla="*/ 64 h 64"/>
                <a:gd name="T22" fmla="*/ 0 w 54"/>
                <a:gd name="T23" fmla="*/ 64 h 64"/>
                <a:gd name="T24" fmla="*/ 0 w 54"/>
                <a:gd name="T25" fmla="*/ 62 h 64"/>
                <a:gd name="T26" fmla="*/ 0 w 54"/>
                <a:gd name="T27" fmla="*/ 62 h 64"/>
                <a:gd name="T28" fmla="*/ 28 w 54"/>
                <a:gd name="T29" fmla="*/ 30 h 64"/>
                <a:gd name="T30" fmla="*/ 28 w 54"/>
                <a:gd name="T31" fmla="*/ 30 h 64"/>
                <a:gd name="T32" fmla="*/ 42 w 54"/>
                <a:gd name="T33" fmla="*/ 16 h 64"/>
                <a:gd name="T34" fmla="*/ 54 w 54"/>
                <a:gd name="T35" fmla="*/ 2 h 64"/>
                <a:gd name="T36" fmla="*/ 54 w 54"/>
                <a:gd name="T37" fmla="*/ 2 h 64"/>
                <a:gd name="T38" fmla="*/ 54 w 54"/>
                <a:gd name="T39" fmla="*/ 0 h 64"/>
                <a:gd name="T40" fmla="*/ 54 w 54"/>
                <a:gd name="T4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64">
                  <a:moveTo>
                    <a:pt x="54" y="0"/>
                  </a:moveTo>
                  <a:lnTo>
                    <a:pt x="54" y="0"/>
                  </a:lnTo>
                  <a:lnTo>
                    <a:pt x="52" y="0"/>
                  </a:lnTo>
                  <a:lnTo>
                    <a:pt x="52" y="0"/>
                  </a:lnTo>
                  <a:lnTo>
                    <a:pt x="36" y="16"/>
                  </a:lnTo>
                  <a:lnTo>
                    <a:pt x="22" y="32"/>
                  </a:lnTo>
                  <a:lnTo>
                    <a:pt x="22" y="32"/>
                  </a:lnTo>
                  <a:lnTo>
                    <a:pt x="10" y="46"/>
                  </a:lnTo>
                  <a:lnTo>
                    <a:pt x="0" y="62"/>
                  </a:lnTo>
                  <a:lnTo>
                    <a:pt x="0" y="62"/>
                  </a:lnTo>
                  <a:lnTo>
                    <a:pt x="0" y="64"/>
                  </a:lnTo>
                  <a:lnTo>
                    <a:pt x="0" y="64"/>
                  </a:lnTo>
                  <a:lnTo>
                    <a:pt x="0" y="62"/>
                  </a:lnTo>
                  <a:lnTo>
                    <a:pt x="0" y="62"/>
                  </a:lnTo>
                  <a:lnTo>
                    <a:pt x="28" y="30"/>
                  </a:lnTo>
                  <a:lnTo>
                    <a:pt x="28" y="30"/>
                  </a:lnTo>
                  <a:lnTo>
                    <a:pt x="42" y="16"/>
                  </a:lnTo>
                  <a:lnTo>
                    <a:pt x="54" y="2"/>
                  </a:lnTo>
                  <a:lnTo>
                    <a:pt x="54" y="2"/>
                  </a:lnTo>
                  <a:lnTo>
                    <a:pt x="54" y="0"/>
                  </a:lnTo>
                  <a:lnTo>
                    <a:pt x="54"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1" name="Freeform 99"/>
            <p:cNvSpPr/>
            <p:nvPr/>
          </p:nvSpPr>
          <p:spPr bwMode="auto">
            <a:xfrm>
              <a:off x="11384817" y="5749681"/>
              <a:ext cx="85725" cy="101600"/>
            </a:xfrm>
            <a:custGeom>
              <a:avLst/>
              <a:gdLst>
                <a:gd name="T0" fmla="*/ 54 w 54"/>
                <a:gd name="T1" fmla="*/ 0 h 64"/>
                <a:gd name="T2" fmla="*/ 54 w 54"/>
                <a:gd name="T3" fmla="*/ 0 h 64"/>
                <a:gd name="T4" fmla="*/ 52 w 54"/>
                <a:gd name="T5" fmla="*/ 0 h 64"/>
                <a:gd name="T6" fmla="*/ 52 w 54"/>
                <a:gd name="T7" fmla="*/ 0 h 64"/>
                <a:gd name="T8" fmla="*/ 36 w 54"/>
                <a:gd name="T9" fmla="*/ 16 h 64"/>
                <a:gd name="T10" fmla="*/ 22 w 54"/>
                <a:gd name="T11" fmla="*/ 32 h 64"/>
                <a:gd name="T12" fmla="*/ 22 w 54"/>
                <a:gd name="T13" fmla="*/ 32 h 64"/>
                <a:gd name="T14" fmla="*/ 10 w 54"/>
                <a:gd name="T15" fmla="*/ 46 h 64"/>
                <a:gd name="T16" fmla="*/ 0 w 54"/>
                <a:gd name="T17" fmla="*/ 62 h 64"/>
                <a:gd name="T18" fmla="*/ 0 w 54"/>
                <a:gd name="T19" fmla="*/ 62 h 64"/>
                <a:gd name="T20" fmla="*/ 0 w 54"/>
                <a:gd name="T21" fmla="*/ 64 h 64"/>
                <a:gd name="T22" fmla="*/ 0 w 54"/>
                <a:gd name="T23" fmla="*/ 64 h 64"/>
                <a:gd name="T24" fmla="*/ 0 w 54"/>
                <a:gd name="T25" fmla="*/ 62 h 64"/>
                <a:gd name="T26" fmla="*/ 0 w 54"/>
                <a:gd name="T27" fmla="*/ 62 h 64"/>
                <a:gd name="T28" fmla="*/ 28 w 54"/>
                <a:gd name="T29" fmla="*/ 30 h 64"/>
                <a:gd name="T30" fmla="*/ 28 w 54"/>
                <a:gd name="T31" fmla="*/ 30 h 64"/>
                <a:gd name="T32" fmla="*/ 42 w 54"/>
                <a:gd name="T33" fmla="*/ 16 h 64"/>
                <a:gd name="T34" fmla="*/ 54 w 54"/>
                <a:gd name="T35" fmla="*/ 2 h 64"/>
                <a:gd name="T36" fmla="*/ 54 w 54"/>
                <a:gd name="T37" fmla="*/ 2 h 64"/>
                <a:gd name="T38" fmla="*/ 54 w 54"/>
                <a:gd name="T39" fmla="*/ 0 h 64"/>
                <a:gd name="T40" fmla="*/ 54 w 54"/>
                <a:gd name="T4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64">
                  <a:moveTo>
                    <a:pt x="54" y="0"/>
                  </a:moveTo>
                  <a:lnTo>
                    <a:pt x="54" y="0"/>
                  </a:lnTo>
                  <a:lnTo>
                    <a:pt x="52" y="0"/>
                  </a:lnTo>
                  <a:lnTo>
                    <a:pt x="52" y="0"/>
                  </a:lnTo>
                  <a:lnTo>
                    <a:pt x="36" y="16"/>
                  </a:lnTo>
                  <a:lnTo>
                    <a:pt x="22" y="32"/>
                  </a:lnTo>
                  <a:lnTo>
                    <a:pt x="22" y="32"/>
                  </a:lnTo>
                  <a:lnTo>
                    <a:pt x="10" y="46"/>
                  </a:lnTo>
                  <a:lnTo>
                    <a:pt x="0" y="62"/>
                  </a:lnTo>
                  <a:lnTo>
                    <a:pt x="0" y="62"/>
                  </a:lnTo>
                  <a:lnTo>
                    <a:pt x="0" y="64"/>
                  </a:lnTo>
                  <a:lnTo>
                    <a:pt x="0" y="64"/>
                  </a:lnTo>
                  <a:lnTo>
                    <a:pt x="0" y="62"/>
                  </a:lnTo>
                  <a:lnTo>
                    <a:pt x="0" y="62"/>
                  </a:lnTo>
                  <a:lnTo>
                    <a:pt x="28" y="30"/>
                  </a:lnTo>
                  <a:lnTo>
                    <a:pt x="28" y="30"/>
                  </a:lnTo>
                  <a:lnTo>
                    <a:pt x="42" y="16"/>
                  </a:lnTo>
                  <a:lnTo>
                    <a:pt x="54" y="2"/>
                  </a:lnTo>
                  <a:lnTo>
                    <a:pt x="54" y="2"/>
                  </a:lnTo>
                  <a:lnTo>
                    <a:pt x="54"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2" name="Freeform 100"/>
            <p:cNvSpPr/>
            <p:nvPr/>
          </p:nvSpPr>
          <p:spPr bwMode="auto">
            <a:xfrm>
              <a:off x="11432442" y="5759206"/>
              <a:ext cx="73025" cy="73025"/>
            </a:xfrm>
            <a:custGeom>
              <a:avLst/>
              <a:gdLst>
                <a:gd name="T0" fmla="*/ 44 w 46"/>
                <a:gd name="T1" fmla="*/ 0 h 46"/>
                <a:gd name="T2" fmla="*/ 44 w 46"/>
                <a:gd name="T3" fmla="*/ 0 h 46"/>
                <a:gd name="T4" fmla="*/ 42 w 46"/>
                <a:gd name="T5" fmla="*/ 0 h 46"/>
                <a:gd name="T6" fmla="*/ 42 w 46"/>
                <a:gd name="T7" fmla="*/ 0 h 46"/>
                <a:gd name="T8" fmla="*/ 30 w 46"/>
                <a:gd name="T9" fmla="*/ 10 h 46"/>
                <a:gd name="T10" fmla="*/ 20 w 46"/>
                <a:gd name="T11" fmla="*/ 22 h 46"/>
                <a:gd name="T12" fmla="*/ 0 w 46"/>
                <a:gd name="T13" fmla="*/ 46 h 46"/>
                <a:gd name="T14" fmla="*/ 0 w 46"/>
                <a:gd name="T15" fmla="*/ 46 h 46"/>
                <a:gd name="T16" fmla="*/ 0 w 46"/>
                <a:gd name="T17" fmla="*/ 46 h 46"/>
                <a:gd name="T18" fmla="*/ 0 w 46"/>
                <a:gd name="T19" fmla="*/ 46 h 46"/>
                <a:gd name="T20" fmla="*/ 0 w 46"/>
                <a:gd name="T21" fmla="*/ 46 h 46"/>
                <a:gd name="T22" fmla="*/ 0 w 46"/>
                <a:gd name="T23" fmla="*/ 46 h 46"/>
                <a:gd name="T24" fmla="*/ 0 w 46"/>
                <a:gd name="T25" fmla="*/ 46 h 46"/>
                <a:gd name="T26" fmla="*/ 24 w 46"/>
                <a:gd name="T27" fmla="*/ 26 h 46"/>
                <a:gd name="T28" fmla="*/ 44 w 46"/>
                <a:gd name="T29" fmla="*/ 2 h 46"/>
                <a:gd name="T30" fmla="*/ 44 w 46"/>
                <a:gd name="T31" fmla="*/ 2 h 46"/>
                <a:gd name="T32" fmla="*/ 46 w 46"/>
                <a:gd name="T33" fmla="*/ 0 h 46"/>
                <a:gd name="T34" fmla="*/ 44 w 46"/>
                <a:gd name="T3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46">
                  <a:moveTo>
                    <a:pt x="44" y="0"/>
                  </a:moveTo>
                  <a:lnTo>
                    <a:pt x="44" y="0"/>
                  </a:lnTo>
                  <a:lnTo>
                    <a:pt x="42" y="0"/>
                  </a:lnTo>
                  <a:lnTo>
                    <a:pt x="42" y="0"/>
                  </a:lnTo>
                  <a:lnTo>
                    <a:pt x="30" y="10"/>
                  </a:lnTo>
                  <a:lnTo>
                    <a:pt x="20" y="22"/>
                  </a:lnTo>
                  <a:lnTo>
                    <a:pt x="0" y="46"/>
                  </a:lnTo>
                  <a:lnTo>
                    <a:pt x="0" y="46"/>
                  </a:lnTo>
                  <a:lnTo>
                    <a:pt x="0" y="46"/>
                  </a:lnTo>
                  <a:lnTo>
                    <a:pt x="0" y="46"/>
                  </a:lnTo>
                  <a:lnTo>
                    <a:pt x="0" y="46"/>
                  </a:lnTo>
                  <a:lnTo>
                    <a:pt x="0" y="46"/>
                  </a:lnTo>
                  <a:lnTo>
                    <a:pt x="0" y="46"/>
                  </a:lnTo>
                  <a:lnTo>
                    <a:pt x="24" y="26"/>
                  </a:lnTo>
                  <a:lnTo>
                    <a:pt x="44" y="2"/>
                  </a:lnTo>
                  <a:lnTo>
                    <a:pt x="44" y="2"/>
                  </a:lnTo>
                  <a:lnTo>
                    <a:pt x="46" y="0"/>
                  </a:lnTo>
                  <a:lnTo>
                    <a:pt x="44" y="0"/>
                  </a:lnTo>
                  <a:close/>
                </a:path>
              </a:pathLst>
            </a:custGeom>
            <a:solidFill>
              <a:srgbClr val="E6A09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3" name="Freeform 101"/>
            <p:cNvSpPr/>
            <p:nvPr/>
          </p:nvSpPr>
          <p:spPr bwMode="auto">
            <a:xfrm>
              <a:off x="11432442" y="5759206"/>
              <a:ext cx="73025" cy="73025"/>
            </a:xfrm>
            <a:custGeom>
              <a:avLst/>
              <a:gdLst>
                <a:gd name="T0" fmla="*/ 44 w 46"/>
                <a:gd name="T1" fmla="*/ 0 h 46"/>
                <a:gd name="T2" fmla="*/ 44 w 46"/>
                <a:gd name="T3" fmla="*/ 0 h 46"/>
                <a:gd name="T4" fmla="*/ 42 w 46"/>
                <a:gd name="T5" fmla="*/ 0 h 46"/>
                <a:gd name="T6" fmla="*/ 42 w 46"/>
                <a:gd name="T7" fmla="*/ 0 h 46"/>
                <a:gd name="T8" fmla="*/ 30 w 46"/>
                <a:gd name="T9" fmla="*/ 10 h 46"/>
                <a:gd name="T10" fmla="*/ 20 w 46"/>
                <a:gd name="T11" fmla="*/ 22 h 46"/>
                <a:gd name="T12" fmla="*/ 0 w 46"/>
                <a:gd name="T13" fmla="*/ 46 h 46"/>
                <a:gd name="T14" fmla="*/ 0 w 46"/>
                <a:gd name="T15" fmla="*/ 46 h 46"/>
                <a:gd name="T16" fmla="*/ 0 w 46"/>
                <a:gd name="T17" fmla="*/ 46 h 46"/>
                <a:gd name="T18" fmla="*/ 0 w 46"/>
                <a:gd name="T19" fmla="*/ 46 h 46"/>
                <a:gd name="T20" fmla="*/ 0 w 46"/>
                <a:gd name="T21" fmla="*/ 46 h 46"/>
                <a:gd name="T22" fmla="*/ 0 w 46"/>
                <a:gd name="T23" fmla="*/ 46 h 46"/>
                <a:gd name="T24" fmla="*/ 0 w 46"/>
                <a:gd name="T25" fmla="*/ 46 h 46"/>
                <a:gd name="T26" fmla="*/ 24 w 46"/>
                <a:gd name="T27" fmla="*/ 26 h 46"/>
                <a:gd name="T28" fmla="*/ 44 w 46"/>
                <a:gd name="T29" fmla="*/ 2 h 46"/>
                <a:gd name="T30" fmla="*/ 44 w 46"/>
                <a:gd name="T31" fmla="*/ 2 h 46"/>
                <a:gd name="T32" fmla="*/ 46 w 46"/>
                <a:gd name="T33" fmla="*/ 0 h 46"/>
                <a:gd name="T34" fmla="*/ 44 w 46"/>
                <a:gd name="T3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46">
                  <a:moveTo>
                    <a:pt x="44" y="0"/>
                  </a:moveTo>
                  <a:lnTo>
                    <a:pt x="44" y="0"/>
                  </a:lnTo>
                  <a:lnTo>
                    <a:pt x="42" y="0"/>
                  </a:lnTo>
                  <a:lnTo>
                    <a:pt x="42" y="0"/>
                  </a:lnTo>
                  <a:lnTo>
                    <a:pt x="30" y="10"/>
                  </a:lnTo>
                  <a:lnTo>
                    <a:pt x="20" y="22"/>
                  </a:lnTo>
                  <a:lnTo>
                    <a:pt x="0" y="46"/>
                  </a:lnTo>
                  <a:lnTo>
                    <a:pt x="0" y="46"/>
                  </a:lnTo>
                  <a:lnTo>
                    <a:pt x="0" y="46"/>
                  </a:lnTo>
                  <a:lnTo>
                    <a:pt x="0" y="46"/>
                  </a:lnTo>
                  <a:lnTo>
                    <a:pt x="0" y="46"/>
                  </a:lnTo>
                  <a:lnTo>
                    <a:pt x="0" y="46"/>
                  </a:lnTo>
                  <a:lnTo>
                    <a:pt x="0" y="46"/>
                  </a:lnTo>
                  <a:lnTo>
                    <a:pt x="24" y="26"/>
                  </a:lnTo>
                  <a:lnTo>
                    <a:pt x="44" y="2"/>
                  </a:lnTo>
                  <a:lnTo>
                    <a:pt x="44" y="2"/>
                  </a:lnTo>
                  <a:lnTo>
                    <a:pt x="46" y="0"/>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4" name="Freeform 102"/>
            <p:cNvSpPr/>
            <p:nvPr/>
          </p:nvSpPr>
          <p:spPr bwMode="auto">
            <a:xfrm>
              <a:off x="11254642" y="5552831"/>
              <a:ext cx="177800" cy="200025"/>
            </a:xfrm>
            <a:custGeom>
              <a:avLst/>
              <a:gdLst>
                <a:gd name="T0" fmla="*/ 6 w 112"/>
                <a:gd name="T1" fmla="*/ 84 h 126"/>
                <a:gd name="T2" fmla="*/ 6 w 112"/>
                <a:gd name="T3" fmla="*/ 84 h 126"/>
                <a:gd name="T4" fmla="*/ 12 w 112"/>
                <a:gd name="T5" fmla="*/ 96 h 126"/>
                <a:gd name="T6" fmla="*/ 20 w 112"/>
                <a:gd name="T7" fmla="*/ 106 h 126"/>
                <a:gd name="T8" fmla="*/ 28 w 112"/>
                <a:gd name="T9" fmla="*/ 114 h 126"/>
                <a:gd name="T10" fmla="*/ 38 w 112"/>
                <a:gd name="T11" fmla="*/ 120 h 126"/>
                <a:gd name="T12" fmla="*/ 50 w 112"/>
                <a:gd name="T13" fmla="*/ 124 h 126"/>
                <a:gd name="T14" fmla="*/ 60 w 112"/>
                <a:gd name="T15" fmla="*/ 126 h 126"/>
                <a:gd name="T16" fmla="*/ 72 w 112"/>
                <a:gd name="T17" fmla="*/ 126 h 126"/>
                <a:gd name="T18" fmla="*/ 82 w 112"/>
                <a:gd name="T19" fmla="*/ 122 h 126"/>
                <a:gd name="T20" fmla="*/ 82 w 112"/>
                <a:gd name="T21" fmla="*/ 122 h 126"/>
                <a:gd name="T22" fmla="*/ 92 w 112"/>
                <a:gd name="T23" fmla="*/ 118 h 126"/>
                <a:gd name="T24" fmla="*/ 100 w 112"/>
                <a:gd name="T25" fmla="*/ 110 h 126"/>
                <a:gd name="T26" fmla="*/ 106 w 112"/>
                <a:gd name="T27" fmla="*/ 100 h 126"/>
                <a:gd name="T28" fmla="*/ 110 w 112"/>
                <a:gd name="T29" fmla="*/ 90 h 126"/>
                <a:gd name="T30" fmla="*/ 112 w 112"/>
                <a:gd name="T31" fmla="*/ 78 h 126"/>
                <a:gd name="T32" fmla="*/ 112 w 112"/>
                <a:gd name="T33" fmla="*/ 66 h 126"/>
                <a:gd name="T34" fmla="*/ 112 w 112"/>
                <a:gd name="T35" fmla="*/ 54 h 126"/>
                <a:gd name="T36" fmla="*/ 106 w 112"/>
                <a:gd name="T37" fmla="*/ 42 h 126"/>
                <a:gd name="T38" fmla="*/ 106 w 112"/>
                <a:gd name="T39" fmla="*/ 42 h 126"/>
                <a:gd name="T40" fmla="*/ 100 w 112"/>
                <a:gd name="T41" fmla="*/ 30 h 126"/>
                <a:gd name="T42" fmla="*/ 94 w 112"/>
                <a:gd name="T43" fmla="*/ 20 h 126"/>
                <a:gd name="T44" fmla="*/ 84 w 112"/>
                <a:gd name="T45" fmla="*/ 12 h 126"/>
                <a:gd name="T46" fmla="*/ 74 w 112"/>
                <a:gd name="T47" fmla="*/ 6 h 126"/>
                <a:gd name="T48" fmla="*/ 64 w 112"/>
                <a:gd name="T49" fmla="*/ 2 h 126"/>
                <a:gd name="T50" fmla="*/ 52 w 112"/>
                <a:gd name="T51" fmla="*/ 0 h 126"/>
                <a:gd name="T52" fmla="*/ 42 w 112"/>
                <a:gd name="T53" fmla="*/ 0 h 126"/>
                <a:gd name="T54" fmla="*/ 30 w 112"/>
                <a:gd name="T55" fmla="*/ 4 h 126"/>
                <a:gd name="T56" fmla="*/ 30 w 112"/>
                <a:gd name="T57" fmla="*/ 4 h 126"/>
                <a:gd name="T58" fmla="*/ 22 w 112"/>
                <a:gd name="T59" fmla="*/ 10 h 126"/>
                <a:gd name="T60" fmla="*/ 14 w 112"/>
                <a:gd name="T61" fmla="*/ 16 h 126"/>
                <a:gd name="T62" fmla="*/ 8 w 112"/>
                <a:gd name="T63" fmla="*/ 26 h 126"/>
                <a:gd name="T64" fmla="*/ 2 w 112"/>
                <a:gd name="T65" fmla="*/ 36 h 126"/>
                <a:gd name="T66" fmla="*/ 0 w 112"/>
                <a:gd name="T67" fmla="*/ 48 h 126"/>
                <a:gd name="T68" fmla="*/ 0 w 112"/>
                <a:gd name="T69" fmla="*/ 60 h 126"/>
                <a:gd name="T70" fmla="*/ 2 w 112"/>
                <a:gd name="T71" fmla="*/ 72 h 126"/>
                <a:gd name="T72" fmla="*/ 6 w 112"/>
                <a:gd name="T73" fmla="*/ 84 h 126"/>
                <a:gd name="T74" fmla="*/ 6 w 112"/>
                <a:gd name="T75"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26">
                  <a:moveTo>
                    <a:pt x="6" y="84"/>
                  </a:moveTo>
                  <a:lnTo>
                    <a:pt x="6" y="84"/>
                  </a:lnTo>
                  <a:lnTo>
                    <a:pt x="12" y="96"/>
                  </a:lnTo>
                  <a:lnTo>
                    <a:pt x="20" y="106"/>
                  </a:lnTo>
                  <a:lnTo>
                    <a:pt x="28" y="114"/>
                  </a:lnTo>
                  <a:lnTo>
                    <a:pt x="38" y="120"/>
                  </a:lnTo>
                  <a:lnTo>
                    <a:pt x="50" y="124"/>
                  </a:lnTo>
                  <a:lnTo>
                    <a:pt x="60" y="126"/>
                  </a:lnTo>
                  <a:lnTo>
                    <a:pt x="72" y="126"/>
                  </a:lnTo>
                  <a:lnTo>
                    <a:pt x="82" y="122"/>
                  </a:lnTo>
                  <a:lnTo>
                    <a:pt x="82" y="122"/>
                  </a:lnTo>
                  <a:lnTo>
                    <a:pt x="92" y="118"/>
                  </a:lnTo>
                  <a:lnTo>
                    <a:pt x="100" y="110"/>
                  </a:lnTo>
                  <a:lnTo>
                    <a:pt x="106" y="100"/>
                  </a:lnTo>
                  <a:lnTo>
                    <a:pt x="110" y="90"/>
                  </a:lnTo>
                  <a:lnTo>
                    <a:pt x="112" y="78"/>
                  </a:lnTo>
                  <a:lnTo>
                    <a:pt x="112" y="66"/>
                  </a:lnTo>
                  <a:lnTo>
                    <a:pt x="112" y="54"/>
                  </a:lnTo>
                  <a:lnTo>
                    <a:pt x="106" y="42"/>
                  </a:lnTo>
                  <a:lnTo>
                    <a:pt x="106" y="42"/>
                  </a:lnTo>
                  <a:lnTo>
                    <a:pt x="100" y="30"/>
                  </a:lnTo>
                  <a:lnTo>
                    <a:pt x="94" y="20"/>
                  </a:lnTo>
                  <a:lnTo>
                    <a:pt x="84" y="12"/>
                  </a:lnTo>
                  <a:lnTo>
                    <a:pt x="74" y="6"/>
                  </a:lnTo>
                  <a:lnTo>
                    <a:pt x="64" y="2"/>
                  </a:lnTo>
                  <a:lnTo>
                    <a:pt x="52" y="0"/>
                  </a:lnTo>
                  <a:lnTo>
                    <a:pt x="42" y="0"/>
                  </a:lnTo>
                  <a:lnTo>
                    <a:pt x="30" y="4"/>
                  </a:lnTo>
                  <a:lnTo>
                    <a:pt x="30" y="4"/>
                  </a:lnTo>
                  <a:lnTo>
                    <a:pt x="22" y="10"/>
                  </a:lnTo>
                  <a:lnTo>
                    <a:pt x="14" y="16"/>
                  </a:lnTo>
                  <a:lnTo>
                    <a:pt x="8" y="26"/>
                  </a:lnTo>
                  <a:lnTo>
                    <a:pt x="2" y="36"/>
                  </a:lnTo>
                  <a:lnTo>
                    <a:pt x="0" y="48"/>
                  </a:lnTo>
                  <a:lnTo>
                    <a:pt x="0" y="60"/>
                  </a:lnTo>
                  <a:lnTo>
                    <a:pt x="2" y="72"/>
                  </a:lnTo>
                  <a:lnTo>
                    <a:pt x="6" y="84"/>
                  </a:lnTo>
                  <a:lnTo>
                    <a:pt x="6" y="84"/>
                  </a:lnTo>
                  <a:close/>
                </a:path>
              </a:pathLst>
            </a:custGeom>
            <a:solidFill>
              <a:srgbClr val="A0B1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5" name="Freeform 103"/>
            <p:cNvSpPr/>
            <p:nvPr/>
          </p:nvSpPr>
          <p:spPr bwMode="auto">
            <a:xfrm>
              <a:off x="11327667" y="5559181"/>
              <a:ext cx="73025" cy="85725"/>
            </a:xfrm>
            <a:custGeom>
              <a:avLst/>
              <a:gdLst>
                <a:gd name="T0" fmla="*/ 2 w 46"/>
                <a:gd name="T1" fmla="*/ 36 h 54"/>
                <a:gd name="T2" fmla="*/ 2 w 46"/>
                <a:gd name="T3" fmla="*/ 36 h 54"/>
                <a:gd name="T4" fmla="*/ 8 w 46"/>
                <a:gd name="T5" fmla="*/ 44 h 54"/>
                <a:gd name="T6" fmla="*/ 16 w 46"/>
                <a:gd name="T7" fmla="*/ 52 h 54"/>
                <a:gd name="T8" fmla="*/ 24 w 46"/>
                <a:gd name="T9" fmla="*/ 54 h 54"/>
                <a:gd name="T10" fmla="*/ 34 w 46"/>
                <a:gd name="T11" fmla="*/ 52 h 54"/>
                <a:gd name="T12" fmla="*/ 34 w 46"/>
                <a:gd name="T13" fmla="*/ 52 h 54"/>
                <a:gd name="T14" fmla="*/ 42 w 46"/>
                <a:gd name="T15" fmla="*/ 46 h 54"/>
                <a:gd name="T16" fmla="*/ 46 w 46"/>
                <a:gd name="T17" fmla="*/ 38 h 54"/>
                <a:gd name="T18" fmla="*/ 46 w 46"/>
                <a:gd name="T19" fmla="*/ 28 h 54"/>
                <a:gd name="T20" fmla="*/ 44 w 46"/>
                <a:gd name="T21" fmla="*/ 18 h 54"/>
                <a:gd name="T22" fmla="*/ 44 w 46"/>
                <a:gd name="T23" fmla="*/ 18 h 54"/>
                <a:gd name="T24" fmla="*/ 38 w 46"/>
                <a:gd name="T25" fmla="*/ 8 h 54"/>
                <a:gd name="T26" fmla="*/ 30 w 46"/>
                <a:gd name="T27" fmla="*/ 2 h 54"/>
                <a:gd name="T28" fmla="*/ 22 w 46"/>
                <a:gd name="T29" fmla="*/ 0 h 54"/>
                <a:gd name="T30" fmla="*/ 12 w 46"/>
                <a:gd name="T31" fmla="*/ 2 h 54"/>
                <a:gd name="T32" fmla="*/ 12 w 46"/>
                <a:gd name="T33" fmla="*/ 2 h 54"/>
                <a:gd name="T34" fmla="*/ 4 w 46"/>
                <a:gd name="T35" fmla="*/ 8 h 54"/>
                <a:gd name="T36" fmla="*/ 0 w 46"/>
                <a:gd name="T37" fmla="*/ 16 h 54"/>
                <a:gd name="T38" fmla="*/ 0 w 46"/>
                <a:gd name="T39" fmla="*/ 26 h 54"/>
                <a:gd name="T40" fmla="*/ 2 w 46"/>
                <a:gd name="T41" fmla="*/ 36 h 54"/>
                <a:gd name="T42" fmla="*/ 2 w 46"/>
                <a:gd name="T43"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4">
                  <a:moveTo>
                    <a:pt x="2" y="36"/>
                  </a:moveTo>
                  <a:lnTo>
                    <a:pt x="2" y="36"/>
                  </a:lnTo>
                  <a:lnTo>
                    <a:pt x="8" y="44"/>
                  </a:lnTo>
                  <a:lnTo>
                    <a:pt x="16" y="52"/>
                  </a:lnTo>
                  <a:lnTo>
                    <a:pt x="24" y="54"/>
                  </a:lnTo>
                  <a:lnTo>
                    <a:pt x="34" y="52"/>
                  </a:lnTo>
                  <a:lnTo>
                    <a:pt x="34" y="52"/>
                  </a:lnTo>
                  <a:lnTo>
                    <a:pt x="42" y="46"/>
                  </a:lnTo>
                  <a:lnTo>
                    <a:pt x="46" y="38"/>
                  </a:lnTo>
                  <a:lnTo>
                    <a:pt x="46" y="28"/>
                  </a:lnTo>
                  <a:lnTo>
                    <a:pt x="44" y="18"/>
                  </a:lnTo>
                  <a:lnTo>
                    <a:pt x="44" y="18"/>
                  </a:lnTo>
                  <a:lnTo>
                    <a:pt x="38" y="8"/>
                  </a:lnTo>
                  <a:lnTo>
                    <a:pt x="30" y="2"/>
                  </a:lnTo>
                  <a:lnTo>
                    <a:pt x="22" y="0"/>
                  </a:lnTo>
                  <a:lnTo>
                    <a:pt x="12" y="2"/>
                  </a:lnTo>
                  <a:lnTo>
                    <a:pt x="12" y="2"/>
                  </a:lnTo>
                  <a:lnTo>
                    <a:pt x="4" y="8"/>
                  </a:lnTo>
                  <a:lnTo>
                    <a:pt x="0" y="16"/>
                  </a:lnTo>
                  <a:lnTo>
                    <a:pt x="0" y="26"/>
                  </a:lnTo>
                  <a:lnTo>
                    <a:pt x="2" y="36"/>
                  </a:lnTo>
                  <a:lnTo>
                    <a:pt x="2" y="3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6" name="Freeform 104"/>
            <p:cNvSpPr/>
            <p:nvPr/>
          </p:nvSpPr>
          <p:spPr bwMode="auto">
            <a:xfrm>
              <a:off x="10819667" y="5679831"/>
              <a:ext cx="187325" cy="206375"/>
            </a:xfrm>
            <a:custGeom>
              <a:avLst/>
              <a:gdLst>
                <a:gd name="T0" fmla="*/ 8 w 118"/>
                <a:gd name="T1" fmla="*/ 88 h 130"/>
                <a:gd name="T2" fmla="*/ 8 w 118"/>
                <a:gd name="T3" fmla="*/ 88 h 130"/>
                <a:gd name="T4" fmla="*/ 14 w 118"/>
                <a:gd name="T5" fmla="*/ 100 h 130"/>
                <a:gd name="T6" fmla="*/ 22 w 118"/>
                <a:gd name="T7" fmla="*/ 110 h 130"/>
                <a:gd name="T8" fmla="*/ 30 w 118"/>
                <a:gd name="T9" fmla="*/ 118 h 130"/>
                <a:gd name="T10" fmla="*/ 42 w 118"/>
                <a:gd name="T11" fmla="*/ 124 h 130"/>
                <a:gd name="T12" fmla="*/ 52 w 118"/>
                <a:gd name="T13" fmla="*/ 128 h 130"/>
                <a:gd name="T14" fmla="*/ 64 w 118"/>
                <a:gd name="T15" fmla="*/ 130 h 130"/>
                <a:gd name="T16" fmla="*/ 74 w 118"/>
                <a:gd name="T17" fmla="*/ 130 h 130"/>
                <a:gd name="T18" fmla="*/ 86 w 118"/>
                <a:gd name="T19" fmla="*/ 126 h 130"/>
                <a:gd name="T20" fmla="*/ 86 w 118"/>
                <a:gd name="T21" fmla="*/ 126 h 130"/>
                <a:gd name="T22" fmla="*/ 96 w 118"/>
                <a:gd name="T23" fmla="*/ 120 h 130"/>
                <a:gd name="T24" fmla="*/ 104 w 118"/>
                <a:gd name="T25" fmla="*/ 114 h 130"/>
                <a:gd name="T26" fmla="*/ 110 w 118"/>
                <a:gd name="T27" fmla="*/ 104 h 130"/>
                <a:gd name="T28" fmla="*/ 116 w 118"/>
                <a:gd name="T29" fmla="*/ 92 h 130"/>
                <a:gd name="T30" fmla="*/ 118 w 118"/>
                <a:gd name="T31" fmla="*/ 80 h 130"/>
                <a:gd name="T32" fmla="*/ 118 w 118"/>
                <a:gd name="T33" fmla="*/ 68 h 130"/>
                <a:gd name="T34" fmla="*/ 116 w 118"/>
                <a:gd name="T35" fmla="*/ 56 h 130"/>
                <a:gd name="T36" fmla="*/ 112 w 118"/>
                <a:gd name="T37" fmla="*/ 42 h 130"/>
                <a:gd name="T38" fmla="*/ 112 w 118"/>
                <a:gd name="T39" fmla="*/ 42 h 130"/>
                <a:gd name="T40" fmla="*/ 106 w 118"/>
                <a:gd name="T41" fmla="*/ 30 h 130"/>
                <a:gd name="T42" fmla="*/ 98 w 118"/>
                <a:gd name="T43" fmla="*/ 20 h 130"/>
                <a:gd name="T44" fmla="*/ 88 w 118"/>
                <a:gd name="T45" fmla="*/ 12 h 130"/>
                <a:gd name="T46" fmla="*/ 78 w 118"/>
                <a:gd name="T47" fmla="*/ 6 h 130"/>
                <a:gd name="T48" fmla="*/ 66 w 118"/>
                <a:gd name="T49" fmla="*/ 2 h 130"/>
                <a:gd name="T50" fmla="*/ 56 w 118"/>
                <a:gd name="T51" fmla="*/ 0 h 130"/>
                <a:gd name="T52" fmla="*/ 44 w 118"/>
                <a:gd name="T53" fmla="*/ 0 h 130"/>
                <a:gd name="T54" fmla="*/ 32 w 118"/>
                <a:gd name="T55" fmla="*/ 4 h 130"/>
                <a:gd name="T56" fmla="*/ 32 w 118"/>
                <a:gd name="T57" fmla="*/ 4 h 130"/>
                <a:gd name="T58" fmla="*/ 22 w 118"/>
                <a:gd name="T59" fmla="*/ 10 h 130"/>
                <a:gd name="T60" fmla="*/ 14 w 118"/>
                <a:gd name="T61" fmla="*/ 18 h 130"/>
                <a:gd name="T62" fmla="*/ 8 w 118"/>
                <a:gd name="T63" fmla="*/ 26 h 130"/>
                <a:gd name="T64" fmla="*/ 4 w 118"/>
                <a:gd name="T65" fmla="*/ 38 h 130"/>
                <a:gd name="T66" fmla="*/ 2 w 118"/>
                <a:gd name="T67" fmla="*/ 50 h 130"/>
                <a:gd name="T68" fmla="*/ 0 w 118"/>
                <a:gd name="T69" fmla="*/ 62 h 130"/>
                <a:gd name="T70" fmla="*/ 2 w 118"/>
                <a:gd name="T71" fmla="*/ 74 h 130"/>
                <a:gd name="T72" fmla="*/ 8 w 118"/>
                <a:gd name="T73" fmla="*/ 88 h 130"/>
                <a:gd name="T74" fmla="*/ 8 w 118"/>
                <a:gd name="T75"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8" h="130">
                  <a:moveTo>
                    <a:pt x="8" y="88"/>
                  </a:moveTo>
                  <a:lnTo>
                    <a:pt x="8" y="88"/>
                  </a:lnTo>
                  <a:lnTo>
                    <a:pt x="14" y="100"/>
                  </a:lnTo>
                  <a:lnTo>
                    <a:pt x="22" y="110"/>
                  </a:lnTo>
                  <a:lnTo>
                    <a:pt x="30" y="118"/>
                  </a:lnTo>
                  <a:lnTo>
                    <a:pt x="42" y="124"/>
                  </a:lnTo>
                  <a:lnTo>
                    <a:pt x="52" y="128"/>
                  </a:lnTo>
                  <a:lnTo>
                    <a:pt x="64" y="130"/>
                  </a:lnTo>
                  <a:lnTo>
                    <a:pt x="74" y="130"/>
                  </a:lnTo>
                  <a:lnTo>
                    <a:pt x="86" y="126"/>
                  </a:lnTo>
                  <a:lnTo>
                    <a:pt x="86" y="126"/>
                  </a:lnTo>
                  <a:lnTo>
                    <a:pt x="96" y="120"/>
                  </a:lnTo>
                  <a:lnTo>
                    <a:pt x="104" y="114"/>
                  </a:lnTo>
                  <a:lnTo>
                    <a:pt x="110" y="104"/>
                  </a:lnTo>
                  <a:lnTo>
                    <a:pt x="116" y="92"/>
                  </a:lnTo>
                  <a:lnTo>
                    <a:pt x="118" y="80"/>
                  </a:lnTo>
                  <a:lnTo>
                    <a:pt x="118" y="68"/>
                  </a:lnTo>
                  <a:lnTo>
                    <a:pt x="116" y="56"/>
                  </a:lnTo>
                  <a:lnTo>
                    <a:pt x="112" y="42"/>
                  </a:lnTo>
                  <a:lnTo>
                    <a:pt x="112" y="42"/>
                  </a:lnTo>
                  <a:lnTo>
                    <a:pt x="106" y="30"/>
                  </a:lnTo>
                  <a:lnTo>
                    <a:pt x="98" y="20"/>
                  </a:lnTo>
                  <a:lnTo>
                    <a:pt x="88" y="12"/>
                  </a:lnTo>
                  <a:lnTo>
                    <a:pt x="78" y="6"/>
                  </a:lnTo>
                  <a:lnTo>
                    <a:pt x="66" y="2"/>
                  </a:lnTo>
                  <a:lnTo>
                    <a:pt x="56" y="0"/>
                  </a:lnTo>
                  <a:lnTo>
                    <a:pt x="44" y="0"/>
                  </a:lnTo>
                  <a:lnTo>
                    <a:pt x="32" y="4"/>
                  </a:lnTo>
                  <a:lnTo>
                    <a:pt x="32" y="4"/>
                  </a:lnTo>
                  <a:lnTo>
                    <a:pt x="22" y="10"/>
                  </a:lnTo>
                  <a:lnTo>
                    <a:pt x="14" y="18"/>
                  </a:lnTo>
                  <a:lnTo>
                    <a:pt x="8" y="26"/>
                  </a:lnTo>
                  <a:lnTo>
                    <a:pt x="4" y="38"/>
                  </a:lnTo>
                  <a:lnTo>
                    <a:pt x="2" y="50"/>
                  </a:lnTo>
                  <a:lnTo>
                    <a:pt x="0" y="62"/>
                  </a:lnTo>
                  <a:lnTo>
                    <a:pt x="2" y="74"/>
                  </a:lnTo>
                  <a:lnTo>
                    <a:pt x="8" y="88"/>
                  </a:lnTo>
                  <a:lnTo>
                    <a:pt x="8" y="88"/>
                  </a:lnTo>
                  <a:close/>
                </a:path>
              </a:pathLst>
            </a:custGeom>
            <a:solidFill>
              <a:srgbClr val="A0B1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7" name="Freeform 105"/>
            <p:cNvSpPr/>
            <p:nvPr/>
          </p:nvSpPr>
          <p:spPr bwMode="auto">
            <a:xfrm>
              <a:off x="10892692" y="5692531"/>
              <a:ext cx="79375" cy="85725"/>
            </a:xfrm>
            <a:custGeom>
              <a:avLst/>
              <a:gdLst>
                <a:gd name="T0" fmla="*/ 2 w 50"/>
                <a:gd name="T1" fmla="*/ 36 h 54"/>
                <a:gd name="T2" fmla="*/ 2 w 50"/>
                <a:gd name="T3" fmla="*/ 36 h 54"/>
                <a:gd name="T4" fmla="*/ 8 w 50"/>
                <a:gd name="T5" fmla="*/ 44 h 54"/>
                <a:gd name="T6" fmla="*/ 16 w 50"/>
                <a:gd name="T7" fmla="*/ 50 h 54"/>
                <a:gd name="T8" fmla="*/ 24 w 50"/>
                <a:gd name="T9" fmla="*/ 54 h 54"/>
                <a:gd name="T10" fmla="*/ 34 w 50"/>
                <a:gd name="T11" fmla="*/ 52 h 54"/>
                <a:gd name="T12" fmla="*/ 34 w 50"/>
                <a:gd name="T13" fmla="*/ 52 h 54"/>
                <a:gd name="T14" fmla="*/ 42 w 50"/>
                <a:gd name="T15" fmla="*/ 46 h 54"/>
                <a:gd name="T16" fmla="*/ 48 w 50"/>
                <a:gd name="T17" fmla="*/ 38 h 54"/>
                <a:gd name="T18" fmla="*/ 50 w 50"/>
                <a:gd name="T19" fmla="*/ 26 h 54"/>
                <a:gd name="T20" fmla="*/ 50 w 50"/>
                <a:gd name="T21" fmla="*/ 22 h 54"/>
                <a:gd name="T22" fmla="*/ 50 w 50"/>
                <a:gd name="T23" fmla="*/ 16 h 54"/>
                <a:gd name="T24" fmla="*/ 50 w 50"/>
                <a:gd name="T25" fmla="*/ 16 h 54"/>
                <a:gd name="T26" fmla="*/ 46 w 50"/>
                <a:gd name="T27" fmla="*/ 12 h 54"/>
                <a:gd name="T28" fmla="*/ 42 w 50"/>
                <a:gd name="T29" fmla="*/ 8 h 54"/>
                <a:gd name="T30" fmla="*/ 32 w 50"/>
                <a:gd name="T31" fmla="*/ 2 h 54"/>
                <a:gd name="T32" fmla="*/ 22 w 50"/>
                <a:gd name="T33" fmla="*/ 0 h 54"/>
                <a:gd name="T34" fmla="*/ 12 w 50"/>
                <a:gd name="T35" fmla="*/ 2 h 54"/>
                <a:gd name="T36" fmla="*/ 12 w 50"/>
                <a:gd name="T37" fmla="*/ 2 h 54"/>
                <a:gd name="T38" fmla="*/ 6 w 50"/>
                <a:gd name="T39" fmla="*/ 8 h 54"/>
                <a:gd name="T40" fmla="*/ 0 w 50"/>
                <a:gd name="T41" fmla="*/ 16 h 54"/>
                <a:gd name="T42" fmla="*/ 0 w 50"/>
                <a:gd name="T43" fmla="*/ 26 h 54"/>
                <a:gd name="T44" fmla="*/ 2 w 50"/>
                <a:gd name="T45" fmla="*/ 36 h 54"/>
                <a:gd name="T46" fmla="*/ 2 w 50"/>
                <a:gd name="T47"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54">
                  <a:moveTo>
                    <a:pt x="2" y="36"/>
                  </a:moveTo>
                  <a:lnTo>
                    <a:pt x="2" y="36"/>
                  </a:lnTo>
                  <a:lnTo>
                    <a:pt x="8" y="44"/>
                  </a:lnTo>
                  <a:lnTo>
                    <a:pt x="16" y="50"/>
                  </a:lnTo>
                  <a:lnTo>
                    <a:pt x="24" y="54"/>
                  </a:lnTo>
                  <a:lnTo>
                    <a:pt x="34" y="52"/>
                  </a:lnTo>
                  <a:lnTo>
                    <a:pt x="34" y="52"/>
                  </a:lnTo>
                  <a:lnTo>
                    <a:pt x="42" y="46"/>
                  </a:lnTo>
                  <a:lnTo>
                    <a:pt x="48" y="38"/>
                  </a:lnTo>
                  <a:lnTo>
                    <a:pt x="50" y="26"/>
                  </a:lnTo>
                  <a:lnTo>
                    <a:pt x="50" y="22"/>
                  </a:lnTo>
                  <a:lnTo>
                    <a:pt x="50" y="16"/>
                  </a:lnTo>
                  <a:lnTo>
                    <a:pt x="50" y="16"/>
                  </a:lnTo>
                  <a:lnTo>
                    <a:pt x="46" y="12"/>
                  </a:lnTo>
                  <a:lnTo>
                    <a:pt x="42" y="8"/>
                  </a:lnTo>
                  <a:lnTo>
                    <a:pt x="32" y="2"/>
                  </a:lnTo>
                  <a:lnTo>
                    <a:pt x="22" y="0"/>
                  </a:lnTo>
                  <a:lnTo>
                    <a:pt x="12" y="2"/>
                  </a:lnTo>
                  <a:lnTo>
                    <a:pt x="12" y="2"/>
                  </a:lnTo>
                  <a:lnTo>
                    <a:pt x="6" y="8"/>
                  </a:lnTo>
                  <a:lnTo>
                    <a:pt x="0" y="16"/>
                  </a:lnTo>
                  <a:lnTo>
                    <a:pt x="0" y="26"/>
                  </a:lnTo>
                  <a:lnTo>
                    <a:pt x="2" y="36"/>
                  </a:lnTo>
                  <a:lnTo>
                    <a:pt x="2" y="3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8" name="Freeform 106"/>
            <p:cNvSpPr/>
            <p:nvPr/>
          </p:nvSpPr>
          <p:spPr bwMode="auto">
            <a:xfrm>
              <a:off x="10721242" y="5511556"/>
              <a:ext cx="193675" cy="155575"/>
            </a:xfrm>
            <a:custGeom>
              <a:avLst/>
              <a:gdLst>
                <a:gd name="T0" fmla="*/ 6 w 122"/>
                <a:gd name="T1" fmla="*/ 98 h 98"/>
                <a:gd name="T2" fmla="*/ 16 w 122"/>
                <a:gd name="T3" fmla="*/ 92 h 98"/>
                <a:gd name="T4" fmla="*/ 16 w 122"/>
                <a:gd name="T5" fmla="*/ 90 h 98"/>
                <a:gd name="T6" fmla="*/ 16 w 122"/>
                <a:gd name="T7" fmla="*/ 90 h 98"/>
                <a:gd name="T8" fmla="*/ 12 w 122"/>
                <a:gd name="T9" fmla="*/ 78 h 98"/>
                <a:gd name="T10" fmla="*/ 12 w 122"/>
                <a:gd name="T11" fmla="*/ 66 h 98"/>
                <a:gd name="T12" fmla="*/ 14 w 122"/>
                <a:gd name="T13" fmla="*/ 54 h 98"/>
                <a:gd name="T14" fmla="*/ 18 w 122"/>
                <a:gd name="T15" fmla="*/ 44 h 98"/>
                <a:gd name="T16" fmla="*/ 22 w 122"/>
                <a:gd name="T17" fmla="*/ 34 h 98"/>
                <a:gd name="T18" fmla="*/ 28 w 122"/>
                <a:gd name="T19" fmla="*/ 26 h 98"/>
                <a:gd name="T20" fmla="*/ 38 w 122"/>
                <a:gd name="T21" fmla="*/ 20 h 98"/>
                <a:gd name="T22" fmla="*/ 46 w 122"/>
                <a:gd name="T23" fmla="*/ 14 h 98"/>
                <a:gd name="T24" fmla="*/ 46 w 122"/>
                <a:gd name="T25" fmla="*/ 14 h 98"/>
                <a:gd name="T26" fmla="*/ 60 w 122"/>
                <a:gd name="T27" fmla="*/ 12 h 98"/>
                <a:gd name="T28" fmla="*/ 60 w 122"/>
                <a:gd name="T29" fmla="*/ 12 h 98"/>
                <a:gd name="T30" fmla="*/ 74 w 122"/>
                <a:gd name="T31" fmla="*/ 12 h 98"/>
                <a:gd name="T32" fmla="*/ 86 w 122"/>
                <a:gd name="T33" fmla="*/ 16 h 98"/>
                <a:gd name="T34" fmla="*/ 98 w 122"/>
                <a:gd name="T35" fmla="*/ 22 h 98"/>
                <a:gd name="T36" fmla="*/ 108 w 122"/>
                <a:gd name="T37" fmla="*/ 32 h 98"/>
                <a:gd name="T38" fmla="*/ 110 w 122"/>
                <a:gd name="T39" fmla="*/ 34 h 98"/>
                <a:gd name="T40" fmla="*/ 112 w 122"/>
                <a:gd name="T41" fmla="*/ 32 h 98"/>
                <a:gd name="T42" fmla="*/ 112 w 122"/>
                <a:gd name="T43" fmla="*/ 32 h 98"/>
                <a:gd name="T44" fmla="*/ 116 w 122"/>
                <a:gd name="T45" fmla="*/ 30 h 98"/>
                <a:gd name="T46" fmla="*/ 122 w 122"/>
                <a:gd name="T47" fmla="*/ 28 h 98"/>
                <a:gd name="T48" fmla="*/ 120 w 122"/>
                <a:gd name="T49" fmla="*/ 24 h 98"/>
                <a:gd name="T50" fmla="*/ 120 w 122"/>
                <a:gd name="T51" fmla="*/ 24 h 98"/>
                <a:gd name="T52" fmla="*/ 106 w 122"/>
                <a:gd name="T53" fmla="*/ 12 h 98"/>
                <a:gd name="T54" fmla="*/ 92 w 122"/>
                <a:gd name="T55" fmla="*/ 4 h 98"/>
                <a:gd name="T56" fmla="*/ 76 w 122"/>
                <a:gd name="T57" fmla="*/ 0 h 98"/>
                <a:gd name="T58" fmla="*/ 60 w 122"/>
                <a:gd name="T59" fmla="*/ 0 h 98"/>
                <a:gd name="T60" fmla="*/ 60 w 122"/>
                <a:gd name="T61" fmla="*/ 0 h 98"/>
                <a:gd name="T62" fmla="*/ 50 w 122"/>
                <a:gd name="T63" fmla="*/ 0 h 98"/>
                <a:gd name="T64" fmla="*/ 42 w 122"/>
                <a:gd name="T65" fmla="*/ 4 h 98"/>
                <a:gd name="T66" fmla="*/ 42 w 122"/>
                <a:gd name="T67" fmla="*/ 4 h 98"/>
                <a:gd name="T68" fmla="*/ 30 w 122"/>
                <a:gd name="T69" fmla="*/ 10 h 98"/>
                <a:gd name="T70" fmla="*/ 20 w 122"/>
                <a:gd name="T71" fmla="*/ 18 h 98"/>
                <a:gd name="T72" fmla="*/ 12 w 122"/>
                <a:gd name="T73" fmla="*/ 28 h 98"/>
                <a:gd name="T74" fmla="*/ 6 w 122"/>
                <a:gd name="T75" fmla="*/ 40 h 98"/>
                <a:gd name="T76" fmla="*/ 2 w 122"/>
                <a:gd name="T77" fmla="*/ 52 h 98"/>
                <a:gd name="T78" fmla="*/ 0 w 122"/>
                <a:gd name="T79" fmla="*/ 66 h 98"/>
                <a:gd name="T80" fmla="*/ 0 w 122"/>
                <a:gd name="T81" fmla="*/ 80 h 98"/>
                <a:gd name="T82" fmla="*/ 4 w 122"/>
                <a:gd name="T83" fmla="*/ 94 h 98"/>
                <a:gd name="T84" fmla="*/ 6 w 122"/>
                <a:gd name="T8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98">
                  <a:moveTo>
                    <a:pt x="6" y="98"/>
                  </a:moveTo>
                  <a:lnTo>
                    <a:pt x="16" y="92"/>
                  </a:lnTo>
                  <a:lnTo>
                    <a:pt x="16" y="90"/>
                  </a:lnTo>
                  <a:lnTo>
                    <a:pt x="16" y="90"/>
                  </a:lnTo>
                  <a:lnTo>
                    <a:pt x="12" y="78"/>
                  </a:lnTo>
                  <a:lnTo>
                    <a:pt x="12" y="66"/>
                  </a:lnTo>
                  <a:lnTo>
                    <a:pt x="14" y="54"/>
                  </a:lnTo>
                  <a:lnTo>
                    <a:pt x="18" y="44"/>
                  </a:lnTo>
                  <a:lnTo>
                    <a:pt x="22" y="34"/>
                  </a:lnTo>
                  <a:lnTo>
                    <a:pt x="28" y="26"/>
                  </a:lnTo>
                  <a:lnTo>
                    <a:pt x="38" y="20"/>
                  </a:lnTo>
                  <a:lnTo>
                    <a:pt x="46" y="14"/>
                  </a:lnTo>
                  <a:lnTo>
                    <a:pt x="46" y="14"/>
                  </a:lnTo>
                  <a:lnTo>
                    <a:pt x="60" y="12"/>
                  </a:lnTo>
                  <a:lnTo>
                    <a:pt x="60" y="12"/>
                  </a:lnTo>
                  <a:lnTo>
                    <a:pt x="74" y="12"/>
                  </a:lnTo>
                  <a:lnTo>
                    <a:pt x="86" y="16"/>
                  </a:lnTo>
                  <a:lnTo>
                    <a:pt x="98" y="22"/>
                  </a:lnTo>
                  <a:lnTo>
                    <a:pt x="108" y="32"/>
                  </a:lnTo>
                  <a:lnTo>
                    <a:pt x="110" y="34"/>
                  </a:lnTo>
                  <a:lnTo>
                    <a:pt x="112" y="32"/>
                  </a:lnTo>
                  <a:lnTo>
                    <a:pt x="112" y="32"/>
                  </a:lnTo>
                  <a:lnTo>
                    <a:pt x="116" y="30"/>
                  </a:lnTo>
                  <a:lnTo>
                    <a:pt x="122" y="28"/>
                  </a:lnTo>
                  <a:lnTo>
                    <a:pt x="120" y="24"/>
                  </a:lnTo>
                  <a:lnTo>
                    <a:pt x="120" y="24"/>
                  </a:lnTo>
                  <a:lnTo>
                    <a:pt x="106" y="12"/>
                  </a:lnTo>
                  <a:lnTo>
                    <a:pt x="92" y="4"/>
                  </a:lnTo>
                  <a:lnTo>
                    <a:pt x="76" y="0"/>
                  </a:lnTo>
                  <a:lnTo>
                    <a:pt x="60" y="0"/>
                  </a:lnTo>
                  <a:lnTo>
                    <a:pt x="60" y="0"/>
                  </a:lnTo>
                  <a:lnTo>
                    <a:pt x="50" y="0"/>
                  </a:lnTo>
                  <a:lnTo>
                    <a:pt x="42" y="4"/>
                  </a:lnTo>
                  <a:lnTo>
                    <a:pt x="42" y="4"/>
                  </a:lnTo>
                  <a:lnTo>
                    <a:pt x="30" y="10"/>
                  </a:lnTo>
                  <a:lnTo>
                    <a:pt x="20" y="18"/>
                  </a:lnTo>
                  <a:lnTo>
                    <a:pt x="12" y="28"/>
                  </a:lnTo>
                  <a:lnTo>
                    <a:pt x="6" y="40"/>
                  </a:lnTo>
                  <a:lnTo>
                    <a:pt x="2" y="52"/>
                  </a:lnTo>
                  <a:lnTo>
                    <a:pt x="0" y="66"/>
                  </a:lnTo>
                  <a:lnTo>
                    <a:pt x="0" y="80"/>
                  </a:lnTo>
                  <a:lnTo>
                    <a:pt x="4" y="94"/>
                  </a:lnTo>
                  <a:lnTo>
                    <a:pt x="6" y="98"/>
                  </a:lnTo>
                  <a:close/>
                </a:path>
              </a:pathLst>
            </a:custGeom>
            <a:solidFill>
              <a:srgbClr val="882F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59" name="Freeform 107"/>
            <p:cNvSpPr/>
            <p:nvPr/>
          </p:nvSpPr>
          <p:spPr bwMode="auto">
            <a:xfrm>
              <a:off x="11194317" y="5362331"/>
              <a:ext cx="174625" cy="130175"/>
            </a:xfrm>
            <a:custGeom>
              <a:avLst/>
              <a:gdLst>
                <a:gd name="T0" fmla="*/ 108 w 110"/>
                <a:gd name="T1" fmla="*/ 38 h 82"/>
                <a:gd name="T2" fmla="*/ 108 w 110"/>
                <a:gd name="T3" fmla="*/ 38 h 82"/>
                <a:gd name="T4" fmla="*/ 98 w 110"/>
                <a:gd name="T5" fmla="*/ 24 h 82"/>
                <a:gd name="T6" fmla="*/ 88 w 110"/>
                <a:gd name="T7" fmla="*/ 12 h 82"/>
                <a:gd name="T8" fmla="*/ 74 w 110"/>
                <a:gd name="T9" fmla="*/ 4 h 82"/>
                <a:gd name="T10" fmla="*/ 60 w 110"/>
                <a:gd name="T11" fmla="*/ 0 h 82"/>
                <a:gd name="T12" fmla="*/ 60 w 110"/>
                <a:gd name="T13" fmla="*/ 0 h 82"/>
                <a:gd name="T14" fmla="*/ 46 w 110"/>
                <a:gd name="T15" fmla="*/ 0 h 82"/>
                <a:gd name="T16" fmla="*/ 46 w 110"/>
                <a:gd name="T17" fmla="*/ 0 h 82"/>
                <a:gd name="T18" fmla="*/ 36 w 110"/>
                <a:gd name="T19" fmla="*/ 2 h 82"/>
                <a:gd name="T20" fmla="*/ 26 w 110"/>
                <a:gd name="T21" fmla="*/ 8 h 82"/>
                <a:gd name="T22" fmla="*/ 18 w 110"/>
                <a:gd name="T23" fmla="*/ 16 h 82"/>
                <a:gd name="T24" fmla="*/ 10 w 110"/>
                <a:gd name="T25" fmla="*/ 26 h 82"/>
                <a:gd name="T26" fmla="*/ 6 w 110"/>
                <a:gd name="T27" fmla="*/ 36 h 82"/>
                <a:gd name="T28" fmla="*/ 2 w 110"/>
                <a:gd name="T29" fmla="*/ 50 h 82"/>
                <a:gd name="T30" fmla="*/ 0 w 110"/>
                <a:gd name="T31" fmla="*/ 64 h 82"/>
                <a:gd name="T32" fmla="*/ 0 w 110"/>
                <a:gd name="T33" fmla="*/ 78 h 82"/>
                <a:gd name="T34" fmla="*/ 0 w 110"/>
                <a:gd name="T35" fmla="*/ 82 h 82"/>
                <a:gd name="T36" fmla="*/ 12 w 110"/>
                <a:gd name="T37" fmla="*/ 78 h 82"/>
                <a:gd name="T38" fmla="*/ 10 w 110"/>
                <a:gd name="T39" fmla="*/ 76 h 82"/>
                <a:gd name="T40" fmla="*/ 10 w 110"/>
                <a:gd name="T41" fmla="*/ 76 h 82"/>
                <a:gd name="T42" fmla="*/ 12 w 110"/>
                <a:gd name="T43" fmla="*/ 64 h 82"/>
                <a:gd name="T44" fmla="*/ 12 w 110"/>
                <a:gd name="T45" fmla="*/ 52 h 82"/>
                <a:gd name="T46" fmla="*/ 16 w 110"/>
                <a:gd name="T47" fmla="*/ 42 h 82"/>
                <a:gd name="T48" fmla="*/ 20 w 110"/>
                <a:gd name="T49" fmla="*/ 32 h 82"/>
                <a:gd name="T50" fmla="*/ 26 w 110"/>
                <a:gd name="T51" fmla="*/ 24 h 82"/>
                <a:gd name="T52" fmla="*/ 32 w 110"/>
                <a:gd name="T53" fmla="*/ 18 h 82"/>
                <a:gd name="T54" fmla="*/ 40 w 110"/>
                <a:gd name="T55" fmla="*/ 14 h 82"/>
                <a:gd name="T56" fmla="*/ 48 w 110"/>
                <a:gd name="T57" fmla="*/ 12 h 82"/>
                <a:gd name="T58" fmla="*/ 48 w 110"/>
                <a:gd name="T59" fmla="*/ 12 h 82"/>
                <a:gd name="T60" fmla="*/ 56 w 110"/>
                <a:gd name="T61" fmla="*/ 12 h 82"/>
                <a:gd name="T62" fmla="*/ 62 w 110"/>
                <a:gd name="T63" fmla="*/ 12 h 82"/>
                <a:gd name="T64" fmla="*/ 70 w 110"/>
                <a:gd name="T65" fmla="*/ 14 h 82"/>
                <a:gd name="T66" fmla="*/ 76 w 110"/>
                <a:gd name="T67" fmla="*/ 18 h 82"/>
                <a:gd name="T68" fmla="*/ 88 w 110"/>
                <a:gd name="T69" fmla="*/ 28 h 82"/>
                <a:gd name="T70" fmla="*/ 98 w 110"/>
                <a:gd name="T71" fmla="*/ 42 h 82"/>
                <a:gd name="T72" fmla="*/ 98 w 110"/>
                <a:gd name="T73" fmla="*/ 44 h 82"/>
                <a:gd name="T74" fmla="*/ 100 w 110"/>
                <a:gd name="T75" fmla="*/ 44 h 82"/>
                <a:gd name="T76" fmla="*/ 100 w 110"/>
                <a:gd name="T77" fmla="*/ 44 h 82"/>
                <a:gd name="T78" fmla="*/ 104 w 110"/>
                <a:gd name="T79" fmla="*/ 44 h 82"/>
                <a:gd name="T80" fmla="*/ 110 w 110"/>
                <a:gd name="T81" fmla="*/ 42 h 82"/>
                <a:gd name="T82" fmla="*/ 108 w 110"/>
                <a:gd name="T83" fmla="*/ 3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82">
                  <a:moveTo>
                    <a:pt x="108" y="38"/>
                  </a:moveTo>
                  <a:lnTo>
                    <a:pt x="108" y="38"/>
                  </a:lnTo>
                  <a:lnTo>
                    <a:pt x="98" y="24"/>
                  </a:lnTo>
                  <a:lnTo>
                    <a:pt x="88" y="12"/>
                  </a:lnTo>
                  <a:lnTo>
                    <a:pt x="74" y="4"/>
                  </a:lnTo>
                  <a:lnTo>
                    <a:pt x="60" y="0"/>
                  </a:lnTo>
                  <a:lnTo>
                    <a:pt x="60" y="0"/>
                  </a:lnTo>
                  <a:lnTo>
                    <a:pt x="46" y="0"/>
                  </a:lnTo>
                  <a:lnTo>
                    <a:pt x="46" y="0"/>
                  </a:lnTo>
                  <a:lnTo>
                    <a:pt x="36" y="2"/>
                  </a:lnTo>
                  <a:lnTo>
                    <a:pt x="26" y="8"/>
                  </a:lnTo>
                  <a:lnTo>
                    <a:pt x="18" y="16"/>
                  </a:lnTo>
                  <a:lnTo>
                    <a:pt x="10" y="26"/>
                  </a:lnTo>
                  <a:lnTo>
                    <a:pt x="6" y="36"/>
                  </a:lnTo>
                  <a:lnTo>
                    <a:pt x="2" y="50"/>
                  </a:lnTo>
                  <a:lnTo>
                    <a:pt x="0" y="64"/>
                  </a:lnTo>
                  <a:lnTo>
                    <a:pt x="0" y="78"/>
                  </a:lnTo>
                  <a:lnTo>
                    <a:pt x="0" y="82"/>
                  </a:lnTo>
                  <a:lnTo>
                    <a:pt x="12" y="78"/>
                  </a:lnTo>
                  <a:lnTo>
                    <a:pt x="10" y="76"/>
                  </a:lnTo>
                  <a:lnTo>
                    <a:pt x="10" y="76"/>
                  </a:lnTo>
                  <a:lnTo>
                    <a:pt x="12" y="64"/>
                  </a:lnTo>
                  <a:lnTo>
                    <a:pt x="12" y="52"/>
                  </a:lnTo>
                  <a:lnTo>
                    <a:pt x="16" y="42"/>
                  </a:lnTo>
                  <a:lnTo>
                    <a:pt x="20" y="32"/>
                  </a:lnTo>
                  <a:lnTo>
                    <a:pt x="26" y="24"/>
                  </a:lnTo>
                  <a:lnTo>
                    <a:pt x="32" y="18"/>
                  </a:lnTo>
                  <a:lnTo>
                    <a:pt x="40" y="14"/>
                  </a:lnTo>
                  <a:lnTo>
                    <a:pt x="48" y="12"/>
                  </a:lnTo>
                  <a:lnTo>
                    <a:pt x="48" y="12"/>
                  </a:lnTo>
                  <a:lnTo>
                    <a:pt x="56" y="12"/>
                  </a:lnTo>
                  <a:lnTo>
                    <a:pt x="62" y="12"/>
                  </a:lnTo>
                  <a:lnTo>
                    <a:pt x="70" y="14"/>
                  </a:lnTo>
                  <a:lnTo>
                    <a:pt x="76" y="18"/>
                  </a:lnTo>
                  <a:lnTo>
                    <a:pt x="88" y="28"/>
                  </a:lnTo>
                  <a:lnTo>
                    <a:pt x="98" y="42"/>
                  </a:lnTo>
                  <a:lnTo>
                    <a:pt x="98" y="44"/>
                  </a:lnTo>
                  <a:lnTo>
                    <a:pt x="100" y="44"/>
                  </a:lnTo>
                  <a:lnTo>
                    <a:pt x="100" y="44"/>
                  </a:lnTo>
                  <a:lnTo>
                    <a:pt x="104" y="44"/>
                  </a:lnTo>
                  <a:lnTo>
                    <a:pt x="110" y="42"/>
                  </a:lnTo>
                  <a:lnTo>
                    <a:pt x="108" y="38"/>
                  </a:lnTo>
                  <a:close/>
                </a:path>
              </a:pathLst>
            </a:custGeom>
            <a:solidFill>
              <a:srgbClr val="882F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0" name="Freeform 108"/>
            <p:cNvSpPr/>
            <p:nvPr/>
          </p:nvSpPr>
          <p:spPr bwMode="auto">
            <a:xfrm>
              <a:off x="11019692" y="5981456"/>
              <a:ext cx="374650" cy="219075"/>
            </a:xfrm>
            <a:custGeom>
              <a:avLst/>
              <a:gdLst>
                <a:gd name="T0" fmla="*/ 0 w 236"/>
                <a:gd name="T1" fmla="*/ 64 h 138"/>
                <a:gd name="T2" fmla="*/ 0 w 236"/>
                <a:gd name="T3" fmla="*/ 64 h 138"/>
                <a:gd name="T4" fmla="*/ 4 w 236"/>
                <a:gd name="T5" fmla="*/ 74 h 138"/>
                <a:gd name="T6" fmla="*/ 10 w 236"/>
                <a:gd name="T7" fmla="*/ 82 h 138"/>
                <a:gd name="T8" fmla="*/ 22 w 236"/>
                <a:gd name="T9" fmla="*/ 100 h 138"/>
                <a:gd name="T10" fmla="*/ 38 w 236"/>
                <a:gd name="T11" fmla="*/ 114 h 138"/>
                <a:gd name="T12" fmla="*/ 58 w 236"/>
                <a:gd name="T13" fmla="*/ 126 h 138"/>
                <a:gd name="T14" fmla="*/ 80 w 236"/>
                <a:gd name="T15" fmla="*/ 134 h 138"/>
                <a:gd name="T16" fmla="*/ 104 w 236"/>
                <a:gd name="T17" fmla="*/ 138 h 138"/>
                <a:gd name="T18" fmla="*/ 118 w 236"/>
                <a:gd name="T19" fmla="*/ 138 h 138"/>
                <a:gd name="T20" fmla="*/ 130 w 236"/>
                <a:gd name="T21" fmla="*/ 138 h 138"/>
                <a:gd name="T22" fmla="*/ 144 w 236"/>
                <a:gd name="T23" fmla="*/ 136 h 138"/>
                <a:gd name="T24" fmla="*/ 156 w 236"/>
                <a:gd name="T25" fmla="*/ 132 h 138"/>
                <a:gd name="T26" fmla="*/ 156 w 236"/>
                <a:gd name="T27" fmla="*/ 132 h 138"/>
                <a:gd name="T28" fmla="*/ 180 w 236"/>
                <a:gd name="T29" fmla="*/ 120 h 138"/>
                <a:gd name="T30" fmla="*/ 200 w 236"/>
                <a:gd name="T31" fmla="*/ 108 h 138"/>
                <a:gd name="T32" fmla="*/ 214 w 236"/>
                <a:gd name="T33" fmla="*/ 92 h 138"/>
                <a:gd name="T34" fmla="*/ 224 w 236"/>
                <a:gd name="T35" fmla="*/ 76 h 138"/>
                <a:gd name="T36" fmla="*/ 232 w 236"/>
                <a:gd name="T37" fmla="*/ 58 h 138"/>
                <a:gd name="T38" fmla="*/ 236 w 236"/>
                <a:gd name="T39" fmla="*/ 38 h 138"/>
                <a:gd name="T40" fmla="*/ 236 w 236"/>
                <a:gd name="T41" fmla="*/ 18 h 138"/>
                <a:gd name="T42" fmla="*/ 232 w 236"/>
                <a:gd name="T43" fmla="*/ 0 h 138"/>
                <a:gd name="T44" fmla="*/ 0 w 236"/>
                <a:gd name="T45" fmla="*/ 6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138">
                  <a:moveTo>
                    <a:pt x="0" y="64"/>
                  </a:moveTo>
                  <a:lnTo>
                    <a:pt x="0" y="64"/>
                  </a:lnTo>
                  <a:lnTo>
                    <a:pt x="4" y="74"/>
                  </a:lnTo>
                  <a:lnTo>
                    <a:pt x="10" y="82"/>
                  </a:lnTo>
                  <a:lnTo>
                    <a:pt x="22" y="100"/>
                  </a:lnTo>
                  <a:lnTo>
                    <a:pt x="38" y="114"/>
                  </a:lnTo>
                  <a:lnTo>
                    <a:pt x="58" y="126"/>
                  </a:lnTo>
                  <a:lnTo>
                    <a:pt x="80" y="134"/>
                  </a:lnTo>
                  <a:lnTo>
                    <a:pt x="104" y="138"/>
                  </a:lnTo>
                  <a:lnTo>
                    <a:pt x="118" y="138"/>
                  </a:lnTo>
                  <a:lnTo>
                    <a:pt x="130" y="138"/>
                  </a:lnTo>
                  <a:lnTo>
                    <a:pt x="144" y="136"/>
                  </a:lnTo>
                  <a:lnTo>
                    <a:pt x="156" y="132"/>
                  </a:lnTo>
                  <a:lnTo>
                    <a:pt x="156" y="132"/>
                  </a:lnTo>
                  <a:lnTo>
                    <a:pt x="180" y="120"/>
                  </a:lnTo>
                  <a:lnTo>
                    <a:pt x="200" y="108"/>
                  </a:lnTo>
                  <a:lnTo>
                    <a:pt x="214" y="92"/>
                  </a:lnTo>
                  <a:lnTo>
                    <a:pt x="224" y="76"/>
                  </a:lnTo>
                  <a:lnTo>
                    <a:pt x="232" y="58"/>
                  </a:lnTo>
                  <a:lnTo>
                    <a:pt x="236" y="38"/>
                  </a:lnTo>
                  <a:lnTo>
                    <a:pt x="236" y="18"/>
                  </a:lnTo>
                  <a:lnTo>
                    <a:pt x="232" y="0"/>
                  </a:lnTo>
                  <a:lnTo>
                    <a:pt x="0" y="64"/>
                  </a:lnTo>
                  <a:close/>
                </a:path>
              </a:pathLst>
            </a:custGeom>
            <a:solidFill>
              <a:srgbClr val="9928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1" name="Freeform 109"/>
            <p:cNvSpPr/>
            <p:nvPr/>
          </p:nvSpPr>
          <p:spPr bwMode="auto">
            <a:xfrm>
              <a:off x="6803292" y="4832106"/>
              <a:ext cx="9464675" cy="9051925"/>
            </a:xfrm>
            <a:custGeom>
              <a:avLst/>
              <a:gdLst>
                <a:gd name="T0" fmla="*/ 5698 w 5962"/>
                <a:gd name="T1" fmla="*/ 0 h 5702"/>
                <a:gd name="T2" fmla="*/ 4730 w 5962"/>
                <a:gd name="T3" fmla="*/ 824 h 5702"/>
                <a:gd name="T4" fmla="*/ 5184 w 5962"/>
                <a:gd name="T5" fmla="*/ 970 h 5702"/>
                <a:gd name="T6" fmla="*/ 4640 w 5962"/>
                <a:gd name="T7" fmla="*/ 2538 h 5702"/>
                <a:gd name="T8" fmla="*/ 2936 w 5962"/>
                <a:gd name="T9" fmla="*/ 2528 h 5702"/>
                <a:gd name="T10" fmla="*/ 2490 w 5962"/>
                <a:gd name="T11" fmla="*/ 4098 h 5702"/>
                <a:gd name="T12" fmla="*/ 730 w 5962"/>
                <a:gd name="T13" fmla="*/ 3872 h 5702"/>
                <a:gd name="T14" fmla="*/ 0 w 5962"/>
                <a:gd name="T15" fmla="*/ 5702 h 5702"/>
                <a:gd name="T16" fmla="*/ 344 w 5962"/>
                <a:gd name="T17" fmla="*/ 5702 h 5702"/>
                <a:gd name="T18" fmla="*/ 936 w 5962"/>
                <a:gd name="T19" fmla="*/ 4220 h 5702"/>
                <a:gd name="T20" fmla="*/ 2724 w 5962"/>
                <a:gd name="T21" fmla="*/ 4450 h 5702"/>
                <a:gd name="T22" fmla="*/ 3176 w 5962"/>
                <a:gd name="T23" fmla="*/ 2850 h 5702"/>
                <a:gd name="T24" fmla="*/ 4868 w 5962"/>
                <a:gd name="T25" fmla="*/ 2860 h 5702"/>
                <a:gd name="T26" fmla="*/ 5488 w 5962"/>
                <a:gd name="T27" fmla="*/ 1068 h 5702"/>
                <a:gd name="T28" fmla="*/ 5962 w 5962"/>
                <a:gd name="T29" fmla="*/ 1220 h 5702"/>
                <a:gd name="T30" fmla="*/ 5698 w 5962"/>
                <a:gd name="T31" fmla="*/ 0 h 5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62" h="5702">
                  <a:moveTo>
                    <a:pt x="5698" y="0"/>
                  </a:moveTo>
                  <a:lnTo>
                    <a:pt x="4730" y="824"/>
                  </a:lnTo>
                  <a:lnTo>
                    <a:pt x="5184" y="970"/>
                  </a:lnTo>
                  <a:lnTo>
                    <a:pt x="4640" y="2538"/>
                  </a:lnTo>
                  <a:lnTo>
                    <a:pt x="2936" y="2528"/>
                  </a:lnTo>
                  <a:lnTo>
                    <a:pt x="2490" y="4098"/>
                  </a:lnTo>
                  <a:lnTo>
                    <a:pt x="730" y="3872"/>
                  </a:lnTo>
                  <a:lnTo>
                    <a:pt x="0" y="5702"/>
                  </a:lnTo>
                  <a:lnTo>
                    <a:pt x="344" y="5702"/>
                  </a:lnTo>
                  <a:lnTo>
                    <a:pt x="936" y="4220"/>
                  </a:lnTo>
                  <a:lnTo>
                    <a:pt x="2724" y="4450"/>
                  </a:lnTo>
                  <a:lnTo>
                    <a:pt x="3176" y="2850"/>
                  </a:lnTo>
                  <a:lnTo>
                    <a:pt x="4868" y="2860"/>
                  </a:lnTo>
                  <a:lnTo>
                    <a:pt x="5488" y="1068"/>
                  </a:lnTo>
                  <a:lnTo>
                    <a:pt x="5962" y="1220"/>
                  </a:lnTo>
                  <a:lnTo>
                    <a:pt x="5698" y="0"/>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grpSp>
          <p:nvGrpSpPr>
            <p:cNvPr id="962" name="Group 4"/>
            <p:cNvGrpSpPr/>
            <p:nvPr/>
          </p:nvGrpSpPr>
          <p:grpSpPr>
            <a:xfrm>
              <a:off x="7771667" y="8092831"/>
              <a:ext cx="2228850" cy="2263775"/>
              <a:chOff x="8334375" y="6146800"/>
              <a:chExt cx="2228850" cy="2263775"/>
            </a:xfrm>
          </p:grpSpPr>
          <p:grpSp>
            <p:nvGrpSpPr>
              <p:cNvPr id="963" name="Group 139"/>
              <p:cNvGrpSpPr/>
              <p:nvPr/>
            </p:nvGrpSpPr>
            <p:grpSpPr>
              <a:xfrm>
                <a:off x="8334375" y="6156325"/>
                <a:ext cx="2216150" cy="2254250"/>
                <a:chOff x="8334375" y="6156325"/>
                <a:chExt cx="2216150" cy="2254250"/>
              </a:xfrm>
              <a:solidFill>
                <a:schemeClr val="accent4"/>
              </a:solidFill>
            </p:grpSpPr>
            <p:sp>
              <p:nvSpPr>
                <p:cNvPr id="965" name="Freeform 112"/>
                <p:cNvSpPr/>
                <p:nvPr/>
              </p:nvSpPr>
              <p:spPr bwMode="auto">
                <a:xfrm>
                  <a:off x="8340725" y="8312150"/>
                  <a:ext cx="53975" cy="92075"/>
                </a:xfrm>
                <a:custGeom>
                  <a:avLst/>
                  <a:gdLst>
                    <a:gd name="T0" fmla="*/ 10 w 34"/>
                    <a:gd name="T1" fmla="*/ 10 h 58"/>
                    <a:gd name="T2" fmla="*/ 10 w 34"/>
                    <a:gd name="T3" fmla="*/ 10 h 58"/>
                    <a:gd name="T4" fmla="*/ 12 w 34"/>
                    <a:gd name="T5" fmla="*/ 4 h 58"/>
                    <a:gd name="T6" fmla="*/ 16 w 34"/>
                    <a:gd name="T7" fmla="*/ 2 h 58"/>
                    <a:gd name="T8" fmla="*/ 20 w 34"/>
                    <a:gd name="T9" fmla="*/ 0 h 58"/>
                    <a:gd name="T10" fmla="*/ 24 w 34"/>
                    <a:gd name="T11" fmla="*/ 2 h 58"/>
                    <a:gd name="T12" fmla="*/ 28 w 34"/>
                    <a:gd name="T13" fmla="*/ 4 h 58"/>
                    <a:gd name="T14" fmla="*/ 32 w 34"/>
                    <a:gd name="T15" fmla="*/ 8 h 58"/>
                    <a:gd name="T16" fmla="*/ 34 w 34"/>
                    <a:gd name="T17" fmla="*/ 12 h 58"/>
                    <a:gd name="T18" fmla="*/ 34 w 34"/>
                    <a:gd name="T19" fmla="*/ 18 h 58"/>
                    <a:gd name="T20" fmla="*/ 34 w 34"/>
                    <a:gd name="T21" fmla="*/ 18 h 58"/>
                    <a:gd name="T22" fmla="*/ 32 w 34"/>
                    <a:gd name="T23" fmla="*/ 20 h 58"/>
                    <a:gd name="T24" fmla="*/ 30 w 34"/>
                    <a:gd name="T25" fmla="*/ 26 h 58"/>
                    <a:gd name="T26" fmla="*/ 28 w 34"/>
                    <a:gd name="T27" fmla="*/ 36 h 58"/>
                    <a:gd name="T28" fmla="*/ 24 w 34"/>
                    <a:gd name="T29" fmla="*/ 44 h 58"/>
                    <a:gd name="T30" fmla="*/ 24 w 34"/>
                    <a:gd name="T31" fmla="*/ 48 h 58"/>
                    <a:gd name="T32" fmla="*/ 24 w 34"/>
                    <a:gd name="T33" fmla="*/ 48 h 58"/>
                    <a:gd name="T34" fmla="*/ 22 w 34"/>
                    <a:gd name="T35" fmla="*/ 52 h 58"/>
                    <a:gd name="T36" fmla="*/ 18 w 34"/>
                    <a:gd name="T37" fmla="*/ 56 h 58"/>
                    <a:gd name="T38" fmla="*/ 14 w 34"/>
                    <a:gd name="T39" fmla="*/ 58 h 58"/>
                    <a:gd name="T40" fmla="*/ 10 w 34"/>
                    <a:gd name="T41" fmla="*/ 56 h 58"/>
                    <a:gd name="T42" fmla="*/ 6 w 34"/>
                    <a:gd name="T43" fmla="*/ 54 h 58"/>
                    <a:gd name="T44" fmla="*/ 2 w 34"/>
                    <a:gd name="T45" fmla="*/ 52 h 58"/>
                    <a:gd name="T46" fmla="*/ 0 w 34"/>
                    <a:gd name="T47" fmla="*/ 48 h 58"/>
                    <a:gd name="T48" fmla="*/ 0 w 34"/>
                    <a:gd name="T49" fmla="*/ 42 h 58"/>
                    <a:gd name="T50" fmla="*/ 0 w 34"/>
                    <a:gd name="T51" fmla="*/ 42 h 58"/>
                    <a:gd name="T52" fmla="*/ 0 w 34"/>
                    <a:gd name="T53" fmla="*/ 36 h 58"/>
                    <a:gd name="T54" fmla="*/ 2 w 34"/>
                    <a:gd name="T55" fmla="*/ 32 h 58"/>
                    <a:gd name="T56" fmla="*/ 4 w 34"/>
                    <a:gd name="T57" fmla="*/ 24 h 58"/>
                    <a:gd name="T58" fmla="*/ 8 w 34"/>
                    <a:gd name="T59" fmla="*/ 16 h 58"/>
                    <a:gd name="T60" fmla="*/ 10 w 34"/>
                    <a:gd name="T61" fmla="*/ 1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 h="58">
                      <a:moveTo>
                        <a:pt x="10" y="10"/>
                      </a:moveTo>
                      <a:lnTo>
                        <a:pt x="10" y="10"/>
                      </a:lnTo>
                      <a:lnTo>
                        <a:pt x="12" y="4"/>
                      </a:lnTo>
                      <a:lnTo>
                        <a:pt x="16" y="2"/>
                      </a:lnTo>
                      <a:lnTo>
                        <a:pt x="20" y="0"/>
                      </a:lnTo>
                      <a:lnTo>
                        <a:pt x="24" y="2"/>
                      </a:lnTo>
                      <a:lnTo>
                        <a:pt x="28" y="4"/>
                      </a:lnTo>
                      <a:lnTo>
                        <a:pt x="32" y="8"/>
                      </a:lnTo>
                      <a:lnTo>
                        <a:pt x="34" y="12"/>
                      </a:lnTo>
                      <a:lnTo>
                        <a:pt x="34" y="18"/>
                      </a:lnTo>
                      <a:lnTo>
                        <a:pt x="34" y="18"/>
                      </a:lnTo>
                      <a:lnTo>
                        <a:pt x="32" y="20"/>
                      </a:lnTo>
                      <a:lnTo>
                        <a:pt x="30" y="26"/>
                      </a:lnTo>
                      <a:lnTo>
                        <a:pt x="28" y="36"/>
                      </a:lnTo>
                      <a:lnTo>
                        <a:pt x="24" y="44"/>
                      </a:lnTo>
                      <a:lnTo>
                        <a:pt x="24" y="48"/>
                      </a:lnTo>
                      <a:lnTo>
                        <a:pt x="24" y="48"/>
                      </a:lnTo>
                      <a:lnTo>
                        <a:pt x="22" y="52"/>
                      </a:lnTo>
                      <a:lnTo>
                        <a:pt x="18" y="56"/>
                      </a:lnTo>
                      <a:lnTo>
                        <a:pt x="14" y="58"/>
                      </a:lnTo>
                      <a:lnTo>
                        <a:pt x="10" y="56"/>
                      </a:lnTo>
                      <a:lnTo>
                        <a:pt x="6" y="54"/>
                      </a:lnTo>
                      <a:lnTo>
                        <a:pt x="2" y="52"/>
                      </a:lnTo>
                      <a:lnTo>
                        <a:pt x="0" y="48"/>
                      </a:lnTo>
                      <a:lnTo>
                        <a:pt x="0" y="42"/>
                      </a:lnTo>
                      <a:lnTo>
                        <a:pt x="0" y="42"/>
                      </a:lnTo>
                      <a:lnTo>
                        <a:pt x="0" y="36"/>
                      </a:lnTo>
                      <a:lnTo>
                        <a:pt x="2" y="32"/>
                      </a:lnTo>
                      <a:lnTo>
                        <a:pt x="4" y="24"/>
                      </a:lnTo>
                      <a:lnTo>
                        <a:pt x="8" y="16"/>
                      </a:lnTo>
                      <a:lnTo>
                        <a:pt x="1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6" name="Freeform 113"/>
                <p:cNvSpPr/>
                <p:nvPr/>
              </p:nvSpPr>
              <p:spPr bwMode="auto">
                <a:xfrm>
                  <a:off x="8334375" y="8305800"/>
                  <a:ext cx="66675" cy="104775"/>
                </a:xfrm>
                <a:custGeom>
                  <a:avLst/>
                  <a:gdLst>
                    <a:gd name="T0" fmla="*/ 18 w 42"/>
                    <a:gd name="T1" fmla="*/ 14 h 66"/>
                    <a:gd name="T2" fmla="*/ 20 w 42"/>
                    <a:gd name="T3" fmla="*/ 10 h 66"/>
                    <a:gd name="T4" fmla="*/ 24 w 42"/>
                    <a:gd name="T5" fmla="*/ 8 h 66"/>
                    <a:gd name="T6" fmla="*/ 28 w 42"/>
                    <a:gd name="T7" fmla="*/ 10 h 66"/>
                    <a:gd name="T8" fmla="*/ 32 w 42"/>
                    <a:gd name="T9" fmla="*/ 14 h 66"/>
                    <a:gd name="T10" fmla="*/ 34 w 42"/>
                    <a:gd name="T11" fmla="*/ 20 h 66"/>
                    <a:gd name="T12" fmla="*/ 38 w 42"/>
                    <a:gd name="T13" fmla="*/ 22 h 66"/>
                    <a:gd name="T14" fmla="*/ 34 w 42"/>
                    <a:gd name="T15" fmla="*/ 22 h 66"/>
                    <a:gd name="T16" fmla="*/ 36 w 42"/>
                    <a:gd name="T17" fmla="*/ 24 h 66"/>
                    <a:gd name="T18" fmla="*/ 30 w 42"/>
                    <a:gd name="T19" fmla="*/ 30 h 66"/>
                    <a:gd name="T20" fmla="*/ 26 w 42"/>
                    <a:gd name="T21" fmla="*/ 46 h 66"/>
                    <a:gd name="T22" fmla="*/ 24 w 42"/>
                    <a:gd name="T23" fmla="*/ 50 h 66"/>
                    <a:gd name="T24" fmla="*/ 20 w 42"/>
                    <a:gd name="T25" fmla="*/ 56 h 66"/>
                    <a:gd name="T26" fmla="*/ 16 w 42"/>
                    <a:gd name="T27" fmla="*/ 58 h 66"/>
                    <a:gd name="T28" fmla="*/ 10 w 42"/>
                    <a:gd name="T29" fmla="*/ 54 h 66"/>
                    <a:gd name="T30" fmla="*/ 8 w 42"/>
                    <a:gd name="T31" fmla="*/ 50 h 66"/>
                    <a:gd name="T32" fmla="*/ 8 w 42"/>
                    <a:gd name="T33" fmla="*/ 46 h 66"/>
                    <a:gd name="T34" fmla="*/ 8 w 42"/>
                    <a:gd name="T35" fmla="*/ 46 h 66"/>
                    <a:gd name="T36" fmla="*/ 8 w 42"/>
                    <a:gd name="T37" fmla="*/ 42 h 66"/>
                    <a:gd name="T38" fmla="*/ 10 w 42"/>
                    <a:gd name="T39" fmla="*/ 38 h 66"/>
                    <a:gd name="T40" fmla="*/ 12 w 42"/>
                    <a:gd name="T41" fmla="*/ 30 h 66"/>
                    <a:gd name="T42" fmla="*/ 18 w 42"/>
                    <a:gd name="T43" fmla="*/ 14 h 66"/>
                    <a:gd name="T44" fmla="*/ 18 w 42"/>
                    <a:gd name="T45" fmla="*/ 14 h 66"/>
                    <a:gd name="T46" fmla="*/ 10 w 42"/>
                    <a:gd name="T47" fmla="*/ 12 h 66"/>
                    <a:gd name="T48" fmla="*/ 8 w 42"/>
                    <a:gd name="T49" fmla="*/ 18 h 66"/>
                    <a:gd name="T50" fmla="*/ 2 w 42"/>
                    <a:gd name="T51" fmla="*/ 36 h 66"/>
                    <a:gd name="T52" fmla="*/ 0 w 42"/>
                    <a:gd name="T53" fmla="*/ 40 h 66"/>
                    <a:gd name="T54" fmla="*/ 0 w 42"/>
                    <a:gd name="T55" fmla="*/ 46 h 66"/>
                    <a:gd name="T56" fmla="*/ 0 w 42"/>
                    <a:gd name="T57" fmla="*/ 46 h 66"/>
                    <a:gd name="T58" fmla="*/ 0 w 42"/>
                    <a:gd name="T59" fmla="*/ 54 h 66"/>
                    <a:gd name="T60" fmla="*/ 4 w 42"/>
                    <a:gd name="T61" fmla="*/ 60 h 66"/>
                    <a:gd name="T62" fmla="*/ 16 w 42"/>
                    <a:gd name="T63" fmla="*/ 66 h 66"/>
                    <a:gd name="T64" fmla="*/ 22 w 42"/>
                    <a:gd name="T65" fmla="*/ 64 h 66"/>
                    <a:gd name="T66" fmla="*/ 26 w 42"/>
                    <a:gd name="T67" fmla="*/ 62 h 66"/>
                    <a:gd name="T68" fmla="*/ 32 w 42"/>
                    <a:gd name="T69" fmla="*/ 54 h 66"/>
                    <a:gd name="T70" fmla="*/ 36 w 42"/>
                    <a:gd name="T71" fmla="*/ 40 h 66"/>
                    <a:gd name="T72" fmla="*/ 38 w 42"/>
                    <a:gd name="T73" fmla="*/ 32 h 66"/>
                    <a:gd name="T74" fmla="*/ 40 w 42"/>
                    <a:gd name="T75" fmla="*/ 26 h 66"/>
                    <a:gd name="T76" fmla="*/ 40 w 42"/>
                    <a:gd name="T77" fmla="*/ 26 h 66"/>
                    <a:gd name="T78" fmla="*/ 42 w 42"/>
                    <a:gd name="T79" fmla="*/ 22 h 66"/>
                    <a:gd name="T80" fmla="*/ 42 w 42"/>
                    <a:gd name="T81" fmla="*/ 22 h 66"/>
                    <a:gd name="T82" fmla="*/ 42 w 42"/>
                    <a:gd name="T83" fmla="*/ 20 h 66"/>
                    <a:gd name="T84" fmla="*/ 40 w 42"/>
                    <a:gd name="T85" fmla="*/ 12 h 66"/>
                    <a:gd name="T86" fmla="*/ 36 w 42"/>
                    <a:gd name="T87" fmla="*/ 6 h 66"/>
                    <a:gd name="T88" fmla="*/ 24 w 42"/>
                    <a:gd name="T89" fmla="*/ 0 h 66"/>
                    <a:gd name="T90" fmla="*/ 20 w 42"/>
                    <a:gd name="T91" fmla="*/ 2 h 66"/>
                    <a:gd name="T92" fmla="*/ 16 w 42"/>
                    <a:gd name="T93" fmla="*/ 4 h 66"/>
                    <a:gd name="T94" fmla="*/ 10 w 42"/>
                    <a:gd name="T95" fmla="*/ 12 h 66"/>
                    <a:gd name="T96" fmla="*/ 10 w 42"/>
                    <a:gd name="T97"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 h="66">
                      <a:moveTo>
                        <a:pt x="14" y="14"/>
                      </a:moveTo>
                      <a:lnTo>
                        <a:pt x="18" y="14"/>
                      </a:lnTo>
                      <a:lnTo>
                        <a:pt x="18" y="14"/>
                      </a:lnTo>
                      <a:lnTo>
                        <a:pt x="20" y="10"/>
                      </a:lnTo>
                      <a:lnTo>
                        <a:pt x="20" y="10"/>
                      </a:lnTo>
                      <a:lnTo>
                        <a:pt x="24" y="8"/>
                      </a:lnTo>
                      <a:lnTo>
                        <a:pt x="24" y="8"/>
                      </a:lnTo>
                      <a:lnTo>
                        <a:pt x="28" y="10"/>
                      </a:lnTo>
                      <a:lnTo>
                        <a:pt x="30" y="12"/>
                      </a:lnTo>
                      <a:lnTo>
                        <a:pt x="32" y="14"/>
                      </a:lnTo>
                      <a:lnTo>
                        <a:pt x="34" y="20"/>
                      </a:lnTo>
                      <a:lnTo>
                        <a:pt x="34" y="20"/>
                      </a:lnTo>
                      <a:lnTo>
                        <a:pt x="34" y="22"/>
                      </a:lnTo>
                      <a:lnTo>
                        <a:pt x="38" y="22"/>
                      </a:lnTo>
                      <a:lnTo>
                        <a:pt x="34" y="22"/>
                      </a:lnTo>
                      <a:lnTo>
                        <a:pt x="34" y="22"/>
                      </a:lnTo>
                      <a:lnTo>
                        <a:pt x="32" y="24"/>
                      </a:lnTo>
                      <a:lnTo>
                        <a:pt x="36" y="24"/>
                      </a:lnTo>
                      <a:lnTo>
                        <a:pt x="32" y="24"/>
                      </a:lnTo>
                      <a:lnTo>
                        <a:pt x="30" y="30"/>
                      </a:lnTo>
                      <a:lnTo>
                        <a:pt x="28" y="38"/>
                      </a:lnTo>
                      <a:lnTo>
                        <a:pt x="26" y="46"/>
                      </a:lnTo>
                      <a:lnTo>
                        <a:pt x="24" y="50"/>
                      </a:lnTo>
                      <a:lnTo>
                        <a:pt x="24" y="50"/>
                      </a:lnTo>
                      <a:lnTo>
                        <a:pt x="20" y="56"/>
                      </a:lnTo>
                      <a:lnTo>
                        <a:pt x="20" y="56"/>
                      </a:lnTo>
                      <a:lnTo>
                        <a:pt x="16" y="58"/>
                      </a:lnTo>
                      <a:lnTo>
                        <a:pt x="16" y="58"/>
                      </a:lnTo>
                      <a:lnTo>
                        <a:pt x="14" y="56"/>
                      </a:lnTo>
                      <a:lnTo>
                        <a:pt x="10" y="54"/>
                      </a:lnTo>
                      <a:lnTo>
                        <a:pt x="10" y="54"/>
                      </a:lnTo>
                      <a:lnTo>
                        <a:pt x="8" y="50"/>
                      </a:lnTo>
                      <a:lnTo>
                        <a:pt x="8" y="46"/>
                      </a:lnTo>
                      <a:lnTo>
                        <a:pt x="8" y="46"/>
                      </a:lnTo>
                      <a:lnTo>
                        <a:pt x="4" y="46"/>
                      </a:lnTo>
                      <a:lnTo>
                        <a:pt x="8" y="46"/>
                      </a:lnTo>
                      <a:lnTo>
                        <a:pt x="8" y="46"/>
                      </a:lnTo>
                      <a:lnTo>
                        <a:pt x="8" y="42"/>
                      </a:lnTo>
                      <a:lnTo>
                        <a:pt x="10" y="38"/>
                      </a:lnTo>
                      <a:lnTo>
                        <a:pt x="10" y="38"/>
                      </a:lnTo>
                      <a:lnTo>
                        <a:pt x="12" y="30"/>
                      </a:lnTo>
                      <a:lnTo>
                        <a:pt x="12" y="30"/>
                      </a:lnTo>
                      <a:lnTo>
                        <a:pt x="16" y="20"/>
                      </a:lnTo>
                      <a:lnTo>
                        <a:pt x="18" y="14"/>
                      </a:lnTo>
                      <a:lnTo>
                        <a:pt x="14" y="14"/>
                      </a:lnTo>
                      <a:lnTo>
                        <a:pt x="18" y="14"/>
                      </a:lnTo>
                      <a:lnTo>
                        <a:pt x="14" y="14"/>
                      </a:lnTo>
                      <a:lnTo>
                        <a:pt x="10" y="12"/>
                      </a:lnTo>
                      <a:lnTo>
                        <a:pt x="8" y="18"/>
                      </a:lnTo>
                      <a:lnTo>
                        <a:pt x="8" y="18"/>
                      </a:lnTo>
                      <a:lnTo>
                        <a:pt x="4" y="26"/>
                      </a:lnTo>
                      <a:lnTo>
                        <a:pt x="2" y="36"/>
                      </a:lnTo>
                      <a:lnTo>
                        <a:pt x="0" y="40"/>
                      </a:lnTo>
                      <a:lnTo>
                        <a:pt x="0" y="40"/>
                      </a:lnTo>
                      <a:lnTo>
                        <a:pt x="0" y="46"/>
                      </a:lnTo>
                      <a:lnTo>
                        <a:pt x="0" y="46"/>
                      </a:lnTo>
                      <a:lnTo>
                        <a:pt x="0" y="46"/>
                      </a:lnTo>
                      <a:lnTo>
                        <a:pt x="0" y="46"/>
                      </a:lnTo>
                      <a:lnTo>
                        <a:pt x="0" y="46"/>
                      </a:lnTo>
                      <a:lnTo>
                        <a:pt x="0" y="54"/>
                      </a:lnTo>
                      <a:lnTo>
                        <a:pt x="4" y="60"/>
                      </a:lnTo>
                      <a:lnTo>
                        <a:pt x="4" y="60"/>
                      </a:lnTo>
                      <a:lnTo>
                        <a:pt x="10" y="64"/>
                      </a:lnTo>
                      <a:lnTo>
                        <a:pt x="16" y="66"/>
                      </a:lnTo>
                      <a:lnTo>
                        <a:pt x="16" y="66"/>
                      </a:lnTo>
                      <a:lnTo>
                        <a:pt x="22" y="64"/>
                      </a:lnTo>
                      <a:lnTo>
                        <a:pt x="26" y="62"/>
                      </a:lnTo>
                      <a:lnTo>
                        <a:pt x="26" y="62"/>
                      </a:lnTo>
                      <a:lnTo>
                        <a:pt x="30" y="58"/>
                      </a:lnTo>
                      <a:lnTo>
                        <a:pt x="32" y="54"/>
                      </a:lnTo>
                      <a:lnTo>
                        <a:pt x="32" y="50"/>
                      </a:lnTo>
                      <a:lnTo>
                        <a:pt x="36" y="40"/>
                      </a:lnTo>
                      <a:lnTo>
                        <a:pt x="36" y="40"/>
                      </a:lnTo>
                      <a:lnTo>
                        <a:pt x="38" y="32"/>
                      </a:lnTo>
                      <a:lnTo>
                        <a:pt x="38" y="32"/>
                      </a:lnTo>
                      <a:lnTo>
                        <a:pt x="40" y="26"/>
                      </a:lnTo>
                      <a:lnTo>
                        <a:pt x="40" y="26"/>
                      </a:lnTo>
                      <a:lnTo>
                        <a:pt x="40" y="26"/>
                      </a:lnTo>
                      <a:lnTo>
                        <a:pt x="40" y="26"/>
                      </a:lnTo>
                      <a:lnTo>
                        <a:pt x="42" y="22"/>
                      </a:lnTo>
                      <a:lnTo>
                        <a:pt x="42" y="22"/>
                      </a:lnTo>
                      <a:lnTo>
                        <a:pt x="42" y="22"/>
                      </a:lnTo>
                      <a:lnTo>
                        <a:pt x="42" y="22"/>
                      </a:lnTo>
                      <a:lnTo>
                        <a:pt x="42" y="20"/>
                      </a:lnTo>
                      <a:lnTo>
                        <a:pt x="42" y="20"/>
                      </a:lnTo>
                      <a:lnTo>
                        <a:pt x="40" y="12"/>
                      </a:lnTo>
                      <a:lnTo>
                        <a:pt x="36" y="6"/>
                      </a:lnTo>
                      <a:lnTo>
                        <a:pt x="36" y="6"/>
                      </a:lnTo>
                      <a:lnTo>
                        <a:pt x="30" y="2"/>
                      </a:lnTo>
                      <a:lnTo>
                        <a:pt x="24" y="0"/>
                      </a:lnTo>
                      <a:lnTo>
                        <a:pt x="24" y="0"/>
                      </a:lnTo>
                      <a:lnTo>
                        <a:pt x="20" y="2"/>
                      </a:lnTo>
                      <a:lnTo>
                        <a:pt x="16" y="4"/>
                      </a:lnTo>
                      <a:lnTo>
                        <a:pt x="16" y="4"/>
                      </a:lnTo>
                      <a:lnTo>
                        <a:pt x="12" y="8"/>
                      </a:lnTo>
                      <a:lnTo>
                        <a:pt x="10" y="12"/>
                      </a:lnTo>
                      <a:lnTo>
                        <a:pt x="10" y="12"/>
                      </a:lnTo>
                      <a:lnTo>
                        <a:pt x="10" y="12"/>
                      </a:lnTo>
                      <a:lnTo>
                        <a:pt x="14"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7" name="Freeform 114"/>
                <p:cNvSpPr/>
                <p:nvPr/>
              </p:nvSpPr>
              <p:spPr bwMode="auto">
                <a:xfrm>
                  <a:off x="8435975" y="8061325"/>
                  <a:ext cx="57150" cy="85725"/>
                </a:xfrm>
                <a:custGeom>
                  <a:avLst/>
                  <a:gdLst>
                    <a:gd name="T0" fmla="*/ 12 w 36"/>
                    <a:gd name="T1" fmla="*/ 6 h 54"/>
                    <a:gd name="T2" fmla="*/ 12 w 36"/>
                    <a:gd name="T3" fmla="*/ 6 h 54"/>
                    <a:gd name="T4" fmla="*/ 16 w 36"/>
                    <a:gd name="T5" fmla="*/ 2 h 54"/>
                    <a:gd name="T6" fmla="*/ 18 w 36"/>
                    <a:gd name="T7" fmla="*/ 0 h 54"/>
                    <a:gd name="T8" fmla="*/ 22 w 36"/>
                    <a:gd name="T9" fmla="*/ 0 h 54"/>
                    <a:gd name="T10" fmla="*/ 26 w 36"/>
                    <a:gd name="T11" fmla="*/ 0 h 54"/>
                    <a:gd name="T12" fmla="*/ 30 w 36"/>
                    <a:gd name="T13" fmla="*/ 2 h 54"/>
                    <a:gd name="T14" fmla="*/ 34 w 36"/>
                    <a:gd name="T15" fmla="*/ 6 h 54"/>
                    <a:gd name="T16" fmla="*/ 36 w 36"/>
                    <a:gd name="T17" fmla="*/ 10 h 54"/>
                    <a:gd name="T18" fmla="*/ 36 w 36"/>
                    <a:gd name="T19" fmla="*/ 16 h 54"/>
                    <a:gd name="T20" fmla="*/ 36 w 36"/>
                    <a:gd name="T21" fmla="*/ 16 h 54"/>
                    <a:gd name="T22" fmla="*/ 34 w 36"/>
                    <a:gd name="T23" fmla="*/ 20 h 54"/>
                    <a:gd name="T24" fmla="*/ 32 w 36"/>
                    <a:gd name="T25" fmla="*/ 26 h 54"/>
                    <a:gd name="T26" fmla="*/ 28 w 36"/>
                    <a:gd name="T27" fmla="*/ 34 h 54"/>
                    <a:gd name="T28" fmla="*/ 24 w 36"/>
                    <a:gd name="T29" fmla="*/ 44 h 54"/>
                    <a:gd name="T30" fmla="*/ 24 w 36"/>
                    <a:gd name="T31" fmla="*/ 46 h 54"/>
                    <a:gd name="T32" fmla="*/ 24 w 36"/>
                    <a:gd name="T33" fmla="*/ 46 h 54"/>
                    <a:gd name="T34" fmla="*/ 20 w 36"/>
                    <a:gd name="T35" fmla="*/ 52 h 54"/>
                    <a:gd name="T36" fmla="*/ 16 w 36"/>
                    <a:gd name="T37" fmla="*/ 54 h 54"/>
                    <a:gd name="T38" fmla="*/ 12 w 36"/>
                    <a:gd name="T39" fmla="*/ 54 h 54"/>
                    <a:gd name="T40" fmla="*/ 8 w 36"/>
                    <a:gd name="T41" fmla="*/ 54 h 54"/>
                    <a:gd name="T42" fmla="*/ 4 w 36"/>
                    <a:gd name="T43" fmla="*/ 52 h 54"/>
                    <a:gd name="T44" fmla="*/ 2 w 36"/>
                    <a:gd name="T45" fmla="*/ 48 h 54"/>
                    <a:gd name="T46" fmla="*/ 0 w 36"/>
                    <a:gd name="T47" fmla="*/ 42 h 54"/>
                    <a:gd name="T48" fmla="*/ 0 w 36"/>
                    <a:gd name="T49" fmla="*/ 36 h 54"/>
                    <a:gd name="T50" fmla="*/ 0 w 36"/>
                    <a:gd name="T51" fmla="*/ 36 h 54"/>
                    <a:gd name="T52" fmla="*/ 0 w 36"/>
                    <a:gd name="T53" fmla="*/ 34 h 54"/>
                    <a:gd name="T54" fmla="*/ 2 w 36"/>
                    <a:gd name="T55" fmla="*/ 30 h 54"/>
                    <a:gd name="T56" fmla="*/ 6 w 36"/>
                    <a:gd name="T57" fmla="*/ 20 h 54"/>
                    <a:gd name="T58" fmla="*/ 10 w 36"/>
                    <a:gd name="T59" fmla="*/ 12 h 54"/>
                    <a:gd name="T60" fmla="*/ 12 w 36"/>
                    <a:gd name="T61" fmla="*/ 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54">
                      <a:moveTo>
                        <a:pt x="12" y="6"/>
                      </a:moveTo>
                      <a:lnTo>
                        <a:pt x="12" y="6"/>
                      </a:lnTo>
                      <a:lnTo>
                        <a:pt x="16" y="2"/>
                      </a:lnTo>
                      <a:lnTo>
                        <a:pt x="18" y="0"/>
                      </a:lnTo>
                      <a:lnTo>
                        <a:pt x="22" y="0"/>
                      </a:lnTo>
                      <a:lnTo>
                        <a:pt x="26" y="0"/>
                      </a:lnTo>
                      <a:lnTo>
                        <a:pt x="30" y="2"/>
                      </a:lnTo>
                      <a:lnTo>
                        <a:pt x="34" y="6"/>
                      </a:lnTo>
                      <a:lnTo>
                        <a:pt x="36" y="10"/>
                      </a:lnTo>
                      <a:lnTo>
                        <a:pt x="36" y="16"/>
                      </a:lnTo>
                      <a:lnTo>
                        <a:pt x="36" y="16"/>
                      </a:lnTo>
                      <a:lnTo>
                        <a:pt x="34" y="20"/>
                      </a:lnTo>
                      <a:lnTo>
                        <a:pt x="32" y="26"/>
                      </a:lnTo>
                      <a:lnTo>
                        <a:pt x="28" y="34"/>
                      </a:lnTo>
                      <a:lnTo>
                        <a:pt x="24" y="44"/>
                      </a:lnTo>
                      <a:lnTo>
                        <a:pt x="24" y="46"/>
                      </a:lnTo>
                      <a:lnTo>
                        <a:pt x="24" y="46"/>
                      </a:lnTo>
                      <a:lnTo>
                        <a:pt x="20" y="52"/>
                      </a:lnTo>
                      <a:lnTo>
                        <a:pt x="16" y="54"/>
                      </a:lnTo>
                      <a:lnTo>
                        <a:pt x="12" y="54"/>
                      </a:lnTo>
                      <a:lnTo>
                        <a:pt x="8" y="54"/>
                      </a:lnTo>
                      <a:lnTo>
                        <a:pt x="4" y="52"/>
                      </a:lnTo>
                      <a:lnTo>
                        <a:pt x="2" y="48"/>
                      </a:lnTo>
                      <a:lnTo>
                        <a:pt x="0" y="42"/>
                      </a:lnTo>
                      <a:lnTo>
                        <a:pt x="0" y="36"/>
                      </a:lnTo>
                      <a:lnTo>
                        <a:pt x="0" y="36"/>
                      </a:lnTo>
                      <a:lnTo>
                        <a:pt x="0" y="34"/>
                      </a:lnTo>
                      <a:lnTo>
                        <a:pt x="2" y="30"/>
                      </a:lnTo>
                      <a:lnTo>
                        <a:pt x="6" y="20"/>
                      </a:lnTo>
                      <a:lnTo>
                        <a:pt x="10" y="12"/>
                      </a:lnTo>
                      <a:lnTo>
                        <a:pt x="12"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8" name="Freeform 115"/>
                <p:cNvSpPr/>
                <p:nvPr/>
              </p:nvSpPr>
              <p:spPr bwMode="auto">
                <a:xfrm>
                  <a:off x="8429625" y="8054975"/>
                  <a:ext cx="69850" cy="98425"/>
                </a:xfrm>
                <a:custGeom>
                  <a:avLst/>
                  <a:gdLst>
                    <a:gd name="T0" fmla="*/ 20 w 44"/>
                    <a:gd name="T1" fmla="*/ 12 h 62"/>
                    <a:gd name="T2" fmla="*/ 24 w 44"/>
                    <a:gd name="T3" fmla="*/ 8 h 62"/>
                    <a:gd name="T4" fmla="*/ 28 w 44"/>
                    <a:gd name="T5" fmla="*/ 8 h 62"/>
                    <a:gd name="T6" fmla="*/ 34 w 44"/>
                    <a:gd name="T7" fmla="*/ 10 h 62"/>
                    <a:gd name="T8" fmla="*/ 36 w 44"/>
                    <a:gd name="T9" fmla="*/ 18 h 62"/>
                    <a:gd name="T10" fmla="*/ 40 w 44"/>
                    <a:gd name="T11" fmla="*/ 20 h 62"/>
                    <a:gd name="T12" fmla="*/ 36 w 44"/>
                    <a:gd name="T13" fmla="*/ 18 h 62"/>
                    <a:gd name="T14" fmla="*/ 34 w 44"/>
                    <a:gd name="T15" fmla="*/ 24 h 62"/>
                    <a:gd name="T16" fmla="*/ 32 w 44"/>
                    <a:gd name="T17" fmla="*/ 28 h 62"/>
                    <a:gd name="T18" fmla="*/ 24 w 44"/>
                    <a:gd name="T19" fmla="*/ 46 h 62"/>
                    <a:gd name="T20" fmla="*/ 24 w 44"/>
                    <a:gd name="T21" fmla="*/ 50 h 62"/>
                    <a:gd name="T22" fmla="*/ 20 w 44"/>
                    <a:gd name="T23" fmla="*/ 54 h 62"/>
                    <a:gd name="T24" fmla="*/ 16 w 44"/>
                    <a:gd name="T25" fmla="*/ 54 h 62"/>
                    <a:gd name="T26" fmla="*/ 10 w 44"/>
                    <a:gd name="T27" fmla="*/ 52 h 62"/>
                    <a:gd name="T28" fmla="*/ 8 w 44"/>
                    <a:gd name="T29" fmla="*/ 44 h 62"/>
                    <a:gd name="T30" fmla="*/ 8 w 44"/>
                    <a:gd name="T31" fmla="*/ 42 h 62"/>
                    <a:gd name="T32" fmla="*/ 8 w 44"/>
                    <a:gd name="T33" fmla="*/ 42 h 62"/>
                    <a:gd name="T34" fmla="*/ 8 w 44"/>
                    <a:gd name="T35" fmla="*/ 38 h 62"/>
                    <a:gd name="T36" fmla="*/ 8 w 44"/>
                    <a:gd name="T37" fmla="*/ 38 h 62"/>
                    <a:gd name="T38" fmla="*/ 14 w 44"/>
                    <a:gd name="T39" fmla="*/ 26 h 62"/>
                    <a:gd name="T40" fmla="*/ 18 w 44"/>
                    <a:gd name="T41" fmla="*/ 18 h 62"/>
                    <a:gd name="T42" fmla="*/ 20 w 44"/>
                    <a:gd name="T43" fmla="*/ 12 h 62"/>
                    <a:gd name="T44" fmla="*/ 16 w 44"/>
                    <a:gd name="T45" fmla="*/ 10 h 62"/>
                    <a:gd name="T46" fmla="*/ 10 w 44"/>
                    <a:gd name="T47" fmla="*/ 14 h 62"/>
                    <a:gd name="T48" fmla="*/ 6 w 44"/>
                    <a:gd name="T49" fmla="*/ 24 h 62"/>
                    <a:gd name="T50" fmla="*/ 2 w 44"/>
                    <a:gd name="T51" fmla="*/ 36 h 62"/>
                    <a:gd name="T52" fmla="*/ 2 w 44"/>
                    <a:gd name="T53" fmla="*/ 36 h 62"/>
                    <a:gd name="T54" fmla="*/ 0 w 44"/>
                    <a:gd name="T55" fmla="*/ 40 h 62"/>
                    <a:gd name="T56" fmla="*/ 0 w 44"/>
                    <a:gd name="T57" fmla="*/ 40 h 62"/>
                    <a:gd name="T58" fmla="*/ 0 w 44"/>
                    <a:gd name="T59" fmla="*/ 44 h 62"/>
                    <a:gd name="T60" fmla="*/ 2 w 44"/>
                    <a:gd name="T61" fmla="*/ 52 h 62"/>
                    <a:gd name="T62" fmla="*/ 10 w 44"/>
                    <a:gd name="T63" fmla="*/ 62 h 62"/>
                    <a:gd name="T64" fmla="*/ 16 w 44"/>
                    <a:gd name="T65" fmla="*/ 62 h 62"/>
                    <a:gd name="T66" fmla="*/ 26 w 44"/>
                    <a:gd name="T67" fmla="*/ 60 h 62"/>
                    <a:gd name="T68" fmla="*/ 32 w 44"/>
                    <a:gd name="T69" fmla="*/ 52 h 62"/>
                    <a:gd name="T70" fmla="*/ 36 w 44"/>
                    <a:gd name="T71" fmla="*/ 40 h 62"/>
                    <a:gd name="T72" fmla="*/ 40 w 44"/>
                    <a:gd name="T73" fmla="*/ 32 h 62"/>
                    <a:gd name="T74" fmla="*/ 42 w 44"/>
                    <a:gd name="T75" fmla="*/ 26 h 62"/>
                    <a:gd name="T76" fmla="*/ 44 w 44"/>
                    <a:gd name="T77" fmla="*/ 20 h 62"/>
                    <a:gd name="T78" fmla="*/ 44 w 44"/>
                    <a:gd name="T79" fmla="*/ 20 h 62"/>
                    <a:gd name="T80" fmla="*/ 44 w 44"/>
                    <a:gd name="T81" fmla="*/ 18 h 62"/>
                    <a:gd name="T82" fmla="*/ 38 w 44"/>
                    <a:gd name="T83" fmla="*/ 4 h 62"/>
                    <a:gd name="T84" fmla="*/ 34 w 44"/>
                    <a:gd name="T85" fmla="*/ 0 h 62"/>
                    <a:gd name="T86" fmla="*/ 28 w 44"/>
                    <a:gd name="T87" fmla="*/ 0 h 62"/>
                    <a:gd name="T88" fmla="*/ 18 w 44"/>
                    <a:gd name="T89" fmla="*/ 2 h 62"/>
                    <a:gd name="T90" fmla="*/ 12 w 44"/>
                    <a:gd name="T91" fmla="*/ 10 h 62"/>
                    <a:gd name="T92" fmla="*/ 16 w 44"/>
                    <a:gd name="T93"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 h="62">
                      <a:moveTo>
                        <a:pt x="16" y="10"/>
                      </a:moveTo>
                      <a:lnTo>
                        <a:pt x="20" y="12"/>
                      </a:lnTo>
                      <a:lnTo>
                        <a:pt x="20" y="12"/>
                      </a:lnTo>
                      <a:lnTo>
                        <a:pt x="24" y="8"/>
                      </a:lnTo>
                      <a:lnTo>
                        <a:pt x="28" y="8"/>
                      </a:lnTo>
                      <a:lnTo>
                        <a:pt x="28" y="8"/>
                      </a:lnTo>
                      <a:lnTo>
                        <a:pt x="30" y="8"/>
                      </a:lnTo>
                      <a:lnTo>
                        <a:pt x="34" y="10"/>
                      </a:lnTo>
                      <a:lnTo>
                        <a:pt x="36" y="14"/>
                      </a:lnTo>
                      <a:lnTo>
                        <a:pt x="36" y="18"/>
                      </a:lnTo>
                      <a:lnTo>
                        <a:pt x="36" y="18"/>
                      </a:lnTo>
                      <a:lnTo>
                        <a:pt x="40" y="20"/>
                      </a:lnTo>
                      <a:lnTo>
                        <a:pt x="36" y="18"/>
                      </a:lnTo>
                      <a:lnTo>
                        <a:pt x="36" y="18"/>
                      </a:lnTo>
                      <a:lnTo>
                        <a:pt x="34" y="24"/>
                      </a:lnTo>
                      <a:lnTo>
                        <a:pt x="34" y="24"/>
                      </a:lnTo>
                      <a:lnTo>
                        <a:pt x="32" y="28"/>
                      </a:lnTo>
                      <a:lnTo>
                        <a:pt x="32" y="28"/>
                      </a:lnTo>
                      <a:lnTo>
                        <a:pt x="28" y="38"/>
                      </a:lnTo>
                      <a:lnTo>
                        <a:pt x="24" y="46"/>
                      </a:lnTo>
                      <a:lnTo>
                        <a:pt x="24" y="50"/>
                      </a:lnTo>
                      <a:lnTo>
                        <a:pt x="24" y="50"/>
                      </a:lnTo>
                      <a:lnTo>
                        <a:pt x="24" y="50"/>
                      </a:lnTo>
                      <a:lnTo>
                        <a:pt x="20" y="54"/>
                      </a:lnTo>
                      <a:lnTo>
                        <a:pt x="16" y="54"/>
                      </a:lnTo>
                      <a:lnTo>
                        <a:pt x="16" y="54"/>
                      </a:lnTo>
                      <a:lnTo>
                        <a:pt x="14" y="54"/>
                      </a:lnTo>
                      <a:lnTo>
                        <a:pt x="10" y="52"/>
                      </a:lnTo>
                      <a:lnTo>
                        <a:pt x="8" y="48"/>
                      </a:lnTo>
                      <a:lnTo>
                        <a:pt x="8" y="44"/>
                      </a:lnTo>
                      <a:lnTo>
                        <a:pt x="8" y="44"/>
                      </a:lnTo>
                      <a:lnTo>
                        <a:pt x="8" y="42"/>
                      </a:lnTo>
                      <a:lnTo>
                        <a:pt x="4" y="40"/>
                      </a:lnTo>
                      <a:lnTo>
                        <a:pt x="8" y="42"/>
                      </a:lnTo>
                      <a:lnTo>
                        <a:pt x="8" y="42"/>
                      </a:lnTo>
                      <a:lnTo>
                        <a:pt x="8" y="38"/>
                      </a:lnTo>
                      <a:lnTo>
                        <a:pt x="4" y="38"/>
                      </a:lnTo>
                      <a:lnTo>
                        <a:pt x="8" y="38"/>
                      </a:lnTo>
                      <a:lnTo>
                        <a:pt x="10" y="36"/>
                      </a:lnTo>
                      <a:lnTo>
                        <a:pt x="14" y="26"/>
                      </a:lnTo>
                      <a:lnTo>
                        <a:pt x="14" y="26"/>
                      </a:lnTo>
                      <a:lnTo>
                        <a:pt x="18" y="18"/>
                      </a:lnTo>
                      <a:lnTo>
                        <a:pt x="18" y="18"/>
                      </a:lnTo>
                      <a:lnTo>
                        <a:pt x="20" y="12"/>
                      </a:lnTo>
                      <a:lnTo>
                        <a:pt x="20" y="12"/>
                      </a:lnTo>
                      <a:lnTo>
                        <a:pt x="16" y="10"/>
                      </a:lnTo>
                      <a:lnTo>
                        <a:pt x="12" y="10"/>
                      </a:lnTo>
                      <a:lnTo>
                        <a:pt x="10" y="14"/>
                      </a:lnTo>
                      <a:lnTo>
                        <a:pt x="10" y="14"/>
                      </a:lnTo>
                      <a:lnTo>
                        <a:pt x="6" y="24"/>
                      </a:lnTo>
                      <a:lnTo>
                        <a:pt x="2" y="32"/>
                      </a:lnTo>
                      <a:lnTo>
                        <a:pt x="2" y="36"/>
                      </a:lnTo>
                      <a:lnTo>
                        <a:pt x="2" y="36"/>
                      </a:lnTo>
                      <a:lnTo>
                        <a:pt x="2" y="36"/>
                      </a:lnTo>
                      <a:lnTo>
                        <a:pt x="2" y="36"/>
                      </a:lnTo>
                      <a:lnTo>
                        <a:pt x="0" y="40"/>
                      </a:lnTo>
                      <a:lnTo>
                        <a:pt x="0" y="40"/>
                      </a:lnTo>
                      <a:lnTo>
                        <a:pt x="0" y="40"/>
                      </a:lnTo>
                      <a:lnTo>
                        <a:pt x="0" y="40"/>
                      </a:lnTo>
                      <a:lnTo>
                        <a:pt x="0" y="44"/>
                      </a:lnTo>
                      <a:lnTo>
                        <a:pt x="0" y="44"/>
                      </a:lnTo>
                      <a:lnTo>
                        <a:pt x="2" y="52"/>
                      </a:lnTo>
                      <a:lnTo>
                        <a:pt x="4" y="58"/>
                      </a:lnTo>
                      <a:lnTo>
                        <a:pt x="10" y="62"/>
                      </a:lnTo>
                      <a:lnTo>
                        <a:pt x="16" y="62"/>
                      </a:lnTo>
                      <a:lnTo>
                        <a:pt x="16" y="62"/>
                      </a:lnTo>
                      <a:lnTo>
                        <a:pt x="22" y="62"/>
                      </a:lnTo>
                      <a:lnTo>
                        <a:pt x="26" y="60"/>
                      </a:lnTo>
                      <a:lnTo>
                        <a:pt x="28" y="56"/>
                      </a:lnTo>
                      <a:lnTo>
                        <a:pt x="32" y="52"/>
                      </a:lnTo>
                      <a:lnTo>
                        <a:pt x="32" y="50"/>
                      </a:lnTo>
                      <a:lnTo>
                        <a:pt x="36" y="40"/>
                      </a:lnTo>
                      <a:lnTo>
                        <a:pt x="40" y="32"/>
                      </a:lnTo>
                      <a:lnTo>
                        <a:pt x="40" y="32"/>
                      </a:lnTo>
                      <a:lnTo>
                        <a:pt x="42" y="26"/>
                      </a:lnTo>
                      <a:lnTo>
                        <a:pt x="42" y="26"/>
                      </a:lnTo>
                      <a:lnTo>
                        <a:pt x="42" y="26"/>
                      </a:lnTo>
                      <a:lnTo>
                        <a:pt x="44" y="20"/>
                      </a:lnTo>
                      <a:lnTo>
                        <a:pt x="44" y="20"/>
                      </a:lnTo>
                      <a:lnTo>
                        <a:pt x="44" y="20"/>
                      </a:lnTo>
                      <a:lnTo>
                        <a:pt x="44" y="18"/>
                      </a:lnTo>
                      <a:lnTo>
                        <a:pt x="44" y="18"/>
                      </a:lnTo>
                      <a:lnTo>
                        <a:pt x="42" y="10"/>
                      </a:lnTo>
                      <a:lnTo>
                        <a:pt x="38" y="4"/>
                      </a:lnTo>
                      <a:lnTo>
                        <a:pt x="38" y="4"/>
                      </a:lnTo>
                      <a:lnTo>
                        <a:pt x="34" y="0"/>
                      </a:lnTo>
                      <a:lnTo>
                        <a:pt x="28" y="0"/>
                      </a:lnTo>
                      <a:lnTo>
                        <a:pt x="28" y="0"/>
                      </a:lnTo>
                      <a:lnTo>
                        <a:pt x="22" y="0"/>
                      </a:lnTo>
                      <a:lnTo>
                        <a:pt x="18" y="2"/>
                      </a:lnTo>
                      <a:lnTo>
                        <a:pt x="16" y="4"/>
                      </a:lnTo>
                      <a:lnTo>
                        <a:pt x="12" y="10"/>
                      </a:lnTo>
                      <a:lnTo>
                        <a:pt x="12" y="10"/>
                      </a:lnTo>
                      <a:lnTo>
                        <a:pt x="16"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69" name="Freeform 116"/>
                <p:cNvSpPr/>
                <p:nvPr/>
              </p:nvSpPr>
              <p:spPr bwMode="auto">
                <a:xfrm>
                  <a:off x="8550275" y="7816850"/>
                  <a:ext cx="60325" cy="88900"/>
                </a:xfrm>
                <a:custGeom>
                  <a:avLst/>
                  <a:gdLst>
                    <a:gd name="T0" fmla="*/ 14 w 38"/>
                    <a:gd name="T1" fmla="*/ 8 h 56"/>
                    <a:gd name="T2" fmla="*/ 14 w 38"/>
                    <a:gd name="T3" fmla="*/ 8 h 56"/>
                    <a:gd name="T4" fmla="*/ 18 w 38"/>
                    <a:gd name="T5" fmla="*/ 4 h 56"/>
                    <a:gd name="T6" fmla="*/ 20 w 38"/>
                    <a:gd name="T7" fmla="*/ 2 h 56"/>
                    <a:gd name="T8" fmla="*/ 24 w 38"/>
                    <a:gd name="T9" fmla="*/ 0 h 56"/>
                    <a:gd name="T10" fmla="*/ 28 w 38"/>
                    <a:gd name="T11" fmla="*/ 2 h 56"/>
                    <a:gd name="T12" fmla="*/ 28 w 38"/>
                    <a:gd name="T13" fmla="*/ 2 h 56"/>
                    <a:gd name="T14" fmla="*/ 34 w 38"/>
                    <a:gd name="T15" fmla="*/ 4 h 56"/>
                    <a:gd name="T16" fmla="*/ 36 w 38"/>
                    <a:gd name="T17" fmla="*/ 10 h 56"/>
                    <a:gd name="T18" fmla="*/ 38 w 38"/>
                    <a:gd name="T19" fmla="*/ 16 h 56"/>
                    <a:gd name="T20" fmla="*/ 36 w 38"/>
                    <a:gd name="T21" fmla="*/ 24 h 56"/>
                    <a:gd name="T22" fmla="*/ 32 w 38"/>
                    <a:gd name="T23" fmla="*/ 32 h 56"/>
                    <a:gd name="T24" fmla="*/ 26 w 38"/>
                    <a:gd name="T25" fmla="*/ 42 h 56"/>
                    <a:gd name="T26" fmla="*/ 22 w 38"/>
                    <a:gd name="T27" fmla="*/ 48 h 56"/>
                    <a:gd name="T28" fmla="*/ 22 w 38"/>
                    <a:gd name="T29" fmla="*/ 48 h 56"/>
                    <a:gd name="T30" fmla="*/ 20 w 38"/>
                    <a:gd name="T31" fmla="*/ 52 h 56"/>
                    <a:gd name="T32" fmla="*/ 16 w 38"/>
                    <a:gd name="T33" fmla="*/ 54 h 56"/>
                    <a:gd name="T34" fmla="*/ 12 w 38"/>
                    <a:gd name="T35" fmla="*/ 56 h 56"/>
                    <a:gd name="T36" fmla="*/ 8 w 38"/>
                    <a:gd name="T37" fmla="*/ 54 h 56"/>
                    <a:gd name="T38" fmla="*/ 6 w 38"/>
                    <a:gd name="T39" fmla="*/ 52 h 56"/>
                    <a:gd name="T40" fmla="*/ 2 w 38"/>
                    <a:gd name="T41" fmla="*/ 50 h 56"/>
                    <a:gd name="T42" fmla="*/ 0 w 38"/>
                    <a:gd name="T43" fmla="*/ 44 h 56"/>
                    <a:gd name="T44" fmla="*/ 0 w 38"/>
                    <a:gd name="T45" fmla="*/ 40 h 56"/>
                    <a:gd name="T46" fmla="*/ 0 w 38"/>
                    <a:gd name="T47" fmla="*/ 40 h 56"/>
                    <a:gd name="T48" fmla="*/ 2 w 38"/>
                    <a:gd name="T49" fmla="*/ 32 h 56"/>
                    <a:gd name="T50" fmla="*/ 6 w 38"/>
                    <a:gd name="T51" fmla="*/ 26 h 56"/>
                    <a:gd name="T52" fmla="*/ 10 w 38"/>
                    <a:gd name="T53" fmla="*/ 16 h 56"/>
                    <a:gd name="T54" fmla="*/ 14 w 38"/>
                    <a:gd name="T55" fmla="*/ 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56">
                      <a:moveTo>
                        <a:pt x="14" y="8"/>
                      </a:moveTo>
                      <a:lnTo>
                        <a:pt x="14" y="8"/>
                      </a:lnTo>
                      <a:lnTo>
                        <a:pt x="18" y="4"/>
                      </a:lnTo>
                      <a:lnTo>
                        <a:pt x="20" y="2"/>
                      </a:lnTo>
                      <a:lnTo>
                        <a:pt x="24" y="0"/>
                      </a:lnTo>
                      <a:lnTo>
                        <a:pt x="28" y="2"/>
                      </a:lnTo>
                      <a:lnTo>
                        <a:pt x="28" y="2"/>
                      </a:lnTo>
                      <a:lnTo>
                        <a:pt x="34" y="4"/>
                      </a:lnTo>
                      <a:lnTo>
                        <a:pt x="36" y="10"/>
                      </a:lnTo>
                      <a:lnTo>
                        <a:pt x="38" y="16"/>
                      </a:lnTo>
                      <a:lnTo>
                        <a:pt x="36" y="24"/>
                      </a:lnTo>
                      <a:lnTo>
                        <a:pt x="32" y="32"/>
                      </a:lnTo>
                      <a:lnTo>
                        <a:pt x="26" y="42"/>
                      </a:lnTo>
                      <a:lnTo>
                        <a:pt x="22" y="48"/>
                      </a:lnTo>
                      <a:lnTo>
                        <a:pt x="22" y="48"/>
                      </a:lnTo>
                      <a:lnTo>
                        <a:pt x="20" y="52"/>
                      </a:lnTo>
                      <a:lnTo>
                        <a:pt x="16" y="54"/>
                      </a:lnTo>
                      <a:lnTo>
                        <a:pt x="12" y="56"/>
                      </a:lnTo>
                      <a:lnTo>
                        <a:pt x="8" y="54"/>
                      </a:lnTo>
                      <a:lnTo>
                        <a:pt x="6" y="52"/>
                      </a:lnTo>
                      <a:lnTo>
                        <a:pt x="2" y="50"/>
                      </a:lnTo>
                      <a:lnTo>
                        <a:pt x="0" y="44"/>
                      </a:lnTo>
                      <a:lnTo>
                        <a:pt x="0" y="40"/>
                      </a:lnTo>
                      <a:lnTo>
                        <a:pt x="0" y="40"/>
                      </a:lnTo>
                      <a:lnTo>
                        <a:pt x="2" y="32"/>
                      </a:lnTo>
                      <a:lnTo>
                        <a:pt x="6" y="26"/>
                      </a:lnTo>
                      <a:lnTo>
                        <a:pt x="10" y="16"/>
                      </a:lnTo>
                      <a:lnTo>
                        <a:pt x="14"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0" name="Freeform 117"/>
                <p:cNvSpPr/>
                <p:nvPr/>
              </p:nvSpPr>
              <p:spPr bwMode="auto">
                <a:xfrm>
                  <a:off x="8543925" y="7810500"/>
                  <a:ext cx="73025" cy="101600"/>
                </a:xfrm>
                <a:custGeom>
                  <a:avLst/>
                  <a:gdLst>
                    <a:gd name="T0" fmla="*/ 22 w 46"/>
                    <a:gd name="T1" fmla="*/ 14 h 64"/>
                    <a:gd name="T2" fmla="*/ 26 w 46"/>
                    <a:gd name="T3" fmla="*/ 10 h 64"/>
                    <a:gd name="T4" fmla="*/ 30 w 46"/>
                    <a:gd name="T5" fmla="*/ 10 h 64"/>
                    <a:gd name="T6" fmla="*/ 30 w 46"/>
                    <a:gd name="T7" fmla="*/ 10 h 64"/>
                    <a:gd name="T8" fmla="*/ 36 w 46"/>
                    <a:gd name="T9" fmla="*/ 12 h 64"/>
                    <a:gd name="T10" fmla="*/ 38 w 46"/>
                    <a:gd name="T11" fmla="*/ 20 h 64"/>
                    <a:gd name="T12" fmla="*/ 36 w 46"/>
                    <a:gd name="T13" fmla="*/ 26 h 64"/>
                    <a:gd name="T14" fmla="*/ 26 w 46"/>
                    <a:gd name="T15" fmla="*/ 44 h 64"/>
                    <a:gd name="T16" fmla="*/ 26 w 46"/>
                    <a:gd name="T17" fmla="*/ 52 h 64"/>
                    <a:gd name="T18" fmla="*/ 24 w 46"/>
                    <a:gd name="T19" fmla="*/ 50 h 64"/>
                    <a:gd name="T20" fmla="*/ 16 w 46"/>
                    <a:gd name="T21" fmla="*/ 56 h 64"/>
                    <a:gd name="T22" fmla="*/ 14 w 46"/>
                    <a:gd name="T23" fmla="*/ 54 h 64"/>
                    <a:gd name="T24" fmla="*/ 8 w 46"/>
                    <a:gd name="T25" fmla="*/ 48 h 64"/>
                    <a:gd name="T26" fmla="*/ 8 w 46"/>
                    <a:gd name="T27" fmla="*/ 44 h 64"/>
                    <a:gd name="T28" fmla="*/ 8 w 46"/>
                    <a:gd name="T29" fmla="*/ 44 h 64"/>
                    <a:gd name="T30" fmla="*/ 8 w 46"/>
                    <a:gd name="T31" fmla="*/ 38 h 64"/>
                    <a:gd name="T32" fmla="*/ 12 w 46"/>
                    <a:gd name="T33" fmla="*/ 32 h 64"/>
                    <a:gd name="T34" fmla="*/ 18 w 46"/>
                    <a:gd name="T35" fmla="*/ 22 h 64"/>
                    <a:gd name="T36" fmla="*/ 22 w 46"/>
                    <a:gd name="T37" fmla="*/ 14 h 64"/>
                    <a:gd name="T38" fmla="*/ 14 w 46"/>
                    <a:gd name="T39" fmla="*/ 10 h 64"/>
                    <a:gd name="T40" fmla="*/ 6 w 46"/>
                    <a:gd name="T41" fmla="*/ 28 h 64"/>
                    <a:gd name="T42" fmla="*/ 6 w 46"/>
                    <a:gd name="T43" fmla="*/ 36 h 64"/>
                    <a:gd name="T44" fmla="*/ 2 w 46"/>
                    <a:gd name="T45" fmla="*/ 34 h 64"/>
                    <a:gd name="T46" fmla="*/ 0 w 46"/>
                    <a:gd name="T47" fmla="*/ 44 h 64"/>
                    <a:gd name="T48" fmla="*/ 0 w 46"/>
                    <a:gd name="T49" fmla="*/ 44 h 64"/>
                    <a:gd name="T50" fmla="*/ 2 w 46"/>
                    <a:gd name="T51" fmla="*/ 52 h 64"/>
                    <a:gd name="T52" fmla="*/ 4 w 46"/>
                    <a:gd name="T53" fmla="*/ 58 h 64"/>
                    <a:gd name="T54" fmla="*/ 16 w 46"/>
                    <a:gd name="T55" fmla="*/ 64 h 64"/>
                    <a:gd name="T56" fmla="*/ 24 w 46"/>
                    <a:gd name="T57" fmla="*/ 60 h 64"/>
                    <a:gd name="T58" fmla="*/ 30 w 46"/>
                    <a:gd name="T59" fmla="*/ 54 h 64"/>
                    <a:gd name="T60" fmla="*/ 34 w 46"/>
                    <a:gd name="T61" fmla="*/ 48 h 64"/>
                    <a:gd name="T62" fmla="*/ 38 w 46"/>
                    <a:gd name="T63" fmla="*/ 38 h 64"/>
                    <a:gd name="T64" fmla="*/ 44 w 46"/>
                    <a:gd name="T65" fmla="*/ 30 h 64"/>
                    <a:gd name="T66" fmla="*/ 46 w 46"/>
                    <a:gd name="T67" fmla="*/ 24 h 64"/>
                    <a:gd name="T68" fmla="*/ 46 w 46"/>
                    <a:gd name="T69" fmla="*/ 20 h 64"/>
                    <a:gd name="T70" fmla="*/ 42 w 46"/>
                    <a:gd name="T71" fmla="*/ 8 h 64"/>
                    <a:gd name="T72" fmla="*/ 38 w 46"/>
                    <a:gd name="T73" fmla="*/ 4 h 64"/>
                    <a:gd name="T74" fmla="*/ 32 w 46"/>
                    <a:gd name="T75" fmla="*/ 6 h 64"/>
                    <a:gd name="T76" fmla="*/ 34 w 46"/>
                    <a:gd name="T77" fmla="*/ 2 h 64"/>
                    <a:gd name="T78" fmla="*/ 28 w 46"/>
                    <a:gd name="T79" fmla="*/ 0 h 64"/>
                    <a:gd name="T80" fmla="*/ 20 w 46"/>
                    <a:gd name="T81" fmla="*/ 4 h 64"/>
                    <a:gd name="T82" fmla="*/ 14 w 46"/>
                    <a:gd name="T83" fmla="*/ 1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 h="64">
                      <a:moveTo>
                        <a:pt x="18" y="12"/>
                      </a:moveTo>
                      <a:lnTo>
                        <a:pt x="22" y="14"/>
                      </a:lnTo>
                      <a:lnTo>
                        <a:pt x="22" y="14"/>
                      </a:lnTo>
                      <a:lnTo>
                        <a:pt x="26" y="10"/>
                      </a:lnTo>
                      <a:lnTo>
                        <a:pt x="28" y="8"/>
                      </a:lnTo>
                      <a:lnTo>
                        <a:pt x="30" y="10"/>
                      </a:lnTo>
                      <a:lnTo>
                        <a:pt x="30" y="10"/>
                      </a:lnTo>
                      <a:lnTo>
                        <a:pt x="30" y="10"/>
                      </a:lnTo>
                      <a:lnTo>
                        <a:pt x="30" y="10"/>
                      </a:lnTo>
                      <a:lnTo>
                        <a:pt x="36" y="12"/>
                      </a:lnTo>
                      <a:lnTo>
                        <a:pt x="36" y="12"/>
                      </a:lnTo>
                      <a:lnTo>
                        <a:pt x="38" y="20"/>
                      </a:lnTo>
                      <a:lnTo>
                        <a:pt x="38" y="20"/>
                      </a:lnTo>
                      <a:lnTo>
                        <a:pt x="36" y="26"/>
                      </a:lnTo>
                      <a:lnTo>
                        <a:pt x="32" y="34"/>
                      </a:lnTo>
                      <a:lnTo>
                        <a:pt x="26" y="44"/>
                      </a:lnTo>
                      <a:lnTo>
                        <a:pt x="24" y="50"/>
                      </a:lnTo>
                      <a:lnTo>
                        <a:pt x="26" y="52"/>
                      </a:lnTo>
                      <a:lnTo>
                        <a:pt x="24" y="50"/>
                      </a:lnTo>
                      <a:lnTo>
                        <a:pt x="24" y="50"/>
                      </a:lnTo>
                      <a:lnTo>
                        <a:pt x="20" y="54"/>
                      </a:lnTo>
                      <a:lnTo>
                        <a:pt x="16" y="56"/>
                      </a:lnTo>
                      <a:lnTo>
                        <a:pt x="16" y="56"/>
                      </a:lnTo>
                      <a:lnTo>
                        <a:pt x="14" y="54"/>
                      </a:lnTo>
                      <a:lnTo>
                        <a:pt x="10" y="52"/>
                      </a:lnTo>
                      <a:lnTo>
                        <a:pt x="8" y="48"/>
                      </a:lnTo>
                      <a:lnTo>
                        <a:pt x="8" y="44"/>
                      </a:lnTo>
                      <a:lnTo>
                        <a:pt x="8" y="44"/>
                      </a:lnTo>
                      <a:lnTo>
                        <a:pt x="4" y="44"/>
                      </a:lnTo>
                      <a:lnTo>
                        <a:pt x="8" y="44"/>
                      </a:lnTo>
                      <a:lnTo>
                        <a:pt x="8" y="44"/>
                      </a:lnTo>
                      <a:lnTo>
                        <a:pt x="8" y="38"/>
                      </a:lnTo>
                      <a:lnTo>
                        <a:pt x="8" y="38"/>
                      </a:lnTo>
                      <a:lnTo>
                        <a:pt x="12" y="32"/>
                      </a:lnTo>
                      <a:lnTo>
                        <a:pt x="12" y="32"/>
                      </a:lnTo>
                      <a:lnTo>
                        <a:pt x="18" y="22"/>
                      </a:lnTo>
                      <a:lnTo>
                        <a:pt x="22" y="14"/>
                      </a:lnTo>
                      <a:lnTo>
                        <a:pt x="22" y="14"/>
                      </a:lnTo>
                      <a:lnTo>
                        <a:pt x="18" y="12"/>
                      </a:lnTo>
                      <a:lnTo>
                        <a:pt x="14" y="10"/>
                      </a:lnTo>
                      <a:lnTo>
                        <a:pt x="10" y="18"/>
                      </a:lnTo>
                      <a:lnTo>
                        <a:pt x="6" y="28"/>
                      </a:lnTo>
                      <a:lnTo>
                        <a:pt x="2" y="34"/>
                      </a:lnTo>
                      <a:lnTo>
                        <a:pt x="6" y="36"/>
                      </a:lnTo>
                      <a:lnTo>
                        <a:pt x="2" y="34"/>
                      </a:lnTo>
                      <a:lnTo>
                        <a:pt x="2" y="34"/>
                      </a:lnTo>
                      <a:lnTo>
                        <a:pt x="0" y="44"/>
                      </a:lnTo>
                      <a:lnTo>
                        <a:pt x="0" y="44"/>
                      </a:lnTo>
                      <a:lnTo>
                        <a:pt x="0" y="44"/>
                      </a:lnTo>
                      <a:lnTo>
                        <a:pt x="0" y="44"/>
                      </a:lnTo>
                      <a:lnTo>
                        <a:pt x="0" y="44"/>
                      </a:lnTo>
                      <a:lnTo>
                        <a:pt x="2" y="52"/>
                      </a:lnTo>
                      <a:lnTo>
                        <a:pt x="4" y="58"/>
                      </a:lnTo>
                      <a:lnTo>
                        <a:pt x="4" y="58"/>
                      </a:lnTo>
                      <a:lnTo>
                        <a:pt x="10" y="62"/>
                      </a:lnTo>
                      <a:lnTo>
                        <a:pt x="16" y="64"/>
                      </a:lnTo>
                      <a:lnTo>
                        <a:pt x="16" y="64"/>
                      </a:lnTo>
                      <a:lnTo>
                        <a:pt x="24" y="60"/>
                      </a:lnTo>
                      <a:lnTo>
                        <a:pt x="28" y="58"/>
                      </a:lnTo>
                      <a:lnTo>
                        <a:pt x="30" y="54"/>
                      </a:lnTo>
                      <a:lnTo>
                        <a:pt x="30" y="54"/>
                      </a:lnTo>
                      <a:lnTo>
                        <a:pt x="34" y="48"/>
                      </a:lnTo>
                      <a:lnTo>
                        <a:pt x="38" y="38"/>
                      </a:lnTo>
                      <a:lnTo>
                        <a:pt x="38" y="38"/>
                      </a:lnTo>
                      <a:lnTo>
                        <a:pt x="44" y="30"/>
                      </a:lnTo>
                      <a:lnTo>
                        <a:pt x="44" y="30"/>
                      </a:lnTo>
                      <a:lnTo>
                        <a:pt x="44" y="30"/>
                      </a:lnTo>
                      <a:lnTo>
                        <a:pt x="46" y="24"/>
                      </a:lnTo>
                      <a:lnTo>
                        <a:pt x="46" y="20"/>
                      </a:lnTo>
                      <a:lnTo>
                        <a:pt x="46" y="20"/>
                      </a:lnTo>
                      <a:lnTo>
                        <a:pt x="44" y="14"/>
                      </a:lnTo>
                      <a:lnTo>
                        <a:pt x="42" y="8"/>
                      </a:lnTo>
                      <a:lnTo>
                        <a:pt x="42" y="8"/>
                      </a:lnTo>
                      <a:lnTo>
                        <a:pt x="38" y="4"/>
                      </a:lnTo>
                      <a:lnTo>
                        <a:pt x="34" y="2"/>
                      </a:lnTo>
                      <a:lnTo>
                        <a:pt x="32" y="6"/>
                      </a:lnTo>
                      <a:lnTo>
                        <a:pt x="34" y="2"/>
                      </a:lnTo>
                      <a:lnTo>
                        <a:pt x="34" y="2"/>
                      </a:lnTo>
                      <a:lnTo>
                        <a:pt x="28" y="0"/>
                      </a:lnTo>
                      <a:lnTo>
                        <a:pt x="28" y="0"/>
                      </a:lnTo>
                      <a:lnTo>
                        <a:pt x="24" y="2"/>
                      </a:lnTo>
                      <a:lnTo>
                        <a:pt x="20" y="4"/>
                      </a:lnTo>
                      <a:lnTo>
                        <a:pt x="14" y="10"/>
                      </a:lnTo>
                      <a:lnTo>
                        <a:pt x="14" y="10"/>
                      </a:lnTo>
                      <a:lnTo>
                        <a:pt x="18" y="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1" name="Freeform 118"/>
                <p:cNvSpPr/>
                <p:nvPr/>
              </p:nvSpPr>
              <p:spPr bwMode="auto">
                <a:xfrm>
                  <a:off x="8680450" y="7588250"/>
                  <a:ext cx="60325" cy="82550"/>
                </a:xfrm>
                <a:custGeom>
                  <a:avLst/>
                  <a:gdLst>
                    <a:gd name="T0" fmla="*/ 16 w 38"/>
                    <a:gd name="T1" fmla="*/ 6 h 52"/>
                    <a:gd name="T2" fmla="*/ 16 w 38"/>
                    <a:gd name="T3" fmla="*/ 6 h 52"/>
                    <a:gd name="T4" fmla="*/ 20 w 38"/>
                    <a:gd name="T5" fmla="*/ 2 h 52"/>
                    <a:gd name="T6" fmla="*/ 24 w 38"/>
                    <a:gd name="T7" fmla="*/ 0 h 52"/>
                    <a:gd name="T8" fmla="*/ 28 w 38"/>
                    <a:gd name="T9" fmla="*/ 0 h 52"/>
                    <a:gd name="T10" fmla="*/ 32 w 38"/>
                    <a:gd name="T11" fmla="*/ 2 h 52"/>
                    <a:gd name="T12" fmla="*/ 36 w 38"/>
                    <a:gd name="T13" fmla="*/ 4 h 52"/>
                    <a:gd name="T14" fmla="*/ 38 w 38"/>
                    <a:gd name="T15" fmla="*/ 10 h 52"/>
                    <a:gd name="T16" fmla="*/ 38 w 38"/>
                    <a:gd name="T17" fmla="*/ 14 h 52"/>
                    <a:gd name="T18" fmla="*/ 38 w 38"/>
                    <a:gd name="T19" fmla="*/ 20 h 52"/>
                    <a:gd name="T20" fmla="*/ 38 w 38"/>
                    <a:gd name="T21" fmla="*/ 20 h 52"/>
                    <a:gd name="T22" fmla="*/ 36 w 38"/>
                    <a:gd name="T23" fmla="*/ 24 h 52"/>
                    <a:gd name="T24" fmla="*/ 34 w 38"/>
                    <a:gd name="T25" fmla="*/ 26 h 52"/>
                    <a:gd name="T26" fmla="*/ 28 w 38"/>
                    <a:gd name="T27" fmla="*/ 36 h 52"/>
                    <a:gd name="T28" fmla="*/ 24 w 38"/>
                    <a:gd name="T29" fmla="*/ 46 h 52"/>
                    <a:gd name="T30" fmla="*/ 22 w 38"/>
                    <a:gd name="T31" fmla="*/ 46 h 52"/>
                    <a:gd name="T32" fmla="*/ 22 w 38"/>
                    <a:gd name="T33" fmla="*/ 46 h 52"/>
                    <a:gd name="T34" fmla="*/ 18 w 38"/>
                    <a:gd name="T35" fmla="*/ 50 h 52"/>
                    <a:gd name="T36" fmla="*/ 14 w 38"/>
                    <a:gd name="T37" fmla="*/ 52 h 52"/>
                    <a:gd name="T38" fmla="*/ 10 w 38"/>
                    <a:gd name="T39" fmla="*/ 52 h 52"/>
                    <a:gd name="T40" fmla="*/ 6 w 38"/>
                    <a:gd name="T41" fmla="*/ 52 h 52"/>
                    <a:gd name="T42" fmla="*/ 4 w 38"/>
                    <a:gd name="T43" fmla="*/ 48 h 52"/>
                    <a:gd name="T44" fmla="*/ 0 w 38"/>
                    <a:gd name="T45" fmla="*/ 46 h 52"/>
                    <a:gd name="T46" fmla="*/ 0 w 38"/>
                    <a:gd name="T47" fmla="*/ 40 h 52"/>
                    <a:gd name="T48" fmla="*/ 0 w 38"/>
                    <a:gd name="T49" fmla="*/ 34 h 52"/>
                    <a:gd name="T50" fmla="*/ 0 w 38"/>
                    <a:gd name="T51" fmla="*/ 34 h 52"/>
                    <a:gd name="T52" fmla="*/ 2 w 38"/>
                    <a:gd name="T53" fmla="*/ 30 h 52"/>
                    <a:gd name="T54" fmla="*/ 2 w 38"/>
                    <a:gd name="T55" fmla="*/ 28 h 52"/>
                    <a:gd name="T56" fmla="*/ 8 w 38"/>
                    <a:gd name="T57" fmla="*/ 18 h 52"/>
                    <a:gd name="T58" fmla="*/ 14 w 38"/>
                    <a:gd name="T59" fmla="*/ 8 h 52"/>
                    <a:gd name="T60" fmla="*/ 16 w 38"/>
                    <a:gd name="T61"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 h="52">
                      <a:moveTo>
                        <a:pt x="16" y="6"/>
                      </a:moveTo>
                      <a:lnTo>
                        <a:pt x="16" y="6"/>
                      </a:lnTo>
                      <a:lnTo>
                        <a:pt x="20" y="2"/>
                      </a:lnTo>
                      <a:lnTo>
                        <a:pt x="24" y="0"/>
                      </a:lnTo>
                      <a:lnTo>
                        <a:pt x="28" y="0"/>
                      </a:lnTo>
                      <a:lnTo>
                        <a:pt x="32" y="2"/>
                      </a:lnTo>
                      <a:lnTo>
                        <a:pt x="36" y="4"/>
                      </a:lnTo>
                      <a:lnTo>
                        <a:pt x="38" y="10"/>
                      </a:lnTo>
                      <a:lnTo>
                        <a:pt x="38" y="14"/>
                      </a:lnTo>
                      <a:lnTo>
                        <a:pt x="38" y="20"/>
                      </a:lnTo>
                      <a:lnTo>
                        <a:pt x="38" y="20"/>
                      </a:lnTo>
                      <a:lnTo>
                        <a:pt x="36" y="24"/>
                      </a:lnTo>
                      <a:lnTo>
                        <a:pt x="34" y="26"/>
                      </a:lnTo>
                      <a:lnTo>
                        <a:pt x="28" y="36"/>
                      </a:lnTo>
                      <a:lnTo>
                        <a:pt x="24" y="46"/>
                      </a:lnTo>
                      <a:lnTo>
                        <a:pt x="22" y="46"/>
                      </a:lnTo>
                      <a:lnTo>
                        <a:pt x="22" y="46"/>
                      </a:lnTo>
                      <a:lnTo>
                        <a:pt x="18" y="50"/>
                      </a:lnTo>
                      <a:lnTo>
                        <a:pt x="14" y="52"/>
                      </a:lnTo>
                      <a:lnTo>
                        <a:pt x="10" y="52"/>
                      </a:lnTo>
                      <a:lnTo>
                        <a:pt x="6" y="52"/>
                      </a:lnTo>
                      <a:lnTo>
                        <a:pt x="4" y="48"/>
                      </a:lnTo>
                      <a:lnTo>
                        <a:pt x="0" y="46"/>
                      </a:lnTo>
                      <a:lnTo>
                        <a:pt x="0" y="40"/>
                      </a:lnTo>
                      <a:lnTo>
                        <a:pt x="0" y="34"/>
                      </a:lnTo>
                      <a:lnTo>
                        <a:pt x="0" y="34"/>
                      </a:lnTo>
                      <a:lnTo>
                        <a:pt x="2" y="30"/>
                      </a:lnTo>
                      <a:lnTo>
                        <a:pt x="2" y="28"/>
                      </a:lnTo>
                      <a:lnTo>
                        <a:pt x="8" y="18"/>
                      </a:lnTo>
                      <a:lnTo>
                        <a:pt x="14" y="8"/>
                      </a:lnTo>
                      <a:lnTo>
                        <a:pt x="16"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2" name="Freeform 119"/>
                <p:cNvSpPr/>
                <p:nvPr/>
              </p:nvSpPr>
              <p:spPr bwMode="auto">
                <a:xfrm>
                  <a:off x="8674100" y="7581900"/>
                  <a:ext cx="73025" cy="95250"/>
                </a:xfrm>
                <a:custGeom>
                  <a:avLst/>
                  <a:gdLst>
                    <a:gd name="T0" fmla="*/ 24 w 46"/>
                    <a:gd name="T1" fmla="*/ 12 h 60"/>
                    <a:gd name="T2" fmla="*/ 26 w 46"/>
                    <a:gd name="T3" fmla="*/ 8 h 60"/>
                    <a:gd name="T4" fmla="*/ 30 w 46"/>
                    <a:gd name="T5" fmla="*/ 8 h 60"/>
                    <a:gd name="T6" fmla="*/ 36 w 46"/>
                    <a:gd name="T7" fmla="*/ 10 h 60"/>
                    <a:gd name="T8" fmla="*/ 38 w 46"/>
                    <a:gd name="T9" fmla="*/ 14 h 60"/>
                    <a:gd name="T10" fmla="*/ 38 w 46"/>
                    <a:gd name="T11" fmla="*/ 18 h 60"/>
                    <a:gd name="T12" fmla="*/ 42 w 46"/>
                    <a:gd name="T13" fmla="*/ 24 h 60"/>
                    <a:gd name="T14" fmla="*/ 38 w 46"/>
                    <a:gd name="T15" fmla="*/ 24 h 60"/>
                    <a:gd name="T16" fmla="*/ 40 w 46"/>
                    <a:gd name="T17" fmla="*/ 28 h 60"/>
                    <a:gd name="T18" fmla="*/ 36 w 46"/>
                    <a:gd name="T19" fmla="*/ 28 h 60"/>
                    <a:gd name="T20" fmla="*/ 30 w 46"/>
                    <a:gd name="T21" fmla="*/ 38 h 60"/>
                    <a:gd name="T22" fmla="*/ 24 w 46"/>
                    <a:gd name="T23" fmla="*/ 46 h 60"/>
                    <a:gd name="T24" fmla="*/ 22 w 46"/>
                    <a:gd name="T25" fmla="*/ 48 h 60"/>
                    <a:gd name="T26" fmla="*/ 20 w 46"/>
                    <a:gd name="T27" fmla="*/ 52 h 60"/>
                    <a:gd name="T28" fmla="*/ 16 w 46"/>
                    <a:gd name="T29" fmla="*/ 52 h 60"/>
                    <a:gd name="T30" fmla="*/ 10 w 46"/>
                    <a:gd name="T31" fmla="*/ 50 h 60"/>
                    <a:gd name="T32" fmla="*/ 8 w 46"/>
                    <a:gd name="T33" fmla="*/ 46 h 60"/>
                    <a:gd name="T34" fmla="*/ 8 w 46"/>
                    <a:gd name="T35" fmla="*/ 42 h 60"/>
                    <a:gd name="T36" fmla="*/ 4 w 46"/>
                    <a:gd name="T37" fmla="*/ 38 h 60"/>
                    <a:gd name="T38" fmla="*/ 8 w 46"/>
                    <a:gd name="T39" fmla="*/ 40 h 60"/>
                    <a:gd name="T40" fmla="*/ 6 w 46"/>
                    <a:gd name="T41" fmla="*/ 34 h 60"/>
                    <a:gd name="T42" fmla="*/ 10 w 46"/>
                    <a:gd name="T43" fmla="*/ 34 h 60"/>
                    <a:gd name="T44" fmla="*/ 16 w 46"/>
                    <a:gd name="T45" fmla="*/ 24 h 60"/>
                    <a:gd name="T46" fmla="*/ 24 w 46"/>
                    <a:gd name="T47" fmla="*/ 12 h 60"/>
                    <a:gd name="T48" fmla="*/ 24 w 46"/>
                    <a:gd name="T49" fmla="*/ 12 h 60"/>
                    <a:gd name="T50" fmla="*/ 16 w 46"/>
                    <a:gd name="T51" fmla="*/ 8 h 60"/>
                    <a:gd name="T52" fmla="*/ 14 w 46"/>
                    <a:gd name="T53" fmla="*/ 12 h 60"/>
                    <a:gd name="T54" fmla="*/ 8 w 46"/>
                    <a:gd name="T55" fmla="*/ 20 h 60"/>
                    <a:gd name="T56" fmla="*/ 4 w 46"/>
                    <a:gd name="T57" fmla="*/ 30 h 60"/>
                    <a:gd name="T58" fmla="*/ 2 w 46"/>
                    <a:gd name="T59" fmla="*/ 32 h 60"/>
                    <a:gd name="T60" fmla="*/ 2 w 46"/>
                    <a:gd name="T61" fmla="*/ 32 h 60"/>
                    <a:gd name="T62" fmla="*/ 0 w 46"/>
                    <a:gd name="T63" fmla="*/ 38 h 60"/>
                    <a:gd name="T64" fmla="*/ 0 w 46"/>
                    <a:gd name="T65" fmla="*/ 38 h 60"/>
                    <a:gd name="T66" fmla="*/ 0 w 46"/>
                    <a:gd name="T67" fmla="*/ 42 h 60"/>
                    <a:gd name="T68" fmla="*/ 4 w 46"/>
                    <a:gd name="T69" fmla="*/ 56 h 60"/>
                    <a:gd name="T70" fmla="*/ 16 w 46"/>
                    <a:gd name="T71" fmla="*/ 60 h 60"/>
                    <a:gd name="T72" fmla="*/ 24 w 46"/>
                    <a:gd name="T73" fmla="*/ 58 h 60"/>
                    <a:gd name="T74" fmla="*/ 30 w 46"/>
                    <a:gd name="T75" fmla="*/ 52 h 60"/>
                    <a:gd name="T76" fmla="*/ 36 w 46"/>
                    <a:gd name="T77" fmla="*/ 42 h 60"/>
                    <a:gd name="T78" fmla="*/ 44 w 46"/>
                    <a:gd name="T79" fmla="*/ 30 h 60"/>
                    <a:gd name="T80" fmla="*/ 44 w 46"/>
                    <a:gd name="T81" fmla="*/ 30 h 60"/>
                    <a:gd name="T82" fmla="*/ 46 w 46"/>
                    <a:gd name="T83" fmla="*/ 26 h 60"/>
                    <a:gd name="T84" fmla="*/ 46 w 46"/>
                    <a:gd name="T85" fmla="*/ 26 h 60"/>
                    <a:gd name="T86" fmla="*/ 46 w 46"/>
                    <a:gd name="T87" fmla="*/ 18 h 60"/>
                    <a:gd name="T88" fmla="*/ 46 w 46"/>
                    <a:gd name="T89" fmla="*/ 12 h 60"/>
                    <a:gd name="T90" fmla="*/ 36 w 46"/>
                    <a:gd name="T91" fmla="*/ 2 h 60"/>
                    <a:gd name="T92" fmla="*/ 30 w 46"/>
                    <a:gd name="T93" fmla="*/ 0 h 60"/>
                    <a:gd name="T94" fmla="*/ 16 w 46"/>
                    <a:gd name="T95" fmla="*/ 8 h 60"/>
                    <a:gd name="T96" fmla="*/ 20 w 46"/>
                    <a:gd name="T97"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60">
                      <a:moveTo>
                        <a:pt x="20" y="10"/>
                      </a:moveTo>
                      <a:lnTo>
                        <a:pt x="24" y="12"/>
                      </a:lnTo>
                      <a:lnTo>
                        <a:pt x="24" y="12"/>
                      </a:lnTo>
                      <a:lnTo>
                        <a:pt x="26" y="8"/>
                      </a:lnTo>
                      <a:lnTo>
                        <a:pt x="30" y="8"/>
                      </a:lnTo>
                      <a:lnTo>
                        <a:pt x="30" y="8"/>
                      </a:lnTo>
                      <a:lnTo>
                        <a:pt x="32" y="8"/>
                      </a:lnTo>
                      <a:lnTo>
                        <a:pt x="36" y="10"/>
                      </a:lnTo>
                      <a:lnTo>
                        <a:pt x="36" y="10"/>
                      </a:lnTo>
                      <a:lnTo>
                        <a:pt x="38" y="14"/>
                      </a:lnTo>
                      <a:lnTo>
                        <a:pt x="38" y="18"/>
                      </a:lnTo>
                      <a:lnTo>
                        <a:pt x="38" y="18"/>
                      </a:lnTo>
                      <a:lnTo>
                        <a:pt x="38" y="24"/>
                      </a:lnTo>
                      <a:lnTo>
                        <a:pt x="42" y="24"/>
                      </a:lnTo>
                      <a:lnTo>
                        <a:pt x="38" y="24"/>
                      </a:lnTo>
                      <a:lnTo>
                        <a:pt x="38" y="24"/>
                      </a:lnTo>
                      <a:lnTo>
                        <a:pt x="36" y="26"/>
                      </a:lnTo>
                      <a:lnTo>
                        <a:pt x="40" y="28"/>
                      </a:lnTo>
                      <a:lnTo>
                        <a:pt x="36" y="26"/>
                      </a:lnTo>
                      <a:lnTo>
                        <a:pt x="36" y="28"/>
                      </a:lnTo>
                      <a:lnTo>
                        <a:pt x="36" y="28"/>
                      </a:lnTo>
                      <a:lnTo>
                        <a:pt x="30" y="38"/>
                      </a:lnTo>
                      <a:lnTo>
                        <a:pt x="30" y="38"/>
                      </a:lnTo>
                      <a:lnTo>
                        <a:pt x="24" y="46"/>
                      </a:lnTo>
                      <a:lnTo>
                        <a:pt x="22" y="48"/>
                      </a:lnTo>
                      <a:lnTo>
                        <a:pt x="22" y="48"/>
                      </a:lnTo>
                      <a:lnTo>
                        <a:pt x="22" y="48"/>
                      </a:lnTo>
                      <a:lnTo>
                        <a:pt x="20" y="52"/>
                      </a:lnTo>
                      <a:lnTo>
                        <a:pt x="16" y="52"/>
                      </a:lnTo>
                      <a:lnTo>
                        <a:pt x="16" y="52"/>
                      </a:lnTo>
                      <a:lnTo>
                        <a:pt x="14" y="52"/>
                      </a:lnTo>
                      <a:lnTo>
                        <a:pt x="10" y="50"/>
                      </a:lnTo>
                      <a:lnTo>
                        <a:pt x="10" y="50"/>
                      </a:lnTo>
                      <a:lnTo>
                        <a:pt x="8" y="46"/>
                      </a:lnTo>
                      <a:lnTo>
                        <a:pt x="8" y="42"/>
                      </a:lnTo>
                      <a:lnTo>
                        <a:pt x="8" y="42"/>
                      </a:lnTo>
                      <a:lnTo>
                        <a:pt x="8" y="40"/>
                      </a:lnTo>
                      <a:lnTo>
                        <a:pt x="4" y="38"/>
                      </a:lnTo>
                      <a:lnTo>
                        <a:pt x="8" y="40"/>
                      </a:lnTo>
                      <a:lnTo>
                        <a:pt x="8" y="40"/>
                      </a:lnTo>
                      <a:lnTo>
                        <a:pt x="8" y="36"/>
                      </a:lnTo>
                      <a:lnTo>
                        <a:pt x="6" y="34"/>
                      </a:lnTo>
                      <a:lnTo>
                        <a:pt x="8" y="36"/>
                      </a:lnTo>
                      <a:lnTo>
                        <a:pt x="10" y="34"/>
                      </a:lnTo>
                      <a:lnTo>
                        <a:pt x="16" y="24"/>
                      </a:lnTo>
                      <a:lnTo>
                        <a:pt x="16" y="24"/>
                      </a:lnTo>
                      <a:lnTo>
                        <a:pt x="22" y="14"/>
                      </a:lnTo>
                      <a:lnTo>
                        <a:pt x="24" y="12"/>
                      </a:lnTo>
                      <a:lnTo>
                        <a:pt x="20" y="10"/>
                      </a:lnTo>
                      <a:lnTo>
                        <a:pt x="24" y="12"/>
                      </a:lnTo>
                      <a:lnTo>
                        <a:pt x="20" y="10"/>
                      </a:lnTo>
                      <a:lnTo>
                        <a:pt x="16" y="8"/>
                      </a:lnTo>
                      <a:lnTo>
                        <a:pt x="14" y="10"/>
                      </a:lnTo>
                      <a:lnTo>
                        <a:pt x="14" y="12"/>
                      </a:lnTo>
                      <a:lnTo>
                        <a:pt x="8" y="20"/>
                      </a:lnTo>
                      <a:lnTo>
                        <a:pt x="8" y="20"/>
                      </a:lnTo>
                      <a:lnTo>
                        <a:pt x="4" y="30"/>
                      </a:lnTo>
                      <a:lnTo>
                        <a:pt x="4" y="30"/>
                      </a:lnTo>
                      <a:lnTo>
                        <a:pt x="2" y="32"/>
                      </a:lnTo>
                      <a:lnTo>
                        <a:pt x="2" y="32"/>
                      </a:lnTo>
                      <a:lnTo>
                        <a:pt x="2" y="32"/>
                      </a:lnTo>
                      <a:lnTo>
                        <a:pt x="2" y="32"/>
                      </a:lnTo>
                      <a:lnTo>
                        <a:pt x="0" y="38"/>
                      </a:lnTo>
                      <a:lnTo>
                        <a:pt x="0" y="38"/>
                      </a:lnTo>
                      <a:lnTo>
                        <a:pt x="0" y="38"/>
                      </a:lnTo>
                      <a:lnTo>
                        <a:pt x="0" y="38"/>
                      </a:lnTo>
                      <a:lnTo>
                        <a:pt x="0" y="42"/>
                      </a:lnTo>
                      <a:lnTo>
                        <a:pt x="0" y="42"/>
                      </a:lnTo>
                      <a:lnTo>
                        <a:pt x="0" y="50"/>
                      </a:lnTo>
                      <a:lnTo>
                        <a:pt x="4" y="56"/>
                      </a:lnTo>
                      <a:lnTo>
                        <a:pt x="10" y="60"/>
                      </a:lnTo>
                      <a:lnTo>
                        <a:pt x="16" y="60"/>
                      </a:lnTo>
                      <a:lnTo>
                        <a:pt x="16" y="60"/>
                      </a:lnTo>
                      <a:lnTo>
                        <a:pt x="24" y="58"/>
                      </a:lnTo>
                      <a:lnTo>
                        <a:pt x="30" y="52"/>
                      </a:lnTo>
                      <a:lnTo>
                        <a:pt x="30" y="52"/>
                      </a:lnTo>
                      <a:lnTo>
                        <a:pt x="30" y="52"/>
                      </a:lnTo>
                      <a:lnTo>
                        <a:pt x="36" y="42"/>
                      </a:lnTo>
                      <a:lnTo>
                        <a:pt x="42" y="32"/>
                      </a:lnTo>
                      <a:lnTo>
                        <a:pt x="44" y="30"/>
                      </a:lnTo>
                      <a:lnTo>
                        <a:pt x="44" y="30"/>
                      </a:lnTo>
                      <a:lnTo>
                        <a:pt x="44" y="30"/>
                      </a:lnTo>
                      <a:lnTo>
                        <a:pt x="44" y="30"/>
                      </a:lnTo>
                      <a:lnTo>
                        <a:pt x="46" y="26"/>
                      </a:lnTo>
                      <a:lnTo>
                        <a:pt x="46" y="26"/>
                      </a:lnTo>
                      <a:lnTo>
                        <a:pt x="46" y="26"/>
                      </a:lnTo>
                      <a:lnTo>
                        <a:pt x="46" y="26"/>
                      </a:lnTo>
                      <a:lnTo>
                        <a:pt x="46" y="18"/>
                      </a:lnTo>
                      <a:lnTo>
                        <a:pt x="46" y="18"/>
                      </a:lnTo>
                      <a:lnTo>
                        <a:pt x="46" y="12"/>
                      </a:lnTo>
                      <a:lnTo>
                        <a:pt x="42" y="6"/>
                      </a:lnTo>
                      <a:lnTo>
                        <a:pt x="36" y="2"/>
                      </a:lnTo>
                      <a:lnTo>
                        <a:pt x="30" y="0"/>
                      </a:lnTo>
                      <a:lnTo>
                        <a:pt x="30" y="0"/>
                      </a:lnTo>
                      <a:lnTo>
                        <a:pt x="22" y="2"/>
                      </a:lnTo>
                      <a:lnTo>
                        <a:pt x="16" y="8"/>
                      </a:lnTo>
                      <a:lnTo>
                        <a:pt x="16" y="8"/>
                      </a:lnTo>
                      <a:lnTo>
                        <a:pt x="2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3" name="Freeform 120"/>
                <p:cNvSpPr/>
                <p:nvPr/>
              </p:nvSpPr>
              <p:spPr bwMode="auto">
                <a:xfrm>
                  <a:off x="8823325" y="7369175"/>
                  <a:ext cx="63500" cy="82550"/>
                </a:xfrm>
                <a:custGeom>
                  <a:avLst/>
                  <a:gdLst>
                    <a:gd name="T0" fmla="*/ 18 w 40"/>
                    <a:gd name="T1" fmla="*/ 4 h 52"/>
                    <a:gd name="T2" fmla="*/ 18 w 40"/>
                    <a:gd name="T3" fmla="*/ 4 h 52"/>
                    <a:gd name="T4" fmla="*/ 22 w 40"/>
                    <a:gd name="T5" fmla="*/ 2 h 52"/>
                    <a:gd name="T6" fmla="*/ 26 w 40"/>
                    <a:gd name="T7" fmla="*/ 0 h 52"/>
                    <a:gd name="T8" fmla="*/ 30 w 40"/>
                    <a:gd name="T9" fmla="*/ 0 h 52"/>
                    <a:gd name="T10" fmla="*/ 34 w 40"/>
                    <a:gd name="T11" fmla="*/ 2 h 52"/>
                    <a:gd name="T12" fmla="*/ 38 w 40"/>
                    <a:gd name="T13" fmla="*/ 6 h 52"/>
                    <a:gd name="T14" fmla="*/ 40 w 40"/>
                    <a:gd name="T15" fmla="*/ 10 h 52"/>
                    <a:gd name="T16" fmla="*/ 40 w 40"/>
                    <a:gd name="T17" fmla="*/ 16 h 52"/>
                    <a:gd name="T18" fmla="*/ 38 w 40"/>
                    <a:gd name="T19" fmla="*/ 22 h 52"/>
                    <a:gd name="T20" fmla="*/ 38 w 40"/>
                    <a:gd name="T21" fmla="*/ 22 h 52"/>
                    <a:gd name="T22" fmla="*/ 38 w 40"/>
                    <a:gd name="T23" fmla="*/ 24 h 52"/>
                    <a:gd name="T24" fmla="*/ 36 w 40"/>
                    <a:gd name="T25" fmla="*/ 26 h 52"/>
                    <a:gd name="T26" fmla="*/ 30 w 40"/>
                    <a:gd name="T27" fmla="*/ 34 h 52"/>
                    <a:gd name="T28" fmla="*/ 24 w 40"/>
                    <a:gd name="T29" fmla="*/ 44 h 52"/>
                    <a:gd name="T30" fmla="*/ 22 w 40"/>
                    <a:gd name="T31" fmla="*/ 46 h 52"/>
                    <a:gd name="T32" fmla="*/ 22 w 40"/>
                    <a:gd name="T33" fmla="*/ 46 h 52"/>
                    <a:gd name="T34" fmla="*/ 18 w 40"/>
                    <a:gd name="T35" fmla="*/ 50 h 52"/>
                    <a:gd name="T36" fmla="*/ 16 w 40"/>
                    <a:gd name="T37" fmla="*/ 52 h 52"/>
                    <a:gd name="T38" fmla="*/ 12 w 40"/>
                    <a:gd name="T39" fmla="*/ 52 h 52"/>
                    <a:gd name="T40" fmla="*/ 8 w 40"/>
                    <a:gd name="T41" fmla="*/ 52 h 52"/>
                    <a:gd name="T42" fmla="*/ 8 w 40"/>
                    <a:gd name="T43" fmla="*/ 52 h 52"/>
                    <a:gd name="T44" fmla="*/ 2 w 40"/>
                    <a:gd name="T45" fmla="*/ 48 h 52"/>
                    <a:gd name="T46" fmla="*/ 0 w 40"/>
                    <a:gd name="T47" fmla="*/ 40 h 52"/>
                    <a:gd name="T48" fmla="*/ 0 w 40"/>
                    <a:gd name="T49" fmla="*/ 34 h 52"/>
                    <a:gd name="T50" fmla="*/ 2 w 40"/>
                    <a:gd name="T51" fmla="*/ 28 h 52"/>
                    <a:gd name="T52" fmla="*/ 4 w 40"/>
                    <a:gd name="T53" fmla="*/ 24 h 52"/>
                    <a:gd name="T54" fmla="*/ 10 w 40"/>
                    <a:gd name="T55" fmla="*/ 16 h 52"/>
                    <a:gd name="T56" fmla="*/ 18 w 40"/>
                    <a:gd name="T57" fmla="*/ 6 h 52"/>
                    <a:gd name="T58" fmla="*/ 18 w 40"/>
                    <a:gd name="T59"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52">
                      <a:moveTo>
                        <a:pt x="18" y="4"/>
                      </a:moveTo>
                      <a:lnTo>
                        <a:pt x="18" y="4"/>
                      </a:lnTo>
                      <a:lnTo>
                        <a:pt x="22" y="2"/>
                      </a:lnTo>
                      <a:lnTo>
                        <a:pt x="26" y="0"/>
                      </a:lnTo>
                      <a:lnTo>
                        <a:pt x="30" y="0"/>
                      </a:lnTo>
                      <a:lnTo>
                        <a:pt x="34" y="2"/>
                      </a:lnTo>
                      <a:lnTo>
                        <a:pt x="38" y="6"/>
                      </a:lnTo>
                      <a:lnTo>
                        <a:pt x="40" y="10"/>
                      </a:lnTo>
                      <a:lnTo>
                        <a:pt x="40" y="16"/>
                      </a:lnTo>
                      <a:lnTo>
                        <a:pt x="38" y="22"/>
                      </a:lnTo>
                      <a:lnTo>
                        <a:pt x="38" y="22"/>
                      </a:lnTo>
                      <a:lnTo>
                        <a:pt x="38" y="24"/>
                      </a:lnTo>
                      <a:lnTo>
                        <a:pt x="36" y="26"/>
                      </a:lnTo>
                      <a:lnTo>
                        <a:pt x="30" y="34"/>
                      </a:lnTo>
                      <a:lnTo>
                        <a:pt x="24" y="44"/>
                      </a:lnTo>
                      <a:lnTo>
                        <a:pt x="22" y="46"/>
                      </a:lnTo>
                      <a:lnTo>
                        <a:pt x="22" y="46"/>
                      </a:lnTo>
                      <a:lnTo>
                        <a:pt x="18" y="50"/>
                      </a:lnTo>
                      <a:lnTo>
                        <a:pt x="16" y="52"/>
                      </a:lnTo>
                      <a:lnTo>
                        <a:pt x="12" y="52"/>
                      </a:lnTo>
                      <a:lnTo>
                        <a:pt x="8" y="52"/>
                      </a:lnTo>
                      <a:lnTo>
                        <a:pt x="8" y="52"/>
                      </a:lnTo>
                      <a:lnTo>
                        <a:pt x="2" y="48"/>
                      </a:lnTo>
                      <a:lnTo>
                        <a:pt x="0" y="40"/>
                      </a:lnTo>
                      <a:lnTo>
                        <a:pt x="0" y="34"/>
                      </a:lnTo>
                      <a:lnTo>
                        <a:pt x="2" y="28"/>
                      </a:lnTo>
                      <a:lnTo>
                        <a:pt x="4" y="24"/>
                      </a:lnTo>
                      <a:lnTo>
                        <a:pt x="10" y="16"/>
                      </a:lnTo>
                      <a:lnTo>
                        <a:pt x="18" y="6"/>
                      </a:lnTo>
                      <a:lnTo>
                        <a:pt x="18"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4" name="Freeform 121"/>
                <p:cNvSpPr/>
                <p:nvPr/>
              </p:nvSpPr>
              <p:spPr bwMode="auto">
                <a:xfrm>
                  <a:off x="8816975" y="7362825"/>
                  <a:ext cx="76200" cy="95250"/>
                </a:xfrm>
                <a:custGeom>
                  <a:avLst/>
                  <a:gdLst>
                    <a:gd name="T0" fmla="*/ 26 w 48"/>
                    <a:gd name="T1" fmla="*/ 12 h 60"/>
                    <a:gd name="T2" fmla="*/ 28 w 48"/>
                    <a:gd name="T3" fmla="*/ 8 h 60"/>
                    <a:gd name="T4" fmla="*/ 32 w 48"/>
                    <a:gd name="T5" fmla="*/ 8 h 60"/>
                    <a:gd name="T6" fmla="*/ 38 w 48"/>
                    <a:gd name="T7" fmla="*/ 10 h 60"/>
                    <a:gd name="T8" fmla="*/ 40 w 48"/>
                    <a:gd name="T9" fmla="*/ 14 h 60"/>
                    <a:gd name="T10" fmla="*/ 40 w 48"/>
                    <a:gd name="T11" fmla="*/ 18 h 60"/>
                    <a:gd name="T12" fmla="*/ 42 w 48"/>
                    <a:gd name="T13" fmla="*/ 26 h 60"/>
                    <a:gd name="T14" fmla="*/ 40 w 48"/>
                    <a:gd name="T15" fmla="*/ 24 h 60"/>
                    <a:gd name="T16" fmla="*/ 42 w 48"/>
                    <a:gd name="T17" fmla="*/ 28 h 60"/>
                    <a:gd name="T18" fmla="*/ 38 w 48"/>
                    <a:gd name="T19" fmla="*/ 28 h 60"/>
                    <a:gd name="T20" fmla="*/ 30 w 48"/>
                    <a:gd name="T21" fmla="*/ 36 h 60"/>
                    <a:gd name="T22" fmla="*/ 22 w 48"/>
                    <a:gd name="T23" fmla="*/ 48 h 60"/>
                    <a:gd name="T24" fmla="*/ 22 w 48"/>
                    <a:gd name="T25" fmla="*/ 48 h 60"/>
                    <a:gd name="T26" fmla="*/ 20 w 48"/>
                    <a:gd name="T27" fmla="*/ 50 h 60"/>
                    <a:gd name="T28" fmla="*/ 16 w 48"/>
                    <a:gd name="T29" fmla="*/ 52 h 60"/>
                    <a:gd name="T30" fmla="*/ 12 w 48"/>
                    <a:gd name="T31" fmla="*/ 56 h 60"/>
                    <a:gd name="T32" fmla="*/ 14 w 48"/>
                    <a:gd name="T33" fmla="*/ 52 h 60"/>
                    <a:gd name="T34" fmla="*/ 8 w 48"/>
                    <a:gd name="T35" fmla="*/ 40 h 60"/>
                    <a:gd name="T36" fmla="*/ 10 w 48"/>
                    <a:gd name="T37" fmla="*/ 34 h 60"/>
                    <a:gd name="T38" fmla="*/ 12 w 48"/>
                    <a:gd name="T39" fmla="*/ 32 h 60"/>
                    <a:gd name="T40" fmla="*/ 18 w 48"/>
                    <a:gd name="T41" fmla="*/ 22 h 60"/>
                    <a:gd name="T42" fmla="*/ 24 w 48"/>
                    <a:gd name="T43" fmla="*/ 12 h 60"/>
                    <a:gd name="T44" fmla="*/ 26 w 48"/>
                    <a:gd name="T45" fmla="*/ 12 h 60"/>
                    <a:gd name="T46" fmla="*/ 18 w 48"/>
                    <a:gd name="T47" fmla="*/ 6 h 60"/>
                    <a:gd name="T48" fmla="*/ 18 w 48"/>
                    <a:gd name="T49" fmla="*/ 8 h 60"/>
                    <a:gd name="T50" fmla="*/ 12 w 48"/>
                    <a:gd name="T51" fmla="*/ 18 h 60"/>
                    <a:gd name="T52" fmla="*/ 2 w 48"/>
                    <a:gd name="T53" fmla="*/ 30 h 60"/>
                    <a:gd name="T54" fmla="*/ 2 w 48"/>
                    <a:gd name="T55" fmla="*/ 30 h 60"/>
                    <a:gd name="T56" fmla="*/ 0 w 48"/>
                    <a:gd name="T57" fmla="*/ 40 h 60"/>
                    <a:gd name="T58" fmla="*/ 0 w 48"/>
                    <a:gd name="T59" fmla="*/ 46 h 60"/>
                    <a:gd name="T60" fmla="*/ 6 w 48"/>
                    <a:gd name="T61" fmla="*/ 56 h 60"/>
                    <a:gd name="T62" fmla="*/ 10 w 48"/>
                    <a:gd name="T63" fmla="*/ 58 h 60"/>
                    <a:gd name="T64" fmla="*/ 10 w 48"/>
                    <a:gd name="T65" fmla="*/ 58 h 60"/>
                    <a:gd name="T66" fmla="*/ 16 w 48"/>
                    <a:gd name="T67" fmla="*/ 60 h 60"/>
                    <a:gd name="T68" fmla="*/ 28 w 48"/>
                    <a:gd name="T69" fmla="*/ 52 h 60"/>
                    <a:gd name="T70" fmla="*/ 30 w 48"/>
                    <a:gd name="T71" fmla="*/ 50 h 60"/>
                    <a:gd name="T72" fmla="*/ 38 w 48"/>
                    <a:gd name="T73" fmla="*/ 42 h 60"/>
                    <a:gd name="T74" fmla="*/ 44 w 48"/>
                    <a:gd name="T75" fmla="*/ 32 h 60"/>
                    <a:gd name="T76" fmla="*/ 44 w 48"/>
                    <a:gd name="T77" fmla="*/ 30 h 60"/>
                    <a:gd name="T78" fmla="*/ 44 w 48"/>
                    <a:gd name="T79" fmla="*/ 30 h 60"/>
                    <a:gd name="T80" fmla="*/ 46 w 48"/>
                    <a:gd name="T81" fmla="*/ 26 h 60"/>
                    <a:gd name="T82" fmla="*/ 46 w 48"/>
                    <a:gd name="T83" fmla="*/ 26 h 60"/>
                    <a:gd name="T84" fmla="*/ 48 w 48"/>
                    <a:gd name="T85" fmla="*/ 18 h 60"/>
                    <a:gd name="T86" fmla="*/ 44 w 48"/>
                    <a:gd name="T87" fmla="*/ 6 h 60"/>
                    <a:gd name="T88" fmla="*/ 32 w 48"/>
                    <a:gd name="T89" fmla="*/ 0 h 60"/>
                    <a:gd name="T90" fmla="*/ 24 w 48"/>
                    <a:gd name="T91" fmla="*/ 2 h 60"/>
                    <a:gd name="T92" fmla="*/ 18 w 48"/>
                    <a:gd name="T93" fmla="*/ 6 h 60"/>
                    <a:gd name="T94" fmla="*/ 22 w 48"/>
                    <a:gd name="T95"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60">
                      <a:moveTo>
                        <a:pt x="22" y="8"/>
                      </a:moveTo>
                      <a:lnTo>
                        <a:pt x="26" y="12"/>
                      </a:lnTo>
                      <a:lnTo>
                        <a:pt x="26" y="12"/>
                      </a:lnTo>
                      <a:lnTo>
                        <a:pt x="28" y="8"/>
                      </a:lnTo>
                      <a:lnTo>
                        <a:pt x="32" y="8"/>
                      </a:lnTo>
                      <a:lnTo>
                        <a:pt x="32" y="8"/>
                      </a:lnTo>
                      <a:lnTo>
                        <a:pt x="34" y="8"/>
                      </a:lnTo>
                      <a:lnTo>
                        <a:pt x="38" y="10"/>
                      </a:lnTo>
                      <a:lnTo>
                        <a:pt x="38" y="10"/>
                      </a:lnTo>
                      <a:lnTo>
                        <a:pt x="40" y="14"/>
                      </a:lnTo>
                      <a:lnTo>
                        <a:pt x="40" y="18"/>
                      </a:lnTo>
                      <a:lnTo>
                        <a:pt x="40" y="18"/>
                      </a:lnTo>
                      <a:lnTo>
                        <a:pt x="40" y="24"/>
                      </a:lnTo>
                      <a:lnTo>
                        <a:pt x="42" y="26"/>
                      </a:lnTo>
                      <a:lnTo>
                        <a:pt x="40" y="24"/>
                      </a:lnTo>
                      <a:lnTo>
                        <a:pt x="40" y="24"/>
                      </a:lnTo>
                      <a:lnTo>
                        <a:pt x="38" y="26"/>
                      </a:lnTo>
                      <a:lnTo>
                        <a:pt x="42" y="28"/>
                      </a:lnTo>
                      <a:lnTo>
                        <a:pt x="38" y="26"/>
                      </a:lnTo>
                      <a:lnTo>
                        <a:pt x="38" y="28"/>
                      </a:lnTo>
                      <a:lnTo>
                        <a:pt x="38" y="28"/>
                      </a:lnTo>
                      <a:lnTo>
                        <a:pt x="30" y="36"/>
                      </a:lnTo>
                      <a:lnTo>
                        <a:pt x="24" y="46"/>
                      </a:lnTo>
                      <a:lnTo>
                        <a:pt x="22" y="48"/>
                      </a:lnTo>
                      <a:lnTo>
                        <a:pt x="22" y="48"/>
                      </a:lnTo>
                      <a:lnTo>
                        <a:pt x="22" y="48"/>
                      </a:lnTo>
                      <a:lnTo>
                        <a:pt x="22" y="48"/>
                      </a:lnTo>
                      <a:lnTo>
                        <a:pt x="20" y="50"/>
                      </a:lnTo>
                      <a:lnTo>
                        <a:pt x="16" y="52"/>
                      </a:lnTo>
                      <a:lnTo>
                        <a:pt x="16" y="52"/>
                      </a:lnTo>
                      <a:lnTo>
                        <a:pt x="14" y="52"/>
                      </a:lnTo>
                      <a:lnTo>
                        <a:pt x="12" y="56"/>
                      </a:lnTo>
                      <a:lnTo>
                        <a:pt x="14" y="52"/>
                      </a:lnTo>
                      <a:lnTo>
                        <a:pt x="14" y="52"/>
                      </a:lnTo>
                      <a:lnTo>
                        <a:pt x="10" y="48"/>
                      </a:lnTo>
                      <a:lnTo>
                        <a:pt x="8" y="40"/>
                      </a:lnTo>
                      <a:lnTo>
                        <a:pt x="8" y="40"/>
                      </a:lnTo>
                      <a:lnTo>
                        <a:pt x="10" y="34"/>
                      </a:lnTo>
                      <a:lnTo>
                        <a:pt x="10" y="34"/>
                      </a:lnTo>
                      <a:lnTo>
                        <a:pt x="12" y="32"/>
                      </a:lnTo>
                      <a:lnTo>
                        <a:pt x="12" y="32"/>
                      </a:lnTo>
                      <a:lnTo>
                        <a:pt x="18" y="22"/>
                      </a:lnTo>
                      <a:lnTo>
                        <a:pt x="18" y="22"/>
                      </a:lnTo>
                      <a:lnTo>
                        <a:pt x="24" y="12"/>
                      </a:lnTo>
                      <a:lnTo>
                        <a:pt x="26" y="12"/>
                      </a:lnTo>
                      <a:lnTo>
                        <a:pt x="26" y="12"/>
                      </a:lnTo>
                      <a:lnTo>
                        <a:pt x="22" y="8"/>
                      </a:lnTo>
                      <a:lnTo>
                        <a:pt x="18" y="6"/>
                      </a:lnTo>
                      <a:lnTo>
                        <a:pt x="18" y="8"/>
                      </a:lnTo>
                      <a:lnTo>
                        <a:pt x="18" y="8"/>
                      </a:lnTo>
                      <a:lnTo>
                        <a:pt x="12" y="18"/>
                      </a:lnTo>
                      <a:lnTo>
                        <a:pt x="12" y="18"/>
                      </a:lnTo>
                      <a:lnTo>
                        <a:pt x="4" y="26"/>
                      </a:lnTo>
                      <a:lnTo>
                        <a:pt x="2" y="30"/>
                      </a:lnTo>
                      <a:lnTo>
                        <a:pt x="2" y="30"/>
                      </a:lnTo>
                      <a:lnTo>
                        <a:pt x="2" y="30"/>
                      </a:lnTo>
                      <a:lnTo>
                        <a:pt x="0" y="34"/>
                      </a:lnTo>
                      <a:lnTo>
                        <a:pt x="0" y="40"/>
                      </a:lnTo>
                      <a:lnTo>
                        <a:pt x="0" y="40"/>
                      </a:lnTo>
                      <a:lnTo>
                        <a:pt x="0" y="46"/>
                      </a:lnTo>
                      <a:lnTo>
                        <a:pt x="2" y="52"/>
                      </a:lnTo>
                      <a:lnTo>
                        <a:pt x="6" y="56"/>
                      </a:lnTo>
                      <a:lnTo>
                        <a:pt x="10" y="58"/>
                      </a:lnTo>
                      <a:lnTo>
                        <a:pt x="10" y="58"/>
                      </a:lnTo>
                      <a:lnTo>
                        <a:pt x="10" y="58"/>
                      </a:lnTo>
                      <a:lnTo>
                        <a:pt x="10" y="58"/>
                      </a:lnTo>
                      <a:lnTo>
                        <a:pt x="16" y="60"/>
                      </a:lnTo>
                      <a:lnTo>
                        <a:pt x="16" y="60"/>
                      </a:lnTo>
                      <a:lnTo>
                        <a:pt x="24" y="58"/>
                      </a:lnTo>
                      <a:lnTo>
                        <a:pt x="28" y="52"/>
                      </a:lnTo>
                      <a:lnTo>
                        <a:pt x="28" y="52"/>
                      </a:lnTo>
                      <a:lnTo>
                        <a:pt x="30" y="50"/>
                      </a:lnTo>
                      <a:lnTo>
                        <a:pt x="30" y="50"/>
                      </a:lnTo>
                      <a:lnTo>
                        <a:pt x="38" y="42"/>
                      </a:lnTo>
                      <a:lnTo>
                        <a:pt x="38" y="42"/>
                      </a:lnTo>
                      <a:lnTo>
                        <a:pt x="44" y="32"/>
                      </a:lnTo>
                      <a:lnTo>
                        <a:pt x="44" y="30"/>
                      </a:lnTo>
                      <a:lnTo>
                        <a:pt x="44" y="30"/>
                      </a:lnTo>
                      <a:lnTo>
                        <a:pt x="44" y="30"/>
                      </a:lnTo>
                      <a:lnTo>
                        <a:pt x="44" y="30"/>
                      </a:lnTo>
                      <a:lnTo>
                        <a:pt x="46" y="26"/>
                      </a:lnTo>
                      <a:lnTo>
                        <a:pt x="46" y="26"/>
                      </a:lnTo>
                      <a:lnTo>
                        <a:pt x="46" y="26"/>
                      </a:lnTo>
                      <a:lnTo>
                        <a:pt x="46" y="26"/>
                      </a:lnTo>
                      <a:lnTo>
                        <a:pt x="48" y="18"/>
                      </a:lnTo>
                      <a:lnTo>
                        <a:pt x="48" y="18"/>
                      </a:lnTo>
                      <a:lnTo>
                        <a:pt x="46" y="12"/>
                      </a:lnTo>
                      <a:lnTo>
                        <a:pt x="44" y="6"/>
                      </a:lnTo>
                      <a:lnTo>
                        <a:pt x="38" y="2"/>
                      </a:lnTo>
                      <a:lnTo>
                        <a:pt x="32" y="0"/>
                      </a:lnTo>
                      <a:lnTo>
                        <a:pt x="32" y="0"/>
                      </a:lnTo>
                      <a:lnTo>
                        <a:pt x="24" y="2"/>
                      </a:lnTo>
                      <a:lnTo>
                        <a:pt x="18" y="6"/>
                      </a:lnTo>
                      <a:lnTo>
                        <a:pt x="18" y="6"/>
                      </a:lnTo>
                      <a:lnTo>
                        <a:pt x="18" y="6"/>
                      </a:lnTo>
                      <a:lnTo>
                        <a:pt x="22"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5" name="Freeform 122"/>
                <p:cNvSpPr/>
                <p:nvPr/>
              </p:nvSpPr>
              <p:spPr bwMode="auto">
                <a:xfrm>
                  <a:off x="8978900" y="7162800"/>
                  <a:ext cx="66675" cy="79375"/>
                </a:xfrm>
                <a:custGeom>
                  <a:avLst/>
                  <a:gdLst>
                    <a:gd name="T0" fmla="*/ 20 w 42"/>
                    <a:gd name="T1" fmla="*/ 4 h 50"/>
                    <a:gd name="T2" fmla="*/ 20 w 42"/>
                    <a:gd name="T3" fmla="*/ 4 h 50"/>
                    <a:gd name="T4" fmla="*/ 24 w 42"/>
                    <a:gd name="T5" fmla="*/ 2 h 50"/>
                    <a:gd name="T6" fmla="*/ 28 w 42"/>
                    <a:gd name="T7" fmla="*/ 0 h 50"/>
                    <a:gd name="T8" fmla="*/ 28 w 42"/>
                    <a:gd name="T9" fmla="*/ 0 h 50"/>
                    <a:gd name="T10" fmla="*/ 32 w 42"/>
                    <a:gd name="T11" fmla="*/ 0 h 50"/>
                    <a:gd name="T12" fmla="*/ 36 w 42"/>
                    <a:gd name="T13" fmla="*/ 2 h 50"/>
                    <a:gd name="T14" fmla="*/ 40 w 42"/>
                    <a:gd name="T15" fmla="*/ 8 h 50"/>
                    <a:gd name="T16" fmla="*/ 42 w 42"/>
                    <a:gd name="T17" fmla="*/ 18 h 50"/>
                    <a:gd name="T18" fmla="*/ 40 w 42"/>
                    <a:gd name="T19" fmla="*/ 22 h 50"/>
                    <a:gd name="T20" fmla="*/ 38 w 42"/>
                    <a:gd name="T21" fmla="*/ 26 h 50"/>
                    <a:gd name="T22" fmla="*/ 34 w 42"/>
                    <a:gd name="T23" fmla="*/ 30 h 50"/>
                    <a:gd name="T24" fmla="*/ 28 w 42"/>
                    <a:gd name="T25" fmla="*/ 40 h 50"/>
                    <a:gd name="T26" fmla="*/ 22 w 42"/>
                    <a:gd name="T27" fmla="*/ 46 h 50"/>
                    <a:gd name="T28" fmla="*/ 22 w 42"/>
                    <a:gd name="T29" fmla="*/ 46 h 50"/>
                    <a:gd name="T30" fmla="*/ 18 w 42"/>
                    <a:gd name="T31" fmla="*/ 50 h 50"/>
                    <a:gd name="T32" fmla="*/ 14 w 42"/>
                    <a:gd name="T33" fmla="*/ 50 h 50"/>
                    <a:gd name="T34" fmla="*/ 10 w 42"/>
                    <a:gd name="T35" fmla="*/ 50 h 50"/>
                    <a:gd name="T36" fmla="*/ 6 w 42"/>
                    <a:gd name="T37" fmla="*/ 48 h 50"/>
                    <a:gd name="T38" fmla="*/ 2 w 42"/>
                    <a:gd name="T39" fmla="*/ 46 h 50"/>
                    <a:gd name="T40" fmla="*/ 0 w 42"/>
                    <a:gd name="T41" fmla="*/ 42 h 50"/>
                    <a:gd name="T42" fmla="*/ 0 w 42"/>
                    <a:gd name="T43" fmla="*/ 36 h 50"/>
                    <a:gd name="T44" fmla="*/ 0 w 42"/>
                    <a:gd name="T45" fmla="*/ 30 h 50"/>
                    <a:gd name="T46" fmla="*/ 0 w 42"/>
                    <a:gd name="T47" fmla="*/ 30 h 50"/>
                    <a:gd name="T48" fmla="*/ 2 w 42"/>
                    <a:gd name="T49" fmla="*/ 26 h 50"/>
                    <a:gd name="T50" fmla="*/ 8 w 42"/>
                    <a:gd name="T51" fmla="*/ 18 h 50"/>
                    <a:gd name="T52" fmla="*/ 16 w 42"/>
                    <a:gd name="T53" fmla="*/ 10 h 50"/>
                    <a:gd name="T54" fmla="*/ 20 w 42"/>
                    <a:gd name="T55"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50">
                      <a:moveTo>
                        <a:pt x="20" y="4"/>
                      </a:moveTo>
                      <a:lnTo>
                        <a:pt x="20" y="4"/>
                      </a:lnTo>
                      <a:lnTo>
                        <a:pt x="24" y="2"/>
                      </a:lnTo>
                      <a:lnTo>
                        <a:pt x="28" y="0"/>
                      </a:lnTo>
                      <a:lnTo>
                        <a:pt x="28" y="0"/>
                      </a:lnTo>
                      <a:lnTo>
                        <a:pt x="32" y="0"/>
                      </a:lnTo>
                      <a:lnTo>
                        <a:pt x="36" y="2"/>
                      </a:lnTo>
                      <a:lnTo>
                        <a:pt x="40" y="8"/>
                      </a:lnTo>
                      <a:lnTo>
                        <a:pt x="42" y="18"/>
                      </a:lnTo>
                      <a:lnTo>
                        <a:pt x="40" y="22"/>
                      </a:lnTo>
                      <a:lnTo>
                        <a:pt x="38" y="26"/>
                      </a:lnTo>
                      <a:lnTo>
                        <a:pt x="34" y="30"/>
                      </a:lnTo>
                      <a:lnTo>
                        <a:pt x="28" y="40"/>
                      </a:lnTo>
                      <a:lnTo>
                        <a:pt x="22" y="46"/>
                      </a:lnTo>
                      <a:lnTo>
                        <a:pt x="22" y="46"/>
                      </a:lnTo>
                      <a:lnTo>
                        <a:pt x="18" y="50"/>
                      </a:lnTo>
                      <a:lnTo>
                        <a:pt x="14" y="50"/>
                      </a:lnTo>
                      <a:lnTo>
                        <a:pt x="10" y="50"/>
                      </a:lnTo>
                      <a:lnTo>
                        <a:pt x="6" y="48"/>
                      </a:lnTo>
                      <a:lnTo>
                        <a:pt x="2" y="46"/>
                      </a:lnTo>
                      <a:lnTo>
                        <a:pt x="0" y="42"/>
                      </a:lnTo>
                      <a:lnTo>
                        <a:pt x="0" y="36"/>
                      </a:lnTo>
                      <a:lnTo>
                        <a:pt x="0" y="30"/>
                      </a:lnTo>
                      <a:lnTo>
                        <a:pt x="0" y="30"/>
                      </a:lnTo>
                      <a:lnTo>
                        <a:pt x="2" y="26"/>
                      </a:lnTo>
                      <a:lnTo>
                        <a:pt x="8" y="18"/>
                      </a:lnTo>
                      <a:lnTo>
                        <a:pt x="16" y="10"/>
                      </a:lnTo>
                      <a:lnTo>
                        <a:pt x="20"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6" name="Freeform 123"/>
                <p:cNvSpPr/>
                <p:nvPr/>
              </p:nvSpPr>
              <p:spPr bwMode="auto">
                <a:xfrm>
                  <a:off x="8972550" y="7156450"/>
                  <a:ext cx="79375" cy="92075"/>
                </a:xfrm>
                <a:custGeom>
                  <a:avLst/>
                  <a:gdLst>
                    <a:gd name="T0" fmla="*/ 28 w 50"/>
                    <a:gd name="T1" fmla="*/ 12 h 58"/>
                    <a:gd name="T2" fmla="*/ 30 w 50"/>
                    <a:gd name="T3" fmla="*/ 10 h 58"/>
                    <a:gd name="T4" fmla="*/ 32 w 50"/>
                    <a:gd name="T5" fmla="*/ 8 h 58"/>
                    <a:gd name="T6" fmla="*/ 32 w 50"/>
                    <a:gd name="T7" fmla="*/ 8 h 58"/>
                    <a:gd name="T8" fmla="*/ 40 w 50"/>
                    <a:gd name="T9" fmla="*/ 12 h 58"/>
                    <a:gd name="T10" fmla="*/ 42 w 50"/>
                    <a:gd name="T11" fmla="*/ 16 h 58"/>
                    <a:gd name="T12" fmla="*/ 42 w 50"/>
                    <a:gd name="T13" fmla="*/ 20 h 58"/>
                    <a:gd name="T14" fmla="*/ 40 w 50"/>
                    <a:gd name="T15" fmla="*/ 26 h 58"/>
                    <a:gd name="T16" fmla="*/ 40 w 50"/>
                    <a:gd name="T17" fmla="*/ 26 h 58"/>
                    <a:gd name="T18" fmla="*/ 36 w 50"/>
                    <a:gd name="T19" fmla="*/ 32 h 58"/>
                    <a:gd name="T20" fmla="*/ 22 w 50"/>
                    <a:gd name="T21" fmla="*/ 48 h 58"/>
                    <a:gd name="T22" fmla="*/ 22 w 50"/>
                    <a:gd name="T23" fmla="*/ 48 h 58"/>
                    <a:gd name="T24" fmla="*/ 16 w 50"/>
                    <a:gd name="T25" fmla="*/ 50 h 58"/>
                    <a:gd name="T26" fmla="*/ 14 w 50"/>
                    <a:gd name="T27" fmla="*/ 50 h 58"/>
                    <a:gd name="T28" fmla="*/ 10 w 50"/>
                    <a:gd name="T29" fmla="*/ 48 h 58"/>
                    <a:gd name="T30" fmla="*/ 8 w 50"/>
                    <a:gd name="T31" fmla="*/ 40 h 58"/>
                    <a:gd name="T32" fmla="*/ 8 w 50"/>
                    <a:gd name="T33" fmla="*/ 36 h 58"/>
                    <a:gd name="T34" fmla="*/ 8 w 50"/>
                    <a:gd name="T35" fmla="*/ 36 h 58"/>
                    <a:gd name="T36" fmla="*/ 10 w 50"/>
                    <a:gd name="T37" fmla="*/ 32 h 58"/>
                    <a:gd name="T38" fmla="*/ 16 w 50"/>
                    <a:gd name="T39" fmla="*/ 24 h 58"/>
                    <a:gd name="T40" fmla="*/ 24 w 50"/>
                    <a:gd name="T41" fmla="*/ 16 h 58"/>
                    <a:gd name="T42" fmla="*/ 28 w 50"/>
                    <a:gd name="T43" fmla="*/ 12 h 58"/>
                    <a:gd name="T44" fmla="*/ 24 w 50"/>
                    <a:gd name="T45" fmla="*/ 8 h 58"/>
                    <a:gd name="T46" fmla="*/ 18 w 50"/>
                    <a:gd name="T47" fmla="*/ 10 h 58"/>
                    <a:gd name="T48" fmla="*/ 10 w 50"/>
                    <a:gd name="T49" fmla="*/ 20 h 58"/>
                    <a:gd name="T50" fmla="*/ 4 w 50"/>
                    <a:gd name="T51" fmla="*/ 28 h 58"/>
                    <a:gd name="T52" fmla="*/ 0 w 50"/>
                    <a:gd name="T53" fmla="*/ 34 h 58"/>
                    <a:gd name="T54" fmla="*/ 0 w 50"/>
                    <a:gd name="T55" fmla="*/ 34 h 58"/>
                    <a:gd name="T56" fmla="*/ 0 w 50"/>
                    <a:gd name="T57" fmla="*/ 40 h 58"/>
                    <a:gd name="T58" fmla="*/ 0 w 50"/>
                    <a:gd name="T59" fmla="*/ 48 h 58"/>
                    <a:gd name="T60" fmla="*/ 10 w 50"/>
                    <a:gd name="T61" fmla="*/ 58 h 58"/>
                    <a:gd name="T62" fmla="*/ 16 w 50"/>
                    <a:gd name="T63" fmla="*/ 58 h 58"/>
                    <a:gd name="T64" fmla="*/ 28 w 50"/>
                    <a:gd name="T65" fmla="*/ 52 h 58"/>
                    <a:gd name="T66" fmla="*/ 42 w 50"/>
                    <a:gd name="T67" fmla="*/ 36 h 58"/>
                    <a:gd name="T68" fmla="*/ 46 w 50"/>
                    <a:gd name="T69" fmla="*/ 32 h 58"/>
                    <a:gd name="T70" fmla="*/ 46 w 50"/>
                    <a:gd name="T71" fmla="*/ 32 h 58"/>
                    <a:gd name="T72" fmla="*/ 48 w 50"/>
                    <a:gd name="T73" fmla="*/ 26 h 58"/>
                    <a:gd name="T74" fmla="*/ 50 w 50"/>
                    <a:gd name="T75" fmla="*/ 20 h 58"/>
                    <a:gd name="T76" fmla="*/ 46 w 50"/>
                    <a:gd name="T77" fmla="*/ 6 h 58"/>
                    <a:gd name="T78" fmla="*/ 40 w 50"/>
                    <a:gd name="T79" fmla="*/ 2 h 58"/>
                    <a:gd name="T80" fmla="*/ 32 w 50"/>
                    <a:gd name="T81" fmla="*/ 0 h 58"/>
                    <a:gd name="T82" fmla="*/ 32 w 50"/>
                    <a:gd name="T83" fmla="*/ 0 h 58"/>
                    <a:gd name="T84" fmla="*/ 22 w 50"/>
                    <a:gd name="T85" fmla="*/ 6 h 58"/>
                    <a:gd name="T86" fmla="*/ 22 w 50"/>
                    <a:gd name="T87"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58">
                      <a:moveTo>
                        <a:pt x="24" y="8"/>
                      </a:moveTo>
                      <a:lnTo>
                        <a:pt x="28" y="12"/>
                      </a:lnTo>
                      <a:lnTo>
                        <a:pt x="28" y="12"/>
                      </a:lnTo>
                      <a:lnTo>
                        <a:pt x="30" y="10"/>
                      </a:lnTo>
                      <a:lnTo>
                        <a:pt x="32" y="8"/>
                      </a:lnTo>
                      <a:lnTo>
                        <a:pt x="32" y="8"/>
                      </a:lnTo>
                      <a:lnTo>
                        <a:pt x="32" y="8"/>
                      </a:lnTo>
                      <a:lnTo>
                        <a:pt x="32" y="8"/>
                      </a:lnTo>
                      <a:lnTo>
                        <a:pt x="36" y="10"/>
                      </a:lnTo>
                      <a:lnTo>
                        <a:pt x="40" y="12"/>
                      </a:lnTo>
                      <a:lnTo>
                        <a:pt x="40" y="12"/>
                      </a:lnTo>
                      <a:lnTo>
                        <a:pt x="42" y="16"/>
                      </a:lnTo>
                      <a:lnTo>
                        <a:pt x="42" y="20"/>
                      </a:lnTo>
                      <a:lnTo>
                        <a:pt x="42" y="20"/>
                      </a:lnTo>
                      <a:lnTo>
                        <a:pt x="42" y="24"/>
                      </a:lnTo>
                      <a:lnTo>
                        <a:pt x="40" y="26"/>
                      </a:lnTo>
                      <a:lnTo>
                        <a:pt x="42" y="30"/>
                      </a:lnTo>
                      <a:lnTo>
                        <a:pt x="40" y="26"/>
                      </a:lnTo>
                      <a:lnTo>
                        <a:pt x="36" y="32"/>
                      </a:lnTo>
                      <a:lnTo>
                        <a:pt x="36" y="32"/>
                      </a:lnTo>
                      <a:lnTo>
                        <a:pt x="28" y="40"/>
                      </a:lnTo>
                      <a:lnTo>
                        <a:pt x="22" y="48"/>
                      </a:lnTo>
                      <a:lnTo>
                        <a:pt x="22" y="48"/>
                      </a:lnTo>
                      <a:lnTo>
                        <a:pt x="22" y="48"/>
                      </a:lnTo>
                      <a:lnTo>
                        <a:pt x="20" y="50"/>
                      </a:lnTo>
                      <a:lnTo>
                        <a:pt x="16" y="50"/>
                      </a:lnTo>
                      <a:lnTo>
                        <a:pt x="16" y="50"/>
                      </a:lnTo>
                      <a:lnTo>
                        <a:pt x="14" y="50"/>
                      </a:lnTo>
                      <a:lnTo>
                        <a:pt x="10" y="48"/>
                      </a:lnTo>
                      <a:lnTo>
                        <a:pt x="10" y="48"/>
                      </a:lnTo>
                      <a:lnTo>
                        <a:pt x="8" y="44"/>
                      </a:lnTo>
                      <a:lnTo>
                        <a:pt x="8" y="40"/>
                      </a:lnTo>
                      <a:lnTo>
                        <a:pt x="8" y="40"/>
                      </a:lnTo>
                      <a:lnTo>
                        <a:pt x="8" y="36"/>
                      </a:lnTo>
                      <a:lnTo>
                        <a:pt x="4" y="34"/>
                      </a:lnTo>
                      <a:lnTo>
                        <a:pt x="8" y="36"/>
                      </a:lnTo>
                      <a:lnTo>
                        <a:pt x="8" y="36"/>
                      </a:lnTo>
                      <a:lnTo>
                        <a:pt x="10" y="32"/>
                      </a:lnTo>
                      <a:lnTo>
                        <a:pt x="10" y="32"/>
                      </a:lnTo>
                      <a:lnTo>
                        <a:pt x="16" y="24"/>
                      </a:lnTo>
                      <a:lnTo>
                        <a:pt x="16" y="24"/>
                      </a:lnTo>
                      <a:lnTo>
                        <a:pt x="24" y="16"/>
                      </a:lnTo>
                      <a:lnTo>
                        <a:pt x="24" y="16"/>
                      </a:lnTo>
                      <a:lnTo>
                        <a:pt x="28" y="12"/>
                      </a:lnTo>
                      <a:lnTo>
                        <a:pt x="28" y="12"/>
                      </a:lnTo>
                      <a:lnTo>
                        <a:pt x="24" y="8"/>
                      </a:lnTo>
                      <a:lnTo>
                        <a:pt x="22" y="6"/>
                      </a:lnTo>
                      <a:lnTo>
                        <a:pt x="18" y="10"/>
                      </a:lnTo>
                      <a:lnTo>
                        <a:pt x="16" y="10"/>
                      </a:lnTo>
                      <a:lnTo>
                        <a:pt x="10" y="20"/>
                      </a:lnTo>
                      <a:lnTo>
                        <a:pt x="4" y="28"/>
                      </a:lnTo>
                      <a:lnTo>
                        <a:pt x="4" y="28"/>
                      </a:lnTo>
                      <a:lnTo>
                        <a:pt x="4" y="28"/>
                      </a:lnTo>
                      <a:lnTo>
                        <a:pt x="0" y="34"/>
                      </a:lnTo>
                      <a:lnTo>
                        <a:pt x="0" y="34"/>
                      </a:lnTo>
                      <a:lnTo>
                        <a:pt x="0" y="34"/>
                      </a:lnTo>
                      <a:lnTo>
                        <a:pt x="0" y="34"/>
                      </a:lnTo>
                      <a:lnTo>
                        <a:pt x="0" y="40"/>
                      </a:lnTo>
                      <a:lnTo>
                        <a:pt x="0" y="40"/>
                      </a:lnTo>
                      <a:lnTo>
                        <a:pt x="0" y="48"/>
                      </a:lnTo>
                      <a:lnTo>
                        <a:pt x="4" y="54"/>
                      </a:lnTo>
                      <a:lnTo>
                        <a:pt x="10" y="58"/>
                      </a:lnTo>
                      <a:lnTo>
                        <a:pt x="16" y="58"/>
                      </a:lnTo>
                      <a:lnTo>
                        <a:pt x="16" y="58"/>
                      </a:lnTo>
                      <a:lnTo>
                        <a:pt x="22" y="58"/>
                      </a:lnTo>
                      <a:lnTo>
                        <a:pt x="28" y="52"/>
                      </a:lnTo>
                      <a:lnTo>
                        <a:pt x="34" y="46"/>
                      </a:lnTo>
                      <a:lnTo>
                        <a:pt x="42" y="36"/>
                      </a:lnTo>
                      <a:lnTo>
                        <a:pt x="42" y="36"/>
                      </a:lnTo>
                      <a:lnTo>
                        <a:pt x="46" y="32"/>
                      </a:lnTo>
                      <a:lnTo>
                        <a:pt x="46" y="32"/>
                      </a:lnTo>
                      <a:lnTo>
                        <a:pt x="46" y="32"/>
                      </a:lnTo>
                      <a:lnTo>
                        <a:pt x="46" y="32"/>
                      </a:lnTo>
                      <a:lnTo>
                        <a:pt x="48" y="26"/>
                      </a:lnTo>
                      <a:lnTo>
                        <a:pt x="50" y="20"/>
                      </a:lnTo>
                      <a:lnTo>
                        <a:pt x="50" y="20"/>
                      </a:lnTo>
                      <a:lnTo>
                        <a:pt x="48" y="12"/>
                      </a:lnTo>
                      <a:lnTo>
                        <a:pt x="46" y="6"/>
                      </a:lnTo>
                      <a:lnTo>
                        <a:pt x="46" y="6"/>
                      </a:lnTo>
                      <a:lnTo>
                        <a:pt x="40" y="2"/>
                      </a:lnTo>
                      <a:lnTo>
                        <a:pt x="32" y="0"/>
                      </a:lnTo>
                      <a:lnTo>
                        <a:pt x="32" y="0"/>
                      </a:lnTo>
                      <a:lnTo>
                        <a:pt x="32" y="0"/>
                      </a:lnTo>
                      <a:lnTo>
                        <a:pt x="32" y="0"/>
                      </a:lnTo>
                      <a:lnTo>
                        <a:pt x="26" y="2"/>
                      </a:lnTo>
                      <a:lnTo>
                        <a:pt x="22" y="6"/>
                      </a:lnTo>
                      <a:lnTo>
                        <a:pt x="22" y="6"/>
                      </a:lnTo>
                      <a:lnTo>
                        <a:pt x="22" y="6"/>
                      </a:lnTo>
                      <a:lnTo>
                        <a:pt x="24"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7" name="Freeform 124"/>
                <p:cNvSpPr/>
                <p:nvPr/>
              </p:nvSpPr>
              <p:spPr bwMode="auto">
                <a:xfrm>
                  <a:off x="9147175" y="6972300"/>
                  <a:ext cx="69850" cy="76200"/>
                </a:xfrm>
                <a:custGeom>
                  <a:avLst/>
                  <a:gdLst>
                    <a:gd name="T0" fmla="*/ 22 w 44"/>
                    <a:gd name="T1" fmla="*/ 4 h 48"/>
                    <a:gd name="T2" fmla="*/ 22 w 44"/>
                    <a:gd name="T3" fmla="*/ 4 h 48"/>
                    <a:gd name="T4" fmla="*/ 26 w 44"/>
                    <a:gd name="T5" fmla="*/ 0 h 48"/>
                    <a:gd name="T6" fmla="*/ 30 w 44"/>
                    <a:gd name="T7" fmla="*/ 0 h 48"/>
                    <a:gd name="T8" fmla="*/ 34 w 44"/>
                    <a:gd name="T9" fmla="*/ 0 h 48"/>
                    <a:gd name="T10" fmla="*/ 38 w 44"/>
                    <a:gd name="T11" fmla="*/ 2 h 48"/>
                    <a:gd name="T12" fmla="*/ 42 w 44"/>
                    <a:gd name="T13" fmla="*/ 6 h 48"/>
                    <a:gd name="T14" fmla="*/ 42 w 44"/>
                    <a:gd name="T15" fmla="*/ 12 h 48"/>
                    <a:gd name="T16" fmla="*/ 44 w 44"/>
                    <a:gd name="T17" fmla="*/ 16 h 48"/>
                    <a:gd name="T18" fmla="*/ 42 w 44"/>
                    <a:gd name="T19" fmla="*/ 22 h 48"/>
                    <a:gd name="T20" fmla="*/ 42 w 44"/>
                    <a:gd name="T21" fmla="*/ 22 h 48"/>
                    <a:gd name="T22" fmla="*/ 40 w 44"/>
                    <a:gd name="T23" fmla="*/ 26 h 48"/>
                    <a:gd name="T24" fmla="*/ 34 w 44"/>
                    <a:gd name="T25" fmla="*/ 32 h 48"/>
                    <a:gd name="T26" fmla="*/ 26 w 44"/>
                    <a:gd name="T27" fmla="*/ 40 h 48"/>
                    <a:gd name="T28" fmla="*/ 20 w 44"/>
                    <a:gd name="T29" fmla="*/ 44 h 48"/>
                    <a:gd name="T30" fmla="*/ 20 w 44"/>
                    <a:gd name="T31" fmla="*/ 44 h 48"/>
                    <a:gd name="T32" fmla="*/ 16 w 44"/>
                    <a:gd name="T33" fmla="*/ 48 h 48"/>
                    <a:gd name="T34" fmla="*/ 12 w 44"/>
                    <a:gd name="T35" fmla="*/ 48 h 48"/>
                    <a:gd name="T36" fmla="*/ 8 w 44"/>
                    <a:gd name="T37" fmla="*/ 48 h 48"/>
                    <a:gd name="T38" fmla="*/ 4 w 44"/>
                    <a:gd name="T39" fmla="*/ 46 h 48"/>
                    <a:gd name="T40" fmla="*/ 2 w 44"/>
                    <a:gd name="T41" fmla="*/ 42 h 48"/>
                    <a:gd name="T42" fmla="*/ 0 w 44"/>
                    <a:gd name="T43" fmla="*/ 38 h 48"/>
                    <a:gd name="T44" fmla="*/ 0 w 44"/>
                    <a:gd name="T45" fmla="*/ 32 h 48"/>
                    <a:gd name="T46" fmla="*/ 2 w 44"/>
                    <a:gd name="T47" fmla="*/ 26 h 48"/>
                    <a:gd name="T48" fmla="*/ 2 w 44"/>
                    <a:gd name="T49" fmla="*/ 26 h 48"/>
                    <a:gd name="T50" fmla="*/ 4 w 44"/>
                    <a:gd name="T51" fmla="*/ 22 h 48"/>
                    <a:gd name="T52" fmla="*/ 8 w 44"/>
                    <a:gd name="T53" fmla="*/ 18 h 48"/>
                    <a:gd name="T54" fmla="*/ 16 w 44"/>
                    <a:gd name="T55" fmla="*/ 10 h 48"/>
                    <a:gd name="T56" fmla="*/ 22 w 44"/>
                    <a:gd name="T57"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48">
                      <a:moveTo>
                        <a:pt x="22" y="4"/>
                      </a:moveTo>
                      <a:lnTo>
                        <a:pt x="22" y="4"/>
                      </a:lnTo>
                      <a:lnTo>
                        <a:pt x="26" y="0"/>
                      </a:lnTo>
                      <a:lnTo>
                        <a:pt x="30" y="0"/>
                      </a:lnTo>
                      <a:lnTo>
                        <a:pt x="34" y="0"/>
                      </a:lnTo>
                      <a:lnTo>
                        <a:pt x="38" y="2"/>
                      </a:lnTo>
                      <a:lnTo>
                        <a:pt x="42" y="6"/>
                      </a:lnTo>
                      <a:lnTo>
                        <a:pt x="42" y="12"/>
                      </a:lnTo>
                      <a:lnTo>
                        <a:pt x="44" y="16"/>
                      </a:lnTo>
                      <a:lnTo>
                        <a:pt x="42" y="22"/>
                      </a:lnTo>
                      <a:lnTo>
                        <a:pt x="42" y="22"/>
                      </a:lnTo>
                      <a:lnTo>
                        <a:pt x="40" y="26"/>
                      </a:lnTo>
                      <a:lnTo>
                        <a:pt x="34" y="32"/>
                      </a:lnTo>
                      <a:lnTo>
                        <a:pt x="26" y="40"/>
                      </a:lnTo>
                      <a:lnTo>
                        <a:pt x="20" y="44"/>
                      </a:lnTo>
                      <a:lnTo>
                        <a:pt x="20" y="44"/>
                      </a:lnTo>
                      <a:lnTo>
                        <a:pt x="16" y="48"/>
                      </a:lnTo>
                      <a:lnTo>
                        <a:pt x="12" y="48"/>
                      </a:lnTo>
                      <a:lnTo>
                        <a:pt x="8" y="48"/>
                      </a:lnTo>
                      <a:lnTo>
                        <a:pt x="4" y="46"/>
                      </a:lnTo>
                      <a:lnTo>
                        <a:pt x="2" y="42"/>
                      </a:lnTo>
                      <a:lnTo>
                        <a:pt x="0" y="38"/>
                      </a:lnTo>
                      <a:lnTo>
                        <a:pt x="0" y="32"/>
                      </a:lnTo>
                      <a:lnTo>
                        <a:pt x="2" y="26"/>
                      </a:lnTo>
                      <a:lnTo>
                        <a:pt x="2" y="26"/>
                      </a:lnTo>
                      <a:lnTo>
                        <a:pt x="4" y="22"/>
                      </a:lnTo>
                      <a:lnTo>
                        <a:pt x="8" y="18"/>
                      </a:lnTo>
                      <a:lnTo>
                        <a:pt x="16" y="10"/>
                      </a:lnTo>
                      <a:lnTo>
                        <a:pt x="2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8" name="Freeform 125"/>
                <p:cNvSpPr/>
                <p:nvPr/>
              </p:nvSpPr>
              <p:spPr bwMode="auto">
                <a:xfrm>
                  <a:off x="9140825" y="6965950"/>
                  <a:ext cx="82550" cy="88900"/>
                </a:xfrm>
                <a:custGeom>
                  <a:avLst/>
                  <a:gdLst>
                    <a:gd name="T0" fmla="*/ 30 w 52"/>
                    <a:gd name="T1" fmla="*/ 10 h 56"/>
                    <a:gd name="T2" fmla="*/ 32 w 52"/>
                    <a:gd name="T3" fmla="*/ 8 h 56"/>
                    <a:gd name="T4" fmla="*/ 34 w 52"/>
                    <a:gd name="T5" fmla="*/ 8 h 56"/>
                    <a:gd name="T6" fmla="*/ 40 w 52"/>
                    <a:gd name="T7" fmla="*/ 10 h 56"/>
                    <a:gd name="T8" fmla="*/ 42 w 52"/>
                    <a:gd name="T9" fmla="*/ 14 h 56"/>
                    <a:gd name="T10" fmla="*/ 44 w 52"/>
                    <a:gd name="T11" fmla="*/ 18 h 56"/>
                    <a:gd name="T12" fmla="*/ 46 w 52"/>
                    <a:gd name="T13" fmla="*/ 26 h 56"/>
                    <a:gd name="T14" fmla="*/ 42 w 52"/>
                    <a:gd name="T15" fmla="*/ 24 h 56"/>
                    <a:gd name="T16" fmla="*/ 40 w 52"/>
                    <a:gd name="T17" fmla="*/ 26 h 56"/>
                    <a:gd name="T18" fmla="*/ 26 w 52"/>
                    <a:gd name="T19" fmla="*/ 42 h 56"/>
                    <a:gd name="T20" fmla="*/ 24 w 52"/>
                    <a:gd name="T21" fmla="*/ 48 h 56"/>
                    <a:gd name="T22" fmla="*/ 22 w 52"/>
                    <a:gd name="T23" fmla="*/ 46 h 56"/>
                    <a:gd name="T24" fmla="*/ 16 w 52"/>
                    <a:gd name="T25" fmla="*/ 48 h 56"/>
                    <a:gd name="T26" fmla="*/ 14 w 52"/>
                    <a:gd name="T27" fmla="*/ 48 h 56"/>
                    <a:gd name="T28" fmla="*/ 10 w 52"/>
                    <a:gd name="T29" fmla="*/ 46 h 56"/>
                    <a:gd name="T30" fmla="*/ 8 w 52"/>
                    <a:gd name="T31" fmla="*/ 38 h 56"/>
                    <a:gd name="T32" fmla="*/ 8 w 52"/>
                    <a:gd name="T33" fmla="*/ 32 h 56"/>
                    <a:gd name="T34" fmla="*/ 8 w 52"/>
                    <a:gd name="T35" fmla="*/ 32 h 56"/>
                    <a:gd name="T36" fmla="*/ 10 w 52"/>
                    <a:gd name="T37" fmla="*/ 30 h 56"/>
                    <a:gd name="T38" fmla="*/ 10 w 52"/>
                    <a:gd name="T39" fmla="*/ 30 h 56"/>
                    <a:gd name="T40" fmla="*/ 24 w 52"/>
                    <a:gd name="T41" fmla="*/ 16 h 56"/>
                    <a:gd name="T42" fmla="*/ 30 w 52"/>
                    <a:gd name="T43" fmla="*/ 10 h 56"/>
                    <a:gd name="T44" fmla="*/ 24 w 52"/>
                    <a:gd name="T45" fmla="*/ 4 h 56"/>
                    <a:gd name="T46" fmla="*/ 10 w 52"/>
                    <a:gd name="T47" fmla="*/ 18 h 56"/>
                    <a:gd name="T48" fmla="*/ 4 w 52"/>
                    <a:gd name="T49" fmla="*/ 24 h 56"/>
                    <a:gd name="T50" fmla="*/ 4 w 52"/>
                    <a:gd name="T51" fmla="*/ 24 h 56"/>
                    <a:gd name="T52" fmla="*/ 2 w 52"/>
                    <a:gd name="T53" fmla="*/ 30 h 56"/>
                    <a:gd name="T54" fmla="*/ 2 w 52"/>
                    <a:gd name="T55" fmla="*/ 30 h 56"/>
                    <a:gd name="T56" fmla="*/ 0 w 52"/>
                    <a:gd name="T57" fmla="*/ 38 h 56"/>
                    <a:gd name="T58" fmla="*/ 4 w 52"/>
                    <a:gd name="T59" fmla="*/ 50 h 56"/>
                    <a:gd name="T60" fmla="*/ 10 w 52"/>
                    <a:gd name="T61" fmla="*/ 54 h 56"/>
                    <a:gd name="T62" fmla="*/ 16 w 52"/>
                    <a:gd name="T63" fmla="*/ 56 h 56"/>
                    <a:gd name="T64" fmla="*/ 28 w 52"/>
                    <a:gd name="T65" fmla="*/ 52 h 56"/>
                    <a:gd name="T66" fmla="*/ 32 w 52"/>
                    <a:gd name="T67" fmla="*/ 46 h 56"/>
                    <a:gd name="T68" fmla="*/ 40 w 52"/>
                    <a:gd name="T69" fmla="*/ 38 h 56"/>
                    <a:gd name="T70" fmla="*/ 46 w 52"/>
                    <a:gd name="T71" fmla="*/ 32 h 56"/>
                    <a:gd name="T72" fmla="*/ 50 w 52"/>
                    <a:gd name="T73" fmla="*/ 28 h 56"/>
                    <a:gd name="T74" fmla="*/ 50 w 52"/>
                    <a:gd name="T75" fmla="*/ 28 h 56"/>
                    <a:gd name="T76" fmla="*/ 52 w 52"/>
                    <a:gd name="T77" fmla="*/ 18 h 56"/>
                    <a:gd name="T78" fmla="*/ 50 w 52"/>
                    <a:gd name="T79" fmla="*/ 12 h 56"/>
                    <a:gd name="T80" fmla="*/ 46 w 52"/>
                    <a:gd name="T81" fmla="*/ 6 h 56"/>
                    <a:gd name="T82" fmla="*/ 34 w 52"/>
                    <a:gd name="T83" fmla="*/ 0 h 56"/>
                    <a:gd name="T84" fmla="*/ 28 w 52"/>
                    <a:gd name="T85" fmla="*/ 0 h 56"/>
                    <a:gd name="T86" fmla="*/ 24 w 52"/>
                    <a:gd name="T87"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56">
                      <a:moveTo>
                        <a:pt x="26" y="8"/>
                      </a:moveTo>
                      <a:lnTo>
                        <a:pt x="30" y="10"/>
                      </a:lnTo>
                      <a:lnTo>
                        <a:pt x="30" y="10"/>
                      </a:lnTo>
                      <a:lnTo>
                        <a:pt x="32" y="8"/>
                      </a:lnTo>
                      <a:lnTo>
                        <a:pt x="34" y="8"/>
                      </a:lnTo>
                      <a:lnTo>
                        <a:pt x="34" y="8"/>
                      </a:lnTo>
                      <a:lnTo>
                        <a:pt x="38" y="8"/>
                      </a:lnTo>
                      <a:lnTo>
                        <a:pt x="40" y="10"/>
                      </a:lnTo>
                      <a:lnTo>
                        <a:pt x="40" y="10"/>
                      </a:lnTo>
                      <a:lnTo>
                        <a:pt x="42" y="14"/>
                      </a:lnTo>
                      <a:lnTo>
                        <a:pt x="44" y="18"/>
                      </a:lnTo>
                      <a:lnTo>
                        <a:pt x="44" y="18"/>
                      </a:lnTo>
                      <a:lnTo>
                        <a:pt x="42" y="24"/>
                      </a:lnTo>
                      <a:lnTo>
                        <a:pt x="46" y="26"/>
                      </a:lnTo>
                      <a:lnTo>
                        <a:pt x="42" y="24"/>
                      </a:lnTo>
                      <a:lnTo>
                        <a:pt x="42" y="24"/>
                      </a:lnTo>
                      <a:lnTo>
                        <a:pt x="40" y="26"/>
                      </a:lnTo>
                      <a:lnTo>
                        <a:pt x="40" y="26"/>
                      </a:lnTo>
                      <a:lnTo>
                        <a:pt x="34" y="32"/>
                      </a:lnTo>
                      <a:lnTo>
                        <a:pt x="26" y="42"/>
                      </a:lnTo>
                      <a:lnTo>
                        <a:pt x="22" y="46"/>
                      </a:lnTo>
                      <a:lnTo>
                        <a:pt x="24" y="48"/>
                      </a:lnTo>
                      <a:lnTo>
                        <a:pt x="22" y="46"/>
                      </a:lnTo>
                      <a:lnTo>
                        <a:pt x="22" y="46"/>
                      </a:lnTo>
                      <a:lnTo>
                        <a:pt x="20" y="48"/>
                      </a:lnTo>
                      <a:lnTo>
                        <a:pt x="16" y="48"/>
                      </a:lnTo>
                      <a:lnTo>
                        <a:pt x="16" y="48"/>
                      </a:lnTo>
                      <a:lnTo>
                        <a:pt x="14" y="48"/>
                      </a:lnTo>
                      <a:lnTo>
                        <a:pt x="10" y="46"/>
                      </a:lnTo>
                      <a:lnTo>
                        <a:pt x="10" y="46"/>
                      </a:lnTo>
                      <a:lnTo>
                        <a:pt x="8" y="42"/>
                      </a:lnTo>
                      <a:lnTo>
                        <a:pt x="8" y="38"/>
                      </a:lnTo>
                      <a:lnTo>
                        <a:pt x="8" y="38"/>
                      </a:lnTo>
                      <a:lnTo>
                        <a:pt x="8" y="32"/>
                      </a:lnTo>
                      <a:lnTo>
                        <a:pt x="6" y="30"/>
                      </a:lnTo>
                      <a:lnTo>
                        <a:pt x="8" y="32"/>
                      </a:lnTo>
                      <a:lnTo>
                        <a:pt x="8" y="32"/>
                      </a:lnTo>
                      <a:lnTo>
                        <a:pt x="10" y="30"/>
                      </a:lnTo>
                      <a:lnTo>
                        <a:pt x="8" y="26"/>
                      </a:lnTo>
                      <a:lnTo>
                        <a:pt x="10" y="30"/>
                      </a:lnTo>
                      <a:lnTo>
                        <a:pt x="16" y="24"/>
                      </a:lnTo>
                      <a:lnTo>
                        <a:pt x="24" y="16"/>
                      </a:lnTo>
                      <a:lnTo>
                        <a:pt x="30" y="10"/>
                      </a:lnTo>
                      <a:lnTo>
                        <a:pt x="30" y="10"/>
                      </a:lnTo>
                      <a:lnTo>
                        <a:pt x="26" y="8"/>
                      </a:lnTo>
                      <a:lnTo>
                        <a:pt x="24" y="4"/>
                      </a:lnTo>
                      <a:lnTo>
                        <a:pt x="18" y="10"/>
                      </a:lnTo>
                      <a:lnTo>
                        <a:pt x="10" y="18"/>
                      </a:lnTo>
                      <a:lnTo>
                        <a:pt x="4" y="24"/>
                      </a:lnTo>
                      <a:lnTo>
                        <a:pt x="4" y="24"/>
                      </a:lnTo>
                      <a:lnTo>
                        <a:pt x="4" y="24"/>
                      </a:lnTo>
                      <a:lnTo>
                        <a:pt x="4" y="24"/>
                      </a:lnTo>
                      <a:lnTo>
                        <a:pt x="2" y="28"/>
                      </a:lnTo>
                      <a:lnTo>
                        <a:pt x="2" y="30"/>
                      </a:lnTo>
                      <a:lnTo>
                        <a:pt x="2" y="30"/>
                      </a:lnTo>
                      <a:lnTo>
                        <a:pt x="2" y="30"/>
                      </a:lnTo>
                      <a:lnTo>
                        <a:pt x="0" y="38"/>
                      </a:lnTo>
                      <a:lnTo>
                        <a:pt x="0" y="38"/>
                      </a:lnTo>
                      <a:lnTo>
                        <a:pt x="2" y="44"/>
                      </a:lnTo>
                      <a:lnTo>
                        <a:pt x="4" y="50"/>
                      </a:lnTo>
                      <a:lnTo>
                        <a:pt x="4" y="50"/>
                      </a:lnTo>
                      <a:lnTo>
                        <a:pt x="10" y="54"/>
                      </a:lnTo>
                      <a:lnTo>
                        <a:pt x="16" y="56"/>
                      </a:lnTo>
                      <a:lnTo>
                        <a:pt x="16" y="56"/>
                      </a:lnTo>
                      <a:lnTo>
                        <a:pt x="22" y="56"/>
                      </a:lnTo>
                      <a:lnTo>
                        <a:pt x="28" y="52"/>
                      </a:lnTo>
                      <a:lnTo>
                        <a:pt x="28" y="52"/>
                      </a:lnTo>
                      <a:lnTo>
                        <a:pt x="32" y="46"/>
                      </a:lnTo>
                      <a:lnTo>
                        <a:pt x="40" y="38"/>
                      </a:lnTo>
                      <a:lnTo>
                        <a:pt x="40" y="38"/>
                      </a:lnTo>
                      <a:lnTo>
                        <a:pt x="46" y="32"/>
                      </a:lnTo>
                      <a:lnTo>
                        <a:pt x="46" y="32"/>
                      </a:lnTo>
                      <a:lnTo>
                        <a:pt x="46" y="32"/>
                      </a:lnTo>
                      <a:lnTo>
                        <a:pt x="50" y="28"/>
                      </a:lnTo>
                      <a:lnTo>
                        <a:pt x="50" y="28"/>
                      </a:lnTo>
                      <a:lnTo>
                        <a:pt x="50" y="28"/>
                      </a:lnTo>
                      <a:lnTo>
                        <a:pt x="50" y="28"/>
                      </a:lnTo>
                      <a:lnTo>
                        <a:pt x="52" y="18"/>
                      </a:lnTo>
                      <a:lnTo>
                        <a:pt x="52" y="18"/>
                      </a:lnTo>
                      <a:lnTo>
                        <a:pt x="50" y="12"/>
                      </a:lnTo>
                      <a:lnTo>
                        <a:pt x="46" y="6"/>
                      </a:lnTo>
                      <a:lnTo>
                        <a:pt x="46" y="6"/>
                      </a:lnTo>
                      <a:lnTo>
                        <a:pt x="40" y="2"/>
                      </a:lnTo>
                      <a:lnTo>
                        <a:pt x="34" y="0"/>
                      </a:lnTo>
                      <a:lnTo>
                        <a:pt x="34" y="0"/>
                      </a:lnTo>
                      <a:lnTo>
                        <a:pt x="28" y="0"/>
                      </a:lnTo>
                      <a:lnTo>
                        <a:pt x="24" y="4"/>
                      </a:lnTo>
                      <a:lnTo>
                        <a:pt x="24" y="4"/>
                      </a:lnTo>
                      <a:lnTo>
                        <a:pt x="26"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79" name="Freeform 126"/>
                <p:cNvSpPr/>
                <p:nvPr/>
              </p:nvSpPr>
              <p:spPr bwMode="auto">
                <a:xfrm>
                  <a:off x="9328150" y="6797675"/>
                  <a:ext cx="69850" cy="73025"/>
                </a:xfrm>
                <a:custGeom>
                  <a:avLst/>
                  <a:gdLst>
                    <a:gd name="T0" fmla="*/ 24 w 44"/>
                    <a:gd name="T1" fmla="*/ 2 h 46"/>
                    <a:gd name="T2" fmla="*/ 24 w 44"/>
                    <a:gd name="T3" fmla="*/ 2 h 46"/>
                    <a:gd name="T4" fmla="*/ 28 w 44"/>
                    <a:gd name="T5" fmla="*/ 0 h 46"/>
                    <a:gd name="T6" fmla="*/ 34 w 44"/>
                    <a:gd name="T7" fmla="*/ 0 h 46"/>
                    <a:gd name="T8" fmla="*/ 38 w 44"/>
                    <a:gd name="T9" fmla="*/ 2 h 46"/>
                    <a:gd name="T10" fmla="*/ 42 w 44"/>
                    <a:gd name="T11" fmla="*/ 4 h 46"/>
                    <a:gd name="T12" fmla="*/ 42 w 44"/>
                    <a:gd name="T13" fmla="*/ 4 h 46"/>
                    <a:gd name="T14" fmla="*/ 44 w 44"/>
                    <a:gd name="T15" fmla="*/ 10 h 46"/>
                    <a:gd name="T16" fmla="*/ 44 w 44"/>
                    <a:gd name="T17" fmla="*/ 16 h 46"/>
                    <a:gd name="T18" fmla="*/ 44 w 44"/>
                    <a:gd name="T19" fmla="*/ 22 h 46"/>
                    <a:gd name="T20" fmla="*/ 40 w 44"/>
                    <a:gd name="T21" fmla="*/ 26 h 46"/>
                    <a:gd name="T22" fmla="*/ 34 w 44"/>
                    <a:gd name="T23" fmla="*/ 32 h 46"/>
                    <a:gd name="T24" fmla="*/ 24 w 44"/>
                    <a:gd name="T25" fmla="*/ 40 h 46"/>
                    <a:gd name="T26" fmla="*/ 20 w 44"/>
                    <a:gd name="T27" fmla="*/ 44 h 46"/>
                    <a:gd name="T28" fmla="*/ 20 w 44"/>
                    <a:gd name="T29" fmla="*/ 44 h 46"/>
                    <a:gd name="T30" fmla="*/ 16 w 44"/>
                    <a:gd name="T31" fmla="*/ 46 h 46"/>
                    <a:gd name="T32" fmla="*/ 10 w 44"/>
                    <a:gd name="T33" fmla="*/ 46 h 46"/>
                    <a:gd name="T34" fmla="*/ 10 w 44"/>
                    <a:gd name="T35" fmla="*/ 46 h 46"/>
                    <a:gd name="T36" fmla="*/ 6 w 44"/>
                    <a:gd name="T37" fmla="*/ 44 h 46"/>
                    <a:gd name="T38" fmla="*/ 4 w 44"/>
                    <a:gd name="T39" fmla="*/ 42 h 46"/>
                    <a:gd name="T40" fmla="*/ 0 w 44"/>
                    <a:gd name="T41" fmla="*/ 34 h 46"/>
                    <a:gd name="T42" fmla="*/ 0 w 44"/>
                    <a:gd name="T43" fmla="*/ 26 h 46"/>
                    <a:gd name="T44" fmla="*/ 4 w 44"/>
                    <a:gd name="T45" fmla="*/ 20 h 46"/>
                    <a:gd name="T46" fmla="*/ 10 w 44"/>
                    <a:gd name="T47" fmla="*/ 16 h 46"/>
                    <a:gd name="T48" fmla="*/ 18 w 44"/>
                    <a:gd name="T49" fmla="*/ 8 h 46"/>
                    <a:gd name="T50" fmla="*/ 24 w 44"/>
                    <a:gd name="T51" fmla="*/ 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46">
                      <a:moveTo>
                        <a:pt x="24" y="2"/>
                      </a:moveTo>
                      <a:lnTo>
                        <a:pt x="24" y="2"/>
                      </a:lnTo>
                      <a:lnTo>
                        <a:pt x="28" y="0"/>
                      </a:lnTo>
                      <a:lnTo>
                        <a:pt x="34" y="0"/>
                      </a:lnTo>
                      <a:lnTo>
                        <a:pt x="38" y="2"/>
                      </a:lnTo>
                      <a:lnTo>
                        <a:pt x="42" y="4"/>
                      </a:lnTo>
                      <a:lnTo>
                        <a:pt x="42" y="4"/>
                      </a:lnTo>
                      <a:lnTo>
                        <a:pt x="44" y="10"/>
                      </a:lnTo>
                      <a:lnTo>
                        <a:pt x="44" y="16"/>
                      </a:lnTo>
                      <a:lnTo>
                        <a:pt x="44" y="22"/>
                      </a:lnTo>
                      <a:lnTo>
                        <a:pt x="40" y="26"/>
                      </a:lnTo>
                      <a:lnTo>
                        <a:pt x="34" y="32"/>
                      </a:lnTo>
                      <a:lnTo>
                        <a:pt x="24" y="40"/>
                      </a:lnTo>
                      <a:lnTo>
                        <a:pt x="20" y="44"/>
                      </a:lnTo>
                      <a:lnTo>
                        <a:pt x="20" y="44"/>
                      </a:lnTo>
                      <a:lnTo>
                        <a:pt x="16" y="46"/>
                      </a:lnTo>
                      <a:lnTo>
                        <a:pt x="10" y="46"/>
                      </a:lnTo>
                      <a:lnTo>
                        <a:pt x="10" y="46"/>
                      </a:lnTo>
                      <a:lnTo>
                        <a:pt x="6" y="44"/>
                      </a:lnTo>
                      <a:lnTo>
                        <a:pt x="4" y="42"/>
                      </a:lnTo>
                      <a:lnTo>
                        <a:pt x="0" y="34"/>
                      </a:lnTo>
                      <a:lnTo>
                        <a:pt x="0" y="26"/>
                      </a:lnTo>
                      <a:lnTo>
                        <a:pt x="4" y="20"/>
                      </a:lnTo>
                      <a:lnTo>
                        <a:pt x="10" y="16"/>
                      </a:lnTo>
                      <a:lnTo>
                        <a:pt x="18" y="8"/>
                      </a:lnTo>
                      <a:lnTo>
                        <a:pt x="24"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0" name="Freeform 127"/>
                <p:cNvSpPr/>
                <p:nvPr/>
              </p:nvSpPr>
              <p:spPr bwMode="auto">
                <a:xfrm>
                  <a:off x="9321800" y="6791325"/>
                  <a:ext cx="82550" cy="85725"/>
                </a:xfrm>
                <a:custGeom>
                  <a:avLst/>
                  <a:gdLst>
                    <a:gd name="T0" fmla="*/ 32 w 52"/>
                    <a:gd name="T1" fmla="*/ 10 h 54"/>
                    <a:gd name="T2" fmla="*/ 36 w 52"/>
                    <a:gd name="T3" fmla="*/ 8 h 54"/>
                    <a:gd name="T4" fmla="*/ 38 w 52"/>
                    <a:gd name="T5" fmla="*/ 8 h 54"/>
                    <a:gd name="T6" fmla="*/ 42 w 52"/>
                    <a:gd name="T7" fmla="*/ 10 h 54"/>
                    <a:gd name="T8" fmla="*/ 44 w 52"/>
                    <a:gd name="T9" fmla="*/ 14 h 54"/>
                    <a:gd name="T10" fmla="*/ 44 w 52"/>
                    <a:gd name="T11" fmla="*/ 18 h 54"/>
                    <a:gd name="T12" fmla="*/ 42 w 52"/>
                    <a:gd name="T13" fmla="*/ 28 h 54"/>
                    <a:gd name="T14" fmla="*/ 34 w 52"/>
                    <a:gd name="T15" fmla="*/ 32 h 54"/>
                    <a:gd name="T16" fmla="*/ 22 w 52"/>
                    <a:gd name="T17" fmla="*/ 44 h 54"/>
                    <a:gd name="T18" fmla="*/ 22 w 52"/>
                    <a:gd name="T19" fmla="*/ 44 h 54"/>
                    <a:gd name="T20" fmla="*/ 16 w 52"/>
                    <a:gd name="T21" fmla="*/ 46 h 54"/>
                    <a:gd name="T22" fmla="*/ 14 w 52"/>
                    <a:gd name="T23" fmla="*/ 50 h 54"/>
                    <a:gd name="T24" fmla="*/ 14 w 52"/>
                    <a:gd name="T25" fmla="*/ 46 h 54"/>
                    <a:gd name="T26" fmla="*/ 10 w 52"/>
                    <a:gd name="T27" fmla="*/ 42 h 54"/>
                    <a:gd name="T28" fmla="*/ 8 w 52"/>
                    <a:gd name="T29" fmla="*/ 36 h 54"/>
                    <a:gd name="T30" fmla="*/ 8 w 52"/>
                    <a:gd name="T31" fmla="*/ 30 h 54"/>
                    <a:gd name="T32" fmla="*/ 8 w 52"/>
                    <a:gd name="T33" fmla="*/ 24 h 54"/>
                    <a:gd name="T34" fmla="*/ 16 w 52"/>
                    <a:gd name="T35" fmla="*/ 22 h 54"/>
                    <a:gd name="T36" fmla="*/ 24 w 52"/>
                    <a:gd name="T37" fmla="*/ 14 h 54"/>
                    <a:gd name="T38" fmla="*/ 32 w 52"/>
                    <a:gd name="T39" fmla="*/ 10 h 54"/>
                    <a:gd name="T40" fmla="*/ 28 w 52"/>
                    <a:gd name="T41" fmla="*/ 6 h 54"/>
                    <a:gd name="T42" fmla="*/ 20 w 52"/>
                    <a:gd name="T43" fmla="*/ 8 h 54"/>
                    <a:gd name="T44" fmla="*/ 10 w 52"/>
                    <a:gd name="T45" fmla="*/ 16 h 54"/>
                    <a:gd name="T46" fmla="*/ 6 w 52"/>
                    <a:gd name="T47" fmla="*/ 22 h 54"/>
                    <a:gd name="T48" fmla="*/ 6 w 52"/>
                    <a:gd name="T49" fmla="*/ 22 h 54"/>
                    <a:gd name="T50" fmla="*/ 0 w 52"/>
                    <a:gd name="T51" fmla="*/ 36 h 54"/>
                    <a:gd name="T52" fmla="*/ 0 w 52"/>
                    <a:gd name="T53" fmla="*/ 42 h 54"/>
                    <a:gd name="T54" fmla="*/ 4 w 52"/>
                    <a:gd name="T55" fmla="*/ 46 h 54"/>
                    <a:gd name="T56" fmla="*/ 12 w 52"/>
                    <a:gd name="T57" fmla="*/ 54 h 54"/>
                    <a:gd name="T58" fmla="*/ 12 w 52"/>
                    <a:gd name="T59" fmla="*/ 54 h 54"/>
                    <a:gd name="T60" fmla="*/ 16 w 52"/>
                    <a:gd name="T61" fmla="*/ 54 h 54"/>
                    <a:gd name="T62" fmla="*/ 26 w 52"/>
                    <a:gd name="T63" fmla="*/ 50 h 54"/>
                    <a:gd name="T64" fmla="*/ 26 w 52"/>
                    <a:gd name="T65" fmla="*/ 50 h 54"/>
                    <a:gd name="T66" fmla="*/ 32 w 52"/>
                    <a:gd name="T67" fmla="*/ 46 h 54"/>
                    <a:gd name="T68" fmla="*/ 40 w 52"/>
                    <a:gd name="T69" fmla="*/ 38 h 54"/>
                    <a:gd name="T70" fmla="*/ 46 w 52"/>
                    <a:gd name="T71" fmla="*/ 34 h 54"/>
                    <a:gd name="T72" fmla="*/ 52 w 52"/>
                    <a:gd name="T73" fmla="*/ 26 h 54"/>
                    <a:gd name="T74" fmla="*/ 52 w 52"/>
                    <a:gd name="T75" fmla="*/ 18 h 54"/>
                    <a:gd name="T76" fmla="*/ 48 w 52"/>
                    <a:gd name="T77" fmla="*/ 6 h 54"/>
                    <a:gd name="T78" fmla="*/ 48 w 52"/>
                    <a:gd name="T79" fmla="*/ 6 h 54"/>
                    <a:gd name="T80" fmla="*/ 36 w 52"/>
                    <a:gd name="T81" fmla="*/ 0 h 54"/>
                    <a:gd name="T82" fmla="*/ 30 w 52"/>
                    <a:gd name="T83" fmla="*/ 0 h 54"/>
                    <a:gd name="T84" fmla="*/ 26 w 52"/>
                    <a:gd name="T85"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54">
                      <a:moveTo>
                        <a:pt x="28" y="6"/>
                      </a:moveTo>
                      <a:lnTo>
                        <a:pt x="32" y="10"/>
                      </a:lnTo>
                      <a:lnTo>
                        <a:pt x="32" y="10"/>
                      </a:lnTo>
                      <a:lnTo>
                        <a:pt x="36" y="8"/>
                      </a:lnTo>
                      <a:lnTo>
                        <a:pt x="36" y="8"/>
                      </a:lnTo>
                      <a:lnTo>
                        <a:pt x="38" y="8"/>
                      </a:lnTo>
                      <a:lnTo>
                        <a:pt x="42" y="10"/>
                      </a:lnTo>
                      <a:lnTo>
                        <a:pt x="42" y="10"/>
                      </a:lnTo>
                      <a:lnTo>
                        <a:pt x="42" y="10"/>
                      </a:lnTo>
                      <a:lnTo>
                        <a:pt x="44" y="14"/>
                      </a:lnTo>
                      <a:lnTo>
                        <a:pt x="44" y="18"/>
                      </a:lnTo>
                      <a:lnTo>
                        <a:pt x="44" y="18"/>
                      </a:lnTo>
                      <a:lnTo>
                        <a:pt x="44" y="24"/>
                      </a:lnTo>
                      <a:lnTo>
                        <a:pt x="42" y="28"/>
                      </a:lnTo>
                      <a:lnTo>
                        <a:pt x="42" y="28"/>
                      </a:lnTo>
                      <a:lnTo>
                        <a:pt x="34" y="32"/>
                      </a:lnTo>
                      <a:lnTo>
                        <a:pt x="26" y="40"/>
                      </a:lnTo>
                      <a:lnTo>
                        <a:pt x="22" y="44"/>
                      </a:lnTo>
                      <a:lnTo>
                        <a:pt x="22" y="44"/>
                      </a:lnTo>
                      <a:lnTo>
                        <a:pt x="22" y="44"/>
                      </a:lnTo>
                      <a:lnTo>
                        <a:pt x="22" y="44"/>
                      </a:lnTo>
                      <a:lnTo>
                        <a:pt x="16" y="46"/>
                      </a:lnTo>
                      <a:lnTo>
                        <a:pt x="14" y="46"/>
                      </a:lnTo>
                      <a:lnTo>
                        <a:pt x="14" y="50"/>
                      </a:lnTo>
                      <a:lnTo>
                        <a:pt x="14" y="46"/>
                      </a:lnTo>
                      <a:lnTo>
                        <a:pt x="14" y="46"/>
                      </a:lnTo>
                      <a:lnTo>
                        <a:pt x="12" y="44"/>
                      </a:lnTo>
                      <a:lnTo>
                        <a:pt x="10" y="42"/>
                      </a:lnTo>
                      <a:lnTo>
                        <a:pt x="10" y="42"/>
                      </a:lnTo>
                      <a:lnTo>
                        <a:pt x="8" y="36"/>
                      </a:lnTo>
                      <a:lnTo>
                        <a:pt x="8" y="36"/>
                      </a:lnTo>
                      <a:lnTo>
                        <a:pt x="8" y="30"/>
                      </a:lnTo>
                      <a:lnTo>
                        <a:pt x="12" y="26"/>
                      </a:lnTo>
                      <a:lnTo>
                        <a:pt x="8" y="24"/>
                      </a:lnTo>
                      <a:lnTo>
                        <a:pt x="12" y="26"/>
                      </a:lnTo>
                      <a:lnTo>
                        <a:pt x="16" y="22"/>
                      </a:lnTo>
                      <a:lnTo>
                        <a:pt x="16" y="22"/>
                      </a:lnTo>
                      <a:lnTo>
                        <a:pt x="24" y="14"/>
                      </a:lnTo>
                      <a:lnTo>
                        <a:pt x="24" y="14"/>
                      </a:lnTo>
                      <a:lnTo>
                        <a:pt x="32" y="10"/>
                      </a:lnTo>
                      <a:lnTo>
                        <a:pt x="32" y="10"/>
                      </a:lnTo>
                      <a:lnTo>
                        <a:pt x="28" y="6"/>
                      </a:lnTo>
                      <a:lnTo>
                        <a:pt x="26" y="4"/>
                      </a:lnTo>
                      <a:lnTo>
                        <a:pt x="20" y="8"/>
                      </a:lnTo>
                      <a:lnTo>
                        <a:pt x="10" y="16"/>
                      </a:lnTo>
                      <a:lnTo>
                        <a:pt x="10" y="16"/>
                      </a:lnTo>
                      <a:lnTo>
                        <a:pt x="6" y="22"/>
                      </a:lnTo>
                      <a:lnTo>
                        <a:pt x="6" y="22"/>
                      </a:lnTo>
                      <a:lnTo>
                        <a:pt x="6" y="22"/>
                      </a:lnTo>
                      <a:lnTo>
                        <a:pt x="6" y="22"/>
                      </a:lnTo>
                      <a:lnTo>
                        <a:pt x="2" y="28"/>
                      </a:lnTo>
                      <a:lnTo>
                        <a:pt x="0" y="36"/>
                      </a:lnTo>
                      <a:lnTo>
                        <a:pt x="0" y="36"/>
                      </a:lnTo>
                      <a:lnTo>
                        <a:pt x="0" y="42"/>
                      </a:lnTo>
                      <a:lnTo>
                        <a:pt x="4" y="46"/>
                      </a:lnTo>
                      <a:lnTo>
                        <a:pt x="4" y="46"/>
                      </a:lnTo>
                      <a:lnTo>
                        <a:pt x="8" y="52"/>
                      </a:lnTo>
                      <a:lnTo>
                        <a:pt x="12" y="54"/>
                      </a:lnTo>
                      <a:lnTo>
                        <a:pt x="12" y="54"/>
                      </a:lnTo>
                      <a:lnTo>
                        <a:pt x="12" y="54"/>
                      </a:lnTo>
                      <a:lnTo>
                        <a:pt x="16" y="54"/>
                      </a:lnTo>
                      <a:lnTo>
                        <a:pt x="16" y="54"/>
                      </a:lnTo>
                      <a:lnTo>
                        <a:pt x="22" y="54"/>
                      </a:lnTo>
                      <a:lnTo>
                        <a:pt x="26" y="50"/>
                      </a:lnTo>
                      <a:lnTo>
                        <a:pt x="24" y="48"/>
                      </a:lnTo>
                      <a:lnTo>
                        <a:pt x="26" y="50"/>
                      </a:lnTo>
                      <a:lnTo>
                        <a:pt x="32" y="46"/>
                      </a:lnTo>
                      <a:lnTo>
                        <a:pt x="32" y="46"/>
                      </a:lnTo>
                      <a:lnTo>
                        <a:pt x="40" y="38"/>
                      </a:lnTo>
                      <a:lnTo>
                        <a:pt x="40" y="38"/>
                      </a:lnTo>
                      <a:lnTo>
                        <a:pt x="46" y="34"/>
                      </a:lnTo>
                      <a:lnTo>
                        <a:pt x="46" y="34"/>
                      </a:lnTo>
                      <a:lnTo>
                        <a:pt x="46" y="34"/>
                      </a:lnTo>
                      <a:lnTo>
                        <a:pt x="52" y="26"/>
                      </a:lnTo>
                      <a:lnTo>
                        <a:pt x="52" y="18"/>
                      </a:lnTo>
                      <a:lnTo>
                        <a:pt x="52" y="18"/>
                      </a:lnTo>
                      <a:lnTo>
                        <a:pt x="52" y="12"/>
                      </a:lnTo>
                      <a:lnTo>
                        <a:pt x="48" y="6"/>
                      </a:lnTo>
                      <a:lnTo>
                        <a:pt x="48" y="6"/>
                      </a:lnTo>
                      <a:lnTo>
                        <a:pt x="48" y="6"/>
                      </a:lnTo>
                      <a:lnTo>
                        <a:pt x="42" y="2"/>
                      </a:lnTo>
                      <a:lnTo>
                        <a:pt x="36" y="0"/>
                      </a:lnTo>
                      <a:lnTo>
                        <a:pt x="36" y="0"/>
                      </a:lnTo>
                      <a:lnTo>
                        <a:pt x="30" y="0"/>
                      </a:lnTo>
                      <a:lnTo>
                        <a:pt x="26" y="4"/>
                      </a:lnTo>
                      <a:lnTo>
                        <a:pt x="26" y="4"/>
                      </a:lnTo>
                      <a:lnTo>
                        <a:pt x="28"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1" name="Freeform 128"/>
                <p:cNvSpPr/>
                <p:nvPr/>
              </p:nvSpPr>
              <p:spPr bwMode="auto">
                <a:xfrm>
                  <a:off x="9521825" y="6642100"/>
                  <a:ext cx="73025" cy="69850"/>
                </a:xfrm>
                <a:custGeom>
                  <a:avLst/>
                  <a:gdLst>
                    <a:gd name="T0" fmla="*/ 26 w 46"/>
                    <a:gd name="T1" fmla="*/ 2 h 44"/>
                    <a:gd name="T2" fmla="*/ 26 w 46"/>
                    <a:gd name="T3" fmla="*/ 2 h 44"/>
                    <a:gd name="T4" fmla="*/ 30 w 46"/>
                    <a:gd name="T5" fmla="*/ 0 h 44"/>
                    <a:gd name="T6" fmla="*/ 34 w 46"/>
                    <a:gd name="T7" fmla="*/ 0 h 44"/>
                    <a:gd name="T8" fmla="*/ 38 w 46"/>
                    <a:gd name="T9" fmla="*/ 2 h 44"/>
                    <a:gd name="T10" fmla="*/ 42 w 46"/>
                    <a:gd name="T11" fmla="*/ 4 h 44"/>
                    <a:gd name="T12" fmla="*/ 44 w 46"/>
                    <a:gd name="T13" fmla="*/ 8 h 44"/>
                    <a:gd name="T14" fmla="*/ 46 w 46"/>
                    <a:gd name="T15" fmla="*/ 14 h 44"/>
                    <a:gd name="T16" fmla="*/ 46 w 46"/>
                    <a:gd name="T17" fmla="*/ 18 h 44"/>
                    <a:gd name="T18" fmla="*/ 42 w 46"/>
                    <a:gd name="T19" fmla="*/ 24 h 44"/>
                    <a:gd name="T20" fmla="*/ 42 w 46"/>
                    <a:gd name="T21" fmla="*/ 24 h 44"/>
                    <a:gd name="T22" fmla="*/ 40 w 46"/>
                    <a:gd name="T23" fmla="*/ 26 h 44"/>
                    <a:gd name="T24" fmla="*/ 34 w 46"/>
                    <a:gd name="T25" fmla="*/ 32 h 44"/>
                    <a:gd name="T26" fmla="*/ 24 w 46"/>
                    <a:gd name="T27" fmla="*/ 38 h 44"/>
                    <a:gd name="T28" fmla="*/ 18 w 46"/>
                    <a:gd name="T29" fmla="*/ 42 h 44"/>
                    <a:gd name="T30" fmla="*/ 18 w 46"/>
                    <a:gd name="T31" fmla="*/ 42 h 44"/>
                    <a:gd name="T32" fmla="*/ 14 w 46"/>
                    <a:gd name="T33" fmla="*/ 44 h 44"/>
                    <a:gd name="T34" fmla="*/ 10 w 46"/>
                    <a:gd name="T35" fmla="*/ 44 h 44"/>
                    <a:gd name="T36" fmla="*/ 6 w 46"/>
                    <a:gd name="T37" fmla="*/ 42 h 44"/>
                    <a:gd name="T38" fmla="*/ 4 w 46"/>
                    <a:gd name="T39" fmla="*/ 40 h 44"/>
                    <a:gd name="T40" fmla="*/ 0 w 46"/>
                    <a:gd name="T41" fmla="*/ 36 h 44"/>
                    <a:gd name="T42" fmla="*/ 0 w 46"/>
                    <a:gd name="T43" fmla="*/ 32 h 44"/>
                    <a:gd name="T44" fmla="*/ 0 w 46"/>
                    <a:gd name="T45" fmla="*/ 26 h 44"/>
                    <a:gd name="T46" fmla="*/ 2 w 46"/>
                    <a:gd name="T47" fmla="*/ 22 h 44"/>
                    <a:gd name="T48" fmla="*/ 2 w 46"/>
                    <a:gd name="T49" fmla="*/ 22 h 44"/>
                    <a:gd name="T50" fmla="*/ 6 w 46"/>
                    <a:gd name="T51" fmla="*/ 18 h 44"/>
                    <a:gd name="T52" fmla="*/ 10 w 46"/>
                    <a:gd name="T53" fmla="*/ 12 h 44"/>
                    <a:gd name="T54" fmla="*/ 20 w 46"/>
                    <a:gd name="T55" fmla="*/ 6 h 44"/>
                    <a:gd name="T56" fmla="*/ 26 w 46"/>
                    <a:gd name="T5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44">
                      <a:moveTo>
                        <a:pt x="26" y="2"/>
                      </a:moveTo>
                      <a:lnTo>
                        <a:pt x="26" y="2"/>
                      </a:lnTo>
                      <a:lnTo>
                        <a:pt x="30" y="0"/>
                      </a:lnTo>
                      <a:lnTo>
                        <a:pt x="34" y="0"/>
                      </a:lnTo>
                      <a:lnTo>
                        <a:pt x="38" y="2"/>
                      </a:lnTo>
                      <a:lnTo>
                        <a:pt x="42" y="4"/>
                      </a:lnTo>
                      <a:lnTo>
                        <a:pt x="44" y="8"/>
                      </a:lnTo>
                      <a:lnTo>
                        <a:pt x="46" y="14"/>
                      </a:lnTo>
                      <a:lnTo>
                        <a:pt x="46" y="18"/>
                      </a:lnTo>
                      <a:lnTo>
                        <a:pt x="42" y="24"/>
                      </a:lnTo>
                      <a:lnTo>
                        <a:pt x="42" y="24"/>
                      </a:lnTo>
                      <a:lnTo>
                        <a:pt x="40" y="26"/>
                      </a:lnTo>
                      <a:lnTo>
                        <a:pt x="34" y="32"/>
                      </a:lnTo>
                      <a:lnTo>
                        <a:pt x="24" y="38"/>
                      </a:lnTo>
                      <a:lnTo>
                        <a:pt x="18" y="42"/>
                      </a:lnTo>
                      <a:lnTo>
                        <a:pt x="18" y="42"/>
                      </a:lnTo>
                      <a:lnTo>
                        <a:pt x="14" y="44"/>
                      </a:lnTo>
                      <a:lnTo>
                        <a:pt x="10" y="44"/>
                      </a:lnTo>
                      <a:lnTo>
                        <a:pt x="6" y="42"/>
                      </a:lnTo>
                      <a:lnTo>
                        <a:pt x="4" y="40"/>
                      </a:lnTo>
                      <a:lnTo>
                        <a:pt x="0" y="36"/>
                      </a:lnTo>
                      <a:lnTo>
                        <a:pt x="0" y="32"/>
                      </a:lnTo>
                      <a:lnTo>
                        <a:pt x="0" y="26"/>
                      </a:lnTo>
                      <a:lnTo>
                        <a:pt x="2" y="22"/>
                      </a:lnTo>
                      <a:lnTo>
                        <a:pt x="2" y="22"/>
                      </a:lnTo>
                      <a:lnTo>
                        <a:pt x="6" y="18"/>
                      </a:lnTo>
                      <a:lnTo>
                        <a:pt x="10" y="12"/>
                      </a:lnTo>
                      <a:lnTo>
                        <a:pt x="20" y="6"/>
                      </a:lnTo>
                      <a:lnTo>
                        <a:pt x="26"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2" name="Freeform 129"/>
                <p:cNvSpPr/>
                <p:nvPr/>
              </p:nvSpPr>
              <p:spPr bwMode="auto">
                <a:xfrm>
                  <a:off x="9515475" y="6635750"/>
                  <a:ext cx="85725" cy="82550"/>
                </a:xfrm>
                <a:custGeom>
                  <a:avLst/>
                  <a:gdLst>
                    <a:gd name="T0" fmla="*/ 32 w 54"/>
                    <a:gd name="T1" fmla="*/ 8 h 52"/>
                    <a:gd name="T2" fmla="*/ 36 w 54"/>
                    <a:gd name="T3" fmla="*/ 8 h 52"/>
                    <a:gd name="T4" fmla="*/ 40 w 54"/>
                    <a:gd name="T5" fmla="*/ 8 h 52"/>
                    <a:gd name="T6" fmla="*/ 42 w 54"/>
                    <a:gd name="T7" fmla="*/ 10 h 52"/>
                    <a:gd name="T8" fmla="*/ 46 w 54"/>
                    <a:gd name="T9" fmla="*/ 18 h 52"/>
                    <a:gd name="T10" fmla="*/ 44 w 54"/>
                    <a:gd name="T11" fmla="*/ 26 h 52"/>
                    <a:gd name="T12" fmla="*/ 44 w 54"/>
                    <a:gd name="T13" fmla="*/ 26 h 52"/>
                    <a:gd name="T14" fmla="*/ 42 w 54"/>
                    <a:gd name="T15" fmla="*/ 28 h 52"/>
                    <a:gd name="T16" fmla="*/ 26 w 54"/>
                    <a:gd name="T17" fmla="*/ 38 h 52"/>
                    <a:gd name="T18" fmla="*/ 22 w 54"/>
                    <a:gd name="T19" fmla="*/ 46 h 52"/>
                    <a:gd name="T20" fmla="*/ 20 w 54"/>
                    <a:gd name="T21" fmla="*/ 42 h 52"/>
                    <a:gd name="T22" fmla="*/ 16 w 54"/>
                    <a:gd name="T23" fmla="*/ 44 h 52"/>
                    <a:gd name="T24" fmla="*/ 10 w 54"/>
                    <a:gd name="T25" fmla="*/ 42 h 52"/>
                    <a:gd name="T26" fmla="*/ 8 w 54"/>
                    <a:gd name="T27" fmla="*/ 38 h 52"/>
                    <a:gd name="T28" fmla="*/ 8 w 54"/>
                    <a:gd name="T29" fmla="*/ 34 h 52"/>
                    <a:gd name="T30" fmla="*/ 6 w 54"/>
                    <a:gd name="T31" fmla="*/ 26 h 52"/>
                    <a:gd name="T32" fmla="*/ 8 w 54"/>
                    <a:gd name="T33" fmla="*/ 28 h 52"/>
                    <a:gd name="T34" fmla="*/ 12 w 54"/>
                    <a:gd name="T35" fmla="*/ 24 h 52"/>
                    <a:gd name="T36" fmla="*/ 18 w 54"/>
                    <a:gd name="T37" fmla="*/ 20 h 52"/>
                    <a:gd name="T38" fmla="*/ 32 w 54"/>
                    <a:gd name="T39" fmla="*/ 8 h 52"/>
                    <a:gd name="T40" fmla="*/ 30 w 54"/>
                    <a:gd name="T41" fmla="*/ 6 h 52"/>
                    <a:gd name="T42" fmla="*/ 22 w 54"/>
                    <a:gd name="T43" fmla="*/ 6 h 52"/>
                    <a:gd name="T44" fmla="*/ 6 w 54"/>
                    <a:gd name="T45" fmla="*/ 18 h 52"/>
                    <a:gd name="T46" fmla="*/ 6 w 54"/>
                    <a:gd name="T47" fmla="*/ 18 h 52"/>
                    <a:gd name="T48" fmla="*/ 2 w 54"/>
                    <a:gd name="T49" fmla="*/ 24 h 52"/>
                    <a:gd name="T50" fmla="*/ 2 w 54"/>
                    <a:gd name="T51" fmla="*/ 24 h 52"/>
                    <a:gd name="T52" fmla="*/ 0 w 54"/>
                    <a:gd name="T53" fmla="*/ 34 h 52"/>
                    <a:gd name="T54" fmla="*/ 0 w 54"/>
                    <a:gd name="T55" fmla="*/ 40 h 52"/>
                    <a:gd name="T56" fmla="*/ 4 w 54"/>
                    <a:gd name="T57" fmla="*/ 46 h 52"/>
                    <a:gd name="T58" fmla="*/ 16 w 54"/>
                    <a:gd name="T59" fmla="*/ 52 h 52"/>
                    <a:gd name="T60" fmla="*/ 20 w 54"/>
                    <a:gd name="T61" fmla="*/ 52 h 52"/>
                    <a:gd name="T62" fmla="*/ 30 w 54"/>
                    <a:gd name="T63" fmla="*/ 46 h 52"/>
                    <a:gd name="T64" fmla="*/ 38 w 54"/>
                    <a:gd name="T65" fmla="*/ 36 h 52"/>
                    <a:gd name="T66" fmla="*/ 46 w 54"/>
                    <a:gd name="T67" fmla="*/ 34 h 52"/>
                    <a:gd name="T68" fmla="*/ 50 w 54"/>
                    <a:gd name="T69" fmla="*/ 30 h 52"/>
                    <a:gd name="T70" fmla="*/ 50 w 54"/>
                    <a:gd name="T71" fmla="*/ 30 h 52"/>
                    <a:gd name="T72" fmla="*/ 52 w 54"/>
                    <a:gd name="T73" fmla="*/ 24 h 52"/>
                    <a:gd name="T74" fmla="*/ 54 w 54"/>
                    <a:gd name="T75" fmla="*/ 18 h 52"/>
                    <a:gd name="T76" fmla="*/ 48 w 54"/>
                    <a:gd name="T77" fmla="*/ 6 h 52"/>
                    <a:gd name="T78" fmla="*/ 44 w 54"/>
                    <a:gd name="T79" fmla="*/ 2 h 52"/>
                    <a:gd name="T80" fmla="*/ 36 w 54"/>
                    <a:gd name="T81" fmla="*/ 0 h 52"/>
                    <a:gd name="T82" fmla="*/ 28 w 54"/>
                    <a:gd name="T83" fmla="*/ 2 h 52"/>
                    <a:gd name="T84" fmla="*/ 30 w 54"/>
                    <a:gd name="T85"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52">
                      <a:moveTo>
                        <a:pt x="30" y="6"/>
                      </a:moveTo>
                      <a:lnTo>
                        <a:pt x="32" y="8"/>
                      </a:lnTo>
                      <a:lnTo>
                        <a:pt x="32" y="8"/>
                      </a:lnTo>
                      <a:lnTo>
                        <a:pt x="36" y="8"/>
                      </a:lnTo>
                      <a:lnTo>
                        <a:pt x="36" y="8"/>
                      </a:lnTo>
                      <a:lnTo>
                        <a:pt x="40" y="8"/>
                      </a:lnTo>
                      <a:lnTo>
                        <a:pt x="42" y="10"/>
                      </a:lnTo>
                      <a:lnTo>
                        <a:pt x="42" y="10"/>
                      </a:lnTo>
                      <a:lnTo>
                        <a:pt x="44" y="14"/>
                      </a:lnTo>
                      <a:lnTo>
                        <a:pt x="46" y="18"/>
                      </a:lnTo>
                      <a:lnTo>
                        <a:pt x="46" y="18"/>
                      </a:lnTo>
                      <a:lnTo>
                        <a:pt x="44" y="26"/>
                      </a:lnTo>
                      <a:lnTo>
                        <a:pt x="46" y="28"/>
                      </a:lnTo>
                      <a:lnTo>
                        <a:pt x="44" y="26"/>
                      </a:lnTo>
                      <a:lnTo>
                        <a:pt x="44" y="26"/>
                      </a:lnTo>
                      <a:lnTo>
                        <a:pt x="42" y="28"/>
                      </a:lnTo>
                      <a:lnTo>
                        <a:pt x="34" y="32"/>
                      </a:lnTo>
                      <a:lnTo>
                        <a:pt x="26" y="38"/>
                      </a:lnTo>
                      <a:lnTo>
                        <a:pt x="20" y="42"/>
                      </a:lnTo>
                      <a:lnTo>
                        <a:pt x="22" y="46"/>
                      </a:lnTo>
                      <a:lnTo>
                        <a:pt x="20" y="42"/>
                      </a:lnTo>
                      <a:lnTo>
                        <a:pt x="20" y="42"/>
                      </a:lnTo>
                      <a:lnTo>
                        <a:pt x="16" y="44"/>
                      </a:lnTo>
                      <a:lnTo>
                        <a:pt x="16" y="44"/>
                      </a:lnTo>
                      <a:lnTo>
                        <a:pt x="14" y="44"/>
                      </a:lnTo>
                      <a:lnTo>
                        <a:pt x="10" y="42"/>
                      </a:lnTo>
                      <a:lnTo>
                        <a:pt x="10" y="42"/>
                      </a:lnTo>
                      <a:lnTo>
                        <a:pt x="8" y="38"/>
                      </a:lnTo>
                      <a:lnTo>
                        <a:pt x="8" y="34"/>
                      </a:lnTo>
                      <a:lnTo>
                        <a:pt x="8" y="34"/>
                      </a:lnTo>
                      <a:lnTo>
                        <a:pt x="8" y="28"/>
                      </a:lnTo>
                      <a:lnTo>
                        <a:pt x="6" y="26"/>
                      </a:lnTo>
                      <a:lnTo>
                        <a:pt x="8" y="28"/>
                      </a:lnTo>
                      <a:lnTo>
                        <a:pt x="8" y="28"/>
                      </a:lnTo>
                      <a:lnTo>
                        <a:pt x="12" y="24"/>
                      </a:lnTo>
                      <a:lnTo>
                        <a:pt x="12" y="24"/>
                      </a:lnTo>
                      <a:lnTo>
                        <a:pt x="18" y="20"/>
                      </a:lnTo>
                      <a:lnTo>
                        <a:pt x="18" y="20"/>
                      </a:lnTo>
                      <a:lnTo>
                        <a:pt x="26" y="14"/>
                      </a:lnTo>
                      <a:lnTo>
                        <a:pt x="32" y="8"/>
                      </a:lnTo>
                      <a:lnTo>
                        <a:pt x="32" y="8"/>
                      </a:lnTo>
                      <a:lnTo>
                        <a:pt x="30" y="6"/>
                      </a:lnTo>
                      <a:lnTo>
                        <a:pt x="28" y="2"/>
                      </a:lnTo>
                      <a:lnTo>
                        <a:pt x="22" y="6"/>
                      </a:lnTo>
                      <a:lnTo>
                        <a:pt x="12" y="14"/>
                      </a:lnTo>
                      <a:lnTo>
                        <a:pt x="6" y="18"/>
                      </a:lnTo>
                      <a:lnTo>
                        <a:pt x="6" y="18"/>
                      </a:lnTo>
                      <a:lnTo>
                        <a:pt x="6" y="18"/>
                      </a:lnTo>
                      <a:lnTo>
                        <a:pt x="6" y="18"/>
                      </a:lnTo>
                      <a:lnTo>
                        <a:pt x="2" y="24"/>
                      </a:lnTo>
                      <a:lnTo>
                        <a:pt x="2" y="24"/>
                      </a:lnTo>
                      <a:lnTo>
                        <a:pt x="2" y="24"/>
                      </a:lnTo>
                      <a:lnTo>
                        <a:pt x="2" y="24"/>
                      </a:lnTo>
                      <a:lnTo>
                        <a:pt x="0" y="34"/>
                      </a:lnTo>
                      <a:lnTo>
                        <a:pt x="0" y="34"/>
                      </a:lnTo>
                      <a:lnTo>
                        <a:pt x="0" y="40"/>
                      </a:lnTo>
                      <a:lnTo>
                        <a:pt x="4" y="46"/>
                      </a:lnTo>
                      <a:lnTo>
                        <a:pt x="4" y="46"/>
                      </a:lnTo>
                      <a:lnTo>
                        <a:pt x="10" y="50"/>
                      </a:lnTo>
                      <a:lnTo>
                        <a:pt x="16" y="52"/>
                      </a:lnTo>
                      <a:lnTo>
                        <a:pt x="16" y="52"/>
                      </a:lnTo>
                      <a:lnTo>
                        <a:pt x="20" y="52"/>
                      </a:lnTo>
                      <a:lnTo>
                        <a:pt x="26" y="50"/>
                      </a:lnTo>
                      <a:lnTo>
                        <a:pt x="30" y="46"/>
                      </a:lnTo>
                      <a:lnTo>
                        <a:pt x="40" y="38"/>
                      </a:lnTo>
                      <a:lnTo>
                        <a:pt x="38" y="36"/>
                      </a:lnTo>
                      <a:lnTo>
                        <a:pt x="40" y="38"/>
                      </a:lnTo>
                      <a:lnTo>
                        <a:pt x="46" y="34"/>
                      </a:lnTo>
                      <a:lnTo>
                        <a:pt x="46" y="34"/>
                      </a:lnTo>
                      <a:lnTo>
                        <a:pt x="50" y="30"/>
                      </a:lnTo>
                      <a:lnTo>
                        <a:pt x="50" y="30"/>
                      </a:lnTo>
                      <a:lnTo>
                        <a:pt x="50" y="30"/>
                      </a:lnTo>
                      <a:lnTo>
                        <a:pt x="50" y="30"/>
                      </a:lnTo>
                      <a:lnTo>
                        <a:pt x="52" y="24"/>
                      </a:lnTo>
                      <a:lnTo>
                        <a:pt x="54" y="18"/>
                      </a:lnTo>
                      <a:lnTo>
                        <a:pt x="54" y="18"/>
                      </a:lnTo>
                      <a:lnTo>
                        <a:pt x="52" y="12"/>
                      </a:lnTo>
                      <a:lnTo>
                        <a:pt x="48" y="6"/>
                      </a:lnTo>
                      <a:lnTo>
                        <a:pt x="48" y="6"/>
                      </a:lnTo>
                      <a:lnTo>
                        <a:pt x="44" y="2"/>
                      </a:lnTo>
                      <a:lnTo>
                        <a:pt x="36" y="0"/>
                      </a:lnTo>
                      <a:lnTo>
                        <a:pt x="36" y="0"/>
                      </a:lnTo>
                      <a:lnTo>
                        <a:pt x="32" y="0"/>
                      </a:lnTo>
                      <a:lnTo>
                        <a:pt x="28" y="2"/>
                      </a:lnTo>
                      <a:lnTo>
                        <a:pt x="28" y="2"/>
                      </a:lnTo>
                      <a:lnTo>
                        <a:pt x="30"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3" name="Freeform 130"/>
                <p:cNvSpPr/>
                <p:nvPr/>
              </p:nvSpPr>
              <p:spPr bwMode="auto">
                <a:xfrm>
                  <a:off x="9725025" y="6508750"/>
                  <a:ext cx="76200" cy="66675"/>
                </a:xfrm>
                <a:custGeom>
                  <a:avLst/>
                  <a:gdLst>
                    <a:gd name="T0" fmla="*/ 30 w 48"/>
                    <a:gd name="T1" fmla="*/ 0 h 42"/>
                    <a:gd name="T2" fmla="*/ 30 w 48"/>
                    <a:gd name="T3" fmla="*/ 0 h 42"/>
                    <a:gd name="T4" fmla="*/ 36 w 48"/>
                    <a:gd name="T5" fmla="*/ 0 h 42"/>
                    <a:gd name="T6" fmla="*/ 40 w 48"/>
                    <a:gd name="T7" fmla="*/ 0 h 42"/>
                    <a:gd name="T8" fmla="*/ 44 w 48"/>
                    <a:gd name="T9" fmla="*/ 4 h 42"/>
                    <a:gd name="T10" fmla="*/ 48 w 48"/>
                    <a:gd name="T11" fmla="*/ 10 h 42"/>
                    <a:gd name="T12" fmla="*/ 48 w 48"/>
                    <a:gd name="T13" fmla="*/ 10 h 42"/>
                    <a:gd name="T14" fmla="*/ 48 w 48"/>
                    <a:gd name="T15" fmla="*/ 16 h 42"/>
                    <a:gd name="T16" fmla="*/ 46 w 48"/>
                    <a:gd name="T17" fmla="*/ 20 h 42"/>
                    <a:gd name="T18" fmla="*/ 44 w 48"/>
                    <a:gd name="T19" fmla="*/ 24 h 42"/>
                    <a:gd name="T20" fmla="*/ 42 w 48"/>
                    <a:gd name="T21" fmla="*/ 28 h 42"/>
                    <a:gd name="T22" fmla="*/ 36 w 48"/>
                    <a:gd name="T23" fmla="*/ 30 h 42"/>
                    <a:gd name="T24" fmla="*/ 26 w 48"/>
                    <a:gd name="T25" fmla="*/ 36 h 42"/>
                    <a:gd name="T26" fmla="*/ 20 w 48"/>
                    <a:gd name="T27" fmla="*/ 40 h 42"/>
                    <a:gd name="T28" fmla="*/ 20 w 48"/>
                    <a:gd name="T29" fmla="*/ 40 h 42"/>
                    <a:gd name="T30" fmla="*/ 14 w 48"/>
                    <a:gd name="T31" fmla="*/ 42 h 42"/>
                    <a:gd name="T32" fmla="*/ 10 w 48"/>
                    <a:gd name="T33" fmla="*/ 42 h 42"/>
                    <a:gd name="T34" fmla="*/ 6 w 48"/>
                    <a:gd name="T35" fmla="*/ 40 h 42"/>
                    <a:gd name="T36" fmla="*/ 4 w 48"/>
                    <a:gd name="T37" fmla="*/ 36 h 42"/>
                    <a:gd name="T38" fmla="*/ 2 w 48"/>
                    <a:gd name="T39" fmla="*/ 32 h 42"/>
                    <a:gd name="T40" fmla="*/ 0 w 48"/>
                    <a:gd name="T41" fmla="*/ 28 h 42"/>
                    <a:gd name="T42" fmla="*/ 2 w 48"/>
                    <a:gd name="T43" fmla="*/ 22 h 42"/>
                    <a:gd name="T44" fmla="*/ 4 w 48"/>
                    <a:gd name="T45" fmla="*/ 18 h 42"/>
                    <a:gd name="T46" fmla="*/ 4 w 48"/>
                    <a:gd name="T47" fmla="*/ 18 h 42"/>
                    <a:gd name="T48" fmla="*/ 8 w 48"/>
                    <a:gd name="T49" fmla="*/ 14 h 42"/>
                    <a:gd name="T50" fmla="*/ 14 w 48"/>
                    <a:gd name="T51" fmla="*/ 10 h 42"/>
                    <a:gd name="T52" fmla="*/ 24 w 48"/>
                    <a:gd name="T53" fmla="*/ 4 h 42"/>
                    <a:gd name="T54" fmla="*/ 30 w 48"/>
                    <a:gd name="T5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42">
                      <a:moveTo>
                        <a:pt x="30" y="0"/>
                      </a:moveTo>
                      <a:lnTo>
                        <a:pt x="30" y="0"/>
                      </a:lnTo>
                      <a:lnTo>
                        <a:pt x="36" y="0"/>
                      </a:lnTo>
                      <a:lnTo>
                        <a:pt x="40" y="0"/>
                      </a:lnTo>
                      <a:lnTo>
                        <a:pt x="44" y="4"/>
                      </a:lnTo>
                      <a:lnTo>
                        <a:pt x="48" y="10"/>
                      </a:lnTo>
                      <a:lnTo>
                        <a:pt x="48" y="10"/>
                      </a:lnTo>
                      <a:lnTo>
                        <a:pt x="48" y="16"/>
                      </a:lnTo>
                      <a:lnTo>
                        <a:pt x="46" y="20"/>
                      </a:lnTo>
                      <a:lnTo>
                        <a:pt x="44" y="24"/>
                      </a:lnTo>
                      <a:lnTo>
                        <a:pt x="42" y="28"/>
                      </a:lnTo>
                      <a:lnTo>
                        <a:pt x="36" y="30"/>
                      </a:lnTo>
                      <a:lnTo>
                        <a:pt x="26" y="36"/>
                      </a:lnTo>
                      <a:lnTo>
                        <a:pt x="20" y="40"/>
                      </a:lnTo>
                      <a:lnTo>
                        <a:pt x="20" y="40"/>
                      </a:lnTo>
                      <a:lnTo>
                        <a:pt x="14" y="42"/>
                      </a:lnTo>
                      <a:lnTo>
                        <a:pt x="10" y="42"/>
                      </a:lnTo>
                      <a:lnTo>
                        <a:pt x="6" y="40"/>
                      </a:lnTo>
                      <a:lnTo>
                        <a:pt x="4" y="36"/>
                      </a:lnTo>
                      <a:lnTo>
                        <a:pt x="2" y="32"/>
                      </a:lnTo>
                      <a:lnTo>
                        <a:pt x="0" y="28"/>
                      </a:lnTo>
                      <a:lnTo>
                        <a:pt x="2" y="22"/>
                      </a:lnTo>
                      <a:lnTo>
                        <a:pt x="4" y="18"/>
                      </a:lnTo>
                      <a:lnTo>
                        <a:pt x="4" y="18"/>
                      </a:lnTo>
                      <a:lnTo>
                        <a:pt x="8" y="14"/>
                      </a:lnTo>
                      <a:lnTo>
                        <a:pt x="14" y="10"/>
                      </a:lnTo>
                      <a:lnTo>
                        <a:pt x="24" y="4"/>
                      </a:lnTo>
                      <a:lnTo>
                        <a:pt x="3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4" name="Freeform 131"/>
                <p:cNvSpPr/>
                <p:nvPr/>
              </p:nvSpPr>
              <p:spPr bwMode="auto">
                <a:xfrm>
                  <a:off x="9718675" y="6502400"/>
                  <a:ext cx="88900" cy="79375"/>
                </a:xfrm>
                <a:custGeom>
                  <a:avLst/>
                  <a:gdLst>
                    <a:gd name="T0" fmla="*/ 36 w 56"/>
                    <a:gd name="T1" fmla="*/ 8 h 50"/>
                    <a:gd name="T2" fmla="*/ 40 w 56"/>
                    <a:gd name="T3" fmla="*/ 8 h 50"/>
                    <a:gd name="T4" fmla="*/ 44 w 56"/>
                    <a:gd name="T5" fmla="*/ 10 h 50"/>
                    <a:gd name="T6" fmla="*/ 48 w 56"/>
                    <a:gd name="T7" fmla="*/ 16 h 50"/>
                    <a:gd name="T8" fmla="*/ 48 w 56"/>
                    <a:gd name="T9" fmla="*/ 18 h 50"/>
                    <a:gd name="T10" fmla="*/ 46 w 56"/>
                    <a:gd name="T11" fmla="*/ 24 h 50"/>
                    <a:gd name="T12" fmla="*/ 44 w 56"/>
                    <a:gd name="T13" fmla="*/ 28 h 50"/>
                    <a:gd name="T14" fmla="*/ 28 w 56"/>
                    <a:gd name="T15" fmla="*/ 36 h 50"/>
                    <a:gd name="T16" fmla="*/ 20 w 56"/>
                    <a:gd name="T17" fmla="*/ 40 h 50"/>
                    <a:gd name="T18" fmla="*/ 18 w 56"/>
                    <a:gd name="T19" fmla="*/ 42 h 50"/>
                    <a:gd name="T20" fmla="*/ 14 w 56"/>
                    <a:gd name="T21" fmla="*/ 42 h 50"/>
                    <a:gd name="T22" fmla="*/ 12 w 56"/>
                    <a:gd name="T23" fmla="*/ 38 h 50"/>
                    <a:gd name="T24" fmla="*/ 8 w 56"/>
                    <a:gd name="T25" fmla="*/ 30 h 50"/>
                    <a:gd name="T26" fmla="*/ 10 w 56"/>
                    <a:gd name="T27" fmla="*/ 24 h 50"/>
                    <a:gd name="T28" fmla="*/ 10 w 56"/>
                    <a:gd name="T29" fmla="*/ 24 h 50"/>
                    <a:gd name="T30" fmla="*/ 14 w 56"/>
                    <a:gd name="T31" fmla="*/ 22 h 50"/>
                    <a:gd name="T32" fmla="*/ 18 w 56"/>
                    <a:gd name="T33" fmla="*/ 14 h 50"/>
                    <a:gd name="T34" fmla="*/ 30 w 56"/>
                    <a:gd name="T35" fmla="*/ 12 h 50"/>
                    <a:gd name="T36" fmla="*/ 36 w 56"/>
                    <a:gd name="T37" fmla="*/ 8 h 50"/>
                    <a:gd name="T38" fmla="*/ 34 w 56"/>
                    <a:gd name="T39" fmla="*/ 4 h 50"/>
                    <a:gd name="T40" fmla="*/ 26 w 56"/>
                    <a:gd name="T41" fmla="*/ 4 h 50"/>
                    <a:gd name="T42" fmla="*/ 10 w 56"/>
                    <a:gd name="T43" fmla="*/ 14 h 50"/>
                    <a:gd name="T44" fmla="*/ 10 w 56"/>
                    <a:gd name="T45" fmla="*/ 14 h 50"/>
                    <a:gd name="T46" fmla="*/ 4 w 56"/>
                    <a:gd name="T47" fmla="*/ 20 h 50"/>
                    <a:gd name="T48" fmla="*/ 4 w 56"/>
                    <a:gd name="T49" fmla="*/ 20 h 50"/>
                    <a:gd name="T50" fmla="*/ 0 w 56"/>
                    <a:gd name="T51" fmla="*/ 30 h 50"/>
                    <a:gd name="T52" fmla="*/ 2 w 56"/>
                    <a:gd name="T53" fmla="*/ 38 h 50"/>
                    <a:gd name="T54" fmla="*/ 6 w 56"/>
                    <a:gd name="T55" fmla="*/ 44 h 50"/>
                    <a:gd name="T56" fmla="*/ 18 w 56"/>
                    <a:gd name="T57" fmla="*/ 50 h 50"/>
                    <a:gd name="T58" fmla="*/ 26 w 56"/>
                    <a:gd name="T59" fmla="*/ 48 h 50"/>
                    <a:gd name="T60" fmla="*/ 32 w 56"/>
                    <a:gd name="T61" fmla="*/ 44 h 50"/>
                    <a:gd name="T62" fmla="*/ 32 w 56"/>
                    <a:gd name="T63" fmla="*/ 44 h 50"/>
                    <a:gd name="T64" fmla="*/ 48 w 56"/>
                    <a:gd name="T65" fmla="*/ 36 h 50"/>
                    <a:gd name="T66" fmla="*/ 48 w 56"/>
                    <a:gd name="T67" fmla="*/ 36 h 50"/>
                    <a:gd name="T68" fmla="*/ 54 w 56"/>
                    <a:gd name="T69" fmla="*/ 28 h 50"/>
                    <a:gd name="T70" fmla="*/ 56 w 56"/>
                    <a:gd name="T71" fmla="*/ 18 h 50"/>
                    <a:gd name="T72" fmla="*/ 56 w 56"/>
                    <a:gd name="T73" fmla="*/ 14 h 50"/>
                    <a:gd name="T74" fmla="*/ 56 w 56"/>
                    <a:gd name="T75" fmla="*/ 14 h 50"/>
                    <a:gd name="T76" fmla="*/ 50 w 56"/>
                    <a:gd name="T77" fmla="*/ 4 h 50"/>
                    <a:gd name="T78" fmla="*/ 40 w 56"/>
                    <a:gd name="T79" fmla="*/ 0 h 50"/>
                    <a:gd name="T80" fmla="*/ 32 w 56"/>
                    <a:gd name="T81" fmla="*/ 2 h 50"/>
                    <a:gd name="T82" fmla="*/ 32 w 56"/>
                    <a:gd name="T8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 h="50">
                      <a:moveTo>
                        <a:pt x="34" y="4"/>
                      </a:moveTo>
                      <a:lnTo>
                        <a:pt x="36" y="8"/>
                      </a:lnTo>
                      <a:lnTo>
                        <a:pt x="36" y="8"/>
                      </a:lnTo>
                      <a:lnTo>
                        <a:pt x="40" y="8"/>
                      </a:lnTo>
                      <a:lnTo>
                        <a:pt x="40" y="8"/>
                      </a:lnTo>
                      <a:lnTo>
                        <a:pt x="44" y="10"/>
                      </a:lnTo>
                      <a:lnTo>
                        <a:pt x="48" y="16"/>
                      </a:lnTo>
                      <a:lnTo>
                        <a:pt x="48" y="16"/>
                      </a:lnTo>
                      <a:lnTo>
                        <a:pt x="48" y="16"/>
                      </a:lnTo>
                      <a:lnTo>
                        <a:pt x="48" y="18"/>
                      </a:lnTo>
                      <a:lnTo>
                        <a:pt x="48" y="18"/>
                      </a:lnTo>
                      <a:lnTo>
                        <a:pt x="46" y="24"/>
                      </a:lnTo>
                      <a:lnTo>
                        <a:pt x="44" y="28"/>
                      </a:lnTo>
                      <a:lnTo>
                        <a:pt x="44" y="28"/>
                      </a:lnTo>
                      <a:lnTo>
                        <a:pt x="38" y="32"/>
                      </a:lnTo>
                      <a:lnTo>
                        <a:pt x="28" y="36"/>
                      </a:lnTo>
                      <a:lnTo>
                        <a:pt x="20" y="40"/>
                      </a:lnTo>
                      <a:lnTo>
                        <a:pt x="20" y="40"/>
                      </a:lnTo>
                      <a:lnTo>
                        <a:pt x="20" y="40"/>
                      </a:lnTo>
                      <a:lnTo>
                        <a:pt x="18" y="42"/>
                      </a:lnTo>
                      <a:lnTo>
                        <a:pt x="18" y="42"/>
                      </a:lnTo>
                      <a:lnTo>
                        <a:pt x="14" y="42"/>
                      </a:lnTo>
                      <a:lnTo>
                        <a:pt x="12" y="38"/>
                      </a:lnTo>
                      <a:lnTo>
                        <a:pt x="12" y="38"/>
                      </a:lnTo>
                      <a:lnTo>
                        <a:pt x="10" y="36"/>
                      </a:lnTo>
                      <a:lnTo>
                        <a:pt x="8" y="30"/>
                      </a:lnTo>
                      <a:lnTo>
                        <a:pt x="8" y="30"/>
                      </a:lnTo>
                      <a:lnTo>
                        <a:pt x="10" y="24"/>
                      </a:lnTo>
                      <a:lnTo>
                        <a:pt x="8" y="22"/>
                      </a:lnTo>
                      <a:lnTo>
                        <a:pt x="10" y="24"/>
                      </a:lnTo>
                      <a:lnTo>
                        <a:pt x="10" y="24"/>
                      </a:lnTo>
                      <a:lnTo>
                        <a:pt x="14" y="22"/>
                      </a:lnTo>
                      <a:lnTo>
                        <a:pt x="20" y="18"/>
                      </a:lnTo>
                      <a:lnTo>
                        <a:pt x="18" y="14"/>
                      </a:lnTo>
                      <a:lnTo>
                        <a:pt x="20" y="18"/>
                      </a:lnTo>
                      <a:lnTo>
                        <a:pt x="30" y="12"/>
                      </a:lnTo>
                      <a:lnTo>
                        <a:pt x="30" y="12"/>
                      </a:lnTo>
                      <a:lnTo>
                        <a:pt x="36" y="8"/>
                      </a:lnTo>
                      <a:lnTo>
                        <a:pt x="36" y="8"/>
                      </a:lnTo>
                      <a:lnTo>
                        <a:pt x="34" y="4"/>
                      </a:lnTo>
                      <a:lnTo>
                        <a:pt x="32" y="2"/>
                      </a:lnTo>
                      <a:lnTo>
                        <a:pt x="26" y="4"/>
                      </a:lnTo>
                      <a:lnTo>
                        <a:pt x="16" y="10"/>
                      </a:lnTo>
                      <a:lnTo>
                        <a:pt x="10" y="14"/>
                      </a:lnTo>
                      <a:lnTo>
                        <a:pt x="10" y="14"/>
                      </a:lnTo>
                      <a:lnTo>
                        <a:pt x="10" y="14"/>
                      </a:lnTo>
                      <a:lnTo>
                        <a:pt x="4" y="20"/>
                      </a:lnTo>
                      <a:lnTo>
                        <a:pt x="4" y="20"/>
                      </a:lnTo>
                      <a:lnTo>
                        <a:pt x="4" y="20"/>
                      </a:lnTo>
                      <a:lnTo>
                        <a:pt x="4" y="20"/>
                      </a:lnTo>
                      <a:lnTo>
                        <a:pt x="2" y="24"/>
                      </a:lnTo>
                      <a:lnTo>
                        <a:pt x="0" y="30"/>
                      </a:lnTo>
                      <a:lnTo>
                        <a:pt x="0" y="30"/>
                      </a:lnTo>
                      <a:lnTo>
                        <a:pt x="2" y="38"/>
                      </a:lnTo>
                      <a:lnTo>
                        <a:pt x="6" y="44"/>
                      </a:lnTo>
                      <a:lnTo>
                        <a:pt x="6" y="44"/>
                      </a:lnTo>
                      <a:lnTo>
                        <a:pt x="10" y="48"/>
                      </a:lnTo>
                      <a:lnTo>
                        <a:pt x="18" y="50"/>
                      </a:lnTo>
                      <a:lnTo>
                        <a:pt x="18" y="50"/>
                      </a:lnTo>
                      <a:lnTo>
                        <a:pt x="26" y="48"/>
                      </a:lnTo>
                      <a:lnTo>
                        <a:pt x="26" y="48"/>
                      </a:lnTo>
                      <a:lnTo>
                        <a:pt x="32" y="44"/>
                      </a:lnTo>
                      <a:lnTo>
                        <a:pt x="30" y="40"/>
                      </a:lnTo>
                      <a:lnTo>
                        <a:pt x="32" y="44"/>
                      </a:lnTo>
                      <a:lnTo>
                        <a:pt x="42" y="38"/>
                      </a:lnTo>
                      <a:lnTo>
                        <a:pt x="48" y="36"/>
                      </a:lnTo>
                      <a:lnTo>
                        <a:pt x="48" y="36"/>
                      </a:lnTo>
                      <a:lnTo>
                        <a:pt x="48" y="36"/>
                      </a:lnTo>
                      <a:lnTo>
                        <a:pt x="50" y="32"/>
                      </a:lnTo>
                      <a:lnTo>
                        <a:pt x="54" y="28"/>
                      </a:lnTo>
                      <a:lnTo>
                        <a:pt x="56" y="18"/>
                      </a:lnTo>
                      <a:lnTo>
                        <a:pt x="56" y="18"/>
                      </a:lnTo>
                      <a:lnTo>
                        <a:pt x="56" y="14"/>
                      </a:lnTo>
                      <a:lnTo>
                        <a:pt x="56" y="14"/>
                      </a:lnTo>
                      <a:lnTo>
                        <a:pt x="56" y="14"/>
                      </a:lnTo>
                      <a:lnTo>
                        <a:pt x="56" y="14"/>
                      </a:lnTo>
                      <a:lnTo>
                        <a:pt x="52" y="8"/>
                      </a:lnTo>
                      <a:lnTo>
                        <a:pt x="50" y="4"/>
                      </a:lnTo>
                      <a:lnTo>
                        <a:pt x="44" y="0"/>
                      </a:lnTo>
                      <a:lnTo>
                        <a:pt x="40" y="0"/>
                      </a:lnTo>
                      <a:lnTo>
                        <a:pt x="40" y="0"/>
                      </a:lnTo>
                      <a:lnTo>
                        <a:pt x="32" y="2"/>
                      </a:lnTo>
                      <a:lnTo>
                        <a:pt x="32" y="2"/>
                      </a:lnTo>
                      <a:lnTo>
                        <a:pt x="32" y="2"/>
                      </a:lnTo>
                      <a:lnTo>
                        <a:pt x="3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5" name="Freeform 132"/>
                <p:cNvSpPr/>
                <p:nvPr/>
              </p:nvSpPr>
              <p:spPr bwMode="auto">
                <a:xfrm>
                  <a:off x="9940925" y="6400800"/>
                  <a:ext cx="79375" cy="63500"/>
                </a:xfrm>
                <a:custGeom>
                  <a:avLst/>
                  <a:gdLst>
                    <a:gd name="T0" fmla="*/ 32 w 50"/>
                    <a:gd name="T1" fmla="*/ 0 h 40"/>
                    <a:gd name="T2" fmla="*/ 32 w 50"/>
                    <a:gd name="T3" fmla="*/ 0 h 40"/>
                    <a:gd name="T4" fmla="*/ 38 w 50"/>
                    <a:gd name="T5" fmla="*/ 0 h 40"/>
                    <a:gd name="T6" fmla="*/ 42 w 50"/>
                    <a:gd name="T7" fmla="*/ 2 h 40"/>
                    <a:gd name="T8" fmla="*/ 46 w 50"/>
                    <a:gd name="T9" fmla="*/ 4 h 40"/>
                    <a:gd name="T10" fmla="*/ 48 w 50"/>
                    <a:gd name="T11" fmla="*/ 8 h 40"/>
                    <a:gd name="T12" fmla="*/ 50 w 50"/>
                    <a:gd name="T13" fmla="*/ 14 h 40"/>
                    <a:gd name="T14" fmla="*/ 48 w 50"/>
                    <a:gd name="T15" fmla="*/ 18 h 40"/>
                    <a:gd name="T16" fmla="*/ 48 w 50"/>
                    <a:gd name="T17" fmla="*/ 24 h 40"/>
                    <a:gd name="T18" fmla="*/ 44 w 50"/>
                    <a:gd name="T19" fmla="*/ 28 h 40"/>
                    <a:gd name="T20" fmla="*/ 44 w 50"/>
                    <a:gd name="T21" fmla="*/ 28 h 40"/>
                    <a:gd name="T22" fmla="*/ 42 w 50"/>
                    <a:gd name="T23" fmla="*/ 28 h 40"/>
                    <a:gd name="T24" fmla="*/ 36 w 50"/>
                    <a:gd name="T25" fmla="*/ 30 h 40"/>
                    <a:gd name="T26" fmla="*/ 26 w 50"/>
                    <a:gd name="T27" fmla="*/ 36 h 40"/>
                    <a:gd name="T28" fmla="*/ 18 w 50"/>
                    <a:gd name="T29" fmla="*/ 38 h 40"/>
                    <a:gd name="T30" fmla="*/ 18 w 50"/>
                    <a:gd name="T31" fmla="*/ 38 h 40"/>
                    <a:gd name="T32" fmla="*/ 14 w 50"/>
                    <a:gd name="T33" fmla="*/ 40 h 40"/>
                    <a:gd name="T34" fmla="*/ 10 w 50"/>
                    <a:gd name="T35" fmla="*/ 38 h 40"/>
                    <a:gd name="T36" fmla="*/ 6 w 50"/>
                    <a:gd name="T37" fmla="*/ 36 h 40"/>
                    <a:gd name="T38" fmla="*/ 4 w 50"/>
                    <a:gd name="T39" fmla="*/ 32 h 40"/>
                    <a:gd name="T40" fmla="*/ 2 w 50"/>
                    <a:gd name="T41" fmla="*/ 28 h 40"/>
                    <a:gd name="T42" fmla="*/ 0 w 50"/>
                    <a:gd name="T43" fmla="*/ 24 h 40"/>
                    <a:gd name="T44" fmla="*/ 2 w 50"/>
                    <a:gd name="T45" fmla="*/ 18 h 40"/>
                    <a:gd name="T46" fmla="*/ 4 w 50"/>
                    <a:gd name="T47" fmla="*/ 14 h 40"/>
                    <a:gd name="T48" fmla="*/ 4 w 50"/>
                    <a:gd name="T49" fmla="*/ 14 h 40"/>
                    <a:gd name="T50" fmla="*/ 8 w 50"/>
                    <a:gd name="T51" fmla="*/ 10 h 40"/>
                    <a:gd name="T52" fmla="*/ 18 w 50"/>
                    <a:gd name="T53" fmla="*/ 8 h 40"/>
                    <a:gd name="T54" fmla="*/ 28 w 50"/>
                    <a:gd name="T55" fmla="*/ 2 h 40"/>
                    <a:gd name="T56" fmla="*/ 32 w 50"/>
                    <a:gd name="T5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0">
                      <a:moveTo>
                        <a:pt x="32" y="0"/>
                      </a:moveTo>
                      <a:lnTo>
                        <a:pt x="32" y="0"/>
                      </a:lnTo>
                      <a:lnTo>
                        <a:pt x="38" y="0"/>
                      </a:lnTo>
                      <a:lnTo>
                        <a:pt x="42" y="2"/>
                      </a:lnTo>
                      <a:lnTo>
                        <a:pt x="46" y="4"/>
                      </a:lnTo>
                      <a:lnTo>
                        <a:pt x="48" y="8"/>
                      </a:lnTo>
                      <a:lnTo>
                        <a:pt x="50" y="14"/>
                      </a:lnTo>
                      <a:lnTo>
                        <a:pt x="48" y="18"/>
                      </a:lnTo>
                      <a:lnTo>
                        <a:pt x="48" y="24"/>
                      </a:lnTo>
                      <a:lnTo>
                        <a:pt x="44" y="28"/>
                      </a:lnTo>
                      <a:lnTo>
                        <a:pt x="44" y="28"/>
                      </a:lnTo>
                      <a:lnTo>
                        <a:pt x="42" y="28"/>
                      </a:lnTo>
                      <a:lnTo>
                        <a:pt x="36" y="30"/>
                      </a:lnTo>
                      <a:lnTo>
                        <a:pt x="26" y="36"/>
                      </a:lnTo>
                      <a:lnTo>
                        <a:pt x="18" y="38"/>
                      </a:lnTo>
                      <a:lnTo>
                        <a:pt x="18" y="38"/>
                      </a:lnTo>
                      <a:lnTo>
                        <a:pt x="14" y="40"/>
                      </a:lnTo>
                      <a:lnTo>
                        <a:pt x="10" y="38"/>
                      </a:lnTo>
                      <a:lnTo>
                        <a:pt x="6" y="36"/>
                      </a:lnTo>
                      <a:lnTo>
                        <a:pt x="4" y="32"/>
                      </a:lnTo>
                      <a:lnTo>
                        <a:pt x="2" y="28"/>
                      </a:lnTo>
                      <a:lnTo>
                        <a:pt x="0" y="24"/>
                      </a:lnTo>
                      <a:lnTo>
                        <a:pt x="2" y="18"/>
                      </a:lnTo>
                      <a:lnTo>
                        <a:pt x="4" y="14"/>
                      </a:lnTo>
                      <a:lnTo>
                        <a:pt x="4" y="14"/>
                      </a:lnTo>
                      <a:lnTo>
                        <a:pt x="8" y="10"/>
                      </a:lnTo>
                      <a:lnTo>
                        <a:pt x="18" y="8"/>
                      </a:lnTo>
                      <a:lnTo>
                        <a:pt x="28" y="2"/>
                      </a:lnTo>
                      <a:lnTo>
                        <a:pt x="3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6" name="Freeform 133"/>
                <p:cNvSpPr/>
                <p:nvPr/>
              </p:nvSpPr>
              <p:spPr bwMode="auto">
                <a:xfrm>
                  <a:off x="9934575" y="6394450"/>
                  <a:ext cx="92075" cy="76200"/>
                </a:xfrm>
                <a:custGeom>
                  <a:avLst/>
                  <a:gdLst>
                    <a:gd name="T0" fmla="*/ 38 w 58"/>
                    <a:gd name="T1" fmla="*/ 8 h 48"/>
                    <a:gd name="T2" fmla="*/ 40 w 58"/>
                    <a:gd name="T3" fmla="*/ 8 h 48"/>
                    <a:gd name="T4" fmla="*/ 44 w 58"/>
                    <a:gd name="T5" fmla="*/ 8 h 48"/>
                    <a:gd name="T6" fmla="*/ 46 w 58"/>
                    <a:gd name="T7" fmla="*/ 12 h 48"/>
                    <a:gd name="T8" fmla="*/ 50 w 58"/>
                    <a:gd name="T9" fmla="*/ 20 h 48"/>
                    <a:gd name="T10" fmla="*/ 48 w 58"/>
                    <a:gd name="T11" fmla="*/ 24 h 48"/>
                    <a:gd name="T12" fmla="*/ 48 w 58"/>
                    <a:gd name="T13" fmla="*/ 32 h 48"/>
                    <a:gd name="T14" fmla="*/ 44 w 58"/>
                    <a:gd name="T15" fmla="*/ 30 h 48"/>
                    <a:gd name="T16" fmla="*/ 28 w 58"/>
                    <a:gd name="T17" fmla="*/ 36 h 48"/>
                    <a:gd name="T18" fmla="*/ 20 w 58"/>
                    <a:gd name="T19" fmla="*/ 38 h 48"/>
                    <a:gd name="T20" fmla="*/ 18 w 58"/>
                    <a:gd name="T21" fmla="*/ 40 h 48"/>
                    <a:gd name="T22" fmla="*/ 14 w 58"/>
                    <a:gd name="T23" fmla="*/ 38 h 48"/>
                    <a:gd name="T24" fmla="*/ 12 w 58"/>
                    <a:gd name="T25" fmla="*/ 36 h 48"/>
                    <a:gd name="T26" fmla="*/ 8 w 58"/>
                    <a:gd name="T27" fmla="*/ 28 h 48"/>
                    <a:gd name="T28" fmla="*/ 10 w 58"/>
                    <a:gd name="T29" fmla="*/ 24 h 48"/>
                    <a:gd name="T30" fmla="*/ 8 w 58"/>
                    <a:gd name="T31" fmla="*/ 18 h 48"/>
                    <a:gd name="T32" fmla="*/ 12 w 58"/>
                    <a:gd name="T33" fmla="*/ 20 h 48"/>
                    <a:gd name="T34" fmla="*/ 12 w 58"/>
                    <a:gd name="T35" fmla="*/ 14 h 48"/>
                    <a:gd name="T36" fmla="*/ 22 w 58"/>
                    <a:gd name="T37" fmla="*/ 14 h 48"/>
                    <a:gd name="T38" fmla="*/ 38 w 58"/>
                    <a:gd name="T39" fmla="*/ 8 h 48"/>
                    <a:gd name="T40" fmla="*/ 36 w 58"/>
                    <a:gd name="T41" fmla="*/ 4 h 48"/>
                    <a:gd name="T42" fmla="*/ 30 w 58"/>
                    <a:gd name="T43" fmla="*/ 4 h 48"/>
                    <a:gd name="T44" fmla="*/ 20 w 58"/>
                    <a:gd name="T45" fmla="*/ 8 h 48"/>
                    <a:gd name="T46" fmla="*/ 12 w 58"/>
                    <a:gd name="T47" fmla="*/ 12 h 48"/>
                    <a:gd name="T48" fmla="*/ 6 w 58"/>
                    <a:gd name="T49" fmla="*/ 16 h 48"/>
                    <a:gd name="T50" fmla="*/ 6 w 58"/>
                    <a:gd name="T51" fmla="*/ 16 h 48"/>
                    <a:gd name="T52" fmla="*/ 2 w 58"/>
                    <a:gd name="T53" fmla="*/ 22 h 48"/>
                    <a:gd name="T54" fmla="*/ 0 w 58"/>
                    <a:gd name="T55" fmla="*/ 28 h 48"/>
                    <a:gd name="T56" fmla="*/ 6 w 58"/>
                    <a:gd name="T57" fmla="*/ 42 h 48"/>
                    <a:gd name="T58" fmla="*/ 10 w 58"/>
                    <a:gd name="T59" fmla="*/ 46 h 48"/>
                    <a:gd name="T60" fmla="*/ 18 w 58"/>
                    <a:gd name="T61" fmla="*/ 48 h 48"/>
                    <a:gd name="T62" fmla="*/ 22 w 58"/>
                    <a:gd name="T63" fmla="*/ 42 h 48"/>
                    <a:gd name="T64" fmla="*/ 32 w 58"/>
                    <a:gd name="T65" fmla="*/ 42 h 48"/>
                    <a:gd name="T66" fmla="*/ 42 w 58"/>
                    <a:gd name="T67" fmla="*/ 38 h 48"/>
                    <a:gd name="T68" fmla="*/ 46 w 58"/>
                    <a:gd name="T69" fmla="*/ 36 h 48"/>
                    <a:gd name="T70" fmla="*/ 50 w 58"/>
                    <a:gd name="T71" fmla="*/ 34 h 48"/>
                    <a:gd name="T72" fmla="*/ 50 w 58"/>
                    <a:gd name="T73" fmla="*/ 34 h 48"/>
                    <a:gd name="T74" fmla="*/ 56 w 58"/>
                    <a:gd name="T75" fmla="*/ 28 h 48"/>
                    <a:gd name="T76" fmla="*/ 58 w 58"/>
                    <a:gd name="T77" fmla="*/ 20 h 48"/>
                    <a:gd name="T78" fmla="*/ 52 w 58"/>
                    <a:gd name="T79" fmla="*/ 6 h 48"/>
                    <a:gd name="T80" fmla="*/ 48 w 58"/>
                    <a:gd name="T81" fmla="*/ 2 h 48"/>
                    <a:gd name="T82" fmla="*/ 40 w 58"/>
                    <a:gd name="T83" fmla="*/ 0 h 48"/>
                    <a:gd name="T84" fmla="*/ 34 w 58"/>
                    <a:gd name="T85" fmla="*/ 2 h 48"/>
                    <a:gd name="T86" fmla="*/ 36 w 58"/>
                    <a:gd name="T87"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 h="48">
                      <a:moveTo>
                        <a:pt x="36" y="4"/>
                      </a:moveTo>
                      <a:lnTo>
                        <a:pt x="38" y="8"/>
                      </a:lnTo>
                      <a:lnTo>
                        <a:pt x="38" y="8"/>
                      </a:lnTo>
                      <a:lnTo>
                        <a:pt x="40" y="8"/>
                      </a:lnTo>
                      <a:lnTo>
                        <a:pt x="40" y="8"/>
                      </a:lnTo>
                      <a:lnTo>
                        <a:pt x="44" y="8"/>
                      </a:lnTo>
                      <a:lnTo>
                        <a:pt x="46" y="12"/>
                      </a:lnTo>
                      <a:lnTo>
                        <a:pt x="46" y="12"/>
                      </a:lnTo>
                      <a:lnTo>
                        <a:pt x="48" y="14"/>
                      </a:lnTo>
                      <a:lnTo>
                        <a:pt x="50" y="20"/>
                      </a:lnTo>
                      <a:lnTo>
                        <a:pt x="50" y="20"/>
                      </a:lnTo>
                      <a:lnTo>
                        <a:pt x="48" y="24"/>
                      </a:lnTo>
                      <a:lnTo>
                        <a:pt x="44" y="28"/>
                      </a:lnTo>
                      <a:lnTo>
                        <a:pt x="48" y="32"/>
                      </a:lnTo>
                      <a:lnTo>
                        <a:pt x="46" y="28"/>
                      </a:lnTo>
                      <a:lnTo>
                        <a:pt x="44" y="30"/>
                      </a:lnTo>
                      <a:lnTo>
                        <a:pt x="38" y="32"/>
                      </a:lnTo>
                      <a:lnTo>
                        <a:pt x="28" y="36"/>
                      </a:lnTo>
                      <a:lnTo>
                        <a:pt x="20" y="38"/>
                      </a:lnTo>
                      <a:lnTo>
                        <a:pt x="20" y="38"/>
                      </a:lnTo>
                      <a:lnTo>
                        <a:pt x="20" y="38"/>
                      </a:lnTo>
                      <a:lnTo>
                        <a:pt x="18" y="40"/>
                      </a:lnTo>
                      <a:lnTo>
                        <a:pt x="18" y="40"/>
                      </a:lnTo>
                      <a:lnTo>
                        <a:pt x="14" y="38"/>
                      </a:lnTo>
                      <a:lnTo>
                        <a:pt x="12" y="36"/>
                      </a:lnTo>
                      <a:lnTo>
                        <a:pt x="12" y="36"/>
                      </a:lnTo>
                      <a:lnTo>
                        <a:pt x="10" y="32"/>
                      </a:lnTo>
                      <a:lnTo>
                        <a:pt x="8" y="28"/>
                      </a:lnTo>
                      <a:lnTo>
                        <a:pt x="8" y="28"/>
                      </a:lnTo>
                      <a:lnTo>
                        <a:pt x="10" y="24"/>
                      </a:lnTo>
                      <a:lnTo>
                        <a:pt x="12" y="20"/>
                      </a:lnTo>
                      <a:lnTo>
                        <a:pt x="8" y="18"/>
                      </a:lnTo>
                      <a:lnTo>
                        <a:pt x="12" y="20"/>
                      </a:lnTo>
                      <a:lnTo>
                        <a:pt x="12" y="20"/>
                      </a:lnTo>
                      <a:lnTo>
                        <a:pt x="14" y="18"/>
                      </a:lnTo>
                      <a:lnTo>
                        <a:pt x="12" y="14"/>
                      </a:lnTo>
                      <a:lnTo>
                        <a:pt x="14" y="18"/>
                      </a:lnTo>
                      <a:lnTo>
                        <a:pt x="22" y="14"/>
                      </a:lnTo>
                      <a:lnTo>
                        <a:pt x="32" y="10"/>
                      </a:lnTo>
                      <a:lnTo>
                        <a:pt x="38" y="8"/>
                      </a:lnTo>
                      <a:lnTo>
                        <a:pt x="38" y="8"/>
                      </a:lnTo>
                      <a:lnTo>
                        <a:pt x="36" y="4"/>
                      </a:lnTo>
                      <a:lnTo>
                        <a:pt x="34" y="2"/>
                      </a:lnTo>
                      <a:lnTo>
                        <a:pt x="30" y="4"/>
                      </a:lnTo>
                      <a:lnTo>
                        <a:pt x="30" y="4"/>
                      </a:lnTo>
                      <a:lnTo>
                        <a:pt x="20" y="8"/>
                      </a:lnTo>
                      <a:lnTo>
                        <a:pt x="12" y="12"/>
                      </a:lnTo>
                      <a:lnTo>
                        <a:pt x="12" y="12"/>
                      </a:lnTo>
                      <a:lnTo>
                        <a:pt x="12" y="12"/>
                      </a:lnTo>
                      <a:lnTo>
                        <a:pt x="6" y="16"/>
                      </a:lnTo>
                      <a:lnTo>
                        <a:pt x="6" y="16"/>
                      </a:lnTo>
                      <a:lnTo>
                        <a:pt x="6" y="16"/>
                      </a:lnTo>
                      <a:lnTo>
                        <a:pt x="6" y="16"/>
                      </a:lnTo>
                      <a:lnTo>
                        <a:pt x="2" y="22"/>
                      </a:lnTo>
                      <a:lnTo>
                        <a:pt x="0" y="28"/>
                      </a:lnTo>
                      <a:lnTo>
                        <a:pt x="0" y="28"/>
                      </a:lnTo>
                      <a:lnTo>
                        <a:pt x="2" y="36"/>
                      </a:lnTo>
                      <a:lnTo>
                        <a:pt x="6" y="42"/>
                      </a:lnTo>
                      <a:lnTo>
                        <a:pt x="6" y="42"/>
                      </a:lnTo>
                      <a:lnTo>
                        <a:pt x="10" y="46"/>
                      </a:lnTo>
                      <a:lnTo>
                        <a:pt x="18" y="48"/>
                      </a:lnTo>
                      <a:lnTo>
                        <a:pt x="18" y="48"/>
                      </a:lnTo>
                      <a:lnTo>
                        <a:pt x="24" y="46"/>
                      </a:lnTo>
                      <a:lnTo>
                        <a:pt x="22" y="42"/>
                      </a:lnTo>
                      <a:lnTo>
                        <a:pt x="24" y="46"/>
                      </a:lnTo>
                      <a:lnTo>
                        <a:pt x="32" y="42"/>
                      </a:lnTo>
                      <a:lnTo>
                        <a:pt x="32" y="42"/>
                      </a:lnTo>
                      <a:lnTo>
                        <a:pt x="42" y="38"/>
                      </a:lnTo>
                      <a:lnTo>
                        <a:pt x="46" y="36"/>
                      </a:lnTo>
                      <a:lnTo>
                        <a:pt x="46" y="36"/>
                      </a:lnTo>
                      <a:lnTo>
                        <a:pt x="46" y="36"/>
                      </a:lnTo>
                      <a:lnTo>
                        <a:pt x="50" y="34"/>
                      </a:lnTo>
                      <a:lnTo>
                        <a:pt x="50" y="34"/>
                      </a:lnTo>
                      <a:lnTo>
                        <a:pt x="50" y="34"/>
                      </a:lnTo>
                      <a:lnTo>
                        <a:pt x="50" y="34"/>
                      </a:lnTo>
                      <a:lnTo>
                        <a:pt x="56" y="28"/>
                      </a:lnTo>
                      <a:lnTo>
                        <a:pt x="58" y="20"/>
                      </a:lnTo>
                      <a:lnTo>
                        <a:pt x="58" y="20"/>
                      </a:lnTo>
                      <a:lnTo>
                        <a:pt x="56" y="12"/>
                      </a:lnTo>
                      <a:lnTo>
                        <a:pt x="52" y="6"/>
                      </a:lnTo>
                      <a:lnTo>
                        <a:pt x="52" y="6"/>
                      </a:lnTo>
                      <a:lnTo>
                        <a:pt x="48" y="2"/>
                      </a:lnTo>
                      <a:lnTo>
                        <a:pt x="40" y="0"/>
                      </a:lnTo>
                      <a:lnTo>
                        <a:pt x="40" y="0"/>
                      </a:lnTo>
                      <a:lnTo>
                        <a:pt x="34" y="2"/>
                      </a:lnTo>
                      <a:lnTo>
                        <a:pt x="34" y="2"/>
                      </a:lnTo>
                      <a:lnTo>
                        <a:pt x="34" y="2"/>
                      </a:lnTo>
                      <a:lnTo>
                        <a:pt x="36"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7" name="Freeform 134"/>
                <p:cNvSpPr/>
                <p:nvPr/>
              </p:nvSpPr>
              <p:spPr bwMode="auto">
                <a:xfrm>
                  <a:off x="10169525" y="6324600"/>
                  <a:ext cx="76200" cy="57150"/>
                </a:xfrm>
                <a:custGeom>
                  <a:avLst/>
                  <a:gdLst>
                    <a:gd name="T0" fmla="*/ 32 w 48"/>
                    <a:gd name="T1" fmla="*/ 0 h 36"/>
                    <a:gd name="T2" fmla="*/ 32 w 48"/>
                    <a:gd name="T3" fmla="*/ 0 h 36"/>
                    <a:gd name="T4" fmla="*/ 38 w 48"/>
                    <a:gd name="T5" fmla="*/ 0 h 36"/>
                    <a:gd name="T6" fmla="*/ 42 w 48"/>
                    <a:gd name="T7" fmla="*/ 0 h 36"/>
                    <a:gd name="T8" fmla="*/ 44 w 48"/>
                    <a:gd name="T9" fmla="*/ 4 h 36"/>
                    <a:gd name="T10" fmla="*/ 48 w 48"/>
                    <a:gd name="T11" fmla="*/ 8 h 36"/>
                    <a:gd name="T12" fmla="*/ 48 w 48"/>
                    <a:gd name="T13" fmla="*/ 12 h 36"/>
                    <a:gd name="T14" fmla="*/ 48 w 48"/>
                    <a:gd name="T15" fmla="*/ 18 h 36"/>
                    <a:gd name="T16" fmla="*/ 46 w 48"/>
                    <a:gd name="T17" fmla="*/ 22 h 36"/>
                    <a:gd name="T18" fmla="*/ 44 w 48"/>
                    <a:gd name="T19" fmla="*/ 26 h 36"/>
                    <a:gd name="T20" fmla="*/ 44 w 48"/>
                    <a:gd name="T21" fmla="*/ 26 h 36"/>
                    <a:gd name="T22" fmla="*/ 40 w 48"/>
                    <a:gd name="T23" fmla="*/ 28 h 36"/>
                    <a:gd name="T24" fmla="*/ 36 w 48"/>
                    <a:gd name="T25" fmla="*/ 30 h 36"/>
                    <a:gd name="T26" fmla="*/ 26 w 48"/>
                    <a:gd name="T27" fmla="*/ 32 h 36"/>
                    <a:gd name="T28" fmla="*/ 16 w 48"/>
                    <a:gd name="T29" fmla="*/ 36 h 36"/>
                    <a:gd name="T30" fmla="*/ 16 w 48"/>
                    <a:gd name="T31" fmla="*/ 36 h 36"/>
                    <a:gd name="T32" fmla="*/ 10 w 48"/>
                    <a:gd name="T33" fmla="*/ 36 h 36"/>
                    <a:gd name="T34" fmla="*/ 6 w 48"/>
                    <a:gd name="T35" fmla="*/ 34 h 36"/>
                    <a:gd name="T36" fmla="*/ 2 w 48"/>
                    <a:gd name="T37" fmla="*/ 30 h 36"/>
                    <a:gd name="T38" fmla="*/ 0 w 48"/>
                    <a:gd name="T39" fmla="*/ 26 h 36"/>
                    <a:gd name="T40" fmla="*/ 0 w 48"/>
                    <a:gd name="T41" fmla="*/ 22 h 36"/>
                    <a:gd name="T42" fmla="*/ 0 w 48"/>
                    <a:gd name="T43" fmla="*/ 16 h 36"/>
                    <a:gd name="T44" fmla="*/ 2 w 48"/>
                    <a:gd name="T45" fmla="*/ 12 h 36"/>
                    <a:gd name="T46" fmla="*/ 4 w 48"/>
                    <a:gd name="T47" fmla="*/ 8 h 36"/>
                    <a:gd name="T48" fmla="*/ 4 w 48"/>
                    <a:gd name="T49" fmla="*/ 8 h 36"/>
                    <a:gd name="T50" fmla="*/ 8 w 48"/>
                    <a:gd name="T51" fmla="*/ 6 h 36"/>
                    <a:gd name="T52" fmla="*/ 20 w 48"/>
                    <a:gd name="T53" fmla="*/ 4 h 36"/>
                    <a:gd name="T54" fmla="*/ 30 w 48"/>
                    <a:gd name="T55" fmla="*/ 0 h 36"/>
                    <a:gd name="T56" fmla="*/ 32 w 48"/>
                    <a:gd name="T5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36">
                      <a:moveTo>
                        <a:pt x="32" y="0"/>
                      </a:moveTo>
                      <a:lnTo>
                        <a:pt x="32" y="0"/>
                      </a:lnTo>
                      <a:lnTo>
                        <a:pt x="38" y="0"/>
                      </a:lnTo>
                      <a:lnTo>
                        <a:pt x="42" y="0"/>
                      </a:lnTo>
                      <a:lnTo>
                        <a:pt x="44" y="4"/>
                      </a:lnTo>
                      <a:lnTo>
                        <a:pt x="48" y="8"/>
                      </a:lnTo>
                      <a:lnTo>
                        <a:pt x="48" y="12"/>
                      </a:lnTo>
                      <a:lnTo>
                        <a:pt x="48" y="18"/>
                      </a:lnTo>
                      <a:lnTo>
                        <a:pt x="46" y="22"/>
                      </a:lnTo>
                      <a:lnTo>
                        <a:pt x="44" y="26"/>
                      </a:lnTo>
                      <a:lnTo>
                        <a:pt x="44" y="26"/>
                      </a:lnTo>
                      <a:lnTo>
                        <a:pt x="40" y="28"/>
                      </a:lnTo>
                      <a:lnTo>
                        <a:pt x="36" y="30"/>
                      </a:lnTo>
                      <a:lnTo>
                        <a:pt x="26" y="32"/>
                      </a:lnTo>
                      <a:lnTo>
                        <a:pt x="16" y="36"/>
                      </a:lnTo>
                      <a:lnTo>
                        <a:pt x="16" y="36"/>
                      </a:lnTo>
                      <a:lnTo>
                        <a:pt x="10" y="36"/>
                      </a:lnTo>
                      <a:lnTo>
                        <a:pt x="6" y="34"/>
                      </a:lnTo>
                      <a:lnTo>
                        <a:pt x="2" y="30"/>
                      </a:lnTo>
                      <a:lnTo>
                        <a:pt x="0" y="26"/>
                      </a:lnTo>
                      <a:lnTo>
                        <a:pt x="0" y="22"/>
                      </a:lnTo>
                      <a:lnTo>
                        <a:pt x="0" y="16"/>
                      </a:lnTo>
                      <a:lnTo>
                        <a:pt x="2" y="12"/>
                      </a:lnTo>
                      <a:lnTo>
                        <a:pt x="4" y="8"/>
                      </a:lnTo>
                      <a:lnTo>
                        <a:pt x="4" y="8"/>
                      </a:lnTo>
                      <a:lnTo>
                        <a:pt x="8" y="6"/>
                      </a:lnTo>
                      <a:lnTo>
                        <a:pt x="20" y="4"/>
                      </a:lnTo>
                      <a:lnTo>
                        <a:pt x="30" y="0"/>
                      </a:lnTo>
                      <a:lnTo>
                        <a:pt x="3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8" name="Freeform 135"/>
                <p:cNvSpPr/>
                <p:nvPr/>
              </p:nvSpPr>
              <p:spPr bwMode="auto">
                <a:xfrm>
                  <a:off x="10163175" y="6318250"/>
                  <a:ext cx="88900" cy="69850"/>
                </a:xfrm>
                <a:custGeom>
                  <a:avLst/>
                  <a:gdLst>
                    <a:gd name="T0" fmla="*/ 38 w 56"/>
                    <a:gd name="T1" fmla="*/ 8 h 44"/>
                    <a:gd name="T2" fmla="*/ 40 w 56"/>
                    <a:gd name="T3" fmla="*/ 8 h 44"/>
                    <a:gd name="T4" fmla="*/ 46 w 56"/>
                    <a:gd name="T5" fmla="*/ 10 h 44"/>
                    <a:gd name="T6" fmla="*/ 48 w 56"/>
                    <a:gd name="T7" fmla="*/ 14 h 44"/>
                    <a:gd name="T8" fmla="*/ 48 w 56"/>
                    <a:gd name="T9" fmla="*/ 18 h 44"/>
                    <a:gd name="T10" fmla="*/ 46 w 56"/>
                    <a:gd name="T11" fmla="*/ 28 h 44"/>
                    <a:gd name="T12" fmla="*/ 46 w 56"/>
                    <a:gd name="T13" fmla="*/ 26 h 44"/>
                    <a:gd name="T14" fmla="*/ 42 w 56"/>
                    <a:gd name="T15" fmla="*/ 28 h 44"/>
                    <a:gd name="T16" fmla="*/ 42 w 56"/>
                    <a:gd name="T17" fmla="*/ 28 h 44"/>
                    <a:gd name="T18" fmla="*/ 28 w 56"/>
                    <a:gd name="T19" fmla="*/ 32 h 44"/>
                    <a:gd name="T20" fmla="*/ 18 w 56"/>
                    <a:gd name="T21" fmla="*/ 36 h 44"/>
                    <a:gd name="T22" fmla="*/ 16 w 56"/>
                    <a:gd name="T23" fmla="*/ 36 h 44"/>
                    <a:gd name="T24" fmla="*/ 12 w 56"/>
                    <a:gd name="T25" fmla="*/ 34 h 44"/>
                    <a:gd name="T26" fmla="*/ 10 w 56"/>
                    <a:gd name="T27" fmla="*/ 32 h 44"/>
                    <a:gd name="T28" fmla="*/ 8 w 56"/>
                    <a:gd name="T29" fmla="*/ 24 h 44"/>
                    <a:gd name="T30" fmla="*/ 8 w 56"/>
                    <a:gd name="T31" fmla="*/ 20 h 44"/>
                    <a:gd name="T32" fmla="*/ 8 w 56"/>
                    <a:gd name="T33" fmla="*/ 12 h 44"/>
                    <a:gd name="T34" fmla="*/ 12 w 56"/>
                    <a:gd name="T35" fmla="*/ 16 h 44"/>
                    <a:gd name="T36" fmla="*/ 24 w 56"/>
                    <a:gd name="T37" fmla="*/ 12 h 44"/>
                    <a:gd name="T38" fmla="*/ 24 w 56"/>
                    <a:gd name="T39" fmla="*/ 12 h 44"/>
                    <a:gd name="T40" fmla="*/ 34 w 56"/>
                    <a:gd name="T41" fmla="*/ 8 h 44"/>
                    <a:gd name="T42" fmla="*/ 38 w 56"/>
                    <a:gd name="T43" fmla="*/ 8 h 44"/>
                    <a:gd name="T44" fmla="*/ 36 w 56"/>
                    <a:gd name="T45" fmla="*/ 4 h 44"/>
                    <a:gd name="T46" fmla="*/ 32 w 56"/>
                    <a:gd name="T47" fmla="*/ 0 h 44"/>
                    <a:gd name="T48" fmla="*/ 12 w 56"/>
                    <a:gd name="T49" fmla="*/ 6 h 44"/>
                    <a:gd name="T50" fmla="*/ 12 w 56"/>
                    <a:gd name="T51" fmla="*/ 6 h 44"/>
                    <a:gd name="T52" fmla="*/ 6 w 56"/>
                    <a:gd name="T53" fmla="*/ 10 h 44"/>
                    <a:gd name="T54" fmla="*/ 6 w 56"/>
                    <a:gd name="T55" fmla="*/ 10 h 44"/>
                    <a:gd name="T56" fmla="*/ 0 w 56"/>
                    <a:gd name="T57" fmla="*/ 24 h 44"/>
                    <a:gd name="T58" fmla="*/ 0 w 56"/>
                    <a:gd name="T59" fmla="*/ 32 h 44"/>
                    <a:gd name="T60" fmla="*/ 4 w 56"/>
                    <a:gd name="T61" fmla="*/ 38 h 44"/>
                    <a:gd name="T62" fmla="*/ 16 w 56"/>
                    <a:gd name="T63" fmla="*/ 44 h 44"/>
                    <a:gd name="T64" fmla="*/ 20 w 56"/>
                    <a:gd name="T65" fmla="*/ 44 h 44"/>
                    <a:gd name="T66" fmla="*/ 30 w 56"/>
                    <a:gd name="T67" fmla="*/ 40 h 44"/>
                    <a:gd name="T68" fmla="*/ 40 w 56"/>
                    <a:gd name="T69" fmla="*/ 34 h 44"/>
                    <a:gd name="T70" fmla="*/ 44 w 56"/>
                    <a:gd name="T71" fmla="*/ 36 h 44"/>
                    <a:gd name="T72" fmla="*/ 44 w 56"/>
                    <a:gd name="T73" fmla="*/ 36 h 44"/>
                    <a:gd name="T74" fmla="*/ 50 w 56"/>
                    <a:gd name="T75" fmla="*/ 32 h 44"/>
                    <a:gd name="T76" fmla="*/ 50 w 56"/>
                    <a:gd name="T77" fmla="*/ 32 h 44"/>
                    <a:gd name="T78" fmla="*/ 56 w 56"/>
                    <a:gd name="T79" fmla="*/ 26 h 44"/>
                    <a:gd name="T80" fmla="*/ 56 w 56"/>
                    <a:gd name="T81" fmla="*/ 18 h 44"/>
                    <a:gd name="T82" fmla="*/ 52 w 56"/>
                    <a:gd name="T83" fmla="*/ 6 h 44"/>
                    <a:gd name="T84" fmla="*/ 46 w 56"/>
                    <a:gd name="T85" fmla="*/ 2 h 44"/>
                    <a:gd name="T86" fmla="*/ 40 w 56"/>
                    <a:gd name="T87" fmla="*/ 0 h 44"/>
                    <a:gd name="T88" fmla="*/ 36 w 56"/>
                    <a:gd name="T89" fmla="*/ 4 h 44"/>
                    <a:gd name="T90" fmla="*/ 36 w 56"/>
                    <a:gd name="T91" fmla="*/ 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4">
                      <a:moveTo>
                        <a:pt x="36" y="4"/>
                      </a:moveTo>
                      <a:lnTo>
                        <a:pt x="38" y="8"/>
                      </a:lnTo>
                      <a:lnTo>
                        <a:pt x="40" y="8"/>
                      </a:lnTo>
                      <a:lnTo>
                        <a:pt x="40" y="8"/>
                      </a:lnTo>
                      <a:lnTo>
                        <a:pt x="42" y="8"/>
                      </a:lnTo>
                      <a:lnTo>
                        <a:pt x="46" y="10"/>
                      </a:lnTo>
                      <a:lnTo>
                        <a:pt x="46" y="10"/>
                      </a:lnTo>
                      <a:lnTo>
                        <a:pt x="48" y="14"/>
                      </a:lnTo>
                      <a:lnTo>
                        <a:pt x="48" y="18"/>
                      </a:lnTo>
                      <a:lnTo>
                        <a:pt x="48" y="18"/>
                      </a:lnTo>
                      <a:lnTo>
                        <a:pt x="48" y="24"/>
                      </a:lnTo>
                      <a:lnTo>
                        <a:pt x="46" y="28"/>
                      </a:lnTo>
                      <a:lnTo>
                        <a:pt x="48" y="30"/>
                      </a:lnTo>
                      <a:lnTo>
                        <a:pt x="46" y="26"/>
                      </a:lnTo>
                      <a:lnTo>
                        <a:pt x="46" y="26"/>
                      </a:lnTo>
                      <a:lnTo>
                        <a:pt x="42" y="28"/>
                      </a:lnTo>
                      <a:lnTo>
                        <a:pt x="44" y="32"/>
                      </a:lnTo>
                      <a:lnTo>
                        <a:pt x="42" y="28"/>
                      </a:lnTo>
                      <a:lnTo>
                        <a:pt x="38" y="30"/>
                      </a:lnTo>
                      <a:lnTo>
                        <a:pt x="28" y="32"/>
                      </a:lnTo>
                      <a:lnTo>
                        <a:pt x="18" y="36"/>
                      </a:lnTo>
                      <a:lnTo>
                        <a:pt x="18" y="36"/>
                      </a:lnTo>
                      <a:lnTo>
                        <a:pt x="18" y="36"/>
                      </a:lnTo>
                      <a:lnTo>
                        <a:pt x="16" y="36"/>
                      </a:lnTo>
                      <a:lnTo>
                        <a:pt x="16" y="36"/>
                      </a:lnTo>
                      <a:lnTo>
                        <a:pt x="12" y="34"/>
                      </a:lnTo>
                      <a:lnTo>
                        <a:pt x="10" y="32"/>
                      </a:lnTo>
                      <a:lnTo>
                        <a:pt x="10" y="32"/>
                      </a:lnTo>
                      <a:lnTo>
                        <a:pt x="8" y="28"/>
                      </a:lnTo>
                      <a:lnTo>
                        <a:pt x="8" y="24"/>
                      </a:lnTo>
                      <a:lnTo>
                        <a:pt x="8" y="24"/>
                      </a:lnTo>
                      <a:lnTo>
                        <a:pt x="8" y="20"/>
                      </a:lnTo>
                      <a:lnTo>
                        <a:pt x="12" y="16"/>
                      </a:lnTo>
                      <a:lnTo>
                        <a:pt x="8" y="12"/>
                      </a:lnTo>
                      <a:lnTo>
                        <a:pt x="12" y="16"/>
                      </a:lnTo>
                      <a:lnTo>
                        <a:pt x="12" y="16"/>
                      </a:lnTo>
                      <a:lnTo>
                        <a:pt x="14" y="14"/>
                      </a:lnTo>
                      <a:lnTo>
                        <a:pt x="24" y="12"/>
                      </a:lnTo>
                      <a:lnTo>
                        <a:pt x="24" y="8"/>
                      </a:lnTo>
                      <a:lnTo>
                        <a:pt x="24" y="12"/>
                      </a:lnTo>
                      <a:lnTo>
                        <a:pt x="34" y="8"/>
                      </a:lnTo>
                      <a:lnTo>
                        <a:pt x="34" y="8"/>
                      </a:lnTo>
                      <a:lnTo>
                        <a:pt x="38" y="8"/>
                      </a:lnTo>
                      <a:lnTo>
                        <a:pt x="38" y="8"/>
                      </a:lnTo>
                      <a:lnTo>
                        <a:pt x="38" y="8"/>
                      </a:lnTo>
                      <a:lnTo>
                        <a:pt x="36" y="4"/>
                      </a:lnTo>
                      <a:lnTo>
                        <a:pt x="36" y="0"/>
                      </a:lnTo>
                      <a:lnTo>
                        <a:pt x="32" y="0"/>
                      </a:lnTo>
                      <a:lnTo>
                        <a:pt x="22" y="4"/>
                      </a:lnTo>
                      <a:lnTo>
                        <a:pt x="12" y="6"/>
                      </a:lnTo>
                      <a:lnTo>
                        <a:pt x="12" y="6"/>
                      </a:lnTo>
                      <a:lnTo>
                        <a:pt x="12" y="6"/>
                      </a:lnTo>
                      <a:lnTo>
                        <a:pt x="6" y="10"/>
                      </a:lnTo>
                      <a:lnTo>
                        <a:pt x="6" y="10"/>
                      </a:lnTo>
                      <a:lnTo>
                        <a:pt x="6" y="10"/>
                      </a:lnTo>
                      <a:lnTo>
                        <a:pt x="6" y="10"/>
                      </a:lnTo>
                      <a:lnTo>
                        <a:pt x="0" y="16"/>
                      </a:lnTo>
                      <a:lnTo>
                        <a:pt x="0" y="24"/>
                      </a:lnTo>
                      <a:lnTo>
                        <a:pt x="0" y="24"/>
                      </a:lnTo>
                      <a:lnTo>
                        <a:pt x="0" y="32"/>
                      </a:lnTo>
                      <a:lnTo>
                        <a:pt x="4" y="38"/>
                      </a:lnTo>
                      <a:lnTo>
                        <a:pt x="4" y="38"/>
                      </a:lnTo>
                      <a:lnTo>
                        <a:pt x="8" y="42"/>
                      </a:lnTo>
                      <a:lnTo>
                        <a:pt x="16" y="44"/>
                      </a:lnTo>
                      <a:lnTo>
                        <a:pt x="16" y="44"/>
                      </a:lnTo>
                      <a:lnTo>
                        <a:pt x="20" y="44"/>
                      </a:lnTo>
                      <a:lnTo>
                        <a:pt x="20" y="44"/>
                      </a:lnTo>
                      <a:lnTo>
                        <a:pt x="30" y="40"/>
                      </a:lnTo>
                      <a:lnTo>
                        <a:pt x="40" y="38"/>
                      </a:lnTo>
                      <a:lnTo>
                        <a:pt x="40" y="34"/>
                      </a:lnTo>
                      <a:lnTo>
                        <a:pt x="40" y="38"/>
                      </a:lnTo>
                      <a:lnTo>
                        <a:pt x="44" y="36"/>
                      </a:lnTo>
                      <a:lnTo>
                        <a:pt x="44" y="36"/>
                      </a:lnTo>
                      <a:lnTo>
                        <a:pt x="44" y="36"/>
                      </a:lnTo>
                      <a:lnTo>
                        <a:pt x="44" y="36"/>
                      </a:lnTo>
                      <a:lnTo>
                        <a:pt x="50" y="32"/>
                      </a:lnTo>
                      <a:lnTo>
                        <a:pt x="50" y="32"/>
                      </a:lnTo>
                      <a:lnTo>
                        <a:pt x="50" y="32"/>
                      </a:lnTo>
                      <a:lnTo>
                        <a:pt x="50" y="32"/>
                      </a:lnTo>
                      <a:lnTo>
                        <a:pt x="56" y="26"/>
                      </a:lnTo>
                      <a:lnTo>
                        <a:pt x="56" y="18"/>
                      </a:lnTo>
                      <a:lnTo>
                        <a:pt x="56" y="18"/>
                      </a:lnTo>
                      <a:lnTo>
                        <a:pt x="56" y="12"/>
                      </a:lnTo>
                      <a:lnTo>
                        <a:pt x="52" y="6"/>
                      </a:lnTo>
                      <a:lnTo>
                        <a:pt x="52" y="6"/>
                      </a:lnTo>
                      <a:lnTo>
                        <a:pt x="46" y="2"/>
                      </a:lnTo>
                      <a:lnTo>
                        <a:pt x="40" y="0"/>
                      </a:lnTo>
                      <a:lnTo>
                        <a:pt x="40" y="0"/>
                      </a:lnTo>
                      <a:lnTo>
                        <a:pt x="36" y="0"/>
                      </a:lnTo>
                      <a:lnTo>
                        <a:pt x="36" y="4"/>
                      </a:lnTo>
                      <a:lnTo>
                        <a:pt x="36" y="0"/>
                      </a:lnTo>
                      <a:lnTo>
                        <a:pt x="36"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989" name="Freeform 136"/>
                <p:cNvSpPr/>
                <p:nvPr/>
              </p:nvSpPr>
              <p:spPr bwMode="auto">
                <a:xfrm>
                  <a:off x="10245725" y="6156325"/>
                  <a:ext cx="304800" cy="355600"/>
                </a:xfrm>
                <a:custGeom>
                  <a:avLst/>
                  <a:gdLst>
                    <a:gd name="T0" fmla="*/ 40 w 192"/>
                    <a:gd name="T1" fmla="*/ 224 h 224"/>
                    <a:gd name="T2" fmla="*/ 192 w 192"/>
                    <a:gd name="T3" fmla="*/ 74 h 224"/>
                    <a:gd name="T4" fmla="*/ 0 w 192"/>
                    <a:gd name="T5" fmla="*/ 0 h 224"/>
                    <a:gd name="T6" fmla="*/ 40 w 192"/>
                    <a:gd name="T7" fmla="*/ 224 h 224"/>
                  </a:gdLst>
                  <a:ahLst/>
                  <a:cxnLst>
                    <a:cxn ang="0">
                      <a:pos x="T0" y="T1"/>
                    </a:cxn>
                    <a:cxn ang="0">
                      <a:pos x="T2" y="T3"/>
                    </a:cxn>
                    <a:cxn ang="0">
                      <a:pos x="T4" y="T5"/>
                    </a:cxn>
                    <a:cxn ang="0">
                      <a:pos x="T6" y="T7"/>
                    </a:cxn>
                  </a:cxnLst>
                  <a:rect l="0" t="0" r="r" b="b"/>
                  <a:pathLst>
                    <a:path w="192" h="224">
                      <a:moveTo>
                        <a:pt x="40" y="224"/>
                      </a:moveTo>
                      <a:lnTo>
                        <a:pt x="192" y="74"/>
                      </a:lnTo>
                      <a:lnTo>
                        <a:pt x="0" y="0"/>
                      </a:lnTo>
                      <a:lnTo>
                        <a:pt x="40" y="22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sp>
            <p:nvSpPr>
              <p:cNvPr id="964" name="Freeform 137"/>
              <p:cNvSpPr/>
              <p:nvPr/>
            </p:nvSpPr>
            <p:spPr bwMode="auto">
              <a:xfrm>
                <a:off x="10239375" y="6146800"/>
                <a:ext cx="323850" cy="377825"/>
              </a:xfrm>
              <a:custGeom>
                <a:avLst/>
                <a:gdLst>
                  <a:gd name="T0" fmla="*/ 44 w 204"/>
                  <a:gd name="T1" fmla="*/ 230 h 238"/>
                  <a:gd name="T2" fmla="*/ 48 w 204"/>
                  <a:gd name="T3" fmla="*/ 234 h 238"/>
                  <a:gd name="T4" fmla="*/ 204 w 204"/>
                  <a:gd name="T5" fmla="*/ 78 h 238"/>
                  <a:gd name="T6" fmla="*/ 0 w 204"/>
                  <a:gd name="T7" fmla="*/ 0 h 238"/>
                  <a:gd name="T8" fmla="*/ 42 w 204"/>
                  <a:gd name="T9" fmla="*/ 238 h 238"/>
                  <a:gd name="T10" fmla="*/ 48 w 204"/>
                  <a:gd name="T11" fmla="*/ 234 h 238"/>
                  <a:gd name="T12" fmla="*/ 44 w 204"/>
                  <a:gd name="T13" fmla="*/ 230 h 238"/>
                  <a:gd name="T14" fmla="*/ 48 w 204"/>
                  <a:gd name="T15" fmla="*/ 230 h 238"/>
                  <a:gd name="T16" fmla="*/ 10 w 204"/>
                  <a:gd name="T17" fmla="*/ 12 h 238"/>
                  <a:gd name="T18" fmla="*/ 190 w 204"/>
                  <a:gd name="T19" fmla="*/ 82 h 238"/>
                  <a:gd name="T20" fmla="*/ 42 w 204"/>
                  <a:gd name="T21" fmla="*/ 228 h 238"/>
                  <a:gd name="T22" fmla="*/ 44 w 204"/>
                  <a:gd name="T23" fmla="*/ 230 h 238"/>
                  <a:gd name="T24" fmla="*/ 48 w 204"/>
                  <a:gd name="T25" fmla="*/ 230 h 238"/>
                  <a:gd name="T26" fmla="*/ 44 w 204"/>
                  <a:gd name="T27" fmla="*/ 23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238">
                    <a:moveTo>
                      <a:pt x="44" y="230"/>
                    </a:moveTo>
                    <a:lnTo>
                      <a:pt x="48" y="234"/>
                    </a:lnTo>
                    <a:lnTo>
                      <a:pt x="204" y="78"/>
                    </a:lnTo>
                    <a:lnTo>
                      <a:pt x="0" y="0"/>
                    </a:lnTo>
                    <a:lnTo>
                      <a:pt x="42" y="238"/>
                    </a:lnTo>
                    <a:lnTo>
                      <a:pt x="48" y="234"/>
                    </a:lnTo>
                    <a:lnTo>
                      <a:pt x="44" y="230"/>
                    </a:lnTo>
                    <a:lnTo>
                      <a:pt x="48" y="230"/>
                    </a:lnTo>
                    <a:lnTo>
                      <a:pt x="10" y="12"/>
                    </a:lnTo>
                    <a:lnTo>
                      <a:pt x="190" y="82"/>
                    </a:lnTo>
                    <a:lnTo>
                      <a:pt x="42" y="228"/>
                    </a:lnTo>
                    <a:lnTo>
                      <a:pt x="44" y="230"/>
                    </a:lnTo>
                    <a:lnTo>
                      <a:pt x="48" y="230"/>
                    </a:lnTo>
                    <a:lnTo>
                      <a:pt x="44" y="230"/>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grpSp>
      </p:grpSp>
      <p:sp>
        <p:nvSpPr>
          <p:cNvPr id="990" name="等腰三角形 989"/>
          <p:cNvSpPr/>
          <p:nvPr/>
        </p:nvSpPr>
        <p:spPr>
          <a:xfrm rot="5400000">
            <a:off x="6539118" y="1900579"/>
            <a:ext cx="425222" cy="366418"/>
          </a:xfrm>
          <a:prstGeom prst="triangle">
            <a:avLst/>
          </a:prstGeom>
          <a:solidFill>
            <a:schemeClr val="tx2"/>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991" name="等腰三角形 990"/>
          <p:cNvSpPr/>
          <p:nvPr/>
        </p:nvSpPr>
        <p:spPr>
          <a:xfrm rot="5400000">
            <a:off x="6539118" y="2975434"/>
            <a:ext cx="425222" cy="366418"/>
          </a:xfrm>
          <a:prstGeom prst="triangle">
            <a:avLst/>
          </a:prstGeom>
          <a:solidFill>
            <a:schemeClr val="accent2"/>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992" name="等腰三角形 991"/>
          <p:cNvSpPr/>
          <p:nvPr/>
        </p:nvSpPr>
        <p:spPr>
          <a:xfrm rot="5400000">
            <a:off x="6539118" y="4050290"/>
            <a:ext cx="425222" cy="366418"/>
          </a:xfrm>
          <a:prstGeom prst="triangle">
            <a:avLst/>
          </a:prstGeom>
          <a:solidFill>
            <a:schemeClr val="accent3"/>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993" name="等腰三角形 992"/>
          <p:cNvSpPr/>
          <p:nvPr/>
        </p:nvSpPr>
        <p:spPr>
          <a:xfrm rot="5400000">
            <a:off x="6539118" y="5125144"/>
            <a:ext cx="425222" cy="366418"/>
          </a:xfrm>
          <a:prstGeom prst="triangle">
            <a:avLst/>
          </a:prstGeom>
          <a:solidFill>
            <a:schemeClr val="accent4"/>
          </a:solidFill>
          <a:ln>
            <a:noFill/>
          </a:ln>
          <a:effectLst>
            <a:outerShdw blurRad="50800" dist="1270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zh-CN" altLang="en-US">
              <a:solidFill>
                <a:schemeClr val="accent1"/>
              </a:solidFill>
            </a:endParaRPr>
          </a:p>
        </p:txBody>
      </p:sp>
      <p:sp>
        <p:nvSpPr>
          <p:cNvPr id="994" name="文本框 4"/>
          <p:cNvSpPr txBox="1"/>
          <p:nvPr/>
        </p:nvSpPr>
        <p:spPr>
          <a:xfrm>
            <a:off x="7019217" y="2015431"/>
            <a:ext cx="4188557" cy="658466"/>
          </a:xfrm>
          <a:prstGeom prst="rect">
            <a:avLst/>
          </a:prstGeom>
          <a:noFill/>
        </p:spPr>
        <p:txBody>
          <a:bodyPr wrap="square" lIns="86694" tIns="43347" rIns="86694" bIns="43347" rtlCol="0">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995" name="文本框 6"/>
          <p:cNvSpPr txBox="1"/>
          <p:nvPr/>
        </p:nvSpPr>
        <p:spPr>
          <a:xfrm>
            <a:off x="7019217" y="3149242"/>
            <a:ext cx="4188557" cy="658466"/>
          </a:xfrm>
          <a:prstGeom prst="rect">
            <a:avLst/>
          </a:prstGeom>
          <a:noFill/>
        </p:spPr>
        <p:txBody>
          <a:bodyPr wrap="square" lIns="86694" tIns="43347" rIns="86694" bIns="43347" rtlCol="0">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996" name="文本框 8"/>
          <p:cNvSpPr txBox="1"/>
          <p:nvPr/>
        </p:nvSpPr>
        <p:spPr>
          <a:xfrm>
            <a:off x="7019218" y="4173649"/>
            <a:ext cx="4188556" cy="658466"/>
          </a:xfrm>
          <a:prstGeom prst="rect">
            <a:avLst/>
          </a:prstGeom>
          <a:noFill/>
        </p:spPr>
        <p:txBody>
          <a:bodyPr wrap="square" lIns="86694" tIns="43347" rIns="86694" bIns="43347" rtlCol="0">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997" name="TextBox 24"/>
          <p:cNvSpPr txBox="1"/>
          <p:nvPr/>
        </p:nvSpPr>
        <p:spPr>
          <a:xfrm>
            <a:off x="7019218" y="1682664"/>
            <a:ext cx="906051" cy="408206"/>
          </a:xfrm>
          <a:prstGeom prst="rect">
            <a:avLst/>
          </a:prstGeom>
          <a:noFill/>
        </p:spPr>
        <p:txBody>
          <a:bodyPr wrap="none" lIns="86694" tIns="43347" rIns="86694" bIns="43347" rtlCol="0">
            <a:spAutoFit/>
          </a:bodyPr>
          <a:lstStyle/>
          <a:p>
            <a:pPr>
              <a:lnSpc>
                <a:spcPct val="120000"/>
              </a:lnSpc>
            </a:pPr>
            <a:r>
              <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第一</a:t>
            </a:r>
            <a:r>
              <a:rPr lang="zh-CN" altLang="en-US" sz="1900" dirty="0" smtClean="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项</a:t>
            </a:r>
            <a:endPar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98" name="TextBox 24"/>
          <p:cNvSpPr txBox="1"/>
          <p:nvPr/>
        </p:nvSpPr>
        <p:spPr>
          <a:xfrm>
            <a:off x="7019218" y="2805232"/>
            <a:ext cx="906051" cy="408206"/>
          </a:xfrm>
          <a:prstGeom prst="rect">
            <a:avLst/>
          </a:prstGeom>
          <a:noFill/>
        </p:spPr>
        <p:txBody>
          <a:bodyPr wrap="none" lIns="86694" tIns="43347" rIns="86694" bIns="43347" rtlCol="0">
            <a:spAutoFit/>
          </a:bodyPr>
          <a:lstStyle/>
          <a:p>
            <a:pPr>
              <a:lnSpc>
                <a:spcPct val="120000"/>
              </a:lnSpc>
            </a:pPr>
            <a:r>
              <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第二</a:t>
            </a:r>
            <a:r>
              <a:rPr lang="zh-CN" altLang="en-US" sz="1900" dirty="0" smtClean="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项</a:t>
            </a:r>
            <a:endPar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99" name="TextBox 24"/>
          <p:cNvSpPr txBox="1"/>
          <p:nvPr/>
        </p:nvSpPr>
        <p:spPr>
          <a:xfrm>
            <a:off x="7082813" y="3840882"/>
            <a:ext cx="906051" cy="408206"/>
          </a:xfrm>
          <a:prstGeom prst="rect">
            <a:avLst/>
          </a:prstGeom>
          <a:noFill/>
        </p:spPr>
        <p:txBody>
          <a:bodyPr wrap="none" lIns="86694" tIns="43347" rIns="86694" bIns="43347" rtlCol="0">
            <a:spAutoFit/>
          </a:bodyPr>
          <a:lstStyle/>
          <a:p>
            <a:pPr>
              <a:lnSpc>
                <a:spcPct val="120000"/>
              </a:lnSpc>
            </a:pPr>
            <a:r>
              <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第三</a:t>
            </a:r>
            <a:r>
              <a:rPr lang="zh-CN" altLang="en-US" sz="1900" dirty="0" smtClean="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项</a:t>
            </a:r>
            <a:endPar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00" name="文本框 8"/>
          <p:cNvSpPr txBox="1"/>
          <p:nvPr/>
        </p:nvSpPr>
        <p:spPr>
          <a:xfrm>
            <a:off x="7019218" y="5291608"/>
            <a:ext cx="4188556" cy="658466"/>
          </a:xfrm>
          <a:prstGeom prst="rect">
            <a:avLst/>
          </a:prstGeom>
          <a:noFill/>
        </p:spPr>
        <p:txBody>
          <a:bodyPr wrap="square" lIns="86694" tIns="43347" rIns="86694" bIns="43347" rtlCol="0">
            <a:spAutoFit/>
          </a:bodyPr>
          <a:lstStyle/>
          <a:p>
            <a:pPr>
              <a:lnSpc>
                <a:spcPct val="130000"/>
              </a:lnSpc>
            </a:pPr>
            <a:r>
              <a:rPr lang="zh-CN" altLang="en-US" sz="15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500" dirty="0">
              <a:solidFill>
                <a:schemeClr val="tx2"/>
              </a:solidFill>
              <a:latin typeface="微软雅黑" panose="020B0503020204020204" pitchFamily="34" charset="-122"/>
              <a:ea typeface="微软雅黑" panose="020B0503020204020204" pitchFamily="34" charset="-122"/>
            </a:endParaRPr>
          </a:p>
        </p:txBody>
      </p:sp>
      <p:sp>
        <p:nvSpPr>
          <p:cNvPr id="1001" name="TextBox 24"/>
          <p:cNvSpPr txBox="1"/>
          <p:nvPr/>
        </p:nvSpPr>
        <p:spPr>
          <a:xfrm>
            <a:off x="7082813" y="4958841"/>
            <a:ext cx="906051" cy="408206"/>
          </a:xfrm>
          <a:prstGeom prst="rect">
            <a:avLst/>
          </a:prstGeom>
          <a:noFill/>
        </p:spPr>
        <p:txBody>
          <a:bodyPr wrap="none" lIns="86694" tIns="43347" rIns="86694" bIns="43347" rtlCol="0">
            <a:spAutoFit/>
          </a:bodyPr>
          <a:lstStyle/>
          <a:p>
            <a:pPr>
              <a:lnSpc>
                <a:spcPct val="120000"/>
              </a:lnSpc>
            </a:pPr>
            <a:r>
              <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第四</a:t>
            </a:r>
            <a:r>
              <a:rPr lang="zh-CN" altLang="en-US" sz="1900" dirty="0" smtClean="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项</a:t>
            </a:r>
            <a:endParaRPr lang="zh-CN" altLang="en-US" sz="1900"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1" name="TextBox 10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1149"/>
                            </p:stCondLst>
                            <p:childTnLst>
                              <p:par>
                                <p:cTn id="13" presetID="31" presetClass="entr" presetSubtype="0" fill="hold" nodeType="afterEffect">
                                  <p:stCondLst>
                                    <p:cond delay="0"/>
                                  </p:stCondLst>
                                  <p:childTnLst>
                                    <p:set>
                                      <p:cBhvr>
                                        <p:cTn id="14" dur="1" fill="hold">
                                          <p:stCondLst>
                                            <p:cond delay="0"/>
                                          </p:stCondLst>
                                        </p:cTn>
                                        <p:tgtEl>
                                          <p:spTgt spid="905"/>
                                        </p:tgtEl>
                                        <p:attrNameLst>
                                          <p:attrName>style.visibility</p:attrName>
                                        </p:attrNameLst>
                                      </p:cBhvr>
                                      <p:to>
                                        <p:strVal val="visible"/>
                                      </p:to>
                                    </p:set>
                                    <p:anim calcmode="lin" valueType="num">
                                      <p:cBhvr>
                                        <p:cTn id="15" dur="1000" fill="hold"/>
                                        <p:tgtEl>
                                          <p:spTgt spid="905"/>
                                        </p:tgtEl>
                                        <p:attrNameLst>
                                          <p:attrName>ppt_w</p:attrName>
                                        </p:attrNameLst>
                                      </p:cBhvr>
                                      <p:tavLst>
                                        <p:tav tm="0">
                                          <p:val>
                                            <p:fltVal val="0"/>
                                          </p:val>
                                        </p:tav>
                                        <p:tav tm="100000">
                                          <p:val>
                                            <p:strVal val="#ppt_w"/>
                                          </p:val>
                                        </p:tav>
                                      </p:tavLst>
                                    </p:anim>
                                    <p:anim calcmode="lin" valueType="num">
                                      <p:cBhvr>
                                        <p:cTn id="16" dur="1000" fill="hold"/>
                                        <p:tgtEl>
                                          <p:spTgt spid="905"/>
                                        </p:tgtEl>
                                        <p:attrNameLst>
                                          <p:attrName>ppt_h</p:attrName>
                                        </p:attrNameLst>
                                      </p:cBhvr>
                                      <p:tavLst>
                                        <p:tav tm="0">
                                          <p:val>
                                            <p:fltVal val="0"/>
                                          </p:val>
                                        </p:tav>
                                        <p:tav tm="100000">
                                          <p:val>
                                            <p:strVal val="#ppt_h"/>
                                          </p:val>
                                        </p:tav>
                                      </p:tavLst>
                                    </p:anim>
                                    <p:anim calcmode="lin" valueType="num">
                                      <p:cBhvr>
                                        <p:cTn id="17" dur="1000" fill="hold"/>
                                        <p:tgtEl>
                                          <p:spTgt spid="905"/>
                                        </p:tgtEl>
                                        <p:attrNameLst>
                                          <p:attrName>style.rotation</p:attrName>
                                        </p:attrNameLst>
                                      </p:cBhvr>
                                      <p:tavLst>
                                        <p:tav tm="0">
                                          <p:val>
                                            <p:fltVal val="90"/>
                                          </p:val>
                                        </p:tav>
                                        <p:tav tm="100000">
                                          <p:val>
                                            <p:fltVal val="0"/>
                                          </p:val>
                                        </p:tav>
                                      </p:tavLst>
                                    </p:anim>
                                    <p:animEffect transition="in" filter="fade">
                                      <p:cBhvr>
                                        <p:cTn id="18" dur="1000"/>
                                        <p:tgtEl>
                                          <p:spTgt spid="905"/>
                                        </p:tgtEl>
                                      </p:cBhvr>
                                    </p:animEffect>
                                  </p:childTnLst>
                                </p:cTn>
                              </p:par>
                            </p:childTnLst>
                          </p:cTn>
                        </p:par>
                        <p:par>
                          <p:cTn id="19" fill="hold">
                            <p:stCondLst>
                              <p:cond delay="2149"/>
                            </p:stCondLst>
                            <p:childTnLst>
                              <p:par>
                                <p:cTn id="20" presetID="12" presetClass="entr" presetSubtype="8" fill="hold" grpId="0" nodeType="afterEffect">
                                  <p:stCondLst>
                                    <p:cond delay="0"/>
                                  </p:stCondLst>
                                  <p:childTnLst>
                                    <p:set>
                                      <p:cBhvr>
                                        <p:cTn id="21" dur="1" fill="hold">
                                          <p:stCondLst>
                                            <p:cond delay="0"/>
                                          </p:stCondLst>
                                        </p:cTn>
                                        <p:tgtEl>
                                          <p:spTgt spid="990"/>
                                        </p:tgtEl>
                                        <p:attrNameLst>
                                          <p:attrName>style.visibility</p:attrName>
                                        </p:attrNameLst>
                                      </p:cBhvr>
                                      <p:to>
                                        <p:strVal val="visible"/>
                                      </p:to>
                                    </p:set>
                                    <p:anim calcmode="lin" valueType="num">
                                      <p:cBhvr additive="base">
                                        <p:cTn id="22" dur="500"/>
                                        <p:tgtEl>
                                          <p:spTgt spid="990"/>
                                        </p:tgtEl>
                                        <p:attrNameLst>
                                          <p:attrName>ppt_x</p:attrName>
                                        </p:attrNameLst>
                                      </p:cBhvr>
                                      <p:tavLst>
                                        <p:tav tm="0">
                                          <p:val>
                                            <p:strVal val="#ppt_x-#ppt_w*1.125000"/>
                                          </p:val>
                                        </p:tav>
                                        <p:tav tm="100000">
                                          <p:val>
                                            <p:strVal val="#ppt_x"/>
                                          </p:val>
                                        </p:tav>
                                      </p:tavLst>
                                    </p:anim>
                                    <p:animEffect transition="in" filter="wipe(right)">
                                      <p:cBhvr>
                                        <p:cTn id="23" dur="500"/>
                                        <p:tgtEl>
                                          <p:spTgt spid="990"/>
                                        </p:tgtEl>
                                      </p:cBhvr>
                                    </p:animEffect>
                                  </p:childTnLst>
                                </p:cTn>
                              </p:par>
                            </p:childTnLst>
                          </p:cTn>
                        </p:par>
                        <p:par>
                          <p:cTn id="24" fill="hold">
                            <p:stCondLst>
                              <p:cond delay="2649"/>
                            </p:stCondLst>
                            <p:childTnLst>
                              <p:par>
                                <p:cTn id="25" presetID="12" presetClass="entr" presetSubtype="1" fill="hold" grpId="0" nodeType="afterEffect">
                                  <p:stCondLst>
                                    <p:cond delay="0"/>
                                  </p:stCondLst>
                                  <p:childTnLst>
                                    <p:set>
                                      <p:cBhvr>
                                        <p:cTn id="26" dur="1" fill="hold">
                                          <p:stCondLst>
                                            <p:cond delay="0"/>
                                          </p:stCondLst>
                                        </p:cTn>
                                        <p:tgtEl>
                                          <p:spTgt spid="997"/>
                                        </p:tgtEl>
                                        <p:attrNameLst>
                                          <p:attrName>style.visibility</p:attrName>
                                        </p:attrNameLst>
                                      </p:cBhvr>
                                      <p:to>
                                        <p:strVal val="visible"/>
                                      </p:to>
                                    </p:set>
                                    <p:anim calcmode="lin" valueType="num">
                                      <p:cBhvr additive="base">
                                        <p:cTn id="27" dur="500"/>
                                        <p:tgtEl>
                                          <p:spTgt spid="997"/>
                                        </p:tgtEl>
                                        <p:attrNameLst>
                                          <p:attrName>ppt_y</p:attrName>
                                        </p:attrNameLst>
                                      </p:cBhvr>
                                      <p:tavLst>
                                        <p:tav tm="0">
                                          <p:val>
                                            <p:strVal val="#ppt_y-#ppt_h*1.125000"/>
                                          </p:val>
                                        </p:tav>
                                        <p:tav tm="100000">
                                          <p:val>
                                            <p:strVal val="#ppt_y"/>
                                          </p:val>
                                        </p:tav>
                                      </p:tavLst>
                                    </p:anim>
                                    <p:animEffect transition="in" filter="wipe(down)">
                                      <p:cBhvr>
                                        <p:cTn id="28" dur="500"/>
                                        <p:tgtEl>
                                          <p:spTgt spid="997"/>
                                        </p:tgtEl>
                                      </p:cBhvr>
                                    </p:animEffect>
                                  </p:childTnLst>
                                </p:cTn>
                              </p:par>
                            </p:childTnLst>
                          </p:cTn>
                        </p:par>
                        <p:par>
                          <p:cTn id="29" fill="hold">
                            <p:stCondLst>
                              <p:cond delay="3149"/>
                            </p:stCondLst>
                            <p:childTnLst>
                              <p:par>
                                <p:cTn id="30" presetID="53" presetClass="entr" presetSubtype="16" fill="hold" grpId="0" nodeType="afterEffect">
                                  <p:stCondLst>
                                    <p:cond delay="0"/>
                                  </p:stCondLst>
                                  <p:iterate type="lt">
                                    <p:tmPct val="3000"/>
                                  </p:iterate>
                                  <p:childTnLst>
                                    <p:set>
                                      <p:cBhvr>
                                        <p:cTn id="31" dur="1" fill="hold">
                                          <p:stCondLst>
                                            <p:cond delay="0"/>
                                          </p:stCondLst>
                                        </p:cTn>
                                        <p:tgtEl>
                                          <p:spTgt spid="994"/>
                                        </p:tgtEl>
                                        <p:attrNameLst>
                                          <p:attrName>style.visibility</p:attrName>
                                        </p:attrNameLst>
                                      </p:cBhvr>
                                      <p:to>
                                        <p:strVal val="visible"/>
                                      </p:to>
                                    </p:set>
                                    <p:anim calcmode="lin" valueType="num">
                                      <p:cBhvr>
                                        <p:cTn id="32" dur="500" fill="hold"/>
                                        <p:tgtEl>
                                          <p:spTgt spid="994"/>
                                        </p:tgtEl>
                                        <p:attrNameLst>
                                          <p:attrName>ppt_w</p:attrName>
                                        </p:attrNameLst>
                                      </p:cBhvr>
                                      <p:tavLst>
                                        <p:tav tm="0">
                                          <p:val>
                                            <p:fltVal val="0"/>
                                          </p:val>
                                        </p:tav>
                                        <p:tav tm="100000">
                                          <p:val>
                                            <p:strVal val="#ppt_w"/>
                                          </p:val>
                                        </p:tav>
                                      </p:tavLst>
                                    </p:anim>
                                    <p:anim calcmode="lin" valueType="num">
                                      <p:cBhvr>
                                        <p:cTn id="33" dur="500" fill="hold"/>
                                        <p:tgtEl>
                                          <p:spTgt spid="994"/>
                                        </p:tgtEl>
                                        <p:attrNameLst>
                                          <p:attrName>ppt_h</p:attrName>
                                        </p:attrNameLst>
                                      </p:cBhvr>
                                      <p:tavLst>
                                        <p:tav tm="0">
                                          <p:val>
                                            <p:fltVal val="0"/>
                                          </p:val>
                                        </p:tav>
                                        <p:tav tm="100000">
                                          <p:val>
                                            <p:strVal val="#ppt_h"/>
                                          </p:val>
                                        </p:tav>
                                      </p:tavLst>
                                    </p:anim>
                                    <p:animEffect transition="in" filter="fade">
                                      <p:cBhvr>
                                        <p:cTn id="34" dur="500"/>
                                        <p:tgtEl>
                                          <p:spTgt spid="994"/>
                                        </p:tgtEl>
                                      </p:cBhvr>
                                    </p:animEffect>
                                  </p:childTnLst>
                                </p:cTn>
                              </p:par>
                            </p:childTnLst>
                          </p:cTn>
                        </p:par>
                        <p:par>
                          <p:cTn id="35" fill="hold">
                            <p:stCondLst>
                              <p:cond delay="4054"/>
                            </p:stCondLst>
                            <p:childTnLst>
                              <p:par>
                                <p:cTn id="36" presetID="12" presetClass="entr" presetSubtype="8" fill="hold" grpId="0" nodeType="afterEffect">
                                  <p:stCondLst>
                                    <p:cond delay="0"/>
                                  </p:stCondLst>
                                  <p:childTnLst>
                                    <p:set>
                                      <p:cBhvr>
                                        <p:cTn id="37" dur="1" fill="hold">
                                          <p:stCondLst>
                                            <p:cond delay="0"/>
                                          </p:stCondLst>
                                        </p:cTn>
                                        <p:tgtEl>
                                          <p:spTgt spid="991"/>
                                        </p:tgtEl>
                                        <p:attrNameLst>
                                          <p:attrName>style.visibility</p:attrName>
                                        </p:attrNameLst>
                                      </p:cBhvr>
                                      <p:to>
                                        <p:strVal val="visible"/>
                                      </p:to>
                                    </p:set>
                                    <p:anim calcmode="lin" valueType="num">
                                      <p:cBhvr additive="base">
                                        <p:cTn id="38" dur="500"/>
                                        <p:tgtEl>
                                          <p:spTgt spid="991"/>
                                        </p:tgtEl>
                                        <p:attrNameLst>
                                          <p:attrName>ppt_x</p:attrName>
                                        </p:attrNameLst>
                                      </p:cBhvr>
                                      <p:tavLst>
                                        <p:tav tm="0">
                                          <p:val>
                                            <p:strVal val="#ppt_x-#ppt_w*1.125000"/>
                                          </p:val>
                                        </p:tav>
                                        <p:tav tm="100000">
                                          <p:val>
                                            <p:strVal val="#ppt_x"/>
                                          </p:val>
                                        </p:tav>
                                      </p:tavLst>
                                    </p:anim>
                                    <p:animEffect transition="in" filter="wipe(right)">
                                      <p:cBhvr>
                                        <p:cTn id="39" dur="500"/>
                                        <p:tgtEl>
                                          <p:spTgt spid="991"/>
                                        </p:tgtEl>
                                      </p:cBhvr>
                                    </p:animEffect>
                                  </p:childTnLst>
                                </p:cTn>
                              </p:par>
                            </p:childTnLst>
                          </p:cTn>
                        </p:par>
                        <p:par>
                          <p:cTn id="40" fill="hold">
                            <p:stCondLst>
                              <p:cond delay="4554"/>
                            </p:stCondLst>
                            <p:childTnLst>
                              <p:par>
                                <p:cTn id="41" presetID="12" presetClass="entr" presetSubtype="1" fill="hold" grpId="0" nodeType="afterEffect">
                                  <p:stCondLst>
                                    <p:cond delay="0"/>
                                  </p:stCondLst>
                                  <p:childTnLst>
                                    <p:set>
                                      <p:cBhvr>
                                        <p:cTn id="42" dur="1" fill="hold">
                                          <p:stCondLst>
                                            <p:cond delay="0"/>
                                          </p:stCondLst>
                                        </p:cTn>
                                        <p:tgtEl>
                                          <p:spTgt spid="998"/>
                                        </p:tgtEl>
                                        <p:attrNameLst>
                                          <p:attrName>style.visibility</p:attrName>
                                        </p:attrNameLst>
                                      </p:cBhvr>
                                      <p:to>
                                        <p:strVal val="visible"/>
                                      </p:to>
                                    </p:set>
                                    <p:anim calcmode="lin" valueType="num">
                                      <p:cBhvr additive="base">
                                        <p:cTn id="43" dur="500"/>
                                        <p:tgtEl>
                                          <p:spTgt spid="998"/>
                                        </p:tgtEl>
                                        <p:attrNameLst>
                                          <p:attrName>ppt_y</p:attrName>
                                        </p:attrNameLst>
                                      </p:cBhvr>
                                      <p:tavLst>
                                        <p:tav tm="0">
                                          <p:val>
                                            <p:strVal val="#ppt_y-#ppt_h*1.125000"/>
                                          </p:val>
                                        </p:tav>
                                        <p:tav tm="100000">
                                          <p:val>
                                            <p:strVal val="#ppt_y"/>
                                          </p:val>
                                        </p:tav>
                                      </p:tavLst>
                                    </p:anim>
                                    <p:animEffect transition="in" filter="wipe(down)">
                                      <p:cBhvr>
                                        <p:cTn id="44" dur="500"/>
                                        <p:tgtEl>
                                          <p:spTgt spid="998"/>
                                        </p:tgtEl>
                                      </p:cBhvr>
                                    </p:animEffect>
                                  </p:childTnLst>
                                </p:cTn>
                              </p:par>
                            </p:childTnLst>
                          </p:cTn>
                        </p:par>
                        <p:par>
                          <p:cTn id="45" fill="hold">
                            <p:stCondLst>
                              <p:cond delay="5054"/>
                            </p:stCondLst>
                            <p:childTnLst>
                              <p:par>
                                <p:cTn id="46" presetID="53" presetClass="entr" presetSubtype="16" fill="hold" grpId="0" nodeType="afterEffect">
                                  <p:stCondLst>
                                    <p:cond delay="0"/>
                                  </p:stCondLst>
                                  <p:iterate type="lt">
                                    <p:tmPct val="3000"/>
                                  </p:iterate>
                                  <p:childTnLst>
                                    <p:set>
                                      <p:cBhvr>
                                        <p:cTn id="47" dur="1" fill="hold">
                                          <p:stCondLst>
                                            <p:cond delay="0"/>
                                          </p:stCondLst>
                                        </p:cTn>
                                        <p:tgtEl>
                                          <p:spTgt spid="995"/>
                                        </p:tgtEl>
                                        <p:attrNameLst>
                                          <p:attrName>style.visibility</p:attrName>
                                        </p:attrNameLst>
                                      </p:cBhvr>
                                      <p:to>
                                        <p:strVal val="visible"/>
                                      </p:to>
                                    </p:set>
                                    <p:anim calcmode="lin" valueType="num">
                                      <p:cBhvr>
                                        <p:cTn id="48" dur="500" fill="hold"/>
                                        <p:tgtEl>
                                          <p:spTgt spid="995"/>
                                        </p:tgtEl>
                                        <p:attrNameLst>
                                          <p:attrName>ppt_w</p:attrName>
                                        </p:attrNameLst>
                                      </p:cBhvr>
                                      <p:tavLst>
                                        <p:tav tm="0">
                                          <p:val>
                                            <p:fltVal val="0"/>
                                          </p:val>
                                        </p:tav>
                                        <p:tav tm="100000">
                                          <p:val>
                                            <p:strVal val="#ppt_w"/>
                                          </p:val>
                                        </p:tav>
                                      </p:tavLst>
                                    </p:anim>
                                    <p:anim calcmode="lin" valueType="num">
                                      <p:cBhvr>
                                        <p:cTn id="49" dur="500" fill="hold"/>
                                        <p:tgtEl>
                                          <p:spTgt spid="995"/>
                                        </p:tgtEl>
                                        <p:attrNameLst>
                                          <p:attrName>ppt_h</p:attrName>
                                        </p:attrNameLst>
                                      </p:cBhvr>
                                      <p:tavLst>
                                        <p:tav tm="0">
                                          <p:val>
                                            <p:fltVal val="0"/>
                                          </p:val>
                                        </p:tav>
                                        <p:tav tm="100000">
                                          <p:val>
                                            <p:strVal val="#ppt_h"/>
                                          </p:val>
                                        </p:tav>
                                      </p:tavLst>
                                    </p:anim>
                                    <p:animEffect transition="in" filter="fade">
                                      <p:cBhvr>
                                        <p:cTn id="50" dur="500"/>
                                        <p:tgtEl>
                                          <p:spTgt spid="995"/>
                                        </p:tgtEl>
                                      </p:cBhvr>
                                    </p:animEffect>
                                  </p:childTnLst>
                                </p:cTn>
                              </p:par>
                            </p:childTnLst>
                          </p:cTn>
                        </p:par>
                        <p:par>
                          <p:cTn id="51" fill="hold">
                            <p:stCondLst>
                              <p:cond delay="5960"/>
                            </p:stCondLst>
                            <p:childTnLst>
                              <p:par>
                                <p:cTn id="52" presetID="12" presetClass="entr" presetSubtype="8" fill="hold" grpId="0" nodeType="afterEffect">
                                  <p:stCondLst>
                                    <p:cond delay="0"/>
                                  </p:stCondLst>
                                  <p:childTnLst>
                                    <p:set>
                                      <p:cBhvr>
                                        <p:cTn id="53" dur="1" fill="hold">
                                          <p:stCondLst>
                                            <p:cond delay="0"/>
                                          </p:stCondLst>
                                        </p:cTn>
                                        <p:tgtEl>
                                          <p:spTgt spid="992"/>
                                        </p:tgtEl>
                                        <p:attrNameLst>
                                          <p:attrName>style.visibility</p:attrName>
                                        </p:attrNameLst>
                                      </p:cBhvr>
                                      <p:to>
                                        <p:strVal val="visible"/>
                                      </p:to>
                                    </p:set>
                                    <p:anim calcmode="lin" valueType="num">
                                      <p:cBhvr additive="base">
                                        <p:cTn id="54" dur="500"/>
                                        <p:tgtEl>
                                          <p:spTgt spid="992"/>
                                        </p:tgtEl>
                                        <p:attrNameLst>
                                          <p:attrName>ppt_x</p:attrName>
                                        </p:attrNameLst>
                                      </p:cBhvr>
                                      <p:tavLst>
                                        <p:tav tm="0">
                                          <p:val>
                                            <p:strVal val="#ppt_x-#ppt_w*1.125000"/>
                                          </p:val>
                                        </p:tav>
                                        <p:tav tm="100000">
                                          <p:val>
                                            <p:strVal val="#ppt_x"/>
                                          </p:val>
                                        </p:tav>
                                      </p:tavLst>
                                    </p:anim>
                                    <p:animEffect transition="in" filter="wipe(right)">
                                      <p:cBhvr>
                                        <p:cTn id="55" dur="500"/>
                                        <p:tgtEl>
                                          <p:spTgt spid="992"/>
                                        </p:tgtEl>
                                      </p:cBhvr>
                                    </p:animEffect>
                                  </p:childTnLst>
                                </p:cTn>
                              </p:par>
                            </p:childTnLst>
                          </p:cTn>
                        </p:par>
                        <p:par>
                          <p:cTn id="56" fill="hold">
                            <p:stCondLst>
                              <p:cond delay="6460"/>
                            </p:stCondLst>
                            <p:childTnLst>
                              <p:par>
                                <p:cTn id="57" presetID="12" presetClass="entr" presetSubtype="1" fill="hold" grpId="0" nodeType="afterEffect">
                                  <p:stCondLst>
                                    <p:cond delay="0"/>
                                  </p:stCondLst>
                                  <p:childTnLst>
                                    <p:set>
                                      <p:cBhvr>
                                        <p:cTn id="58" dur="1" fill="hold">
                                          <p:stCondLst>
                                            <p:cond delay="0"/>
                                          </p:stCondLst>
                                        </p:cTn>
                                        <p:tgtEl>
                                          <p:spTgt spid="999"/>
                                        </p:tgtEl>
                                        <p:attrNameLst>
                                          <p:attrName>style.visibility</p:attrName>
                                        </p:attrNameLst>
                                      </p:cBhvr>
                                      <p:to>
                                        <p:strVal val="visible"/>
                                      </p:to>
                                    </p:set>
                                    <p:anim calcmode="lin" valueType="num">
                                      <p:cBhvr additive="base">
                                        <p:cTn id="59" dur="500"/>
                                        <p:tgtEl>
                                          <p:spTgt spid="999"/>
                                        </p:tgtEl>
                                        <p:attrNameLst>
                                          <p:attrName>ppt_y</p:attrName>
                                        </p:attrNameLst>
                                      </p:cBhvr>
                                      <p:tavLst>
                                        <p:tav tm="0">
                                          <p:val>
                                            <p:strVal val="#ppt_y-#ppt_h*1.125000"/>
                                          </p:val>
                                        </p:tav>
                                        <p:tav tm="100000">
                                          <p:val>
                                            <p:strVal val="#ppt_y"/>
                                          </p:val>
                                        </p:tav>
                                      </p:tavLst>
                                    </p:anim>
                                    <p:animEffect transition="in" filter="wipe(down)">
                                      <p:cBhvr>
                                        <p:cTn id="60" dur="500"/>
                                        <p:tgtEl>
                                          <p:spTgt spid="999"/>
                                        </p:tgtEl>
                                      </p:cBhvr>
                                    </p:animEffect>
                                  </p:childTnLst>
                                </p:cTn>
                              </p:par>
                            </p:childTnLst>
                          </p:cTn>
                        </p:par>
                        <p:par>
                          <p:cTn id="61" fill="hold">
                            <p:stCondLst>
                              <p:cond delay="6960"/>
                            </p:stCondLst>
                            <p:childTnLst>
                              <p:par>
                                <p:cTn id="62" presetID="53" presetClass="entr" presetSubtype="16" fill="hold" grpId="0" nodeType="afterEffect">
                                  <p:stCondLst>
                                    <p:cond delay="0"/>
                                  </p:stCondLst>
                                  <p:iterate type="lt">
                                    <p:tmPct val="3000"/>
                                  </p:iterate>
                                  <p:childTnLst>
                                    <p:set>
                                      <p:cBhvr>
                                        <p:cTn id="63" dur="1" fill="hold">
                                          <p:stCondLst>
                                            <p:cond delay="0"/>
                                          </p:stCondLst>
                                        </p:cTn>
                                        <p:tgtEl>
                                          <p:spTgt spid="996"/>
                                        </p:tgtEl>
                                        <p:attrNameLst>
                                          <p:attrName>style.visibility</p:attrName>
                                        </p:attrNameLst>
                                      </p:cBhvr>
                                      <p:to>
                                        <p:strVal val="visible"/>
                                      </p:to>
                                    </p:set>
                                    <p:anim calcmode="lin" valueType="num">
                                      <p:cBhvr>
                                        <p:cTn id="64" dur="500" fill="hold"/>
                                        <p:tgtEl>
                                          <p:spTgt spid="996"/>
                                        </p:tgtEl>
                                        <p:attrNameLst>
                                          <p:attrName>ppt_w</p:attrName>
                                        </p:attrNameLst>
                                      </p:cBhvr>
                                      <p:tavLst>
                                        <p:tav tm="0">
                                          <p:val>
                                            <p:fltVal val="0"/>
                                          </p:val>
                                        </p:tav>
                                        <p:tav tm="100000">
                                          <p:val>
                                            <p:strVal val="#ppt_w"/>
                                          </p:val>
                                        </p:tav>
                                      </p:tavLst>
                                    </p:anim>
                                    <p:anim calcmode="lin" valueType="num">
                                      <p:cBhvr>
                                        <p:cTn id="65" dur="500" fill="hold"/>
                                        <p:tgtEl>
                                          <p:spTgt spid="996"/>
                                        </p:tgtEl>
                                        <p:attrNameLst>
                                          <p:attrName>ppt_h</p:attrName>
                                        </p:attrNameLst>
                                      </p:cBhvr>
                                      <p:tavLst>
                                        <p:tav tm="0">
                                          <p:val>
                                            <p:fltVal val="0"/>
                                          </p:val>
                                        </p:tav>
                                        <p:tav tm="100000">
                                          <p:val>
                                            <p:strVal val="#ppt_h"/>
                                          </p:val>
                                        </p:tav>
                                      </p:tavLst>
                                    </p:anim>
                                    <p:animEffect transition="in" filter="fade">
                                      <p:cBhvr>
                                        <p:cTn id="66" dur="500"/>
                                        <p:tgtEl>
                                          <p:spTgt spid="996"/>
                                        </p:tgtEl>
                                      </p:cBhvr>
                                    </p:animEffect>
                                  </p:childTnLst>
                                </p:cTn>
                              </p:par>
                            </p:childTnLst>
                          </p:cTn>
                        </p:par>
                        <p:par>
                          <p:cTn id="67" fill="hold">
                            <p:stCondLst>
                              <p:cond delay="7865"/>
                            </p:stCondLst>
                            <p:childTnLst>
                              <p:par>
                                <p:cTn id="68" presetID="12" presetClass="entr" presetSubtype="8" fill="hold" grpId="0" nodeType="afterEffect">
                                  <p:stCondLst>
                                    <p:cond delay="0"/>
                                  </p:stCondLst>
                                  <p:childTnLst>
                                    <p:set>
                                      <p:cBhvr>
                                        <p:cTn id="69" dur="1" fill="hold">
                                          <p:stCondLst>
                                            <p:cond delay="0"/>
                                          </p:stCondLst>
                                        </p:cTn>
                                        <p:tgtEl>
                                          <p:spTgt spid="993"/>
                                        </p:tgtEl>
                                        <p:attrNameLst>
                                          <p:attrName>style.visibility</p:attrName>
                                        </p:attrNameLst>
                                      </p:cBhvr>
                                      <p:to>
                                        <p:strVal val="visible"/>
                                      </p:to>
                                    </p:set>
                                    <p:anim calcmode="lin" valueType="num">
                                      <p:cBhvr additive="base">
                                        <p:cTn id="70" dur="500"/>
                                        <p:tgtEl>
                                          <p:spTgt spid="993"/>
                                        </p:tgtEl>
                                        <p:attrNameLst>
                                          <p:attrName>ppt_x</p:attrName>
                                        </p:attrNameLst>
                                      </p:cBhvr>
                                      <p:tavLst>
                                        <p:tav tm="0">
                                          <p:val>
                                            <p:strVal val="#ppt_x-#ppt_w*1.125000"/>
                                          </p:val>
                                        </p:tav>
                                        <p:tav tm="100000">
                                          <p:val>
                                            <p:strVal val="#ppt_x"/>
                                          </p:val>
                                        </p:tav>
                                      </p:tavLst>
                                    </p:anim>
                                    <p:animEffect transition="in" filter="wipe(right)">
                                      <p:cBhvr>
                                        <p:cTn id="71" dur="500"/>
                                        <p:tgtEl>
                                          <p:spTgt spid="993"/>
                                        </p:tgtEl>
                                      </p:cBhvr>
                                    </p:animEffect>
                                  </p:childTnLst>
                                </p:cTn>
                              </p:par>
                            </p:childTnLst>
                          </p:cTn>
                        </p:par>
                        <p:par>
                          <p:cTn id="72" fill="hold">
                            <p:stCondLst>
                              <p:cond delay="8365"/>
                            </p:stCondLst>
                            <p:childTnLst>
                              <p:par>
                                <p:cTn id="73" presetID="12" presetClass="entr" presetSubtype="1" fill="hold" grpId="0" nodeType="afterEffect">
                                  <p:stCondLst>
                                    <p:cond delay="0"/>
                                  </p:stCondLst>
                                  <p:childTnLst>
                                    <p:set>
                                      <p:cBhvr>
                                        <p:cTn id="74" dur="1" fill="hold">
                                          <p:stCondLst>
                                            <p:cond delay="0"/>
                                          </p:stCondLst>
                                        </p:cTn>
                                        <p:tgtEl>
                                          <p:spTgt spid="1001"/>
                                        </p:tgtEl>
                                        <p:attrNameLst>
                                          <p:attrName>style.visibility</p:attrName>
                                        </p:attrNameLst>
                                      </p:cBhvr>
                                      <p:to>
                                        <p:strVal val="visible"/>
                                      </p:to>
                                    </p:set>
                                    <p:anim calcmode="lin" valueType="num">
                                      <p:cBhvr additive="base">
                                        <p:cTn id="75" dur="500"/>
                                        <p:tgtEl>
                                          <p:spTgt spid="1001"/>
                                        </p:tgtEl>
                                        <p:attrNameLst>
                                          <p:attrName>ppt_y</p:attrName>
                                        </p:attrNameLst>
                                      </p:cBhvr>
                                      <p:tavLst>
                                        <p:tav tm="0">
                                          <p:val>
                                            <p:strVal val="#ppt_y-#ppt_h*1.125000"/>
                                          </p:val>
                                        </p:tav>
                                        <p:tav tm="100000">
                                          <p:val>
                                            <p:strVal val="#ppt_y"/>
                                          </p:val>
                                        </p:tav>
                                      </p:tavLst>
                                    </p:anim>
                                    <p:animEffect transition="in" filter="wipe(down)">
                                      <p:cBhvr>
                                        <p:cTn id="76" dur="500"/>
                                        <p:tgtEl>
                                          <p:spTgt spid="1001"/>
                                        </p:tgtEl>
                                      </p:cBhvr>
                                    </p:animEffect>
                                  </p:childTnLst>
                                </p:cTn>
                              </p:par>
                            </p:childTnLst>
                          </p:cTn>
                        </p:par>
                        <p:par>
                          <p:cTn id="77" fill="hold">
                            <p:stCondLst>
                              <p:cond delay="8865"/>
                            </p:stCondLst>
                            <p:childTnLst>
                              <p:par>
                                <p:cTn id="78" presetID="53" presetClass="entr" presetSubtype="16" fill="hold" grpId="0" nodeType="afterEffect">
                                  <p:stCondLst>
                                    <p:cond delay="0"/>
                                  </p:stCondLst>
                                  <p:iterate type="lt">
                                    <p:tmPct val="3000"/>
                                  </p:iterate>
                                  <p:childTnLst>
                                    <p:set>
                                      <p:cBhvr>
                                        <p:cTn id="79" dur="1" fill="hold">
                                          <p:stCondLst>
                                            <p:cond delay="0"/>
                                          </p:stCondLst>
                                        </p:cTn>
                                        <p:tgtEl>
                                          <p:spTgt spid="1000"/>
                                        </p:tgtEl>
                                        <p:attrNameLst>
                                          <p:attrName>style.visibility</p:attrName>
                                        </p:attrNameLst>
                                      </p:cBhvr>
                                      <p:to>
                                        <p:strVal val="visible"/>
                                      </p:to>
                                    </p:set>
                                    <p:anim calcmode="lin" valueType="num">
                                      <p:cBhvr>
                                        <p:cTn id="80" dur="500" fill="hold"/>
                                        <p:tgtEl>
                                          <p:spTgt spid="1000"/>
                                        </p:tgtEl>
                                        <p:attrNameLst>
                                          <p:attrName>ppt_w</p:attrName>
                                        </p:attrNameLst>
                                      </p:cBhvr>
                                      <p:tavLst>
                                        <p:tav tm="0">
                                          <p:val>
                                            <p:fltVal val="0"/>
                                          </p:val>
                                        </p:tav>
                                        <p:tav tm="100000">
                                          <p:val>
                                            <p:strVal val="#ppt_w"/>
                                          </p:val>
                                        </p:tav>
                                      </p:tavLst>
                                    </p:anim>
                                    <p:anim calcmode="lin" valueType="num">
                                      <p:cBhvr>
                                        <p:cTn id="81" dur="500" fill="hold"/>
                                        <p:tgtEl>
                                          <p:spTgt spid="1000"/>
                                        </p:tgtEl>
                                        <p:attrNameLst>
                                          <p:attrName>ppt_h</p:attrName>
                                        </p:attrNameLst>
                                      </p:cBhvr>
                                      <p:tavLst>
                                        <p:tav tm="0">
                                          <p:val>
                                            <p:fltVal val="0"/>
                                          </p:val>
                                        </p:tav>
                                        <p:tav tm="100000">
                                          <p:val>
                                            <p:strVal val="#ppt_h"/>
                                          </p:val>
                                        </p:tav>
                                      </p:tavLst>
                                    </p:anim>
                                    <p:animEffect transition="in" filter="fade">
                                      <p:cBhvr>
                                        <p:cTn id="82" dur="500"/>
                                        <p:tgtEl>
                                          <p:spTgt spid="1000"/>
                                        </p:tgtEl>
                                      </p:cBhvr>
                                    </p:animEffect>
                                  </p:childTnLst>
                                </p:cTn>
                              </p:par>
                            </p:childTnLst>
                          </p:cTn>
                        </p:par>
                        <p:par>
                          <p:cTn id="83" fill="hold">
                            <p:stCondLst>
                              <p:cond delay="9769"/>
                            </p:stCondLst>
                            <p:childTnLst>
                              <p:par>
                                <p:cTn id="84" presetID="10" presetClass="entr" presetSubtype="0" fill="hold" grpId="0" nodeType="afterEffect">
                                  <p:stCondLst>
                                    <p:cond delay="0"/>
                                  </p:stCondLst>
                                  <p:childTnLst>
                                    <p:set>
                                      <p:cBhvr>
                                        <p:cTn id="85" dur="1" fill="hold">
                                          <p:stCondLst>
                                            <p:cond delay="0"/>
                                          </p:stCondLst>
                                        </p:cTn>
                                        <p:tgtEl>
                                          <p:spTgt spid="101"/>
                                        </p:tgtEl>
                                        <p:attrNameLst>
                                          <p:attrName>style.visibility</p:attrName>
                                        </p:attrNameLst>
                                      </p:cBhvr>
                                      <p:to>
                                        <p:strVal val="visible"/>
                                      </p:to>
                                    </p:set>
                                    <p:animEffect transition="in" filter="fade">
                                      <p:cBhvr>
                                        <p:cTn id="86"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90" grpId="0" animBg="1"/>
      <p:bldP spid="991" grpId="0" animBg="1"/>
      <p:bldP spid="992" grpId="0" animBg="1"/>
      <p:bldP spid="993" grpId="0" animBg="1"/>
      <p:bldP spid="994" grpId="0"/>
      <p:bldP spid="995" grpId="0"/>
      <p:bldP spid="996" grpId="0"/>
      <p:bldP spid="997" grpId="0"/>
      <p:bldP spid="998" grpId="0"/>
      <p:bldP spid="999" grpId="0"/>
      <p:bldP spid="1000" grpId="0"/>
      <p:bldP spid="1001" grpId="0"/>
      <p:bldP spid="10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55707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我的劣势（或是有所欠缺的地方）</a:t>
            </a:r>
          </a:p>
        </p:txBody>
      </p:sp>
      <p:grpSp>
        <p:nvGrpSpPr>
          <p:cNvPr id="4" name="Group 3"/>
          <p:cNvGrpSpPr/>
          <p:nvPr/>
        </p:nvGrpSpPr>
        <p:grpSpPr>
          <a:xfrm flipH="1">
            <a:off x="4768" y="2493690"/>
            <a:ext cx="4506261" cy="4361630"/>
            <a:chOff x="4426585" y="1955800"/>
            <a:chExt cx="10077451" cy="9737725"/>
          </a:xfrm>
          <a:effectLst>
            <a:outerShdw blurRad="165100" dist="114300" dir="12780000" algn="ctr" rotWithShape="0">
              <a:srgbClr val="000000">
                <a:alpha val="43137"/>
              </a:srgbClr>
            </a:outerShdw>
          </a:effectLst>
        </p:grpSpPr>
        <p:sp>
          <p:nvSpPr>
            <p:cNvPr id="5" name="Freeform 5"/>
            <p:cNvSpPr>
              <a:spLocks noEditPoints="1"/>
            </p:cNvSpPr>
            <p:nvPr/>
          </p:nvSpPr>
          <p:spPr bwMode="auto">
            <a:xfrm>
              <a:off x="4426585" y="3230562"/>
              <a:ext cx="1123950" cy="1123950"/>
            </a:xfrm>
            <a:custGeom>
              <a:avLst/>
              <a:gdLst>
                <a:gd name="T0" fmla="*/ 566 w 2833"/>
                <a:gd name="T1" fmla="*/ 2045 h 2834"/>
                <a:gd name="T2" fmla="*/ 708 w 2833"/>
                <a:gd name="T3" fmla="*/ 2201 h 2834"/>
                <a:gd name="T4" fmla="*/ 881 w 2833"/>
                <a:gd name="T5" fmla="*/ 2328 h 2834"/>
                <a:gd name="T6" fmla="*/ 1260 w 2833"/>
                <a:gd name="T7" fmla="*/ 2463 h 2834"/>
                <a:gd name="T8" fmla="*/ 1474 w 2833"/>
                <a:gd name="T9" fmla="*/ 2474 h 2834"/>
                <a:gd name="T10" fmla="*/ 1683 w 2833"/>
                <a:gd name="T11" fmla="*/ 2441 h 2834"/>
                <a:gd name="T12" fmla="*/ 2046 w 2833"/>
                <a:gd name="T13" fmla="*/ 2269 h 2834"/>
                <a:gd name="T14" fmla="*/ 2201 w 2833"/>
                <a:gd name="T15" fmla="*/ 2127 h 2834"/>
                <a:gd name="T16" fmla="*/ 2328 w 2833"/>
                <a:gd name="T17" fmla="*/ 1954 h 2834"/>
                <a:gd name="T18" fmla="*/ 2463 w 2833"/>
                <a:gd name="T19" fmla="*/ 1575 h 2834"/>
                <a:gd name="T20" fmla="*/ 2473 w 2833"/>
                <a:gd name="T21" fmla="*/ 1359 h 2834"/>
                <a:gd name="T22" fmla="*/ 2442 w 2833"/>
                <a:gd name="T23" fmla="*/ 1152 h 2834"/>
                <a:gd name="T24" fmla="*/ 2268 w 2833"/>
                <a:gd name="T25" fmla="*/ 789 h 2834"/>
                <a:gd name="T26" fmla="*/ 2127 w 2833"/>
                <a:gd name="T27" fmla="*/ 633 h 2834"/>
                <a:gd name="T28" fmla="*/ 1953 w 2833"/>
                <a:gd name="T29" fmla="*/ 506 h 2834"/>
                <a:gd name="T30" fmla="*/ 1575 w 2833"/>
                <a:gd name="T31" fmla="*/ 372 h 2834"/>
                <a:gd name="T32" fmla="*/ 1360 w 2833"/>
                <a:gd name="T33" fmla="*/ 360 h 2834"/>
                <a:gd name="T34" fmla="*/ 1151 w 2833"/>
                <a:gd name="T35" fmla="*/ 393 h 2834"/>
                <a:gd name="T36" fmla="*/ 789 w 2833"/>
                <a:gd name="T37" fmla="*/ 565 h 2834"/>
                <a:gd name="T38" fmla="*/ 633 w 2833"/>
                <a:gd name="T39" fmla="*/ 707 h 2834"/>
                <a:gd name="T40" fmla="*/ 507 w 2833"/>
                <a:gd name="T41" fmla="*/ 882 h 2834"/>
                <a:gd name="T42" fmla="*/ 372 w 2833"/>
                <a:gd name="T43" fmla="*/ 1259 h 2834"/>
                <a:gd name="T44" fmla="*/ 361 w 2833"/>
                <a:gd name="T45" fmla="*/ 1475 h 2834"/>
                <a:gd name="T46" fmla="*/ 393 w 2833"/>
                <a:gd name="T47" fmla="*/ 1682 h 2834"/>
                <a:gd name="T48" fmla="*/ 1012 w 2833"/>
                <a:gd name="T49" fmla="*/ 1250 h 2834"/>
                <a:gd name="T50" fmla="*/ 1053 w 2833"/>
                <a:gd name="T51" fmla="*/ 1173 h 2834"/>
                <a:gd name="T52" fmla="*/ 1109 w 2833"/>
                <a:gd name="T53" fmla="*/ 1107 h 2834"/>
                <a:gd name="T54" fmla="*/ 1174 w 2833"/>
                <a:gd name="T55" fmla="*/ 1052 h 2834"/>
                <a:gd name="T56" fmla="*/ 1248 w 2833"/>
                <a:gd name="T57" fmla="*/ 1013 h 2834"/>
                <a:gd name="T58" fmla="*/ 1327 w 2833"/>
                <a:gd name="T59" fmla="*/ 987 h 2834"/>
                <a:gd name="T60" fmla="*/ 1412 w 2833"/>
                <a:gd name="T61" fmla="*/ 980 h 2834"/>
                <a:gd name="T62" fmla="*/ 1498 w 2833"/>
                <a:gd name="T63" fmla="*/ 986 h 2834"/>
                <a:gd name="T64" fmla="*/ 1563 w 2833"/>
                <a:gd name="T65" fmla="*/ 1005 h 2834"/>
                <a:gd name="T66" fmla="*/ 1642 w 2833"/>
                <a:gd name="T67" fmla="*/ 1042 h 2834"/>
                <a:gd name="T68" fmla="*/ 1712 w 2833"/>
                <a:gd name="T69" fmla="*/ 1093 h 2834"/>
                <a:gd name="T70" fmla="*/ 1768 w 2833"/>
                <a:gd name="T71" fmla="*/ 1157 h 2834"/>
                <a:gd name="T72" fmla="*/ 1812 w 2833"/>
                <a:gd name="T73" fmla="*/ 1228 h 2834"/>
                <a:gd name="T74" fmla="*/ 1841 w 2833"/>
                <a:gd name="T75" fmla="*/ 1308 h 2834"/>
                <a:gd name="T76" fmla="*/ 1854 w 2833"/>
                <a:gd name="T77" fmla="*/ 1391 h 2834"/>
                <a:gd name="T78" fmla="*/ 1850 w 2833"/>
                <a:gd name="T79" fmla="*/ 1477 h 2834"/>
                <a:gd name="T80" fmla="*/ 1830 w 2833"/>
                <a:gd name="T81" fmla="*/ 1563 h 2834"/>
                <a:gd name="T82" fmla="*/ 1802 w 2833"/>
                <a:gd name="T83" fmla="*/ 1624 h 2834"/>
                <a:gd name="T84" fmla="*/ 1755 w 2833"/>
                <a:gd name="T85" fmla="*/ 1697 h 2834"/>
                <a:gd name="T86" fmla="*/ 1694 w 2833"/>
                <a:gd name="T87" fmla="*/ 1756 h 2834"/>
                <a:gd name="T88" fmla="*/ 1624 w 2833"/>
                <a:gd name="T89" fmla="*/ 1803 h 2834"/>
                <a:gd name="T90" fmla="*/ 1547 w 2833"/>
                <a:gd name="T91" fmla="*/ 1836 h 2834"/>
                <a:gd name="T92" fmla="*/ 1464 w 2833"/>
                <a:gd name="T93" fmla="*/ 1853 h 2834"/>
                <a:gd name="T94" fmla="*/ 1378 w 2833"/>
                <a:gd name="T95" fmla="*/ 1853 h 2834"/>
                <a:gd name="T96" fmla="*/ 1292 w 2833"/>
                <a:gd name="T97" fmla="*/ 1837 h 2834"/>
                <a:gd name="T98" fmla="*/ 1229 w 2833"/>
                <a:gd name="T99" fmla="*/ 1813 h 2834"/>
                <a:gd name="T100" fmla="*/ 1154 w 2833"/>
                <a:gd name="T101" fmla="*/ 1768 h 2834"/>
                <a:gd name="T102" fmla="*/ 1092 w 2833"/>
                <a:gd name="T103" fmla="*/ 1710 h 2834"/>
                <a:gd name="T104" fmla="*/ 1042 w 2833"/>
                <a:gd name="T105" fmla="*/ 1643 h 2834"/>
                <a:gd name="T106" fmla="*/ 1006 w 2833"/>
                <a:gd name="T107" fmla="*/ 1567 h 2834"/>
                <a:gd name="T108" fmla="*/ 985 w 2833"/>
                <a:gd name="T109" fmla="*/ 1485 h 2834"/>
                <a:gd name="T110" fmla="*/ 979 w 2833"/>
                <a:gd name="T111" fmla="*/ 1400 h 2834"/>
                <a:gd name="T112" fmla="*/ 991 w 2833"/>
                <a:gd name="T113" fmla="*/ 1314 h 2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33" h="2834">
                  <a:moveTo>
                    <a:pt x="38" y="1852"/>
                  </a:moveTo>
                  <a:lnTo>
                    <a:pt x="212" y="2214"/>
                  </a:lnTo>
                  <a:lnTo>
                    <a:pt x="566" y="2045"/>
                  </a:lnTo>
                  <a:lnTo>
                    <a:pt x="566" y="2045"/>
                  </a:lnTo>
                  <a:lnTo>
                    <a:pt x="598" y="2087"/>
                  </a:lnTo>
                  <a:lnTo>
                    <a:pt x="633" y="2127"/>
                  </a:lnTo>
                  <a:lnTo>
                    <a:pt x="670" y="2165"/>
                  </a:lnTo>
                  <a:lnTo>
                    <a:pt x="708" y="2201"/>
                  </a:lnTo>
                  <a:lnTo>
                    <a:pt x="749" y="2236"/>
                  </a:lnTo>
                  <a:lnTo>
                    <a:pt x="791" y="2269"/>
                  </a:lnTo>
                  <a:lnTo>
                    <a:pt x="835" y="2299"/>
                  </a:lnTo>
                  <a:lnTo>
                    <a:pt x="881" y="2328"/>
                  </a:lnTo>
                  <a:lnTo>
                    <a:pt x="750" y="2700"/>
                  </a:lnTo>
                  <a:lnTo>
                    <a:pt x="1128" y="2834"/>
                  </a:lnTo>
                  <a:lnTo>
                    <a:pt x="1260" y="2463"/>
                  </a:lnTo>
                  <a:lnTo>
                    <a:pt x="1260" y="2463"/>
                  </a:lnTo>
                  <a:lnTo>
                    <a:pt x="1313" y="2470"/>
                  </a:lnTo>
                  <a:lnTo>
                    <a:pt x="1367" y="2474"/>
                  </a:lnTo>
                  <a:lnTo>
                    <a:pt x="1421" y="2475"/>
                  </a:lnTo>
                  <a:lnTo>
                    <a:pt x="1474" y="2474"/>
                  </a:lnTo>
                  <a:lnTo>
                    <a:pt x="1527" y="2470"/>
                  </a:lnTo>
                  <a:lnTo>
                    <a:pt x="1580" y="2463"/>
                  </a:lnTo>
                  <a:lnTo>
                    <a:pt x="1632" y="2453"/>
                  </a:lnTo>
                  <a:lnTo>
                    <a:pt x="1683" y="2441"/>
                  </a:lnTo>
                  <a:lnTo>
                    <a:pt x="1853" y="2797"/>
                  </a:lnTo>
                  <a:lnTo>
                    <a:pt x="2214" y="2623"/>
                  </a:lnTo>
                  <a:lnTo>
                    <a:pt x="2046" y="2269"/>
                  </a:lnTo>
                  <a:lnTo>
                    <a:pt x="2046" y="2269"/>
                  </a:lnTo>
                  <a:lnTo>
                    <a:pt x="2087" y="2237"/>
                  </a:lnTo>
                  <a:lnTo>
                    <a:pt x="2127" y="2202"/>
                  </a:lnTo>
                  <a:lnTo>
                    <a:pt x="2165" y="2165"/>
                  </a:lnTo>
                  <a:lnTo>
                    <a:pt x="2201" y="2127"/>
                  </a:lnTo>
                  <a:lnTo>
                    <a:pt x="2237" y="2086"/>
                  </a:lnTo>
                  <a:lnTo>
                    <a:pt x="2268" y="2044"/>
                  </a:lnTo>
                  <a:lnTo>
                    <a:pt x="2300" y="1999"/>
                  </a:lnTo>
                  <a:lnTo>
                    <a:pt x="2328" y="1954"/>
                  </a:lnTo>
                  <a:lnTo>
                    <a:pt x="2700" y="2085"/>
                  </a:lnTo>
                  <a:lnTo>
                    <a:pt x="2833" y="1706"/>
                  </a:lnTo>
                  <a:lnTo>
                    <a:pt x="2463" y="1575"/>
                  </a:lnTo>
                  <a:lnTo>
                    <a:pt x="2463" y="1575"/>
                  </a:lnTo>
                  <a:lnTo>
                    <a:pt x="2469" y="1521"/>
                  </a:lnTo>
                  <a:lnTo>
                    <a:pt x="2473" y="1467"/>
                  </a:lnTo>
                  <a:lnTo>
                    <a:pt x="2475" y="1412"/>
                  </a:lnTo>
                  <a:lnTo>
                    <a:pt x="2473" y="1359"/>
                  </a:lnTo>
                  <a:lnTo>
                    <a:pt x="2469" y="1306"/>
                  </a:lnTo>
                  <a:lnTo>
                    <a:pt x="2463" y="1255"/>
                  </a:lnTo>
                  <a:lnTo>
                    <a:pt x="2454" y="1202"/>
                  </a:lnTo>
                  <a:lnTo>
                    <a:pt x="2442" y="1152"/>
                  </a:lnTo>
                  <a:lnTo>
                    <a:pt x="2796" y="981"/>
                  </a:lnTo>
                  <a:lnTo>
                    <a:pt x="2623" y="620"/>
                  </a:lnTo>
                  <a:lnTo>
                    <a:pt x="2268" y="789"/>
                  </a:lnTo>
                  <a:lnTo>
                    <a:pt x="2268" y="789"/>
                  </a:lnTo>
                  <a:lnTo>
                    <a:pt x="2235" y="747"/>
                  </a:lnTo>
                  <a:lnTo>
                    <a:pt x="2201" y="707"/>
                  </a:lnTo>
                  <a:lnTo>
                    <a:pt x="2165" y="668"/>
                  </a:lnTo>
                  <a:lnTo>
                    <a:pt x="2127" y="633"/>
                  </a:lnTo>
                  <a:lnTo>
                    <a:pt x="2086" y="597"/>
                  </a:lnTo>
                  <a:lnTo>
                    <a:pt x="2043" y="565"/>
                  </a:lnTo>
                  <a:lnTo>
                    <a:pt x="1998" y="535"/>
                  </a:lnTo>
                  <a:lnTo>
                    <a:pt x="1953" y="506"/>
                  </a:lnTo>
                  <a:lnTo>
                    <a:pt x="2084" y="134"/>
                  </a:lnTo>
                  <a:lnTo>
                    <a:pt x="1706" y="0"/>
                  </a:lnTo>
                  <a:lnTo>
                    <a:pt x="1575" y="372"/>
                  </a:lnTo>
                  <a:lnTo>
                    <a:pt x="1575" y="372"/>
                  </a:lnTo>
                  <a:lnTo>
                    <a:pt x="1521" y="364"/>
                  </a:lnTo>
                  <a:lnTo>
                    <a:pt x="1466" y="360"/>
                  </a:lnTo>
                  <a:lnTo>
                    <a:pt x="1413" y="359"/>
                  </a:lnTo>
                  <a:lnTo>
                    <a:pt x="1360" y="360"/>
                  </a:lnTo>
                  <a:lnTo>
                    <a:pt x="1308" y="364"/>
                  </a:lnTo>
                  <a:lnTo>
                    <a:pt x="1255" y="371"/>
                  </a:lnTo>
                  <a:lnTo>
                    <a:pt x="1203" y="380"/>
                  </a:lnTo>
                  <a:lnTo>
                    <a:pt x="1151" y="393"/>
                  </a:lnTo>
                  <a:lnTo>
                    <a:pt x="982" y="37"/>
                  </a:lnTo>
                  <a:lnTo>
                    <a:pt x="619" y="211"/>
                  </a:lnTo>
                  <a:lnTo>
                    <a:pt x="789" y="565"/>
                  </a:lnTo>
                  <a:lnTo>
                    <a:pt x="789" y="565"/>
                  </a:lnTo>
                  <a:lnTo>
                    <a:pt x="746" y="598"/>
                  </a:lnTo>
                  <a:lnTo>
                    <a:pt x="707" y="633"/>
                  </a:lnTo>
                  <a:lnTo>
                    <a:pt x="668" y="668"/>
                  </a:lnTo>
                  <a:lnTo>
                    <a:pt x="633" y="707"/>
                  </a:lnTo>
                  <a:lnTo>
                    <a:pt x="598" y="748"/>
                  </a:lnTo>
                  <a:lnTo>
                    <a:pt x="565" y="790"/>
                  </a:lnTo>
                  <a:lnTo>
                    <a:pt x="535" y="835"/>
                  </a:lnTo>
                  <a:lnTo>
                    <a:pt x="507" y="882"/>
                  </a:lnTo>
                  <a:lnTo>
                    <a:pt x="134" y="749"/>
                  </a:lnTo>
                  <a:lnTo>
                    <a:pt x="0" y="1128"/>
                  </a:lnTo>
                  <a:lnTo>
                    <a:pt x="372" y="1259"/>
                  </a:lnTo>
                  <a:lnTo>
                    <a:pt x="372" y="1259"/>
                  </a:lnTo>
                  <a:lnTo>
                    <a:pt x="365" y="1313"/>
                  </a:lnTo>
                  <a:lnTo>
                    <a:pt x="361" y="1367"/>
                  </a:lnTo>
                  <a:lnTo>
                    <a:pt x="360" y="1420"/>
                  </a:lnTo>
                  <a:lnTo>
                    <a:pt x="361" y="1475"/>
                  </a:lnTo>
                  <a:lnTo>
                    <a:pt x="365" y="1527"/>
                  </a:lnTo>
                  <a:lnTo>
                    <a:pt x="372" y="1579"/>
                  </a:lnTo>
                  <a:lnTo>
                    <a:pt x="381" y="1632"/>
                  </a:lnTo>
                  <a:lnTo>
                    <a:pt x="393" y="1682"/>
                  </a:lnTo>
                  <a:lnTo>
                    <a:pt x="38" y="1852"/>
                  </a:lnTo>
                  <a:close/>
                  <a:moveTo>
                    <a:pt x="1004" y="1271"/>
                  </a:moveTo>
                  <a:lnTo>
                    <a:pt x="1004" y="1271"/>
                  </a:lnTo>
                  <a:lnTo>
                    <a:pt x="1012" y="1250"/>
                  </a:lnTo>
                  <a:lnTo>
                    <a:pt x="1022" y="1230"/>
                  </a:lnTo>
                  <a:lnTo>
                    <a:pt x="1031" y="1210"/>
                  </a:lnTo>
                  <a:lnTo>
                    <a:pt x="1043" y="1190"/>
                  </a:lnTo>
                  <a:lnTo>
                    <a:pt x="1053" y="1173"/>
                  </a:lnTo>
                  <a:lnTo>
                    <a:pt x="1067" y="1154"/>
                  </a:lnTo>
                  <a:lnTo>
                    <a:pt x="1080" y="1137"/>
                  </a:lnTo>
                  <a:lnTo>
                    <a:pt x="1094" y="1121"/>
                  </a:lnTo>
                  <a:lnTo>
                    <a:pt x="1109" y="1107"/>
                  </a:lnTo>
                  <a:lnTo>
                    <a:pt x="1124" y="1092"/>
                  </a:lnTo>
                  <a:lnTo>
                    <a:pt x="1139" y="1077"/>
                  </a:lnTo>
                  <a:lnTo>
                    <a:pt x="1157" y="1064"/>
                  </a:lnTo>
                  <a:lnTo>
                    <a:pt x="1174" y="1052"/>
                  </a:lnTo>
                  <a:lnTo>
                    <a:pt x="1191" y="1042"/>
                  </a:lnTo>
                  <a:lnTo>
                    <a:pt x="1210" y="1031"/>
                  </a:lnTo>
                  <a:lnTo>
                    <a:pt x="1228" y="1022"/>
                  </a:lnTo>
                  <a:lnTo>
                    <a:pt x="1248" y="1013"/>
                  </a:lnTo>
                  <a:lnTo>
                    <a:pt x="1268" y="1006"/>
                  </a:lnTo>
                  <a:lnTo>
                    <a:pt x="1288" y="998"/>
                  </a:lnTo>
                  <a:lnTo>
                    <a:pt x="1308" y="993"/>
                  </a:lnTo>
                  <a:lnTo>
                    <a:pt x="1327" y="987"/>
                  </a:lnTo>
                  <a:lnTo>
                    <a:pt x="1349" y="985"/>
                  </a:lnTo>
                  <a:lnTo>
                    <a:pt x="1370" y="981"/>
                  </a:lnTo>
                  <a:lnTo>
                    <a:pt x="1391" y="980"/>
                  </a:lnTo>
                  <a:lnTo>
                    <a:pt x="1412" y="980"/>
                  </a:lnTo>
                  <a:lnTo>
                    <a:pt x="1433" y="980"/>
                  </a:lnTo>
                  <a:lnTo>
                    <a:pt x="1456" y="981"/>
                  </a:lnTo>
                  <a:lnTo>
                    <a:pt x="1477" y="983"/>
                  </a:lnTo>
                  <a:lnTo>
                    <a:pt x="1498" y="986"/>
                  </a:lnTo>
                  <a:lnTo>
                    <a:pt x="1521" y="991"/>
                  </a:lnTo>
                  <a:lnTo>
                    <a:pt x="1542" y="997"/>
                  </a:lnTo>
                  <a:lnTo>
                    <a:pt x="1563" y="1005"/>
                  </a:lnTo>
                  <a:lnTo>
                    <a:pt x="1563" y="1005"/>
                  </a:lnTo>
                  <a:lnTo>
                    <a:pt x="1584" y="1013"/>
                  </a:lnTo>
                  <a:lnTo>
                    <a:pt x="1604" y="1022"/>
                  </a:lnTo>
                  <a:lnTo>
                    <a:pt x="1624" y="1031"/>
                  </a:lnTo>
                  <a:lnTo>
                    <a:pt x="1642" y="1042"/>
                  </a:lnTo>
                  <a:lnTo>
                    <a:pt x="1661" y="1054"/>
                  </a:lnTo>
                  <a:lnTo>
                    <a:pt x="1679" y="1066"/>
                  </a:lnTo>
                  <a:lnTo>
                    <a:pt x="1695" y="1080"/>
                  </a:lnTo>
                  <a:lnTo>
                    <a:pt x="1712" y="1093"/>
                  </a:lnTo>
                  <a:lnTo>
                    <a:pt x="1727" y="1108"/>
                  </a:lnTo>
                  <a:lnTo>
                    <a:pt x="1742" y="1124"/>
                  </a:lnTo>
                  <a:lnTo>
                    <a:pt x="1756" y="1140"/>
                  </a:lnTo>
                  <a:lnTo>
                    <a:pt x="1768" y="1157"/>
                  </a:lnTo>
                  <a:lnTo>
                    <a:pt x="1781" y="1174"/>
                  </a:lnTo>
                  <a:lnTo>
                    <a:pt x="1792" y="1191"/>
                  </a:lnTo>
                  <a:lnTo>
                    <a:pt x="1802" y="1210"/>
                  </a:lnTo>
                  <a:lnTo>
                    <a:pt x="1812" y="1228"/>
                  </a:lnTo>
                  <a:lnTo>
                    <a:pt x="1821" y="1248"/>
                  </a:lnTo>
                  <a:lnTo>
                    <a:pt x="1828" y="1267"/>
                  </a:lnTo>
                  <a:lnTo>
                    <a:pt x="1836" y="1287"/>
                  </a:lnTo>
                  <a:lnTo>
                    <a:pt x="1841" y="1308"/>
                  </a:lnTo>
                  <a:lnTo>
                    <a:pt x="1846" y="1328"/>
                  </a:lnTo>
                  <a:lnTo>
                    <a:pt x="1850" y="1349"/>
                  </a:lnTo>
                  <a:lnTo>
                    <a:pt x="1853" y="1370"/>
                  </a:lnTo>
                  <a:lnTo>
                    <a:pt x="1854" y="1391"/>
                  </a:lnTo>
                  <a:lnTo>
                    <a:pt x="1855" y="1412"/>
                  </a:lnTo>
                  <a:lnTo>
                    <a:pt x="1854" y="1433"/>
                  </a:lnTo>
                  <a:lnTo>
                    <a:pt x="1853" y="1456"/>
                  </a:lnTo>
                  <a:lnTo>
                    <a:pt x="1850" y="1477"/>
                  </a:lnTo>
                  <a:lnTo>
                    <a:pt x="1847" y="1498"/>
                  </a:lnTo>
                  <a:lnTo>
                    <a:pt x="1842" y="1521"/>
                  </a:lnTo>
                  <a:lnTo>
                    <a:pt x="1837" y="1542"/>
                  </a:lnTo>
                  <a:lnTo>
                    <a:pt x="1830" y="1563"/>
                  </a:lnTo>
                  <a:lnTo>
                    <a:pt x="1830" y="1563"/>
                  </a:lnTo>
                  <a:lnTo>
                    <a:pt x="1821" y="1584"/>
                  </a:lnTo>
                  <a:lnTo>
                    <a:pt x="1813" y="1604"/>
                  </a:lnTo>
                  <a:lnTo>
                    <a:pt x="1802" y="1624"/>
                  </a:lnTo>
                  <a:lnTo>
                    <a:pt x="1792" y="1644"/>
                  </a:lnTo>
                  <a:lnTo>
                    <a:pt x="1780" y="1661"/>
                  </a:lnTo>
                  <a:lnTo>
                    <a:pt x="1768" y="1680"/>
                  </a:lnTo>
                  <a:lnTo>
                    <a:pt x="1755" y="1697"/>
                  </a:lnTo>
                  <a:lnTo>
                    <a:pt x="1740" y="1713"/>
                  </a:lnTo>
                  <a:lnTo>
                    <a:pt x="1726" y="1727"/>
                  </a:lnTo>
                  <a:lnTo>
                    <a:pt x="1710" y="1742"/>
                  </a:lnTo>
                  <a:lnTo>
                    <a:pt x="1694" y="1756"/>
                  </a:lnTo>
                  <a:lnTo>
                    <a:pt x="1677" y="1770"/>
                  </a:lnTo>
                  <a:lnTo>
                    <a:pt x="1660" y="1782"/>
                  </a:lnTo>
                  <a:lnTo>
                    <a:pt x="1642" y="1792"/>
                  </a:lnTo>
                  <a:lnTo>
                    <a:pt x="1624" y="1803"/>
                  </a:lnTo>
                  <a:lnTo>
                    <a:pt x="1605" y="1812"/>
                  </a:lnTo>
                  <a:lnTo>
                    <a:pt x="1585" y="1821"/>
                  </a:lnTo>
                  <a:lnTo>
                    <a:pt x="1567" y="1828"/>
                  </a:lnTo>
                  <a:lnTo>
                    <a:pt x="1547" y="1836"/>
                  </a:lnTo>
                  <a:lnTo>
                    <a:pt x="1526" y="1841"/>
                  </a:lnTo>
                  <a:lnTo>
                    <a:pt x="1506" y="1845"/>
                  </a:lnTo>
                  <a:lnTo>
                    <a:pt x="1485" y="1849"/>
                  </a:lnTo>
                  <a:lnTo>
                    <a:pt x="1464" y="1853"/>
                  </a:lnTo>
                  <a:lnTo>
                    <a:pt x="1443" y="1854"/>
                  </a:lnTo>
                  <a:lnTo>
                    <a:pt x="1421" y="1854"/>
                  </a:lnTo>
                  <a:lnTo>
                    <a:pt x="1400" y="1854"/>
                  </a:lnTo>
                  <a:lnTo>
                    <a:pt x="1378" y="1853"/>
                  </a:lnTo>
                  <a:lnTo>
                    <a:pt x="1356" y="1850"/>
                  </a:lnTo>
                  <a:lnTo>
                    <a:pt x="1335" y="1848"/>
                  </a:lnTo>
                  <a:lnTo>
                    <a:pt x="1314" y="1842"/>
                  </a:lnTo>
                  <a:lnTo>
                    <a:pt x="1292" y="1837"/>
                  </a:lnTo>
                  <a:lnTo>
                    <a:pt x="1270" y="1829"/>
                  </a:lnTo>
                  <a:lnTo>
                    <a:pt x="1270" y="1829"/>
                  </a:lnTo>
                  <a:lnTo>
                    <a:pt x="1249" y="1821"/>
                  </a:lnTo>
                  <a:lnTo>
                    <a:pt x="1229" y="1813"/>
                  </a:lnTo>
                  <a:lnTo>
                    <a:pt x="1210" y="1803"/>
                  </a:lnTo>
                  <a:lnTo>
                    <a:pt x="1191" y="1792"/>
                  </a:lnTo>
                  <a:lnTo>
                    <a:pt x="1173" y="1780"/>
                  </a:lnTo>
                  <a:lnTo>
                    <a:pt x="1154" y="1768"/>
                  </a:lnTo>
                  <a:lnTo>
                    <a:pt x="1138" y="1754"/>
                  </a:lnTo>
                  <a:lnTo>
                    <a:pt x="1122" y="1741"/>
                  </a:lnTo>
                  <a:lnTo>
                    <a:pt x="1106" y="1726"/>
                  </a:lnTo>
                  <a:lnTo>
                    <a:pt x="1092" y="1710"/>
                  </a:lnTo>
                  <a:lnTo>
                    <a:pt x="1079" y="1694"/>
                  </a:lnTo>
                  <a:lnTo>
                    <a:pt x="1065" y="1677"/>
                  </a:lnTo>
                  <a:lnTo>
                    <a:pt x="1053" y="1660"/>
                  </a:lnTo>
                  <a:lnTo>
                    <a:pt x="1042" y="1643"/>
                  </a:lnTo>
                  <a:lnTo>
                    <a:pt x="1031" y="1624"/>
                  </a:lnTo>
                  <a:lnTo>
                    <a:pt x="1022" y="1606"/>
                  </a:lnTo>
                  <a:lnTo>
                    <a:pt x="1014" y="1586"/>
                  </a:lnTo>
                  <a:lnTo>
                    <a:pt x="1006" y="1567"/>
                  </a:lnTo>
                  <a:lnTo>
                    <a:pt x="999" y="1547"/>
                  </a:lnTo>
                  <a:lnTo>
                    <a:pt x="993" y="1526"/>
                  </a:lnTo>
                  <a:lnTo>
                    <a:pt x="989" y="1506"/>
                  </a:lnTo>
                  <a:lnTo>
                    <a:pt x="985" y="1485"/>
                  </a:lnTo>
                  <a:lnTo>
                    <a:pt x="982" y="1464"/>
                  </a:lnTo>
                  <a:lnTo>
                    <a:pt x="981" y="1443"/>
                  </a:lnTo>
                  <a:lnTo>
                    <a:pt x="979" y="1422"/>
                  </a:lnTo>
                  <a:lnTo>
                    <a:pt x="979" y="1400"/>
                  </a:lnTo>
                  <a:lnTo>
                    <a:pt x="981" y="1379"/>
                  </a:lnTo>
                  <a:lnTo>
                    <a:pt x="983" y="1357"/>
                  </a:lnTo>
                  <a:lnTo>
                    <a:pt x="987" y="1336"/>
                  </a:lnTo>
                  <a:lnTo>
                    <a:pt x="991" y="1314"/>
                  </a:lnTo>
                  <a:lnTo>
                    <a:pt x="998" y="1292"/>
                  </a:lnTo>
                  <a:lnTo>
                    <a:pt x="1004" y="1271"/>
                  </a:lnTo>
                  <a:lnTo>
                    <a:pt x="1004" y="1271"/>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6" name="Freeform 6"/>
            <p:cNvSpPr>
              <a:spLocks noEditPoints="1"/>
            </p:cNvSpPr>
            <p:nvPr/>
          </p:nvSpPr>
          <p:spPr bwMode="auto">
            <a:xfrm>
              <a:off x="6226810" y="2586037"/>
              <a:ext cx="633413" cy="633413"/>
            </a:xfrm>
            <a:custGeom>
              <a:avLst/>
              <a:gdLst>
                <a:gd name="T0" fmla="*/ 218 w 1595"/>
                <a:gd name="T1" fmla="*/ 889 h 1595"/>
                <a:gd name="T2" fmla="*/ 249 w 1595"/>
                <a:gd name="T3" fmla="*/ 1004 h 1595"/>
                <a:gd name="T4" fmla="*/ 142 w 1595"/>
                <a:gd name="T5" fmla="*/ 1258 h 1595"/>
                <a:gd name="T6" fmla="*/ 523 w 1595"/>
                <a:gd name="T7" fmla="*/ 1315 h 1595"/>
                <a:gd name="T8" fmla="*/ 599 w 1595"/>
                <a:gd name="T9" fmla="*/ 1348 h 1595"/>
                <a:gd name="T10" fmla="*/ 639 w 1595"/>
                <a:gd name="T11" fmla="*/ 1362 h 1595"/>
                <a:gd name="T12" fmla="*/ 881 w 1595"/>
                <a:gd name="T13" fmla="*/ 1595 h 1595"/>
                <a:gd name="T14" fmla="*/ 947 w 1595"/>
                <a:gd name="T15" fmla="*/ 1364 h 1595"/>
                <a:gd name="T16" fmla="*/ 1084 w 1595"/>
                <a:gd name="T17" fmla="*/ 1309 h 1595"/>
                <a:gd name="T18" fmla="*/ 1273 w 1595"/>
                <a:gd name="T19" fmla="*/ 1142 h 1595"/>
                <a:gd name="T20" fmla="*/ 1343 w 1595"/>
                <a:gd name="T21" fmla="*/ 1014 h 1595"/>
                <a:gd name="T22" fmla="*/ 1588 w 1595"/>
                <a:gd name="T23" fmla="*/ 936 h 1595"/>
                <a:gd name="T24" fmla="*/ 1371 w 1595"/>
                <a:gd name="T25" fmla="*/ 676 h 1595"/>
                <a:gd name="T26" fmla="*/ 1335 w 1595"/>
                <a:gd name="T27" fmla="*/ 562 h 1595"/>
                <a:gd name="T28" fmla="*/ 1453 w 1595"/>
                <a:gd name="T29" fmla="*/ 336 h 1595"/>
                <a:gd name="T30" fmla="*/ 1142 w 1595"/>
                <a:gd name="T31" fmla="*/ 321 h 1595"/>
                <a:gd name="T32" fmla="*/ 1041 w 1595"/>
                <a:gd name="T33" fmla="*/ 263 h 1595"/>
                <a:gd name="T34" fmla="*/ 936 w 1595"/>
                <a:gd name="T35" fmla="*/ 6 h 1595"/>
                <a:gd name="T36" fmla="*/ 705 w 1595"/>
                <a:gd name="T37" fmla="*/ 218 h 1595"/>
                <a:gd name="T38" fmla="*/ 627 w 1595"/>
                <a:gd name="T39" fmla="*/ 235 h 1595"/>
                <a:gd name="T40" fmla="*/ 515 w 1595"/>
                <a:gd name="T41" fmla="*/ 283 h 1595"/>
                <a:gd name="T42" fmla="*/ 336 w 1595"/>
                <a:gd name="T43" fmla="*/ 141 h 1595"/>
                <a:gd name="T44" fmla="*/ 323 w 1595"/>
                <a:gd name="T45" fmla="*/ 452 h 1595"/>
                <a:gd name="T46" fmla="*/ 250 w 1595"/>
                <a:gd name="T47" fmla="*/ 587 h 1595"/>
                <a:gd name="T48" fmla="*/ 365 w 1595"/>
                <a:gd name="T49" fmla="*/ 902 h 1595"/>
                <a:gd name="T50" fmla="*/ 356 w 1595"/>
                <a:gd name="T51" fmla="*/ 857 h 1595"/>
                <a:gd name="T52" fmla="*/ 353 w 1595"/>
                <a:gd name="T53" fmla="*/ 836 h 1595"/>
                <a:gd name="T54" fmla="*/ 352 w 1595"/>
                <a:gd name="T55" fmla="*/ 802 h 1595"/>
                <a:gd name="T56" fmla="*/ 352 w 1595"/>
                <a:gd name="T57" fmla="*/ 782 h 1595"/>
                <a:gd name="T58" fmla="*/ 372 w 1595"/>
                <a:gd name="T59" fmla="*/ 667 h 1595"/>
                <a:gd name="T60" fmla="*/ 418 w 1595"/>
                <a:gd name="T61" fmla="*/ 564 h 1595"/>
                <a:gd name="T62" fmla="*/ 487 w 1595"/>
                <a:gd name="T63" fmla="*/ 478 h 1595"/>
                <a:gd name="T64" fmla="*/ 553 w 1595"/>
                <a:gd name="T65" fmla="*/ 425 h 1595"/>
                <a:gd name="T66" fmla="*/ 644 w 1595"/>
                <a:gd name="T67" fmla="*/ 378 h 1595"/>
                <a:gd name="T68" fmla="*/ 748 w 1595"/>
                <a:gd name="T69" fmla="*/ 355 h 1595"/>
                <a:gd name="T70" fmla="*/ 842 w 1595"/>
                <a:gd name="T71" fmla="*/ 355 h 1595"/>
                <a:gd name="T72" fmla="*/ 981 w 1595"/>
                <a:gd name="T73" fmla="*/ 390 h 1595"/>
                <a:gd name="T74" fmla="*/ 1096 w 1595"/>
                <a:gd name="T75" fmla="*/ 467 h 1595"/>
                <a:gd name="T76" fmla="*/ 1183 w 1595"/>
                <a:gd name="T77" fmla="*/ 574 h 1595"/>
                <a:gd name="T78" fmla="*/ 1229 w 1595"/>
                <a:gd name="T79" fmla="*/ 687 h 1595"/>
                <a:gd name="T80" fmla="*/ 1243 w 1595"/>
                <a:gd name="T81" fmla="*/ 812 h 1595"/>
                <a:gd name="T82" fmla="*/ 1239 w 1595"/>
                <a:gd name="T83" fmla="*/ 859 h 1595"/>
                <a:gd name="T84" fmla="*/ 1235 w 1595"/>
                <a:gd name="T85" fmla="*/ 881 h 1595"/>
                <a:gd name="T86" fmla="*/ 1229 w 1595"/>
                <a:gd name="T87" fmla="*/ 904 h 1595"/>
                <a:gd name="T88" fmla="*/ 1200 w 1595"/>
                <a:gd name="T89" fmla="*/ 987 h 1595"/>
                <a:gd name="T90" fmla="*/ 1163 w 1595"/>
                <a:gd name="T91" fmla="*/ 1052 h 1595"/>
                <a:gd name="T92" fmla="*/ 1080 w 1595"/>
                <a:gd name="T93" fmla="*/ 1142 h 1595"/>
                <a:gd name="T94" fmla="*/ 974 w 1595"/>
                <a:gd name="T95" fmla="*/ 1206 h 1595"/>
                <a:gd name="T96" fmla="*/ 902 w 1595"/>
                <a:gd name="T97" fmla="*/ 1229 h 1595"/>
                <a:gd name="T98" fmla="*/ 857 w 1595"/>
                <a:gd name="T99" fmla="*/ 1239 h 1595"/>
                <a:gd name="T100" fmla="*/ 823 w 1595"/>
                <a:gd name="T101" fmla="*/ 1241 h 1595"/>
                <a:gd name="T102" fmla="*/ 802 w 1595"/>
                <a:gd name="T103" fmla="*/ 1243 h 1595"/>
                <a:gd name="T104" fmla="*/ 754 w 1595"/>
                <a:gd name="T105" fmla="*/ 1241 h 1595"/>
                <a:gd name="T106" fmla="*/ 733 w 1595"/>
                <a:gd name="T107" fmla="*/ 1239 h 1595"/>
                <a:gd name="T108" fmla="*/ 685 w 1595"/>
                <a:gd name="T109" fmla="*/ 1228 h 1595"/>
                <a:gd name="T110" fmla="*/ 607 w 1595"/>
                <a:gd name="T111" fmla="*/ 1200 h 1595"/>
                <a:gd name="T112" fmla="*/ 504 w 1595"/>
                <a:gd name="T113" fmla="*/ 1133 h 1595"/>
                <a:gd name="T114" fmla="*/ 423 w 1595"/>
                <a:gd name="T115" fmla="*/ 1040 h 1595"/>
                <a:gd name="T116" fmla="*/ 372 w 1595"/>
                <a:gd name="T117" fmla="*/ 928 h 1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5" h="1595">
                  <a:moveTo>
                    <a:pt x="8" y="659"/>
                  </a:moveTo>
                  <a:lnTo>
                    <a:pt x="8" y="659"/>
                  </a:lnTo>
                  <a:lnTo>
                    <a:pt x="0" y="881"/>
                  </a:lnTo>
                  <a:lnTo>
                    <a:pt x="0" y="881"/>
                  </a:lnTo>
                  <a:lnTo>
                    <a:pt x="218" y="889"/>
                  </a:lnTo>
                  <a:lnTo>
                    <a:pt x="218" y="889"/>
                  </a:lnTo>
                  <a:lnTo>
                    <a:pt x="224" y="918"/>
                  </a:lnTo>
                  <a:lnTo>
                    <a:pt x="230" y="947"/>
                  </a:lnTo>
                  <a:lnTo>
                    <a:pt x="238" y="977"/>
                  </a:lnTo>
                  <a:lnTo>
                    <a:pt x="249" y="1004"/>
                  </a:lnTo>
                  <a:lnTo>
                    <a:pt x="259" y="1032"/>
                  </a:lnTo>
                  <a:lnTo>
                    <a:pt x="271" y="1059"/>
                  </a:lnTo>
                  <a:lnTo>
                    <a:pt x="286" y="1084"/>
                  </a:lnTo>
                  <a:lnTo>
                    <a:pt x="300" y="1109"/>
                  </a:lnTo>
                  <a:lnTo>
                    <a:pt x="142" y="1258"/>
                  </a:lnTo>
                  <a:lnTo>
                    <a:pt x="292" y="1421"/>
                  </a:lnTo>
                  <a:lnTo>
                    <a:pt x="453" y="1272"/>
                  </a:lnTo>
                  <a:lnTo>
                    <a:pt x="453" y="1272"/>
                  </a:lnTo>
                  <a:lnTo>
                    <a:pt x="487" y="1296"/>
                  </a:lnTo>
                  <a:lnTo>
                    <a:pt x="523" y="1315"/>
                  </a:lnTo>
                  <a:lnTo>
                    <a:pt x="560" y="1333"/>
                  </a:lnTo>
                  <a:lnTo>
                    <a:pt x="598" y="1348"/>
                  </a:lnTo>
                  <a:lnTo>
                    <a:pt x="598" y="1348"/>
                  </a:lnTo>
                  <a:lnTo>
                    <a:pt x="599" y="1348"/>
                  </a:lnTo>
                  <a:lnTo>
                    <a:pt x="599" y="1348"/>
                  </a:lnTo>
                  <a:lnTo>
                    <a:pt x="617" y="1355"/>
                  </a:lnTo>
                  <a:lnTo>
                    <a:pt x="617" y="1355"/>
                  </a:lnTo>
                  <a:lnTo>
                    <a:pt x="633" y="1360"/>
                  </a:lnTo>
                  <a:lnTo>
                    <a:pt x="633" y="1360"/>
                  </a:lnTo>
                  <a:lnTo>
                    <a:pt x="639" y="1362"/>
                  </a:lnTo>
                  <a:lnTo>
                    <a:pt x="639" y="1362"/>
                  </a:lnTo>
                  <a:lnTo>
                    <a:pt x="667" y="1368"/>
                  </a:lnTo>
                  <a:lnTo>
                    <a:pt x="659" y="1588"/>
                  </a:lnTo>
                  <a:lnTo>
                    <a:pt x="659" y="1588"/>
                  </a:lnTo>
                  <a:lnTo>
                    <a:pt x="881" y="1595"/>
                  </a:lnTo>
                  <a:lnTo>
                    <a:pt x="881" y="1595"/>
                  </a:lnTo>
                  <a:lnTo>
                    <a:pt x="889" y="1376"/>
                  </a:lnTo>
                  <a:lnTo>
                    <a:pt x="889" y="1376"/>
                  </a:lnTo>
                  <a:lnTo>
                    <a:pt x="918" y="1371"/>
                  </a:lnTo>
                  <a:lnTo>
                    <a:pt x="947" y="1364"/>
                  </a:lnTo>
                  <a:lnTo>
                    <a:pt x="977" y="1356"/>
                  </a:lnTo>
                  <a:lnTo>
                    <a:pt x="1004" y="1346"/>
                  </a:lnTo>
                  <a:lnTo>
                    <a:pt x="1032" y="1335"/>
                  </a:lnTo>
                  <a:lnTo>
                    <a:pt x="1059" y="1323"/>
                  </a:lnTo>
                  <a:lnTo>
                    <a:pt x="1084" y="1309"/>
                  </a:lnTo>
                  <a:lnTo>
                    <a:pt x="1109" y="1294"/>
                  </a:lnTo>
                  <a:lnTo>
                    <a:pt x="1258" y="1453"/>
                  </a:lnTo>
                  <a:lnTo>
                    <a:pt x="1421" y="1302"/>
                  </a:lnTo>
                  <a:lnTo>
                    <a:pt x="1273" y="1142"/>
                  </a:lnTo>
                  <a:lnTo>
                    <a:pt x="1273" y="1142"/>
                  </a:lnTo>
                  <a:lnTo>
                    <a:pt x="1289" y="1118"/>
                  </a:lnTo>
                  <a:lnTo>
                    <a:pt x="1305" y="1093"/>
                  </a:lnTo>
                  <a:lnTo>
                    <a:pt x="1318" y="1068"/>
                  </a:lnTo>
                  <a:lnTo>
                    <a:pt x="1331" y="1041"/>
                  </a:lnTo>
                  <a:lnTo>
                    <a:pt x="1343" y="1014"/>
                  </a:lnTo>
                  <a:lnTo>
                    <a:pt x="1352" y="986"/>
                  </a:lnTo>
                  <a:lnTo>
                    <a:pt x="1362" y="957"/>
                  </a:lnTo>
                  <a:lnTo>
                    <a:pt x="1370" y="928"/>
                  </a:lnTo>
                  <a:lnTo>
                    <a:pt x="1588" y="936"/>
                  </a:lnTo>
                  <a:lnTo>
                    <a:pt x="1588" y="936"/>
                  </a:lnTo>
                  <a:lnTo>
                    <a:pt x="1595" y="713"/>
                  </a:lnTo>
                  <a:lnTo>
                    <a:pt x="1595" y="713"/>
                  </a:lnTo>
                  <a:lnTo>
                    <a:pt x="1376" y="705"/>
                  </a:lnTo>
                  <a:lnTo>
                    <a:pt x="1376" y="705"/>
                  </a:lnTo>
                  <a:lnTo>
                    <a:pt x="1371" y="676"/>
                  </a:lnTo>
                  <a:lnTo>
                    <a:pt x="1364" y="647"/>
                  </a:lnTo>
                  <a:lnTo>
                    <a:pt x="1356" y="618"/>
                  </a:lnTo>
                  <a:lnTo>
                    <a:pt x="1346" y="590"/>
                  </a:lnTo>
                  <a:lnTo>
                    <a:pt x="1346" y="590"/>
                  </a:lnTo>
                  <a:lnTo>
                    <a:pt x="1335" y="562"/>
                  </a:lnTo>
                  <a:lnTo>
                    <a:pt x="1323" y="536"/>
                  </a:lnTo>
                  <a:lnTo>
                    <a:pt x="1309" y="511"/>
                  </a:lnTo>
                  <a:lnTo>
                    <a:pt x="1294" y="486"/>
                  </a:lnTo>
                  <a:lnTo>
                    <a:pt x="1409" y="378"/>
                  </a:lnTo>
                  <a:lnTo>
                    <a:pt x="1453" y="336"/>
                  </a:lnTo>
                  <a:lnTo>
                    <a:pt x="1302" y="173"/>
                  </a:lnTo>
                  <a:lnTo>
                    <a:pt x="1302" y="173"/>
                  </a:lnTo>
                  <a:lnTo>
                    <a:pt x="1302" y="173"/>
                  </a:lnTo>
                  <a:lnTo>
                    <a:pt x="1162" y="304"/>
                  </a:lnTo>
                  <a:lnTo>
                    <a:pt x="1142" y="321"/>
                  </a:lnTo>
                  <a:lnTo>
                    <a:pt x="1142" y="321"/>
                  </a:lnTo>
                  <a:lnTo>
                    <a:pt x="1118" y="306"/>
                  </a:lnTo>
                  <a:lnTo>
                    <a:pt x="1093" y="290"/>
                  </a:lnTo>
                  <a:lnTo>
                    <a:pt x="1068" y="276"/>
                  </a:lnTo>
                  <a:lnTo>
                    <a:pt x="1041" y="263"/>
                  </a:lnTo>
                  <a:lnTo>
                    <a:pt x="1014" y="253"/>
                  </a:lnTo>
                  <a:lnTo>
                    <a:pt x="986" y="242"/>
                  </a:lnTo>
                  <a:lnTo>
                    <a:pt x="957" y="233"/>
                  </a:lnTo>
                  <a:lnTo>
                    <a:pt x="928" y="225"/>
                  </a:lnTo>
                  <a:lnTo>
                    <a:pt x="936" y="6"/>
                  </a:lnTo>
                  <a:lnTo>
                    <a:pt x="936" y="6"/>
                  </a:lnTo>
                  <a:lnTo>
                    <a:pt x="713" y="0"/>
                  </a:lnTo>
                  <a:lnTo>
                    <a:pt x="713" y="0"/>
                  </a:lnTo>
                  <a:lnTo>
                    <a:pt x="705" y="218"/>
                  </a:lnTo>
                  <a:lnTo>
                    <a:pt x="705" y="218"/>
                  </a:lnTo>
                  <a:lnTo>
                    <a:pt x="700" y="220"/>
                  </a:lnTo>
                  <a:lnTo>
                    <a:pt x="700" y="220"/>
                  </a:lnTo>
                  <a:lnTo>
                    <a:pt x="675" y="223"/>
                  </a:lnTo>
                  <a:lnTo>
                    <a:pt x="651" y="229"/>
                  </a:lnTo>
                  <a:lnTo>
                    <a:pt x="627" y="235"/>
                  </a:lnTo>
                  <a:lnTo>
                    <a:pt x="603" y="243"/>
                  </a:lnTo>
                  <a:lnTo>
                    <a:pt x="581" y="251"/>
                  </a:lnTo>
                  <a:lnTo>
                    <a:pt x="558" y="262"/>
                  </a:lnTo>
                  <a:lnTo>
                    <a:pt x="536" y="271"/>
                  </a:lnTo>
                  <a:lnTo>
                    <a:pt x="515" y="283"/>
                  </a:lnTo>
                  <a:lnTo>
                    <a:pt x="515" y="283"/>
                  </a:lnTo>
                  <a:lnTo>
                    <a:pt x="486" y="300"/>
                  </a:lnTo>
                  <a:lnTo>
                    <a:pt x="417" y="227"/>
                  </a:lnTo>
                  <a:lnTo>
                    <a:pt x="336" y="141"/>
                  </a:lnTo>
                  <a:lnTo>
                    <a:pt x="336" y="141"/>
                  </a:lnTo>
                  <a:lnTo>
                    <a:pt x="336" y="141"/>
                  </a:lnTo>
                  <a:lnTo>
                    <a:pt x="232" y="239"/>
                  </a:lnTo>
                  <a:lnTo>
                    <a:pt x="173" y="292"/>
                  </a:lnTo>
                  <a:lnTo>
                    <a:pt x="323" y="452"/>
                  </a:lnTo>
                  <a:lnTo>
                    <a:pt x="323" y="452"/>
                  </a:lnTo>
                  <a:lnTo>
                    <a:pt x="300" y="484"/>
                  </a:lnTo>
                  <a:lnTo>
                    <a:pt x="282" y="517"/>
                  </a:lnTo>
                  <a:lnTo>
                    <a:pt x="265" y="552"/>
                  </a:lnTo>
                  <a:lnTo>
                    <a:pt x="250" y="587"/>
                  </a:lnTo>
                  <a:lnTo>
                    <a:pt x="250" y="587"/>
                  </a:lnTo>
                  <a:lnTo>
                    <a:pt x="237" y="627"/>
                  </a:lnTo>
                  <a:lnTo>
                    <a:pt x="226" y="667"/>
                  </a:lnTo>
                  <a:lnTo>
                    <a:pt x="8" y="659"/>
                  </a:lnTo>
                  <a:close/>
                  <a:moveTo>
                    <a:pt x="365" y="902"/>
                  </a:moveTo>
                  <a:lnTo>
                    <a:pt x="365" y="902"/>
                  </a:lnTo>
                  <a:lnTo>
                    <a:pt x="365" y="902"/>
                  </a:lnTo>
                  <a:lnTo>
                    <a:pt x="360" y="883"/>
                  </a:lnTo>
                  <a:lnTo>
                    <a:pt x="356" y="861"/>
                  </a:lnTo>
                  <a:lnTo>
                    <a:pt x="356" y="861"/>
                  </a:lnTo>
                  <a:lnTo>
                    <a:pt x="356" y="857"/>
                  </a:lnTo>
                  <a:lnTo>
                    <a:pt x="356" y="857"/>
                  </a:lnTo>
                  <a:lnTo>
                    <a:pt x="355" y="846"/>
                  </a:lnTo>
                  <a:lnTo>
                    <a:pt x="355" y="846"/>
                  </a:lnTo>
                  <a:lnTo>
                    <a:pt x="353" y="836"/>
                  </a:lnTo>
                  <a:lnTo>
                    <a:pt x="353" y="836"/>
                  </a:lnTo>
                  <a:lnTo>
                    <a:pt x="353" y="822"/>
                  </a:lnTo>
                  <a:lnTo>
                    <a:pt x="353" y="822"/>
                  </a:lnTo>
                  <a:lnTo>
                    <a:pt x="352" y="808"/>
                  </a:lnTo>
                  <a:lnTo>
                    <a:pt x="352" y="808"/>
                  </a:lnTo>
                  <a:lnTo>
                    <a:pt x="352" y="802"/>
                  </a:lnTo>
                  <a:lnTo>
                    <a:pt x="352" y="802"/>
                  </a:lnTo>
                  <a:lnTo>
                    <a:pt x="352" y="783"/>
                  </a:lnTo>
                  <a:lnTo>
                    <a:pt x="352" y="783"/>
                  </a:lnTo>
                  <a:lnTo>
                    <a:pt x="352" y="782"/>
                  </a:lnTo>
                  <a:lnTo>
                    <a:pt x="352" y="782"/>
                  </a:lnTo>
                  <a:lnTo>
                    <a:pt x="353" y="758"/>
                  </a:lnTo>
                  <a:lnTo>
                    <a:pt x="356" y="734"/>
                  </a:lnTo>
                  <a:lnTo>
                    <a:pt x="360" y="712"/>
                  </a:lnTo>
                  <a:lnTo>
                    <a:pt x="365" y="689"/>
                  </a:lnTo>
                  <a:lnTo>
                    <a:pt x="372" y="667"/>
                  </a:lnTo>
                  <a:lnTo>
                    <a:pt x="378" y="646"/>
                  </a:lnTo>
                  <a:lnTo>
                    <a:pt x="386" y="625"/>
                  </a:lnTo>
                  <a:lnTo>
                    <a:pt x="396" y="603"/>
                  </a:lnTo>
                  <a:lnTo>
                    <a:pt x="406" y="583"/>
                  </a:lnTo>
                  <a:lnTo>
                    <a:pt x="418" y="564"/>
                  </a:lnTo>
                  <a:lnTo>
                    <a:pt x="430" y="545"/>
                  </a:lnTo>
                  <a:lnTo>
                    <a:pt x="443" y="528"/>
                  </a:lnTo>
                  <a:lnTo>
                    <a:pt x="456" y="509"/>
                  </a:lnTo>
                  <a:lnTo>
                    <a:pt x="472" y="493"/>
                  </a:lnTo>
                  <a:lnTo>
                    <a:pt x="487" y="478"/>
                  </a:lnTo>
                  <a:lnTo>
                    <a:pt x="504" y="462"/>
                  </a:lnTo>
                  <a:lnTo>
                    <a:pt x="504" y="462"/>
                  </a:lnTo>
                  <a:lnTo>
                    <a:pt x="520" y="450"/>
                  </a:lnTo>
                  <a:lnTo>
                    <a:pt x="536" y="437"/>
                  </a:lnTo>
                  <a:lnTo>
                    <a:pt x="553" y="425"/>
                  </a:lnTo>
                  <a:lnTo>
                    <a:pt x="570" y="414"/>
                  </a:lnTo>
                  <a:lnTo>
                    <a:pt x="588" y="403"/>
                  </a:lnTo>
                  <a:lnTo>
                    <a:pt x="606" y="394"/>
                  </a:lnTo>
                  <a:lnTo>
                    <a:pt x="626" y="386"/>
                  </a:lnTo>
                  <a:lnTo>
                    <a:pt x="644" y="378"/>
                  </a:lnTo>
                  <a:lnTo>
                    <a:pt x="664" y="372"/>
                  </a:lnTo>
                  <a:lnTo>
                    <a:pt x="684" y="366"/>
                  </a:lnTo>
                  <a:lnTo>
                    <a:pt x="705" y="361"/>
                  </a:lnTo>
                  <a:lnTo>
                    <a:pt x="726" y="357"/>
                  </a:lnTo>
                  <a:lnTo>
                    <a:pt x="748" y="355"/>
                  </a:lnTo>
                  <a:lnTo>
                    <a:pt x="769" y="353"/>
                  </a:lnTo>
                  <a:lnTo>
                    <a:pt x="790" y="352"/>
                  </a:lnTo>
                  <a:lnTo>
                    <a:pt x="812" y="352"/>
                  </a:lnTo>
                  <a:lnTo>
                    <a:pt x="812" y="352"/>
                  </a:lnTo>
                  <a:lnTo>
                    <a:pt x="842" y="355"/>
                  </a:lnTo>
                  <a:lnTo>
                    <a:pt x="871" y="358"/>
                  </a:lnTo>
                  <a:lnTo>
                    <a:pt x="900" y="364"/>
                  </a:lnTo>
                  <a:lnTo>
                    <a:pt x="928" y="370"/>
                  </a:lnTo>
                  <a:lnTo>
                    <a:pt x="954" y="380"/>
                  </a:lnTo>
                  <a:lnTo>
                    <a:pt x="981" y="390"/>
                  </a:lnTo>
                  <a:lnTo>
                    <a:pt x="1006" y="403"/>
                  </a:lnTo>
                  <a:lnTo>
                    <a:pt x="1030" y="417"/>
                  </a:lnTo>
                  <a:lnTo>
                    <a:pt x="1053" y="433"/>
                  </a:lnTo>
                  <a:lnTo>
                    <a:pt x="1075" y="448"/>
                  </a:lnTo>
                  <a:lnTo>
                    <a:pt x="1096" y="467"/>
                  </a:lnTo>
                  <a:lnTo>
                    <a:pt x="1116" y="487"/>
                  </a:lnTo>
                  <a:lnTo>
                    <a:pt x="1135" y="507"/>
                  </a:lnTo>
                  <a:lnTo>
                    <a:pt x="1153" y="528"/>
                  </a:lnTo>
                  <a:lnTo>
                    <a:pt x="1168" y="550"/>
                  </a:lnTo>
                  <a:lnTo>
                    <a:pt x="1183" y="574"/>
                  </a:lnTo>
                  <a:lnTo>
                    <a:pt x="1183" y="574"/>
                  </a:lnTo>
                  <a:lnTo>
                    <a:pt x="1198" y="601"/>
                  </a:lnTo>
                  <a:lnTo>
                    <a:pt x="1210" y="628"/>
                  </a:lnTo>
                  <a:lnTo>
                    <a:pt x="1220" y="658"/>
                  </a:lnTo>
                  <a:lnTo>
                    <a:pt x="1229" y="687"/>
                  </a:lnTo>
                  <a:lnTo>
                    <a:pt x="1236" y="717"/>
                  </a:lnTo>
                  <a:lnTo>
                    <a:pt x="1240" y="749"/>
                  </a:lnTo>
                  <a:lnTo>
                    <a:pt x="1243" y="781"/>
                  </a:lnTo>
                  <a:lnTo>
                    <a:pt x="1243" y="812"/>
                  </a:lnTo>
                  <a:lnTo>
                    <a:pt x="1243" y="812"/>
                  </a:lnTo>
                  <a:lnTo>
                    <a:pt x="1241" y="835"/>
                  </a:lnTo>
                  <a:lnTo>
                    <a:pt x="1241" y="835"/>
                  </a:lnTo>
                  <a:lnTo>
                    <a:pt x="1241" y="839"/>
                  </a:lnTo>
                  <a:lnTo>
                    <a:pt x="1241" y="839"/>
                  </a:lnTo>
                  <a:lnTo>
                    <a:pt x="1239" y="859"/>
                  </a:lnTo>
                  <a:lnTo>
                    <a:pt x="1239" y="859"/>
                  </a:lnTo>
                  <a:lnTo>
                    <a:pt x="1239" y="861"/>
                  </a:lnTo>
                  <a:lnTo>
                    <a:pt x="1239" y="861"/>
                  </a:lnTo>
                  <a:lnTo>
                    <a:pt x="1235" y="881"/>
                  </a:lnTo>
                  <a:lnTo>
                    <a:pt x="1235" y="881"/>
                  </a:lnTo>
                  <a:lnTo>
                    <a:pt x="1235" y="883"/>
                  </a:lnTo>
                  <a:lnTo>
                    <a:pt x="1235" y="883"/>
                  </a:lnTo>
                  <a:lnTo>
                    <a:pt x="1231" y="904"/>
                  </a:lnTo>
                  <a:lnTo>
                    <a:pt x="1231" y="904"/>
                  </a:lnTo>
                  <a:lnTo>
                    <a:pt x="1229" y="904"/>
                  </a:lnTo>
                  <a:lnTo>
                    <a:pt x="1229" y="904"/>
                  </a:lnTo>
                  <a:lnTo>
                    <a:pt x="1224" y="925"/>
                  </a:lnTo>
                  <a:lnTo>
                    <a:pt x="1217" y="946"/>
                  </a:lnTo>
                  <a:lnTo>
                    <a:pt x="1210" y="967"/>
                  </a:lnTo>
                  <a:lnTo>
                    <a:pt x="1200" y="987"/>
                  </a:lnTo>
                  <a:lnTo>
                    <a:pt x="1200" y="987"/>
                  </a:lnTo>
                  <a:lnTo>
                    <a:pt x="1200" y="987"/>
                  </a:lnTo>
                  <a:lnTo>
                    <a:pt x="1190" y="1010"/>
                  </a:lnTo>
                  <a:lnTo>
                    <a:pt x="1176" y="1031"/>
                  </a:lnTo>
                  <a:lnTo>
                    <a:pt x="1163" y="1052"/>
                  </a:lnTo>
                  <a:lnTo>
                    <a:pt x="1149" y="1072"/>
                  </a:lnTo>
                  <a:lnTo>
                    <a:pt x="1133" y="1090"/>
                  </a:lnTo>
                  <a:lnTo>
                    <a:pt x="1116" y="1109"/>
                  </a:lnTo>
                  <a:lnTo>
                    <a:pt x="1098" y="1126"/>
                  </a:lnTo>
                  <a:lnTo>
                    <a:pt x="1080" y="1142"/>
                  </a:lnTo>
                  <a:lnTo>
                    <a:pt x="1060" y="1157"/>
                  </a:lnTo>
                  <a:lnTo>
                    <a:pt x="1040" y="1171"/>
                  </a:lnTo>
                  <a:lnTo>
                    <a:pt x="1019" y="1184"/>
                  </a:lnTo>
                  <a:lnTo>
                    <a:pt x="996" y="1195"/>
                  </a:lnTo>
                  <a:lnTo>
                    <a:pt x="974" y="1206"/>
                  </a:lnTo>
                  <a:lnTo>
                    <a:pt x="951" y="1215"/>
                  </a:lnTo>
                  <a:lnTo>
                    <a:pt x="928" y="1223"/>
                  </a:lnTo>
                  <a:lnTo>
                    <a:pt x="902" y="1229"/>
                  </a:lnTo>
                  <a:lnTo>
                    <a:pt x="902" y="1229"/>
                  </a:lnTo>
                  <a:lnTo>
                    <a:pt x="902" y="1229"/>
                  </a:lnTo>
                  <a:lnTo>
                    <a:pt x="883" y="1235"/>
                  </a:lnTo>
                  <a:lnTo>
                    <a:pt x="861" y="1239"/>
                  </a:lnTo>
                  <a:lnTo>
                    <a:pt x="861" y="1239"/>
                  </a:lnTo>
                  <a:lnTo>
                    <a:pt x="857" y="1239"/>
                  </a:lnTo>
                  <a:lnTo>
                    <a:pt x="857" y="1239"/>
                  </a:lnTo>
                  <a:lnTo>
                    <a:pt x="846" y="1240"/>
                  </a:lnTo>
                  <a:lnTo>
                    <a:pt x="846" y="1240"/>
                  </a:lnTo>
                  <a:lnTo>
                    <a:pt x="834" y="1241"/>
                  </a:lnTo>
                  <a:lnTo>
                    <a:pt x="834" y="1241"/>
                  </a:lnTo>
                  <a:lnTo>
                    <a:pt x="823" y="1241"/>
                  </a:lnTo>
                  <a:lnTo>
                    <a:pt x="823" y="1241"/>
                  </a:lnTo>
                  <a:lnTo>
                    <a:pt x="809" y="1243"/>
                  </a:lnTo>
                  <a:lnTo>
                    <a:pt x="809" y="1243"/>
                  </a:lnTo>
                  <a:lnTo>
                    <a:pt x="802" y="1243"/>
                  </a:lnTo>
                  <a:lnTo>
                    <a:pt x="802" y="1243"/>
                  </a:lnTo>
                  <a:lnTo>
                    <a:pt x="782" y="1243"/>
                  </a:lnTo>
                  <a:lnTo>
                    <a:pt x="782" y="1243"/>
                  </a:lnTo>
                  <a:lnTo>
                    <a:pt x="760" y="1241"/>
                  </a:lnTo>
                  <a:lnTo>
                    <a:pt x="760" y="1241"/>
                  </a:lnTo>
                  <a:lnTo>
                    <a:pt x="754" y="1241"/>
                  </a:lnTo>
                  <a:lnTo>
                    <a:pt x="754" y="1241"/>
                  </a:lnTo>
                  <a:lnTo>
                    <a:pt x="736" y="1239"/>
                  </a:lnTo>
                  <a:lnTo>
                    <a:pt x="736" y="1239"/>
                  </a:lnTo>
                  <a:lnTo>
                    <a:pt x="733" y="1239"/>
                  </a:lnTo>
                  <a:lnTo>
                    <a:pt x="733" y="1239"/>
                  </a:lnTo>
                  <a:lnTo>
                    <a:pt x="713" y="1235"/>
                  </a:lnTo>
                  <a:lnTo>
                    <a:pt x="713" y="1235"/>
                  </a:lnTo>
                  <a:lnTo>
                    <a:pt x="712" y="1235"/>
                  </a:lnTo>
                  <a:lnTo>
                    <a:pt x="712" y="1235"/>
                  </a:lnTo>
                  <a:lnTo>
                    <a:pt x="685" y="1228"/>
                  </a:lnTo>
                  <a:lnTo>
                    <a:pt x="659" y="1220"/>
                  </a:lnTo>
                  <a:lnTo>
                    <a:pt x="633" y="1211"/>
                  </a:lnTo>
                  <a:lnTo>
                    <a:pt x="607" y="1200"/>
                  </a:lnTo>
                  <a:lnTo>
                    <a:pt x="607" y="1200"/>
                  </a:lnTo>
                  <a:lnTo>
                    <a:pt x="607" y="1200"/>
                  </a:lnTo>
                  <a:lnTo>
                    <a:pt x="585" y="1188"/>
                  </a:lnTo>
                  <a:lnTo>
                    <a:pt x="564" y="1176"/>
                  </a:lnTo>
                  <a:lnTo>
                    <a:pt x="543" y="1163"/>
                  </a:lnTo>
                  <a:lnTo>
                    <a:pt x="523" y="1149"/>
                  </a:lnTo>
                  <a:lnTo>
                    <a:pt x="504" y="1133"/>
                  </a:lnTo>
                  <a:lnTo>
                    <a:pt x="486" y="1116"/>
                  </a:lnTo>
                  <a:lnTo>
                    <a:pt x="468" y="1098"/>
                  </a:lnTo>
                  <a:lnTo>
                    <a:pt x="453" y="1080"/>
                  </a:lnTo>
                  <a:lnTo>
                    <a:pt x="438" y="1060"/>
                  </a:lnTo>
                  <a:lnTo>
                    <a:pt x="423" y="1040"/>
                  </a:lnTo>
                  <a:lnTo>
                    <a:pt x="410" y="1019"/>
                  </a:lnTo>
                  <a:lnTo>
                    <a:pt x="400" y="996"/>
                  </a:lnTo>
                  <a:lnTo>
                    <a:pt x="389" y="974"/>
                  </a:lnTo>
                  <a:lnTo>
                    <a:pt x="380" y="951"/>
                  </a:lnTo>
                  <a:lnTo>
                    <a:pt x="372" y="928"/>
                  </a:lnTo>
                  <a:lnTo>
                    <a:pt x="365" y="902"/>
                  </a:lnTo>
                  <a:lnTo>
                    <a:pt x="365" y="902"/>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7" name="Freeform 7"/>
            <p:cNvSpPr>
              <a:spLocks noEditPoints="1"/>
            </p:cNvSpPr>
            <p:nvPr/>
          </p:nvSpPr>
          <p:spPr bwMode="auto">
            <a:xfrm>
              <a:off x="6434773" y="2794000"/>
              <a:ext cx="217488" cy="217488"/>
            </a:xfrm>
            <a:custGeom>
              <a:avLst/>
              <a:gdLst>
                <a:gd name="T0" fmla="*/ 21 w 547"/>
                <a:gd name="T1" fmla="*/ 378 h 547"/>
                <a:gd name="T2" fmla="*/ 64 w 547"/>
                <a:gd name="T3" fmla="*/ 447 h 547"/>
                <a:gd name="T4" fmla="*/ 122 w 547"/>
                <a:gd name="T5" fmla="*/ 500 h 547"/>
                <a:gd name="T6" fmla="*/ 193 w 547"/>
                <a:gd name="T7" fmla="*/ 535 h 547"/>
                <a:gd name="T8" fmla="*/ 271 w 547"/>
                <a:gd name="T9" fmla="*/ 547 h 547"/>
                <a:gd name="T10" fmla="*/ 352 w 547"/>
                <a:gd name="T11" fmla="*/ 535 h 547"/>
                <a:gd name="T12" fmla="*/ 404 w 547"/>
                <a:gd name="T13" fmla="*/ 513 h 547"/>
                <a:gd name="T14" fmla="*/ 467 w 547"/>
                <a:gd name="T15" fmla="*/ 464 h 547"/>
                <a:gd name="T16" fmla="*/ 513 w 547"/>
                <a:gd name="T17" fmla="*/ 402 h 547"/>
                <a:gd name="T18" fmla="*/ 541 w 547"/>
                <a:gd name="T19" fmla="*/ 328 h 547"/>
                <a:gd name="T20" fmla="*/ 545 w 547"/>
                <a:gd name="T21" fmla="*/ 249 h 547"/>
                <a:gd name="T22" fmla="*/ 535 w 547"/>
                <a:gd name="T23" fmla="*/ 194 h 547"/>
                <a:gd name="T24" fmla="*/ 499 w 547"/>
                <a:gd name="T25" fmla="*/ 120 h 547"/>
                <a:gd name="T26" fmla="*/ 446 w 547"/>
                <a:gd name="T27" fmla="*/ 62 h 547"/>
                <a:gd name="T28" fmla="*/ 378 w 547"/>
                <a:gd name="T29" fmla="*/ 21 h 547"/>
                <a:gd name="T30" fmla="*/ 302 w 547"/>
                <a:gd name="T31" fmla="*/ 1 h 547"/>
                <a:gd name="T32" fmla="*/ 221 w 547"/>
                <a:gd name="T33" fmla="*/ 5 h 547"/>
                <a:gd name="T34" fmla="*/ 168 w 547"/>
                <a:gd name="T35" fmla="*/ 21 h 547"/>
                <a:gd name="T36" fmla="*/ 99 w 547"/>
                <a:gd name="T37" fmla="*/ 63 h 547"/>
                <a:gd name="T38" fmla="*/ 46 w 547"/>
                <a:gd name="T39" fmla="*/ 122 h 547"/>
                <a:gd name="T40" fmla="*/ 13 w 547"/>
                <a:gd name="T41" fmla="*/ 193 h 547"/>
                <a:gd name="T42" fmla="*/ 0 w 547"/>
                <a:gd name="T43" fmla="*/ 271 h 547"/>
                <a:gd name="T44" fmla="*/ 12 w 547"/>
                <a:gd name="T45" fmla="*/ 352 h 547"/>
                <a:gd name="T46" fmla="*/ 157 w 547"/>
                <a:gd name="T47" fmla="*/ 308 h 547"/>
                <a:gd name="T48" fmla="*/ 152 w 547"/>
                <a:gd name="T49" fmla="*/ 273 h 547"/>
                <a:gd name="T50" fmla="*/ 157 w 547"/>
                <a:gd name="T51" fmla="*/ 238 h 547"/>
                <a:gd name="T52" fmla="*/ 172 w 547"/>
                <a:gd name="T53" fmla="*/ 206 h 547"/>
                <a:gd name="T54" fmla="*/ 196 w 547"/>
                <a:gd name="T55" fmla="*/ 180 h 547"/>
                <a:gd name="T56" fmla="*/ 226 w 547"/>
                <a:gd name="T57" fmla="*/ 161 h 547"/>
                <a:gd name="T58" fmla="*/ 250 w 547"/>
                <a:gd name="T59" fmla="*/ 155 h 547"/>
                <a:gd name="T60" fmla="*/ 286 w 547"/>
                <a:gd name="T61" fmla="*/ 152 h 547"/>
                <a:gd name="T62" fmla="*/ 320 w 547"/>
                <a:gd name="T63" fmla="*/ 161 h 547"/>
                <a:gd name="T64" fmla="*/ 349 w 547"/>
                <a:gd name="T65" fmla="*/ 179 h 547"/>
                <a:gd name="T66" fmla="*/ 373 w 547"/>
                <a:gd name="T67" fmla="*/ 205 h 547"/>
                <a:gd name="T68" fmla="*/ 389 w 547"/>
                <a:gd name="T69" fmla="*/ 238 h 547"/>
                <a:gd name="T70" fmla="*/ 394 w 547"/>
                <a:gd name="T71" fmla="*/ 262 h 547"/>
                <a:gd name="T72" fmla="*/ 392 w 547"/>
                <a:gd name="T73" fmla="*/ 298 h 547"/>
                <a:gd name="T74" fmla="*/ 380 w 547"/>
                <a:gd name="T75" fmla="*/ 331 h 547"/>
                <a:gd name="T76" fmla="*/ 360 w 547"/>
                <a:gd name="T77" fmla="*/ 359 h 547"/>
                <a:gd name="T78" fmla="*/ 331 w 547"/>
                <a:gd name="T79" fmla="*/ 380 h 547"/>
                <a:gd name="T80" fmla="*/ 308 w 547"/>
                <a:gd name="T81" fmla="*/ 389 h 547"/>
                <a:gd name="T82" fmla="*/ 273 w 547"/>
                <a:gd name="T83" fmla="*/ 394 h 547"/>
                <a:gd name="T84" fmla="*/ 238 w 547"/>
                <a:gd name="T85" fmla="*/ 389 h 547"/>
                <a:gd name="T86" fmla="*/ 206 w 547"/>
                <a:gd name="T87" fmla="*/ 374 h 547"/>
                <a:gd name="T88" fmla="*/ 180 w 547"/>
                <a:gd name="T89" fmla="*/ 351 h 547"/>
                <a:gd name="T90" fmla="*/ 161 w 547"/>
                <a:gd name="T91" fmla="*/ 32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7" h="547">
                  <a:moveTo>
                    <a:pt x="12" y="352"/>
                  </a:moveTo>
                  <a:lnTo>
                    <a:pt x="12" y="352"/>
                  </a:lnTo>
                  <a:lnTo>
                    <a:pt x="21" y="378"/>
                  </a:lnTo>
                  <a:lnTo>
                    <a:pt x="33" y="404"/>
                  </a:lnTo>
                  <a:lnTo>
                    <a:pt x="48" y="426"/>
                  </a:lnTo>
                  <a:lnTo>
                    <a:pt x="64" y="447"/>
                  </a:lnTo>
                  <a:lnTo>
                    <a:pt x="82" y="467"/>
                  </a:lnTo>
                  <a:lnTo>
                    <a:pt x="101" y="484"/>
                  </a:lnTo>
                  <a:lnTo>
                    <a:pt x="122" y="500"/>
                  </a:lnTo>
                  <a:lnTo>
                    <a:pt x="144" y="513"/>
                  </a:lnTo>
                  <a:lnTo>
                    <a:pt x="168" y="525"/>
                  </a:lnTo>
                  <a:lnTo>
                    <a:pt x="193" y="535"/>
                  </a:lnTo>
                  <a:lnTo>
                    <a:pt x="218" y="541"/>
                  </a:lnTo>
                  <a:lnTo>
                    <a:pt x="245" y="545"/>
                  </a:lnTo>
                  <a:lnTo>
                    <a:pt x="271" y="547"/>
                  </a:lnTo>
                  <a:lnTo>
                    <a:pt x="298" y="545"/>
                  </a:lnTo>
                  <a:lnTo>
                    <a:pt x="326" y="541"/>
                  </a:lnTo>
                  <a:lnTo>
                    <a:pt x="352" y="535"/>
                  </a:lnTo>
                  <a:lnTo>
                    <a:pt x="352" y="535"/>
                  </a:lnTo>
                  <a:lnTo>
                    <a:pt x="378" y="525"/>
                  </a:lnTo>
                  <a:lnTo>
                    <a:pt x="404" y="513"/>
                  </a:lnTo>
                  <a:lnTo>
                    <a:pt x="426" y="499"/>
                  </a:lnTo>
                  <a:lnTo>
                    <a:pt x="447" y="483"/>
                  </a:lnTo>
                  <a:lnTo>
                    <a:pt x="467" y="464"/>
                  </a:lnTo>
                  <a:lnTo>
                    <a:pt x="484" y="446"/>
                  </a:lnTo>
                  <a:lnTo>
                    <a:pt x="500" y="425"/>
                  </a:lnTo>
                  <a:lnTo>
                    <a:pt x="513" y="402"/>
                  </a:lnTo>
                  <a:lnTo>
                    <a:pt x="525" y="378"/>
                  </a:lnTo>
                  <a:lnTo>
                    <a:pt x="535" y="353"/>
                  </a:lnTo>
                  <a:lnTo>
                    <a:pt x="541" y="328"/>
                  </a:lnTo>
                  <a:lnTo>
                    <a:pt x="545" y="302"/>
                  </a:lnTo>
                  <a:lnTo>
                    <a:pt x="547" y="275"/>
                  </a:lnTo>
                  <a:lnTo>
                    <a:pt x="545" y="249"/>
                  </a:lnTo>
                  <a:lnTo>
                    <a:pt x="541" y="221"/>
                  </a:lnTo>
                  <a:lnTo>
                    <a:pt x="535" y="194"/>
                  </a:lnTo>
                  <a:lnTo>
                    <a:pt x="535" y="194"/>
                  </a:lnTo>
                  <a:lnTo>
                    <a:pt x="525" y="168"/>
                  </a:lnTo>
                  <a:lnTo>
                    <a:pt x="513" y="143"/>
                  </a:lnTo>
                  <a:lnTo>
                    <a:pt x="499" y="120"/>
                  </a:lnTo>
                  <a:lnTo>
                    <a:pt x="483" y="99"/>
                  </a:lnTo>
                  <a:lnTo>
                    <a:pt x="466" y="79"/>
                  </a:lnTo>
                  <a:lnTo>
                    <a:pt x="446" y="62"/>
                  </a:lnTo>
                  <a:lnTo>
                    <a:pt x="425" y="46"/>
                  </a:lnTo>
                  <a:lnTo>
                    <a:pt x="402" y="33"/>
                  </a:lnTo>
                  <a:lnTo>
                    <a:pt x="378" y="21"/>
                  </a:lnTo>
                  <a:lnTo>
                    <a:pt x="353" y="12"/>
                  </a:lnTo>
                  <a:lnTo>
                    <a:pt x="328" y="7"/>
                  </a:lnTo>
                  <a:lnTo>
                    <a:pt x="302" y="1"/>
                  </a:lnTo>
                  <a:lnTo>
                    <a:pt x="275" y="0"/>
                  </a:lnTo>
                  <a:lnTo>
                    <a:pt x="249" y="1"/>
                  </a:lnTo>
                  <a:lnTo>
                    <a:pt x="221" y="5"/>
                  </a:lnTo>
                  <a:lnTo>
                    <a:pt x="195" y="12"/>
                  </a:lnTo>
                  <a:lnTo>
                    <a:pt x="195" y="12"/>
                  </a:lnTo>
                  <a:lnTo>
                    <a:pt x="168" y="21"/>
                  </a:lnTo>
                  <a:lnTo>
                    <a:pt x="143" y="33"/>
                  </a:lnTo>
                  <a:lnTo>
                    <a:pt x="120" y="48"/>
                  </a:lnTo>
                  <a:lnTo>
                    <a:pt x="99" y="63"/>
                  </a:lnTo>
                  <a:lnTo>
                    <a:pt x="79" y="82"/>
                  </a:lnTo>
                  <a:lnTo>
                    <a:pt x="62" y="101"/>
                  </a:lnTo>
                  <a:lnTo>
                    <a:pt x="46" y="122"/>
                  </a:lnTo>
                  <a:lnTo>
                    <a:pt x="33" y="144"/>
                  </a:lnTo>
                  <a:lnTo>
                    <a:pt x="21" y="168"/>
                  </a:lnTo>
                  <a:lnTo>
                    <a:pt x="13" y="193"/>
                  </a:lnTo>
                  <a:lnTo>
                    <a:pt x="7" y="218"/>
                  </a:lnTo>
                  <a:lnTo>
                    <a:pt x="3" y="245"/>
                  </a:lnTo>
                  <a:lnTo>
                    <a:pt x="0" y="271"/>
                  </a:lnTo>
                  <a:lnTo>
                    <a:pt x="1" y="298"/>
                  </a:lnTo>
                  <a:lnTo>
                    <a:pt x="5" y="326"/>
                  </a:lnTo>
                  <a:lnTo>
                    <a:pt x="12" y="352"/>
                  </a:lnTo>
                  <a:lnTo>
                    <a:pt x="12" y="352"/>
                  </a:lnTo>
                  <a:close/>
                  <a:moveTo>
                    <a:pt x="157" y="308"/>
                  </a:moveTo>
                  <a:lnTo>
                    <a:pt x="157" y="308"/>
                  </a:lnTo>
                  <a:lnTo>
                    <a:pt x="155" y="296"/>
                  </a:lnTo>
                  <a:lnTo>
                    <a:pt x="152" y="284"/>
                  </a:lnTo>
                  <a:lnTo>
                    <a:pt x="152" y="273"/>
                  </a:lnTo>
                  <a:lnTo>
                    <a:pt x="152" y="261"/>
                  </a:lnTo>
                  <a:lnTo>
                    <a:pt x="155" y="249"/>
                  </a:lnTo>
                  <a:lnTo>
                    <a:pt x="157" y="238"/>
                  </a:lnTo>
                  <a:lnTo>
                    <a:pt x="161" y="226"/>
                  </a:lnTo>
                  <a:lnTo>
                    <a:pt x="167" y="216"/>
                  </a:lnTo>
                  <a:lnTo>
                    <a:pt x="172" y="206"/>
                  </a:lnTo>
                  <a:lnTo>
                    <a:pt x="179" y="197"/>
                  </a:lnTo>
                  <a:lnTo>
                    <a:pt x="187" y="188"/>
                  </a:lnTo>
                  <a:lnTo>
                    <a:pt x="196" y="180"/>
                  </a:lnTo>
                  <a:lnTo>
                    <a:pt x="205" y="173"/>
                  </a:lnTo>
                  <a:lnTo>
                    <a:pt x="216" y="167"/>
                  </a:lnTo>
                  <a:lnTo>
                    <a:pt x="226" y="161"/>
                  </a:lnTo>
                  <a:lnTo>
                    <a:pt x="238" y="157"/>
                  </a:lnTo>
                  <a:lnTo>
                    <a:pt x="238" y="157"/>
                  </a:lnTo>
                  <a:lnTo>
                    <a:pt x="250" y="155"/>
                  </a:lnTo>
                  <a:lnTo>
                    <a:pt x="262" y="152"/>
                  </a:lnTo>
                  <a:lnTo>
                    <a:pt x="274" y="152"/>
                  </a:lnTo>
                  <a:lnTo>
                    <a:pt x="286" y="152"/>
                  </a:lnTo>
                  <a:lnTo>
                    <a:pt x="298" y="155"/>
                  </a:lnTo>
                  <a:lnTo>
                    <a:pt x="310" y="157"/>
                  </a:lnTo>
                  <a:lnTo>
                    <a:pt x="320" y="161"/>
                  </a:lnTo>
                  <a:lnTo>
                    <a:pt x="331" y="167"/>
                  </a:lnTo>
                  <a:lnTo>
                    <a:pt x="340" y="172"/>
                  </a:lnTo>
                  <a:lnTo>
                    <a:pt x="349" y="179"/>
                  </a:lnTo>
                  <a:lnTo>
                    <a:pt x="359" y="187"/>
                  </a:lnTo>
                  <a:lnTo>
                    <a:pt x="367" y="196"/>
                  </a:lnTo>
                  <a:lnTo>
                    <a:pt x="373" y="205"/>
                  </a:lnTo>
                  <a:lnTo>
                    <a:pt x="380" y="216"/>
                  </a:lnTo>
                  <a:lnTo>
                    <a:pt x="385" y="226"/>
                  </a:lnTo>
                  <a:lnTo>
                    <a:pt x="389" y="238"/>
                  </a:lnTo>
                  <a:lnTo>
                    <a:pt x="389" y="238"/>
                  </a:lnTo>
                  <a:lnTo>
                    <a:pt x="393" y="250"/>
                  </a:lnTo>
                  <a:lnTo>
                    <a:pt x="394" y="262"/>
                  </a:lnTo>
                  <a:lnTo>
                    <a:pt x="394" y="274"/>
                  </a:lnTo>
                  <a:lnTo>
                    <a:pt x="394" y="286"/>
                  </a:lnTo>
                  <a:lnTo>
                    <a:pt x="392" y="298"/>
                  </a:lnTo>
                  <a:lnTo>
                    <a:pt x="389" y="308"/>
                  </a:lnTo>
                  <a:lnTo>
                    <a:pt x="385" y="320"/>
                  </a:lnTo>
                  <a:lnTo>
                    <a:pt x="380" y="331"/>
                  </a:lnTo>
                  <a:lnTo>
                    <a:pt x="375" y="340"/>
                  </a:lnTo>
                  <a:lnTo>
                    <a:pt x="368" y="349"/>
                  </a:lnTo>
                  <a:lnTo>
                    <a:pt x="360" y="359"/>
                  </a:lnTo>
                  <a:lnTo>
                    <a:pt x="351" y="367"/>
                  </a:lnTo>
                  <a:lnTo>
                    <a:pt x="341" y="373"/>
                  </a:lnTo>
                  <a:lnTo>
                    <a:pt x="331" y="380"/>
                  </a:lnTo>
                  <a:lnTo>
                    <a:pt x="320" y="385"/>
                  </a:lnTo>
                  <a:lnTo>
                    <a:pt x="308" y="389"/>
                  </a:lnTo>
                  <a:lnTo>
                    <a:pt x="308" y="389"/>
                  </a:lnTo>
                  <a:lnTo>
                    <a:pt x="296" y="392"/>
                  </a:lnTo>
                  <a:lnTo>
                    <a:pt x="285" y="394"/>
                  </a:lnTo>
                  <a:lnTo>
                    <a:pt x="273" y="394"/>
                  </a:lnTo>
                  <a:lnTo>
                    <a:pt x="261" y="394"/>
                  </a:lnTo>
                  <a:lnTo>
                    <a:pt x="249" y="392"/>
                  </a:lnTo>
                  <a:lnTo>
                    <a:pt x="238" y="389"/>
                  </a:lnTo>
                  <a:lnTo>
                    <a:pt x="226" y="385"/>
                  </a:lnTo>
                  <a:lnTo>
                    <a:pt x="216" y="380"/>
                  </a:lnTo>
                  <a:lnTo>
                    <a:pt x="206" y="374"/>
                  </a:lnTo>
                  <a:lnTo>
                    <a:pt x="197" y="368"/>
                  </a:lnTo>
                  <a:lnTo>
                    <a:pt x="188" y="360"/>
                  </a:lnTo>
                  <a:lnTo>
                    <a:pt x="180" y="351"/>
                  </a:lnTo>
                  <a:lnTo>
                    <a:pt x="173" y="341"/>
                  </a:lnTo>
                  <a:lnTo>
                    <a:pt x="167" y="331"/>
                  </a:lnTo>
                  <a:lnTo>
                    <a:pt x="161" y="320"/>
                  </a:lnTo>
                  <a:lnTo>
                    <a:pt x="157" y="308"/>
                  </a:lnTo>
                  <a:lnTo>
                    <a:pt x="157" y="308"/>
                  </a:lnTo>
                  <a:close/>
                </a:path>
              </a:pathLst>
            </a:custGeom>
            <a:solidFill>
              <a:srgbClr val="38BF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 name="Freeform 8"/>
            <p:cNvSpPr/>
            <p:nvPr/>
          </p:nvSpPr>
          <p:spPr bwMode="auto">
            <a:xfrm>
              <a:off x="4998085" y="2762250"/>
              <a:ext cx="2266950" cy="1228725"/>
            </a:xfrm>
            <a:custGeom>
              <a:avLst/>
              <a:gdLst>
                <a:gd name="T0" fmla="*/ 3236 w 5712"/>
                <a:gd name="T1" fmla="*/ 21 h 3098"/>
                <a:gd name="T2" fmla="*/ 3496 w 5712"/>
                <a:gd name="T3" fmla="*/ 3 h 3098"/>
                <a:gd name="T4" fmla="*/ 3753 w 5712"/>
                <a:gd name="T5" fmla="*/ 1 h 3098"/>
                <a:gd name="T6" fmla="*/ 4007 w 5712"/>
                <a:gd name="T7" fmla="*/ 18 h 3098"/>
                <a:gd name="T8" fmla="*/ 4257 w 5712"/>
                <a:gd name="T9" fmla="*/ 51 h 3098"/>
                <a:gd name="T10" fmla="*/ 4503 w 5712"/>
                <a:gd name="T11" fmla="*/ 102 h 3098"/>
                <a:gd name="T12" fmla="*/ 4744 w 5712"/>
                <a:gd name="T13" fmla="*/ 168 h 3098"/>
                <a:gd name="T14" fmla="*/ 4980 w 5712"/>
                <a:gd name="T15" fmla="*/ 250 h 3098"/>
                <a:gd name="T16" fmla="*/ 5207 w 5712"/>
                <a:gd name="T17" fmla="*/ 347 h 3098"/>
                <a:gd name="T18" fmla="*/ 5428 w 5712"/>
                <a:gd name="T19" fmla="*/ 458 h 3098"/>
                <a:gd name="T20" fmla="*/ 5641 w 5712"/>
                <a:gd name="T21" fmla="*/ 584 h 3098"/>
                <a:gd name="T22" fmla="*/ 4669 w 5712"/>
                <a:gd name="T23" fmla="*/ 1973 h 3098"/>
                <a:gd name="T24" fmla="*/ 4554 w 5712"/>
                <a:gd name="T25" fmla="*/ 1918 h 3098"/>
                <a:gd name="T26" fmla="*/ 4436 w 5712"/>
                <a:gd name="T27" fmla="*/ 1869 h 3098"/>
                <a:gd name="T28" fmla="*/ 4314 w 5712"/>
                <a:gd name="T29" fmla="*/ 1826 h 3098"/>
                <a:gd name="T30" fmla="*/ 4190 w 5712"/>
                <a:gd name="T31" fmla="*/ 1792 h 3098"/>
                <a:gd name="T32" fmla="*/ 4063 w 5712"/>
                <a:gd name="T33" fmla="*/ 1765 h 3098"/>
                <a:gd name="T34" fmla="*/ 3934 w 5712"/>
                <a:gd name="T35" fmla="*/ 1747 h 3098"/>
                <a:gd name="T36" fmla="*/ 3803 w 5712"/>
                <a:gd name="T37" fmla="*/ 1735 h 3098"/>
                <a:gd name="T38" fmla="*/ 3670 w 5712"/>
                <a:gd name="T39" fmla="*/ 1732 h 3098"/>
                <a:gd name="T40" fmla="*/ 3536 w 5712"/>
                <a:gd name="T41" fmla="*/ 1739 h 3098"/>
                <a:gd name="T42" fmla="*/ 3402 w 5712"/>
                <a:gd name="T43" fmla="*/ 1754 h 3098"/>
                <a:gd name="T44" fmla="*/ 3311 w 5712"/>
                <a:gd name="T45" fmla="*/ 1768 h 3098"/>
                <a:gd name="T46" fmla="*/ 3105 w 5712"/>
                <a:gd name="T47" fmla="*/ 1817 h 3098"/>
                <a:gd name="T48" fmla="*/ 2906 w 5712"/>
                <a:gd name="T49" fmla="*/ 1885 h 3098"/>
                <a:gd name="T50" fmla="*/ 2719 w 5712"/>
                <a:gd name="T51" fmla="*/ 1971 h 3098"/>
                <a:gd name="T52" fmla="*/ 2543 w 5712"/>
                <a:gd name="T53" fmla="*/ 2074 h 3098"/>
                <a:gd name="T54" fmla="*/ 2379 w 5712"/>
                <a:gd name="T55" fmla="*/ 2192 h 3098"/>
                <a:gd name="T56" fmla="*/ 2230 w 5712"/>
                <a:gd name="T57" fmla="*/ 2325 h 3098"/>
                <a:gd name="T58" fmla="*/ 2092 w 5712"/>
                <a:gd name="T59" fmla="*/ 2471 h 3098"/>
                <a:gd name="T60" fmla="*/ 1970 w 5712"/>
                <a:gd name="T61" fmla="*/ 2628 h 3098"/>
                <a:gd name="T62" fmla="*/ 1863 w 5712"/>
                <a:gd name="T63" fmla="*/ 2796 h 3098"/>
                <a:gd name="T64" fmla="*/ 1772 w 5712"/>
                <a:gd name="T65" fmla="*/ 2975 h 3098"/>
                <a:gd name="T66" fmla="*/ 0 w 5712"/>
                <a:gd name="T67" fmla="*/ 2770 h 3098"/>
                <a:gd name="T68" fmla="*/ 36 w 5712"/>
                <a:gd name="T69" fmla="*/ 2650 h 3098"/>
                <a:gd name="T70" fmla="*/ 95 w 5712"/>
                <a:gd name="T71" fmla="*/ 2472 h 3098"/>
                <a:gd name="T72" fmla="*/ 164 w 5712"/>
                <a:gd name="T73" fmla="*/ 2299 h 3098"/>
                <a:gd name="T74" fmla="*/ 241 w 5712"/>
                <a:gd name="T75" fmla="*/ 2129 h 3098"/>
                <a:gd name="T76" fmla="*/ 325 w 5712"/>
                <a:gd name="T77" fmla="*/ 1964 h 3098"/>
                <a:gd name="T78" fmla="*/ 418 w 5712"/>
                <a:gd name="T79" fmla="*/ 1802 h 3098"/>
                <a:gd name="T80" fmla="*/ 519 w 5712"/>
                <a:gd name="T81" fmla="*/ 1646 h 3098"/>
                <a:gd name="T82" fmla="*/ 627 w 5712"/>
                <a:gd name="T83" fmla="*/ 1495 h 3098"/>
                <a:gd name="T84" fmla="*/ 742 w 5712"/>
                <a:gd name="T85" fmla="*/ 1350 h 3098"/>
                <a:gd name="T86" fmla="*/ 865 w 5712"/>
                <a:gd name="T87" fmla="*/ 1211 h 3098"/>
                <a:gd name="T88" fmla="*/ 995 w 5712"/>
                <a:gd name="T89" fmla="*/ 1077 h 3098"/>
                <a:gd name="T90" fmla="*/ 1131 w 5712"/>
                <a:gd name="T91" fmla="*/ 949 h 3098"/>
                <a:gd name="T92" fmla="*/ 1274 w 5712"/>
                <a:gd name="T93" fmla="*/ 828 h 3098"/>
                <a:gd name="T94" fmla="*/ 1423 w 5712"/>
                <a:gd name="T95" fmla="*/ 715 h 3098"/>
                <a:gd name="T96" fmla="*/ 1577 w 5712"/>
                <a:gd name="T97" fmla="*/ 609 h 3098"/>
                <a:gd name="T98" fmla="*/ 1739 w 5712"/>
                <a:gd name="T99" fmla="*/ 509 h 3098"/>
                <a:gd name="T100" fmla="*/ 1906 w 5712"/>
                <a:gd name="T101" fmla="*/ 418 h 3098"/>
                <a:gd name="T102" fmla="*/ 2078 w 5712"/>
                <a:gd name="T103" fmla="*/ 335 h 3098"/>
                <a:gd name="T104" fmla="*/ 2255 w 5712"/>
                <a:gd name="T105" fmla="*/ 259 h 3098"/>
                <a:gd name="T106" fmla="*/ 2438 w 5712"/>
                <a:gd name="T107" fmla="*/ 194 h 3098"/>
                <a:gd name="T108" fmla="*/ 2624 w 5712"/>
                <a:gd name="T109" fmla="*/ 136 h 3098"/>
                <a:gd name="T110" fmla="*/ 2753 w 5712"/>
                <a:gd name="T111" fmla="*/ 104 h 3098"/>
                <a:gd name="T112" fmla="*/ 2948 w 5712"/>
                <a:gd name="T113" fmla="*/ 62 h 3098"/>
                <a:gd name="T114" fmla="*/ 3150 w 5712"/>
                <a:gd name="T115" fmla="*/ 30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12" h="3098">
                  <a:moveTo>
                    <a:pt x="3150" y="30"/>
                  </a:moveTo>
                  <a:lnTo>
                    <a:pt x="3150" y="30"/>
                  </a:lnTo>
                  <a:lnTo>
                    <a:pt x="3236" y="21"/>
                  </a:lnTo>
                  <a:lnTo>
                    <a:pt x="3323" y="12"/>
                  </a:lnTo>
                  <a:lnTo>
                    <a:pt x="3409" y="6"/>
                  </a:lnTo>
                  <a:lnTo>
                    <a:pt x="3496" y="3"/>
                  </a:lnTo>
                  <a:lnTo>
                    <a:pt x="3582" y="0"/>
                  </a:lnTo>
                  <a:lnTo>
                    <a:pt x="3667" y="0"/>
                  </a:lnTo>
                  <a:lnTo>
                    <a:pt x="3753" y="1"/>
                  </a:lnTo>
                  <a:lnTo>
                    <a:pt x="3838" y="5"/>
                  </a:lnTo>
                  <a:lnTo>
                    <a:pt x="3922" y="10"/>
                  </a:lnTo>
                  <a:lnTo>
                    <a:pt x="4007" y="18"/>
                  </a:lnTo>
                  <a:lnTo>
                    <a:pt x="4092" y="28"/>
                  </a:lnTo>
                  <a:lnTo>
                    <a:pt x="4175" y="38"/>
                  </a:lnTo>
                  <a:lnTo>
                    <a:pt x="4257" y="51"/>
                  </a:lnTo>
                  <a:lnTo>
                    <a:pt x="4341" y="66"/>
                  </a:lnTo>
                  <a:lnTo>
                    <a:pt x="4423" y="83"/>
                  </a:lnTo>
                  <a:lnTo>
                    <a:pt x="4503" y="102"/>
                  </a:lnTo>
                  <a:lnTo>
                    <a:pt x="4584" y="122"/>
                  </a:lnTo>
                  <a:lnTo>
                    <a:pt x="4665" y="144"/>
                  </a:lnTo>
                  <a:lnTo>
                    <a:pt x="4744" y="168"/>
                  </a:lnTo>
                  <a:lnTo>
                    <a:pt x="4824" y="193"/>
                  </a:lnTo>
                  <a:lnTo>
                    <a:pt x="4902" y="221"/>
                  </a:lnTo>
                  <a:lnTo>
                    <a:pt x="4980" y="250"/>
                  </a:lnTo>
                  <a:lnTo>
                    <a:pt x="5057" y="280"/>
                  </a:lnTo>
                  <a:lnTo>
                    <a:pt x="5132" y="312"/>
                  </a:lnTo>
                  <a:lnTo>
                    <a:pt x="5207" y="347"/>
                  </a:lnTo>
                  <a:lnTo>
                    <a:pt x="5283" y="382"/>
                  </a:lnTo>
                  <a:lnTo>
                    <a:pt x="5356" y="419"/>
                  </a:lnTo>
                  <a:lnTo>
                    <a:pt x="5428" y="458"/>
                  </a:lnTo>
                  <a:lnTo>
                    <a:pt x="5501" y="499"/>
                  </a:lnTo>
                  <a:lnTo>
                    <a:pt x="5571" y="540"/>
                  </a:lnTo>
                  <a:lnTo>
                    <a:pt x="5641" y="584"/>
                  </a:lnTo>
                  <a:lnTo>
                    <a:pt x="5712" y="629"/>
                  </a:lnTo>
                  <a:lnTo>
                    <a:pt x="4669" y="1973"/>
                  </a:lnTo>
                  <a:lnTo>
                    <a:pt x="4669" y="1973"/>
                  </a:lnTo>
                  <a:lnTo>
                    <a:pt x="4632" y="1953"/>
                  </a:lnTo>
                  <a:lnTo>
                    <a:pt x="4593" y="1935"/>
                  </a:lnTo>
                  <a:lnTo>
                    <a:pt x="4554" y="1918"/>
                  </a:lnTo>
                  <a:lnTo>
                    <a:pt x="4515" y="1900"/>
                  </a:lnTo>
                  <a:lnTo>
                    <a:pt x="4476" y="1885"/>
                  </a:lnTo>
                  <a:lnTo>
                    <a:pt x="4436" y="1869"/>
                  </a:lnTo>
                  <a:lnTo>
                    <a:pt x="4395" y="1854"/>
                  </a:lnTo>
                  <a:lnTo>
                    <a:pt x="4355" y="1840"/>
                  </a:lnTo>
                  <a:lnTo>
                    <a:pt x="4314" y="1826"/>
                  </a:lnTo>
                  <a:lnTo>
                    <a:pt x="4273" y="1814"/>
                  </a:lnTo>
                  <a:lnTo>
                    <a:pt x="4232" y="1802"/>
                  </a:lnTo>
                  <a:lnTo>
                    <a:pt x="4190" y="1792"/>
                  </a:lnTo>
                  <a:lnTo>
                    <a:pt x="4147" y="1783"/>
                  </a:lnTo>
                  <a:lnTo>
                    <a:pt x="4105" y="1773"/>
                  </a:lnTo>
                  <a:lnTo>
                    <a:pt x="4063" y="1765"/>
                  </a:lnTo>
                  <a:lnTo>
                    <a:pt x="4020" y="1759"/>
                  </a:lnTo>
                  <a:lnTo>
                    <a:pt x="3977" y="1752"/>
                  </a:lnTo>
                  <a:lnTo>
                    <a:pt x="3934" y="1747"/>
                  </a:lnTo>
                  <a:lnTo>
                    <a:pt x="3891" y="1742"/>
                  </a:lnTo>
                  <a:lnTo>
                    <a:pt x="3847" y="1738"/>
                  </a:lnTo>
                  <a:lnTo>
                    <a:pt x="3803" y="1735"/>
                  </a:lnTo>
                  <a:lnTo>
                    <a:pt x="3758" y="1734"/>
                  </a:lnTo>
                  <a:lnTo>
                    <a:pt x="3715" y="1732"/>
                  </a:lnTo>
                  <a:lnTo>
                    <a:pt x="3670" y="1732"/>
                  </a:lnTo>
                  <a:lnTo>
                    <a:pt x="3626" y="1734"/>
                  </a:lnTo>
                  <a:lnTo>
                    <a:pt x="3581" y="1736"/>
                  </a:lnTo>
                  <a:lnTo>
                    <a:pt x="3536" y="1739"/>
                  </a:lnTo>
                  <a:lnTo>
                    <a:pt x="3492" y="1743"/>
                  </a:lnTo>
                  <a:lnTo>
                    <a:pt x="3447" y="1747"/>
                  </a:lnTo>
                  <a:lnTo>
                    <a:pt x="3402" y="1754"/>
                  </a:lnTo>
                  <a:lnTo>
                    <a:pt x="3357" y="1760"/>
                  </a:lnTo>
                  <a:lnTo>
                    <a:pt x="3311" y="1768"/>
                  </a:lnTo>
                  <a:lnTo>
                    <a:pt x="3311" y="1768"/>
                  </a:lnTo>
                  <a:lnTo>
                    <a:pt x="3241" y="1781"/>
                  </a:lnTo>
                  <a:lnTo>
                    <a:pt x="3172" y="1799"/>
                  </a:lnTo>
                  <a:lnTo>
                    <a:pt x="3105" y="1817"/>
                  </a:lnTo>
                  <a:lnTo>
                    <a:pt x="3037" y="1837"/>
                  </a:lnTo>
                  <a:lnTo>
                    <a:pt x="2971" y="1861"/>
                  </a:lnTo>
                  <a:lnTo>
                    <a:pt x="2906" y="1885"/>
                  </a:lnTo>
                  <a:lnTo>
                    <a:pt x="2843" y="1911"/>
                  </a:lnTo>
                  <a:lnTo>
                    <a:pt x="2780" y="1940"/>
                  </a:lnTo>
                  <a:lnTo>
                    <a:pt x="2719" y="1971"/>
                  </a:lnTo>
                  <a:lnTo>
                    <a:pt x="2660" y="2004"/>
                  </a:lnTo>
                  <a:lnTo>
                    <a:pt x="2600" y="2038"/>
                  </a:lnTo>
                  <a:lnTo>
                    <a:pt x="2543" y="2074"/>
                  </a:lnTo>
                  <a:lnTo>
                    <a:pt x="2488" y="2111"/>
                  </a:lnTo>
                  <a:lnTo>
                    <a:pt x="2434" y="2151"/>
                  </a:lnTo>
                  <a:lnTo>
                    <a:pt x="2379" y="2192"/>
                  </a:lnTo>
                  <a:lnTo>
                    <a:pt x="2328" y="2235"/>
                  </a:lnTo>
                  <a:lnTo>
                    <a:pt x="2277" y="2279"/>
                  </a:lnTo>
                  <a:lnTo>
                    <a:pt x="2230" y="2325"/>
                  </a:lnTo>
                  <a:lnTo>
                    <a:pt x="2182" y="2372"/>
                  </a:lnTo>
                  <a:lnTo>
                    <a:pt x="2136" y="2421"/>
                  </a:lnTo>
                  <a:lnTo>
                    <a:pt x="2092" y="2471"/>
                  </a:lnTo>
                  <a:lnTo>
                    <a:pt x="2050" y="2521"/>
                  </a:lnTo>
                  <a:lnTo>
                    <a:pt x="2009" y="2574"/>
                  </a:lnTo>
                  <a:lnTo>
                    <a:pt x="1970" y="2628"/>
                  </a:lnTo>
                  <a:lnTo>
                    <a:pt x="1932" y="2684"/>
                  </a:lnTo>
                  <a:lnTo>
                    <a:pt x="1896" y="2740"/>
                  </a:lnTo>
                  <a:lnTo>
                    <a:pt x="1863" y="2796"/>
                  </a:lnTo>
                  <a:lnTo>
                    <a:pt x="1831" y="2855"/>
                  </a:lnTo>
                  <a:lnTo>
                    <a:pt x="1801" y="2914"/>
                  </a:lnTo>
                  <a:lnTo>
                    <a:pt x="1772" y="2975"/>
                  </a:lnTo>
                  <a:lnTo>
                    <a:pt x="1745" y="3036"/>
                  </a:lnTo>
                  <a:lnTo>
                    <a:pt x="1722" y="3098"/>
                  </a:lnTo>
                  <a:lnTo>
                    <a:pt x="0" y="2770"/>
                  </a:lnTo>
                  <a:lnTo>
                    <a:pt x="0" y="2770"/>
                  </a:lnTo>
                  <a:lnTo>
                    <a:pt x="17" y="2709"/>
                  </a:lnTo>
                  <a:lnTo>
                    <a:pt x="36" y="2650"/>
                  </a:lnTo>
                  <a:lnTo>
                    <a:pt x="54" y="2590"/>
                  </a:lnTo>
                  <a:lnTo>
                    <a:pt x="74" y="2530"/>
                  </a:lnTo>
                  <a:lnTo>
                    <a:pt x="95" y="2472"/>
                  </a:lnTo>
                  <a:lnTo>
                    <a:pt x="118" y="2414"/>
                  </a:lnTo>
                  <a:lnTo>
                    <a:pt x="140" y="2356"/>
                  </a:lnTo>
                  <a:lnTo>
                    <a:pt x="164" y="2299"/>
                  </a:lnTo>
                  <a:lnTo>
                    <a:pt x="189" y="2242"/>
                  </a:lnTo>
                  <a:lnTo>
                    <a:pt x="214" y="2185"/>
                  </a:lnTo>
                  <a:lnTo>
                    <a:pt x="241" y="2129"/>
                  </a:lnTo>
                  <a:lnTo>
                    <a:pt x="269" y="2074"/>
                  </a:lnTo>
                  <a:lnTo>
                    <a:pt x="296" y="2018"/>
                  </a:lnTo>
                  <a:lnTo>
                    <a:pt x="325" y="1964"/>
                  </a:lnTo>
                  <a:lnTo>
                    <a:pt x="356" y="1910"/>
                  </a:lnTo>
                  <a:lnTo>
                    <a:pt x="386" y="1855"/>
                  </a:lnTo>
                  <a:lnTo>
                    <a:pt x="418" y="1802"/>
                  </a:lnTo>
                  <a:lnTo>
                    <a:pt x="451" y="1750"/>
                  </a:lnTo>
                  <a:lnTo>
                    <a:pt x="484" y="1698"/>
                  </a:lnTo>
                  <a:lnTo>
                    <a:pt x="519" y="1646"/>
                  </a:lnTo>
                  <a:lnTo>
                    <a:pt x="554" y="1596"/>
                  </a:lnTo>
                  <a:lnTo>
                    <a:pt x="590" y="1546"/>
                  </a:lnTo>
                  <a:lnTo>
                    <a:pt x="627" y="1495"/>
                  </a:lnTo>
                  <a:lnTo>
                    <a:pt x="666" y="1446"/>
                  </a:lnTo>
                  <a:lnTo>
                    <a:pt x="704" y="1398"/>
                  </a:lnTo>
                  <a:lnTo>
                    <a:pt x="742" y="1350"/>
                  </a:lnTo>
                  <a:lnTo>
                    <a:pt x="783" y="1304"/>
                  </a:lnTo>
                  <a:lnTo>
                    <a:pt x="824" y="1256"/>
                  </a:lnTo>
                  <a:lnTo>
                    <a:pt x="865" y="1211"/>
                  </a:lnTo>
                  <a:lnTo>
                    <a:pt x="908" y="1166"/>
                  </a:lnTo>
                  <a:lnTo>
                    <a:pt x="951" y="1121"/>
                  </a:lnTo>
                  <a:lnTo>
                    <a:pt x="995" y="1077"/>
                  </a:lnTo>
                  <a:lnTo>
                    <a:pt x="1040" y="1034"/>
                  </a:lnTo>
                  <a:lnTo>
                    <a:pt x="1085" y="991"/>
                  </a:lnTo>
                  <a:lnTo>
                    <a:pt x="1131" y="949"/>
                  </a:lnTo>
                  <a:lnTo>
                    <a:pt x="1178" y="908"/>
                  </a:lnTo>
                  <a:lnTo>
                    <a:pt x="1225" y="868"/>
                  </a:lnTo>
                  <a:lnTo>
                    <a:pt x="1274" y="828"/>
                  </a:lnTo>
                  <a:lnTo>
                    <a:pt x="1323" y="790"/>
                  </a:lnTo>
                  <a:lnTo>
                    <a:pt x="1372" y="752"/>
                  </a:lnTo>
                  <a:lnTo>
                    <a:pt x="1423" y="715"/>
                  </a:lnTo>
                  <a:lnTo>
                    <a:pt x="1474" y="679"/>
                  </a:lnTo>
                  <a:lnTo>
                    <a:pt x="1526" y="643"/>
                  </a:lnTo>
                  <a:lnTo>
                    <a:pt x="1577" y="609"/>
                  </a:lnTo>
                  <a:lnTo>
                    <a:pt x="1632" y="574"/>
                  </a:lnTo>
                  <a:lnTo>
                    <a:pt x="1685" y="541"/>
                  </a:lnTo>
                  <a:lnTo>
                    <a:pt x="1739" y="509"/>
                  </a:lnTo>
                  <a:lnTo>
                    <a:pt x="1794" y="478"/>
                  </a:lnTo>
                  <a:lnTo>
                    <a:pt x="1850" y="447"/>
                  </a:lnTo>
                  <a:lnTo>
                    <a:pt x="1906" y="418"/>
                  </a:lnTo>
                  <a:lnTo>
                    <a:pt x="1962" y="389"/>
                  </a:lnTo>
                  <a:lnTo>
                    <a:pt x="2019" y="361"/>
                  </a:lnTo>
                  <a:lnTo>
                    <a:pt x="2078" y="335"/>
                  </a:lnTo>
                  <a:lnTo>
                    <a:pt x="2136" y="308"/>
                  </a:lnTo>
                  <a:lnTo>
                    <a:pt x="2195" y="284"/>
                  </a:lnTo>
                  <a:lnTo>
                    <a:pt x="2255" y="259"/>
                  </a:lnTo>
                  <a:lnTo>
                    <a:pt x="2316" y="237"/>
                  </a:lnTo>
                  <a:lnTo>
                    <a:pt x="2377" y="214"/>
                  </a:lnTo>
                  <a:lnTo>
                    <a:pt x="2438" y="194"/>
                  </a:lnTo>
                  <a:lnTo>
                    <a:pt x="2500" y="173"/>
                  </a:lnTo>
                  <a:lnTo>
                    <a:pt x="2562" y="155"/>
                  </a:lnTo>
                  <a:lnTo>
                    <a:pt x="2624" y="136"/>
                  </a:lnTo>
                  <a:lnTo>
                    <a:pt x="2688" y="120"/>
                  </a:lnTo>
                  <a:lnTo>
                    <a:pt x="2753" y="104"/>
                  </a:lnTo>
                  <a:lnTo>
                    <a:pt x="2753" y="104"/>
                  </a:lnTo>
                  <a:lnTo>
                    <a:pt x="2850" y="82"/>
                  </a:lnTo>
                  <a:lnTo>
                    <a:pt x="2948" y="62"/>
                  </a:lnTo>
                  <a:lnTo>
                    <a:pt x="2948" y="62"/>
                  </a:lnTo>
                  <a:lnTo>
                    <a:pt x="3049" y="45"/>
                  </a:lnTo>
                  <a:lnTo>
                    <a:pt x="3150" y="30"/>
                  </a:lnTo>
                  <a:lnTo>
                    <a:pt x="3150" y="30"/>
                  </a:lnTo>
                  <a:close/>
                </a:path>
              </a:pathLst>
            </a:custGeom>
            <a:solidFill>
              <a:srgbClr val="EFA4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0" name="Freeform 9"/>
            <p:cNvSpPr/>
            <p:nvPr/>
          </p:nvSpPr>
          <p:spPr bwMode="auto">
            <a:xfrm>
              <a:off x="4942523" y="4087812"/>
              <a:ext cx="1685925" cy="1733550"/>
            </a:xfrm>
            <a:custGeom>
              <a:avLst/>
              <a:gdLst>
                <a:gd name="T0" fmla="*/ 4246 w 4246"/>
                <a:gd name="T1" fmla="*/ 4336 h 4367"/>
                <a:gd name="T2" fmla="*/ 4064 w 4246"/>
                <a:gd name="T3" fmla="*/ 4354 h 4367"/>
                <a:gd name="T4" fmla="*/ 3790 w 4246"/>
                <a:gd name="T5" fmla="*/ 4367 h 4367"/>
                <a:gd name="T6" fmla="*/ 3518 w 4246"/>
                <a:gd name="T7" fmla="*/ 4359 h 4367"/>
                <a:gd name="T8" fmla="*/ 3252 w 4246"/>
                <a:gd name="T9" fmla="*/ 4332 h 4367"/>
                <a:gd name="T10" fmla="*/ 2990 w 4246"/>
                <a:gd name="T11" fmla="*/ 4287 h 4367"/>
                <a:gd name="T12" fmla="*/ 2734 w 4246"/>
                <a:gd name="T13" fmla="*/ 4223 h 4367"/>
                <a:gd name="T14" fmla="*/ 2482 w 4246"/>
                <a:gd name="T15" fmla="*/ 4141 h 4367"/>
                <a:gd name="T16" fmla="*/ 2239 w 4246"/>
                <a:gd name="T17" fmla="*/ 4043 h 4367"/>
                <a:gd name="T18" fmla="*/ 2005 w 4246"/>
                <a:gd name="T19" fmla="*/ 3929 h 4367"/>
                <a:gd name="T20" fmla="*/ 1777 w 4246"/>
                <a:gd name="T21" fmla="*/ 3798 h 4367"/>
                <a:gd name="T22" fmla="*/ 1561 w 4246"/>
                <a:gd name="T23" fmla="*/ 3653 h 4367"/>
                <a:gd name="T24" fmla="*/ 1401 w 4246"/>
                <a:gd name="T25" fmla="*/ 3531 h 4367"/>
                <a:gd name="T26" fmla="*/ 1246 w 4246"/>
                <a:gd name="T27" fmla="*/ 3400 h 4367"/>
                <a:gd name="T28" fmla="*/ 1082 w 4246"/>
                <a:gd name="T29" fmla="*/ 3244 h 4367"/>
                <a:gd name="T30" fmla="*/ 929 w 4246"/>
                <a:gd name="T31" fmla="*/ 3078 h 4367"/>
                <a:gd name="T32" fmla="*/ 784 w 4246"/>
                <a:gd name="T33" fmla="*/ 2902 h 4367"/>
                <a:gd name="T34" fmla="*/ 651 w 4246"/>
                <a:gd name="T35" fmla="*/ 2718 h 4367"/>
                <a:gd name="T36" fmla="*/ 528 w 4246"/>
                <a:gd name="T37" fmla="*/ 2525 h 4367"/>
                <a:gd name="T38" fmla="*/ 415 w 4246"/>
                <a:gd name="T39" fmla="*/ 2324 h 4367"/>
                <a:gd name="T40" fmla="*/ 316 w 4246"/>
                <a:gd name="T41" fmla="*/ 2115 h 4367"/>
                <a:gd name="T42" fmla="*/ 229 w 4246"/>
                <a:gd name="T43" fmla="*/ 1896 h 4367"/>
                <a:gd name="T44" fmla="*/ 154 w 4246"/>
                <a:gd name="T45" fmla="*/ 1673 h 4367"/>
                <a:gd name="T46" fmla="*/ 94 w 4246"/>
                <a:gd name="T47" fmla="*/ 1441 h 4367"/>
                <a:gd name="T48" fmla="*/ 62 w 4246"/>
                <a:gd name="T49" fmla="*/ 1284 h 4367"/>
                <a:gd name="T50" fmla="*/ 41 w 4246"/>
                <a:gd name="T51" fmla="*/ 1158 h 4367"/>
                <a:gd name="T52" fmla="*/ 13 w 4246"/>
                <a:gd name="T53" fmla="*/ 922 h 4367"/>
                <a:gd name="T54" fmla="*/ 1 w 4246"/>
                <a:gd name="T55" fmla="*/ 688 h 4367"/>
                <a:gd name="T56" fmla="*/ 2 w 4246"/>
                <a:gd name="T57" fmla="*/ 456 h 4367"/>
                <a:gd name="T58" fmla="*/ 18 w 4246"/>
                <a:gd name="T59" fmla="*/ 226 h 4367"/>
                <a:gd name="T60" fmla="*/ 47 w 4246"/>
                <a:gd name="T61" fmla="*/ 0 h 4367"/>
                <a:gd name="T62" fmla="*/ 1729 w 4246"/>
                <a:gd name="T63" fmla="*/ 392 h 4367"/>
                <a:gd name="T64" fmla="*/ 1729 w 4246"/>
                <a:gd name="T65" fmla="*/ 598 h 4367"/>
                <a:gd name="T66" fmla="*/ 1750 w 4246"/>
                <a:gd name="T67" fmla="*/ 808 h 4367"/>
                <a:gd name="T68" fmla="*/ 1772 w 4246"/>
                <a:gd name="T69" fmla="*/ 928 h 4367"/>
                <a:gd name="T70" fmla="*/ 1806 w 4246"/>
                <a:gd name="T71" fmla="*/ 1072 h 4367"/>
                <a:gd name="T72" fmla="*/ 1851 w 4246"/>
                <a:gd name="T73" fmla="*/ 1211 h 4367"/>
                <a:gd name="T74" fmla="*/ 1904 w 4246"/>
                <a:gd name="T75" fmla="*/ 1344 h 4367"/>
                <a:gd name="T76" fmla="*/ 1966 w 4246"/>
                <a:gd name="T77" fmla="*/ 1473 h 4367"/>
                <a:gd name="T78" fmla="*/ 2036 w 4246"/>
                <a:gd name="T79" fmla="*/ 1597 h 4367"/>
                <a:gd name="T80" fmla="*/ 2113 w 4246"/>
                <a:gd name="T81" fmla="*/ 1714 h 4367"/>
                <a:gd name="T82" fmla="*/ 2198 w 4246"/>
                <a:gd name="T83" fmla="*/ 1826 h 4367"/>
                <a:gd name="T84" fmla="*/ 2290 w 4246"/>
                <a:gd name="T85" fmla="*/ 1931 h 4367"/>
                <a:gd name="T86" fmla="*/ 2388 w 4246"/>
                <a:gd name="T87" fmla="*/ 2030 h 4367"/>
                <a:gd name="T88" fmla="*/ 2493 w 4246"/>
                <a:gd name="T89" fmla="*/ 2121 h 4367"/>
                <a:gd name="T90" fmla="*/ 2603 w 4246"/>
                <a:gd name="T91" fmla="*/ 2206 h 4367"/>
                <a:gd name="T92" fmla="*/ 2718 w 4246"/>
                <a:gd name="T93" fmla="*/ 2284 h 4367"/>
                <a:gd name="T94" fmla="*/ 2838 w 4246"/>
                <a:gd name="T95" fmla="*/ 2353 h 4367"/>
                <a:gd name="T96" fmla="*/ 2963 w 4246"/>
                <a:gd name="T97" fmla="*/ 2415 h 4367"/>
                <a:gd name="T98" fmla="*/ 3091 w 4246"/>
                <a:gd name="T99" fmla="*/ 2468 h 4367"/>
                <a:gd name="T100" fmla="*/ 3223 w 4246"/>
                <a:gd name="T101" fmla="*/ 2513 h 4367"/>
                <a:gd name="T102" fmla="*/ 3360 w 4246"/>
                <a:gd name="T103" fmla="*/ 2550 h 4367"/>
                <a:gd name="T104" fmla="*/ 3499 w 4246"/>
                <a:gd name="T105" fmla="*/ 2577 h 4367"/>
                <a:gd name="T106" fmla="*/ 3639 w 4246"/>
                <a:gd name="T107" fmla="*/ 2595 h 4367"/>
                <a:gd name="T108" fmla="*/ 3782 w 4246"/>
                <a:gd name="T109" fmla="*/ 2603 h 4367"/>
                <a:gd name="T110" fmla="*/ 3927 w 4246"/>
                <a:gd name="T111" fmla="*/ 2602 h 4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46" h="4367">
                  <a:moveTo>
                    <a:pt x="3927" y="2602"/>
                  </a:moveTo>
                  <a:lnTo>
                    <a:pt x="4242" y="4312"/>
                  </a:lnTo>
                  <a:lnTo>
                    <a:pt x="4246" y="4336"/>
                  </a:lnTo>
                  <a:lnTo>
                    <a:pt x="4246" y="4336"/>
                  </a:lnTo>
                  <a:lnTo>
                    <a:pt x="4155" y="4346"/>
                  </a:lnTo>
                  <a:lnTo>
                    <a:pt x="4064" y="4354"/>
                  </a:lnTo>
                  <a:lnTo>
                    <a:pt x="3971" y="4361"/>
                  </a:lnTo>
                  <a:lnTo>
                    <a:pt x="3881" y="4365"/>
                  </a:lnTo>
                  <a:lnTo>
                    <a:pt x="3790" y="4367"/>
                  </a:lnTo>
                  <a:lnTo>
                    <a:pt x="3698" y="4366"/>
                  </a:lnTo>
                  <a:lnTo>
                    <a:pt x="3608" y="4363"/>
                  </a:lnTo>
                  <a:lnTo>
                    <a:pt x="3518" y="4359"/>
                  </a:lnTo>
                  <a:lnTo>
                    <a:pt x="3430" y="4353"/>
                  </a:lnTo>
                  <a:lnTo>
                    <a:pt x="3341" y="4344"/>
                  </a:lnTo>
                  <a:lnTo>
                    <a:pt x="3252" y="4332"/>
                  </a:lnTo>
                  <a:lnTo>
                    <a:pt x="3164" y="4318"/>
                  </a:lnTo>
                  <a:lnTo>
                    <a:pt x="3076" y="4304"/>
                  </a:lnTo>
                  <a:lnTo>
                    <a:pt x="2990" y="4287"/>
                  </a:lnTo>
                  <a:lnTo>
                    <a:pt x="2903" y="4267"/>
                  </a:lnTo>
                  <a:lnTo>
                    <a:pt x="2818" y="4246"/>
                  </a:lnTo>
                  <a:lnTo>
                    <a:pt x="2734" y="4223"/>
                  </a:lnTo>
                  <a:lnTo>
                    <a:pt x="2649" y="4198"/>
                  </a:lnTo>
                  <a:lnTo>
                    <a:pt x="2566" y="4170"/>
                  </a:lnTo>
                  <a:lnTo>
                    <a:pt x="2482" y="4141"/>
                  </a:lnTo>
                  <a:lnTo>
                    <a:pt x="2400" y="4111"/>
                  </a:lnTo>
                  <a:lnTo>
                    <a:pt x="2319" y="4078"/>
                  </a:lnTo>
                  <a:lnTo>
                    <a:pt x="2239" y="4043"/>
                  </a:lnTo>
                  <a:lnTo>
                    <a:pt x="2159" y="4007"/>
                  </a:lnTo>
                  <a:lnTo>
                    <a:pt x="2081" y="3969"/>
                  </a:lnTo>
                  <a:lnTo>
                    <a:pt x="2005" y="3929"/>
                  </a:lnTo>
                  <a:lnTo>
                    <a:pt x="1928" y="3887"/>
                  </a:lnTo>
                  <a:lnTo>
                    <a:pt x="1852" y="3843"/>
                  </a:lnTo>
                  <a:lnTo>
                    <a:pt x="1777" y="3798"/>
                  </a:lnTo>
                  <a:lnTo>
                    <a:pt x="1704" y="3752"/>
                  </a:lnTo>
                  <a:lnTo>
                    <a:pt x="1631" y="3703"/>
                  </a:lnTo>
                  <a:lnTo>
                    <a:pt x="1561" y="3653"/>
                  </a:lnTo>
                  <a:lnTo>
                    <a:pt x="1561" y="3653"/>
                  </a:lnTo>
                  <a:lnTo>
                    <a:pt x="1479" y="3593"/>
                  </a:lnTo>
                  <a:lnTo>
                    <a:pt x="1401" y="3531"/>
                  </a:lnTo>
                  <a:lnTo>
                    <a:pt x="1323" y="3466"/>
                  </a:lnTo>
                  <a:lnTo>
                    <a:pt x="1246" y="3400"/>
                  </a:lnTo>
                  <a:lnTo>
                    <a:pt x="1246" y="3400"/>
                  </a:lnTo>
                  <a:lnTo>
                    <a:pt x="1191" y="3348"/>
                  </a:lnTo>
                  <a:lnTo>
                    <a:pt x="1136" y="3297"/>
                  </a:lnTo>
                  <a:lnTo>
                    <a:pt x="1082" y="3244"/>
                  </a:lnTo>
                  <a:lnTo>
                    <a:pt x="1031" y="3189"/>
                  </a:lnTo>
                  <a:lnTo>
                    <a:pt x="979" y="3134"/>
                  </a:lnTo>
                  <a:lnTo>
                    <a:pt x="929" y="3078"/>
                  </a:lnTo>
                  <a:lnTo>
                    <a:pt x="880" y="3020"/>
                  </a:lnTo>
                  <a:lnTo>
                    <a:pt x="831" y="2962"/>
                  </a:lnTo>
                  <a:lnTo>
                    <a:pt x="784" y="2902"/>
                  </a:lnTo>
                  <a:lnTo>
                    <a:pt x="738" y="2843"/>
                  </a:lnTo>
                  <a:lnTo>
                    <a:pt x="694" y="2780"/>
                  </a:lnTo>
                  <a:lnTo>
                    <a:pt x="651" y="2718"/>
                  </a:lnTo>
                  <a:lnTo>
                    <a:pt x="608" y="2655"/>
                  </a:lnTo>
                  <a:lnTo>
                    <a:pt x="567" y="2590"/>
                  </a:lnTo>
                  <a:lnTo>
                    <a:pt x="528" y="2525"/>
                  </a:lnTo>
                  <a:lnTo>
                    <a:pt x="489" y="2459"/>
                  </a:lnTo>
                  <a:lnTo>
                    <a:pt x="451" y="2391"/>
                  </a:lnTo>
                  <a:lnTo>
                    <a:pt x="415" y="2324"/>
                  </a:lnTo>
                  <a:lnTo>
                    <a:pt x="381" y="2255"/>
                  </a:lnTo>
                  <a:lnTo>
                    <a:pt x="348" y="2185"/>
                  </a:lnTo>
                  <a:lnTo>
                    <a:pt x="316" y="2115"/>
                  </a:lnTo>
                  <a:lnTo>
                    <a:pt x="285" y="2043"/>
                  </a:lnTo>
                  <a:lnTo>
                    <a:pt x="256" y="1970"/>
                  </a:lnTo>
                  <a:lnTo>
                    <a:pt x="229" y="1896"/>
                  </a:lnTo>
                  <a:lnTo>
                    <a:pt x="202" y="1824"/>
                  </a:lnTo>
                  <a:lnTo>
                    <a:pt x="178" y="1748"/>
                  </a:lnTo>
                  <a:lnTo>
                    <a:pt x="154" y="1673"/>
                  </a:lnTo>
                  <a:lnTo>
                    <a:pt x="133" y="1596"/>
                  </a:lnTo>
                  <a:lnTo>
                    <a:pt x="112" y="1519"/>
                  </a:lnTo>
                  <a:lnTo>
                    <a:pt x="94" y="1441"/>
                  </a:lnTo>
                  <a:lnTo>
                    <a:pt x="76" y="1363"/>
                  </a:lnTo>
                  <a:lnTo>
                    <a:pt x="62" y="1284"/>
                  </a:lnTo>
                  <a:lnTo>
                    <a:pt x="62" y="1284"/>
                  </a:lnTo>
                  <a:lnTo>
                    <a:pt x="54" y="1236"/>
                  </a:lnTo>
                  <a:lnTo>
                    <a:pt x="54" y="1236"/>
                  </a:lnTo>
                  <a:lnTo>
                    <a:pt x="41" y="1158"/>
                  </a:lnTo>
                  <a:lnTo>
                    <a:pt x="30" y="1078"/>
                  </a:lnTo>
                  <a:lnTo>
                    <a:pt x="21" y="1000"/>
                  </a:lnTo>
                  <a:lnTo>
                    <a:pt x="13" y="922"/>
                  </a:lnTo>
                  <a:lnTo>
                    <a:pt x="8" y="844"/>
                  </a:lnTo>
                  <a:lnTo>
                    <a:pt x="4" y="766"/>
                  </a:lnTo>
                  <a:lnTo>
                    <a:pt x="1" y="688"/>
                  </a:lnTo>
                  <a:lnTo>
                    <a:pt x="0" y="610"/>
                  </a:lnTo>
                  <a:lnTo>
                    <a:pt x="0" y="533"/>
                  </a:lnTo>
                  <a:lnTo>
                    <a:pt x="2" y="456"/>
                  </a:lnTo>
                  <a:lnTo>
                    <a:pt x="6" y="380"/>
                  </a:lnTo>
                  <a:lnTo>
                    <a:pt x="11" y="303"/>
                  </a:lnTo>
                  <a:lnTo>
                    <a:pt x="18" y="226"/>
                  </a:lnTo>
                  <a:lnTo>
                    <a:pt x="26" y="151"/>
                  </a:lnTo>
                  <a:lnTo>
                    <a:pt x="37" y="75"/>
                  </a:lnTo>
                  <a:lnTo>
                    <a:pt x="47" y="0"/>
                  </a:lnTo>
                  <a:lnTo>
                    <a:pt x="1735" y="323"/>
                  </a:lnTo>
                  <a:lnTo>
                    <a:pt x="1735" y="323"/>
                  </a:lnTo>
                  <a:lnTo>
                    <a:pt x="1729" y="392"/>
                  </a:lnTo>
                  <a:lnTo>
                    <a:pt x="1727" y="460"/>
                  </a:lnTo>
                  <a:lnTo>
                    <a:pt x="1727" y="529"/>
                  </a:lnTo>
                  <a:lnTo>
                    <a:pt x="1729" y="598"/>
                  </a:lnTo>
                  <a:lnTo>
                    <a:pt x="1733" y="668"/>
                  </a:lnTo>
                  <a:lnTo>
                    <a:pt x="1741" y="738"/>
                  </a:lnTo>
                  <a:lnTo>
                    <a:pt x="1750" y="808"/>
                  </a:lnTo>
                  <a:lnTo>
                    <a:pt x="1762" y="879"/>
                  </a:lnTo>
                  <a:lnTo>
                    <a:pt x="1762" y="879"/>
                  </a:lnTo>
                  <a:lnTo>
                    <a:pt x="1772" y="928"/>
                  </a:lnTo>
                  <a:lnTo>
                    <a:pt x="1782" y="977"/>
                  </a:lnTo>
                  <a:lnTo>
                    <a:pt x="1794" y="1024"/>
                  </a:lnTo>
                  <a:lnTo>
                    <a:pt x="1806" y="1072"/>
                  </a:lnTo>
                  <a:lnTo>
                    <a:pt x="1821" y="1118"/>
                  </a:lnTo>
                  <a:lnTo>
                    <a:pt x="1835" y="1164"/>
                  </a:lnTo>
                  <a:lnTo>
                    <a:pt x="1851" y="1211"/>
                  </a:lnTo>
                  <a:lnTo>
                    <a:pt x="1868" y="1256"/>
                  </a:lnTo>
                  <a:lnTo>
                    <a:pt x="1885" y="1301"/>
                  </a:lnTo>
                  <a:lnTo>
                    <a:pt x="1904" y="1344"/>
                  </a:lnTo>
                  <a:lnTo>
                    <a:pt x="1924" y="1388"/>
                  </a:lnTo>
                  <a:lnTo>
                    <a:pt x="1945" y="1430"/>
                  </a:lnTo>
                  <a:lnTo>
                    <a:pt x="1966" y="1473"/>
                  </a:lnTo>
                  <a:lnTo>
                    <a:pt x="1989" y="1515"/>
                  </a:lnTo>
                  <a:lnTo>
                    <a:pt x="2011" y="1556"/>
                  </a:lnTo>
                  <a:lnTo>
                    <a:pt x="2036" y="1597"/>
                  </a:lnTo>
                  <a:lnTo>
                    <a:pt x="2061" y="1637"/>
                  </a:lnTo>
                  <a:lnTo>
                    <a:pt x="2087" y="1675"/>
                  </a:lnTo>
                  <a:lnTo>
                    <a:pt x="2113" y="1714"/>
                  </a:lnTo>
                  <a:lnTo>
                    <a:pt x="2141" y="1752"/>
                  </a:lnTo>
                  <a:lnTo>
                    <a:pt x="2170" y="1789"/>
                  </a:lnTo>
                  <a:lnTo>
                    <a:pt x="2198" y="1826"/>
                  </a:lnTo>
                  <a:lnTo>
                    <a:pt x="2228" y="1862"/>
                  </a:lnTo>
                  <a:lnTo>
                    <a:pt x="2259" y="1896"/>
                  </a:lnTo>
                  <a:lnTo>
                    <a:pt x="2290" y="1931"/>
                  </a:lnTo>
                  <a:lnTo>
                    <a:pt x="2322" y="1965"/>
                  </a:lnTo>
                  <a:lnTo>
                    <a:pt x="2355" y="1998"/>
                  </a:lnTo>
                  <a:lnTo>
                    <a:pt x="2388" y="2030"/>
                  </a:lnTo>
                  <a:lnTo>
                    <a:pt x="2423" y="2062"/>
                  </a:lnTo>
                  <a:lnTo>
                    <a:pt x="2457" y="2092"/>
                  </a:lnTo>
                  <a:lnTo>
                    <a:pt x="2493" y="2121"/>
                  </a:lnTo>
                  <a:lnTo>
                    <a:pt x="2529" y="2150"/>
                  </a:lnTo>
                  <a:lnTo>
                    <a:pt x="2566" y="2180"/>
                  </a:lnTo>
                  <a:lnTo>
                    <a:pt x="2603" y="2206"/>
                  </a:lnTo>
                  <a:lnTo>
                    <a:pt x="2641" y="2233"/>
                  </a:lnTo>
                  <a:lnTo>
                    <a:pt x="2679" y="2259"/>
                  </a:lnTo>
                  <a:lnTo>
                    <a:pt x="2718" y="2284"/>
                  </a:lnTo>
                  <a:lnTo>
                    <a:pt x="2758" y="2308"/>
                  </a:lnTo>
                  <a:lnTo>
                    <a:pt x="2797" y="2330"/>
                  </a:lnTo>
                  <a:lnTo>
                    <a:pt x="2838" y="2353"/>
                  </a:lnTo>
                  <a:lnTo>
                    <a:pt x="2879" y="2375"/>
                  </a:lnTo>
                  <a:lnTo>
                    <a:pt x="2920" y="2395"/>
                  </a:lnTo>
                  <a:lnTo>
                    <a:pt x="2963" y="2415"/>
                  </a:lnTo>
                  <a:lnTo>
                    <a:pt x="3005" y="2434"/>
                  </a:lnTo>
                  <a:lnTo>
                    <a:pt x="3049" y="2452"/>
                  </a:lnTo>
                  <a:lnTo>
                    <a:pt x="3091" y="2468"/>
                  </a:lnTo>
                  <a:lnTo>
                    <a:pt x="3135" y="2484"/>
                  </a:lnTo>
                  <a:lnTo>
                    <a:pt x="3180" y="2500"/>
                  </a:lnTo>
                  <a:lnTo>
                    <a:pt x="3223" y="2513"/>
                  </a:lnTo>
                  <a:lnTo>
                    <a:pt x="3268" y="2526"/>
                  </a:lnTo>
                  <a:lnTo>
                    <a:pt x="3315" y="2538"/>
                  </a:lnTo>
                  <a:lnTo>
                    <a:pt x="3360" y="2550"/>
                  </a:lnTo>
                  <a:lnTo>
                    <a:pt x="3406" y="2559"/>
                  </a:lnTo>
                  <a:lnTo>
                    <a:pt x="3452" y="2569"/>
                  </a:lnTo>
                  <a:lnTo>
                    <a:pt x="3499" y="2577"/>
                  </a:lnTo>
                  <a:lnTo>
                    <a:pt x="3545" y="2583"/>
                  </a:lnTo>
                  <a:lnTo>
                    <a:pt x="3593" y="2590"/>
                  </a:lnTo>
                  <a:lnTo>
                    <a:pt x="3639" y="2595"/>
                  </a:lnTo>
                  <a:lnTo>
                    <a:pt x="3687" y="2598"/>
                  </a:lnTo>
                  <a:lnTo>
                    <a:pt x="3734" y="2602"/>
                  </a:lnTo>
                  <a:lnTo>
                    <a:pt x="3782" y="2603"/>
                  </a:lnTo>
                  <a:lnTo>
                    <a:pt x="3831" y="2603"/>
                  </a:lnTo>
                  <a:lnTo>
                    <a:pt x="3878" y="2603"/>
                  </a:lnTo>
                  <a:lnTo>
                    <a:pt x="3927" y="2602"/>
                  </a:lnTo>
                  <a:lnTo>
                    <a:pt x="3927" y="2602"/>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1" name="Freeform 10"/>
            <p:cNvSpPr/>
            <p:nvPr/>
          </p:nvSpPr>
          <p:spPr bwMode="auto">
            <a:xfrm>
              <a:off x="6726873" y="4662487"/>
              <a:ext cx="1104900" cy="1095375"/>
            </a:xfrm>
            <a:custGeom>
              <a:avLst/>
              <a:gdLst>
                <a:gd name="T0" fmla="*/ 2786 w 2786"/>
                <a:gd name="T1" fmla="*/ 745 h 2762"/>
                <a:gd name="T2" fmla="*/ 2740 w 2786"/>
                <a:gd name="T3" fmla="*/ 835 h 2762"/>
                <a:gd name="T4" fmla="*/ 2640 w 2786"/>
                <a:gd name="T5" fmla="*/ 1011 h 2762"/>
                <a:gd name="T6" fmla="*/ 2532 w 2786"/>
                <a:gd name="T7" fmla="*/ 1182 h 2762"/>
                <a:gd name="T8" fmla="*/ 2415 w 2786"/>
                <a:gd name="T9" fmla="*/ 1347 h 2762"/>
                <a:gd name="T10" fmla="*/ 2290 w 2786"/>
                <a:gd name="T11" fmla="*/ 1506 h 2762"/>
                <a:gd name="T12" fmla="*/ 2156 w 2786"/>
                <a:gd name="T13" fmla="*/ 1658 h 2762"/>
                <a:gd name="T14" fmla="*/ 2014 w 2786"/>
                <a:gd name="T15" fmla="*/ 1804 h 2762"/>
                <a:gd name="T16" fmla="*/ 1865 w 2786"/>
                <a:gd name="T17" fmla="*/ 1942 h 2762"/>
                <a:gd name="T18" fmla="*/ 1707 w 2786"/>
                <a:gd name="T19" fmla="*/ 2071 h 2762"/>
                <a:gd name="T20" fmla="*/ 1543 w 2786"/>
                <a:gd name="T21" fmla="*/ 2193 h 2762"/>
                <a:gd name="T22" fmla="*/ 1373 w 2786"/>
                <a:gd name="T23" fmla="*/ 2307 h 2762"/>
                <a:gd name="T24" fmla="*/ 1195 w 2786"/>
                <a:gd name="T25" fmla="*/ 2411 h 2762"/>
                <a:gd name="T26" fmla="*/ 1010 w 2786"/>
                <a:gd name="T27" fmla="*/ 2507 h 2762"/>
                <a:gd name="T28" fmla="*/ 819 w 2786"/>
                <a:gd name="T29" fmla="*/ 2591 h 2762"/>
                <a:gd name="T30" fmla="*/ 623 w 2786"/>
                <a:gd name="T31" fmla="*/ 2667 h 2762"/>
                <a:gd name="T32" fmla="*/ 421 w 2786"/>
                <a:gd name="T33" fmla="*/ 2733 h 2762"/>
                <a:gd name="T34" fmla="*/ 318 w 2786"/>
                <a:gd name="T35" fmla="*/ 2761 h 2762"/>
                <a:gd name="T36" fmla="*/ 315 w 2786"/>
                <a:gd name="T37" fmla="*/ 2762 h 2762"/>
                <a:gd name="T38" fmla="*/ 0 w 2786"/>
                <a:gd name="T39" fmla="*/ 1051 h 2762"/>
                <a:gd name="T40" fmla="*/ 101 w 2786"/>
                <a:gd name="T41" fmla="*/ 1015 h 2762"/>
                <a:gd name="T42" fmla="*/ 197 w 2786"/>
                <a:gd name="T43" fmla="*/ 975 h 2762"/>
                <a:gd name="T44" fmla="*/ 293 w 2786"/>
                <a:gd name="T45" fmla="*/ 929 h 2762"/>
                <a:gd name="T46" fmla="*/ 384 w 2786"/>
                <a:gd name="T47" fmla="*/ 880 h 2762"/>
                <a:gd name="T48" fmla="*/ 474 w 2786"/>
                <a:gd name="T49" fmla="*/ 826 h 2762"/>
                <a:gd name="T50" fmla="*/ 559 w 2786"/>
                <a:gd name="T51" fmla="*/ 769 h 2762"/>
                <a:gd name="T52" fmla="*/ 642 w 2786"/>
                <a:gd name="T53" fmla="*/ 707 h 2762"/>
                <a:gd name="T54" fmla="*/ 720 w 2786"/>
                <a:gd name="T55" fmla="*/ 641 h 2762"/>
                <a:gd name="T56" fmla="*/ 796 w 2786"/>
                <a:gd name="T57" fmla="*/ 572 h 2762"/>
                <a:gd name="T58" fmla="*/ 868 w 2786"/>
                <a:gd name="T59" fmla="*/ 499 h 2762"/>
                <a:gd name="T60" fmla="*/ 936 w 2786"/>
                <a:gd name="T61" fmla="*/ 424 h 2762"/>
                <a:gd name="T62" fmla="*/ 1001 w 2786"/>
                <a:gd name="T63" fmla="*/ 344 h 2762"/>
                <a:gd name="T64" fmla="*/ 1062 w 2786"/>
                <a:gd name="T65" fmla="*/ 262 h 2762"/>
                <a:gd name="T66" fmla="*/ 1118 w 2786"/>
                <a:gd name="T67" fmla="*/ 177 h 2762"/>
                <a:gd name="T68" fmla="*/ 1170 w 2786"/>
                <a:gd name="T69" fmla="*/ 90 h 2762"/>
                <a:gd name="T70" fmla="*/ 1219 w 2786"/>
                <a:gd name="T71" fmla="*/ 0 h 2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86" h="2762">
                  <a:moveTo>
                    <a:pt x="1219" y="0"/>
                  </a:moveTo>
                  <a:lnTo>
                    <a:pt x="2786" y="745"/>
                  </a:lnTo>
                  <a:lnTo>
                    <a:pt x="2786" y="745"/>
                  </a:lnTo>
                  <a:lnTo>
                    <a:pt x="2740" y="835"/>
                  </a:lnTo>
                  <a:lnTo>
                    <a:pt x="2691" y="924"/>
                  </a:lnTo>
                  <a:lnTo>
                    <a:pt x="2640" y="1011"/>
                  </a:lnTo>
                  <a:lnTo>
                    <a:pt x="2587" y="1097"/>
                  </a:lnTo>
                  <a:lnTo>
                    <a:pt x="2532" y="1182"/>
                  </a:lnTo>
                  <a:lnTo>
                    <a:pt x="2475" y="1265"/>
                  </a:lnTo>
                  <a:lnTo>
                    <a:pt x="2415" y="1347"/>
                  </a:lnTo>
                  <a:lnTo>
                    <a:pt x="2353" y="1428"/>
                  </a:lnTo>
                  <a:lnTo>
                    <a:pt x="2290" y="1506"/>
                  </a:lnTo>
                  <a:lnTo>
                    <a:pt x="2223" y="1583"/>
                  </a:lnTo>
                  <a:lnTo>
                    <a:pt x="2156" y="1658"/>
                  </a:lnTo>
                  <a:lnTo>
                    <a:pt x="2086" y="1733"/>
                  </a:lnTo>
                  <a:lnTo>
                    <a:pt x="2014" y="1804"/>
                  </a:lnTo>
                  <a:lnTo>
                    <a:pt x="1940" y="1873"/>
                  </a:lnTo>
                  <a:lnTo>
                    <a:pt x="1865" y="1942"/>
                  </a:lnTo>
                  <a:lnTo>
                    <a:pt x="1787" y="2008"/>
                  </a:lnTo>
                  <a:lnTo>
                    <a:pt x="1707" y="2071"/>
                  </a:lnTo>
                  <a:lnTo>
                    <a:pt x="1627" y="2134"/>
                  </a:lnTo>
                  <a:lnTo>
                    <a:pt x="1543" y="2193"/>
                  </a:lnTo>
                  <a:lnTo>
                    <a:pt x="1459" y="2251"/>
                  </a:lnTo>
                  <a:lnTo>
                    <a:pt x="1373" y="2307"/>
                  </a:lnTo>
                  <a:lnTo>
                    <a:pt x="1284" y="2360"/>
                  </a:lnTo>
                  <a:lnTo>
                    <a:pt x="1195" y="2411"/>
                  </a:lnTo>
                  <a:lnTo>
                    <a:pt x="1104" y="2459"/>
                  </a:lnTo>
                  <a:lnTo>
                    <a:pt x="1010" y="2507"/>
                  </a:lnTo>
                  <a:lnTo>
                    <a:pt x="916" y="2550"/>
                  </a:lnTo>
                  <a:lnTo>
                    <a:pt x="819" y="2591"/>
                  </a:lnTo>
                  <a:lnTo>
                    <a:pt x="723" y="2631"/>
                  </a:lnTo>
                  <a:lnTo>
                    <a:pt x="623" y="2667"/>
                  </a:lnTo>
                  <a:lnTo>
                    <a:pt x="523" y="2701"/>
                  </a:lnTo>
                  <a:lnTo>
                    <a:pt x="421" y="2733"/>
                  </a:lnTo>
                  <a:lnTo>
                    <a:pt x="318" y="2761"/>
                  </a:lnTo>
                  <a:lnTo>
                    <a:pt x="318" y="2761"/>
                  </a:lnTo>
                  <a:lnTo>
                    <a:pt x="315" y="2762"/>
                  </a:lnTo>
                  <a:lnTo>
                    <a:pt x="315" y="2762"/>
                  </a:lnTo>
                  <a:lnTo>
                    <a:pt x="0" y="1051"/>
                  </a:lnTo>
                  <a:lnTo>
                    <a:pt x="0" y="1051"/>
                  </a:lnTo>
                  <a:lnTo>
                    <a:pt x="50" y="1034"/>
                  </a:lnTo>
                  <a:lnTo>
                    <a:pt x="101" y="1015"/>
                  </a:lnTo>
                  <a:lnTo>
                    <a:pt x="150" y="995"/>
                  </a:lnTo>
                  <a:lnTo>
                    <a:pt x="197" y="975"/>
                  </a:lnTo>
                  <a:lnTo>
                    <a:pt x="246" y="953"/>
                  </a:lnTo>
                  <a:lnTo>
                    <a:pt x="293" y="929"/>
                  </a:lnTo>
                  <a:lnTo>
                    <a:pt x="339" y="905"/>
                  </a:lnTo>
                  <a:lnTo>
                    <a:pt x="384" y="880"/>
                  </a:lnTo>
                  <a:lnTo>
                    <a:pt x="429" y="854"/>
                  </a:lnTo>
                  <a:lnTo>
                    <a:pt x="474" y="826"/>
                  </a:lnTo>
                  <a:lnTo>
                    <a:pt x="516" y="798"/>
                  </a:lnTo>
                  <a:lnTo>
                    <a:pt x="559" y="769"/>
                  </a:lnTo>
                  <a:lnTo>
                    <a:pt x="601" y="739"/>
                  </a:lnTo>
                  <a:lnTo>
                    <a:pt x="642" y="707"/>
                  </a:lnTo>
                  <a:lnTo>
                    <a:pt x="682" y="675"/>
                  </a:lnTo>
                  <a:lnTo>
                    <a:pt x="720" y="641"/>
                  </a:lnTo>
                  <a:lnTo>
                    <a:pt x="758" y="608"/>
                  </a:lnTo>
                  <a:lnTo>
                    <a:pt x="796" y="572"/>
                  </a:lnTo>
                  <a:lnTo>
                    <a:pt x="833" y="536"/>
                  </a:lnTo>
                  <a:lnTo>
                    <a:pt x="868" y="499"/>
                  </a:lnTo>
                  <a:lnTo>
                    <a:pt x="903" y="462"/>
                  </a:lnTo>
                  <a:lnTo>
                    <a:pt x="936" y="424"/>
                  </a:lnTo>
                  <a:lnTo>
                    <a:pt x="969" y="384"/>
                  </a:lnTo>
                  <a:lnTo>
                    <a:pt x="1001" y="344"/>
                  </a:lnTo>
                  <a:lnTo>
                    <a:pt x="1031" y="304"/>
                  </a:lnTo>
                  <a:lnTo>
                    <a:pt x="1062" y="262"/>
                  </a:lnTo>
                  <a:lnTo>
                    <a:pt x="1091" y="221"/>
                  </a:lnTo>
                  <a:lnTo>
                    <a:pt x="1118" y="177"/>
                  </a:lnTo>
                  <a:lnTo>
                    <a:pt x="1145" y="135"/>
                  </a:lnTo>
                  <a:lnTo>
                    <a:pt x="1170" y="90"/>
                  </a:lnTo>
                  <a:lnTo>
                    <a:pt x="1195" y="45"/>
                  </a:lnTo>
                  <a:lnTo>
                    <a:pt x="1219" y="0"/>
                  </a:lnTo>
                  <a:lnTo>
                    <a:pt x="1219" y="0"/>
                  </a:lnTo>
                  <a:close/>
                </a:path>
              </a:pathLst>
            </a:custGeom>
            <a:solidFill>
              <a:srgbClr val="87CE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2" name="Freeform 11"/>
            <p:cNvSpPr/>
            <p:nvPr/>
          </p:nvSpPr>
          <p:spPr bwMode="auto">
            <a:xfrm>
              <a:off x="7030085" y="3127375"/>
              <a:ext cx="960438" cy="1617663"/>
            </a:xfrm>
            <a:custGeom>
              <a:avLst/>
              <a:gdLst>
                <a:gd name="T0" fmla="*/ 1062 w 2421"/>
                <a:gd name="T1" fmla="*/ 0 h 4075"/>
                <a:gd name="T2" fmla="*/ 1240 w 2421"/>
                <a:gd name="T3" fmla="*/ 159 h 4075"/>
                <a:gd name="T4" fmla="*/ 1410 w 2421"/>
                <a:gd name="T5" fmla="*/ 330 h 4075"/>
                <a:gd name="T6" fmla="*/ 1569 w 2421"/>
                <a:gd name="T7" fmla="*/ 510 h 4075"/>
                <a:gd name="T8" fmla="*/ 1717 w 2421"/>
                <a:gd name="T9" fmla="*/ 702 h 4075"/>
                <a:gd name="T10" fmla="*/ 1852 w 2421"/>
                <a:gd name="T11" fmla="*/ 904 h 4075"/>
                <a:gd name="T12" fmla="*/ 1975 w 2421"/>
                <a:gd name="T13" fmla="*/ 1114 h 4075"/>
                <a:gd name="T14" fmla="*/ 2083 w 2421"/>
                <a:gd name="T15" fmla="*/ 1335 h 4075"/>
                <a:gd name="T16" fmla="*/ 2179 w 2421"/>
                <a:gd name="T17" fmla="*/ 1564 h 4075"/>
                <a:gd name="T18" fmla="*/ 2259 w 2421"/>
                <a:gd name="T19" fmla="*/ 1801 h 4075"/>
                <a:gd name="T20" fmla="*/ 2324 w 2421"/>
                <a:gd name="T21" fmla="*/ 2048 h 4075"/>
                <a:gd name="T22" fmla="*/ 2359 w 2421"/>
                <a:gd name="T23" fmla="*/ 2216 h 4075"/>
                <a:gd name="T24" fmla="*/ 2379 w 2421"/>
                <a:gd name="T25" fmla="*/ 2337 h 4075"/>
                <a:gd name="T26" fmla="*/ 2396 w 2421"/>
                <a:gd name="T27" fmla="*/ 2462 h 4075"/>
                <a:gd name="T28" fmla="*/ 2402 w 2421"/>
                <a:gd name="T29" fmla="*/ 2524 h 4075"/>
                <a:gd name="T30" fmla="*/ 2414 w 2421"/>
                <a:gd name="T31" fmla="*/ 2664 h 4075"/>
                <a:gd name="T32" fmla="*/ 2417 w 2421"/>
                <a:gd name="T33" fmla="*/ 2736 h 4075"/>
                <a:gd name="T34" fmla="*/ 2421 w 2421"/>
                <a:gd name="T35" fmla="*/ 2842 h 4075"/>
                <a:gd name="T36" fmla="*/ 2421 w 2421"/>
                <a:gd name="T37" fmla="*/ 2913 h 4075"/>
                <a:gd name="T38" fmla="*/ 2418 w 2421"/>
                <a:gd name="T39" fmla="*/ 3041 h 4075"/>
                <a:gd name="T40" fmla="*/ 2416 w 2421"/>
                <a:gd name="T41" fmla="*/ 3106 h 4075"/>
                <a:gd name="T42" fmla="*/ 2405 w 2421"/>
                <a:gd name="T43" fmla="*/ 3247 h 4075"/>
                <a:gd name="T44" fmla="*/ 2364 w 2421"/>
                <a:gd name="T45" fmla="*/ 3562 h 4075"/>
                <a:gd name="T46" fmla="*/ 2296 w 2421"/>
                <a:gd name="T47" fmla="*/ 3871 h 4075"/>
                <a:gd name="T48" fmla="*/ 2253 w 2421"/>
                <a:gd name="T49" fmla="*/ 4024 h 4075"/>
                <a:gd name="T50" fmla="*/ 640 w 2421"/>
                <a:gd name="T51" fmla="*/ 3317 h 4075"/>
                <a:gd name="T52" fmla="*/ 662 w 2421"/>
                <a:gd name="T53" fmla="*/ 3174 h 4075"/>
                <a:gd name="T54" fmla="*/ 675 w 2421"/>
                <a:gd name="T55" fmla="*/ 3030 h 4075"/>
                <a:gd name="T56" fmla="*/ 678 w 2421"/>
                <a:gd name="T57" fmla="*/ 2884 h 4075"/>
                <a:gd name="T58" fmla="*/ 670 w 2421"/>
                <a:gd name="T59" fmla="*/ 2736 h 4075"/>
                <a:gd name="T60" fmla="*/ 652 w 2421"/>
                <a:gd name="T61" fmla="*/ 2586 h 4075"/>
                <a:gd name="T62" fmla="*/ 634 w 2421"/>
                <a:gd name="T63" fmla="*/ 2494 h 4075"/>
                <a:gd name="T64" fmla="*/ 604 w 2421"/>
                <a:gd name="T65" fmla="*/ 2365 h 4075"/>
                <a:gd name="T66" fmla="*/ 567 w 2421"/>
                <a:gd name="T67" fmla="*/ 2241 h 4075"/>
                <a:gd name="T68" fmla="*/ 522 w 2421"/>
                <a:gd name="T69" fmla="*/ 2119 h 4075"/>
                <a:gd name="T70" fmla="*/ 469 w 2421"/>
                <a:gd name="T71" fmla="*/ 2003 h 4075"/>
                <a:gd name="T72" fmla="*/ 411 w 2421"/>
                <a:gd name="T73" fmla="*/ 1890 h 4075"/>
                <a:gd name="T74" fmla="*/ 346 w 2421"/>
                <a:gd name="T75" fmla="*/ 1783 h 4075"/>
                <a:gd name="T76" fmla="*/ 276 w 2421"/>
                <a:gd name="T77" fmla="*/ 1678 h 4075"/>
                <a:gd name="T78" fmla="*/ 199 w 2421"/>
                <a:gd name="T79" fmla="*/ 1580 h 4075"/>
                <a:gd name="T80" fmla="*/ 117 w 2421"/>
                <a:gd name="T81" fmla="*/ 1486 h 4075"/>
                <a:gd name="T82" fmla="*/ 30 w 2421"/>
                <a:gd name="T83" fmla="*/ 1398 h 4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1" h="4075">
                  <a:moveTo>
                    <a:pt x="0" y="1370"/>
                  </a:moveTo>
                  <a:lnTo>
                    <a:pt x="1062" y="0"/>
                  </a:lnTo>
                  <a:lnTo>
                    <a:pt x="1062" y="0"/>
                  </a:lnTo>
                  <a:lnTo>
                    <a:pt x="1123" y="52"/>
                  </a:lnTo>
                  <a:lnTo>
                    <a:pt x="1182" y="105"/>
                  </a:lnTo>
                  <a:lnTo>
                    <a:pt x="1240" y="159"/>
                  </a:lnTo>
                  <a:lnTo>
                    <a:pt x="1299" y="214"/>
                  </a:lnTo>
                  <a:lnTo>
                    <a:pt x="1356" y="271"/>
                  </a:lnTo>
                  <a:lnTo>
                    <a:pt x="1410" y="330"/>
                  </a:lnTo>
                  <a:lnTo>
                    <a:pt x="1464" y="388"/>
                  </a:lnTo>
                  <a:lnTo>
                    <a:pt x="1517" y="449"/>
                  </a:lnTo>
                  <a:lnTo>
                    <a:pt x="1569" y="510"/>
                  </a:lnTo>
                  <a:lnTo>
                    <a:pt x="1619" y="573"/>
                  </a:lnTo>
                  <a:lnTo>
                    <a:pt x="1669" y="637"/>
                  </a:lnTo>
                  <a:lnTo>
                    <a:pt x="1717" y="702"/>
                  </a:lnTo>
                  <a:lnTo>
                    <a:pt x="1763" y="768"/>
                  </a:lnTo>
                  <a:lnTo>
                    <a:pt x="1808" y="835"/>
                  </a:lnTo>
                  <a:lnTo>
                    <a:pt x="1852" y="904"/>
                  </a:lnTo>
                  <a:lnTo>
                    <a:pt x="1894" y="973"/>
                  </a:lnTo>
                  <a:lnTo>
                    <a:pt x="1935" y="1043"/>
                  </a:lnTo>
                  <a:lnTo>
                    <a:pt x="1975" y="1114"/>
                  </a:lnTo>
                  <a:lnTo>
                    <a:pt x="2012" y="1187"/>
                  </a:lnTo>
                  <a:lnTo>
                    <a:pt x="2049" y="1260"/>
                  </a:lnTo>
                  <a:lnTo>
                    <a:pt x="2083" y="1335"/>
                  </a:lnTo>
                  <a:lnTo>
                    <a:pt x="2117" y="1411"/>
                  </a:lnTo>
                  <a:lnTo>
                    <a:pt x="2148" y="1488"/>
                  </a:lnTo>
                  <a:lnTo>
                    <a:pt x="2179" y="1564"/>
                  </a:lnTo>
                  <a:lnTo>
                    <a:pt x="2206" y="1643"/>
                  </a:lnTo>
                  <a:lnTo>
                    <a:pt x="2234" y="1722"/>
                  </a:lnTo>
                  <a:lnTo>
                    <a:pt x="2259" y="1801"/>
                  </a:lnTo>
                  <a:lnTo>
                    <a:pt x="2283" y="1883"/>
                  </a:lnTo>
                  <a:lnTo>
                    <a:pt x="2304" y="1964"/>
                  </a:lnTo>
                  <a:lnTo>
                    <a:pt x="2324" y="2048"/>
                  </a:lnTo>
                  <a:lnTo>
                    <a:pt x="2343" y="2131"/>
                  </a:lnTo>
                  <a:lnTo>
                    <a:pt x="2359" y="2216"/>
                  </a:lnTo>
                  <a:lnTo>
                    <a:pt x="2359" y="2216"/>
                  </a:lnTo>
                  <a:lnTo>
                    <a:pt x="2369" y="2276"/>
                  </a:lnTo>
                  <a:lnTo>
                    <a:pt x="2379" y="2337"/>
                  </a:lnTo>
                  <a:lnTo>
                    <a:pt x="2379" y="2337"/>
                  </a:lnTo>
                  <a:lnTo>
                    <a:pt x="2384" y="2373"/>
                  </a:lnTo>
                  <a:lnTo>
                    <a:pt x="2384" y="2373"/>
                  </a:lnTo>
                  <a:lnTo>
                    <a:pt x="2396" y="2462"/>
                  </a:lnTo>
                  <a:lnTo>
                    <a:pt x="2396" y="2462"/>
                  </a:lnTo>
                  <a:lnTo>
                    <a:pt x="2402" y="2524"/>
                  </a:lnTo>
                  <a:lnTo>
                    <a:pt x="2402" y="2524"/>
                  </a:lnTo>
                  <a:lnTo>
                    <a:pt x="2410" y="2607"/>
                  </a:lnTo>
                  <a:lnTo>
                    <a:pt x="2410" y="2607"/>
                  </a:lnTo>
                  <a:lnTo>
                    <a:pt x="2414" y="2664"/>
                  </a:lnTo>
                  <a:lnTo>
                    <a:pt x="2414" y="2664"/>
                  </a:lnTo>
                  <a:lnTo>
                    <a:pt x="2417" y="2736"/>
                  </a:lnTo>
                  <a:lnTo>
                    <a:pt x="2417" y="2736"/>
                  </a:lnTo>
                  <a:lnTo>
                    <a:pt x="2420" y="2781"/>
                  </a:lnTo>
                  <a:lnTo>
                    <a:pt x="2420" y="2781"/>
                  </a:lnTo>
                  <a:lnTo>
                    <a:pt x="2421" y="2842"/>
                  </a:lnTo>
                  <a:lnTo>
                    <a:pt x="2421" y="2903"/>
                  </a:lnTo>
                  <a:lnTo>
                    <a:pt x="2421" y="2903"/>
                  </a:lnTo>
                  <a:lnTo>
                    <a:pt x="2421" y="2913"/>
                  </a:lnTo>
                  <a:lnTo>
                    <a:pt x="2421" y="2913"/>
                  </a:lnTo>
                  <a:lnTo>
                    <a:pt x="2421" y="2977"/>
                  </a:lnTo>
                  <a:lnTo>
                    <a:pt x="2418" y="3041"/>
                  </a:lnTo>
                  <a:lnTo>
                    <a:pt x="2418" y="3041"/>
                  </a:lnTo>
                  <a:lnTo>
                    <a:pt x="2416" y="3106"/>
                  </a:lnTo>
                  <a:lnTo>
                    <a:pt x="2416" y="3106"/>
                  </a:lnTo>
                  <a:lnTo>
                    <a:pt x="2413" y="3139"/>
                  </a:lnTo>
                  <a:lnTo>
                    <a:pt x="2413" y="3139"/>
                  </a:lnTo>
                  <a:lnTo>
                    <a:pt x="2405" y="3247"/>
                  </a:lnTo>
                  <a:lnTo>
                    <a:pt x="2394" y="3353"/>
                  </a:lnTo>
                  <a:lnTo>
                    <a:pt x="2381" y="3457"/>
                  </a:lnTo>
                  <a:lnTo>
                    <a:pt x="2364" y="3562"/>
                  </a:lnTo>
                  <a:lnTo>
                    <a:pt x="2344" y="3666"/>
                  </a:lnTo>
                  <a:lnTo>
                    <a:pt x="2322" y="3769"/>
                  </a:lnTo>
                  <a:lnTo>
                    <a:pt x="2296" y="3871"/>
                  </a:lnTo>
                  <a:lnTo>
                    <a:pt x="2269" y="3972"/>
                  </a:lnTo>
                  <a:lnTo>
                    <a:pt x="2269" y="3972"/>
                  </a:lnTo>
                  <a:lnTo>
                    <a:pt x="2253" y="4024"/>
                  </a:lnTo>
                  <a:lnTo>
                    <a:pt x="2237" y="4075"/>
                  </a:lnTo>
                  <a:lnTo>
                    <a:pt x="640" y="3317"/>
                  </a:lnTo>
                  <a:lnTo>
                    <a:pt x="640" y="3317"/>
                  </a:lnTo>
                  <a:lnTo>
                    <a:pt x="649" y="3269"/>
                  </a:lnTo>
                  <a:lnTo>
                    <a:pt x="655" y="3221"/>
                  </a:lnTo>
                  <a:lnTo>
                    <a:pt x="662" y="3174"/>
                  </a:lnTo>
                  <a:lnTo>
                    <a:pt x="667" y="3126"/>
                  </a:lnTo>
                  <a:lnTo>
                    <a:pt x="673" y="3079"/>
                  </a:lnTo>
                  <a:lnTo>
                    <a:pt x="675" y="3030"/>
                  </a:lnTo>
                  <a:lnTo>
                    <a:pt x="677" y="2981"/>
                  </a:lnTo>
                  <a:lnTo>
                    <a:pt x="678" y="2933"/>
                  </a:lnTo>
                  <a:lnTo>
                    <a:pt x="678" y="2884"/>
                  </a:lnTo>
                  <a:lnTo>
                    <a:pt x="677" y="2834"/>
                  </a:lnTo>
                  <a:lnTo>
                    <a:pt x="674" y="2785"/>
                  </a:lnTo>
                  <a:lnTo>
                    <a:pt x="670" y="2736"/>
                  </a:lnTo>
                  <a:lnTo>
                    <a:pt x="665" y="2685"/>
                  </a:lnTo>
                  <a:lnTo>
                    <a:pt x="659" y="2636"/>
                  </a:lnTo>
                  <a:lnTo>
                    <a:pt x="652" y="2586"/>
                  </a:lnTo>
                  <a:lnTo>
                    <a:pt x="644" y="2537"/>
                  </a:lnTo>
                  <a:lnTo>
                    <a:pt x="644" y="2537"/>
                  </a:lnTo>
                  <a:lnTo>
                    <a:pt x="634" y="2494"/>
                  </a:lnTo>
                  <a:lnTo>
                    <a:pt x="625" y="2450"/>
                  </a:lnTo>
                  <a:lnTo>
                    <a:pt x="616" y="2408"/>
                  </a:lnTo>
                  <a:lnTo>
                    <a:pt x="604" y="2365"/>
                  </a:lnTo>
                  <a:lnTo>
                    <a:pt x="592" y="2323"/>
                  </a:lnTo>
                  <a:lnTo>
                    <a:pt x="580" y="2282"/>
                  </a:lnTo>
                  <a:lnTo>
                    <a:pt x="567" y="2241"/>
                  </a:lnTo>
                  <a:lnTo>
                    <a:pt x="552" y="2200"/>
                  </a:lnTo>
                  <a:lnTo>
                    <a:pt x="538" y="2159"/>
                  </a:lnTo>
                  <a:lnTo>
                    <a:pt x="522" y="2119"/>
                  </a:lnTo>
                  <a:lnTo>
                    <a:pt x="505" y="2081"/>
                  </a:lnTo>
                  <a:lnTo>
                    <a:pt x="487" y="2041"/>
                  </a:lnTo>
                  <a:lnTo>
                    <a:pt x="469" y="2003"/>
                  </a:lnTo>
                  <a:lnTo>
                    <a:pt x="450" y="1964"/>
                  </a:lnTo>
                  <a:lnTo>
                    <a:pt x="431" y="1927"/>
                  </a:lnTo>
                  <a:lnTo>
                    <a:pt x="411" y="1890"/>
                  </a:lnTo>
                  <a:lnTo>
                    <a:pt x="389" y="1854"/>
                  </a:lnTo>
                  <a:lnTo>
                    <a:pt x="368" y="1817"/>
                  </a:lnTo>
                  <a:lnTo>
                    <a:pt x="346" y="1783"/>
                  </a:lnTo>
                  <a:lnTo>
                    <a:pt x="323" y="1747"/>
                  </a:lnTo>
                  <a:lnTo>
                    <a:pt x="299" y="1713"/>
                  </a:lnTo>
                  <a:lnTo>
                    <a:pt x="276" y="1678"/>
                  </a:lnTo>
                  <a:lnTo>
                    <a:pt x="251" y="1645"/>
                  </a:lnTo>
                  <a:lnTo>
                    <a:pt x="225" y="1612"/>
                  </a:lnTo>
                  <a:lnTo>
                    <a:pt x="199" y="1580"/>
                  </a:lnTo>
                  <a:lnTo>
                    <a:pt x="172" y="1549"/>
                  </a:lnTo>
                  <a:lnTo>
                    <a:pt x="145" y="1517"/>
                  </a:lnTo>
                  <a:lnTo>
                    <a:pt x="117" y="1486"/>
                  </a:lnTo>
                  <a:lnTo>
                    <a:pt x="89" y="1456"/>
                  </a:lnTo>
                  <a:lnTo>
                    <a:pt x="60" y="1427"/>
                  </a:lnTo>
                  <a:lnTo>
                    <a:pt x="30" y="1398"/>
                  </a:lnTo>
                  <a:lnTo>
                    <a:pt x="0" y="1370"/>
                  </a:lnTo>
                  <a:lnTo>
                    <a:pt x="0" y="1370"/>
                  </a:lnTo>
                  <a:close/>
                </a:path>
              </a:pathLst>
            </a:custGeom>
            <a:solidFill>
              <a:srgbClr val="FAD9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 name="Freeform 12"/>
            <p:cNvSpPr>
              <a:spLocks noEditPoints="1"/>
            </p:cNvSpPr>
            <p:nvPr/>
          </p:nvSpPr>
          <p:spPr bwMode="auto">
            <a:xfrm>
              <a:off x="6331585" y="7126287"/>
              <a:ext cx="1984375" cy="1984375"/>
            </a:xfrm>
            <a:custGeom>
              <a:avLst/>
              <a:gdLst>
                <a:gd name="T0" fmla="*/ 1026 w 4997"/>
                <a:gd name="T1" fmla="*/ 3644 h 4999"/>
                <a:gd name="T2" fmla="*/ 1179 w 4997"/>
                <a:gd name="T3" fmla="*/ 3819 h 4999"/>
                <a:gd name="T4" fmla="*/ 1357 w 4997"/>
                <a:gd name="T5" fmla="*/ 3974 h 4999"/>
                <a:gd name="T6" fmla="*/ 1554 w 4997"/>
                <a:gd name="T7" fmla="*/ 4107 h 4999"/>
                <a:gd name="T8" fmla="*/ 2269 w 4997"/>
                <a:gd name="T9" fmla="*/ 4351 h 4999"/>
                <a:gd name="T10" fmla="*/ 2505 w 4997"/>
                <a:gd name="T11" fmla="*/ 4365 h 4999"/>
                <a:gd name="T12" fmla="*/ 2740 w 4997"/>
                <a:gd name="T13" fmla="*/ 4351 h 4999"/>
                <a:gd name="T14" fmla="*/ 2967 w 4997"/>
                <a:gd name="T15" fmla="*/ 4306 h 4999"/>
                <a:gd name="T16" fmla="*/ 3644 w 4997"/>
                <a:gd name="T17" fmla="*/ 3974 h 4999"/>
                <a:gd name="T18" fmla="*/ 3818 w 4997"/>
                <a:gd name="T19" fmla="*/ 3819 h 4999"/>
                <a:gd name="T20" fmla="*/ 3972 w 4997"/>
                <a:gd name="T21" fmla="*/ 3643 h 4999"/>
                <a:gd name="T22" fmla="*/ 4105 w 4997"/>
                <a:gd name="T23" fmla="*/ 3445 h 4999"/>
                <a:gd name="T24" fmla="*/ 4349 w 4997"/>
                <a:gd name="T25" fmla="*/ 2731 h 4999"/>
                <a:gd name="T26" fmla="*/ 4364 w 4997"/>
                <a:gd name="T27" fmla="*/ 2493 h 4999"/>
                <a:gd name="T28" fmla="*/ 4349 w 4997"/>
                <a:gd name="T29" fmla="*/ 2258 h 4999"/>
                <a:gd name="T30" fmla="*/ 4305 w 4997"/>
                <a:gd name="T31" fmla="*/ 2032 h 4999"/>
                <a:gd name="T32" fmla="*/ 3972 w 4997"/>
                <a:gd name="T33" fmla="*/ 1354 h 4999"/>
                <a:gd name="T34" fmla="*/ 3817 w 4997"/>
                <a:gd name="T35" fmla="*/ 1180 h 4999"/>
                <a:gd name="T36" fmla="*/ 3641 w 4997"/>
                <a:gd name="T37" fmla="*/ 1026 h 4999"/>
                <a:gd name="T38" fmla="*/ 3444 w 4997"/>
                <a:gd name="T39" fmla="*/ 892 h 4999"/>
                <a:gd name="T40" fmla="*/ 2729 w 4997"/>
                <a:gd name="T41" fmla="*/ 649 h 4999"/>
                <a:gd name="T42" fmla="*/ 2492 w 4997"/>
                <a:gd name="T43" fmla="*/ 634 h 4999"/>
                <a:gd name="T44" fmla="*/ 2258 w 4997"/>
                <a:gd name="T45" fmla="*/ 649 h 4999"/>
                <a:gd name="T46" fmla="*/ 2030 w 4997"/>
                <a:gd name="T47" fmla="*/ 693 h 4999"/>
                <a:gd name="T48" fmla="*/ 1353 w 4997"/>
                <a:gd name="T49" fmla="*/ 1026 h 4999"/>
                <a:gd name="T50" fmla="*/ 1179 w 4997"/>
                <a:gd name="T51" fmla="*/ 1180 h 4999"/>
                <a:gd name="T52" fmla="*/ 1025 w 4997"/>
                <a:gd name="T53" fmla="*/ 1357 h 4999"/>
                <a:gd name="T54" fmla="*/ 892 w 4997"/>
                <a:gd name="T55" fmla="*/ 1555 h 4999"/>
                <a:gd name="T56" fmla="*/ 650 w 4997"/>
                <a:gd name="T57" fmla="*/ 2269 h 4999"/>
                <a:gd name="T58" fmla="*/ 634 w 4997"/>
                <a:gd name="T59" fmla="*/ 2506 h 4999"/>
                <a:gd name="T60" fmla="*/ 649 w 4997"/>
                <a:gd name="T61" fmla="*/ 2740 h 4999"/>
                <a:gd name="T62" fmla="*/ 692 w 4997"/>
                <a:gd name="T63" fmla="*/ 2969 h 4999"/>
                <a:gd name="T64" fmla="*/ 1801 w 4997"/>
                <a:gd name="T65" fmla="*/ 2168 h 4999"/>
                <a:gd name="T66" fmla="*/ 1903 w 4997"/>
                <a:gd name="T67" fmla="*/ 2007 h 4999"/>
                <a:gd name="T68" fmla="*/ 2040 w 4997"/>
                <a:gd name="T69" fmla="*/ 1878 h 4999"/>
                <a:gd name="T70" fmla="*/ 2200 w 4997"/>
                <a:gd name="T71" fmla="*/ 1787 h 4999"/>
                <a:gd name="T72" fmla="*/ 2378 w 4997"/>
                <a:gd name="T73" fmla="*/ 1737 h 4999"/>
                <a:gd name="T74" fmla="*/ 2566 w 4997"/>
                <a:gd name="T75" fmla="*/ 1730 h 4999"/>
                <a:gd name="T76" fmla="*/ 2756 w 4997"/>
                <a:gd name="T77" fmla="*/ 1771 h 4999"/>
                <a:gd name="T78" fmla="*/ 2897 w 4997"/>
                <a:gd name="T79" fmla="*/ 1839 h 4999"/>
                <a:gd name="T80" fmla="*/ 3045 w 4997"/>
                <a:gd name="T81" fmla="*/ 1955 h 4999"/>
                <a:gd name="T82" fmla="*/ 3161 w 4997"/>
                <a:gd name="T83" fmla="*/ 2102 h 4999"/>
                <a:gd name="T84" fmla="*/ 3236 w 4997"/>
                <a:gd name="T85" fmla="*/ 2270 h 4999"/>
                <a:gd name="T86" fmla="*/ 3269 w 4997"/>
                <a:gd name="T87" fmla="*/ 2454 h 4999"/>
                <a:gd name="T88" fmla="*/ 3257 w 4997"/>
                <a:gd name="T89" fmla="*/ 2643 h 4999"/>
                <a:gd name="T90" fmla="*/ 3212 w 4997"/>
                <a:gd name="T91" fmla="*/ 2794 h 4999"/>
                <a:gd name="T92" fmla="*/ 3117 w 4997"/>
                <a:gd name="T93" fmla="*/ 2962 h 4999"/>
                <a:gd name="T94" fmla="*/ 2987 w 4997"/>
                <a:gd name="T95" fmla="*/ 3097 h 4999"/>
                <a:gd name="T96" fmla="*/ 2831 w 4997"/>
                <a:gd name="T97" fmla="*/ 3197 h 4999"/>
                <a:gd name="T98" fmla="*/ 2655 w 4997"/>
                <a:gd name="T99" fmla="*/ 3256 h 4999"/>
                <a:gd name="T100" fmla="*/ 2468 w 4997"/>
                <a:gd name="T101" fmla="*/ 3272 h 4999"/>
                <a:gd name="T102" fmla="*/ 2278 w 4997"/>
                <a:gd name="T103" fmla="*/ 3240 h 4999"/>
                <a:gd name="T104" fmla="*/ 2132 w 4997"/>
                <a:gd name="T105" fmla="*/ 3179 h 4999"/>
                <a:gd name="T106" fmla="*/ 1977 w 4997"/>
                <a:gd name="T107" fmla="*/ 3070 h 4999"/>
                <a:gd name="T108" fmla="*/ 1857 w 4997"/>
                <a:gd name="T109" fmla="*/ 2929 h 4999"/>
                <a:gd name="T110" fmla="*/ 1774 w 4997"/>
                <a:gd name="T111" fmla="*/ 2764 h 4999"/>
                <a:gd name="T112" fmla="*/ 1731 w 4997"/>
                <a:gd name="T113" fmla="*/ 2583 h 4999"/>
                <a:gd name="T114" fmla="*/ 1734 w 4997"/>
                <a:gd name="T115" fmla="*/ 2393 h 4999"/>
                <a:gd name="T116" fmla="*/ 1771 w 4997"/>
                <a:gd name="T117" fmla="*/ 2242 h 4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97" h="4999">
                  <a:moveTo>
                    <a:pt x="66" y="3267"/>
                  </a:moveTo>
                  <a:lnTo>
                    <a:pt x="372" y="3905"/>
                  </a:lnTo>
                  <a:lnTo>
                    <a:pt x="997" y="3607"/>
                  </a:lnTo>
                  <a:lnTo>
                    <a:pt x="997" y="3607"/>
                  </a:lnTo>
                  <a:lnTo>
                    <a:pt x="1026" y="3644"/>
                  </a:lnTo>
                  <a:lnTo>
                    <a:pt x="1055" y="3681"/>
                  </a:lnTo>
                  <a:lnTo>
                    <a:pt x="1084" y="3717"/>
                  </a:lnTo>
                  <a:lnTo>
                    <a:pt x="1116" y="3751"/>
                  </a:lnTo>
                  <a:lnTo>
                    <a:pt x="1148" y="3786"/>
                  </a:lnTo>
                  <a:lnTo>
                    <a:pt x="1179" y="3819"/>
                  </a:lnTo>
                  <a:lnTo>
                    <a:pt x="1214" y="3852"/>
                  </a:lnTo>
                  <a:lnTo>
                    <a:pt x="1248" y="3884"/>
                  </a:lnTo>
                  <a:lnTo>
                    <a:pt x="1284" y="3914"/>
                  </a:lnTo>
                  <a:lnTo>
                    <a:pt x="1320" y="3944"/>
                  </a:lnTo>
                  <a:lnTo>
                    <a:pt x="1357" y="3974"/>
                  </a:lnTo>
                  <a:lnTo>
                    <a:pt x="1395" y="4001"/>
                  </a:lnTo>
                  <a:lnTo>
                    <a:pt x="1434" y="4029"/>
                  </a:lnTo>
                  <a:lnTo>
                    <a:pt x="1473" y="4056"/>
                  </a:lnTo>
                  <a:lnTo>
                    <a:pt x="1513" y="4082"/>
                  </a:lnTo>
                  <a:lnTo>
                    <a:pt x="1554" y="4107"/>
                  </a:lnTo>
                  <a:lnTo>
                    <a:pt x="1322" y="4762"/>
                  </a:lnTo>
                  <a:lnTo>
                    <a:pt x="1989" y="4999"/>
                  </a:lnTo>
                  <a:lnTo>
                    <a:pt x="2221" y="4344"/>
                  </a:lnTo>
                  <a:lnTo>
                    <a:pt x="2221" y="4344"/>
                  </a:lnTo>
                  <a:lnTo>
                    <a:pt x="2269" y="4351"/>
                  </a:lnTo>
                  <a:lnTo>
                    <a:pt x="2316" y="4356"/>
                  </a:lnTo>
                  <a:lnTo>
                    <a:pt x="2364" y="4360"/>
                  </a:lnTo>
                  <a:lnTo>
                    <a:pt x="2412" y="4363"/>
                  </a:lnTo>
                  <a:lnTo>
                    <a:pt x="2458" y="4364"/>
                  </a:lnTo>
                  <a:lnTo>
                    <a:pt x="2505" y="4365"/>
                  </a:lnTo>
                  <a:lnTo>
                    <a:pt x="2553" y="4364"/>
                  </a:lnTo>
                  <a:lnTo>
                    <a:pt x="2599" y="4363"/>
                  </a:lnTo>
                  <a:lnTo>
                    <a:pt x="2646" y="4360"/>
                  </a:lnTo>
                  <a:lnTo>
                    <a:pt x="2693" y="4356"/>
                  </a:lnTo>
                  <a:lnTo>
                    <a:pt x="2740" y="4351"/>
                  </a:lnTo>
                  <a:lnTo>
                    <a:pt x="2786" y="4344"/>
                  </a:lnTo>
                  <a:lnTo>
                    <a:pt x="2831" y="4336"/>
                  </a:lnTo>
                  <a:lnTo>
                    <a:pt x="2877" y="4327"/>
                  </a:lnTo>
                  <a:lnTo>
                    <a:pt x="2922" y="4318"/>
                  </a:lnTo>
                  <a:lnTo>
                    <a:pt x="2967" y="4306"/>
                  </a:lnTo>
                  <a:lnTo>
                    <a:pt x="3266" y="4932"/>
                  </a:lnTo>
                  <a:lnTo>
                    <a:pt x="3904" y="4627"/>
                  </a:lnTo>
                  <a:lnTo>
                    <a:pt x="3608" y="4003"/>
                  </a:lnTo>
                  <a:lnTo>
                    <a:pt x="3608" y="4003"/>
                  </a:lnTo>
                  <a:lnTo>
                    <a:pt x="3644" y="3974"/>
                  </a:lnTo>
                  <a:lnTo>
                    <a:pt x="3681" y="3944"/>
                  </a:lnTo>
                  <a:lnTo>
                    <a:pt x="3715" y="3915"/>
                  </a:lnTo>
                  <a:lnTo>
                    <a:pt x="3751" y="3884"/>
                  </a:lnTo>
                  <a:lnTo>
                    <a:pt x="3784" y="3852"/>
                  </a:lnTo>
                  <a:lnTo>
                    <a:pt x="3818" y="3819"/>
                  </a:lnTo>
                  <a:lnTo>
                    <a:pt x="3850" y="3786"/>
                  </a:lnTo>
                  <a:lnTo>
                    <a:pt x="3882" y="3751"/>
                  </a:lnTo>
                  <a:lnTo>
                    <a:pt x="3912" y="3715"/>
                  </a:lnTo>
                  <a:lnTo>
                    <a:pt x="3943" y="3680"/>
                  </a:lnTo>
                  <a:lnTo>
                    <a:pt x="3972" y="3643"/>
                  </a:lnTo>
                  <a:lnTo>
                    <a:pt x="4001" y="3604"/>
                  </a:lnTo>
                  <a:lnTo>
                    <a:pt x="4029" y="3566"/>
                  </a:lnTo>
                  <a:lnTo>
                    <a:pt x="4055" y="3526"/>
                  </a:lnTo>
                  <a:lnTo>
                    <a:pt x="4080" y="3486"/>
                  </a:lnTo>
                  <a:lnTo>
                    <a:pt x="4105" y="3445"/>
                  </a:lnTo>
                  <a:lnTo>
                    <a:pt x="4761" y="3677"/>
                  </a:lnTo>
                  <a:lnTo>
                    <a:pt x="4997" y="3010"/>
                  </a:lnTo>
                  <a:lnTo>
                    <a:pt x="4342" y="2778"/>
                  </a:lnTo>
                  <a:lnTo>
                    <a:pt x="4342" y="2778"/>
                  </a:lnTo>
                  <a:lnTo>
                    <a:pt x="4349" y="2731"/>
                  </a:lnTo>
                  <a:lnTo>
                    <a:pt x="4354" y="2683"/>
                  </a:lnTo>
                  <a:lnTo>
                    <a:pt x="4358" y="2635"/>
                  </a:lnTo>
                  <a:lnTo>
                    <a:pt x="4361" y="2588"/>
                  </a:lnTo>
                  <a:lnTo>
                    <a:pt x="4364" y="2540"/>
                  </a:lnTo>
                  <a:lnTo>
                    <a:pt x="4364" y="2493"/>
                  </a:lnTo>
                  <a:lnTo>
                    <a:pt x="4364" y="2445"/>
                  </a:lnTo>
                  <a:lnTo>
                    <a:pt x="4361" y="2399"/>
                  </a:lnTo>
                  <a:lnTo>
                    <a:pt x="4358" y="2352"/>
                  </a:lnTo>
                  <a:lnTo>
                    <a:pt x="4354" y="2305"/>
                  </a:lnTo>
                  <a:lnTo>
                    <a:pt x="4349" y="2258"/>
                  </a:lnTo>
                  <a:lnTo>
                    <a:pt x="4342" y="2213"/>
                  </a:lnTo>
                  <a:lnTo>
                    <a:pt x="4336" y="2167"/>
                  </a:lnTo>
                  <a:lnTo>
                    <a:pt x="4326" y="2122"/>
                  </a:lnTo>
                  <a:lnTo>
                    <a:pt x="4317" y="2077"/>
                  </a:lnTo>
                  <a:lnTo>
                    <a:pt x="4305" y="2032"/>
                  </a:lnTo>
                  <a:lnTo>
                    <a:pt x="4931" y="1731"/>
                  </a:lnTo>
                  <a:lnTo>
                    <a:pt x="4627" y="1094"/>
                  </a:lnTo>
                  <a:lnTo>
                    <a:pt x="4000" y="1391"/>
                  </a:lnTo>
                  <a:lnTo>
                    <a:pt x="4000" y="1391"/>
                  </a:lnTo>
                  <a:lnTo>
                    <a:pt x="3972" y="1354"/>
                  </a:lnTo>
                  <a:lnTo>
                    <a:pt x="3943" y="1317"/>
                  </a:lnTo>
                  <a:lnTo>
                    <a:pt x="3912" y="1283"/>
                  </a:lnTo>
                  <a:lnTo>
                    <a:pt x="3882" y="1247"/>
                  </a:lnTo>
                  <a:lnTo>
                    <a:pt x="3850" y="1213"/>
                  </a:lnTo>
                  <a:lnTo>
                    <a:pt x="3817" y="1180"/>
                  </a:lnTo>
                  <a:lnTo>
                    <a:pt x="3784" y="1148"/>
                  </a:lnTo>
                  <a:lnTo>
                    <a:pt x="3749" y="1116"/>
                  </a:lnTo>
                  <a:lnTo>
                    <a:pt x="3714" y="1084"/>
                  </a:lnTo>
                  <a:lnTo>
                    <a:pt x="3678" y="1055"/>
                  </a:lnTo>
                  <a:lnTo>
                    <a:pt x="3641" y="1026"/>
                  </a:lnTo>
                  <a:lnTo>
                    <a:pt x="3603" y="997"/>
                  </a:lnTo>
                  <a:lnTo>
                    <a:pt x="3564" y="969"/>
                  </a:lnTo>
                  <a:lnTo>
                    <a:pt x="3524" y="943"/>
                  </a:lnTo>
                  <a:lnTo>
                    <a:pt x="3485" y="918"/>
                  </a:lnTo>
                  <a:lnTo>
                    <a:pt x="3444" y="892"/>
                  </a:lnTo>
                  <a:lnTo>
                    <a:pt x="3675" y="237"/>
                  </a:lnTo>
                  <a:lnTo>
                    <a:pt x="3008" y="0"/>
                  </a:lnTo>
                  <a:lnTo>
                    <a:pt x="2777" y="655"/>
                  </a:lnTo>
                  <a:lnTo>
                    <a:pt x="2777" y="655"/>
                  </a:lnTo>
                  <a:lnTo>
                    <a:pt x="2729" y="649"/>
                  </a:lnTo>
                  <a:lnTo>
                    <a:pt x="2681" y="644"/>
                  </a:lnTo>
                  <a:lnTo>
                    <a:pt x="2634" y="640"/>
                  </a:lnTo>
                  <a:lnTo>
                    <a:pt x="2586" y="637"/>
                  </a:lnTo>
                  <a:lnTo>
                    <a:pt x="2539" y="634"/>
                  </a:lnTo>
                  <a:lnTo>
                    <a:pt x="2492" y="634"/>
                  </a:lnTo>
                  <a:lnTo>
                    <a:pt x="2445" y="634"/>
                  </a:lnTo>
                  <a:lnTo>
                    <a:pt x="2398" y="636"/>
                  </a:lnTo>
                  <a:lnTo>
                    <a:pt x="2351" y="640"/>
                  </a:lnTo>
                  <a:lnTo>
                    <a:pt x="2304" y="644"/>
                  </a:lnTo>
                  <a:lnTo>
                    <a:pt x="2258" y="649"/>
                  </a:lnTo>
                  <a:lnTo>
                    <a:pt x="2212" y="655"/>
                  </a:lnTo>
                  <a:lnTo>
                    <a:pt x="2167" y="663"/>
                  </a:lnTo>
                  <a:lnTo>
                    <a:pt x="2120" y="671"/>
                  </a:lnTo>
                  <a:lnTo>
                    <a:pt x="2075" y="682"/>
                  </a:lnTo>
                  <a:lnTo>
                    <a:pt x="2030" y="693"/>
                  </a:lnTo>
                  <a:lnTo>
                    <a:pt x="1731" y="66"/>
                  </a:lnTo>
                  <a:lnTo>
                    <a:pt x="1092" y="371"/>
                  </a:lnTo>
                  <a:lnTo>
                    <a:pt x="1390" y="998"/>
                  </a:lnTo>
                  <a:lnTo>
                    <a:pt x="1390" y="998"/>
                  </a:lnTo>
                  <a:lnTo>
                    <a:pt x="1353" y="1026"/>
                  </a:lnTo>
                  <a:lnTo>
                    <a:pt x="1317" y="1055"/>
                  </a:lnTo>
                  <a:lnTo>
                    <a:pt x="1281" y="1084"/>
                  </a:lnTo>
                  <a:lnTo>
                    <a:pt x="1247" y="1116"/>
                  </a:lnTo>
                  <a:lnTo>
                    <a:pt x="1213" y="1148"/>
                  </a:lnTo>
                  <a:lnTo>
                    <a:pt x="1179" y="1180"/>
                  </a:lnTo>
                  <a:lnTo>
                    <a:pt x="1146" y="1214"/>
                  </a:lnTo>
                  <a:lnTo>
                    <a:pt x="1115" y="1248"/>
                  </a:lnTo>
                  <a:lnTo>
                    <a:pt x="1084" y="1283"/>
                  </a:lnTo>
                  <a:lnTo>
                    <a:pt x="1054" y="1320"/>
                  </a:lnTo>
                  <a:lnTo>
                    <a:pt x="1025" y="1357"/>
                  </a:lnTo>
                  <a:lnTo>
                    <a:pt x="997" y="1395"/>
                  </a:lnTo>
                  <a:lnTo>
                    <a:pt x="969" y="1434"/>
                  </a:lnTo>
                  <a:lnTo>
                    <a:pt x="943" y="1473"/>
                  </a:lnTo>
                  <a:lnTo>
                    <a:pt x="917" y="1513"/>
                  </a:lnTo>
                  <a:lnTo>
                    <a:pt x="892" y="1555"/>
                  </a:lnTo>
                  <a:lnTo>
                    <a:pt x="236" y="1323"/>
                  </a:lnTo>
                  <a:lnTo>
                    <a:pt x="0" y="1990"/>
                  </a:lnTo>
                  <a:lnTo>
                    <a:pt x="657" y="2221"/>
                  </a:lnTo>
                  <a:lnTo>
                    <a:pt x="657" y="2221"/>
                  </a:lnTo>
                  <a:lnTo>
                    <a:pt x="650" y="2269"/>
                  </a:lnTo>
                  <a:lnTo>
                    <a:pt x="643" y="2316"/>
                  </a:lnTo>
                  <a:lnTo>
                    <a:pt x="639" y="2364"/>
                  </a:lnTo>
                  <a:lnTo>
                    <a:pt x="637" y="2412"/>
                  </a:lnTo>
                  <a:lnTo>
                    <a:pt x="636" y="2459"/>
                  </a:lnTo>
                  <a:lnTo>
                    <a:pt x="634" y="2506"/>
                  </a:lnTo>
                  <a:lnTo>
                    <a:pt x="634" y="2553"/>
                  </a:lnTo>
                  <a:lnTo>
                    <a:pt x="637" y="2600"/>
                  </a:lnTo>
                  <a:lnTo>
                    <a:pt x="639" y="2647"/>
                  </a:lnTo>
                  <a:lnTo>
                    <a:pt x="643" y="2694"/>
                  </a:lnTo>
                  <a:lnTo>
                    <a:pt x="649" y="2740"/>
                  </a:lnTo>
                  <a:lnTo>
                    <a:pt x="655" y="2786"/>
                  </a:lnTo>
                  <a:lnTo>
                    <a:pt x="663" y="2833"/>
                  </a:lnTo>
                  <a:lnTo>
                    <a:pt x="671" y="2878"/>
                  </a:lnTo>
                  <a:lnTo>
                    <a:pt x="682" y="2924"/>
                  </a:lnTo>
                  <a:lnTo>
                    <a:pt x="692" y="2969"/>
                  </a:lnTo>
                  <a:lnTo>
                    <a:pt x="66" y="3267"/>
                  </a:lnTo>
                  <a:close/>
                  <a:moveTo>
                    <a:pt x="1771" y="2242"/>
                  </a:moveTo>
                  <a:lnTo>
                    <a:pt x="1771" y="2242"/>
                  </a:lnTo>
                  <a:lnTo>
                    <a:pt x="1786" y="2205"/>
                  </a:lnTo>
                  <a:lnTo>
                    <a:pt x="1801" y="2168"/>
                  </a:lnTo>
                  <a:lnTo>
                    <a:pt x="1819" y="2134"/>
                  </a:lnTo>
                  <a:lnTo>
                    <a:pt x="1838" y="2101"/>
                  </a:lnTo>
                  <a:lnTo>
                    <a:pt x="1858" y="2068"/>
                  </a:lnTo>
                  <a:lnTo>
                    <a:pt x="1881" y="2037"/>
                  </a:lnTo>
                  <a:lnTo>
                    <a:pt x="1903" y="2007"/>
                  </a:lnTo>
                  <a:lnTo>
                    <a:pt x="1928" y="1979"/>
                  </a:lnTo>
                  <a:lnTo>
                    <a:pt x="1955" y="1951"/>
                  </a:lnTo>
                  <a:lnTo>
                    <a:pt x="1981" y="1926"/>
                  </a:lnTo>
                  <a:lnTo>
                    <a:pt x="2011" y="1901"/>
                  </a:lnTo>
                  <a:lnTo>
                    <a:pt x="2040" y="1878"/>
                  </a:lnTo>
                  <a:lnTo>
                    <a:pt x="2070" y="1857"/>
                  </a:lnTo>
                  <a:lnTo>
                    <a:pt x="2102" y="1837"/>
                  </a:lnTo>
                  <a:lnTo>
                    <a:pt x="2134" y="1819"/>
                  </a:lnTo>
                  <a:lnTo>
                    <a:pt x="2167" y="1803"/>
                  </a:lnTo>
                  <a:lnTo>
                    <a:pt x="2200" y="1787"/>
                  </a:lnTo>
                  <a:lnTo>
                    <a:pt x="2234" y="1774"/>
                  </a:lnTo>
                  <a:lnTo>
                    <a:pt x="2270" y="1762"/>
                  </a:lnTo>
                  <a:lnTo>
                    <a:pt x="2306" y="1751"/>
                  </a:lnTo>
                  <a:lnTo>
                    <a:pt x="2341" y="1743"/>
                  </a:lnTo>
                  <a:lnTo>
                    <a:pt x="2378" y="1737"/>
                  </a:lnTo>
                  <a:lnTo>
                    <a:pt x="2415" y="1731"/>
                  </a:lnTo>
                  <a:lnTo>
                    <a:pt x="2453" y="1729"/>
                  </a:lnTo>
                  <a:lnTo>
                    <a:pt x="2491" y="1728"/>
                  </a:lnTo>
                  <a:lnTo>
                    <a:pt x="2528" y="1728"/>
                  </a:lnTo>
                  <a:lnTo>
                    <a:pt x="2566" y="1730"/>
                  </a:lnTo>
                  <a:lnTo>
                    <a:pt x="2605" y="1734"/>
                  </a:lnTo>
                  <a:lnTo>
                    <a:pt x="2642" y="1741"/>
                  </a:lnTo>
                  <a:lnTo>
                    <a:pt x="2680" y="1749"/>
                  </a:lnTo>
                  <a:lnTo>
                    <a:pt x="2719" y="1759"/>
                  </a:lnTo>
                  <a:lnTo>
                    <a:pt x="2756" y="1771"/>
                  </a:lnTo>
                  <a:lnTo>
                    <a:pt x="2756" y="1771"/>
                  </a:lnTo>
                  <a:lnTo>
                    <a:pt x="2793" y="1786"/>
                  </a:lnTo>
                  <a:lnTo>
                    <a:pt x="2828" y="1802"/>
                  </a:lnTo>
                  <a:lnTo>
                    <a:pt x="2864" y="1819"/>
                  </a:lnTo>
                  <a:lnTo>
                    <a:pt x="2897" y="1839"/>
                  </a:lnTo>
                  <a:lnTo>
                    <a:pt x="2929" y="1859"/>
                  </a:lnTo>
                  <a:lnTo>
                    <a:pt x="2961" y="1881"/>
                  </a:lnTo>
                  <a:lnTo>
                    <a:pt x="2990" y="1905"/>
                  </a:lnTo>
                  <a:lnTo>
                    <a:pt x="3019" y="1929"/>
                  </a:lnTo>
                  <a:lnTo>
                    <a:pt x="3045" y="1955"/>
                  </a:lnTo>
                  <a:lnTo>
                    <a:pt x="3072" y="1983"/>
                  </a:lnTo>
                  <a:lnTo>
                    <a:pt x="3096" y="2011"/>
                  </a:lnTo>
                  <a:lnTo>
                    <a:pt x="3118" y="2040"/>
                  </a:lnTo>
                  <a:lnTo>
                    <a:pt x="3141" y="2070"/>
                  </a:lnTo>
                  <a:lnTo>
                    <a:pt x="3161" y="2102"/>
                  </a:lnTo>
                  <a:lnTo>
                    <a:pt x="3178" y="2134"/>
                  </a:lnTo>
                  <a:lnTo>
                    <a:pt x="3195" y="2167"/>
                  </a:lnTo>
                  <a:lnTo>
                    <a:pt x="3211" y="2201"/>
                  </a:lnTo>
                  <a:lnTo>
                    <a:pt x="3224" y="2236"/>
                  </a:lnTo>
                  <a:lnTo>
                    <a:pt x="3236" y="2270"/>
                  </a:lnTo>
                  <a:lnTo>
                    <a:pt x="3247" y="2306"/>
                  </a:lnTo>
                  <a:lnTo>
                    <a:pt x="3255" y="2343"/>
                  </a:lnTo>
                  <a:lnTo>
                    <a:pt x="3261" y="2379"/>
                  </a:lnTo>
                  <a:lnTo>
                    <a:pt x="3266" y="2416"/>
                  </a:lnTo>
                  <a:lnTo>
                    <a:pt x="3269" y="2454"/>
                  </a:lnTo>
                  <a:lnTo>
                    <a:pt x="3270" y="2491"/>
                  </a:lnTo>
                  <a:lnTo>
                    <a:pt x="3270" y="2530"/>
                  </a:lnTo>
                  <a:lnTo>
                    <a:pt x="3268" y="2568"/>
                  </a:lnTo>
                  <a:lnTo>
                    <a:pt x="3264" y="2605"/>
                  </a:lnTo>
                  <a:lnTo>
                    <a:pt x="3257" y="2643"/>
                  </a:lnTo>
                  <a:lnTo>
                    <a:pt x="3249" y="2682"/>
                  </a:lnTo>
                  <a:lnTo>
                    <a:pt x="3239" y="2720"/>
                  </a:lnTo>
                  <a:lnTo>
                    <a:pt x="3227" y="2757"/>
                  </a:lnTo>
                  <a:lnTo>
                    <a:pt x="3227" y="2757"/>
                  </a:lnTo>
                  <a:lnTo>
                    <a:pt x="3212" y="2794"/>
                  </a:lnTo>
                  <a:lnTo>
                    <a:pt x="3196" y="2830"/>
                  </a:lnTo>
                  <a:lnTo>
                    <a:pt x="3179" y="2866"/>
                  </a:lnTo>
                  <a:lnTo>
                    <a:pt x="3159" y="2899"/>
                  </a:lnTo>
                  <a:lnTo>
                    <a:pt x="3139" y="2932"/>
                  </a:lnTo>
                  <a:lnTo>
                    <a:pt x="3117" y="2962"/>
                  </a:lnTo>
                  <a:lnTo>
                    <a:pt x="3093" y="2993"/>
                  </a:lnTo>
                  <a:lnTo>
                    <a:pt x="3069" y="3021"/>
                  </a:lnTo>
                  <a:lnTo>
                    <a:pt x="3043" y="3048"/>
                  </a:lnTo>
                  <a:lnTo>
                    <a:pt x="3015" y="3074"/>
                  </a:lnTo>
                  <a:lnTo>
                    <a:pt x="2987" y="3097"/>
                  </a:lnTo>
                  <a:lnTo>
                    <a:pt x="2958" y="3120"/>
                  </a:lnTo>
                  <a:lnTo>
                    <a:pt x="2928" y="3142"/>
                  </a:lnTo>
                  <a:lnTo>
                    <a:pt x="2896" y="3162"/>
                  </a:lnTo>
                  <a:lnTo>
                    <a:pt x="2864" y="3179"/>
                  </a:lnTo>
                  <a:lnTo>
                    <a:pt x="2831" y="3197"/>
                  </a:lnTo>
                  <a:lnTo>
                    <a:pt x="2797" y="3212"/>
                  </a:lnTo>
                  <a:lnTo>
                    <a:pt x="2762" y="3226"/>
                  </a:lnTo>
                  <a:lnTo>
                    <a:pt x="2726" y="3238"/>
                  </a:lnTo>
                  <a:lnTo>
                    <a:pt x="2691" y="3247"/>
                  </a:lnTo>
                  <a:lnTo>
                    <a:pt x="2655" y="3256"/>
                  </a:lnTo>
                  <a:lnTo>
                    <a:pt x="2618" y="3263"/>
                  </a:lnTo>
                  <a:lnTo>
                    <a:pt x="2581" y="3268"/>
                  </a:lnTo>
                  <a:lnTo>
                    <a:pt x="2544" y="3271"/>
                  </a:lnTo>
                  <a:lnTo>
                    <a:pt x="2505" y="3272"/>
                  </a:lnTo>
                  <a:lnTo>
                    <a:pt x="2468" y="3272"/>
                  </a:lnTo>
                  <a:lnTo>
                    <a:pt x="2430" y="3269"/>
                  </a:lnTo>
                  <a:lnTo>
                    <a:pt x="2392" y="3264"/>
                  </a:lnTo>
                  <a:lnTo>
                    <a:pt x="2355" y="3259"/>
                  </a:lnTo>
                  <a:lnTo>
                    <a:pt x="2316" y="3250"/>
                  </a:lnTo>
                  <a:lnTo>
                    <a:pt x="2278" y="3240"/>
                  </a:lnTo>
                  <a:lnTo>
                    <a:pt x="2241" y="3227"/>
                  </a:lnTo>
                  <a:lnTo>
                    <a:pt x="2241" y="3227"/>
                  </a:lnTo>
                  <a:lnTo>
                    <a:pt x="2204" y="3214"/>
                  </a:lnTo>
                  <a:lnTo>
                    <a:pt x="2168" y="3198"/>
                  </a:lnTo>
                  <a:lnTo>
                    <a:pt x="2132" y="3179"/>
                  </a:lnTo>
                  <a:lnTo>
                    <a:pt x="2099" y="3161"/>
                  </a:lnTo>
                  <a:lnTo>
                    <a:pt x="2067" y="3140"/>
                  </a:lnTo>
                  <a:lnTo>
                    <a:pt x="2036" y="3119"/>
                  </a:lnTo>
                  <a:lnTo>
                    <a:pt x="2007" y="3095"/>
                  </a:lnTo>
                  <a:lnTo>
                    <a:pt x="1977" y="3070"/>
                  </a:lnTo>
                  <a:lnTo>
                    <a:pt x="1951" y="3044"/>
                  </a:lnTo>
                  <a:lnTo>
                    <a:pt x="1924" y="3017"/>
                  </a:lnTo>
                  <a:lnTo>
                    <a:pt x="1901" y="2989"/>
                  </a:lnTo>
                  <a:lnTo>
                    <a:pt x="1878" y="2960"/>
                  </a:lnTo>
                  <a:lnTo>
                    <a:pt x="1857" y="2929"/>
                  </a:lnTo>
                  <a:lnTo>
                    <a:pt x="1837" y="2898"/>
                  </a:lnTo>
                  <a:lnTo>
                    <a:pt x="1819" y="2866"/>
                  </a:lnTo>
                  <a:lnTo>
                    <a:pt x="1801" y="2833"/>
                  </a:lnTo>
                  <a:lnTo>
                    <a:pt x="1787" y="2798"/>
                  </a:lnTo>
                  <a:lnTo>
                    <a:pt x="1774" y="2764"/>
                  </a:lnTo>
                  <a:lnTo>
                    <a:pt x="1762" y="2728"/>
                  </a:lnTo>
                  <a:lnTo>
                    <a:pt x="1751" y="2692"/>
                  </a:lnTo>
                  <a:lnTo>
                    <a:pt x="1743" y="2657"/>
                  </a:lnTo>
                  <a:lnTo>
                    <a:pt x="1737" y="2620"/>
                  </a:lnTo>
                  <a:lnTo>
                    <a:pt x="1731" y="2583"/>
                  </a:lnTo>
                  <a:lnTo>
                    <a:pt x="1727" y="2545"/>
                  </a:lnTo>
                  <a:lnTo>
                    <a:pt x="1726" y="2508"/>
                  </a:lnTo>
                  <a:lnTo>
                    <a:pt x="1727" y="2470"/>
                  </a:lnTo>
                  <a:lnTo>
                    <a:pt x="1730" y="2432"/>
                  </a:lnTo>
                  <a:lnTo>
                    <a:pt x="1734" y="2393"/>
                  </a:lnTo>
                  <a:lnTo>
                    <a:pt x="1741" y="2356"/>
                  </a:lnTo>
                  <a:lnTo>
                    <a:pt x="1748" y="2318"/>
                  </a:lnTo>
                  <a:lnTo>
                    <a:pt x="1759" y="2279"/>
                  </a:lnTo>
                  <a:lnTo>
                    <a:pt x="1771" y="2242"/>
                  </a:lnTo>
                  <a:lnTo>
                    <a:pt x="1771" y="2242"/>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4" name="Freeform 13"/>
            <p:cNvSpPr>
              <a:spLocks noEditPoints="1"/>
            </p:cNvSpPr>
            <p:nvPr/>
          </p:nvSpPr>
          <p:spPr bwMode="auto">
            <a:xfrm>
              <a:off x="8084185" y="1955800"/>
              <a:ext cx="2898775" cy="2898775"/>
            </a:xfrm>
            <a:custGeom>
              <a:avLst/>
              <a:gdLst>
                <a:gd name="T0" fmla="*/ 1498 w 7303"/>
                <a:gd name="T1" fmla="*/ 5325 h 7304"/>
                <a:gd name="T2" fmla="*/ 1725 w 7303"/>
                <a:gd name="T3" fmla="*/ 5581 h 7304"/>
                <a:gd name="T4" fmla="*/ 1983 w 7303"/>
                <a:gd name="T5" fmla="*/ 5806 h 7304"/>
                <a:gd name="T6" fmla="*/ 2271 w 7303"/>
                <a:gd name="T7" fmla="*/ 6002 h 7304"/>
                <a:gd name="T8" fmla="*/ 3315 w 7303"/>
                <a:gd name="T9" fmla="*/ 6358 h 7304"/>
                <a:gd name="T10" fmla="*/ 3662 w 7303"/>
                <a:gd name="T11" fmla="*/ 6379 h 7304"/>
                <a:gd name="T12" fmla="*/ 4003 w 7303"/>
                <a:gd name="T13" fmla="*/ 6356 h 7304"/>
                <a:gd name="T14" fmla="*/ 4337 w 7303"/>
                <a:gd name="T15" fmla="*/ 6293 h 7304"/>
                <a:gd name="T16" fmla="*/ 5325 w 7303"/>
                <a:gd name="T17" fmla="*/ 5807 h 7304"/>
                <a:gd name="T18" fmla="*/ 5580 w 7303"/>
                <a:gd name="T19" fmla="*/ 5581 h 7304"/>
                <a:gd name="T20" fmla="*/ 5806 w 7303"/>
                <a:gd name="T21" fmla="*/ 5323 h 7304"/>
                <a:gd name="T22" fmla="*/ 6000 w 7303"/>
                <a:gd name="T23" fmla="*/ 5034 h 7304"/>
                <a:gd name="T24" fmla="*/ 6356 w 7303"/>
                <a:gd name="T25" fmla="*/ 3990 h 7304"/>
                <a:gd name="T26" fmla="*/ 6378 w 7303"/>
                <a:gd name="T27" fmla="*/ 3642 h 7304"/>
                <a:gd name="T28" fmla="*/ 6356 w 7303"/>
                <a:gd name="T29" fmla="*/ 3300 h 7304"/>
                <a:gd name="T30" fmla="*/ 6293 w 7303"/>
                <a:gd name="T31" fmla="*/ 2968 h 7304"/>
                <a:gd name="T32" fmla="*/ 5805 w 7303"/>
                <a:gd name="T33" fmla="*/ 1978 h 7304"/>
                <a:gd name="T34" fmla="*/ 5580 w 7303"/>
                <a:gd name="T35" fmla="*/ 1724 h 7304"/>
                <a:gd name="T36" fmla="*/ 5322 w 7303"/>
                <a:gd name="T37" fmla="*/ 1498 h 7304"/>
                <a:gd name="T38" fmla="*/ 5033 w 7303"/>
                <a:gd name="T39" fmla="*/ 1303 h 7304"/>
                <a:gd name="T40" fmla="*/ 3989 w 7303"/>
                <a:gd name="T41" fmla="*/ 947 h 7304"/>
                <a:gd name="T42" fmla="*/ 3642 w 7303"/>
                <a:gd name="T43" fmla="*/ 926 h 7304"/>
                <a:gd name="T44" fmla="*/ 3301 w 7303"/>
                <a:gd name="T45" fmla="*/ 947 h 7304"/>
                <a:gd name="T46" fmla="*/ 2967 w 7303"/>
                <a:gd name="T47" fmla="*/ 1012 h 7304"/>
                <a:gd name="T48" fmla="*/ 1977 w 7303"/>
                <a:gd name="T49" fmla="*/ 1499 h 7304"/>
                <a:gd name="T50" fmla="*/ 1723 w 7303"/>
                <a:gd name="T51" fmla="*/ 1724 h 7304"/>
                <a:gd name="T52" fmla="*/ 1498 w 7303"/>
                <a:gd name="T53" fmla="*/ 1982 h 7304"/>
                <a:gd name="T54" fmla="*/ 1304 w 7303"/>
                <a:gd name="T55" fmla="*/ 2272 h 7304"/>
                <a:gd name="T56" fmla="*/ 949 w 7303"/>
                <a:gd name="T57" fmla="*/ 3316 h 7304"/>
                <a:gd name="T58" fmla="*/ 927 w 7303"/>
                <a:gd name="T59" fmla="*/ 3662 h 7304"/>
                <a:gd name="T60" fmla="*/ 948 w 7303"/>
                <a:gd name="T61" fmla="*/ 4003 h 7304"/>
                <a:gd name="T62" fmla="*/ 1013 w 7303"/>
                <a:gd name="T63" fmla="*/ 4338 h 7304"/>
                <a:gd name="T64" fmla="*/ 2632 w 7303"/>
                <a:gd name="T65" fmla="*/ 3168 h 7304"/>
                <a:gd name="T66" fmla="*/ 2782 w 7303"/>
                <a:gd name="T67" fmla="*/ 2933 h 7304"/>
                <a:gd name="T68" fmla="*/ 2980 w 7303"/>
                <a:gd name="T69" fmla="*/ 2745 h 7304"/>
                <a:gd name="T70" fmla="*/ 3216 w 7303"/>
                <a:gd name="T71" fmla="*/ 2611 h 7304"/>
                <a:gd name="T72" fmla="*/ 3475 w 7303"/>
                <a:gd name="T73" fmla="*/ 2537 h 7304"/>
                <a:gd name="T74" fmla="*/ 3751 w 7303"/>
                <a:gd name="T75" fmla="*/ 2528 h 7304"/>
                <a:gd name="T76" fmla="*/ 4027 w 7303"/>
                <a:gd name="T77" fmla="*/ 2588 h 7304"/>
                <a:gd name="T78" fmla="*/ 4234 w 7303"/>
                <a:gd name="T79" fmla="*/ 2686 h 7304"/>
                <a:gd name="T80" fmla="*/ 4452 w 7303"/>
                <a:gd name="T81" fmla="*/ 2857 h 7304"/>
                <a:gd name="T82" fmla="*/ 4619 w 7303"/>
                <a:gd name="T83" fmla="*/ 3071 h 7304"/>
                <a:gd name="T84" fmla="*/ 4729 w 7303"/>
                <a:gd name="T85" fmla="*/ 3318 h 7304"/>
                <a:gd name="T86" fmla="*/ 4778 w 7303"/>
                <a:gd name="T87" fmla="*/ 3585 h 7304"/>
                <a:gd name="T88" fmla="*/ 4760 w 7303"/>
                <a:gd name="T89" fmla="*/ 3863 h 7304"/>
                <a:gd name="T90" fmla="*/ 4694 w 7303"/>
                <a:gd name="T91" fmla="*/ 4084 h 7304"/>
                <a:gd name="T92" fmla="*/ 4555 w 7303"/>
                <a:gd name="T93" fmla="*/ 4329 h 7304"/>
                <a:gd name="T94" fmla="*/ 4366 w 7303"/>
                <a:gd name="T95" fmla="*/ 4526 h 7304"/>
                <a:gd name="T96" fmla="*/ 4137 w 7303"/>
                <a:gd name="T97" fmla="*/ 4672 h 7304"/>
                <a:gd name="T98" fmla="*/ 3880 w 7303"/>
                <a:gd name="T99" fmla="*/ 4758 h 7304"/>
                <a:gd name="T100" fmla="*/ 3608 w 7303"/>
                <a:gd name="T101" fmla="*/ 4780 h 7304"/>
                <a:gd name="T102" fmla="*/ 3330 w 7303"/>
                <a:gd name="T103" fmla="*/ 4734 h 7304"/>
                <a:gd name="T104" fmla="*/ 3117 w 7303"/>
                <a:gd name="T105" fmla="*/ 4646 h 7304"/>
                <a:gd name="T106" fmla="*/ 2890 w 7303"/>
                <a:gd name="T107" fmla="*/ 4486 h 7304"/>
                <a:gd name="T108" fmla="*/ 2713 w 7303"/>
                <a:gd name="T109" fmla="*/ 4280 h 7304"/>
                <a:gd name="T110" fmla="*/ 2591 w 7303"/>
                <a:gd name="T111" fmla="*/ 4039 h 7304"/>
                <a:gd name="T112" fmla="*/ 2530 w 7303"/>
                <a:gd name="T113" fmla="*/ 3774 h 7304"/>
                <a:gd name="T114" fmla="*/ 2534 w 7303"/>
                <a:gd name="T115" fmla="*/ 3498 h 7304"/>
                <a:gd name="T116" fmla="*/ 2589 w 7303"/>
                <a:gd name="T117" fmla="*/ 3275 h 7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3" h="7304">
                  <a:moveTo>
                    <a:pt x="97" y="4774"/>
                  </a:moveTo>
                  <a:lnTo>
                    <a:pt x="544" y="5707"/>
                  </a:lnTo>
                  <a:lnTo>
                    <a:pt x="1457" y="5271"/>
                  </a:lnTo>
                  <a:lnTo>
                    <a:pt x="1457" y="5271"/>
                  </a:lnTo>
                  <a:lnTo>
                    <a:pt x="1498" y="5325"/>
                  </a:lnTo>
                  <a:lnTo>
                    <a:pt x="1541" y="5378"/>
                  </a:lnTo>
                  <a:lnTo>
                    <a:pt x="1586" y="5431"/>
                  </a:lnTo>
                  <a:lnTo>
                    <a:pt x="1631" y="5482"/>
                  </a:lnTo>
                  <a:lnTo>
                    <a:pt x="1677" y="5532"/>
                  </a:lnTo>
                  <a:lnTo>
                    <a:pt x="1725" y="5581"/>
                  </a:lnTo>
                  <a:lnTo>
                    <a:pt x="1773" y="5629"/>
                  </a:lnTo>
                  <a:lnTo>
                    <a:pt x="1824" y="5675"/>
                  </a:lnTo>
                  <a:lnTo>
                    <a:pt x="1875" y="5720"/>
                  </a:lnTo>
                  <a:lnTo>
                    <a:pt x="1928" y="5764"/>
                  </a:lnTo>
                  <a:lnTo>
                    <a:pt x="1983" y="5806"/>
                  </a:lnTo>
                  <a:lnTo>
                    <a:pt x="2038" y="5848"/>
                  </a:lnTo>
                  <a:lnTo>
                    <a:pt x="2095" y="5888"/>
                  </a:lnTo>
                  <a:lnTo>
                    <a:pt x="2152" y="5928"/>
                  </a:lnTo>
                  <a:lnTo>
                    <a:pt x="2212" y="5965"/>
                  </a:lnTo>
                  <a:lnTo>
                    <a:pt x="2271" y="6002"/>
                  </a:lnTo>
                  <a:lnTo>
                    <a:pt x="1932" y="6960"/>
                  </a:lnTo>
                  <a:lnTo>
                    <a:pt x="2906" y="7304"/>
                  </a:lnTo>
                  <a:lnTo>
                    <a:pt x="3245" y="6347"/>
                  </a:lnTo>
                  <a:lnTo>
                    <a:pt x="3245" y="6347"/>
                  </a:lnTo>
                  <a:lnTo>
                    <a:pt x="3315" y="6358"/>
                  </a:lnTo>
                  <a:lnTo>
                    <a:pt x="3384" y="6366"/>
                  </a:lnTo>
                  <a:lnTo>
                    <a:pt x="3454" y="6371"/>
                  </a:lnTo>
                  <a:lnTo>
                    <a:pt x="3523" y="6375"/>
                  </a:lnTo>
                  <a:lnTo>
                    <a:pt x="3593" y="6378"/>
                  </a:lnTo>
                  <a:lnTo>
                    <a:pt x="3662" y="6379"/>
                  </a:lnTo>
                  <a:lnTo>
                    <a:pt x="3731" y="6378"/>
                  </a:lnTo>
                  <a:lnTo>
                    <a:pt x="3800" y="6375"/>
                  </a:lnTo>
                  <a:lnTo>
                    <a:pt x="3867" y="6371"/>
                  </a:lnTo>
                  <a:lnTo>
                    <a:pt x="3936" y="6364"/>
                  </a:lnTo>
                  <a:lnTo>
                    <a:pt x="4003" y="6356"/>
                  </a:lnTo>
                  <a:lnTo>
                    <a:pt x="4071" y="6347"/>
                  </a:lnTo>
                  <a:lnTo>
                    <a:pt x="4138" y="6337"/>
                  </a:lnTo>
                  <a:lnTo>
                    <a:pt x="4205" y="6323"/>
                  </a:lnTo>
                  <a:lnTo>
                    <a:pt x="4271" y="6309"/>
                  </a:lnTo>
                  <a:lnTo>
                    <a:pt x="4337" y="6293"/>
                  </a:lnTo>
                  <a:lnTo>
                    <a:pt x="4774" y="7207"/>
                  </a:lnTo>
                  <a:lnTo>
                    <a:pt x="5707" y="6763"/>
                  </a:lnTo>
                  <a:lnTo>
                    <a:pt x="5273" y="5848"/>
                  </a:lnTo>
                  <a:lnTo>
                    <a:pt x="5273" y="5848"/>
                  </a:lnTo>
                  <a:lnTo>
                    <a:pt x="5325" y="5807"/>
                  </a:lnTo>
                  <a:lnTo>
                    <a:pt x="5378" y="5765"/>
                  </a:lnTo>
                  <a:lnTo>
                    <a:pt x="5430" y="5721"/>
                  </a:lnTo>
                  <a:lnTo>
                    <a:pt x="5482" y="5675"/>
                  </a:lnTo>
                  <a:lnTo>
                    <a:pt x="5531" y="5629"/>
                  </a:lnTo>
                  <a:lnTo>
                    <a:pt x="5580" y="5581"/>
                  </a:lnTo>
                  <a:lnTo>
                    <a:pt x="5627" y="5532"/>
                  </a:lnTo>
                  <a:lnTo>
                    <a:pt x="5674" y="5482"/>
                  </a:lnTo>
                  <a:lnTo>
                    <a:pt x="5719" y="5430"/>
                  </a:lnTo>
                  <a:lnTo>
                    <a:pt x="5762" y="5377"/>
                  </a:lnTo>
                  <a:lnTo>
                    <a:pt x="5806" y="5323"/>
                  </a:lnTo>
                  <a:lnTo>
                    <a:pt x="5847" y="5267"/>
                  </a:lnTo>
                  <a:lnTo>
                    <a:pt x="5888" y="5212"/>
                  </a:lnTo>
                  <a:lnTo>
                    <a:pt x="5926" y="5153"/>
                  </a:lnTo>
                  <a:lnTo>
                    <a:pt x="5965" y="5095"/>
                  </a:lnTo>
                  <a:lnTo>
                    <a:pt x="6000" y="5034"/>
                  </a:lnTo>
                  <a:lnTo>
                    <a:pt x="6957" y="5374"/>
                  </a:lnTo>
                  <a:lnTo>
                    <a:pt x="7303" y="4399"/>
                  </a:lnTo>
                  <a:lnTo>
                    <a:pt x="6346" y="4060"/>
                  </a:lnTo>
                  <a:lnTo>
                    <a:pt x="6346" y="4060"/>
                  </a:lnTo>
                  <a:lnTo>
                    <a:pt x="6356" y="3990"/>
                  </a:lnTo>
                  <a:lnTo>
                    <a:pt x="6363" y="3920"/>
                  </a:lnTo>
                  <a:lnTo>
                    <a:pt x="6370" y="3850"/>
                  </a:lnTo>
                  <a:lnTo>
                    <a:pt x="6374" y="3781"/>
                  </a:lnTo>
                  <a:lnTo>
                    <a:pt x="6376" y="3711"/>
                  </a:lnTo>
                  <a:lnTo>
                    <a:pt x="6378" y="3642"/>
                  </a:lnTo>
                  <a:lnTo>
                    <a:pt x="6376" y="3573"/>
                  </a:lnTo>
                  <a:lnTo>
                    <a:pt x="6374" y="3504"/>
                  </a:lnTo>
                  <a:lnTo>
                    <a:pt x="6370" y="3435"/>
                  </a:lnTo>
                  <a:lnTo>
                    <a:pt x="6364" y="3368"/>
                  </a:lnTo>
                  <a:lnTo>
                    <a:pt x="6356" y="3300"/>
                  </a:lnTo>
                  <a:lnTo>
                    <a:pt x="6347" y="3233"/>
                  </a:lnTo>
                  <a:lnTo>
                    <a:pt x="6335" y="3167"/>
                  </a:lnTo>
                  <a:lnTo>
                    <a:pt x="6323" y="3099"/>
                  </a:lnTo>
                  <a:lnTo>
                    <a:pt x="6309" y="3033"/>
                  </a:lnTo>
                  <a:lnTo>
                    <a:pt x="6293" y="2968"/>
                  </a:lnTo>
                  <a:lnTo>
                    <a:pt x="7206" y="2529"/>
                  </a:lnTo>
                  <a:lnTo>
                    <a:pt x="6761" y="1597"/>
                  </a:lnTo>
                  <a:lnTo>
                    <a:pt x="5846" y="2033"/>
                  </a:lnTo>
                  <a:lnTo>
                    <a:pt x="5846" y="2033"/>
                  </a:lnTo>
                  <a:lnTo>
                    <a:pt x="5805" y="1978"/>
                  </a:lnTo>
                  <a:lnTo>
                    <a:pt x="5762" y="1925"/>
                  </a:lnTo>
                  <a:lnTo>
                    <a:pt x="5719" y="1874"/>
                  </a:lnTo>
                  <a:lnTo>
                    <a:pt x="5674" y="1822"/>
                  </a:lnTo>
                  <a:lnTo>
                    <a:pt x="5627" y="1772"/>
                  </a:lnTo>
                  <a:lnTo>
                    <a:pt x="5580" y="1724"/>
                  </a:lnTo>
                  <a:lnTo>
                    <a:pt x="5531" y="1676"/>
                  </a:lnTo>
                  <a:lnTo>
                    <a:pt x="5479" y="1630"/>
                  </a:lnTo>
                  <a:lnTo>
                    <a:pt x="5427" y="1585"/>
                  </a:lnTo>
                  <a:lnTo>
                    <a:pt x="5374" y="1540"/>
                  </a:lnTo>
                  <a:lnTo>
                    <a:pt x="5322" y="1498"/>
                  </a:lnTo>
                  <a:lnTo>
                    <a:pt x="5266" y="1457"/>
                  </a:lnTo>
                  <a:lnTo>
                    <a:pt x="5209" y="1416"/>
                  </a:lnTo>
                  <a:lnTo>
                    <a:pt x="5152" y="1377"/>
                  </a:lnTo>
                  <a:lnTo>
                    <a:pt x="5093" y="1340"/>
                  </a:lnTo>
                  <a:lnTo>
                    <a:pt x="5033" y="1303"/>
                  </a:lnTo>
                  <a:lnTo>
                    <a:pt x="5372" y="345"/>
                  </a:lnTo>
                  <a:lnTo>
                    <a:pt x="4396" y="0"/>
                  </a:lnTo>
                  <a:lnTo>
                    <a:pt x="4058" y="958"/>
                  </a:lnTo>
                  <a:lnTo>
                    <a:pt x="4058" y="958"/>
                  </a:lnTo>
                  <a:lnTo>
                    <a:pt x="3989" y="947"/>
                  </a:lnTo>
                  <a:lnTo>
                    <a:pt x="3919" y="939"/>
                  </a:lnTo>
                  <a:lnTo>
                    <a:pt x="3850" y="934"/>
                  </a:lnTo>
                  <a:lnTo>
                    <a:pt x="3780" y="929"/>
                  </a:lnTo>
                  <a:lnTo>
                    <a:pt x="3711" y="926"/>
                  </a:lnTo>
                  <a:lnTo>
                    <a:pt x="3642" y="926"/>
                  </a:lnTo>
                  <a:lnTo>
                    <a:pt x="3573" y="926"/>
                  </a:lnTo>
                  <a:lnTo>
                    <a:pt x="3504" y="929"/>
                  </a:lnTo>
                  <a:lnTo>
                    <a:pt x="3436" y="933"/>
                  </a:lnTo>
                  <a:lnTo>
                    <a:pt x="3368" y="939"/>
                  </a:lnTo>
                  <a:lnTo>
                    <a:pt x="3301" y="947"/>
                  </a:lnTo>
                  <a:lnTo>
                    <a:pt x="3233" y="956"/>
                  </a:lnTo>
                  <a:lnTo>
                    <a:pt x="3166" y="968"/>
                  </a:lnTo>
                  <a:lnTo>
                    <a:pt x="3100" y="980"/>
                  </a:lnTo>
                  <a:lnTo>
                    <a:pt x="3033" y="996"/>
                  </a:lnTo>
                  <a:lnTo>
                    <a:pt x="2967" y="1012"/>
                  </a:lnTo>
                  <a:lnTo>
                    <a:pt x="2530" y="98"/>
                  </a:lnTo>
                  <a:lnTo>
                    <a:pt x="1596" y="542"/>
                  </a:lnTo>
                  <a:lnTo>
                    <a:pt x="2032" y="1458"/>
                  </a:lnTo>
                  <a:lnTo>
                    <a:pt x="2032" y="1458"/>
                  </a:lnTo>
                  <a:lnTo>
                    <a:pt x="1977" y="1499"/>
                  </a:lnTo>
                  <a:lnTo>
                    <a:pt x="1924" y="1541"/>
                  </a:lnTo>
                  <a:lnTo>
                    <a:pt x="1873" y="1585"/>
                  </a:lnTo>
                  <a:lnTo>
                    <a:pt x="1821" y="1630"/>
                  </a:lnTo>
                  <a:lnTo>
                    <a:pt x="1772" y="1676"/>
                  </a:lnTo>
                  <a:lnTo>
                    <a:pt x="1723" y="1724"/>
                  </a:lnTo>
                  <a:lnTo>
                    <a:pt x="1676" y="1773"/>
                  </a:lnTo>
                  <a:lnTo>
                    <a:pt x="1629" y="1823"/>
                  </a:lnTo>
                  <a:lnTo>
                    <a:pt x="1584" y="1875"/>
                  </a:lnTo>
                  <a:lnTo>
                    <a:pt x="1541" y="1928"/>
                  </a:lnTo>
                  <a:lnTo>
                    <a:pt x="1498" y="1982"/>
                  </a:lnTo>
                  <a:lnTo>
                    <a:pt x="1457" y="2038"/>
                  </a:lnTo>
                  <a:lnTo>
                    <a:pt x="1416" y="2095"/>
                  </a:lnTo>
                  <a:lnTo>
                    <a:pt x="1378" y="2152"/>
                  </a:lnTo>
                  <a:lnTo>
                    <a:pt x="1341" y="2211"/>
                  </a:lnTo>
                  <a:lnTo>
                    <a:pt x="1304" y="2272"/>
                  </a:lnTo>
                  <a:lnTo>
                    <a:pt x="346" y="1932"/>
                  </a:lnTo>
                  <a:lnTo>
                    <a:pt x="0" y="2906"/>
                  </a:lnTo>
                  <a:lnTo>
                    <a:pt x="958" y="3246"/>
                  </a:lnTo>
                  <a:lnTo>
                    <a:pt x="958" y="3246"/>
                  </a:lnTo>
                  <a:lnTo>
                    <a:pt x="949" y="3316"/>
                  </a:lnTo>
                  <a:lnTo>
                    <a:pt x="941" y="3385"/>
                  </a:lnTo>
                  <a:lnTo>
                    <a:pt x="934" y="3454"/>
                  </a:lnTo>
                  <a:lnTo>
                    <a:pt x="930" y="3524"/>
                  </a:lnTo>
                  <a:lnTo>
                    <a:pt x="928" y="3593"/>
                  </a:lnTo>
                  <a:lnTo>
                    <a:pt x="927" y="3662"/>
                  </a:lnTo>
                  <a:lnTo>
                    <a:pt x="928" y="3731"/>
                  </a:lnTo>
                  <a:lnTo>
                    <a:pt x="930" y="3799"/>
                  </a:lnTo>
                  <a:lnTo>
                    <a:pt x="934" y="3868"/>
                  </a:lnTo>
                  <a:lnTo>
                    <a:pt x="940" y="3936"/>
                  </a:lnTo>
                  <a:lnTo>
                    <a:pt x="948" y="4003"/>
                  </a:lnTo>
                  <a:lnTo>
                    <a:pt x="957" y="4071"/>
                  </a:lnTo>
                  <a:lnTo>
                    <a:pt x="969" y="4138"/>
                  </a:lnTo>
                  <a:lnTo>
                    <a:pt x="982" y="4206"/>
                  </a:lnTo>
                  <a:lnTo>
                    <a:pt x="997" y="4272"/>
                  </a:lnTo>
                  <a:lnTo>
                    <a:pt x="1013" y="4338"/>
                  </a:lnTo>
                  <a:lnTo>
                    <a:pt x="97" y="4774"/>
                  </a:lnTo>
                  <a:close/>
                  <a:moveTo>
                    <a:pt x="2589" y="3275"/>
                  </a:moveTo>
                  <a:lnTo>
                    <a:pt x="2589" y="3275"/>
                  </a:lnTo>
                  <a:lnTo>
                    <a:pt x="2610" y="3221"/>
                  </a:lnTo>
                  <a:lnTo>
                    <a:pt x="2632" y="3168"/>
                  </a:lnTo>
                  <a:lnTo>
                    <a:pt x="2658" y="3118"/>
                  </a:lnTo>
                  <a:lnTo>
                    <a:pt x="2687" y="3069"/>
                  </a:lnTo>
                  <a:lnTo>
                    <a:pt x="2716" y="3021"/>
                  </a:lnTo>
                  <a:lnTo>
                    <a:pt x="2749" y="2976"/>
                  </a:lnTo>
                  <a:lnTo>
                    <a:pt x="2782" y="2933"/>
                  </a:lnTo>
                  <a:lnTo>
                    <a:pt x="2819" y="2891"/>
                  </a:lnTo>
                  <a:lnTo>
                    <a:pt x="2857" y="2852"/>
                  </a:lnTo>
                  <a:lnTo>
                    <a:pt x="2897" y="2813"/>
                  </a:lnTo>
                  <a:lnTo>
                    <a:pt x="2938" y="2778"/>
                  </a:lnTo>
                  <a:lnTo>
                    <a:pt x="2980" y="2745"/>
                  </a:lnTo>
                  <a:lnTo>
                    <a:pt x="3025" y="2714"/>
                  </a:lnTo>
                  <a:lnTo>
                    <a:pt x="3070" y="2685"/>
                  </a:lnTo>
                  <a:lnTo>
                    <a:pt x="3118" y="2659"/>
                  </a:lnTo>
                  <a:lnTo>
                    <a:pt x="3166" y="2633"/>
                  </a:lnTo>
                  <a:lnTo>
                    <a:pt x="3216" y="2611"/>
                  </a:lnTo>
                  <a:lnTo>
                    <a:pt x="3266" y="2591"/>
                  </a:lnTo>
                  <a:lnTo>
                    <a:pt x="3318" y="2574"/>
                  </a:lnTo>
                  <a:lnTo>
                    <a:pt x="3369" y="2559"/>
                  </a:lnTo>
                  <a:lnTo>
                    <a:pt x="3422" y="2547"/>
                  </a:lnTo>
                  <a:lnTo>
                    <a:pt x="3475" y="2537"/>
                  </a:lnTo>
                  <a:lnTo>
                    <a:pt x="3530" y="2530"/>
                  </a:lnTo>
                  <a:lnTo>
                    <a:pt x="3585" y="2525"/>
                  </a:lnTo>
                  <a:lnTo>
                    <a:pt x="3639" y="2524"/>
                  </a:lnTo>
                  <a:lnTo>
                    <a:pt x="3695" y="2525"/>
                  </a:lnTo>
                  <a:lnTo>
                    <a:pt x="3751" y="2528"/>
                  </a:lnTo>
                  <a:lnTo>
                    <a:pt x="3806" y="2534"/>
                  </a:lnTo>
                  <a:lnTo>
                    <a:pt x="3862" y="2543"/>
                  </a:lnTo>
                  <a:lnTo>
                    <a:pt x="3917" y="2555"/>
                  </a:lnTo>
                  <a:lnTo>
                    <a:pt x="3973" y="2570"/>
                  </a:lnTo>
                  <a:lnTo>
                    <a:pt x="4027" y="2588"/>
                  </a:lnTo>
                  <a:lnTo>
                    <a:pt x="4027" y="2588"/>
                  </a:lnTo>
                  <a:lnTo>
                    <a:pt x="4081" y="2610"/>
                  </a:lnTo>
                  <a:lnTo>
                    <a:pt x="4134" y="2632"/>
                  </a:lnTo>
                  <a:lnTo>
                    <a:pt x="4185" y="2659"/>
                  </a:lnTo>
                  <a:lnTo>
                    <a:pt x="4234" y="2686"/>
                  </a:lnTo>
                  <a:lnTo>
                    <a:pt x="4281" y="2717"/>
                  </a:lnTo>
                  <a:lnTo>
                    <a:pt x="4326" y="2749"/>
                  </a:lnTo>
                  <a:lnTo>
                    <a:pt x="4370" y="2783"/>
                  </a:lnTo>
                  <a:lnTo>
                    <a:pt x="4412" y="2819"/>
                  </a:lnTo>
                  <a:lnTo>
                    <a:pt x="4452" y="2857"/>
                  </a:lnTo>
                  <a:lnTo>
                    <a:pt x="4489" y="2897"/>
                  </a:lnTo>
                  <a:lnTo>
                    <a:pt x="4525" y="2938"/>
                  </a:lnTo>
                  <a:lnTo>
                    <a:pt x="4558" y="2980"/>
                  </a:lnTo>
                  <a:lnTo>
                    <a:pt x="4590" y="3025"/>
                  </a:lnTo>
                  <a:lnTo>
                    <a:pt x="4619" y="3071"/>
                  </a:lnTo>
                  <a:lnTo>
                    <a:pt x="4645" y="3118"/>
                  </a:lnTo>
                  <a:lnTo>
                    <a:pt x="4669" y="3167"/>
                  </a:lnTo>
                  <a:lnTo>
                    <a:pt x="4692" y="3216"/>
                  </a:lnTo>
                  <a:lnTo>
                    <a:pt x="4711" y="3266"/>
                  </a:lnTo>
                  <a:lnTo>
                    <a:pt x="4729" y="3318"/>
                  </a:lnTo>
                  <a:lnTo>
                    <a:pt x="4745" y="3369"/>
                  </a:lnTo>
                  <a:lnTo>
                    <a:pt x="4756" y="3424"/>
                  </a:lnTo>
                  <a:lnTo>
                    <a:pt x="4766" y="3476"/>
                  </a:lnTo>
                  <a:lnTo>
                    <a:pt x="4774" y="3531"/>
                  </a:lnTo>
                  <a:lnTo>
                    <a:pt x="4778" y="3585"/>
                  </a:lnTo>
                  <a:lnTo>
                    <a:pt x="4780" y="3641"/>
                  </a:lnTo>
                  <a:lnTo>
                    <a:pt x="4779" y="3696"/>
                  </a:lnTo>
                  <a:lnTo>
                    <a:pt x="4776" y="3752"/>
                  </a:lnTo>
                  <a:lnTo>
                    <a:pt x="4770" y="3807"/>
                  </a:lnTo>
                  <a:lnTo>
                    <a:pt x="4760" y="3863"/>
                  </a:lnTo>
                  <a:lnTo>
                    <a:pt x="4748" y="3919"/>
                  </a:lnTo>
                  <a:lnTo>
                    <a:pt x="4734" y="3974"/>
                  </a:lnTo>
                  <a:lnTo>
                    <a:pt x="4715" y="4030"/>
                  </a:lnTo>
                  <a:lnTo>
                    <a:pt x="4715" y="4030"/>
                  </a:lnTo>
                  <a:lnTo>
                    <a:pt x="4694" y="4084"/>
                  </a:lnTo>
                  <a:lnTo>
                    <a:pt x="4672" y="4136"/>
                  </a:lnTo>
                  <a:lnTo>
                    <a:pt x="4645" y="4187"/>
                  </a:lnTo>
                  <a:lnTo>
                    <a:pt x="4617" y="4236"/>
                  </a:lnTo>
                  <a:lnTo>
                    <a:pt x="4587" y="4284"/>
                  </a:lnTo>
                  <a:lnTo>
                    <a:pt x="4555" y="4329"/>
                  </a:lnTo>
                  <a:lnTo>
                    <a:pt x="4521" y="4372"/>
                  </a:lnTo>
                  <a:lnTo>
                    <a:pt x="4485" y="4414"/>
                  </a:lnTo>
                  <a:lnTo>
                    <a:pt x="4447" y="4453"/>
                  </a:lnTo>
                  <a:lnTo>
                    <a:pt x="4407" y="4492"/>
                  </a:lnTo>
                  <a:lnTo>
                    <a:pt x="4366" y="4526"/>
                  </a:lnTo>
                  <a:lnTo>
                    <a:pt x="4322" y="4560"/>
                  </a:lnTo>
                  <a:lnTo>
                    <a:pt x="4279" y="4591"/>
                  </a:lnTo>
                  <a:lnTo>
                    <a:pt x="4232" y="4620"/>
                  </a:lnTo>
                  <a:lnTo>
                    <a:pt x="4185" y="4646"/>
                  </a:lnTo>
                  <a:lnTo>
                    <a:pt x="4137" y="4672"/>
                  </a:lnTo>
                  <a:lnTo>
                    <a:pt x="4087" y="4693"/>
                  </a:lnTo>
                  <a:lnTo>
                    <a:pt x="4036" y="4713"/>
                  </a:lnTo>
                  <a:lnTo>
                    <a:pt x="3985" y="4730"/>
                  </a:lnTo>
                  <a:lnTo>
                    <a:pt x="3933" y="4746"/>
                  </a:lnTo>
                  <a:lnTo>
                    <a:pt x="3880" y="4758"/>
                  </a:lnTo>
                  <a:lnTo>
                    <a:pt x="3826" y="4767"/>
                  </a:lnTo>
                  <a:lnTo>
                    <a:pt x="3772" y="4775"/>
                  </a:lnTo>
                  <a:lnTo>
                    <a:pt x="3718" y="4779"/>
                  </a:lnTo>
                  <a:lnTo>
                    <a:pt x="3662" y="4781"/>
                  </a:lnTo>
                  <a:lnTo>
                    <a:pt x="3608" y="4780"/>
                  </a:lnTo>
                  <a:lnTo>
                    <a:pt x="3552" y="4777"/>
                  </a:lnTo>
                  <a:lnTo>
                    <a:pt x="3497" y="4771"/>
                  </a:lnTo>
                  <a:lnTo>
                    <a:pt x="3441" y="4762"/>
                  </a:lnTo>
                  <a:lnTo>
                    <a:pt x="3385" y="4750"/>
                  </a:lnTo>
                  <a:lnTo>
                    <a:pt x="3330" y="4734"/>
                  </a:lnTo>
                  <a:lnTo>
                    <a:pt x="3274" y="4717"/>
                  </a:lnTo>
                  <a:lnTo>
                    <a:pt x="3274" y="4717"/>
                  </a:lnTo>
                  <a:lnTo>
                    <a:pt x="3220" y="4695"/>
                  </a:lnTo>
                  <a:lnTo>
                    <a:pt x="3168" y="4673"/>
                  </a:lnTo>
                  <a:lnTo>
                    <a:pt x="3117" y="4646"/>
                  </a:lnTo>
                  <a:lnTo>
                    <a:pt x="3068" y="4619"/>
                  </a:lnTo>
                  <a:lnTo>
                    <a:pt x="3020" y="4588"/>
                  </a:lnTo>
                  <a:lnTo>
                    <a:pt x="2975" y="4556"/>
                  </a:lnTo>
                  <a:lnTo>
                    <a:pt x="2931" y="4522"/>
                  </a:lnTo>
                  <a:lnTo>
                    <a:pt x="2890" y="4486"/>
                  </a:lnTo>
                  <a:lnTo>
                    <a:pt x="2851" y="4448"/>
                  </a:lnTo>
                  <a:lnTo>
                    <a:pt x="2814" y="4408"/>
                  </a:lnTo>
                  <a:lnTo>
                    <a:pt x="2778" y="4367"/>
                  </a:lnTo>
                  <a:lnTo>
                    <a:pt x="2745" y="4324"/>
                  </a:lnTo>
                  <a:lnTo>
                    <a:pt x="2713" y="4280"/>
                  </a:lnTo>
                  <a:lnTo>
                    <a:pt x="2684" y="4234"/>
                  </a:lnTo>
                  <a:lnTo>
                    <a:pt x="2658" y="4187"/>
                  </a:lnTo>
                  <a:lnTo>
                    <a:pt x="2634" y="4138"/>
                  </a:lnTo>
                  <a:lnTo>
                    <a:pt x="2611" y="4089"/>
                  </a:lnTo>
                  <a:lnTo>
                    <a:pt x="2591" y="4039"/>
                  </a:lnTo>
                  <a:lnTo>
                    <a:pt x="2574" y="3987"/>
                  </a:lnTo>
                  <a:lnTo>
                    <a:pt x="2560" y="3934"/>
                  </a:lnTo>
                  <a:lnTo>
                    <a:pt x="2546" y="3881"/>
                  </a:lnTo>
                  <a:lnTo>
                    <a:pt x="2537" y="3829"/>
                  </a:lnTo>
                  <a:lnTo>
                    <a:pt x="2530" y="3774"/>
                  </a:lnTo>
                  <a:lnTo>
                    <a:pt x="2525" y="3720"/>
                  </a:lnTo>
                  <a:lnTo>
                    <a:pt x="2524" y="3664"/>
                  </a:lnTo>
                  <a:lnTo>
                    <a:pt x="2524" y="3609"/>
                  </a:lnTo>
                  <a:lnTo>
                    <a:pt x="2528" y="3553"/>
                  </a:lnTo>
                  <a:lnTo>
                    <a:pt x="2534" y="3498"/>
                  </a:lnTo>
                  <a:lnTo>
                    <a:pt x="2544" y="3442"/>
                  </a:lnTo>
                  <a:lnTo>
                    <a:pt x="2556" y="3386"/>
                  </a:lnTo>
                  <a:lnTo>
                    <a:pt x="2570" y="3331"/>
                  </a:lnTo>
                  <a:lnTo>
                    <a:pt x="2589" y="3275"/>
                  </a:lnTo>
                  <a:lnTo>
                    <a:pt x="2589" y="3275"/>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5" name="Freeform 14"/>
            <p:cNvSpPr/>
            <p:nvPr/>
          </p:nvSpPr>
          <p:spPr bwMode="auto">
            <a:xfrm>
              <a:off x="11962448" y="6518275"/>
              <a:ext cx="1206500" cy="554038"/>
            </a:xfrm>
            <a:custGeom>
              <a:avLst/>
              <a:gdLst>
                <a:gd name="T0" fmla="*/ 1222 w 3041"/>
                <a:gd name="T1" fmla="*/ 1396 h 1399"/>
                <a:gd name="T2" fmla="*/ 1133 w 3041"/>
                <a:gd name="T3" fmla="*/ 1390 h 1399"/>
                <a:gd name="T4" fmla="*/ 1046 w 3041"/>
                <a:gd name="T5" fmla="*/ 1379 h 1399"/>
                <a:gd name="T6" fmla="*/ 960 w 3041"/>
                <a:gd name="T7" fmla="*/ 1365 h 1399"/>
                <a:gd name="T8" fmla="*/ 875 w 3041"/>
                <a:gd name="T9" fmla="*/ 1346 h 1399"/>
                <a:gd name="T10" fmla="*/ 793 w 3041"/>
                <a:gd name="T11" fmla="*/ 1324 h 1399"/>
                <a:gd name="T12" fmla="*/ 711 w 3041"/>
                <a:gd name="T13" fmla="*/ 1298 h 1399"/>
                <a:gd name="T14" fmla="*/ 631 w 3041"/>
                <a:gd name="T15" fmla="*/ 1269 h 1399"/>
                <a:gd name="T16" fmla="*/ 553 w 3041"/>
                <a:gd name="T17" fmla="*/ 1236 h 1399"/>
                <a:gd name="T18" fmla="*/ 477 w 3041"/>
                <a:gd name="T19" fmla="*/ 1200 h 1399"/>
                <a:gd name="T20" fmla="*/ 402 w 3041"/>
                <a:gd name="T21" fmla="*/ 1161 h 1399"/>
                <a:gd name="T22" fmla="*/ 330 w 3041"/>
                <a:gd name="T23" fmla="*/ 1118 h 1399"/>
                <a:gd name="T24" fmla="*/ 259 w 3041"/>
                <a:gd name="T25" fmla="*/ 1073 h 1399"/>
                <a:gd name="T26" fmla="*/ 191 w 3041"/>
                <a:gd name="T27" fmla="*/ 1026 h 1399"/>
                <a:gd name="T28" fmla="*/ 124 w 3041"/>
                <a:gd name="T29" fmla="*/ 974 h 1399"/>
                <a:gd name="T30" fmla="*/ 61 w 3041"/>
                <a:gd name="T31" fmla="*/ 920 h 1399"/>
                <a:gd name="T32" fmla="*/ 0 w 3041"/>
                <a:gd name="T33" fmla="*/ 863 h 1399"/>
                <a:gd name="T34" fmla="*/ 643 w 3041"/>
                <a:gd name="T35" fmla="*/ 289 h 1399"/>
                <a:gd name="T36" fmla="*/ 712 w 3041"/>
                <a:gd name="T37" fmla="*/ 340 h 1399"/>
                <a:gd name="T38" fmla="*/ 788 w 3041"/>
                <a:gd name="T39" fmla="*/ 384 h 1399"/>
                <a:gd name="T40" fmla="*/ 864 w 3041"/>
                <a:gd name="T41" fmla="*/ 424 h 1399"/>
                <a:gd name="T42" fmla="*/ 946 w 3041"/>
                <a:gd name="T43" fmla="*/ 455 h 1399"/>
                <a:gd name="T44" fmla="*/ 1031 w 3041"/>
                <a:gd name="T45" fmla="*/ 482 h 1399"/>
                <a:gd name="T46" fmla="*/ 1118 w 3041"/>
                <a:gd name="T47" fmla="*/ 500 h 1399"/>
                <a:gd name="T48" fmla="*/ 1208 w 3041"/>
                <a:gd name="T49" fmla="*/ 512 h 1399"/>
                <a:gd name="T50" fmla="*/ 1300 w 3041"/>
                <a:gd name="T51" fmla="*/ 516 h 1399"/>
                <a:gd name="T52" fmla="*/ 1337 w 3041"/>
                <a:gd name="T53" fmla="*/ 516 h 1399"/>
                <a:gd name="T54" fmla="*/ 1408 w 3041"/>
                <a:gd name="T55" fmla="*/ 511 h 1399"/>
                <a:gd name="T56" fmla="*/ 1478 w 3041"/>
                <a:gd name="T57" fmla="*/ 502 h 1399"/>
                <a:gd name="T58" fmla="*/ 1547 w 3041"/>
                <a:gd name="T59" fmla="*/ 488 h 1399"/>
                <a:gd name="T60" fmla="*/ 1613 w 3041"/>
                <a:gd name="T61" fmla="*/ 470 h 1399"/>
                <a:gd name="T62" fmla="*/ 1679 w 3041"/>
                <a:gd name="T63" fmla="*/ 447 h 1399"/>
                <a:gd name="T64" fmla="*/ 1742 w 3041"/>
                <a:gd name="T65" fmla="*/ 421 h 1399"/>
                <a:gd name="T66" fmla="*/ 1803 w 3041"/>
                <a:gd name="T67" fmla="*/ 390 h 1399"/>
                <a:gd name="T68" fmla="*/ 1862 w 3041"/>
                <a:gd name="T69" fmla="*/ 357 h 1399"/>
                <a:gd name="T70" fmla="*/ 1919 w 3041"/>
                <a:gd name="T71" fmla="*/ 319 h 1399"/>
                <a:gd name="T72" fmla="*/ 1972 w 3041"/>
                <a:gd name="T73" fmla="*/ 278 h 1399"/>
                <a:gd name="T74" fmla="*/ 2024 w 3041"/>
                <a:gd name="T75" fmla="*/ 234 h 1399"/>
                <a:gd name="T76" fmla="*/ 2071 w 3041"/>
                <a:gd name="T77" fmla="*/ 187 h 1399"/>
                <a:gd name="T78" fmla="*/ 2116 w 3041"/>
                <a:gd name="T79" fmla="*/ 136 h 1399"/>
                <a:gd name="T80" fmla="*/ 2159 w 3041"/>
                <a:gd name="T81" fmla="*/ 83 h 1399"/>
                <a:gd name="T82" fmla="*/ 2197 w 3041"/>
                <a:gd name="T83" fmla="*/ 28 h 1399"/>
                <a:gd name="T84" fmla="*/ 3041 w 3041"/>
                <a:gd name="T85" fmla="*/ 322 h 1399"/>
                <a:gd name="T86" fmla="*/ 3013 w 3041"/>
                <a:gd name="T87" fmla="*/ 379 h 1399"/>
                <a:gd name="T88" fmla="*/ 2951 w 3041"/>
                <a:gd name="T89" fmla="*/ 488 h 1399"/>
                <a:gd name="T90" fmla="*/ 2881 w 3041"/>
                <a:gd name="T91" fmla="*/ 593 h 1399"/>
                <a:gd name="T92" fmla="*/ 2806 w 3041"/>
                <a:gd name="T93" fmla="*/ 694 h 1399"/>
                <a:gd name="T94" fmla="*/ 2724 w 3041"/>
                <a:gd name="T95" fmla="*/ 789 h 1399"/>
                <a:gd name="T96" fmla="*/ 2635 w 3041"/>
                <a:gd name="T97" fmla="*/ 878 h 1399"/>
                <a:gd name="T98" fmla="*/ 2541 w 3041"/>
                <a:gd name="T99" fmla="*/ 961 h 1399"/>
                <a:gd name="T100" fmla="*/ 2442 w 3041"/>
                <a:gd name="T101" fmla="*/ 1038 h 1399"/>
                <a:gd name="T102" fmla="*/ 2337 w 3041"/>
                <a:gd name="T103" fmla="*/ 1108 h 1399"/>
                <a:gd name="T104" fmla="*/ 2229 w 3041"/>
                <a:gd name="T105" fmla="*/ 1171 h 1399"/>
                <a:gd name="T106" fmla="*/ 2115 w 3041"/>
                <a:gd name="T107" fmla="*/ 1228 h 1399"/>
                <a:gd name="T108" fmla="*/ 1997 w 3041"/>
                <a:gd name="T109" fmla="*/ 1277 h 1399"/>
                <a:gd name="T110" fmla="*/ 1877 w 3041"/>
                <a:gd name="T111" fmla="*/ 1318 h 1399"/>
                <a:gd name="T112" fmla="*/ 1751 w 3041"/>
                <a:gd name="T113" fmla="*/ 1351 h 1399"/>
                <a:gd name="T114" fmla="*/ 1623 w 3041"/>
                <a:gd name="T115" fmla="*/ 1376 h 1399"/>
                <a:gd name="T116" fmla="*/ 1492 w 3041"/>
                <a:gd name="T117" fmla="*/ 1392 h 1399"/>
                <a:gd name="T118" fmla="*/ 1425 w 3041"/>
                <a:gd name="T119" fmla="*/ 1396 h 1399"/>
                <a:gd name="T120" fmla="*/ 1323 w 3041"/>
                <a:gd name="T121" fmla="*/ 1399 h 1399"/>
                <a:gd name="T122" fmla="*/ 1272 w 3041"/>
                <a:gd name="T123" fmla="*/ 1399 h 1399"/>
                <a:gd name="T124" fmla="*/ 1222 w 3041"/>
                <a:gd name="T125" fmla="*/ 1396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1" h="1399">
                  <a:moveTo>
                    <a:pt x="1222" y="1396"/>
                  </a:moveTo>
                  <a:lnTo>
                    <a:pt x="1222" y="1396"/>
                  </a:lnTo>
                  <a:lnTo>
                    <a:pt x="1177" y="1394"/>
                  </a:lnTo>
                  <a:lnTo>
                    <a:pt x="1133" y="1390"/>
                  </a:lnTo>
                  <a:lnTo>
                    <a:pt x="1089" y="1384"/>
                  </a:lnTo>
                  <a:lnTo>
                    <a:pt x="1046" y="1379"/>
                  </a:lnTo>
                  <a:lnTo>
                    <a:pt x="1003" y="1373"/>
                  </a:lnTo>
                  <a:lnTo>
                    <a:pt x="960" y="1365"/>
                  </a:lnTo>
                  <a:lnTo>
                    <a:pt x="917" y="1355"/>
                  </a:lnTo>
                  <a:lnTo>
                    <a:pt x="875" y="1346"/>
                  </a:lnTo>
                  <a:lnTo>
                    <a:pt x="834" y="1335"/>
                  </a:lnTo>
                  <a:lnTo>
                    <a:pt x="793" y="1324"/>
                  </a:lnTo>
                  <a:lnTo>
                    <a:pt x="752" y="1312"/>
                  </a:lnTo>
                  <a:lnTo>
                    <a:pt x="711" y="1298"/>
                  </a:lnTo>
                  <a:lnTo>
                    <a:pt x="671" y="1284"/>
                  </a:lnTo>
                  <a:lnTo>
                    <a:pt x="631" y="1269"/>
                  </a:lnTo>
                  <a:lnTo>
                    <a:pt x="592" y="1253"/>
                  </a:lnTo>
                  <a:lnTo>
                    <a:pt x="553" y="1236"/>
                  </a:lnTo>
                  <a:lnTo>
                    <a:pt x="515" y="1219"/>
                  </a:lnTo>
                  <a:lnTo>
                    <a:pt x="477" y="1200"/>
                  </a:lnTo>
                  <a:lnTo>
                    <a:pt x="439" y="1182"/>
                  </a:lnTo>
                  <a:lnTo>
                    <a:pt x="402" y="1161"/>
                  </a:lnTo>
                  <a:lnTo>
                    <a:pt x="365" y="1141"/>
                  </a:lnTo>
                  <a:lnTo>
                    <a:pt x="330" y="1118"/>
                  </a:lnTo>
                  <a:lnTo>
                    <a:pt x="294" y="1097"/>
                  </a:lnTo>
                  <a:lnTo>
                    <a:pt x="259" y="1073"/>
                  </a:lnTo>
                  <a:lnTo>
                    <a:pt x="225" y="1050"/>
                  </a:lnTo>
                  <a:lnTo>
                    <a:pt x="191" y="1026"/>
                  </a:lnTo>
                  <a:lnTo>
                    <a:pt x="158" y="1001"/>
                  </a:lnTo>
                  <a:lnTo>
                    <a:pt x="124" y="974"/>
                  </a:lnTo>
                  <a:lnTo>
                    <a:pt x="93" y="948"/>
                  </a:lnTo>
                  <a:lnTo>
                    <a:pt x="61" y="920"/>
                  </a:lnTo>
                  <a:lnTo>
                    <a:pt x="31" y="892"/>
                  </a:lnTo>
                  <a:lnTo>
                    <a:pt x="0" y="863"/>
                  </a:lnTo>
                  <a:lnTo>
                    <a:pt x="643" y="289"/>
                  </a:lnTo>
                  <a:lnTo>
                    <a:pt x="643" y="289"/>
                  </a:lnTo>
                  <a:lnTo>
                    <a:pt x="678" y="315"/>
                  </a:lnTo>
                  <a:lnTo>
                    <a:pt x="712" y="340"/>
                  </a:lnTo>
                  <a:lnTo>
                    <a:pt x="749" y="363"/>
                  </a:lnTo>
                  <a:lnTo>
                    <a:pt x="788" y="384"/>
                  </a:lnTo>
                  <a:lnTo>
                    <a:pt x="826" y="405"/>
                  </a:lnTo>
                  <a:lnTo>
                    <a:pt x="864" y="424"/>
                  </a:lnTo>
                  <a:lnTo>
                    <a:pt x="905" y="441"/>
                  </a:lnTo>
                  <a:lnTo>
                    <a:pt x="946" y="455"/>
                  </a:lnTo>
                  <a:lnTo>
                    <a:pt x="989" y="470"/>
                  </a:lnTo>
                  <a:lnTo>
                    <a:pt x="1031" y="482"/>
                  </a:lnTo>
                  <a:lnTo>
                    <a:pt x="1075" y="492"/>
                  </a:lnTo>
                  <a:lnTo>
                    <a:pt x="1118" y="500"/>
                  </a:lnTo>
                  <a:lnTo>
                    <a:pt x="1163" y="507"/>
                  </a:lnTo>
                  <a:lnTo>
                    <a:pt x="1208" y="512"/>
                  </a:lnTo>
                  <a:lnTo>
                    <a:pt x="1253" y="515"/>
                  </a:lnTo>
                  <a:lnTo>
                    <a:pt x="1300" y="516"/>
                  </a:lnTo>
                  <a:lnTo>
                    <a:pt x="1300" y="516"/>
                  </a:lnTo>
                  <a:lnTo>
                    <a:pt x="1337" y="516"/>
                  </a:lnTo>
                  <a:lnTo>
                    <a:pt x="1372" y="514"/>
                  </a:lnTo>
                  <a:lnTo>
                    <a:pt x="1408" y="511"/>
                  </a:lnTo>
                  <a:lnTo>
                    <a:pt x="1443" y="507"/>
                  </a:lnTo>
                  <a:lnTo>
                    <a:pt x="1478" y="502"/>
                  </a:lnTo>
                  <a:lnTo>
                    <a:pt x="1513" y="495"/>
                  </a:lnTo>
                  <a:lnTo>
                    <a:pt x="1547" y="488"/>
                  </a:lnTo>
                  <a:lnTo>
                    <a:pt x="1580" y="479"/>
                  </a:lnTo>
                  <a:lnTo>
                    <a:pt x="1613" y="470"/>
                  </a:lnTo>
                  <a:lnTo>
                    <a:pt x="1646" y="459"/>
                  </a:lnTo>
                  <a:lnTo>
                    <a:pt x="1679" y="447"/>
                  </a:lnTo>
                  <a:lnTo>
                    <a:pt x="1711" y="434"/>
                  </a:lnTo>
                  <a:lnTo>
                    <a:pt x="1742" y="421"/>
                  </a:lnTo>
                  <a:lnTo>
                    <a:pt x="1773" y="406"/>
                  </a:lnTo>
                  <a:lnTo>
                    <a:pt x="1803" y="390"/>
                  </a:lnTo>
                  <a:lnTo>
                    <a:pt x="1833" y="375"/>
                  </a:lnTo>
                  <a:lnTo>
                    <a:pt x="1862" y="357"/>
                  </a:lnTo>
                  <a:lnTo>
                    <a:pt x="1890" y="339"/>
                  </a:lnTo>
                  <a:lnTo>
                    <a:pt x="1919" y="319"/>
                  </a:lnTo>
                  <a:lnTo>
                    <a:pt x="1945" y="299"/>
                  </a:lnTo>
                  <a:lnTo>
                    <a:pt x="1972" y="278"/>
                  </a:lnTo>
                  <a:lnTo>
                    <a:pt x="1998" y="257"/>
                  </a:lnTo>
                  <a:lnTo>
                    <a:pt x="2024" y="234"/>
                  </a:lnTo>
                  <a:lnTo>
                    <a:pt x="2047" y="210"/>
                  </a:lnTo>
                  <a:lnTo>
                    <a:pt x="2071" y="187"/>
                  </a:lnTo>
                  <a:lnTo>
                    <a:pt x="2094" y="163"/>
                  </a:lnTo>
                  <a:lnTo>
                    <a:pt x="2116" y="136"/>
                  </a:lnTo>
                  <a:lnTo>
                    <a:pt x="2137" y="111"/>
                  </a:lnTo>
                  <a:lnTo>
                    <a:pt x="2159" y="83"/>
                  </a:lnTo>
                  <a:lnTo>
                    <a:pt x="2178" y="57"/>
                  </a:lnTo>
                  <a:lnTo>
                    <a:pt x="2197" y="28"/>
                  </a:lnTo>
                  <a:lnTo>
                    <a:pt x="2215" y="0"/>
                  </a:lnTo>
                  <a:lnTo>
                    <a:pt x="3041" y="322"/>
                  </a:lnTo>
                  <a:lnTo>
                    <a:pt x="3041" y="322"/>
                  </a:lnTo>
                  <a:lnTo>
                    <a:pt x="3013" y="379"/>
                  </a:lnTo>
                  <a:lnTo>
                    <a:pt x="2983" y="434"/>
                  </a:lnTo>
                  <a:lnTo>
                    <a:pt x="2951" y="488"/>
                  </a:lnTo>
                  <a:lnTo>
                    <a:pt x="2917" y="541"/>
                  </a:lnTo>
                  <a:lnTo>
                    <a:pt x="2881" y="593"/>
                  </a:lnTo>
                  <a:lnTo>
                    <a:pt x="2844" y="645"/>
                  </a:lnTo>
                  <a:lnTo>
                    <a:pt x="2806" y="694"/>
                  </a:lnTo>
                  <a:lnTo>
                    <a:pt x="2765" y="741"/>
                  </a:lnTo>
                  <a:lnTo>
                    <a:pt x="2724" y="789"/>
                  </a:lnTo>
                  <a:lnTo>
                    <a:pt x="2680" y="834"/>
                  </a:lnTo>
                  <a:lnTo>
                    <a:pt x="2635" y="878"/>
                  </a:lnTo>
                  <a:lnTo>
                    <a:pt x="2589" y="920"/>
                  </a:lnTo>
                  <a:lnTo>
                    <a:pt x="2541" y="961"/>
                  </a:lnTo>
                  <a:lnTo>
                    <a:pt x="2492" y="1001"/>
                  </a:lnTo>
                  <a:lnTo>
                    <a:pt x="2442" y="1038"/>
                  </a:lnTo>
                  <a:lnTo>
                    <a:pt x="2390" y="1073"/>
                  </a:lnTo>
                  <a:lnTo>
                    <a:pt x="2337" y="1108"/>
                  </a:lnTo>
                  <a:lnTo>
                    <a:pt x="2284" y="1141"/>
                  </a:lnTo>
                  <a:lnTo>
                    <a:pt x="2229" y="1171"/>
                  </a:lnTo>
                  <a:lnTo>
                    <a:pt x="2173" y="1200"/>
                  </a:lnTo>
                  <a:lnTo>
                    <a:pt x="2115" y="1228"/>
                  </a:lnTo>
                  <a:lnTo>
                    <a:pt x="2057" y="1253"/>
                  </a:lnTo>
                  <a:lnTo>
                    <a:pt x="1997" y="1277"/>
                  </a:lnTo>
                  <a:lnTo>
                    <a:pt x="1938" y="1298"/>
                  </a:lnTo>
                  <a:lnTo>
                    <a:pt x="1877" y="1318"/>
                  </a:lnTo>
                  <a:lnTo>
                    <a:pt x="1814" y="1335"/>
                  </a:lnTo>
                  <a:lnTo>
                    <a:pt x="1751" y="1351"/>
                  </a:lnTo>
                  <a:lnTo>
                    <a:pt x="1687" y="1365"/>
                  </a:lnTo>
                  <a:lnTo>
                    <a:pt x="1623" y="1376"/>
                  </a:lnTo>
                  <a:lnTo>
                    <a:pt x="1558" y="1386"/>
                  </a:lnTo>
                  <a:lnTo>
                    <a:pt x="1492" y="1392"/>
                  </a:lnTo>
                  <a:lnTo>
                    <a:pt x="1425" y="1396"/>
                  </a:lnTo>
                  <a:lnTo>
                    <a:pt x="1425" y="1396"/>
                  </a:lnTo>
                  <a:lnTo>
                    <a:pt x="1375" y="1399"/>
                  </a:lnTo>
                  <a:lnTo>
                    <a:pt x="1323" y="1399"/>
                  </a:lnTo>
                  <a:lnTo>
                    <a:pt x="1323" y="1399"/>
                  </a:lnTo>
                  <a:lnTo>
                    <a:pt x="1272" y="1399"/>
                  </a:lnTo>
                  <a:lnTo>
                    <a:pt x="1222" y="1396"/>
                  </a:lnTo>
                  <a:lnTo>
                    <a:pt x="1222" y="1396"/>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16" name="Freeform 15"/>
            <p:cNvSpPr/>
            <p:nvPr/>
          </p:nvSpPr>
          <p:spPr bwMode="auto">
            <a:xfrm>
              <a:off x="12537123" y="5524500"/>
              <a:ext cx="715963" cy="1011238"/>
            </a:xfrm>
            <a:custGeom>
              <a:avLst/>
              <a:gdLst>
                <a:gd name="T0" fmla="*/ 0 w 1804"/>
                <a:gd name="T1" fmla="*/ 0 h 2546"/>
                <a:gd name="T2" fmla="*/ 93 w 1804"/>
                <a:gd name="T3" fmla="*/ 8 h 2546"/>
                <a:gd name="T4" fmla="*/ 230 w 1804"/>
                <a:gd name="T5" fmla="*/ 26 h 2546"/>
                <a:gd name="T6" fmla="*/ 364 w 1804"/>
                <a:gd name="T7" fmla="*/ 55 h 2546"/>
                <a:gd name="T8" fmla="*/ 495 w 1804"/>
                <a:gd name="T9" fmla="*/ 94 h 2546"/>
                <a:gd name="T10" fmla="*/ 622 w 1804"/>
                <a:gd name="T11" fmla="*/ 140 h 2546"/>
                <a:gd name="T12" fmla="*/ 744 w 1804"/>
                <a:gd name="T13" fmla="*/ 195 h 2546"/>
                <a:gd name="T14" fmla="*/ 860 w 1804"/>
                <a:gd name="T15" fmla="*/ 259 h 2546"/>
                <a:gd name="T16" fmla="*/ 973 w 1804"/>
                <a:gd name="T17" fmla="*/ 330 h 2546"/>
                <a:gd name="T18" fmla="*/ 1080 w 1804"/>
                <a:gd name="T19" fmla="*/ 409 h 2546"/>
                <a:gd name="T20" fmla="*/ 1180 w 1804"/>
                <a:gd name="T21" fmla="*/ 495 h 2546"/>
                <a:gd name="T22" fmla="*/ 1276 w 1804"/>
                <a:gd name="T23" fmla="*/ 587 h 2546"/>
                <a:gd name="T24" fmla="*/ 1343 w 1804"/>
                <a:gd name="T25" fmla="*/ 663 h 2546"/>
                <a:gd name="T26" fmla="*/ 1408 w 1804"/>
                <a:gd name="T27" fmla="*/ 742 h 2546"/>
                <a:gd name="T28" fmla="*/ 1538 w 1804"/>
                <a:gd name="T29" fmla="*/ 931 h 2546"/>
                <a:gd name="T30" fmla="*/ 1642 w 1804"/>
                <a:gd name="T31" fmla="*/ 1136 h 2546"/>
                <a:gd name="T32" fmla="*/ 1699 w 1804"/>
                <a:gd name="T33" fmla="*/ 1281 h 2546"/>
                <a:gd name="T34" fmla="*/ 1734 w 1804"/>
                <a:gd name="T35" fmla="*/ 1392 h 2546"/>
                <a:gd name="T36" fmla="*/ 1763 w 1804"/>
                <a:gd name="T37" fmla="*/ 1507 h 2546"/>
                <a:gd name="T38" fmla="*/ 1784 w 1804"/>
                <a:gd name="T39" fmla="*/ 1624 h 2546"/>
                <a:gd name="T40" fmla="*/ 1797 w 1804"/>
                <a:gd name="T41" fmla="*/ 1744 h 2546"/>
                <a:gd name="T42" fmla="*/ 1804 w 1804"/>
                <a:gd name="T43" fmla="*/ 1864 h 2546"/>
                <a:gd name="T44" fmla="*/ 1804 w 1804"/>
                <a:gd name="T45" fmla="*/ 1931 h 2546"/>
                <a:gd name="T46" fmla="*/ 1801 w 1804"/>
                <a:gd name="T47" fmla="*/ 2010 h 2546"/>
                <a:gd name="T48" fmla="*/ 1790 w 1804"/>
                <a:gd name="T49" fmla="*/ 2129 h 2546"/>
                <a:gd name="T50" fmla="*/ 1773 w 1804"/>
                <a:gd name="T51" fmla="*/ 2247 h 2546"/>
                <a:gd name="T52" fmla="*/ 1748 w 1804"/>
                <a:gd name="T53" fmla="*/ 2361 h 2546"/>
                <a:gd name="T54" fmla="*/ 1718 w 1804"/>
                <a:gd name="T55" fmla="*/ 2473 h 2546"/>
                <a:gd name="T56" fmla="*/ 883 w 1804"/>
                <a:gd name="T57" fmla="*/ 2231 h 2546"/>
                <a:gd name="T58" fmla="*/ 905 w 1804"/>
                <a:gd name="T59" fmla="*/ 2128 h 2546"/>
                <a:gd name="T60" fmla="*/ 917 w 1804"/>
                <a:gd name="T61" fmla="*/ 2023 h 2546"/>
                <a:gd name="T62" fmla="*/ 920 w 1804"/>
                <a:gd name="T63" fmla="*/ 1950 h 2546"/>
                <a:gd name="T64" fmla="*/ 909 w 1804"/>
                <a:gd name="T65" fmla="*/ 1802 h 2546"/>
                <a:gd name="T66" fmla="*/ 880 w 1804"/>
                <a:gd name="T67" fmla="*/ 1659 h 2546"/>
                <a:gd name="T68" fmla="*/ 831 w 1804"/>
                <a:gd name="T69" fmla="*/ 1524 h 2546"/>
                <a:gd name="T70" fmla="*/ 766 w 1804"/>
                <a:gd name="T71" fmla="*/ 1399 h 2546"/>
                <a:gd name="T72" fmla="*/ 684 w 1804"/>
                <a:gd name="T73" fmla="*/ 1282 h 2546"/>
                <a:gd name="T74" fmla="*/ 590 w 1804"/>
                <a:gd name="T75" fmla="*/ 1179 h 2546"/>
                <a:gd name="T76" fmla="*/ 482 w 1804"/>
                <a:gd name="T77" fmla="*/ 1089 h 2546"/>
                <a:gd name="T78" fmla="*/ 362 w 1804"/>
                <a:gd name="T79" fmla="*/ 1013 h 2546"/>
                <a:gd name="T80" fmla="*/ 233 w 1804"/>
                <a:gd name="T81" fmla="*/ 954 h 2546"/>
                <a:gd name="T82" fmla="*/ 95 w 1804"/>
                <a:gd name="T83" fmla="*/ 911 h 2546"/>
                <a:gd name="T84" fmla="*/ 0 w 1804"/>
                <a:gd name="T85" fmla="*/ 893 h 2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04" h="2546">
                  <a:moveTo>
                    <a:pt x="0" y="893"/>
                  </a:moveTo>
                  <a:lnTo>
                    <a:pt x="0" y="13"/>
                  </a:lnTo>
                  <a:lnTo>
                    <a:pt x="0" y="0"/>
                  </a:lnTo>
                  <a:lnTo>
                    <a:pt x="0" y="0"/>
                  </a:lnTo>
                  <a:lnTo>
                    <a:pt x="46" y="4"/>
                  </a:lnTo>
                  <a:lnTo>
                    <a:pt x="93" y="8"/>
                  </a:lnTo>
                  <a:lnTo>
                    <a:pt x="139" y="13"/>
                  </a:lnTo>
                  <a:lnTo>
                    <a:pt x="185" y="19"/>
                  </a:lnTo>
                  <a:lnTo>
                    <a:pt x="230" y="26"/>
                  </a:lnTo>
                  <a:lnTo>
                    <a:pt x="275" y="35"/>
                  </a:lnTo>
                  <a:lnTo>
                    <a:pt x="320" y="45"/>
                  </a:lnTo>
                  <a:lnTo>
                    <a:pt x="364" y="55"/>
                  </a:lnTo>
                  <a:lnTo>
                    <a:pt x="409" y="67"/>
                  </a:lnTo>
                  <a:lnTo>
                    <a:pt x="452" y="79"/>
                  </a:lnTo>
                  <a:lnTo>
                    <a:pt x="495" y="94"/>
                  </a:lnTo>
                  <a:lnTo>
                    <a:pt x="537" y="108"/>
                  </a:lnTo>
                  <a:lnTo>
                    <a:pt x="580" y="124"/>
                  </a:lnTo>
                  <a:lnTo>
                    <a:pt x="622" y="140"/>
                  </a:lnTo>
                  <a:lnTo>
                    <a:pt x="663" y="157"/>
                  </a:lnTo>
                  <a:lnTo>
                    <a:pt x="703" y="176"/>
                  </a:lnTo>
                  <a:lnTo>
                    <a:pt x="744" y="195"/>
                  </a:lnTo>
                  <a:lnTo>
                    <a:pt x="783" y="215"/>
                  </a:lnTo>
                  <a:lnTo>
                    <a:pt x="822" y="236"/>
                  </a:lnTo>
                  <a:lnTo>
                    <a:pt x="860" y="259"/>
                  </a:lnTo>
                  <a:lnTo>
                    <a:pt x="898" y="281"/>
                  </a:lnTo>
                  <a:lnTo>
                    <a:pt x="936" y="305"/>
                  </a:lnTo>
                  <a:lnTo>
                    <a:pt x="973" y="330"/>
                  </a:lnTo>
                  <a:lnTo>
                    <a:pt x="1010" y="356"/>
                  </a:lnTo>
                  <a:lnTo>
                    <a:pt x="1044" y="382"/>
                  </a:lnTo>
                  <a:lnTo>
                    <a:pt x="1080" y="409"/>
                  </a:lnTo>
                  <a:lnTo>
                    <a:pt x="1114" y="436"/>
                  </a:lnTo>
                  <a:lnTo>
                    <a:pt x="1147" y="465"/>
                  </a:lnTo>
                  <a:lnTo>
                    <a:pt x="1180" y="495"/>
                  </a:lnTo>
                  <a:lnTo>
                    <a:pt x="1212" y="525"/>
                  </a:lnTo>
                  <a:lnTo>
                    <a:pt x="1244" y="555"/>
                  </a:lnTo>
                  <a:lnTo>
                    <a:pt x="1276" y="587"/>
                  </a:lnTo>
                  <a:lnTo>
                    <a:pt x="1276" y="587"/>
                  </a:lnTo>
                  <a:lnTo>
                    <a:pt x="1310" y="624"/>
                  </a:lnTo>
                  <a:lnTo>
                    <a:pt x="1343" y="663"/>
                  </a:lnTo>
                  <a:lnTo>
                    <a:pt x="1376" y="702"/>
                  </a:lnTo>
                  <a:lnTo>
                    <a:pt x="1408" y="742"/>
                  </a:lnTo>
                  <a:lnTo>
                    <a:pt x="1408" y="742"/>
                  </a:lnTo>
                  <a:lnTo>
                    <a:pt x="1454" y="804"/>
                  </a:lnTo>
                  <a:lnTo>
                    <a:pt x="1497" y="866"/>
                  </a:lnTo>
                  <a:lnTo>
                    <a:pt x="1538" y="931"/>
                  </a:lnTo>
                  <a:lnTo>
                    <a:pt x="1575" y="999"/>
                  </a:lnTo>
                  <a:lnTo>
                    <a:pt x="1610" y="1066"/>
                  </a:lnTo>
                  <a:lnTo>
                    <a:pt x="1642" y="1136"/>
                  </a:lnTo>
                  <a:lnTo>
                    <a:pt x="1673" y="1208"/>
                  </a:lnTo>
                  <a:lnTo>
                    <a:pt x="1686" y="1244"/>
                  </a:lnTo>
                  <a:lnTo>
                    <a:pt x="1699" y="1281"/>
                  </a:lnTo>
                  <a:lnTo>
                    <a:pt x="1711" y="1318"/>
                  </a:lnTo>
                  <a:lnTo>
                    <a:pt x="1723" y="1355"/>
                  </a:lnTo>
                  <a:lnTo>
                    <a:pt x="1734" y="1392"/>
                  </a:lnTo>
                  <a:lnTo>
                    <a:pt x="1744" y="1430"/>
                  </a:lnTo>
                  <a:lnTo>
                    <a:pt x="1753" y="1469"/>
                  </a:lnTo>
                  <a:lnTo>
                    <a:pt x="1763" y="1507"/>
                  </a:lnTo>
                  <a:lnTo>
                    <a:pt x="1771" y="1545"/>
                  </a:lnTo>
                  <a:lnTo>
                    <a:pt x="1777" y="1585"/>
                  </a:lnTo>
                  <a:lnTo>
                    <a:pt x="1784" y="1624"/>
                  </a:lnTo>
                  <a:lnTo>
                    <a:pt x="1789" y="1663"/>
                  </a:lnTo>
                  <a:lnTo>
                    <a:pt x="1793" y="1703"/>
                  </a:lnTo>
                  <a:lnTo>
                    <a:pt x="1797" y="1744"/>
                  </a:lnTo>
                  <a:lnTo>
                    <a:pt x="1800" y="1784"/>
                  </a:lnTo>
                  <a:lnTo>
                    <a:pt x="1802" y="1825"/>
                  </a:lnTo>
                  <a:lnTo>
                    <a:pt x="1804" y="1864"/>
                  </a:lnTo>
                  <a:lnTo>
                    <a:pt x="1804" y="1905"/>
                  </a:lnTo>
                  <a:lnTo>
                    <a:pt x="1804" y="1905"/>
                  </a:lnTo>
                  <a:lnTo>
                    <a:pt x="1804" y="1931"/>
                  </a:lnTo>
                  <a:lnTo>
                    <a:pt x="1804" y="1931"/>
                  </a:lnTo>
                  <a:lnTo>
                    <a:pt x="1802" y="1970"/>
                  </a:lnTo>
                  <a:lnTo>
                    <a:pt x="1801" y="2010"/>
                  </a:lnTo>
                  <a:lnTo>
                    <a:pt x="1798" y="2051"/>
                  </a:lnTo>
                  <a:lnTo>
                    <a:pt x="1794" y="2091"/>
                  </a:lnTo>
                  <a:lnTo>
                    <a:pt x="1790" y="2129"/>
                  </a:lnTo>
                  <a:lnTo>
                    <a:pt x="1785" y="2169"/>
                  </a:lnTo>
                  <a:lnTo>
                    <a:pt x="1780" y="2209"/>
                  </a:lnTo>
                  <a:lnTo>
                    <a:pt x="1773" y="2247"/>
                  </a:lnTo>
                  <a:lnTo>
                    <a:pt x="1765" y="2285"/>
                  </a:lnTo>
                  <a:lnTo>
                    <a:pt x="1757" y="2324"/>
                  </a:lnTo>
                  <a:lnTo>
                    <a:pt x="1748" y="2361"/>
                  </a:lnTo>
                  <a:lnTo>
                    <a:pt x="1739" y="2399"/>
                  </a:lnTo>
                  <a:lnTo>
                    <a:pt x="1728" y="2436"/>
                  </a:lnTo>
                  <a:lnTo>
                    <a:pt x="1718" y="2473"/>
                  </a:lnTo>
                  <a:lnTo>
                    <a:pt x="1693" y="2546"/>
                  </a:lnTo>
                  <a:lnTo>
                    <a:pt x="883" y="2231"/>
                  </a:lnTo>
                  <a:lnTo>
                    <a:pt x="883" y="2231"/>
                  </a:lnTo>
                  <a:lnTo>
                    <a:pt x="891" y="2197"/>
                  </a:lnTo>
                  <a:lnTo>
                    <a:pt x="898" y="2162"/>
                  </a:lnTo>
                  <a:lnTo>
                    <a:pt x="905" y="2128"/>
                  </a:lnTo>
                  <a:lnTo>
                    <a:pt x="910" y="2093"/>
                  </a:lnTo>
                  <a:lnTo>
                    <a:pt x="914" y="2059"/>
                  </a:lnTo>
                  <a:lnTo>
                    <a:pt x="917" y="2023"/>
                  </a:lnTo>
                  <a:lnTo>
                    <a:pt x="918" y="1988"/>
                  </a:lnTo>
                  <a:lnTo>
                    <a:pt x="920" y="1950"/>
                  </a:lnTo>
                  <a:lnTo>
                    <a:pt x="920" y="1950"/>
                  </a:lnTo>
                  <a:lnTo>
                    <a:pt x="918" y="1900"/>
                  </a:lnTo>
                  <a:lnTo>
                    <a:pt x="916" y="1851"/>
                  </a:lnTo>
                  <a:lnTo>
                    <a:pt x="909" y="1802"/>
                  </a:lnTo>
                  <a:lnTo>
                    <a:pt x="901" y="1753"/>
                  </a:lnTo>
                  <a:lnTo>
                    <a:pt x="892" y="1706"/>
                  </a:lnTo>
                  <a:lnTo>
                    <a:pt x="880" y="1659"/>
                  </a:lnTo>
                  <a:lnTo>
                    <a:pt x="865" y="1613"/>
                  </a:lnTo>
                  <a:lnTo>
                    <a:pt x="850" y="1568"/>
                  </a:lnTo>
                  <a:lnTo>
                    <a:pt x="831" y="1524"/>
                  </a:lnTo>
                  <a:lnTo>
                    <a:pt x="811" y="1481"/>
                  </a:lnTo>
                  <a:lnTo>
                    <a:pt x="789" y="1438"/>
                  </a:lnTo>
                  <a:lnTo>
                    <a:pt x="766" y="1399"/>
                  </a:lnTo>
                  <a:lnTo>
                    <a:pt x="741" y="1359"/>
                  </a:lnTo>
                  <a:lnTo>
                    <a:pt x="713" y="1319"/>
                  </a:lnTo>
                  <a:lnTo>
                    <a:pt x="684" y="1282"/>
                  </a:lnTo>
                  <a:lnTo>
                    <a:pt x="655" y="1246"/>
                  </a:lnTo>
                  <a:lnTo>
                    <a:pt x="623" y="1212"/>
                  </a:lnTo>
                  <a:lnTo>
                    <a:pt x="590" y="1179"/>
                  </a:lnTo>
                  <a:lnTo>
                    <a:pt x="554" y="1147"/>
                  </a:lnTo>
                  <a:lnTo>
                    <a:pt x="519" y="1117"/>
                  </a:lnTo>
                  <a:lnTo>
                    <a:pt x="482" y="1089"/>
                  </a:lnTo>
                  <a:lnTo>
                    <a:pt x="443" y="1061"/>
                  </a:lnTo>
                  <a:lnTo>
                    <a:pt x="404" y="1036"/>
                  </a:lnTo>
                  <a:lnTo>
                    <a:pt x="362" y="1013"/>
                  </a:lnTo>
                  <a:lnTo>
                    <a:pt x="320" y="991"/>
                  </a:lnTo>
                  <a:lnTo>
                    <a:pt x="278" y="971"/>
                  </a:lnTo>
                  <a:lnTo>
                    <a:pt x="233" y="954"/>
                  </a:lnTo>
                  <a:lnTo>
                    <a:pt x="188" y="938"/>
                  </a:lnTo>
                  <a:lnTo>
                    <a:pt x="141" y="923"/>
                  </a:lnTo>
                  <a:lnTo>
                    <a:pt x="95" y="911"/>
                  </a:lnTo>
                  <a:lnTo>
                    <a:pt x="48" y="901"/>
                  </a:lnTo>
                  <a:lnTo>
                    <a:pt x="0" y="893"/>
                  </a:lnTo>
                  <a:lnTo>
                    <a:pt x="0" y="893"/>
                  </a:lnTo>
                  <a:close/>
                </a:path>
              </a:pathLst>
            </a:custGeom>
            <a:solidFill>
              <a:schemeClr val="accent5"/>
            </a:solidFill>
            <a:ln>
              <a:noFill/>
            </a:ln>
          </p:spPr>
          <p:txBody>
            <a:bodyPr vert="horz" wrap="square" lIns="91440" tIns="45720" rIns="91440" bIns="45720" numCol="1" anchor="t" anchorCtr="0" compatLnSpc="1"/>
            <a:lstStyle/>
            <a:p>
              <a:endParaRPr lang="id-ID">
                <a:cs typeface="+mn-ea"/>
                <a:sym typeface="+mn-lt"/>
              </a:endParaRPr>
            </a:p>
          </p:txBody>
        </p:sp>
        <p:sp>
          <p:nvSpPr>
            <p:cNvPr id="17" name="Freeform 16"/>
            <p:cNvSpPr/>
            <p:nvPr/>
          </p:nvSpPr>
          <p:spPr bwMode="auto">
            <a:xfrm>
              <a:off x="11859260" y="5529262"/>
              <a:ext cx="561975" cy="512763"/>
            </a:xfrm>
            <a:custGeom>
              <a:avLst/>
              <a:gdLst>
                <a:gd name="T0" fmla="*/ 712 w 1416"/>
                <a:gd name="T1" fmla="*/ 1292 h 1292"/>
                <a:gd name="T2" fmla="*/ 0 w 1416"/>
                <a:gd name="T3" fmla="*/ 777 h 1292"/>
                <a:gd name="T4" fmla="*/ 0 w 1416"/>
                <a:gd name="T5" fmla="*/ 777 h 1292"/>
                <a:gd name="T6" fmla="*/ 31 w 1416"/>
                <a:gd name="T7" fmla="*/ 736 h 1292"/>
                <a:gd name="T8" fmla="*/ 64 w 1416"/>
                <a:gd name="T9" fmla="*/ 696 h 1292"/>
                <a:gd name="T10" fmla="*/ 97 w 1416"/>
                <a:gd name="T11" fmla="*/ 658 h 1292"/>
                <a:gd name="T12" fmla="*/ 131 w 1416"/>
                <a:gd name="T13" fmla="*/ 619 h 1292"/>
                <a:gd name="T14" fmla="*/ 166 w 1416"/>
                <a:gd name="T15" fmla="*/ 582 h 1292"/>
                <a:gd name="T16" fmla="*/ 203 w 1416"/>
                <a:gd name="T17" fmla="*/ 546 h 1292"/>
                <a:gd name="T18" fmla="*/ 240 w 1416"/>
                <a:gd name="T19" fmla="*/ 511 h 1292"/>
                <a:gd name="T20" fmla="*/ 278 w 1416"/>
                <a:gd name="T21" fmla="*/ 476 h 1292"/>
                <a:gd name="T22" fmla="*/ 317 w 1416"/>
                <a:gd name="T23" fmla="*/ 443 h 1292"/>
                <a:gd name="T24" fmla="*/ 356 w 1416"/>
                <a:gd name="T25" fmla="*/ 411 h 1292"/>
                <a:gd name="T26" fmla="*/ 397 w 1416"/>
                <a:gd name="T27" fmla="*/ 380 h 1292"/>
                <a:gd name="T28" fmla="*/ 440 w 1416"/>
                <a:gd name="T29" fmla="*/ 349 h 1292"/>
                <a:gd name="T30" fmla="*/ 482 w 1416"/>
                <a:gd name="T31" fmla="*/ 320 h 1292"/>
                <a:gd name="T32" fmla="*/ 524 w 1416"/>
                <a:gd name="T33" fmla="*/ 292 h 1292"/>
                <a:gd name="T34" fmla="*/ 568 w 1416"/>
                <a:gd name="T35" fmla="*/ 266 h 1292"/>
                <a:gd name="T36" fmla="*/ 613 w 1416"/>
                <a:gd name="T37" fmla="*/ 239 h 1292"/>
                <a:gd name="T38" fmla="*/ 659 w 1416"/>
                <a:gd name="T39" fmla="*/ 216 h 1292"/>
                <a:gd name="T40" fmla="*/ 704 w 1416"/>
                <a:gd name="T41" fmla="*/ 192 h 1292"/>
                <a:gd name="T42" fmla="*/ 752 w 1416"/>
                <a:gd name="T43" fmla="*/ 169 h 1292"/>
                <a:gd name="T44" fmla="*/ 800 w 1416"/>
                <a:gd name="T45" fmla="*/ 148 h 1292"/>
                <a:gd name="T46" fmla="*/ 847 w 1416"/>
                <a:gd name="T47" fmla="*/ 130 h 1292"/>
                <a:gd name="T48" fmla="*/ 896 w 1416"/>
                <a:gd name="T49" fmla="*/ 111 h 1292"/>
                <a:gd name="T50" fmla="*/ 945 w 1416"/>
                <a:gd name="T51" fmla="*/ 94 h 1292"/>
                <a:gd name="T52" fmla="*/ 996 w 1416"/>
                <a:gd name="T53" fmla="*/ 78 h 1292"/>
                <a:gd name="T54" fmla="*/ 1046 w 1416"/>
                <a:gd name="T55" fmla="*/ 63 h 1292"/>
                <a:gd name="T56" fmla="*/ 1097 w 1416"/>
                <a:gd name="T57" fmla="*/ 50 h 1292"/>
                <a:gd name="T58" fmla="*/ 1149 w 1416"/>
                <a:gd name="T59" fmla="*/ 38 h 1292"/>
                <a:gd name="T60" fmla="*/ 1202 w 1416"/>
                <a:gd name="T61" fmla="*/ 28 h 1292"/>
                <a:gd name="T62" fmla="*/ 1254 w 1416"/>
                <a:gd name="T63" fmla="*/ 18 h 1292"/>
                <a:gd name="T64" fmla="*/ 1308 w 1416"/>
                <a:gd name="T65" fmla="*/ 10 h 1292"/>
                <a:gd name="T66" fmla="*/ 1361 w 1416"/>
                <a:gd name="T67" fmla="*/ 4 h 1292"/>
                <a:gd name="T68" fmla="*/ 1415 w 1416"/>
                <a:gd name="T69" fmla="*/ 0 h 1292"/>
                <a:gd name="T70" fmla="*/ 1415 w 1416"/>
                <a:gd name="T71" fmla="*/ 0 h 1292"/>
                <a:gd name="T72" fmla="*/ 1416 w 1416"/>
                <a:gd name="T73" fmla="*/ 0 h 1292"/>
                <a:gd name="T74" fmla="*/ 1416 w 1416"/>
                <a:gd name="T75" fmla="*/ 0 h 1292"/>
                <a:gd name="T76" fmla="*/ 1416 w 1416"/>
                <a:gd name="T77" fmla="*/ 880 h 1292"/>
                <a:gd name="T78" fmla="*/ 1416 w 1416"/>
                <a:gd name="T79" fmla="*/ 880 h 1292"/>
                <a:gd name="T80" fmla="*/ 1362 w 1416"/>
                <a:gd name="T81" fmla="*/ 889 h 1292"/>
                <a:gd name="T82" fmla="*/ 1311 w 1416"/>
                <a:gd name="T83" fmla="*/ 900 h 1292"/>
                <a:gd name="T84" fmla="*/ 1259 w 1416"/>
                <a:gd name="T85" fmla="*/ 914 h 1292"/>
                <a:gd name="T86" fmla="*/ 1209 w 1416"/>
                <a:gd name="T87" fmla="*/ 930 h 1292"/>
                <a:gd name="T88" fmla="*/ 1160 w 1416"/>
                <a:gd name="T89" fmla="*/ 949 h 1292"/>
                <a:gd name="T90" fmla="*/ 1111 w 1416"/>
                <a:gd name="T91" fmla="*/ 970 h 1292"/>
                <a:gd name="T92" fmla="*/ 1064 w 1416"/>
                <a:gd name="T93" fmla="*/ 992 h 1292"/>
                <a:gd name="T94" fmla="*/ 1019 w 1416"/>
                <a:gd name="T95" fmla="*/ 1019 h 1292"/>
                <a:gd name="T96" fmla="*/ 976 w 1416"/>
                <a:gd name="T97" fmla="*/ 1045 h 1292"/>
                <a:gd name="T98" fmla="*/ 932 w 1416"/>
                <a:gd name="T99" fmla="*/ 1076 h 1292"/>
                <a:gd name="T100" fmla="*/ 891 w 1416"/>
                <a:gd name="T101" fmla="*/ 1108 h 1292"/>
                <a:gd name="T102" fmla="*/ 853 w 1416"/>
                <a:gd name="T103" fmla="*/ 1141 h 1292"/>
                <a:gd name="T104" fmla="*/ 814 w 1416"/>
                <a:gd name="T105" fmla="*/ 1175 h 1292"/>
                <a:gd name="T106" fmla="*/ 779 w 1416"/>
                <a:gd name="T107" fmla="*/ 1212 h 1292"/>
                <a:gd name="T108" fmla="*/ 744 w 1416"/>
                <a:gd name="T109" fmla="*/ 1252 h 1292"/>
                <a:gd name="T110" fmla="*/ 712 w 1416"/>
                <a:gd name="T111" fmla="*/ 1292 h 1292"/>
                <a:gd name="T112" fmla="*/ 712 w 1416"/>
                <a:gd name="T113" fmla="*/ 1292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16" h="1292">
                  <a:moveTo>
                    <a:pt x="712" y="1292"/>
                  </a:moveTo>
                  <a:lnTo>
                    <a:pt x="0" y="777"/>
                  </a:lnTo>
                  <a:lnTo>
                    <a:pt x="0" y="777"/>
                  </a:lnTo>
                  <a:lnTo>
                    <a:pt x="31" y="736"/>
                  </a:lnTo>
                  <a:lnTo>
                    <a:pt x="64" y="696"/>
                  </a:lnTo>
                  <a:lnTo>
                    <a:pt x="97" y="658"/>
                  </a:lnTo>
                  <a:lnTo>
                    <a:pt x="131" y="619"/>
                  </a:lnTo>
                  <a:lnTo>
                    <a:pt x="166" y="582"/>
                  </a:lnTo>
                  <a:lnTo>
                    <a:pt x="203" y="546"/>
                  </a:lnTo>
                  <a:lnTo>
                    <a:pt x="240" y="511"/>
                  </a:lnTo>
                  <a:lnTo>
                    <a:pt x="278" y="476"/>
                  </a:lnTo>
                  <a:lnTo>
                    <a:pt x="317" y="443"/>
                  </a:lnTo>
                  <a:lnTo>
                    <a:pt x="356" y="411"/>
                  </a:lnTo>
                  <a:lnTo>
                    <a:pt x="397" y="380"/>
                  </a:lnTo>
                  <a:lnTo>
                    <a:pt x="440" y="349"/>
                  </a:lnTo>
                  <a:lnTo>
                    <a:pt x="482" y="320"/>
                  </a:lnTo>
                  <a:lnTo>
                    <a:pt x="524" y="292"/>
                  </a:lnTo>
                  <a:lnTo>
                    <a:pt x="568" y="266"/>
                  </a:lnTo>
                  <a:lnTo>
                    <a:pt x="613" y="239"/>
                  </a:lnTo>
                  <a:lnTo>
                    <a:pt x="659" y="216"/>
                  </a:lnTo>
                  <a:lnTo>
                    <a:pt x="704" y="192"/>
                  </a:lnTo>
                  <a:lnTo>
                    <a:pt x="752" y="169"/>
                  </a:lnTo>
                  <a:lnTo>
                    <a:pt x="800" y="148"/>
                  </a:lnTo>
                  <a:lnTo>
                    <a:pt x="847" y="130"/>
                  </a:lnTo>
                  <a:lnTo>
                    <a:pt x="896" y="111"/>
                  </a:lnTo>
                  <a:lnTo>
                    <a:pt x="945" y="94"/>
                  </a:lnTo>
                  <a:lnTo>
                    <a:pt x="996" y="78"/>
                  </a:lnTo>
                  <a:lnTo>
                    <a:pt x="1046" y="63"/>
                  </a:lnTo>
                  <a:lnTo>
                    <a:pt x="1097" y="50"/>
                  </a:lnTo>
                  <a:lnTo>
                    <a:pt x="1149" y="38"/>
                  </a:lnTo>
                  <a:lnTo>
                    <a:pt x="1202" y="28"/>
                  </a:lnTo>
                  <a:lnTo>
                    <a:pt x="1254" y="18"/>
                  </a:lnTo>
                  <a:lnTo>
                    <a:pt x="1308" y="10"/>
                  </a:lnTo>
                  <a:lnTo>
                    <a:pt x="1361" y="4"/>
                  </a:lnTo>
                  <a:lnTo>
                    <a:pt x="1415" y="0"/>
                  </a:lnTo>
                  <a:lnTo>
                    <a:pt x="1415" y="0"/>
                  </a:lnTo>
                  <a:lnTo>
                    <a:pt x="1416" y="0"/>
                  </a:lnTo>
                  <a:lnTo>
                    <a:pt x="1416" y="0"/>
                  </a:lnTo>
                  <a:lnTo>
                    <a:pt x="1416" y="880"/>
                  </a:lnTo>
                  <a:lnTo>
                    <a:pt x="1416" y="880"/>
                  </a:lnTo>
                  <a:lnTo>
                    <a:pt x="1362" y="889"/>
                  </a:lnTo>
                  <a:lnTo>
                    <a:pt x="1311" y="900"/>
                  </a:lnTo>
                  <a:lnTo>
                    <a:pt x="1259" y="914"/>
                  </a:lnTo>
                  <a:lnTo>
                    <a:pt x="1209" y="930"/>
                  </a:lnTo>
                  <a:lnTo>
                    <a:pt x="1160" y="949"/>
                  </a:lnTo>
                  <a:lnTo>
                    <a:pt x="1111" y="970"/>
                  </a:lnTo>
                  <a:lnTo>
                    <a:pt x="1064" y="992"/>
                  </a:lnTo>
                  <a:lnTo>
                    <a:pt x="1019" y="1019"/>
                  </a:lnTo>
                  <a:lnTo>
                    <a:pt x="976" y="1045"/>
                  </a:lnTo>
                  <a:lnTo>
                    <a:pt x="932" y="1076"/>
                  </a:lnTo>
                  <a:lnTo>
                    <a:pt x="891" y="1108"/>
                  </a:lnTo>
                  <a:lnTo>
                    <a:pt x="853" y="1141"/>
                  </a:lnTo>
                  <a:lnTo>
                    <a:pt x="814" y="1175"/>
                  </a:lnTo>
                  <a:lnTo>
                    <a:pt x="779" y="1212"/>
                  </a:lnTo>
                  <a:lnTo>
                    <a:pt x="744" y="1252"/>
                  </a:lnTo>
                  <a:lnTo>
                    <a:pt x="712" y="1292"/>
                  </a:lnTo>
                  <a:lnTo>
                    <a:pt x="712" y="1292"/>
                  </a:lnTo>
                  <a:close/>
                </a:path>
              </a:pathLst>
            </a:custGeom>
            <a:solidFill>
              <a:schemeClr val="accent1"/>
            </a:solidFill>
            <a:ln>
              <a:noFill/>
            </a:ln>
          </p:spPr>
          <p:txBody>
            <a:bodyPr vert="horz" wrap="square" lIns="91440" tIns="45720" rIns="91440" bIns="45720" numCol="1" anchor="t" anchorCtr="0" compatLnSpc="1"/>
            <a:lstStyle/>
            <a:p>
              <a:endParaRPr lang="id-ID">
                <a:cs typeface="+mn-ea"/>
                <a:sym typeface="+mn-lt"/>
              </a:endParaRPr>
            </a:p>
          </p:txBody>
        </p:sp>
        <p:sp>
          <p:nvSpPr>
            <p:cNvPr id="18" name="Freeform 17"/>
            <p:cNvSpPr/>
            <p:nvPr/>
          </p:nvSpPr>
          <p:spPr bwMode="auto">
            <a:xfrm>
              <a:off x="11703685" y="5937250"/>
              <a:ext cx="436563" cy="847725"/>
            </a:xfrm>
            <a:custGeom>
              <a:avLst/>
              <a:gdLst>
                <a:gd name="T0" fmla="*/ 443 w 1098"/>
                <a:gd name="T1" fmla="*/ 2138 h 2138"/>
                <a:gd name="T2" fmla="*/ 417 w 1098"/>
                <a:gd name="T3" fmla="*/ 2107 h 2138"/>
                <a:gd name="T4" fmla="*/ 368 w 1098"/>
                <a:gd name="T5" fmla="*/ 2042 h 2138"/>
                <a:gd name="T6" fmla="*/ 322 w 1098"/>
                <a:gd name="T7" fmla="*/ 1976 h 2138"/>
                <a:gd name="T8" fmla="*/ 278 w 1098"/>
                <a:gd name="T9" fmla="*/ 1907 h 2138"/>
                <a:gd name="T10" fmla="*/ 237 w 1098"/>
                <a:gd name="T11" fmla="*/ 1837 h 2138"/>
                <a:gd name="T12" fmla="*/ 198 w 1098"/>
                <a:gd name="T13" fmla="*/ 1764 h 2138"/>
                <a:gd name="T14" fmla="*/ 164 w 1098"/>
                <a:gd name="T15" fmla="*/ 1690 h 2138"/>
                <a:gd name="T16" fmla="*/ 132 w 1098"/>
                <a:gd name="T17" fmla="*/ 1615 h 2138"/>
                <a:gd name="T18" fmla="*/ 103 w 1098"/>
                <a:gd name="T19" fmla="*/ 1538 h 2138"/>
                <a:gd name="T20" fmla="*/ 78 w 1098"/>
                <a:gd name="T21" fmla="*/ 1459 h 2138"/>
                <a:gd name="T22" fmla="*/ 57 w 1098"/>
                <a:gd name="T23" fmla="*/ 1379 h 2138"/>
                <a:gd name="T24" fmla="*/ 38 w 1098"/>
                <a:gd name="T25" fmla="*/ 1297 h 2138"/>
                <a:gd name="T26" fmla="*/ 24 w 1098"/>
                <a:gd name="T27" fmla="*/ 1214 h 2138"/>
                <a:gd name="T28" fmla="*/ 12 w 1098"/>
                <a:gd name="T29" fmla="*/ 1131 h 2138"/>
                <a:gd name="T30" fmla="*/ 4 w 1098"/>
                <a:gd name="T31" fmla="*/ 1044 h 2138"/>
                <a:gd name="T32" fmla="*/ 1 w 1098"/>
                <a:gd name="T33" fmla="*/ 958 h 2138"/>
                <a:gd name="T34" fmla="*/ 0 w 1098"/>
                <a:gd name="T35" fmla="*/ 915 h 2138"/>
                <a:gd name="T36" fmla="*/ 1 w 1098"/>
                <a:gd name="T37" fmla="*/ 853 h 2138"/>
                <a:gd name="T38" fmla="*/ 3 w 1098"/>
                <a:gd name="T39" fmla="*/ 834 h 2138"/>
                <a:gd name="T40" fmla="*/ 5 w 1098"/>
                <a:gd name="T41" fmla="*/ 789 h 2138"/>
                <a:gd name="T42" fmla="*/ 7 w 1098"/>
                <a:gd name="T43" fmla="*/ 757 h 2138"/>
                <a:gd name="T44" fmla="*/ 11 w 1098"/>
                <a:gd name="T45" fmla="*/ 715 h 2138"/>
                <a:gd name="T46" fmla="*/ 15 w 1098"/>
                <a:gd name="T47" fmla="*/ 686 h 2138"/>
                <a:gd name="T48" fmla="*/ 19 w 1098"/>
                <a:gd name="T49" fmla="*/ 650 h 2138"/>
                <a:gd name="T50" fmla="*/ 22 w 1098"/>
                <a:gd name="T51" fmla="*/ 628 h 2138"/>
                <a:gd name="T52" fmla="*/ 32 w 1098"/>
                <a:gd name="T53" fmla="*/ 567 h 2138"/>
                <a:gd name="T54" fmla="*/ 33 w 1098"/>
                <a:gd name="T55" fmla="*/ 561 h 2138"/>
                <a:gd name="T56" fmla="*/ 46 w 1098"/>
                <a:gd name="T57" fmla="*/ 498 h 2138"/>
                <a:gd name="T58" fmla="*/ 54 w 1098"/>
                <a:gd name="T59" fmla="*/ 466 h 2138"/>
                <a:gd name="T60" fmla="*/ 58 w 1098"/>
                <a:gd name="T61" fmla="*/ 449 h 2138"/>
                <a:gd name="T62" fmla="*/ 87 w 1098"/>
                <a:gd name="T63" fmla="*/ 346 h 2138"/>
                <a:gd name="T64" fmla="*/ 122 w 1098"/>
                <a:gd name="T65" fmla="*/ 244 h 2138"/>
                <a:gd name="T66" fmla="*/ 161 w 1098"/>
                <a:gd name="T67" fmla="*/ 144 h 2138"/>
                <a:gd name="T68" fmla="*/ 206 w 1098"/>
                <a:gd name="T69" fmla="*/ 48 h 2138"/>
                <a:gd name="T70" fmla="*/ 232 w 1098"/>
                <a:gd name="T71" fmla="*/ 0 h 2138"/>
                <a:gd name="T72" fmla="*/ 958 w 1098"/>
                <a:gd name="T73" fmla="*/ 524 h 2138"/>
                <a:gd name="T74" fmla="*/ 926 w 1098"/>
                <a:gd name="T75" fmla="*/ 617 h 2138"/>
                <a:gd name="T76" fmla="*/ 904 w 1098"/>
                <a:gd name="T77" fmla="*/ 712 h 2138"/>
                <a:gd name="T78" fmla="*/ 889 w 1098"/>
                <a:gd name="T79" fmla="*/ 812 h 2138"/>
                <a:gd name="T80" fmla="*/ 884 w 1098"/>
                <a:gd name="T81" fmla="*/ 912 h 2138"/>
                <a:gd name="T82" fmla="*/ 885 w 1098"/>
                <a:gd name="T83" fmla="*/ 957 h 2138"/>
                <a:gd name="T84" fmla="*/ 893 w 1098"/>
                <a:gd name="T85" fmla="*/ 1046 h 2138"/>
                <a:gd name="T86" fmla="*/ 907 w 1098"/>
                <a:gd name="T87" fmla="*/ 1132 h 2138"/>
                <a:gd name="T88" fmla="*/ 928 w 1098"/>
                <a:gd name="T89" fmla="*/ 1215 h 2138"/>
                <a:gd name="T90" fmla="*/ 955 w 1098"/>
                <a:gd name="T91" fmla="*/ 1296 h 2138"/>
                <a:gd name="T92" fmla="*/ 989 w 1098"/>
                <a:gd name="T93" fmla="*/ 1374 h 2138"/>
                <a:gd name="T94" fmla="*/ 1028 w 1098"/>
                <a:gd name="T95" fmla="*/ 1448 h 2138"/>
                <a:gd name="T96" fmla="*/ 1073 w 1098"/>
                <a:gd name="T97" fmla="*/ 1520 h 2138"/>
                <a:gd name="T98" fmla="*/ 1098 w 1098"/>
                <a:gd name="T99" fmla="*/ 1553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8" h="2138">
                  <a:moveTo>
                    <a:pt x="1098" y="1553"/>
                  </a:moveTo>
                  <a:lnTo>
                    <a:pt x="443" y="2138"/>
                  </a:lnTo>
                  <a:lnTo>
                    <a:pt x="443" y="2138"/>
                  </a:lnTo>
                  <a:lnTo>
                    <a:pt x="417" y="2107"/>
                  </a:lnTo>
                  <a:lnTo>
                    <a:pt x="393" y="2074"/>
                  </a:lnTo>
                  <a:lnTo>
                    <a:pt x="368" y="2042"/>
                  </a:lnTo>
                  <a:lnTo>
                    <a:pt x="344" y="2009"/>
                  </a:lnTo>
                  <a:lnTo>
                    <a:pt x="322" y="1976"/>
                  </a:lnTo>
                  <a:lnTo>
                    <a:pt x="299" y="1942"/>
                  </a:lnTo>
                  <a:lnTo>
                    <a:pt x="278" y="1907"/>
                  </a:lnTo>
                  <a:lnTo>
                    <a:pt x="257" y="1873"/>
                  </a:lnTo>
                  <a:lnTo>
                    <a:pt x="237" y="1837"/>
                  </a:lnTo>
                  <a:lnTo>
                    <a:pt x="217" y="1802"/>
                  </a:lnTo>
                  <a:lnTo>
                    <a:pt x="198" y="1764"/>
                  </a:lnTo>
                  <a:lnTo>
                    <a:pt x="181" y="1729"/>
                  </a:lnTo>
                  <a:lnTo>
                    <a:pt x="164" y="1690"/>
                  </a:lnTo>
                  <a:lnTo>
                    <a:pt x="148" y="1653"/>
                  </a:lnTo>
                  <a:lnTo>
                    <a:pt x="132" y="1615"/>
                  </a:lnTo>
                  <a:lnTo>
                    <a:pt x="118" y="1577"/>
                  </a:lnTo>
                  <a:lnTo>
                    <a:pt x="103" y="1538"/>
                  </a:lnTo>
                  <a:lnTo>
                    <a:pt x="91" y="1498"/>
                  </a:lnTo>
                  <a:lnTo>
                    <a:pt x="78" y="1459"/>
                  </a:lnTo>
                  <a:lnTo>
                    <a:pt x="67" y="1419"/>
                  </a:lnTo>
                  <a:lnTo>
                    <a:pt x="57" y="1379"/>
                  </a:lnTo>
                  <a:lnTo>
                    <a:pt x="48" y="1338"/>
                  </a:lnTo>
                  <a:lnTo>
                    <a:pt x="38" y="1297"/>
                  </a:lnTo>
                  <a:lnTo>
                    <a:pt x="30" y="1256"/>
                  </a:lnTo>
                  <a:lnTo>
                    <a:pt x="24" y="1214"/>
                  </a:lnTo>
                  <a:lnTo>
                    <a:pt x="17" y="1173"/>
                  </a:lnTo>
                  <a:lnTo>
                    <a:pt x="12" y="1131"/>
                  </a:lnTo>
                  <a:lnTo>
                    <a:pt x="8" y="1088"/>
                  </a:lnTo>
                  <a:lnTo>
                    <a:pt x="4" y="1044"/>
                  </a:lnTo>
                  <a:lnTo>
                    <a:pt x="3" y="1002"/>
                  </a:lnTo>
                  <a:lnTo>
                    <a:pt x="1" y="958"/>
                  </a:lnTo>
                  <a:lnTo>
                    <a:pt x="0" y="915"/>
                  </a:lnTo>
                  <a:lnTo>
                    <a:pt x="0" y="915"/>
                  </a:lnTo>
                  <a:lnTo>
                    <a:pt x="1" y="853"/>
                  </a:lnTo>
                  <a:lnTo>
                    <a:pt x="1" y="853"/>
                  </a:lnTo>
                  <a:lnTo>
                    <a:pt x="3" y="834"/>
                  </a:lnTo>
                  <a:lnTo>
                    <a:pt x="3" y="834"/>
                  </a:lnTo>
                  <a:lnTo>
                    <a:pt x="5" y="789"/>
                  </a:lnTo>
                  <a:lnTo>
                    <a:pt x="5" y="789"/>
                  </a:lnTo>
                  <a:lnTo>
                    <a:pt x="7" y="757"/>
                  </a:lnTo>
                  <a:lnTo>
                    <a:pt x="7" y="757"/>
                  </a:lnTo>
                  <a:lnTo>
                    <a:pt x="11" y="715"/>
                  </a:lnTo>
                  <a:lnTo>
                    <a:pt x="11" y="715"/>
                  </a:lnTo>
                  <a:lnTo>
                    <a:pt x="15" y="686"/>
                  </a:lnTo>
                  <a:lnTo>
                    <a:pt x="15" y="686"/>
                  </a:lnTo>
                  <a:lnTo>
                    <a:pt x="19" y="650"/>
                  </a:lnTo>
                  <a:lnTo>
                    <a:pt x="19" y="650"/>
                  </a:lnTo>
                  <a:lnTo>
                    <a:pt x="22" y="628"/>
                  </a:lnTo>
                  <a:lnTo>
                    <a:pt x="22" y="628"/>
                  </a:lnTo>
                  <a:lnTo>
                    <a:pt x="32" y="567"/>
                  </a:lnTo>
                  <a:lnTo>
                    <a:pt x="32" y="567"/>
                  </a:lnTo>
                  <a:lnTo>
                    <a:pt x="33" y="561"/>
                  </a:lnTo>
                  <a:lnTo>
                    <a:pt x="33" y="561"/>
                  </a:lnTo>
                  <a:lnTo>
                    <a:pt x="46" y="498"/>
                  </a:lnTo>
                  <a:lnTo>
                    <a:pt x="46" y="498"/>
                  </a:lnTo>
                  <a:lnTo>
                    <a:pt x="54" y="466"/>
                  </a:lnTo>
                  <a:lnTo>
                    <a:pt x="54" y="466"/>
                  </a:lnTo>
                  <a:lnTo>
                    <a:pt x="58" y="449"/>
                  </a:lnTo>
                  <a:lnTo>
                    <a:pt x="58" y="449"/>
                  </a:lnTo>
                  <a:lnTo>
                    <a:pt x="71" y="397"/>
                  </a:lnTo>
                  <a:lnTo>
                    <a:pt x="87" y="346"/>
                  </a:lnTo>
                  <a:lnTo>
                    <a:pt x="105" y="294"/>
                  </a:lnTo>
                  <a:lnTo>
                    <a:pt x="122" y="244"/>
                  </a:lnTo>
                  <a:lnTo>
                    <a:pt x="142" y="193"/>
                  </a:lnTo>
                  <a:lnTo>
                    <a:pt x="161" y="144"/>
                  </a:lnTo>
                  <a:lnTo>
                    <a:pt x="184" y="96"/>
                  </a:lnTo>
                  <a:lnTo>
                    <a:pt x="206" y="48"/>
                  </a:lnTo>
                  <a:lnTo>
                    <a:pt x="206" y="48"/>
                  </a:lnTo>
                  <a:lnTo>
                    <a:pt x="232" y="0"/>
                  </a:lnTo>
                  <a:lnTo>
                    <a:pt x="958" y="524"/>
                  </a:lnTo>
                  <a:lnTo>
                    <a:pt x="958" y="524"/>
                  </a:lnTo>
                  <a:lnTo>
                    <a:pt x="941" y="571"/>
                  </a:lnTo>
                  <a:lnTo>
                    <a:pt x="926" y="617"/>
                  </a:lnTo>
                  <a:lnTo>
                    <a:pt x="914" y="665"/>
                  </a:lnTo>
                  <a:lnTo>
                    <a:pt x="904" y="712"/>
                  </a:lnTo>
                  <a:lnTo>
                    <a:pt x="896" y="761"/>
                  </a:lnTo>
                  <a:lnTo>
                    <a:pt x="889" y="812"/>
                  </a:lnTo>
                  <a:lnTo>
                    <a:pt x="885" y="862"/>
                  </a:lnTo>
                  <a:lnTo>
                    <a:pt x="884" y="912"/>
                  </a:lnTo>
                  <a:lnTo>
                    <a:pt x="884" y="912"/>
                  </a:lnTo>
                  <a:lnTo>
                    <a:pt x="885" y="957"/>
                  </a:lnTo>
                  <a:lnTo>
                    <a:pt x="888" y="1002"/>
                  </a:lnTo>
                  <a:lnTo>
                    <a:pt x="893" y="1046"/>
                  </a:lnTo>
                  <a:lnTo>
                    <a:pt x="899" y="1089"/>
                  </a:lnTo>
                  <a:lnTo>
                    <a:pt x="907" y="1132"/>
                  </a:lnTo>
                  <a:lnTo>
                    <a:pt x="917" y="1174"/>
                  </a:lnTo>
                  <a:lnTo>
                    <a:pt x="928" y="1215"/>
                  </a:lnTo>
                  <a:lnTo>
                    <a:pt x="941" y="1256"/>
                  </a:lnTo>
                  <a:lnTo>
                    <a:pt x="955" y="1296"/>
                  </a:lnTo>
                  <a:lnTo>
                    <a:pt x="971" y="1336"/>
                  </a:lnTo>
                  <a:lnTo>
                    <a:pt x="989" y="1374"/>
                  </a:lnTo>
                  <a:lnTo>
                    <a:pt x="1008" y="1411"/>
                  </a:lnTo>
                  <a:lnTo>
                    <a:pt x="1028" y="1448"/>
                  </a:lnTo>
                  <a:lnTo>
                    <a:pt x="1051" y="1484"/>
                  </a:lnTo>
                  <a:lnTo>
                    <a:pt x="1073" y="1520"/>
                  </a:lnTo>
                  <a:lnTo>
                    <a:pt x="1098" y="1553"/>
                  </a:lnTo>
                  <a:lnTo>
                    <a:pt x="1098" y="1553"/>
                  </a:lnTo>
                  <a:close/>
                </a:path>
              </a:pathLst>
            </a:custGeom>
            <a:solidFill>
              <a:schemeClr val="accent3"/>
            </a:solidFill>
            <a:ln>
              <a:noFill/>
            </a:ln>
          </p:spPr>
          <p:txBody>
            <a:bodyPr vert="horz" wrap="square" lIns="91440" tIns="45720" rIns="91440" bIns="45720" numCol="1" anchor="t" anchorCtr="0" compatLnSpc="1"/>
            <a:lstStyle/>
            <a:p>
              <a:endParaRPr lang="id-ID">
                <a:cs typeface="+mn-ea"/>
                <a:sym typeface="+mn-lt"/>
              </a:endParaRPr>
            </a:p>
          </p:txBody>
        </p:sp>
        <p:sp>
          <p:nvSpPr>
            <p:cNvPr id="19" name="Freeform 18"/>
            <p:cNvSpPr/>
            <p:nvPr/>
          </p:nvSpPr>
          <p:spPr bwMode="auto">
            <a:xfrm>
              <a:off x="8931910" y="6824662"/>
              <a:ext cx="631825" cy="1228725"/>
            </a:xfrm>
            <a:custGeom>
              <a:avLst/>
              <a:gdLst>
                <a:gd name="T0" fmla="*/ 732 w 1591"/>
                <a:gd name="T1" fmla="*/ 3096 h 3096"/>
                <a:gd name="T2" fmla="*/ 0 w 1591"/>
                <a:gd name="T3" fmla="*/ 2879 h 3096"/>
                <a:gd name="T4" fmla="*/ 859 w 1591"/>
                <a:gd name="T5" fmla="*/ 0 h 3096"/>
                <a:gd name="T6" fmla="*/ 1591 w 1591"/>
                <a:gd name="T7" fmla="*/ 218 h 3096"/>
                <a:gd name="T8" fmla="*/ 732 w 1591"/>
                <a:gd name="T9" fmla="*/ 3096 h 3096"/>
              </a:gdLst>
              <a:ahLst/>
              <a:cxnLst>
                <a:cxn ang="0">
                  <a:pos x="T0" y="T1"/>
                </a:cxn>
                <a:cxn ang="0">
                  <a:pos x="T2" y="T3"/>
                </a:cxn>
                <a:cxn ang="0">
                  <a:pos x="T4" y="T5"/>
                </a:cxn>
                <a:cxn ang="0">
                  <a:pos x="T6" y="T7"/>
                </a:cxn>
                <a:cxn ang="0">
                  <a:pos x="T8" y="T9"/>
                </a:cxn>
              </a:cxnLst>
              <a:rect l="0" t="0" r="r" b="b"/>
              <a:pathLst>
                <a:path w="1591" h="3096">
                  <a:moveTo>
                    <a:pt x="732" y="3096"/>
                  </a:moveTo>
                  <a:lnTo>
                    <a:pt x="0" y="2879"/>
                  </a:lnTo>
                  <a:lnTo>
                    <a:pt x="859" y="0"/>
                  </a:lnTo>
                  <a:lnTo>
                    <a:pt x="1591" y="218"/>
                  </a:lnTo>
                  <a:lnTo>
                    <a:pt x="732" y="3096"/>
                  </a:lnTo>
                  <a:close/>
                </a:path>
              </a:pathLst>
            </a:custGeom>
            <a:solidFill>
              <a:schemeClr val="tx2"/>
            </a:solidFill>
            <a:ln>
              <a:noFill/>
            </a:ln>
          </p:spPr>
          <p:txBody>
            <a:bodyPr vert="horz" wrap="square" lIns="91440" tIns="45720" rIns="91440" bIns="45720" numCol="1" anchor="t" anchorCtr="0" compatLnSpc="1"/>
            <a:lstStyle/>
            <a:p>
              <a:endParaRPr lang="id-ID">
                <a:cs typeface="+mn-ea"/>
                <a:sym typeface="+mn-lt"/>
              </a:endParaRPr>
            </a:p>
          </p:txBody>
        </p:sp>
        <p:sp>
          <p:nvSpPr>
            <p:cNvPr id="20" name="Freeform 19"/>
            <p:cNvSpPr/>
            <p:nvPr/>
          </p:nvSpPr>
          <p:spPr bwMode="auto">
            <a:xfrm>
              <a:off x="9409748" y="4351337"/>
              <a:ext cx="1646238" cy="2506663"/>
            </a:xfrm>
            <a:custGeom>
              <a:avLst/>
              <a:gdLst>
                <a:gd name="T0" fmla="*/ 3988 w 4148"/>
                <a:gd name="T1" fmla="*/ 4092 h 6316"/>
                <a:gd name="T2" fmla="*/ 3902 w 4148"/>
                <a:gd name="T3" fmla="*/ 4324 h 6316"/>
                <a:gd name="T4" fmla="*/ 3801 w 4148"/>
                <a:gd name="T5" fmla="*/ 4545 h 6316"/>
                <a:gd name="T6" fmla="*/ 3685 w 4148"/>
                <a:gd name="T7" fmla="*/ 4755 h 6316"/>
                <a:gd name="T8" fmla="*/ 3555 w 4148"/>
                <a:gd name="T9" fmla="*/ 4955 h 6316"/>
                <a:gd name="T10" fmla="*/ 3411 w 4148"/>
                <a:gd name="T11" fmla="*/ 5143 h 6316"/>
                <a:gd name="T12" fmla="*/ 3255 w 4148"/>
                <a:gd name="T13" fmla="*/ 5319 h 6316"/>
                <a:gd name="T14" fmla="*/ 3087 w 4148"/>
                <a:gd name="T15" fmla="*/ 5482 h 6316"/>
                <a:gd name="T16" fmla="*/ 2909 w 4148"/>
                <a:gd name="T17" fmla="*/ 5631 h 6316"/>
                <a:gd name="T18" fmla="*/ 2720 w 4148"/>
                <a:gd name="T19" fmla="*/ 5768 h 6316"/>
                <a:gd name="T20" fmla="*/ 2523 w 4148"/>
                <a:gd name="T21" fmla="*/ 5890 h 6316"/>
                <a:gd name="T22" fmla="*/ 2318 w 4148"/>
                <a:gd name="T23" fmla="*/ 5998 h 6316"/>
                <a:gd name="T24" fmla="*/ 2105 w 4148"/>
                <a:gd name="T25" fmla="*/ 6091 h 6316"/>
                <a:gd name="T26" fmla="*/ 1885 w 4148"/>
                <a:gd name="T27" fmla="*/ 6169 h 6316"/>
                <a:gd name="T28" fmla="*/ 1661 w 4148"/>
                <a:gd name="T29" fmla="*/ 6230 h 6316"/>
                <a:gd name="T30" fmla="*/ 1431 w 4148"/>
                <a:gd name="T31" fmla="*/ 6276 h 6316"/>
                <a:gd name="T32" fmla="*/ 1197 w 4148"/>
                <a:gd name="T33" fmla="*/ 6304 h 6316"/>
                <a:gd name="T34" fmla="*/ 961 w 4148"/>
                <a:gd name="T35" fmla="*/ 6316 h 6316"/>
                <a:gd name="T36" fmla="*/ 722 w 4148"/>
                <a:gd name="T37" fmla="*/ 6310 h 6316"/>
                <a:gd name="T38" fmla="*/ 482 w 4148"/>
                <a:gd name="T39" fmla="*/ 6285 h 6316"/>
                <a:gd name="T40" fmla="*/ 241 w 4148"/>
                <a:gd name="T41" fmla="*/ 6243 h 6316"/>
                <a:gd name="T42" fmla="*/ 0 w 4148"/>
                <a:gd name="T43" fmla="*/ 6181 h 6316"/>
                <a:gd name="T44" fmla="*/ 1925 w 4148"/>
                <a:gd name="T45" fmla="*/ 25 h 6316"/>
                <a:gd name="T46" fmla="*/ 2156 w 4148"/>
                <a:gd name="T47" fmla="*/ 110 h 6316"/>
                <a:gd name="T48" fmla="*/ 2377 w 4148"/>
                <a:gd name="T49" fmla="*/ 212 h 6316"/>
                <a:gd name="T50" fmla="*/ 2588 w 4148"/>
                <a:gd name="T51" fmla="*/ 328 h 6316"/>
                <a:gd name="T52" fmla="*/ 2787 w 4148"/>
                <a:gd name="T53" fmla="*/ 458 h 6316"/>
                <a:gd name="T54" fmla="*/ 2975 w 4148"/>
                <a:gd name="T55" fmla="*/ 602 h 6316"/>
                <a:gd name="T56" fmla="*/ 3150 w 4148"/>
                <a:gd name="T57" fmla="*/ 758 h 6316"/>
                <a:gd name="T58" fmla="*/ 3313 w 4148"/>
                <a:gd name="T59" fmla="*/ 925 h 6316"/>
                <a:gd name="T60" fmla="*/ 3464 w 4148"/>
                <a:gd name="T61" fmla="*/ 1104 h 6316"/>
                <a:gd name="T62" fmla="*/ 3600 w 4148"/>
                <a:gd name="T63" fmla="*/ 1292 h 6316"/>
                <a:gd name="T64" fmla="*/ 3722 w 4148"/>
                <a:gd name="T65" fmla="*/ 1490 h 6316"/>
                <a:gd name="T66" fmla="*/ 3830 w 4148"/>
                <a:gd name="T67" fmla="*/ 1695 h 6316"/>
                <a:gd name="T68" fmla="*/ 3923 w 4148"/>
                <a:gd name="T69" fmla="*/ 1908 h 6316"/>
                <a:gd name="T70" fmla="*/ 4001 w 4148"/>
                <a:gd name="T71" fmla="*/ 2127 h 6316"/>
                <a:gd name="T72" fmla="*/ 4062 w 4148"/>
                <a:gd name="T73" fmla="*/ 2352 h 6316"/>
                <a:gd name="T74" fmla="*/ 4108 w 4148"/>
                <a:gd name="T75" fmla="*/ 2582 h 6316"/>
                <a:gd name="T76" fmla="*/ 4136 w 4148"/>
                <a:gd name="T77" fmla="*/ 2815 h 6316"/>
                <a:gd name="T78" fmla="*/ 4148 w 4148"/>
                <a:gd name="T79" fmla="*/ 3052 h 6316"/>
                <a:gd name="T80" fmla="*/ 4141 w 4148"/>
                <a:gd name="T81" fmla="*/ 3291 h 6316"/>
                <a:gd name="T82" fmla="*/ 4117 w 4148"/>
                <a:gd name="T83" fmla="*/ 3531 h 6316"/>
                <a:gd name="T84" fmla="*/ 4074 w 4148"/>
                <a:gd name="T85" fmla="*/ 3772 h 6316"/>
                <a:gd name="T86" fmla="*/ 4013 w 4148"/>
                <a:gd name="T87" fmla="*/ 4013 h 6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48" h="6316">
                  <a:moveTo>
                    <a:pt x="4013" y="4013"/>
                  </a:moveTo>
                  <a:lnTo>
                    <a:pt x="4013" y="4013"/>
                  </a:lnTo>
                  <a:lnTo>
                    <a:pt x="3988" y="4092"/>
                  </a:lnTo>
                  <a:lnTo>
                    <a:pt x="3961" y="4170"/>
                  </a:lnTo>
                  <a:lnTo>
                    <a:pt x="3932" y="4247"/>
                  </a:lnTo>
                  <a:lnTo>
                    <a:pt x="3902" y="4324"/>
                  </a:lnTo>
                  <a:lnTo>
                    <a:pt x="3870" y="4399"/>
                  </a:lnTo>
                  <a:lnTo>
                    <a:pt x="3837" y="4472"/>
                  </a:lnTo>
                  <a:lnTo>
                    <a:pt x="3801" y="4545"/>
                  </a:lnTo>
                  <a:lnTo>
                    <a:pt x="3764" y="4616"/>
                  </a:lnTo>
                  <a:lnTo>
                    <a:pt x="3726" y="4686"/>
                  </a:lnTo>
                  <a:lnTo>
                    <a:pt x="3685" y="4755"/>
                  </a:lnTo>
                  <a:lnTo>
                    <a:pt x="3642" y="4824"/>
                  </a:lnTo>
                  <a:lnTo>
                    <a:pt x="3600" y="4890"/>
                  </a:lnTo>
                  <a:lnTo>
                    <a:pt x="3555" y="4955"/>
                  </a:lnTo>
                  <a:lnTo>
                    <a:pt x="3509" y="5019"/>
                  </a:lnTo>
                  <a:lnTo>
                    <a:pt x="3460" y="5082"/>
                  </a:lnTo>
                  <a:lnTo>
                    <a:pt x="3411" y="5143"/>
                  </a:lnTo>
                  <a:lnTo>
                    <a:pt x="3360" y="5203"/>
                  </a:lnTo>
                  <a:lnTo>
                    <a:pt x="3308" y="5261"/>
                  </a:lnTo>
                  <a:lnTo>
                    <a:pt x="3255" y="5319"/>
                  </a:lnTo>
                  <a:lnTo>
                    <a:pt x="3200" y="5375"/>
                  </a:lnTo>
                  <a:lnTo>
                    <a:pt x="3145" y="5429"/>
                  </a:lnTo>
                  <a:lnTo>
                    <a:pt x="3087" y="5482"/>
                  </a:lnTo>
                  <a:lnTo>
                    <a:pt x="3028" y="5533"/>
                  </a:lnTo>
                  <a:lnTo>
                    <a:pt x="2969" y="5582"/>
                  </a:lnTo>
                  <a:lnTo>
                    <a:pt x="2909" y="5631"/>
                  </a:lnTo>
                  <a:lnTo>
                    <a:pt x="2847" y="5678"/>
                  </a:lnTo>
                  <a:lnTo>
                    <a:pt x="2785" y="5724"/>
                  </a:lnTo>
                  <a:lnTo>
                    <a:pt x="2720" y="5768"/>
                  </a:lnTo>
                  <a:lnTo>
                    <a:pt x="2655" y="5810"/>
                  </a:lnTo>
                  <a:lnTo>
                    <a:pt x="2590" y="5851"/>
                  </a:lnTo>
                  <a:lnTo>
                    <a:pt x="2523" y="5890"/>
                  </a:lnTo>
                  <a:lnTo>
                    <a:pt x="2455" y="5928"/>
                  </a:lnTo>
                  <a:lnTo>
                    <a:pt x="2386" y="5964"/>
                  </a:lnTo>
                  <a:lnTo>
                    <a:pt x="2318" y="5998"/>
                  </a:lnTo>
                  <a:lnTo>
                    <a:pt x="2248" y="6031"/>
                  </a:lnTo>
                  <a:lnTo>
                    <a:pt x="2176" y="6062"/>
                  </a:lnTo>
                  <a:lnTo>
                    <a:pt x="2105" y="6091"/>
                  </a:lnTo>
                  <a:lnTo>
                    <a:pt x="2032" y="6118"/>
                  </a:lnTo>
                  <a:lnTo>
                    <a:pt x="1959" y="6145"/>
                  </a:lnTo>
                  <a:lnTo>
                    <a:pt x="1885" y="6169"/>
                  </a:lnTo>
                  <a:lnTo>
                    <a:pt x="1811" y="6191"/>
                  </a:lnTo>
                  <a:lnTo>
                    <a:pt x="1737" y="6211"/>
                  </a:lnTo>
                  <a:lnTo>
                    <a:pt x="1661" y="6230"/>
                  </a:lnTo>
                  <a:lnTo>
                    <a:pt x="1584" y="6247"/>
                  </a:lnTo>
                  <a:lnTo>
                    <a:pt x="1508" y="6263"/>
                  </a:lnTo>
                  <a:lnTo>
                    <a:pt x="1431" y="6276"/>
                  </a:lnTo>
                  <a:lnTo>
                    <a:pt x="1353" y="6287"/>
                  </a:lnTo>
                  <a:lnTo>
                    <a:pt x="1276" y="6297"/>
                  </a:lnTo>
                  <a:lnTo>
                    <a:pt x="1197" y="6304"/>
                  </a:lnTo>
                  <a:lnTo>
                    <a:pt x="1119" y="6310"/>
                  </a:lnTo>
                  <a:lnTo>
                    <a:pt x="1039" y="6314"/>
                  </a:lnTo>
                  <a:lnTo>
                    <a:pt x="961" y="6316"/>
                  </a:lnTo>
                  <a:lnTo>
                    <a:pt x="882" y="6316"/>
                  </a:lnTo>
                  <a:lnTo>
                    <a:pt x="801" y="6314"/>
                  </a:lnTo>
                  <a:lnTo>
                    <a:pt x="722" y="6310"/>
                  </a:lnTo>
                  <a:lnTo>
                    <a:pt x="642" y="6304"/>
                  </a:lnTo>
                  <a:lnTo>
                    <a:pt x="562" y="6296"/>
                  </a:lnTo>
                  <a:lnTo>
                    <a:pt x="482" y="6285"/>
                  </a:lnTo>
                  <a:lnTo>
                    <a:pt x="401" y="6273"/>
                  </a:lnTo>
                  <a:lnTo>
                    <a:pt x="321" y="6259"/>
                  </a:lnTo>
                  <a:lnTo>
                    <a:pt x="241" y="6243"/>
                  </a:lnTo>
                  <a:lnTo>
                    <a:pt x="161" y="6224"/>
                  </a:lnTo>
                  <a:lnTo>
                    <a:pt x="80" y="6203"/>
                  </a:lnTo>
                  <a:lnTo>
                    <a:pt x="0" y="6181"/>
                  </a:lnTo>
                  <a:lnTo>
                    <a:pt x="1845" y="0"/>
                  </a:lnTo>
                  <a:lnTo>
                    <a:pt x="1845" y="0"/>
                  </a:lnTo>
                  <a:lnTo>
                    <a:pt x="1925" y="25"/>
                  </a:lnTo>
                  <a:lnTo>
                    <a:pt x="2003" y="51"/>
                  </a:lnTo>
                  <a:lnTo>
                    <a:pt x="2079" y="79"/>
                  </a:lnTo>
                  <a:lnTo>
                    <a:pt x="2156" y="110"/>
                  </a:lnTo>
                  <a:lnTo>
                    <a:pt x="2230" y="141"/>
                  </a:lnTo>
                  <a:lnTo>
                    <a:pt x="2304" y="176"/>
                  </a:lnTo>
                  <a:lnTo>
                    <a:pt x="2377" y="212"/>
                  </a:lnTo>
                  <a:lnTo>
                    <a:pt x="2449" y="249"/>
                  </a:lnTo>
                  <a:lnTo>
                    <a:pt x="2519" y="287"/>
                  </a:lnTo>
                  <a:lnTo>
                    <a:pt x="2588" y="328"/>
                  </a:lnTo>
                  <a:lnTo>
                    <a:pt x="2655" y="369"/>
                  </a:lnTo>
                  <a:lnTo>
                    <a:pt x="2723" y="413"/>
                  </a:lnTo>
                  <a:lnTo>
                    <a:pt x="2787" y="458"/>
                  </a:lnTo>
                  <a:lnTo>
                    <a:pt x="2851" y="504"/>
                  </a:lnTo>
                  <a:lnTo>
                    <a:pt x="2913" y="552"/>
                  </a:lnTo>
                  <a:lnTo>
                    <a:pt x="2975" y="602"/>
                  </a:lnTo>
                  <a:lnTo>
                    <a:pt x="3035" y="652"/>
                  </a:lnTo>
                  <a:lnTo>
                    <a:pt x="3093" y="704"/>
                  </a:lnTo>
                  <a:lnTo>
                    <a:pt x="3150" y="758"/>
                  </a:lnTo>
                  <a:lnTo>
                    <a:pt x="3206" y="812"/>
                  </a:lnTo>
                  <a:lnTo>
                    <a:pt x="3261" y="868"/>
                  </a:lnTo>
                  <a:lnTo>
                    <a:pt x="3313" y="925"/>
                  </a:lnTo>
                  <a:lnTo>
                    <a:pt x="3364" y="983"/>
                  </a:lnTo>
                  <a:lnTo>
                    <a:pt x="3415" y="1043"/>
                  </a:lnTo>
                  <a:lnTo>
                    <a:pt x="3464" y="1104"/>
                  </a:lnTo>
                  <a:lnTo>
                    <a:pt x="3510" y="1166"/>
                  </a:lnTo>
                  <a:lnTo>
                    <a:pt x="3556" y="1228"/>
                  </a:lnTo>
                  <a:lnTo>
                    <a:pt x="3600" y="1292"/>
                  </a:lnTo>
                  <a:lnTo>
                    <a:pt x="3642" y="1356"/>
                  </a:lnTo>
                  <a:lnTo>
                    <a:pt x="3683" y="1423"/>
                  </a:lnTo>
                  <a:lnTo>
                    <a:pt x="3722" y="1490"/>
                  </a:lnTo>
                  <a:lnTo>
                    <a:pt x="3760" y="1558"/>
                  </a:lnTo>
                  <a:lnTo>
                    <a:pt x="3796" y="1625"/>
                  </a:lnTo>
                  <a:lnTo>
                    <a:pt x="3830" y="1695"/>
                  </a:lnTo>
                  <a:lnTo>
                    <a:pt x="3862" y="1765"/>
                  </a:lnTo>
                  <a:lnTo>
                    <a:pt x="3894" y="1836"/>
                  </a:lnTo>
                  <a:lnTo>
                    <a:pt x="3923" y="1908"/>
                  </a:lnTo>
                  <a:lnTo>
                    <a:pt x="3951" y="1980"/>
                  </a:lnTo>
                  <a:lnTo>
                    <a:pt x="3976" y="2054"/>
                  </a:lnTo>
                  <a:lnTo>
                    <a:pt x="4001" y="2127"/>
                  </a:lnTo>
                  <a:lnTo>
                    <a:pt x="4022" y="2201"/>
                  </a:lnTo>
                  <a:lnTo>
                    <a:pt x="4043" y="2276"/>
                  </a:lnTo>
                  <a:lnTo>
                    <a:pt x="4062" y="2352"/>
                  </a:lnTo>
                  <a:lnTo>
                    <a:pt x="4079" y="2428"/>
                  </a:lnTo>
                  <a:lnTo>
                    <a:pt x="4094" y="2505"/>
                  </a:lnTo>
                  <a:lnTo>
                    <a:pt x="4108" y="2582"/>
                  </a:lnTo>
                  <a:lnTo>
                    <a:pt x="4119" y="2659"/>
                  </a:lnTo>
                  <a:lnTo>
                    <a:pt x="4128" y="2737"/>
                  </a:lnTo>
                  <a:lnTo>
                    <a:pt x="4136" y="2815"/>
                  </a:lnTo>
                  <a:lnTo>
                    <a:pt x="4143" y="2894"/>
                  </a:lnTo>
                  <a:lnTo>
                    <a:pt x="4145" y="2972"/>
                  </a:lnTo>
                  <a:lnTo>
                    <a:pt x="4148" y="3052"/>
                  </a:lnTo>
                  <a:lnTo>
                    <a:pt x="4148" y="3131"/>
                  </a:lnTo>
                  <a:lnTo>
                    <a:pt x="4145" y="3211"/>
                  </a:lnTo>
                  <a:lnTo>
                    <a:pt x="4141" y="3291"/>
                  </a:lnTo>
                  <a:lnTo>
                    <a:pt x="4136" y="3371"/>
                  </a:lnTo>
                  <a:lnTo>
                    <a:pt x="4128" y="3452"/>
                  </a:lnTo>
                  <a:lnTo>
                    <a:pt x="4117" y="3531"/>
                  </a:lnTo>
                  <a:lnTo>
                    <a:pt x="4106" y="3612"/>
                  </a:lnTo>
                  <a:lnTo>
                    <a:pt x="4091" y="3692"/>
                  </a:lnTo>
                  <a:lnTo>
                    <a:pt x="4074" y="3772"/>
                  </a:lnTo>
                  <a:lnTo>
                    <a:pt x="4057" y="3853"/>
                  </a:lnTo>
                  <a:lnTo>
                    <a:pt x="4035" y="3932"/>
                  </a:lnTo>
                  <a:lnTo>
                    <a:pt x="4013" y="4013"/>
                  </a:lnTo>
                  <a:lnTo>
                    <a:pt x="4013" y="4013"/>
                  </a:lnTo>
                  <a:close/>
                </a:path>
              </a:pathLst>
            </a:custGeom>
            <a:solidFill>
              <a:srgbClr val="C9E9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1" name="Freeform 20"/>
            <p:cNvSpPr/>
            <p:nvPr/>
          </p:nvSpPr>
          <p:spPr bwMode="auto">
            <a:xfrm>
              <a:off x="8495348" y="4297362"/>
              <a:ext cx="1646238" cy="2506663"/>
            </a:xfrm>
            <a:custGeom>
              <a:avLst/>
              <a:gdLst>
                <a:gd name="T0" fmla="*/ 2304 w 4149"/>
                <a:gd name="T1" fmla="*/ 6316 h 6316"/>
                <a:gd name="T2" fmla="*/ 2069 w 4149"/>
                <a:gd name="T3" fmla="*/ 6236 h 6316"/>
                <a:gd name="T4" fmla="*/ 1844 w 4149"/>
                <a:gd name="T5" fmla="*/ 6140 h 6316"/>
                <a:gd name="T6" fmla="*/ 1629 w 4149"/>
                <a:gd name="T7" fmla="*/ 6028 h 6316"/>
                <a:gd name="T8" fmla="*/ 1427 w 4149"/>
                <a:gd name="T9" fmla="*/ 5903 h 6316"/>
                <a:gd name="T10" fmla="*/ 1235 w 4149"/>
                <a:gd name="T11" fmla="*/ 5764 h 6316"/>
                <a:gd name="T12" fmla="*/ 1055 w 4149"/>
                <a:gd name="T13" fmla="*/ 5612 h 6316"/>
                <a:gd name="T14" fmla="*/ 888 w 4149"/>
                <a:gd name="T15" fmla="*/ 5447 h 6316"/>
                <a:gd name="T16" fmla="*/ 734 w 4149"/>
                <a:gd name="T17" fmla="*/ 5273 h 6316"/>
                <a:gd name="T18" fmla="*/ 593 w 4149"/>
                <a:gd name="T19" fmla="*/ 5087 h 6316"/>
                <a:gd name="T20" fmla="*/ 466 w 4149"/>
                <a:gd name="T21" fmla="*/ 4893 h 6316"/>
                <a:gd name="T22" fmla="*/ 354 w 4149"/>
                <a:gd name="T23" fmla="*/ 4690 h 6316"/>
                <a:gd name="T24" fmla="*/ 256 w 4149"/>
                <a:gd name="T25" fmla="*/ 4480 h 6316"/>
                <a:gd name="T26" fmla="*/ 172 w 4149"/>
                <a:gd name="T27" fmla="*/ 4262 h 6316"/>
                <a:gd name="T28" fmla="*/ 105 w 4149"/>
                <a:gd name="T29" fmla="*/ 4039 h 6316"/>
                <a:gd name="T30" fmla="*/ 55 w 4149"/>
                <a:gd name="T31" fmla="*/ 3810 h 6316"/>
                <a:gd name="T32" fmla="*/ 20 w 4149"/>
                <a:gd name="T33" fmla="*/ 3579 h 6316"/>
                <a:gd name="T34" fmla="*/ 3 w 4149"/>
                <a:gd name="T35" fmla="*/ 3343 h 6316"/>
                <a:gd name="T36" fmla="*/ 3 w 4149"/>
                <a:gd name="T37" fmla="*/ 3105 h 6316"/>
                <a:gd name="T38" fmla="*/ 22 w 4149"/>
                <a:gd name="T39" fmla="*/ 2864 h 6316"/>
                <a:gd name="T40" fmla="*/ 57 w 4149"/>
                <a:gd name="T41" fmla="*/ 2623 h 6316"/>
                <a:gd name="T42" fmla="*/ 113 w 4149"/>
                <a:gd name="T43" fmla="*/ 2383 h 6316"/>
                <a:gd name="T44" fmla="*/ 160 w 4149"/>
                <a:gd name="T45" fmla="*/ 2223 h 6316"/>
                <a:gd name="T46" fmla="*/ 247 w 4149"/>
                <a:gd name="T47" fmla="*/ 1992 h 6316"/>
                <a:gd name="T48" fmla="*/ 347 w 4149"/>
                <a:gd name="T49" fmla="*/ 1771 h 6316"/>
                <a:gd name="T50" fmla="*/ 464 w 4149"/>
                <a:gd name="T51" fmla="*/ 1559 h 6316"/>
                <a:gd name="T52" fmla="*/ 595 w 4149"/>
                <a:gd name="T53" fmla="*/ 1360 h 6316"/>
                <a:gd name="T54" fmla="*/ 737 w 4149"/>
                <a:gd name="T55" fmla="*/ 1172 h 6316"/>
                <a:gd name="T56" fmla="*/ 894 w 4149"/>
                <a:gd name="T57" fmla="*/ 996 h 6316"/>
                <a:gd name="T58" fmla="*/ 1062 w 4149"/>
                <a:gd name="T59" fmla="*/ 834 h 6316"/>
                <a:gd name="T60" fmla="*/ 1240 w 4149"/>
                <a:gd name="T61" fmla="*/ 684 h 6316"/>
                <a:gd name="T62" fmla="*/ 1428 w 4149"/>
                <a:gd name="T63" fmla="*/ 548 h 6316"/>
                <a:gd name="T64" fmla="*/ 1625 w 4149"/>
                <a:gd name="T65" fmla="*/ 426 h 6316"/>
                <a:gd name="T66" fmla="*/ 1831 w 4149"/>
                <a:gd name="T67" fmla="*/ 317 h 6316"/>
                <a:gd name="T68" fmla="*/ 2044 w 4149"/>
                <a:gd name="T69" fmla="*/ 225 h 6316"/>
                <a:gd name="T70" fmla="*/ 2263 w 4149"/>
                <a:gd name="T71" fmla="*/ 147 h 6316"/>
                <a:gd name="T72" fmla="*/ 2488 w 4149"/>
                <a:gd name="T73" fmla="*/ 86 h 6316"/>
                <a:gd name="T74" fmla="*/ 2717 w 4149"/>
                <a:gd name="T75" fmla="*/ 40 h 6316"/>
                <a:gd name="T76" fmla="*/ 2952 w 4149"/>
                <a:gd name="T77" fmla="*/ 12 h 6316"/>
                <a:gd name="T78" fmla="*/ 3188 w 4149"/>
                <a:gd name="T79" fmla="*/ 0 h 6316"/>
                <a:gd name="T80" fmla="*/ 3427 w 4149"/>
                <a:gd name="T81" fmla="*/ 5 h 6316"/>
                <a:gd name="T82" fmla="*/ 3667 w 4149"/>
                <a:gd name="T83" fmla="*/ 30 h 6316"/>
                <a:gd name="T84" fmla="*/ 3908 w 4149"/>
                <a:gd name="T85" fmla="*/ 73 h 6316"/>
                <a:gd name="T86" fmla="*/ 4149 w 4149"/>
                <a:gd name="T87" fmla="*/ 135 h 6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49" h="6316">
                  <a:moveTo>
                    <a:pt x="4149" y="135"/>
                  </a:moveTo>
                  <a:lnTo>
                    <a:pt x="2304" y="6316"/>
                  </a:lnTo>
                  <a:lnTo>
                    <a:pt x="2304" y="6316"/>
                  </a:lnTo>
                  <a:lnTo>
                    <a:pt x="2225" y="6291"/>
                  </a:lnTo>
                  <a:lnTo>
                    <a:pt x="2147" y="6264"/>
                  </a:lnTo>
                  <a:lnTo>
                    <a:pt x="2069" y="6236"/>
                  </a:lnTo>
                  <a:lnTo>
                    <a:pt x="1993" y="6206"/>
                  </a:lnTo>
                  <a:lnTo>
                    <a:pt x="1918" y="6174"/>
                  </a:lnTo>
                  <a:lnTo>
                    <a:pt x="1844" y="6140"/>
                  </a:lnTo>
                  <a:lnTo>
                    <a:pt x="1771" y="6104"/>
                  </a:lnTo>
                  <a:lnTo>
                    <a:pt x="1700" y="6067"/>
                  </a:lnTo>
                  <a:lnTo>
                    <a:pt x="1629" y="6028"/>
                  </a:lnTo>
                  <a:lnTo>
                    <a:pt x="1561" y="5987"/>
                  </a:lnTo>
                  <a:lnTo>
                    <a:pt x="1493" y="5946"/>
                  </a:lnTo>
                  <a:lnTo>
                    <a:pt x="1427" y="5903"/>
                  </a:lnTo>
                  <a:lnTo>
                    <a:pt x="1362" y="5858"/>
                  </a:lnTo>
                  <a:lnTo>
                    <a:pt x="1297" y="5811"/>
                  </a:lnTo>
                  <a:lnTo>
                    <a:pt x="1235" y="5764"/>
                  </a:lnTo>
                  <a:lnTo>
                    <a:pt x="1174" y="5713"/>
                  </a:lnTo>
                  <a:lnTo>
                    <a:pt x="1113" y="5663"/>
                  </a:lnTo>
                  <a:lnTo>
                    <a:pt x="1055" y="5612"/>
                  </a:lnTo>
                  <a:lnTo>
                    <a:pt x="998" y="5557"/>
                  </a:lnTo>
                  <a:lnTo>
                    <a:pt x="943" y="5503"/>
                  </a:lnTo>
                  <a:lnTo>
                    <a:pt x="888" y="5447"/>
                  </a:lnTo>
                  <a:lnTo>
                    <a:pt x="835" y="5391"/>
                  </a:lnTo>
                  <a:lnTo>
                    <a:pt x="784" y="5332"/>
                  </a:lnTo>
                  <a:lnTo>
                    <a:pt x="734" y="5273"/>
                  </a:lnTo>
                  <a:lnTo>
                    <a:pt x="686" y="5212"/>
                  </a:lnTo>
                  <a:lnTo>
                    <a:pt x="638" y="5150"/>
                  </a:lnTo>
                  <a:lnTo>
                    <a:pt x="593" y="5087"/>
                  </a:lnTo>
                  <a:lnTo>
                    <a:pt x="550" y="5024"/>
                  </a:lnTo>
                  <a:lnTo>
                    <a:pt x="507" y="4959"/>
                  </a:lnTo>
                  <a:lnTo>
                    <a:pt x="466" y="4893"/>
                  </a:lnTo>
                  <a:lnTo>
                    <a:pt x="426" y="4827"/>
                  </a:lnTo>
                  <a:lnTo>
                    <a:pt x="389" y="4758"/>
                  </a:lnTo>
                  <a:lnTo>
                    <a:pt x="354" y="4690"/>
                  </a:lnTo>
                  <a:lnTo>
                    <a:pt x="319" y="4620"/>
                  </a:lnTo>
                  <a:lnTo>
                    <a:pt x="286" y="4550"/>
                  </a:lnTo>
                  <a:lnTo>
                    <a:pt x="256" y="4480"/>
                  </a:lnTo>
                  <a:lnTo>
                    <a:pt x="225" y="4407"/>
                  </a:lnTo>
                  <a:lnTo>
                    <a:pt x="199" y="4336"/>
                  </a:lnTo>
                  <a:lnTo>
                    <a:pt x="172" y="4262"/>
                  </a:lnTo>
                  <a:lnTo>
                    <a:pt x="149" y="4189"/>
                  </a:lnTo>
                  <a:lnTo>
                    <a:pt x="126" y="4113"/>
                  </a:lnTo>
                  <a:lnTo>
                    <a:pt x="105" y="4039"/>
                  </a:lnTo>
                  <a:lnTo>
                    <a:pt x="86" y="3964"/>
                  </a:lnTo>
                  <a:lnTo>
                    <a:pt x="69" y="3887"/>
                  </a:lnTo>
                  <a:lnTo>
                    <a:pt x="55" y="3810"/>
                  </a:lnTo>
                  <a:lnTo>
                    <a:pt x="41" y="3733"/>
                  </a:lnTo>
                  <a:lnTo>
                    <a:pt x="29" y="3657"/>
                  </a:lnTo>
                  <a:lnTo>
                    <a:pt x="20" y="3579"/>
                  </a:lnTo>
                  <a:lnTo>
                    <a:pt x="12" y="3501"/>
                  </a:lnTo>
                  <a:lnTo>
                    <a:pt x="7" y="3421"/>
                  </a:lnTo>
                  <a:lnTo>
                    <a:pt x="3" y="3343"/>
                  </a:lnTo>
                  <a:lnTo>
                    <a:pt x="0" y="3264"/>
                  </a:lnTo>
                  <a:lnTo>
                    <a:pt x="0" y="3184"/>
                  </a:lnTo>
                  <a:lnTo>
                    <a:pt x="3" y="3105"/>
                  </a:lnTo>
                  <a:lnTo>
                    <a:pt x="7" y="3024"/>
                  </a:lnTo>
                  <a:lnTo>
                    <a:pt x="14" y="2945"/>
                  </a:lnTo>
                  <a:lnTo>
                    <a:pt x="22" y="2864"/>
                  </a:lnTo>
                  <a:lnTo>
                    <a:pt x="31" y="2785"/>
                  </a:lnTo>
                  <a:lnTo>
                    <a:pt x="44" y="2704"/>
                  </a:lnTo>
                  <a:lnTo>
                    <a:pt x="57" y="2623"/>
                  </a:lnTo>
                  <a:lnTo>
                    <a:pt x="74" y="2544"/>
                  </a:lnTo>
                  <a:lnTo>
                    <a:pt x="93" y="2463"/>
                  </a:lnTo>
                  <a:lnTo>
                    <a:pt x="113" y="2383"/>
                  </a:lnTo>
                  <a:lnTo>
                    <a:pt x="137" y="2303"/>
                  </a:lnTo>
                  <a:lnTo>
                    <a:pt x="137" y="2303"/>
                  </a:lnTo>
                  <a:lnTo>
                    <a:pt x="160" y="2223"/>
                  </a:lnTo>
                  <a:lnTo>
                    <a:pt x="188" y="2145"/>
                  </a:lnTo>
                  <a:lnTo>
                    <a:pt x="216" y="2067"/>
                  </a:lnTo>
                  <a:lnTo>
                    <a:pt x="247" y="1992"/>
                  </a:lnTo>
                  <a:lnTo>
                    <a:pt x="278" y="1916"/>
                  </a:lnTo>
                  <a:lnTo>
                    <a:pt x="313" y="1844"/>
                  </a:lnTo>
                  <a:lnTo>
                    <a:pt x="347" y="1771"/>
                  </a:lnTo>
                  <a:lnTo>
                    <a:pt x="384" y="1699"/>
                  </a:lnTo>
                  <a:lnTo>
                    <a:pt x="424" y="1629"/>
                  </a:lnTo>
                  <a:lnTo>
                    <a:pt x="464" y="1559"/>
                  </a:lnTo>
                  <a:lnTo>
                    <a:pt x="506" y="1491"/>
                  </a:lnTo>
                  <a:lnTo>
                    <a:pt x="550" y="1425"/>
                  </a:lnTo>
                  <a:lnTo>
                    <a:pt x="595" y="1360"/>
                  </a:lnTo>
                  <a:lnTo>
                    <a:pt x="641" y="1297"/>
                  </a:lnTo>
                  <a:lnTo>
                    <a:pt x="689" y="1233"/>
                  </a:lnTo>
                  <a:lnTo>
                    <a:pt x="737" y="1172"/>
                  </a:lnTo>
                  <a:lnTo>
                    <a:pt x="789" y="1113"/>
                  </a:lnTo>
                  <a:lnTo>
                    <a:pt x="841" y="1055"/>
                  </a:lnTo>
                  <a:lnTo>
                    <a:pt x="894" y="996"/>
                  </a:lnTo>
                  <a:lnTo>
                    <a:pt x="949" y="941"/>
                  </a:lnTo>
                  <a:lnTo>
                    <a:pt x="1005" y="887"/>
                  </a:lnTo>
                  <a:lnTo>
                    <a:pt x="1062" y="834"/>
                  </a:lnTo>
                  <a:lnTo>
                    <a:pt x="1120" y="782"/>
                  </a:lnTo>
                  <a:lnTo>
                    <a:pt x="1179" y="733"/>
                  </a:lnTo>
                  <a:lnTo>
                    <a:pt x="1240" y="684"/>
                  </a:lnTo>
                  <a:lnTo>
                    <a:pt x="1301" y="638"/>
                  </a:lnTo>
                  <a:lnTo>
                    <a:pt x="1365" y="591"/>
                  </a:lnTo>
                  <a:lnTo>
                    <a:pt x="1428" y="548"/>
                  </a:lnTo>
                  <a:lnTo>
                    <a:pt x="1493" y="505"/>
                  </a:lnTo>
                  <a:lnTo>
                    <a:pt x="1559" y="464"/>
                  </a:lnTo>
                  <a:lnTo>
                    <a:pt x="1625" y="426"/>
                  </a:lnTo>
                  <a:lnTo>
                    <a:pt x="1693" y="388"/>
                  </a:lnTo>
                  <a:lnTo>
                    <a:pt x="1762" y="352"/>
                  </a:lnTo>
                  <a:lnTo>
                    <a:pt x="1831" y="317"/>
                  </a:lnTo>
                  <a:lnTo>
                    <a:pt x="1901" y="284"/>
                  </a:lnTo>
                  <a:lnTo>
                    <a:pt x="1972" y="254"/>
                  </a:lnTo>
                  <a:lnTo>
                    <a:pt x="2044" y="225"/>
                  </a:lnTo>
                  <a:lnTo>
                    <a:pt x="2116" y="197"/>
                  </a:lnTo>
                  <a:lnTo>
                    <a:pt x="2189" y="171"/>
                  </a:lnTo>
                  <a:lnTo>
                    <a:pt x="2263" y="147"/>
                  </a:lnTo>
                  <a:lnTo>
                    <a:pt x="2337" y="124"/>
                  </a:lnTo>
                  <a:lnTo>
                    <a:pt x="2413" y="104"/>
                  </a:lnTo>
                  <a:lnTo>
                    <a:pt x="2488" y="86"/>
                  </a:lnTo>
                  <a:lnTo>
                    <a:pt x="2564" y="69"/>
                  </a:lnTo>
                  <a:lnTo>
                    <a:pt x="2641" y="53"/>
                  </a:lnTo>
                  <a:lnTo>
                    <a:pt x="2717" y="40"/>
                  </a:lnTo>
                  <a:lnTo>
                    <a:pt x="2795" y="29"/>
                  </a:lnTo>
                  <a:lnTo>
                    <a:pt x="2873" y="18"/>
                  </a:lnTo>
                  <a:lnTo>
                    <a:pt x="2952" y="12"/>
                  </a:lnTo>
                  <a:lnTo>
                    <a:pt x="3030" y="5"/>
                  </a:lnTo>
                  <a:lnTo>
                    <a:pt x="3109" y="1"/>
                  </a:lnTo>
                  <a:lnTo>
                    <a:pt x="3188" y="0"/>
                  </a:lnTo>
                  <a:lnTo>
                    <a:pt x="3268" y="0"/>
                  </a:lnTo>
                  <a:lnTo>
                    <a:pt x="3347" y="1"/>
                  </a:lnTo>
                  <a:lnTo>
                    <a:pt x="3427" y="5"/>
                  </a:lnTo>
                  <a:lnTo>
                    <a:pt x="3507" y="12"/>
                  </a:lnTo>
                  <a:lnTo>
                    <a:pt x="3587" y="20"/>
                  </a:lnTo>
                  <a:lnTo>
                    <a:pt x="3667" y="30"/>
                  </a:lnTo>
                  <a:lnTo>
                    <a:pt x="3747" y="42"/>
                  </a:lnTo>
                  <a:lnTo>
                    <a:pt x="3828" y="57"/>
                  </a:lnTo>
                  <a:lnTo>
                    <a:pt x="3908" y="73"/>
                  </a:lnTo>
                  <a:lnTo>
                    <a:pt x="3988" y="91"/>
                  </a:lnTo>
                  <a:lnTo>
                    <a:pt x="4068" y="112"/>
                  </a:lnTo>
                  <a:lnTo>
                    <a:pt x="4149" y="135"/>
                  </a:lnTo>
                  <a:lnTo>
                    <a:pt x="4149" y="135"/>
                  </a:lnTo>
                  <a:close/>
                </a:path>
              </a:pathLst>
            </a:custGeom>
            <a:solidFill>
              <a:srgbClr val="B5D5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2" name="Freeform 21"/>
            <p:cNvSpPr/>
            <p:nvPr/>
          </p:nvSpPr>
          <p:spPr bwMode="auto">
            <a:xfrm>
              <a:off x="8117523" y="7386637"/>
              <a:ext cx="1419225" cy="2849563"/>
            </a:xfrm>
            <a:custGeom>
              <a:avLst/>
              <a:gdLst>
                <a:gd name="T0" fmla="*/ 1587 w 3577"/>
                <a:gd name="T1" fmla="*/ 644 h 7177"/>
                <a:gd name="T2" fmla="*/ 1637 w 3577"/>
                <a:gd name="T3" fmla="*/ 512 h 7177"/>
                <a:gd name="T4" fmla="*/ 1707 w 3577"/>
                <a:gd name="T5" fmla="*/ 392 h 7177"/>
                <a:gd name="T6" fmla="*/ 1796 w 3577"/>
                <a:gd name="T7" fmla="*/ 286 h 7177"/>
                <a:gd name="T8" fmla="*/ 1899 w 3577"/>
                <a:gd name="T9" fmla="*/ 196 h 7177"/>
                <a:gd name="T10" fmla="*/ 2016 w 3577"/>
                <a:gd name="T11" fmla="*/ 120 h 7177"/>
                <a:gd name="T12" fmla="*/ 2144 w 3577"/>
                <a:gd name="T13" fmla="*/ 63 h 7177"/>
                <a:gd name="T14" fmla="*/ 2280 w 3577"/>
                <a:gd name="T15" fmla="*/ 24 h 7177"/>
                <a:gd name="T16" fmla="*/ 2425 w 3577"/>
                <a:gd name="T17" fmla="*/ 2 h 7177"/>
                <a:gd name="T18" fmla="*/ 2574 w 3577"/>
                <a:gd name="T19" fmla="*/ 2 h 7177"/>
                <a:gd name="T20" fmla="*/ 2725 w 3577"/>
                <a:gd name="T21" fmla="*/ 22 h 7177"/>
                <a:gd name="T22" fmla="*/ 2826 w 3577"/>
                <a:gd name="T23" fmla="*/ 47 h 7177"/>
                <a:gd name="T24" fmla="*/ 2917 w 3577"/>
                <a:gd name="T25" fmla="*/ 79 h 7177"/>
                <a:gd name="T26" fmla="*/ 3003 w 3577"/>
                <a:gd name="T27" fmla="*/ 118 h 7177"/>
                <a:gd name="T28" fmla="*/ 3084 w 3577"/>
                <a:gd name="T29" fmla="*/ 163 h 7177"/>
                <a:gd name="T30" fmla="*/ 3159 w 3577"/>
                <a:gd name="T31" fmla="*/ 214 h 7177"/>
                <a:gd name="T32" fmla="*/ 3229 w 3577"/>
                <a:gd name="T33" fmla="*/ 270 h 7177"/>
                <a:gd name="T34" fmla="*/ 3277 w 3577"/>
                <a:gd name="T35" fmla="*/ 313 h 7177"/>
                <a:gd name="T36" fmla="*/ 3344 w 3577"/>
                <a:gd name="T37" fmla="*/ 386 h 7177"/>
                <a:gd name="T38" fmla="*/ 3405 w 3577"/>
                <a:gd name="T39" fmla="*/ 466 h 7177"/>
                <a:gd name="T40" fmla="*/ 3458 w 3577"/>
                <a:gd name="T41" fmla="*/ 549 h 7177"/>
                <a:gd name="T42" fmla="*/ 3501 w 3577"/>
                <a:gd name="T43" fmla="*/ 636 h 7177"/>
                <a:gd name="T44" fmla="*/ 3535 w 3577"/>
                <a:gd name="T45" fmla="*/ 728 h 7177"/>
                <a:gd name="T46" fmla="*/ 3559 w 3577"/>
                <a:gd name="T47" fmla="*/ 820 h 7177"/>
                <a:gd name="T48" fmla="*/ 3573 w 3577"/>
                <a:gd name="T49" fmla="*/ 916 h 7177"/>
                <a:gd name="T50" fmla="*/ 3577 w 3577"/>
                <a:gd name="T51" fmla="*/ 1012 h 7177"/>
                <a:gd name="T52" fmla="*/ 3571 w 3577"/>
                <a:gd name="T53" fmla="*/ 1110 h 7177"/>
                <a:gd name="T54" fmla="*/ 3552 w 3577"/>
                <a:gd name="T55" fmla="*/ 1207 h 7177"/>
                <a:gd name="T56" fmla="*/ 1992 w 3577"/>
                <a:gd name="T57" fmla="*/ 6534 h 7177"/>
                <a:gd name="T58" fmla="*/ 1960 w 3577"/>
                <a:gd name="T59" fmla="*/ 6623 h 7177"/>
                <a:gd name="T60" fmla="*/ 1897 w 3577"/>
                <a:gd name="T61" fmla="*/ 6747 h 7177"/>
                <a:gd name="T62" fmla="*/ 1813 w 3577"/>
                <a:gd name="T63" fmla="*/ 6858 h 7177"/>
                <a:gd name="T64" fmla="*/ 1715 w 3577"/>
                <a:gd name="T65" fmla="*/ 6954 h 7177"/>
                <a:gd name="T66" fmla="*/ 1601 w 3577"/>
                <a:gd name="T67" fmla="*/ 7034 h 7177"/>
                <a:gd name="T68" fmla="*/ 1477 w 3577"/>
                <a:gd name="T69" fmla="*/ 7098 h 7177"/>
                <a:gd name="T70" fmla="*/ 1343 w 3577"/>
                <a:gd name="T71" fmla="*/ 7143 h 7177"/>
                <a:gd name="T72" fmla="*/ 1202 w 3577"/>
                <a:gd name="T73" fmla="*/ 7171 h 7177"/>
                <a:gd name="T74" fmla="*/ 1055 w 3577"/>
                <a:gd name="T75" fmla="*/ 7177 h 7177"/>
                <a:gd name="T76" fmla="*/ 904 w 3577"/>
                <a:gd name="T77" fmla="*/ 7164 h 7177"/>
                <a:gd name="T78" fmla="*/ 752 w 3577"/>
                <a:gd name="T79" fmla="*/ 7130 h 7177"/>
                <a:gd name="T80" fmla="*/ 654 w 3577"/>
                <a:gd name="T81" fmla="*/ 7094 h 7177"/>
                <a:gd name="T82" fmla="*/ 516 w 3577"/>
                <a:gd name="T83" fmla="*/ 7028 h 7177"/>
                <a:gd name="T84" fmla="*/ 392 w 3577"/>
                <a:gd name="T85" fmla="*/ 6943 h 7177"/>
                <a:gd name="T86" fmla="*/ 282 w 3577"/>
                <a:gd name="T87" fmla="*/ 6846 h 7177"/>
                <a:gd name="T88" fmla="*/ 189 w 3577"/>
                <a:gd name="T89" fmla="*/ 6736 h 7177"/>
                <a:gd name="T90" fmla="*/ 114 w 3577"/>
                <a:gd name="T91" fmla="*/ 6616 h 7177"/>
                <a:gd name="T92" fmla="*/ 56 w 3577"/>
                <a:gd name="T93" fmla="*/ 6489 h 7177"/>
                <a:gd name="T94" fmla="*/ 19 w 3577"/>
                <a:gd name="T95" fmla="*/ 6355 h 7177"/>
                <a:gd name="T96" fmla="*/ 2 w 3577"/>
                <a:gd name="T97" fmla="*/ 6218 h 7177"/>
                <a:gd name="T98" fmla="*/ 7 w 3577"/>
                <a:gd name="T99" fmla="*/ 6079 h 7177"/>
                <a:gd name="T100" fmla="*/ 36 w 3577"/>
                <a:gd name="T101" fmla="*/ 5938 h 7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77" h="7177">
                  <a:moveTo>
                    <a:pt x="36" y="5938"/>
                  </a:moveTo>
                  <a:lnTo>
                    <a:pt x="1587" y="644"/>
                  </a:lnTo>
                  <a:lnTo>
                    <a:pt x="1587" y="644"/>
                  </a:lnTo>
                  <a:lnTo>
                    <a:pt x="1601" y="599"/>
                  </a:lnTo>
                  <a:lnTo>
                    <a:pt x="1619" y="554"/>
                  </a:lnTo>
                  <a:lnTo>
                    <a:pt x="1637" y="512"/>
                  </a:lnTo>
                  <a:lnTo>
                    <a:pt x="1658" y="471"/>
                  </a:lnTo>
                  <a:lnTo>
                    <a:pt x="1682" y="430"/>
                  </a:lnTo>
                  <a:lnTo>
                    <a:pt x="1707" y="392"/>
                  </a:lnTo>
                  <a:lnTo>
                    <a:pt x="1735" y="354"/>
                  </a:lnTo>
                  <a:lnTo>
                    <a:pt x="1766" y="320"/>
                  </a:lnTo>
                  <a:lnTo>
                    <a:pt x="1796" y="286"/>
                  </a:lnTo>
                  <a:lnTo>
                    <a:pt x="1829" y="254"/>
                  </a:lnTo>
                  <a:lnTo>
                    <a:pt x="1864" y="223"/>
                  </a:lnTo>
                  <a:lnTo>
                    <a:pt x="1899" y="196"/>
                  </a:lnTo>
                  <a:lnTo>
                    <a:pt x="1938" y="169"/>
                  </a:lnTo>
                  <a:lnTo>
                    <a:pt x="1976" y="144"/>
                  </a:lnTo>
                  <a:lnTo>
                    <a:pt x="2016" y="120"/>
                  </a:lnTo>
                  <a:lnTo>
                    <a:pt x="2058" y="99"/>
                  </a:lnTo>
                  <a:lnTo>
                    <a:pt x="2100" y="81"/>
                  </a:lnTo>
                  <a:lnTo>
                    <a:pt x="2144" y="63"/>
                  </a:lnTo>
                  <a:lnTo>
                    <a:pt x="2189" y="47"/>
                  </a:lnTo>
                  <a:lnTo>
                    <a:pt x="2234" y="34"/>
                  </a:lnTo>
                  <a:lnTo>
                    <a:pt x="2280" y="24"/>
                  </a:lnTo>
                  <a:lnTo>
                    <a:pt x="2328" y="14"/>
                  </a:lnTo>
                  <a:lnTo>
                    <a:pt x="2376" y="8"/>
                  </a:lnTo>
                  <a:lnTo>
                    <a:pt x="2425" y="2"/>
                  </a:lnTo>
                  <a:lnTo>
                    <a:pt x="2474" y="0"/>
                  </a:lnTo>
                  <a:lnTo>
                    <a:pt x="2524" y="0"/>
                  </a:lnTo>
                  <a:lnTo>
                    <a:pt x="2574" y="2"/>
                  </a:lnTo>
                  <a:lnTo>
                    <a:pt x="2623" y="6"/>
                  </a:lnTo>
                  <a:lnTo>
                    <a:pt x="2675" y="13"/>
                  </a:lnTo>
                  <a:lnTo>
                    <a:pt x="2725" y="22"/>
                  </a:lnTo>
                  <a:lnTo>
                    <a:pt x="2775" y="34"/>
                  </a:lnTo>
                  <a:lnTo>
                    <a:pt x="2826" y="47"/>
                  </a:lnTo>
                  <a:lnTo>
                    <a:pt x="2826" y="47"/>
                  </a:lnTo>
                  <a:lnTo>
                    <a:pt x="2857" y="58"/>
                  </a:lnTo>
                  <a:lnTo>
                    <a:pt x="2887" y="69"/>
                  </a:lnTo>
                  <a:lnTo>
                    <a:pt x="2917" y="79"/>
                  </a:lnTo>
                  <a:lnTo>
                    <a:pt x="2946" y="92"/>
                  </a:lnTo>
                  <a:lnTo>
                    <a:pt x="2974" y="104"/>
                  </a:lnTo>
                  <a:lnTo>
                    <a:pt x="3003" y="118"/>
                  </a:lnTo>
                  <a:lnTo>
                    <a:pt x="3029" y="132"/>
                  </a:lnTo>
                  <a:lnTo>
                    <a:pt x="3057" y="148"/>
                  </a:lnTo>
                  <a:lnTo>
                    <a:pt x="3084" y="163"/>
                  </a:lnTo>
                  <a:lnTo>
                    <a:pt x="3109" y="180"/>
                  </a:lnTo>
                  <a:lnTo>
                    <a:pt x="3134" y="196"/>
                  </a:lnTo>
                  <a:lnTo>
                    <a:pt x="3159" y="214"/>
                  </a:lnTo>
                  <a:lnTo>
                    <a:pt x="3183" y="231"/>
                  </a:lnTo>
                  <a:lnTo>
                    <a:pt x="3207" y="251"/>
                  </a:lnTo>
                  <a:lnTo>
                    <a:pt x="3229" y="270"/>
                  </a:lnTo>
                  <a:lnTo>
                    <a:pt x="3252" y="290"/>
                  </a:lnTo>
                  <a:lnTo>
                    <a:pt x="3252" y="290"/>
                  </a:lnTo>
                  <a:lnTo>
                    <a:pt x="3277" y="313"/>
                  </a:lnTo>
                  <a:lnTo>
                    <a:pt x="3299" y="337"/>
                  </a:lnTo>
                  <a:lnTo>
                    <a:pt x="3323" y="361"/>
                  </a:lnTo>
                  <a:lnTo>
                    <a:pt x="3344" y="386"/>
                  </a:lnTo>
                  <a:lnTo>
                    <a:pt x="3366" y="413"/>
                  </a:lnTo>
                  <a:lnTo>
                    <a:pt x="3387" y="439"/>
                  </a:lnTo>
                  <a:lnTo>
                    <a:pt x="3405" y="466"/>
                  </a:lnTo>
                  <a:lnTo>
                    <a:pt x="3424" y="492"/>
                  </a:lnTo>
                  <a:lnTo>
                    <a:pt x="3441" y="521"/>
                  </a:lnTo>
                  <a:lnTo>
                    <a:pt x="3458" y="549"/>
                  </a:lnTo>
                  <a:lnTo>
                    <a:pt x="3473" y="578"/>
                  </a:lnTo>
                  <a:lnTo>
                    <a:pt x="3487" y="607"/>
                  </a:lnTo>
                  <a:lnTo>
                    <a:pt x="3501" y="636"/>
                  </a:lnTo>
                  <a:lnTo>
                    <a:pt x="3514" y="667"/>
                  </a:lnTo>
                  <a:lnTo>
                    <a:pt x="3524" y="697"/>
                  </a:lnTo>
                  <a:lnTo>
                    <a:pt x="3535" y="728"/>
                  </a:lnTo>
                  <a:lnTo>
                    <a:pt x="3544" y="758"/>
                  </a:lnTo>
                  <a:lnTo>
                    <a:pt x="3552" y="790"/>
                  </a:lnTo>
                  <a:lnTo>
                    <a:pt x="3559" y="820"/>
                  </a:lnTo>
                  <a:lnTo>
                    <a:pt x="3565" y="852"/>
                  </a:lnTo>
                  <a:lnTo>
                    <a:pt x="3571" y="884"/>
                  </a:lnTo>
                  <a:lnTo>
                    <a:pt x="3573" y="916"/>
                  </a:lnTo>
                  <a:lnTo>
                    <a:pt x="3576" y="947"/>
                  </a:lnTo>
                  <a:lnTo>
                    <a:pt x="3577" y="981"/>
                  </a:lnTo>
                  <a:lnTo>
                    <a:pt x="3577" y="1012"/>
                  </a:lnTo>
                  <a:lnTo>
                    <a:pt x="3576" y="1045"/>
                  </a:lnTo>
                  <a:lnTo>
                    <a:pt x="3573" y="1077"/>
                  </a:lnTo>
                  <a:lnTo>
                    <a:pt x="3571" y="1110"/>
                  </a:lnTo>
                  <a:lnTo>
                    <a:pt x="3565" y="1142"/>
                  </a:lnTo>
                  <a:lnTo>
                    <a:pt x="3559" y="1175"/>
                  </a:lnTo>
                  <a:lnTo>
                    <a:pt x="3552" y="1207"/>
                  </a:lnTo>
                  <a:lnTo>
                    <a:pt x="3543" y="1239"/>
                  </a:lnTo>
                  <a:lnTo>
                    <a:pt x="3483" y="1441"/>
                  </a:lnTo>
                  <a:lnTo>
                    <a:pt x="1992" y="6534"/>
                  </a:lnTo>
                  <a:lnTo>
                    <a:pt x="1992" y="6534"/>
                  </a:lnTo>
                  <a:lnTo>
                    <a:pt x="1977" y="6579"/>
                  </a:lnTo>
                  <a:lnTo>
                    <a:pt x="1960" y="6623"/>
                  </a:lnTo>
                  <a:lnTo>
                    <a:pt x="1942" y="6666"/>
                  </a:lnTo>
                  <a:lnTo>
                    <a:pt x="1919" y="6707"/>
                  </a:lnTo>
                  <a:lnTo>
                    <a:pt x="1897" y="6747"/>
                  </a:lnTo>
                  <a:lnTo>
                    <a:pt x="1870" y="6785"/>
                  </a:lnTo>
                  <a:lnTo>
                    <a:pt x="1842" y="6823"/>
                  </a:lnTo>
                  <a:lnTo>
                    <a:pt x="1813" y="6858"/>
                  </a:lnTo>
                  <a:lnTo>
                    <a:pt x="1783" y="6891"/>
                  </a:lnTo>
                  <a:lnTo>
                    <a:pt x="1750" y="6923"/>
                  </a:lnTo>
                  <a:lnTo>
                    <a:pt x="1715" y="6954"/>
                  </a:lnTo>
                  <a:lnTo>
                    <a:pt x="1678" y="6983"/>
                  </a:lnTo>
                  <a:lnTo>
                    <a:pt x="1641" y="7009"/>
                  </a:lnTo>
                  <a:lnTo>
                    <a:pt x="1601" y="7034"/>
                  </a:lnTo>
                  <a:lnTo>
                    <a:pt x="1562" y="7057"/>
                  </a:lnTo>
                  <a:lnTo>
                    <a:pt x="1521" y="7078"/>
                  </a:lnTo>
                  <a:lnTo>
                    <a:pt x="1477" y="7098"/>
                  </a:lnTo>
                  <a:lnTo>
                    <a:pt x="1433" y="7115"/>
                  </a:lnTo>
                  <a:lnTo>
                    <a:pt x="1390" y="7130"/>
                  </a:lnTo>
                  <a:lnTo>
                    <a:pt x="1343" y="7143"/>
                  </a:lnTo>
                  <a:lnTo>
                    <a:pt x="1297" y="7155"/>
                  </a:lnTo>
                  <a:lnTo>
                    <a:pt x="1249" y="7164"/>
                  </a:lnTo>
                  <a:lnTo>
                    <a:pt x="1202" y="7171"/>
                  </a:lnTo>
                  <a:lnTo>
                    <a:pt x="1153" y="7175"/>
                  </a:lnTo>
                  <a:lnTo>
                    <a:pt x="1104" y="7177"/>
                  </a:lnTo>
                  <a:lnTo>
                    <a:pt x="1055" y="7177"/>
                  </a:lnTo>
                  <a:lnTo>
                    <a:pt x="1005" y="7176"/>
                  </a:lnTo>
                  <a:lnTo>
                    <a:pt x="954" y="7172"/>
                  </a:lnTo>
                  <a:lnTo>
                    <a:pt x="904" y="7164"/>
                  </a:lnTo>
                  <a:lnTo>
                    <a:pt x="854" y="7155"/>
                  </a:lnTo>
                  <a:lnTo>
                    <a:pt x="802" y="7144"/>
                  </a:lnTo>
                  <a:lnTo>
                    <a:pt x="752" y="7130"/>
                  </a:lnTo>
                  <a:lnTo>
                    <a:pt x="752" y="7130"/>
                  </a:lnTo>
                  <a:lnTo>
                    <a:pt x="702" y="7114"/>
                  </a:lnTo>
                  <a:lnTo>
                    <a:pt x="654" y="7094"/>
                  </a:lnTo>
                  <a:lnTo>
                    <a:pt x="606" y="7074"/>
                  </a:lnTo>
                  <a:lnTo>
                    <a:pt x="560" y="7051"/>
                  </a:lnTo>
                  <a:lnTo>
                    <a:pt x="516" y="7028"/>
                  </a:lnTo>
                  <a:lnTo>
                    <a:pt x="473" y="7001"/>
                  </a:lnTo>
                  <a:lnTo>
                    <a:pt x="432" y="6973"/>
                  </a:lnTo>
                  <a:lnTo>
                    <a:pt x="392" y="6943"/>
                  </a:lnTo>
                  <a:lnTo>
                    <a:pt x="354" y="6913"/>
                  </a:lnTo>
                  <a:lnTo>
                    <a:pt x="318" y="6879"/>
                  </a:lnTo>
                  <a:lnTo>
                    <a:pt x="282" y="6846"/>
                  </a:lnTo>
                  <a:lnTo>
                    <a:pt x="250" y="6811"/>
                  </a:lnTo>
                  <a:lnTo>
                    <a:pt x="219" y="6774"/>
                  </a:lnTo>
                  <a:lnTo>
                    <a:pt x="189" y="6736"/>
                  </a:lnTo>
                  <a:lnTo>
                    <a:pt x="163" y="6697"/>
                  </a:lnTo>
                  <a:lnTo>
                    <a:pt x="136" y="6657"/>
                  </a:lnTo>
                  <a:lnTo>
                    <a:pt x="114" y="6616"/>
                  </a:lnTo>
                  <a:lnTo>
                    <a:pt x="93" y="6575"/>
                  </a:lnTo>
                  <a:lnTo>
                    <a:pt x="73" y="6533"/>
                  </a:lnTo>
                  <a:lnTo>
                    <a:pt x="56" y="6489"/>
                  </a:lnTo>
                  <a:lnTo>
                    <a:pt x="41" y="6445"/>
                  </a:lnTo>
                  <a:lnTo>
                    <a:pt x="29" y="6400"/>
                  </a:lnTo>
                  <a:lnTo>
                    <a:pt x="19" y="6355"/>
                  </a:lnTo>
                  <a:lnTo>
                    <a:pt x="11" y="6310"/>
                  </a:lnTo>
                  <a:lnTo>
                    <a:pt x="5" y="6264"/>
                  </a:lnTo>
                  <a:lnTo>
                    <a:pt x="2" y="6218"/>
                  </a:lnTo>
                  <a:lnTo>
                    <a:pt x="0" y="6171"/>
                  </a:lnTo>
                  <a:lnTo>
                    <a:pt x="3" y="6125"/>
                  </a:lnTo>
                  <a:lnTo>
                    <a:pt x="7" y="6079"/>
                  </a:lnTo>
                  <a:lnTo>
                    <a:pt x="13" y="6031"/>
                  </a:lnTo>
                  <a:lnTo>
                    <a:pt x="23" y="5985"/>
                  </a:lnTo>
                  <a:lnTo>
                    <a:pt x="36" y="5938"/>
                  </a:lnTo>
                  <a:lnTo>
                    <a:pt x="36" y="5938"/>
                  </a:lnTo>
                  <a:close/>
                </a:path>
              </a:pathLst>
            </a:custGeom>
            <a:solidFill>
              <a:srgbClr val="1450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3" name="Freeform 22"/>
            <p:cNvSpPr/>
            <p:nvPr/>
          </p:nvSpPr>
          <p:spPr bwMode="auto">
            <a:xfrm>
              <a:off x="9406573" y="7500937"/>
              <a:ext cx="630238" cy="466725"/>
            </a:xfrm>
            <a:custGeom>
              <a:avLst/>
              <a:gdLst>
                <a:gd name="T0" fmla="*/ 0 w 1587"/>
                <a:gd name="T1" fmla="*/ 3 h 1177"/>
                <a:gd name="T2" fmla="*/ 129 w 1587"/>
                <a:gd name="T3" fmla="*/ 0 h 1177"/>
                <a:gd name="T4" fmla="*/ 257 w 1587"/>
                <a:gd name="T5" fmla="*/ 8 h 1177"/>
                <a:gd name="T6" fmla="*/ 381 w 1587"/>
                <a:gd name="T7" fmla="*/ 25 h 1177"/>
                <a:gd name="T8" fmla="*/ 501 w 1587"/>
                <a:gd name="T9" fmla="*/ 50 h 1177"/>
                <a:gd name="T10" fmla="*/ 619 w 1587"/>
                <a:gd name="T11" fmla="*/ 83 h 1177"/>
                <a:gd name="T12" fmla="*/ 733 w 1587"/>
                <a:gd name="T13" fmla="*/ 122 h 1177"/>
                <a:gd name="T14" fmla="*/ 843 w 1587"/>
                <a:gd name="T15" fmla="*/ 165 h 1177"/>
                <a:gd name="T16" fmla="*/ 949 w 1587"/>
                <a:gd name="T17" fmla="*/ 213 h 1177"/>
                <a:gd name="T18" fmla="*/ 1049 w 1587"/>
                <a:gd name="T19" fmla="*/ 265 h 1177"/>
                <a:gd name="T20" fmla="*/ 1143 w 1587"/>
                <a:gd name="T21" fmla="*/ 318 h 1177"/>
                <a:gd name="T22" fmla="*/ 1233 w 1587"/>
                <a:gd name="T23" fmla="*/ 373 h 1177"/>
                <a:gd name="T24" fmla="*/ 1317 w 1587"/>
                <a:gd name="T25" fmla="*/ 429 h 1177"/>
                <a:gd name="T26" fmla="*/ 1465 w 1587"/>
                <a:gd name="T27" fmla="*/ 536 h 1177"/>
                <a:gd name="T28" fmla="*/ 1587 w 1587"/>
                <a:gd name="T29" fmla="*/ 634 h 1177"/>
                <a:gd name="T30" fmla="*/ 1507 w 1587"/>
                <a:gd name="T31" fmla="*/ 667 h 1177"/>
                <a:gd name="T32" fmla="*/ 1351 w 1587"/>
                <a:gd name="T33" fmla="*/ 727 h 1177"/>
                <a:gd name="T34" fmla="*/ 1195 w 1587"/>
                <a:gd name="T35" fmla="*/ 780 h 1177"/>
                <a:gd name="T36" fmla="*/ 1041 w 1587"/>
                <a:gd name="T37" fmla="*/ 825 h 1177"/>
                <a:gd name="T38" fmla="*/ 888 w 1587"/>
                <a:gd name="T39" fmla="*/ 862 h 1177"/>
                <a:gd name="T40" fmla="*/ 737 w 1587"/>
                <a:gd name="T41" fmla="*/ 889 h 1177"/>
                <a:gd name="T42" fmla="*/ 586 w 1587"/>
                <a:gd name="T43" fmla="*/ 909 h 1177"/>
                <a:gd name="T44" fmla="*/ 438 w 1587"/>
                <a:gd name="T45" fmla="*/ 920 h 1177"/>
                <a:gd name="T46" fmla="*/ 283 w 1587"/>
                <a:gd name="T47" fmla="*/ 1161 h 1177"/>
                <a:gd name="T48" fmla="*/ 292 w 1587"/>
                <a:gd name="T49" fmla="*/ 1173 h 1177"/>
                <a:gd name="T50" fmla="*/ 279 w 1587"/>
                <a:gd name="T51" fmla="*/ 1170 h 1177"/>
                <a:gd name="T52" fmla="*/ 291 w 1587"/>
                <a:gd name="T53" fmla="*/ 952 h 1177"/>
                <a:gd name="T54" fmla="*/ 300 w 1587"/>
                <a:gd name="T55" fmla="*/ 920 h 1177"/>
                <a:gd name="T56" fmla="*/ 313 w 1587"/>
                <a:gd name="T57" fmla="*/ 855 h 1177"/>
                <a:gd name="T58" fmla="*/ 321 w 1587"/>
                <a:gd name="T59" fmla="*/ 790 h 1177"/>
                <a:gd name="T60" fmla="*/ 325 w 1587"/>
                <a:gd name="T61" fmla="*/ 725 h 1177"/>
                <a:gd name="T62" fmla="*/ 324 w 1587"/>
                <a:gd name="T63" fmla="*/ 660 h 1177"/>
                <a:gd name="T64" fmla="*/ 319 w 1587"/>
                <a:gd name="T65" fmla="*/ 597 h 1177"/>
                <a:gd name="T66" fmla="*/ 307 w 1587"/>
                <a:gd name="T67" fmla="*/ 533 h 1177"/>
                <a:gd name="T68" fmla="*/ 292 w 1587"/>
                <a:gd name="T69" fmla="*/ 471 h 1177"/>
                <a:gd name="T70" fmla="*/ 272 w 1587"/>
                <a:gd name="T71" fmla="*/ 410 h 1177"/>
                <a:gd name="T72" fmla="*/ 249 w 1587"/>
                <a:gd name="T73" fmla="*/ 349 h 1177"/>
                <a:gd name="T74" fmla="*/ 221 w 1587"/>
                <a:gd name="T75" fmla="*/ 291 h 1177"/>
                <a:gd name="T76" fmla="*/ 189 w 1587"/>
                <a:gd name="T77" fmla="*/ 234 h 1177"/>
                <a:gd name="T78" fmla="*/ 153 w 1587"/>
                <a:gd name="T79" fmla="*/ 179 h 1177"/>
                <a:gd name="T80" fmla="*/ 114 w 1587"/>
                <a:gd name="T81" fmla="*/ 126 h 1177"/>
                <a:gd name="T82" fmla="*/ 71 w 1587"/>
                <a:gd name="T83" fmla="*/ 74 h 1177"/>
                <a:gd name="T84" fmla="*/ 25 w 1587"/>
                <a:gd name="T85" fmla="*/ 26 h 1177"/>
                <a:gd name="T86" fmla="*/ 0 w 1587"/>
                <a:gd name="T87" fmla="*/ 3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7" h="1177">
                  <a:moveTo>
                    <a:pt x="0" y="3"/>
                  </a:moveTo>
                  <a:lnTo>
                    <a:pt x="0" y="3"/>
                  </a:lnTo>
                  <a:lnTo>
                    <a:pt x="65" y="0"/>
                  </a:lnTo>
                  <a:lnTo>
                    <a:pt x="129" y="0"/>
                  </a:lnTo>
                  <a:lnTo>
                    <a:pt x="193" y="4"/>
                  </a:lnTo>
                  <a:lnTo>
                    <a:pt x="257" y="8"/>
                  </a:lnTo>
                  <a:lnTo>
                    <a:pt x="319" y="16"/>
                  </a:lnTo>
                  <a:lnTo>
                    <a:pt x="381" y="25"/>
                  </a:lnTo>
                  <a:lnTo>
                    <a:pt x="442" y="37"/>
                  </a:lnTo>
                  <a:lnTo>
                    <a:pt x="501" y="50"/>
                  </a:lnTo>
                  <a:lnTo>
                    <a:pt x="561" y="66"/>
                  </a:lnTo>
                  <a:lnTo>
                    <a:pt x="619" y="83"/>
                  </a:lnTo>
                  <a:lnTo>
                    <a:pt x="677" y="102"/>
                  </a:lnTo>
                  <a:lnTo>
                    <a:pt x="733" y="122"/>
                  </a:lnTo>
                  <a:lnTo>
                    <a:pt x="789" y="143"/>
                  </a:lnTo>
                  <a:lnTo>
                    <a:pt x="843" y="165"/>
                  </a:lnTo>
                  <a:lnTo>
                    <a:pt x="896" y="189"/>
                  </a:lnTo>
                  <a:lnTo>
                    <a:pt x="949" y="213"/>
                  </a:lnTo>
                  <a:lnTo>
                    <a:pt x="999" y="238"/>
                  </a:lnTo>
                  <a:lnTo>
                    <a:pt x="1049" y="265"/>
                  </a:lnTo>
                  <a:lnTo>
                    <a:pt x="1097" y="291"/>
                  </a:lnTo>
                  <a:lnTo>
                    <a:pt x="1143" y="318"/>
                  </a:lnTo>
                  <a:lnTo>
                    <a:pt x="1189" y="345"/>
                  </a:lnTo>
                  <a:lnTo>
                    <a:pt x="1233" y="373"/>
                  </a:lnTo>
                  <a:lnTo>
                    <a:pt x="1276" y="401"/>
                  </a:lnTo>
                  <a:lnTo>
                    <a:pt x="1317" y="429"/>
                  </a:lnTo>
                  <a:lnTo>
                    <a:pt x="1395" y="483"/>
                  </a:lnTo>
                  <a:lnTo>
                    <a:pt x="1465" y="536"/>
                  </a:lnTo>
                  <a:lnTo>
                    <a:pt x="1530" y="586"/>
                  </a:lnTo>
                  <a:lnTo>
                    <a:pt x="1587" y="634"/>
                  </a:lnTo>
                  <a:lnTo>
                    <a:pt x="1587" y="634"/>
                  </a:lnTo>
                  <a:lnTo>
                    <a:pt x="1507" y="667"/>
                  </a:lnTo>
                  <a:lnTo>
                    <a:pt x="1429" y="697"/>
                  </a:lnTo>
                  <a:lnTo>
                    <a:pt x="1351" y="727"/>
                  </a:lnTo>
                  <a:lnTo>
                    <a:pt x="1273" y="754"/>
                  </a:lnTo>
                  <a:lnTo>
                    <a:pt x="1195" y="780"/>
                  </a:lnTo>
                  <a:lnTo>
                    <a:pt x="1118" y="803"/>
                  </a:lnTo>
                  <a:lnTo>
                    <a:pt x="1041" y="825"/>
                  </a:lnTo>
                  <a:lnTo>
                    <a:pt x="965" y="843"/>
                  </a:lnTo>
                  <a:lnTo>
                    <a:pt x="888" y="862"/>
                  </a:lnTo>
                  <a:lnTo>
                    <a:pt x="812" y="876"/>
                  </a:lnTo>
                  <a:lnTo>
                    <a:pt x="737" y="889"/>
                  </a:lnTo>
                  <a:lnTo>
                    <a:pt x="661" y="900"/>
                  </a:lnTo>
                  <a:lnTo>
                    <a:pt x="586" y="909"/>
                  </a:lnTo>
                  <a:lnTo>
                    <a:pt x="512" y="916"/>
                  </a:lnTo>
                  <a:lnTo>
                    <a:pt x="438" y="920"/>
                  </a:lnTo>
                  <a:lnTo>
                    <a:pt x="364" y="922"/>
                  </a:lnTo>
                  <a:lnTo>
                    <a:pt x="283" y="1161"/>
                  </a:lnTo>
                  <a:lnTo>
                    <a:pt x="283" y="1161"/>
                  </a:lnTo>
                  <a:lnTo>
                    <a:pt x="292" y="1173"/>
                  </a:lnTo>
                  <a:lnTo>
                    <a:pt x="295" y="1177"/>
                  </a:lnTo>
                  <a:lnTo>
                    <a:pt x="279" y="1170"/>
                  </a:lnTo>
                  <a:lnTo>
                    <a:pt x="231" y="1154"/>
                  </a:lnTo>
                  <a:lnTo>
                    <a:pt x="291" y="952"/>
                  </a:lnTo>
                  <a:lnTo>
                    <a:pt x="291" y="952"/>
                  </a:lnTo>
                  <a:lnTo>
                    <a:pt x="300" y="920"/>
                  </a:lnTo>
                  <a:lnTo>
                    <a:pt x="307" y="888"/>
                  </a:lnTo>
                  <a:lnTo>
                    <a:pt x="313" y="855"/>
                  </a:lnTo>
                  <a:lnTo>
                    <a:pt x="319" y="823"/>
                  </a:lnTo>
                  <a:lnTo>
                    <a:pt x="321" y="790"/>
                  </a:lnTo>
                  <a:lnTo>
                    <a:pt x="324" y="758"/>
                  </a:lnTo>
                  <a:lnTo>
                    <a:pt x="325" y="725"/>
                  </a:lnTo>
                  <a:lnTo>
                    <a:pt x="325" y="694"/>
                  </a:lnTo>
                  <a:lnTo>
                    <a:pt x="324" y="660"/>
                  </a:lnTo>
                  <a:lnTo>
                    <a:pt x="321" y="629"/>
                  </a:lnTo>
                  <a:lnTo>
                    <a:pt x="319" y="597"/>
                  </a:lnTo>
                  <a:lnTo>
                    <a:pt x="313" y="565"/>
                  </a:lnTo>
                  <a:lnTo>
                    <a:pt x="307" y="533"/>
                  </a:lnTo>
                  <a:lnTo>
                    <a:pt x="300" y="503"/>
                  </a:lnTo>
                  <a:lnTo>
                    <a:pt x="292" y="471"/>
                  </a:lnTo>
                  <a:lnTo>
                    <a:pt x="283" y="441"/>
                  </a:lnTo>
                  <a:lnTo>
                    <a:pt x="272" y="410"/>
                  </a:lnTo>
                  <a:lnTo>
                    <a:pt x="262" y="380"/>
                  </a:lnTo>
                  <a:lnTo>
                    <a:pt x="249" y="349"/>
                  </a:lnTo>
                  <a:lnTo>
                    <a:pt x="235" y="320"/>
                  </a:lnTo>
                  <a:lnTo>
                    <a:pt x="221" y="291"/>
                  </a:lnTo>
                  <a:lnTo>
                    <a:pt x="206" y="262"/>
                  </a:lnTo>
                  <a:lnTo>
                    <a:pt x="189" y="234"/>
                  </a:lnTo>
                  <a:lnTo>
                    <a:pt x="172" y="205"/>
                  </a:lnTo>
                  <a:lnTo>
                    <a:pt x="153" y="179"/>
                  </a:lnTo>
                  <a:lnTo>
                    <a:pt x="135" y="152"/>
                  </a:lnTo>
                  <a:lnTo>
                    <a:pt x="114" y="126"/>
                  </a:lnTo>
                  <a:lnTo>
                    <a:pt x="92" y="99"/>
                  </a:lnTo>
                  <a:lnTo>
                    <a:pt x="71" y="74"/>
                  </a:lnTo>
                  <a:lnTo>
                    <a:pt x="47" y="50"/>
                  </a:lnTo>
                  <a:lnTo>
                    <a:pt x="25" y="26"/>
                  </a:lnTo>
                  <a:lnTo>
                    <a:pt x="0" y="3"/>
                  </a:lnTo>
                  <a:lnTo>
                    <a:pt x="0" y="3"/>
                  </a:lnTo>
                  <a:close/>
                </a:path>
              </a:pathLst>
            </a:custGeom>
            <a:solidFill>
              <a:srgbClr val="FD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4" name="Freeform 23"/>
            <p:cNvSpPr/>
            <p:nvPr/>
          </p:nvSpPr>
          <p:spPr bwMode="auto">
            <a:xfrm>
              <a:off x="7585710" y="7458075"/>
              <a:ext cx="3030538" cy="2768600"/>
            </a:xfrm>
            <a:custGeom>
              <a:avLst/>
              <a:gdLst>
                <a:gd name="T0" fmla="*/ 139 w 7637"/>
                <a:gd name="T1" fmla="*/ 4091 h 6977"/>
                <a:gd name="T2" fmla="*/ 360 w 7637"/>
                <a:gd name="T3" fmla="*/ 3873 h 6977"/>
                <a:gd name="T4" fmla="*/ 540 w 7637"/>
                <a:gd name="T5" fmla="*/ 3796 h 6977"/>
                <a:gd name="T6" fmla="*/ 453 w 7637"/>
                <a:gd name="T7" fmla="*/ 3696 h 6977"/>
                <a:gd name="T8" fmla="*/ 284 w 7637"/>
                <a:gd name="T9" fmla="*/ 3574 h 6977"/>
                <a:gd name="T10" fmla="*/ 173 w 7637"/>
                <a:gd name="T11" fmla="*/ 3399 h 6977"/>
                <a:gd name="T12" fmla="*/ 126 w 7637"/>
                <a:gd name="T13" fmla="*/ 3191 h 6977"/>
                <a:gd name="T14" fmla="*/ 147 w 7637"/>
                <a:gd name="T15" fmla="*/ 2968 h 6977"/>
                <a:gd name="T16" fmla="*/ 218 w 7637"/>
                <a:gd name="T17" fmla="*/ 2788 h 6977"/>
                <a:gd name="T18" fmla="*/ 337 w 7637"/>
                <a:gd name="T19" fmla="*/ 2632 h 6977"/>
                <a:gd name="T20" fmla="*/ 486 w 7637"/>
                <a:gd name="T21" fmla="*/ 2522 h 6977"/>
                <a:gd name="T22" fmla="*/ 652 w 7637"/>
                <a:gd name="T23" fmla="*/ 2458 h 6977"/>
                <a:gd name="T24" fmla="*/ 830 w 7637"/>
                <a:gd name="T25" fmla="*/ 2446 h 6977"/>
                <a:gd name="T26" fmla="*/ 713 w 7637"/>
                <a:gd name="T27" fmla="*/ 2368 h 6977"/>
                <a:gd name="T28" fmla="*/ 546 w 7637"/>
                <a:gd name="T29" fmla="*/ 2211 h 6977"/>
                <a:gd name="T30" fmla="*/ 445 w 7637"/>
                <a:gd name="T31" fmla="*/ 2011 h 6977"/>
                <a:gd name="T32" fmla="*/ 414 w 7637"/>
                <a:gd name="T33" fmla="*/ 1789 h 6977"/>
                <a:gd name="T34" fmla="*/ 462 w 7637"/>
                <a:gd name="T35" fmla="*/ 1562 h 6977"/>
                <a:gd name="T36" fmla="*/ 564 w 7637"/>
                <a:gd name="T37" fmla="*/ 1388 h 6977"/>
                <a:gd name="T38" fmla="*/ 734 w 7637"/>
                <a:gd name="T39" fmla="*/ 1239 h 6977"/>
                <a:gd name="T40" fmla="*/ 943 w 7637"/>
                <a:gd name="T41" fmla="*/ 1156 h 6977"/>
                <a:gd name="T42" fmla="*/ 1168 w 7637"/>
                <a:gd name="T43" fmla="*/ 1147 h 6977"/>
                <a:gd name="T44" fmla="*/ 2271 w 7637"/>
                <a:gd name="T45" fmla="*/ 1620 h 6977"/>
                <a:gd name="T46" fmla="*/ 1461 w 7637"/>
                <a:gd name="T47" fmla="*/ 1201 h 6977"/>
                <a:gd name="T48" fmla="*/ 1327 w 7637"/>
                <a:gd name="T49" fmla="*/ 1049 h 6977"/>
                <a:gd name="T50" fmla="*/ 1254 w 7637"/>
                <a:gd name="T51" fmla="*/ 853 h 6977"/>
                <a:gd name="T52" fmla="*/ 1247 w 7637"/>
                <a:gd name="T53" fmla="*/ 634 h 6977"/>
                <a:gd name="T54" fmla="*/ 1311 w 7637"/>
                <a:gd name="T55" fmla="*/ 411 h 6977"/>
                <a:gd name="T56" fmla="*/ 1417 w 7637"/>
                <a:gd name="T57" fmla="*/ 241 h 6977"/>
                <a:gd name="T58" fmla="*/ 1584 w 7637"/>
                <a:gd name="T59" fmla="*/ 96 h 6977"/>
                <a:gd name="T60" fmla="*/ 1777 w 7637"/>
                <a:gd name="T61" fmla="*/ 15 h 6977"/>
                <a:gd name="T62" fmla="*/ 1980 w 7637"/>
                <a:gd name="T63" fmla="*/ 6 h 6977"/>
                <a:gd name="T64" fmla="*/ 3708 w 7637"/>
                <a:gd name="T65" fmla="*/ 779 h 6977"/>
                <a:gd name="T66" fmla="*/ 3725 w 7637"/>
                <a:gd name="T67" fmla="*/ 1001 h 6977"/>
                <a:gd name="T68" fmla="*/ 3850 w 7637"/>
                <a:gd name="T69" fmla="*/ 1397 h 6977"/>
                <a:gd name="T70" fmla="*/ 4030 w 7637"/>
                <a:gd name="T71" fmla="*/ 1749 h 6977"/>
                <a:gd name="T72" fmla="*/ 5868 w 7637"/>
                <a:gd name="T73" fmla="*/ 2268 h 6977"/>
                <a:gd name="T74" fmla="*/ 6575 w 7637"/>
                <a:gd name="T75" fmla="*/ 1272 h 6977"/>
                <a:gd name="T76" fmla="*/ 6872 w 7637"/>
                <a:gd name="T77" fmla="*/ 1872 h 6977"/>
                <a:gd name="T78" fmla="*/ 6982 w 7637"/>
                <a:gd name="T79" fmla="*/ 2220 h 6977"/>
                <a:gd name="T80" fmla="*/ 7055 w 7637"/>
                <a:gd name="T81" fmla="*/ 2613 h 6977"/>
                <a:gd name="T82" fmla="*/ 7121 w 7637"/>
                <a:gd name="T83" fmla="*/ 3169 h 6977"/>
                <a:gd name="T84" fmla="*/ 7158 w 7637"/>
                <a:gd name="T85" fmla="*/ 3371 h 6977"/>
                <a:gd name="T86" fmla="*/ 7453 w 7637"/>
                <a:gd name="T87" fmla="*/ 3505 h 6977"/>
                <a:gd name="T88" fmla="*/ 7607 w 7637"/>
                <a:gd name="T89" fmla="*/ 3608 h 6977"/>
                <a:gd name="T90" fmla="*/ 7635 w 7637"/>
                <a:gd name="T91" fmla="*/ 3686 h 6977"/>
                <a:gd name="T92" fmla="*/ 6487 w 7637"/>
                <a:gd name="T93" fmla="*/ 6970 h 6977"/>
                <a:gd name="T94" fmla="*/ 6291 w 7637"/>
                <a:gd name="T95" fmla="*/ 6965 h 6977"/>
                <a:gd name="T96" fmla="*/ 5996 w 7637"/>
                <a:gd name="T97" fmla="*/ 6912 h 6977"/>
                <a:gd name="T98" fmla="*/ 5299 w 7637"/>
                <a:gd name="T99" fmla="*/ 6881 h 6977"/>
                <a:gd name="T100" fmla="*/ 4551 w 7637"/>
                <a:gd name="T101" fmla="*/ 6806 h 6977"/>
                <a:gd name="T102" fmla="*/ 3954 w 7637"/>
                <a:gd name="T103" fmla="*/ 6671 h 6977"/>
                <a:gd name="T104" fmla="*/ 3466 w 7637"/>
                <a:gd name="T105" fmla="*/ 6513 h 6977"/>
                <a:gd name="T106" fmla="*/ 2895 w 7637"/>
                <a:gd name="T107" fmla="*/ 6281 h 6977"/>
                <a:gd name="T108" fmla="*/ 2108 w 7637"/>
                <a:gd name="T109" fmla="*/ 5899 h 6977"/>
                <a:gd name="T110" fmla="*/ 222 w 7637"/>
                <a:gd name="T111" fmla="*/ 5005 h 6977"/>
                <a:gd name="T112" fmla="*/ 91 w 7637"/>
                <a:gd name="T113" fmla="*/ 4876 h 6977"/>
                <a:gd name="T114" fmla="*/ 17 w 7637"/>
                <a:gd name="T115" fmla="*/ 4699 h 6977"/>
                <a:gd name="T116" fmla="*/ 1 w 7637"/>
                <a:gd name="T117" fmla="*/ 4491 h 6977"/>
                <a:gd name="T118" fmla="*/ 50 w 7637"/>
                <a:gd name="T119" fmla="*/ 4269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37" h="6977">
                  <a:moveTo>
                    <a:pt x="75" y="4205"/>
                  </a:moveTo>
                  <a:lnTo>
                    <a:pt x="75" y="4205"/>
                  </a:lnTo>
                  <a:lnTo>
                    <a:pt x="87" y="4181"/>
                  </a:lnTo>
                  <a:lnTo>
                    <a:pt x="99" y="4159"/>
                  </a:lnTo>
                  <a:lnTo>
                    <a:pt x="112" y="4135"/>
                  </a:lnTo>
                  <a:lnTo>
                    <a:pt x="126" y="4114"/>
                  </a:lnTo>
                  <a:lnTo>
                    <a:pt x="139" y="4091"/>
                  </a:lnTo>
                  <a:lnTo>
                    <a:pt x="153" y="4072"/>
                  </a:lnTo>
                  <a:lnTo>
                    <a:pt x="184" y="4032"/>
                  </a:lnTo>
                  <a:lnTo>
                    <a:pt x="216" y="3994"/>
                  </a:lnTo>
                  <a:lnTo>
                    <a:pt x="250" y="3959"/>
                  </a:lnTo>
                  <a:lnTo>
                    <a:pt x="284" y="3927"/>
                  </a:lnTo>
                  <a:lnTo>
                    <a:pt x="321" y="3900"/>
                  </a:lnTo>
                  <a:lnTo>
                    <a:pt x="360" y="3873"/>
                  </a:lnTo>
                  <a:lnTo>
                    <a:pt x="398" y="3851"/>
                  </a:lnTo>
                  <a:lnTo>
                    <a:pt x="438" y="3831"/>
                  </a:lnTo>
                  <a:lnTo>
                    <a:pt x="458" y="3823"/>
                  </a:lnTo>
                  <a:lnTo>
                    <a:pt x="478" y="3815"/>
                  </a:lnTo>
                  <a:lnTo>
                    <a:pt x="499" y="3808"/>
                  </a:lnTo>
                  <a:lnTo>
                    <a:pt x="519" y="3802"/>
                  </a:lnTo>
                  <a:lnTo>
                    <a:pt x="540" y="3796"/>
                  </a:lnTo>
                  <a:lnTo>
                    <a:pt x="560" y="3792"/>
                  </a:lnTo>
                  <a:lnTo>
                    <a:pt x="581" y="3788"/>
                  </a:lnTo>
                  <a:lnTo>
                    <a:pt x="601" y="3786"/>
                  </a:lnTo>
                  <a:lnTo>
                    <a:pt x="622" y="3784"/>
                  </a:lnTo>
                  <a:lnTo>
                    <a:pt x="642" y="3783"/>
                  </a:lnTo>
                  <a:lnTo>
                    <a:pt x="453" y="3696"/>
                  </a:lnTo>
                  <a:lnTo>
                    <a:pt x="453" y="3696"/>
                  </a:lnTo>
                  <a:lnTo>
                    <a:pt x="425" y="3682"/>
                  </a:lnTo>
                  <a:lnTo>
                    <a:pt x="398" y="3667"/>
                  </a:lnTo>
                  <a:lnTo>
                    <a:pt x="373" y="3651"/>
                  </a:lnTo>
                  <a:lnTo>
                    <a:pt x="349" y="3634"/>
                  </a:lnTo>
                  <a:lnTo>
                    <a:pt x="327" y="3615"/>
                  </a:lnTo>
                  <a:lnTo>
                    <a:pt x="304" y="3595"/>
                  </a:lnTo>
                  <a:lnTo>
                    <a:pt x="284" y="3574"/>
                  </a:lnTo>
                  <a:lnTo>
                    <a:pt x="265" y="3551"/>
                  </a:lnTo>
                  <a:lnTo>
                    <a:pt x="246" y="3528"/>
                  </a:lnTo>
                  <a:lnTo>
                    <a:pt x="229" y="3504"/>
                  </a:lnTo>
                  <a:lnTo>
                    <a:pt x="213" y="3479"/>
                  </a:lnTo>
                  <a:lnTo>
                    <a:pt x="198" y="3454"/>
                  </a:lnTo>
                  <a:lnTo>
                    <a:pt x="185" y="3427"/>
                  </a:lnTo>
                  <a:lnTo>
                    <a:pt x="173" y="3399"/>
                  </a:lnTo>
                  <a:lnTo>
                    <a:pt x="163" y="3371"/>
                  </a:lnTo>
                  <a:lnTo>
                    <a:pt x="153" y="3342"/>
                  </a:lnTo>
                  <a:lnTo>
                    <a:pt x="144" y="3313"/>
                  </a:lnTo>
                  <a:lnTo>
                    <a:pt x="138" y="3283"/>
                  </a:lnTo>
                  <a:lnTo>
                    <a:pt x="132" y="3252"/>
                  </a:lnTo>
                  <a:lnTo>
                    <a:pt x="128" y="3222"/>
                  </a:lnTo>
                  <a:lnTo>
                    <a:pt x="126" y="3191"/>
                  </a:lnTo>
                  <a:lnTo>
                    <a:pt x="124" y="3160"/>
                  </a:lnTo>
                  <a:lnTo>
                    <a:pt x="124" y="3128"/>
                  </a:lnTo>
                  <a:lnTo>
                    <a:pt x="126" y="3096"/>
                  </a:lnTo>
                  <a:lnTo>
                    <a:pt x="128" y="3064"/>
                  </a:lnTo>
                  <a:lnTo>
                    <a:pt x="134" y="3031"/>
                  </a:lnTo>
                  <a:lnTo>
                    <a:pt x="139" y="3000"/>
                  </a:lnTo>
                  <a:lnTo>
                    <a:pt x="147" y="2968"/>
                  </a:lnTo>
                  <a:lnTo>
                    <a:pt x="156" y="2936"/>
                  </a:lnTo>
                  <a:lnTo>
                    <a:pt x="167" y="2903"/>
                  </a:lnTo>
                  <a:lnTo>
                    <a:pt x="179" y="2871"/>
                  </a:lnTo>
                  <a:lnTo>
                    <a:pt x="192" y="2839"/>
                  </a:lnTo>
                  <a:lnTo>
                    <a:pt x="192" y="2839"/>
                  </a:lnTo>
                  <a:lnTo>
                    <a:pt x="205" y="2813"/>
                  </a:lnTo>
                  <a:lnTo>
                    <a:pt x="218" y="2788"/>
                  </a:lnTo>
                  <a:lnTo>
                    <a:pt x="233" y="2763"/>
                  </a:lnTo>
                  <a:lnTo>
                    <a:pt x="249" y="2739"/>
                  </a:lnTo>
                  <a:lnTo>
                    <a:pt x="265" y="2716"/>
                  </a:lnTo>
                  <a:lnTo>
                    <a:pt x="282" y="2694"/>
                  </a:lnTo>
                  <a:lnTo>
                    <a:pt x="299" y="2673"/>
                  </a:lnTo>
                  <a:lnTo>
                    <a:pt x="318" y="2651"/>
                  </a:lnTo>
                  <a:lnTo>
                    <a:pt x="337" y="2632"/>
                  </a:lnTo>
                  <a:lnTo>
                    <a:pt x="356" y="2613"/>
                  </a:lnTo>
                  <a:lnTo>
                    <a:pt x="377" y="2596"/>
                  </a:lnTo>
                  <a:lnTo>
                    <a:pt x="397" y="2579"/>
                  </a:lnTo>
                  <a:lnTo>
                    <a:pt x="418" y="2563"/>
                  </a:lnTo>
                  <a:lnTo>
                    <a:pt x="441" y="2548"/>
                  </a:lnTo>
                  <a:lnTo>
                    <a:pt x="463" y="2534"/>
                  </a:lnTo>
                  <a:lnTo>
                    <a:pt x="486" y="2522"/>
                  </a:lnTo>
                  <a:lnTo>
                    <a:pt x="508" y="2510"/>
                  </a:lnTo>
                  <a:lnTo>
                    <a:pt x="532" y="2498"/>
                  </a:lnTo>
                  <a:lnTo>
                    <a:pt x="556" y="2489"/>
                  </a:lnTo>
                  <a:lnTo>
                    <a:pt x="580" y="2479"/>
                  </a:lnTo>
                  <a:lnTo>
                    <a:pt x="603" y="2471"/>
                  </a:lnTo>
                  <a:lnTo>
                    <a:pt x="629" y="2465"/>
                  </a:lnTo>
                  <a:lnTo>
                    <a:pt x="652" y="2458"/>
                  </a:lnTo>
                  <a:lnTo>
                    <a:pt x="677" y="2453"/>
                  </a:lnTo>
                  <a:lnTo>
                    <a:pt x="703" y="2450"/>
                  </a:lnTo>
                  <a:lnTo>
                    <a:pt x="728" y="2446"/>
                  </a:lnTo>
                  <a:lnTo>
                    <a:pt x="753" y="2445"/>
                  </a:lnTo>
                  <a:lnTo>
                    <a:pt x="778" y="2445"/>
                  </a:lnTo>
                  <a:lnTo>
                    <a:pt x="805" y="2445"/>
                  </a:lnTo>
                  <a:lnTo>
                    <a:pt x="830" y="2446"/>
                  </a:lnTo>
                  <a:lnTo>
                    <a:pt x="855" y="2449"/>
                  </a:lnTo>
                  <a:lnTo>
                    <a:pt x="880" y="2453"/>
                  </a:lnTo>
                  <a:lnTo>
                    <a:pt x="802" y="2417"/>
                  </a:lnTo>
                  <a:lnTo>
                    <a:pt x="802" y="2417"/>
                  </a:lnTo>
                  <a:lnTo>
                    <a:pt x="771" y="2403"/>
                  </a:lnTo>
                  <a:lnTo>
                    <a:pt x="742" y="2385"/>
                  </a:lnTo>
                  <a:lnTo>
                    <a:pt x="713" y="2368"/>
                  </a:lnTo>
                  <a:lnTo>
                    <a:pt x="685" y="2348"/>
                  </a:lnTo>
                  <a:lnTo>
                    <a:pt x="659" y="2329"/>
                  </a:lnTo>
                  <a:lnTo>
                    <a:pt x="635" y="2307"/>
                  </a:lnTo>
                  <a:lnTo>
                    <a:pt x="611" y="2285"/>
                  </a:lnTo>
                  <a:lnTo>
                    <a:pt x="589" y="2261"/>
                  </a:lnTo>
                  <a:lnTo>
                    <a:pt x="566" y="2236"/>
                  </a:lnTo>
                  <a:lnTo>
                    <a:pt x="546" y="2211"/>
                  </a:lnTo>
                  <a:lnTo>
                    <a:pt x="528" y="2184"/>
                  </a:lnTo>
                  <a:lnTo>
                    <a:pt x="511" y="2158"/>
                  </a:lnTo>
                  <a:lnTo>
                    <a:pt x="495" y="2130"/>
                  </a:lnTo>
                  <a:lnTo>
                    <a:pt x="480" y="2101"/>
                  </a:lnTo>
                  <a:lnTo>
                    <a:pt x="467" y="2072"/>
                  </a:lnTo>
                  <a:lnTo>
                    <a:pt x="455" y="2041"/>
                  </a:lnTo>
                  <a:lnTo>
                    <a:pt x="445" y="2011"/>
                  </a:lnTo>
                  <a:lnTo>
                    <a:pt x="435" y="1980"/>
                  </a:lnTo>
                  <a:lnTo>
                    <a:pt x="429" y="1950"/>
                  </a:lnTo>
                  <a:lnTo>
                    <a:pt x="422" y="1918"/>
                  </a:lnTo>
                  <a:lnTo>
                    <a:pt x="418" y="1886"/>
                  </a:lnTo>
                  <a:lnTo>
                    <a:pt x="415" y="1853"/>
                  </a:lnTo>
                  <a:lnTo>
                    <a:pt x="414" y="1822"/>
                  </a:lnTo>
                  <a:lnTo>
                    <a:pt x="414" y="1789"/>
                  </a:lnTo>
                  <a:lnTo>
                    <a:pt x="415" y="1757"/>
                  </a:lnTo>
                  <a:lnTo>
                    <a:pt x="419" y="1724"/>
                  </a:lnTo>
                  <a:lnTo>
                    <a:pt x="425" y="1691"/>
                  </a:lnTo>
                  <a:lnTo>
                    <a:pt x="431" y="1659"/>
                  </a:lnTo>
                  <a:lnTo>
                    <a:pt x="439" y="1626"/>
                  </a:lnTo>
                  <a:lnTo>
                    <a:pt x="450" y="1594"/>
                  </a:lnTo>
                  <a:lnTo>
                    <a:pt x="462" y="1562"/>
                  </a:lnTo>
                  <a:lnTo>
                    <a:pt x="475" y="1530"/>
                  </a:lnTo>
                  <a:lnTo>
                    <a:pt x="475" y="1530"/>
                  </a:lnTo>
                  <a:lnTo>
                    <a:pt x="491" y="1500"/>
                  </a:lnTo>
                  <a:lnTo>
                    <a:pt x="507" y="1470"/>
                  </a:lnTo>
                  <a:lnTo>
                    <a:pt x="524" y="1440"/>
                  </a:lnTo>
                  <a:lnTo>
                    <a:pt x="544" y="1414"/>
                  </a:lnTo>
                  <a:lnTo>
                    <a:pt x="564" y="1388"/>
                  </a:lnTo>
                  <a:lnTo>
                    <a:pt x="585" y="1362"/>
                  </a:lnTo>
                  <a:lnTo>
                    <a:pt x="607" y="1339"/>
                  </a:lnTo>
                  <a:lnTo>
                    <a:pt x="631" y="1316"/>
                  </a:lnTo>
                  <a:lnTo>
                    <a:pt x="656" y="1295"/>
                  </a:lnTo>
                  <a:lnTo>
                    <a:pt x="681" y="1275"/>
                  </a:lnTo>
                  <a:lnTo>
                    <a:pt x="708" y="1256"/>
                  </a:lnTo>
                  <a:lnTo>
                    <a:pt x="734" y="1239"/>
                  </a:lnTo>
                  <a:lnTo>
                    <a:pt x="762" y="1222"/>
                  </a:lnTo>
                  <a:lnTo>
                    <a:pt x="791" y="1208"/>
                  </a:lnTo>
                  <a:lnTo>
                    <a:pt x="820" y="1194"/>
                  </a:lnTo>
                  <a:lnTo>
                    <a:pt x="851" y="1182"/>
                  </a:lnTo>
                  <a:lnTo>
                    <a:pt x="881" y="1173"/>
                  </a:lnTo>
                  <a:lnTo>
                    <a:pt x="912" y="1164"/>
                  </a:lnTo>
                  <a:lnTo>
                    <a:pt x="943" y="1156"/>
                  </a:lnTo>
                  <a:lnTo>
                    <a:pt x="974" y="1151"/>
                  </a:lnTo>
                  <a:lnTo>
                    <a:pt x="1007" y="1145"/>
                  </a:lnTo>
                  <a:lnTo>
                    <a:pt x="1039" y="1143"/>
                  </a:lnTo>
                  <a:lnTo>
                    <a:pt x="1071" y="1141"/>
                  </a:lnTo>
                  <a:lnTo>
                    <a:pt x="1104" y="1141"/>
                  </a:lnTo>
                  <a:lnTo>
                    <a:pt x="1135" y="1144"/>
                  </a:lnTo>
                  <a:lnTo>
                    <a:pt x="1168" y="1147"/>
                  </a:lnTo>
                  <a:lnTo>
                    <a:pt x="1202" y="1152"/>
                  </a:lnTo>
                  <a:lnTo>
                    <a:pt x="1233" y="1159"/>
                  </a:lnTo>
                  <a:lnTo>
                    <a:pt x="1266" y="1166"/>
                  </a:lnTo>
                  <a:lnTo>
                    <a:pt x="1298" y="1177"/>
                  </a:lnTo>
                  <a:lnTo>
                    <a:pt x="1330" y="1189"/>
                  </a:lnTo>
                  <a:lnTo>
                    <a:pt x="1362" y="1202"/>
                  </a:lnTo>
                  <a:lnTo>
                    <a:pt x="2271" y="1620"/>
                  </a:lnTo>
                  <a:lnTo>
                    <a:pt x="2283" y="1594"/>
                  </a:lnTo>
                  <a:lnTo>
                    <a:pt x="1563" y="1263"/>
                  </a:lnTo>
                  <a:lnTo>
                    <a:pt x="1563" y="1263"/>
                  </a:lnTo>
                  <a:lnTo>
                    <a:pt x="1535" y="1250"/>
                  </a:lnTo>
                  <a:lnTo>
                    <a:pt x="1510" y="1235"/>
                  </a:lnTo>
                  <a:lnTo>
                    <a:pt x="1485" y="1218"/>
                  </a:lnTo>
                  <a:lnTo>
                    <a:pt x="1461" y="1201"/>
                  </a:lnTo>
                  <a:lnTo>
                    <a:pt x="1438" y="1182"/>
                  </a:lnTo>
                  <a:lnTo>
                    <a:pt x="1417" y="1163"/>
                  </a:lnTo>
                  <a:lnTo>
                    <a:pt x="1397" y="1141"/>
                  </a:lnTo>
                  <a:lnTo>
                    <a:pt x="1378" y="1120"/>
                  </a:lnTo>
                  <a:lnTo>
                    <a:pt x="1360" y="1096"/>
                  </a:lnTo>
                  <a:lnTo>
                    <a:pt x="1343" y="1073"/>
                  </a:lnTo>
                  <a:lnTo>
                    <a:pt x="1327" y="1049"/>
                  </a:lnTo>
                  <a:lnTo>
                    <a:pt x="1313" y="1022"/>
                  </a:lnTo>
                  <a:lnTo>
                    <a:pt x="1301" y="996"/>
                  </a:lnTo>
                  <a:lnTo>
                    <a:pt x="1289" y="968"/>
                  </a:lnTo>
                  <a:lnTo>
                    <a:pt x="1278" y="940"/>
                  </a:lnTo>
                  <a:lnTo>
                    <a:pt x="1269" y="912"/>
                  </a:lnTo>
                  <a:lnTo>
                    <a:pt x="1261" y="883"/>
                  </a:lnTo>
                  <a:lnTo>
                    <a:pt x="1254" y="853"/>
                  </a:lnTo>
                  <a:lnTo>
                    <a:pt x="1249" y="822"/>
                  </a:lnTo>
                  <a:lnTo>
                    <a:pt x="1245" y="792"/>
                  </a:lnTo>
                  <a:lnTo>
                    <a:pt x="1243" y="761"/>
                  </a:lnTo>
                  <a:lnTo>
                    <a:pt x="1241" y="730"/>
                  </a:lnTo>
                  <a:lnTo>
                    <a:pt x="1243" y="698"/>
                  </a:lnTo>
                  <a:lnTo>
                    <a:pt x="1244" y="666"/>
                  </a:lnTo>
                  <a:lnTo>
                    <a:pt x="1247" y="634"/>
                  </a:lnTo>
                  <a:lnTo>
                    <a:pt x="1252" y="603"/>
                  </a:lnTo>
                  <a:lnTo>
                    <a:pt x="1257" y="571"/>
                  </a:lnTo>
                  <a:lnTo>
                    <a:pt x="1265" y="538"/>
                  </a:lnTo>
                  <a:lnTo>
                    <a:pt x="1274" y="506"/>
                  </a:lnTo>
                  <a:lnTo>
                    <a:pt x="1285" y="474"/>
                  </a:lnTo>
                  <a:lnTo>
                    <a:pt x="1297" y="443"/>
                  </a:lnTo>
                  <a:lnTo>
                    <a:pt x="1311" y="411"/>
                  </a:lnTo>
                  <a:lnTo>
                    <a:pt x="1311" y="411"/>
                  </a:lnTo>
                  <a:lnTo>
                    <a:pt x="1326" y="380"/>
                  </a:lnTo>
                  <a:lnTo>
                    <a:pt x="1342" y="350"/>
                  </a:lnTo>
                  <a:lnTo>
                    <a:pt x="1359" y="321"/>
                  </a:lnTo>
                  <a:lnTo>
                    <a:pt x="1378" y="293"/>
                  </a:lnTo>
                  <a:lnTo>
                    <a:pt x="1397" y="266"/>
                  </a:lnTo>
                  <a:lnTo>
                    <a:pt x="1417" y="241"/>
                  </a:lnTo>
                  <a:lnTo>
                    <a:pt x="1438" y="218"/>
                  </a:lnTo>
                  <a:lnTo>
                    <a:pt x="1461" y="194"/>
                  </a:lnTo>
                  <a:lnTo>
                    <a:pt x="1485" y="171"/>
                  </a:lnTo>
                  <a:lnTo>
                    <a:pt x="1509" y="151"/>
                  </a:lnTo>
                  <a:lnTo>
                    <a:pt x="1532" y="131"/>
                  </a:lnTo>
                  <a:lnTo>
                    <a:pt x="1558" y="113"/>
                  </a:lnTo>
                  <a:lnTo>
                    <a:pt x="1584" y="96"/>
                  </a:lnTo>
                  <a:lnTo>
                    <a:pt x="1609" y="80"/>
                  </a:lnTo>
                  <a:lnTo>
                    <a:pt x="1637" y="65"/>
                  </a:lnTo>
                  <a:lnTo>
                    <a:pt x="1663" y="53"/>
                  </a:lnTo>
                  <a:lnTo>
                    <a:pt x="1691" y="41"/>
                  </a:lnTo>
                  <a:lnTo>
                    <a:pt x="1719" y="31"/>
                  </a:lnTo>
                  <a:lnTo>
                    <a:pt x="1748" y="23"/>
                  </a:lnTo>
                  <a:lnTo>
                    <a:pt x="1777" y="15"/>
                  </a:lnTo>
                  <a:lnTo>
                    <a:pt x="1805" y="10"/>
                  </a:lnTo>
                  <a:lnTo>
                    <a:pt x="1834" y="4"/>
                  </a:lnTo>
                  <a:lnTo>
                    <a:pt x="1863" y="2"/>
                  </a:lnTo>
                  <a:lnTo>
                    <a:pt x="1892" y="0"/>
                  </a:lnTo>
                  <a:lnTo>
                    <a:pt x="1921" y="0"/>
                  </a:lnTo>
                  <a:lnTo>
                    <a:pt x="1951" y="3"/>
                  </a:lnTo>
                  <a:lnTo>
                    <a:pt x="1980" y="6"/>
                  </a:lnTo>
                  <a:lnTo>
                    <a:pt x="2009" y="11"/>
                  </a:lnTo>
                  <a:lnTo>
                    <a:pt x="2038" y="18"/>
                  </a:lnTo>
                  <a:lnTo>
                    <a:pt x="2066" y="26"/>
                  </a:lnTo>
                  <a:lnTo>
                    <a:pt x="2094" y="36"/>
                  </a:lnTo>
                  <a:lnTo>
                    <a:pt x="2121" y="48"/>
                  </a:lnTo>
                  <a:lnTo>
                    <a:pt x="3117" y="506"/>
                  </a:lnTo>
                  <a:lnTo>
                    <a:pt x="3708" y="779"/>
                  </a:lnTo>
                  <a:lnTo>
                    <a:pt x="3708" y="779"/>
                  </a:lnTo>
                  <a:lnTo>
                    <a:pt x="3707" y="806"/>
                  </a:lnTo>
                  <a:lnTo>
                    <a:pt x="3708" y="833"/>
                  </a:lnTo>
                  <a:lnTo>
                    <a:pt x="3708" y="861"/>
                  </a:lnTo>
                  <a:lnTo>
                    <a:pt x="3711" y="889"/>
                  </a:lnTo>
                  <a:lnTo>
                    <a:pt x="3716" y="945"/>
                  </a:lnTo>
                  <a:lnTo>
                    <a:pt x="3725" y="1001"/>
                  </a:lnTo>
                  <a:lnTo>
                    <a:pt x="3736" y="1058"/>
                  </a:lnTo>
                  <a:lnTo>
                    <a:pt x="3750" y="1115"/>
                  </a:lnTo>
                  <a:lnTo>
                    <a:pt x="3766" y="1172"/>
                  </a:lnTo>
                  <a:lnTo>
                    <a:pt x="3785" y="1229"/>
                  </a:lnTo>
                  <a:lnTo>
                    <a:pt x="3805" y="1286"/>
                  </a:lnTo>
                  <a:lnTo>
                    <a:pt x="3826" y="1341"/>
                  </a:lnTo>
                  <a:lnTo>
                    <a:pt x="3850" y="1397"/>
                  </a:lnTo>
                  <a:lnTo>
                    <a:pt x="3873" y="1451"/>
                  </a:lnTo>
                  <a:lnTo>
                    <a:pt x="3899" y="1504"/>
                  </a:lnTo>
                  <a:lnTo>
                    <a:pt x="3924" y="1556"/>
                  </a:lnTo>
                  <a:lnTo>
                    <a:pt x="3950" y="1606"/>
                  </a:lnTo>
                  <a:lnTo>
                    <a:pt x="3977" y="1656"/>
                  </a:lnTo>
                  <a:lnTo>
                    <a:pt x="4003" y="1703"/>
                  </a:lnTo>
                  <a:lnTo>
                    <a:pt x="4030" y="1749"/>
                  </a:lnTo>
                  <a:lnTo>
                    <a:pt x="4083" y="1834"/>
                  </a:lnTo>
                  <a:lnTo>
                    <a:pt x="4130" y="1909"/>
                  </a:lnTo>
                  <a:lnTo>
                    <a:pt x="4174" y="1974"/>
                  </a:lnTo>
                  <a:lnTo>
                    <a:pt x="4211" y="2027"/>
                  </a:lnTo>
                  <a:lnTo>
                    <a:pt x="4240" y="2066"/>
                  </a:lnTo>
                  <a:lnTo>
                    <a:pt x="4264" y="2098"/>
                  </a:lnTo>
                  <a:lnTo>
                    <a:pt x="5868" y="2268"/>
                  </a:lnTo>
                  <a:lnTo>
                    <a:pt x="6335" y="927"/>
                  </a:lnTo>
                  <a:lnTo>
                    <a:pt x="6335" y="927"/>
                  </a:lnTo>
                  <a:lnTo>
                    <a:pt x="6384" y="990"/>
                  </a:lnTo>
                  <a:lnTo>
                    <a:pt x="6432" y="1057"/>
                  </a:lnTo>
                  <a:lnTo>
                    <a:pt x="6479" y="1125"/>
                  </a:lnTo>
                  <a:lnTo>
                    <a:pt x="6528" y="1198"/>
                  </a:lnTo>
                  <a:lnTo>
                    <a:pt x="6575" y="1272"/>
                  </a:lnTo>
                  <a:lnTo>
                    <a:pt x="6621" y="1350"/>
                  </a:lnTo>
                  <a:lnTo>
                    <a:pt x="6667" y="1430"/>
                  </a:lnTo>
                  <a:lnTo>
                    <a:pt x="6711" y="1513"/>
                  </a:lnTo>
                  <a:lnTo>
                    <a:pt x="6755" y="1599"/>
                  </a:lnTo>
                  <a:lnTo>
                    <a:pt x="6796" y="1688"/>
                  </a:lnTo>
                  <a:lnTo>
                    <a:pt x="6835" y="1779"/>
                  </a:lnTo>
                  <a:lnTo>
                    <a:pt x="6872" y="1872"/>
                  </a:lnTo>
                  <a:lnTo>
                    <a:pt x="6890" y="1920"/>
                  </a:lnTo>
                  <a:lnTo>
                    <a:pt x="6907" y="1969"/>
                  </a:lnTo>
                  <a:lnTo>
                    <a:pt x="6923" y="2018"/>
                  </a:lnTo>
                  <a:lnTo>
                    <a:pt x="6938" y="2066"/>
                  </a:lnTo>
                  <a:lnTo>
                    <a:pt x="6954" y="2117"/>
                  </a:lnTo>
                  <a:lnTo>
                    <a:pt x="6969" y="2168"/>
                  </a:lnTo>
                  <a:lnTo>
                    <a:pt x="6982" y="2220"/>
                  </a:lnTo>
                  <a:lnTo>
                    <a:pt x="6995" y="2272"/>
                  </a:lnTo>
                  <a:lnTo>
                    <a:pt x="6995" y="2272"/>
                  </a:lnTo>
                  <a:lnTo>
                    <a:pt x="7010" y="2338"/>
                  </a:lnTo>
                  <a:lnTo>
                    <a:pt x="7023" y="2405"/>
                  </a:lnTo>
                  <a:lnTo>
                    <a:pt x="7035" y="2474"/>
                  </a:lnTo>
                  <a:lnTo>
                    <a:pt x="7046" y="2543"/>
                  </a:lnTo>
                  <a:lnTo>
                    <a:pt x="7055" y="2613"/>
                  </a:lnTo>
                  <a:lnTo>
                    <a:pt x="7063" y="2683"/>
                  </a:lnTo>
                  <a:lnTo>
                    <a:pt x="7068" y="2756"/>
                  </a:lnTo>
                  <a:lnTo>
                    <a:pt x="7073" y="2829"/>
                  </a:lnTo>
                  <a:lnTo>
                    <a:pt x="7073" y="2829"/>
                  </a:lnTo>
                  <a:lnTo>
                    <a:pt x="7114" y="3117"/>
                  </a:lnTo>
                  <a:lnTo>
                    <a:pt x="7114" y="3117"/>
                  </a:lnTo>
                  <a:lnTo>
                    <a:pt x="7121" y="3169"/>
                  </a:lnTo>
                  <a:lnTo>
                    <a:pt x="7121" y="3169"/>
                  </a:lnTo>
                  <a:lnTo>
                    <a:pt x="7149" y="3357"/>
                  </a:lnTo>
                  <a:lnTo>
                    <a:pt x="7149" y="3357"/>
                  </a:lnTo>
                  <a:lnTo>
                    <a:pt x="7149" y="3358"/>
                  </a:lnTo>
                  <a:lnTo>
                    <a:pt x="7149" y="3361"/>
                  </a:lnTo>
                  <a:lnTo>
                    <a:pt x="7152" y="3366"/>
                  </a:lnTo>
                  <a:lnTo>
                    <a:pt x="7158" y="3371"/>
                  </a:lnTo>
                  <a:lnTo>
                    <a:pt x="7167" y="3378"/>
                  </a:lnTo>
                  <a:lnTo>
                    <a:pt x="7193" y="3391"/>
                  </a:lnTo>
                  <a:lnTo>
                    <a:pt x="7226" y="3406"/>
                  </a:lnTo>
                  <a:lnTo>
                    <a:pt x="7309" y="3442"/>
                  </a:lnTo>
                  <a:lnTo>
                    <a:pt x="7357" y="3461"/>
                  </a:lnTo>
                  <a:lnTo>
                    <a:pt x="7406" y="3483"/>
                  </a:lnTo>
                  <a:lnTo>
                    <a:pt x="7453" y="3505"/>
                  </a:lnTo>
                  <a:lnTo>
                    <a:pt x="7500" y="3529"/>
                  </a:lnTo>
                  <a:lnTo>
                    <a:pt x="7521" y="3542"/>
                  </a:lnTo>
                  <a:lnTo>
                    <a:pt x="7542" y="3554"/>
                  </a:lnTo>
                  <a:lnTo>
                    <a:pt x="7560" y="3567"/>
                  </a:lnTo>
                  <a:lnTo>
                    <a:pt x="7578" y="3581"/>
                  </a:lnTo>
                  <a:lnTo>
                    <a:pt x="7594" y="3594"/>
                  </a:lnTo>
                  <a:lnTo>
                    <a:pt x="7607" y="3608"/>
                  </a:lnTo>
                  <a:lnTo>
                    <a:pt x="7619" y="3622"/>
                  </a:lnTo>
                  <a:lnTo>
                    <a:pt x="7627" y="3636"/>
                  </a:lnTo>
                  <a:lnTo>
                    <a:pt x="7633" y="3649"/>
                  </a:lnTo>
                  <a:lnTo>
                    <a:pt x="7636" y="3664"/>
                  </a:lnTo>
                  <a:lnTo>
                    <a:pt x="7637" y="3672"/>
                  </a:lnTo>
                  <a:lnTo>
                    <a:pt x="7636" y="3679"/>
                  </a:lnTo>
                  <a:lnTo>
                    <a:pt x="7635" y="3686"/>
                  </a:lnTo>
                  <a:lnTo>
                    <a:pt x="7633" y="3694"/>
                  </a:lnTo>
                  <a:lnTo>
                    <a:pt x="6503" y="6957"/>
                  </a:lnTo>
                  <a:lnTo>
                    <a:pt x="6503" y="6957"/>
                  </a:lnTo>
                  <a:lnTo>
                    <a:pt x="6500" y="6961"/>
                  </a:lnTo>
                  <a:lnTo>
                    <a:pt x="6498" y="6965"/>
                  </a:lnTo>
                  <a:lnTo>
                    <a:pt x="6492" y="6967"/>
                  </a:lnTo>
                  <a:lnTo>
                    <a:pt x="6487" y="6970"/>
                  </a:lnTo>
                  <a:lnTo>
                    <a:pt x="6471" y="6974"/>
                  </a:lnTo>
                  <a:lnTo>
                    <a:pt x="6451" y="6975"/>
                  </a:lnTo>
                  <a:lnTo>
                    <a:pt x="6429" y="6977"/>
                  </a:lnTo>
                  <a:lnTo>
                    <a:pt x="6405" y="6977"/>
                  </a:lnTo>
                  <a:lnTo>
                    <a:pt x="6377" y="6974"/>
                  </a:lnTo>
                  <a:lnTo>
                    <a:pt x="6350" y="6971"/>
                  </a:lnTo>
                  <a:lnTo>
                    <a:pt x="6291" y="6965"/>
                  </a:lnTo>
                  <a:lnTo>
                    <a:pt x="6236" y="6954"/>
                  </a:lnTo>
                  <a:lnTo>
                    <a:pt x="6188" y="6944"/>
                  </a:lnTo>
                  <a:lnTo>
                    <a:pt x="6168" y="6938"/>
                  </a:lnTo>
                  <a:lnTo>
                    <a:pt x="6152" y="6933"/>
                  </a:lnTo>
                  <a:lnTo>
                    <a:pt x="6152" y="6933"/>
                  </a:lnTo>
                  <a:lnTo>
                    <a:pt x="6076" y="6921"/>
                  </a:lnTo>
                  <a:lnTo>
                    <a:pt x="5996" y="6912"/>
                  </a:lnTo>
                  <a:lnTo>
                    <a:pt x="5917" y="6905"/>
                  </a:lnTo>
                  <a:lnTo>
                    <a:pt x="5835" y="6900"/>
                  </a:lnTo>
                  <a:lnTo>
                    <a:pt x="5750" y="6896"/>
                  </a:lnTo>
                  <a:lnTo>
                    <a:pt x="5663" y="6893"/>
                  </a:lnTo>
                  <a:lnTo>
                    <a:pt x="5480" y="6888"/>
                  </a:lnTo>
                  <a:lnTo>
                    <a:pt x="5480" y="6888"/>
                  </a:lnTo>
                  <a:lnTo>
                    <a:pt x="5299" y="6881"/>
                  </a:lnTo>
                  <a:lnTo>
                    <a:pt x="5203" y="6877"/>
                  </a:lnTo>
                  <a:lnTo>
                    <a:pt x="5104" y="6871"/>
                  </a:lnTo>
                  <a:lnTo>
                    <a:pt x="5002" y="6863"/>
                  </a:lnTo>
                  <a:lnTo>
                    <a:pt x="4895" y="6852"/>
                  </a:lnTo>
                  <a:lnTo>
                    <a:pt x="4785" y="6840"/>
                  </a:lnTo>
                  <a:lnTo>
                    <a:pt x="4670" y="6825"/>
                  </a:lnTo>
                  <a:lnTo>
                    <a:pt x="4551" y="6806"/>
                  </a:lnTo>
                  <a:lnTo>
                    <a:pt x="4428" y="6783"/>
                  </a:lnTo>
                  <a:lnTo>
                    <a:pt x="4298" y="6757"/>
                  </a:lnTo>
                  <a:lnTo>
                    <a:pt x="4232" y="6742"/>
                  </a:lnTo>
                  <a:lnTo>
                    <a:pt x="4165" y="6727"/>
                  </a:lnTo>
                  <a:lnTo>
                    <a:pt x="4096" y="6709"/>
                  </a:lnTo>
                  <a:lnTo>
                    <a:pt x="4026" y="6691"/>
                  </a:lnTo>
                  <a:lnTo>
                    <a:pt x="3954" y="6671"/>
                  </a:lnTo>
                  <a:lnTo>
                    <a:pt x="3881" y="6650"/>
                  </a:lnTo>
                  <a:lnTo>
                    <a:pt x="3807" y="6627"/>
                  </a:lnTo>
                  <a:lnTo>
                    <a:pt x="3731" y="6605"/>
                  </a:lnTo>
                  <a:lnTo>
                    <a:pt x="3654" y="6580"/>
                  </a:lnTo>
                  <a:lnTo>
                    <a:pt x="3574" y="6553"/>
                  </a:lnTo>
                  <a:lnTo>
                    <a:pt x="3574" y="6553"/>
                  </a:lnTo>
                  <a:lnTo>
                    <a:pt x="3466" y="6513"/>
                  </a:lnTo>
                  <a:lnTo>
                    <a:pt x="3353" y="6472"/>
                  </a:lnTo>
                  <a:lnTo>
                    <a:pt x="3240" y="6427"/>
                  </a:lnTo>
                  <a:lnTo>
                    <a:pt x="3124" y="6380"/>
                  </a:lnTo>
                  <a:lnTo>
                    <a:pt x="3124" y="6380"/>
                  </a:lnTo>
                  <a:lnTo>
                    <a:pt x="3011" y="6331"/>
                  </a:lnTo>
                  <a:lnTo>
                    <a:pt x="2895" y="6281"/>
                  </a:lnTo>
                  <a:lnTo>
                    <a:pt x="2895" y="6281"/>
                  </a:lnTo>
                  <a:lnTo>
                    <a:pt x="2786" y="6232"/>
                  </a:lnTo>
                  <a:lnTo>
                    <a:pt x="2677" y="6181"/>
                  </a:lnTo>
                  <a:lnTo>
                    <a:pt x="2567" y="6128"/>
                  </a:lnTo>
                  <a:lnTo>
                    <a:pt x="2457" y="6075"/>
                  </a:lnTo>
                  <a:lnTo>
                    <a:pt x="2457" y="6075"/>
                  </a:lnTo>
                  <a:lnTo>
                    <a:pt x="2281" y="5988"/>
                  </a:lnTo>
                  <a:lnTo>
                    <a:pt x="2108" y="5899"/>
                  </a:lnTo>
                  <a:lnTo>
                    <a:pt x="1937" y="5811"/>
                  </a:lnTo>
                  <a:lnTo>
                    <a:pt x="1772" y="5723"/>
                  </a:lnTo>
                  <a:lnTo>
                    <a:pt x="1621" y="5653"/>
                  </a:lnTo>
                  <a:lnTo>
                    <a:pt x="269" y="5031"/>
                  </a:lnTo>
                  <a:lnTo>
                    <a:pt x="269" y="5031"/>
                  </a:lnTo>
                  <a:lnTo>
                    <a:pt x="245" y="5018"/>
                  </a:lnTo>
                  <a:lnTo>
                    <a:pt x="222" y="5005"/>
                  </a:lnTo>
                  <a:lnTo>
                    <a:pt x="200" y="4990"/>
                  </a:lnTo>
                  <a:lnTo>
                    <a:pt x="180" y="4974"/>
                  </a:lnTo>
                  <a:lnTo>
                    <a:pt x="160" y="4957"/>
                  </a:lnTo>
                  <a:lnTo>
                    <a:pt x="142" y="4939"/>
                  </a:lnTo>
                  <a:lnTo>
                    <a:pt x="123" y="4919"/>
                  </a:lnTo>
                  <a:lnTo>
                    <a:pt x="107" y="4899"/>
                  </a:lnTo>
                  <a:lnTo>
                    <a:pt x="91" y="4876"/>
                  </a:lnTo>
                  <a:lnTo>
                    <a:pt x="78" y="4854"/>
                  </a:lnTo>
                  <a:lnTo>
                    <a:pt x="65" y="4830"/>
                  </a:lnTo>
                  <a:lnTo>
                    <a:pt x="53" y="4805"/>
                  </a:lnTo>
                  <a:lnTo>
                    <a:pt x="42" y="4780"/>
                  </a:lnTo>
                  <a:lnTo>
                    <a:pt x="32" y="4753"/>
                  </a:lnTo>
                  <a:lnTo>
                    <a:pt x="24" y="4727"/>
                  </a:lnTo>
                  <a:lnTo>
                    <a:pt x="17" y="4699"/>
                  </a:lnTo>
                  <a:lnTo>
                    <a:pt x="10" y="4671"/>
                  </a:lnTo>
                  <a:lnTo>
                    <a:pt x="7" y="4642"/>
                  </a:lnTo>
                  <a:lnTo>
                    <a:pt x="3" y="4613"/>
                  </a:lnTo>
                  <a:lnTo>
                    <a:pt x="0" y="4582"/>
                  </a:lnTo>
                  <a:lnTo>
                    <a:pt x="0" y="4552"/>
                  </a:lnTo>
                  <a:lnTo>
                    <a:pt x="0" y="4522"/>
                  </a:lnTo>
                  <a:lnTo>
                    <a:pt x="1" y="4491"/>
                  </a:lnTo>
                  <a:lnTo>
                    <a:pt x="4" y="4459"/>
                  </a:lnTo>
                  <a:lnTo>
                    <a:pt x="9" y="4428"/>
                  </a:lnTo>
                  <a:lnTo>
                    <a:pt x="14" y="4396"/>
                  </a:lnTo>
                  <a:lnTo>
                    <a:pt x="21" y="4364"/>
                  </a:lnTo>
                  <a:lnTo>
                    <a:pt x="29" y="4332"/>
                  </a:lnTo>
                  <a:lnTo>
                    <a:pt x="38" y="4301"/>
                  </a:lnTo>
                  <a:lnTo>
                    <a:pt x="50" y="4269"/>
                  </a:lnTo>
                  <a:lnTo>
                    <a:pt x="62" y="4237"/>
                  </a:lnTo>
                  <a:lnTo>
                    <a:pt x="75" y="4205"/>
                  </a:lnTo>
                  <a:lnTo>
                    <a:pt x="75" y="4205"/>
                  </a:lnTo>
                  <a:close/>
                </a:path>
              </a:pathLst>
            </a:custGeom>
            <a:solidFill>
              <a:srgbClr val="FD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5" name="Freeform 24"/>
            <p:cNvSpPr/>
            <p:nvPr/>
          </p:nvSpPr>
          <p:spPr bwMode="auto">
            <a:xfrm>
              <a:off x="10298748" y="8750300"/>
              <a:ext cx="1074738" cy="1098550"/>
            </a:xfrm>
            <a:custGeom>
              <a:avLst/>
              <a:gdLst>
                <a:gd name="T0" fmla="*/ 619 w 2709"/>
                <a:gd name="T1" fmla="*/ 247 h 2767"/>
                <a:gd name="T2" fmla="*/ 626 w 2709"/>
                <a:gd name="T3" fmla="*/ 229 h 2767"/>
                <a:gd name="T4" fmla="*/ 641 w 2709"/>
                <a:gd name="T5" fmla="*/ 196 h 2767"/>
                <a:gd name="T6" fmla="*/ 660 w 2709"/>
                <a:gd name="T7" fmla="*/ 164 h 2767"/>
                <a:gd name="T8" fmla="*/ 681 w 2709"/>
                <a:gd name="T9" fmla="*/ 135 h 2767"/>
                <a:gd name="T10" fmla="*/ 705 w 2709"/>
                <a:gd name="T11" fmla="*/ 108 h 2767"/>
                <a:gd name="T12" fmla="*/ 731 w 2709"/>
                <a:gd name="T13" fmla="*/ 84 h 2767"/>
                <a:gd name="T14" fmla="*/ 759 w 2709"/>
                <a:gd name="T15" fmla="*/ 63 h 2767"/>
                <a:gd name="T16" fmla="*/ 788 w 2709"/>
                <a:gd name="T17" fmla="*/ 46 h 2767"/>
                <a:gd name="T18" fmla="*/ 820 w 2709"/>
                <a:gd name="T19" fmla="*/ 30 h 2767"/>
                <a:gd name="T20" fmla="*/ 853 w 2709"/>
                <a:gd name="T21" fmla="*/ 18 h 2767"/>
                <a:gd name="T22" fmla="*/ 888 w 2709"/>
                <a:gd name="T23" fmla="*/ 9 h 2767"/>
                <a:gd name="T24" fmla="*/ 922 w 2709"/>
                <a:gd name="T25" fmla="*/ 2 h 2767"/>
                <a:gd name="T26" fmla="*/ 958 w 2709"/>
                <a:gd name="T27" fmla="*/ 0 h 2767"/>
                <a:gd name="T28" fmla="*/ 993 w 2709"/>
                <a:gd name="T29" fmla="*/ 1 h 2767"/>
                <a:gd name="T30" fmla="*/ 1029 w 2709"/>
                <a:gd name="T31" fmla="*/ 6 h 2767"/>
                <a:gd name="T32" fmla="*/ 1065 w 2709"/>
                <a:gd name="T33" fmla="*/ 14 h 2767"/>
                <a:gd name="T34" fmla="*/ 2462 w 2709"/>
                <a:gd name="T35" fmla="*/ 492 h 2767"/>
                <a:gd name="T36" fmla="*/ 2480 w 2709"/>
                <a:gd name="T37" fmla="*/ 499 h 2767"/>
                <a:gd name="T38" fmla="*/ 2513 w 2709"/>
                <a:gd name="T39" fmla="*/ 513 h 2767"/>
                <a:gd name="T40" fmla="*/ 2544 w 2709"/>
                <a:gd name="T41" fmla="*/ 532 h 2767"/>
                <a:gd name="T42" fmla="*/ 2574 w 2709"/>
                <a:gd name="T43" fmla="*/ 553 h 2767"/>
                <a:gd name="T44" fmla="*/ 2600 w 2709"/>
                <a:gd name="T45" fmla="*/ 577 h 2767"/>
                <a:gd name="T46" fmla="*/ 2624 w 2709"/>
                <a:gd name="T47" fmla="*/ 603 h 2767"/>
                <a:gd name="T48" fmla="*/ 2645 w 2709"/>
                <a:gd name="T49" fmla="*/ 631 h 2767"/>
                <a:gd name="T50" fmla="*/ 2664 w 2709"/>
                <a:gd name="T51" fmla="*/ 661 h 2767"/>
                <a:gd name="T52" fmla="*/ 2678 w 2709"/>
                <a:gd name="T53" fmla="*/ 692 h 2767"/>
                <a:gd name="T54" fmla="*/ 2691 w 2709"/>
                <a:gd name="T55" fmla="*/ 725 h 2767"/>
                <a:gd name="T56" fmla="*/ 2701 w 2709"/>
                <a:gd name="T57" fmla="*/ 759 h 2767"/>
                <a:gd name="T58" fmla="*/ 2706 w 2709"/>
                <a:gd name="T59" fmla="*/ 794 h 2767"/>
                <a:gd name="T60" fmla="*/ 2709 w 2709"/>
                <a:gd name="T61" fmla="*/ 829 h 2767"/>
                <a:gd name="T62" fmla="*/ 2707 w 2709"/>
                <a:gd name="T63" fmla="*/ 865 h 2767"/>
                <a:gd name="T64" fmla="*/ 2703 w 2709"/>
                <a:gd name="T65" fmla="*/ 901 h 2767"/>
                <a:gd name="T66" fmla="*/ 2694 w 2709"/>
                <a:gd name="T67" fmla="*/ 938 h 2767"/>
                <a:gd name="T68" fmla="*/ 2068 w 2709"/>
                <a:gd name="T69" fmla="*/ 2767 h 2767"/>
                <a:gd name="T70" fmla="*/ 0 w 2709"/>
                <a:gd name="T71" fmla="*/ 2059 h 2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09" h="2767">
                  <a:moveTo>
                    <a:pt x="0" y="2059"/>
                  </a:moveTo>
                  <a:lnTo>
                    <a:pt x="619" y="247"/>
                  </a:lnTo>
                  <a:lnTo>
                    <a:pt x="619" y="247"/>
                  </a:lnTo>
                  <a:lnTo>
                    <a:pt x="626" y="229"/>
                  </a:lnTo>
                  <a:lnTo>
                    <a:pt x="633" y="213"/>
                  </a:lnTo>
                  <a:lnTo>
                    <a:pt x="641" y="196"/>
                  </a:lnTo>
                  <a:lnTo>
                    <a:pt x="651" y="180"/>
                  </a:lnTo>
                  <a:lnTo>
                    <a:pt x="660" y="164"/>
                  </a:lnTo>
                  <a:lnTo>
                    <a:pt x="671" y="149"/>
                  </a:lnTo>
                  <a:lnTo>
                    <a:pt x="681" y="135"/>
                  </a:lnTo>
                  <a:lnTo>
                    <a:pt x="693" y="121"/>
                  </a:lnTo>
                  <a:lnTo>
                    <a:pt x="705" y="108"/>
                  </a:lnTo>
                  <a:lnTo>
                    <a:pt x="718" y="96"/>
                  </a:lnTo>
                  <a:lnTo>
                    <a:pt x="731" y="84"/>
                  </a:lnTo>
                  <a:lnTo>
                    <a:pt x="745" y="74"/>
                  </a:lnTo>
                  <a:lnTo>
                    <a:pt x="759" y="63"/>
                  </a:lnTo>
                  <a:lnTo>
                    <a:pt x="774" y="54"/>
                  </a:lnTo>
                  <a:lnTo>
                    <a:pt x="788" y="46"/>
                  </a:lnTo>
                  <a:lnTo>
                    <a:pt x="804" y="37"/>
                  </a:lnTo>
                  <a:lnTo>
                    <a:pt x="820" y="30"/>
                  </a:lnTo>
                  <a:lnTo>
                    <a:pt x="836" y="23"/>
                  </a:lnTo>
                  <a:lnTo>
                    <a:pt x="853" y="18"/>
                  </a:lnTo>
                  <a:lnTo>
                    <a:pt x="870" y="13"/>
                  </a:lnTo>
                  <a:lnTo>
                    <a:pt x="888" y="9"/>
                  </a:lnTo>
                  <a:lnTo>
                    <a:pt x="905" y="5"/>
                  </a:lnTo>
                  <a:lnTo>
                    <a:pt x="922" y="2"/>
                  </a:lnTo>
                  <a:lnTo>
                    <a:pt x="939" y="1"/>
                  </a:lnTo>
                  <a:lnTo>
                    <a:pt x="958" y="0"/>
                  </a:lnTo>
                  <a:lnTo>
                    <a:pt x="975" y="0"/>
                  </a:lnTo>
                  <a:lnTo>
                    <a:pt x="993" y="1"/>
                  </a:lnTo>
                  <a:lnTo>
                    <a:pt x="1011" y="2"/>
                  </a:lnTo>
                  <a:lnTo>
                    <a:pt x="1029" y="6"/>
                  </a:lnTo>
                  <a:lnTo>
                    <a:pt x="1048" y="9"/>
                  </a:lnTo>
                  <a:lnTo>
                    <a:pt x="1065" y="14"/>
                  </a:lnTo>
                  <a:lnTo>
                    <a:pt x="1083" y="19"/>
                  </a:lnTo>
                  <a:lnTo>
                    <a:pt x="2462" y="492"/>
                  </a:lnTo>
                  <a:lnTo>
                    <a:pt x="2462" y="492"/>
                  </a:lnTo>
                  <a:lnTo>
                    <a:pt x="2480" y="499"/>
                  </a:lnTo>
                  <a:lnTo>
                    <a:pt x="2497" y="505"/>
                  </a:lnTo>
                  <a:lnTo>
                    <a:pt x="2513" y="513"/>
                  </a:lnTo>
                  <a:lnTo>
                    <a:pt x="2529" y="522"/>
                  </a:lnTo>
                  <a:lnTo>
                    <a:pt x="2544" y="532"/>
                  </a:lnTo>
                  <a:lnTo>
                    <a:pt x="2559" y="542"/>
                  </a:lnTo>
                  <a:lnTo>
                    <a:pt x="2574" y="553"/>
                  </a:lnTo>
                  <a:lnTo>
                    <a:pt x="2587" y="565"/>
                  </a:lnTo>
                  <a:lnTo>
                    <a:pt x="2600" y="577"/>
                  </a:lnTo>
                  <a:lnTo>
                    <a:pt x="2612" y="590"/>
                  </a:lnTo>
                  <a:lnTo>
                    <a:pt x="2624" y="603"/>
                  </a:lnTo>
                  <a:lnTo>
                    <a:pt x="2634" y="616"/>
                  </a:lnTo>
                  <a:lnTo>
                    <a:pt x="2645" y="631"/>
                  </a:lnTo>
                  <a:lnTo>
                    <a:pt x="2654" y="646"/>
                  </a:lnTo>
                  <a:lnTo>
                    <a:pt x="2664" y="661"/>
                  </a:lnTo>
                  <a:lnTo>
                    <a:pt x="2672" y="676"/>
                  </a:lnTo>
                  <a:lnTo>
                    <a:pt x="2678" y="692"/>
                  </a:lnTo>
                  <a:lnTo>
                    <a:pt x="2685" y="709"/>
                  </a:lnTo>
                  <a:lnTo>
                    <a:pt x="2691" y="725"/>
                  </a:lnTo>
                  <a:lnTo>
                    <a:pt x="2697" y="742"/>
                  </a:lnTo>
                  <a:lnTo>
                    <a:pt x="2701" y="759"/>
                  </a:lnTo>
                  <a:lnTo>
                    <a:pt x="2703" y="777"/>
                  </a:lnTo>
                  <a:lnTo>
                    <a:pt x="2706" y="794"/>
                  </a:lnTo>
                  <a:lnTo>
                    <a:pt x="2707" y="812"/>
                  </a:lnTo>
                  <a:lnTo>
                    <a:pt x="2709" y="829"/>
                  </a:lnTo>
                  <a:lnTo>
                    <a:pt x="2709" y="848"/>
                  </a:lnTo>
                  <a:lnTo>
                    <a:pt x="2707" y="865"/>
                  </a:lnTo>
                  <a:lnTo>
                    <a:pt x="2706" y="884"/>
                  </a:lnTo>
                  <a:lnTo>
                    <a:pt x="2703" y="901"/>
                  </a:lnTo>
                  <a:lnTo>
                    <a:pt x="2699" y="919"/>
                  </a:lnTo>
                  <a:lnTo>
                    <a:pt x="2694" y="938"/>
                  </a:lnTo>
                  <a:lnTo>
                    <a:pt x="2689" y="955"/>
                  </a:lnTo>
                  <a:lnTo>
                    <a:pt x="2068" y="2767"/>
                  </a:lnTo>
                  <a:lnTo>
                    <a:pt x="1598" y="2607"/>
                  </a:lnTo>
                  <a:lnTo>
                    <a:pt x="0" y="2059"/>
                  </a:lnTo>
                  <a:close/>
                </a:path>
              </a:pathLst>
            </a:custGeom>
            <a:solidFill>
              <a:schemeClr val="accent2">
                <a:lumMod val="40000"/>
                <a:lumOff val="60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26" name="Freeform 25"/>
            <p:cNvSpPr/>
            <p:nvPr/>
          </p:nvSpPr>
          <p:spPr bwMode="auto">
            <a:xfrm>
              <a:off x="10044748" y="9567862"/>
              <a:ext cx="1074738" cy="1098550"/>
            </a:xfrm>
            <a:custGeom>
              <a:avLst/>
              <a:gdLst>
                <a:gd name="T0" fmla="*/ 641 w 2709"/>
                <a:gd name="T1" fmla="*/ 0 h 2768"/>
                <a:gd name="T2" fmla="*/ 2709 w 2709"/>
                <a:gd name="T3" fmla="*/ 708 h 2768"/>
                <a:gd name="T4" fmla="*/ 2090 w 2709"/>
                <a:gd name="T5" fmla="*/ 2521 h 2768"/>
                <a:gd name="T6" fmla="*/ 2075 w 2709"/>
                <a:gd name="T7" fmla="*/ 2556 h 2768"/>
                <a:gd name="T8" fmla="*/ 2058 w 2709"/>
                <a:gd name="T9" fmla="*/ 2588 h 2768"/>
                <a:gd name="T10" fmla="*/ 2038 w 2709"/>
                <a:gd name="T11" fmla="*/ 2618 h 2768"/>
                <a:gd name="T12" fmla="*/ 2016 w 2709"/>
                <a:gd name="T13" fmla="*/ 2646 h 2768"/>
                <a:gd name="T14" fmla="*/ 1990 w 2709"/>
                <a:gd name="T15" fmla="*/ 2671 h 2768"/>
                <a:gd name="T16" fmla="*/ 1964 w 2709"/>
                <a:gd name="T17" fmla="*/ 2693 h 2768"/>
                <a:gd name="T18" fmla="*/ 1935 w 2709"/>
                <a:gd name="T19" fmla="*/ 2713 h 2768"/>
                <a:gd name="T20" fmla="*/ 1904 w 2709"/>
                <a:gd name="T21" fmla="*/ 2730 h 2768"/>
                <a:gd name="T22" fmla="*/ 1873 w 2709"/>
                <a:gd name="T23" fmla="*/ 2744 h 2768"/>
                <a:gd name="T24" fmla="*/ 1838 w 2709"/>
                <a:gd name="T25" fmla="*/ 2756 h 2768"/>
                <a:gd name="T26" fmla="*/ 1804 w 2709"/>
                <a:gd name="T27" fmla="*/ 2762 h 2768"/>
                <a:gd name="T28" fmla="*/ 1769 w 2709"/>
                <a:gd name="T29" fmla="*/ 2766 h 2768"/>
                <a:gd name="T30" fmla="*/ 1734 w 2709"/>
                <a:gd name="T31" fmla="*/ 2768 h 2768"/>
                <a:gd name="T32" fmla="*/ 1698 w 2709"/>
                <a:gd name="T33" fmla="*/ 2765 h 2768"/>
                <a:gd name="T34" fmla="*/ 1661 w 2709"/>
                <a:gd name="T35" fmla="*/ 2758 h 2768"/>
                <a:gd name="T36" fmla="*/ 1625 w 2709"/>
                <a:gd name="T37" fmla="*/ 2748 h 2768"/>
                <a:gd name="T38" fmla="*/ 248 w 2709"/>
                <a:gd name="T39" fmla="*/ 2276 h 2768"/>
                <a:gd name="T40" fmla="*/ 212 w 2709"/>
                <a:gd name="T41" fmla="*/ 2262 h 2768"/>
                <a:gd name="T42" fmla="*/ 180 w 2709"/>
                <a:gd name="T43" fmla="*/ 2245 h 2768"/>
                <a:gd name="T44" fmla="*/ 150 w 2709"/>
                <a:gd name="T45" fmla="*/ 2225 h 2768"/>
                <a:gd name="T46" fmla="*/ 122 w 2709"/>
                <a:gd name="T47" fmla="*/ 2202 h 2768"/>
                <a:gd name="T48" fmla="*/ 97 w 2709"/>
                <a:gd name="T49" fmla="*/ 2177 h 2768"/>
                <a:gd name="T50" fmla="*/ 74 w 2709"/>
                <a:gd name="T51" fmla="*/ 2151 h 2768"/>
                <a:gd name="T52" fmla="*/ 54 w 2709"/>
                <a:gd name="T53" fmla="*/ 2122 h 2768"/>
                <a:gd name="T54" fmla="*/ 37 w 2709"/>
                <a:gd name="T55" fmla="*/ 2091 h 2768"/>
                <a:gd name="T56" fmla="*/ 24 w 2709"/>
                <a:gd name="T57" fmla="*/ 2059 h 2768"/>
                <a:gd name="T58" fmla="*/ 13 w 2709"/>
                <a:gd name="T59" fmla="*/ 2025 h 2768"/>
                <a:gd name="T60" fmla="*/ 5 w 2709"/>
                <a:gd name="T61" fmla="*/ 1991 h 2768"/>
                <a:gd name="T62" fmla="*/ 1 w 2709"/>
                <a:gd name="T63" fmla="*/ 1956 h 2768"/>
                <a:gd name="T64" fmla="*/ 0 w 2709"/>
                <a:gd name="T65" fmla="*/ 1920 h 2768"/>
                <a:gd name="T66" fmla="*/ 3 w 2709"/>
                <a:gd name="T67" fmla="*/ 1885 h 2768"/>
                <a:gd name="T68" fmla="*/ 9 w 2709"/>
                <a:gd name="T69" fmla="*/ 1848 h 2768"/>
                <a:gd name="T70" fmla="*/ 20 w 2709"/>
                <a:gd name="T71" fmla="*/ 1812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09" h="2768">
                  <a:moveTo>
                    <a:pt x="20" y="1812"/>
                  </a:moveTo>
                  <a:lnTo>
                    <a:pt x="641" y="0"/>
                  </a:lnTo>
                  <a:lnTo>
                    <a:pt x="2239" y="548"/>
                  </a:lnTo>
                  <a:lnTo>
                    <a:pt x="2709" y="708"/>
                  </a:lnTo>
                  <a:lnTo>
                    <a:pt x="2090" y="2521"/>
                  </a:lnTo>
                  <a:lnTo>
                    <a:pt x="2090" y="2521"/>
                  </a:lnTo>
                  <a:lnTo>
                    <a:pt x="2083" y="2539"/>
                  </a:lnTo>
                  <a:lnTo>
                    <a:pt x="2075" y="2556"/>
                  </a:lnTo>
                  <a:lnTo>
                    <a:pt x="2067" y="2572"/>
                  </a:lnTo>
                  <a:lnTo>
                    <a:pt x="2058" y="2588"/>
                  </a:lnTo>
                  <a:lnTo>
                    <a:pt x="2049" y="2603"/>
                  </a:lnTo>
                  <a:lnTo>
                    <a:pt x="2038" y="2618"/>
                  </a:lnTo>
                  <a:lnTo>
                    <a:pt x="2027" y="2633"/>
                  </a:lnTo>
                  <a:lnTo>
                    <a:pt x="2016" y="2646"/>
                  </a:lnTo>
                  <a:lnTo>
                    <a:pt x="2004" y="2659"/>
                  </a:lnTo>
                  <a:lnTo>
                    <a:pt x="1990" y="2671"/>
                  </a:lnTo>
                  <a:lnTo>
                    <a:pt x="1977" y="2683"/>
                  </a:lnTo>
                  <a:lnTo>
                    <a:pt x="1964" y="2693"/>
                  </a:lnTo>
                  <a:lnTo>
                    <a:pt x="1949" y="2704"/>
                  </a:lnTo>
                  <a:lnTo>
                    <a:pt x="1935" y="2713"/>
                  </a:lnTo>
                  <a:lnTo>
                    <a:pt x="1920" y="2723"/>
                  </a:lnTo>
                  <a:lnTo>
                    <a:pt x="1904" y="2730"/>
                  </a:lnTo>
                  <a:lnTo>
                    <a:pt x="1889" y="2737"/>
                  </a:lnTo>
                  <a:lnTo>
                    <a:pt x="1873" y="2744"/>
                  </a:lnTo>
                  <a:lnTo>
                    <a:pt x="1855" y="2750"/>
                  </a:lnTo>
                  <a:lnTo>
                    <a:pt x="1838" y="2756"/>
                  </a:lnTo>
                  <a:lnTo>
                    <a:pt x="1822" y="2760"/>
                  </a:lnTo>
                  <a:lnTo>
                    <a:pt x="1804" y="2762"/>
                  </a:lnTo>
                  <a:lnTo>
                    <a:pt x="1787" y="2765"/>
                  </a:lnTo>
                  <a:lnTo>
                    <a:pt x="1769" y="2766"/>
                  </a:lnTo>
                  <a:lnTo>
                    <a:pt x="1751" y="2768"/>
                  </a:lnTo>
                  <a:lnTo>
                    <a:pt x="1734" y="2768"/>
                  </a:lnTo>
                  <a:lnTo>
                    <a:pt x="1715" y="2766"/>
                  </a:lnTo>
                  <a:lnTo>
                    <a:pt x="1698" y="2765"/>
                  </a:lnTo>
                  <a:lnTo>
                    <a:pt x="1679" y="2762"/>
                  </a:lnTo>
                  <a:lnTo>
                    <a:pt x="1661" y="2758"/>
                  </a:lnTo>
                  <a:lnTo>
                    <a:pt x="1644" y="2753"/>
                  </a:lnTo>
                  <a:lnTo>
                    <a:pt x="1625" y="2748"/>
                  </a:lnTo>
                  <a:lnTo>
                    <a:pt x="248" y="2276"/>
                  </a:lnTo>
                  <a:lnTo>
                    <a:pt x="248" y="2276"/>
                  </a:lnTo>
                  <a:lnTo>
                    <a:pt x="229" y="2270"/>
                  </a:lnTo>
                  <a:lnTo>
                    <a:pt x="212" y="2262"/>
                  </a:lnTo>
                  <a:lnTo>
                    <a:pt x="196" y="2254"/>
                  </a:lnTo>
                  <a:lnTo>
                    <a:pt x="180" y="2245"/>
                  </a:lnTo>
                  <a:lnTo>
                    <a:pt x="164" y="2235"/>
                  </a:lnTo>
                  <a:lnTo>
                    <a:pt x="150" y="2225"/>
                  </a:lnTo>
                  <a:lnTo>
                    <a:pt x="135" y="2214"/>
                  </a:lnTo>
                  <a:lnTo>
                    <a:pt x="122" y="2202"/>
                  </a:lnTo>
                  <a:lnTo>
                    <a:pt x="109" y="2190"/>
                  </a:lnTo>
                  <a:lnTo>
                    <a:pt x="97" y="2177"/>
                  </a:lnTo>
                  <a:lnTo>
                    <a:pt x="85" y="2164"/>
                  </a:lnTo>
                  <a:lnTo>
                    <a:pt x="74" y="2151"/>
                  </a:lnTo>
                  <a:lnTo>
                    <a:pt x="64" y="2136"/>
                  </a:lnTo>
                  <a:lnTo>
                    <a:pt x="54" y="2122"/>
                  </a:lnTo>
                  <a:lnTo>
                    <a:pt x="45" y="2107"/>
                  </a:lnTo>
                  <a:lnTo>
                    <a:pt x="37" y="2091"/>
                  </a:lnTo>
                  <a:lnTo>
                    <a:pt x="30" y="2075"/>
                  </a:lnTo>
                  <a:lnTo>
                    <a:pt x="24" y="2059"/>
                  </a:lnTo>
                  <a:lnTo>
                    <a:pt x="17" y="2042"/>
                  </a:lnTo>
                  <a:lnTo>
                    <a:pt x="13" y="2025"/>
                  </a:lnTo>
                  <a:lnTo>
                    <a:pt x="8" y="2008"/>
                  </a:lnTo>
                  <a:lnTo>
                    <a:pt x="5" y="1991"/>
                  </a:lnTo>
                  <a:lnTo>
                    <a:pt x="3" y="1973"/>
                  </a:lnTo>
                  <a:lnTo>
                    <a:pt x="1" y="1956"/>
                  </a:lnTo>
                  <a:lnTo>
                    <a:pt x="0" y="1938"/>
                  </a:lnTo>
                  <a:lnTo>
                    <a:pt x="0" y="1920"/>
                  </a:lnTo>
                  <a:lnTo>
                    <a:pt x="1" y="1902"/>
                  </a:lnTo>
                  <a:lnTo>
                    <a:pt x="3" y="1885"/>
                  </a:lnTo>
                  <a:lnTo>
                    <a:pt x="5" y="1866"/>
                  </a:lnTo>
                  <a:lnTo>
                    <a:pt x="9" y="1848"/>
                  </a:lnTo>
                  <a:lnTo>
                    <a:pt x="15" y="1830"/>
                  </a:lnTo>
                  <a:lnTo>
                    <a:pt x="20" y="1812"/>
                  </a:lnTo>
                  <a:lnTo>
                    <a:pt x="20" y="1812"/>
                  </a:lnTo>
                  <a:close/>
                </a:path>
              </a:pathLst>
            </a:custGeom>
            <a:solidFill>
              <a:schemeClr val="accent2">
                <a:lumMod val="60000"/>
                <a:lumOff val="40000"/>
              </a:schemeClr>
            </a:solidFill>
            <a:ln>
              <a:noFill/>
            </a:ln>
          </p:spPr>
          <p:txBody>
            <a:bodyPr vert="horz" wrap="square" lIns="91440" tIns="45720" rIns="91440" bIns="45720" numCol="1" anchor="t" anchorCtr="0" compatLnSpc="1"/>
            <a:lstStyle/>
            <a:p>
              <a:endParaRPr lang="id-ID">
                <a:cs typeface="+mn-ea"/>
                <a:sym typeface="+mn-lt"/>
              </a:endParaRPr>
            </a:p>
          </p:txBody>
        </p:sp>
        <p:sp>
          <p:nvSpPr>
            <p:cNvPr id="27" name="Freeform 26"/>
            <p:cNvSpPr/>
            <p:nvPr/>
          </p:nvSpPr>
          <p:spPr bwMode="auto">
            <a:xfrm>
              <a:off x="10036810" y="7753350"/>
              <a:ext cx="11113" cy="9525"/>
            </a:xfrm>
            <a:custGeom>
              <a:avLst/>
              <a:gdLst>
                <a:gd name="T0" fmla="*/ 29 w 29"/>
                <a:gd name="T1" fmla="*/ 25 h 25"/>
                <a:gd name="T2" fmla="*/ 29 w 29"/>
                <a:gd name="T3" fmla="*/ 25 h 25"/>
                <a:gd name="T4" fmla="*/ 0 w 29"/>
                <a:gd name="T5" fmla="*/ 0 h 25"/>
                <a:gd name="T6" fmla="*/ 29 w 29"/>
                <a:gd name="T7" fmla="*/ 25 h 25"/>
              </a:gdLst>
              <a:ahLst/>
              <a:cxnLst>
                <a:cxn ang="0">
                  <a:pos x="T0" y="T1"/>
                </a:cxn>
                <a:cxn ang="0">
                  <a:pos x="T2" y="T3"/>
                </a:cxn>
                <a:cxn ang="0">
                  <a:pos x="T4" y="T5"/>
                </a:cxn>
                <a:cxn ang="0">
                  <a:pos x="T6" y="T7"/>
                </a:cxn>
              </a:cxnLst>
              <a:rect l="0" t="0" r="r" b="b"/>
              <a:pathLst>
                <a:path w="29" h="25">
                  <a:moveTo>
                    <a:pt x="29" y="25"/>
                  </a:moveTo>
                  <a:lnTo>
                    <a:pt x="29" y="25"/>
                  </a:lnTo>
                  <a:lnTo>
                    <a:pt x="0" y="0"/>
                  </a:lnTo>
                  <a:lnTo>
                    <a:pt x="29" y="25"/>
                  </a:lnTo>
                  <a:close/>
                </a:path>
              </a:pathLst>
            </a:custGeom>
            <a:solidFill>
              <a:srgbClr val="FD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8" name="Freeform 27"/>
            <p:cNvSpPr/>
            <p:nvPr/>
          </p:nvSpPr>
          <p:spPr bwMode="auto">
            <a:xfrm>
              <a:off x="10036810" y="7753350"/>
              <a:ext cx="11113" cy="9525"/>
            </a:xfrm>
            <a:custGeom>
              <a:avLst/>
              <a:gdLst>
                <a:gd name="T0" fmla="*/ 29 w 29"/>
                <a:gd name="T1" fmla="*/ 25 h 25"/>
                <a:gd name="T2" fmla="*/ 29 w 29"/>
                <a:gd name="T3" fmla="*/ 25 h 25"/>
                <a:gd name="T4" fmla="*/ 0 w 29"/>
                <a:gd name="T5" fmla="*/ 0 h 25"/>
              </a:gdLst>
              <a:ahLst/>
              <a:cxnLst>
                <a:cxn ang="0">
                  <a:pos x="T0" y="T1"/>
                </a:cxn>
                <a:cxn ang="0">
                  <a:pos x="T2" y="T3"/>
                </a:cxn>
                <a:cxn ang="0">
                  <a:pos x="T4" y="T5"/>
                </a:cxn>
              </a:cxnLst>
              <a:rect l="0" t="0" r="r" b="b"/>
              <a:pathLst>
                <a:path w="29" h="25">
                  <a:moveTo>
                    <a:pt x="29" y="25"/>
                  </a:moveTo>
                  <a:lnTo>
                    <a:pt x="29" y="2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9" name="Freeform 28"/>
            <p:cNvSpPr/>
            <p:nvPr/>
          </p:nvSpPr>
          <p:spPr bwMode="auto">
            <a:xfrm>
              <a:off x="9055735" y="7753350"/>
              <a:ext cx="1044575" cy="604838"/>
            </a:xfrm>
            <a:custGeom>
              <a:avLst/>
              <a:gdLst>
                <a:gd name="T0" fmla="*/ 557 w 2628"/>
                <a:gd name="T1" fmla="*/ 1355 h 1525"/>
                <a:gd name="T2" fmla="*/ 557 w 2628"/>
                <a:gd name="T3" fmla="*/ 1355 h 1525"/>
                <a:gd name="T4" fmla="*/ 533 w 2628"/>
                <a:gd name="T5" fmla="*/ 1323 h 1525"/>
                <a:gd name="T6" fmla="*/ 504 w 2628"/>
                <a:gd name="T7" fmla="*/ 1284 h 1525"/>
                <a:gd name="T8" fmla="*/ 467 w 2628"/>
                <a:gd name="T9" fmla="*/ 1231 h 1525"/>
                <a:gd name="T10" fmla="*/ 423 w 2628"/>
                <a:gd name="T11" fmla="*/ 1166 h 1525"/>
                <a:gd name="T12" fmla="*/ 376 w 2628"/>
                <a:gd name="T13" fmla="*/ 1091 h 1525"/>
                <a:gd name="T14" fmla="*/ 323 w 2628"/>
                <a:gd name="T15" fmla="*/ 1006 h 1525"/>
                <a:gd name="T16" fmla="*/ 296 w 2628"/>
                <a:gd name="T17" fmla="*/ 960 h 1525"/>
                <a:gd name="T18" fmla="*/ 270 w 2628"/>
                <a:gd name="T19" fmla="*/ 913 h 1525"/>
                <a:gd name="T20" fmla="*/ 243 w 2628"/>
                <a:gd name="T21" fmla="*/ 863 h 1525"/>
                <a:gd name="T22" fmla="*/ 217 w 2628"/>
                <a:gd name="T23" fmla="*/ 813 h 1525"/>
                <a:gd name="T24" fmla="*/ 192 w 2628"/>
                <a:gd name="T25" fmla="*/ 761 h 1525"/>
                <a:gd name="T26" fmla="*/ 166 w 2628"/>
                <a:gd name="T27" fmla="*/ 708 h 1525"/>
                <a:gd name="T28" fmla="*/ 143 w 2628"/>
                <a:gd name="T29" fmla="*/ 654 h 1525"/>
                <a:gd name="T30" fmla="*/ 119 w 2628"/>
                <a:gd name="T31" fmla="*/ 598 h 1525"/>
                <a:gd name="T32" fmla="*/ 98 w 2628"/>
                <a:gd name="T33" fmla="*/ 543 h 1525"/>
                <a:gd name="T34" fmla="*/ 78 w 2628"/>
                <a:gd name="T35" fmla="*/ 486 h 1525"/>
                <a:gd name="T36" fmla="*/ 59 w 2628"/>
                <a:gd name="T37" fmla="*/ 429 h 1525"/>
                <a:gd name="T38" fmla="*/ 43 w 2628"/>
                <a:gd name="T39" fmla="*/ 372 h 1525"/>
                <a:gd name="T40" fmla="*/ 29 w 2628"/>
                <a:gd name="T41" fmla="*/ 315 h 1525"/>
                <a:gd name="T42" fmla="*/ 18 w 2628"/>
                <a:gd name="T43" fmla="*/ 258 h 1525"/>
                <a:gd name="T44" fmla="*/ 9 w 2628"/>
                <a:gd name="T45" fmla="*/ 202 h 1525"/>
                <a:gd name="T46" fmla="*/ 4 w 2628"/>
                <a:gd name="T47" fmla="*/ 146 h 1525"/>
                <a:gd name="T48" fmla="*/ 1 w 2628"/>
                <a:gd name="T49" fmla="*/ 118 h 1525"/>
                <a:gd name="T50" fmla="*/ 1 w 2628"/>
                <a:gd name="T51" fmla="*/ 90 h 1525"/>
                <a:gd name="T52" fmla="*/ 0 w 2628"/>
                <a:gd name="T53" fmla="*/ 63 h 1525"/>
                <a:gd name="T54" fmla="*/ 1 w 2628"/>
                <a:gd name="T55" fmla="*/ 36 h 1525"/>
                <a:gd name="T56" fmla="*/ 488 w 2628"/>
                <a:gd name="T57" fmla="*/ 259 h 1525"/>
                <a:gd name="T58" fmla="*/ 827 w 2628"/>
                <a:gd name="T59" fmla="*/ 416 h 1525"/>
                <a:gd name="T60" fmla="*/ 1163 w 2628"/>
                <a:gd name="T61" fmla="*/ 536 h 1525"/>
                <a:gd name="T62" fmla="*/ 1179 w 2628"/>
                <a:gd name="T63" fmla="*/ 543 h 1525"/>
                <a:gd name="T64" fmla="*/ 1179 w 2628"/>
                <a:gd name="T65" fmla="*/ 543 h 1525"/>
                <a:gd name="T66" fmla="*/ 1176 w 2628"/>
                <a:gd name="T67" fmla="*/ 539 h 1525"/>
                <a:gd name="T68" fmla="*/ 1167 w 2628"/>
                <a:gd name="T69" fmla="*/ 527 h 1525"/>
                <a:gd name="T70" fmla="*/ 1248 w 2628"/>
                <a:gd name="T71" fmla="*/ 288 h 1525"/>
                <a:gd name="T72" fmla="*/ 1248 w 2628"/>
                <a:gd name="T73" fmla="*/ 288 h 1525"/>
                <a:gd name="T74" fmla="*/ 1322 w 2628"/>
                <a:gd name="T75" fmla="*/ 286 h 1525"/>
                <a:gd name="T76" fmla="*/ 1396 w 2628"/>
                <a:gd name="T77" fmla="*/ 282 h 1525"/>
                <a:gd name="T78" fmla="*/ 1470 w 2628"/>
                <a:gd name="T79" fmla="*/ 275 h 1525"/>
                <a:gd name="T80" fmla="*/ 1545 w 2628"/>
                <a:gd name="T81" fmla="*/ 266 h 1525"/>
                <a:gd name="T82" fmla="*/ 1621 w 2628"/>
                <a:gd name="T83" fmla="*/ 255 h 1525"/>
                <a:gd name="T84" fmla="*/ 1696 w 2628"/>
                <a:gd name="T85" fmla="*/ 242 h 1525"/>
                <a:gd name="T86" fmla="*/ 1772 w 2628"/>
                <a:gd name="T87" fmla="*/ 228 h 1525"/>
                <a:gd name="T88" fmla="*/ 1849 w 2628"/>
                <a:gd name="T89" fmla="*/ 209 h 1525"/>
                <a:gd name="T90" fmla="*/ 1925 w 2628"/>
                <a:gd name="T91" fmla="*/ 191 h 1525"/>
                <a:gd name="T92" fmla="*/ 2002 w 2628"/>
                <a:gd name="T93" fmla="*/ 169 h 1525"/>
                <a:gd name="T94" fmla="*/ 2079 w 2628"/>
                <a:gd name="T95" fmla="*/ 146 h 1525"/>
                <a:gd name="T96" fmla="*/ 2157 w 2628"/>
                <a:gd name="T97" fmla="*/ 120 h 1525"/>
                <a:gd name="T98" fmla="*/ 2235 w 2628"/>
                <a:gd name="T99" fmla="*/ 93 h 1525"/>
                <a:gd name="T100" fmla="*/ 2313 w 2628"/>
                <a:gd name="T101" fmla="*/ 63 h 1525"/>
                <a:gd name="T102" fmla="*/ 2391 w 2628"/>
                <a:gd name="T103" fmla="*/ 33 h 1525"/>
                <a:gd name="T104" fmla="*/ 2471 w 2628"/>
                <a:gd name="T105" fmla="*/ 0 h 1525"/>
                <a:gd name="T106" fmla="*/ 2471 w 2628"/>
                <a:gd name="T107" fmla="*/ 0 h 1525"/>
                <a:gd name="T108" fmla="*/ 2500 w 2628"/>
                <a:gd name="T109" fmla="*/ 25 h 1525"/>
                <a:gd name="T110" fmla="*/ 2500 w 2628"/>
                <a:gd name="T111" fmla="*/ 25 h 1525"/>
                <a:gd name="T112" fmla="*/ 2563 w 2628"/>
                <a:gd name="T113" fmla="*/ 102 h 1525"/>
                <a:gd name="T114" fmla="*/ 2628 w 2628"/>
                <a:gd name="T115" fmla="*/ 184 h 1525"/>
                <a:gd name="T116" fmla="*/ 2161 w 2628"/>
                <a:gd name="T117" fmla="*/ 1525 h 1525"/>
                <a:gd name="T118" fmla="*/ 557 w 2628"/>
                <a:gd name="T119" fmla="*/ 1355 h 1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28" h="1525">
                  <a:moveTo>
                    <a:pt x="557" y="1355"/>
                  </a:moveTo>
                  <a:lnTo>
                    <a:pt x="557" y="1355"/>
                  </a:lnTo>
                  <a:lnTo>
                    <a:pt x="533" y="1323"/>
                  </a:lnTo>
                  <a:lnTo>
                    <a:pt x="504" y="1284"/>
                  </a:lnTo>
                  <a:lnTo>
                    <a:pt x="467" y="1231"/>
                  </a:lnTo>
                  <a:lnTo>
                    <a:pt x="423" y="1166"/>
                  </a:lnTo>
                  <a:lnTo>
                    <a:pt x="376" y="1091"/>
                  </a:lnTo>
                  <a:lnTo>
                    <a:pt x="323" y="1006"/>
                  </a:lnTo>
                  <a:lnTo>
                    <a:pt x="296" y="960"/>
                  </a:lnTo>
                  <a:lnTo>
                    <a:pt x="270" y="913"/>
                  </a:lnTo>
                  <a:lnTo>
                    <a:pt x="243" y="863"/>
                  </a:lnTo>
                  <a:lnTo>
                    <a:pt x="217" y="813"/>
                  </a:lnTo>
                  <a:lnTo>
                    <a:pt x="192" y="761"/>
                  </a:lnTo>
                  <a:lnTo>
                    <a:pt x="166" y="708"/>
                  </a:lnTo>
                  <a:lnTo>
                    <a:pt x="143" y="654"/>
                  </a:lnTo>
                  <a:lnTo>
                    <a:pt x="119" y="598"/>
                  </a:lnTo>
                  <a:lnTo>
                    <a:pt x="98" y="543"/>
                  </a:lnTo>
                  <a:lnTo>
                    <a:pt x="78" y="486"/>
                  </a:lnTo>
                  <a:lnTo>
                    <a:pt x="59" y="429"/>
                  </a:lnTo>
                  <a:lnTo>
                    <a:pt x="43" y="372"/>
                  </a:lnTo>
                  <a:lnTo>
                    <a:pt x="29" y="315"/>
                  </a:lnTo>
                  <a:lnTo>
                    <a:pt x="18" y="258"/>
                  </a:lnTo>
                  <a:lnTo>
                    <a:pt x="9" y="202"/>
                  </a:lnTo>
                  <a:lnTo>
                    <a:pt x="4" y="146"/>
                  </a:lnTo>
                  <a:lnTo>
                    <a:pt x="1" y="118"/>
                  </a:lnTo>
                  <a:lnTo>
                    <a:pt x="1" y="90"/>
                  </a:lnTo>
                  <a:lnTo>
                    <a:pt x="0" y="63"/>
                  </a:lnTo>
                  <a:lnTo>
                    <a:pt x="1" y="36"/>
                  </a:lnTo>
                  <a:lnTo>
                    <a:pt x="488" y="259"/>
                  </a:lnTo>
                  <a:lnTo>
                    <a:pt x="827" y="416"/>
                  </a:lnTo>
                  <a:lnTo>
                    <a:pt x="1163" y="536"/>
                  </a:lnTo>
                  <a:lnTo>
                    <a:pt x="1179" y="543"/>
                  </a:lnTo>
                  <a:lnTo>
                    <a:pt x="1179" y="543"/>
                  </a:lnTo>
                  <a:lnTo>
                    <a:pt x="1176" y="539"/>
                  </a:lnTo>
                  <a:lnTo>
                    <a:pt x="1167" y="527"/>
                  </a:lnTo>
                  <a:lnTo>
                    <a:pt x="1248" y="288"/>
                  </a:lnTo>
                  <a:lnTo>
                    <a:pt x="1248" y="288"/>
                  </a:lnTo>
                  <a:lnTo>
                    <a:pt x="1322" y="286"/>
                  </a:lnTo>
                  <a:lnTo>
                    <a:pt x="1396" y="282"/>
                  </a:lnTo>
                  <a:lnTo>
                    <a:pt x="1470" y="275"/>
                  </a:lnTo>
                  <a:lnTo>
                    <a:pt x="1545" y="266"/>
                  </a:lnTo>
                  <a:lnTo>
                    <a:pt x="1621" y="255"/>
                  </a:lnTo>
                  <a:lnTo>
                    <a:pt x="1696" y="242"/>
                  </a:lnTo>
                  <a:lnTo>
                    <a:pt x="1772" y="228"/>
                  </a:lnTo>
                  <a:lnTo>
                    <a:pt x="1849" y="209"/>
                  </a:lnTo>
                  <a:lnTo>
                    <a:pt x="1925" y="191"/>
                  </a:lnTo>
                  <a:lnTo>
                    <a:pt x="2002" y="169"/>
                  </a:lnTo>
                  <a:lnTo>
                    <a:pt x="2079" y="146"/>
                  </a:lnTo>
                  <a:lnTo>
                    <a:pt x="2157" y="120"/>
                  </a:lnTo>
                  <a:lnTo>
                    <a:pt x="2235" y="93"/>
                  </a:lnTo>
                  <a:lnTo>
                    <a:pt x="2313" y="63"/>
                  </a:lnTo>
                  <a:lnTo>
                    <a:pt x="2391" y="33"/>
                  </a:lnTo>
                  <a:lnTo>
                    <a:pt x="2471" y="0"/>
                  </a:lnTo>
                  <a:lnTo>
                    <a:pt x="2471" y="0"/>
                  </a:lnTo>
                  <a:lnTo>
                    <a:pt x="2500" y="25"/>
                  </a:lnTo>
                  <a:lnTo>
                    <a:pt x="2500" y="25"/>
                  </a:lnTo>
                  <a:lnTo>
                    <a:pt x="2563" y="102"/>
                  </a:lnTo>
                  <a:lnTo>
                    <a:pt x="2628" y="184"/>
                  </a:lnTo>
                  <a:lnTo>
                    <a:pt x="2161" y="1525"/>
                  </a:lnTo>
                  <a:lnTo>
                    <a:pt x="557" y="1355"/>
                  </a:lnTo>
                  <a:close/>
                </a:path>
              </a:pathLst>
            </a:custGeom>
            <a:solidFill>
              <a:srgbClr val="FD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0" name="Freeform 29"/>
            <p:cNvSpPr/>
            <p:nvPr/>
          </p:nvSpPr>
          <p:spPr bwMode="auto">
            <a:xfrm>
              <a:off x="5225098" y="2809875"/>
              <a:ext cx="3155950" cy="2168525"/>
            </a:xfrm>
            <a:custGeom>
              <a:avLst/>
              <a:gdLst>
                <a:gd name="T0" fmla="*/ 119 w 7950"/>
                <a:gd name="T1" fmla="*/ 0 h 5462"/>
                <a:gd name="T2" fmla="*/ 3146 w 7950"/>
                <a:gd name="T3" fmla="*/ 4333 h 5462"/>
                <a:gd name="T4" fmla="*/ 5958 w 7950"/>
                <a:gd name="T5" fmla="*/ 2051 h 5462"/>
                <a:gd name="T6" fmla="*/ 7950 w 7950"/>
                <a:gd name="T7" fmla="*/ 5300 h 5462"/>
                <a:gd name="T8" fmla="*/ 7950 w 7950"/>
                <a:gd name="T9" fmla="*/ 5300 h 5462"/>
                <a:gd name="T10" fmla="*/ 7912 w 7950"/>
                <a:gd name="T11" fmla="*/ 5381 h 5462"/>
                <a:gd name="T12" fmla="*/ 7878 w 7950"/>
                <a:gd name="T13" fmla="*/ 5462 h 5462"/>
                <a:gd name="T14" fmla="*/ 5919 w 7950"/>
                <a:gd name="T15" fmla="*/ 2269 h 5462"/>
                <a:gd name="T16" fmla="*/ 3116 w 7950"/>
                <a:gd name="T17" fmla="*/ 4545 h 5462"/>
                <a:gd name="T18" fmla="*/ 0 w 7950"/>
                <a:gd name="T19" fmla="*/ 83 h 5462"/>
                <a:gd name="T20" fmla="*/ 119 w 7950"/>
                <a:gd name="T21" fmla="*/ 0 h 5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50" h="5462">
                  <a:moveTo>
                    <a:pt x="119" y="0"/>
                  </a:moveTo>
                  <a:lnTo>
                    <a:pt x="3146" y="4333"/>
                  </a:lnTo>
                  <a:lnTo>
                    <a:pt x="5958" y="2051"/>
                  </a:lnTo>
                  <a:lnTo>
                    <a:pt x="7950" y="5300"/>
                  </a:lnTo>
                  <a:lnTo>
                    <a:pt x="7950" y="5300"/>
                  </a:lnTo>
                  <a:lnTo>
                    <a:pt x="7912" y="5381"/>
                  </a:lnTo>
                  <a:lnTo>
                    <a:pt x="7878" y="5462"/>
                  </a:lnTo>
                  <a:lnTo>
                    <a:pt x="5919" y="2269"/>
                  </a:lnTo>
                  <a:lnTo>
                    <a:pt x="3116" y="4545"/>
                  </a:lnTo>
                  <a:lnTo>
                    <a:pt x="0" y="83"/>
                  </a:lnTo>
                  <a:lnTo>
                    <a:pt x="119" y="0"/>
                  </a:lnTo>
                  <a:close/>
                </a:path>
              </a:pathLst>
            </a:cu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1" name="Freeform 30"/>
            <p:cNvSpPr/>
            <p:nvPr/>
          </p:nvSpPr>
          <p:spPr bwMode="auto">
            <a:xfrm>
              <a:off x="11032173" y="6213475"/>
              <a:ext cx="2439988" cy="1506538"/>
            </a:xfrm>
            <a:custGeom>
              <a:avLst/>
              <a:gdLst>
                <a:gd name="T0" fmla="*/ 866 w 6148"/>
                <a:gd name="T1" fmla="*/ 1852 h 3796"/>
                <a:gd name="T2" fmla="*/ 3724 w 6148"/>
                <a:gd name="T3" fmla="*/ 0 h 3796"/>
                <a:gd name="T4" fmla="*/ 6148 w 6148"/>
                <a:gd name="T5" fmla="*/ 3716 h 3796"/>
                <a:gd name="T6" fmla="*/ 6024 w 6148"/>
                <a:gd name="T7" fmla="*/ 3796 h 3796"/>
                <a:gd name="T8" fmla="*/ 3681 w 6148"/>
                <a:gd name="T9" fmla="*/ 201 h 3796"/>
                <a:gd name="T10" fmla="*/ 818 w 6148"/>
                <a:gd name="T11" fmla="*/ 2057 h 3796"/>
                <a:gd name="T12" fmla="*/ 0 w 6148"/>
                <a:gd name="T13" fmla="*/ 664 h 3796"/>
                <a:gd name="T14" fmla="*/ 0 w 6148"/>
                <a:gd name="T15" fmla="*/ 664 h 3796"/>
                <a:gd name="T16" fmla="*/ 47 w 6148"/>
                <a:gd name="T17" fmla="*/ 598 h 3796"/>
                <a:gd name="T18" fmla="*/ 92 w 6148"/>
                <a:gd name="T19" fmla="*/ 531 h 3796"/>
                <a:gd name="T20" fmla="*/ 866 w 6148"/>
                <a:gd name="T21" fmla="*/ 1852 h 3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48" h="3796">
                  <a:moveTo>
                    <a:pt x="866" y="1852"/>
                  </a:moveTo>
                  <a:lnTo>
                    <a:pt x="3724" y="0"/>
                  </a:lnTo>
                  <a:lnTo>
                    <a:pt x="6148" y="3716"/>
                  </a:lnTo>
                  <a:lnTo>
                    <a:pt x="6024" y="3796"/>
                  </a:lnTo>
                  <a:lnTo>
                    <a:pt x="3681" y="201"/>
                  </a:lnTo>
                  <a:lnTo>
                    <a:pt x="818" y="2057"/>
                  </a:lnTo>
                  <a:lnTo>
                    <a:pt x="0" y="664"/>
                  </a:lnTo>
                  <a:lnTo>
                    <a:pt x="0" y="664"/>
                  </a:lnTo>
                  <a:lnTo>
                    <a:pt x="47" y="598"/>
                  </a:lnTo>
                  <a:lnTo>
                    <a:pt x="92" y="531"/>
                  </a:lnTo>
                  <a:lnTo>
                    <a:pt x="866" y="1852"/>
                  </a:lnTo>
                  <a:close/>
                </a:path>
              </a:pathLst>
            </a:cu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2" name="Freeform 31"/>
            <p:cNvSpPr/>
            <p:nvPr/>
          </p:nvSpPr>
          <p:spPr bwMode="auto">
            <a:xfrm>
              <a:off x="13230860" y="7453312"/>
              <a:ext cx="357188" cy="357188"/>
            </a:xfrm>
            <a:custGeom>
              <a:avLst/>
              <a:gdLst>
                <a:gd name="T0" fmla="*/ 0 w 900"/>
                <a:gd name="T1" fmla="*/ 472 h 900"/>
                <a:gd name="T2" fmla="*/ 8 w 900"/>
                <a:gd name="T3" fmla="*/ 540 h 900"/>
                <a:gd name="T4" fmla="*/ 27 w 900"/>
                <a:gd name="T5" fmla="*/ 604 h 900"/>
                <a:gd name="T6" fmla="*/ 55 w 900"/>
                <a:gd name="T7" fmla="*/ 664 h 900"/>
                <a:gd name="T8" fmla="*/ 89 w 900"/>
                <a:gd name="T9" fmla="*/ 718 h 900"/>
                <a:gd name="T10" fmla="*/ 131 w 900"/>
                <a:gd name="T11" fmla="*/ 767 h 900"/>
                <a:gd name="T12" fmla="*/ 180 w 900"/>
                <a:gd name="T13" fmla="*/ 810 h 900"/>
                <a:gd name="T14" fmla="*/ 236 w 900"/>
                <a:gd name="T15" fmla="*/ 845 h 900"/>
                <a:gd name="T16" fmla="*/ 296 w 900"/>
                <a:gd name="T17" fmla="*/ 872 h 900"/>
                <a:gd name="T18" fmla="*/ 359 w 900"/>
                <a:gd name="T19" fmla="*/ 890 h 900"/>
                <a:gd name="T20" fmla="*/ 427 w 900"/>
                <a:gd name="T21" fmla="*/ 898 h 900"/>
                <a:gd name="T22" fmla="*/ 473 w 900"/>
                <a:gd name="T23" fmla="*/ 898 h 900"/>
                <a:gd name="T24" fmla="*/ 540 w 900"/>
                <a:gd name="T25" fmla="*/ 890 h 900"/>
                <a:gd name="T26" fmla="*/ 605 w 900"/>
                <a:gd name="T27" fmla="*/ 872 h 900"/>
                <a:gd name="T28" fmla="*/ 665 w 900"/>
                <a:gd name="T29" fmla="*/ 845 h 900"/>
                <a:gd name="T30" fmla="*/ 719 w 900"/>
                <a:gd name="T31" fmla="*/ 810 h 900"/>
                <a:gd name="T32" fmla="*/ 768 w 900"/>
                <a:gd name="T33" fmla="*/ 767 h 900"/>
                <a:gd name="T34" fmla="*/ 810 w 900"/>
                <a:gd name="T35" fmla="*/ 718 h 900"/>
                <a:gd name="T36" fmla="*/ 846 w 900"/>
                <a:gd name="T37" fmla="*/ 664 h 900"/>
                <a:gd name="T38" fmla="*/ 873 w 900"/>
                <a:gd name="T39" fmla="*/ 604 h 900"/>
                <a:gd name="T40" fmla="*/ 891 w 900"/>
                <a:gd name="T41" fmla="*/ 540 h 900"/>
                <a:gd name="T42" fmla="*/ 900 w 900"/>
                <a:gd name="T43" fmla="*/ 472 h 900"/>
                <a:gd name="T44" fmla="*/ 900 w 900"/>
                <a:gd name="T45" fmla="*/ 426 h 900"/>
                <a:gd name="T46" fmla="*/ 891 w 900"/>
                <a:gd name="T47" fmla="*/ 358 h 900"/>
                <a:gd name="T48" fmla="*/ 873 w 900"/>
                <a:gd name="T49" fmla="*/ 295 h 900"/>
                <a:gd name="T50" fmla="*/ 846 w 900"/>
                <a:gd name="T51" fmla="*/ 235 h 900"/>
                <a:gd name="T52" fmla="*/ 810 w 900"/>
                <a:gd name="T53" fmla="*/ 180 h 900"/>
                <a:gd name="T54" fmla="*/ 768 w 900"/>
                <a:gd name="T55" fmla="*/ 131 h 900"/>
                <a:gd name="T56" fmla="*/ 719 w 900"/>
                <a:gd name="T57" fmla="*/ 88 h 900"/>
                <a:gd name="T58" fmla="*/ 665 w 900"/>
                <a:gd name="T59" fmla="*/ 54 h 900"/>
                <a:gd name="T60" fmla="*/ 605 w 900"/>
                <a:gd name="T61" fmla="*/ 26 h 900"/>
                <a:gd name="T62" fmla="*/ 540 w 900"/>
                <a:gd name="T63" fmla="*/ 7 h 900"/>
                <a:gd name="T64" fmla="*/ 473 w 900"/>
                <a:gd name="T65" fmla="*/ 0 h 900"/>
                <a:gd name="T66" fmla="*/ 427 w 900"/>
                <a:gd name="T67" fmla="*/ 0 h 900"/>
                <a:gd name="T68" fmla="*/ 359 w 900"/>
                <a:gd name="T69" fmla="*/ 7 h 900"/>
                <a:gd name="T70" fmla="*/ 296 w 900"/>
                <a:gd name="T71" fmla="*/ 26 h 900"/>
                <a:gd name="T72" fmla="*/ 236 w 900"/>
                <a:gd name="T73" fmla="*/ 54 h 900"/>
                <a:gd name="T74" fmla="*/ 180 w 900"/>
                <a:gd name="T75" fmla="*/ 88 h 900"/>
                <a:gd name="T76" fmla="*/ 131 w 900"/>
                <a:gd name="T77" fmla="*/ 131 h 900"/>
                <a:gd name="T78" fmla="*/ 89 w 900"/>
                <a:gd name="T79" fmla="*/ 180 h 900"/>
                <a:gd name="T80" fmla="*/ 55 w 900"/>
                <a:gd name="T81" fmla="*/ 235 h 900"/>
                <a:gd name="T82" fmla="*/ 27 w 900"/>
                <a:gd name="T83" fmla="*/ 295 h 900"/>
                <a:gd name="T84" fmla="*/ 8 w 900"/>
                <a:gd name="T85" fmla="*/ 358 h 900"/>
                <a:gd name="T86" fmla="*/ 0 w 900"/>
                <a:gd name="T87" fmla="*/ 426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0" h="900">
                  <a:moveTo>
                    <a:pt x="0" y="450"/>
                  </a:moveTo>
                  <a:lnTo>
                    <a:pt x="0" y="450"/>
                  </a:lnTo>
                  <a:lnTo>
                    <a:pt x="0" y="472"/>
                  </a:lnTo>
                  <a:lnTo>
                    <a:pt x="2" y="496"/>
                  </a:lnTo>
                  <a:lnTo>
                    <a:pt x="4" y="518"/>
                  </a:lnTo>
                  <a:lnTo>
                    <a:pt x="8" y="540"/>
                  </a:lnTo>
                  <a:lnTo>
                    <a:pt x="14" y="562"/>
                  </a:lnTo>
                  <a:lnTo>
                    <a:pt x="20" y="583"/>
                  </a:lnTo>
                  <a:lnTo>
                    <a:pt x="27" y="604"/>
                  </a:lnTo>
                  <a:lnTo>
                    <a:pt x="35" y="624"/>
                  </a:lnTo>
                  <a:lnTo>
                    <a:pt x="44" y="644"/>
                  </a:lnTo>
                  <a:lnTo>
                    <a:pt x="55" y="664"/>
                  </a:lnTo>
                  <a:lnTo>
                    <a:pt x="65" y="682"/>
                  </a:lnTo>
                  <a:lnTo>
                    <a:pt x="77" y="701"/>
                  </a:lnTo>
                  <a:lnTo>
                    <a:pt x="89" y="718"/>
                  </a:lnTo>
                  <a:lnTo>
                    <a:pt x="102" y="735"/>
                  </a:lnTo>
                  <a:lnTo>
                    <a:pt x="117" y="751"/>
                  </a:lnTo>
                  <a:lnTo>
                    <a:pt x="131" y="767"/>
                  </a:lnTo>
                  <a:lnTo>
                    <a:pt x="147" y="783"/>
                  </a:lnTo>
                  <a:lnTo>
                    <a:pt x="163" y="796"/>
                  </a:lnTo>
                  <a:lnTo>
                    <a:pt x="180" y="810"/>
                  </a:lnTo>
                  <a:lnTo>
                    <a:pt x="199" y="823"/>
                  </a:lnTo>
                  <a:lnTo>
                    <a:pt x="216" y="835"/>
                  </a:lnTo>
                  <a:lnTo>
                    <a:pt x="236" y="845"/>
                  </a:lnTo>
                  <a:lnTo>
                    <a:pt x="255" y="855"/>
                  </a:lnTo>
                  <a:lnTo>
                    <a:pt x="274" y="864"/>
                  </a:lnTo>
                  <a:lnTo>
                    <a:pt x="296" y="872"/>
                  </a:lnTo>
                  <a:lnTo>
                    <a:pt x="317" y="880"/>
                  </a:lnTo>
                  <a:lnTo>
                    <a:pt x="338" y="885"/>
                  </a:lnTo>
                  <a:lnTo>
                    <a:pt x="359" y="890"/>
                  </a:lnTo>
                  <a:lnTo>
                    <a:pt x="382" y="894"/>
                  </a:lnTo>
                  <a:lnTo>
                    <a:pt x="404" y="897"/>
                  </a:lnTo>
                  <a:lnTo>
                    <a:pt x="427" y="898"/>
                  </a:lnTo>
                  <a:lnTo>
                    <a:pt x="450" y="900"/>
                  </a:lnTo>
                  <a:lnTo>
                    <a:pt x="450" y="900"/>
                  </a:lnTo>
                  <a:lnTo>
                    <a:pt x="473" y="898"/>
                  </a:lnTo>
                  <a:lnTo>
                    <a:pt x="497" y="897"/>
                  </a:lnTo>
                  <a:lnTo>
                    <a:pt x="519" y="894"/>
                  </a:lnTo>
                  <a:lnTo>
                    <a:pt x="540" y="890"/>
                  </a:lnTo>
                  <a:lnTo>
                    <a:pt x="563" y="885"/>
                  </a:lnTo>
                  <a:lnTo>
                    <a:pt x="584" y="880"/>
                  </a:lnTo>
                  <a:lnTo>
                    <a:pt x="605" y="872"/>
                  </a:lnTo>
                  <a:lnTo>
                    <a:pt x="625" y="864"/>
                  </a:lnTo>
                  <a:lnTo>
                    <a:pt x="645" y="855"/>
                  </a:lnTo>
                  <a:lnTo>
                    <a:pt x="665" y="845"/>
                  </a:lnTo>
                  <a:lnTo>
                    <a:pt x="683" y="835"/>
                  </a:lnTo>
                  <a:lnTo>
                    <a:pt x="702" y="823"/>
                  </a:lnTo>
                  <a:lnTo>
                    <a:pt x="719" y="810"/>
                  </a:lnTo>
                  <a:lnTo>
                    <a:pt x="736" y="796"/>
                  </a:lnTo>
                  <a:lnTo>
                    <a:pt x="753" y="783"/>
                  </a:lnTo>
                  <a:lnTo>
                    <a:pt x="768" y="767"/>
                  </a:lnTo>
                  <a:lnTo>
                    <a:pt x="784" y="751"/>
                  </a:lnTo>
                  <a:lnTo>
                    <a:pt x="797" y="735"/>
                  </a:lnTo>
                  <a:lnTo>
                    <a:pt x="810" y="718"/>
                  </a:lnTo>
                  <a:lnTo>
                    <a:pt x="824" y="701"/>
                  </a:lnTo>
                  <a:lnTo>
                    <a:pt x="835" y="682"/>
                  </a:lnTo>
                  <a:lnTo>
                    <a:pt x="846" y="664"/>
                  </a:lnTo>
                  <a:lnTo>
                    <a:pt x="855" y="644"/>
                  </a:lnTo>
                  <a:lnTo>
                    <a:pt x="865" y="624"/>
                  </a:lnTo>
                  <a:lnTo>
                    <a:pt x="873" y="604"/>
                  </a:lnTo>
                  <a:lnTo>
                    <a:pt x="880" y="583"/>
                  </a:lnTo>
                  <a:lnTo>
                    <a:pt x="886" y="562"/>
                  </a:lnTo>
                  <a:lnTo>
                    <a:pt x="891" y="540"/>
                  </a:lnTo>
                  <a:lnTo>
                    <a:pt x="895" y="518"/>
                  </a:lnTo>
                  <a:lnTo>
                    <a:pt x="898" y="496"/>
                  </a:lnTo>
                  <a:lnTo>
                    <a:pt x="900" y="472"/>
                  </a:lnTo>
                  <a:lnTo>
                    <a:pt x="900" y="450"/>
                  </a:lnTo>
                  <a:lnTo>
                    <a:pt x="900" y="450"/>
                  </a:lnTo>
                  <a:lnTo>
                    <a:pt x="900" y="426"/>
                  </a:lnTo>
                  <a:lnTo>
                    <a:pt x="898" y="403"/>
                  </a:lnTo>
                  <a:lnTo>
                    <a:pt x="895" y="381"/>
                  </a:lnTo>
                  <a:lnTo>
                    <a:pt x="891" y="358"/>
                  </a:lnTo>
                  <a:lnTo>
                    <a:pt x="886" y="337"/>
                  </a:lnTo>
                  <a:lnTo>
                    <a:pt x="880" y="316"/>
                  </a:lnTo>
                  <a:lnTo>
                    <a:pt x="873" y="295"/>
                  </a:lnTo>
                  <a:lnTo>
                    <a:pt x="865" y="274"/>
                  </a:lnTo>
                  <a:lnTo>
                    <a:pt x="855" y="254"/>
                  </a:lnTo>
                  <a:lnTo>
                    <a:pt x="846" y="235"/>
                  </a:lnTo>
                  <a:lnTo>
                    <a:pt x="835" y="215"/>
                  </a:lnTo>
                  <a:lnTo>
                    <a:pt x="824" y="198"/>
                  </a:lnTo>
                  <a:lnTo>
                    <a:pt x="810" y="180"/>
                  </a:lnTo>
                  <a:lnTo>
                    <a:pt x="797" y="162"/>
                  </a:lnTo>
                  <a:lnTo>
                    <a:pt x="784" y="146"/>
                  </a:lnTo>
                  <a:lnTo>
                    <a:pt x="768" y="131"/>
                  </a:lnTo>
                  <a:lnTo>
                    <a:pt x="753" y="116"/>
                  </a:lnTo>
                  <a:lnTo>
                    <a:pt x="736" y="101"/>
                  </a:lnTo>
                  <a:lnTo>
                    <a:pt x="719" y="88"/>
                  </a:lnTo>
                  <a:lnTo>
                    <a:pt x="702" y="76"/>
                  </a:lnTo>
                  <a:lnTo>
                    <a:pt x="683" y="64"/>
                  </a:lnTo>
                  <a:lnTo>
                    <a:pt x="665" y="54"/>
                  </a:lnTo>
                  <a:lnTo>
                    <a:pt x="645" y="43"/>
                  </a:lnTo>
                  <a:lnTo>
                    <a:pt x="625" y="34"/>
                  </a:lnTo>
                  <a:lnTo>
                    <a:pt x="605" y="26"/>
                  </a:lnTo>
                  <a:lnTo>
                    <a:pt x="584" y="19"/>
                  </a:lnTo>
                  <a:lnTo>
                    <a:pt x="563" y="13"/>
                  </a:lnTo>
                  <a:lnTo>
                    <a:pt x="540" y="7"/>
                  </a:lnTo>
                  <a:lnTo>
                    <a:pt x="519" y="4"/>
                  </a:lnTo>
                  <a:lnTo>
                    <a:pt x="497" y="1"/>
                  </a:lnTo>
                  <a:lnTo>
                    <a:pt x="473" y="0"/>
                  </a:lnTo>
                  <a:lnTo>
                    <a:pt x="450" y="0"/>
                  </a:lnTo>
                  <a:lnTo>
                    <a:pt x="450" y="0"/>
                  </a:lnTo>
                  <a:lnTo>
                    <a:pt x="427" y="0"/>
                  </a:lnTo>
                  <a:lnTo>
                    <a:pt x="404" y="1"/>
                  </a:lnTo>
                  <a:lnTo>
                    <a:pt x="382" y="4"/>
                  </a:lnTo>
                  <a:lnTo>
                    <a:pt x="359" y="7"/>
                  </a:lnTo>
                  <a:lnTo>
                    <a:pt x="338" y="13"/>
                  </a:lnTo>
                  <a:lnTo>
                    <a:pt x="317" y="19"/>
                  </a:lnTo>
                  <a:lnTo>
                    <a:pt x="296" y="26"/>
                  </a:lnTo>
                  <a:lnTo>
                    <a:pt x="274" y="34"/>
                  </a:lnTo>
                  <a:lnTo>
                    <a:pt x="255" y="43"/>
                  </a:lnTo>
                  <a:lnTo>
                    <a:pt x="236" y="54"/>
                  </a:lnTo>
                  <a:lnTo>
                    <a:pt x="216" y="64"/>
                  </a:lnTo>
                  <a:lnTo>
                    <a:pt x="199" y="76"/>
                  </a:lnTo>
                  <a:lnTo>
                    <a:pt x="180" y="88"/>
                  </a:lnTo>
                  <a:lnTo>
                    <a:pt x="163" y="101"/>
                  </a:lnTo>
                  <a:lnTo>
                    <a:pt x="147" y="116"/>
                  </a:lnTo>
                  <a:lnTo>
                    <a:pt x="131" y="131"/>
                  </a:lnTo>
                  <a:lnTo>
                    <a:pt x="117" y="146"/>
                  </a:lnTo>
                  <a:lnTo>
                    <a:pt x="102" y="162"/>
                  </a:lnTo>
                  <a:lnTo>
                    <a:pt x="89" y="180"/>
                  </a:lnTo>
                  <a:lnTo>
                    <a:pt x="77" y="198"/>
                  </a:lnTo>
                  <a:lnTo>
                    <a:pt x="65" y="215"/>
                  </a:lnTo>
                  <a:lnTo>
                    <a:pt x="55" y="235"/>
                  </a:lnTo>
                  <a:lnTo>
                    <a:pt x="44" y="254"/>
                  </a:lnTo>
                  <a:lnTo>
                    <a:pt x="35" y="274"/>
                  </a:lnTo>
                  <a:lnTo>
                    <a:pt x="27" y="295"/>
                  </a:lnTo>
                  <a:lnTo>
                    <a:pt x="20" y="316"/>
                  </a:lnTo>
                  <a:lnTo>
                    <a:pt x="14" y="337"/>
                  </a:lnTo>
                  <a:lnTo>
                    <a:pt x="8" y="358"/>
                  </a:lnTo>
                  <a:lnTo>
                    <a:pt x="4" y="381"/>
                  </a:lnTo>
                  <a:lnTo>
                    <a:pt x="2" y="403"/>
                  </a:lnTo>
                  <a:lnTo>
                    <a:pt x="0" y="426"/>
                  </a:lnTo>
                  <a:lnTo>
                    <a:pt x="0" y="450"/>
                  </a:lnTo>
                  <a:lnTo>
                    <a:pt x="0" y="450"/>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3" name="Freeform 32"/>
            <p:cNvSpPr/>
            <p:nvPr/>
          </p:nvSpPr>
          <p:spPr bwMode="auto">
            <a:xfrm>
              <a:off x="12305348" y="6084887"/>
              <a:ext cx="357188" cy="357188"/>
            </a:xfrm>
            <a:custGeom>
              <a:avLst/>
              <a:gdLst>
                <a:gd name="T0" fmla="*/ 1 w 901"/>
                <a:gd name="T1" fmla="*/ 472 h 900"/>
                <a:gd name="T2" fmla="*/ 9 w 901"/>
                <a:gd name="T3" fmla="*/ 541 h 900"/>
                <a:gd name="T4" fmla="*/ 28 w 901"/>
                <a:gd name="T5" fmla="*/ 605 h 900"/>
                <a:gd name="T6" fmla="*/ 54 w 901"/>
                <a:gd name="T7" fmla="*/ 664 h 900"/>
                <a:gd name="T8" fmla="*/ 90 w 901"/>
                <a:gd name="T9" fmla="*/ 720 h 900"/>
                <a:gd name="T10" fmla="*/ 132 w 901"/>
                <a:gd name="T11" fmla="*/ 769 h 900"/>
                <a:gd name="T12" fmla="*/ 181 w 901"/>
                <a:gd name="T13" fmla="*/ 811 h 900"/>
                <a:gd name="T14" fmla="*/ 236 w 901"/>
                <a:gd name="T15" fmla="*/ 846 h 900"/>
                <a:gd name="T16" fmla="*/ 296 w 901"/>
                <a:gd name="T17" fmla="*/ 873 h 900"/>
                <a:gd name="T18" fmla="*/ 360 w 901"/>
                <a:gd name="T19" fmla="*/ 891 h 900"/>
                <a:gd name="T20" fmla="*/ 427 w 901"/>
                <a:gd name="T21" fmla="*/ 900 h 900"/>
                <a:gd name="T22" fmla="*/ 474 w 901"/>
                <a:gd name="T23" fmla="*/ 900 h 900"/>
                <a:gd name="T24" fmla="*/ 541 w 901"/>
                <a:gd name="T25" fmla="*/ 891 h 900"/>
                <a:gd name="T26" fmla="*/ 606 w 901"/>
                <a:gd name="T27" fmla="*/ 873 h 900"/>
                <a:gd name="T28" fmla="*/ 666 w 901"/>
                <a:gd name="T29" fmla="*/ 846 h 900"/>
                <a:gd name="T30" fmla="*/ 720 w 901"/>
                <a:gd name="T31" fmla="*/ 811 h 900"/>
                <a:gd name="T32" fmla="*/ 769 w 901"/>
                <a:gd name="T33" fmla="*/ 769 h 900"/>
                <a:gd name="T34" fmla="*/ 811 w 901"/>
                <a:gd name="T35" fmla="*/ 720 h 900"/>
                <a:gd name="T36" fmla="*/ 847 w 901"/>
                <a:gd name="T37" fmla="*/ 664 h 900"/>
                <a:gd name="T38" fmla="*/ 873 w 901"/>
                <a:gd name="T39" fmla="*/ 605 h 900"/>
                <a:gd name="T40" fmla="*/ 892 w 901"/>
                <a:gd name="T41" fmla="*/ 541 h 900"/>
                <a:gd name="T42" fmla="*/ 900 w 901"/>
                <a:gd name="T43" fmla="*/ 472 h 900"/>
                <a:gd name="T44" fmla="*/ 900 w 901"/>
                <a:gd name="T45" fmla="*/ 426 h 900"/>
                <a:gd name="T46" fmla="*/ 892 w 901"/>
                <a:gd name="T47" fmla="*/ 358 h 900"/>
                <a:gd name="T48" fmla="*/ 873 w 901"/>
                <a:gd name="T49" fmla="*/ 295 h 900"/>
                <a:gd name="T50" fmla="*/ 847 w 901"/>
                <a:gd name="T51" fmla="*/ 235 h 900"/>
                <a:gd name="T52" fmla="*/ 811 w 901"/>
                <a:gd name="T53" fmla="*/ 180 h 900"/>
                <a:gd name="T54" fmla="*/ 769 w 901"/>
                <a:gd name="T55" fmla="*/ 131 h 900"/>
                <a:gd name="T56" fmla="*/ 720 w 901"/>
                <a:gd name="T57" fmla="*/ 88 h 900"/>
                <a:gd name="T58" fmla="*/ 666 w 901"/>
                <a:gd name="T59" fmla="*/ 54 h 900"/>
                <a:gd name="T60" fmla="*/ 606 w 901"/>
                <a:gd name="T61" fmla="*/ 26 h 900"/>
                <a:gd name="T62" fmla="*/ 541 w 901"/>
                <a:gd name="T63" fmla="*/ 9 h 900"/>
                <a:gd name="T64" fmla="*/ 474 w 901"/>
                <a:gd name="T65" fmla="*/ 0 h 900"/>
                <a:gd name="T66" fmla="*/ 427 w 901"/>
                <a:gd name="T67" fmla="*/ 0 h 900"/>
                <a:gd name="T68" fmla="*/ 360 w 901"/>
                <a:gd name="T69" fmla="*/ 9 h 900"/>
                <a:gd name="T70" fmla="*/ 296 w 901"/>
                <a:gd name="T71" fmla="*/ 26 h 900"/>
                <a:gd name="T72" fmla="*/ 236 w 901"/>
                <a:gd name="T73" fmla="*/ 54 h 900"/>
                <a:gd name="T74" fmla="*/ 181 w 901"/>
                <a:gd name="T75" fmla="*/ 88 h 900"/>
                <a:gd name="T76" fmla="*/ 132 w 901"/>
                <a:gd name="T77" fmla="*/ 131 h 900"/>
                <a:gd name="T78" fmla="*/ 90 w 901"/>
                <a:gd name="T79" fmla="*/ 180 h 900"/>
                <a:gd name="T80" fmla="*/ 54 w 901"/>
                <a:gd name="T81" fmla="*/ 235 h 900"/>
                <a:gd name="T82" fmla="*/ 28 w 901"/>
                <a:gd name="T83" fmla="*/ 295 h 900"/>
                <a:gd name="T84" fmla="*/ 9 w 901"/>
                <a:gd name="T85" fmla="*/ 358 h 900"/>
                <a:gd name="T86" fmla="*/ 1 w 901"/>
                <a:gd name="T87" fmla="*/ 426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1" h="900">
                  <a:moveTo>
                    <a:pt x="0" y="450"/>
                  </a:moveTo>
                  <a:lnTo>
                    <a:pt x="0" y="450"/>
                  </a:lnTo>
                  <a:lnTo>
                    <a:pt x="1" y="472"/>
                  </a:lnTo>
                  <a:lnTo>
                    <a:pt x="3" y="496"/>
                  </a:lnTo>
                  <a:lnTo>
                    <a:pt x="5" y="519"/>
                  </a:lnTo>
                  <a:lnTo>
                    <a:pt x="9" y="541"/>
                  </a:lnTo>
                  <a:lnTo>
                    <a:pt x="14" y="562"/>
                  </a:lnTo>
                  <a:lnTo>
                    <a:pt x="21" y="583"/>
                  </a:lnTo>
                  <a:lnTo>
                    <a:pt x="28" y="605"/>
                  </a:lnTo>
                  <a:lnTo>
                    <a:pt x="36" y="624"/>
                  </a:lnTo>
                  <a:lnTo>
                    <a:pt x="45" y="644"/>
                  </a:lnTo>
                  <a:lnTo>
                    <a:pt x="54" y="664"/>
                  </a:lnTo>
                  <a:lnTo>
                    <a:pt x="66" y="683"/>
                  </a:lnTo>
                  <a:lnTo>
                    <a:pt x="78" y="701"/>
                  </a:lnTo>
                  <a:lnTo>
                    <a:pt x="90" y="720"/>
                  </a:lnTo>
                  <a:lnTo>
                    <a:pt x="103" y="736"/>
                  </a:lnTo>
                  <a:lnTo>
                    <a:pt x="118" y="753"/>
                  </a:lnTo>
                  <a:lnTo>
                    <a:pt x="132" y="769"/>
                  </a:lnTo>
                  <a:lnTo>
                    <a:pt x="148" y="783"/>
                  </a:lnTo>
                  <a:lnTo>
                    <a:pt x="164" y="798"/>
                  </a:lnTo>
                  <a:lnTo>
                    <a:pt x="181" y="811"/>
                  </a:lnTo>
                  <a:lnTo>
                    <a:pt x="198" y="823"/>
                  </a:lnTo>
                  <a:lnTo>
                    <a:pt x="217" y="835"/>
                  </a:lnTo>
                  <a:lnTo>
                    <a:pt x="236" y="846"/>
                  </a:lnTo>
                  <a:lnTo>
                    <a:pt x="255" y="856"/>
                  </a:lnTo>
                  <a:lnTo>
                    <a:pt x="275" y="864"/>
                  </a:lnTo>
                  <a:lnTo>
                    <a:pt x="296" y="873"/>
                  </a:lnTo>
                  <a:lnTo>
                    <a:pt x="316" y="880"/>
                  </a:lnTo>
                  <a:lnTo>
                    <a:pt x="339" y="885"/>
                  </a:lnTo>
                  <a:lnTo>
                    <a:pt x="360" y="891"/>
                  </a:lnTo>
                  <a:lnTo>
                    <a:pt x="382" y="894"/>
                  </a:lnTo>
                  <a:lnTo>
                    <a:pt x="405" y="897"/>
                  </a:lnTo>
                  <a:lnTo>
                    <a:pt x="427" y="900"/>
                  </a:lnTo>
                  <a:lnTo>
                    <a:pt x="451" y="900"/>
                  </a:lnTo>
                  <a:lnTo>
                    <a:pt x="451" y="900"/>
                  </a:lnTo>
                  <a:lnTo>
                    <a:pt x="474" y="900"/>
                  </a:lnTo>
                  <a:lnTo>
                    <a:pt x="496" y="897"/>
                  </a:lnTo>
                  <a:lnTo>
                    <a:pt x="519" y="894"/>
                  </a:lnTo>
                  <a:lnTo>
                    <a:pt x="541" y="891"/>
                  </a:lnTo>
                  <a:lnTo>
                    <a:pt x="564" y="885"/>
                  </a:lnTo>
                  <a:lnTo>
                    <a:pt x="585" y="880"/>
                  </a:lnTo>
                  <a:lnTo>
                    <a:pt x="606" y="873"/>
                  </a:lnTo>
                  <a:lnTo>
                    <a:pt x="626" y="864"/>
                  </a:lnTo>
                  <a:lnTo>
                    <a:pt x="646" y="856"/>
                  </a:lnTo>
                  <a:lnTo>
                    <a:pt x="666" y="846"/>
                  </a:lnTo>
                  <a:lnTo>
                    <a:pt x="684" y="835"/>
                  </a:lnTo>
                  <a:lnTo>
                    <a:pt x="703" y="823"/>
                  </a:lnTo>
                  <a:lnTo>
                    <a:pt x="720" y="811"/>
                  </a:lnTo>
                  <a:lnTo>
                    <a:pt x="737" y="798"/>
                  </a:lnTo>
                  <a:lnTo>
                    <a:pt x="753" y="783"/>
                  </a:lnTo>
                  <a:lnTo>
                    <a:pt x="769" y="769"/>
                  </a:lnTo>
                  <a:lnTo>
                    <a:pt x="783" y="753"/>
                  </a:lnTo>
                  <a:lnTo>
                    <a:pt x="798" y="736"/>
                  </a:lnTo>
                  <a:lnTo>
                    <a:pt x="811" y="720"/>
                  </a:lnTo>
                  <a:lnTo>
                    <a:pt x="824" y="701"/>
                  </a:lnTo>
                  <a:lnTo>
                    <a:pt x="836" y="683"/>
                  </a:lnTo>
                  <a:lnTo>
                    <a:pt x="847" y="664"/>
                  </a:lnTo>
                  <a:lnTo>
                    <a:pt x="856" y="644"/>
                  </a:lnTo>
                  <a:lnTo>
                    <a:pt x="865" y="624"/>
                  </a:lnTo>
                  <a:lnTo>
                    <a:pt x="873" y="605"/>
                  </a:lnTo>
                  <a:lnTo>
                    <a:pt x="881" y="583"/>
                  </a:lnTo>
                  <a:lnTo>
                    <a:pt x="887" y="562"/>
                  </a:lnTo>
                  <a:lnTo>
                    <a:pt x="892" y="541"/>
                  </a:lnTo>
                  <a:lnTo>
                    <a:pt x="896" y="519"/>
                  </a:lnTo>
                  <a:lnTo>
                    <a:pt x="899" y="496"/>
                  </a:lnTo>
                  <a:lnTo>
                    <a:pt x="900" y="472"/>
                  </a:lnTo>
                  <a:lnTo>
                    <a:pt x="901" y="450"/>
                  </a:lnTo>
                  <a:lnTo>
                    <a:pt x="901" y="450"/>
                  </a:lnTo>
                  <a:lnTo>
                    <a:pt x="900" y="426"/>
                  </a:lnTo>
                  <a:lnTo>
                    <a:pt x="899" y="403"/>
                  </a:lnTo>
                  <a:lnTo>
                    <a:pt x="896" y="381"/>
                  </a:lnTo>
                  <a:lnTo>
                    <a:pt x="892" y="358"/>
                  </a:lnTo>
                  <a:lnTo>
                    <a:pt x="887" y="337"/>
                  </a:lnTo>
                  <a:lnTo>
                    <a:pt x="881" y="316"/>
                  </a:lnTo>
                  <a:lnTo>
                    <a:pt x="873" y="295"/>
                  </a:lnTo>
                  <a:lnTo>
                    <a:pt x="865" y="275"/>
                  </a:lnTo>
                  <a:lnTo>
                    <a:pt x="856" y="254"/>
                  </a:lnTo>
                  <a:lnTo>
                    <a:pt x="847" y="235"/>
                  </a:lnTo>
                  <a:lnTo>
                    <a:pt x="836" y="217"/>
                  </a:lnTo>
                  <a:lnTo>
                    <a:pt x="824" y="198"/>
                  </a:lnTo>
                  <a:lnTo>
                    <a:pt x="811" y="180"/>
                  </a:lnTo>
                  <a:lnTo>
                    <a:pt x="798" y="164"/>
                  </a:lnTo>
                  <a:lnTo>
                    <a:pt x="783" y="147"/>
                  </a:lnTo>
                  <a:lnTo>
                    <a:pt x="769" y="131"/>
                  </a:lnTo>
                  <a:lnTo>
                    <a:pt x="753" y="116"/>
                  </a:lnTo>
                  <a:lnTo>
                    <a:pt x="737" y="102"/>
                  </a:lnTo>
                  <a:lnTo>
                    <a:pt x="720" y="88"/>
                  </a:lnTo>
                  <a:lnTo>
                    <a:pt x="703" y="77"/>
                  </a:lnTo>
                  <a:lnTo>
                    <a:pt x="684" y="65"/>
                  </a:lnTo>
                  <a:lnTo>
                    <a:pt x="666" y="54"/>
                  </a:lnTo>
                  <a:lnTo>
                    <a:pt x="646" y="43"/>
                  </a:lnTo>
                  <a:lnTo>
                    <a:pt x="626" y="36"/>
                  </a:lnTo>
                  <a:lnTo>
                    <a:pt x="606" y="26"/>
                  </a:lnTo>
                  <a:lnTo>
                    <a:pt x="585" y="20"/>
                  </a:lnTo>
                  <a:lnTo>
                    <a:pt x="564" y="13"/>
                  </a:lnTo>
                  <a:lnTo>
                    <a:pt x="541" y="9"/>
                  </a:lnTo>
                  <a:lnTo>
                    <a:pt x="519" y="5"/>
                  </a:lnTo>
                  <a:lnTo>
                    <a:pt x="496" y="2"/>
                  </a:lnTo>
                  <a:lnTo>
                    <a:pt x="474" y="0"/>
                  </a:lnTo>
                  <a:lnTo>
                    <a:pt x="451" y="0"/>
                  </a:lnTo>
                  <a:lnTo>
                    <a:pt x="451" y="0"/>
                  </a:lnTo>
                  <a:lnTo>
                    <a:pt x="427" y="0"/>
                  </a:lnTo>
                  <a:lnTo>
                    <a:pt x="405" y="2"/>
                  </a:lnTo>
                  <a:lnTo>
                    <a:pt x="382" y="5"/>
                  </a:lnTo>
                  <a:lnTo>
                    <a:pt x="360" y="9"/>
                  </a:lnTo>
                  <a:lnTo>
                    <a:pt x="339" y="13"/>
                  </a:lnTo>
                  <a:lnTo>
                    <a:pt x="316" y="20"/>
                  </a:lnTo>
                  <a:lnTo>
                    <a:pt x="296" y="26"/>
                  </a:lnTo>
                  <a:lnTo>
                    <a:pt x="275" y="36"/>
                  </a:lnTo>
                  <a:lnTo>
                    <a:pt x="255" y="43"/>
                  </a:lnTo>
                  <a:lnTo>
                    <a:pt x="236" y="54"/>
                  </a:lnTo>
                  <a:lnTo>
                    <a:pt x="217" y="65"/>
                  </a:lnTo>
                  <a:lnTo>
                    <a:pt x="198" y="77"/>
                  </a:lnTo>
                  <a:lnTo>
                    <a:pt x="181" y="88"/>
                  </a:lnTo>
                  <a:lnTo>
                    <a:pt x="164" y="102"/>
                  </a:lnTo>
                  <a:lnTo>
                    <a:pt x="148" y="116"/>
                  </a:lnTo>
                  <a:lnTo>
                    <a:pt x="132" y="131"/>
                  </a:lnTo>
                  <a:lnTo>
                    <a:pt x="118" y="147"/>
                  </a:lnTo>
                  <a:lnTo>
                    <a:pt x="103" y="164"/>
                  </a:lnTo>
                  <a:lnTo>
                    <a:pt x="90" y="180"/>
                  </a:lnTo>
                  <a:lnTo>
                    <a:pt x="78" y="198"/>
                  </a:lnTo>
                  <a:lnTo>
                    <a:pt x="66" y="217"/>
                  </a:lnTo>
                  <a:lnTo>
                    <a:pt x="54" y="235"/>
                  </a:lnTo>
                  <a:lnTo>
                    <a:pt x="45" y="254"/>
                  </a:lnTo>
                  <a:lnTo>
                    <a:pt x="36" y="275"/>
                  </a:lnTo>
                  <a:lnTo>
                    <a:pt x="28" y="295"/>
                  </a:lnTo>
                  <a:lnTo>
                    <a:pt x="21" y="316"/>
                  </a:lnTo>
                  <a:lnTo>
                    <a:pt x="14" y="337"/>
                  </a:lnTo>
                  <a:lnTo>
                    <a:pt x="9" y="358"/>
                  </a:lnTo>
                  <a:lnTo>
                    <a:pt x="5" y="381"/>
                  </a:lnTo>
                  <a:lnTo>
                    <a:pt x="3" y="403"/>
                  </a:lnTo>
                  <a:lnTo>
                    <a:pt x="1" y="426"/>
                  </a:lnTo>
                  <a:lnTo>
                    <a:pt x="0" y="450"/>
                  </a:lnTo>
                  <a:lnTo>
                    <a:pt x="0" y="450"/>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4" name="Freeform 33"/>
            <p:cNvSpPr/>
            <p:nvPr/>
          </p:nvSpPr>
          <p:spPr bwMode="auto">
            <a:xfrm>
              <a:off x="11181398" y="6792912"/>
              <a:ext cx="358775" cy="357188"/>
            </a:xfrm>
            <a:custGeom>
              <a:avLst/>
              <a:gdLst>
                <a:gd name="T0" fmla="*/ 1 w 901"/>
                <a:gd name="T1" fmla="*/ 473 h 900"/>
                <a:gd name="T2" fmla="*/ 9 w 901"/>
                <a:gd name="T3" fmla="*/ 540 h 900"/>
                <a:gd name="T4" fmla="*/ 27 w 901"/>
                <a:gd name="T5" fmla="*/ 605 h 900"/>
                <a:gd name="T6" fmla="*/ 54 w 901"/>
                <a:gd name="T7" fmla="*/ 665 h 900"/>
                <a:gd name="T8" fmla="*/ 90 w 901"/>
                <a:gd name="T9" fmla="*/ 719 h 900"/>
                <a:gd name="T10" fmla="*/ 132 w 901"/>
                <a:gd name="T11" fmla="*/ 768 h 900"/>
                <a:gd name="T12" fmla="*/ 181 w 901"/>
                <a:gd name="T13" fmla="*/ 810 h 900"/>
                <a:gd name="T14" fmla="*/ 235 w 901"/>
                <a:gd name="T15" fmla="*/ 846 h 900"/>
                <a:gd name="T16" fmla="*/ 295 w 901"/>
                <a:gd name="T17" fmla="*/ 872 h 900"/>
                <a:gd name="T18" fmla="*/ 359 w 901"/>
                <a:gd name="T19" fmla="*/ 891 h 900"/>
                <a:gd name="T20" fmla="*/ 427 w 901"/>
                <a:gd name="T21" fmla="*/ 899 h 900"/>
                <a:gd name="T22" fmla="*/ 473 w 901"/>
                <a:gd name="T23" fmla="*/ 899 h 900"/>
                <a:gd name="T24" fmla="*/ 541 w 901"/>
                <a:gd name="T25" fmla="*/ 891 h 900"/>
                <a:gd name="T26" fmla="*/ 604 w 901"/>
                <a:gd name="T27" fmla="*/ 872 h 900"/>
                <a:gd name="T28" fmla="*/ 664 w 901"/>
                <a:gd name="T29" fmla="*/ 846 h 900"/>
                <a:gd name="T30" fmla="*/ 719 w 901"/>
                <a:gd name="T31" fmla="*/ 810 h 900"/>
                <a:gd name="T32" fmla="*/ 768 w 901"/>
                <a:gd name="T33" fmla="*/ 768 h 900"/>
                <a:gd name="T34" fmla="*/ 811 w 901"/>
                <a:gd name="T35" fmla="*/ 719 h 900"/>
                <a:gd name="T36" fmla="*/ 845 w 901"/>
                <a:gd name="T37" fmla="*/ 665 h 900"/>
                <a:gd name="T38" fmla="*/ 873 w 901"/>
                <a:gd name="T39" fmla="*/ 605 h 900"/>
                <a:gd name="T40" fmla="*/ 891 w 901"/>
                <a:gd name="T41" fmla="*/ 540 h 900"/>
                <a:gd name="T42" fmla="*/ 899 w 901"/>
                <a:gd name="T43" fmla="*/ 473 h 900"/>
                <a:gd name="T44" fmla="*/ 899 w 901"/>
                <a:gd name="T45" fmla="*/ 426 h 900"/>
                <a:gd name="T46" fmla="*/ 891 w 901"/>
                <a:gd name="T47" fmla="*/ 359 h 900"/>
                <a:gd name="T48" fmla="*/ 873 w 901"/>
                <a:gd name="T49" fmla="*/ 295 h 900"/>
                <a:gd name="T50" fmla="*/ 845 w 901"/>
                <a:gd name="T51" fmla="*/ 236 h 900"/>
                <a:gd name="T52" fmla="*/ 811 w 901"/>
                <a:gd name="T53" fmla="*/ 180 h 900"/>
                <a:gd name="T54" fmla="*/ 768 w 901"/>
                <a:gd name="T55" fmla="*/ 131 h 900"/>
                <a:gd name="T56" fmla="*/ 719 w 901"/>
                <a:gd name="T57" fmla="*/ 89 h 900"/>
                <a:gd name="T58" fmla="*/ 664 w 901"/>
                <a:gd name="T59" fmla="*/ 54 h 900"/>
                <a:gd name="T60" fmla="*/ 604 w 901"/>
                <a:gd name="T61" fmla="*/ 27 h 900"/>
                <a:gd name="T62" fmla="*/ 541 w 901"/>
                <a:gd name="T63" fmla="*/ 8 h 900"/>
                <a:gd name="T64" fmla="*/ 473 w 901"/>
                <a:gd name="T65" fmla="*/ 0 h 900"/>
                <a:gd name="T66" fmla="*/ 427 w 901"/>
                <a:gd name="T67" fmla="*/ 0 h 900"/>
                <a:gd name="T68" fmla="*/ 359 w 901"/>
                <a:gd name="T69" fmla="*/ 8 h 900"/>
                <a:gd name="T70" fmla="*/ 295 w 901"/>
                <a:gd name="T71" fmla="*/ 27 h 900"/>
                <a:gd name="T72" fmla="*/ 235 w 901"/>
                <a:gd name="T73" fmla="*/ 54 h 900"/>
                <a:gd name="T74" fmla="*/ 181 w 901"/>
                <a:gd name="T75" fmla="*/ 89 h 900"/>
                <a:gd name="T76" fmla="*/ 132 w 901"/>
                <a:gd name="T77" fmla="*/ 131 h 900"/>
                <a:gd name="T78" fmla="*/ 90 w 901"/>
                <a:gd name="T79" fmla="*/ 180 h 900"/>
                <a:gd name="T80" fmla="*/ 54 w 901"/>
                <a:gd name="T81" fmla="*/ 236 h 900"/>
                <a:gd name="T82" fmla="*/ 27 w 901"/>
                <a:gd name="T83" fmla="*/ 295 h 900"/>
                <a:gd name="T84" fmla="*/ 9 w 901"/>
                <a:gd name="T85" fmla="*/ 359 h 900"/>
                <a:gd name="T86" fmla="*/ 1 w 901"/>
                <a:gd name="T87" fmla="*/ 426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1" h="900">
                  <a:moveTo>
                    <a:pt x="0" y="450"/>
                  </a:moveTo>
                  <a:lnTo>
                    <a:pt x="0" y="450"/>
                  </a:lnTo>
                  <a:lnTo>
                    <a:pt x="1" y="473"/>
                  </a:lnTo>
                  <a:lnTo>
                    <a:pt x="2" y="497"/>
                  </a:lnTo>
                  <a:lnTo>
                    <a:pt x="5" y="519"/>
                  </a:lnTo>
                  <a:lnTo>
                    <a:pt x="9" y="540"/>
                  </a:lnTo>
                  <a:lnTo>
                    <a:pt x="14" y="563"/>
                  </a:lnTo>
                  <a:lnTo>
                    <a:pt x="19" y="584"/>
                  </a:lnTo>
                  <a:lnTo>
                    <a:pt x="27" y="605"/>
                  </a:lnTo>
                  <a:lnTo>
                    <a:pt x="35" y="625"/>
                  </a:lnTo>
                  <a:lnTo>
                    <a:pt x="45" y="645"/>
                  </a:lnTo>
                  <a:lnTo>
                    <a:pt x="54" y="665"/>
                  </a:lnTo>
                  <a:lnTo>
                    <a:pt x="64" y="683"/>
                  </a:lnTo>
                  <a:lnTo>
                    <a:pt x="76" y="702"/>
                  </a:lnTo>
                  <a:lnTo>
                    <a:pt x="90" y="719"/>
                  </a:lnTo>
                  <a:lnTo>
                    <a:pt x="103" y="736"/>
                  </a:lnTo>
                  <a:lnTo>
                    <a:pt x="116" y="752"/>
                  </a:lnTo>
                  <a:lnTo>
                    <a:pt x="132" y="768"/>
                  </a:lnTo>
                  <a:lnTo>
                    <a:pt x="148" y="784"/>
                  </a:lnTo>
                  <a:lnTo>
                    <a:pt x="164" y="797"/>
                  </a:lnTo>
                  <a:lnTo>
                    <a:pt x="181" y="810"/>
                  </a:lnTo>
                  <a:lnTo>
                    <a:pt x="198" y="823"/>
                  </a:lnTo>
                  <a:lnTo>
                    <a:pt x="217" y="835"/>
                  </a:lnTo>
                  <a:lnTo>
                    <a:pt x="235" y="846"/>
                  </a:lnTo>
                  <a:lnTo>
                    <a:pt x="255" y="855"/>
                  </a:lnTo>
                  <a:lnTo>
                    <a:pt x="275" y="864"/>
                  </a:lnTo>
                  <a:lnTo>
                    <a:pt x="295" y="872"/>
                  </a:lnTo>
                  <a:lnTo>
                    <a:pt x="316" y="880"/>
                  </a:lnTo>
                  <a:lnTo>
                    <a:pt x="337" y="886"/>
                  </a:lnTo>
                  <a:lnTo>
                    <a:pt x="359" y="891"/>
                  </a:lnTo>
                  <a:lnTo>
                    <a:pt x="382" y="895"/>
                  </a:lnTo>
                  <a:lnTo>
                    <a:pt x="404" y="898"/>
                  </a:lnTo>
                  <a:lnTo>
                    <a:pt x="427" y="899"/>
                  </a:lnTo>
                  <a:lnTo>
                    <a:pt x="449" y="900"/>
                  </a:lnTo>
                  <a:lnTo>
                    <a:pt x="449" y="900"/>
                  </a:lnTo>
                  <a:lnTo>
                    <a:pt x="473" y="899"/>
                  </a:lnTo>
                  <a:lnTo>
                    <a:pt x="496" y="898"/>
                  </a:lnTo>
                  <a:lnTo>
                    <a:pt x="518" y="895"/>
                  </a:lnTo>
                  <a:lnTo>
                    <a:pt x="541" y="891"/>
                  </a:lnTo>
                  <a:lnTo>
                    <a:pt x="562" y="886"/>
                  </a:lnTo>
                  <a:lnTo>
                    <a:pt x="583" y="880"/>
                  </a:lnTo>
                  <a:lnTo>
                    <a:pt x="604" y="872"/>
                  </a:lnTo>
                  <a:lnTo>
                    <a:pt x="625" y="864"/>
                  </a:lnTo>
                  <a:lnTo>
                    <a:pt x="645" y="855"/>
                  </a:lnTo>
                  <a:lnTo>
                    <a:pt x="664" y="846"/>
                  </a:lnTo>
                  <a:lnTo>
                    <a:pt x="684" y="835"/>
                  </a:lnTo>
                  <a:lnTo>
                    <a:pt x="702" y="823"/>
                  </a:lnTo>
                  <a:lnTo>
                    <a:pt x="719" y="810"/>
                  </a:lnTo>
                  <a:lnTo>
                    <a:pt x="737" y="797"/>
                  </a:lnTo>
                  <a:lnTo>
                    <a:pt x="753" y="784"/>
                  </a:lnTo>
                  <a:lnTo>
                    <a:pt x="768" y="768"/>
                  </a:lnTo>
                  <a:lnTo>
                    <a:pt x="783" y="752"/>
                  </a:lnTo>
                  <a:lnTo>
                    <a:pt x="798" y="736"/>
                  </a:lnTo>
                  <a:lnTo>
                    <a:pt x="811" y="719"/>
                  </a:lnTo>
                  <a:lnTo>
                    <a:pt x="823" y="702"/>
                  </a:lnTo>
                  <a:lnTo>
                    <a:pt x="835" y="683"/>
                  </a:lnTo>
                  <a:lnTo>
                    <a:pt x="845" y="665"/>
                  </a:lnTo>
                  <a:lnTo>
                    <a:pt x="856" y="645"/>
                  </a:lnTo>
                  <a:lnTo>
                    <a:pt x="865" y="625"/>
                  </a:lnTo>
                  <a:lnTo>
                    <a:pt x="873" y="605"/>
                  </a:lnTo>
                  <a:lnTo>
                    <a:pt x="880" y="584"/>
                  </a:lnTo>
                  <a:lnTo>
                    <a:pt x="886" y="563"/>
                  </a:lnTo>
                  <a:lnTo>
                    <a:pt x="891" y="540"/>
                  </a:lnTo>
                  <a:lnTo>
                    <a:pt x="895" y="519"/>
                  </a:lnTo>
                  <a:lnTo>
                    <a:pt x="898" y="497"/>
                  </a:lnTo>
                  <a:lnTo>
                    <a:pt x="899" y="473"/>
                  </a:lnTo>
                  <a:lnTo>
                    <a:pt x="901" y="450"/>
                  </a:lnTo>
                  <a:lnTo>
                    <a:pt x="901" y="450"/>
                  </a:lnTo>
                  <a:lnTo>
                    <a:pt x="899" y="426"/>
                  </a:lnTo>
                  <a:lnTo>
                    <a:pt x="898" y="404"/>
                  </a:lnTo>
                  <a:lnTo>
                    <a:pt x="895" y="381"/>
                  </a:lnTo>
                  <a:lnTo>
                    <a:pt x="891" y="359"/>
                  </a:lnTo>
                  <a:lnTo>
                    <a:pt x="886" y="338"/>
                  </a:lnTo>
                  <a:lnTo>
                    <a:pt x="880" y="317"/>
                  </a:lnTo>
                  <a:lnTo>
                    <a:pt x="873" y="295"/>
                  </a:lnTo>
                  <a:lnTo>
                    <a:pt x="865" y="274"/>
                  </a:lnTo>
                  <a:lnTo>
                    <a:pt x="856" y="254"/>
                  </a:lnTo>
                  <a:lnTo>
                    <a:pt x="845" y="236"/>
                  </a:lnTo>
                  <a:lnTo>
                    <a:pt x="835" y="216"/>
                  </a:lnTo>
                  <a:lnTo>
                    <a:pt x="823" y="199"/>
                  </a:lnTo>
                  <a:lnTo>
                    <a:pt x="811" y="180"/>
                  </a:lnTo>
                  <a:lnTo>
                    <a:pt x="798" y="163"/>
                  </a:lnTo>
                  <a:lnTo>
                    <a:pt x="783" y="147"/>
                  </a:lnTo>
                  <a:lnTo>
                    <a:pt x="768" y="131"/>
                  </a:lnTo>
                  <a:lnTo>
                    <a:pt x="753" y="117"/>
                  </a:lnTo>
                  <a:lnTo>
                    <a:pt x="737" y="102"/>
                  </a:lnTo>
                  <a:lnTo>
                    <a:pt x="719" y="89"/>
                  </a:lnTo>
                  <a:lnTo>
                    <a:pt x="702" y="77"/>
                  </a:lnTo>
                  <a:lnTo>
                    <a:pt x="684" y="65"/>
                  </a:lnTo>
                  <a:lnTo>
                    <a:pt x="664" y="54"/>
                  </a:lnTo>
                  <a:lnTo>
                    <a:pt x="645" y="44"/>
                  </a:lnTo>
                  <a:lnTo>
                    <a:pt x="625" y="35"/>
                  </a:lnTo>
                  <a:lnTo>
                    <a:pt x="604" y="27"/>
                  </a:lnTo>
                  <a:lnTo>
                    <a:pt x="583" y="20"/>
                  </a:lnTo>
                  <a:lnTo>
                    <a:pt x="562" y="13"/>
                  </a:lnTo>
                  <a:lnTo>
                    <a:pt x="541" y="8"/>
                  </a:lnTo>
                  <a:lnTo>
                    <a:pt x="518" y="4"/>
                  </a:lnTo>
                  <a:lnTo>
                    <a:pt x="496" y="2"/>
                  </a:lnTo>
                  <a:lnTo>
                    <a:pt x="473" y="0"/>
                  </a:lnTo>
                  <a:lnTo>
                    <a:pt x="449" y="0"/>
                  </a:lnTo>
                  <a:lnTo>
                    <a:pt x="449" y="0"/>
                  </a:lnTo>
                  <a:lnTo>
                    <a:pt x="427" y="0"/>
                  </a:lnTo>
                  <a:lnTo>
                    <a:pt x="404" y="2"/>
                  </a:lnTo>
                  <a:lnTo>
                    <a:pt x="382" y="4"/>
                  </a:lnTo>
                  <a:lnTo>
                    <a:pt x="359" y="8"/>
                  </a:lnTo>
                  <a:lnTo>
                    <a:pt x="337" y="13"/>
                  </a:lnTo>
                  <a:lnTo>
                    <a:pt x="316" y="20"/>
                  </a:lnTo>
                  <a:lnTo>
                    <a:pt x="295" y="27"/>
                  </a:lnTo>
                  <a:lnTo>
                    <a:pt x="275" y="35"/>
                  </a:lnTo>
                  <a:lnTo>
                    <a:pt x="255" y="44"/>
                  </a:lnTo>
                  <a:lnTo>
                    <a:pt x="235" y="54"/>
                  </a:lnTo>
                  <a:lnTo>
                    <a:pt x="217" y="65"/>
                  </a:lnTo>
                  <a:lnTo>
                    <a:pt x="198" y="77"/>
                  </a:lnTo>
                  <a:lnTo>
                    <a:pt x="181" y="89"/>
                  </a:lnTo>
                  <a:lnTo>
                    <a:pt x="164" y="102"/>
                  </a:lnTo>
                  <a:lnTo>
                    <a:pt x="148" y="117"/>
                  </a:lnTo>
                  <a:lnTo>
                    <a:pt x="132" y="131"/>
                  </a:lnTo>
                  <a:lnTo>
                    <a:pt x="116" y="147"/>
                  </a:lnTo>
                  <a:lnTo>
                    <a:pt x="103" y="163"/>
                  </a:lnTo>
                  <a:lnTo>
                    <a:pt x="90" y="180"/>
                  </a:lnTo>
                  <a:lnTo>
                    <a:pt x="76" y="199"/>
                  </a:lnTo>
                  <a:lnTo>
                    <a:pt x="64" y="216"/>
                  </a:lnTo>
                  <a:lnTo>
                    <a:pt x="54" y="236"/>
                  </a:lnTo>
                  <a:lnTo>
                    <a:pt x="45" y="254"/>
                  </a:lnTo>
                  <a:lnTo>
                    <a:pt x="35" y="274"/>
                  </a:lnTo>
                  <a:lnTo>
                    <a:pt x="27" y="295"/>
                  </a:lnTo>
                  <a:lnTo>
                    <a:pt x="19" y="317"/>
                  </a:lnTo>
                  <a:lnTo>
                    <a:pt x="14" y="338"/>
                  </a:lnTo>
                  <a:lnTo>
                    <a:pt x="9" y="359"/>
                  </a:lnTo>
                  <a:lnTo>
                    <a:pt x="5" y="381"/>
                  </a:lnTo>
                  <a:lnTo>
                    <a:pt x="2" y="404"/>
                  </a:lnTo>
                  <a:lnTo>
                    <a:pt x="1" y="426"/>
                  </a:lnTo>
                  <a:lnTo>
                    <a:pt x="0" y="450"/>
                  </a:lnTo>
                  <a:lnTo>
                    <a:pt x="0" y="450"/>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5" name="Freeform 34"/>
            <p:cNvSpPr/>
            <p:nvPr/>
          </p:nvSpPr>
          <p:spPr bwMode="auto">
            <a:xfrm>
              <a:off x="7393623" y="3505200"/>
              <a:ext cx="357188" cy="357188"/>
            </a:xfrm>
            <a:custGeom>
              <a:avLst/>
              <a:gdLst>
                <a:gd name="T0" fmla="*/ 0 w 900"/>
                <a:gd name="T1" fmla="*/ 474 h 902"/>
                <a:gd name="T2" fmla="*/ 9 w 900"/>
                <a:gd name="T3" fmla="*/ 542 h 902"/>
                <a:gd name="T4" fmla="*/ 27 w 900"/>
                <a:gd name="T5" fmla="*/ 606 h 902"/>
                <a:gd name="T6" fmla="*/ 54 w 900"/>
                <a:gd name="T7" fmla="*/ 666 h 902"/>
                <a:gd name="T8" fmla="*/ 89 w 900"/>
                <a:gd name="T9" fmla="*/ 720 h 902"/>
                <a:gd name="T10" fmla="*/ 131 w 900"/>
                <a:gd name="T11" fmla="*/ 769 h 902"/>
                <a:gd name="T12" fmla="*/ 180 w 900"/>
                <a:gd name="T13" fmla="*/ 812 h 902"/>
                <a:gd name="T14" fmla="*/ 236 w 900"/>
                <a:gd name="T15" fmla="*/ 847 h 902"/>
                <a:gd name="T16" fmla="*/ 295 w 900"/>
                <a:gd name="T17" fmla="*/ 874 h 902"/>
                <a:gd name="T18" fmla="*/ 359 w 900"/>
                <a:gd name="T19" fmla="*/ 892 h 902"/>
                <a:gd name="T20" fmla="*/ 428 w 900"/>
                <a:gd name="T21" fmla="*/ 900 h 902"/>
                <a:gd name="T22" fmla="*/ 474 w 900"/>
                <a:gd name="T23" fmla="*/ 900 h 902"/>
                <a:gd name="T24" fmla="*/ 541 w 900"/>
                <a:gd name="T25" fmla="*/ 892 h 902"/>
                <a:gd name="T26" fmla="*/ 605 w 900"/>
                <a:gd name="T27" fmla="*/ 874 h 902"/>
                <a:gd name="T28" fmla="*/ 665 w 900"/>
                <a:gd name="T29" fmla="*/ 847 h 902"/>
                <a:gd name="T30" fmla="*/ 720 w 900"/>
                <a:gd name="T31" fmla="*/ 812 h 902"/>
                <a:gd name="T32" fmla="*/ 769 w 900"/>
                <a:gd name="T33" fmla="*/ 769 h 902"/>
                <a:gd name="T34" fmla="*/ 811 w 900"/>
                <a:gd name="T35" fmla="*/ 720 h 902"/>
                <a:gd name="T36" fmla="*/ 846 w 900"/>
                <a:gd name="T37" fmla="*/ 666 h 902"/>
                <a:gd name="T38" fmla="*/ 874 w 900"/>
                <a:gd name="T39" fmla="*/ 606 h 902"/>
                <a:gd name="T40" fmla="*/ 891 w 900"/>
                <a:gd name="T41" fmla="*/ 542 h 902"/>
                <a:gd name="T42" fmla="*/ 900 w 900"/>
                <a:gd name="T43" fmla="*/ 474 h 902"/>
                <a:gd name="T44" fmla="*/ 900 w 900"/>
                <a:gd name="T45" fmla="*/ 428 h 902"/>
                <a:gd name="T46" fmla="*/ 891 w 900"/>
                <a:gd name="T47" fmla="*/ 360 h 902"/>
                <a:gd name="T48" fmla="*/ 874 w 900"/>
                <a:gd name="T49" fmla="*/ 297 h 902"/>
                <a:gd name="T50" fmla="*/ 846 w 900"/>
                <a:gd name="T51" fmla="*/ 236 h 902"/>
                <a:gd name="T52" fmla="*/ 811 w 900"/>
                <a:gd name="T53" fmla="*/ 182 h 902"/>
                <a:gd name="T54" fmla="*/ 769 w 900"/>
                <a:gd name="T55" fmla="*/ 133 h 902"/>
                <a:gd name="T56" fmla="*/ 720 w 900"/>
                <a:gd name="T57" fmla="*/ 90 h 902"/>
                <a:gd name="T58" fmla="*/ 665 w 900"/>
                <a:gd name="T59" fmla="*/ 55 h 902"/>
                <a:gd name="T60" fmla="*/ 605 w 900"/>
                <a:gd name="T61" fmla="*/ 28 h 902"/>
                <a:gd name="T62" fmla="*/ 541 w 900"/>
                <a:gd name="T63" fmla="*/ 10 h 902"/>
                <a:gd name="T64" fmla="*/ 474 w 900"/>
                <a:gd name="T65" fmla="*/ 2 h 902"/>
                <a:gd name="T66" fmla="*/ 428 w 900"/>
                <a:gd name="T67" fmla="*/ 2 h 902"/>
                <a:gd name="T68" fmla="*/ 359 w 900"/>
                <a:gd name="T69" fmla="*/ 10 h 902"/>
                <a:gd name="T70" fmla="*/ 295 w 900"/>
                <a:gd name="T71" fmla="*/ 28 h 902"/>
                <a:gd name="T72" fmla="*/ 236 w 900"/>
                <a:gd name="T73" fmla="*/ 55 h 902"/>
                <a:gd name="T74" fmla="*/ 180 w 900"/>
                <a:gd name="T75" fmla="*/ 90 h 902"/>
                <a:gd name="T76" fmla="*/ 131 w 900"/>
                <a:gd name="T77" fmla="*/ 133 h 902"/>
                <a:gd name="T78" fmla="*/ 89 w 900"/>
                <a:gd name="T79" fmla="*/ 182 h 902"/>
                <a:gd name="T80" fmla="*/ 54 w 900"/>
                <a:gd name="T81" fmla="*/ 236 h 902"/>
                <a:gd name="T82" fmla="*/ 27 w 900"/>
                <a:gd name="T83" fmla="*/ 297 h 902"/>
                <a:gd name="T84" fmla="*/ 9 w 900"/>
                <a:gd name="T85" fmla="*/ 360 h 902"/>
                <a:gd name="T86" fmla="*/ 0 w 900"/>
                <a:gd name="T87" fmla="*/ 428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0" h="902">
                  <a:moveTo>
                    <a:pt x="0" y="452"/>
                  </a:moveTo>
                  <a:lnTo>
                    <a:pt x="0" y="452"/>
                  </a:lnTo>
                  <a:lnTo>
                    <a:pt x="0" y="474"/>
                  </a:lnTo>
                  <a:lnTo>
                    <a:pt x="3" y="497"/>
                  </a:lnTo>
                  <a:lnTo>
                    <a:pt x="5" y="519"/>
                  </a:lnTo>
                  <a:lnTo>
                    <a:pt x="9" y="542"/>
                  </a:lnTo>
                  <a:lnTo>
                    <a:pt x="15" y="564"/>
                  </a:lnTo>
                  <a:lnTo>
                    <a:pt x="20" y="585"/>
                  </a:lnTo>
                  <a:lnTo>
                    <a:pt x="27" y="606"/>
                  </a:lnTo>
                  <a:lnTo>
                    <a:pt x="36" y="626"/>
                  </a:lnTo>
                  <a:lnTo>
                    <a:pt x="44" y="646"/>
                  </a:lnTo>
                  <a:lnTo>
                    <a:pt x="54" y="666"/>
                  </a:lnTo>
                  <a:lnTo>
                    <a:pt x="65" y="685"/>
                  </a:lnTo>
                  <a:lnTo>
                    <a:pt x="77" y="703"/>
                  </a:lnTo>
                  <a:lnTo>
                    <a:pt x="89" y="720"/>
                  </a:lnTo>
                  <a:lnTo>
                    <a:pt x="102" y="738"/>
                  </a:lnTo>
                  <a:lnTo>
                    <a:pt x="117" y="753"/>
                  </a:lnTo>
                  <a:lnTo>
                    <a:pt x="131" y="769"/>
                  </a:lnTo>
                  <a:lnTo>
                    <a:pt x="147" y="784"/>
                  </a:lnTo>
                  <a:lnTo>
                    <a:pt x="164" y="798"/>
                  </a:lnTo>
                  <a:lnTo>
                    <a:pt x="180" y="812"/>
                  </a:lnTo>
                  <a:lnTo>
                    <a:pt x="199" y="825"/>
                  </a:lnTo>
                  <a:lnTo>
                    <a:pt x="217" y="837"/>
                  </a:lnTo>
                  <a:lnTo>
                    <a:pt x="236" y="847"/>
                  </a:lnTo>
                  <a:lnTo>
                    <a:pt x="256" y="857"/>
                  </a:lnTo>
                  <a:lnTo>
                    <a:pt x="275" y="866"/>
                  </a:lnTo>
                  <a:lnTo>
                    <a:pt x="295" y="874"/>
                  </a:lnTo>
                  <a:lnTo>
                    <a:pt x="316" y="882"/>
                  </a:lnTo>
                  <a:lnTo>
                    <a:pt x="338" y="887"/>
                  </a:lnTo>
                  <a:lnTo>
                    <a:pt x="359" y="892"/>
                  </a:lnTo>
                  <a:lnTo>
                    <a:pt x="381" y="896"/>
                  </a:lnTo>
                  <a:lnTo>
                    <a:pt x="404" y="899"/>
                  </a:lnTo>
                  <a:lnTo>
                    <a:pt x="428" y="900"/>
                  </a:lnTo>
                  <a:lnTo>
                    <a:pt x="450" y="902"/>
                  </a:lnTo>
                  <a:lnTo>
                    <a:pt x="450" y="902"/>
                  </a:lnTo>
                  <a:lnTo>
                    <a:pt x="474" y="900"/>
                  </a:lnTo>
                  <a:lnTo>
                    <a:pt x="496" y="899"/>
                  </a:lnTo>
                  <a:lnTo>
                    <a:pt x="519" y="896"/>
                  </a:lnTo>
                  <a:lnTo>
                    <a:pt x="541" y="892"/>
                  </a:lnTo>
                  <a:lnTo>
                    <a:pt x="563" y="887"/>
                  </a:lnTo>
                  <a:lnTo>
                    <a:pt x="584" y="882"/>
                  </a:lnTo>
                  <a:lnTo>
                    <a:pt x="605" y="874"/>
                  </a:lnTo>
                  <a:lnTo>
                    <a:pt x="625" y="866"/>
                  </a:lnTo>
                  <a:lnTo>
                    <a:pt x="646" y="857"/>
                  </a:lnTo>
                  <a:lnTo>
                    <a:pt x="665" y="847"/>
                  </a:lnTo>
                  <a:lnTo>
                    <a:pt x="683" y="837"/>
                  </a:lnTo>
                  <a:lnTo>
                    <a:pt x="702" y="825"/>
                  </a:lnTo>
                  <a:lnTo>
                    <a:pt x="720" y="812"/>
                  </a:lnTo>
                  <a:lnTo>
                    <a:pt x="736" y="798"/>
                  </a:lnTo>
                  <a:lnTo>
                    <a:pt x="753" y="784"/>
                  </a:lnTo>
                  <a:lnTo>
                    <a:pt x="769" y="769"/>
                  </a:lnTo>
                  <a:lnTo>
                    <a:pt x="784" y="753"/>
                  </a:lnTo>
                  <a:lnTo>
                    <a:pt x="798" y="738"/>
                  </a:lnTo>
                  <a:lnTo>
                    <a:pt x="811" y="720"/>
                  </a:lnTo>
                  <a:lnTo>
                    <a:pt x="823" y="703"/>
                  </a:lnTo>
                  <a:lnTo>
                    <a:pt x="835" y="685"/>
                  </a:lnTo>
                  <a:lnTo>
                    <a:pt x="846" y="666"/>
                  </a:lnTo>
                  <a:lnTo>
                    <a:pt x="856" y="646"/>
                  </a:lnTo>
                  <a:lnTo>
                    <a:pt x="864" y="626"/>
                  </a:lnTo>
                  <a:lnTo>
                    <a:pt x="874" y="606"/>
                  </a:lnTo>
                  <a:lnTo>
                    <a:pt x="880" y="585"/>
                  </a:lnTo>
                  <a:lnTo>
                    <a:pt x="887" y="564"/>
                  </a:lnTo>
                  <a:lnTo>
                    <a:pt x="891" y="542"/>
                  </a:lnTo>
                  <a:lnTo>
                    <a:pt x="895" y="519"/>
                  </a:lnTo>
                  <a:lnTo>
                    <a:pt x="897" y="497"/>
                  </a:lnTo>
                  <a:lnTo>
                    <a:pt x="900" y="474"/>
                  </a:lnTo>
                  <a:lnTo>
                    <a:pt x="900" y="452"/>
                  </a:lnTo>
                  <a:lnTo>
                    <a:pt x="900" y="452"/>
                  </a:lnTo>
                  <a:lnTo>
                    <a:pt x="900" y="428"/>
                  </a:lnTo>
                  <a:lnTo>
                    <a:pt x="897" y="405"/>
                  </a:lnTo>
                  <a:lnTo>
                    <a:pt x="895" y="383"/>
                  </a:lnTo>
                  <a:lnTo>
                    <a:pt x="891" y="360"/>
                  </a:lnTo>
                  <a:lnTo>
                    <a:pt x="887" y="339"/>
                  </a:lnTo>
                  <a:lnTo>
                    <a:pt x="880" y="317"/>
                  </a:lnTo>
                  <a:lnTo>
                    <a:pt x="874" y="297"/>
                  </a:lnTo>
                  <a:lnTo>
                    <a:pt x="864" y="276"/>
                  </a:lnTo>
                  <a:lnTo>
                    <a:pt x="856" y="256"/>
                  </a:lnTo>
                  <a:lnTo>
                    <a:pt x="846" y="236"/>
                  </a:lnTo>
                  <a:lnTo>
                    <a:pt x="835" y="217"/>
                  </a:lnTo>
                  <a:lnTo>
                    <a:pt x="823" y="199"/>
                  </a:lnTo>
                  <a:lnTo>
                    <a:pt x="811" y="182"/>
                  </a:lnTo>
                  <a:lnTo>
                    <a:pt x="798" y="164"/>
                  </a:lnTo>
                  <a:lnTo>
                    <a:pt x="784" y="149"/>
                  </a:lnTo>
                  <a:lnTo>
                    <a:pt x="769" y="133"/>
                  </a:lnTo>
                  <a:lnTo>
                    <a:pt x="753" y="118"/>
                  </a:lnTo>
                  <a:lnTo>
                    <a:pt x="736" y="104"/>
                  </a:lnTo>
                  <a:lnTo>
                    <a:pt x="720" y="90"/>
                  </a:lnTo>
                  <a:lnTo>
                    <a:pt x="702" y="78"/>
                  </a:lnTo>
                  <a:lnTo>
                    <a:pt x="683" y="66"/>
                  </a:lnTo>
                  <a:lnTo>
                    <a:pt x="665" y="55"/>
                  </a:lnTo>
                  <a:lnTo>
                    <a:pt x="646" y="45"/>
                  </a:lnTo>
                  <a:lnTo>
                    <a:pt x="625" y="36"/>
                  </a:lnTo>
                  <a:lnTo>
                    <a:pt x="605" y="28"/>
                  </a:lnTo>
                  <a:lnTo>
                    <a:pt x="584" y="21"/>
                  </a:lnTo>
                  <a:lnTo>
                    <a:pt x="563" y="15"/>
                  </a:lnTo>
                  <a:lnTo>
                    <a:pt x="541" y="10"/>
                  </a:lnTo>
                  <a:lnTo>
                    <a:pt x="519" y="6"/>
                  </a:lnTo>
                  <a:lnTo>
                    <a:pt x="496" y="3"/>
                  </a:lnTo>
                  <a:lnTo>
                    <a:pt x="474" y="2"/>
                  </a:lnTo>
                  <a:lnTo>
                    <a:pt x="450" y="0"/>
                  </a:lnTo>
                  <a:lnTo>
                    <a:pt x="450" y="0"/>
                  </a:lnTo>
                  <a:lnTo>
                    <a:pt x="428" y="2"/>
                  </a:lnTo>
                  <a:lnTo>
                    <a:pt x="404" y="3"/>
                  </a:lnTo>
                  <a:lnTo>
                    <a:pt x="381" y="6"/>
                  </a:lnTo>
                  <a:lnTo>
                    <a:pt x="359" y="10"/>
                  </a:lnTo>
                  <a:lnTo>
                    <a:pt x="338" y="15"/>
                  </a:lnTo>
                  <a:lnTo>
                    <a:pt x="316" y="21"/>
                  </a:lnTo>
                  <a:lnTo>
                    <a:pt x="295" y="28"/>
                  </a:lnTo>
                  <a:lnTo>
                    <a:pt x="275" y="36"/>
                  </a:lnTo>
                  <a:lnTo>
                    <a:pt x="256" y="45"/>
                  </a:lnTo>
                  <a:lnTo>
                    <a:pt x="236" y="55"/>
                  </a:lnTo>
                  <a:lnTo>
                    <a:pt x="217" y="66"/>
                  </a:lnTo>
                  <a:lnTo>
                    <a:pt x="199" y="78"/>
                  </a:lnTo>
                  <a:lnTo>
                    <a:pt x="180" y="90"/>
                  </a:lnTo>
                  <a:lnTo>
                    <a:pt x="164" y="104"/>
                  </a:lnTo>
                  <a:lnTo>
                    <a:pt x="147" y="118"/>
                  </a:lnTo>
                  <a:lnTo>
                    <a:pt x="131" y="133"/>
                  </a:lnTo>
                  <a:lnTo>
                    <a:pt x="117" y="149"/>
                  </a:lnTo>
                  <a:lnTo>
                    <a:pt x="102" y="164"/>
                  </a:lnTo>
                  <a:lnTo>
                    <a:pt x="89" y="182"/>
                  </a:lnTo>
                  <a:lnTo>
                    <a:pt x="77" y="199"/>
                  </a:lnTo>
                  <a:lnTo>
                    <a:pt x="65" y="217"/>
                  </a:lnTo>
                  <a:lnTo>
                    <a:pt x="54" y="236"/>
                  </a:lnTo>
                  <a:lnTo>
                    <a:pt x="44" y="256"/>
                  </a:lnTo>
                  <a:lnTo>
                    <a:pt x="36" y="276"/>
                  </a:lnTo>
                  <a:lnTo>
                    <a:pt x="27" y="297"/>
                  </a:lnTo>
                  <a:lnTo>
                    <a:pt x="20" y="317"/>
                  </a:lnTo>
                  <a:lnTo>
                    <a:pt x="15" y="339"/>
                  </a:lnTo>
                  <a:lnTo>
                    <a:pt x="9" y="360"/>
                  </a:lnTo>
                  <a:lnTo>
                    <a:pt x="5" y="383"/>
                  </a:lnTo>
                  <a:lnTo>
                    <a:pt x="3" y="405"/>
                  </a:lnTo>
                  <a:lnTo>
                    <a:pt x="0" y="428"/>
                  </a:lnTo>
                  <a:lnTo>
                    <a:pt x="0" y="452"/>
                  </a:lnTo>
                  <a:lnTo>
                    <a:pt x="0" y="452"/>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6" name="Freeform 35"/>
            <p:cNvSpPr/>
            <p:nvPr/>
          </p:nvSpPr>
          <p:spPr bwMode="auto">
            <a:xfrm>
              <a:off x="6296660" y="4384675"/>
              <a:ext cx="357188" cy="357188"/>
            </a:xfrm>
            <a:custGeom>
              <a:avLst/>
              <a:gdLst>
                <a:gd name="T0" fmla="*/ 0 w 900"/>
                <a:gd name="T1" fmla="*/ 473 h 901"/>
                <a:gd name="T2" fmla="*/ 9 w 900"/>
                <a:gd name="T3" fmla="*/ 541 h 901"/>
                <a:gd name="T4" fmla="*/ 27 w 900"/>
                <a:gd name="T5" fmla="*/ 606 h 901"/>
                <a:gd name="T6" fmla="*/ 54 w 900"/>
                <a:gd name="T7" fmla="*/ 665 h 901"/>
                <a:gd name="T8" fmla="*/ 90 w 900"/>
                <a:gd name="T9" fmla="*/ 720 h 901"/>
                <a:gd name="T10" fmla="*/ 132 w 900"/>
                <a:gd name="T11" fmla="*/ 769 h 901"/>
                <a:gd name="T12" fmla="*/ 181 w 900"/>
                <a:gd name="T13" fmla="*/ 811 h 901"/>
                <a:gd name="T14" fmla="*/ 235 w 900"/>
                <a:gd name="T15" fmla="*/ 847 h 901"/>
                <a:gd name="T16" fmla="*/ 295 w 900"/>
                <a:gd name="T17" fmla="*/ 873 h 901"/>
                <a:gd name="T18" fmla="*/ 360 w 900"/>
                <a:gd name="T19" fmla="*/ 892 h 901"/>
                <a:gd name="T20" fmla="*/ 427 w 900"/>
                <a:gd name="T21" fmla="*/ 900 h 901"/>
                <a:gd name="T22" fmla="*/ 473 w 900"/>
                <a:gd name="T23" fmla="*/ 900 h 901"/>
                <a:gd name="T24" fmla="*/ 541 w 900"/>
                <a:gd name="T25" fmla="*/ 892 h 901"/>
                <a:gd name="T26" fmla="*/ 604 w 900"/>
                <a:gd name="T27" fmla="*/ 873 h 901"/>
                <a:gd name="T28" fmla="*/ 664 w 900"/>
                <a:gd name="T29" fmla="*/ 847 h 901"/>
                <a:gd name="T30" fmla="*/ 720 w 900"/>
                <a:gd name="T31" fmla="*/ 811 h 901"/>
                <a:gd name="T32" fmla="*/ 769 w 900"/>
                <a:gd name="T33" fmla="*/ 769 h 901"/>
                <a:gd name="T34" fmla="*/ 811 w 900"/>
                <a:gd name="T35" fmla="*/ 720 h 901"/>
                <a:gd name="T36" fmla="*/ 845 w 900"/>
                <a:gd name="T37" fmla="*/ 665 h 901"/>
                <a:gd name="T38" fmla="*/ 873 w 900"/>
                <a:gd name="T39" fmla="*/ 606 h 901"/>
                <a:gd name="T40" fmla="*/ 892 w 900"/>
                <a:gd name="T41" fmla="*/ 541 h 901"/>
                <a:gd name="T42" fmla="*/ 900 w 900"/>
                <a:gd name="T43" fmla="*/ 473 h 901"/>
                <a:gd name="T44" fmla="*/ 900 w 900"/>
                <a:gd name="T45" fmla="*/ 427 h 901"/>
                <a:gd name="T46" fmla="*/ 892 w 900"/>
                <a:gd name="T47" fmla="*/ 360 h 901"/>
                <a:gd name="T48" fmla="*/ 873 w 900"/>
                <a:gd name="T49" fmla="*/ 296 h 901"/>
                <a:gd name="T50" fmla="*/ 845 w 900"/>
                <a:gd name="T51" fmla="*/ 235 h 901"/>
                <a:gd name="T52" fmla="*/ 811 w 900"/>
                <a:gd name="T53" fmla="*/ 181 h 901"/>
                <a:gd name="T54" fmla="*/ 769 w 900"/>
                <a:gd name="T55" fmla="*/ 132 h 901"/>
                <a:gd name="T56" fmla="*/ 720 w 900"/>
                <a:gd name="T57" fmla="*/ 90 h 901"/>
                <a:gd name="T58" fmla="*/ 664 w 900"/>
                <a:gd name="T59" fmla="*/ 54 h 901"/>
                <a:gd name="T60" fmla="*/ 604 w 900"/>
                <a:gd name="T61" fmla="*/ 27 h 901"/>
                <a:gd name="T62" fmla="*/ 541 w 900"/>
                <a:gd name="T63" fmla="*/ 9 h 901"/>
                <a:gd name="T64" fmla="*/ 473 w 900"/>
                <a:gd name="T65" fmla="*/ 1 h 901"/>
                <a:gd name="T66" fmla="*/ 427 w 900"/>
                <a:gd name="T67" fmla="*/ 1 h 901"/>
                <a:gd name="T68" fmla="*/ 360 w 900"/>
                <a:gd name="T69" fmla="*/ 9 h 901"/>
                <a:gd name="T70" fmla="*/ 295 w 900"/>
                <a:gd name="T71" fmla="*/ 27 h 901"/>
                <a:gd name="T72" fmla="*/ 235 w 900"/>
                <a:gd name="T73" fmla="*/ 54 h 901"/>
                <a:gd name="T74" fmla="*/ 181 w 900"/>
                <a:gd name="T75" fmla="*/ 90 h 901"/>
                <a:gd name="T76" fmla="*/ 132 w 900"/>
                <a:gd name="T77" fmla="*/ 132 h 901"/>
                <a:gd name="T78" fmla="*/ 90 w 900"/>
                <a:gd name="T79" fmla="*/ 181 h 901"/>
                <a:gd name="T80" fmla="*/ 54 w 900"/>
                <a:gd name="T81" fmla="*/ 235 h 901"/>
                <a:gd name="T82" fmla="*/ 27 w 900"/>
                <a:gd name="T83" fmla="*/ 296 h 901"/>
                <a:gd name="T84" fmla="*/ 9 w 900"/>
                <a:gd name="T85" fmla="*/ 360 h 901"/>
                <a:gd name="T86" fmla="*/ 0 w 900"/>
                <a:gd name="T87" fmla="*/ 427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0" h="901">
                  <a:moveTo>
                    <a:pt x="0" y="451"/>
                  </a:moveTo>
                  <a:lnTo>
                    <a:pt x="0" y="451"/>
                  </a:lnTo>
                  <a:lnTo>
                    <a:pt x="0" y="473"/>
                  </a:lnTo>
                  <a:lnTo>
                    <a:pt x="2" y="496"/>
                  </a:lnTo>
                  <a:lnTo>
                    <a:pt x="5" y="518"/>
                  </a:lnTo>
                  <a:lnTo>
                    <a:pt x="9" y="541"/>
                  </a:lnTo>
                  <a:lnTo>
                    <a:pt x="14" y="563"/>
                  </a:lnTo>
                  <a:lnTo>
                    <a:pt x="19" y="585"/>
                  </a:lnTo>
                  <a:lnTo>
                    <a:pt x="27" y="606"/>
                  </a:lnTo>
                  <a:lnTo>
                    <a:pt x="35" y="626"/>
                  </a:lnTo>
                  <a:lnTo>
                    <a:pt x="45" y="645"/>
                  </a:lnTo>
                  <a:lnTo>
                    <a:pt x="54" y="665"/>
                  </a:lnTo>
                  <a:lnTo>
                    <a:pt x="64" y="684"/>
                  </a:lnTo>
                  <a:lnTo>
                    <a:pt x="76" y="702"/>
                  </a:lnTo>
                  <a:lnTo>
                    <a:pt x="90" y="720"/>
                  </a:lnTo>
                  <a:lnTo>
                    <a:pt x="103" y="737"/>
                  </a:lnTo>
                  <a:lnTo>
                    <a:pt x="116" y="753"/>
                  </a:lnTo>
                  <a:lnTo>
                    <a:pt x="132" y="769"/>
                  </a:lnTo>
                  <a:lnTo>
                    <a:pt x="147" y="783"/>
                  </a:lnTo>
                  <a:lnTo>
                    <a:pt x="164" y="798"/>
                  </a:lnTo>
                  <a:lnTo>
                    <a:pt x="181" y="811"/>
                  </a:lnTo>
                  <a:lnTo>
                    <a:pt x="198" y="824"/>
                  </a:lnTo>
                  <a:lnTo>
                    <a:pt x="217" y="836"/>
                  </a:lnTo>
                  <a:lnTo>
                    <a:pt x="235" y="847"/>
                  </a:lnTo>
                  <a:lnTo>
                    <a:pt x="255" y="856"/>
                  </a:lnTo>
                  <a:lnTo>
                    <a:pt x="275" y="865"/>
                  </a:lnTo>
                  <a:lnTo>
                    <a:pt x="295" y="873"/>
                  </a:lnTo>
                  <a:lnTo>
                    <a:pt x="316" y="881"/>
                  </a:lnTo>
                  <a:lnTo>
                    <a:pt x="337" y="886"/>
                  </a:lnTo>
                  <a:lnTo>
                    <a:pt x="360" y="892"/>
                  </a:lnTo>
                  <a:lnTo>
                    <a:pt x="381" y="896"/>
                  </a:lnTo>
                  <a:lnTo>
                    <a:pt x="403" y="898"/>
                  </a:lnTo>
                  <a:lnTo>
                    <a:pt x="427" y="900"/>
                  </a:lnTo>
                  <a:lnTo>
                    <a:pt x="450" y="901"/>
                  </a:lnTo>
                  <a:lnTo>
                    <a:pt x="450" y="901"/>
                  </a:lnTo>
                  <a:lnTo>
                    <a:pt x="473" y="900"/>
                  </a:lnTo>
                  <a:lnTo>
                    <a:pt x="496" y="898"/>
                  </a:lnTo>
                  <a:lnTo>
                    <a:pt x="518" y="896"/>
                  </a:lnTo>
                  <a:lnTo>
                    <a:pt x="541" y="892"/>
                  </a:lnTo>
                  <a:lnTo>
                    <a:pt x="562" y="886"/>
                  </a:lnTo>
                  <a:lnTo>
                    <a:pt x="583" y="881"/>
                  </a:lnTo>
                  <a:lnTo>
                    <a:pt x="604" y="873"/>
                  </a:lnTo>
                  <a:lnTo>
                    <a:pt x="626" y="865"/>
                  </a:lnTo>
                  <a:lnTo>
                    <a:pt x="645" y="856"/>
                  </a:lnTo>
                  <a:lnTo>
                    <a:pt x="664" y="847"/>
                  </a:lnTo>
                  <a:lnTo>
                    <a:pt x="684" y="836"/>
                  </a:lnTo>
                  <a:lnTo>
                    <a:pt x="701" y="824"/>
                  </a:lnTo>
                  <a:lnTo>
                    <a:pt x="720" y="811"/>
                  </a:lnTo>
                  <a:lnTo>
                    <a:pt x="737" y="798"/>
                  </a:lnTo>
                  <a:lnTo>
                    <a:pt x="753" y="783"/>
                  </a:lnTo>
                  <a:lnTo>
                    <a:pt x="769" y="769"/>
                  </a:lnTo>
                  <a:lnTo>
                    <a:pt x="783" y="753"/>
                  </a:lnTo>
                  <a:lnTo>
                    <a:pt x="798" y="737"/>
                  </a:lnTo>
                  <a:lnTo>
                    <a:pt x="811" y="720"/>
                  </a:lnTo>
                  <a:lnTo>
                    <a:pt x="823" y="702"/>
                  </a:lnTo>
                  <a:lnTo>
                    <a:pt x="835" y="684"/>
                  </a:lnTo>
                  <a:lnTo>
                    <a:pt x="845" y="665"/>
                  </a:lnTo>
                  <a:lnTo>
                    <a:pt x="856" y="645"/>
                  </a:lnTo>
                  <a:lnTo>
                    <a:pt x="865" y="626"/>
                  </a:lnTo>
                  <a:lnTo>
                    <a:pt x="873" y="606"/>
                  </a:lnTo>
                  <a:lnTo>
                    <a:pt x="880" y="585"/>
                  </a:lnTo>
                  <a:lnTo>
                    <a:pt x="886" y="563"/>
                  </a:lnTo>
                  <a:lnTo>
                    <a:pt x="892" y="541"/>
                  </a:lnTo>
                  <a:lnTo>
                    <a:pt x="896" y="518"/>
                  </a:lnTo>
                  <a:lnTo>
                    <a:pt x="898" y="496"/>
                  </a:lnTo>
                  <a:lnTo>
                    <a:pt x="900" y="473"/>
                  </a:lnTo>
                  <a:lnTo>
                    <a:pt x="900" y="451"/>
                  </a:lnTo>
                  <a:lnTo>
                    <a:pt x="900" y="451"/>
                  </a:lnTo>
                  <a:lnTo>
                    <a:pt x="900" y="427"/>
                  </a:lnTo>
                  <a:lnTo>
                    <a:pt x="898" y="405"/>
                  </a:lnTo>
                  <a:lnTo>
                    <a:pt x="896" y="382"/>
                  </a:lnTo>
                  <a:lnTo>
                    <a:pt x="892" y="360"/>
                  </a:lnTo>
                  <a:lnTo>
                    <a:pt x="886" y="338"/>
                  </a:lnTo>
                  <a:lnTo>
                    <a:pt x="880" y="316"/>
                  </a:lnTo>
                  <a:lnTo>
                    <a:pt x="873" y="296"/>
                  </a:lnTo>
                  <a:lnTo>
                    <a:pt x="865" y="275"/>
                  </a:lnTo>
                  <a:lnTo>
                    <a:pt x="856" y="255"/>
                  </a:lnTo>
                  <a:lnTo>
                    <a:pt x="845" y="235"/>
                  </a:lnTo>
                  <a:lnTo>
                    <a:pt x="835" y="217"/>
                  </a:lnTo>
                  <a:lnTo>
                    <a:pt x="823" y="198"/>
                  </a:lnTo>
                  <a:lnTo>
                    <a:pt x="811" y="181"/>
                  </a:lnTo>
                  <a:lnTo>
                    <a:pt x="798" y="164"/>
                  </a:lnTo>
                  <a:lnTo>
                    <a:pt x="783" y="148"/>
                  </a:lnTo>
                  <a:lnTo>
                    <a:pt x="769" y="132"/>
                  </a:lnTo>
                  <a:lnTo>
                    <a:pt x="753" y="117"/>
                  </a:lnTo>
                  <a:lnTo>
                    <a:pt x="737" y="103"/>
                  </a:lnTo>
                  <a:lnTo>
                    <a:pt x="720" y="90"/>
                  </a:lnTo>
                  <a:lnTo>
                    <a:pt x="701" y="76"/>
                  </a:lnTo>
                  <a:lnTo>
                    <a:pt x="684" y="66"/>
                  </a:lnTo>
                  <a:lnTo>
                    <a:pt x="664" y="54"/>
                  </a:lnTo>
                  <a:lnTo>
                    <a:pt x="645" y="45"/>
                  </a:lnTo>
                  <a:lnTo>
                    <a:pt x="626" y="35"/>
                  </a:lnTo>
                  <a:lnTo>
                    <a:pt x="604" y="27"/>
                  </a:lnTo>
                  <a:lnTo>
                    <a:pt x="583" y="21"/>
                  </a:lnTo>
                  <a:lnTo>
                    <a:pt x="562" y="14"/>
                  </a:lnTo>
                  <a:lnTo>
                    <a:pt x="541" y="9"/>
                  </a:lnTo>
                  <a:lnTo>
                    <a:pt x="518" y="5"/>
                  </a:lnTo>
                  <a:lnTo>
                    <a:pt x="496" y="2"/>
                  </a:lnTo>
                  <a:lnTo>
                    <a:pt x="473" y="1"/>
                  </a:lnTo>
                  <a:lnTo>
                    <a:pt x="450" y="0"/>
                  </a:lnTo>
                  <a:lnTo>
                    <a:pt x="450" y="0"/>
                  </a:lnTo>
                  <a:lnTo>
                    <a:pt x="427" y="1"/>
                  </a:lnTo>
                  <a:lnTo>
                    <a:pt x="403" y="2"/>
                  </a:lnTo>
                  <a:lnTo>
                    <a:pt x="381" y="5"/>
                  </a:lnTo>
                  <a:lnTo>
                    <a:pt x="360" y="9"/>
                  </a:lnTo>
                  <a:lnTo>
                    <a:pt x="337" y="14"/>
                  </a:lnTo>
                  <a:lnTo>
                    <a:pt x="316" y="21"/>
                  </a:lnTo>
                  <a:lnTo>
                    <a:pt x="295" y="27"/>
                  </a:lnTo>
                  <a:lnTo>
                    <a:pt x="275" y="35"/>
                  </a:lnTo>
                  <a:lnTo>
                    <a:pt x="255" y="45"/>
                  </a:lnTo>
                  <a:lnTo>
                    <a:pt x="235" y="54"/>
                  </a:lnTo>
                  <a:lnTo>
                    <a:pt x="217" y="66"/>
                  </a:lnTo>
                  <a:lnTo>
                    <a:pt x="198" y="76"/>
                  </a:lnTo>
                  <a:lnTo>
                    <a:pt x="181" y="90"/>
                  </a:lnTo>
                  <a:lnTo>
                    <a:pt x="164" y="103"/>
                  </a:lnTo>
                  <a:lnTo>
                    <a:pt x="147" y="117"/>
                  </a:lnTo>
                  <a:lnTo>
                    <a:pt x="132" y="132"/>
                  </a:lnTo>
                  <a:lnTo>
                    <a:pt x="116" y="148"/>
                  </a:lnTo>
                  <a:lnTo>
                    <a:pt x="103" y="164"/>
                  </a:lnTo>
                  <a:lnTo>
                    <a:pt x="90" y="181"/>
                  </a:lnTo>
                  <a:lnTo>
                    <a:pt x="76" y="198"/>
                  </a:lnTo>
                  <a:lnTo>
                    <a:pt x="64" y="217"/>
                  </a:lnTo>
                  <a:lnTo>
                    <a:pt x="54" y="235"/>
                  </a:lnTo>
                  <a:lnTo>
                    <a:pt x="45" y="255"/>
                  </a:lnTo>
                  <a:lnTo>
                    <a:pt x="35" y="275"/>
                  </a:lnTo>
                  <a:lnTo>
                    <a:pt x="27" y="296"/>
                  </a:lnTo>
                  <a:lnTo>
                    <a:pt x="19" y="316"/>
                  </a:lnTo>
                  <a:lnTo>
                    <a:pt x="14" y="338"/>
                  </a:lnTo>
                  <a:lnTo>
                    <a:pt x="9" y="360"/>
                  </a:lnTo>
                  <a:lnTo>
                    <a:pt x="5" y="382"/>
                  </a:lnTo>
                  <a:lnTo>
                    <a:pt x="2" y="405"/>
                  </a:lnTo>
                  <a:lnTo>
                    <a:pt x="0" y="427"/>
                  </a:lnTo>
                  <a:lnTo>
                    <a:pt x="0" y="451"/>
                  </a:lnTo>
                  <a:lnTo>
                    <a:pt x="0" y="451"/>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7" name="Freeform 36"/>
            <p:cNvSpPr/>
            <p:nvPr/>
          </p:nvSpPr>
          <p:spPr bwMode="auto">
            <a:xfrm>
              <a:off x="5082223" y="2660650"/>
              <a:ext cx="358775" cy="357188"/>
            </a:xfrm>
            <a:custGeom>
              <a:avLst/>
              <a:gdLst>
                <a:gd name="T0" fmla="*/ 1 w 901"/>
                <a:gd name="T1" fmla="*/ 473 h 900"/>
                <a:gd name="T2" fmla="*/ 9 w 901"/>
                <a:gd name="T3" fmla="*/ 540 h 900"/>
                <a:gd name="T4" fmla="*/ 28 w 901"/>
                <a:gd name="T5" fmla="*/ 605 h 900"/>
                <a:gd name="T6" fmla="*/ 54 w 901"/>
                <a:gd name="T7" fmla="*/ 665 h 900"/>
                <a:gd name="T8" fmla="*/ 90 w 901"/>
                <a:gd name="T9" fmla="*/ 719 h 900"/>
                <a:gd name="T10" fmla="*/ 132 w 901"/>
                <a:gd name="T11" fmla="*/ 768 h 900"/>
                <a:gd name="T12" fmla="*/ 181 w 901"/>
                <a:gd name="T13" fmla="*/ 810 h 900"/>
                <a:gd name="T14" fmla="*/ 235 w 901"/>
                <a:gd name="T15" fmla="*/ 846 h 900"/>
                <a:gd name="T16" fmla="*/ 295 w 901"/>
                <a:gd name="T17" fmla="*/ 873 h 900"/>
                <a:gd name="T18" fmla="*/ 360 w 901"/>
                <a:gd name="T19" fmla="*/ 891 h 900"/>
                <a:gd name="T20" fmla="*/ 427 w 901"/>
                <a:gd name="T21" fmla="*/ 900 h 900"/>
                <a:gd name="T22" fmla="*/ 474 w 901"/>
                <a:gd name="T23" fmla="*/ 900 h 900"/>
                <a:gd name="T24" fmla="*/ 541 w 901"/>
                <a:gd name="T25" fmla="*/ 891 h 900"/>
                <a:gd name="T26" fmla="*/ 605 w 901"/>
                <a:gd name="T27" fmla="*/ 873 h 900"/>
                <a:gd name="T28" fmla="*/ 664 w 901"/>
                <a:gd name="T29" fmla="*/ 846 h 900"/>
                <a:gd name="T30" fmla="*/ 720 w 901"/>
                <a:gd name="T31" fmla="*/ 810 h 900"/>
                <a:gd name="T32" fmla="*/ 769 w 901"/>
                <a:gd name="T33" fmla="*/ 768 h 900"/>
                <a:gd name="T34" fmla="*/ 811 w 901"/>
                <a:gd name="T35" fmla="*/ 719 h 900"/>
                <a:gd name="T36" fmla="*/ 846 w 901"/>
                <a:gd name="T37" fmla="*/ 665 h 900"/>
                <a:gd name="T38" fmla="*/ 873 w 901"/>
                <a:gd name="T39" fmla="*/ 605 h 900"/>
                <a:gd name="T40" fmla="*/ 892 w 901"/>
                <a:gd name="T41" fmla="*/ 540 h 900"/>
                <a:gd name="T42" fmla="*/ 900 w 901"/>
                <a:gd name="T43" fmla="*/ 473 h 900"/>
                <a:gd name="T44" fmla="*/ 900 w 901"/>
                <a:gd name="T45" fmla="*/ 427 h 900"/>
                <a:gd name="T46" fmla="*/ 892 w 901"/>
                <a:gd name="T47" fmla="*/ 359 h 900"/>
                <a:gd name="T48" fmla="*/ 873 w 901"/>
                <a:gd name="T49" fmla="*/ 296 h 900"/>
                <a:gd name="T50" fmla="*/ 846 w 901"/>
                <a:gd name="T51" fmla="*/ 236 h 900"/>
                <a:gd name="T52" fmla="*/ 811 w 901"/>
                <a:gd name="T53" fmla="*/ 180 h 900"/>
                <a:gd name="T54" fmla="*/ 769 w 901"/>
                <a:gd name="T55" fmla="*/ 131 h 900"/>
                <a:gd name="T56" fmla="*/ 720 w 901"/>
                <a:gd name="T57" fmla="*/ 89 h 900"/>
                <a:gd name="T58" fmla="*/ 664 w 901"/>
                <a:gd name="T59" fmla="*/ 55 h 900"/>
                <a:gd name="T60" fmla="*/ 605 w 901"/>
                <a:gd name="T61" fmla="*/ 27 h 900"/>
                <a:gd name="T62" fmla="*/ 541 w 901"/>
                <a:gd name="T63" fmla="*/ 10 h 900"/>
                <a:gd name="T64" fmla="*/ 474 w 901"/>
                <a:gd name="T65" fmla="*/ 0 h 900"/>
                <a:gd name="T66" fmla="*/ 427 w 901"/>
                <a:gd name="T67" fmla="*/ 0 h 900"/>
                <a:gd name="T68" fmla="*/ 360 w 901"/>
                <a:gd name="T69" fmla="*/ 10 h 900"/>
                <a:gd name="T70" fmla="*/ 295 w 901"/>
                <a:gd name="T71" fmla="*/ 27 h 900"/>
                <a:gd name="T72" fmla="*/ 235 w 901"/>
                <a:gd name="T73" fmla="*/ 55 h 900"/>
                <a:gd name="T74" fmla="*/ 181 w 901"/>
                <a:gd name="T75" fmla="*/ 89 h 900"/>
                <a:gd name="T76" fmla="*/ 132 w 901"/>
                <a:gd name="T77" fmla="*/ 131 h 900"/>
                <a:gd name="T78" fmla="*/ 90 w 901"/>
                <a:gd name="T79" fmla="*/ 180 h 900"/>
                <a:gd name="T80" fmla="*/ 54 w 901"/>
                <a:gd name="T81" fmla="*/ 236 h 900"/>
                <a:gd name="T82" fmla="*/ 28 w 901"/>
                <a:gd name="T83" fmla="*/ 296 h 900"/>
                <a:gd name="T84" fmla="*/ 9 w 901"/>
                <a:gd name="T85" fmla="*/ 359 h 900"/>
                <a:gd name="T86" fmla="*/ 1 w 901"/>
                <a:gd name="T87" fmla="*/ 42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1" h="900">
                  <a:moveTo>
                    <a:pt x="0" y="450"/>
                  </a:moveTo>
                  <a:lnTo>
                    <a:pt x="0" y="450"/>
                  </a:lnTo>
                  <a:lnTo>
                    <a:pt x="1" y="473"/>
                  </a:lnTo>
                  <a:lnTo>
                    <a:pt x="3" y="497"/>
                  </a:lnTo>
                  <a:lnTo>
                    <a:pt x="5" y="519"/>
                  </a:lnTo>
                  <a:lnTo>
                    <a:pt x="9" y="540"/>
                  </a:lnTo>
                  <a:lnTo>
                    <a:pt x="14" y="563"/>
                  </a:lnTo>
                  <a:lnTo>
                    <a:pt x="20" y="584"/>
                  </a:lnTo>
                  <a:lnTo>
                    <a:pt x="28" y="605"/>
                  </a:lnTo>
                  <a:lnTo>
                    <a:pt x="36" y="625"/>
                  </a:lnTo>
                  <a:lnTo>
                    <a:pt x="45" y="645"/>
                  </a:lnTo>
                  <a:lnTo>
                    <a:pt x="54" y="665"/>
                  </a:lnTo>
                  <a:lnTo>
                    <a:pt x="65" y="683"/>
                  </a:lnTo>
                  <a:lnTo>
                    <a:pt x="77" y="702"/>
                  </a:lnTo>
                  <a:lnTo>
                    <a:pt x="90" y="719"/>
                  </a:lnTo>
                  <a:lnTo>
                    <a:pt x="103" y="736"/>
                  </a:lnTo>
                  <a:lnTo>
                    <a:pt x="116" y="754"/>
                  </a:lnTo>
                  <a:lnTo>
                    <a:pt x="132" y="768"/>
                  </a:lnTo>
                  <a:lnTo>
                    <a:pt x="148" y="784"/>
                  </a:lnTo>
                  <a:lnTo>
                    <a:pt x="164" y="797"/>
                  </a:lnTo>
                  <a:lnTo>
                    <a:pt x="181" y="810"/>
                  </a:lnTo>
                  <a:lnTo>
                    <a:pt x="198" y="824"/>
                  </a:lnTo>
                  <a:lnTo>
                    <a:pt x="217" y="836"/>
                  </a:lnTo>
                  <a:lnTo>
                    <a:pt x="235" y="846"/>
                  </a:lnTo>
                  <a:lnTo>
                    <a:pt x="255" y="855"/>
                  </a:lnTo>
                  <a:lnTo>
                    <a:pt x="275" y="865"/>
                  </a:lnTo>
                  <a:lnTo>
                    <a:pt x="295" y="873"/>
                  </a:lnTo>
                  <a:lnTo>
                    <a:pt x="316" y="881"/>
                  </a:lnTo>
                  <a:lnTo>
                    <a:pt x="337" y="886"/>
                  </a:lnTo>
                  <a:lnTo>
                    <a:pt x="360" y="891"/>
                  </a:lnTo>
                  <a:lnTo>
                    <a:pt x="382" y="895"/>
                  </a:lnTo>
                  <a:lnTo>
                    <a:pt x="405" y="898"/>
                  </a:lnTo>
                  <a:lnTo>
                    <a:pt x="427" y="900"/>
                  </a:lnTo>
                  <a:lnTo>
                    <a:pt x="450" y="900"/>
                  </a:lnTo>
                  <a:lnTo>
                    <a:pt x="450" y="900"/>
                  </a:lnTo>
                  <a:lnTo>
                    <a:pt x="474" y="900"/>
                  </a:lnTo>
                  <a:lnTo>
                    <a:pt x="496" y="898"/>
                  </a:lnTo>
                  <a:lnTo>
                    <a:pt x="519" y="895"/>
                  </a:lnTo>
                  <a:lnTo>
                    <a:pt x="541" y="891"/>
                  </a:lnTo>
                  <a:lnTo>
                    <a:pt x="562" y="886"/>
                  </a:lnTo>
                  <a:lnTo>
                    <a:pt x="584" y="881"/>
                  </a:lnTo>
                  <a:lnTo>
                    <a:pt x="605" y="873"/>
                  </a:lnTo>
                  <a:lnTo>
                    <a:pt x="626" y="865"/>
                  </a:lnTo>
                  <a:lnTo>
                    <a:pt x="646" y="855"/>
                  </a:lnTo>
                  <a:lnTo>
                    <a:pt x="664" y="846"/>
                  </a:lnTo>
                  <a:lnTo>
                    <a:pt x="684" y="836"/>
                  </a:lnTo>
                  <a:lnTo>
                    <a:pt x="703" y="824"/>
                  </a:lnTo>
                  <a:lnTo>
                    <a:pt x="720" y="810"/>
                  </a:lnTo>
                  <a:lnTo>
                    <a:pt x="737" y="797"/>
                  </a:lnTo>
                  <a:lnTo>
                    <a:pt x="753" y="784"/>
                  </a:lnTo>
                  <a:lnTo>
                    <a:pt x="769" y="768"/>
                  </a:lnTo>
                  <a:lnTo>
                    <a:pt x="783" y="754"/>
                  </a:lnTo>
                  <a:lnTo>
                    <a:pt x="798" y="736"/>
                  </a:lnTo>
                  <a:lnTo>
                    <a:pt x="811" y="719"/>
                  </a:lnTo>
                  <a:lnTo>
                    <a:pt x="823" y="702"/>
                  </a:lnTo>
                  <a:lnTo>
                    <a:pt x="835" y="683"/>
                  </a:lnTo>
                  <a:lnTo>
                    <a:pt x="846" y="665"/>
                  </a:lnTo>
                  <a:lnTo>
                    <a:pt x="856" y="645"/>
                  </a:lnTo>
                  <a:lnTo>
                    <a:pt x="865" y="625"/>
                  </a:lnTo>
                  <a:lnTo>
                    <a:pt x="873" y="605"/>
                  </a:lnTo>
                  <a:lnTo>
                    <a:pt x="880" y="584"/>
                  </a:lnTo>
                  <a:lnTo>
                    <a:pt x="887" y="563"/>
                  </a:lnTo>
                  <a:lnTo>
                    <a:pt x="892" y="540"/>
                  </a:lnTo>
                  <a:lnTo>
                    <a:pt x="896" y="519"/>
                  </a:lnTo>
                  <a:lnTo>
                    <a:pt x="899" y="497"/>
                  </a:lnTo>
                  <a:lnTo>
                    <a:pt x="900" y="473"/>
                  </a:lnTo>
                  <a:lnTo>
                    <a:pt x="901" y="450"/>
                  </a:lnTo>
                  <a:lnTo>
                    <a:pt x="901" y="450"/>
                  </a:lnTo>
                  <a:lnTo>
                    <a:pt x="900" y="427"/>
                  </a:lnTo>
                  <a:lnTo>
                    <a:pt x="899" y="404"/>
                  </a:lnTo>
                  <a:lnTo>
                    <a:pt x="896" y="382"/>
                  </a:lnTo>
                  <a:lnTo>
                    <a:pt x="892" y="359"/>
                  </a:lnTo>
                  <a:lnTo>
                    <a:pt x="887" y="338"/>
                  </a:lnTo>
                  <a:lnTo>
                    <a:pt x="880" y="317"/>
                  </a:lnTo>
                  <a:lnTo>
                    <a:pt x="873" y="296"/>
                  </a:lnTo>
                  <a:lnTo>
                    <a:pt x="865" y="274"/>
                  </a:lnTo>
                  <a:lnTo>
                    <a:pt x="856" y="255"/>
                  </a:lnTo>
                  <a:lnTo>
                    <a:pt x="846" y="236"/>
                  </a:lnTo>
                  <a:lnTo>
                    <a:pt x="835" y="216"/>
                  </a:lnTo>
                  <a:lnTo>
                    <a:pt x="823" y="199"/>
                  </a:lnTo>
                  <a:lnTo>
                    <a:pt x="811" y="180"/>
                  </a:lnTo>
                  <a:lnTo>
                    <a:pt x="798" y="163"/>
                  </a:lnTo>
                  <a:lnTo>
                    <a:pt x="783" y="147"/>
                  </a:lnTo>
                  <a:lnTo>
                    <a:pt x="769" y="131"/>
                  </a:lnTo>
                  <a:lnTo>
                    <a:pt x="753" y="117"/>
                  </a:lnTo>
                  <a:lnTo>
                    <a:pt x="737" y="102"/>
                  </a:lnTo>
                  <a:lnTo>
                    <a:pt x="720" y="89"/>
                  </a:lnTo>
                  <a:lnTo>
                    <a:pt x="703" y="77"/>
                  </a:lnTo>
                  <a:lnTo>
                    <a:pt x="684" y="65"/>
                  </a:lnTo>
                  <a:lnTo>
                    <a:pt x="664" y="55"/>
                  </a:lnTo>
                  <a:lnTo>
                    <a:pt x="646" y="44"/>
                  </a:lnTo>
                  <a:lnTo>
                    <a:pt x="626" y="35"/>
                  </a:lnTo>
                  <a:lnTo>
                    <a:pt x="605" y="27"/>
                  </a:lnTo>
                  <a:lnTo>
                    <a:pt x="584" y="20"/>
                  </a:lnTo>
                  <a:lnTo>
                    <a:pt x="562" y="14"/>
                  </a:lnTo>
                  <a:lnTo>
                    <a:pt x="541" y="10"/>
                  </a:lnTo>
                  <a:lnTo>
                    <a:pt x="519" y="6"/>
                  </a:lnTo>
                  <a:lnTo>
                    <a:pt x="496" y="2"/>
                  </a:lnTo>
                  <a:lnTo>
                    <a:pt x="474" y="0"/>
                  </a:lnTo>
                  <a:lnTo>
                    <a:pt x="450" y="0"/>
                  </a:lnTo>
                  <a:lnTo>
                    <a:pt x="450" y="0"/>
                  </a:lnTo>
                  <a:lnTo>
                    <a:pt x="427" y="0"/>
                  </a:lnTo>
                  <a:lnTo>
                    <a:pt x="405" y="2"/>
                  </a:lnTo>
                  <a:lnTo>
                    <a:pt x="382" y="6"/>
                  </a:lnTo>
                  <a:lnTo>
                    <a:pt x="360" y="10"/>
                  </a:lnTo>
                  <a:lnTo>
                    <a:pt x="337" y="14"/>
                  </a:lnTo>
                  <a:lnTo>
                    <a:pt x="316" y="20"/>
                  </a:lnTo>
                  <a:lnTo>
                    <a:pt x="295" y="27"/>
                  </a:lnTo>
                  <a:lnTo>
                    <a:pt x="275" y="35"/>
                  </a:lnTo>
                  <a:lnTo>
                    <a:pt x="255" y="44"/>
                  </a:lnTo>
                  <a:lnTo>
                    <a:pt x="235" y="55"/>
                  </a:lnTo>
                  <a:lnTo>
                    <a:pt x="217" y="65"/>
                  </a:lnTo>
                  <a:lnTo>
                    <a:pt x="198" y="77"/>
                  </a:lnTo>
                  <a:lnTo>
                    <a:pt x="181" y="89"/>
                  </a:lnTo>
                  <a:lnTo>
                    <a:pt x="164" y="102"/>
                  </a:lnTo>
                  <a:lnTo>
                    <a:pt x="148" y="117"/>
                  </a:lnTo>
                  <a:lnTo>
                    <a:pt x="132" y="131"/>
                  </a:lnTo>
                  <a:lnTo>
                    <a:pt x="116" y="147"/>
                  </a:lnTo>
                  <a:lnTo>
                    <a:pt x="103" y="163"/>
                  </a:lnTo>
                  <a:lnTo>
                    <a:pt x="90" y="180"/>
                  </a:lnTo>
                  <a:lnTo>
                    <a:pt x="77" y="199"/>
                  </a:lnTo>
                  <a:lnTo>
                    <a:pt x="65" y="216"/>
                  </a:lnTo>
                  <a:lnTo>
                    <a:pt x="54" y="236"/>
                  </a:lnTo>
                  <a:lnTo>
                    <a:pt x="45" y="255"/>
                  </a:lnTo>
                  <a:lnTo>
                    <a:pt x="36" y="274"/>
                  </a:lnTo>
                  <a:lnTo>
                    <a:pt x="28" y="296"/>
                  </a:lnTo>
                  <a:lnTo>
                    <a:pt x="20" y="317"/>
                  </a:lnTo>
                  <a:lnTo>
                    <a:pt x="14" y="338"/>
                  </a:lnTo>
                  <a:lnTo>
                    <a:pt x="9" y="359"/>
                  </a:lnTo>
                  <a:lnTo>
                    <a:pt x="5" y="382"/>
                  </a:lnTo>
                  <a:lnTo>
                    <a:pt x="3" y="404"/>
                  </a:lnTo>
                  <a:lnTo>
                    <a:pt x="1" y="427"/>
                  </a:lnTo>
                  <a:lnTo>
                    <a:pt x="0" y="450"/>
                  </a:lnTo>
                  <a:lnTo>
                    <a:pt x="0" y="450"/>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8" name="Freeform 37"/>
            <p:cNvSpPr/>
            <p:nvPr/>
          </p:nvSpPr>
          <p:spPr bwMode="auto">
            <a:xfrm>
              <a:off x="8436610" y="4808537"/>
              <a:ext cx="2579688" cy="1590675"/>
            </a:xfrm>
            <a:custGeom>
              <a:avLst/>
              <a:gdLst>
                <a:gd name="T0" fmla="*/ 44 w 6500"/>
                <a:gd name="T1" fmla="*/ 1031 h 4005"/>
                <a:gd name="T2" fmla="*/ 227 w 6500"/>
                <a:gd name="T3" fmla="*/ 437 h 4005"/>
                <a:gd name="T4" fmla="*/ 1258 w 6500"/>
                <a:gd name="T5" fmla="*/ 2000 h 4005"/>
                <a:gd name="T6" fmla="*/ 1336 w 6500"/>
                <a:gd name="T7" fmla="*/ 2001 h 4005"/>
                <a:gd name="T8" fmla="*/ 1442 w 6500"/>
                <a:gd name="T9" fmla="*/ 2018 h 4005"/>
                <a:gd name="T10" fmla="*/ 1542 w 6500"/>
                <a:gd name="T11" fmla="*/ 2051 h 4005"/>
                <a:gd name="T12" fmla="*/ 1635 w 6500"/>
                <a:gd name="T13" fmla="*/ 2099 h 4005"/>
                <a:gd name="T14" fmla="*/ 3820 w 6500"/>
                <a:gd name="T15" fmla="*/ 723 h 4005"/>
                <a:gd name="T16" fmla="*/ 3818 w 6500"/>
                <a:gd name="T17" fmla="*/ 641 h 4005"/>
                <a:gd name="T18" fmla="*/ 3840 w 6500"/>
                <a:gd name="T19" fmla="*/ 507 h 4005"/>
                <a:gd name="T20" fmla="*/ 3885 w 6500"/>
                <a:gd name="T21" fmla="*/ 382 h 4005"/>
                <a:gd name="T22" fmla="*/ 3952 w 6500"/>
                <a:gd name="T23" fmla="*/ 271 h 4005"/>
                <a:gd name="T24" fmla="*/ 4039 w 6500"/>
                <a:gd name="T25" fmla="*/ 175 h 4005"/>
                <a:gd name="T26" fmla="*/ 4144 w 6500"/>
                <a:gd name="T27" fmla="*/ 98 h 4005"/>
                <a:gd name="T28" fmla="*/ 4262 w 6500"/>
                <a:gd name="T29" fmla="*/ 41 h 4005"/>
                <a:gd name="T30" fmla="*/ 4390 w 6500"/>
                <a:gd name="T31" fmla="*/ 8 h 4005"/>
                <a:gd name="T32" fmla="*/ 4493 w 6500"/>
                <a:gd name="T33" fmla="*/ 0 h 4005"/>
                <a:gd name="T34" fmla="*/ 4630 w 6500"/>
                <a:gd name="T35" fmla="*/ 13 h 4005"/>
                <a:gd name="T36" fmla="*/ 4755 w 6500"/>
                <a:gd name="T37" fmla="*/ 53 h 4005"/>
                <a:gd name="T38" fmla="*/ 4871 w 6500"/>
                <a:gd name="T39" fmla="*/ 115 h 4005"/>
                <a:gd name="T40" fmla="*/ 4971 w 6500"/>
                <a:gd name="T41" fmla="*/ 197 h 4005"/>
                <a:gd name="T42" fmla="*/ 5053 w 6500"/>
                <a:gd name="T43" fmla="*/ 298 h 4005"/>
                <a:gd name="T44" fmla="*/ 5115 w 6500"/>
                <a:gd name="T45" fmla="*/ 413 h 4005"/>
                <a:gd name="T46" fmla="*/ 5155 w 6500"/>
                <a:gd name="T47" fmla="*/ 539 h 4005"/>
                <a:gd name="T48" fmla="*/ 5168 w 6500"/>
                <a:gd name="T49" fmla="*/ 675 h 4005"/>
                <a:gd name="T50" fmla="*/ 5156 w 6500"/>
                <a:gd name="T51" fmla="*/ 802 h 4005"/>
                <a:gd name="T52" fmla="*/ 5106 w 6500"/>
                <a:gd name="T53" fmla="*/ 959 h 4005"/>
                <a:gd name="T54" fmla="*/ 6443 w 6500"/>
                <a:gd name="T55" fmla="*/ 3513 h 4005"/>
                <a:gd name="T56" fmla="*/ 4599 w 6500"/>
                <a:gd name="T57" fmla="*/ 1342 h 4005"/>
                <a:gd name="T58" fmla="*/ 4520 w 6500"/>
                <a:gd name="T59" fmla="*/ 1350 h 4005"/>
                <a:gd name="T60" fmla="*/ 4442 w 6500"/>
                <a:gd name="T61" fmla="*/ 1349 h 4005"/>
                <a:gd name="T62" fmla="*/ 4344 w 6500"/>
                <a:gd name="T63" fmla="*/ 1334 h 4005"/>
                <a:gd name="T64" fmla="*/ 4250 w 6500"/>
                <a:gd name="T65" fmla="*/ 1305 h 4005"/>
                <a:gd name="T66" fmla="*/ 4163 w 6500"/>
                <a:gd name="T67" fmla="*/ 1264 h 4005"/>
                <a:gd name="T68" fmla="*/ 1956 w 6500"/>
                <a:gd name="T69" fmla="*/ 2658 h 4005"/>
                <a:gd name="T70" fmla="*/ 1952 w 6500"/>
                <a:gd name="T71" fmla="*/ 2744 h 4005"/>
                <a:gd name="T72" fmla="*/ 1926 w 6500"/>
                <a:gd name="T73" fmla="*/ 2876 h 4005"/>
                <a:gd name="T74" fmla="*/ 1874 w 6500"/>
                <a:gd name="T75" fmla="*/ 2996 h 4005"/>
                <a:gd name="T76" fmla="*/ 1802 w 6500"/>
                <a:gd name="T77" fmla="*/ 3104 h 4005"/>
                <a:gd name="T78" fmla="*/ 1710 w 6500"/>
                <a:gd name="T79" fmla="*/ 3196 h 4005"/>
                <a:gd name="T80" fmla="*/ 1603 w 6500"/>
                <a:gd name="T81" fmla="*/ 3269 h 4005"/>
                <a:gd name="T82" fmla="*/ 1481 w 6500"/>
                <a:gd name="T83" fmla="*/ 3319 h 4005"/>
                <a:gd name="T84" fmla="*/ 1350 w 6500"/>
                <a:gd name="T85" fmla="*/ 3347 h 4005"/>
                <a:gd name="T86" fmla="*/ 1246 w 6500"/>
                <a:gd name="T87" fmla="*/ 3350 h 4005"/>
                <a:gd name="T88" fmla="*/ 1112 w 6500"/>
                <a:gd name="T89" fmla="*/ 3329 h 4005"/>
                <a:gd name="T90" fmla="*/ 989 w 6500"/>
                <a:gd name="T91" fmla="*/ 3284 h 4005"/>
                <a:gd name="T92" fmla="*/ 878 w 6500"/>
                <a:gd name="T93" fmla="*/ 3216 h 4005"/>
                <a:gd name="T94" fmla="*/ 781 w 6500"/>
                <a:gd name="T95" fmla="*/ 3129 h 4005"/>
                <a:gd name="T96" fmla="*/ 703 w 6500"/>
                <a:gd name="T97" fmla="*/ 3024 h 4005"/>
                <a:gd name="T98" fmla="*/ 646 w 6500"/>
                <a:gd name="T99" fmla="*/ 2906 h 4005"/>
                <a:gd name="T100" fmla="*/ 613 w 6500"/>
                <a:gd name="T101" fmla="*/ 2778 h 4005"/>
                <a:gd name="T102" fmla="*/ 605 w 6500"/>
                <a:gd name="T103" fmla="*/ 2675 h 4005"/>
                <a:gd name="T104" fmla="*/ 629 w 6500"/>
                <a:gd name="T105" fmla="*/ 2499 h 4005"/>
                <a:gd name="T106" fmla="*/ 695 w 6500"/>
                <a:gd name="T107" fmla="*/ 2340 h 4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00" h="4005">
                  <a:moveTo>
                    <a:pt x="0" y="1206"/>
                  </a:moveTo>
                  <a:lnTo>
                    <a:pt x="23" y="1114"/>
                  </a:lnTo>
                  <a:lnTo>
                    <a:pt x="23" y="1114"/>
                  </a:lnTo>
                  <a:lnTo>
                    <a:pt x="44" y="1031"/>
                  </a:lnTo>
                  <a:lnTo>
                    <a:pt x="68" y="949"/>
                  </a:lnTo>
                  <a:lnTo>
                    <a:pt x="68" y="949"/>
                  </a:lnTo>
                  <a:lnTo>
                    <a:pt x="76" y="921"/>
                  </a:lnTo>
                  <a:lnTo>
                    <a:pt x="227" y="437"/>
                  </a:lnTo>
                  <a:lnTo>
                    <a:pt x="1190" y="2005"/>
                  </a:lnTo>
                  <a:lnTo>
                    <a:pt x="1190" y="2005"/>
                  </a:lnTo>
                  <a:lnTo>
                    <a:pt x="1235" y="2001"/>
                  </a:lnTo>
                  <a:lnTo>
                    <a:pt x="1258" y="2000"/>
                  </a:lnTo>
                  <a:lnTo>
                    <a:pt x="1281" y="2000"/>
                  </a:lnTo>
                  <a:lnTo>
                    <a:pt x="1281" y="2000"/>
                  </a:lnTo>
                  <a:lnTo>
                    <a:pt x="1309" y="2000"/>
                  </a:lnTo>
                  <a:lnTo>
                    <a:pt x="1336" y="2001"/>
                  </a:lnTo>
                  <a:lnTo>
                    <a:pt x="1364" y="2004"/>
                  </a:lnTo>
                  <a:lnTo>
                    <a:pt x="1390" y="2008"/>
                  </a:lnTo>
                  <a:lnTo>
                    <a:pt x="1416" y="2013"/>
                  </a:lnTo>
                  <a:lnTo>
                    <a:pt x="1442" y="2018"/>
                  </a:lnTo>
                  <a:lnTo>
                    <a:pt x="1468" y="2025"/>
                  </a:lnTo>
                  <a:lnTo>
                    <a:pt x="1493" y="2033"/>
                  </a:lnTo>
                  <a:lnTo>
                    <a:pt x="1517" y="2042"/>
                  </a:lnTo>
                  <a:lnTo>
                    <a:pt x="1542" y="2051"/>
                  </a:lnTo>
                  <a:lnTo>
                    <a:pt x="1566" y="2062"/>
                  </a:lnTo>
                  <a:lnTo>
                    <a:pt x="1590" y="2074"/>
                  </a:lnTo>
                  <a:lnTo>
                    <a:pt x="1612" y="2086"/>
                  </a:lnTo>
                  <a:lnTo>
                    <a:pt x="1635" y="2099"/>
                  </a:lnTo>
                  <a:lnTo>
                    <a:pt x="1656" y="2114"/>
                  </a:lnTo>
                  <a:lnTo>
                    <a:pt x="1677" y="2128"/>
                  </a:lnTo>
                  <a:lnTo>
                    <a:pt x="3820" y="723"/>
                  </a:lnTo>
                  <a:lnTo>
                    <a:pt x="3820" y="723"/>
                  </a:lnTo>
                  <a:lnTo>
                    <a:pt x="3818" y="699"/>
                  </a:lnTo>
                  <a:lnTo>
                    <a:pt x="3818" y="675"/>
                  </a:lnTo>
                  <a:lnTo>
                    <a:pt x="3818" y="675"/>
                  </a:lnTo>
                  <a:lnTo>
                    <a:pt x="3818" y="641"/>
                  </a:lnTo>
                  <a:lnTo>
                    <a:pt x="3821" y="606"/>
                  </a:lnTo>
                  <a:lnTo>
                    <a:pt x="3826" y="572"/>
                  </a:lnTo>
                  <a:lnTo>
                    <a:pt x="3832" y="539"/>
                  </a:lnTo>
                  <a:lnTo>
                    <a:pt x="3840" y="507"/>
                  </a:lnTo>
                  <a:lnTo>
                    <a:pt x="3849" y="474"/>
                  </a:lnTo>
                  <a:lnTo>
                    <a:pt x="3859" y="443"/>
                  </a:lnTo>
                  <a:lnTo>
                    <a:pt x="3871" y="413"/>
                  </a:lnTo>
                  <a:lnTo>
                    <a:pt x="3885" y="382"/>
                  </a:lnTo>
                  <a:lnTo>
                    <a:pt x="3899" y="353"/>
                  </a:lnTo>
                  <a:lnTo>
                    <a:pt x="3916" y="326"/>
                  </a:lnTo>
                  <a:lnTo>
                    <a:pt x="3934" y="298"/>
                  </a:lnTo>
                  <a:lnTo>
                    <a:pt x="3952" y="271"/>
                  </a:lnTo>
                  <a:lnTo>
                    <a:pt x="3972" y="246"/>
                  </a:lnTo>
                  <a:lnTo>
                    <a:pt x="3993" y="221"/>
                  </a:lnTo>
                  <a:lnTo>
                    <a:pt x="4016" y="197"/>
                  </a:lnTo>
                  <a:lnTo>
                    <a:pt x="4039" y="175"/>
                  </a:lnTo>
                  <a:lnTo>
                    <a:pt x="4065" y="153"/>
                  </a:lnTo>
                  <a:lnTo>
                    <a:pt x="4090" y="134"/>
                  </a:lnTo>
                  <a:lnTo>
                    <a:pt x="4116" y="115"/>
                  </a:lnTo>
                  <a:lnTo>
                    <a:pt x="4144" y="98"/>
                  </a:lnTo>
                  <a:lnTo>
                    <a:pt x="4172" y="81"/>
                  </a:lnTo>
                  <a:lnTo>
                    <a:pt x="4201" y="66"/>
                  </a:lnTo>
                  <a:lnTo>
                    <a:pt x="4231" y="53"/>
                  </a:lnTo>
                  <a:lnTo>
                    <a:pt x="4262" y="41"/>
                  </a:lnTo>
                  <a:lnTo>
                    <a:pt x="4292" y="30"/>
                  </a:lnTo>
                  <a:lnTo>
                    <a:pt x="4325" y="21"/>
                  </a:lnTo>
                  <a:lnTo>
                    <a:pt x="4357" y="13"/>
                  </a:lnTo>
                  <a:lnTo>
                    <a:pt x="4390" y="8"/>
                  </a:lnTo>
                  <a:lnTo>
                    <a:pt x="4425" y="3"/>
                  </a:lnTo>
                  <a:lnTo>
                    <a:pt x="4459" y="0"/>
                  </a:lnTo>
                  <a:lnTo>
                    <a:pt x="4493" y="0"/>
                  </a:lnTo>
                  <a:lnTo>
                    <a:pt x="4493" y="0"/>
                  </a:lnTo>
                  <a:lnTo>
                    <a:pt x="4528" y="0"/>
                  </a:lnTo>
                  <a:lnTo>
                    <a:pt x="4562" y="3"/>
                  </a:lnTo>
                  <a:lnTo>
                    <a:pt x="4597" y="8"/>
                  </a:lnTo>
                  <a:lnTo>
                    <a:pt x="4630" y="13"/>
                  </a:lnTo>
                  <a:lnTo>
                    <a:pt x="4661" y="21"/>
                  </a:lnTo>
                  <a:lnTo>
                    <a:pt x="4695" y="30"/>
                  </a:lnTo>
                  <a:lnTo>
                    <a:pt x="4725" y="41"/>
                  </a:lnTo>
                  <a:lnTo>
                    <a:pt x="4755" y="53"/>
                  </a:lnTo>
                  <a:lnTo>
                    <a:pt x="4786" y="66"/>
                  </a:lnTo>
                  <a:lnTo>
                    <a:pt x="4815" y="81"/>
                  </a:lnTo>
                  <a:lnTo>
                    <a:pt x="4843" y="98"/>
                  </a:lnTo>
                  <a:lnTo>
                    <a:pt x="4871" y="115"/>
                  </a:lnTo>
                  <a:lnTo>
                    <a:pt x="4897" y="134"/>
                  </a:lnTo>
                  <a:lnTo>
                    <a:pt x="4922" y="153"/>
                  </a:lnTo>
                  <a:lnTo>
                    <a:pt x="4947" y="175"/>
                  </a:lnTo>
                  <a:lnTo>
                    <a:pt x="4971" y="197"/>
                  </a:lnTo>
                  <a:lnTo>
                    <a:pt x="4994" y="221"/>
                  </a:lnTo>
                  <a:lnTo>
                    <a:pt x="5015" y="246"/>
                  </a:lnTo>
                  <a:lnTo>
                    <a:pt x="5035" y="271"/>
                  </a:lnTo>
                  <a:lnTo>
                    <a:pt x="5053" y="298"/>
                  </a:lnTo>
                  <a:lnTo>
                    <a:pt x="5070" y="326"/>
                  </a:lnTo>
                  <a:lnTo>
                    <a:pt x="5088" y="353"/>
                  </a:lnTo>
                  <a:lnTo>
                    <a:pt x="5102" y="382"/>
                  </a:lnTo>
                  <a:lnTo>
                    <a:pt x="5115" y="413"/>
                  </a:lnTo>
                  <a:lnTo>
                    <a:pt x="5127" y="443"/>
                  </a:lnTo>
                  <a:lnTo>
                    <a:pt x="5138" y="474"/>
                  </a:lnTo>
                  <a:lnTo>
                    <a:pt x="5147" y="507"/>
                  </a:lnTo>
                  <a:lnTo>
                    <a:pt x="5155" y="539"/>
                  </a:lnTo>
                  <a:lnTo>
                    <a:pt x="5160" y="572"/>
                  </a:lnTo>
                  <a:lnTo>
                    <a:pt x="5166" y="606"/>
                  </a:lnTo>
                  <a:lnTo>
                    <a:pt x="5168" y="641"/>
                  </a:lnTo>
                  <a:lnTo>
                    <a:pt x="5168" y="675"/>
                  </a:lnTo>
                  <a:lnTo>
                    <a:pt x="5168" y="675"/>
                  </a:lnTo>
                  <a:lnTo>
                    <a:pt x="5167" y="719"/>
                  </a:lnTo>
                  <a:lnTo>
                    <a:pt x="5163" y="761"/>
                  </a:lnTo>
                  <a:lnTo>
                    <a:pt x="5156" y="802"/>
                  </a:lnTo>
                  <a:lnTo>
                    <a:pt x="5147" y="843"/>
                  </a:lnTo>
                  <a:lnTo>
                    <a:pt x="5135" y="883"/>
                  </a:lnTo>
                  <a:lnTo>
                    <a:pt x="5122" y="922"/>
                  </a:lnTo>
                  <a:lnTo>
                    <a:pt x="5106" y="959"/>
                  </a:lnTo>
                  <a:lnTo>
                    <a:pt x="5088" y="997"/>
                  </a:lnTo>
                  <a:lnTo>
                    <a:pt x="6500" y="3403"/>
                  </a:lnTo>
                  <a:lnTo>
                    <a:pt x="6443" y="3513"/>
                  </a:lnTo>
                  <a:lnTo>
                    <a:pt x="6443" y="3513"/>
                  </a:lnTo>
                  <a:lnTo>
                    <a:pt x="6400" y="3592"/>
                  </a:lnTo>
                  <a:lnTo>
                    <a:pt x="6355" y="3671"/>
                  </a:lnTo>
                  <a:lnTo>
                    <a:pt x="6162" y="4005"/>
                  </a:lnTo>
                  <a:lnTo>
                    <a:pt x="4599" y="1342"/>
                  </a:lnTo>
                  <a:lnTo>
                    <a:pt x="4599" y="1342"/>
                  </a:lnTo>
                  <a:lnTo>
                    <a:pt x="4573" y="1346"/>
                  </a:lnTo>
                  <a:lnTo>
                    <a:pt x="4546" y="1349"/>
                  </a:lnTo>
                  <a:lnTo>
                    <a:pt x="4520" y="1350"/>
                  </a:lnTo>
                  <a:lnTo>
                    <a:pt x="4493" y="1350"/>
                  </a:lnTo>
                  <a:lnTo>
                    <a:pt x="4493" y="1350"/>
                  </a:lnTo>
                  <a:lnTo>
                    <a:pt x="4468" y="1350"/>
                  </a:lnTo>
                  <a:lnTo>
                    <a:pt x="4442" y="1349"/>
                  </a:lnTo>
                  <a:lnTo>
                    <a:pt x="4417" y="1346"/>
                  </a:lnTo>
                  <a:lnTo>
                    <a:pt x="4393" y="1343"/>
                  </a:lnTo>
                  <a:lnTo>
                    <a:pt x="4368" y="1339"/>
                  </a:lnTo>
                  <a:lnTo>
                    <a:pt x="4344" y="1334"/>
                  </a:lnTo>
                  <a:lnTo>
                    <a:pt x="4320" y="1327"/>
                  </a:lnTo>
                  <a:lnTo>
                    <a:pt x="4296" y="1321"/>
                  </a:lnTo>
                  <a:lnTo>
                    <a:pt x="4272" y="1313"/>
                  </a:lnTo>
                  <a:lnTo>
                    <a:pt x="4250" y="1305"/>
                  </a:lnTo>
                  <a:lnTo>
                    <a:pt x="4227" y="1296"/>
                  </a:lnTo>
                  <a:lnTo>
                    <a:pt x="4205" y="1285"/>
                  </a:lnTo>
                  <a:lnTo>
                    <a:pt x="4184" y="1274"/>
                  </a:lnTo>
                  <a:lnTo>
                    <a:pt x="4163" y="1264"/>
                  </a:lnTo>
                  <a:lnTo>
                    <a:pt x="4141" y="1251"/>
                  </a:lnTo>
                  <a:lnTo>
                    <a:pt x="4122" y="1239"/>
                  </a:lnTo>
                  <a:lnTo>
                    <a:pt x="1956" y="2658"/>
                  </a:lnTo>
                  <a:lnTo>
                    <a:pt x="1956" y="2658"/>
                  </a:lnTo>
                  <a:lnTo>
                    <a:pt x="1956" y="2675"/>
                  </a:lnTo>
                  <a:lnTo>
                    <a:pt x="1956" y="2675"/>
                  </a:lnTo>
                  <a:lnTo>
                    <a:pt x="1955" y="2709"/>
                  </a:lnTo>
                  <a:lnTo>
                    <a:pt x="1952" y="2744"/>
                  </a:lnTo>
                  <a:lnTo>
                    <a:pt x="1948" y="2778"/>
                  </a:lnTo>
                  <a:lnTo>
                    <a:pt x="1943" y="2811"/>
                  </a:lnTo>
                  <a:lnTo>
                    <a:pt x="1935" y="2843"/>
                  </a:lnTo>
                  <a:lnTo>
                    <a:pt x="1926" y="2876"/>
                  </a:lnTo>
                  <a:lnTo>
                    <a:pt x="1915" y="2906"/>
                  </a:lnTo>
                  <a:lnTo>
                    <a:pt x="1903" y="2937"/>
                  </a:lnTo>
                  <a:lnTo>
                    <a:pt x="1890" y="2967"/>
                  </a:lnTo>
                  <a:lnTo>
                    <a:pt x="1874" y="2996"/>
                  </a:lnTo>
                  <a:lnTo>
                    <a:pt x="1859" y="3024"/>
                  </a:lnTo>
                  <a:lnTo>
                    <a:pt x="1841" y="3052"/>
                  </a:lnTo>
                  <a:lnTo>
                    <a:pt x="1821" y="3078"/>
                  </a:lnTo>
                  <a:lnTo>
                    <a:pt x="1802" y="3104"/>
                  </a:lnTo>
                  <a:lnTo>
                    <a:pt x="1780" y="3129"/>
                  </a:lnTo>
                  <a:lnTo>
                    <a:pt x="1758" y="3153"/>
                  </a:lnTo>
                  <a:lnTo>
                    <a:pt x="1735" y="3175"/>
                  </a:lnTo>
                  <a:lnTo>
                    <a:pt x="1710" y="3196"/>
                  </a:lnTo>
                  <a:lnTo>
                    <a:pt x="1685" y="3216"/>
                  </a:lnTo>
                  <a:lnTo>
                    <a:pt x="1659" y="3235"/>
                  </a:lnTo>
                  <a:lnTo>
                    <a:pt x="1631" y="3252"/>
                  </a:lnTo>
                  <a:lnTo>
                    <a:pt x="1603" y="3269"/>
                  </a:lnTo>
                  <a:lnTo>
                    <a:pt x="1574" y="3284"/>
                  </a:lnTo>
                  <a:lnTo>
                    <a:pt x="1544" y="3297"/>
                  </a:lnTo>
                  <a:lnTo>
                    <a:pt x="1513" y="3309"/>
                  </a:lnTo>
                  <a:lnTo>
                    <a:pt x="1481" y="3319"/>
                  </a:lnTo>
                  <a:lnTo>
                    <a:pt x="1450" y="3329"/>
                  </a:lnTo>
                  <a:lnTo>
                    <a:pt x="1416" y="3337"/>
                  </a:lnTo>
                  <a:lnTo>
                    <a:pt x="1383" y="3342"/>
                  </a:lnTo>
                  <a:lnTo>
                    <a:pt x="1350" y="3347"/>
                  </a:lnTo>
                  <a:lnTo>
                    <a:pt x="1316" y="3350"/>
                  </a:lnTo>
                  <a:lnTo>
                    <a:pt x="1281" y="3350"/>
                  </a:lnTo>
                  <a:lnTo>
                    <a:pt x="1281" y="3350"/>
                  </a:lnTo>
                  <a:lnTo>
                    <a:pt x="1246" y="3350"/>
                  </a:lnTo>
                  <a:lnTo>
                    <a:pt x="1213" y="3347"/>
                  </a:lnTo>
                  <a:lnTo>
                    <a:pt x="1178" y="3342"/>
                  </a:lnTo>
                  <a:lnTo>
                    <a:pt x="1145" y="3337"/>
                  </a:lnTo>
                  <a:lnTo>
                    <a:pt x="1112" y="3329"/>
                  </a:lnTo>
                  <a:lnTo>
                    <a:pt x="1080" y="3319"/>
                  </a:lnTo>
                  <a:lnTo>
                    <a:pt x="1049" y="3309"/>
                  </a:lnTo>
                  <a:lnTo>
                    <a:pt x="1018" y="3297"/>
                  </a:lnTo>
                  <a:lnTo>
                    <a:pt x="989" y="3284"/>
                  </a:lnTo>
                  <a:lnTo>
                    <a:pt x="960" y="3269"/>
                  </a:lnTo>
                  <a:lnTo>
                    <a:pt x="931" y="3252"/>
                  </a:lnTo>
                  <a:lnTo>
                    <a:pt x="904" y="3235"/>
                  </a:lnTo>
                  <a:lnTo>
                    <a:pt x="878" y="3216"/>
                  </a:lnTo>
                  <a:lnTo>
                    <a:pt x="851" y="3196"/>
                  </a:lnTo>
                  <a:lnTo>
                    <a:pt x="828" y="3175"/>
                  </a:lnTo>
                  <a:lnTo>
                    <a:pt x="804" y="3153"/>
                  </a:lnTo>
                  <a:lnTo>
                    <a:pt x="781" y="3129"/>
                  </a:lnTo>
                  <a:lnTo>
                    <a:pt x="760" y="3104"/>
                  </a:lnTo>
                  <a:lnTo>
                    <a:pt x="740" y="3078"/>
                  </a:lnTo>
                  <a:lnTo>
                    <a:pt x="722" y="3052"/>
                  </a:lnTo>
                  <a:lnTo>
                    <a:pt x="703" y="3024"/>
                  </a:lnTo>
                  <a:lnTo>
                    <a:pt x="687" y="2996"/>
                  </a:lnTo>
                  <a:lnTo>
                    <a:pt x="673" y="2967"/>
                  </a:lnTo>
                  <a:lnTo>
                    <a:pt x="660" y="2937"/>
                  </a:lnTo>
                  <a:lnTo>
                    <a:pt x="646" y="2906"/>
                  </a:lnTo>
                  <a:lnTo>
                    <a:pt x="636" y="2876"/>
                  </a:lnTo>
                  <a:lnTo>
                    <a:pt x="626" y="2843"/>
                  </a:lnTo>
                  <a:lnTo>
                    <a:pt x="620" y="2811"/>
                  </a:lnTo>
                  <a:lnTo>
                    <a:pt x="613" y="2778"/>
                  </a:lnTo>
                  <a:lnTo>
                    <a:pt x="609" y="2744"/>
                  </a:lnTo>
                  <a:lnTo>
                    <a:pt x="607" y="2709"/>
                  </a:lnTo>
                  <a:lnTo>
                    <a:pt x="605" y="2675"/>
                  </a:lnTo>
                  <a:lnTo>
                    <a:pt x="605" y="2675"/>
                  </a:lnTo>
                  <a:lnTo>
                    <a:pt x="608" y="2630"/>
                  </a:lnTo>
                  <a:lnTo>
                    <a:pt x="612" y="2585"/>
                  </a:lnTo>
                  <a:lnTo>
                    <a:pt x="618" y="2541"/>
                  </a:lnTo>
                  <a:lnTo>
                    <a:pt x="629" y="2499"/>
                  </a:lnTo>
                  <a:lnTo>
                    <a:pt x="642" y="2456"/>
                  </a:lnTo>
                  <a:lnTo>
                    <a:pt x="657" y="2417"/>
                  </a:lnTo>
                  <a:lnTo>
                    <a:pt x="675" y="2377"/>
                  </a:lnTo>
                  <a:lnTo>
                    <a:pt x="695" y="2340"/>
                  </a:lnTo>
                  <a:lnTo>
                    <a:pt x="0" y="1206"/>
                  </a:lnTo>
                  <a:close/>
                </a:path>
              </a:pathLst>
            </a:custGeom>
            <a:solidFill>
              <a:srgbClr val="C3BE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9" name="Freeform 38"/>
            <p:cNvSpPr>
              <a:spLocks noEditPoints="1"/>
            </p:cNvSpPr>
            <p:nvPr/>
          </p:nvSpPr>
          <p:spPr bwMode="auto">
            <a:xfrm>
              <a:off x="8452485" y="4251325"/>
              <a:ext cx="2644775" cy="2644775"/>
            </a:xfrm>
            <a:custGeom>
              <a:avLst/>
              <a:gdLst>
                <a:gd name="T0" fmla="*/ 2497 w 6666"/>
                <a:gd name="T1" fmla="*/ 106 h 6667"/>
                <a:gd name="T2" fmla="*/ 3226 w 6666"/>
                <a:gd name="T3" fmla="*/ 1 h 6667"/>
                <a:gd name="T4" fmla="*/ 3949 w 6666"/>
                <a:gd name="T5" fmla="*/ 58 h 6667"/>
                <a:gd name="T6" fmla="*/ 4637 w 6666"/>
                <a:gd name="T7" fmla="*/ 267 h 6667"/>
                <a:gd name="T8" fmla="*/ 5267 w 6666"/>
                <a:gd name="T9" fmla="*/ 618 h 6667"/>
                <a:gd name="T10" fmla="*/ 5811 w 6666"/>
                <a:gd name="T11" fmla="*/ 1103 h 6667"/>
                <a:gd name="T12" fmla="*/ 6245 w 6666"/>
                <a:gd name="T13" fmla="*/ 1711 h 6667"/>
                <a:gd name="T14" fmla="*/ 6514 w 6666"/>
                <a:gd name="T15" fmla="*/ 2336 h 6667"/>
                <a:gd name="T16" fmla="*/ 6655 w 6666"/>
                <a:gd name="T17" fmla="*/ 3065 h 6667"/>
                <a:gd name="T18" fmla="*/ 6634 w 6666"/>
                <a:gd name="T19" fmla="*/ 3791 h 6667"/>
                <a:gd name="T20" fmla="*/ 6458 w 6666"/>
                <a:gd name="T21" fmla="*/ 4489 h 6667"/>
                <a:gd name="T22" fmla="*/ 6138 w 6666"/>
                <a:gd name="T23" fmla="*/ 5134 h 6667"/>
                <a:gd name="T24" fmla="*/ 5681 w 6666"/>
                <a:gd name="T25" fmla="*/ 5699 h 6667"/>
                <a:gd name="T26" fmla="*/ 5100 w 6666"/>
                <a:gd name="T27" fmla="*/ 6161 h 6667"/>
                <a:gd name="T28" fmla="*/ 4490 w 6666"/>
                <a:gd name="T29" fmla="*/ 6460 h 6667"/>
                <a:gd name="T30" fmla="*/ 3764 w 6666"/>
                <a:gd name="T31" fmla="*/ 6640 h 6667"/>
                <a:gd name="T32" fmla="*/ 3036 w 6666"/>
                <a:gd name="T33" fmla="*/ 6653 h 6667"/>
                <a:gd name="T34" fmla="*/ 2329 w 6666"/>
                <a:gd name="T35" fmla="*/ 6510 h 6667"/>
                <a:gd name="T36" fmla="*/ 1670 w 6666"/>
                <a:gd name="T37" fmla="*/ 6222 h 6667"/>
                <a:gd name="T38" fmla="*/ 1085 w 6666"/>
                <a:gd name="T39" fmla="*/ 5796 h 6667"/>
                <a:gd name="T40" fmla="*/ 598 w 6666"/>
                <a:gd name="T41" fmla="*/ 5241 h 6667"/>
                <a:gd name="T42" fmla="*/ 270 w 6666"/>
                <a:gd name="T43" fmla="*/ 4648 h 6667"/>
                <a:gd name="T44" fmla="*/ 51 w 6666"/>
                <a:gd name="T45" fmla="*/ 3927 h 6667"/>
                <a:gd name="T46" fmla="*/ 2 w 6666"/>
                <a:gd name="T47" fmla="*/ 3196 h 6667"/>
                <a:gd name="T48" fmla="*/ 111 w 6666"/>
                <a:gd name="T49" fmla="*/ 2483 h 6667"/>
                <a:gd name="T50" fmla="*/ 368 w 6666"/>
                <a:gd name="T51" fmla="*/ 1812 h 6667"/>
                <a:gd name="T52" fmla="*/ 765 w 6666"/>
                <a:gd name="T53" fmla="*/ 1207 h 6667"/>
                <a:gd name="T54" fmla="*/ 1291 w 6666"/>
                <a:gd name="T55" fmla="*/ 696 h 6667"/>
                <a:gd name="T56" fmla="*/ 1940 w 6666"/>
                <a:gd name="T57" fmla="*/ 304 h 6667"/>
                <a:gd name="T58" fmla="*/ 1581 w 6666"/>
                <a:gd name="T59" fmla="*/ 682 h 6667"/>
                <a:gd name="T60" fmla="*/ 1040 w 6666"/>
                <a:gd name="T61" fmla="*/ 1134 h 6667"/>
                <a:gd name="T62" fmla="*/ 619 w 6666"/>
                <a:gd name="T63" fmla="*/ 1682 h 6667"/>
                <a:gd name="T64" fmla="*/ 328 w 6666"/>
                <a:gd name="T65" fmla="*/ 2304 h 6667"/>
                <a:gd name="T66" fmla="*/ 176 w 6666"/>
                <a:gd name="T67" fmla="*/ 2974 h 6667"/>
                <a:gd name="T68" fmla="*/ 172 w 6666"/>
                <a:gd name="T69" fmla="*/ 3668 h 6667"/>
                <a:gd name="T70" fmla="*/ 325 w 6666"/>
                <a:gd name="T71" fmla="*/ 4360 h 6667"/>
                <a:gd name="T72" fmla="*/ 597 w 6666"/>
                <a:gd name="T73" fmla="*/ 4950 h 6667"/>
                <a:gd name="T74" fmla="*/ 1024 w 6666"/>
                <a:gd name="T75" fmla="*/ 5516 h 6667"/>
                <a:gd name="T76" fmla="*/ 1552 w 6666"/>
                <a:gd name="T77" fmla="*/ 5965 h 6667"/>
                <a:gd name="T78" fmla="*/ 2160 w 6666"/>
                <a:gd name="T79" fmla="*/ 6285 h 6667"/>
                <a:gd name="T80" fmla="*/ 2821 w 6666"/>
                <a:gd name="T81" fmla="*/ 6469 h 6667"/>
                <a:gd name="T82" fmla="*/ 3511 w 6666"/>
                <a:gd name="T83" fmla="*/ 6506 h 6667"/>
                <a:gd name="T84" fmla="*/ 4207 w 6666"/>
                <a:gd name="T85" fmla="*/ 6390 h 6667"/>
                <a:gd name="T86" fmla="*/ 4808 w 6666"/>
                <a:gd name="T87" fmla="*/ 6149 h 6667"/>
                <a:gd name="T88" fmla="*/ 5401 w 6666"/>
                <a:gd name="T89" fmla="*/ 5748 h 6667"/>
                <a:gd name="T90" fmla="*/ 5876 w 6666"/>
                <a:gd name="T91" fmla="*/ 5239 h 6667"/>
                <a:gd name="T92" fmla="*/ 6225 w 6666"/>
                <a:gd name="T93" fmla="*/ 4647 h 6667"/>
                <a:gd name="T94" fmla="*/ 6439 w 6666"/>
                <a:gd name="T95" fmla="*/ 3996 h 6667"/>
                <a:gd name="T96" fmla="*/ 6511 w 6666"/>
                <a:gd name="T97" fmla="*/ 3310 h 6667"/>
                <a:gd name="T98" fmla="*/ 6428 w 6666"/>
                <a:gd name="T99" fmla="*/ 2613 h 6667"/>
                <a:gd name="T100" fmla="*/ 6220 w 6666"/>
                <a:gd name="T101" fmla="*/ 2005 h 6667"/>
                <a:gd name="T102" fmla="*/ 5845 w 6666"/>
                <a:gd name="T103" fmla="*/ 1388 h 6667"/>
                <a:gd name="T104" fmla="*/ 5360 w 6666"/>
                <a:gd name="T105" fmla="*/ 885 h 6667"/>
                <a:gd name="T106" fmla="*/ 4784 w 6666"/>
                <a:gd name="T107" fmla="*/ 507 h 6667"/>
                <a:gd name="T108" fmla="*/ 4143 w 6666"/>
                <a:gd name="T109" fmla="*/ 262 h 6667"/>
                <a:gd name="T110" fmla="*/ 3463 w 6666"/>
                <a:gd name="T111" fmla="*/ 159 h 6667"/>
                <a:gd name="T112" fmla="*/ 2767 w 6666"/>
                <a:gd name="T113" fmla="*/ 207 h 6667"/>
                <a:gd name="T114" fmla="*/ 2080 w 6666"/>
                <a:gd name="T115" fmla="*/ 413 h 6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66" h="6667">
                  <a:moveTo>
                    <a:pt x="1940" y="304"/>
                  </a:moveTo>
                  <a:lnTo>
                    <a:pt x="1940" y="304"/>
                  </a:lnTo>
                  <a:lnTo>
                    <a:pt x="2018" y="270"/>
                  </a:lnTo>
                  <a:lnTo>
                    <a:pt x="2097" y="237"/>
                  </a:lnTo>
                  <a:lnTo>
                    <a:pt x="2175" y="207"/>
                  </a:lnTo>
                  <a:lnTo>
                    <a:pt x="2256" y="177"/>
                  </a:lnTo>
                  <a:lnTo>
                    <a:pt x="2336" y="152"/>
                  </a:lnTo>
                  <a:lnTo>
                    <a:pt x="2416" y="127"/>
                  </a:lnTo>
                  <a:lnTo>
                    <a:pt x="2497" y="106"/>
                  </a:lnTo>
                  <a:lnTo>
                    <a:pt x="2578" y="86"/>
                  </a:lnTo>
                  <a:lnTo>
                    <a:pt x="2659" y="68"/>
                  </a:lnTo>
                  <a:lnTo>
                    <a:pt x="2739" y="52"/>
                  </a:lnTo>
                  <a:lnTo>
                    <a:pt x="2820" y="38"/>
                  </a:lnTo>
                  <a:lnTo>
                    <a:pt x="2902" y="27"/>
                  </a:lnTo>
                  <a:lnTo>
                    <a:pt x="2983" y="17"/>
                  </a:lnTo>
                  <a:lnTo>
                    <a:pt x="3065" y="11"/>
                  </a:lnTo>
                  <a:lnTo>
                    <a:pt x="3146" y="4"/>
                  </a:lnTo>
                  <a:lnTo>
                    <a:pt x="3226" y="1"/>
                  </a:lnTo>
                  <a:lnTo>
                    <a:pt x="3308" y="0"/>
                  </a:lnTo>
                  <a:lnTo>
                    <a:pt x="3389" y="0"/>
                  </a:lnTo>
                  <a:lnTo>
                    <a:pt x="3470" y="3"/>
                  </a:lnTo>
                  <a:lnTo>
                    <a:pt x="3551" y="7"/>
                  </a:lnTo>
                  <a:lnTo>
                    <a:pt x="3630" y="13"/>
                  </a:lnTo>
                  <a:lnTo>
                    <a:pt x="3711" y="21"/>
                  </a:lnTo>
                  <a:lnTo>
                    <a:pt x="3790" y="32"/>
                  </a:lnTo>
                  <a:lnTo>
                    <a:pt x="3869" y="44"/>
                  </a:lnTo>
                  <a:lnTo>
                    <a:pt x="3949" y="58"/>
                  </a:lnTo>
                  <a:lnTo>
                    <a:pt x="4027" y="74"/>
                  </a:lnTo>
                  <a:lnTo>
                    <a:pt x="4105" y="91"/>
                  </a:lnTo>
                  <a:lnTo>
                    <a:pt x="4183" y="111"/>
                  </a:lnTo>
                  <a:lnTo>
                    <a:pt x="4260" y="132"/>
                  </a:lnTo>
                  <a:lnTo>
                    <a:pt x="4337" y="156"/>
                  </a:lnTo>
                  <a:lnTo>
                    <a:pt x="4413" y="181"/>
                  </a:lnTo>
                  <a:lnTo>
                    <a:pt x="4489" y="208"/>
                  </a:lnTo>
                  <a:lnTo>
                    <a:pt x="4563" y="237"/>
                  </a:lnTo>
                  <a:lnTo>
                    <a:pt x="4637" y="267"/>
                  </a:lnTo>
                  <a:lnTo>
                    <a:pt x="4711" y="299"/>
                  </a:lnTo>
                  <a:lnTo>
                    <a:pt x="4783" y="334"/>
                  </a:lnTo>
                  <a:lnTo>
                    <a:pt x="4855" y="369"/>
                  </a:lnTo>
                  <a:lnTo>
                    <a:pt x="4926" y="406"/>
                  </a:lnTo>
                  <a:lnTo>
                    <a:pt x="4996" y="445"/>
                  </a:lnTo>
                  <a:lnTo>
                    <a:pt x="5064" y="486"/>
                  </a:lnTo>
                  <a:lnTo>
                    <a:pt x="5133" y="528"/>
                  </a:lnTo>
                  <a:lnTo>
                    <a:pt x="5201" y="573"/>
                  </a:lnTo>
                  <a:lnTo>
                    <a:pt x="5267" y="618"/>
                  </a:lnTo>
                  <a:lnTo>
                    <a:pt x="5332" y="666"/>
                  </a:lnTo>
                  <a:lnTo>
                    <a:pt x="5395" y="715"/>
                  </a:lnTo>
                  <a:lnTo>
                    <a:pt x="5459" y="765"/>
                  </a:lnTo>
                  <a:lnTo>
                    <a:pt x="5521" y="818"/>
                  </a:lnTo>
                  <a:lnTo>
                    <a:pt x="5581" y="872"/>
                  </a:lnTo>
                  <a:lnTo>
                    <a:pt x="5640" y="928"/>
                  </a:lnTo>
                  <a:lnTo>
                    <a:pt x="5698" y="985"/>
                  </a:lnTo>
                  <a:lnTo>
                    <a:pt x="5755" y="1043"/>
                  </a:lnTo>
                  <a:lnTo>
                    <a:pt x="5811" y="1103"/>
                  </a:lnTo>
                  <a:lnTo>
                    <a:pt x="5865" y="1165"/>
                  </a:lnTo>
                  <a:lnTo>
                    <a:pt x="5918" y="1228"/>
                  </a:lnTo>
                  <a:lnTo>
                    <a:pt x="5970" y="1293"/>
                  </a:lnTo>
                  <a:lnTo>
                    <a:pt x="6019" y="1358"/>
                  </a:lnTo>
                  <a:lnTo>
                    <a:pt x="6068" y="1427"/>
                  </a:lnTo>
                  <a:lnTo>
                    <a:pt x="6114" y="1496"/>
                  </a:lnTo>
                  <a:lnTo>
                    <a:pt x="6160" y="1566"/>
                  </a:lnTo>
                  <a:lnTo>
                    <a:pt x="6204" y="1637"/>
                  </a:lnTo>
                  <a:lnTo>
                    <a:pt x="6245" y="1711"/>
                  </a:lnTo>
                  <a:lnTo>
                    <a:pt x="6286" y="1785"/>
                  </a:lnTo>
                  <a:lnTo>
                    <a:pt x="6324" y="1862"/>
                  </a:lnTo>
                  <a:lnTo>
                    <a:pt x="6361" y="1940"/>
                  </a:lnTo>
                  <a:lnTo>
                    <a:pt x="6361" y="1940"/>
                  </a:lnTo>
                  <a:lnTo>
                    <a:pt x="6396" y="2018"/>
                  </a:lnTo>
                  <a:lnTo>
                    <a:pt x="6429" y="2098"/>
                  </a:lnTo>
                  <a:lnTo>
                    <a:pt x="6459" y="2177"/>
                  </a:lnTo>
                  <a:lnTo>
                    <a:pt x="6488" y="2257"/>
                  </a:lnTo>
                  <a:lnTo>
                    <a:pt x="6514" y="2336"/>
                  </a:lnTo>
                  <a:lnTo>
                    <a:pt x="6539" y="2417"/>
                  </a:lnTo>
                  <a:lnTo>
                    <a:pt x="6560" y="2498"/>
                  </a:lnTo>
                  <a:lnTo>
                    <a:pt x="6580" y="2578"/>
                  </a:lnTo>
                  <a:lnTo>
                    <a:pt x="6598" y="2659"/>
                  </a:lnTo>
                  <a:lnTo>
                    <a:pt x="6614" y="2740"/>
                  </a:lnTo>
                  <a:lnTo>
                    <a:pt x="6627" y="2820"/>
                  </a:lnTo>
                  <a:lnTo>
                    <a:pt x="6639" y="2903"/>
                  </a:lnTo>
                  <a:lnTo>
                    <a:pt x="6649" y="2983"/>
                  </a:lnTo>
                  <a:lnTo>
                    <a:pt x="6655" y="3065"/>
                  </a:lnTo>
                  <a:lnTo>
                    <a:pt x="6662" y="3146"/>
                  </a:lnTo>
                  <a:lnTo>
                    <a:pt x="6664" y="3227"/>
                  </a:lnTo>
                  <a:lnTo>
                    <a:pt x="6666" y="3309"/>
                  </a:lnTo>
                  <a:lnTo>
                    <a:pt x="6666" y="3390"/>
                  </a:lnTo>
                  <a:lnTo>
                    <a:pt x="6663" y="3470"/>
                  </a:lnTo>
                  <a:lnTo>
                    <a:pt x="6659" y="3551"/>
                  </a:lnTo>
                  <a:lnTo>
                    <a:pt x="6653" y="3630"/>
                  </a:lnTo>
                  <a:lnTo>
                    <a:pt x="6645" y="3711"/>
                  </a:lnTo>
                  <a:lnTo>
                    <a:pt x="6634" y="3791"/>
                  </a:lnTo>
                  <a:lnTo>
                    <a:pt x="6622" y="3870"/>
                  </a:lnTo>
                  <a:lnTo>
                    <a:pt x="6608" y="3949"/>
                  </a:lnTo>
                  <a:lnTo>
                    <a:pt x="6592" y="4028"/>
                  </a:lnTo>
                  <a:lnTo>
                    <a:pt x="6574" y="4106"/>
                  </a:lnTo>
                  <a:lnTo>
                    <a:pt x="6555" y="4184"/>
                  </a:lnTo>
                  <a:lnTo>
                    <a:pt x="6533" y="4260"/>
                  </a:lnTo>
                  <a:lnTo>
                    <a:pt x="6510" y="4337"/>
                  </a:lnTo>
                  <a:lnTo>
                    <a:pt x="6484" y="4414"/>
                  </a:lnTo>
                  <a:lnTo>
                    <a:pt x="6458" y="4489"/>
                  </a:lnTo>
                  <a:lnTo>
                    <a:pt x="6429" y="4564"/>
                  </a:lnTo>
                  <a:lnTo>
                    <a:pt x="6398" y="4638"/>
                  </a:lnTo>
                  <a:lnTo>
                    <a:pt x="6367" y="4710"/>
                  </a:lnTo>
                  <a:lnTo>
                    <a:pt x="6334" y="4783"/>
                  </a:lnTo>
                  <a:lnTo>
                    <a:pt x="6298" y="4855"/>
                  </a:lnTo>
                  <a:lnTo>
                    <a:pt x="6259" y="4926"/>
                  </a:lnTo>
                  <a:lnTo>
                    <a:pt x="6221" y="4996"/>
                  </a:lnTo>
                  <a:lnTo>
                    <a:pt x="6180" y="5065"/>
                  </a:lnTo>
                  <a:lnTo>
                    <a:pt x="6138" y="5134"/>
                  </a:lnTo>
                  <a:lnTo>
                    <a:pt x="6094" y="5201"/>
                  </a:lnTo>
                  <a:lnTo>
                    <a:pt x="6048" y="5268"/>
                  </a:lnTo>
                  <a:lnTo>
                    <a:pt x="6000" y="5333"/>
                  </a:lnTo>
                  <a:lnTo>
                    <a:pt x="5951" y="5396"/>
                  </a:lnTo>
                  <a:lnTo>
                    <a:pt x="5901" y="5460"/>
                  </a:lnTo>
                  <a:lnTo>
                    <a:pt x="5848" y="5520"/>
                  </a:lnTo>
                  <a:lnTo>
                    <a:pt x="5794" y="5581"/>
                  </a:lnTo>
                  <a:lnTo>
                    <a:pt x="5739" y="5641"/>
                  </a:lnTo>
                  <a:lnTo>
                    <a:pt x="5681" y="5699"/>
                  </a:lnTo>
                  <a:lnTo>
                    <a:pt x="5623" y="5756"/>
                  </a:lnTo>
                  <a:lnTo>
                    <a:pt x="5563" y="5812"/>
                  </a:lnTo>
                  <a:lnTo>
                    <a:pt x="5501" y="5866"/>
                  </a:lnTo>
                  <a:lnTo>
                    <a:pt x="5438" y="5919"/>
                  </a:lnTo>
                  <a:lnTo>
                    <a:pt x="5374" y="5970"/>
                  </a:lnTo>
                  <a:lnTo>
                    <a:pt x="5308" y="6019"/>
                  </a:lnTo>
                  <a:lnTo>
                    <a:pt x="5240" y="6068"/>
                  </a:lnTo>
                  <a:lnTo>
                    <a:pt x="5170" y="6115"/>
                  </a:lnTo>
                  <a:lnTo>
                    <a:pt x="5100" y="6161"/>
                  </a:lnTo>
                  <a:lnTo>
                    <a:pt x="5029" y="6205"/>
                  </a:lnTo>
                  <a:lnTo>
                    <a:pt x="4955" y="6246"/>
                  </a:lnTo>
                  <a:lnTo>
                    <a:pt x="4881" y="6287"/>
                  </a:lnTo>
                  <a:lnTo>
                    <a:pt x="4804" y="6325"/>
                  </a:lnTo>
                  <a:lnTo>
                    <a:pt x="4726" y="6362"/>
                  </a:lnTo>
                  <a:lnTo>
                    <a:pt x="4726" y="6362"/>
                  </a:lnTo>
                  <a:lnTo>
                    <a:pt x="4648" y="6397"/>
                  </a:lnTo>
                  <a:lnTo>
                    <a:pt x="4568" y="6430"/>
                  </a:lnTo>
                  <a:lnTo>
                    <a:pt x="4490" y="6460"/>
                  </a:lnTo>
                  <a:lnTo>
                    <a:pt x="4409" y="6489"/>
                  </a:lnTo>
                  <a:lnTo>
                    <a:pt x="4330" y="6514"/>
                  </a:lnTo>
                  <a:lnTo>
                    <a:pt x="4249" y="6540"/>
                  </a:lnTo>
                  <a:lnTo>
                    <a:pt x="4169" y="6561"/>
                  </a:lnTo>
                  <a:lnTo>
                    <a:pt x="4088" y="6581"/>
                  </a:lnTo>
                  <a:lnTo>
                    <a:pt x="4007" y="6599"/>
                  </a:lnTo>
                  <a:lnTo>
                    <a:pt x="3926" y="6615"/>
                  </a:lnTo>
                  <a:lnTo>
                    <a:pt x="3846" y="6628"/>
                  </a:lnTo>
                  <a:lnTo>
                    <a:pt x="3764" y="6640"/>
                  </a:lnTo>
                  <a:lnTo>
                    <a:pt x="3683" y="6649"/>
                  </a:lnTo>
                  <a:lnTo>
                    <a:pt x="3601" y="6656"/>
                  </a:lnTo>
                  <a:lnTo>
                    <a:pt x="3520" y="6663"/>
                  </a:lnTo>
                  <a:lnTo>
                    <a:pt x="3439" y="6665"/>
                  </a:lnTo>
                  <a:lnTo>
                    <a:pt x="3357" y="6667"/>
                  </a:lnTo>
                  <a:lnTo>
                    <a:pt x="3277" y="6667"/>
                  </a:lnTo>
                  <a:lnTo>
                    <a:pt x="3196" y="6664"/>
                  </a:lnTo>
                  <a:lnTo>
                    <a:pt x="3115" y="6660"/>
                  </a:lnTo>
                  <a:lnTo>
                    <a:pt x="3036" y="6653"/>
                  </a:lnTo>
                  <a:lnTo>
                    <a:pt x="2955" y="6645"/>
                  </a:lnTo>
                  <a:lnTo>
                    <a:pt x="2876" y="6635"/>
                  </a:lnTo>
                  <a:lnTo>
                    <a:pt x="2796" y="6623"/>
                  </a:lnTo>
                  <a:lnTo>
                    <a:pt x="2717" y="6608"/>
                  </a:lnTo>
                  <a:lnTo>
                    <a:pt x="2639" y="6592"/>
                  </a:lnTo>
                  <a:lnTo>
                    <a:pt x="2561" y="6575"/>
                  </a:lnTo>
                  <a:lnTo>
                    <a:pt x="2483" y="6555"/>
                  </a:lnTo>
                  <a:lnTo>
                    <a:pt x="2406" y="6534"/>
                  </a:lnTo>
                  <a:lnTo>
                    <a:pt x="2329" y="6510"/>
                  </a:lnTo>
                  <a:lnTo>
                    <a:pt x="2252" y="6485"/>
                  </a:lnTo>
                  <a:lnTo>
                    <a:pt x="2177" y="6459"/>
                  </a:lnTo>
                  <a:lnTo>
                    <a:pt x="2103" y="6430"/>
                  </a:lnTo>
                  <a:lnTo>
                    <a:pt x="2029" y="6399"/>
                  </a:lnTo>
                  <a:lnTo>
                    <a:pt x="1954" y="6367"/>
                  </a:lnTo>
                  <a:lnTo>
                    <a:pt x="1883" y="6334"/>
                  </a:lnTo>
                  <a:lnTo>
                    <a:pt x="1810" y="6299"/>
                  </a:lnTo>
                  <a:lnTo>
                    <a:pt x="1740" y="6260"/>
                  </a:lnTo>
                  <a:lnTo>
                    <a:pt x="1670" y="6222"/>
                  </a:lnTo>
                  <a:lnTo>
                    <a:pt x="1601" y="6181"/>
                  </a:lnTo>
                  <a:lnTo>
                    <a:pt x="1532" y="6139"/>
                  </a:lnTo>
                  <a:lnTo>
                    <a:pt x="1465" y="6095"/>
                  </a:lnTo>
                  <a:lnTo>
                    <a:pt x="1399" y="6049"/>
                  </a:lnTo>
                  <a:lnTo>
                    <a:pt x="1334" y="6001"/>
                  </a:lnTo>
                  <a:lnTo>
                    <a:pt x="1270" y="5952"/>
                  </a:lnTo>
                  <a:lnTo>
                    <a:pt x="1207" y="5902"/>
                  </a:lnTo>
                  <a:lnTo>
                    <a:pt x="1145" y="5849"/>
                  </a:lnTo>
                  <a:lnTo>
                    <a:pt x="1085" y="5796"/>
                  </a:lnTo>
                  <a:lnTo>
                    <a:pt x="1025" y="5740"/>
                  </a:lnTo>
                  <a:lnTo>
                    <a:pt x="967" y="5683"/>
                  </a:lnTo>
                  <a:lnTo>
                    <a:pt x="910" y="5624"/>
                  </a:lnTo>
                  <a:lnTo>
                    <a:pt x="855" y="5564"/>
                  </a:lnTo>
                  <a:lnTo>
                    <a:pt x="800" y="5502"/>
                  </a:lnTo>
                  <a:lnTo>
                    <a:pt x="748" y="5440"/>
                  </a:lnTo>
                  <a:lnTo>
                    <a:pt x="696" y="5375"/>
                  </a:lnTo>
                  <a:lnTo>
                    <a:pt x="647" y="5309"/>
                  </a:lnTo>
                  <a:lnTo>
                    <a:pt x="598" y="5241"/>
                  </a:lnTo>
                  <a:lnTo>
                    <a:pt x="552" y="5171"/>
                  </a:lnTo>
                  <a:lnTo>
                    <a:pt x="505" y="5101"/>
                  </a:lnTo>
                  <a:lnTo>
                    <a:pt x="462" y="5029"/>
                  </a:lnTo>
                  <a:lnTo>
                    <a:pt x="421" y="4955"/>
                  </a:lnTo>
                  <a:lnTo>
                    <a:pt x="380" y="4881"/>
                  </a:lnTo>
                  <a:lnTo>
                    <a:pt x="341" y="4804"/>
                  </a:lnTo>
                  <a:lnTo>
                    <a:pt x="304" y="4726"/>
                  </a:lnTo>
                  <a:lnTo>
                    <a:pt x="304" y="4726"/>
                  </a:lnTo>
                  <a:lnTo>
                    <a:pt x="270" y="4648"/>
                  </a:lnTo>
                  <a:lnTo>
                    <a:pt x="237" y="4570"/>
                  </a:lnTo>
                  <a:lnTo>
                    <a:pt x="206" y="4491"/>
                  </a:lnTo>
                  <a:lnTo>
                    <a:pt x="177" y="4410"/>
                  </a:lnTo>
                  <a:lnTo>
                    <a:pt x="152" y="4331"/>
                  </a:lnTo>
                  <a:lnTo>
                    <a:pt x="127" y="4250"/>
                  </a:lnTo>
                  <a:lnTo>
                    <a:pt x="106" y="4169"/>
                  </a:lnTo>
                  <a:lnTo>
                    <a:pt x="86" y="4088"/>
                  </a:lnTo>
                  <a:lnTo>
                    <a:pt x="67" y="4008"/>
                  </a:lnTo>
                  <a:lnTo>
                    <a:pt x="51" y="3927"/>
                  </a:lnTo>
                  <a:lnTo>
                    <a:pt x="38" y="3846"/>
                  </a:lnTo>
                  <a:lnTo>
                    <a:pt x="26" y="3764"/>
                  </a:lnTo>
                  <a:lnTo>
                    <a:pt x="17" y="3683"/>
                  </a:lnTo>
                  <a:lnTo>
                    <a:pt x="10" y="3603"/>
                  </a:lnTo>
                  <a:lnTo>
                    <a:pt x="4" y="3521"/>
                  </a:lnTo>
                  <a:lnTo>
                    <a:pt x="1" y="3440"/>
                  </a:lnTo>
                  <a:lnTo>
                    <a:pt x="0" y="3359"/>
                  </a:lnTo>
                  <a:lnTo>
                    <a:pt x="0" y="3277"/>
                  </a:lnTo>
                  <a:lnTo>
                    <a:pt x="2" y="3196"/>
                  </a:lnTo>
                  <a:lnTo>
                    <a:pt x="6" y="3116"/>
                  </a:lnTo>
                  <a:lnTo>
                    <a:pt x="13" y="3036"/>
                  </a:lnTo>
                  <a:lnTo>
                    <a:pt x="21" y="2955"/>
                  </a:lnTo>
                  <a:lnTo>
                    <a:pt x="32" y="2876"/>
                  </a:lnTo>
                  <a:lnTo>
                    <a:pt x="44" y="2797"/>
                  </a:lnTo>
                  <a:lnTo>
                    <a:pt x="58" y="2717"/>
                  </a:lnTo>
                  <a:lnTo>
                    <a:pt x="74" y="2639"/>
                  </a:lnTo>
                  <a:lnTo>
                    <a:pt x="91" y="2561"/>
                  </a:lnTo>
                  <a:lnTo>
                    <a:pt x="111" y="2483"/>
                  </a:lnTo>
                  <a:lnTo>
                    <a:pt x="132" y="2406"/>
                  </a:lnTo>
                  <a:lnTo>
                    <a:pt x="156" y="2329"/>
                  </a:lnTo>
                  <a:lnTo>
                    <a:pt x="181" y="2253"/>
                  </a:lnTo>
                  <a:lnTo>
                    <a:pt x="208" y="2177"/>
                  </a:lnTo>
                  <a:lnTo>
                    <a:pt x="237" y="2103"/>
                  </a:lnTo>
                  <a:lnTo>
                    <a:pt x="267" y="2029"/>
                  </a:lnTo>
                  <a:lnTo>
                    <a:pt x="299" y="1956"/>
                  </a:lnTo>
                  <a:lnTo>
                    <a:pt x="333" y="1883"/>
                  </a:lnTo>
                  <a:lnTo>
                    <a:pt x="368" y="1812"/>
                  </a:lnTo>
                  <a:lnTo>
                    <a:pt x="406" y="1740"/>
                  </a:lnTo>
                  <a:lnTo>
                    <a:pt x="444" y="1670"/>
                  </a:lnTo>
                  <a:lnTo>
                    <a:pt x="486" y="1602"/>
                  </a:lnTo>
                  <a:lnTo>
                    <a:pt x="528" y="1533"/>
                  </a:lnTo>
                  <a:lnTo>
                    <a:pt x="572" y="1465"/>
                  </a:lnTo>
                  <a:lnTo>
                    <a:pt x="618" y="1399"/>
                  </a:lnTo>
                  <a:lnTo>
                    <a:pt x="665" y="1334"/>
                  </a:lnTo>
                  <a:lnTo>
                    <a:pt x="714" y="1271"/>
                  </a:lnTo>
                  <a:lnTo>
                    <a:pt x="765" y="1207"/>
                  </a:lnTo>
                  <a:lnTo>
                    <a:pt x="818" y="1146"/>
                  </a:lnTo>
                  <a:lnTo>
                    <a:pt x="872" y="1085"/>
                  </a:lnTo>
                  <a:lnTo>
                    <a:pt x="926" y="1026"/>
                  </a:lnTo>
                  <a:lnTo>
                    <a:pt x="984" y="968"/>
                  </a:lnTo>
                  <a:lnTo>
                    <a:pt x="1043" y="911"/>
                  </a:lnTo>
                  <a:lnTo>
                    <a:pt x="1102" y="855"/>
                  </a:lnTo>
                  <a:lnTo>
                    <a:pt x="1164" y="801"/>
                  </a:lnTo>
                  <a:lnTo>
                    <a:pt x="1228" y="748"/>
                  </a:lnTo>
                  <a:lnTo>
                    <a:pt x="1291" y="696"/>
                  </a:lnTo>
                  <a:lnTo>
                    <a:pt x="1358" y="647"/>
                  </a:lnTo>
                  <a:lnTo>
                    <a:pt x="1425" y="598"/>
                  </a:lnTo>
                  <a:lnTo>
                    <a:pt x="1495" y="552"/>
                  </a:lnTo>
                  <a:lnTo>
                    <a:pt x="1565" y="506"/>
                  </a:lnTo>
                  <a:lnTo>
                    <a:pt x="1637" y="462"/>
                  </a:lnTo>
                  <a:lnTo>
                    <a:pt x="1711" y="421"/>
                  </a:lnTo>
                  <a:lnTo>
                    <a:pt x="1785" y="380"/>
                  </a:lnTo>
                  <a:lnTo>
                    <a:pt x="1862" y="342"/>
                  </a:lnTo>
                  <a:lnTo>
                    <a:pt x="1940" y="304"/>
                  </a:lnTo>
                  <a:lnTo>
                    <a:pt x="1940" y="304"/>
                  </a:lnTo>
                  <a:close/>
                  <a:moveTo>
                    <a:pt x="2005" y="447"/>
                  </a:moveTo>
                  <a:lnTo>
                    <a:pt x="2005" y="447"/>
                  </a:lnTo>
                  <a:lnTo>
                    <a:pt x="1931" y="482"/>
                  </a:lnTo>
                  <a:lnTo>
                    <a:pt x="1858" y="519"/>
                  </a:lnTo>
                  <a:lnTo>
                    <a:pt x="1786" y="557"/>
                  </a:lnTo>
                  <a:lnTo>
                    <a:pt x="1716" y="597"/>
                  </a:lnTo>
                  <a:lnTo>
                    <a:pt x="1649" y="639"/>
                  </a:lnTo>
                  <a:lnTo>
                    <a:pt x="1581" y="682"/>
                  </a:lnTo>
                  <a:lnTo>
                    <a:pt x="1515" y="727"/>
                  </a:lnTo>
                  <a:lnTo>
                    <a:pt x="1450" y="773"/>
                  </a:lnTo>
                  <a:lnTo>
                    <a:pt x="1388" y="821"/>
                  </a:lnTo>
                  <a:lnTo>
                    <a:pt x="1326" y="870"/>
                  </a:lnTo>
                  <a:lnTo>
                    <a:pt x="1266" y="920"/>
                  </a:lnTo>
                  <a:lnTo>
                    <a:pt x="1207" y="972"/>
                  </a:lnTo>
                  <a:lnTo>
                    <a:pt x="1150" y="1024"/>
                  </a:lnTo>
                  <a:lnTo>
                    <a:pt x="1094" y="1079"/>
                  </a:lnTo>
                  <a:lnTo>
                    <a:pt x="1040" y="1134"/>
                  </a:lnTo>
                  <a:lnTo>
                    <a:pt x="987" y="1190"/>
                  </a:lnTo>
                  <a:lnTo>
                    <a:pt x="935" y="1248"/>
                  </a:lnTo>
                  <a:lnTo>
                    <a:pt x="885" y="1308"/>
                  </a:lnTo>
                  <a:lnTo>
                    <a:pt x="838" y="1367"/>
                  </a:lnTo>
                  <a:lnTo>
                    <a:pt x="790" y="1428"/>
                  </a:lnTo>
                  <a:lnTo>
                    <a:pt x="745" y="1490"/>
                  </a:lnTo>
                  <a:lnTo>
                    <a:pt x="701" y="1554"/>
                  </a:lnTo>
                  <a:lnTo>
                    <a:pt x="659" y="1617"/>
                  </a:lnTo>
                  <a:lnTo>
                    <a:pt x="619" y="1682"/>
                  </a:lnTo>
                  <a:lnTo>
                    <a:pt x="579" y="1748"/>
                  </a:lnTo>
                  <a:lnTo>
                    <a:pt x="542" y="1816"/>
                  </a:lnTo>
                  <a:lnTo>
                    <a:pt x="507" y="1883"/>
                  </a:lnTo>
                  <a:lnTo>
                    <a:pt x="474" y="1951"/>
                  </a:lnTo>
                  <a:lnTo>
                    <a:pt x="441" y="2020"/>
                  </a:lnTo>
                  <a:lnTo>
                    <a:pt x="410" y="2090"/>
                  </a:lnTo>
                  <a:lnTo>
                    <a:pt x="381" y="2161"/>
                  </a:lnTo>
                  <a:lnTo>
                    <a:pt x="353" y="2231"/>
                  </a:lnTo>
                  <a:lnTo>
                    <a:pt x="328" y="2304"/>
                  </a:lnTo>
                  <a:lnTo>
                    <a:pt x="304" y="2376"/>
                  </a:lnTo>
                  <a:lnTo>
                    <a:pt x="282" y="2450"/>
                  </a:lnTo>
                  <a:lnTo>
                    <a:pt x="262" y="2523"/>
                  </a:lnTo>
                  <a:lnTo>
                    <a:pt x="243" y="2597"/>
                  </a:lnTo>
                  <a:lnTo>
                    <a:pt x="226" y="2671"/>
                  </a:lnTo>
                  <a:lnTo>
                    <a:pt x="212" y="2746"/>
                  </a:lnTo>
                  <a:lnTo>
                    <a:pt x="197" y="2822"/>
                  </a:lnTo>
                  <a:lnTo>
                    <a:pt x="186" y="2897"/>
                  </a:lnTo>
                  <a:lnTo>
                    <a:pt x="176" y="2974"/>
                  </a:lnTo>
                  <a:lnTo>
                    <a:pt x="168" y="3049"/>
                  </a:lnTo>
                  <a:lnTo>
                    <a:pt x="163" y="3126"/>
                  </a:lnTo>
                  <a:lnTo>
                    <a:pt x="159" y="3203"/>
                  </a:lnTo>
                  <a:lnTo>
                    <a:pt x="156" y="3280"/>
                  </a:lnTo>
                  <a:lnTo>
                    <a:pt x="155" y="3358"/>
                  </a:lnTo>
                  <a:lnTo>
                    <a:pt x="157" y="3435"/>
                  </a:lnTo>
                  <a:lnTo>
                    <a:pt x="160" y="3513"/>
                  </a:lnTo>
                  <a:lnTo>
                    <a:pt x="165" y="3589"/>
                  </a:lnTo>
                  <a:lnTo>
                    <a:pt x="172" y="3668"/>
                  </a:lnTo>
                  <a:lnTo>
                    <a:pt x="181" y="3744"/>
                  </a:lnTo>
                  <a:lnTo>
                    <a:pt x="193" y="3822"/>
                  </a:lnTo>
                  <a:lnTo>
                    <a:pt x="205" y="3899"/>
                  </a:lnTo>
                  <a:lnTo>
                    <a:pt x="221" y="3977"/>
                  </a:lnTo>
                  <a:lnTo>
                    <a:pt x="238" y="4054"/>
                  </a:lnTo>
                  <a:lnTo>
                    <a:pt x="257" y="4131"/>
                  </a:lnTo>
                  <a:lnTo>
                    <a:pt x="278" y="4208"/>
                  </a:lnTo>
                  <a:lnTo>
                    <a:pt x="300" y="4284"/>
                  </a:lnTo>
                  <a:lnTo>
                    <a:pt x="325" y="4360"/>
                  </a:lnTo>
                  <a:lnTo>
                    <a:pt x="352" y="4436"/>
                  </a:lnTo>
                  <a:lnTo>
                    <a:pt x="381" y="4512"/>
                  </a:lnTo>
                  <a:lnTo>
                    <a:pt x="413" y="4587"/>
                  </a:lnTo>
                  <a:lnTo>
                    <a:pt x="446" y="4661"/>
                  </a:lnTo>
                  <a:lnTo>
                    <a:pt x="446" y="4661"/>
                  </a:lnTo>
                  <a:lnTo>
                    <a:pt x="482" y="4736"/>
                  </a:lnTo>
                  <a:lnTo>
                    <a:pt x="519" y="4808"/>
                  </a:lnTo>
                  <a:lnTo>
                    <a:pt x="557" y="4880"/>
                  </a:lnTo>
                  <a:lnTo>
                    <a:pt x="597" y="4950"/>
                  </a:lnTo>
                  <a:lnTo>
                    <a:pt x="638" y="5019"/>
                  </a:lnTo>
                  <a:lnTo>
                    <a:pt x="681" y="5085"/>
                  </a:lnTo>
                  <a:lnTo>
                    <a:pt x="726" y="5151"/>
                  </a:lnTo>
                  <a:lnTo>
                    <a:pt x="773" y="5216"/>
                  </a:lnTo>
                  <a:lnTo>
                    <a:pt x="820" y="5280"/>
                  </a:lnTo>
                  <a:lnTo>
                    <a:pt x="869" y="5340"/>
                  </a:lnTo>
                  <a:lnTo>
                    <a:pt x="920" y="5401"/>
                  </a:lnTo>
                  <a:lnTo>
                    <a:pt x="971" y="5460"/>
                  </a:lnTo>
                  <a:lnTo>
                    <a:pt x="1024" y="5516"/>
                  </a:lnTo>
                  <a:lnTo>
                    <a:pt x="1078" y="5573"/>
                  </a:lnTo>
                  <a:lnTo>
                    <a:pt x="1133" y="5628"/>
                  </a:lnTo>
                  <a:lnTo>
                    <a:pt x="1190" y="5681"/>
                  </a:lnTo>
                  <a:lnTo>
                    <a:pt x="1248" y="5731"/>
                  </a:lnTo>
                  <a:lnTo>
                    <a:pt x="1306" y="5781"/>
                  </a:lnTo>
                  <a:lnTo>
                    <a:pt x="1367" y="5830"/>
                  </a:lnTo>
                  <a:lnTo>
                    <a:pt x="1428" y="5876"/>
                  </a:lnTo>
                  <a:lnTo>
                    <a:pt x="1490" y="5921"/>
                  </a:lnTo>
                  <a:lnTo>
                    <a:pt x="1552" y="5965"/>
                  </a:lnTo>
                  <a:lnTo>
                    <a:pt x="1617" y="6008"/>
                  </a:lnTo>
                  <a:lnTo>
                    <a:pt x="1682" y="6049"/>
                  </a:lnTo>
                  <a:lnTo>
                    <a:pt x="1748" y="6087"/>
                  </a:lnTo>
                  <a:lnTo>
                    <a:pt x="1814" y="6124"/>
                  </a:lnTo>
                  <a:lnTo>
                    <a:pt x="1882" y="6160"/>
                  </a:lnTo>
                  <a:lnTo>
                    <a:pt x="1951" y="6194"/>
                  </a:lnTo>
                  <a:lnTo>
                    <a:pt x="2019" y="6226"/>
                  </a:lnTo>
                  <a:lnTo>
                    <a:pt x="2089" y="6256"/>
                  </a:lnTo>
                  <a:lnTo>
                    <a:pt x="2160" y="6285"/>
                  </a:lnTo>
                  <a:lnTo>
                    <a:pt x="2231" y="6313"/>
                  </a:lnTo>
                  <a:lnTo>
                    <a:pt x="2304" y="6338"/>
                  </a:lnTo>
                  <a:lnTo>
                    <a:pt x="2375" y="6362"/>
                  </a:lnTo>
                  <a:lnTo>
                    <a:pt x="2448" y="6385"/>
                  </a:lnTo>
                  <a:lnTo>
                    <a:pt x="2522" y="6405"/>
                  </a:lnTo>
                  <a:lnTo>
                    <a:pt x="2596" y="6424"/>
                  </a:lnTo>
                  <a:lnTo>
                    <a:pt x="2670" y="6440"/>
                  </a:lnTo>
                  <a:lnTo>
                    <a:pt x="2746" y="6456"/>
                  </a:lnTo>
                  <a:lnTo>
                    <a:pt x="2821" y="6469"/>
                  </a:lnTo>
                  <a:lnTo>
                    <a:pt x="2897" y="6481"/>
                  </a:lnTo>
                  <a:lnTo>
                    <a:pt x="2972" y="6491"/>
                  </a:lnTo>
                  <a:lnTo>
                    <a:pt x="3049" y="6499"/>
                  </a:lnTo>
                  <a:lnTo>
                    <a:pt x="3126" y="6504"/>
                  </a:lnTo>
                  <a:lnTo>
                    <a:pt x="3202" y="6509"/>
                  </a:lnTo>
                  <a:lnTo>
                    <a:pt x="3279" y="6510"/>
                  </a:lnTo>
                  <a:lnTo>
                    <a:pt x="3357" y="6512"/>
                  </a:lnTo>
                  <a:lnTo>
                    <a:pt x="3434" y="6510"/>
                  </a:lnTo>
                  <a:lnTo>
                    <a:pt x="3511" y="6506"/>
                  </a:lnTo>
                  <a:lnTo>
                    <a:pt x="3589" y="6501"/>
                  </a:lnTo>
                  <a:lnTo>
                    <a:pt x="3667" y="6495"/>
                  </a:lnTo>
                  <a:lnTo>
                    <a:pt x="3744" y="6485"/>
                  </a:lnTo>
                  <a:lnTo>
                    <a:pt x="3822" y="6475"/>
                  </a:lnTo>
                  <a:lnTo>
                    <a:pt x="3899" y="6461"/>
                  </a:lnTo>
                  <a:lnTo>
                    <a:pt x="3977" y="6447"/>
                  </a:lnTo>
                  <a:lnTo>
                    <a:pt x="4053" y="6430"/>
                  </a:lnTo>
                  <a:lnTo>
                    <a:pt x="4130" y="6410"/>
                  </a:lnTo>
                  <a:lnTo>
                    <a:pt x="4207" y="6390"/>
                  </a:lnTo>
                  <a:lnTo>
                    <a:pt x="4284" y="6366"/>
                  </a:lnTo>
                  <a:lnTo>
                    <a:pt x="4359" y="6341"/>
                  </a:lnTo>
                  <a:lnTo>
                    <a:pt x="4436" y="6315"/>
                  </a:lnTo>
                  <a:lnTo>
                    <a:pt x="4511" y="6285"/>
                  </a:lnTo>
                  <a:lnTo>
                    <a:pt x="4587" y="6254"/>
                  </a:lnTo>
                  <a:lnTo>
                    <a:pt x="4661" y="6221"/>
                  </a:lnTo>
                  <a:lnTo>
                    <a:pt x="4661" y="6221"/>
                  </a:lnTo>
                  <a:lnTo>
                    <a:pt x="4735" y="6186"/>
                  </a:lnTo>
                  <a:lnTo>
                    <a:pt x="4808" y="6149"/>
                  </a:lnTo>
                  <a:lnTo>
                    <a:pt x="4879" y="6111"/>
                  </a:lnTo>
                  <a:lnTo>
                    <a:pt x="4949" y="6070"/>
                  </a:lnTo>
                  <a:lnTo>
                    <a:pt x="5018" y="6029"/>
                  </a:lnTo>
                  <a:lnTo>
                    <a:pt x="5084" y="5985"/>
                  </a:lnTo>
                  <a:lnTo>
                    <a:pt x="5150" y="5941"/>
                  </a:lnTo>
                  <a:lnTo>
                    <a:pt x="5215" y="5895"/>
                  </a:lnTo>
                  <a:lnTo>
                    <a:pt x="5279" y="5847"/>
                  </a:lnTo>
                  <a:lnTo>
                    <a:pt x="5340" y="5798"/>
                  </a:lnTo>
                  <a:lnTo>
                    <a:pt x="5401" y="5748"/>
                  </a:lnTo>
                  <a:lnTo>
                    <a:pt x="5459" y="5696"/>
                  </a:lnTo>
                  <a:lnTo>
                    <a:pt x="5516" y="5644"/>
                  </a:lnTo>
                  <a:lnTo>
                    <a:pt x="5571" y="5589"/>
                  </a:lnTo>
                  <a:lnTo>
                    <a:pt x="5627" y="5534"/>
                  </a:lnTo>
                  <a:lnTo>
                    <a:pt x="5679" y="5477"/>
                  </a:lnTo>
                  <a:lnTo>
                    <a:pt x="5730" y="5419"/>
                  </a:lnTo>
                  <a:lnTo>
                    <a:pt x="5780" y="5360"/>
                  </a:lnTo>
                  <a:lnTo>
                    <a:pt x="5828" y="5301"/>
                  </a:lnTo>
                  <a:lnTo>
                    <a:pt x="5876" y="5239"/>
                  </a:lnTo>
                  <a:lnTo>
                    <a:pt x="5921" y="5176"/>
                  </a:lnTo>
                  <a:lnTo>
                    <a:pt x="5964" y="5114"/>
                  </a:lnTo>
                  <a:lnTo>
                    <a:pt x="6007" y="5049"/>
                  </a:lnTo>
                  <a:lnTo>
                    <a:pt x="6046" y="4984"/>
                  </a:lnTo>
                  <a:lnTo>
                    <a:pt x="6086" y="4918"/>
                  </a:lnTo>
                  <a:lnTo>
                    <a:pt x="6123" y="4852"/>
                  </a:lnTo>
                  <a:lnTo>
                    <a:pt x="6159" y="4785"/>
                  </a:lnTo>
                  <a:lnTo>
                    <a:pt x="6192" y="4716"/>
                  </a:lnTo>
                  <a:lnTo>
                    <a:pt x="6225" y="4647"/>
                  </a:lnTo>
                  <a:lnTo>
                    <a:pt x="6256" y="4577"/>
                  </a:lnTo>
                  <a:lnTo>
                    <a:pt x="6285" y="4507"/>
                  </a:lnTo>
                  <a:lnTo>
                    <a:pt x="6312" y="4435"/>
                  </a:lnTo>
                  <a:lnTo>
                    <a:pt x="6338" y="4364"/>
                  </a:lnTo>
                  <a:lnTo>
                    <a:pt x="6361" y="4291"/>
                  </a:lnTo>
                  <a:lnTo>
                    <a:pt x="6384" y="4218"/>
                  </a:lnTo>
                  <a:lnTo>
                    <a:pt x="6404" y="4144"/>
                  </a:lnTo>
                  <a:lnTo>
                    <a:pt x="6422" y="4070"/>
                  </a:lnTo>
                  <a:lnTo>
                    <a:pt x="6439" y="3996"/>
                  </a:lnTo>
                  <a:lnTo>
                    <a:pt x="6454" y="3920"/>
                  </a:lnTo>
                  <a:lnTo>
                    <a:pt x="6469" y="3845"/>
                  </a:lnTo>
                  <a:lnTo>
                    <a:pt x="6479" y="3769"/>
                  </a:lnTo>
                  <a:lnTo>
                    <a:pt x="6490" y="3694"/>
                  </a:lnTo>
                  <a:lnTo>
                    <a:pt x="6498" y="3617"/>
                  </a:lnTo>
                  <a:lnTo>
                    <a:pt x="6503" y="3540"/>
                  </a:lnTo>
                  <a:lnTo>
                    <a:pt x="6507" y="3464"/>
                  </a:lnTo>
                  <a:lnTo>
                    <a:pt x="6510" y="3387"/>
                  </a:lnTo>
                  <a:lnTo>
                    <a:pt x="6511" y="3310"/>
                  </a:lnTo>
                  <a:lnTo>
                    <a:pt x="6508" y="3232"/>
                  </a:lnTo>
                  <a:lnTo>
                    <a:pt x="6506" y="3155"/>
                  </a:lnTo>
                  <a:lnTo>
                    <a:pt x="6500" y="3077"/>
                  </a:lnTo>
                  <a:lnTo>
                    <a:pt x="6494" y="3000"/>
                  </a:lnTo>
                  <a:lnTo>
                    <a:pt x="6484" y="2922"/>
                  </a:lnTo>
                  <a:lnTo>
                    <a:pt x="6473" y="2846"/>
                  </a:lnTo>
                  <a:lnTo>
                    <a:pt x="6461" y="2768"/>
                  </a:lnTo>
                  <a:lnTo>
                    <a:pt x="6445" y="2691"/>
                  </a:lnTo>
                  <a:lnTo>
                    <a:pt x="6428" y="2613"/>
                  </a:lnTo>
                  <a:lnTo>
                    <a:pt x="6409" y="2536"/>
                  </a:lnTo>
                  <a:lnTo>
                    <a:pt x="6388" y="2459"/>
                  </a:lnTo>
                  <a:lnTo>
                    <a:pt x="6365" y="2382"/>
                  </a:lnTo>
                  <a:lnTo>
                    <a:pt x="6340" y="2307"/>
                  </a:lnTo>
                  <a:lnTo>
                    <a:pt x="6314" y="2230"/>
                  </a:lnTo>
                  <a:lnTo>
                    <a:pt x="6285" y="2155"/>
                  </a:lnTo>
                  <a:lnTo>
                    <a:pt x="6253" y="2079"/>
                  </a:lnTo>
                  <a:lnTo>
                    <a:pt x="6220" y="2005"/>
                  </a:lnTo>
                  <a:lnTo>
                    <a:pt x="6220" y="2005"/>
                  </a:lnTo>
                  <a:lnTo>
                    <a:pt x="6184" y="1931"/>
                  </a:lnTo>
                  <a:lnTo>
                    <a:pt x="6147" y="1858"/>
                  </a:lnTo>
                  <a:lnTo>
                    <a:pt x="6109" y="1787"/>
                  </a:lnTo>
                  <a:lnTo>
                    <a:pt x="6069" y="1717"/>
                  </a:lnTo>
                  <a:lnTo>
                    <a:pt x="6028" y="1649"/>
                  </a:lnTo>
                  <a:lnTo>
                    <a:pt x="5984" y="1582"/>
                  </a:lnTo>
                  <a:lnTo>
                    <a:pt x="5939" y="1515"/>
                  </a:lnTo>
                  <a:lnTo>
                    <a:pt x="5893" y="1451"/>
                  </a:lnTo>
                  <a:lnTo>
                    <a:pt x="5845" y="1388"/>
                  </a:lnTo>
                  <a:lnTo>
                    <a:pt x="5796" y="1326"/>
                  </a:lnTo>
                  <a:lnTo>
                    <a:pt x="5746" y="1267"/>
                  </a:lnTo>
                  <a:lnTo>
                    <a:pt x="5694" y="1207"/>
                  </a:lnTo>
                  <a:lnTo>
                    <a:pt x="5641" y="1150"/>
                  </a:lnTo>
                  <a:lnTo>
                    <a:pt x="5587" y="1095"/>
                  </a:lnTo>
                  <a:lnTo>
                    <a:pt x="5533" y="1040"/>
                  </a:lnTo>
                  <a:lnTo>
                    <a:pt x="5476" y="987"/>
                  </a:lnTo>
                  <a:lnTo>
                    <a:pt x="5418" y="936"/>
                  </a:lnTo>
                  <a:lnTo>
                    <a:pt x="5360" y="885"/>
                  </a:lnTo>
                  <a:lnTo>
                    <a:pt x="5299" y="838"/>
                  </a:lnTo>
                  <a:lnTo>
                    <a:pt x="5238" y="790"/>
                  </a:lnTo>
                  <a:lnTo>
                    <a:pt x="5176" y="745"/>
                  </a:lnTo>
                  <a:lnTo>
                    <a:pt x="5113" y="702"/>
                  </a:lnTo>
                  <a:lnTo>
                    <a:pt x="5049" y="659"/>
                  </a:lnTo>
                  <a:lnTo>
                    <a:pt x="4984" y="619"/>
                  </a:lnTo>
                  <a:lnTo>
                    <a:pt x="4918" y="581"/>
                  </a:lnTo>
                  <a:lnTo>
                    <a:pt x="4851" y="543"/>
                  </a:lnTo>
                  <a:lnTo>
                    <a:pt x="4784" y="507"/>
                  </a:lnTo>
                  <a:lnTo>
                    <a:pt x="4715" y="474"/>
                  </a:lnTo>
                  <a:lnTo>
                    <a:pt x="4646" y="441"/>
                  </a:lnTo>
                  <a:lnTo>
                    <a:pt x="4576" y="410"/>
                  </a:lnTo>
                  <a:lnTo>
                    <a:pt x="4506" y="381"/>
                  </a:lnTo>
                  <a:lnTo>
                    <a:pt x="4435" y="355"/>
                  </a:lnTo>
                  <a:lnTo>
                    <a:pt x="4363" y="328"/>
                  </a:lnTo>
                  <a:lnTo>
                    <a:pt x="4290" y="304"/>
                  </a:lnTo>
                  <a:lnTo>
                    <a:pt x="4217" y="283"/>
                  </a:lnTo>
                  <a:lnTo>
                    <a:pt x="4143" y="262"/>
                  </a:lnTo>
                  <a:lnTo>
                    <a:pt x="4069" y="244"/>
                  </a:lnTo>
                  <a:lnTo>
                    <a:pt x="3995" y="226"/>
                  </a:lnTo>
                  <a:lnTo>
                    <a:pt x="3920" y="212"/>
                  </a:lnTo>
                  <a:lnTo>
                    <a:pt x="3844" y="199"/>
                  </a:lnTo>
                  <a:lnTo>
                    <a:pt x="3769" y="187"/>
                  </a:lnTo>
                  <a:lnTo>
                    <a:pt x="3693" y="177"/>
                  </a:lnTo>
                  <a:lnTo>
                    <a:pt x="3617" y="169"/>
                  </a:lnTo>
                  <a:lnTo>
                    <a:pt x="3540" y="163"/>
                  </a:lnTo>
                  <a:lnTo>
                    <a:pt x="3463" y="159"/>
                  </a:lnTo>
                  <a:lnTo>
                    <a:pt x="3386" y="156"/>
                  </a:lnTo>
                  <a:lnTo>
                    <a:pt x="3310" y="156"/>
                  </a:lnTo>
                  <a:lnTo>
                    <a:pt x="3232" y="158"/>
                  </a:lnTo>
                  <a:lnTo>
                    <a:pt x="3155" y="160"/>
                  </a:lnTo>
                  <a:lnTo>
                    <a:pt x="3077" y="165"/>
                  </a:lnTo>
                  <a:lnTo>
                    <a:pt x="3000" y="173"/>
                  </a:lnTo>
                  <a:lnTo>
                    <a:pt x="2922" y="183"/>
                  </a:lnTo>
                  <a:lnTo>
                    <a:pt x="2845" y="193"/>
                  </a:lnTo>
                  <a:lnTo>
                    <a:pt x="2767" y="207"/>
                  </a:lnTo>
                  <a:lnTo>
                    <a:pt x="2690" y="221"/>
                  </a:lnTo>
                  <a:lnTo>
                    <a:pt x="2612" y="238"/>
                  </a:lnTo>
                  <a:lnTo>
                    <a:pt x="2535" y="257"/>
                  </a:lnTo>
                  <a:lnTo>
                    <a:pt x="2459" y="278"/>
                  </a:lnTo>
                  <a:lnTo>
                    <a:pt x="2382" y="300"/>
                  </a:lnTo>
                  <a:lnTo>
                    <a:pt x="2307" y="326"/>
                  </a:lnTo>
                  <a:lnTo>
                    <a:pt x="2230" y="353"/>
                  </a:lnTo>
                  <a:lnTo>
                    <a:pt x="2154" y="383"/>
                  </a:lnTo>
                  <a:lnTo>
                    <a:pt x="2080" y="413"/>
                  </a:lnTo>
                  <a:lnTo>
                    <a:pt x="2005" y="447"/>
                  </a:lnTo>
                  <a:lnTo>
                    <a:pt x="2005" y="447"/>
                  </a:lnTo>
                  <a:close/>
                </a:path>
              </a:pathLst>
            </a:cu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0" name="Freeform 39"/>
            <p:cNvSpPr>
              <a:spLocks noEditPoints="1"/>
            </p:cNvSpPr>
            <p:nvPr/>
          </p:nvSpPr>
          <p:spPr bwMode="auto">
            <a:xfrm>
              <a:off x="8230235" y="4032250"/>
              <a:ext cx="3090863" cy="3090863"/>
            </a:xfrm>
            <a:custGeom>
              <a:avLst/>
              <a:gdLst>
                <a:gd name="T0" fmla="*/ 24 w 7787"/>
                <a:gd name="T1" fmla="*/ 3459 h 7788"/>
                <a:gd name="T2" fmla="*/ 23 w 7787"/>
                <a:gd name="T3" fmla="*/ 4320 h 7788"/>
                <a:gd name="T4" fmla="*/ 207 w 7787"/>
                <a:gd name="T5" fmla="*/ 5146 h 7788"/>
                <a:gd name="T6" fmla="*/ 561 w 7787"/>
                <a:gd name="T7" fmla="*/ 5907 h 7788"/>
                <a:gd name="T8" fmla="*/ 1071 w 7787"/>
                <a:gd name="T9" fmla="*/ 6577 h 7788"/>
                <a:gd name="T10" fmla="*/ 1721 w 7787"/>
                <a:gd name="T11" fmla="*/ 7126 h 7788"/>
                <a:gd name="T12" fmla="*/ 2496 w 7787"/>
                <a:gd name="T13" fmla="*/ 7529 h 7788"/>
                <a:gd name="T14" fmla="*/ 3264 w 7787"/>
                <a:gd name="T15" fmla="*/ 7738 h 7788"/>
                <a:gd name="T16" fmla="*/ 4131 w 7787"/>
                <a:gd name="T17" fmla="*/ 7781 h 7788"/>
                <a:gd name="T18" fmla="*/ 4966 w 7787"/>
                <a:gd name="T19" fmla="*/ 7637 h 7788"/>
                <a:gd name="T20" fmla="*/ 5744 w 7787"/>
                <a:gd name="T21" fmla="*/ 7320 h 7788"/>
                <a:gd name="T22" fmla="*/ 6436 w 7787"/>
                <a:gd name="T23" fmla="*/ 6843 h 7788"/>
                <a:gd name="T24" fmla="*/ 7014 w 7787"/>
                <a:gd name="T25" fmla="*/ 6222 h 7788"/>
                <a:gd name="T26" fmla="*/ 7452 w 7787"/>
                <a:gd name="T27" fmla="*/ 5473 h 7788"/>
                <a:gd name="T28" fmla="*/ 7699 w 7787"/>
                <a:gd name="T29" fmla="*/ 4717 h 7788"/>
                <a:gd name="T30" fmla="*/ 7787 w 7787"/>
                <a:gd name="T31" fmla="*/ 3848 h 7788"/>
                <a:gd name="T32" fmla="*/ 7684 w 7787"/>
                <a:gd name="T33" fmla="*/ 3004 h 7788"/>
                <a:gd name="T34" fmla="*/ 7403 w 7787"/>
                <a:gd name="T35" fmla="*/ 2209 h 7788"/>
                <a:gd name="T36" fmla="*/ 6960 w 7787"/>
                <a:gd name="T37" fmla="*/ 1496 h 7788"/>
                <a:gd name="T38" fmla="*/ 6371 w 7787"/>
                <a:gd name="T39" fmla="*/ 890 h 7788"/>
                <a:gd name="T40" fmla="*/ 5650 w 7787"/>
                <a:gd name="T41" fmla="*/ 419 h 7788"/>
                <a:gd name="T42" fmla="*/ 4910 w 7787"/>
                <a:gd name="T43" fmla="*/ 135 h 7788"/>
                <a:gd name="T44" fmla="*/ 4039 w 7787"/>
                <a:gd name="T45" fmla="*/ 3 h 7788"/>
                <a:gd name="T46" fmla="*/ 3187 w 7787"/>
                <a:gd name="T47" fmla="*/ 65 h 7788"/>
                <a:gd name="T48" fmla="*/ 2380 w 7787"/>
                <a:gd name="T49" fmla="*/ 308 h 7788"/>
                <a:gd name="T50" fmla="*/ 1647 w 7787"/>
                <a:gd name="T51" fmla="*/ 715 h 7788"/>
                <a:gd name="T52" fmla="*/ 1014 w 7787"/>
                <a:gd name="T53" fmla="*/ 1274 h 7788"/>
                <a:gd name="T54" fmla="*/ 510 w 7787"/>
                <a:gd name="T55" fmla="*/ 1967 h 7788"/>
                <a:gd name="T56" fmla="*/ 163 w 7787"/>
                <a:gd name="T57" fmla="*/ 2781 h 7788"/>
                <a:gd name="T58" fmla="*/ 5275 w 7787"/>
                <a:gd name="T59" fmla="*/ 980 h 7788"/>
                <a:gd name="T60" fmla="*/ 5884 w 7787"/>
                <a:gd name="T61" fmla="*/ 1356 h 7788"/>
                <a:gd name="T62" fmla="*/ 6386 w 7787"/>
                <a:gd name="T63" fmla="*/ 1847 h 7788"/>
                <a:gd name="T64" fmla="*/ 6767 w 7787"/>
                <a:gd name="T65" fmla="*/ 2429 h 7788"/>
                <a:gd name="T66" fmla="*/ 7014 w 7787"/>
                <a:gd name="T67" fmla="*/ 3080 h 7788"/>
                <a:gd name="T68" fmla="*/ 7116 w 7787"/>
                <a:gd name="T69" fmla="*/ 3776 h 7788"/>
                <a:gd name="T70" fmla="*/ 7062 w 7787"/>
                <a:gd name="T71" fmla="*/ 4496 h 7788"/>
                <a:gd name="T72" fmla="*/ 6873 w 7787"/>
                <a:gd name="T73" fmla="*/ 5128 h 7788"/>
                <a:gd name="T74" fmla="*/ 6526 w 7787"/>
                <a:gd name="T75" fmla="*/ 5759 h 7788"/>
                <a:gd name="T76" fmla="*/ 6058 w 7787"/>
                <a:gd name="T77" fmla="*/ 6286 h 7788"/>
                <a:gd name="T78" fmla="*/ 5494 w 7787"/>
                <a:gd name="T79" fmla="*/ 6694 h 7788"/>
                <a:gd name="T80" fmla="*/ 4856 w 7787"/>
                <a:gd name="T81" fmla="*/ 6973 h 7788"/>
                <a:gd name="T82" fmla="*/ 4168 w 7787"/>
                <a:gd name="T83" fmla="*/ 7108 h 7788"/>
                <a:gd name="T84" fmla="*/ 3453 w 7787"/>
                <a:gd name="T85" fmla="*/ 7089 h 7788"/>
                <a:gd name="T86" fmla="*/ 2814 w 7787"/>
                <a:gd name="T87" fmla="*/ 6933 h 7788"/>
                <a:gd name="T88" fmla="*/ 2160 w 7787"/>
                <a:gd name="T89" fmla="*/ 6615 h 7788"/>
                <a:gd name="T90" fmla="*/ 1610 w 7787"/>
                <a:gd name="T91" fmla="*/ 6172 h 7788"/>
                <a:gd name="T92" fmla="*/ 1174 w 7787"/>
                <a:gd name="T93" fmla="*/ 5628 h 7788"/>
                <a:gd name="T94" fmla="*/ 866 w 7787"/>
                <a:gd name="T95" fmla="*/ 5005 h 7788"/>
                <a:gd name="T96" fmla="*/ 696 w 7787"/>
                <a:gd name="T97" fmla="*/ 4326 h 7788"/>
                <a:gd name="T98" fmla="*/ 681 w 7787"/>
                <a:gd name="T99" fmla="*/ 3614 h 7788"/>
                <a:gd name="T100" fmla="*/ 804 w 7787"/>
                <a:gd name="T101" fmla="*/ 2972 h 7788"/>
                <a:gd name="T102" fmla="*/ 1091 w 7787"/>
                <a:gd name="T103" fmla="*/ 2298 h 7788"/>
                <a:gd name="T104" fmla="*/ 1508 w 7787"/>
                <a:gd name="T105" fmla="*/ 1724 h 7788"/>
                <a:gd name="T106" fmla="*/ 2032 w 7787"/>
                <a:gd name="T107" fmla="*/ 1260 h 7788"/>
                <a:gd name="T108" fmla="*/ 2639 w 7787"/>
                <a:gd name="T109" fmla="*/ 923 h 7788"/>
                <a:gd name="T110" fmla="*/ 3308 w 7787"/>
                <a:gd name="T111" fmla="*/ 722 h 7788"/>
                <a:gd name="T112" fmla="*/ 4014 w 7787"/>
                <a:gd name="T113" fmla="*/ 670 h 7788"/>
                <a:gd name="T114" fmla="*/ 4735 w 7787"/>
                <a:gd name="T115" fmla="*/ 781 h 7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7" h="7788">
                  <a:moveTo>
                    <a:pt x="163" y="2781"/>
                  </a:moveTo>
                  <a:lnTo>
                    <a:pt x="163" y="2781"/>
                  </a:lnTo>
                  <a:lnTo>
                    <a:pt x="135" y="2878"/>
                  </a:lnTo>
                  <a:lnTo>
                    <a:pt x="110" y="2974"/>
                  </a:lnTo>
                  <a:lnTo>
                    <a:pt x="89" y="3071"/>
                  </a:lnTo>
                  <a:lnTo>
                    <a:pt x="69" y="3168"/>
                  </a:lnTo>
                  <a:lnTo>
                    <a:pt x="52" y="3266"/>
                  </a:lnTo>
                  <a:lnTo>
                    <a:pt x="36" y="3362"/>
                  </a:lnTo>
                  <a:lnTo>
                    <a:pt x="24" y="3459"/>
                  </a:lnTo>
                  <a:lnTo>
                    <a:pt x="15" y="3555"/>
                  </a:lnTo>
                  <a:lnTo>
                    <a:pt x="7" y="3652"/>
                  </a:lnTo>
                  <a:lnTo>
                    <a:pt x="2" y="3749"/>
                  </a:lnTo>
                  <a:lnTo>
                    <a:pt x="0" y="3844"/>
                  </a:lnTo>
                  <a:lnTo>
                    <a:pt x="0" y="3941"/>
                  </a:lnTo>
                  <a:lnTo>
                    <a:pt x="2" y="4036"/>
                  </a:lnTo>
                  <a:lnTo>
                    <a:pt x="7" y="4131"/>
                  </a:lnTo>
                  <a:lnTo>
                    <a:pt x="14" y="4226"/>
                  </a:lnTo>
                  <a:lnTo>
                    <a:pt x="23" y="4320"/>
                  </a:lnTo>
                  <a:lnTo>
                    <a:pt x="35" y="4414"/>
                  </a:lnTo>
                  <a:lnTo>
                    <a:pt x="48" y="4508"/>
                  </a:lnTo>
                  <a:lnTo>
                    <a:pt x="64" y="4601"/>
                  </a:lnTo>
                  <a:lnTo>
                    <a:pt x="82" y="4694"/>
                  </a:lnTo>
                  <a:lnTo>
                    <a:pt x="104" y="4785"/>
                  </a:lnTo>
                  <a:lnTo>
                    <a:pt x="126" y="4876"/>
                  </a:lnTo>
                  <a:lnTo>
                    <a:pt x="151" y="4968"/>
                  </a:lnTo>
                  <a:lnTo>
                    <a:pt x="178" y="5058"/>
                  </a:lnTo>
                  <a:lnTo>
                    <a:pt x="207" y="5146"/>
                  </a:lnTo>
                  <a:lnTo>
                    <a:pt x="239" y="5235"/>
                  </a:lnTo>
                  <a:lnTo>
                    <a:pt x="272" y="5322"/>
                  </a:lnTo>
                  <a:lnTo>
                    <a:pt x="307" y="5408"/>
                  </a:lnTo>
                  <a:lnTo>
                    <a:pt x="344" y="5494"/>
                  </a:lnTo>
                  <a:lnTo>
                    <a:pt x="384" y="5579"/>
                  </a:lnTo>
                  <a:lnTo>
                    <a:pt x="425" y="5662"/>
                  </a:lnTo>
                  <a:lnTo>
                    <a:pt x="469" y="5746"/>
                  </a:lnTo>
                  <a:lnTo>
                    <a:pt x="514" y="5827"/>
                  </a:lnTo>
                  <a:lnTo>
                    <a:pt x="561" y="5907"/>
                  </a:lnTo>
                  <a:lnTo>
                    <a:pt x="610" y="5987"/>
                  </a:lnTo>
                  <a:lnTo>
                    <a:pt x="662" y="6065"/>
                  </a:lnTo>
                  <a:lnTo>
                    <a:pt x="715" y="6142"/>
                  </a:lnTo>
                  <a:lnTo>
                    <a:pt x="769" y="6218"/>
                  </a:lnTo>
                  <a:lnTo>
                    <a:pt x="826" y="6292"/>
                  </a:lnTo>
                  <a:lnTo>
                    <a:pt x="884" y="6365"/>
                  </a:lnTo>
                  <a:lnTo>
                    <a:pt x="945" y="6438"/>
                  </a:lnTo>
                  <a:lnTo>
                    <a:pt x="1007" y="6508"/>
                  </a:lnTo>
                  <a:lnTo>
                    <a:pt x="1071" y="6577"/>
                  </a:lnTo>
                  <a:lnTo>
                    <a:pt x="1137" y="6645"/>
                  </a:lnTo>
                  <a:lnTo>
                    <a:pt x="1203" y="6711"/>
                  </a:lnTo>
                  <a:lnTo>
                    <a:pt x="1272" y="6774"/>
                  </a:lnTo>
                  <a:lnTo>
                    <a:pt x="1344" y="6838"/>
                  </a:lnTo>
                  <a:lnTo>
                    <a:pt x="1416" y="6899"/>
                  </a:lnTo>
                  <a:lnTo>
                    <a:pt x="1489" y="6958"/>
                  </a:lnTo>
                  <a:lnTo>
                    <a:pt x="1565" y="7016"/>
                  </a:lnTo>
                  <a:lnTo>
                    <a:pt x="1643" y="7072"/>
                  </a:lnTo>
                  <a:lnTo>
                    <a:pt x="1721" y="7126"/>
                  </a:lnTo>
                  <a:lnTo>
                    <a:pt x="1801" y="7179"/>
                  </a:lnTo>
                  <a:lnTo>
                    <a:pt x="1884" y="7230"/>
                  </a:lnTo>
                  <a:lnTo>
                    <a:pt x="1967" y="7278"/>
                  </a:lnTo>
                  <a:lnTo>
                    <a:pt x="2052" y="7325"/>
                  </a:lnTo>
                  <a:lnTo>
                    <a:pt x="2138" y="7370"/>
                  </a:lnTo>
                  <a:lnTo>
                    <a:pt x="2225" y="7413"/>
                  </a:lnTo>
                  <a:lnTo>
                    <a:pt x="2314" y="7453"/>
                  </a:lnTo>
                  <a:lnTo>
                    <a:pt x="2405" y="7493"/>
                  </a:lnTo>
                  <a:lnTo>
                    <a:pt x="2496" y="7529"/>
                  </a:lnTo>
                  <a:lnTo>
                    <a:pt x="2590" y="7563"/>
                  </a:lnTo>
                  <a:lnTo>
                    <a:pt x="2684" y="7595"/>
                  </a:lnTo>
                  <a:lnTo>
                    <a:pt x="2781" y="7625"/>
                  </a:lnTo>
                  <a:lnTo>
                    <a:pt x="2781" y="7625"/>
                  </a:lnTo>
                  <a:lnTo>
                    <a:pt x="2877" y="7653"/>
                  </a:lnTo>
                  <a:lnTo>
                    <a:pt x="2974" y="7678"/>
                  </a:lnTo>
                  <a:lnTo>
                    <a:pt x="3071" y="7701"/>
                  </a:lnTo>
                  <a:lnTo>
                    <a:pt x="3167" y="7719"/>
                  </a:lnTo>
                  <a:lnTo>
                    <a:pt x="3264" y="7738"/>
                  </a:lnTo>
                  <a:lnTo>
                    <a:pt x="3362" y="7752"/>
                  </a:lnTo>
                  <a:lnTo>
                    <a:pt x="3458" y="7764"/>
                  </a:lnTo>
                  <a:lnTo>
                    <a:pt x="3555" y="7773"/>
                  </a:lnTo>
                  <a:lnTo>
                    <a:pt x="3652" y="7781"/>
                  </a:lnTo>
                  <a:lnTo>
                    <a:pt x="3747" y="7785"/>
                  </a:lnTo>
                  <a:lnTo>
                    <a:pt x="3843" y="7788"/>
                  </a:lnTo>
                  <a:lnTo>
                    <a:pt x="3940" y="7788"/>
                  </a:lnTo>
                  <a:lnTo>
                    <a:pt x="4035" y="7787"/>
                  </a:lnTo>
                  <a:lnTo>
                    <a:pt x="4131" y="7781"/>
                  </a:lnTo>
                  <a:lnTo>
                    <a:pt x="4225" y="7775"/>
                  </a:lnTo>
                  <a:lnTo>
                    <a:pt x="4320" y="7766"/>
                  </a:lnTo>
                  <a:lnTo>
                    <a:pt x="4414" y="7754"/>
                  </a:lnTo>
                  <a:lnTo>
                    <a:pt x="4507" y="7740"/>
                  </a:lnTo>
                  <a:lnTo>
                    <a:pt x="4600" y="7725"/>
                  </a:lnTo>
                  <a:lnTo>
                    <a:pt x="4693" y="7706"/>
                  </a:lnTo>
                  <a:lnTo>
                    <a:pt x="4784" y="7685"/>
                  </a:lnTo>
                  <a:lnTo>
                    <a:pt x="4876" y="7662"/>
                  </a:lnTo>
                  <a:lnTo>
                    <a:pt x="4966" y="7637"/>
                  </a:lnTo>
                  <a:lnTo>
                    <a:pt x="5056" y="7611"/>
                  </a:lnTo>
                  <a:lnTo>
                    <a:pt x="5144" y="7582"/>
                  </a:lnTo>
                  <a:lnTo>
                    <a:pt x="5233" y="7550"/>
                  </a:lnTo>
                  <a:lnTo>
                    <a:pt x="5320" y="7517"/>
                  </a:lnTo>
                  <a:lnTo>
                    <a:pt x="5408" y="7481"/>
                  </a:lnTo>
                  <a:lnTo>
                    <a:pt x="5492" y="7444"/>
                  </a:lnTo>
                  <a:lnTo>
                    <a:pt x="5577" y="7404"/>
                  </a:lnTo>
                  <a:lnTo>
                    <a:pt x="5661" y="7363"/>
                  </a:lnTo>
                  <a:lnTo>
                    <a:pt x="5744" y="7320"/>
                  </a:lnTo>
                  <a:lnTo>
                    <a:pt x="5826" y="7275"/>
                  </a:lnTo>
                  <a:lnTo>
                    <a:pt x="5907" y="7227"/>
                  </a:lnTo>
                  <a:lnTo>
                    <a:pt x="5986" y="7178"/>
                  </a:lnTo>
                  <a:lnTo>
                    <a:pt x="6064" y="7126"/>
                  </a:lnTo>
                  <a:lnTo>
                    <a:pt x="6141" y="7073"/>
                  </a:lnTo>
                  <a:lnTo>
                    <a:pt x="6216" y="7019"/>
                  </a:lnTo>
                  <a:lnTo>
                    <a:pt x="6290" y="6962"/>
                  </a:lnTo>
                  <a:lnTo>
                    <a:pt x="6365" y="6904"/>
                  </a:lnTo>
                  <a:lnTo>
                    <a:pt x="6436" y="6843"/>
                  </a:lnTo>
                  <a:lnTo>
                    <a:pt x="6506" y="6781"/>
                  </a:lnTo>
                  <a:lnTo>
                    <a:pt x="6575" y="6717"/>
                  </a:lnTo>
                  <a:lnTo>
                    <a:pt x="6642" y="6651"/>
                  </a:lnTo>
                  <a:lnTo>
                    <a:pt x="6709" y="6584"/>
                  </a:lnTo>
                  <a:lnTo>
                    <a:pt x="6773" y="6515"/>
                  </a:lnTo>
                  <a:lnTo>
                    <a:pt x="6836" y="6445"/>
                  </a:lnTo>
                  <a:lnTo>
                    <a:pt x="6897" y="6372"/>
                  </a:lnTo>
                  <a:lnTo>
                    <a:pt x="6956" y="6298"/>
                  </a:lnTo>
                  <a:lnTo>
                    <a:pt x="7014" y="6222"/>
                  </a:lnTo>
                  <a:lnTo>
                    <a:pt x="7070" y="6146"/>
                  </a:lnTo>
                  <a:lnTo>
                    <a:pt x="7124" y="6067"/>
                  </a:lnTo>
                  <a:lnTo>
                    <a:pt x="7177" y="5987"/>
                  </a:lnTo>
                  <a:lnTo>
                    <a:pt x="7227" y="5905"/>
                  </a:lnTo>
                  <a:lnTo>
                    <a:pt x="7276" y="5821"/>
                  </a:lnTo>
                  <a:lnTo>
                    <a:pt x="7324" y="5737"/>
                  </a:lnTo>
                  <a:lnTo>
                    <a:pt x="7368" y="5651"/>
                  </a:lnTo>
                  <a:lnTo>
                    <a:pt x="7411" y="5563"/>
                  </a:lnTo>
                  <a:lnTo>
                    <a:pt x="7452" y="5473"/>
                  </a:lnTo>
                  <a:lnTo>
                    <a:pt x="7491" y="5383"/>
                  </a:lnTo>
                  <a:lnTo>
                    <a:pt x="7527" y="5292"/>
                  </a:lnTo>
                  <a:lnTo>
                    <a:pt x="7561" y="5198"/>
                  </a:lnTo>
                  <a:lnTo>
                    <a:pt x="7594" y="5104"/>
                  </a:lnTo>
                  <a:lnTo>
                    <a:pt x="7623" y="5007"/>
                  </a:lnTo>
                  <a:lnTo>
                    <a:pt x="7623" y="5007"/>
                  </a:lnTo>
                  <a:lnTo>
                    <a:pt x="7651" y="4911"/>
                  </a:lnTo>
                  <a:lnTo>
                    <a:pt x="7676" y="4814"/>
                  </a:lnTo>
                  <a:lnTo>
                    <a:pt x="7699" y="4717"/>
                  </a:lnTo>
                  <a:lnTo>
                    <a:pt x="7718" y="4621"/>
                  </a:lnTo>
                  <a:lnTo>
                    <a:pt x="7736" y="4523"/>
                  </a:lnTo>
                  <a:lnTo>
                    <a:pt x="7750" y="4426"/>
                  </a:lnTo>
                  <a:lnTo>
                    <a:pt x="7762" y="4330"/>
                  </a:lnTo>
                  <a:lnTo>
                    <a:pt x="7773" y="4233"/>
                  </a:lnTo>
                  <a:lnTo>
                    <a:pt x="7779" y="4136"/>
                  </a:lnTo>
                  <a:lnTo>
                    <a:pt x="7785" y="4040"/>
                  </a:lnTo>
                  <a:lnTo>
                    <a:pt x="7787" y="3945"/>
                  </a:lnTo>
                  <a:lnTo>
                    <a:pt x="7787" y="3848"/>
                  </a:lnTo>
                  <a:lnTo>
                    <a:pt x="7785" y="3753"/>
                  </a:lnTo>
                  <a:lnTo>
                    <a:pt x="7781" y="3657"/>
                  </a:lnTo>
                  <a:lnTo>
                    <a:pt x="7773" y="3562"/>
                  </a:lnTo>
                  <a:lnTo>
                    <a:pt x="7763" y="3468"/>
                  </a:lnTo>
                  <a:lnTo>
                    <a:pt x="7753" y="3374"/>
                  </a:lnTo>
                  <a:lnTo>
                    <a:pt x="7738" y="3280"/>
                  </a:lnTo>
                  <a:lnTo>
                    <a:pt x="7722" y="3187"/>
                  </a:lnTo>
                  <a:lnTo>
                    <a:pt x="7704" y="3095"/>
                  </a:lnTo>
                  <a:lnTo>
                    <a:pt x="7684" y="3004"/>
                  </a:lnTo>
                  <a:lnTo>
                    <a:pt x="7660" y="2912"/>
                  </a:lnTo>
                  <a:lnTo>
                    <a:pt x="7636" y="2821"/>
                  </a:lnTo>
                  <a:lnTo>
                    <a:pt x="7609" y="2732"/>
                  </a:lnTo>
                  <a:lnTo>
                    <a:pt x="7579" y="2642"/>
                  </a:lnTo>
                  <a:lnTo>
                    <a:pt x="7549" y="2555"/>
                  </a:lnTo>
                  <a:lnTo>
                    <a:pt x="7516" y="2468"/>
                  </a:lnTo>
                  <a:lnTo>
                    <a:pt x="7480" y="2380"/>
                  </a:lnTo>
                  <a:lnTo>
                    <a:pt x="7443" y="2294"/>
                  </a:lnTo>
                  <a:lnTo>
                    <a:pt x="7403" y="2209"/>
                  </a:lnTo>
                  <a:lnTo>
                    <a:pt x="7361" y="2126"/>
                  </a:lnTo>
                  <a:lnTo>
                    <a:pt x="7319" y="2044"/>
                  </a:lnTo>
                  <a:lnTo>
                    <a:pt x="7272" y="1962"/>
                  </a:lnTo>
                  <a:lnTo>
                    <a:pt x="7226" y="1881"/>
                  </a:lnTo>
                  <a:lnTo>
                    <a:pt x="7176" y="1802"/>
                  </a:lnTo>
                  <a:lnTo>
                    <a:pt x="7126" y="1724"/>
                  </a:lnTo>
                  <a:lnTo>
                    <a:pt x="7073" y="1647"/>
                  </a:lnTo>
                  <a:lnTo>
                    <a:pt x="7017" y="1570"/>
                  </a:lnTo>
                  <a:lnTo>
                    <a:pt x="6960" y="1496"/>
                  </a:lnTo>
                  <a:lnTo>
                    <a:pt x="6902" y="1423"/>
                  </a:lnTo>
                  <a:lnTo>
                    <a:pt x="6842" y="1352"/>
                  </a:lnTo>
                  <a:lnTo>
                    <a:pt x="6780" y="1280"/>
                  </a:lnTo>
                  <a:lnTo>
                    <a:pt x="6715" y="1211"/>
                  </a:lnTo>
                  <a:lnTo>
                    <a:pt x="6650" y="1144"/>
                  </a:lnTo>
                  <a:lnTo>
                    <a:pt x="6583" y="1079"/>
                  </a:lnTo>
                  <a:lnTo>
                    <a:pt x="6514" y="1014"/>
                  </a:lnTo>
                  <a:lnTo>
                    <a:pt x="6444" y="951"/>
                  </a:lnTo>
                  <a:lnTo>
                    <a:pt x="6371" y="890"/>
                  </a:lnTo>
                  <a:lnTo>
                    <a:pt x="6297" y="830"/>
                  </a:lnTo>
                  <a:lnTo>
                    <a:pt x="6222" y="772"/>
                  </a:lnTo>
                  <a:lnTo>
                    <a:pt x="6145" y="716"/>
                  </a:lnTo>
                  <a:lnTo>
                    <a:pt x="6065" y="662"/>
                  </a:lnTo>
                  <a:lnTo>
                    <a:pt x="5986" y="609"/>
                  </a:lnTo>
                  <a:lnTo>
                    <a:pt x="5904" y="559"/>
                  </a:lnTo>
                  <a:lnTo>
                    <a:pt x="5821" y="510"/>
                  </a:lnTo>
                  <a:lnTo>
                    <a:pt x="5736" y="464"/>
                  </a:lnTo>
                  <a:lnTo>
                    <a:pt x="5650" y="419"/>
                  </a:lnTo>
                  <a:lnTo>
                    <a:pt x="5561" y="376"/>
                  </a:lnTo>
                  <a:lnTo>
                    <a:pt x="5473" y="335"/>
                  </a:lnTo>
                  <a:lnTo>
                    <a:pt x="5383" y="297"/>
                  </a:lnTo>
                  <a:lnTo>
                    <a:pt x="5290" y="260"/>
                  </a:lnTo>
                  <a:lnTo>
                    <a:pt x="5197" y="225"/>
                  </a:lnTo>
                  <a:lnTo>
                    <a:pt x="5102" y="194"/>
                  </a:lnTo>
                  <a:lnTo>
                    <a:pt x="5007" y="163"/>
                  </a:lnTo>
                  <a:lnTo>
                    <a:pt x="5007" y="163"/>
                  </a:lnTo>
                  <a:lnTo>
                    <a:pt x="4910" y="135"/>
                  </a:lnTo>
                  <a:lnTo>
                    <a:pt x="4814" y="112"/>
                  </a:lnTo>
                  <a:lnTo>
                    <a:pt x="4716" y="89"/>
                  </a:lnTo>
                  <a:lnTo>
                    <a:pt x="4619" y="69"/>
                  </a:lnTo>
                  <a:lnTo>
                    <a:pt x="4522" y="52"/>
                  </a:lnTo>
                  <a:lnTo>
                    <a:pt x="4426" y="38"/>
                  </a:lnTo>
                  <a:lnTo>
                    <a:pt x="4329" y="24"/>
                  </a:lnTo>
                  <a:lnTo>
                    <a:pt x="4233" y="15"/>
                  </a:lnTo>
                  <a:lnTo>
                    <a:pt x="4136" y="7"/>
                  </a:lnTo>
                  <a:lnTo>
                    <a:pt x="4039" y="3"/>
                  </a:lnTo>
                  <a:lnTo>
                    <a:pt x="3943" y="0"/>
                  </a:lnTo>
                  <a:lnTo>
                    <a:pt x="3847" y="0"/>
                  </a:lnTo>
                  <a:lnTo>
                    <a:pt x="3752" y="3"/>
                  </a:lnTo>
                  <a:lnTo>
                    <a:pt x="3657" y="7"/>
                  </a:lnTo>
                  <a:lnTo>
                    <a:pt x="3562" y="14"/>
                  </a:lnTo>
                  <a:lnTo>
                    <a:pt x="3468" y="23"/>
                  </a:lnTo>
                  <a:lnTo>
                    <a:pt x="3374" y="35"/>
                  </a:lnTo>
                  <a:lnTo>
                    <a:pt x="3280" y="49"/>
                  </a:lnTo>
                  <a:lnTo>
                    <a:pt x="3187" y="65"/>
                  </a:lnTo>
                  <a:lnTo>
                    <a:pt x="3094" y="84"/>
                  </a:lnTo>
                  <a:lnTo>
                    <a:pt x="3002" y="104"/>
                  </a:lnTo>
                  <a:lnTo>
                    <a:pt x="2912" y="126"/>
                  </a:lnTo>
                  <a:lnTo>
                    <a:pt x="2821" y="151"/>
                  </a:lnTo>
                  <a:lnTo>
                    <a:pt x="2731" y="178"/>
                  </a:lnTo>
                  <a:lnTo>
                    <a:pt x="2642" y="208"/>
                  </a:lnTo>
                  <a:lnTo>
                    <a:pt x="2553" y="239"/>
                  </a:lnTo>
                  <a:lnTo>
                    <a:pt x="2466" y="272"/>
                  </a:lnTo>
                  <a:lnTo>
                    <a:pt x="2380" y="308"/>
                  </a:lnTo>
                  <a:lnTo>
                    <a:pt x="2294" y="345"/>
                  </a:lnTo>
                  <a:lnTo>
                    <a:pt x="2209" y="384"/>
                  </a:lnTo>
                  <a:lnTo>
                    <a:pt x="2126" y="425"/>
                  </a:lnTo>
                  <a:lnTo>
                    <a:pt x="2042" y="469"/>
                  </a:lnTo>
                  <a:lnTo>
                    <a:pt x="1962" y="515"/>
                  </a:lnTo>
                  <a:lnTo>
                    <a:pt x="1881" y="562"/>
                  </a:lnTo>
                  <a:lnTo>
                    <a:pt x="1801" y="612"/>
                  </a:lnTo>
                  <a:lnTo>
                    <a:pt x="1723" y="662"/>
                  </a:lnTo>
                  <a:lnTo>
                    <a:pt x="1647" y="715"/>
                  </a:lnTo>
                  <a:lnTo>
                    <a:pt x="1570" y="771"/>
                  </a:lnTo>
                  <a:lnTo>
                    <a:pt x="1496" y="828"/>
                  </a:lnTo>
                  <a:lnTo>
                    <a:pt x="1423" y="886"/>
                  </a:lnTo>
                  <a:lnTo>
                    <a:pt x="1352" y="945"/>
                  </a:lnTo>
                  <a:lnTo>
                    <a:pt x="1280" y="1008"/>
                  </a:lnTo>
                  <a:lnTo>
                    <a:pt x="1211" y="1071"/>
                  </a:lnTo>
                  <a:lnTo>
                    <a:pt x="1144" y="1137"/>
                  </a:lnTo>
                  <a:lnTo>
                    <a:pt x="1078" y="1205"/>
                  </a:lnTo>
                  <a:lnTo>
                    <a:pt x="1014" y="1274"/>
                  </a:lnTo>
                  <a:lnTo>
                    <a:pt x="951" y="1344"/>
                  </a:lnTo>
                  <a:lnTo>
                    <a:pt x="890" y="1417"/>
                  </a:lnTo>
                  <a:lnTo>
                    <a:pt x="830" y="1491"/>
                  </a:lnTo>
                  <a:lnTo>
                    <a:pt x="772" y="1566"/>
                  </a:lnTo>
                  <a:lnTo>
                    <a:pt x="716" y="1643"/>
                  </a:lnTo>
                  <a:lnTo>
                    <a:pt x="662" y="1722"/>
                  </a:lnTo>
                  <a:lnTo>
                    <a:pt x="609" y="1802"/>
                  </a:lnTo>
                  <a:lnTo>
                    <a:pt x="559" y="1884"/>
                  </a:lnTo>
                  <a:lnTo>
                    <a:pt x="510" y="1967"/>
                  </a:lnTo>
                  <a:lnTo>
                    <a:pt x="464" y="2052"/>
                  </a:lnTo>
                  <a:lnTo>
                    <a:pt x="419" y="2138"/>
                  </a:lnTo>
                  <a:lnTo>
                    <a:pt x="376" y="2225"/>
                  </a:lnTo>
                  <a:lnTo>
                    <a:pt x="335" y="2315"/>
                  </a:lnTo>
                  <a:lnTo>
                    <a:pt x="297" y="2405"/>
                  </a:lnTo>
                  <a:lnTo>
                    <a:pt x="260" y="2498"/>
                  </a:lnTo>
                  <a:lnTo>
                    <a:pt x="225" y="2591"/>
                  </a:lnTo>
                  <a:lnTo>
                    <a:pt x="194" y="2685"/>
                  </a:lnTo>
                  <a:lnTo>
                    <a:pt x="163" y="2781"/>
                  </a:lnTo>
                  <a:lnTo>
                    <a:pt x="163" y="2781"/>
                  </a:lnTo>
                  <a:close/>
                  <a:moveTo>
                    <a:pt x="4816" y="804"/>
                  </a:moveTo>
                  <a:lnTo>
                    <a:pt x="4816" y="804"/>
                  </a:lnTo>
                  <a:lnTo>
                    <a:pt x="4896" y="829"/>
                  </a:lnTo>
                  <a:lnTo>
                    <a:pt x="4974" y="855"/>
                  </a:lnTo>
                  <a:lnTo>
                    <a:pt x="5050" y="883"/>
                  </a:lnTo>
                  <a:lnTo>
                    <a:pt x="5127" y="914"/>
                  </a:lnTo>
                  <a:lnTo>
                    <a:pt x="5201" y="945"/>
                  </a:lnTo>
                  <a:lnTo>
                    <a:pt x="5275" y="980"/>
                  </a:lnTo>
                  <a:lnTo>
                    <a:pt x="5348" y="1016"/>
                  </a:lnTo>
                  <a:lnTo>
                    <a:pt x="5420" y="1053"/>
                  </a:lnTo>
                  <a:lnTo>
                    <a:pt x="5490" y="1091"/>
                  </a:lnTo>
                  <a:lnTo>
                    <a:pt x="5559" y="1132"/>
                  </a:lnTo>
                  <a:lnTo>
                    <a:pt x="5626" y="1173"/>
                  </a:lnTo>
                  <a:lnTo>
                    <a:pt x="5694" y="1217"/>
                  </a:lnTo>
                  <a:lnTo>
                    <a:pt x="5758" y="1262"/>
                  </a:lnTo>
                  <a:lnTo>
                    <a:pt x="5822" y="1308"/>
                  </a:lnTo>
                  <a:lnTo>
                    <a:pt x="5884" y="1356"/>
                  </a:lnTo>
                  <a:lnTo>
                    <a:pt x="5946" y="1406"/>
                  </a:lnTo>
                  <a:lnTo>
                    <a:pt x="6006" y="1456"/>
                  </a:lnTo>
                  <a:lnTo>
                    <a:pt x="6064" y="1508"/>
                  </a:lnTo>
                  <a:lnTo>
                    <a:pt x="6121" y="1562"/>
                  </a:lnTo>
                  <a:lnTo>
                    <a:pt x="6177" y="1616"/>
                  </a:lnTo>
                  <a:lnTo>
                    <a:pt x="6232" y="1672"/>
                  </a:lnTo>
                  <a:lnTo>
                    <a:pt x="6284" y="1729"/>
                  </a:lnTo>
                  <a:lnTo>
                    <a:pt x="6335" y="1787"/>
                  </a:lnTo>
                  <a:lnTo>
                    <a:pt x="6386" y="1847"/>
                  </a:lnTo>
                  <a:lnTo>
                    <a:pt x="6435" y="1908"/>
                  </a:lnTo>
                  <a:lnTo>
                    <a:pt x="6481" y="1970"/>
                  </a:lnTo>
                  <a:lnTo>
                    <a:pt x="6527" y="2032"/>
                  </a:lnTo>
                  <a:lnTo>
                    <a:pt x="6571" y="2096"/>
                  </a:lnTo>
                  <a:lnTo>
                    <a:pt x="6613" y="2160"/>
                  </a:lnTo>
                  <a:lnTo>
                    <a:pt x="6654" y="2227"/>
                  </a:lnTo>
                  <a:lnTo>
                    <a:pt x="6693" y="2294"/>
                  </a:lnTo>
                  <a:lnTo>
                    <a:pt x="6731" y="2362"/>
                  </a:lnTo>
                  <a:lnTo>
                    <a:pt x="6767" y="2429"/>
                  </a:lnTo>
                  <a:lnTo>
                    <a:pt x="6801" y="2499"/>
                  </a:lnTo>
                  <a:lnTo>
                    <a:pt x="6833" y="2569"/>
                  </a:lnTo>
                  <a:lnTo>
                    <a:pt x="6865" y="2640"/>
                  </a:lnTo>
                  <a:lnTo>
                    <a:pt x="6894" y="2712"/>
                  </a:lnTo>
                  <a:lnTo>
                    <a:pt x="6922" y="2784"/>
                  </a:lnTo>
                  <a:lnTo>
                    <a:pt x="6947" y="2858"/>
                  </a:lnTo>
                  <a:lnTo>
                    <a:pt x="6972" y="2931"/>
                  </a:lnTo>
                  <a:lnTo>
                    <a:pt x="6993" y="3005"/>
                  </a:lnTo>
                  <a:lnTo>
                    <a:pt x="7014" y="3080"/>
                  </a:lnTo>
                  <a:lnTo>
                    <a:pt x="7033" y="3156"/>
                  </a:lnTo>
                  <a:lnTo>
                    <a:pt x="7050" y="3232"/>
                  </a:lnTo>
                  <a:lnTo>
                    <a:pt x="7065" y="3309"/>
                  </a:lnTo>
                  <a:lnTo>
                    <a:pt x="7079" y="3386"/>
                  </a:lnTo>
                  <a:lnTo>
                    <a:pt x="7090" y="3463"/>
                  </a:lnTo>
                  <a:lnTo>
                    <a:pt x="7099" y="3541"/>
                  </a:lnTo>
                  <a:lnTo>
                    <a:pt x="7107" y="3619"/>
                  </a:lnTo>
                  <a:lnTo>
                    <a:pt x="7114" y="3698"/>
                  </a:lnTo>
                  <a:lnTo>
                    <a:pt x="7116" y="3776"/>
                  </a:lnTo>
                  <a:lnTo>
                    <a:pt x="7119" y="3856"/>
                  </a:lnTo>
                  <a:lnTo>
                    <a:pt x="7119" y="3935"/>
                  </a:lnTo>
                  <a:lnTo>
                    <a:pt x="7116" y="4015"/>
                  </a:lnTo>
                  <a:lnTo>
                    <a:pt x="7112" y="4095"/>
                  </a:lnTo>
                  <a:lnTo>
                    <a:pt x="7107" y="4175"/>
                  </a:lnTo>
                  <a:lnTo>
                    <a:pt x="7099" y="4256"/>
                  </a:lnTo>
                  <a:lnTo>
                    <a:pt x="7088" y="4335"/>
                  </a:lnTo>
                  <a:lnTo>
                    <a:pt x="7077" y="4416"/>
                  </a:lnTo>
                  <a:lnTo>
                    <a:pt x="7062" y="4496"/>
                  </a:lnTo>
                  <a:lnTo>
                    <a:pt x="7045" y="4576"/>
                  </a:lnTo>
                  <a:lnTo>
                    <a:pt x="7028" y="4657"/>
                  </a:lnTo>
                  <a:lnTo>
                    <a:pt x="7006" y="4736"/>
                  </a:lnTo>
                  <a:lnTo>
                    <a:pt x="6984" y="4817"/>
                  </a:lnTo>
                  <a:lnTo>
                    <a:pt x="6984" y="4817"/>
                  </a:lnTo>
                  <a:lnTo>
                    <a:pt x="6959" y="4896"/>
                  </a:lnTo>
                  <a:lnTo>
                    <a:pt x="6932" y="4974"/>
                  </a:lnTo>
                  <a:lnTo>
                    <a:pt x="6903" y="5051"/>
                  </a:lnTo>
                  <a:lnTo>
                    <a:pt x="6873" y="5128"/>
                  </a:lnTo>
                  <a:lnTo>
                    <a:pt x="6841" y="5203"/>
                  </a:lnTo>
                  <a:lnTo>
                    <a:pt x="6808" y="5276"/>
                  </a:lnTo>
                  <a:lnTo>
                    <a:pt x="6772" y="5349"/>
                  </a:lnTo>
                  <a:lnTo>
                    <a:pt x="6735" y="5420"/>
                  </a:lnTo>
                  <a:lnTo>
                    <a:pt x="6697" y="5490"/>
                  </a:lnTo>
                  <a:lnTo>
                    <a:pt x="6656" y="5559"/>
                  </a:lnTo>
                  <a:lnTo>
                    <a:pt x="6613" y="5628"/>
                  </a:lnTo>
                  <a:lnTo>
                    <a:pt x="6571" y="5694"/>
                  </a:lnTo>
                  <a:lnTo>
                    <a:pt x="6526" y="5759"/>
                  </a:lnTo>
                  <a:lnTo>
                    <a:pt x="6480" y="5823"/>
                  </a:lnTo>
                  <a:lnTo>
                    <a:pt x="6431" y="5886"/>
                  </a:lnTo>
                  <a:lnTo>
                    <a:pt x="6382" y="5947"/>
                  </a:lnTo>
                  <a:lnTo>
                    <a:pt x="6331" y="6007"/>
                  </a:lnTo>
                  <a:lnTo>
                    <a:pt x="6279" y="6065"/>
                  </a:lnTo>
                  <a:lnTo>
                    <a:pt x="6226" y="6123"/>
                  </a:lnTo>
                  <a:lnTo>
                    <a:pt x="6171" y="6179"/>
                  </a:lnTo>
                  <a:lnTo>
                    <a:pt x="6116" y="6233"/>
                  </a:lnTo>
                  <a:lnTo>
                    <a:pt x="6058" y="6286"/>
                  </a:lnTo>
                  <a:lnTo>
                    <a:pt x="5999" y="6337"/>
                  </a:lnTo>
                  <a:lnTo>
                    <a:pt x="5940" y="6386"/>
                  </a:lnTo>
                  <a:lnTo>
                    <a:pt x="5880" y="6435"/>
                  </a:lnTo>
                  <a:lnTo>
                    <a:pt x="5818" y="6482"/>
                  </a:lnTo>
                  <a:lnTo>
                    <a:pt x="5756" y="6528"/>
                  </a:lnTo>
                  <a:lnTo>
                    <a:pt x="5691" y="6572"/>
                  </a:lnTo>
                  <a:lnTo>
                    <a:pt x="5626" y="6614"/>
                  </a:lnTo>
                  <a:lnTo>
                    <a:pt x="5561" y="6655"/>
                  </a:lnTo>
                  <a:lnTo>
                    <a:pt x="5494" y="6694"/>
                  </a:lnTo>
                  <a:lnTo>
                    <a:pt x="5426" y="6732"/>
                  </a:lnTo>
                  <a:lnTo>
                    <a:pt x="5357" y="6768"/>
                  </a:lnTo>
                  <a:lnTo>
                    <a:pt x="5289" y="6802"/>
                  </a:lnTo>
                  <a:lnTo>
                    <a:pt x="5219" y="6835"/>
                  </a:lnTo>
                  <a:lnTo>
                    <a:pt x="5147" y="6866"/>
                  </a:lnTo>
                  <a:lnTo>
                    <a:pt x="5076" y="6895"/>
                  </a:lnTo>
                  <a:lnTo>
                    <a:pt x="5003" y="6922"/>
                  </a:lnTo>
                  <a:lnTo>
                    <a:pt x="4930" y="6949"/>
                  </a:lnTo>
                  <a:lnTo>
                    <a:pt x="4856" y="6973"/>
                  </a:lnTo>
                  <a:lnTo>
                    <a:pt x="4782" y="6995"/>
                  </a:lnTo>
                  <a:lnTo>
                    <a:pt x="4708" y="7015"/>
                  </a:lnTo>
                  <a:lnTo>
                    <a:pt x="4632" y="7034"/>
                  </a:lnTo>
                  <a:lnTo>
                    <a:pt x="4555" y="7051"/>
                  </a:lnTo>
                  <a:lnTo>
                    <a:pt x="4479" y="7067"/>
                  </a:lnTo>
                  <a:lnTo>
                    <a:pt x="4402" y="7080"/>
                  </a:lnTo>
                  <a:lnTo>
                    <a:pt x="4324" y="7091"/>
                  </a:lnTo>
                  <a:lnTo>
                    <a:pt x="4247" y="7101"/>
                  </a:lnTo>
                  <a:lnTo>
                    <a:pt x="4168" y="7108"/>
                  </a:lnTo>
                  <a:lnTo>
                    <a:pt x="4090" y="7114"/>
                  </a:lnTo>
                  <a:lnTo>
                    <a:pt x="4010" y="7118"/>
                  </a:lnTo>
                  <a:lnTo>
                    <a:pt x="3932" y="7120"/>
                  </a:lnTo>
                  <a:lnTo>
                    <a:pt x="3853" y="7120"/>
                  </a:lnTo>
                  <a:lnTo>
                    <a:pt x="3772" y="7118"/>
                  </a:lnTo>
                  <a:lnTo>
                    <a:pt x="3693" y="7114"/>
                  </a:lnTo>
                  <a:lnTo>
                    <a:pt x="3613" y="7108"/>
                  </a:lnTo>
                  <a:lnTo>
                    <a:pt x="3533" y="7100"/>
                  </a:lnTo>
                  <a:lnTo>
                    <a:pt x="3453" y="7089"/>
                  </a:lnTo>
                  <a:lnTo>
                    <a:pt x="3372" y="7077"/>
                  </a:lnTo>
                  <a:lnTo>
                    <a:pt x="3292" y="7063"/>
                  </a:lnTo>
                  <a:lnTo>
                    <a:pt x="3212" y="7047"/>
                  </a:lnTo>
                  <a:lnTo>
                    <a:pt x="3132" y="7028"/>
                  </a:lnTo>
                  <a:lnTo>
                    <a:pt x="3051" y="7007"/>
                  </a:lnTo>
                  <a:lnTo>
                    <a:pt x="2971" y="6985"/>
                  </a:lnTo>
                  <a:lnTo>
                    <a:pt x="2971" y="6985"/>
                  </a:lnTo>
                  <a:lnTo>
                    <a:pt x="2892" y="6960"/>
                  </a:lnTo>
                  <a:lnTo>
                    <a:pt x="2814" y="6933"/>
                  </a:lnTo>
                  <a:lnTo>
                    <a:pt x="2736" y="6905"/>
                  </a:lnTo>
                  <a:lnTo>
                    <a:pt x="2660" y="6875"/>
                  </a:lnTo>
                  <a:lnTo>
                    <a:pt x="2585" y="6843"/>
                  </a:lnTo>
                  <a:lnTo>
                    <a:pt x="2511" y="6809"/>
                  </a:lnTo>
                  <a:lnTo>
                    <a:pt x="2438" y="6773"/>
                  </a:lnTo>
                  <a:lnTo>
                    <a:pt x="2367" y="6736"/>
                  </a:lnTo>
                  <a:lnTo>
                    <a:pt x="2296" y="6697"/>
                  </a:lnTo>
                  <a:lnTo>
                    <a:pt x="2228" y="6656"/>
                  </a:lnTo>
                  <a:lnTo>
                    <a:pt x="2160" y="6615"/>
                  </a:lnTo>
                  <a:lnTo>
                    <a:pt x="2094" y="6572"/>
                  </a:lnTo>
                  <a:lnTo>
                    <a:pt x="2029" y="6527"/>
                  </a:lnTo>
                  <a:lnTo>
                    <a:pt x="1964" y="6480"/>
                  </a:lnTo>
                  <a:lnTo>
                    <a:pt x="1902" y="6433"/>
                  </a:lnTo>
                  <a:lnTo>
                    <a:pt x="1841" y="6382"/>
                  </a:lnTo>
                  <a:lnTo>
                    <a:pt x="1780" y="6332"/>
                  </a:lnTo>
                  <a:lnTo>
                    <a:pt x="1722" y="6281"/>
                  </a:lnTo>
                  <a:lnTo>
                    <a:pt x="1665" y="6226"/>
                  </a:lnTo>
                  <a:lnTo>
                    <a:pt x="1610" y="6172"/>
                  </a:lnTo>
                  <a:lnTo>
                    <a:pt x="1555" y="6116"/>
                  </a:lnTo>
                  <a:lnTo>
                    <a:pt x="1502" y="6060"/>
                  </a:lnTo>
                  <a:lnTo>
                    <a:pt x="1451" y="6001"/>
                  </a:lnTo>
                  <a:lnTo>
                    <a:pt x="1401" y="5942"/>
                  </a:lnTo>
                  <a:lnTo>
                    <a:pt x="1353" y="5881"/>
                  </a:lnTo>
                  <a:lnTo>
                    <a:pt x="1305" y="5819"/>
                  </a:lnTo>
                  <a:lnTo>
                    <a:pt x="1260" y="5756"/>
                  </a:lnTo>
                  <a:lnTo>
                    <a:pt x="1217" y="5693"/>
                  </a:lnTo>
                  <a:lnTo>
                    <a:pt x="1174" y="5628"/>
                  </a:lnTo>
                  <a:lnTo>
                    <a:pt x="1133" y="5562"/>
                  </a:lnTo>
                  <a:lnTo>
                    <a:pt x="1093" y="5496"/>
                  </a:lnTo>
                  <a:lnTo>
                    <a:pt x="1056" y="5427"/>
                  </a:lnTo>
                  <a:lnTo>
                    <a:pt x="1021" y="5359"/>
                  </a:lnTo>
                  <a:lnTo>
                    <a:pt x="986" y="5289"/>
                  </a:lnTo>
                  <a:lnTo>
                    <a:pt x="953" y="5219"/>
                  </a:lnTo>
                  <a:lnTo>
                    <a:pt x="923" y="5149"/>
                  </a:lnTo>
                  <a:lnTo>
                    <a:pt x="892" y="5076"/>
                  </a:lnTo>
                  <a:lnTo>
                    <a:pt x="866" y="5005"/>
                  </a:lnTo>
                  <a:lnTo>
                    <a:pt x="839" y="4931"/>
                  </a:lnTo>
                  <a:lnTo>
                    <a:pt x="816" y="4858"/>
                  </a:lnTo>
                  <a:lnTo>
                    <a:pt x="793" y="4782"/>
                  </a:lnTo>
                  <a:lnTo>
                    <a:pt x="772" y="4708"/>
                  </a:lnTo>
                  <a:lnTo>
                    <a:pt x="753" y="4633"/>
                  </a:lnTo>
                  <a:lnTo>
                    <a:pt x="736" y="4556"/>
                  </a:lnTo>
                  <a:lnTo>
                    <a:pt x="722" y="4479"/>
                  </a:lnTo>
                  <a:lnTo>
                    <a:pt x="708" y="4402"/>
                  </a:lnTo>
                  <a:lnTo>
                    <a:pt x="696" y="4326"/>
                  </a:lnTo>
                  <a:lnTo>
                    <a:pt x="687" y="4248"/>
                  </a:lnTo>
                  <a:lnTo>
                    <a:pt x="679" y="4170"/>
                  </a:lnTo>
                  <a:lnTo>
                    <a:pt x="674" y="4090"/>
                  </a:lnTo>
                  <a:lnTo>
                    <a:pt x="670" y="4012"/>
                  </a:lnTo>
                  <a:lnTo>
                    <a:pt x="667" y="3933"/>
                  </a:lnTo>
                  <a:lnTo>
                    <a:pt x="667" y="3853"/>
                  </a:lnTo>
                  <a:lnTo>
                    <a:pt x="670" y="3774"/>
                  </a:lnTo>
                  <a:lnTo>
                    <a:pt x="674" y="3693"/>
                  </a:lnTo>
                  <a:lnTo>
                    <a:pt x="681" y="3614"/>
                  </a:lnTo>
                  <a:lnTo>
                    <a:pt x="689" y="3533"/>
                  </a:lnTo>
                  <a:lnTo>
                    <a:pt x="698" y="3454"/>
                  </a:lnTo>
                  <a:lnTo>
                    <a:pt x="711" y="3373"/>
                  </a:lnTo>
                  <a:lnTo>
                    <a:pt x="724" y="3292"/>
                  </a:lnTo>
                  <a:lnTo>
                    <a:pt x="741" y="3213"/>
                  </a:lnTo>
                  <a:lnTo>
                    <a:pt x="760" y="3132"/>
                  </a:lnTo>
                  <a:lnTo>
                    <a:pt x="780" y="3052"/>
                  </a:lnTo>
                  <a:lnTo>
                    <a:pt x="804" y="2972"/>
                  </a:lnTo>
                  <a:lnTo>
                    <a:pt x="804" y="2972"/>
                  </a:lnTo>
                  <a:lnTo>
                    <a:pt x="827" y="2892"/>
                  </a:lnTo>
                  <a:lnTo>
                    <a:pt x="855" y="2814"/>
                  </a:lnTo>
                  <a:lnTo>
                    <a:pt x="883" y="2736"/>
                  </a:lnTo>
                  <a:lnTo>
                    <a:pt x="914" y="2661"/>
                  </a:lnTo>
                  <a:lnTo>
                    <a:pt x="945" y="2585"/>
                  </a:lnTo>
                  <a:lnTo>
                    <a:pt x="980" y="2513"/>
                  </a:lnTo>
                  <a:lnTo>
                    <a:pt x="1014" y="2440"/>
                  </a:lnTo>
                  <a:lnTo>
                    <a:pt x="1051" y="2368"/>
                  </a:lnTo>
                  <a:lnTo>
                    <a:pt x="1091" y="2298"/>
                  </a:lnTo>
                  <a:lnTo>
                    <a:pt x="1131" y="2228"/>
                  </a:lnTo>
                  <a:lnTo>
                    <a:pt x="1173" y="2160"/>
                  </a:lnTo>
                  <a:lnTo>
                    <a:pt x="1217" y="2094"/>
                  </a:lnTo>
                  <a:lnTo>
                    <a:pt x="1262" y="2029"/>
                  </a:lnTo>
                  <a:lnTo>
                    <a:pt x="1308" y="1966"/>
                  </a:lnTo>
                  <a:lnTo>
                    <a:pt x="1356" y="1902"/>
                  </a:lnTo>
                  <a:lnTo>
                    <a:pt x="1404" y="1841"/>
                  </a:lnTo>
                  <a:lnTo>
                    <a:pt x="1456" y="1782"/>
                  </a:lnTo>
                  <a:lnTo>
                    <a:pt x="1508" y="1724"/>
                  </a:lnTo>
                  <a:lnTo>
                    <a:pt x="1561" y="1665"/>
                  </a:lnTo>
                  <a:lnTo>
                    <a:pt x="1616" y="1610"/>
                  </a:lnTo>
                  <a:lnTo>
                    <a:pt x="1672" y="1556"/>
                  </a:lnTo>
                  <a:lnTo>
                    <a:pt x="1729" y="1503"/>
                  </a:lnTo>
                  <a:lnTo>
                    <a:pt x="1787" y="1451"/>
                  </a:lnTo>
                  <a:lnTo>
                    <a:pt x="1846" y="1402"/>
                  </a:lnTo>
                  <a:lnTo>
                    <a:pt x="1907" y="1353"/>
                  </a:lnTo>
                  <a:lnTo>
                    <a:pt x="1968" y="1307"/>
                  </a:lnTo>
                  <a:lnTo>
                    <a:pt x="2032" y="1260"/>
                  </a:lnTo>
                  <a:lnTo>
                    <a:pt x="2095" y="1217"/>
                  </a:lnTo>
                  <a:lnTo>
                    <a:pt x="2160" y="1174"/>
                  </a:lnTo>
                  <a:lnTo>
                    <a:pt x="2226" y="1133"/>
                  </a:lnTo>
                  <a:lnTo>
                    <a:pt x="2292" y="1095"/>
                  </a:lnTo>
                  <a:lnTo>
                    <a:pt x="2360" y="1057"/>
                  </a:lnTo>
                  <a:lnTo>
                    <a:pt x="2429" y="1021"/>
                  </a:lnTo>
                  <a:lnTo>
                    <a:pt x="2498" y="986"/>
                  </a:lnTo>
                  <a:lnTo>
                    <a:pt x="2568" y="953"/>
                  </a:lnTo>
                  <a:lnTo>
                    <a:pt x="2639" y="923"/>
                  </a:lnTo>
                  <a:lnTo>
                    <a:pt x="2711" y="894"/>
                  </a:lnTo>
                  <a:lnTo>
                    <a:pt x="2783" y="866"/>
                  </a:lnTo>
                  <a:lnTo>
                    <a:pt x="2856" y="840"/>
                  </a:lnTo>
                  <a:lnTo>
                    <a:pt x="2930" y="816"/>
                  </a:lnTo>
                  <a:lnTo>
                    <a:pt x="3004" y="793"/>
                  </a:lnTo>
                  <a:lnTo>
                    <a:pt x="3080" y="773"/>
                  </a:lnTo>
                  <a:lnTo>
                    <a:pt x="3155" y="755"/>
                  </a:lnTo>
                  <a:lnTo>
                    <a:pt x="3231" y="738"/>
                  </a:lnTo>
                  <a:lnTo>
                    <a:pt x="3308" y="722"/>
                  </a:lnTo>
                  <a:lnTo>
                    <a:pt x="3384" y="709"/>
                  </a:lnTo>
                  <a:lnTo>
                    <a:pt x="3462" y="698"/>
                  </a:lnTo>
                  <a:lnTo>
                    <a:pt x="3540" y="687"/>
                  </a:lnTo>
                  <a:lnTo>
                    <a:pt x="3619" y="681"/>
                  </a:lnTo>
                  <a:lnTo>
                    <a:pt x="3697" y="674"/>
                  </a:lnTo>
                  <a:lnTo>
                    <a:pt x="3776" y="670"/>
                  </a:lnTo>
                  <a:lnTo>
                    <a:pt x="3855" y="669"/>
                  </a:lnTo>
                  <a:lnTo>
                    <a:pt x="3935" y="669"/>
                  </a:lnTo>
                  <a:lnTo>
                    <a:pt x="4014" y="670"/>
                  </a:lnTo>
                  <a:lnTo>
                    <a:pt x="4094" y="674"/>
                  </a:lnTo>
                  <a:lnTo>
                    <a:pt x="4174" y="681"/>
                  </a:lnTo>
                  <a:lnTo>
                    <a:pt x="4254" y="689"/>
                  </a:lnTo>
                  <a:lnTo>
                    <a:pt x="4334" y="699"/>
                  </a:lnTo>
                  <a:lnTo>
                    <a:pt x="4414" y="711"/>
                  </a:lnTo>
                  <a:lnTo>
                    <a:pt x="4495" y="726"/>
                  </a:lnTo>
                  <a:lnTo>
                    <a:pt x="4575" y="742"/>
                  </a:lnTo>
                  <a:lnTo>
                    <a:pt x="4655" y="760"/>
                  </a:lnTo>
                  <a:lnTo>
                    <a:pt x="4735" y="781"/>
                  </a:lnTo>
                  <a:lnTo>
                    <a:pt x="4816" y="804"/>
                  </a:lnTo>
                  <a:lnTo>
                    <a:pt x="4816" y="804"/>
                  </a:lnTo>
                  <a:close/>
                </a:path>
              </a:pathLst>
            </a:custGeom>
            <a:solidFill>
              <a:schemeClr val="tx2"/>
            </a:solidFill>
            <a:ln>
              <a:noFill/>
            </a:ln>
          </p:spPr>
          <p:txBody>
            <a:bodyPr vert="horz" wrap="square" lIns="91440" tIns="45720" rIns="91440" bIns="45720" numCol="1" anchor="t" anchorCtr="0" compatLnSpc="1"/>
            <a:lstStyle/>
            <a:p>
              <a:endParaRPr lang="id-ID">
                <a:cs typeface="+mn-ea"/>
                <a:sym typeface="+mn-lt"/>
              </a:endParaRPr>
            </a:p>
          </p:txBody>
        </p:sp>
        <p:sp>
          <p:nvSpPr>
            <p:cNvPr id="41" name="Freeform 40"/>
            <p:cNvSpPr/>
            <p:nvPr/>
          </p:nvSpPr>
          <p:spPr bwMode="auto">
            <a:xfrm>
              <a:off x="9944735" y="4797425"/>
              <a:ext cx="547688" cy="549275"/>
            </a:xfrm>
            <a:custGeom>
              <a:avLst/>
              <a:gdLst>
                <a:gd name="T0" fmla="*/ 2 w 1382"/>
                <a:gd name="T1" fmla="*/ 726 h 1382"/>
                <a:gd name="T2" fmla="*/ 15 w 1382"/>
                <a:gd name="T3" fmla="*/ 830 h 1382"/>
                <a:gd name="T4" fmla="*/ 43 w 1382"/>
                <a:gd name="T5" fmla="*/ 929 h 1382"/>
                <a:gd name="T6" fmla="*/ 84 w 1382"/>
                <a:gd name="T7" fmla="*/ 1020 h 1382"/>
                <a:gd name="T8" fmla="*/ 138 w 1382"/>
                <a:gd name="T9" fmla="*/ 1104 h 1382"/>
                <a:gd name="T10" fmla="*/ 203 w 1382"/>
                <a:gd name="T11" fmla="*/ 1179 h 1382"/>
                <a:gd name="T12" fmla="*/ 278 w 1382"/>
                <a:gd name="T13" fmla="*/ 1244 h 1382"/>
                <a:gd name="T14" fmla="*/ 362 w 1382"/>
                <a:gd name="T15" fmla="*/ 1298 h 1382"/>
                <a:gd name="T16" fmla="*/ 453 w 1382"/>
                <a:gd name="T17" fmla="*/ 1339 h 1382"/>
                <a:gd name="T18" fmla="*/ 552 w 1382"/>
                <a:gd name="T19" fmla="*/ 1367 h 1382"/>
                <a:gd name="T20" fmla="*/ 655 w 1382"/>
                <a:gd name="T21" fmla="*/ 1380 h 1382"/>
                <a:gd name="T22" fmla="*/ 727 w 1382"/>
                <a:gd name="T23" fmla="*/ 1380 h 1382"/>
                <a:gd name="T24" fmla="*/ 830 w 1382"/>
                <a:gd name="T25" fmla="*/ 1367 h 1382"/>
                <a:gd name="T26" fmla="*/ 928 w 1382"/>
                <a:gd name="T27" fmla="*/ 1339 h 1382"/>
                <a:gd name="T28" fmla="*/ 1021 w 1382"/>
                <a:gd name="T29" fmla="*/ 1298 h 1382"/>
                <a:gd name="T30" fmla="*/ 1104 w 1382"/>
                <a:gd name="T31" fmla="*/ 1244 h 1382"/>
                <a:gd name="T32" fmla="*/ 1179 w 1382"/>
                <a:gd name="T33" fmla="*/ 1179 h 1382"/>
                <a:gd name="T34" fmla="*/ 1244 w 1382"/>
                <a:gd name="T35" fmla="*/ 1104 h 1382"/>
                <a:gd name="T36" fmla="*/ 1299 w 1382"/>
                <a:gd name="T37" fmla="*/ 1020 h 1382"/>
                <a:gd name="T38" fmla="*/ 1340 w 1382"/>
                <a:gd name="T39" fmla="*/ 929 h 1382"/>
                <a:gd name="T40" fmla="*/ 1367 w 1382"/>
                <a:gd name="T41" fmla="*/ 830 h 1382"/>
                <a:gd name="T42" fmla="*/ 1381 w 1382"/>
                <a:gd name="T43" fmla="*/ 726 h 1382"/>
                <a:gd name="T44" fmla="*/ 1381 w 1382"/>
                <a:gd name="T45" fmla="*/ 655 h 1382"/>
                <a:gd name="T46" fmla="*/ 1367 w 1382"/>
                <a:gd name="T47" fmla="*/ 552 h 1382"/>
                <a:gd name="T48" fmla="*/ 1340 w 1382"/>
                <a:gd name="T49" fmla="*/ 454 h 1382"/>
                <a:gd name="T50" fmla="*/ 1299 w 1382"/>
                <a:gd name="T51" fmla="*/ 361 h 1382"/>
                <a:gd name="T52" fmla="*/ 1244 w 1382"/>
                <a:gd name="T53" fmla="*/ 278 h 1382"/>
                <a:gd name="T54" fmla="*/ 1179 w 1382"/>
                <a:gd name="T55" fmla="*/ 202 h 1382"/>
                <a:gd name="T56" fmla="*/ 1104 w 1382"/>
                <a:gd name="T57" fmla="*/ 137 h 1382"/>
                <a:gd name="T58" fmla="*/ 1021 w 1382"/>
                <a:gd name="T59" fmla="*/ 83 h 1382"/>
                <a:gd name="T60" fmla="*/ 928 w 1382"/>
                <a:gd name="T61" fmla="*/ 42 h 1382"/>
                <a:gd name="T62" fmla="*/ 830 w 1382"/>
                <a:gd name="T63" fmla="*/ 14 h 1382"/>
                <a:gd name="T64" fmla="*/ 727 w 1382"/>
                <a:gd name="T65" fmla="*/ 1 h 1382"/>
                <a:gd name="T66" fmla="*/ 655 w 1382"/>
                <a:gd name="T67" fmla="*/ 1 h 1382"/>
                <a:gd name="T68" fmla="*/ 552 w 1382"/>
                <a:gd name="T69" fmla="*/ 14 h 1382"/>
                <a:gd name="T70" fmla="*/ 453 w 1382"/>
                <a:gd name="T71" fmla="*/ 42 h 1382"/>
                <a:gd name="T72" fmla="*/ 362 w 1382"/>
                <a:gd name="T73" fmla="*/ 83 h 1382"/>
                <a:gd name="T74" fmla="*/ 278 w 1382"/>
                <a:gd name="T75" fmla="*/ 137 h 1382"/>
                <a:gd name="T76" fmla="*/ 203 w 1382"/>
                <a:gd name="T77" fmla="*/ 202 h 1382"/>
                <a:gd name="T78" fmla="*/ 138 w 1382"/>
                <a:gd name="T79" fmla="*/ 278 h 1382"/>
                <a:gd name="T80" fmla="*/ 84 w 1382"/>
                <a:gd name="T81" fmla="*/ 361 h 1382"/>
                <a:gd name="T82" fmla="*/ 43 w 1382"/>
                <a:gd name="T83" fmla="*/ 454 h 1382"/>
                <a:gd name="T84" fmla="*/ 15 w 1382"/>
                <a:gd name="T85" fmla="*/ 552 h 1382"/>
                <a:gd name="T86" fmla="*/ 2 w 1382"/>
                <a:gd name="T87" fmla="*/ 655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2" h="1382">
                  <a:moveTo>
                    <a:pt x="0" y="691"/>
                  </a:moveTo>
                  <a:lnTo>
                    <a:pt x="0" y="691"/>
                  </a:lnTo>
                  <a:lnTo>
                    <a:pt x="2" y="726"/>
                  </a:lnTo>
                  <a:lnTo>
                    <a:pt x="4" y="762"/>
                  </a:lnTo>
                  <a:lnTo>
                    <a:pt x="8" y="797"/>
                  </a:lnTo>
                  <a:lnTo>
                    <a:pt x="15" y="830"/>
                  </a:lnTo>
                  <a:lnTo>
                    <a:pt x="21" y="864"/>
                  </a:lnTo>
                  <a:lnTo>
                    <a:pt x="31" y="896"/>
                  </a:lnTo>
                  <a:lnTo>
                    <a:pt x="43" y="929"/>
                  </a:lnTo>
                  <a:lnTo>
                    <a:pt x="55" y="959"/>
                  </a:lnTo>
                  <a:lnTo>
                    <a:pt x="68" y="990"/>
                  </a:lnTo>
                  <a:lnTo>
                    <a:pt x="84" y="1020"/>
                  </a:lnTo>
                  <a:lnTo>
                    <a:pt x="100" y="1049"/>
                  </a:lnTo>
                  <a:lnTo>
                    <a:pt x="118" y="1077"/>
                  </a:lnTo>
                  <a:lnTo>
                    <a:pt x="138" y="1104"/>
                  </a:lnTo>
                  <a:lnTo>
                    <a:pt x="158" y="1130"/>
                  </a:lnTo>
                  <a:lnTo>
                    <a:pt x="180" y="1155"/>
                  </a:lnTo>
                  <a:lnTo>
                    <a:pt x="203" y="1179"/>
                  </a:lnTo>
                  <a:lnTo>
                    <a:pt x="227" y="1202"/>
                  </a:lnTo>
                  <a:lnTo>
                    <a:pt x="252" y="1224"/>
                  </a:lnTo>
                  <a:lnTo>
                    <a:pt x="278" y="1244"/>
                  </a:lnTo>
                  <a:lnTo>
                    <a:pt x="305" y="1264"/>
                  </a:lnTo>
                  <a:lnTo>
                    <a:pt x="332" y="1282"/>
                  </a:lnTo>
                  <a:lnTo>
                    <a:pt x="362" y="1298"/>
                  </a:lnTo>
                  <a:lnTo>
                    <a:pt x="392" y="1314"/>
                  </a:lnTo>
                  <a:lnTo>
                    <a:pt x="422" y="1327"/>
                  </a:lnTo>
                  <a:lnTo>
                    <a:pt x="453" y="1339"/>
                  </a:lnTo>
                  <a:lnTo>
                    <a:pt x="486" y="1351"/>
                  </a:lnTo>
                  <a:lnTo>
                    <a:pt x="518" y="1360"/>
                  </a:lnTo>
                  <a:lnTo>
                    <a:pt x="552" y="1367"/>
                  </a:lnTo>
                  <a:lnTo>
                    <a:pt x="585" y="1374"/>
                  </a:lnTo>
                  <a:lnTo>
                    <a:pt x="621" y="1378"/>
                  </a:lnTo>
                  <a:lnTo>
                    <a:pt x="655" y="1380"/>
                  </a:lnTo>
                  <a:lnTo>
                    <a:pt x="691" y="1382"/>
                  </a:lnTo>
                  <a:lnTo>
                    <a:pt x="691" y="1382"/>
                  </a:lnTo>
                  <a:lnTo>
                    <a:pt x="727" y="1380"/>
                  </a:lnTo>
                  <a:lnTo>
                    <a:pt x="761" y="1378"/>
                  </a:lnTo>
                  <a:lnTo>
                    <a:pt x="796" y="1374"/>
                  </a:lnTo>
                  <a:lnTo>
                    <a:pt x="830" y="1367"/>
                  </a:lnTo>
                  <a:lnTo>
                    <a:pt x="863" y="1360"/>
                  </a:lnTo>
                  <a:lnTo>
                    <a:pt x="896" y="1351"/>
                  </a:lnTo>
                  <a:lnTo>
                    <a:pt x="928" y="1339"/>
                  </a:lnTo>
                  <a:lnTo>
                    <a:pt x="960" y="1327"/>
                  </a:lnTo>
                  <a:lnTo>
                    <a:pt x="990" y="1314"/>
                  </a:lnTo>
                  <a:lnTo>
                    <a:pt x="1021" y="1298"/>
                  </a:lnTo>
                  <a:lnTo>
                    <a:pt x="1050" y="1282"/>
                  </a:lnTo>
                  <a:lnTo>
                    <a:pt x="1078" y="1264"/>
                  </a:lnTo>
                  <a:lnTo>
                    <a:pt x="1104" y="1244"/>
                  </a:lnTo>
                  <a:lnTo>
                    <a:pt x="1130" y="1224"/>
                  </a:lnTo>
                  <a:lnTo>
                    <a:pt x="1156" y="1202"/>
                  </a:lnTo>
                  <a:lnTo>
                    <a:pt x="1179" y="1179"/>
                  </a:lnTo>
                  <a:lnTo>
                    <a:pt x="1202" y="1155"/>
                  </a:lnTo>
                  <a:lnTo>
                    <a:pt x="1224" y="1130"/>
                  </a:lnTo>
                  <a:lnTo>
                    <a:pt x="1244" y="1104"/>
                  </a:lnTo>
                  <a:lnTo>
                    <a:pt x="1264" y="1077"/>
                  </a:lnTo>
                  <a:lnTo>
                    <a:pt x="1281" y="1049"/>
                  </a:lnTo>
                  <a:lnTo>
                    <a:pt x="1299" y="1020"/>
                  </a:lnTo>
                  <a:lnTo>
                    <a:pt x="1313" y="990"/>
                  </a:lnTo>
                  <a:lnTo>
                    <a:pt x="1328" y="959"/>
                  </a:lnTo>
                  <a:lnTo>
                    <a:pt x="1340" y="929"/>
                  </a:lnTo>
                  <a:lnTo>
                    <a:pt x="1350" y="896"/>
                  </a:lnTo>
                  <a:lnTo>
                    <a:pt x="1359" y="864"/>
                  </a:lnTo>
                  <a:lnTo>
                    <a:pt x="1367" y="830"/>
                  </a:lnTo>
                  <a:lnTo>
                    <a:pt x="1374" y="797"/>
                  </a:lnTo>
                  <a:lnTo>
                    <a:pt x="1378" y="762"/>
                  </a:lnTo>
                  <a:lnTo>
                    <a:pt x="1381" y="726"/>
                  </a:lnTo>
                  <a:lnTo>
                    <a:pt x="1382" y="691"/>
                  </a:lnTo>
                  <a:lnTo>
                    <a:pt x="1382" y="691"/>
                  </a:lnTo>
                  <a:lnTo>
                    <a:pt x="1381" y="655"/>
                  </a:lnTo>
                  <a:lnTo>
                    <a:pt x="1378" y="621"/>
                  </a:lnTo>
                  <a:lnTo>
                    <a:pt x="1374" y="586"/>
                  </a:lnTo>
                  <a:lnTo>
                    <a:pt x="1367" y="552"/>
                  </a:lnTo>
                  <a:lnTo>
                    <a:pt x="1359" y="519"/>
                  </a:lnTo>
                  <a:lnTo>
                    <a:pt x="1350" y="486"/>
                  </a:lnTo>
                  <a:lnTo>
                    <a:pt x="1340" y="454"/>
                  </a:lnTo>
                  <a:lnTo>
                    <a:pt x="1328" y="422"/>
                  </a:lnTo>
                  <a:lnTo>
                    <a:pt x="1313" y="392"/>
                  </a:lnTo>
                  <a:lnTo>
                    <a:pt x="1299" y="361"/>
                  </a:lnTo>
                  <a:lnTo>
                    <a:pt x="1281" y="333"/>
                  </a:lnTo>
                  <a:lnTo>
                    <a:pt x="1264" y="304"/>
                  </a:lnTo>
                  <a:lnTo>
                    <a:pt x="1244" y="278"/>
                  </a:lnTo>
                  <a:lnTo>
                    <a:pt x="1224" y="251"/>
                  </a:lnTo>
                  <a:lnTo>
                    <a:pt x="1202" y="226"/>
                  </a:lnTo>
                  <a:lnTo>
                    <a:pt x="1179" y="202"/>
                  </a:lnTo>
                  <a:lnTo>
                    <a:pt x="1156" y="180"/>
                  </a:lnTo>
                  <a:lnTo>
                    <a:pt x="1130" y="157"/>
                  </a:lnTo>
                  <a:lnTo>
                    <a:pt x="1104" y="137"/>
                  </a:lnTo>
                  <a:lnTo>
                    <a:pt x="1078" y="118"/>
                  </a:lnTo>
                  <a:lnTo>
                    <a:pt x="1050" y="100"/>
                  </a:lnTo>
                  <a:lnTo>
                    <a:pt x="1021" y="83"/>
                  </a:lnTo>
                  <a:lnTo>
                    <a:pt x="990" y="69"/>
                  </a:lnTo>
                  <a:lnTo>
                    <a:pt x="960" y="54"/>
                  </a:lnTo>
                  <a:lnTo>
                    <a:pt x="928" y="42"/>
                  </a:lnTo>
                  <a:lnTo>
                    <a:pt x="896" y="32"/>
                  </a:lnTo>
                  <a:lnTo>
                    <a:pt x="863" y="22"/>
                  </a:lnTo>
                  <a:lnTo>
                    <a:pt x="830" y="14"/>
                  </a:lnTo>
                  <a:lnTo>
                    <a:pt x="796" y="8"/>
                  </a:lnTo>
                  <a:lnTo>
                    <a:pt x="761" y="4"/>
                  </a:lnTo>
                  <a:lnTo>
                    <a:pt x="727" y="1"/>
                  </a:lnTo>
                  <a:lnTo>
                    <a:pt x="691" y="0"/>
                  </a:lnTo>
                  <a:lnTo>
                    <a:pt x="691" y="0"/>
                  </a:lnTo>
                  <a:lnTo>
                    <a:pt x="655" y="1"/>
                  </a:lnTo>
                  <a:lnTo>
                    <a:pt x="621" y="4"/>
                  </a:lnTo>
                  <a:lnTo>
                    <a:pt x="585" y="8"/>
                  </a:lnTo>
                  <a:lnTo>
                    <a:pt x="552" y="14"/>
                  </a:lnTo>
                  <a:lnTo>
                    <a:pt x="518" y="22"/>
                  </a:lnTo>
                  <a:lnTo>
                    <a:pt x="486" y="32"/>
                  </a:lnTo>
                  <a:lnTo>
                    <a:pt x="453" y="42"/>
                  </a:lnTo>
                  <a:lnTo>
                    <a:pt x="422" y="54"/>
                  </a:lnTo>
                  <a:lnTo>
                    <a:pt x="392" y="69"/>
                  </a:lnTo>
                  <a:lnTo>
                    <a:pt x="362" y="83"/>
                  </a:lnTo>
                  <a:lnTo>
                    <a:pt x="332" y="100"/>
                  </a:lnTo>
                  <a:lnTo>
                    <a:pt x="305" y="118"/>
                  </a:lnTo>
                  <a:lnTo>
                    <a:pt x="278" y="137"/>
                  </a:lnTo>
                  <a:lnTo>
                    <a:pt x="252" y="157"/>
                  </a:lnTo>
                  <a:lnTo>
                    <a:pt x="227" y="180"/>
                  </a:lnTo>
                  <a:lnTo>
                    <a:pt x="203" y="202"/>
                  </a:lnTo>
                  <a:lnTo>
                    <a:pt x="180" y="226"/>
                  </a:lnTo>
                  <a:lnTo>
                    <a:pt x="158" y="251"/>
                  </a:lnTo>
                  <a:lnTo>
                    <a:pt x="138" y="278"/>
                  </a:lnTo>
                  <a:lnTo>
                    <a:pt x="118" y="304"/>
                  </a:lnTo>
                  <a:lnTo>
                    <a:pt x="100" y="333"/>
                  </a:lnTo>
                  <a:lnTo>
                    <a:pt x="84" y="361"/>
                  </a:lnTo>
                  <a:lnTo>
                    <a:pt x="68" y="392"/>
                  </a:lnTo>
                  <a:lnTo>
                    <a:pt x="55" y="422"/>
                  </a:lnTo>
                  <a:lnTo>
                    <a:pt x="43" y="454"/>
                  </a:lnTo>
                  <a:lnTo>
                    <a:pt x="31" y="486"/>
                  </a:lnTo>
                  <a:lnTo>
                    <a:pt x="21" y="519"/>
                  </a:lnTo>
                  <a:lnTo>
                    <a:pt x="15" y="552"/>
                  </a:lnTo>
                  <a:lnTo>
                    <a:pt x="8" y="586"/>
                  </a:lnTo>
                  <a:lnTo>
                    <a:pt x="4" y="621"/>
                  </a:lnTo>
                  <a:lnTo>
                    <a:pt x="2" y="655"/>
                  </a:lnTo>
                  <a:lnTo>
                    <a:pt x="0" y="691"/>
                  </a:lnTo>
                  <a:lnTo>
                    <a:pt x="0" y="691"/>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2" name="Freeform 41"/>
            <p:cNvSpPr/>
            <p:nvPr/>
          </p:nvSpPr>
          <p:spPr bwMode="auto">
            <a:xfrm>
              <a:off x="8668385" y="5592762"/>
              <a:ext cx="547688" cy="549275"/>
            </a:xfrm>
            <a:custGeom>
              <a:avLst/>
              <a:gdLst>
                <a:gd name="T0" fmla="*/ 0 w 1380"/>
                <a:gd name="T1" fmla="*/ 727 h 1382"/>
                <a:gd name="T2" fmla="*/ 13 w 1380"/>
                <a:gd name="T3" fmla="*/ 830 h 1382"/>
                <a:gd name="T4" fmla="*/ 41 w 1380"/>
                <a:gd name="T5" fmla="*/ 928 h 1382"/>
                <a:gd name="T6" fmla="*/ 83 w 1380"/>
                <a:gd name="T7" fmla="*/ 1019 h 1382"/>
                <a:gd name="T8" fmla="*/ 136 w 1380"/>
                <a:gd name="T9" fmla="*/ 1104 h 1382"/>
                <a:gd name="T10" fmla="*/ 201 w 1380"/>
                <a:gd name="T11" fmla="*/ 1179 h 1382"/>
                <a:gd name="T12" fmla="*/ 276 w 1380"/>
                <a:gd name="T13" fmla="*/ 1244 h 1382"/>
                <a:gd name="T14" fmla="*/ 361 w 1380"/>
                <a:gd name="T15" fmla="*/ 1298 h 1382"/>
                <a:gd name="T16" fmla="*/ 452 w 1380"/>
                <a:gd name="T17" fmla="*/ 1339 h 1382"/>
                <a:gd name="T18" fmla="*/ 550 w 1380"/>
                <a:gd name="T19" fmla="*/ 1367 h 1382"/>
                <a:gd name="T20" fmla="*/ 655 w 1380"/>
                <a:gd name="T21" fmla="*/ 1380 h 1382"/>
                <a:gd name="T22" fmla="*/ 725 w 1380"/>
                <a:gd name="T23" fmla="*/ 1380 h 1382"/>
                <a:gd name="T24" fmla="*/ 830 w 1380"/>
                <a:gd name="T25" fmla="*/ 1367 h 1382"/>
                <a:gd name="T26" fmla="*/ 927 w 1380"/>
                <a:gd name="T27" fmla="*/ 1339 h 1382"/>
                <a:gd name="T28" fmla="*/ 1019 w 1380"/>
                <a:gd name="T29" fmla="*/ 1298 h 1382"/>
                <a:gd name="T30" fmla="*/ 1103 w 1380"/>
                <a:gd name="T31" fmla="*/ 1244 h 1382"/>
                <a:gd name="T32" fmla="*/ 1179 w 1380"/>
                <a:gd name="T33" fmla="*/ 1179 h 1382"/>
                <a:gd name="T34" fmla="*/ 1244 w 1380"/>
                <a:gd name="T35" fmla="*/ 1104 h 1382"/>
                <a:gd name="T36" fmla="*/ 1297 w 1380"/>
                <a:gd name="T37" fmla="*/ 1019 h 1382"/>
                <a:gd name="T38" fmla="*/ 1339 w 1380"/>
                <a:gd name="T39" fmla="*/ 928 h 1382"/>
                <a:gd name="T40" fmla="*/ 1367 w 1380"/>
                <a:gd name="T41" fmla="*/ 830 h 1382"/>
                <a:gd name="T42" fmla="*/ 1380 w 1380"/>
                <a:gd name="T43" fmla="*/ 727 h 1382"/>
                <a:gd name="T44" fmla="*/ 1380 w 1380"/>
                <a:gd name="T45" fmla="*/ 655 h 1382"/>
                <a:gd name="T46" fmla="*/ 1367 w 1380"/>
                <a:gd name="T47" fmla="*/ 551 h 1382"/>
                <a:gd name="T48" fmla="*/ 1339 w 1380"/>
                <a:gd name="T49" fmla="*/ 453 h 1382"/>
                <a:gd name="T50" fmla="*/ 1297 w 1380"/>
                <a:gd name="T51" fmla="*/ 361 h 1382"/>
                <a:gd name="T52" fmla="*/ 1244 w 1380"/>
                <a:gd name="T53" fmla="*/ 277 h 1382"/>
                <a:gd name="T54" fmla="*/ 1179 w 1380"/>
                <a:gd name="T55" fmla="*/ 202 h 1382"/>
                <a:gd name="T56" fmla="*/ 1103 w 1380"/>
                <a:gd name="T57" fmla="*/ 136 h 1382"/>
                <a:gd name="T58" fmla="*/ 1019 w 1380"/>
                <a:gd name="T59" fmla="*/ 83 h 1382"/>
                <a:gd name="T60" fmla="*/ 927 w 1380"/>
                <a:gd name="T61" fmla="*/ 41 h 1382"/>
                <a:gd name="T62" fmla="*/ 830 w 1380"/>
                <a:gd name="T63" fmla="*/ 13 h 1382"/>
                <a:gd name="T64" fmla="*/ 725 w 1380"/>
                <a:gd name="T65" fmla="*/ 0 h 1382"/>
                <a:gd name="T66" fmla="*/ 655 w 1380"/>
                <a:gd name="T67" fmla="*/ 0 h 1382"/>
                <a:gd name="T68" fmla="*/ 550 w 1380"/>
                <a:gd name="T69" fmla="*/ 13 h 1382"/>
                <a:gd name="T70" fmla="*/ 452 w 1380"/>
                <a:gd name="T71" fmla="*/ 41 h 1382"/>
                <a:gd name="T72" fmla="*/ 361 w 1380"/>
                <a:gd name="T73" fmla="*/ 83 h 1382"/>
                <a:gd name="T74" fmla="*/ 276 w 1380"/>
                <a:gd name="T75" fmla="*/ 136 h 1382"/>
                <a:gd name="T76" fmla="*/ 201 w 1380"/>
                <a:gd name="T77" fmla="*/ 202 h 1382"/>
                <a:gd name="T78" fmla="*/ 136 w 1380"/>
                <a:gd name="T79" fmla="*/ 277 h 1382"/>
                <a:gd name="T80" fmla="*/ 83 w 1380"/>
                <a:gd name="T81" fmla="*/ 361 h 1382"/>
                <a:gd name="T82" fmla="*/ 41 w 1380"/>
                <a:gd name="T83" fmla="*/ 453 h 1382"/>
                <a:gd name="T84" fmla="*/ 13 w 1380"/>
                <a:gd name="T85" fmla="*/ 551 h 1382"/>
                <a:gd name="T86" fmla="*/ 0 w 1380"/>
                <a:gd name="T87" fmla="*/ 655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0" h="1382">
                  <a:moveTo>
                    <a:pt x="0" y="691"/>
                  </a:moveTo>
                  <a:lnTo>
                    <a:pt x="0" y="691"/>
                  </a:lnTo>
                  <a:lnTo>
                    <a:pt x="0" y="727"/>
                  </a:lnTo>
                  <a:lnTo>
                    <a:pt x="2" y="761"/>
                  </a:lnTo>
                  <a:lnTo>
                    <a:pt x="8" y="795"/>
                  </a:lnTo>
                  <a:lnTo>
                    <a:pt x="13" y="830"/>
                  </a:lnTo>
                  <a:lnTo>
                    <a:pt x="21" y="863"/>
                  </a:lnTo>
                  <a:lnTo>
                    <a:pt x="30" y="896"/>
                  </a:lnTo>
                  <a:lnTo>
                    <a:pt x="41" y="928"/>
                  </a:lnTo>
                  <a:lnTo>
                    <a:pt x="54" y="960"/>
                  </a:lnTo>
                  <a:lnTo>
                    <a:pt x="67" y="990"/>
                  </a:lnTo>
                  <a:lnTo>
                    <a:pt x="83" y="1019"/>
                  </a:lnTo>
                  <a:lnTo>
                    <a:pt x="99" y="1048"/>
                  </a:lnTo>
                  <a:lnTo>
                    <a:pt x="118" y="1076"/>
                  </a:lnTo>
                  <a:lnTo>
                    <a:pt x="136" y="1104"/>
                  </a:lnTo>
                  <a:lnTo>
                    <a:pt x="157" y="1130"/>
                  </a:lnTo>
                  <a:lnTo>
                    <a:pt x="178" y="1155"/>
                  </a:lnTo>
                  <a:lnTo>
                    <a:pt x="201" y="1179"/>
                  </a:lnTo>
                  <a:lnTo>
                    <a:pt x="226" y="1202"/>
                  </a:lnTo>
                  <a:lnTo>
                    <a:pt x="250" y="1223"/>
                  </a:lnTo>
                  <a:lnTo>
                    <a:pt x="276" y="1244"/>
                  </a:lnTo>
                  <a:lnTo>
                    <a:pt x="304" y="1263"/>
                  </a:lnTo>
                  <a:lnTo>
                    <a:pt x="332" y="1281"/>
                  </a:lnTo>
                  <a:lnTo>
                    <a:pt x="361" y="1298"/>
                  </a:lnTo>
                  <a:lnTo>
                    <a:pt x="390" y="1313"/>
                  </a:lnTo>
                  <a:lnTo>
                    <a:pt x="421" y="1327"/>
                  </a:lnTo>
                  <a:lnTo>
                    <a:pt x="452" y="1339"/>
                  </a:lnTo>
                  <a:lnTo>
                    <a:pt x="484" y="1350"/>
                  </a:lnTo>
                  <a:lnTo>
                    <a:pt x="517" y="1359"/>
                  </a:lnTo>
                  <a:lnTo>
                    <a:pt x="550" y="1367"/>
                  </a:lnTo>
                  <a:lnTo>
                    <a:pt x="585" y="1374"/>
                  </a:lnTo>
                  <a:lnTo>
                    <a:pt x="619" y="1378"/>
                  </a:lnTo>
                  <a:lnTo>
                    <a:pt x="655" y="1380"/>
                  </a:lnTo>
                  <a:lnTo>
                    <a:pt x="689" y="1382"/>
                  </a:lnTo>
                  <a:lnTo>
                    <a:pt x="689" y="1382"/>
                  </a:lnTo>
                  <a:lnTo>
                    <a:pt x="725" y="1380"/>
                  </a:lnTo>
                  <a:lnTo>
                    <a:pt x="761" y="1378"/>
                  </a:lnTo>
                  <a:lnTo>
                    <a:pt x="795" y="1374"/>
                  </a:lnTo>
                  <a:lnTo>
                    <a:pt x="830" y="1367"/>
                  </a:lnTo>
                  <a:lnTo>
                    <a:pt x="863" y="1359"/>
                  </a:lnTo>
                  <a:lnTo>
                    <a:pt x="896" y="1350"/>
                  </a:lnTo>
                  <a:lnTo>
                    <a:pt x="927" y="1339"/>
                  </a:lnTo>
                  <a:lnTo>
                    <a:pt x="959" y="1327"/>
                  </a:lnTo>
                  <a:lnTo>
                    <a:pt x="990" y="1313"/>
                  </a:lnTo>
                  <a:lnTo>
                    <a:pt x="1019" y="1298"/>
                  </a:lnTo>
                  <a:lnTo>
                    <a:pt x="1048" y="1281"/>
                  </a:lnTo>
                  <a:lnTo>
                    <a:pt x="1076" y="1263"/>
                  </a:lnTo>
                  <a:lnTo>
                    <a:pt x="1103" y="1244"/>
                  </a:lnTo>
                  <a:lnTo>
                    <a:pt x="1129" y="1223"/>
                  </a:lnTo>
                  <a:lnTo>
                    <a:pt x="1154" y="1202"/>
                  </a:lnTo>
                  <a:lnTo>
                    <a:pt x="1179" y="1179"/>
                  </a:lnTo>
                  <a:lnTo>
                    <a:pt x="1201" y="1155"/>
                  </a:lnTo>
                  <a:lnTo>
                    <a:pt x="1223" y="1130"/>
                  </a:lnTo>
                  <a:lnTo>
                    <a:pt x="1244" y="1104"/>
                  </a:lnTo>
                  <a:lnTo>
                    <a:pt x="1262" y="1076"/>
                  </a:lnTo>
                  <a:lnTo>
                    <a:pt x="1281" y="1048"/>
                  </a:lnTo>
                  <a:lnTo>
                    <a:pt x="1297" y="1019"/>
                  </a:lnTo>
                  <a:lnTo>
                    <a:pt x="1313" y="990"/>
                  </a:lnTo>
                  <a:lnTo>
                    <a:pt x="1326" y="960"/>
                  </a:lnTo>
                  <a:lnTo>
                    <a:pt x="1339" y="928"/>
                  </a:lnTo>
                  <a:lnTo>
                    <a:pt x="1350" y="896"/>
                  </a:lnTo>
                  <a:lnTo>
                    <a:pt x="1359" y="863"/>
                  </a:lnTo>
                  <a:lnTo>
                    <a:pt x="1367" y="830"/>
                  </a:lnTo>
                  <a:lnTo>
                    <a:pt x="1372" y="795"/>
                  </a:lnTo>
                  <a:lnTo>
                    <a:pt x="1377" y="761"/>
                  </a:lnTo>
                  <a:lnTo>
                    <a:pt x="1380" y="727"/>
                  </a:lnTo>
                  <a:lnTo>
                    <a:pt x="1380" y="691"/>
                  </a:lnTo>
                  <a:lnTo>
                    <a:pt x="1380" y="691"/>
                  </a:lnTo>
                  <a:lnTo>
                    <a:pt x="1380" y="655"/>
                  </a:lnTo>
                  <a:lnTo>
                    <a:pt x="1377" y="619"/>
                  </a:lnTo>
                  <a:lnTo>
                    <a:pt x="1372" y="585"/>
                  </a:lnTo>
                  <a:lnTo>
                    <a:pt x="1367" y="551"/>
                  </a:lnTo>
                  <a:lnTo>
                    <a:pt x="1359" y="517"/>
                  </a:lnTo>
                  <a:lnTo>
                    <a:pt x="1350" y="484"/>
                  </a:lnTo>
                  <a:lnTo>
                    <a:pt x="1339" y="453"/>
                  </a:lnTo>
                  <a:lnTo>
                    <a:pt x="1326" y="422"/>
                  </a:lnTo>
                  <a:lnTo>
                    <a:pt x="1313" y="390"/>
                  </a:lnTo>
                  <a:lnTo>
                    <a:pt x="1297" y="361"/>
                  </a:lnTo>
                  <a:lnTo>
                    <a:pt x="1281" y="332"/>
                  </a:lnTo>
                  <a:lnTo>
                    <a:pt x="1262" y="304"/>
                  </a:lnTo>
                  <a:lnTo>
                    <a:pt x="1244" y="277"/>
                  </a:lnTo>
                  <a:lnTo>
                    <a:pt x="1223" y="251"/>
                  </a:lnTo>
                  <a:lnTo>
                    <a:pt x="1201" y="226"/>
                  </a:lnTo>
                  <a:lnTo>
                    <a:pt x="1179" y="202"/>
                  </a:lnTo>
                  <a:lnTo>
                    <a:pt x="1154" y="179"/>
                  </a:lnTo>
                  <a:lnTo>
                    <a:pt x="1129" y="157"/>
                  </a:lnTo>
                  <a:lnTo>
                    <a:pt x="1103" y="136"/>
                  </a:lnTo>
                  <a:lnTo>
                    <a:pt x="1076" y="118"/>
                  </a:lnTo>
                  <a:lnTo>
                    <a:pt x="1048" y="99"/>
                  </a:lnTo>
                  <a:lnTo>
                    <a:pt x="1019" y="83"/>
                  </a:lnTo>
                  <a:lnTo>
                    <a:pt x="990" y="67"/>
                  </a:lnTo>
                  <a:lnTo>
                    <a:pt x="959" y="54"/>
                  </a:lnTo>
                  <a:lnTo>
                    <a:pt x="927" y="41"/>
                  </a:lnTo>
                  <a:lnTo>
                    <a:pt x="896" y="30"/>
                  </a:lnTo>
                  <a:lnTo>
                    <a:pt x="863" y="21"/>
                  </a:lnTo>
                  <a:lnTo>
                    <a:pt x="830" y="13"/>
                  </a:lnTo>
                  <a:lnTo>
                    <a:pt x="795" y="8"/>
                  </a:lnTo>
                  <a:lnTo>
                    <a:pt x="761" y="3"/>
                  </a:lnTo>
                  <a:lnTo>
                    <a:pt x="725" y="0"/>
                  </a:lnTo>
                  <a:lnTo>
                    <a:pt x="689" y="0"/>
                  </a:lnTo>
                  <a:lnTo>
                    <a:pt x="689" y="0"/>
                  </a:lnTo>
                  <a:lnTo>
                    <a:pt x="655" y="0"/>
                  </a:lnTo>
                  <a:lnTo>
                    <a:pt x="619" y="3"/>
                  </a:lnTo>
                  <a:lnTo>
                    <a:pt x="585" y="8"/>
                  </a:lnTo>
                  <a:lnTo>
                    <a:pt x="550" y="13"/>
                  </a:lnTo>
                  <a:lnTo>
                    <a:pt x="517" y="21"/>
                  </a:lnTo>
                  <a:lnTo>
                    <a:pt x="484" y="30"/>
                  </a:lnTo>
                  <a:lnTo>
                    <a:pt x="452" y="41"/>
                  </a:lnTo>
                  <a:lnTo>
                    <a:pt x="421" y="54"/>
                  </a:lnTo>
                  <a:lnTo>
                    <a:pt x="390" y="67"/>
                  </a:lnTo>
                  <a:lnTo>
                    <a:pt x="361" y="83"/>
                  </a:lnTo>
                  <a:lnTo>
                    <a:pt x="332" y="99"/>
                  </a:lnTo>
                  <a:lnTo>
                    <a:pt x="304" y="118"/>
                  </a:lnTo>
                  <a:lnTo>
                    <a:pt x="276" y="136"/>
                  </a:lnTo>
                  <a:lnTo>
                    <a:pt x="250" y="157"/>
                  </a:lnTo>
                  <a:lnTo>
                    <a:pt x="226" y="179"/>
                  </a:lnTo>
                  <a:lnTo>
                    <a:pt x="201" y="202"/>
                  </a:lnTo>
                  <a:lnTo>
                    <a:pt x="178" y="226"/>
                  </a:lnTo>
                  <a:lnTo>
                    <a:pt x="157" y="251"/>
                  </a:lnTo>
                  <a:lnTo>
                    <a:pt x="136" y="277"/>
                  </a:lnTo>
                  <a:lnTo>
                    <a:pt x="118" y="304"/>
                  </a:lnTo>
                  <a:lnTo>
                    <a:pt x="99" y="332"/>
                  </a:lnTo>
                  <a:lnTo>
                    <a:pt x="83" y="361"/>
                  </a:lnTo>
                  <a:lnTo>
                    <a:pt x="67" y="390"/>
                  </a:lnTo>
                  <a:lnTo>
                    <a:pt x="54" y="422"/>
                  </a:lnTo>
                  <a:lnTo>
                    <a:pt x="41" y="453"/>
                  </a:lnTo>
                  <a:lnTo>
                    <a:pt x="30" y="484"/>
                  </a:lnTo>
                  <a:lnTo>
                    <a:pt x="21" y="517"/>
                  </a:lnTo>
                  <a:lnTo>
                    <a:pt x="13" y="551"/>
                  </a:lnTo>
                  <a:lnTo>
                    <a:pt x="8" y="585"/>
                  </a:lnTo>
                  <a:lnTo>
                    <a:pt x="2" y="619"/>
                  </a:lnTo>
                  <a:lnTo>
                    <a:pt x="0" y="655"/>
                  </a:lnTo>
                  <a:lnTo>
                    <a:pt x="0" y="691"/>
                  </a:lnTo>
                  <a:lnTo>
                    <a:pt x="0" y="691"/>
                  </a:lnTo>
                  <a:close/>
                </a:path>
              </a:pathLst>
            </a:custGeom>
            <a:solidFill>
              <a:srgbClr val="F379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3" name="Freeform 42"/>
            <p:cNvSpPr/>
            <p:nvPr/>
          </p:nvSpPr>
          <p:spPr bwMode="auto">
            <a:xfrm>
              <a:off x="10327323" y="9661525"/>
              <a:ext cx="4176713" cy="2032000"/>
            </a:xfrm>
            <a:custGeom>
              <a:avLst/>
              <a:gdLst>
                <a:gd name="T0" fmla="*/ 27 w 10524"/>
                <a:gd name="T1" fmla="*/ 2097 h 5121"/>
                <a:gd name="T2" fmla="*/ 744 w 10524"/>
                <a:gd name="T3" fmla="*/ 0 h 5121"/>
                <a:gd name="T4" fmla="*/ 10524 w 10524"/>
                <a:gd name="T5" fmla="*/ 3300 h 5121"/>
                <a:gd name="T6" fmla="*/ 10524 w 10524"/>
                <a:gd name="T7" fmla="*/ 5121 h 5121"/>
                <a:gd name="T8" fmla="*/ 7949 w 10524"/>
                <a:gd name="T9" fmla="*/ 5121 h 5121"/>
                <a:gd name="T10" fmla="*/ 143 w 10524"/>
                <a:gd name="T11" fmla="*/ 2511 h 5121"/>
                <a:gd name="T12" fmla="*/ 143 w 10524"/>
                <a:gd name="T13" fmla="*/ 2511 h 5121"/>
                <a:gd name="T14" fmla="*/ 131 w 10524"/>
                <a:gd name="T15" fmla="*/ 2507 h 5121"/>
                <a:gd name="T16" fmla="*/ 121 w 10524"/>
                <a:gd name="T17" fmla="*/ 2502 h 5121"/>
                <a:gd name="T18" fmla="*/ 110 w 10524"/>
                <a:gd name="T19" fmla="*/ 2495 h 5121"/>
                <a:gd name="T20" fmla="*/ 100 w 10524"/>
                <a:gd name="T21" fmla="*/ 2489 h 5121"/>
                <a:gd name="T22" fmla="*/ 89 w 10524"/>
                <a:gd name="T23" fmla="*/ 2481 h 5121"/>
                <a:gd name="T24" fmla="*/ 80 w 10524"/>
                <a:gd name="T25" fmla="*/ 2473 h 5121"/>
                <a:gd name="T26" fmla="*/ 70 w 10524"/>
                <a:gd name="T27" fmla="*/ 2463 h 5121"/>
                <a:gd name="T28" fmla="*/ 63 w 10524"/>
                <a:gd name="T29" fmla="*/ 2454 h 5121"/>
                <a:gd name="T30" fmla="*/ 47 w 10524"/>
                <a:gd name="T31" fmla="*/ 2433 h 5121"/>
                <a:gd name="T32" fmla="*/ 33 w 10524"/>
                <a:gd name="T33" fmla="*/ 2409 h 5121"/>
                <a:gd name="T34" fmla="*/ 23 w 10524"/>
                <a:gd name="T35" fmla="*/ 2384 h 5121"/>
                <a:gd name="T36" fmla="*/ 14 w 10524"/>
                <a:gd name="T37" fmla="*/ 2357 h 5121"/>
                <a:gd name="T38" fmla="*/ 7 w 10524"/>
                <a:gd name="T39" fmla="*/ 2328 h 5121"/>
                <a:gd name="T40" fmla="*/ 2 w 10524"/>
                <a:gd name="T41" fmla="*/ 2298 h 5121"/>
                <a:gd name="T42" fmla="*/ 0 w 10524"/>
                <a:gd name="T43" fmla="*/ 2266 h 5121"/>
                <a:gd name="T44" fmla="*/ 0 w 10524"/>
                <a:gd name="T45" fmla="*/ 2233 h 5121"/>
                <a:gd name="T46" fmla="*/ 3 w 10524"/>
                <a:gd name="T47" fmla="*/ 2200 h 5121"/>
                <a:gd name="T48" fmla="*/ 8 w 10524"/>
                <a:gd name="T49" fmla="*/ 2166 h 5121"/>
                <a:gd name="T50" fmla="*/ 16 w 10524"/>
                <a:gd name="T51" fmla="*/ 2131 h 5121"/>
                <a:gd name="T52" fmla="*/ 27 w 10524"/>
                <a:gd name="T53" fmla="*/ 2097 h 5121"/>
                <a:gd name="T54" fmla="*/ 27 w 10524"/>
                <a:gd name="T55" fmla="*/ 2097 h 5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524" h="5121">
                  <a:moveTo>
                    <a:pt x="27" y="2097"/>
                  </a:moveTo>
                  <a:lnTo>
                    <a:pt x="744" y="0"/>
                  </a:lnTo>
                  <a:lnTo>
                    <a:pt x="10524" y="3300"/>
                  </a:lnTo>
                  <a:lnTo>
                    <a:pt x="10524" y="5121"/>
                  </a:lnTo>
                  <a:lnTo>
                    <a:pt x="7949" y="5121"/>
                  </a:lnTo>
                  <a:lnTo>
                    <a:pt x="143" y="2511"/>
                  </a:lnTo>
                  <a:lnTo>
                    <a:pt x="143" y="2511"/>
                  </a:lnTo>
                  <a:lnTo>
                    <a:pt x="131" y="2507"/>
                  </a:lnTo>
                  <a:lnTo>
                    <a:pt x="121" y="2502"/>
                  </a:lnTo>
                  <a:lnTo>
                    <a:pt x="110" y="2495"/>
                  </a:lnTo>
                  <a:lnTo>
                    <a:pt x="100" y="2489"/>
                  </a:lnTo>
                  <a:lnTo>
                    <a:pt x="89" y="2481"/>
                  </a:lnTo>
                  <a:lnTo>
                    <a:pt x="80" y="2473"/>
                  </a:lnTo>
                  <a:lnTo>
                    <a:pt x="70" y="2463"/>
                  </a:lnTo>
                  <a:lnTo>
                    <a:pt x="63" y="2454"/>
                  </a:lnTo>
                  <a:lnTo>
                    <a:pt x="47" y="2433"/>
                  </a:lnTo>
                  <a:lnTo>
                    <a:pt x="33" y="2409"/>
                  </a:lnTo>
                  <a:lnTo>
                    <a:pt x="23" y="2384"/>
                  </a:lnTo>
                  <a:lnTo>
                    <a:pt x="14" y="2357"/>
                  </a:lnTo>
                  <a:lnTo>
                    <a:pt x="7" y="2328"/>
                  </a:lnTo>
                  <a:lnTo>
                    <a:pt x="2" y="2298"/>
                  </a:lnTo>
                  <a:lnTo>
                    <a:pt x="0" y="2266"/>
                  </a:lnTo>
                  <a:lnTo>
                    <a:pt x="0" y="2233"/>
                  </a:lnTo>
                  <a:lnTo>
                    <a:pt x="3" y="2200"/>
                  </a:lnTo>
                  <a:lnTo>
                    <a:pt x="8" y="2166"/>
                  </a:lnTo>
                  <a:lnTo>
                    <a:pt x="16" y="2131"/>
                  </a:lnTo>
                  <a:lnTo>
                    <a:pt x="27" y="2097"/>
                  </a:lnTo>
                  <a:lnTo>
                    <a:pt x="27" y="2097"/>
                  </a:lnTo>
                  <a:close/>
                </a:path>
              </a:pathLst>
            </a:custGeom>
            <a:solidFill>
              <a:srgbClr val="0E37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4" name="Freeform 43"/>
            <p:cNvSpPr/>
            <p:nvPr/>
          </p:nvSpPr>
          <p:spPr bwMode="auto">
            <a:xfrm>
              <a:off x="10622598" y="8724900"/>
              <a:ext cx="3881438" cy="2195513"/>
            </a:xfrm>
            <a:custGeom>
              <a:avLst/>
              <a:gdLst>
                <a:gd name="T0" fmla="*/ 0 w 9780"/>
                <a:gd name="T1" fmla="*/ 2361 h 5534"/>
                <a:gd name="T2" fmla="*/ 719 w 9780"/>
                <a:gd name="T3" fmla="*/ 265 h 5534"/>
                <a:gd name="T4" fmla="*/ 719 w 9780"/>
                <a:gd name="T5" fmla="*/ 265 h 5534"/>
                <a:gd name="T6" fmla="*/ 731 w 9780"/>
                <a:gd name="T7" fmla="*/ 232 h 5534"/>
                <a:gd name="T8" fmla="*/ 746 w 9780"/>
                <a:gd name="T9" fmla="*/ 199 h 5534"/>
                <a:gd name="T10" fmla="*/ 762 w 9780"/>
                <a:gd name="T11" fmla="*/ 170 h 5534"/>
                <a:gd name="T12" fmla="*/ 781 w 9780"/>
                <a:gd name="T13" fmla="*/ 140 h 5534"/>
                <a:gd name="T14" fmla="*/ 801 w 9780"/>
                <a:gd name="T15" fmla="*/ 115 h 5534"/>
                <a:gd name="T16" fmla="*/ 822 w 9780"/>
                <a:gd name="T17" fmla="*/ 91 h 5534"/>
                <a:gd name="T18" fmla="*/ 844 w 9780"/>
                <a:gd name="T19" fmla="*/ 70 h 5534"/>
                <a:gd name="T20" fmla="*/ 867 w 9780"/>
                <a:gd name="T21" fmla="*/ 52 h 5534"/>
                <a:gd name="T22" fmla="*/ 891 w 9780"/>
                <a:gd name="T23" fmla="*/ 36 h 5534"/>
                <a:gd name="T24" fmla="*/ 916 w 9780"/>
                <a:gd name="T25" fmla="*/ 23 h 5534"/>
                <a:gd name="T26" fmla="*/ 940 w 9780"/>
                <a:gd name="T27" fmla="*/ 12 h 5534"/>
                <a:gd name="T28" fmla="*/ 965 w 9780"/>
                <a:gd name="T29" fmla="*/ 4 h 5534"/>
                <a:gd name="T30" fmla="*/ 978 w 9780"/>
                <a:gd name="T31" fmla="*/ 3 h 5534"/>
                <a:gd name="T32" fmla="*/ 990 w 9780"/>
                <a:gd name="T33" fmla="*/ 0 h 5534"/>
                <a:gd name="T34" fmla="*/ 1003 w 9780"/>
                <a:gd name="T35" fmla="*/ 0 h 5534"/>
                <a:gd name="T36" fmla="*/ 1015 w 9780"/>
                <a:gd name="T37" fmla="*/ 0 h 5534"/>
                <a:gd name="T38" fmla="*/ 1028 w 9780"/>
                <a:gd name="T39" fmla="*/ 1 h 5534"/>
                <a:gd name="T40" fmla="*/ 1040 w 9780"/>
                <a:gd name="T41" fmla="*/ 3 h 5534"/>
                <a:gd name="T42" fmla="*/ 1052 w 9780"/>
                <a:gd name="T43" fmla="*/ 5 h 5534"/>
                <a:gd name="T44" fmla="*/ 1064 w 9780"/>
                <a:gd name="T45" fmla="*/ 9 h 5534"/>
                <a:gd name="T46" fmla="*/ 9780 w 9780"/>
                <a:gd name="T47" fmla="*/ 3002 h 5534"/>
                <a:gd name="T48" fmla="*/ 9780 w 9780"/>
                <a:gd name="T49" fmla="*/ 5534 h 5534"/>
                <a:gd name="T50" fmla="*/ 0 w 9780"/>
                <a:gd name="T51" fmla="*/ 2361 h 5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0" h="5534">
                  <a:moveTo>
                    <a:pt x="0" y="2361"/>
                  </a:moveTo>
                  <a:lnTo>
                    <a:pt x="719" y="265"/>
                  </a:lnTo>
                  <a:lnTo>
                    <a:pt x="719" y="265"/>
                  </a:lnTo>
                  <a:lnTo>
                    <a:pt x="731" y="232"/>
                  </a:lnTo>
                  <a:lnTo>
                    <a:pt x="746" y="199"/>
                  </a:lnTo>
                  <a:lnTo>
                    <a:pt x="762" y="170"/>
                  </a:lnTo>
                  <a:lnTo>
                    <a:pt x="781" y="140"/>
                  </a:lnTo>
                  <a:lnTo>
                    <a:pt x="801" y="115"/>
                  </a:lnTo>
                  <a:lnTo>
                    <a:pt x="822" y="91"/>
                  </a:lnTo>
                  <a:lnTo>
                    <a:pt x="844" y="70"/>
                  </a:lnTo>
                  <a:lnTo>
                    <a:pt x="867" y="52"/>
                  </a:lnTo>
                  <a:lnTo>
                    <a:pt x="891" y="36"/>
                  </a:lnTo>
                  <a:lnTo>
                    <a:pt x="916" y="23"/>
                  </a:lnTo>
                  <a:lnTo>
                    <a:pt x="940" y="12"/>
                  </a:lnTo>
                  <a:lnTo>
                    <a:pt x="965" y="4"/>
                  </a:lnTo>
                  <a:lnTo>
                    <a:pt x="978" y="3"/>
                  </a:lnTo>
                  <a:lnTo>
                    <a:pt x="990" y="0"/>
                  </a:lnTo>
                  <a:lnTo>
                    <a:pt x="1003" y="0"/>
                  </a:lnTo>
                  <a:lnTo>
                    <a:pt x="1015" y="0"/>
                  </a:lnTo>
                  <a:lnTo>
                    <a:pt x="1028" y="1"/>
                  </a:lnTo>
                  <a:lnTo>
                    <a:pt x="1040" y="3"/>
                  </a:lnTo>
                  <a:lnTo>
                    <a:pt x="1052" y="5"/>
                  </a:lnTo>
                  <a:lnTo>
                    <a:pt x="1064" y="9"/>
                  </a:lnTo>
                  <a:lnTo>
                    <a:pt x="9780" y="3002"/>
                  </a:lnTo>
                  <a:lnTo>
                    <a:pt x="9780" y="5534"/>
                  </a:lnTo>
                  <a:lnTo>
                    <a:pt x="0" y="2361"/>
                  </a:lnTo>
                  <a:close/>
                </a:path>
              </a:pathLst>
            </a:custGeom>
            <a:solidFill>
              <a:srgbClr val="1450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5" name="Freeform 44"/>
            <p:cNvSpPr/>
            <p:nvPr/>
          </p:nvSpPr>
          <p:spPr bwMode="auto">
            <a:xfrm>
              <a:off x="10622598" y="9661525"/>
              <a:ext cx="3881438" cy="1309688"/>
            </a:xfrm>
            <a:custGeom>
              <a:avLst/>
              <a:gdLst>
                <a:gd name="T0" fmla="*/ 9780 w 9780"/>
                <a:gd name="T1" fmla="*/ 3300 h 3300"/>
                <a:gd name="T2" fmla="*/ 0 w 9780"/>
                <a:gd name="T3" fmla="*/ 0 h 3300"/>
                <a:gd name="T4" fmla="*/ 9780 w 9780"/>
                <a:gd name="T5" fmla="*/ 3173 h 3300"/>
                <a:gd name="T6" fmla="*/ 9780 w 9780"/>
                <a:gd name="T7" fmla="*/ 3300 h 3300"/>
              </a:gdLst>
              <a:ahLst/>
              <a:cxnLst>
                <a:cxn ang="0">
                  <a:pos x="T0" y="T1"/>
                </a:cxn>
                <a:cxn ang="0">
                  <a:pos x="T2" y="T3"/>
                </a:cxn>
                <a:cxn ang="0">
                  <a:pos x="T4" y="T5"/>
                </a:cxn>
                <a:cxn ang="0">
                  <a:pos x="T6" y="T7"/>
                </a:cxn>
              </a:cxnLst>
              <a:rect l="0" t="0" r="r" b="b"/>
              <a:pathLst>
                <a:path w="9780" h="3300">
                  <a:moveTo>
                    <a:pt x="9780" y="3300"/>
                  </a:moveTo>
                  <a:lnTo>
                    <a:pt x="0" y="0"/>
                  </a:lnTo>
                  <a:lnTo>
                    <a:pt x="9780" y="3173"/>
                  </a:lnTo>
                  <a:lnTo>
                    <a:pt x="9780" y="3300"/>
                  </a:lnTo>
                  <a:close/>
                </a:path>
              </a:pathLst>
            </a:custGeom>
            <a:solidFill>
              <a:srgbClr val="1450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6" name="Freeform 45"/>
            <p:cNvSpPr>
              <a:spLocks noEditPoints="1"/>
            </p:cNvSpPr>
            <p:nvPr/>
          </p:nvSpPr>
          <p:spPr bwMode="auto">
            <a:xfrm>
              <a:off x="12880023" y="2438400"/>
              <a:ext cx="1089025" cy="1087438"/>
            </a:xfrm>
            <a:custGeom>
              <a:avLst/>
              <a:gdLst>
                <a:gd name="T0" fmla="*/ 1760 w 2741"/>
                <a:gd name="T1" fmla="*/ 2293 h 2739"/>
                <a:gd name="T2" fmla="*/ 1938 w 2741"/>
                <a:gd name="T3" fmla="*/ 2197 h 2739"/>
                <a:gd name="T4" fmla="*/ 2548 w 2741"/>
                <a:gd name="T5" fmla="*/ 2072 h 2739"/>
                <a:gd name="T6" fmla="*/ 2300 w 2741"/>
                <a:gd name="T7" fmla="*/ 1744 h 2739"/>
                <a:gd name="T8" fmla="*/ 2357 w 2741"/>
                <a:gd name="T9" fmla="*/ 1551 h 2739"/>
                <a:gd name="T10" fmla="*/ 2700 w 2741"/>
                <a:gd name="T11" fmla="*/ 1033 h 2739"/>
                <a:gd name="T12" fmla="*/ 2295 w 2741"/>
                <a:gd name="T13" fmla="*/ 980 h 2739"/>
                <a:gd name="T14" fmla="*/ 2197 w 2741"/>
                <a:gd name="T15" fmla="*/ 803 h 2739"/>
                <a:gd name="T16" fmla="*/ 2073 w 2741"/>
                <a:gd name="T17" fmla="*/ 193 h 2739"/>
                <a:gd name="T18" fmla="*/ 1746 w 2741"/>
                <a:gd name="T19" fmla="*/ 440 h 2739"/>
                <a:gd name="T20" fmla="*/ 1553 w 2741"/>
                <a:gd name="T21" fmla="*/ 383 h 2739"/>
                <a:gd name="T22" fmla="*/ 1035 w 2741"/>
                <a:gd name="T23" fmla="*/ 41 h 2739"/>
                <a:gd name="T24" fmla="*/ 981 w 2741"/>
                <a:gd name="T25" fmla="*/ 446 h 2739"/>
                <a:gd name="T26" fmla="*/ 805 w 2741"/>
                <a:gd name="T27" fmla="*/ 544 h 2739"/>
                <a:gd name="T28" fmla="*/ 194 w 2741"/>
                <a:gd name="T29" fmla="*/ 669 h 2739"/>
                <a:gd name="T30" fmla="*/ 441 w 2741"/>
                <a:gd name="T31" fmla="*/ 996 h 2739"/>
                <a:gd name="T32" fmla="*/ 384 w 2741"/>
                <a:gd name="T33" fmla="*/ 1189 h 2739"/>
                <a:gd name="T34" fmla="*/ 43 w 2741"/>
                <a:gd name="T35" fmla="*/ 1707 h 2739"/>
                <a:gd name="T36" fmla="*/ 448 w 2741"/>
                <a:gd name="T37" fmla="*/ 1760 h 2739"/>
                <a:gd name="T38" fmla="*/ 544 w 2741"/>
                <a:gd name="T39" fmla="*/ 1937 h 2739"/>
                <a:gd name="T40" fmla="*/ 669 w 2741"/>
                <a:gd name="T41" fmla="*/ 2547 h 2739"/>
                <a:gd name="T42" fmla="*/ 997 w 2741"/>
                <a:gd name="T43" fmla="*/ 2300 h 2739"/>
                <a:gd name="T44" fmla="*/ 1190 w 2741"/>
                <a:gd name="T45" fmla="*/ 2355 h 2739"/>
                <a:gd name="T46" fmla="*/ 1708 w 2741"/>
                <a:gd name="T47" fmla="*/ 2698 h 2739"/>
                <a:gd name="T48" fmla="*/ 1095 w 2741"/>
                <a:gd name="T49" fmla="*/ 1680 h 2739"/>
                <a:gd name="T50" fmla="*/ 1039 w 2741"/>
                <a:gd name="T51" fmla="*/ 1618 h 2739"/>
                <a:gd name="T52" fmla="*/ 997 w 2741"/>
                <a:gd name="T53" fmla="*/ 1549 h 2739"/>
                <a:gd name="T54" fmla="*/ 969 w 2741"/>
                <a:gd name="T55" fmla="*/ 1474 h 2739"/>
                <a:gd name="T56" fmla="*/ 957 w 2741"/>
                <a:gd name="T57" fmla="*/ 1396 h 2739"/>
                <a:gd name="T58" fmla="*/ 960 w 2741"/>
                <a:gd name="T59" fmla="*/ 1315 h 2739"/>
                <a:gd name="T60" fmla="*/ 978 w 2741"/>
                <a:gd name="T61" fmla="*/ 1237 h 2739"/>
                <a:gd name="T62" fmla="*/ 1011 w 2741"/>
                <a:gd name="T63" fmla="*/ 1163 h 2739"/>
                <a:gd name="T64" fmla="*/ 1047 w 2741"/>
                <a:gd name="T65" fmla="*/ 1110 h 2739"/>
                <a:gd name="T66" fmla="*/ 1107 w 2741"/>
                <a:gd name="T67" fmla="*/ 1050 h 2739"/>
                <a:gd name="T68" fmla="*/ 1174 w 2741"/>
                <a:gd name="T69" fmla="*/ 1004 h 2739"/>
                <a:gd name="T70" fmla="*/ 1248 w 2741"/>
                <a:gd name="T71" fmla="*/ 974 h 2739"/>
                <a:gd name="T72" fmla="*/ 1326 w 2741"/>
                <a:gd name="T73" fmla="*/ 958 h 2739"/>
                <a:gd name="T74" fmla="*/ 1406 w 2741"/>
                <a:gd name="T75" fmla="*/ 956 h 2739"/>
                <a:gd name="T76" fmla="*/ 1485 w 2741"/>
                <a:gd name="T77" fmla="*/ 971 h 2739"/>
                <a:gd name="T78" fmla="*/ 1561 w 2741"/>
                <a:gd name="T79" fmla="*/ 1001 h 2739"/>
                <a:gd name="T80" fmla="*/ 1631 w 2741"/>
                <a:gd name="T81" fmla="*/ 1046 h 2739"/>
                <a:gd name="T82" fmla="*/ 1677 w 2741"/>
                <a:gd name="T83" fmla="*/ 1090 h 2739"/>
                <a:gd name="T84" fmla="*/ 1726 w 2741"/>
                <a:gd name="T85" fmla="*/ 1155 h 2739"/>
                <a:gd name="T86" fmla="*/ 1760 w 2741"/>
                <a:gd name="T87" fmla="*/ 1228 h 2739"/>
                <a:gd name="T88" fmla="*/ 1780 w 2741"/>
                <a:gd name="T89" fmla="*/ 1305 h 2739"/>
                <a:gd name="T90" fmla="*/ 1786 w 2741"/>
                <a:gd name="T91" fmla="*/ 1384 h 2739"/>
                <a:gd name="T92" fmla="*/ 1775 w 2741"/>
                <a:gd name="T93" fmla="*/ 1463 h 2739"/>
                <a:gd name="T94" fmla="*/ 1750 w 2741"/>
                <a:gd name="T95" fmla="*/ 1540 h 2739"/>
                <a:gd name="T96" fmla="*/ 1708 w 2741"/>
                <a:gd name="T97" fmla="*/ 1613 h 2739"/>
                <a:gd name="T98" fmla="*/ 1667 w 2741"/>
                <a:gd name="T99" fmla="*/ 1662 h 2739"/>
                <a:gd name="T100" fmla="*/ 1603 w 2741"/>
                <a:gd name="T101" fmla="*/ 1715 h 2739"/>
                <a:gd name="T102" fmla="*/ 1532 w 2741"/>
                <a:gd name="T103" fmla="*/ 1753 h 2739"/>
                <a:gd name="T104" fmla="*/ 1455 w 2741"/>
                <a:gd name="T105" fmla="*/ 1776 h 2739"/>
                <a:gd name="T106" fmla="*/ 1377 w 2741"/>
                <a:gd name="T107" fmla="*/ 1785 h 2739"/>
                <a:gd name="T108" fmla="*/ 1297 w 2741"/>
                <a:gd name="T109" fmla="*/ 1778 h 2739"/>
                <a:gd name="T110" fmla="*/ 1219 w 2741"/>
                <a:gd name="T111" fmla="*/ 1756 h 2739"/>
                <a:gd name="T112" fmla="*/ 1145 w 2741"/>
                <a:gd name="T113" fmla="*/ 1719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1" h="2739">
                  <a:moveTo>
                    <a:pt x="1667" y="2328"/>
                  </a:moveTo>
                  <a:lnTo>
                    <a:pt x="1667" y="2328"/>
                  </a:lnTo>
                  <a:lnTo>
                    <a:pt x="1714" y="2312"/>
                  </a:lnTo>
                  <a:lnTo>
                    <a:pt x="1760" y="2293"/>
                  </a:lnTo>
                  <a:lnTo>
                    <a:pt x="1807" y="2273"/>
                  </a:lnTo>
                  <a:lnTo>
                    <a:pt x="1852" y="2250"/>
                  </a:lnTo>
                  <a:lnTo>
                    <a:pt x="1895" y="2224"/>
                  </a:lnTo>
                  <a:lnTo>
                    <a:pt x="1938" y="2197"/>
                  </a:lnTo>
                  <a:lnTo>
                    <a:pt x="1979" y="2166"/>
                  </a:lnTo>
                  <a:lnTo>
                    <a:pt x="2019" y="2133"/>
                  </a:lnTo>
                  <a:lnTo>
                    <a:pt x="2311" y="2367"/>
                  </a:lnTo>
                  <a:lnTo>
                    <a:pt x="2548" y="2072"/>
                  </a:lnTo>
                  <a:lnTo>
                    <a:pt x="2257" y="1838"/>
                  </a:lnTo>
                  <a:lnTo>
                    <a:pt x="2257" y="1838"/>
                  </a:lnTo>
                  <a:lnTo>
                    <a:pt x="2279" y="1792"/>
                  </a:lnTo>
                  <a:lnTo>
                    <a:pt x="2300" y="1744"/>
                  </a:lnTo>
                  <a:lnTo>
                    <a:pt x="2319" y="1696"/>
                  </a:lnTo>
                  <a:lnTo>
                    <a:pt x="2334" y="1649"/>
                  </a:lnTo>
                  <a:lnTo>
                    <a:pt x="2347" y="1600"/>
                  </a:lnTo>
                  <a:lnTo>
                    <a:pt x="2357" y="1551"/>
                  </a:lnTo>
                  <a:lnTo>
                    <a:pt x="2365" y="1502"/>
                  </a:lnTo>
                  <a:lnTo>
                    <a:pt x="2371" y="1453"/>
                  </a:lnTo>
                  <a:lnTo>
                    <a:pt x="2741" y="1412"/>
                  </a:lnTo>
                  <a:lnTo>
                    <a:pt x="2700" y="1033"/>
                  </a:lnTo>
                  <a:lnTo>
                    <a:pt x="2330" y="1073"/>
                  </a:lnTo>
                  <a:lnTo>
                    <a:pt x="2330" y="1073"/>
                  </a:lnTo>
                  <a:lnTo>
                    <a:pt x="2314" y="1027"/>
                  </a:lnTo>
                  <a:lnTo>
                    <a:pt x="2295" y="980"/>
                  </a:lnTo>
                  <a:lnTo>
                    <a:pt x="2274" y="934"/>
                  </a:lnTo>
                  <a:lnTo>
                    <a:pt x="2251" y="889"/>
                  </a:lnTo>
                  <a:lnTo>
                    <a:pt x="2225" y="845"/>
                  </a:lnTo>
                  <a:lnTo>
                    <a:pt x="2197" y="803"/>
                  </a:lnTo>
                  <a:lnTo>
                    <a:pt x="2168" y="762"/>
                  </a:lnTo>
                  <a:lnTo>
                    <a:pt x="2135" y="722"/>
                  </a:lnTo>
                  <a:lnTo>
                    <a:pt x="2369" y="431"/>
                  </a:lnTo>
                  <a:lnTo>
                    <a:pt x="2073" y="193"/>
                  </a:lnTo>
                  <a:lnTo>
                    <a:pt x="1839" y="484"/>
                  </a:lnTo>
                  <a:lnTo>
                    <a:pt x="1839" y="484"/>
                  </a:lnTo>
                  <a:lnTo>
                    <a:pt x="1792" y="461"/>
                  </a:lnTo>
                  <a:lnTo>
                    <a:pt x="1746" y="440"/>
                  </a:lnTo>
                  <a:lnTo>
                    <a:pt x="1698" y="423"/>
                  </a:lnTo>
                  <a:lnTo>
                    <a:pt x="1651" y="407"/>
                  </a:lnTo>
                  <a:lnTo>
                    <a:pt x="1602" y="394"/>
                  </a:lnTo>
                  <a:lnTo>
                    <a:pt x="1553" y="383"/>
                  </a:lnTo>
                  <a:lnTo>
                    <a:pt x="1502" y="375"/>
                  </a:lnTo>
                  <a:lnTo>
                    <a:pt x="1453" y="370"/>
                  </a:lnTo>
                  <a:lnTo>
                    <a:pt x="1412" y="0"/>
                  </a:lnTo>
                  <a:lnTo>
                    <a:pt x="1035" y="41"/>
                  </a:lnTo>
                  <a:lnTo>
                    <a:pt x="1074" y="411"/>
                  </a:lnTo>
                  <a:lnTo>
                    <a:pt x="1074" y="411"/>
                  </a:lnTo>
                  <a:lnTo>
                    <a:pt x="1027" y="427"/>
                  </a:lnTo>
                  <a:lnTo>
                    <a:pt x="981" y="446"/>
                  </a:lnTo>
                  <a:lnTo>
                    <a:pt x="936" y="467"/>
                  </a:lnTo>
                  <a:lnTo>
                    <a:pt x="891" y="489"/>
                  </a:lnTo>
                  <a:lnTo>
                    <a:pt x="847" y="516"/>
                  </a:lnTo>
                  <a:lnTo>
                    <a:pt x="805" y="544"/>
                  </a:lnTo>
                  <a:lnTo>
                    <a:pt x="763" y="574"/>
                  </a:lnTo>
                  <a:lnTo>
                    <a:pt x="723" y="606"/>
                  </a:lnTo>
                  <a:lnTo>
                    <a:pt x="432" y="373"/>
                  </a:lnTo>
                  <a:lnTo>
                    <a:pt x="194" y="669"/>
                  </a:lnTo>
                  <a:lnTo>
                    <a:pt x="485" y="902"/>
                  </a:lnTo>
                  <a:lnTo>
                    <a:pt x="485" y="902"/>
                  </a:lnTo>
                  <a:lnTo>
                    <a:pt x="462" y="949"/>
                  </a:lnTo>
                  <a:lnTo>
                    <a:pt x="441" y="996"/>
                  </a:lnTo>
                  <a:lnTo>
                    <a:pt x="424" y="1044"/>
                  </a:lnTo>
                  <a:lnTo>
                    <a:pt x="408" y="1091"/>
                  </a:lnTo>
                  <a:lnTo>
                    <a:pt x="395" y="1140"/>
                  </a:lnTo>
                  <a:lnTo>
                    <a:pt x="384" y="1189"/>
                  </a:lnTo>
                  <a:lnTo>
                    <a:pt x="376" y="1238"/>
                  </a:lnTo>
                  <a:lnTo>
                    <a:pt x="371" y="1287"/>
                  </a:lnTo>
                  <a:lnTo>
                    <a:pt x="0" y="1328"/>
                  </a:lnTo>
                  <a:lnTo>
                    <a:pt x="43" y="1707"/>
                  </a:lnTo>
                  <a:lnTo>
                    <a:pt x="413" y="1666"/>
                  </a:lnTo>
                  <a:lnTo>
                    <a:pt x="413" y="1666"/>
                  </a:lnTo>
                  <a:lnTo>
                    <a:pt x="429" y="1714"/>
                  </a:lnTo>
                  <a:lnTo>
                    <a:pt x="448" y="1760"/>
                  </a:lnTo>
                  <a:lnTo>
                    <a:pt x="468" y="1806"/>
                  </a:lnTo>
                  <a:lnTo>
                    <a:pt x="491" y="1850"/>
                  </a:lnTo>
                  <a:lnTo>
                    <a:pt x="517" y="1894"/>
                  </a:lnTo>
                  <a:lnTo>
                    <a:pt x="544" y="1937"/>
                  </a:lnTo>
                  <a:lnTo>
                    <a:pt x="575" y="1978"/>
                  </a:lnTo>
                  <a:lnTo>
                    <a:pt x="606" y="2018"/>
                  </a:lnTo>
                  <a:lnTo>
                    <a:pt x="374" y="2309"/>
                  </a:lnTo>
                  <a:lnTo>
                    <a:pt x="669" y="2547"/>
                  </a:lnTo>
                  <a:lnTo>
                    <a:pt x="903" y="2256"/>
                  </a:lnTo>
                  <a:lnTo>
                    <a:pt x="903" y="2256"/>
                  </a:lnTo>
                  <a:lnTo>
                    <a:pt x="949" y="2279"/>
                  </a:lnTo>
                  <a:lnTo>
                    <a:pt x="997" y="2300"/>
                  </a:lnTo>
                  <a:lnTo>
                    <a:pt x="1045" y="2317"/>
                  </a:lnTo>
                  <a:lnTo>
                    <a:pt x="1092" y="2333"/>
                  </a:lnTo>
                  <a:lnTo>
                    <a:pt x="1141" y="2346"/>
                  </a:lnTo>
                  <a:lnTo>
                    <a:pt x="1190" y="2355"/>
                  </a:lnTo>
                  <a:lnTo>
                    <a:pt x="1239" y="2363"/>
                  </a:lnTo>
                  <a:lnTo>
                    <a:pt x="1289" y="2370"/>
                  </a:lnTo>
                  <a:lnTo>
                    <a:pt x="1329" y="2739"/>
                  </a:lnTo>
                  <a:lnTo>
                    <a:pt x="1708" y="2698"/>
                  </a:lnTo>
                  <a:lnTo>
                    <a:pt x="1667" y="2328"/>
                  </a:lnTo>
                  <a:close/>
                  <a:moveTo>
                    <a:pt x="1111" y="1694"/>
                  </a:moveTo>
                  <a:lnTo>
                    <a:pt x="1111" y="1694"/>
                  </a:lnTo>
                  <a:lnTo>
                    <a:pt x="1095" y="1680"/>
                  </a:lnTo>
                  <a:lnTo>
                    <a:pt x="1079" y="1666"/>
                  </a:lnTo>
                  <a:lnTo>
                    <a:pt x="1064" y="1650"/>
                  </a:lnTo>
                  <a:lnTo>
                    <a:pt x="1051" y="1635"/>
                  </a:lnTo>
                  <a:lnTo>
                    <a:pt x="1039" y="1618"/>
                  </a:lnTo>
                  <a:lnTo>
                    <a:pt x="1027" y="1602"/>
                  </a:lnTo>
                  <a:lnTo>
                    <a:pt x="1015" y="1585"/>
                  </a:lnTo>
                  <a:lnTo>
                    <a:pt x="1006" y="1568"/>
                  </a:lnTo>
                  <a:lnTo>
                    <a:pt x="997" y="1549"/>
                  </a:lnTo>
                  <a:lnTo>
                    <a:pt x="989" y="1531"/>
                  </a:lnTo>
                  <a:lnTo>
                    <a:pt x="981" y="1512"/>
                  </a:lnTo>
                  <a:lnTo>
                    <a:pt x="974" y="1494"/>
                  </a:lnTo>
                  <a:lnTo>
                    <a:pt x="969" y="1474"/>
                  </a:lnTo>
                  <a:lnTo>
                    <a:pt x="965" y="1454"/>
                  </a:lnTo>
                  <a:lnTo>
                    <a:pt x="961" y="1436"/>
                  </a:lnTo>
                  <a:lnTo>
                    <a:pt x="959" y="1416"/>
                  </a:lnTo>
                  <a:lnTo>
                    <a:pt x="957" y="1396"/>
                  </a:lnTo>
                  <a:lnTo>
                    <a:pt x="956" y="1376"/>
                  </a:lnTo>
                  <a:lnTo>
                    <a:pt x="956" y="1356"/>
                  </a:lnTo>
                  <a:lnTo>
                    <a:pt x="957" y="1336"/>
                  </a:lnTo>
                  <a:lnTo>
                    <a:pt x="960" y="1315"/>
                  </a:lnTo>
                  <a:lnTo>
                    <a:pt x="962" y="1297"/>
                  </a:lnTo>
                  <a:lnTo>
                    <a:pt x="966" y="1277"/>
                  </a:lnTo>
                  <a:lnTo>
                    <a:pt x="972" y="1257"/>
                  </a:lnTo>
                  <a:lnTo>
                    <a:pt x="978" y="1237"/>
                  </a:lnTo>
                  <a:lnTo>
                    <a:pt x="985" y="1219"/>
                  </a:lnTo>
                  <a:lnTo>
                    <a:pt x="993" y="1199"/>
                  </a:lnTo>
                  <a:lnTo>
                    <a:pt x="1002" y="1180"/>
                  </a:lnTo>
                  <a:lnTo>
                    <a:pt x="1011" y="1163"/>
                  </a:lnTo>
                  <a:lnTo>
                    <a:pt x="1022" y="1144"/>
                  </a:lnTo>
                  <a:lnTo>
                    <a:pt x="1034" y="1127"/>
                  </a:lnTo>
                  <a:lnTo>
                    <a:pt x="1047" y="1110"/>
                  </a:lnTo>
                  <a:lnTo>
                    <a:pt x="1047" y="1110"/>
                  </a:lnTo>
                  <a:lnTo>
                    <a:pt x="1062" y="1094"/>
                  </a:lnTo>
                  <a:lnTo>
                    <a:pt x="1076" y="1078"/>
                  </a:lnTo>
                  <a:lnTo>
                    <a:pt x="1091" y="1064"/>
                  </a:lnTo>
                  <a:lnTo>
                    <a:pt x="1107" y="1050"/>
                  </a:lnTo>
                  <a:lnTo>
                    <a:pt x="1123" y="1037"/>
                  </a:lnTo>
                  <a:lnTo>
                    <a:pt x="1140" y="1025"/>
                  </a:lnTo>
                  <a:lnTo>
                    <a:pt x="1157" y="1015"/>
                  </a:lnTo>
                  <a:lnTo>
                    <a:pt x="1174" y="1004"/>
                  </a:lnTo>
                  <a:lnTo>
                    <a:pt x="1193" y="996"/>
                  </a:lnTo>
                  <a:lnTo>
                    <a:pt x="1210" y="987"/>
                  </a:lnTo>
                  <a:lnTo>
                    <a:pt x="1230" y="980"/>
                  </a:lnTo>
                  <a:lnTo>
                    <a:pt x="1248" y="974"/>
                  </a:lnTo>
                  <a:lnTo>
                    <a:pt x="1267" y="968"/>
                  </a:lnTo>
                  <a:lnTo>
                    <a:pt x="1287" y="964"/>
                  </a:lnTo>
                  <a:lnTo>
                    <a:pt x="1307" y="960"/>
                  </a:lnTo>
                  <a:lnTo>
                    <a:pt x="1326" y="958"/>
                  </a:lnTo>
                  <a:lnTo>
                    <a:pt x="1346" y="956"/>
                  </a:lnTo>
                  <a:lnTo>
                    <a:pt x="1366" y="955"/>
                  </a:lnTo>
                  <a:lnTo>
                    <a:pt x="1386" y="955"/>
                  </a:lnTo>
                  <a:lnTo>
                    <a:pt x="1406" y="956"/>
                  </a:lnTo>
                  <a:lnTo>
                    <a:pt x="1426" y="959"/>
                  </a:lnTo>
                  <a:lnTo>
                    <a:pt x="1446" y="962"/>
                  </a:lnTo>
                  <a:lnTo>
                    <a:pt x="1465" y="966"/>
                  </a:lnTo>
                  <a:lnTo>
                    <a:pt x="1485" y="971"/>
                  </a:lnTo>
                  <a:lnTo>
                    <a:pt x="1504" y="978"/>
                  </a:lnTo>
                  <a:lnTo>
                    <a:pt x="1524" y="984"/>
                  </a:lnTo>
                  <a:lnTo>
                    <a:pt x="1542" y="992"/>
                  </a:lnTo>
                  <a:lnTo>
                    <a:pt x="1561" y="1001"/>
                  </a:lnTo>
                  <a:lnTo>
                    <a:pt x="1579" y="1011"/>
                  </a:lnTo>
                  <a:lnTo>
                    <a:pt x="1596" y="1021"/>
                  </a:lnTo>
                  <a:lnTo>
                    <a:pt x="1614" y="1033"/>
                  </a:lnTo>
                  <a:lnTo>
                    <a:pt x="1631" y="1046"/>
                  </a:lnTo>
                  <a:lnTo>
                    <a:pt x="1631" y="1046"/>
                  </a:lnTo>
                  <a:lnTo>
                    <a:pt x="1648" y="1061"/>
                  </a:lnTo>
                  <a:lnTo>
                    <a:pt x="1663" y="1074"/>
                  </a:lnTo>
                  <a:lnTo>
                    <a:pt x="1677" y="1090"/>
                  </a:lnTo>
                  <a:lnTo>
                    <a:pt x="1690" y="1106"/>
                  </a:lnTo>
                  <a:lnTo>
                    <a:pt x="1704" y="1122"/>
                  </a:lnTo>
                  <a:lnTo>
                    <a:pt x="1716" y="1138"/>
                  </a:lnTo>
                  <a:lnTo>
                    <a:pt x="1726" y="1155"/>
                  </a:lnTo>
                  <a:lnTo>
                    <a:pt x="1737" y="1174"/>
                  </a:lnTo>
                  <a:lnTo>
                    <a:pt x="1746" y="1191"/>
                  </a:lnTo>
                  <a:lnTo>
                    <a:pt x="1754" y="1209"/>
                  </a:lnTo>
                  <a:lnTo>
                    <a:pt x="1760" y="1228"/>
                  </a:lnTo>
                  <a:lnTo>
                    <a:pt x="1767" y="1246"/>
                  </a:lnTo>
                  <a:lnTo>
                    <a:pt x="1772" y="1266"/>
                  </a:lnTo>
                  <a:lnTo>
                    <a:pt x="1778" y="1286"/>
                  </a:lnTo>
                  <a:lnTo>
                    <a:pt x="1780" y="1305"/>
                  </a:lnTo>
                  <a:lnTo>
                    <a:pt x="1783" y="1324"/>
                  </a:lnTo>
                  <a:lnTo>
                    <a:pt x="1786" y="1344"/>
                  </a:lnTo>
                  <a:lnTo>
                    <a:pt x="1786" y="1364"/>
                  </a:lnTo>
                  <a:lnTo>
                    <a:pt x="1786" y="1384"/>
                  </a:lnTo>
                  <a:lnTo>
                    <a:pt x="1784" y="1404"/>
                  </a:lnTo>
                  <a:lnTo>
                    <a:pt x="1783" y="1424"/>
                  </a:lnTo>
                  <a:lnTo>
                    <a:pt x="1779" y="1444"/>
                  </a:lnTo>
                  <a:lnTo>
                    <a:pt x="1775" y="1463"/>
                  </a:lnTo>
                  <a:lnTo>
                    <a:pt x="1770" y="1483"/>
                  </a:lnTo>
                  <a:lnTo>
                    <a:pt x="1764" y="1503"/>
                  </a:lnTo>
                  <a:lnTo>
                    <a:pt x="1758" y="1522"/>
                  </a:lnTo>
                  <a:lnTo>
                    <a:pt x="1750" y="1540"/>
                  </a:lnTo>
                  <a:lnTo>
                    <a:pt x="1741" y="1559"/>
                  </a:lnTo>
                  <a:lnTo>
                    <a:pt x="1730" y="1577"/>
                  </a:lnTo>
                  <a:lnTo>
                    <a:pt x="1719" y="1596"/>
                  </a:lnTo>
                  <a:lnTo>
                    <a:pt x="1708" y="1613"/>
                  </a:lnTo>
                  <a:lnTo>
                    <a:pt x="1694" y="1630"/>
                  </a:lnTo>
                  <a:lnTo>
                    <a:pt x="1694" y="1630"/>
                  </a:lnTo>
                  <a:lnTo>
                    <a:pt x="1681" y="1646"/>
                  </a:lnTo>
                  <a:lnTo>
                    <a:pt x="1667" y="1662"/>
                  </a:lnTo>
                  <a:lnTo>
                    <a:pt x="1651" y="1676"/>
                  </a:lnTo>
                  <a:lnTo>
                    <a:pt x="1636" y="1690"/>
                  </a:lnTo>
                  <a:lnTo>
                    <a:pt x="1619" y="1703"/>
                  </a:lnTo>
                  <a:lnTo>
                    <a:pt x="1603" y="1715"/>
                  </a:lnTo>
                  <a:lnTo>
                    <a:pt x="1586" y="1725"/>
                  </a:lnTo>
                  <a:lnTo>
                    <a:pt x="1567" y="1735"/>
                  </a:lnTo>
                  <a:lnTo>
                    <a:pt x="1550" y="1744"/>
                  </a:lnTo>
                  <a:lnTo>
                    <a:pt x="1532" y="1753"/>
                  </a:lnTo>
                  <a:lnTo>
                    <a:pt x="1513" y="1760"/>
                  </a:lnTo>
                  <a:lnTo>
                    <a:pt x="1494" y="1766"/>
                  </a:lnTo>
                  <a:lnTo>
                    <a:pt x="1475" y="1772"/>
                  </a:lnTo>
                  <a:lnTo>
                    <a:pt x="1455" y="1776"/>
                  </a:lnTo>
                  <a:lnTo>
                    <a:pt x="1436" y="1780"/>
                  </a:lnTo>
                  <a:lnTo>
                    <a:pt x="1416" y="1782"/>
                  </a:lnTo>
                  <a:lnTo>
                    <a:pt x="1397" y="1784"/>
                  </a:lnTo>
                  <a:lnTo>
                    <a:pt x="1377" y="1785"/>
                  </a:lnTo>
                  <a:lnTo>
                    <a:pt x="1357" y="1785"/>
                  </a:lnTo>
                  <a:lnTo>
                    <a:pt x="1337" y="1784"/>
                  </a:lnTo>
                  <a:lnTo>
                    <a:pt x="1317" y="1781"/>
                  </a:lnTo>
                  <a:lnTo>
                    <a:pt x="1297" y="1778"/>
                  </a:lnTo>
                  <a:lnTo>
                    <a:pt x="1277" y="1774"/>
                  </a:lnTo>
                  <a:lnTo>
                    <a:pt x="1258" y="1769"/>
                  </a:lnTo>
                  <a:lnTo>
                    <a:pt x="1238" y="1764"/>
                  </a:lnTo>
                  <a:lnTo>
                    <a:pt x="1219" y="1756"/>
                  </a:lnTo>
                  <a:lnTo>
                    <a:pt x="1201" y="1748"/>
                  </a:lnTo>
                  <a:lnTo>
                    <a:pt x="1182" y="1740"/>
                  </a:lnTo>
                  <a:lnTo>
                    <a:pt x="1164" y="1729"/>
                  </a:lnTo>
                  <a:lnTo>
                    <a:pt x="1145" y="1719"/>
                  </a:lnTo>
                  <a:lnTo>
                    <a:pt x="1128" y="1707"/>
                  </a:lnTo>
                  <a:lnTo>
                    <a:pt x="1111" y="1694"/>
                  </a:lnTo>
                  <a:lnTo>
                    <a:pt x="1111" y="1694"/>
                  </a:lnTo>
                  <a:close/>
                </a:path>
              </a:pathLst>
            </a:custGeom>
            <a:solidFill>
              <a:schemeClr val="accent4"/>
            </a:solidFill>
            <a:ln>
              <a:noFill/>
            </a:ln>
          </p:spPr>
          <p:txBody>
            <a:bodyPr vert="horz" wrap="square" lIns="91440" tIns="45720" rIns="91440" bIns="45720" numCol="1" anchor="t" anchorCtr="0" compatLnSpc="1"/>
            <a:lstStyle/>
            <a:p>
              <a:endParaRPr lang="id-ID">
                <a:cs typeface="+mn-ea"/>
                <a:sym typeface="+mn-lt"/>
              </a:endParaRPr>
            </a:p>
          </p:txBody>
        </p:sp>
        <p:sp>
          <p:nvSpPr>
            <p:cNvPr id="47" name="Freeform 46"/>
            <p:cNvSpPr>
              <a:spLocks noEditPoints="1"/>
            </p:cNvSpPr>
            <p:nvPr/>
          </p:nvSpPr>
          <p:spPr bwMode="auto">
            <a:xfrm>
              <a:off x="12040235" y="2281237"/>
              <a:ext cx="920750" cy="920750"/>
            </a:xfrm>
            <a:custGeom>
              <a:avLst/>
              <a:gdLst>
                <a:gd name="T0" fmla="*/ 1237 w 2320"/>
                <a:gd name="T1" fmla="*/ 2007 h 2321"/>
                <a:gd name="T2" fmla="*/ 1405 w 2320"/>
                <a:gd name="T3" fmla="*/ 1973 h 2321"/>
                <a:gd name="T4" fmla="*/ 1930 w 2320"/>
                <a:gd name="T5" fmla="*/ 2030 h 2321"/>
                <a:gd name="T6" fmla="*/ 1814 w 2320"/>
                <a:gd name="T7" fmla="*/ 1702 h 2321"/>
                <a:gd name="T8" fmla="*/ 1911 w 2320"/>
                <a:gd name="T9" fmla="*/ 1560 h 2321"/>
                <a:gd name="T10" fmla="*/ 2320 w 2320"/>
                <a:gd name="T11" fmla="*/ 1229 h 2321"/>
                <a:gd name="T12" fmla="*/ 2006 w 2320"/>
                <a:gd name="T13" fmla="*/ 1082 h 2321"/>
                <a:gd name="T14" fmla="*/ 1973 w 2320"/>
                <a:gd name="T15" fmla="*/ 914 h 2321"/>
                <a:gd name="T16" fmla="*/ 2028 w 2320"/>
                <a:gd name="T17" fmla="*/ 389 h 2321"/>
                <a:gd name="T18" fmla="*/ 1700 w 2320"/>
                <a:gd name="T19" fmla="*/ 505 h 2321"/>
                <a:gd name="T20" fmla="*/ 1559 w 2320"/>
                <a:gd name="T21" fmla="*/ 410 h 2321"/>
                <a:gd name="T22" fmla="*/ 1229 w 2320"/>
                <a:gd name="T23" fmla="*/ 0 h 2321"/>
                <a:gd name="T24" fmla="*/ 1081 w 2320"/>
                <a:gd name="T25" fmla="*/ 313 h 2321"/>
                <a:gd name="T26" fmla="*/ 914 w 2320"/>
                <a:gd name="T27" fmla="*/ 346 h 2321"/>
                <a:gd name="T28" fmla="*/ 387 w 2320"/>
                <a:gd name="T29" fmla="*/ 292 h 2321"/>
                <a:gd name="T30" fmla="*/ 504 w 2320"/>
                <a:gd name="T31" fmla="*/ 619 h 2321"/>
                <a:gd name="T32" fmla="*/ 409 w 2320"/>
                <a:gd name="T33" fmla="*/ 761 h 2321"/>
                <a:gd name="T34" fmla="*/ 0 w 2320"/>
                <a:gd name="T35" fmla="*/ 1091 h 2321"/>
                <a:gd name="T36" fmla="*/ 313 w 2320"/>
                <a:gd name="T37" fmla="*/ 1238 h 2321"/>
                <a:gd name="T38" fmla="*/ 346 w 2320"/>
                <a:gd name="T39" fmla="*/ 1406 h 2321"/>
                <a:gd name="T40" fmla="*/ 291 w 2320"/>
                <a:gd name="T41" fmla="*/ 1932 h 2321"/>
                <a:gd name="T42" fmla="*/ 619 w 2320"/>
                <a:gd name="T43" fmla="*/ 1815 h 2321"/>
                <a:gd name="T44" fmla="*/ 761 w 2320"/>
                <a:gd name="T45" fmla="*/ 1911 h 2321"/>
                <a:gd name="T46" fmla="*/ 1090 w 2320"/>
                <a:gd name="T47" fmla="*/ 2321 h 2321"/>
                <a:gd name="T48" fmla="*/ 857 w 2320"/>
                <a:gd name="T49" fmla="*/ 1340 h 2321"/>
                <a:gd name="T50" fmla="*/ 827 w 2320"/>
                <a:gd name="T51" fmla="*/ 1277 h 2321"/>
                <a:gd name="T52" fmla="*/ 811 w 2320"/>
                <a:gd name="T53" fmla="*/ 1209 h 2321"/>
                <a:gd name="T54" fmla="*/ 808 w 2320"/>
                <a:gd name="T55" fmla="*/ 1142 h 2321"/>
                <a:gd name="T56" fmla="*/ 819 w 2320"/>
                <a:gd name="T57" fmla="*/ 1074 h 2321"/>
                <a:gd name="T58" fmla="*/ 841 w 2320"/>
                <a:gd name="T59" fmla="*/ 1011 h 2321"/>
                <a:gd name="T60" fmla="*/ 876 w 2320"/>
                <a:gd name="T61" fmla="*/ 952 h 2321"/>
                <a:gd name="T62" fmla="*/ 922 w 2320"/>
                <a:gd name="T63" fmla="*/ 901 h 2321"/>
                <a:gd name="T64" fmla="*/ 964 w 2320"/>
                <a:gd name="T65" fmla="*/ 868 h 2321"/>
                <a:gd name="T66" fmla="*/ 1028 w 2320"/>
                <a:gd name="T67" fmla="*/ 835 h 2321"/>
                <a:gd name="T68" fmla="*/ 1094 w 2320"/>
                <a:gd name="T69" fmla="*/ 815 h 2321"/>
                <a:gd name="T70" fmla="*/ 1162 w 2320"/>
                <a:gd name="T71" fmla="*/ 808 h 2321"/>
                <a:gd name="T72" fmla="*/ 1229 w 2320"/>
                <a:gd name="T73" fmla="*/ 816 h 2321"/>
                <a:gd name="T74" fmla="*/ 1294 w 2320"/>
                <a:gd name="T75" fmla="*/ 835 h 2321"/>
                <a:gd name="T76" fmla="*/ 1353 w 2320"/>
                <a:gd name="T77" fmla="*/ 868 h 2321"/>
                <a:gd name="T78" fmla="*/ 1408 w 2320"/>
                <a:gd name="T79" fmla="*/ 911 h 2321"/>
                <a:gd name="T80" fmla="*/ 1453 w 2320"/>
                <a:gd name="T81" fmla="*/ 966 h 2321"/>
                <a:gd name="T82" fmla="*/ 1479 w 2320"/>
                <a:gd name="T83" fmla="*/ 1012 h 2321"/>
                <a:gd name="T84" fmla="*/ 1502 w 2320"/>
                <a:gd name="T85" fmla="*/ 1078 h 2321"/>
                <a:gd name="T86" fmla="*/ 1511 w 2320"/>
                <a:gd name="T87" fmla="*/ 1146 h 2321"/>
                <a:gd name="T88" fmla="*/ 1507 w 2320"/>
                <a:gd name="T89" fmla="*/ 1213 h 2321"/>
                <a:gd name="T90" fmla="*/ 1491 w 2320"/>
                <a:gd name="T91" fmla="*/ 1278 h 2321"/>
                <a:gd name="T92" fmla="*/ 1462 w 2320"/>
                <a:gd name="T93" fmla="*/ 1340 h 2321"/>
                <a:gd name="T94" fmla="*/ 1421 w 2320"/>
                <a:gd name="T95" fmla="*/ 1396 h 2321"/>
                <a:gd name="T96" fmla="*/ 1369 w 2320"/>
                <a:gd name="T97" fmla="*/ 1442 h 2321"/>
                <a:gd name="T98" fmla="*/ 1323 w 2320"/>
                <a:gd name="T99" fmla="*/ 1471 h 2321"/>
                <a:gd name="T100" fmla="*/ 1258 w 2320"/>
                <a:gd name="T101" fmla="*/ 1498 h 2321"/>
                <a:gd name="T102" fmla="*/ 1191 w 2320"/>
                <a:gd name="T103" fmla="*/ 1511 h 2321"/>
                <a:gd name="T104" fmla="*/ 1123 w 2320"/>
                <a:gd name="T105" fmla="*/ 1511 h 2321"/>
                <a:gd name="T106" fmla="*/ 1057 w 2320"/>
                <a:gd name="T107" fmla="*/ 1498 h 2321"/>
                <a:gd name="T108" fmla="*/ 995 w 2320"/>
                <a:gd name="T109" fmla="*/ 1471 h 2321"/>
                <a:gd name="T110" fmla="*/ 938 w 2320"/>
                <a:gd name="T111" fmla="*/ 1434 h 2321"/>
                <a:gd name="T112" fmla="*/ 888 w 2320"/>
                <a:gd name="T113" fmla="*/ 1384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20" h="2321">
                  <a:moveTo>
                    <a:pt x="1152" y="2010"/>
                  </a:moveTo>
                  <a:lnTo>
                    <a:pt x="1152" y="2010"/>
                  </a:lnTo>
                  <a:lnTo>
                    <a:pt x="1195" y="2010"/>
                  </a:lnTo>
                  <a:lnTo>
                    <a:pt x="1237" y="2007"/>
                  </a:lnTo>
                  <a:lnTo>
                    <a:pt x="1279" y="2002"/>
                  </a:lnTo>
                  <a:lnTo>
                    <a:pt x="1322" y="1994"/>
                  </a:lnTo>
                  <a:lnTo>
                    <a:pt x="1364" y="1985"/>
                  </a:lnTo>
                  <a:lnTo>
                    <a:pt x="1405" y="1973"/>
                  </a:lnTo>
                  <a:lnTo>
                    <a:pt x="1446" y="1960"/>
                  </a:lnTo>
                  <a:lnTo>
                    <a:pt x="1487" y="1944"/>
                  </a:lnTo>
                  <a:lnTo>
                    <a:pt x="1663" y="2208"/>
                  </a:lnTo>
                  <a:lnTo>
                    <a:pt x="1930" y="2030"/>
                  </a:lnTo>
                  <a:lnTo>
                    <a:pt x="1756" y="1765"/>
                  </a:lnTo>
                  <a:lnTo>
                    <a:pt x="1756" y="1765"/>
                  </a:lnTo>
                  <a:lnTo>
                    <a:pt x="1786" y="1733"/>
                  </a:lnTo>
                  <a:lnTo>
                    <a:pt x="1814" y="1702"/>
                  </a:lnTo>
                  <a:lnTo>
                    <a:pt x="1842" y="1667"/>
                  </a:lnTo>
                  <a:lnTo>
                    <a:pt x="1866" y="1633"/>
                  </a:lnTo>
                  <a:lnTo>
                    <a:pt x="1889" y="1597"/>
                  </a:lnTo>
                  <a:lnTo>
                    <a:pt x="1911" y="1560"/>
                  </a:lnTo>
                  <a:lnTo>
                    <a:pt x="1929" y="1522"/>
                  </a:lnTo>
                  <a:lnTo>
                    <a:pt x="1946" y="1483"/>
                  </a:lnTo>
                  <a:lnTo>
                    <a:pt x="2256" y="1545"/>
                  </a:lnTo>
                  <a:lnTo>
                    <a:pt x="2320" y="1229"/>
                  </a:lnTo>
                  <a:lnTo>
                    <a:pt x="2010" y="1167"/>
                  </a:lnTo>
                  <a:lnTo>
                    <a:pt x="2010" y="1167"/>
                  </a:lnTo>
                  <a:lnTo>
                    <a:pt x="2009" y="1125"/>
                  </a:lnTo>
                  <a:lnTo>
                    <a:pt x="2006" y="1082"/>
                  </a:lnTo>
                  <a:lnTo>
                    <a:pt x="2001" y="1040"/>
                  </a:lnTo>
                  <a:lnTo>
                    <a:pt x="1994" y="997"/>
                  </a:lnTo>
                  <a:lnTo>
                    <a:pt x="1985" y="956"/>
                  </a:lnTo>
                  <a:lnTo>
                    <a:pt x="1973" y="914"/>
                  </a:lnTo>
                  <a:lnTo>
                    <a:pt x="1960" y="873"/>
                  </a:lnTo>
                  <a:lnTo>
                    <a:pt x="1944" y="833"/>
                  </a:lnTo>
                  <a:lnTo>
                    <a:pt x="2207" y="657"/>
                  </a:lnTo>
                  <a:lnTo>
                    <a:pt x="2028" y="389"/>
                  </a:lnTo>
                  <a:lnTo>
                    <a:pt x="1765" y="565"/>
                  </a:lnTo>
                  <a:lnTo>
                    <a:pt x="1765" y="565"/>
                  </a:lnTo>
                  <a:lnTo>
                    <a:pt x="1733" y="534"/>
                  </a:lnTo>
                  <a:lnTo>
                    <a:pt x="1700" y="505"/>
                  </a:lnTo>
                  <a:lnTo>
                    <a:pt x="1667" y="479"/>
                  </a:lnTo>
                  <a:lnTo>
                    <a:pt x="1631" y="453"/>
                  </a:lnTo>
                  <a:lnTo>
                    <a:pt x="1596" y="431"/>
                  </a:lnTo>
                  <a:lnTo>
                    <a:pt x="1559" y="410"/>
                  </a:lnTo>
                  <a:lnTo>
                    <a:pt x="1522" y="391"/>
                  </a:lnTo>
                  <a:lnTo>
                    <a:pt x="1482" y="374"/>
                  </a:lnTo>
                  <a:lnTo>
                    <a:pt x="1544" y="64"/>
                  </a:lnTo>
                  <a:lnTo>
                    <a:pt x="1229" y="0"/>
                  </a:lnTo>
                  <a:lnTo>
                    <a:pt x="1166" y="309"/>
                  </a:lnTo>
                  <a:lnTo>
                    <a:pt x="1166" y="309"/>
                  </a:lnTo>
                  <a:lnTo>
                    <a:pt x="1123" y="311"/>
                  </a:lnTo>
                  <a:lnTo>
                    <a:pt x="1081" y="313"/>
                  </a:lnTo>
                  <a:lnTo>
                    <a:pt x="1040" y="318"/>
                  </a:lnTo>
                  <a:lnTo>
                    <a:pt x="997" y="326"/>
                  </a:lnTo>
                  <a:lnTo>
                    <a:pt x="955" y="336"/>
                  </a:lnTo>
                  <a:lnTo>
                    <a:pt x="914" y="346"/>
                  </a:lnTo>
                  <a:lnTo>
                    <a:pt x="872" y="361"/>
                  </a:lnTo>
                  <a:lnTo>
                    <a:pt x="831" y="377"/>
                  </a:lnTo>
                  <a:lnTo>
                    <a:pt x="656" y="113"/>
                  </a:lnTo>
                  <a:lnTo>
                    <a:pt x="387" y="292"/>
                  </a:lnTo>
                  <a:lnTo>
                    <a:pt x="563" y="555"/>
                  </a:lnTo>
                  <a:lnTo>
                    <a:pt x="563" y="555"/>
                  </a:lnTo>
                  <a:lnTo>
                    <a:pt x="533" y="587"/>
                  </a:lnTo>
                  <a:lnTo>
                    <a:pt x="504" y="619"/>
                  </a:lnTo>
                  <a:lnTo>
                    <a:pt x="477" y="653"/>
                  </a:lnTo>
                  <a:lnTo>
                    <a:pt x="452" y="688"/>
                  </a:lnTo>
                  <a:lnTo>
                    <a:pt x="430" y="723"/>
                  </a:lnTo>
                  <a:lnTo>
                    <a:pt x="409" y="761"/>
                  </a:lnTo>
                  <a:lnTo>
                    <a:pt x="390" y="799"/>
                  </a:lnTo>
                  <a:lnTo>
                    <a:pt x="373" y="837"/>
                  </a:lnTo>
                  <a:lnTo>
                    <a:pt x="63" y="775"/>
                  </a:lnTo>
                  <a:lnTo>
                    <a:pt x="0" y="1091"/>
                  </a:lnTo>
                  <a:lnTo>
                    <a:pt x="309" y="1154"/>
                  </a:lnTo>
                  <a:lnTo>
                    <a:pt x="309" y="1154"/>
                  </a:lnTo>
                  <a:lnTo>
                    <a:pt x="309" y="1196"/>
                  </a:lnTo>
                  <a:lnTo>
                    <a:pt x="313" y="1238"/>
                  </a:lnTo>
                  <a:lnTo>
                    <a:pt x="317" y="1281"/>
                  </a:lnTo>
                  <a:lnTo>
                    <a:pt x="325" y="1323"/>
                  </a:lnTo>
                  <a:lnTo>
                    <a:pt x="334" y="1364"/>
                  </a:lnTo>
                  <a:lnTo>
                    <a:pt x="346" y="1406"/>
                  </a:lnTo>
                  <a:lnTo>
                    <a:pt x="360" y="1447"/>
                  </a:lnTo>
                  <a:lnTo>
                    <a:pt x="375" y="1488"/>
                  </a:lnTo>
                  <a:lnTo>
                    <a:pt x="112" y="1663"/>
                  </a:lnTo>
                  <a:lnTo>
                    <a:pt x="291" y="1932"/>
                  </a:lnTo>
                  <a:lnTo>
                    <a:pt x="554" y="1756"/>
                  </a:lnTo>
                  <a:lnTo>
                    <a:pt x="554" y="1756"/>
                  </a:lnTo>
                  <a:lnTo>
                    <a:pt x="586" y="1786"/>
                  </a:lnTo>
                  <a:lnTo>
                    <a:pt x="619" y="1815"/>
                  </a:lnTo>
                  <a:lnTo>
                    <a:pt x="652" y="1842"/>
                  </a:lnTo>
                  <a:lnTo>
                    <a:pt x="688" y="1867"/>
                  </a:lnTo>
                  <a:lnTo>
                    <a:pt x="724" y="1890"/>
                  </a:lnTo>
                  <a:lnTo>
                    <a:pt x="761" y="1911"/>
                  </a:lnTo>
                  <a:lnTo>
                    <a:pt x="798" y="1929"/>
                  </a:lnTo>
                  <a:lnTo>
                    <a:pt x="837" y="1946"/>
                  </a:lnTo>
                  <a:lnTo>
                    <a:pt x="775" y="2256"/>
                  </a:lnTo>
                  <a:lnTo>
                    <a:pt x="1090" y="2321"/>
                  </a:lnTo>
                  <a:lnTo>
                    <a:pt x="1152" y="2010"/>
                  </a:lnTo>
                  <a:close/>
                  <a:moveTo>
                    <a:pt x="866" y="1355"/>
                  </a:moveTo>
                  <a:lnTo>
                    <a:pt x="866" y="1355"/>
                  </a:lnTo>
                  <a:lnTo>
                    <a:pt x="857" y="1340"/>
                  </a:lnTo>
                  <a:lnTo>
                    <a:pt x="848" y="1324"/>
                  </a:lnTo>
                  <a:lnTo>
                    <a:pt x="840" y="1308"/>
                  </a:lnTo>
                  <a:lnTo>
                    <a:pt x="833" y="1293"/>
                  </a:lnTo>
                  <a:lnTo>
                    <a:pt x="827" y="1277"/>
                  </a:lnTo>
                  <a:lnTo>
                    <a:pt x="821" y="1260"/>
                  </a:lnTo>
                  <a:lnTo>
                    <a:pt x="817" y="1242"/>
                  </a:lnTo>
                  <a:lnTo>
                    <a:pt x="814" y="1226"/>
                  </a:lnTo>
                  <a:lnTo>
                    <a:pt x="811" y="1209"/>
                  </a:lnTo>
                  <a:lnTo>
                    <a:pt x="810" y="1192"/>
                  </a:lnTo>
                  <a:lnTo>
                    <a:pt x="808" y="1175"/>
                  </a:lnTo>
                  <a:lnTo>
                    <a:pt x="808" y="1159"/>
                  </a:lnTo>
                  <a:lnTo>
                    <a:pt x="808" y="1142"/>
                  </a:lnTo>
                  <a:lnTo>
                    <a:pt x="810" y="1125"/>
                  </a:lnTo>
                  <a:lnTo>
                    <a:pt x="812" y="1107"/>
                  </a:lnTo>
                  <a:lnTo>
                    <a:pt x="815" y="1091"/>
                  </a:lnTo>
                  <a:lnTo>
                    <a:pt x="819" y="1074"/>
                  </a:lnTo>
                  <a:lnTo>
                    <a:pt x="823" y="1058"/>
                  </a:lnTo>
                  <a:lnTo>
                    <a:pt x="828" y="1042"/>
                  </a:lnTo>
                  <a:lnTo>
                    <a:pt x="835" y="1027"/>
                  </a:lnTo>
                  <a:lnTo>
                    <a:pt x="841" y="1011"/>
                  </a:lnTo>
                  <a:lnTo>
                    <a:pt x="848" y="996"/>
                  </a:lnTo>
                  <a:lnTo>
                    <a:pt x="857" y="980"/>
                  </a:lnTo>
                  <a:lnTo>
                    <a:pt x="866" y="967"/>
                  </a:lnTo>
                  <a:lnTo>
                    <a:pt x="876" y="952"/>
                  </a:lnTo>
                  <a:lnTo>
                    <a:pt x="886" y="939"/>
                  </a:lnTo>
                  <a:lnTo>
                    <a:pt x="897" y="926"/>
                  </a:lnTo>
                  <a:lnTo>
                    <a:pt x="910" y="913"/>
                  </a:lnTo>
                  <a:lnTo>
                    <a:pt x="922" y="901"/>
                  </a:lnTo>
                  <a:lnTo>
                    <a:pt x="935" y="889"/>
                  </a:lnTo>
                  <a:lnTo>
                    <a:pt x="950" y="878"/>
                  </a:lnTo>
                  <a:lnTo>
                    <a:pt x="964" y="868"/>
                  </a:lnTo>
                  <a:lnTo>
                    <a:pt x="964" y="868"/>
                  </a:lnTo>
                  <a:lnTo>
                    <a:pt x="980" y="857"/>
                  </a:lnTo>
                  <a:lnTo>
                    <a:pt x="996" y="849"/>
                  </a:lnTo>
                  <a:lnTo>
                    <a:pt x="1012" y="841"/>
                  </a:lnTo>
                  <a:lnTo>
                    <a:pt x="1028" y="835"/>
                  </a:lnTo>
                  <a:lnTo>
                    <a:pt x="1044" y="828"/>
                  </a:lnTo>
                  <a:lnTo>
                    <a:pt x="1061" y="823"/>
                  </a:lnTo>
                  <a:lnTo>
                    <a:pt x="1077" y="819"/>
                  </a:lnTo>
                  <a:lnTo>
                    <a:pt x="1094" y="815"/>
                  </a:lnTo>
                  <a:lnTo>
                    <a:pt x="1111" y="812"/>
                  </a:lnTo>
                  <a:lnTo>
                    <a:pt x="1128" y="810"/>
                  </a:lnTo>
                  <a:lnTo>
                    <a:pt x="1144" y="810"/>
                  </a:lnTo>
                  <a:lnTo>
                    <a:pt x="1162" y="808"/>
                  </a:lnTo>
                  <a:lnTo>
                    <a:pt x="1179" y="810"/>
                  </a:lnTo>
                  <a:lnTo>
                    <a:pt x="1196" y="811"/>
                  </a:lnTo>
                  <a:lnTo>
                    <a:pt x="1212" y="812"/>
                  </a:lnTo>
                  <a:lnTo>
                    <a:pt x="1229" y="816"/>
                  </a:lnTo>
                  <a:lnTo>
                    <a:pt x="1245" y="819"/>
                  </a:lnTo>
                  <a:lnTo>
                    <a:pt x="1262" y="824"/>
                  </a:lnTo>
                  <a:lnTo>
                    <a:pt x="1278" y="829"/>
                  </a:lnTo>
                  <a:lnTo>
                    <a:pt x="1294" y="835"/>
                  </a:lnTo>
                  <a:lnTo>
                    <a:pt x="1308" y="843"/>
                  </a:lnTo>
                  <a:lnTo>
                    <a:pt x="1324" y="849"/>
                  </a:lnTo>
                  <a:lnTo>
                    <a:pt x="1339" y="858"/>
                  </a:lnTo>
                  <a:lnTo>
                    <a:pt x="1353" y="868"/>
                  </a:lnTo>
                  <a:lnTo>
                    <a:pt x="1368" y="877"/>
                  </a:lnTo>
                  <a:lnTo>
                    <a:pt x="1381" y="888"/>
                  </a:lnTo>
                  <a:lnTo>
                    <a:pt x="1394" y="898"/>
                  </a:lnTo>
                  <a:lnTo>
                    <a:pt x="1408" y="911"/>
                  </a:lnTo>
                  <a:lnTo>
                    <a:pt x="1420" y="923"/>
                  </a:lnTo>
                  <a:lnTo>
                    <a:pt x="1432" y="937"/>
                  </a:lnTo>
                  <a:lnTo>
                    <a:pt x="1442" y="951"/>
                  </a:lnTo>
                  <a:lnTo>
                    <a:pt x="1453" y="966"/>
                  </a:lnTo>
                  <a:lnTo>
                    <a:pt x="1453" y="966"/>
                  </a:lnTo>
                  <a:lnTo>
                    <a:pt x="1462" y="982"/>
                  </a:lnTo>
                  <a:lnTo>
                    <a:pt x="1471" y="996"/>
                  </a:lnTo>
                  <a:lnTo>
                    <a:pt x="1479" y="1012"/>
                  </a:lnTo>
                  <a:lnTo>
                    <a:pt x="1486" y="1029"/>
                  </a:lnTo>
                  <a:lnTo>
                    <a:pt x="1492" y="1045"/>
                  </a:lnTo>
                  <a:lnTo>
                    <a:pt x="1498" y="1061"/>
                  </a:lnTo>
                  <a:lnTo>
                    <a:pt x="1502" y="1078"/>
                  </a:lnTo>
                  <a:lnTo>
                    <a:pt x="1506" y="1095"/>
                  </a:lnTo>
                  <a:lnTo>
                    <a:pt x="1508" y="1111"/>
                  </a:lnTo>
                  <a:lnTo>
                    <a:pt x="1510" y="1128"/>
                  </a:lnTo>
                  <a:lnTo>
                    <a:pt x="1511" y="1146"/>
                  </a:lnTo>
                  <a:lnTo>
                    <a:pt x="1511" y="1163"/>
                  </a:lnTo>
                  <a:lnTo>
                    <a:pt x="1511" y="1180"/>
                  </a:lnTo>
                  <a:lnTo>
                    <a:pt x="1510" y="1196"/>
                  </a:lnTo>
                  <a:lnTo>
                    <a:pt x="1507" y="1213"/>
                  </a:lnTo>
                  <a:lnTo>
                    <a:pt x="1504" y="1229"/>
                  </a:lnTo>
                  <a:lnTo>
                    <a:pt x="1500" y="1246"/>
                  </a:lnTo>
                  <a:lnTo>
                    <a:pt x="1496" y="1262"/>
                  </a:lnTo>
                  <a:lnTo>
                    <a:pt x="1491" y="1278"/>
                  </a:lnTo>
                  <a:lnTo>
                    <a:pt x="1484" y="1294"/>
                  </a:lnTo>
                  <a:lnTo>
                    <a:pt x="1478" y="1310"/>
                  </a:lnTo>
                  <a:lnTo>
                    <a:pt x="1470" y="1324"/>
                  </a:lnTo>
                  <a:lnTo>
                    <a:pt x="1462" y="1340"/>
                  </a:lnTo>
                  <a:lnTo>
                    <a:pt x="1453" y="1355"/>
                  </a:lnTo>
                  <a:lnTo>
                    <a:pt x="1443" y="1368"/>
                  </a:lnTo>
                  <a:lnTo>
                    <a:pt x="1433" y="1383"/>
                  </a:lnTo>
                  <a:lnTo>
                    <a:pt x="1421" y="1396"/>
                  </a:lnTo>
                  <a:lnTo>
                    <a:pt x="1409" y="1408"/>
                  </a:lnTo>
                  <a:lnTo>
                    <a:pt x="1397" y="1420"/>
                  </a:lnTo>
                  <a:lnTo>
                    <a:pt x="1383" y="1432"/>
                  </a:lnTo>
                  <a:lnTo>
                    <a:pt x="1369" y="1442"/>
                  </a:lnTo>
                  <a:lnTo>
                    <a:pt x="1355" y="1453"/>
                  </a:lnTo>
                  <a:lnTo>
                    <a:pt x="1355" y="1453"/>
                  </a:lnTo>
                  <a:lnTo>
                    <a:pt x="1339" y="1463"/>
                  </a:lnTo>
                  <a:lnTo>
                    <a:pt x="1323" y="1471"/>
                  </a:lnTo>
                  <a:lnTo>
                    <a:pt x="1307" y="1479"/>
                  </a:lnTo>
                  <a:lnTo>
                    <a:pt x="1291" y="1487"/>
                  </a:lnTo>
                  <a:lnTo>
                    <a:pt x="1275" y="1492"/>
                  </a:lnTo>
                  <a:lnTo>
                    <a:pt x="1258" y="1498"/>
                  </a:lnTo>
                  <a:lnTo>
                    <a:pt x="1241" y="1503"/>
                  </a:lnTo>
                  <a:lnTo>
                    <a:pt x="1225" y="1506"/>
                  </a:lnTo>
                  <a:lnTo>
                    <a:pt x="1208" y="1508"/>
                  </a:lnTo>
                  <a:lnTo>
                    <a:pt x="1191" y="1511"/>
                  </a:lnTo>
                  <a:lnTo>
                    <a:pt x="1173" y="1512"/>
                  </a:lnTo>
                  <a:lnTo>
                    <a:pt x="1158" y="1512"/>
                  </a:lnTo>
                  <a:lnTo>
                    <a:pt x="1140" y="1512"/>
                  </a:lnTo>
                  <a:lnTo>
                    <a:pt x="1123" y="1511"/>
                  </a:lnTo>
                  <a:lnTo>
                    <a:pt x="1106" y="1508"/>
                  </a:lnTo>
                  <a:lnTo>
                    <a:pt x="1090" y="1506"/>
                  </a:lnTo>
                  <a:lnTo>
                    <a:pt x="1073" y="1502"/>
                  </a:lnTo>
                  <a:lnTo>
                    <a:pt x="1057" y="1498"/>
                  </a:lnTo>
                  <a:lnTo>
                    <a:pt x="1041" y="1492"/>
                  </a:lnTo>
                  <a:lnTo>
                    <a:pt x="1025" y="1486"/>
                  </a:lnTo>
                  <a:lnTo>
                    <a:pt x="1009" y="1479"/>
                  </a:lnTo>
                  <a:lnTo>
                    <a:pt x="995" y="1471"/>
                  </a:lnTo>
                  <a:lnTo>
                    <a:pt x="980" y="1463"/>
                  </a:lnTo>
                  <a:lnTo>
                    <a:pt x="966" y="1454"/>
                  </a:lnTo>
                  <a:lnTo>
                    <a:pt x="951" y="1445"/>
                  </a:lnTo>
                  <a:lnTo>
                    <a:pt x="938" y="1434"/>
                  </a:lnTo>
                  <a:lnTo>
                    <a:pt x="925" y="1422"/>
                  </a:lnTo>
                  <a:lnTo>
                    <a:pt x="911" y="1410"/>
                  </a:lnTo>
                  <a:lnTo>
                    <a:pt x="900" y="1397"/>
                  </a:lnTo>
                  <a:lnTo>
                    <a:pt x="888" y="1384"/>
                  </a:lnTo>
                  <a:lnTo>
                    <a:pt x="877" y="1371"/>
                  </a:lnTo>
                  <a:lnTo>
                    <a:pt x="866" y="1355"/>
                  </a:lnTo>
                  <a:lnTo>
                    <a:pt x="866" y="1355"/>
                  </a:lnTo>
                  <a:close/>
                </a:path>
              </a:pathLst>
            </a:custGeom>
            <a:solidFill>
              <a:schemeClr val="accent2"/>
            </a:solidFill>
            <a:ln>
              <a:noFill/>
            </a:ln>
          </p:spPr>
          <p:txBody>
            <a:bodyPr vert="horz" wrap="square" lIns="91440" tIns="45720" rIns="91440" bIns="45720" numCol="1" anchor="t" anchorCtr="0" compatLnSpc="1"/>
            <a:lstStyle/>
            <a:p>
              <a:endParaRPr lang="id-ID">
                <a:cs typeface="+mn-ea"/>
                <a:sym typeface="+mn-lt"/>
              </a:endParaRPr>
            </a:p>
          </p:txBody>
        </p:sp>
      </p:grpSp>
      <p:sp>
        <p:nvSpPr>
          <p:cNvPr id="54" name="Teardrop 13"/>
          <p:cNvSpPr/>
          <p:nvPr/>
        </p:nvSpPr>
        <p:spPr>
          <a:xfrm rot="5400000">
            <a:off x="5322539" y="1701829"/>
            <a:ext cx="1086102" cy="1085649"/>
          </a:xfrm>
          <a:prstGeom prst="teardrop">
            <a:avLst/>
          </a:prstGeom>
          <a:solidFill>
            <a:schemeClr val="accent2"/>
          </a:solidFill>
          <a:ln w="28575">
            <a:noFill/>
          </a:ln>
          <a:effectLst>
            <a:outerShdw blurRad="50800" dist="1143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5" name="Teardrop 14"/>
          <p:cNvSpPr/>
          <p:nvPr/>
        </p:nvSpPr>
        <p:spPr>
          <a:xfrm rot="10800000" flipH="1">
            <a:off x="5303119" y="4869954"/>
            <a:ext cx="1086102" cy="1085649"/>
          </a:xfrm>
          <a:prstGeom prst="teardrop">
            <a:avLst/>
          </a:prstGeom>
          <a:solidFill>
            <a:schemeClr val="accent4"/>
          </a:solidFill>
          <a:ln w="28575">
            <a:noFill/>
          </a:ln>
          <a:effectLst>
            <a:outerShdw blurRad="50800" dist="1143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6" name="Teardrop 16"/>
          <p:cNvSpPr/>
          <p:nvPr/>
        </p:nvSpPr>
        <p:spPr>
          <a:xfrm rot="10800000" flipH="1">
            <a:off x="5898830" y="3285778"/>
            <a:ext cx="1086102" cy="1085649"/>
          </a:xfrm>
          <a:prstGeom prst="teardrop">
            <a:avLst/>
          </a:prstGeom>
          <a:solidFill>
            <a:schemeClr val="accent3"/>
          </a:solidFill>
          <a:ln w="28575">
            <a:noFill/>
          </a:ln>
          <a:effectLst>
            <a:outerShdw blurRad="50800" dist="114300" dir="27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127"/>
          <p:cNvSpPr/>
          <p:nvPr/>
        </p:nvSpPr>
        <p:spPr bwMode="auto">
          <a:xfrm>
            <a:off x="6217257" y="3631765"/>
            <a:ext cx="449249" cy="495215"/>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bg1"/>
          </a:solidFill>
          <a:ln w="9525">
            <a:noFill/>
            <a:round/>
          </a:ln>
        </p:spPr>
        <p:txBody>
          <a:bodyPr vert="horz" wrap="square" lIns="121907" tIns="60953" rIns="121907" bIns="60953" numCol="1" anchor="t" anchorCtr="0" compatLnSpc="1"/>
          <a:lstStyle/>
          <a:p>
            <a:pP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145"/>
          <p:cNvSpPr/>
          <p:nvPr/>
        </p:nvSpPr>
        <p:spPr bwMode="auto">
          <a:xfrm>
            <a:off x="5647525" y="2056115"/>
            <a:ext cx="437100" cy="377078"/>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ln>
        </p:spPr>
        <p:txBody>
          <a:bodyPr vert="horz" wrap="square" lIns="121907" tIns="60953" rIns="121907" bIns="60953" numCol="1" anchor="t" anchorCtr="0" compatLnSpc="1"/>
          <a:lstStyle/>
          <a:p>
            <a:pP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175"/>
          <p:cNvSpPr>
            <a:spLocks noEditPoints="1"/>
          </p:cNvSpPr>
          <p:nvPr/>
        </p:nvSpPr>
        <p:spPr bwMode="auto">
          <a:xfrm>
            <a:off x="5655707" y="5213149"/>
            <a:ext cx="395926" cy="399259"/>
          </a:xfrm>
          <a:custGeom>
            <a:avLst/>
            <a:gdLst/>
            <a:ahLst/>
            <a:cxnLst>
              <a:cxn ang="0">
                <a:pos x="11" y="57"/>
              </a:cxn>
              <a:cxn ang="0">
                <a:pos x="8" y="58"/>
              </a:cxn>
              <a:cxn ang="0">
                <a:pos x="5" y="57"/>
              </a:cxn>
              <a:cxn ang="0">
                <a:pos x="1" y="53"/>
              </a:cxn>
              <a:cxn ang="0">
                <a:pos x="0" y="50"/>
              </a:cxn>
              <a:cxn ang="0">
                <a:pos x="1" y="47"/>
              </a:cxn>
              <a:cxn ang="0">
                <a:pos x="25" y="22"/>
              </a:cxn>
              <a:cxn ang="0">
                <a:pos x="35" y="33"/>
              </a:cxn>
              <a:cxn ang="0">
                <a:pos x="11" y="57"/>
              </a:cxn>
              <a:cxn ang="0">
                <a:pos x="10" y="45"/>
              </a:cxn>
              <a:cxn ang="0">
                <a:pos x="8" y="48"/>
              </a:cxn>
              <a:cxn ang="0">
                <a:pos x="10" y="50"/>
              </a:cxn>
              <a:cxn ang="0">
                <a:pos x="12" y="48"/>
              </a:cxn>
              <a:cxn ang="0">
                <a:pos x="10" y="45"/>
              </a:cxn>
              <a:cxn ang="0">
                <a:pos x="57" y="21"/>
              </a:cxn>
              <a:cxn ang="0">
                <a:pos x="42" y="32"/>
              </a:cxn>
              <a:cxn ang="0">
                <a:pos x="26" y="16"/>
              </a:cxn>
              <a:cxn ang="0">
                <a:pos x="42" y="0"/>
              </a:cxn>
              <a:cxn ang="0">
                <a:pos x="50" y="2"/>
              </a:cxn>
              <a:cxn ang="0">
                <a:pos x="51" y="3"/>
              </a:cxn>
              <a:cxn ang="0">
                <a:pos x="50" y="4"/>
              </a:cxn>
              <a:cxn ang="0">
                <a:pos x="40" y="10"/>
              </a:cxn>
              <a:cxn ang="0">
                <a:pos x="40" y="18"/>
              </a:cxn>
              <a:cxn ang="0">
                <a:pos x="47" y="22"/>
              </a:cxn>
              <a:cxn ang="0">
                <a:pos x="57" y="16"/>
              </a:cxn>
              <a:cxn ang="0">
                <a:pos x="58" y="17"/>
              </a:cxn>
              <a:cxn ang="0">
                <a:pos x="57" y="21"/>
              </a:cxn>
            </a:cxnLst>
            <a:rect l="0" t="0" r="r" b="b"/>
            <a:pathLst>
              <a:path w="58" h="58">
                <a:moveTo>
                  <a:pt x="11" y="57"/>
                </a:moveTo>
                <a:cubicBezTo>
                  <a:pt x="10" y="58"/>
                  <a:pt x="9" y="58"/>
                  <a:pt x="8" y="58"/>
                </a:cubicBezTo>
                <a:cubicBezTo>
                  <a:pt x="7" y="58"/>
                  <a:pt x="6" y="58"/>
                  <a:pt x="5" y="57"/>
                </a:cubicBezTo>
                <a:cubicBezTo>
                  <a:pt x="1" y="53"/>
                  <a:pt x="1" y="53"/>
                  <a:pt x="1" y="53"/>
                </a:cubicBezTo>
                <a:cubicBezTo>
                  <a:pt x="0" y="52"/>
                  <a:pt x="0" y="51"/>
                  <a:pt x="0" y="50"/>
                </a:cubicBezTo>
                <a:cubicBezTo>
                  <a:pt x="0" y="49"/>
                  <a:pt x="0" y="47"/>
                  <a:pt x="1" y="47"/>
                </a:cubicBezTo>
                <a:cubicBezTo>
                  <a:pt x="25" y="22"/>
                  <a:pt x="25" y="22"/>
                  <a:pt x="25" y="22"/>
                </a:cubicBezTo>
                <a:cubicBezTo>
                  <a:pt x="27" y="27"/>
                  <a:pt x="31" y="31"/>
                  <a:pt x="35" y="33"/>
                </a:cubicBezTo>
                <a:lnTo>
                  <a:pt x="11" y="57"/>
                </a:lnTo>
                <a:close/>
                <a:moveTo>
                  <a:pt x="10" y="45"/>
                </a:moveTo>
                <a:cubicBezTo>
                  <a:pt x="9" y="45"/>
                  <a:pt x="8" y="46"/>
                  <a:pt x="8" y="48"/>
                </a:cubicBezTo>
                <a:cubicBezTo>
                  <a:pt x="8" y="49"/>
                  <a:pt x="9" y="50"/>
                  <a:pt x="10" y="50"/>
                </a:cubicBezTo>
                <a:cubicBezTo>
                  <a:pt x="11" y="50"/>
                  <a:pt x="12" y="49"/>
                  <a:pt x="12" y="48"/>
                </a:cubicBezTo>
                <a:cubicBezTo>
                  <a:pt x="12" y="46"/>
                  <a:pt x="11" y="45"/>
                  <a:pt x="10" y="45"/>
                </a:cubicBezTo>
                <a:close/>
                <a:moveTo>
                  <a:pt x="57" y="21"/>
                </a:moveTo>
                <a:cubicBezTo>
                  <a:pt x="55" y="27"/>
                  <a:pt x="49" y="32"/>
                  <a:pt x="42" y="32"/>
                </a:cubicBezTo>
                <a:cubicBezTo>
                  <a:pt x="33" y="32"/>
                  <a:pt x="26" y="24"/>
                  <a:pt x="26" y="16"/>
                </a:cubicBezTo>
                <a:cubicBezTo>
                  <a:pt x="26" y="7"/>
                  <a:pt x="33" y="0"/>
                  <a:pt x="42" y="0"/>
                </a:cubicBezTo>
                <a:cubicBezTo>
                  <a:pt x="45" y="0"/>
                  <a:pt x="48" y="0"/>
                  <a:pt x="50" y="2"/>
                </a:cubicBezTo>
                <a:cubicBezTo>
                  <a:pt x="51" y="2"/>
                  <a:pt x="51" y="2"/>
                  <a:pt x="51" y="3"/>
                </a:cubicBezTo>
                <a:cubicBezTo>
                  <a:pt x="51" y="3"/>
                  <a:pt x="51" y="4"/>
                  <a:pt x="50" y="4"/>
                </a:cubicBezTo>
                <a:cubicBezTo>
                  <a:pt x="40" y="10"/>
                  <a:pt x="40" y="10"/>
                  <a:pt x="40" y="10"/>
                </a:cubicBezTo>
                <a:cubicBezTo>
                  <a:pt x="40" y="18"/>
                  <a:pt x="40" y="18"/>
                  <a:pt x="40" y="18"/>
                </a:cubicBezTo>
                <a:cubicBezTo>
                  <a:pt x="47" y="22"/>
                  <a:pt x="47" y="22"/>
                  <a:pt x="47" y="22"/>
                </a:cubicBezTo>
                <a:cubicBezTo>
                  <a:pt x="48" y="21"/>
                  <a:pt x="56" y="16"/>
                  <a:pt x="57" y="16"/>
                </a:cubicBezTo>
                <a:cubicBezTo>
                  <a:pt x="58" y="16"/>
                  <a:pt x="58" y="16"/>
                  <a:pt x="58" y="17"/>
                </a:cubicBezTo>
                <a:cubicBezTo>
                  <a:pt x="58" y="18"/>
                  <a:pt x="58" y="20"/>
                  <a:pt x="57" y="21"/>
                </a:cubicBezTo>
                <a:close/>
              </a:path>
            </a:pathLst>
          </a:custGeom>
          <a:solidFill>
            <a:schemeClr val="bg1"/>
          </a:solidFill>
          <a:ln w="9525">
            <a:noFill/>
            <a:round/>
          </a:ln>
        </p:spPr>
        <p:txBody>
          <a:bodyPr vert="horz" wrap="square" lIns="121907" tIns="60953" rIns="121907" bIns="60953" numCol="1" anchor="t" anchorCtr="0" compatLnSpc="1"/>
          <a:lstStyle/>
          <a:p>
            <a:pPr>
              <a:lnSpc>
                <a:spcPct val="120000"/>
              </a:lnSpc>
            </a:pPr>
            <a:endParaRPr lang="en-US" sz="150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TextBox 59"/>
          <p:cNvSpPr txBox="1"/>
          <p:nvPr/>
        </p:nvSpPr>
        <p:spPr>
          <a:xfrm>
            <a:off x="6867797" y="1917626"/>
            <a:ext cx="1382309" cy="369332"/>
          </a:xfrm>
          <a:prstGeom prst="rect">
            <a:avLst/>
          </a:prstGeom>
          <a:noFill/>
        </p:spPr>
        <p:txBody>
          <a:bodyPr wrap="square" lIns="0" tIns="0" rIns="0" bIns="0" rtlCol="0">
            <a:spAutoFit/>
          </a:bodyPr>
          <a:lstStyle/>
          <a:p>
            <a:r>
              <a:rPr lang="zh-CN" altLang="en-US" sz="2400" b="1" dirty="0" smtClean="0">
                <a:solidFill>
                  <a:schemeClr val="tx1">
                    <a:lumMod val="75000"/>
                    <a:lumOff val="25000"/>
                  </a:schemeClr>
                </a:solidFill>
                <a:latin typeface="微软雅黑" panose="020B0503020204020204" pitchFamily="34" charset="-122"/>
                <a:ea typeface="微软雅黑" panose="020B0503020204020204" pitchFamily="34" charset="-122"/>
              </a:rPr>
              <a:t>思想认识</a:t>
            </a:r>
            <a:endParaRPr lang="zh-CN" altLang="en-US" sz="24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61" name="TextBox 60"/>
          <p:cNvSpPr txBox="1"/>
          <p:nvPr/>
        </p:nvSpPr>
        <p:spPr>
          <a:xfrm>
            <a:off x="6906941" y="2386679"/>
            <a:ext cx="3777786" cy="215444"/>
          </a:xfrm>
          <a:prstGeom prst="rect">
            <a:avLst/>
          </a:prstGeom>
          <a:noFill/>
        </p:spPr>
        <p:txBody>
          <a:bodyPr wrap="square" lIns="0" tIns="0" rIns="0" bIns="0" rtlCol="0">
            <a:spAutoFit/>
          </a:bodyPr>
          <a:lstStyle/>
          <a:p>
            <a:r>
              <a:rPr lang="zh-CN" altLang="en-US" sz="1400" dirty="0">
                <a:latin typeface="微软雅黑" panose="020B0503020204020204" pitchFamily="34" charset="-122"/>
                <a:ea typeface="微软雅黑" panose="020B0503020204020204" pitchFamily="34" charset="-122"/>
              </a:rPr>
              <a:t>思想认识上不够成熟，处于发展积累阶段。</a:t>
            </a:r>
          </a:p>
        </p:txBody>
      </p:sp>
      <p:sp>
        <p:nvSpPr>
          <p:cNvPr id="62" name="TextBox 61"/>
          <p:cNvSpPr txBox="1"/>
          <p:nvPr/>
        </p:nvSpPr>
        <p:spPr>
          <a:xfrm>
            <a:off x="7326676" y="3497220"/>
            <a:ext cx="1774860" cy="369332"/>
          </a:xfrm>
          <a:prstGeom prst="rect">
            <a:avLst/>
          </a:prstGeom>
          <a:noFill/>
        </p:spPr>
        <p:txBody>
          <a:bodyPr wrap="square" lIns="0" tIns="0" rIns="0" bIns="0" rtlCol="0">
            <a:spAutoFit/>
          </a:bodyPr>
          <a:lstStyle/>
          <a:p>
            <a:r>
              <a:rPr lang="zh-CN" altLang="en-US" sz="2400" b="1" dirty="0" smtClean="0">
                <a:solidFill>
                  <a:schemeClr val="tx1">
                    <a:lumMod val="75000"/>
                    <a:lumOff val="25000"/>
                  </a:schemeClr>
                </a:solidFill>
                <a:latin typeface="微软雅黑" panose="020B0503020204020204" pitchFamily="34" charset="-122"/>
                <a:ea typeface="微软雅黑" panose="020B0503020204020204" pitchFamily="34" charset="-122"/>
              </a:rPr>
              <a:t>缺乏自信</a:t>
            </a:r>
            <a:endParaRPr lang="zh-CN" altLang="en-US" sz="24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63" name="TextBox 62"/>
          <p:cNvSpPr txBox="1"/>
          <p:nvPr/>
        </p:nvSpPr>
        <p:spPr>
          <a:xfrm>
            <a:off x="7365819" y="3966242"/>
            <a:ext cx="3718875" cy="215444"/>
          </a:xfrm>
          <a:prstGeom prst="rect">
            <a:avLst/>
          </a:prstGeom>
          <a:noFill/>
        </p:spPr>
        <p:txBody>
          <a:bodyPr wrap="square" lIns="0" tIns="0" rIns="0" bIns="0" rtlCol="0">
            <a:spAutoFit/>
          </a:bodyPr>
          <a:lstStyle/>
          <a:p>
            <a:r>
              <a:rPr lang="zh-CN" altLang="en-US" sz="1400" dirty="0">
                <a:latin typeface="微软雅黑" panose="020B0503020204020204" pitchFamily="34" charset="-122"/>
                <a:ea typeface="微软雅黑" panose="020B0503020204020204" pitchFamily="34" charset="-122"/>
              </a:rPr>
              <a:t>缺乏自信，有时思考太多贻误最佳时机</a:t>
            </a:r>
          </a:p>
        </p:txBody>
      </p:sp>
      <p:sp>
        <p:nvSpPr>
          <p:cNvPr id="64" name="TextBox 63"/>
          <p:cNvSpPr txBox="1"/>
          <p:nvPr/>
        </p:nvSpPr>
        <p:spPr>
          <a:xfrm>
            <a:off x="6724287" y="5085978"/>
            <a:ext cx="1555139" cy="369332"/>
          </a:xfrm>
          <a:prstGeom prst="rect">
            <a:avLst/>
          </a:prstGeom>
          <a:noFill/>
        </p:spPr>
        <p:txBody>
          <a:bodyPr wrap="square" lIns="0" tIns="0" rIns="0" bIns="0" rtlCol="0">
            <a:spAutoFit/>
          </a:bodyPr>
          <a:lstStyle/>
          <a:p>
            <a:r>
              <a:rPr lang="zh-CN" altLang="en-US" sz="2400" b="1" dirty="0" smtClean="0">
                <a:solidFill>
                  <a:schemeClr val="tx1">
                    <a:lumMod val="75000"/>
                    <a:lumOff val="25000"/>
                  </a:schemeClr>
                </a:solidFill>
                <a:latin typeface="微软雅黑" panose="020B0503020204020204" pitchFamily="34" charset="-122"/>
                <a:ea typeface="微软雅黑" panose="020B0503020204020204" pitchFamily="34" charset="-122"/>
              </a:rPr>
              <a:t>技能欠缺</a:t>
            </a:r>
            <a:endParaRPr lang="zh-CN" altLang="en-US" sz="24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65" name="TextBox 64"/>
          <p:cNvSpPr txBox="1"/>
          <p:nvPr/>
        </p:nvSpPr>
        <p:spPr>
          <a:xfrm>
            <a:off x="6763431" y="5547369"/>
            <a:ext cx="3705272" cy="430887"/>
          </a:xfrm>
          <a:prstGeom prst="rect">
            <a:avLst/>
          </a:prstGeom>
          <a:noFill/>
        </p:spPr>
        <p:txBody>
          <a:bodyPr wrap="square" lIns="0" tIns="0" rIns="0" bIns="0" rtlCol="0">
            <a:spAutoFit/>
          </a:bodyPr>
          <a:lstStyle/>
          <a:p>
            <a:r>
              <a:rPr lang="zh-CN" altLang="en-US" sz="1400" dirty="0">
                <a:latin typeface="微软雅黑" panose="020B0503020204020204" pitchFamily="34" charset="-122"/>
                <a:ea typeface="微软雅黑" panose="020B0503020204020204" pitchFamily="34" charset="-122"/>
              </a:rPr>
              <a:t>某某技能有待学习加强，面对突发情况不能单独应对处理。</a:t>
            </a:r>
          </a:p>
        </p:txBody>
      </p:sp>
      <p:sp>
        <p:nvSpPr>
          <p:cNvPr id="151" name="TextBox 15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1200"/>
                            </p:stCondLst>
                            <p:childTnLst>
                              <p:par>
                                <p:cTn id="13" presetID="14" presetClass="entr" presetSubtype="1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randombar(horizontal)">
                                      <p:cBhvr>
                                        <p:cTn id="15" dur="500"/>
                                        <p:tgtEl>
                                          <p:spTgt spid="4"/>
                                        </p:tgtEl>
                                      </p:cBhvr>
                                    </p:animEffect>
                                  </p:childTnLst>
                                </p:cTn>
                              </p:par>
                            </p:childTnLst>
                          </p:cTn>
                        </p:par>
                        <p:par>
                          <p:cTn id="16" fill="hold">
                            <p:stCondLst>
                              <p:cond delay="1700"/>
                            </p:stCondLst>
                            <p:childTnLst>
                              <p:par>
                                <p:cTn id="17" presetID="53" presetClass="entr" presetSubtype="16" fill="hold" grpId="0" nodeType="after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p:cTn id="19" dur="500" fill="hold"/>
                                        <p:tgtEl>
                                          <p:spTgt spid="54"/>
                                        </p:tgtEl>
                                        <p:attrNameLst>
                                          <p:attrName>ppt_w</p:attrName>
                                        </p:attrNameLst>
                                      </p:cBhvr>
                                      <p:tavLst>
                                        <p:tav tm="0">
                                          <p:val>
                                            <p:fltVal val="0"/>
                                          </p:val>
                                        </p:tav>
                                        <p:tav tm="100000">
                                          <p:val>
                                            <p:strVal val="#ppt_w"/>
                                          </p:val>
                                        </p:tav>
                                      </p:tavLst>
                                    </p:anim>
                                    <p:anim calcmode="lin" valueType="num">
                                      <p:cBhvr>
                                        <p:cTn id="20" dur="500" fill="hold"/>
                                        <p:tgtEl>
                                          <p:spTgt spid="54"/>
                                        </p:tgtEl>
                                        <p:attrNameLst>
                                          <p:attrName>ppt_h</p:attrName>
                                        </p:attrNameLst>
                                      </p:cBhvr>
                                      <p:tavLst>
                                        <p:tav tm="0">
                                          <p:val>
                                            <p:fltVal val="0"/>
                                          </p:val>
                                        </p:tav>
                                        <p:tav tm="100000">
                                          <p:val>
                                            <p:strVal val="#ppt_h"/>
                                          </p:val>
                                        </p:tav>
                                      </p:tavLst>
                                    </p:anim>
                                    <p:animEffect transition="in" filter="fade">
                                      <p:cBhvr>
                                        <p:cTn id="21" dur="500"/>
                                        <p:tgtEl>
                                          <p:spTgt spid="54"/>
                                        </p:tgtEl>
                                      </p:cBhvr>
                                    </p:animEffect>
                                  </p:childTnLst>
                                </p:cTn>
                              </p:par>
                            </p:childTnLst>
                          </p:cTn>
                        </p:par>
                        <p:par>
                          <p:cTn id="22" fill="hold">
                            <p:stCondLst>
                              <p:cond delay="2200"/>
                            </p:stCondLst>
                            <p:childTnLst>
                              <p:par>
                                <p:cTn id="23" presetID="53" presetClass="entr" presetSubtype="16" fill="hold" grpId="0" nodeType="after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p:cTn id="25" dur="500" fill="hold"/>
                                        <p:tgtEl>
                                          <p:spTgt spid="58"/>
                                        </p:tgtEl>
                                        <p:attrNameLst>
                                          <p:attrName>ppt_w</p:attrName>
                                        </p:attrNameLst>
                                      </p:cBhvr>
                                      <p:tavLst>
                                        <p:tav tm="0">
                                          <p:val>
                                            <p:fltVal val="0"/>
                                          </p:val>
                                        </p:tav>
                                        <p:tav tm="100000">
                                          <p:val>
                                            <p:strVal val="#ppt_w"/>
                                          </p:val>
                                        </p:tav>
                                      </p:tavLst>
                                    </p:anim>
                                    <p:anim calcmode="lin" valueType="num">
                                      <p:cBhvr>
                                        <p:cTn id="26" dur="500" fill="hold"/>
                                        <p:tgtEl>
                                          <p:spTgt spid="58"/>
                                        </p:tgtEl>
                                        <p:attrNameLst>
                                          <p:attrName>ppt_h</p:attrName>
                                        </p:attrNameLst>
                                      </p:cBhvr>
                                      <p:tavLst>
                                        <p:tav tm="0">
                                          <p:val>
                                            <p:fltVal val="0"/>
                                          </p:val>
                                        </p:tav>
                                        <p:tav tm="100000">
                                          <p:val>
                                            <p:strVal val="#ppt_h"/>
                                          </p:val>
                                        </p:tav>
                                      </p:tavLst>
                                    </p:anim>
                                    <p:animEffect transition="in" filter="fade">
                                      <p:cBhvr>
                                        <p:cTn id="27" dur="500"/>
                                        <p:tgtEl>
                                          <p:spTgt spid="58"/>
                                        </p:tgtEl>
                                      </p:cBhvr>
                                    </p:animEffect>
                                  </p:childTnLst>
                                </p:cTn>
                              </p:par>
                            </p:childTnLst>
                          </p:cTn>
                        </p:par>
                        <p:par>
                          <p:cTn id="28" fill="hold">
                            <p:stCondLst>
                              <p:cond delay="2700"/>
                            </p:stCondLst>
                            <p:childTnLst>
                              <p:par>
                                <p:cTn id="29" presetID="53" presetClass="entr" presetSubtype="16" fill="hold" grpId="0" nodeType="after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p:cTn id="31" dur="500" fill="hold"/>
                                        <p:tgtEl>
                                          <p:spTgt spid="56"/>
                                        </p:tgtEl>
                                        <p:attrNameLst>
                                          <p:attrName>ppt_w</p:attrName>
                                        </p:attrNameLst>
                                      </p:cBhvr>
                                      <p:tavLst>
                                        <p:tav tm="0">
                                          <p:val>
                                            <p:fltVal val="0"/>
                                          </p:val>
                                        </p:tav>
                                        <p:tav tm="100000">
                                          <p:val>
                                            <p:strVal val="#ppt_w"/>
                                          </p:val>
                                        </p:tav>
                                      </p:tavLst>
                                    </p:anim>
                                    <p:anim calcmode="lin" valueType="num">
                                      <p:cBhvr>
                                        <p:cTn id="32" dur="500" fill="hold"/>
                                        <p:tgtEl>
                                          <p:spTgt spid="56"/>
                                        </p:tgtEl>
                                        <p:attrNameLst>
                                          <p:attrName>ppt_h</p:attrName>
                                        </p:attrNameLst>
                                      </p:cBhvr>
                                      <p:tavLst>
                                        <p:tav tm="0">
                                          <p:val>
                                            <p:fltVal val="0"/>
                                          </p:val>
                                        </p:tav>
                                        <p:tav tm="100000">
                                          <p:val>
                                            <p:strVal val="#ppt_h"/>
                                          </p:val>
                                        </p:tav>
                                      </p:tavLst>
                                    </p:anim>
                                    <p:animEffect transition="in" filter="fade">
                                      <p:cBhvr>
                                        <p:cTn id="33" dur="500"/>
                                        <p:tgtEl>
                                          <p:spTgt spid="56"/>
                                        </p:tgtEl>
                                      </p:cBhvr>
                                    </p:animEffect>
                                  </p:childTnLst>
                                </p:cTn>
                              </p:par>
                            </p:childTnLst>
                          </p:cTn>
                        </p:par>
                        <p:par>
                          <p:cTn id="34" fill="hold">
                            <p:stCondLst>
                              <p:cond delay="3200"/>
                            </p:stCondLst>
                            <p:childTnLst>
                              <p:par>
                                <p:cTn id="35" presetID="53" presetClass="entr" presetSubtype="16" fill="hold" grpId="0" nodeType="after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p:cTn id="37" dur="500" fill="hold"/>
                                        <p:tgtEl>
                                          <p:spTgt spid="57"/>
                                        </p:tgtEl>
                                        <p:attrNameLst>
                                          <p:attrName>ppt_w</p:attrName>
                                        </p:attrNameLst>
                                      </p:cBhvr>
                                      <p:tavLst>
                                        <p:tav tm="0">
                                          <p:val>
                                            <p:fltVal val="0"/>
                                          </p:val>
                                        </p:tav>
                                        <p:tav tm="100000">
                                          <p:val>
                                            <p:strVal val="#ppt_w"/>
                                          </p:val>
                                        </p:tav>
                                      </p:tavLst>
                                    </p:anim>
                                    <p:anim calcmode="lin" valueType="num">
                                      <p:cBhvr>
                                        <p:cTn id="38" dur="500" fill="hold"/>
                                        <p:tgtEl>
                                          <p:spTgt spid="57"/>
                                        </p:tgtEl>
                                        <p:attrNameLst>
                                          <p:attrName>ppt_h</p:attrName>
                                        </p:attrNameLst>
                                      </p:cBhvr>
                                      <p:tavLst>
                                        <p:tav tm="0">
                                          <p:val>
                                            <p:fltVal val="0"/>
                                          </p:val>
                                        </p:tav>
                                        <p:tav tm="100000">
                                          <p:val>
                                            <p:strVal val="#ppt_h"/>
                                          </p:val>
                                        </p:tav>
                                      </p:tavLst>
                                    </p:anim>
                                    <p:animEffect transition="in" filter="fade">
                                      <p:cBhvr>
                                        <p:cTn id="39" dur="500"/>
                                        <p:tgtEl>
                                          <p:spTgt spid="57"/>
                                        </p:tgtEl>
                                      </p:cBhvr>
                                    </p:animEffect>
                                  </p:childTnLst>
                                </p:cTn>
                              </p:par>
                            </p:childTnLst>
                          </p:cTn>
                        </p:par>
                        <p:par>
                          <p:cTn id="40" fill="hold">
                            <p:stCondLst>
                              <p:cond delay="3700"/>
                            </p:stCondLst>
                            <p:childTnLst>
                              <p:par>
                                <p:cTn id="41" presetID="53" presetClass="entr" presetSubtype="16"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 calcmode="lin" valueType="num">
                                      <p:cBhvr>
                                        <p:cTn id="43" dur="500" fill="hold"/>
                                        <p:tgtEl>
                                          <p:spTgt spid="55"/>
                                        </p:tgtEl>
                                        <p:attrNameLst>
                                          <p:attrName>ppt_w</p:attrName>
                                        </p:attrNameLst>
                                      </p:cBhvr>
                                      <p:tavLst>
                                        <p:tav tm="0">
                                          <p:val>
                                            <p:fltVal val="0"/>
                                          </p:val>
                                        </p:tav>
                                        <p:tav tm="100000">
                                          <p:val>
                                            <p:strVal val="#ppt_w"/>
                                          </p:val>
                                        </p:tav>
                                      </p:tavLst>
                                    </p:anim>
                                    <p:anim calcmode="lin" valueType="num">
                                      <p:cBhvr>
                                        <p:cTn id="44" dur="500" fill="hold"/>
                                        <p:tgtEl>
                                          <p:spTgt spid="55"/>
                                        </p:tgtEl>
                                        <p:attrNameLst>
                                          <p:attrName>ppt_h</p:attrName>
                                        </p:attrNameLst>
                                      </p:cBhvr>
                                      <p:tavLst>
                                        <p:tav tm="0">
                                          <p:val>
                                            <p:fltVal val="0"/>
                                          </p:val>
                                        </p:tav>
                                        <p:tav tm="100000">
                                          <p:val>
                                            <p:strVal val="#ppt_h"/>
                                          </p:val>
                                        </p:tav>
                                      </p:tavLst>
                                    </p:anim>
                                    <p:animEffect transition="in" filter="fade">
                                      <p:cBhvr>
                                        <p:cTn id="45" dur="500"/>
                                        <p:tgtEl>
                                          <p:spTgt spid="55"/>
                                        </p:tgtEl>
                                      </p:cBhvr>
                                    </p:animEffect>
                                  </p:childTnLst>
                                </p:cTn>
                              </p:par>
                            </p:childTnLst>
                          </p:cTn>
                        </p:par>
                        <p:par>
                          <p:cTn id="46" fill="hold">
                            <p:stCondLst>
                              <p:cond delay="4200"/>
                            </p:stCondLst>
                            <p:childTnLst>
                              <p:par>
                                <p:cTn id="47" presetID="53" presetClass="entr" presetSubtype="16" fill="hold" grpId="0" nodeType="afterEffect">
                                  <p:stCondLst>
                                    <p:cond delay="0"/>
                                  </p:stCondLst>
                                  <p:childTnLst>
                                    <p:set>
                                      <p:cBhvr>
                                        <p:cTn id="48" dur="1" fill="hold">
                                          <p:stCondLst>
                                            <p:cond delay="0"/>
                                          </p:stCondLst>
                                        </p:cTn>
                                        <p:tgtEl>
                                          <p:spTgt spid="59"/>
                                        </p:tgtEl>
                                        <p:attrNameLst>
                                          <p:attrName>style.visibility</p:attrName>
                                        </p:attrNameLst>
                                      </p:cBhvr>
                                      <p:to>
                                        <p:strVal val="visible"/>
                                      </p:to>
                                    </p:set>
                                    <p:anim calcmode="lin" valueType="num">
                                      <p:cBhvr>
                                        <p:cTn id="49" dur="500" fill="hold"/>
                                        <p:tgtEl>
                                          <p:spTgt spid="59"/>
                                        </p:tgtEl>
                                        <p:attrNameLst>
                                          <p:attrName>ppt_w</p:attrName>
                                        </p:attrNameLst>
                                      </p:cBhvr>
                                      <p:tavLst>
                                        <p:tav tm="0">
                                          <p:val>
                                            <p:fltVal val="0"/>
                                          </p:val>
                                        </p:tav>
                                        <p:tav tm="100000">
                                          <p:val>
                                            <p:strVal val="#ppt_w"/>
                                          </p:val>
                                        </p:tav>
                                      </p:tavLst>
                                    </p:anim>
                                    <p:anim calcmode="lin" valueType="num">
                                      <p:cBhvr>
                                        <p:cTn id="50" dur="500" fill="hold"/>
                                        <p:tgtEl>
                                          <p:spTgt spid="59"/>
                                        </p:tgtEl>
                                        <p:attrNameLst>
                                          <p:attrName>ppt_h</p:attrName>
                                        </p:attrNameLst>
                                      </p:cBhvr>
                                      <p:tavLst>
                                        <p:tav tm="0">
                                          <p:val>
                                            <p:fltVal val="0"/>
                                          </p:val>
                                        </p:tav>
                                        <p:tav tm="100000">
                                          <p:val>
                                            <p:strVal val="#ppt_h"/>
                                          </p:val>
                                        </p:tav>
                                      </p:tavLst>
                                    </p:anim>
                                    <p:animEffect transition="in" filter="fade">
                                      <p:cBhvr>
                                        <p:cTn id="51" dur="500"/>
                                        <p:tgtEl>
                                          <p:spTgt spid="59"/>
                                        </p:tgtEl>
                                      </p:cBhvr>
                                    </p:animEffect>
                                  </p:childTnLst>
                                </p:cTn>
                              </p:par>
                            </p:childTnLst>
                          </p:cTn>
                        </p:par>
                        <p:par>
                          <p:cTn id="52" fill="hold">
                            <p:stCondLst>
                              <p:cond delay="4700"/>
                            </p:stCondLst>
                            <p:childTnLst>
                              <p:par>
                                <p:cTn id="53" presetID="10" presetClass="entr" presetSubtype="0"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Effect transition="in" filter="fade">
                                      <p:cBhvr>
                                        <p:cTn id="55" dur="500"/>
                                        <p:tgtEl>
                                          <p:spTgt spid="6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61"/>
                                        </p:tgtEl>
                                        <p:attrNameLst>
                                          <p:attrName>style.visibility</p:attrName>
                                        </p:attrNameLst>
                                      </p:cBhvr>
                                      <p:to>
                                        <p:strVal val="visible"/>
                                      </p:to>
                                    </p:set>
                                    <p:animEffect transition="in" filter="fade">
                                      <p:cBhvr>
                                        <p:cTn id="58" dur="500"/>
                                        <p:tgtEl>
                                          <p:spTgt spid="6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62"/>
                                        </p:tgtEl>
                                        <p:attrNameLst>
                                          <p:attrName>style.visibility</p:attrName>
                                        </p:attrNameLst>
                                      </p:cBhvr>
                                      <p:to>
                                        <p:strVal val="visible"/>
                                      </p:to>
                                    </p:set>
                                    <p:animEffect transition="in" filter="fade">
                                      <p:cBhvr>
                                        <p:cTn id="61" dur="500"/>
                                        <p:tgtEl>
                                          <p:spTgt spid="62"/>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63"/>
                                        </p:tgtEl>
                                        <p:attrNameLst>
                                          <p:attrName>style.visibility</p:attrName>
                                        </p:attrNameLst>
                                      </p:cBhvr>
                                      <p:to>
                                        <p:strVal val="visible"/>
                                      </p:to>
                                    </p:set>
                                    <p:animEffect transition="in" filter="fade">
                                      <p:cBhvr>
                                        <p:cTn id="64" dur="500"/>
                                        <p:tgtEl>
                                          <p:spTgt spid="63"/>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4"/>
                                        </p:tgtEl>
                                        <p:attrNameLst>
                                          <p:attrName>style.visibility</p:attrName>
                                        </p:attrNameLst>
                                      </p:cBhvr>
                                      <p:to>
                                        <p:strVal val="visible"/>
                                      </p:to>
                                    </p:set>
                                    <p:animEffect transition="in" filter="fade">
                                      <p:cBhvr>
                                        <p:cTn id="67" dur="500"/>
                                        <p:tgtEl>
                                          <p:spTgt spid="64"/>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fade">
                                      <p:cBhvr>
                                        <p:cTn id="70" dur="500"/>
                                        <p:tgtEl>
                                          <p:spTgt spid="65"/>
                                        </p:tgtEl>
                                      </p:cBhvr>
                                    </p:animEffect>
                                  </p:childTnLst>
                                </p:cTn>
                              </p:par>
                            </p:childTnLst>
                          </p:cTn>
                        </p:par>
                        <p:par>
                          <p:cTn id="71" fill="hold">
                            <p:stCondLst>
                              <p:cond delay="5200"/>
                            </p:stCondLst>
                            <p:childTnLst>
                              <p:par>
                                <p:cTn id="72" presetID="10" presetClass="entr" presetSubtype="0" fill="hold" grpId="0" nodeType="afterEffect">
                                  <p:stCondLst>
                                    <p:cond delay="0"/>
                                  </p:stCondLst>
                                  <p:childTnLst>
                                    <p:set>
                                      <p:cBhvr>
                                        <p:cTn id="73" dur="1" fill="hold">
                                          <p:stCondLst>
                                            <p:cond delay="0"/>
                                          </p:stCondLst>
                                        </p:cTn>
                                        <p:tgtEl>
                                          <p:spTgt spid="151"/>
                                        </p:tgtEl>
                                        <p:attrNameLst>
                                          <p:attrName>style.visibility</p:attrName>
                                        </p:attrNameLst>
                                      </p:cBhvr>
                                      <p:to>
                                        <p:strVal val="visible"/>
                                      </p:to>
                                    </p:set>
                                    <p:animEffect transition="in" filter="fade">
                                      <p:cBhvr>
                                        <p:cTn id="74"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4" grpId="0" animBg="1"/>
      <p:bldP spid="55" grpId="0" animBg="1"/>
      <p:bldP spid="56" grpId="0" animBg="1"/>
      <p:bldP spid="57" grpId="0" animBg="1"/>
      <p:bldP spid="58" grpId="0" animBg="1"/>
      <p:bldP spid="59" grpId="0" animBg="1"/>
      <p:bldP spid="60" grpId="0"/>
      <p:bldP spid="61" grpId="0"/>
      <p:bldP spid="62" grpId="0"/>
      <p:bldP spid="63" grpId="0"/>
      <p:bldP spid="64" grpId="0"/>
      <p:bldP spid="65" grpId="0"/>
      <p:bldP spid="151"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其他工作</a:t>
            </a:r>
          </a:p>
        </p:txBody>
      </p:sp>
      <p:grpSp>
        <p:nvGrpSpPr>
          <p:cNvPr id="4" name="Group 4"/>
          <p:cNvGrpSpPr/>
          <p:nvPr/>
        </p:nvGrpSpPr>
        <p:grpSpPr>
          <a:xfrm>
            <a:off x="2803479" y="2980997"/>
            <a:ext cx="6460079" cy="1816949"/>
            <a:chOff x="9080500" y="4905375"/>
            <a:chExt cx="5080000" cy="1381125"/>
          </a:xfrm>
          <a:effectLst>
            <a:outerShdw blurRad="139700" dist="139700" dir="4800000" algn="ctr" rotWithShape="0">
              <a:srgbClr val="000000">
                <a:alpha val="43137"/>
              </a:srgbClr>
            </a:outerShdw>
          </a:effectLst>
        </p:grpSpPr>
        <p:sp>
          <p:nvSpPr>
            <p:cNvPr id="5" name="Freeform 894"/>
            <p:cNvSpPr/>
            <p:nvPr/>
          </p:nvSpPr>
          <p:spPr bwMode="auto">
            <a:xfrm>
              <a:off x="12090400" y="5651500"/>
              <a:ext cx="1517650" cy="635000"/>
            </a:xfrm>
            <a:custGeom>
              <a:avLst/>
              <a:gdLst>
                <a:gd name="T0" fmla="*/ 900 w 956"/>
                <a:gd name="T1" fmla="*/ 22 h 400"/>
                <a:gd name="T2" fmla="*/ 824 w 956"/>
                <a:gd name="T3" fmla="*/ 10 h 400"/>
                <a:gd name="T4" fmla="*/ 728 w 956"/>
                <a:gd name="T5" fmla="*/ 2 h 400"/>
                <a:gd name="T6" fmla="*/ 656 w 956"/>
                <a:gd name="T7" fmla="*/ 2 h 400"/>
                <a:gd name="T8" fmla="*/ 616 w 956"/>
                <a:gd name="T9" fmla="*/ 8 h 400"/>
                <a:gd name="T10" fmla="*/ 600 w 956"/>
                <a:gd name="T11" fmla="*/ 14 h 400"/>
                <a:gd name="T12" fmla="*/ 550 w 956"/>
                <a:gd name="T13" fmla="*/ 42 h 400"/>
                <a:gd name="T14" fmla="*/ 484 w 956"/>
                <a:gd name="T15" fmla="*/ 86 h 400"/>
                <a:gd name="T16" fmla="*/ 440 w 956"/>
                <a:gd name="T17" fmla="*/ 110 h 400"/>
                <a:gd name="T18" fmla="*/ 416 w 956"/>
                <a:gd name="T19" fmla="*/ 118 h 400"/>
                <a:gd name="T20" fmla="*/ 358 w 956"/>
                <a:gd name="T21" fmla="*/ 136 h 400"/>
                <a:gd name="T22" fmla="*/ 298 w 956"/>
                <a:gd name="T23" fmla="*/ 162 h 400"/>
                <a:gd name="T24" fmla="*/ 252 w 956"/>
                <a:gd name="T25" fmla="*/ 190 h 400"/>
                <a:gd name="T26" fmla="*/ 240 w 956"/>
                <a:gd name="T27" fmla="*/ 206 h 400"/>
                <a:gd name="T28" fmla="*/ 240 w 956"/>
                <a:gd name="T29" fmla="*/ 220 h 400"/>
                <a:gd name="T30" fmla="*/ 244 w 956"/>
                <a:gd name="T31" fmla="*/ 226 h 400"/>
                <a:gd name="T32" fmla="*/ 254 w 956"/>
                <a:gd name="T33" fmla="*/ 234 h 400"/>
                <a:gd name="T34" fmla="*/ 272 w 956"/>
                <a:gd name="T35" fmla="*/ 240 h 400"/>
                <a:gd name="T36" fmla="*/ 310 w 956"/>
                <a:gd name="T37" fmla="*/ 236 h 400"/>
                <a:gd name="T38" fmla="*/ 394 w 956"/>
                <a:gd name="T39" fmla="*/ 210 h 400"/>
                <a:gd name="T40" fmla="*/ 422 w 956"/>
                <a:gd name="T41" fmla="*/ 204 h 400"/>
                <a:gd name="T42" fmla="*/ 434 w 956"/>
                <a:gd name="T43" fmla="*/ 204 h 400"/>
                <a:gd name="T44" fmla="*/ 436 w 956"/>
                <a:gd name="T45" fmla="*/ 212 h 400"/>
                <a:gd name="T46" fmla="*/ 416 w 956"/>
                <a:gd name="T47" fmla="*/ 236 h 400"/>
                <a:gd name="T48" fmla="*/ 382 w 956"/>
                <a:gd name="T49" fmla="*/ 260 h 400"/>
                <a:gd name="T50" fmla="*/ 368 w 956"/>
                <a:gd name="T51" fmla="*/ 268 h 400"/>
                <a:gd name="T52" fmla="*/ 314 w 956"/>
                <a:gd name="T53" fmla="*/ 286 h 400"/>
                <a:gd name="T54" fmla="*/ 280 w 956"/>
                <a:gd name="T55" fmla="*/ 294 h 400"/>
                <a:gd name="T56" fmla="*/ 188 w 956"/>
                <a:gd name="T57" fmla="*/ 296 h 400"/>
                <a:gd name="T58" fmla="*/ 108 w 956"/>
                <a:gd name="T59" fmla="*/ 306 h 400"/>
                <a:gd name="T60" fmla="*/ 54 w 956"/>
                <a:gd name="T61" fmla="*/ 320 h 400"/>
                <a:gd name="T62" fmla="*/ 40 w 956"/>
                <a:gd name="T63" fmla="*/ 328 h 400"/>
                <a:gd name="T64" fmla="*/ 18 w 956"/>
                <a:gd name="T65" fmla="*/ 342 h 400"/>
                <a:gd name="T66" fmla="*/ 6 w 956"/>
                <a:gd name="T67" fmla="*/ 356 h 400"/>
                <a:gd name="T68" fmla="*/ 0 w 956"/>
                <a:gd name="T69" fmla="*/ 368 h 400"/>
                <a:gd name="T70" fmla="*/ 2 w 956"/>
                <a:gd name="T71" fmla="*/ 380 h 400"/>
                <a:gd name="T72" fmla="*/ 8 w 956"/>
                <a:gd name="T73" fmla="*/ 390 h 400"/>
                <a:gd name="T74" fmla="*/ 30 w 956"/>
                <a:gd name="T75" fmla="*/ 400 h 400"/>
                <a:gd name="T76" fmla="*/ 42 w 956"/>
                <a:gd name="T77" fmla="*/ 400 h 400"/>
                <a:gd name="T78" fmla="*/ 170 w 956"/>
                <a:gd name="T79" fmla="*/ 386 h 400"/>
                <a:gd name="T80" fmla="*/ 348 w 956"/>
                <a:gd name="T81" fmla="*/ 378 h 400"/>
                <a:gd name="T82" fmla="*/ 410 w 956"/>
                <a:gd name="T83" fmla="*/ 378 h 400"/>
                <a:gd name="T84" fmla="*/ 496 w 956"/>
                <a:gd name="T85" fmla="*/ 376 h 400"/>
                <a:gd name="T86" fmla="*/ 524 w 956"/>
                <a:gd name="T87" fmla="*/ 370 h 400"/>
                <a:gd name="T88" fmla="*/ 542 w 956"/>
                <a:gd name="T89" fmla="*/ 360 h 400"/>
                <a:gd name="T90" fmla="*/ 616 w 956"/>
                <a:gd name="T91" fmla="*/ 310 h 400"/>
                <a:gd name="T92" fmla="*/ 692 w 956"/>
                <a:gd name="T93" fmla="*/ 264 h 400"/>
                <a:gd name="T94" fmla="*/ 748 w 956"/>
                <a:gd name="T95" fmla="*/ 236 h 400"/>
                <a:gd name="T96" fmla="*/ 806 w 956"/>
                <a:gd name="T97" fmla="*/ 216 h 400"/>
                <a:gd name="T98" fmla="*/ 864 w 956"/>
                <a:gd name="T99" fmla="*/ 206 h 400"/>
                <a:gd name="T100" fmla="*/ 892 w 956"/>
                <a:gd name="T101" fmla="*/ 206 h 400"/>
                <a:gd name="T102" fmla="*/ 924 w 956"/>
                <a:gd name="T103" fmla="*/ 204 h 400"/>
                <a:gd name="T104" fmla="*/ 940 w 956"/>
                <a:gd name="T105" fmla="*/ 198 h 400"/>
                <a:gd name="T106" fmla="*/ 950 w 956"/>
                <a:gd name="T107" fmla="*/ 188 h 400"/>
                <a:gd name="T108" fmla="*/ 956 w 956"/>
                <a:gd name="T109" fmla="*/ 168 h 400"/>
                <a:gd name="T110" fmla="*/ 954 w 956"/>
                <a:gd name="T111" fmla="*/ 136 h 400"/>
                <a:gd name="T112" fmla="*/ 942 w 956"/>
                <a:gd name="T113" fmla="*/ 100 h 400"/>
                <a:gd name="T114" fmla="*/ 918 w 956"/>
                <a:gd name="T115" fmla="*/ 52 h 400"/>
                <a:gd name="T116" fmla="*/ 900 w 956"/>
                <a:gd name="T117" fmla="*/ 2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56" h="400">
                  <a:moveTo>
                    <a:pt x="900" y="22"/>
                  </a:moveTo>
                  <a:lnTo>
                    <a:pt x="900" y="22"/>
                  </a:lnTo>
                  <a:lnTo>
                    <a:pt x="864" y="16"/>
                  </a:lnTo>
                  <a:lnTo>
                    <a:pt x="824" y="10"/>
                  </a:lnTo>
                  <a:lnTo>
                    <a:pt x="778" y="4"/>
                  </a:lnTo>
                  <a:lnTo>
                    <a:pt x="728" y="2"/>
                  </a:lnTo>
                  <a:lnTo>
                    <a:pt x="678" y="0"/>
                  </a:lnTo>
                  <a:lnTo>
                    <a:pt x="656" y="2"/>
                  </a:lnTo>
                  <a:lnTo>
                    <a:pt x="634" y="4"/>
                  </a:lnTo>
                  <a:lnTo>
                    <a:pt x="616" y="8"/>
                  </a:lnTo>
                  <a:lnTo>
                    <a:pt x="600" y="14"/>
                  </a:lnTo>
                  <a:lnTo>
                    <a:pt x="600" y="14"/>
                  </a:lnTo>
                  <a:lnTo>
                    <a:pt x="574" y="28"/>
                  </a:lnTo>
                  <a:lnTo>
                    <a:pt x="550" y="42"/>
                  </a:lnTo>
                  <a:lnTo>
                    <a:pt x="504" y="72"/>
                  </a:lnTo>
                  <a:lnTo>
                    <a:pt x="484" y="86"/>
                  </a:lnTo>
                  <a:lnTo>
                    <a:pt x="462" y="100"/>
                  </a:lnTo>
                  <a:lnTo>
                    <a:pt x="440" y="110"/>
                  </a:lnTo>
                  <a:lnTo>
                    <a:pt x="416" y="118"/>
                  </a:lnTo>
                  <a:lnTo>
                    <a:pt x="416" y="118"/>
                  </a:lnTo>
                  <a:lnTo>
                    <a:pt x="388" y="126"/>
                  </a:lnTo>
                  <a:lnTo>
                    <a:pt x="358" y="136"/>
                  </a:lnTo>
                  <a:lnTo>
                    <a:pt x="328" y="148"/>
                  </a:lnTo>
                  <a:lnTo>
                    <a:pt x="298" y="162"/>
                  </a:lnTo>
                  <a:lnTo>
                    <a:pt x="272" y="176"/>
                  </a:lnTo>
                  <a:lnTo>
                    <a:pt x="252" y="190"/>
                  </a:lnTo>
                  <a:lnTo>
                    <a:pt x="246" y="198"/>
                  </a:lnTo>
                  <a:lnTo>
                    <a:pt x="240" y="206"/>
                  </a:lnTo>
                  <a:lnTo>
                    <a:pt x="240" y="212"/>
                  </a:lnTo>
                  <a:lnTo>
                    <a:pt x="240" y="220"/>
                  </a:lnTo>
                  <a:lnTo>
                    <a:pt x="240" y="220"/>
                  </a:lnTo>
                  <a:lnTo>
                    <a:pt x="244" y="226"/>
                  </a:lnTo>
                  <a:lnTo>
                    <a:pt x="248" y="230"/>
                  </a:lnTo>
                  <a:lnTo>
                    <a:pt x="254" y="234"/>
                  </a:lnTo>
                  <a:lnTo>
                    <a:pt x="258" y="238"/>
                  </a:lnTo>
                  <a:lnTo>
                    <a:pt x="272" y="240"/>
                  </a:lnTo>
                  <a:lnTo>
                    <a:pt x="290" y="240"/>
                  </a:lnTo>
                  <a:lnTo>
                    <a:pt x="310" y="236"/>
                  </a:lnTo>
                  <a:lnTo>
                    <a:pt x="334" y="230"/>
                  </a:lnTo>
                  <a:lnTo>
                    <a:pt x="394" y="210"/>
                  </a:lnTo>
                  <a:lnTo>
                    <a:pt x="394" y="210"/>
                  </a:lnTo>
                  <a:lnTo>
                    <a:pt x="422" y="204"/>
                  </a:lnTo>
                  <a:lnTo>
                    <a:pt x="430" y="204"/>
                  </a:lnTo>
                  <a:lnTo>
                    <a:pt x="434" y="204"/>
                  </a:lnTo>
                  <a:lnTo>
                    <a:pt x="436" y="208"/>
                  </a:lnTo>
                  <a:lnTo>
                    <a:pt x="436" y="212"/>
                  </a:lnTo>
                  <a:lnTo>
                    <a:pt x="428" y="222"/>
                  </a:lnTo>
                  <a:lnTo>
                    <a:pt x="416" y="236"/>
                  </a:lnTo>
                  <a:lnTo>
                    <a:pt x="398" y="248"/>
                  </a:lnTo>
                  <a:lnTo>
                    <a:pt x="382" y="260"/>
                  </a:lnTo>
                  <a:lnTo>
                    <a:pt x="368" y="268"/>
                  </a:lnTo>
                  <a:lnTo>
                    <a:pt x="368" y="268"/>
                  </a:lnTo>
                  <a:lnTo>
                    <a:pt x="342" y="278"/>
                  </a:lnTo>
                  <a:lnTo>
                    <a:pt x="314" y="286"/>
                  </a:lnTo>
                  <a:lnTo>
                    <a:pt x="280" y="294"/>
                  </a:lnTo>
                  <a:lnTo>
                    <a:pt x="280" y="294"/>
                  </a:lnTo>
                  <a:lnTo>
                    <a:pt x="254" y="294"/>
                  </a:lnTo>
                  <a:lnTo>
                    <a:pt x="188" y="296"/>
                  </a:lnTo>
                  <a:lnTo>
                    <a:pt x="148" y="300"/>
                  </a:lnTo>
                  <a:lnTo>
                    <a:pt x="108" y="306"/>
                  </a:lnTo>
                  <a:lnTo>
                    <a:pt x="72" y="314"/>
                  </a:lnTo>
                  <a:lnTo>
                    <a:pt x="54" y="320"/>
                  </a:lnTo>
                  <a:lnTo>
                    <a:pt x="40" y="328"/>
                  </a:lnTo>
                  <a:lnTo>
                    <a:pt x="40" y="328"/>
                  </a:lnTo>
                  <a:lnTo>
                    <a:pt x="28" y="334"/>
                  </a:lnTo>
                  <a:lnTo>
                    <a:pt x="18" y="342"/>
                  </a:lnTo>
                  <a:lnTo>
                    <a:pt x="10" y="348"/>
                  </a:lnTo>
                  <a:lnTo>
                    <a:pt x="6" y="356"/>
                  </a:lnTo>
                  <a:lnTo>
                    <a:pt x="2" y="362"/>
                  </a:lnTo>
                  <a:lnTo>
                    <a:pt x="0" y="368"/>
                  </a:lnTo>
                  <a:lnTo>
                    <a:pt x="0" y="374"/>
                  </a:lnTo>
                  <a:lnTo>
                    <a:pt x="2" y="380"/>
                  </a:lnTo>
                  <a:lnTo>
                    <a:pt x="4" y="386"/>
                  </a:lnTo>
                  <a:lnTo>
                    <a:pt x="8" y="390"/>
                  </a:lnTo>
                  <a:lnTo>
                    <a:pt x="18" y="396"/>
                  </a:lnTo>
                  <a:lnTo>
                    <a:pt x="30" y="400"/>
                  </a:lnTo>
                  <a:lnTo>
                    <a:pt x="42" y="400"/>
                  </a:lnTo>
                  <a:lnTo>
                    <a:pt x="42" y="400"/>
                  </a:lnTo>
                  <a:lnTo>
                    <a:pt x="90" y="392"/>
                  </a:lnTo>
                  <a:lnTo>
                    <a:pt x="170" y="386"/>
                  </a:lnTo>
                  <a:lnTo>
                    <a:pt x="264" y="380"/>
                  </a:lnTo>
                  <a:lnTo>
                    <a:pt x="348" y="378"/>
                  </a:lnTo>
                  <a:lnTo>
                    <a:pt x="348" y="378"/>
                  </a:lnTo>
                  <a:lnTo>
                    <a:pt x="410" y="378"/>
                  </a:lnTo>
                  <a:lnTo>
                    <a:pt x="458" y="378"/>
                  </a:lnTo>
                  <a:lnTo>
                    <a:pt x="496" y="376"/>
                  </a:lnTo>
                  <a:lnTo>
                    <a:pt x="510" y="374"/>
                  </a:lnTo>
                  <a:lnTo>
                    <a:pt x="524" y="370"/>
                  </a:lnTo>
                  <a:lnTo>
                    <a:pt x="524" y="370"/>
                  </a:lnTo>
                  <a:lnTo>
                    <a:pt x="542" y="360"/>
                  </a:lnTo>
                  <a:lnTo>
                    <a:pt x="574" y="338"/>
                  </a:lnTo>
                  <a:lnTo>
                    <a:pt x="616" y="310"/>
                  </a:lnTo>
                  <a:lnTo>
                    <a:pt x="666" y="280"/>
                  </a:lnTo>
                  <a:lnTo>
                    <a:pt x="692" y="264"/>
                  </a:lnTo>
                  <a:lnTo>
                    <a:pt x="720" y="250"/>
                  </a:lnTo>
                  <a:lnTo>
                    <a:pt x="748" y="236"/>
                  </a:lnTo>
                  <a:lnTo>
                    <a:pt x="778" y="226"/>
                  </a:lnTo>
                  <a:lnTo>
                    <a:pt x="806" y="216"/>
                  </a:lnTo>
                  <a:lnTo>
                    <a:pt x="836" y="210"/>
                  </a:lnTo>
                  <a:lnTo>
                    <a:pt x="864" y="206"/>
                  </a:lnTo>
                  <a:lnTo>
                    <a:pt x="892" y="206"/>
                  </a:lnTo>
                  <a:lnTo>
                    <a:pt x="892" y="206"/>
                  </a:lnTo>
                  <a:lnTo>
                    <a:pt x="914" y="206"/>
                  </a:lnTo>
                  <a:lnTo>
                    <a:pt x="924" y="204"/>
                  </a:lnTo>
                  <a:lnTo>
                    <a:pt x="932" y="202"/>
                  </a:lnTo>
                  <a:lnTo>
                    <a:pt x="940" y="198"/>
                  </a:lnTo>
                  <a:lnTo>
                    <a:pt x="944" y="194"/>
                  </a:lnTo>
                  <a:lnTo>
                    <a:pt x="950" y="188"/>
                  </a:lnTo>
                  <a:lnTo>
                    <a:pt x="952" y="182"/>
                  </a:lnTo>
                  <a:lnTo>
                    <a:pt x="956" y="168"/>
                  </a:lnTo>
                  <a:lnTo>
                    <a:pt x="956" y="154"/>
                  </a:lnTo>
                  <a:lnTo>
                    <a:pt x="954" y="136"/>
                  </a:lnTo>
                  <a:lnTo>
                    <a:pt x="950" y="118"/>
                  </a:lnTo>
                  <a:lnTo>
                    <a:pt x="942" y="100"/>
                  </a:lnTo>
                  <a:lnTo>
                    <a:pt x="934" y="84"/>
                  </a:lnTo>
                  <a:lnTo>
                    <a:pt x="918" y="52"/>
                  </a:lnTo>
                  <a:lnTo>
                    <a:pt x="900" y="22"/>
                  </a:lnTo>
                  <a:lnTo>
                    <a:pt x="900" y="22"/>
                  </a:lnTo>
                  <a:close/>
                </a:path>
              </a:pathLst>
            </a:custGeom>
            <a:solidFill>
              <a:srgbClr val="EDC2B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6" name="Rectangle 895"/>
            <p:cNvSpPr>
              <a:spLocks noChangeArrowheads="1"/>
            </p:cNvSpPr>
            <p:nvPr/>
          </p:nvSpPr>
          <p:spPr bwMode="auto">
            <a:xfrm>
              <a:off x="13319125" y="5622925"/>
              <a:ext cx="133350" cy="447675"/>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7" name="Rectangle 896"/>
            <p:cNvSpPr>
              <a:spLocks noChangeArrowheads="1"/>
            </p:cNvSpPr>
            <p:nvPr/>
          </p:nvSpPr>
          <p:spPr bwMode="auto">
            <a:xfrm>
              <a:off x="13411200" y="5597525"/>
              <a:ext cx="749300" cy="498475"/>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8" name="Rectangle 897"/>
            <p:cNvSpPr>
              <a:spLocks noChangeArrowheads="1"/>
            </p:cNvSpPr>
            <p:nvPr/>
          </p:nvSpPr>
          <p:spPr bwMode="auto">
            <a:xfrm>
              <a:off x="13411200" y="5597525"/>
              <a:ext cx="749300" cy="333375"/>
            </a:xfrm>
            <a:prstGeom prst="rect">
              <a:avLst/>
            </a:prstGeom>
            <a:solidFill>
              <a:srgbClr val="1E6C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10" name="Freeform 898"/>
            <p:cNvSpPr/>
            <p:nvPr/>
          </p:nvSpPr>
          <p:spPr bwMode="auto">
            <a:xfrm>
              <a:off x="12236450" y="5080000"/>
              <a:ext cx="615950" cy="615950"/>
            </a:xfrm>
            <a:custGeom>
              <a:avLst/>
              <a:gdLst>
                <a:gd name="T0" fmla="*/ 388 w 388"/>
                <a:gd name="T1" fmla="*/ 194 h 388"/>
                <a:gd name="T2" fmla="*/ 384 w 388"/>
                <a:gd name="T3" fmla="*/ 232 h 388"/>
                <a:gd name="T4" fmla="*/ 374 w 388"/>
                <a:gd name="T5" fmla="*/ 268 h 388"/>
                <a:gd name="T6" fmla="*/ 356 w 388"/>
                <a:gd name="T7" fmla="*/ 302 h 388"/>
                <a:gd name="T8" fmla="*/ 332 w 388"/>
                <a:gd name="T9" fmla="*/ 330 h 388"/>
                <a:gd name="T10" fmla="*/ 304 w 388"/>
                <a:gd name="T11" fmla="*/ 354 h 388"/>
                <a:gd name="T12" fmla="*/ 270 w 388"/>
                <a:gd name="T13" fmla="*/ 372 h 388"/>
                <a:gd name="T14" fmla="*/ 234 w 388"/>
                <a:gd name="T15" fmla="*/ 384 h 388"/>
                <a:gd name="T16" fmla="*/ 194 w 388"/>
                <a:gd name="T17" fmla="*/ 388 h 388"/>
                <a:gd name="T18" fmla="*/ 174 w 388"/>
                <a:gd name="T19" fmla="*/ 386 h 388"/>
                <a:gd name="T20" fmla="*/ 136 w 388"/>
                <a:gd name="T21" fmla="*/ 378 h 388"/>
                <a:gd name="T22" fmla="*/ 102 w 388"/>
                <a:gd name="T23" fmla="*/ 364 h 388"/>
                <a:gd name="T24" fmla="*/ 72 w 388"/>
                <a:gd name="T25" fmla="*/ 344 h 388"/>
                <a:gd name="T26" fmla="*/ 44 w 388"/>
                <a:gd name="T27" fmla="*/ 316 h 388"/>
                <a:gd name="T28" fmla="*/ 24 w 388"/>
                <a:gd name="T29" fmla="*/ 286 h 388"/>
                <a:gd name="T30" fmla="*/ 10 w 388"/>
                <a:gd name="T31" fmla="*/ 252 h 388"/>
                <a:gd name="T32" fmla="*/ 2 w 388"/>
                <a:gd name="T33" fmla="*/ 214 h 388"/>
                <a:gd name="T34" fmla="*/ 0 w 388"/>
                <a:gd name="T35" fmla="*/ 194 h 388"/>
                <a:gd name="T36" fmla="*/ 4 w 388"/>
                <a:gd name="T37" fmla="*/ 154 h 388"/>
                <a:gd name="T38" fmla="*/ 16 w 388"/>
                <a:gd name="T39" fmla="*/ 118 h 388"/>
                <a:gd name="T40" fmla="*/ 34 w 388"/>
                <a:gd name="T41" fmla="*/ 84 h 388"/>
                <a:gd name="T42" fmla="*/ 58 w 388"/>
                <a:gd name="T43" fmla="*/ 56 h 388"/>
                <a:gd name="T44" fmla="*/ 86 w 388"/>
                <a:gd name="T45" fmla="*/ 32 h 388"/>
                <a:gd name="T46" fmla="*/ 120 w 388"/>
                <a:gd name="T47" fmla="*/ 14 h 388"/>
                <a:gd name="T48" fmla="*/ 156 w 388"/>
                <a:gd name="T49" fmla="*/ 4 h 388"/>
                <a:gd name="T50" fmla="*/ 194 w 388"/>
                <a:gd name="T51" fmla="*/ 0 h 388"/>
                <a:gd name="T52" fmla="*/ 214 w 388"/>
                <a:gd name="T53" fmla="*/ 0 h 388"/>
                <a:gd name="T54" fmla="*/ 252 w 388"/>
                <a:gd name="T55" fmla="*/ 8 h 388"/>
                <a:gd name="T56" fmla="*/ 288 w 388"/>
                <a:gd name="T57" fmla="*/ 22 h 388"/>
                <a:gd name="T58" fmla="*/ 318 w 388"/>
                <a:gd name="T59" fmla="*/ 44 h 388"/>
                <a:gd name="T60" fmla="*/ 344 w 388"/>
                <a:gd name="T61" fmla="*/ 70 h 388"/>
                <a:gd name="T62" fmla="*/ 366 w 388"/>
                <a:gd name="T63" fmla="*/ 100 h 388"/>
                <a:gd name="T64" fmla="*/ 380 w 388"/>
                <a:gd name="T65" fmla="*/ 136 h 388"/>
                <a:gd name="T66" fmla="*/ 388 w 388"/>
                <a:gd name="T67" fmla="*/ 174 h 388"/>
                <a:gd name="T68" fmla="*/ 388 w 388"/>
                <a:gd name="T69" fmla="*/ 194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8" h="388">
                  <a:moveTo>
                    <a:pt x="388" y="194"/>
                  </a:moveTo>
                  <a:lnTo>
                    <a:pt x="388" y="194"/>
                  </a:lnTo>
                  <a:lnTo>
                    <a:pt x="388" y="214"/>
                  </a:lnTo>
                  <a:lnTo>
                    <a:pt x="384" y="232"/>
                  </a:lnTo>
                  <a:lnTo>
                    <a:pt x="380" y="252"/>
                  </a:lnTo>
                  <a:lnTo>
                    <a:pt x="374" y="268"/>
                  </a:lnTo>
                  <a:lnTo>
                    <a:pt x="366" y="286"/>
                  </a:lnTo>
                  <a:lnTo>
                    <a:pt x="356" y="302"/>
                  </a:lnTo>
                  <a:lnTo>
                    <a:pt x="344" y="316"/>
                  </a:lnTo>
                  <a:lnTo>
                    <a:pt x="332" y="330"/>
                  </a:lnTo>
                  <a:lnTo>
                    <a:pt x="318" y="344"/>
                  </a:lnTo>
                  <a:lnTo>
                    <a:pt x="304" y="354"/>
                  </a:lnTo>
                  <a:lnTo>
                    <a:pt x="288" y="364"/>
                  </a:lnTo>
                  <a:lnTo>
                    <a:pt x="270" y="372"/>
                  </a:lnTo>
                  <a:lnTo>
                    <a:pt x="252" y="378"/>
                  </a:lnTo>
                  <a:lnTo>
                    <a:pt x="234" y="384"/>
                  </a:lnTo>
                  <a:lnTo>
                    <a:pt x="214" y="386"/>
                  </a:lnTo>
                  <a:lnTo>
                    <a:pt x="194" y="388"/>
                  </a:lnTo>
                  <a:lnTo>
                    <a:pt x="194" y="388"/>
                  </a:lnTo>
                  <a:lnTo>
                    <a:pt x="174" y="386"/>
                  </a:lnTo>
                  <a:lnTo>
                    <a:pt x="156" y="384"/>
                  </a:lnTo>
                  <a:lnTo>
                    <a:pt x="136" y="378"/>
                  </a:lnTo>
                  <a:lnTo>
                    <a:pt x="120" y="372"/>
                  </a:lnTo>
                  <a:lnTo>
                    <a:pt x="102" y="364"/>
                  </a:lnTo>
                  <a:lnTo>
                    <a:pt x="86" y="354"/>
                  </a:lnTo>
                  <a:lnTo>
                    <a:pt x="72" y="344"/>
                  </a:lnTo>
                  <a:lnTo>
                    <a:pt x="58" y="330"/>
                  </a:lnTo>
                  <a:lnTo>
                    <a:pt x="44" y="316"/>
                  </a:lnTo>
                  <a:lnTo>
                    <a:pt x="34" y="302"/>
                  </a:lnTo>
                  <a:lnTo>
                    <a:pt x="24" y="286"/>
                  </a:lnTo>
                  <a:lnTo>
                    <a:pt x="16" y="268"/>
                  </a:lnTo>
                  <a:lnTo>
                    <a:pt x="10" y="252"/>
                  </a:lnTo>
                  <a:lnTo>
                    <a:pt x="4" y="232"/>
                  </a:lnTo>
                  <a:lnTo>
                    <a:pt x="2" y="214"/>
                  </a:lnTo>
                  <a:lnTo>
                    <a:pt x="0" y="194"/>
                  </a:lnTo>
                  <a:lnTo>
                    <a:pt x="0" y="194"/>
                  </a:lnTo>
                  <a:lnTo>
                    <a:pt x="2" y="174"/>
                  </a:lnTo>
                  <a:lnTo>
                    <a:pt x="4" y="154"/>
                  </a:lnTo>
                  <a:lnTo>
                    <a:pt x="10" y="136"/>
                  </a:lnTo>
                  <a:lnTo>
                    <a:pt x="16" y="118"/>
                  </a:lnTo>
                  <a:lnTo>
                    <a:pt x="24" y="100"/>
                  </a:lnTo>
                  <a:lnTo>
                    <a:pt x="34" y="84"/>
                  </a:lnTo>
                  <a:lnTo>
                    <a:pt x="44" y="70"/>
                  </a:lnTo>
                  <a:lnTo>
                    <a:pt x="58" y="56"/>
                  </a:lnTo>
                  <a:lnTo>
                    <a:pt x="72" y="44"/>
                  </a:lnTo>
                  <a:lnTo>
                    <a:pt x="86" y="32"/>
                  </a:lnTo>
                  <a:lnTo>
                    <a:pt x="102" y="22"/>
                  </a:lnTo>
                  <a:lnTo>
                    <a:pt x="120" y="14"/>
                  </a:lnTo>
                  <a:lnTo>
                    <a:pt x="136" y="8"/>
                  </a:lnTo>
                  <a:lnTo>
                    <a:pt x="156" y="4"/>
                  </a:lnTo>
                  <a:lnTo>
                    <a:pt x="174" y="0"/>
                  </a:lnTo>
                  <a:lnTo>
                    <a:pt x="194" y="0"/>
                  </a:lnTo>
                  <a:lnTo>
                    <a:pt x="194" y="0"/>
                  </a:lnTo>
                  <a:lnTo>
                    <a:pt x="214" y="0"/>
                  </a:lnTo>
                  <a:lnTo>
                    <a:pt x="234" y="4"/>
                  </a:lnTo>
                  <a:lnTo>
                    <a:pt x="252" y="8"/>
                  </a:lnTo>
                  <a:lnTo>
                    <a:pt x="270" y="14"/>
                  </a:lnTo>
                  <a:lnTo>
                    <a:pt x="288" y="22"/>
                  </a:lnTo>
                  <a:lnTo>
                    <a:pt x="304" y="32"/>
                  </a:lnTo>
                  <a:lnTo>
                    <a:pt x="318" y="44"/>
                  </a:lnTo>
                  <a:lnTo>
                    <a:pt x="332" y="56"/>
                  </a:lnTo>
                  <a:lnTo>
                    <a:pt x="344" y="70"/>
                  </a:lnTo>
                  <a:lnTo>
                    <a:pt x="356" y="84"/>
                  </a:lnTo>
                  <a:lnTo>
                    <a:pt x="366" y="100"/>
                  </a:lnTo>
                  <a:lnTo>
                    <a:pt x="374" y="118"/>
                  </a:lnTo>
                  <a:lnTo>
                    <a:pt x="380" y="136"/>
                  </a:lnTo>
                  <a:lnTo>
                    <a:pt x="384" y="154"/>
                  </a:lnTo>
                  <a:lnTo>
                    <a:pt x="388" y="174"/>
                  </a:lnTo>
                  <a:lnTo>
                    <a:pt x="388" y="194"/>
                  </a:lnTo>
                  <a:lnTo>
                    <a:pt x="388" y="194"/>
                  </a:lnTo>
                  <a:close/>
                </a:path>
              </a:pathLst>
            </a:custGeom>
            <a:solidFill>
              <a:srgbClr val="FBD8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1" name="Freeform 899"/>
            <p:cNvSpPr/>
            <p:nvPr/>
          </p:nvSpPr>
          <p:spPr bwMode="auto">
            <a:xfrm>
              <a:off x="12252325" y="5092700"/>
              <a:ext cx="587375" cy="587375"/>
            </a:xfrm>
            <a:custGeom>
              <a:avLst/>
              <a:gdLst>
                <a:gd name="T0" fmla="*/ 370 w 370"/>
                <a:gd name="T1" fmla="*/ 186 h 370"/>
                <a:gd name="T2" fmla="*/ 366 w 370"/>
                <a:gd name="T3" fmla="*/ 222 h 370"/>
                <a:gd name="T4" fmla="*/ 356 w 370"/>
                <a:gd name="T5" fmla="*/ 258 h 370"/>
                <a:gd name="T6" fmla="*/ 338 w 370"/>
                <a:gd name="T7" fmla="*/ 288 h 370"/>
                <a:gd name="T8" fmla="*/ 316 w 370"/>
                <a:gd name="T9" fmla="*/ 316 h 370"/>
                <a:gd name="T10" fmla="*/ 288 w 370"/>
                <a:gd name="T11" fmla="*/ 338 h 370"/>
                <a:gd name="T12" fmla="*/ 256 w 370"/>
                <a:gd name="T13" fmla="*/ 356 h 370"/>
                <a:gd name="T14" fmla="*/ 222 w 370"/>
                <a:gd name="T15" fmla="*/ 366 h 370"/>
                <a:gd name="T16" fmla="*/ 184 w 370"/>
                <a:gd name="T17" fmla="*/ 370 h 370"/>
                <a:gd name="T18" fmla="*/ 166 w 370"/>
                <a:gd name="T19" fmla="*/ 370 h 370"/>
                <a:gd name="T20" fmla="*/ 130 w 370"/>
                <a:gd name="T21" fmla="*/ 362 h 370"/>
                <a:gd name="T22" fmla="*/ 96 w 370"/>
                <a:gd name="T23" fmla="*/ 348 h 370"/>
                <a:gd name="T24" fmla="*/ 66 w 370"/>
                <a:gd name="T25" fmla="*/ 328 h 370"/>
                <a:gd name="T26" fmla="*/ 42 w 370"/>
                <a:gd name="T27" fmla="*/ 304 h 370"/>
                <a:gd name="T28" fmla="*/ 22 w 370"/>
                <a:gd name="T29" fmla="*/ 274 h 370"/>
                <a:gd name="T30" fmla="*/ 8 w 370"/>
                <a:gd name="T31" fmla="*/ 240 h 370"/>
                <a:gd name="T32" fmla="*/ 0 w 370"/>
                <a:gd name="T33" fmla="*/ 204 h 370"/>
                <a:gd name="T34" fmla="*/ 0 w 370"/>
                <a:gd name="T35" fmla="*/ 186 h 370"/>
                <a:gd name="T36" fmla="*/ 4 w 370"/>
                <a:gd name="T37" fmla="*/ 148 h 370"/>
                <a:gd name="T38" fmla="*/ 14 w 370"/>
                <a:gd name="T39" fmla="*/ 114 h 370"/>
                <a:gd name="T40" fmla="*/ 32 w 370"/>
                <a:gd name="T41" fmla="*/ 82 h 370"/>
                <a:gd name="T42" fmla="*/ 54 w 370"/>
                <a:gd name="T43" fmla="*/ 54 h 370"/>
                <a:gd name="T44" fmla="*/ 82 w 370"/>
                <a:gd name="T45" fmla="*/ 32 h 370"/>
                <a:gd name="T46" fmla="*/ 112 w 370"/>
                <a:gd name="T47" fmla="*/ 14 h 370"/>
                <a:gd name="T48" fmla="*/ 148 w 370"/>
                <a:gd name="T49" fmla="*/ 4 h 370"/>
                <a:gd name="T50" fmla="*/ 184 w 370"/>
                <a:gd name="T51" fmla="*/ 0 h 370"/>
                <a:gd name="T52" fmla="*/ 204 w 370"/>
                <a:gd name="T53" fmla="*/ 2 h 370"/>
                <a:gd name="T54" fmla="*/ 240 w 370"/>
                <a:gd name="T55" fmla="*/ 8 h 370"/>
                <a:gd name="T56" fmla="*/ 272 w 370"/>
                <a:gd name="T57" fmla="*/ 22 h 370"/>
                <a:gd name="T58" fmla="*/ 302 w 370"/>
                <a:gd name="T59" fmla="*/ 42 h 370"/>
                <a:gd name="T60" fmla="*/ 328 w 370"/>
                <a:gd name="T61" fmla="*/ 68 h 370"/>
                <a:gd name="T62" fmla="*/ 348 w 370"/>
                <a:gd name="T63" fmla="*/ 98 h 370"/>
                <a:gd name="T64" fmla="*/ 362 w 370"/>
                <a:gd name="T65" fmla="*/ 130 h 370"/>
                <a:gd name="T66" fmla="*/ 368 w 370"/>
                <a:gd name="T67" fmla="*/ 166 h 370"/>
                <a:gd name="T68" fmla="*/ 370 w 370"/>
                <a:gd name="T69" fmla="*/ 186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0" h="370">
                  <a:moveTo>
                    <a:pt x="370" y="186"/>
                  </a:moveTo>
                  <a:lnTo>
                    <a:pt x="370" y="186"/>
                  </a:lnTo>
                  <a:lnTo>
                    <a:pt x="368" y="204"/>
                  </a:lnTo>
                  <a:lnTo>
                    <a:pt x="366" y="222"/>
                  </a:lnTo>
                  <a:lnTo>
                    <a:pt x="362" y="240"/>
                  </a:lnTo>
                  <a:lnTo>
                    <a:pt x="356" y="258"/>
                  </a:lnTo>
                  <a:lnTo>
                    <a:pt x="348" y="274"/>
                  </a:lnTo>
                  <a:lnTo>
                    <a:pt x="338" y="288"/>
                  </a:lnTo>
                  <a:lnTo>
                    <a:pt x="328" y="304"/>
                  </a:lnTo>
                  <a:lnTo>
                    <a:pt x="316" y="316"/>
                  </a:lnTo>
                  <a:lnTo>
                    <a:pt x="302" y="328"/>
                  </a:lnTo>
                  <a:lnTo>
                    <a:pt x="288" y="338"/>
                  </a:lnTo>
                  <a:lnTo>
                    <a:pt x="272" y="348"/>
                  </a:lnTo>
                  <a:lnTo>
                    <a:pt x="256" y="356"/>
                  </a:lnTo>
                  <a:lnTo>
                    <a:pt x="240" y="362"/>
                  </a:lnTo>
                  <a:lnTo>
                    <a:pt x="222" y="366"/>
                  </a:lnTo>
                  <a:lnTo>
                    <a:pt x="204" y="370"/>
                  </a:lnTo>
                  <a:lnTo>
                    <a:pt x="184" y="370"/>
                  </a:lnTo>
                  <a:lnTo>
                    <a:pt x="184" y="370"/>
                  </a:lnTo>
                  <a:lnTo>
                    <a:pt x="166" y="370"/>
                  </a:lnTo>
                  <a:lnTo>
                    <a:pt x="148" y="366"/>
                  </a:lnTo>
                  <a:lnTo>
                    <a:pt x="130" y="362"/>
                  </a:lnTo>
                  <a:lnTo>
                    <a:pt x="112" y="356"/>
                  </a:lnTo>
                  <a:lnTo>
                    <a:pt x="96" y="348"/>
                  </a:lnTo>
                  <a:lnTo>
                    <a:pt x="82" y="338"/>
                  </a:lnTo>
                  <a:lnTo>
                    <a:pt x="66" y="328"/>
                  </a:lnTo>
                  <a:lnTo>
                    <a:pt x="54" y="316"/>
                  </a:lnTo>
                  <a:lnTo>
                    <a:pt x="42" y="304"/>
                  </a:lnTo>
                  <a:lnTo>
                    <a:pt x="32" y="288"/>
                  </a:lnTo>
                  <a:lnTo>
                    <a:pt x="22" y="274"/>
                  </a:lnTo>
                  <a:lnTo>
                    <a:pt x="14" y="258"/>
                  </a:lnTo>
                  <a:lnTo>
                    <a:pt x="8" y="240"/>
                  </a:lnTo>
                  <a:lnTo>
                    <a:pt x="4" y="222"/>
                  </a:lnTo>
                  <a:lnTo>
                    <a:pt x="0" y="204"/>
                  </a:lnTo>
                  <a:lnTo>
                    <a:pt x="0" y="186"/>
                  </a:lnTo>
                  <a:lnTo>
                    <a:pt x="0" y="186"/>
                  </a:lnTo>
                  <a:lnTo>
                    <a:pt x="0" y="166"/>
                  </a:lnTo>
                  <a:lnTo>
                    <a:pt x="4" y="148"/>
                  </a:lnTo>
                  <a:lnTo>
                    <a:pt x="8" y="130"/>
                  </a:lnTo>
                  <a:lnTo>
                    <a:pt x="14" y="114"/>
                  </a:lnTo>
                  <a:lnTo>
                    <a:pt x="22" y="98"/>
                  </a:lnTo>
                  <a:lnTo>
                    <a:pt x="32" y="82"/>
                  </a:lnTo>
                  <a:lnTo>
                    <a:pt x="42" y="68"/>
                  </a:lnTo>
                  <a:lnTo>
                    <a:pt x="54" y="54"/>
                  </a:lnTo>
                  <a:lnTo>
                    <a:pt x="66" y="42"/>
                  </a:lnTo>
                  <a:lnTo>
                    <a:pt x="82" y="32"/>
                  </a:lnTo>
                  <a:lnTo>
                    <a:pt x="96" y="22"/>
                  </a:lnTo>
                  <a:lnTo>
                    <a:pt x="112" y="14"/>
                  </a:lnTo>
                  <a:lnTo>
                    <a:pt x="130" y="8"/>
                  </a:lnTo>
                  <a:lnTo>
                    <a:pt x="148" y="4"/>
                  </a:lnTo>
                  <a:lnTo>
                    <a:pt x="166" y="2"/>
                  </a:lnTo>
                  <a:lnTo>
                    <a:pt x="184" y="0"/>
                  </a:lnTo>
                  <a:lnTo>
                    <a:pt x="184" y="0"/>
                  </a:lnTo>
                  <a:lnTo>
                    <a:pt x="204" y="2"/>
                  </a:lnTo>
                  <a:lnTo>
                    <a:pt x="222" y="4"/>
                  </a:lnTo>
                  <a:lnTo>
                    <a:pt x="240" y="8"/>
                  </a:lnTo>
                  <a:lnTo>
                    <a:pt x="256" y="14"/>
                  </a:lnTo>
                  <a:lnTo>
                    <a:pt x="272" y="22"/>
                  </a:lnTo>
                  <a:lnTo>
                    <a:pt x="288" y="32"/>
                  </a:lnTo>
                  <a:lnTo>
                    <a:pt x="302" y="42"/>
                  </a:lnTo>
                  <a:lnTo>
                    <a:pt x="316" y="54"/>
                  </a:lnTo>
                  <a:lnTo>
                    <a:pt x="328" y="68"/>
                  </a:lnTo>
                  <a:lnTo>
                    <a:pt x="338" y="82"/>
                  </a:lnTo>
                  <a:lnTo>
                    <a:pt x="348" y="98"/>
                  </a:lnTo>
                  <a:lnTo>
                    <a:pt x="356" y="114"/>
                  </a:lnTo>
                  <a:lnTo>
                    <a:pt x="362" y="130"/>
                  </a:lnTo>
                  <a:lnTo>
                    <a:pt x="366" y="148"/>
                  </a:lnTo>
                  <a:lnTo>
                    <a:pt x="368" y="166"/>
                  </a:lnTo>
                  <a:lnTo>
                    <a:pt x="370" y="186"/>
                  </a:lnTo>
                  <a:lnTo>
                    <a:pt x="370" y="186"/>
                  </a:lnTo>
                  <a:close/>
                </a:path>
              </a:pathLst>
            </a:custGeom>
            <a:solidFill>
              <a:srgbClr val="E0C1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2" name="Freeform 900"/>
            <p:cNvSpPr/>
            <p:nvPr/>
          </p:nvSpPr>
          <p:spPr bwMode="auto">
            <a:xfrm>
              <a:off x="12309475" y="5149850"/>
              <a:ext cx="473075" cy="473075"/>
            </a:xfrm>
            <a:custGeom>
              <a:avLst/>
              <a:gdLst>
                <a:gd name="T0" fmla="*/ 298 w 298"/>
                <a:gd name="T1" fmla="*/ 150 h 298"/>
                <a:gd name="T2" fmla="*/ 294 w 298"/>
                <a:gd name="T3" fmla="*/ 180 h 298"/>
                <a:gd name="T4" fmla="*/ 286 w 298"/>
                <a:gd name="T5" fmla="*/ 208 h 298"/>
                <a:gd name="T6" fmla="*/ 272 w 298"/>
                <a:gd name="T7" fmla="*/ 232 h 298"/>
                <a:gd name="T8" fmla="*/ 254 w 298"/>
                <a:gd name="T9" fmla="*/ 256 h 298"/>
                <a:gd name="T10" fmla="*/ 232 w 298"/>
                <a:gd name="T11" fmla="*/ 274 h 298"/>
                <a:gd name="T12" fmla="*/ 206 w 298"/>
                <a:gd name="T13" fmla="*/ 288 h 298"/>
                <a:gd name="T14" fmla="*/ 178 w 298"/>
                <a:gd name="T15" fmla="*/ 296 h 298"/>
                <a:gd name="T16" fmla="*/ 148 w 298"/>
                <a:gd name="T17" fmla="*/ 298 h 298"/>
                <a:gd name="T18" fmla="*/ 134 w 298"/>
                <a:gd name="T19" fmla="*/ 298 h 298"/>
                <a:gd name="T20" fmla="*/ 104 w 298"/>
                <a:gd name="T21" fmla="*/ 292 h 298"/>
                <a:gd name="T22" fmla="*/ 78 w 298"/>
                <a:gd name="T23" fmla="*/ 280 h 298"/>
                <a:gd name="T24" fmla="*/ 54 w 298"/>
                <a:gd name="T25" fmla="*/ 264 h 298"/>
                <a:gd name="T26" fmla="*/ 34 w 298"/>
                <a:gd name="T27" fmla="*/ 244 h 298"/>
                <a:gd name="T28" fmla="*/ 18 w 298"/>
                <a:gd name="T29" fmla="*/ 220 h 298"/>
                <a:gd name="T30" fmla="*/ 6 w 298"/>
                <a:gd name="T31" fmla="*/ 194 h 298"/>
                <a:gd name="T32" fmla="*/ 0 w 298"/>
                <a:gd name="T33" fmla="*/ 164 h 298"/>
                <a:gd name="T34" fmla="*/ 0 w 298"/>
                <a:gd name="T35" fmla="*/ 150 h 298"/>
                <a:gd name="T36" fmla="*/ 2 w 298"/>
                <a:gd name="T37" fmla="*/ 120 h 298"/>
                <a:gd name="T38" fmla="*/ 10 w 298"/>
                <a:gd name="T39" fmla="*/ 92 h 298"/>
                <a:gd name="T40" fmla="*/ 24 w 298"/>
                <a:gd name="T41" fmla="*/ 66 h 298"/>
                <a:gd name="T42" fmla="*/ 42 w 298"/>
                <a:gd name="T43" fmla="*/ 44 h 298"/>
                <a:gd name="T44" fmla="*/ 66 w 298"/>
                <a:gd name="T45" fmla="*/ 26 h 298"/>
                <a:gd name="T46" fmla="*/ 90 w 298"/>
                <a:gd name="T47" fmla="*/ 12 h 298"/>
                <a:gd name="T48" fmla="*/ 118 w 298"/>
                <a:gd name="T49" fmla="*/ 4 h 298"/>
                <a:gd name="T50" fmla="*/ 148 w 298"/>
                <a:gd name="T51" fmla="*/ 0 h 298"/>
                <a:gd name="T52" fmla="*/ 164 w 298"/>
                <a:gd name="T53" fmla="*/ 0 h 298"/>
                <a:gd name="T54" fmla="*/ 194 w 298"/>
                <a:gd name="T55" fmla="*/ 6 h 298"/>
                <a:gd name="T56" fmla="*/ 220 w 298"/>
                <a:gd name="T57" fmla="*/ 18 h 298"/>
                <a:gd name="T58" fmla="*/ 244 w 298"/>
                <a:gd name="T59" fmla="*/ 34 h 298"/>
                <a:gd name="T60" fmla="*/ 264 w 298"/>
                <a:gd name="T61" fmla="*/ 54 h 298"/>
                <a:gd name="T62" fmla="*/ 280 w 298"/>
                <a:gd name="T63" fmla="*/ 78 h 298"/>
                <a:gd name="T64" fmla="*/ 292 w 298"/>
                <a:gd name="T65" fmla="*/ 104 h 298"/>
                <a:gd name="T66" fmla="*/ 298 w 298"/>
                <a:gd name="T67" fmla="*/ 134 h 298"/>
                <a:gd name="T68" fmla="*/ 298 w 298"/>
                <a:gd name="T69" fmla="*/ 15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298">
                  <a:moveTo>
                    <a:pt x="298" y="150"/>
                  </a:moveTo>
                  <a:lnTo>
                    <a:pt x="298" y="150"/>
                  </a:lnTo>
                  <a:lnTo>
                    <a:pt x="298" y="164"/>
                  </a:lnTo>
                  <a:lnTo>
                    <a:pt x="294" y="180"/>
                  </a:lnTo>
                  <a:lnTo>
                    <a:pt x="292" y="194"/>
                  </a:lnTo>
                  <a:lnTo>
                    <a:pt x="286" y="208"/>
                  </a:lnTo>
                  <a:lnTo>
                    <a:pt x="280" y="220"/>
                  </a:lnTo>
                  <a:lnTo>
                    <a:pt x="272" y="232"/>
                  </a:lnTo>
                  <a:lnTo>
                    <a:pt x="264" y="244"/>
                  </a:lnTo>
                  <a:lnTo>
                    <a:pt x="254" y="256"/>
                  </a:lnTo>
                  <a:lnTo>
                    <a:pt x="244" y="264"/>
                  </a:lnTo>
                  <a:lnTo>
                    <a:pt x="232" y="274"/>
                  </a:lnTo>
                  <a:lnTo>
                    <a:pt x="220" y="280"/>
                  </a:lnTo>
                  <a:lnTo>
                    <a:pt x="206" y="288"/>
                  </a:lnTo>
                  <a:lnTo>
                    <a:pt x="194" y="292"/>
                  </a:lnTo>
                  <a:lnTo>
                    <a:pt x="178" y="296"/>
                  </a:lnTo>
                  <a:lnTo>
                    <a:pt x="164" y="298"/>
                  </a:lnTo>
                  <a:lnTo>
                    <a:pt x="148" y="298"/>
                  </a:lnTo>
                  <a:lnTo>
                    <a:pt x="148" y="298"/>
                  </a:lnTo>
                  <a:lnTo>
                    <a:pt x="134" y="298"/>
                  </a:lnTo>
                  <a:lnTo>
                    <a:pt x="118" y="296"/>
                  </a:lnTo>
                  <a:lnTo>
                    <a:pt x="104" y="292"/>
                  </a:lnTo>
                  <a:lnTo>
                    <a:pt x="90" y="288"/>
                  </a:lnTo>
                  <a:lnTo>
                    <a:pt x="78" y="280"/>
                  </a:lnTo>
                  <a:lnTo>
                    <a:pt x="66" y="274"/>
                  </a:lnTo>
                  <a:lnTo>
                    <a:pt x="54" y="264"/>
                  </a:lnTo>
                  <a:lnTo>
                    <a:pt x="42" y="256"/>
                  </a:lnTo>
                  <a:lnTo>
                    <a:pt x="34" y="244"/>
                  </a:lnTo>
                  <a:lnTo>
                    <a:pt x="24" y="232"/>
                  </a:lnTo>
                  <a:lnTo>
                    <a:pt x="18" y="220"/>
                  </a:lnTo>
                  <a:lnTo>
                    <a:pt x="10" y="208"/>
                  </a:lnTo>
                  <a:lnTo>
                    <a:pt x="6" y="194"/>
                  </a:lnTo>
                  <a:lnTo>
                    <a:pt x="2" y="180"/>
                  </a:lnTo>
                  <a:lnTo>
                    <a:pt x="0" y="164"/>
                  </a:lnTo>
                  <a:lnTo>
                    <a:pt x="0" y="150"/>
                  </a:lnTo>
                  <a:lnTo>
                    <a:pt x="0" y="150"/>
                  </a:lnTo>
                  <a:lnTo>
                    <a:pt x="0" y="134"/>
                  </a:lnTo>
                  <a:lnTo>
                    <a:pt x="2" y="120"/>
                  </a:lnTo>
                  <a:lnTo>
                    <a:pt x="6" y="104"/>
                  </a:lnTo>
                  <a:lnTo>
                    <a:pt x="10" y="92"/>
                  </a:lnTo>
                  <a:lnTo>
                    <a:pt x="18" y="78"/>
                  </a:lnTo>
                  <a:lnTo>
                    <a:pt x="24" y="66"/>
                  </a:lnTo>
                  <a:lnTo>
                    <a:pt x="34" y="54"/>
                  </a:lnTo>
                  <a:lnTo>
                    <a:pt x="42" y="44"/>
                  </a:lnTo>
                  <a:lnTo>
                    <a:pt x="54" y="34"/>
                  </a:lnTo>
                  <a:lnTo>
                    <a:pt x="66" y="26"/>
                  </a:lnTo>
                  <a:lnTo>
                    <a:pt x="78" y="18"/>
                  </a:lnTo>
                  <a:lnTo>
                    <a:pt x="90" y="12"/>
                  </a:lnTo>
                  <a:lnTo>
                    <a:pt x="104" y="6"/>
                  </a:lnTo>
                  <a:lnTo>
                    <a:pt x="118" y="4"/>
                  </a:lnTo>
                  <a:lnTo>
                    <a:pt x="134" y="0"/>
                  </a:lnTo>
                  <a:lnTo>
                    <a:pt x="148" y="0"/>
                  </a:lnTo>
                  <a:lnTo>
                    <a:pt x="148" y="0"/>
                  </a:lnTo>
                  <a:lnTo>
                    <a:pt x="164" y="0"/>
                  </a:lnTo>
                  <a:lnTo>
                    <a:pt x="178" y="4"/>
                  </a:lnTo>
                  <a:lnTo>
                    <a:pt x="194" y="6"/>
                  </a:lnTo>
                  <a:lnTo>
                    <a:pt x="206" y="12"/>
                  </a:lnTo>
                  <a:lnTo>
                    <a:pt x="220" y="18"/>
                  </a:lnTo>
                  <a:lnTo>
                    <a:pt x="232" y="26"/>
                  </a:lnTo>
                  <a:lnTo>
                    <a:pt x="244" y="34"/>
                  </a:lnTo>
                  <a:lnTo>
                    <a:pt x="254" y="44"/>
                  </a:lnTo>
                  <a:lnTo>
                    <a:pt x="264" y="54"/>
                  </a:lnTo>
                  <a:lnTo>
                    <a:pt x="272" y="66"/>
                  </a:lnTo>
                  <a:lnTo>
                    <a:pt x="280" y="78"/>
                  </a:lnTo>
                  <a:lnTo>
                    <a:pt x="286" y="92"/>
                  </a:lnTo>
                  <a:lnTo>
                    <a:pt x="292" y="104"/>
                  </a:lnTo>
                  <a:lnTo>
                    <a:pt x="294" y="120"/>
                  </a:lnTo>
                  <a:lnTo>
                    <a:pt x="298" y="134"/>
                  </a:lnTo>
                  <a:lnTo>
                    <a:pt x="298" y="150"/>
                  </a:lnTo>
                  <a:lnTo>
                    <a:pt x="298" y="150"/>
                  </a:lnTo>
                  <a:close/>
                </a:path>
              </a:pathLst>
            </a:custGeom>
            <a:solidFill>
              <a:srgbClr val="FBD8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3" name="Rectangle 901"/>
            <p:cNvSpPr>
              <a:spLocks noChangeArrowheads="1"/>
            </p:cNvSpPr>
            <p:nvPr/>
          </p:nvSpPr>
          <p:spPr bwMode="auto">
            <a:xfrm>
              <a:off x="12446000" y="5172075"/>
              <a:ext cx="241906" cy="574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id-ID" altLang="id-ID" sz="4400" b="0" i="0" u="none" strike="noStrike" cap="none" normalizeH="0" baseline="0" dirty="0">
                  <a:ln>
                    <a:noFill/>
                  </a:ln>
                  <a:solidFill>
                    <a:srgbClr val="E0C100"/>
                  </a:solidFill>
                  <a:effectLst/>
                  <a:latin typeface="+mn-lt"/>
                  <a:cs typeface="+mn-ea"/>
                  <a:sym typeface="+mn-lt"/>
                </a:rPr>
                <a:t>$</a:t>
              </a:r>
              <a:endParaRPr kumimoji="0" lang="id-ID" altLang="id-ID" sz="3600" b="0" i="0" u="none" strike="noStrike" cap="none" normalizeH="0" baseline="0" dirty="0">
                <a:ln>
                  <a:noFill/>
                </a:ln>
                <a:solidFill>
                  <a:schemeClr val="tx1"/>
                </a:solidFill>
                <a:effectLst/>
                <a:latin typeface="+mn-lt"/>
                <a:cs typeface="+mn-ea"/>
                <a:sym typeface="+mn-lt"/>
              </a:endParaRPr>
            </a:p>
          </p:txBody>
        </p:sp>
        <p:sp>
          <p:nvSpPr>
            <p:cNvPr id="14" name="Freeform 902"/>
            <p:cNvSpPr/>
            <p:nvPr/>
          </p:nvSpPr>
          <p:spPr bwMode="auto">
            <a:xfrm>
              <a:off x="10487025" y="4940300"/>
              <a:ext cx="539750" cy="892175"/>
            </a:xfrm>
            <a:custGeom>
              <a:avLst/>
              <a:gdLst>
                <a:gd name="T0" fmla="*/ 186 w 340"/>
                <a:gd name="T1" fmla="*/ 272 h 562"/>
                <a:gd name="T2" fmla="*/ 190 w 340"/>
                <a:gd name="T3" fmla="*/ 262 h 562"/>
                <a:gd name="T4" fmla="*/ 204 w 340"/>
                <a:gd name="T5" fmla="*/ 246 h 562"/>
                <a:gd name="T6" fmla="*/ 226 w 340"/>
                <a:gd name="T7" fmla="*/ 228 h 562"/>
                <a:gd name="T8" fmla="*/ 262 w 340"/>
                <a:gd name="T9" fmla="*/ 208 h 562"/>
                <a:gd name="T10" fmla="*/ 278 w 340"/>
                <a:gd name="T11" fmla="*/ 198 h 562"/>
                <a:gd name="T12" fmla="*/ 302 w 340"/>
                <a:gd name="T13" fmla="*/ 174 h 562"/>
                <a:gd name="T14" fmla="*/ 318 w 340"/>
                <a:gd name="T15" fmla="*/ 142 h 562"/>
                <a:gd name="T16" fmla="*/ 330 w 340"/>
                <a:gd name="T17" fmla="*/ 106 h 562"/>
                <a:gd name="T18" fmla="*/ 338 w 340"/>
                <a:gd name="T19" fmla="*/ 54 h 562"/>
                <a:gd name="T20" fmla="*/ 340 w 340"/>
                <a:gd name="T21" fmla="*/ 0 h 562"/>
                <a:gd name="T22" fmla="*/ 156 w 340"/>
                <a:gd name="T23" fmla="*/ 0 h 562"/>
                <a:gd name="T24" fmla="*/ 0 w 340"/>
                <a:gd name="T25" fmla="*/ 0 h 562"/>
                <a:gd name="T26" fmla="*/ 2 w 340"/>
                <a:gd name="T27" fmla="*/ 54 h 562"/>
                <a:gd name="T28" fmla="*/ 16 w 340"/>
                <a:gd name="T29" fmla="*/ 124 h 562"/>
                <a:gd name="T30" fmla="*/ 30 w 340"/>
                <a:gd name="T31" fmla="*/ 158 h 562"/>
                <a:gd name="T32" fmla="*/ 50 w 340"/>
                <a:gd name="T33" fmla="*/ 188 h 562"/>
                <a:gd name="T34" fmla="*/ 80 w 340"/>
                <a:gd name="T35" fmla="*/ 208 h 562"/>
                <a:gd name="T36" fmla="*/ 100 w 340"/>
                <a:gd name="T37" fmla="*/ 218 h 562"/>
                <a:gd name="T38" fmla="*/ 128 w 340"/>
                <a:gd name="T39" fmla="*/ 238 h 562"/>
                <a:gd name="T40" fmla="*/ 146 w 340"/>
                <a:gd name="T41" fmla="*/ 254 h 562"/>
                <a:gd name="T42" fmla="*/ 156 w 340"/>
                <a:gd name="T43" fmla="*/ 272 h 562"/>
                <a:gd name="T44" fmla="*/ 156 w 340"/>
                <a:gd name="T45" fmla="*/ 282 h 562"/>
                <a:gd name="T46" fmla="*/ 128 w 340"/>
                <a:gd name="T47" fmla="*/ 298 h 562"/>
                <a:gd name="T48" fmla="*/ 88 w 340"/>
                <a:gd name="T49" fmla="*/ 330 h 562"/>
                <a:gd name="T50" fmla="*/ 60 w 340"/>
                <a:gd name="T51" fmla="*/ 362 h 562"/>
                <a:gd name="T52" fmla="*/ 34 w 340"/>
                <a:gd name="T53" fmla="*/ 404 h 562"/>
                <a:gd name="T54" fmla="*/ 14 w 340"/>
                <a:gd name="T55" fmla="*/ 458 h 562"/>
                <a:gd name="T56" fmla="*/ 2 w 340"/>
                <a:gd name="T57" fmla="*/ 522 h 562"/>
                <a:gd name="T58" fmla="*/ 156 w 340"/>
                <a:gd name="T59" fmla="*/ 562 h 562"/>
                <a:gd name="T60" fmla="*/ 170 w 340"/>
                <a:gd name="T61" fmla="*/ 562 h 562"/>
                <a:gd name="T62" fmla="*/ 186 w 340"/>
                <a:gd name="T63" fmla="*/ 562 h 562"/>
                <a:gd name="T64" fmla="*/ 340 w 340"/>
                <a:gd name="T65" fmla="*/ 560 h 562"/>
                <a:gd name="T66" fmla="*/ 334 w 340"/>
                <a:gd name="T67" fmla="*/ 488 h 562"/>
                <a:gd name="T68" fmla="*/ 318 w 340"/>
                <a:gd name="T69" fmla="*/ 428 h 562"/>
                <a:gd name="T70" fmla="*/ 294 w 340"/>
                <a:gd name="T71" fmla="*/ 382 h 562"/>
                <a:gd name="T72" fmla="*/ 268 w 340"/>
                <a:gd name="T73" fmla="*/ 344 h 562"/>
                <a:gd name="T74" fmla="*/ 240 w 340"/>
                <a:gd name="T75" fmla="*/ 316 h 562"/>
                <a:gd name="T76" fmla="*/ 196 w 340"/>
                <a:gd name="T77" fmla="*/ 28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40" h="562">
                  <a:moveTo>
                    <a:pt x="186" y="282"/>
                  </a:moveTo>
                  <a:lnTo>
                    <a:pt x="186" y="272"/>
                  </a:lnTo>
                  <a:lnTo>
                    <a:pt x="186" y="272"/>
                  </a:lnTo>
                  <a:lnTo>
                    <a:pt x="190" y="262"/>
                  </a:lnTo>
                  <a:lnTo>
                    <a:pt x="196" y="254"/>
                  </a:lnTo>
                  <a:lnTo>
                    <a:pt x="204" y="246"/>
                  </a:lnTo>
                  <a:lnTo>
                    <a:pt x="214" y="238"/>
                  </a:lnTo>
                  <a:lnTo>
                    <a:pt x="226" y="228"/>
                  </a:lnTo>
                  <a:lnTo>
                    <a:pt x="242" y="218"/>
                  </a:lnTo>
                  <a:lnTo>
                    <a:pt x="262" y="208"/>
                  </a:lnTo>
                  <a:lnTo>
                    <a:pt x="262" y="208"/>
                  </a:lnTo>
                  <a:lnTo>
                    <a:pt x="278" y="198"/>
                  </a:lnTo>
                  <a:lnTo>
                    <a:pt x="290" y="188"/>
                  </a:lnTo>
                  <a:lnTo>
                    <a:pt x="302" y="174"/>
                  </a:lnTo>
                  <a:lnTo>
                    <a:pt x="312" y="158"/>
                  </a:lnTo>
                  <a:lnTo>
                    <a:pt x="318" y="142"/>
                  </a:lnTo>
                  <a:lnTo>
                    <a:pt x="326" y="124"/>
                  </a:lnTo>
                  <a:lnTo>
                    <a:pt x="330" y="106"/>
                  </a:lnTo>
                  <a:lnTo>
                    <a:pt x="334" y="88"/>
                  </a:lnTo>
                  <a:lnTo>
                    <a:pt x="338" y="54"/>
                  </a:lnTo>
                  <a:lnTo>
                    <a:pt x="340" y="26"/>
                  </a:lnTo>
                  <a:lnTo>
                    <a:pt x="340" y="0"/>
                  </a:lnTo>
                  <a:lnTo>
                    <a:pt x="186" y="0"/>
                  </a:lnTo>
                  <a:lnTo>
                    <a:pt x="156" y="0"/>
                  </a:lnTo>
                  <a:lnTo>
                    <a:pt x="0" y="0"/>
                  </a:lnTo>
                  <a:lnTo>
                    <a:pt x="0" y="0"/>
                  </a:lnTo>
                  <a:lnTo>
                    <a:pt x="0" y="26"/>
                  </a:lnTo>
                  <a:lnTo>
                    <a:pt x="2" y="54"/>
                  </a:lnTo>
                  <a:lnTo>
                    <a:pt x="8" y="88"/>
                  </a:lnTo>
                  <a:lnTo>
                    <a:pt x="16" y="124"/>
                  </a:lnTo>
                  <a:lnTo>
                    <a:pt x="22" y="142"/>
                  </a:lnTo>
                  <a:lnTo>
                    <a:pt x="30" y="158"/>
                  </a:lnTo>
                  <a:lnTo>
                    <a:pt x="40" y="174"/>
                  </a:lnTo>
                  <a:lnTo>
                    <a:pt x="50" y="188"/>
                  </a:lnTo>
                  <a:lnTo>
                    <a:pt x="64" y="198"/>
                  </a:lnTo>
                  <a:lnTo>
                    <a:pt x="80" y="208"/>
                  </a:lnTo>
                  <a:lnTo>
                    <a:pt x="80" y="208"/>
                  </a:lnTo>
                  <a:lnTo>
                    <a:pt x="100" y="218"/>
                  </a:lnTo>
                  <a:lnTo>
                    <a:pt x="116" y="228"/>
                  </a:lnTo>
                  <a:lnTo>
                    <a:pt x="128" y="238"/>
                  </a:lnTo>
                  <a:lnTo>
                    <a:pt x="138" y="246"/>
                  </a:lnTo>
                  <a:lnTo>
                    <a:pt x="146" y="254"/>
                  </a:lnTo>
                  <a:lnTo>
                    <a:pt x="150" y="262"/>
                  </a:lnTo>
                  <a:lnTo>
                    <a:pt x="156" y="272"/>
                  </a:lnTo>
                  <a:lnTo>
                    <a:pt x="156" y="282"/>
                  </a:lnTo>
                  <a:lnTo>
                    <a:pt x="156" y="282"/>
                  </a:lnTo>
                  <a:lnTo>
                    <a:pt x="146" y="286"/>
                  </a:lnTo>
                  <a:lnTo>
                    <a:pt x="128" y="298"/>
                  </a:lnTo>
                  <a:lnTo>
                    <a:pt x="102" y="316"/>
                  </a:lnTo>
                  <a:lnTo>
                    <a:pt x="88" y="330"/>
                  </a:lnTo>
                  <a:lnTo>
                    <a:pt x="74" y="344"/>
                  </a:lnTo>
                  <a:lnTo>
                    <a:pt x="60" y="362"/>
                  </a:lnTo>
                  <a:lnTo>
                    <a:pt x="48" y="382"/>
                  </a:lnTo>
                  <a:lnTo>
                    <a:pt x="34" y="404"/>
                  </a:lnTo>
                  <a:lnTo>
                    <a:pt x="24" y="428"/>
                  </a:lnTo>
                  <a:lnTo>
                    <a:pt x="14" y="458"/>
                  </a:lnTo>
                  <a:lnTo>
                    <a:pt x="6" y="488"/>
                  </a:lnTo>
                  <a:lnTo>
                    <a:pt x="2" y="522"/>
                  </a:lnTo>
                  <a:lnTo>
                    <a:pt x="0" y="560"/>
                  </a:lnTo>
                  <a:lnTo>
                    <a:pt x="156" y="562"/>
                  </a:lnTo>
                  <a:lnTo>
                    <a:pt x="156" y="562"/>
                  </a:lnTo>
                  <a:lnTo>
                    <a:pt x="170" y="562"/>
                  </a:lnTo>
                  <a:lnTo>
                    <a:pt x="186" y="562"/>
                  </a:lnTo>
                  <a:lnTo>
                    <a:pt x="186" y="562"/>
                  </a:lnTo>
                  <a:lnTo>
                    <a:pt x="340" y="560"/>
                  </a:lnTo>
                  <a:lnTo>
                    <a:pt x="340" y="560"/>
                  </a:lnTo>
                  <a:lnTo>
                    <a:pt x="340" y="522"/>
                  </a:lnTo>
                  <a:lnTo>
                    <a:pt x="334" y="488"/>
                  </a:lnTo>
                  <a:lnTo>
                    <a:pt x="328" y="458"/>
                  </a:lnTo>
                  <a:lnTo>
                    <a:pt x="318" y="428"/>
                  </a:lnTo>
                  <a:lnTo>
                    <a:pt x="306" y="404"/>
                  </a:lnTo>
                  <a:lnTo>
                    <a:pt x="294" y="382"/>
                  </a:lnTo>
                  <a:lnTo>
                    <a:pt x="280" y="362"/>
                  </a:lnTo>
                  <a:lnTo>
                    <a:pt x="268" y="344"/>
                  </a:lnTo>
                  <a:lnTo>
                    <a:pt x="254" y="330"/>
                  </a:lnTo>
                  <a:lnTo>
                    <a:pt x="240" y="316"/>
                  </a:lnTo>
                  <a:lnTo>
                    <a:pt x="214" y="298"/>
                  </a:lnTo>
                  <a:lnTo>
                    <a:pt x="196" y="286"/>
                  </a:lnTo>
                  <a:lnTo>
                    <a:pt x="186" y="28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 name="Freeform 903"/>
            <p:cNvSpPr/>
            <p:nvPr/>
          </p:nvSpPr>
          <p:spPr bwMode="auto">
            <a:xfrm>
              <a:off x="10487025" y="4940300"/>
              <a:ext cx="539750" cy="892175"/>
            </a:xfrm>
            <a:custGeom>
              <a:avLst/>
              <a:gdLst>
                <a:gd name="T0" fmla="*/ 186 w 340"/>
                <a:gd name="T1" fmla="*/ 272 h 562"/>
                <a:gd name="T2" fmla="*/ 190 w 340"/>
                <a:gd name="T3" fmla="*/ 262 h 562"/>
                <a:gd name="T4" fmla="*/ 204 w 340"/>
                <a:gd name="T5" fmla="*/ 246 h 562"/>
                <a:gd name="T6" fmla="*/ 226 w 340"/>
                <a:gd name="T7" fmla="*/ 228 h 562"/>
                <a:gd name="T8" fmla="*/ 262 w 340"/>
                <a:gd name="T9" fmla="*/ 208 h 562"/>
                <a:gd name="T10" fmla="*/ 278 w 340"/>
                <a:gd name="T11" fmla="*/ 198 h 562"/>
                <a:gd name="T12" fmla="*/ 302 w 340"/>
                <a:gd name="T13" fmla="*/ 174 h 562"/>
                <a:gd name="T14" fmla="*/ 318 w 340"/>
                <a:gd name="T15" fmla="*/ 142 h 562"/>
                <a:gd name="T16" fmla="*/ 330 w 340"/>
                <a:gd name="T17" fmla="*/ 106 h 562"/>
                <a:gd name="T18" fmla="*/ 338 w 340"/>
                <a:gd name="T19" fmla="*/ 54 h 562"/>
                <a:gd name="T20" fmla="*/ 340 w 340"/>
                <a:gd name="T21" fmla="*/ 0 h 562"/>
                <a:gd name="T22" fmla="*/ 156 w 340"/>
                <a:gd name="T23" fmla="*/ 0 h 562"/>
                <a:gd name="T24" fmla="*/ 0 w 340"/>
                <a:gd name="T25" fmla="*/ 0 h 562"/>
                <a:gd name="T26" fmla="*/ 2 w 340"/>
                <a:gd name="T27" fmla="*/ 54 h 562"/>
                <a:gd name="T28" fmla="*/ 16 w 340"/>
                <a:gd name="T29" fmla="*/ 124 h 562"/>
                <a:gd name="T30" fmla="*/ 30 w 340"/>
                <a:gd name="T31" fmla="*/ 158 h 562"/>
                <a:gd name="T32" fmla="*/ 50 w 340"/>
                <a:gd name="T33" fmla="*/ 188 h 562"/>
                <a:gd name="T34" fmla="*/ 80 w 340"/>
                <a:gd name="T35" fmla="*/ 208 h 562"/>
                <a:gd name="T36" fmla="*/ 100 w 340"/>
                <a:gd name="T37" fmla="*/ 218 h 562"/>
                <a:gd name="T38" fmla="*/ 128 w 340"/>
                <a:gd name="T39" fmla="*/ 238 h 562"/>
                <a:gd name="T40" fmla="*/ 146 w 340"/>
                <a:gd name="T41" fmla="*/ 254 h 562"/>
                <a:gd name="T42" fmla="*/ 156 w 340"/>
                <a:gd name="T43" fmla="*/ 272 h 562"/>
                <a:gd name="T44" fmla="*/ 156 w 340"/>
                <a:gd name="T45" fmla="*/ 282 h 562"/>
                <a:gd name="T46" fmla="*/ 128 w 340"/>
                <a:gd name="T47" fmla="*/ 298 h 562"/>
                <a:gd name="T48" fmla="*/ 88 w 340"/>
                <a:gd name="T49" fmla="*/ 330 h 562"/>
                <a:gd name="T50" fmla="*/ 60 w 340"/>
                <a:gd name="T51" fmla="*/ 362 h 562"/>
                <a:gd name="T52" fmla="*/ 34 w 340"/>
                <a:gd name="T53" fmla="*/ 404 h 562"/>
                <a:gd name="T54" fmla="*/ 14 w 340"/>
                <a:gd name="T55" fmla="*/ 458 h 562"/>
                <a:gd name="T56" fmla="*/ 2 w 340"/>
                <a:gd name="T57" fmla="*/ 522 h 562"/>
                <a:gd name="T58" fmla="*/ 156 w 340"/>
                <a:gd name="T59" fmla="*/ 562 h 562"/>
                <a:gd name="T60" fmla="*/ 170 w 340"/>
                <a:gd name="T61" fmla="*/ 562 h 562"/>
                <a:gd name="T62" fmla="*/ 186 w 340"/>
                <a:gd name="T63" fmla="*/ 562 h 562"/>
                <a:gd name="T64" fmla="*/ 340 w 340"/>
                <a:gd name="T65" fmla="*/ 560 h 562"/>
                <a:gd name="T66" fmla="*/ 334 w 340"/>
                <a:gd name="T67" fmla="*/ 488 h 562"/>
                <a:gd name="T68" fmla="*/ 318 w 340"/>
                <a:gd name="T69" fmla="*/ 428 h 562"/>
                <a:gd name="T70" fmla="*/ 294 w 340"/>
                <a:gd name="T71" fmla="*/ 382 h 562"/>
                <a:gd name="T72" fmla="*/ 268 w 340"/>
                <a:gd name="T73" fmla="*/ 344 h 562"/>
                <a:gd name="T74" fmla="*/ 240 w 340"/>
                <a:gd name="T75" fmla="*/ 316 h 562"/>
                <a:gd name="T76" fmla="*/ 196 w 340"/>
                <a:gd name="T77" fmla="*/ 28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40" h="562">
                  <a:moveTo>
                    <a:pt x="186" y="282"/>
                  </a:moveTo>
                  <a:lnTo>
                    <a:pt x="186" y="272"/>
                  </a:lnTo>
                  <a:lnTo>
                    <a:pt x="186" y="272"/>
                  </a:lnTo>
                  <a:lnTo>
                    <a:pt x="190" y="262"/>
                  </a:lnTo>
                  <a:lnTo>
                    <a:pt x="196" y="254"/>
                  </a:lnTo>
                  <a:lnTo>
                    <a:pt x="204" y="246"/>
                  </a:lnTo>
                  <a:lnTo>
                    <a:pt x="214" y="238"/>
                  </a:lnTo>
                  <a:lnTo>
                    <a:pt x="226" y="228"/>
                  </a:lnTo>
                  <a:lnTo>
                    <a:pt x="242" y="218"/>
                  </a:lnTo>
                  <a:lnTo>
                    <a:pt x="262" y="208"/>
                  </a:lnTo>
                  <a:lnTo>
                    <a:pt x="262" y="208"/>
                  </a:lnTo>
                  <a:lnTo>
                    <a:pt x="278" y="198"/>
                  </a:lnTo>
                  <a:lnTo>
                    <a:pt x="290" y="188"/>
                  </a:lnTo>
                  <a:lnTo>
                    <a:pt x="302" y="174"/>
                  </a:lnTo>
                  <a:lnTo>
                    <a:pt x="312" y="158"/>
                  </a:lnTo>
                  <a:lnTo>
                    <a:pt x="318" y="142"/>
                  </a:lnTo>
                  <a:lnTo>
                    <a:pt x="326" y="124"/>
                  </a:lnTo>
                  <a:lnTo>
                    <a:pt x="330" y="106"/>
                  </a:lnTo>
                  <a:lnTo>
                    <a:pt x="334" y="88"/>
                  </a:lnTo>
                  <a:lnTo>
                    <a:pt x="338" y="54"/>
                  </a:lnTo>
                  <a:lnTo>
                    <a:pt x="340" y="26"/>
                  </a:lnTo>
                  <a:lnTo>
                    <a:pt x="340" y="0"/>
                  </a:lnTo>
                  <a:lnTo>
                    <a:pt x="186" y="0"/>
                  </a:lnTo>
                  <a:lnTo>
                    <a:pt x="156" y="0"/>
                  </a:lnTo>
                  <a:lnTo>
                    <a:pt x="0" y="0"/>
                  </a:lnTo>
                  <a:lnTo>
                    <a:pt x="0" y="0"/>
                  </a:lnTo>
                  <a:lnTo>
                    <a:pt x="0" y="26"/>
                  </a:lnTo>
                  <a:lnTo>
                    <a:pt x="2" y="54"/>
                  </a:lnTo>
                  <a:lnTo>
                    <a:pt x="8" y="88"/>
                  </a:lnTo>
                  <a:lnTo>
                    <a:pt x="16" y="124"/>
                  </a:lnTo>
                  <a:lnTo>
                    <a:pt x="22" y="142"/>
                  </a:lnTo>
                  <a:lnTo>
                    <a:pt x="30" y="158"/>
                  </a:lnTo>
                  <a:lnTo>
                    <a:pt x="40" y="174"/>
                  </a:lnTo>
                  <a:lnTo>
                    <a:pt x="50" y="188"/>
                  </a:lnTo>
                  <a:lnTo>
                    <a:pt x="64" y="198"/>
                  </a:lnTo>
                  <a:lnTo>
                    <a:pt x="80" y="208"/>
                  </a:lnTo>
                  <a:lnTo>
                    <a:pt x="80" y="208"/>
                  </a:lnTo>
                  <a:lnTo>
                    <a:pt x="100" y="218"/>
                  </a:lnTo>
                  <a:lnTo>
                    <a:pt x="116" y="228"/>
                  </a:lnTo>
                  <a:lnTo>
                    <a:pt x="128" y="238"/>
                  </a:lnTo>
                  <a:lnTo>
                    <a:pt x="138" y="246"/>
                  </a:lnTo>
                  <a:lnTo>
                    <a:pt x="146" y="254"/>
                  </a:lnTo>
                  <a:lnTo>
                    <a:pt x="150" y="262"/>
                  </a:lnTo>
                  <a:lnTo>
                    <a:pt x="156" y="272"/>
                  </a:lnTo>
                  <a:lnTo>
                    <a:pt x="156" y="282"/>
                  </a:lnTo>
                  <a:lnTo>
                    <a:pt x="156" y="282"/>
                  </a:lnTo>
                  <a:lnTo>
                    <a:pt x="146" y="286"/>
                  </a:lnTo>
                  <a:lnTo>
                    <a:pt x="128" y="298"/>
                  </a:lnTo>
                  <a:lnTo>
                    <a:pt x="102" y="316"/>
                  </a:lnTo>
                  <a:lnTo>
                    <a:pt x="88" y="330"/>
                  </a:lnTo>
                  <a:lnTo>
                    <a:pt x="74" y="344"/>
                  </a:lnTo>
                  <a:lnTo>
                    <a:pt x="60" y="362"/>
                  </a:lnTo>
                  <a:lnTo>
                    <a:pt x="48" y="382"/>
                  </a:lnTo>
                  <a:lnTo>
                    <a:pt x="34" y="404"/>
                  </a:lnTo>
                  <a:lnTo>
                    <a:pt x="24" y="428"/>
                  </a:lnTo>
                  <a:lnTo>
                    <a:pt x="14" y="458"/>
                  </a:lnTo>
                  <a:lnTo>
                    <a:pt x="6" y="488"/>
                  </a:lnTo>
                  <a:lnTo>
                    <a:pt x="2" y="522"/>
                  </a:lnTo>
                  <a:lnTo>
                    <a:pt x="0" y="560"/>
                  </a:lnTo>
                  <a:lnTo>
                    <a:pt x="156" y="562"/>
                  </a:lnTo>
                  <a:lnTo>
                    <a:pt x="156" y="562"/>
                  </a:lnTo>
                  <a:lnTo>
                    <a:pt x="170" y="562"/>
                  </a:lnTo>
                  <a:lnTo>
                    <a:pt x="186" y="562"/>
                  </a:lnTo>
                  <a:lnTo>
                    <a:pt x="186" y="562"/>
                  </a:lnTo>
                  <a:lnTo>
                    <a:pt x="340" y="560"/>
                  </a:lnTo>
                  <a:lnTo>
                    <a:pt x="340" y="560"/>
                  </a:lnTo>
                  <a:lnTo>
                    <a:pt x="340" y="522"/>
                  </a:lnTo>
                  <a:lnTo>
                    <a:pt x="334" y="488"/>
                  </a:lnTo>
                  <a:lnTo>
                    <a:pt x="328" y="458"/>
                  </a:lnTo>
                  <a:lnTo>
                    <a:pt x="318" y="428"/>
                  </a:lnTo>
                  <a:lnTo>
                    <a:pt x="306" y="404"/>
                  </a:lnTo>
                  <a:lnTo>
                    <a:pt x="294" y="382"/>
                  </a:lnTo>
                  <a:lnTo>
                    <a:pt x="280" y="362"/>
                  </a:lnTo>
                  <a:lnTo>
                    <a:pt x="268" y="344"/>
                  </a:lnTo>
                  <a:lnTo>
                    <a:pt x="254" y="330"/>
                  </a:lnTo>
                  <a:lnTo>
                    <a:pt x="240" y="316"/>
                  </a:lnTo>
                  <a:lnTo>
                    <a:pt x="214" y="298"/>
                  </a:lnTo>
                  <a:lnTo>
                    <a:pt x="196" y="286"/>
                  </a:lnTo>
                  <a:lnTo>
                    <a:pt x="186"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6" name="Freeform 904"/>
            <p:cNvSpPr/>
            <p:nvPr/>
          </p:nvSpPr>
          <p:spPr bwMode="auto">
            <a:xfrm>
              <a:off x="10515600" y="5203825"/>
              <a:ext cx="485775" cy="609600"/>
            </a:xfrm>
            <a:custGeom>
              <a:avLst/>
              <a:gdLst>
                <a:gd name="T0" fmla="*/ 166 w 306"/>
                <a:gd name="T1" fmla="*/ 310 h 384"/>
                <a:gd name="T2" fmla="*/ 166 w 306"/>
                <a:gd name="T3" fmla="*/ 96 h 384"/>
                <a:gd name="T4" fmla="*/ 166 w 306"/>
                <a:gd name="T5" fmla="*/ 96 h 384"/>
                <a:gd name="T6" fmla="*/ 170 w 306"/>
                <a:gd name="T7" fmla="*/ 86 h 384"/>
                <a:gd name="T8" fmla="*/ 182 w 306"/>
                <a:gd name="T9" fmla="*/ 74 h 384"/>
                <a:gd name="T10" fmla="*/ 190 w 306"/>
                <a:gd name="T11" fmla="*/ 66 h 384"/>
                <a:gd name="T12" fmla="*/ 202 w 306"/>
                <a:gd name="T13" fmla="*/ 58 h 384"/>
                <a:gd name="T14" fmla="*/ 216 w 306"/>
                <a:gd name="T15" fmla="*/ 48 h 384"/>
                <a:gd name="T16" fmla="*/ 234 w 306"/>
                <a:gd name="T17" fmla="*/ 40 h 384"/>
                <a:gd name="T18" fmla="*/ 234 w 306"/>
                <a:gd name="T19" fmla="*/ 40 h 384"/>
                <a:gd name="T20" fmla="*/ 248 w 306"/>
                <a:gd name="T21" fmla="*/ 32 h 384"/>
                <a:gd name="T22" fmla="*/ 258 w 306"/>
                <a:gd name="T23" fmla="*/ 22 h 384"/>
                <a:gd name="T24" fmla="*/ 266 w 306"/>
                <a:gd name="T25" fmla="*/ 12 h 384"/>
                <a:gd name="T26" fmla="*/ 276 w 306"/>
                <a:gd name="T27" fmla="*/ 0 h 384"/>
                <a:gd name="T28" fmla="*/ 30 w 306"/>
                <a:gd name="T29" fmla="*/ 0 h 384"/>
                <a:gd name="T30" fmla="*/ 30 w 306"/>
                <a:gd name="T31" fmla="*/ 0 h 384"/>
                <a:gd name="T32" fmla="*/ 38 w 306"/>
                <a:gd name="T33" fmla="*/ 12 h 384"/>
                <a:gd name="T34" fmla="*/ 48 w 306"/>
                <a:gd name="T35" fmla="*/ 22 h 384"/>
                <a:gd name="T36" fmla="*/ 58 w 306"/>
                <a:gd name="T37" fmla="*/ 32 h 384"/>
                <a:gd name="T38" fmla="*/ 70 w 306"/>
                <a:gd name="T39" fmla="*/ 40 h 384"/>
                <a:gd name="T40" fmla="*/ 70 w 306"/>
                <a:gd name="T41" fmla="*/ 40 h 384"/>
                <a:gd name="T42" fmla="*/ 88 w 306"/>
                <a:gd name="T43" fmla="*/ 48 h 384"/>
                <a:gd name="T44" fmla="*/ 104 w 306"/>
                <a:gd name="T45" fmla="*/ 58 h 384"/>
                <a:gd name="T46" fmla="*/ 114 w 306"/>
                <a:gd name="T47" fmla="*/ 66 h 384"/>
                <a:gd name="T48" fmla="*/ 124 w 306"/>
                <a:gd name="T49" fmla="*/ 74 h 384"/>
                <a:gd name="T50" fmla="*/ 134 w 306"/>
                <a:gd name="T51" fmla="*/ 86 h 384"/>
                <a:gd name="T52" fmla="*/ 140 w 306"/>
                <a:gd name="T53" fmla="*/ 96 h 384"/>
                <a:gd name="T54" fmla="*/ 140 w 306"/>
                <a:gd name="T55" fmla="*/ 310 h 384"/>
                <a:gd name="T56" fmla="*/ 140 w 306"/>
                <a:gd name="T57" fmla="*/ 310 h 384"/>
                <a:gd name="T58" fmla="*/ 114 w 306"/>
                <a:gd name="T59" fmla="*/ 312 h 384"/>
                <a:gd name="T60" fmla="*/ 92 w 306"/>
                <a:gd name="T61" fmla="*/ 316 h 384"/>
                <a:gd name="T62" fmla="*/ 66 w 306"/>
                <a:gd name="T63" fmla="*/ 320 h 384"/>
                <a:gd name="T64" fmla="*/ 42 w 306"/>
                <a:gd name="T65" fmla="*/ 328 h 384"/>
                <a:gd name="T66" fmla="*/ 30 w 306"/>
                <a:gd name="T67" fmla="*/ 334 h 384"/>
                <a:gd name="T68" fmla="*/ 20 w 306"/>
                <a:gd name="T69" fmla="*/ 342 h 384"/>
                <a:gd name="T70" fmla="*/ 12 w 306"/>
                <a:gd name="T71" fmla="*/ 350 h 384"/>
                <a:gd name="T72" fmla="*/ 6 w 306"/>
                <a:gd name="T73" fmla="*/ 360 h 384"/>
                <a:gd name="T74" fmla="*/ 2 w 306"/>
                <a:gd name="T75" fmla="*/ 372 h 384"/>
                <a:gd name="T76" fmla="*/ 0 w 306"/>
                <a:gd name="T77" fmla="*/ 384 h 384"/>
                <a:gd name="T78" fmla="*/ 306 w 306"/>
                <a:gd name="T79" fmla="*/ 384 h 384"/>
                <a:gd name="T80" fmla="*/ 306 w 306"/>
                <a:gd name="T81" fmla="*/ 384 h 384"/>
                <a:gd name="T82" fmla="*/ 304 w 306"/>
                <a:gd name="T83" fmla="*/ 372 h 384"/>
                <a:gd name="T84" fmla="*/ 300 w 306"/>
                <a:gd name="T85" fmla="*/ 360 h 384"/>
                <a:gd name="T86" fmla="*/ 294 w 306"/>
                <a:gd name="T87" fmla="*/ 352 h 384"/>
                <a:gd name="T88" fmla="*/ 284 w 306"/>
                <a:gd name="T89" fmla="*/ 344 h 384"/>
                <a:gd name="T90" fmla="*/ 274 w 306"/>
                <a:gd name="T91" fmla="*/ 336 h 384"/>
                <a:gd name="T92" fmla="*/ 264 w 306"/>
                <a:gd name="T93" fmla="*/ 330 h 384"/>
                <a:gd name="T94" fmla="*/ 240 w 306"/>
                <a:gd name="T95" fmla="*/ 322 h 384"/>
                <a:gd name="T96" fmla="*/ 214 w 306"/>
                <a:gd name="T97" fmla="*/ 316 h 384"/>
                <a:gd name="T98" fmla="*/ 192 w 306"/>
                <a:gd name="T99" fmla="*/ 312 h 384"/>
                <a:gd name="T100" fmla="*/ 166 w 306"/>
                <a:gd name="T101" fmla="*/ 31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6" h="384">
                  <a:moveTo>
                    <a:pt x="166" y="310"/>
                  </a:moveTo>
                  <a:lnTo>
                    <a:pt x="166" y="96"/>
                  </a:lnTo>
                  <a:lnTo>
                    <a:pt x="166" y="96"/>
                  </a:lnTo>
                  <a:lnTo>
                    <a:pt x="170" y="86"/>
                  </a:lnTo>
                  <a:lnTo>
                    <a:pt x="182" y="74"/>
                  </a:lnTo>
                  <a:lnTo>
                    <a:pt x="190" y="66"/>
                  </a:lnTo>
                  <a:lnTo>
                    <a:pt x="202" y="58"/>
                  </a:lnTo>
                  <a:lnTo>
                    <a:pt x="216" y="48"/>
                  </a:lnTo>
                  <a:lnTo>
                    <a:pt x="234" y="40"/>
                  </a:lnTo>
                  <a:lnTo>
                    <a:pt x="234" y="40"/>
                  </a:lnTo>
                  <a:lnTo>
                    <a:pt x="248" y="32"/>
                  </a:lnTo>
                  <a:lnTo>
                    <a:pt x="258" y="22"/>
                  </a:lnTo>
                  <a:lnTo>
                    <a:pt x="266" y="12"/>
                  </a:lnTo>
                  <a:lnTo>
                    <a:pt x="276" y="0"/>
                  </a:lnTo>
                  <a:lnTo>
                    <a:pt x="30" y="0"/>
                  </a:lnTo>
                  <a:lnTo>
                    <a:pt x="30" y="0"/>
                  </a:lnTo>
                  <a:lnTo>
                    <a:pt x="38" y="12"/>
                  </a:lnTo>
                  <a:lnTo>
                    <a:pt x="48" y="22"/>
                  </a:lnTo>
                  <a:lnTo>
                    <a:pt x="58" y="32"/>
                  </a:lnTo>
                  <a:lnTo>
                    <a:pt x="70" y="40"/>
                  </a:lnTo>
                  <a:lnTo>
                    <a:pt x="70" y="40"/>
                  </a:lnTo>
                  <a:lnTo>
                    <a:pt x="88" y="48"/>
                  </a:lnTo>
                  <a:lnTo>
                    <a:pt x="104" y="58"/>
                  </a:lnTo>
                  <a:lnTo>
                    <a:pt x="114" y="66"/>
                  </a:lnTo>
                  <a:lnTo>
                    <a:pt x="124" y="74"/>
                  </a:lnTo>
                  <a:lnTo>
                    <a:pt x="134" y="86"/>
                  </a:lnTo>
                  <a:lnTo>
                    <a:pt x="140" y="96"/>
                  </a:lnTo>
                  <a:lnTo>
                    <a:pt x="140" y="310"/>
                  </a:lnTo>
                  <a:lnTo>
                    <a:pt x="140" y="310"/>
                  </a:lnTo>
                  <a:lnTo>
                    <a:pt x="114" y="312"/>
                  </a:lnTo>
                  <a:lnTo>
                    <a:pt x="92" y="316"/>
                  </a:lnTo>
                  <a:lnTo>
                    <a:pt x="66" y="320"/>
                  </a:lnTo>
                  <a:lnTo>
                    <a:pt x="42" y="328"/>
                  </a:lnTo>
                  <a:lnTo>
                    <a:pt x="30" y="334"/>
                  </a:lnTo>
                  <a:lnTo>
                    <a:pt x="20" y="342"/>
                  </a:lnTo>
                  <a:lnTo>
                    <a:pt x="12" y="350"/>
                  </a:lnTo>
                  <a:lnTo>
                    <a:pt x="6" y="360"/>
                  </a:lnTo>
                  <a:lnTo>
                    <a:pt x="2" y="372"/>
                  </a:lnTo>
                  <a:lnTo>
                    <a:pt x="0" y="384"/>
                  </a:lnTo>
                  <a:lnTo>
                    <a:pt x="306" y="384"/>
                  </a:lnTo>
                  <a:lnTo>
                    <a:pt x="306" y="384"/>
                  </a:lnTo>
                  <a:lnTo>
                    <a:pt x="304" y="372"/>
                  </a:lnTo>
                  <a:lnTo>
                    <a:pt x="300" y="360"/>
                  </a:lnTo>
                  <a:lnTo>
                    <a:pt x="294" y="352"/>
                  </a:lnTo>
                  <a:lnTo>
                    <a:pt x="284" y="344"/>
                  </a:lnTo>
                  <a:lnTo>
                    <a:pt x="274" y="336"/>
                  </a:lnTo>
                  <a:lnTo>
                    <a:pt x="264" y="330"/>
                  </a:lnTo>
                  <a:lnTo>
                    <a:pt x="240" y="322"/>
                  </a:lnTo>
                  <a:lnTo>
                    <a:pt x="214" y="316"/>
                  </a:lnTo>
                  <a:lnTo>
                    <a:pt x="192" y="312"/>
                  </a:lnTo>
                  <a:lnTo>
                    <a:pt x="166" y="310"/>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7" name="Freeform 905"/>
            <p:cNvSpPr/>
            <p:nvPr/>
          </p:nvSpPr>
          <p:spPr bwMode="auto">
            <a:xfrm>
              <a:off x="10515600" y="5203825"/>
              <a:ext cx="485775" cy="609600"/>
            </a:xfrm>
            <a:custGeom>
              <a:avLst/>
              <a:gdLst>
                <a:gd name="T0" fmla="*/ 166 w 306"/>
                <a:gd name="T1" fmla="*/ 310 h 384"/>
                <a:gd name="T2" fmla="*/ 166 w 306"/>
                <a:gd name="T3" fmla="*/ 96 h 384"/>
                <a:gd name="T4" fmla="*/ 166 w 306"/>
                <a:gd name="T5" fmla="*/ 96 h 384"/>
                <a:gd name="T6" fmla="*/ 170 w 306"/>
                <a:gd name="T7" fmla="*/ 86 h 384"/>
                <a:gd name="T8" fmla="*/ 182 w 306"/>
                <a:gd name="T9" fmla="*/ 74 h 384"/>
                <a:gd name="T10" fmla="*/ 190 w 306"/>
                <a:gd name="T11" fmla="*/ 66 h 384"/>
                <a:gd name="T12" fmla="*/ 202 w 306"/>
                <a:gd name="T13" fmla="*/ 58 h 384"/>
                <a:gd name="T14" fmla="*/ 216 w 306"/>
                <a:gd name="T15" fmla="*/ 48 h 384"/>
                <a:gd name="T16" fmla="*/ 234 w 306"/>
                <a:gd name="T17" fmla="*/ 40 h 384"/>
                <a:gd name="T18" fmla="*/ 234 w 306"/>
                <a:gd name="T19" fmla="*/ 40 h 384"/>
                <a:gd name="T20" fmla="*/ 248 w 306"/>
                <a:gd name="T21" fmla="*/ 32 h 384"/>
                <a:gd name="T22" fmla="*/ 258 w 306"/>
                <a:gd name="T23" fmla="*/ 22 h 384"/>
                <a:gd name="T24" fmla="*/ 266 w 306"/>
                <a:gd name="T25" fmla="*/ 12 h 384"/>
                <a:gd name="T26" fmla="*/ 276 w 306"/>
                <a:gd name="T27" fmla="*/ 0 h 384"/>
                <a:gd name="T28" fmla="*/ 30 w 306"/>
                <a:gd name="T29" fmla="*/ 0 h 384"/>
                <a:gd name="T30" fmla="*/ 30 w 306"/>
                <a:gd name="T31" fmla="*/ 0 h 384"/>
                <a:gd name="T32" fmla="*/ 38 w 306"/>
                <a:gd name="T33" fmla="*/ 12 h 384"/>
                <a:gd name="T34" fmla="*/ 48 w 306"/>
                <a:gd name="T35" fmla="*/ 22 h 384"/>
                <a:gd name="T36" fmla="*/ 58 w 306"/>
                <a:gd name="T37" fmla="*/ 32 h 384"/>
                <a:gd name="T38" fmla="*/ 70 w 306"/>
                <a:gd name="T39" fmla="*/ 40 h 384"/>
                <a:gd name="T40" fmla="*/ 70 w 306"/>
                <a:gd name="T41" fmla="*/ 40 h 384"/>
                <a:gd name="T42" fmla="*/ 88 w 306"/>
                <a:gd name="T43" fmla="*/ 48 h 384"/>
                <a:gd name="T44" fmla="*/ 104 w 306"/>
                <a:gd name="T45" fmla="*/ 58 h 384"/>
                <a:gd name="T46" fmla="*/ 114 w 306"/>
                <a:gd name="T47" fmla="*/ 66 h 384"/>
                <a:gd name="T48" fmla="*/ 124 w 306"/>
                <a:gd name="T49" fmla="*/ 74 h 384"/>
                <a:gd name="T50" fmla="*/ 134 w 306"/>
                <a:gd name="T51" fmla="*/ 86 h 384"/>
                <a:gd name="T52" fmla="*/ 140 w 306"/>
                <a:gd name="T53" fmla="*/ 96 h 384"/>
                <a:gd name="T54" fmla="*/ 140 w 306"/>
                <a:gd name="T55" fmla="*/ 310 h 384"/>
                <a:gd name="T56" fmla="*/ 140 w 306"/>
                <a:gd name="T57" fmla="*/ 310 h 384"/>
                <a:gd name="T58" fmla="*/ 114 w 306"/>
                <a:gd name="T59" fmla="*/ 312 h 384"/>
                <a:gd name="T60" fmla="*/ 92 w 306"/>
                <a:gd name="T61" fmla="*/ 316 h 384"/>
                <a:gd name="T62" fmla="*/ 66 w 306"/>
                <a:gd name="T63" fmla="*/ 320 h 384"/>
                <a:gd name="T64" fmla="*/ 42 w 306"/>
                <a:gd name="T65" fmla="*/ 328 h 384"/>
                <a:gd name="T66" fmla="*/ 30 w 306"/>
                <a:gd name="T67" fmla="*/ 334 h 384"/>
                <a:gd name="T68" fmla="*/ 20 w 306"/>
                <a:gd name="T69" fmla="*/ 342 h 384"/>
                <a:gd name="T70" fmla="*/ 12 w 306"/>
                <a:gd name="T71" fmla="*/ 350 h 384"/>
                <a:gd name="T72" fmla="*/ 6 w 306"/>
                <a:gd name="T73" fmla="*/ 360 h 384"/>
                <a:gd name="T74" fmla="*/ 2 w 306"/>
                <a:gd name="T75" fmla="*/ 372 h 384"/>
                <a:gd name="T76" fmla="*/ 0 w 306"/>
                <a:gd name="T77" fmla="*/ 384 h 384"/>
                <a:gd name="T78" fmla="*/ 306 w 306"/>
                <a:gd name="T79" fmla="*/ 384 h 384"/>
                <a:gd name="T80" fmla="*/ 306 w 306"/>
                <a:gd name="T81" fmla="*/ 384 h 384"/>
                <a:gd name="T82" fmla="*/ 304 w 306"/>
                <a:gd name="T83" fmla="*/ 372 h 384"/>
                <a:gd name="T84" fmla="*/ 300 w 306"/>
                <a:gd name="T85" fmla="*/ 360 h 384"/>
                <a:gd name="T86" fmla="*/ 294 w 306"/>
                <a:gd name="T87" fmla="*/ 352 h 384"/>
                <a:gd name="T88" fmla="*/ 284 w 306"/>
                <a:gd name="T89" fmla="*/ 344 h 384"/>
                <a:gd name="T90" fmla="*/ 274 w 306"/>
                <a:gd name="T91" fmla="*/ 336 h 384"/>
                <a:gd name="T92" fmla="*/ 264 w 306"/>
                <a:gd name="T93" fmla="*/ 330 h 384"/>
                <a:gd name="T94" fmla="*/ 240 w 306"/>
                <a:gd name="T95" fmla="*/ 322 h 384"/>
                <a:gd name="T96" fmla="*/ 214 w 306"/>
                <a:gd name="T97" fmla="*/ 316 h 384"/>
                <a:gd name="T98" fmla="*/ 192 w 306"/>
                <a:gd name="T99" fmla="*/ 312 h 384"/>
                <a:gd name="T100" fmla="*/ 166 w 306"/>
                <a:gd name="T101" fmla="*/ 31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6" h="384">
                  <a:moveTo>
                    <a:pt x="166" y="310"/>
                  </a:moveTo>
                  <a:lnTo>
                    <a:pt x="166" y="96"/>
                  </a:lnTo>
                  <a:lnTo>
                    <a:pt x="166" y="96"/>
                  </a:lnTo>
                  <a:lnTo>
                    <a:pt x="170" y="86"/>
                  </a:lnTo>
                  <a:lnTo>
                    <a:pt x="182" y="74"/>
                  </a:lnTo>
                  <a:lnTo>
                    <a:pt x="190" y="66"/>
                  </a:lnTo>
                  <a:lnTo>
                    <a:pt x="202" y="58"/>
                  </a:lnTo>
                  <a:lnTo>
                    <a:pt x="216" y="48"/>
                  </a:lnTo>
                  <a:lnTo>
                    <a:pt x="234" y="40"/>
                  </a:lnTo>
                  <a:lnTo>
                    <a:pt x="234" y="40"/>
                  </a:lnTo>
                  <a:lnTo>
                    <a:pt x="248" y="32"/>
                  </a:lnTo>
                  <a:lnTo>
                    <a:pt x="258" y="22"/>
                  </a:lnTo>
                  <a:lnTo>
                    <a:pt x="266" y="12"/>
                  </a:lnTo>
                  <a:lnTo>
                    <a:pt x="276" y="0"/>
                  </a:lnTo>
                  <a:lnTo>
                    <a:pt x="30" y="0"/>
                  </a:lnTo>
                  <a:lnTo>
                    <a:pt x="30" y="0"/>
                  </a:lnTo>
                  <a:lnTo>
                    <a:pt x="38" y="12"/>
                  </a:lnTo>
                  <a:lnTo>
                    <a:pt x="48" y="22"/>
                  </a:lnTo>
                  <a:lnTo>
                    <a:pt x="58" y="32"/>
                  </a:lnTo>
                  <a:lnTo>
                    <a:pt x="70" y="40"/>
                  </a:lnTo>
                  <a:lnTo>
                    <a:pt x="70" y="40"/>
                  </a:lnTo>
                  <a:lnTo>
                    <a:pt x="88" y="48"/>
                  </a:lnTo>
                  <a:lnTo>
                    <a:pt x="104" y="58"/>
                  </a:lnTo>
                  <a:lnTo>
                    <a:pt x="114" y="66"/>
                  </a:lnTo>
                  <a:lnTo>
                    <a:pt x="124" y="74"/>
                  </a:lnTo>
                  <a:lnTo>
                    <a:pt x="134" y="86"/>
                  </a:lnTo>
                  <a:lnTo>
                    <a:pt x="140" y="96"/>
                  </a:lnTo>
                  <a:lnTo>
                    <a:pt x="140" y="310"/>
                  </a:lnTo>
                  <a:lnTo>
                    <a:pt x="140" y="310"/>
                  </a:lnTo>
                  <a:lnTo>
                    <a:pt x="114" y="312"/>
                  </a:lnTo>
                  <a:lnTo>
                    <a:pt x="92" y="316"/>
                  </a:lnTo>
                  <a:lnTo>
                    <a:pt x="66" y="320"/>
                  </a:lnTo>
                  <a:lnTo>
                    <a:pt x="42" y="328"/>
                  </a:lnTo>
                  <a:lnTo>
                    <a:pt x="30" y="334"/>
                  </a:lnTo>
                  <a:lnTo>
                    <a:pt x="20" y="342"/>
                  </a:lnTo>
                  <a:lnTo>
                    <a:pt x="12" y="350"/>
                  </a:lnTo>
                  <a:lnTo>
                    <a:pt x="6" y="360"/>
                  </a:lnTo>
                  <a:lnTo>
                    <a:pt x="2" y="372"/>
                  </a:lnTo>
                  <a:lnTo>
                    <a:pt x="0" y="384"/>
                  </a:lnTo>
                  <a:lnTo>
                    <a:pt x="306" y="384"/>
                  </a:lnTo>
                  <a:lnTo>
                    <a:pt x="306" y="384"/>
                  </a:lnTo>
                  <a:lnTo>
                    <a:pt x="304" y="372"/>
                  </a:lnTo>
                  <a:lnTo>
                    <a:pt x="300" y="360"/>
                  </a:lnTo>
                  <a:lnTo>
                    <a:pt x="294" y="352"/>
                  </a:lnTo>
                  <a:lnTo>
                    <a:pt x="284" y="344"/>
                  </a:lnTo>
                  <a:lnTo>
                    <a:pt x="274" y="336"/>
                  </a:lnTo>
                  <a:lnTo>
                    <a:pt x="264" y="330"/>
                  </a:lnTo>
                  <a:lnTo>
                    <a:pt x="240" y="322"/>
                  </a:lnTo>
                  <a:lnTo>
                    <a:pt x="214" y="316"/>
                  </a:lnTo>
                  <a:lnTo>
                    <a:pt x="192" y="312"/>
                  </a:lnTo>
                  <a:lnTo>
                    <a:pt x="166" y="3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8" name="Freeform 906"/>
            <p:cNvSpPr/>
            <p:nvPr/>
          </p:nvSpPr>
          <p:spPr bwMode="auto">
            <a:xfrm>
              <a:off x="10414000" y="5800725"/>
              <a:ext cx="688975" cy="66675"/>
            </a:xfrm>
            <a:custGeom>
              <a:avLst/>
              <a:gdLst>
                <a:gd name="T0" fmla="*/ 434 w 434"/>
                <a:gd name="T1" fmla="*/ 20 h 42"/>
                <a:gd name="T2" fmla="*/ 434 w 434"/>
                <a:gd name="T3" fmla="*/ 20 h 42"/>
                <a:gd name="T4" fmla="*/ 432 w 434"/>
                <a:gd name="T5" fmla="*/ 30 h 42"/>
                <a:gd name="T6" fmla="*/ 428 w 434"/>
                <a:gd name="T7" fmla="*/ 36 h 42"/>
                <a:gd name="T8" fmla="*/ 422 w 434"/>
                <a:gd name="T9" fmla="*/ 40 h 42"/>
                <a:gd name="T10" fmla="*/ 412 w 434"/>
                <a:gd name="T11" fmla="*/ 42 h 42"/>
                <a:gd name="T12" fmla="*/ 20 w 434"/>
                <a:gd name="T13" fmla="*/ 42 h 42"/>
                <a:gd name="T14" fmla="*/ 20 w 434"/>
                <a:gd name="T15" fmla="*/ 42 h 42"/>
                <a:gd name="T16" fmla="*/ 12 w 434"/>
                <a:gd name="T17" fmla="*/ 40 h 42"/>
                <a:gd name="T18" fmla="*/ 6 w 434"/>
                <a:gd name="T19" fmla="*/ 36 h 42"/>
                <a:gd name="T20" fmla="*/ 2 w 434"/>
                <a:gd name="T21" fmla="*/ 30 h 42"/>
                <a:gd name="T22" fmla="*/ 0 w 434"/>
                <a:gd name="T23" fmla="*/ 20 h 42"/>
                <a:gd name="T24" fmla="*/ 0 w 434"/>
                <a:gd name="T25" fmla="*/ 20 h 42"/>
                <a:gd name="T26" fmla="*/ 2 w 434"/>
                <a:gd name="T27" fmla="*/ 12 h 42"/>
                <a:gd name="T28" fmla="*/ 6 w 434"/>
                <a:gd name="T29" fmla="*/ 6 h 42"/>
                <a:gd name="T30" fmla="*/ 12 w 434"/>
                <a:gd name="T31" fmla="*/ 2 h 42"/>
                <a:gd name="T32" fmla="*/ 20 w 434"/>
                <a:gd name="T33" fmla="*/ 0 h 42"/>
                <a:gd name="T34" fmla="*/ 412 w 434"/>
                <a:gd name="T35" fmla="*/ 0 h 42"/>
                <a:gd name="T36" fmla="*/ 412 w 434"/>
                <a:gd name="T37" fmla="*/ 0 h 42"/>
                <a:gd name="T38" fmla="*/ 422 w 434"/>
                <a:gd name="T39" fmla="*/ 2 h 42"/>
                <a:gd name="T40" fmla="*/ 428 w 434"/>
                <a:gd name="T41" fmla="*/ 6 h 42"/>
                <a:gd name="T42" fmla="*/ 432 w 434"/>
                <a:gd name="T43" fmla="*/ 12 h 42"/>
                <a:gd name="T44" fmla="*/ 434 w 434"/>
                <a:gd name="T45"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2">
                  <a:moveTo>
                    <a:pt x="434" y="20"/>
                  </a:moveTo>
                  <a:lnTo>
                    <a:pt x="434" y="20"/>
                  </a:lnTo>
                  <a:lnTo>
                    <a:pt x="432" y="30"/>
                  </a:lnTo>
                  <a:lnTo>
                    <a:pt x="428" y="36"/>
                  </a:lnTo>
                  <a:lnTo>
                    <a:pt x="422" y="40"/>
                  </a:lnTo>
                  <a:lnTo>
                    <a:pt x="412" y="42"/>
                  </a:lnTo>
                  <a:lnTo>
                    <a:pt x="20" y="42"/>
                  </a:lnTo>
                  <a:lnTo>
                    <a:pt x="20" y="42"/>
                  </a:lnTo>
                  <a:lnTo>
                    <a:pt x="12" y="40"/>
                  </a:lnTo>
                  <a:lnTo>
                    <a:pt x="6" y="36"/>
                  </a:lnTo>
                  <a:lnTo>
                    <a:pt x="2" y="30"/>
                  </a:lnTo>
                  <a:lnTo>
                    <a:pt x="0" y="20"/>
                  </a:lnTo>
                  <a:lnTo>
                    <a:pt x="0" y="20"/>
                  </a:lnTo>
                  <a:lnTo>
                    <a:pt x="2" y="12"/>
                  </a:lnTo>
                  <a:lnTo>
                    <a:pt x="6" y="6"/>
                  </a:lnTo>
                  <a:lnTo>
                    <a:pt x="12" y="2"/>
                  </a:lnTo>
                  <a:lnTo>
                    <a:pt x="20" y="0"/>
                  </a:lnTo>
                  <a:lnTo>
                    <a:pt x="412" y="0"/>
                  </a:lnTo>
                  <a:lnTo>
                    <a:pt x="412" y="0"/>
                  </a:lnTo>
                  <a:lnTo>
                    <a:pt x="422" y="2"/>
                  </a:lnTo>
                  <a:lnTo>
                    <a:pt x="428" y="6"/>
                  </a:lnTo>
                  <a:lnTo>
                    <a:pt x="432" y="12"/>
                  </a:lnTo>
                  <a:lnTo>
                    <a:pt x="434" y="20"/>
                  </a:lnTo>
                  <a:close/>
                </a:path>
              </a:pathLst>
            </a:custGeom>
            <a:solidFill>
              <a:srgbClr val="00507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9" name="Freeform 907"/>
            <p:cNvSpPr/>
            <p:nvPr/>
          </p:nvSpPr>
          <p:spPr bwMode="auto">
            <a:xfrm>
              <a:off x="10414000" y="5800725"/>
              <a:ext cx="688975" cy="66675"/>
            </a:xfrm>
            <a:custGeom>
              <a:avLst/>
              <a:gdLst>
                <a:gd name="T0" fmla="*/ 434 w 434"/>
                <a:gd name="T1" fmla="*/ 20 h 42"/>
                <a:gd name="T2" fmla="*/ 434 w 434"/>
                <a:gd name="T3" fmla="*/ 20 h 42"/>
                <a:gd name="T4" fmla="*/ 432 w 434"/>
                <a:gd name="T5" fmla="*/ 30 h 42"/>
                <a:gd name="T6" fmla="*/ 428 w 434"/>
                <a:gd name="T7" fmla="*/ 36 h 42"/>
                <a:gd name="T8" fmla="*/ 422 w 434"/>
                <a:gd name="T9" fmla="*/ 40 h 42"/>
                <a:gd name="T10" fmla="*/ 412 w 434"/>
                <a:gd name="T11" fmla="*/ 42 h 42"/>
                <a:gd name="T12" fmla="*/ 20 w 434"/>
                <a:gd name="T13" fmla="*/ 42 h 42"/>
                <a:gd name="T14" fmla="*/ 20 w 434"/>
                <a:gd name="T15" fmla="*/ 42 h 42"/>
                <a:gd name="T16" fmla="*/ 12 w 434"/>
                <a:gd name="T17" fmla="*/ 40 h 42"/>
                <a:gd name="T18" fmla="*/ 6 w 434"/>
                <a:gd name="T19" fmla="*/ 36 h 42"/>
                <a:gd name="T20" fmla="*/ 2 w 434"/>
                <a:gd name="T21" fmla="*/ 30 h 42"/>
                <a:gd name="T22" fmla="*/ 0 w 434"/>
                <a:gd name="T23" fmla="*/ 20 h 42"/>
                <a:gd name="T24" fmla="*/ 0 w 434"/>
                <a:gd name="T25" fmla="*/ 20 h 42"/>
                <a:gd name="T26" fmla="*/ 2 w 434"/>
                <a:gd name="T27" fmla="*/ 12 h 42"/>
                <a:gd name="T28" fmla="*/ 6 w 434"/>
                <a:gd name="T29" fmla="*/ 6 h 42"/>
                <a:gd name="T30" fmla="*/ 12 w 434"/>
                <a:gd name="T31" fmla="*/ 2 h 42"/>
                <a:gd name="T32" fmla="*/ 20 w 434"/>
                <a:gd name="T33" fmla="*/ 0 h 42"/>
                <a:gd name="T34" fmla="*/ 412 w 434"/>
                <a:gd name="T35" fmla="*/ 0 h 42"/>
                <a:gd name="T36" fmla="*/ 412 w 434"/>
                <a:gd name="T37" fmla="*/ 0 h 42"/>
                <a:gd name="T38" fmla="*/ 422 w 434"/>
                <a:gd name="T39" fmla="*/ 2 h 42"/>
                <a:gd name="T40" fmla="*/ 428 w 434"/>
                <a:gd name="T41" fmla="*/ 6 h 42"/>
                <a:gd name="T42" fmla="*/ 432 w 434"/>
                <a:gd name="T43" fmla="*/ 12 h 42"/>
                <a:gd name="T44" fmla="*/ 434 w 434"/>
                <a:gd name="T45"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2">
                  <a:moveTo>
                    <a:pt x="434" y="20"/>
                  </a:moveTo>
                  <a:lnTo>
                    <a:pt x="434" y="20"/>
                  </a:lnTo>
                  <a:lnTo>
                    <a:pt x="432" y="30"/>
                  </a:lnTo>
                  <a:lnTo>
                    <a:pt x="428" y="36"/>
                  </a:lnTo>
                  <a:lnTo>
                    <a:pt x="422" y="40"/>
                  </a:lnTo>
                  <a:lnTo>
                    <a:pt x="412" y="42"/>
                  </a:lnTo>
                  <a:lnTo>
                    <a:pt x="20" y="42"/>
                  </a:lnTo>
                  <a:lnTo>
                    <a:pt x="20" y="42"/>
                  </a:lnTo>
                  <a:lnTo>
                    <a:pt x="12" y="40"/>
                  </a:lnTo>
                  <a:lnTo>
                    <a:pt x="6" y="36"/>
                  </a:lnTo>
                  <a:lnTo>
                    <a:pt x="2" y="30"/>
                  </a:lnTo>
                  <a:lnTo>
                    <a:pt x="0" y="20"/>
                  </a:lnTo>
                  <a:lnTo>
                    <a:pt x="0" y="20"/>
                  </a:lnTo>
                  <a:lnTo>
                    <a:pt x="2" y="12"/>
                  </a:lnTo>
                  <a:lnTo>
                    <a:pt x="6" y="6"/>
                  </a:lnTo>
                  <a:lnTo>
                    <a:pt x="12" y="2"/>
                  </a:lnTo>
                  <a:lnTo>
                    <a:pt x="20" y="0"/>
                  </a:lnTo>
                  <a:lnTo>
                    <a:pt x="412" y="0"/>
                  </a:lnTo>
                  <a:lnTo>
                    <a:pt x="412" y="0"/>
                  </a:lnTo>
                  <a:lnTo>
                    <a:pt x="422" y="2"/>
                  </a:lnTo>
                  <a:lnTo>
                    <a:pt x="428" y="6"/>
                  </a:lnTo>
                  <a:lnTo>
                    <a:pt x="432" y="12"/>
                  </a:lnTo>
                  <a:lnTo>
                    <a:pt x="434"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0" name="Freeform 908"/>
            <p:cNvSpPr/>
            <p:nvPr/>
          </p:nvSpPr>
          <p:spPr bwMode="auto">
            <a:xfrm>
              <a:off x="10414000" y="4905375"/>
              <a:ext cx="688975" cy="69850"/>
            </a:xfrm>
            <a:custGeom>
              <a:avLst/>
              <a:gdLst>
                <a:gd name="T0" fmla="*/ 434 w 434"/>
                <a:gd name="T1" fmla="*/ 22 h 44"/>
                <a:gd name="T2" fmla="*/ 434 w 434"/>
                <a:gd name="T3" fmla="*/ 22 h 44"/>
                <a:gd name="T4" fmla="*/ 432 w 434"/>
                <a:gd name="T5" fmla="*/ 30 h 44"/>
                <a:gd name="T6" fmla="*/ 428 w 434"/>
                <a:gd name="T7" fmla="*/ 36 h 44"/>
                <a:gd name="T8" fmla="*/ 422 w 434"/>
                <a:gd name="T9" fmla="*/ 42 h 44"/>
                <a:gd name="T10" fmla="*/ 412 w 434"/>
                <a:gd name="T11" fmla="*/ 44 h 44"/>
                <a:gd name="T12" fmla="*/ 20 w 434"/>
                <a:gd name="T13" fmla="*/ 44 h 44"/>
                <a:gd name="T14" fmla="*/ 20 w 434"/>
                <a:gd name="T15" fmla="*/ 44 h 44"/>
                <a:gd name="T16" fmla="*/ 12 w 434"/>
                <a:gd name="T17" fmla="*/ 42 h 44"/>
                <a:gd name="T18" fmla="*/ 6 w 434"/>
                <a:gd name="T19" fmla="*/ 36 h 44"/>
                <a:gd name="T20" fmla="*/ 2 w 434"/>
                <a:gd name="T21" fmla="*/ 30 h 44"/>
                <a:gd name="T22" fmla="*/ 0 w 434"/>
                <a:gd name="T23" fmla="*/ 22 h 44"/>
                <a:gd name="T24" fmla="*/ 0 w 434"/>
                <a:gd name="T25" fmla="*/ 22 h 44"/>
                <a:gd name="T26" fmla="*/ 2 w 434"/>
                <a:gd name="T27" fmla="*/ 14 h 44"/>
                <a:gd name="T28" fmla="*/ 6 w 434"/>
                <a:gd name="T29" fmla="*/ 6 h 44"/>
                <a:gd name="T30" fmla="*/ 12 w 434"/>
                <a:gd name="T31" fmla="*/ 2 h 44"/>
                <a:gd name="T32" fmla="*/ 20 w 434"/>
                <a:gd name="T33" fmla="*/ 0 h 44"/>
                <a:gd name="T34" fmla="*/ 412 w 434"/>
                <a:gd name="T35" fmla="*/ 0 h 44"/>
                <a:gd name="T36" fmla="*/ 412 w 434"/>
                <a:gd name="T37" fmla="*/ 0 h 44"/>
                <a:gd name="T38" fmla="*/ 422 w 434"/>
                <a:gd name="T39" fmla="*/ 2 h 44"/>
                <a:gd name="T40" fmla="*/ 428 w 434"/>
                <a:gd name="T41" fmla="*/ 6 h 44"/>
                <a:gd name="T42" fmla="*/ 432 w 434"/>
                <a:gd name="T43" fmla="*/ 14 h 44"/>
                <a:gd name="T44" fmla="*/ 434 w 434"/>
                <a:gd name="T45"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4">
                  <a:moveTo>
                    <a:pt x="434" y="22"/>
                  </a:moveTo>
                  <a:lnTo>
                    <a:pt x="434" y="22"/>
                  </a:lnTo>
                  <a:lnTo>
                    <a:pt x="432" y="30"/>
                  </a:lnTo>
                  <a:lnTo>
                    <a:pt x="428" y="36"/>
                  </a:lnTo>
                  <a:lnTo>
                    <a:pt x="422" y="42"/>
                  </a:lnTo>
                  <a:lnTo>
                    <a:pt x="412" y="44"/>
                  </a:lnTo>
                  <a:lnTo>
                    <a:pt x="20" y="44"/>
                  </a:lnTo>
                  <a:lnTo>
                    <a:pt x="20" y="44"/>
                  </a:lnTo>
                  <a:lnTo>
                    <a:pt x="12" y="42"/>
                  </a:lnTo>
                  <a:lnTo>
                    <a:pt x="6" y="36"/>
                  </a:lnTo>
                  <a:lnTo>
                    <a:pt x="2" y="30"/>
                  </a:lnTo>
                  <a:lnTo>
                    <a:pt x="0" y="22"/>
                  </a:lnTo>
                  <a:lnTo>
                    <a:pt x="0" y="22"/>
                  </a:lnTo>
                  <a:lnTo>
                    <a:pt x="2" y="14"/>
                  </a:lnTo>
                  <a:lnTo>
                    <a:pt x="6" y="6"/>
                  </a:lnTo>
                  <a:lnTo>
                    <a:pt x="12" y="2"/>
                  </a:lnTo>
                  <a:lnTo>
                    <a:pt x="20" y="0"/>
                  </a:lnTo>
                  <a:lnTo>
                    <a:pt x="412" y="0"/>
                  </a:lnTo>
                  <a:lnTo>
                    <a:pt x="412" y="0"/>
                  </a:lnTo>
                  <a:lnTo>
                    <a:pt x="422" y="2"/>
                  </a:lnTo>
                  <a:lnTo>
                    <a:pt x="428" y="6"/>
                  </a:lnTo>
                  <a:lnTo>
                    <a:pt x="432" y="14"/>
                  </a:lnTo>
                  <a:lnTo>
                    <a:pt x="434" y="22"/>
                  </a:lnTo>
                  <a:close/>
                </a:path>
              </a:pathLst>
            </a:custGeom>
            <a:solidFill>
              <a:srgbClr val="00507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1" name="Freeform 909"/>
            <p:cNvSpPr/>
            <p:nvPr/>
          </p:nvSpPr>
          <p:spPr bwMode="auto">
            <a:xfrm>
              <a:off x="10414000" y="4905375"/>
              <a:ext cx="688975" cy="69850"/>
            </a:xfrm>
            <a:custGeom>
              <a:avLst/>
              <a:gdLst>
                <a:gd name="T0" fmla="*/ 434 w 434"/>
                <a:gd name="T1" fmla="*/ 22 h 44"/>
                <a:gd name="T2" fmla="*/ 434 w 434"/>
                <a:gd name="T3" fmla="*/ 22 h 44"/>
                <a:gd name="T4" fmla="*/ 432 w 434"/>
                <a:gd name="T5" fmla="*/ 30 h 44"/>
                <a:gd name="T6" fmla="*/ 428 w 434"/>
                <a:gd name="T7" fmla="*/ 36 h 44"/>
                <a:gd name="T8" fmla="*/ 422 w 434"/>
                <a:gd name="T9" fmla="*/ 42 h 44"/>
                <a:gd name="T10" fmla="*/ 412 w 434"/>
                <a:gd name="T11" fmla="*/ 44 h 44"/>
                <a:gd name="T12" fmla="*/ 20 w 434"/>
                <a:gd name="T13" fmla="*/ 44 h 44"/>
                <a:gd name="T14" fmla="*/ 20 w 434"/>
                <a:gd name="T15" fmla="*/ 44 h 44"/>
                <a:gd name="T16" fmla="*/ 12 w 434"/>
                <a:gd name="T17" fmla="*/ 42 h 44"/>
                <a:gd name="T18" fmla="*/ 6 w 434"/>
                <a:gd name="T19" fmla="*/ 36 h 44"/>
                <a:gd name="T20" fmla="*/ 2 w 434"/>
                <a:gd name="T21" fmla="*/ 30 h 44"/>
                <a:gd name="T22" fmla="*/ 0 w 434"/>
                <a:gd name="T23" fmla="*/ 22 h 44"/>
                <a:gd name="T24" fmla="*/ 0 w 434"/>
                <a:gd name="T25" fmla="*/ 22 h 44"/>
                <a:gd name="T26" fmla="*/ 2 w 434"/>
                <a:gd name="T27" fmla="*/ 14 h 44"/>
                <a:gd name="T28" fmla="*/ 6 w 434"/>
                <a:gd name="T29" fmla="*/ 6 h 44"/>
                <a:gd name="T30" fmla="*/ 12 w 434"/>
                <a:gd name="T31" fmla="*/ 2 h 44"/>
                <a:gd name="T32" fmla="*/ 20 w 434"/>
                <a:gd name="T33" fmla="*/ 0 h 44"/>
                <a:gd name="T34" fmla="*/ 412 w 434"/>
                <a:gd name="T35" fmla="*/ 0 h 44"/>
                <a:gd name="T36" fmla="*/ 412 w 434"/>
                <a:gd name="T37" fmla="*/ 0 h 44"/>
                <a:gd name="T38" fmla="*/ 422 w 434"/>
                <a:gd name="T39" fmla="*/ 2 h 44"/>
                <a:gd name="T40" fmla="*/ 428 w 434"/>
                <a:gd name="T41" fmla="*/ 6 h 44"/>
                <a:gd name="T42" fmla="*/ 432 w 434"/>
                <a:gd name="T43" fmla="*/ 14 h 44"/>
                <a:gd name="T44" fmla="*/ 434 w 434"/>
                <a:gd name="T45"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4">
                  <a:moveTo>
                    <a:pt x="434" y="22"/>
                  </a:moveTo>
                  <a:lnTo>
                    <a:pt x="434" y="22"/>
                  </a:lnTo>
                  <a:lnTo>
                    <a:pt x="432" y="30"/>
                  </a:lnTo>
                  <a:lnTo>
                    <a:pt x="428" y="36"/>
                  </a:lnTo>
                  <a:lnTo>
                    <a:pt x="422" y="42"/>
                  </a:lnTo>
                  <a:lnTo>
                    <a:pt x="412" y="44"/>
                  </a:lnTo>
                  <a:lnTo>
                    <a:pt x="20" y="44"/>
                  </a:lnTo>
                  <a:lnTo>
                    <a:pt x="20" y="44"/>
                  </a:lnTo>
                  <a:lnTo>
                    <a:pt x="12" y="42"/>
                  </a:lnTo>
                  <a:lnTo>
                    <a:pt x="6" y="36"/>
                  </a:lnTo>
                  <a:lnTo>
                    <a:pt x="2" y="30"/>
                  </a:lnTo>
                  <a:lnTo>
                    <a:pt x="0" y="22"/>
                  </a:lnTo>
                  <a:lnTo>
                    <a:pt x="0" y="22"/>
                  </a:lnTo>
                  <a:lnTo>
                    <a:pt x="2" y="14"/>
                  </a:lnTo>
                  <a:lnTo>
                    <a:pt x="6" y="6"/>
                  </a:lnTo>
                  <a:lnTo>
                    <a:pt x="12" y="2"/>
                  </a:lnTo>
                  <a:lnTo>
                    <a:pt x="20" y="0"/>
                  </a:lnTo>
                  <a:lnTo>
                    <a:pt x="412" y="0"/>
                  </a:lnTo>
                  <a:lnTo>
                    <a:pt x="412" y="0"/>
                  </a:lnTo>
                  <a:lnTo>
                    <a:pt x="422" y="2"/>
                  </a:lnTo>
                  <a:lnTo>
                    <a:pt x="428" y="6"/>
                  </a:lnTo>
                  <a:lnTo>
                    <a:pt x="432" y="14"/>
                  </a:lnTo>
                  <a:lnTo>
                    <a:pt x="434"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2" name="Freeform 911"/>
            <p:cNvSpPr/>
            <p:nvPr/>
          </p:nvSpPr>
          <p:spPr bwMode="auto">
            <a:xfrm>
              <a:off x="10760075" y="4975225"/>
              <a:ext cx="266700" cy="825500"/>
            </a:xfrm>
            <a:custGeom>
              <a:avLst/>
              <a:gdLst>
                <a:gd name="T0" fmla="*/ 122 w 168"/>
                <a:gd name="T1" fmla="*/ 144 h 520"/>
                <a:gd name="T2" fmla="*/ 122 w 168"/>
                <a:gd name="T3" fmla="*/ 144 h 520"/>
                <a:gd name="T4" fmla="*/ 94 w 168"/>
                <a:gd name="T5" fmla="*/ 176 h 520"/>
                <a:gd name="T6" fmla="*/ 48 w 168"/>
                <a:gd name="T7" fmla="*/ 202 h 520"/>
                <a:gd name="T8" fmla="*/ 12 w 168"/>
                <a:gd name="T9" fmla="*/ 240 h 520"/>
                <a:gd name="T10" fmla="*/ 12 w 168"/>
                <a:gd name="T11" fmla="*/ 454 h 520"/>
                <a:gd name="T12" fmla="*/ 12 w 168"/>
                <a:gd name="T13" fmla="*/ 454 h 520"/>
                <a:gd name="T14" fmla="*/ 12 w 168"/>
                <a:gd name="T15" fmla="*/ 454 h 520"/>
                <a:gd name="T16" fmla="*/ 36 w 168"/>
                <a:gd name="T17" fmla="*/ 456 h 520"/>
                <a:gd name="T18" fmla="*/ 116 w 168"/>
                <a:gd name="T19" fmla="*/ 478 h 520"/>
                <a:gd name="T20" fmla="*/ 148 w 168"/>
                <a:gd name="T21" fmla="*/ 508 h 520"/>
                <a:gd name="T22" fmla="*/ 166 w 168"/>
                <a:gd name="T23" fmla="*/ 484 h 520"/>
                <a:gd name="T24" fmla="*/ 130 w 168"/>
                <a:gd name="T25" fmla="*/ 374 h 520"/>
                <a:gd name="T26" fmla="*/ 78 w 168"/>
                <a:gd name="T27" fmla="*/ 304 h 520"/>
                <a:gd name="T28" fmla="*/ 14 w 168"/>
                <a:gd name="T29" fmla="*/ 260 h 520"/>
                <a:gd name="T30" fmla="*/ 14 w 168"/>
                <a:gd name="T31" fmla="*/ 250 h 520"/>
                <a:gd name="T32" fmla="*/ 42 w 168"/>
                <a:gd name="T33" fmla="*/ 216 h 520"/>
                <a:gd name="T34" fmla="*/ 90 w 168"/>
                <a:gd name="T35" fmla="*/ 186 h 520"/>
                <a:gd name="T36" fmla="*/ 90 w 168"/>
                <a:gd name="T37" fmla="*/ 186 h 520"/>
                <a:gd name="T38" fmla="*/ 90 w 168"/>
                <a:gd name="T39" fmla="*/ 186 h 520"/>
                <a:gd name="T40" fmla="*/ 92 w 168"/>
                <a:gd name="T41" fmla="*/ 186 h 520"/>
                <a:gd name="T42" fmla="*/ 92 w 168"/>
                <a:gd name="T43" fmla="*/ 186 h 520"/>
                <a:gd name="T44" fmla="*/ 92 w 168"/>
                <a:gd name="T45" fmla="*/ 186 h 520"/>
                <a:gd name="T46" fmla="*/ 92 w 168"/>
                <a:gd name="T47" fmla="*/ 186 h 520"/>
                <a:gd name="T48" fmla="*/ 92 w 168"/>
                <a:gd name="T49" fmla="*/ 186 h 520"/>
                <a:gd name="T50" fmla="*/ 92 w 168"/>
                <a:gd name="T51" fmla="*/ 186 h 520"/>
                <a:gd name="T52" fmla="*/ 92 w 168"/>
                <a:gd name="T53" fmla="*/ 184 h 520"/>
                <a:gd name="T54" fmla="*/ 94 w 168"/>
                <a:gd name="T55" fmla="*/ 184 h 520"/>
                <a:gd name="T56" fmla="*/ 94 w 168"/>
                <a:gd name="T57" fmla="*/ 184 h 520"/>
                <a:gd name="T58" fmla="*/ 94 w 168"/>
                <a:gd name="T59" fmla="*/ 184 h 520"/>
                <a:gd name="T60" fmla="*/ 102 w 168"/>
                <a:gd name="T61" fmla="*/ 178 h 520"/>
                <a:gd name="T62" fmla="*/ 104 w 168"/>
                <a:gd name="T63" fmla="*/ 178 h 520"/>
                <a:gd name="T64" fmla="*/ 104 w 168"/>
                <a:gd name="T65" fmla="*/ 178 h 520"/>
                <a:gd name="T66" fmla="*/ 104 w 168"/>
                <a:gd name="T67" fmla="*/ 178 h 520"/>
                <a:gd name="T68" fmla="*/ 104 w 168"/>
                <a:gd name="T69" fmla="*/ 178 h 520"/>
                <a:gd name="T70" fmla="*/ 104 w 168"/>
                <a:gd name="T71" fmla="*/ 178 h 520"/>
                <a:gd name="T72" fmla="*/ 104 w 168"/>
                <a:gd name="T73" fmla="*/ 178 h 520"/>
                <a:gd name="T74" fmla="*/ 106 w 168"/>
                <a:gd name="T75" fmla="*/ 178 h 520"/>
                <a:gd name="T76" fmla="*/ 106 w 168"/>
                <a:gd name="T77" fmla="*/ 176 h 520"/>
                <a:gd name="T78" fmla="*/ 106 w 168"/>
                <a:gd name="T79" fmla="*/ 176 h 520"/>
                <a:gd name="T80" fmla="*/ 106 w 168"/>
                <a:gd name="T81" fmla="*/ 176 h 520"/>
                <a:gd name="T82" fmla="*/ 106 w 168"/>
                <a:gd name="T83" fmla="*/ 176 h 520"/>
                <a:gd name="T84" fmla="*/ 106 w 168"/>
                <a:gd name="T85" fmla="*/ 176 h 520"/>
                <a:gd name="T86" fmla="*/ 106 w 168"/>
                <a:gd name="T87" fmla="*/ 176 h 520"/>
                <a:gd name="T88" fmla="*/ 106 w 168"/>
                <a:gd name="T89" fmla="*/ 176 h 520"/>
                <a:gd name="T90" fmla="*/ 108 w 168"/>
                <a:gd name="T91" fmla="*/ 176 h 520"/>
                <a:gd name="T92" fmla="*/ 108 w 168"/>
                <a:gd name="T93" fmla="*/ 176 h 520"/>
                <a:gd name="T94" fmla="*/ 108 w 168"/>
                <a:gd name="T95" fmla="*/ 176 h 520"/>
                <a:gd name="T96" fmla="*/ 108 w 168"/>
                <a:gd name="T97" fmla="*/ 174 h 520"/>
                <a:gd name="T98" fmla="*/ 108 w 168"/>
                <a:gd name="T99" fmla="*/ 174 h 520"/>
                <a:gd name="T100" fmla="*/ 108 w 168"/>
                <a:gd name="T101" fmla="*/ 174 h 520"/>
                <a:gd name="T102" fmla="*/ 126 w 168"/>
                <a:gd name="T103" fmla="*/ 156 h 520"/>
                <a:gd name="T104" fmla="*/ 156 w 168"/>
                <a:gd name="T105" fmla="*/ 88 h 520"/>
                <a:gd name="T106" fmla="*/ 158 w 168"/>
                <a:gd name="T107" fmla="*/ 88 h 520"/>
                <a:gd name="T108" fmla="*/ 158 w 168"/>
                <a:gd name="T109" fmla="*/ 88 h 520"/>
                <a:gd name="T110" fmla="*/ 158 w 168"/>
                <a:gd name="T111" fmla="*/ 88 h 520"/>
                <a:gd name="T112" fmla="*/ 158 w 168"/>
                <a:gd name="T113" fmla="*/ 8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8" h="520">
                  <a:moveTo>
                    <a:pt x="168" y="0"/>
                  </a:moveTo>
                  <a:lnTo>
                    <a:pt x="0" y="0"/>
                  </a:lnTo>
                  <a:lnTo>
                    <a:pt x="0" y="144"/>
                  </a:lnTo>
                  <a:lnTo>
                    <a:pt x="122" y="144"/>
                  </a:lnTo>
                  <a:lnTo>
                    <a:pt x="122" y="144"/>
                  </a:lnTo>
                  <a:lnTo>
                    <a:pt x="122" y="144"/>
                  </a:lnTo>
                  <a:lnTo>
                    <a:pt x="122" y="144"/>
                  </a:lnTo>
                  <a:lnTo>
                    <a:pt x="122" y="144"/>
                  </a:lnTo>
                  <a:lnTo>
                    <a:pt x="122" y="144"/>
                  </a:lnTo>
                  <a:lnTo>
                    <a:pt x="112" y="156"/>
                  </a:lnTo>
                  <a:lnTo>
                    <a:pt x="104" y="166"/>
                  </a:lnTo>
                  <a:lnTo>
                    <a:pt x="94" y="176"/>
                  </a:lnTo>
                  <a:lnTo>
                    <a:pt x="80" y="184"/>
                  </a:lnTo>
                  <a:lnTo>
                    <a:pt x="80" y="184"/>
                  </a:lnTo>
                  <a:lnTo>
                    <a:pt x="62" y="192"/>
                  </a:lnTo>
                  <a:lnTo>
                    <a:pt x="48" y="202"/>
                  </a:lnTo>
                  <a:lnTo>
                    <a:pt x="36" y="210"/>
                  </a:lnTo>
                  <a:lnTo>
                    <a:pt x="28" y="218"/>
                  </a:lnTo>
                  <a:lnTo>
                    <a:pt x="16" y="230"/>
                  </a:lnTo>
                  <a:lnTo>
                    <a:pt x="12" y="240"/>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36" y="456"/>
                  </a:lnTo>
                  <a:lnTo>
                    <a:pt x="58" y="460"/>
                  </a:lnTo>
                  <a:lnTo>
                    <a:pt x="82" y="464"/>
                  </a:lnTo>
                  <a:lnTo>
                    <a:pt x="106" y="472"/>
                  </a:lnTo>
                  <a:lnTo>
                    <a:pt x="116" y="478"/>
                  </a:lnTo>
                  <a:lnTo>
                    <a:pt x="126" y="484"/>
                  </a:lnTo>
                  <a:lnTo>
                    <a:pt x="134" y="490"/>
                  </a:lnTo>
                  <a:lnTo>
                    <a:pt x="142" y="500"/>
                  </a:lnTo>
                  <a:lnTo>
                    <a:pt x="148" y="508"/>
                  </a:lnTo>
                  <a:lnTo>
                    <a:pt x="150" y="520"/>
                  </a:lnTo>
                  <a:lnTo>
                    <a:pt x="168" y="520"/>
                  </a:lnTo>
                  <a:lnTo>
                    <a:pt x="168" y="520"/>
                  </a:lnTo>
                  <a:lnTo>
                    <a:pt x="166" y="484"/>
                  </a:lnTo>
                  <a:lnTo>
                    <a:pt x="160" y="452"/>
                  </a:lnTo>
                  <a:lnTo>
                    <a:pt x="152" y="424"/>
                  </a:lnTo>
                  <a:lnTo>
                    <a:pt x="142" y="398"/>
                  </a:lnTo>
                  <a:lnTo>
                    <a:pt x="130" y="374"/>
                  </a:lnTo>
                  <a:lnTo>
                    <a:pt x="118" y="354"/>
                  </a:lnTo>
                  <a:lnTo>
                    <a:pt x="106" y="334"/>
                  </a:lnTo>
                  <a:lnTo>
                    <a:pt x="92" y="318"/>
                  </a:lnTo>
                  <a:lnTo>
                    <a:pt x="78" y="304"/>
                  </a:lnTo>
                  <a:lnTo>
                    <a:pt x="64" y="292"/>
                  </a:lnTo>
                  <a:lnTo>
                    <a:pt x="40" y="274"/>
                  </a:lnTo>
                  <a:lnTo>
                    <a:pt x="22" y="264"/>
                  </a:lnTo>
                  <a:lnTo>
                    <a:pt x="14" y="260"/>
                  </a:lnTo>
                  <a:lnTo>
                    <a:pt x="14" y="260"/>
                  </a:lnTo>
                  <a:lnTo>
                    <a:pt x="14" y="250"/>
                  </a:lnTo>
                  <a:lnTo>
                    <a:pt x="14" y="250"/>
                  </a:lnTo>
                  <a:lnTo>
                    <a:pt x="14" y="250"/>
                  </a:lnTo>
                  <a:lnTo>
                    <a:pt x="18" y="240"/>
                  </a:lnTo>
                  <a:lnTo>
                    <a:pt x="24" y="232"/>
                  </a:lnTo>
                  <a:lnTo>
                    <a:pt x="32" y="224"/>
                  </a:lnTo>
                  <a:lnTo>
                    <a:pt x="42" y="216"/>
                  </a:lnTo>
                  <a:lnTo>
                    <a:pt x="54" y="206"/>
                  </a:lnTo>
                  <a:lnTo>
                    <a:pt x="70" y="19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4"/>
                  </a:lnTo>
                  <a:lnTo>
                    <a:pt x="92" y="184"/>
                  </a:lnTo>
                  <a:lnTo>
                    <a:pt x="92" y="184"/>
                  </a:lnTo>
                  <a:lnTo>
                    <a:pt x="92" y="184"/>
                  </a:lnTo>
                  <a:lnTo>
                    <a:pt x="94" y="184"/>
                  </a:lnTo>
                  <a:lnTo>
                    <a:pt x="94" y="184"/>
                  </a:lnTo>
                  <a:lnTo>
                    <a:pt x="94" y="184"/>
                  </a:lnTo>
                  <a:lnTo>
                    <a:pt x="94" y="184"/>
                  </a:lnTo>
                  <a:lnTo>
                    <a:pt x="94" y="184"/>
                  </a:lnTo>
                  <a:lnTo>
                    <a:pt x="94" y="184"/>
                  </a:lnTo>
                  <a:lnTo>
                    <a:pt x="94" y="184"/>
                  </a:lnTo>
                  <a:lnTo>
                    <a:pt x="94" y="184"/>
                  </a:lnTo>
                  <a:lnTo>
                    <a:pt x="94" y="184"/>
                  </a:lnTo>
                  <a:lnTo>
                    <a:pt x="94" y="184"/>
                  </a:lnTo>
                  <a:lnTo>
                    <a:pt x="102" y="178"/>
                  </a:lnTo>
                  <a:lnTo>
                    <a:pt x="102" y="178"/>
                  </a:lnTo>
                  <a:lnTo>
                    <a:pt x="102"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6" y="178"/>
                  </a:lnTo>
                  <a:lnTo>
                    <a:pt x="106" y="178"/>
                  </a:lnTo>
                  <a:lnTo>
                    <a:pt x="106" y="178"/>
                  </a:lnTo>
                  <a:lnTo>
                    <a:pt x="106" y="178"/>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4"/>
                  </a:lnTo>
                  <a:lnTo>
                    <a:pt x="108" y="174"/>
                  </a:lnTo>
                  <a:lnTo>
                    <a:pt x="108" y="174"/>
                  </a:lnTo>
                  <a:lnTo>
                    <a:pt x="108" y="174"/>
                  </a:lnTo>
                  <a:lnTo>
                    <a:pt x="108" y="174"/>
                  </a:lnTo>
                  <a:lnTo>
                    <a:pt x="108" y="174"/>
                  </a:lnTo>
                  <a:lnTo>
                    <a:pt x="108" y="174"/>
                  </a:lnTo>
                  <a:lnTo>
                    <a:pt x="108" y="174"/>
                  </a:lnTo>
                  <a:lnTo>
                    <a:pt x="108" y="174"/>
                  </a:lnTo>
                  <a:lnTo>
                    <a:pt x="108" y="174"/>
                  </a:lnTo>
                  <a:lnTo>
                    <a:pt x="108" y="174"/>
                  </a:lnTo>
                  <a:lnTo>
                    <a:pt x="108" y="174"/>
                  </a:lnTo>
                  <a:lnTo>
                    <a:pt x="118" y="166"/>
                  </a:lnTo>
                  <a:lnTo>
                    <a:pt x="126" y="156"/>
                  </a:lnTo>
                  <a:lnTo>
                    <a:pt x="140" y="136"/>
                  </a:lnTo>
                  <a:lnTo>
                    <a:pt x="150" y="112"/>
                  </a:lnTo>
                  <a:lnTo>
                    <a:pt x="156" y="88"/>
                  </a:lnTo>
                  <a:lnTo>
                    <a:pt x="156" y="88"/>
                  </a:lnTo>
                  <a:lnTo>
                    <a:pt x="156" y="88"/>
                  </a:lnTo>
                  <a:lnTo>
                    <a:pt x="156"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62" y="62"/>
                  </a:lnTo>
                  <a:lnTo>
                    <a:pt x="166" y="38"/>
                  </a:lnTo>
                  <a:lnTo>
                    <a:pt x="1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3" name="Freeform 912"/>
            <p:cNvSpPr/>
            <p:nvPr/>
          </p:nvSpPr>
          <p:spPr bwMode="auto">
            <a:xfrm>
              <a:off x="10760075" y="4975225"/>
              <a:ext cx="266700" cy="825500"/>
            </a:xfrm>
            <a:custGeom>
              <a:avLst/>
              <a:gdLst>
                <a:gd name="T0" fmla="*/ 122 w 168"/>
                <a:gd name="T1" fmla="*/ 144 h 520"/>
                <a:gd name="T2" fmla="*/ 122 w 168"/>
                <a:gd name="T3" fmla="*/ 144 h 520"/>
                <a:gd name="T4" fmla="*/ 94 w 168"/>
                <a:gd name="T5" fmla="*/ 176 h 520"/>
                <a:gd name="T6" fmla="*/ 48 w 168"/>
                <a:gd name="T7" fmla="*/ 202 h 520"/>
                <a:gd name="T8" fmla="*/ 12 w 168"/>
                <a:gd name="T9" fmla="*/ 240 h 520"/>
                <a:gd name="T10" fmla="*/ 12 w 168"/>
                <a:gd name="T11" fmla="*/ 454 h 520"/>
                <a:gd name="T12" fmla="*/ 12 w 168"/>
                <a:gd name="T13" fmla="*/ 454 h 520"/>
                <a:gd name="T14" fmla="*/ 12 w 168"/>
                <a:gd name="T15" fmla="*/ 454 h 520"/>
                <a:gd name="T16" fmla="*/ 36 w 168"/>
                <a:gd name="T17" fmla="*/ 456 h 520"/>
                <a:gd name="T18" fmla="*/ 116 w 168"/>
                <a:gd name="T19" fmla="*/ 478 h 520"/>
                <a:gd name="T20" fmla="*/ 148 w 168"/>
                <a:gd name="T21" fmla="*/ 508 h 520"/>
                <a:gd name="T22" fmla="*/ 166 w 168"/>
                <a:gd name="T23" fmla="*/ 484 h 520"/>
                <a:gd name="T24" fmla="*/ 130 w 168"/>
                <a:gd name="T25" fmla="*/ 374 h 520"/>
                <a:gd name="T26" fmla="*/ 78 w 168"/>
                <a:gd name="T27" fmla="*/ 304 h 520"/>
                <a:gd name="T28" fmla="*/ 14 w 168"/>
                <a:gd name="T29" fmla="*/ 260 h 520"/>
                <a:gd name="T30" fmla="*/ 14 w 168"/>
                <a:gd name="T31" fmla="*/ 250 h 520"/>
                <a:gd name="T32" fmla="*/ 42 w 168"/>
                <a:gd name="T33" fmla="*/ 216 h 520"/>
                <a:gd name="T34" fmla="*/ 90 w 168"/>
                <a:gd name="T35" fmla="*/ 186 h 520"/>
                <a:gd name="T36" fmla="*/ 90 w 168"/>
                <a:gd name="T37" fmla="*/ 186 h 520"/>
                <a:gd name="T38" fmla="*/ 90 w 168"/>
                <a:gd name="T39" fmla="*/ 186 h 520"/>
                <a:gd name="T40" fmla="*/ 92 w 168"/>
                <a:gd name="T41" fmla="*/ 186 h 520"/>
                <a:gd name="T42" fmla="*/ 92 w 168"/>
                <a:gd name="T43" fmla="*/ 186 h 520"/>
                <a:gd name="T44" fmla="*/ 92 w 168"/>
                <a:gd name="T45" fmla="*/ 186 h 520"/>
                <a:gd name="T46" fmla="*/ 92 w 168"/>
                <a:gd name="T47" fmla="*/ 186 h 520"/>
                <a:gd name="T48" fmla="*/ 92 w 168"/>
                <a:gd name="T49" fmla="*/ 186 h 520"/>
                <a:gd name="T50" fmla="*/ 92 w 168"/>
                <a:gd name="T51" fmla="*/ 186 h 520"/>
                <a:gd name="T52" fmla="*/ 92 w 168"/>
                <a:gd name="T53" fmla="*/ 184 h 520"/>
                <a:gd name="T54" fmla="*/ 94 w 168"/>
                <a:gd name="T55" fmla="*/ 184 h 520"/>
                <a:gd name="T56" fmla="*/ 94 w 168"/>
                <a:gd name="T57" fmla="*/ 184 h 520"/>
                <a:gd name="T58" fmla="*/ 94 w 168"/>
                <a:gd name="T59" fmla="*/ 184 h 520"/>
                <a:gd name="T60" fmla="*/ 102 w 168"/>
                <a:gd name="T61" fmla="*/ 178 h 520"/>
                <a:gd name="T62" fmla="*/ 104 w 168"/>
                <a:gd name="T63" fmla="*/ 178 h 520"/>
                <a:gd name="T64" fmla="*/ 104 w 168"/>
                <a:gd name="T65" fmla="*/ 178 h 520"/>
                <a:gd name="T66" fmla="*/ 104 w 168"/>
                <a:gd name="T67" fmla="*/ 178 h 520"/>
                <a:gd name="T68" fmla="*/ 104 w 168"/>
                <a:gd name="T69" fmla="*/ 178 h 520"/>
                <a:gd name="T70" fmla="*/ 104 w 168"/>
                <a:gd name="T71" fmla="*/ 178 h 520"/>
                <a:gd name="T72" fmla="*/ 104 w 168"/>
                <a:gd name="T73" fmla="*/ 178 h 520"/>
                <a:gd name="T74" fmla="*/ 106 w 168"/>
                <a:gd name="T75" fmla="*/ 178 h 520"/>
                <a:gd name="T76" fmla="*/ 106 w 168"/>
                <a:gd name="T77" fmla="*/ 176 h 520"/>
                <a:gd name="T78" fmla="*/ 106 w 168"/>
                <a:gd name="T79" fmla="*/ 176 h 520"/>
                <a:gd name="T80" fmla="*/ 106 w 168"/>
                <a:gd name="T81" fmla="*/ 176 h 520"/>
                <a:gd name="T82" fmla="*/ 106 w 168"/>
                <a:gd name="T83" fmla="*/ 176 h 520"/>
                <a:gd name="T84" fmla="*/ 106 w 168"/>
                <a:gd name="T85" fmla="*/ 176 h 520"/>
                <a:gd name="T86" fmla="*/ 106 w 168"/>
                <a:gd name="T87" fmla="*/ 176 h 520"/>
                <a:gd name="T88" fmla="*/ 106 w 168"/>
                <a:gd name="T89" fmla="*/ 176 h 520"/>
                <a:gd name="T90" fmla="*/ 108 w 168"/>
                <a:gd name="T91" fmla="*/ 176 h 520"/>
                <a:gd name="T92" fmla="*/ 108 w 168"/>
                <a:gd name="T93" fmla="*/ 176 h 520"/>
                <a:gd name="T94" fmla="*/ 108 w 168"/>
                <a:gd name="T95" fmla="*/ 176 h 520"/>
                <a:gd name="T96" fmla="*/ 108 w 168"/>
                <a:gd name="T97" fmla="*/ 174 h 520"/>
                <a:gd name="T98" fmla="*/ 108 w 168"/>
                <a:gd name="T99" fmla="*/ 174 h 520"/>
                <a:gd name="T100" fmla="*/ 108 w 168"/>
                <a:gd name="T101" fmla="*/ 174 h 520"/>
                <a:gd name="T102" fmla="*/ 126 w 168"/>
                <a:gd name="T103" fmla="*/ 156 h 520"/>
                <a:gd name="T104" fmla="*/ 156 w 168"/>
                <a:gd name="T105" fmla="*/ 88 h 520"/>
                <a:gd name="T106" fmla="*/ 158 w 168"/>
                <a:gd name="T107" fmla="*/ 88 h 520"/>
                <a:gd name="T108" fmla="*/ 158 w 168"/>
                <a:gd name="T109" fmla="*/ 88 h 520"/>
                <a:gd name="T110" fmla="*/ 158 w 168"/>
                <a:gd name="T111" fmla="*/ 88 h 520"/>
                <a:gd name="T112" fmla="*/ 158 w 168"/>
                <a:gd name="T113" fmla="*/ 8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8" h="520">
                  <a:moveTo>
                    <a:pt x="168" y="0"/>
                  </a:moveTo>
                  <a:lnTo>
                    <a:pt x="0" y="0"/>
                  </a:lnTo>
                  <a:lnTo>
                    <a:pt x="0" y="144"/>
                  </a:lnTo>
                  <a:lnTo>
                    <a:pt x="122" y="144"/>
                  </a:lnTo>
                  <a:lnTo>
                    <a:pt x="122" y="144"/>
                  </a:lnTo>
                  <a:lnTo>
                    <a:pt x="122" y="144"/>
                  </a:lnTo>
                  <a:lnTo>
                    <a:pt x="122" y="144"/>
                  </a:lnTo>
                  <a:lnTo>
                    <a:pt x="122" y="144"/>
                  </a:lnTo>
                  <a:lnTo>
                    <a:pt x="122" y="144"/>
                  </a:lnTo>
                  <a:lnTo>
                    <a:pt x="112" y="156"/>
                  </a:lnTo>
                  <a:lnTo>
                    <a:pt x="104" y="166"/>
                  </a:lnTo>
                  <a:lnTo>
                    <a:pt x="94" y="176"/>
                  </a:lnTo>
                  <a:lnTo>
                    <a:pt x="80" y="184"/>
                  </a:lnTo>
                  <a:lnTo>
                    <a:pt x="80" y="184"/>
                  </a:lnTo>
                  <a:lnTo>
                    <a:pt x="62" y="192"/>
                  </a:lnTo>
                  <a:lnTo>
                    <a:pt x="48" y="202"/>
                  </a:lnTo>
                  <a:lnTo>
                    <a:pt x="36" y="210"/>
                  </a:lnTo>
                  <a:lnTo>
                    <a:pt x="28" y="218"/>
                  </a:lnTo>
                  <a:lnTo>
                    <a:pt x="16" y="230"/>
                  </a:lnTo>
                  <a:lnTo>
                    <a:pt x="12" y="240"/>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12" y="454"/>
                  </a:lnTo>
                  <a:lnTo>
                    <a:pt x="36" y="456"/>
                  </a:lnTo>
                  <a:lnTo>
                    <a:pt x="58" y="460"/>
                  </a:lnTo>
                  <a:lnTo>
                    <a:pt x="82" y="464"/>
                  </a:lnTo>
                  <a:lnTo>
                    <a:pt x="106" y="472"/>
                  </a:lnTo>
                  <a:lnTo>
                    <a:pt x="116" y="478"/>
                  </a:lnTo>
                  <a:lnTo>
                    <a:pt x="126" y="484"/>
                  </a:lnTo>
                  <a:lnTo>
                    <a:pt x="134" y="490"/>
                  </a:lnTo>
                  <a:lnTo>
                    <a:pt x="142" y="500"/>
                  </a:lnTo>
                  <a:lnTo>
                    <a:pt x="148" y="508"/>
                  </a:lnTo>
                  <a:lnTo>
                    <a:pt x="150" y="520"/>
                  </a:lnTo>
                  <a:lnTo>
                    <a:pt x="168" y="520"/>
                  </a:lnTo>
                  <a:lnTo>
                    <a:pt x="168" y="520"/>
                  </a:lnTo>
                  <a:lnTo>
                    <a:pt x="166" y="484"/>
                  </a:lnTo>
                  <a:lnTo>
                    <a:pt x="160" y="452"/>
                  </a:lnTo>
                  <a:lnTo>
                    <a:pt x="152" y="424"/>
                  </a:lnTo>
                  <a:lnTo>
                    <a:pt x="142" y="398"/>
                  </a:lnTo>
                  <a:lnTo>
                    <a:pt x="130" y="374"/>
                  </a:lnTo>
                  <a:lnTo>
                    <a:pt x="118" y="354"/>
                  </a:lnTo>
                  <a:lnTo>
                    <a:pt x="106" y="334"/>
                  </a:lnTo>
                  <a:lnTo>
                    <a:pt x="92" y="318"/>
                  </a:lnTo>
                  <a:lnTo>
                    <a:pt x="78" y="304"/>
                  </a:lnTo>
                  <a:lnTo>
                    <a:pt x="64" y="292"/>
                  </a:lnTo>
                  <a:lnTo>
                    <a:pt x="40" y="274"/>
                  </a:lnTo>
                  <a:lnTo>
                    <a:pt x="22" y="264"/>
                  </a:lnTo>
                  <a:lnTo>
                    <a:pt x="14" y="260"/>
                  </a:lnTo>
                  <a:lnTo>
                    <a:pt x="14" y="260"/>
                  </a:lnTo>
                  <a:lnTo>
                    <a:pt x="14" y="250"/>
                  </a:lnTo>
                  <a:lnTo>
                    <a:pt x="14" y="250"/>
                  </a:lnTo>
                  <a:lnTo>
                    <a:pt x="14" y="250"/>
                  </a:lnTo>
                  <a:lnTo>
                    <a:pt x="18" y="240"/>
                  </a:lnTo>
                  <a:lnTo>
                    <a:pt x="24" y="232"/>
                  </a:lnTo>
                  <a:lnTo>
                    <a:pt x="32" y="224"/>
                  </a:lnTo>
                  <a:lnTo>
                    <a:pt x="42" y="216"/>
                  </a:lnTo>
                  <a:lnTo>
                    <a:pt x="54" y="206"/>
                  </a:lnTo>
                  <a:lnTo>
                    <a:pt x="70" y="19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0"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6"/>
                  </a:lnTo>
                  <a:lnTo>
                    <a:pt x="92" y="184"/>
                  </a:lnTo>
                  <a:lnTo>
                    <a:pt x="92" y="184"/>
                  </a:lnTo>
                  <a:lnTo>
                    <a:pt x="92" y="184"/>
                  </a:lnTo>
                  <a:lnTo>
                    <a:pt x="92" y="184"/>
                  </a:lnTo>
                  <a:lnTo>
                    <a:pt x="94" y="184"/>
                  </a:lnTo>
                  <a:lnTo>
                    <a:pt x="94" y="184"/>
                  </a:lnTo>
                  <a:lnTo>
                    <a:pt x="94" y="184"/>
                  </a:lnTo>
                  <a:lnTo>
                    <a:pt x="94" y="184"/>
                  </a:lnTo>
                  <a:lnTo>
                    <a:pt x="94" y="184"/>
                  </a:lnTo>
                  <a:lnTo>
                    <a:pt x="94" y="184"/>
                  </a:lnTo>
                  <a:lnTo>
                    <a:pt x="94" y="184"/>
                  </a:lnTo>
                  <a:lnTo>
                    <a:pt x="94" y="184"/>
                  </a:lnTo>
                  <a:lnTo>
                    <a:pt x="94" y="184"/>
                  </a:lnTo>
                  <a:lnTo>
                    <a:pt x="94" y="184"/>
                  </a:lnTo>
                  <a:lnTo>
                    <a:pt x="102" y="178"/>
                  </a:lnTo>
                  <a:lnTo>
                    <a:pt x="102" y="178"/>
                  </a:lnTo>
                  <a:lnTo>
                    <a:pt x="102"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4" y="178"/>
                  </a:lnTo>
                  <a:lnTo>
                    <a:pt x="106" y="178"/>
                  </a:lnTo>
                  <a:lnTo>
                    <a:pt x="106" y="178"/>
                  </a:lnTo>
                  <a:lnTo>
                    <a:pt x="106" y="178"/>
                  </a:lnTo>
                  <a:lnTo>
                    <a:pt x="106" y="178"/>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6"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6"/>
                  </a:lnTo>
                  <a:lnTo>
                    <a:pt x="108" y="174"/>
                  </a:lnTo>
                  <a:lnTo>
                    <a:pt x="108" y="174"/>
                  </a:lnTo>
                  <a:lnTo>
                    <a:pt x="108" y="174"/>
                  </a:lnTo>
                  <a:lnTo>
                    <a:pt x="108" y="174"/>
                  </a:lnTo>
                  <a:lnTo>
                    <a:pt x="108" y="174"/>
                  </a:lnTo>
                  <a:lnTo>
                    <a:pt x="108" y="174"/>
                  </a:lnTo>
                  <a:lnTo>
                    <a:pt x="108" y="174"/>
                  </a:lnTo>
                  <a:lnTo>
                    <a:pt x="108" y="174"/>
                  </a:lnTo>
                  <a:lnTo>
                    <a:pt x="108" y="174"/>
                  </a:lnTo>
                  <a:lnTo>
                    <a:pt x="108" y="174"/>
                  </a:lnTo>
                  <a:lnTo>
                    <a:pt x="108" y="174"/>
                  </a:lnTo>
                  <a:lnTo>
                    <a:pt x="108" y="174"/>
                  </a:lnTo>
                  <a:lnTo>
                    <a:pt x="118" y="166"/>
                  </a:lnTo>
                  <a:lnTo>
                    <a:pt x="126" y="156"/>
                  </a:lnTo>
                  <a:lnTo>
                    <a:pt x="140" y="136"/>
                  </a:lnTo>
                  <a:lnTo>
                    <a:pt x="150" y="112"/>
                  </a:lnTo>
                  <a:lnTo>
                    <a:pt x="156" y="88"/>
                  </a:lnTo>
                  <a:lnTo>
                    <a:pt x="156" y="88"/>
                  </a:lnTo>
                  <a:lnTo>
                    <a:pt x="156" y="88"/>
                  </a:lnTo>
                  <a:lnTo>
                    <a:pt x="156"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58" y="88"/>
                  </a:lnTo>
                  <a:lnTo>
                    <a:pt x="162" y="62"/>
                  </a:lnTo>
                  <a:lnTo>
                    <a:pt x="166" y="38"/>
                  </a:lnTo>
                  <a:lnTo>
                    <a:pt x="1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4" name="Freeform 913"/>
            <p:cNvSpPr>
              <a:spLocks noEditPoints="1"/>
            </p:cNvSpPr>
            <p:nvPr/>
          </p:nvSpPr>
          <p:spPr bwMode="auto">
            <a:xfrm>
              <a:off x="10779125" y="5203825"/>
              <a:ext cx="219075" cy="596900"/>
            </a:xfrm>
            <a:custGeom>
              <a:avLst/>
              <a:gdLst>
                <a:gd name="T0" fmla="*/ 0 w 138"/>
                <a:gd name="T1" fmla="*/ 310 h 376"/>
                <a:gd name="T2" fmla="*/ 46 w 138"/>
                <a:gd name="T3" fmla="*/ 316 h 376"/>
                <a:gd name="T4" fmla="*/ 92 w 138"/>
                <a:gd name="T5" fmla="*/ 328 h 376"/>
                <a:gd name="T6" fmla="*/ 114 w 138"/>
                <a:gd name="T7" fmla="*/ 340 h 376"/>
                <a:gd name="T8" fmla="*/ 130 w 138"/>
                <a:gd name="T9" fmla="*/ 356 h 376"/>
                <a:gd name="T10" fmla="*/ 138 w 138"/>
                <a:gd name="T11" fmla="*/ 376 h 376"/>
                <a:gd name="T12" fmla="*/ 138 w 138"/>
                <a:gd name="T13" fmla="*/ 376 h 376"/>
                <a:gd name="T14" fmla="*/ 136 w 138"/>
                <a:gd name="T15" fmla="*/ 364 h 376"/>
                <a:gd name="T16" fmla="*/ 122 w 138"/>
                <a:gd name="T17" fmla="*/ 346 h 376"/>
                <a:gd name="T18" fmla="*/ 104 w 138"/>
                <a:gd name="T19" fmla="*/ 334 h 376"/>
                <a:gd name="T20" fmla="*/ 70 w 138"/>
                <a:gd name="T21" fmla="*/ 320 h 376"/>
                <a:gd name="T22" fmla="*/ 24 w 138"/>
                <a:gd name="T23" fmla="*/ 312 h 376"/>
                <a:gd name="T24" fmla="*/ 0 w 138"/>
                <a:gd name="T25" fmla="*/ 310 h 376"/>
                <a:gd name="T26" fmla="*/ 0 w 138"/>
                <a:gd name="T27" fmla="*/ 310 h 376"/>
                <a:gd name="T28" fmla="*/ 0 w 138"/>
                <a:gd name="T29" fmla="*/ 310 h 376"/>
                <a:gd name="T30" fmla="*/ 0 w 138"/>
                <a:gd name="T31" fmla="*/ 310 h 376"/>
                <a:gd name="T32" fmla="*/ 0 w 138"/>
                <a:gd name="T33" fmla="*/ 310 h 376"/>
                <a:gd name="T34" fmla="*/ 0 w 138"/>
                <a:gd name="T35" fmla="*/ 310 h 376"/>
                <a:gd name="T36" fmla="*/ 0 w 138"/>
                <a:gd name="T37" fmla="*/ 310 h 376"/>
                <a:gd name="T38" fmla="*/ 0 w 138"/>
                <a:gd name="T39" fmla="*/ 310 h 376"/>
                <a:gd name="T40" fmla="*/ 0 w 138"/>
                <a:gd name="T41" fmla="*/ 310 h 376"/>
                <a:gd name="T42" fmla="*/ 0 w 138"/>
                <a:gd name="T43" fmla="*/ 310 h 376"/>
                <a:gd name="T44" fmla="*/ 110 w 138"/>
                <a:gd name="T45" fmla="*/ 0 h 376"/>
                <a:gd name="T46" fmla="*/ 110 w 138"/>
                <a:gd name="T47" fmla="*/ 0 h 376"/>
                <a:gd name="T48" fmla="*/ 92 w 138"/>
                <a:gd name="T49" fmla="*/ 22 h 376"/>
                <a:gd name="T50" fmla="*/ 68 w 138"/>
                <a:gd name="T51" fmla="*/ 40 h 376"/>
                <a:gd name="T52" fmla="*/ 50 w 138"/>
                <a:gd name="T53" fmla="*/ 48 h 376"/>
                <a:gd name="T54" fmla="*/ 24 w 138"/>
                <a:gd name="T55" fmla="*/ 66 h 376"/>
                <a:gd name="T56" fmla="*/ 4 w 138"/>
                <a:gd name="T57" fmla="*/ 86 h 376"/>
                <a:gd name="T58" fmla="*/ 0 w 138"/>
                <a:gd name="T59" fmla="*/ 96 h 376"/>
                <a:gd name="T60" fmla="*/ 4 w 138"/>
                <a:gd name="T61" fmla="*/ 86 h 376"/>
                <a:gd name="T62" fmla="*/ 24 w 138"/>
                <a:gd name="T63" fmla="*/ 66 h 376"/>
                <a:gd name="T64" fmla="*/ 50 w 138"/>
                <a:gd name="T65" fmla="*/ 48 h 376"/>
                <a:gd name="T66" fmla="*/ 68 w 138"/>
                <a:gd name="T67" fmla="*/ 40 h 376"/>
                <a:gd name="T68" fmla="*/ 92 w 138"/>
                <a:gd name="T69" fmla="*/ 22 h 376"/>
                <a:gd name="T70" fmla="*/ 110 w 138"/>
                <a:gd name="T71"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 h="376">
                  <a:moveTo>
                    <a:pt x="0" y="310"/>
                  </a:moveTo>
                  <a:lnTo>
                    <a:pt x="0" y="310"/>
                  </a:lnTo>
                  <a:lnTo>
                    <a:pt x="24" y="312"/>
                  </a:lnTo>
                  <a:lnTo>
                    <a:pt x="46" y="316"/>
                  </a:lnTo>
                  <a:lnTo>
                    <a:pt x="70" y="320"/>
                  </a:lnTo>
                  <a:lnTo>
                    <a:pt x="92" y="328"/>
                  </a:lnTo>
                  <a:lnTo>
                    <a:pt x="104" y="334"/>
                  </a:lnTo>
                  <a:lnTo>
                    <a:pt x="114" y="340"/>
                  </a:lnTo>
                  <a:lnTo>
                    <a:pt x="122" y="346"/>
                  </a:lnTo>
                  <a:lnTo>
                    <a:pt x="130" y="356"/>
                  </a:lnTo>
                  <a:lnTo>
                    <a:pt x="136" y="364"/>
                  </a:lnTo>
                  <a:lnTo>
                    <a:pt x="138" y="376"/>
                  </a:lnTo>
                  <a:lnTo>
                    <a:pt x="138" y="376"/>
                  </a:lnTo>
                  <a:lnTo>
                    <a:pt x="138" y="376"/>
                  </a:lnTo>
                  <a:lnTo>
                    <a:pt x="138" y="376"/>
                  </a:lnTo>
                  <a:lnTo>
                    <a:pt x="136" y="364"/>
                  </a:lnTo>
                  <a:lnTo>
                    <a:pt x="130" y="356"/>
                  </a:lnTo>
                  <a:lnTo>
                    <a:pt x="122" y="346"/>
                  </a:lnTo>
                  <a:lnTo>
                    <a:pt x="114" y="340"/>
                  </a:lnTo>
                  <a:lnTo>
                    <a:pt x="104" y="334"/>
                  </a:lnTo>
                  <a:lnTo>
                    <a:pt x="94" y="328"/>
                  </a:lnTo>
                  <a:lnTo>
                    <a:pt x="70" y="320"/>
                  </a:lnTo>
                  <a:lnTo>
                    <a:pt x="46" y="316"/>
                  </a:lnTo>
                  <a:lnTo>
                    <a:pt x="24" y="312"/>
                  </a:lnTo>
                  <a:lnTo>
                    <a:pt x="0" y="310"/>
                  </a:lnTo>
                  <a:close/>
                  <a:moveTo>
                    <a:pt x="0" y="310"/>
                  </a:moveTo>
                  <a:lnTo>
                    <a:pt x="0" y="310"/>
                  </a:lnTo>
                  <a:lnTo>
                    <a:pt x="0" y="310"/>
                  </a:lnTo>
                  <a:lnTo>
                    <a:pt x="0" y="310"/>
                  </a:lnTo>
                  <a:lnTo>
                    <a:pt x="0" y="310"/>
                  </a:lnTo>
                  <a:close/>
                  <a:moveTo>
                    <a:pt x="0" y="310"/>
                  </a:moveTo>
                  <a:lnTo>
                    <a:pt x="0" y="310"/>
                  </a:lnTo>
                  <a:lnTo>
                    <a:pt x="0" y="310"/>
                  </a:lnTo>
                  <a:lnTo>
                    <a:pt x="0" y="310"/>
                  </a:lnTo>
                  <a:lnTo>
                    <a:pt x="0" y="310"/>
                  </a:lnTo>
                  <a:close/>
                  <a:moveTo>
                    <a:pt x="0" y="310"/>
                  </a:moveTo>
                  <a:lnTo>
                    <a:pt x="0" y="310"/>
                  </a:lnTo>
                  <a:lnTo>
                    <a:pt x="0" y="310"/>
                  </a:lnTo>
                  <a:lnTo>
                    <a:pt x="0" y="310"/>
                  </a:lnTo>
                  <a:lnTo>
                    <a:pt x="0" y="310"/>
                  </a:lnTo>
                  <a:close/>
                  <a:moveTo>
                    <a:pt x="0" y="310"/>
                  </a:moveTo>
                  <a:lnTo>
                    <a:pt x="0" y="310"/>
                  </a:lnTo>
                  <a:lnTo>
                    <a:pt x="0" y="310"/>
                  </a:lnTo>
                  <a:lnTo>
                    <a:pt x="0" y="310"/>
                  </a:lnTo>
                  <a:lnTo>
                    <a:pt x="0" y="310"/>
                  </a:lnTo>
                  <a:close/>
                  <a:moveTo>
                    <a:pt x="110" y="0"/>
                  </a:moveTo>
                  <a:lnTo>
                    <a:pt x="110" y="0"/>
                  </a:lnTo>
                  <a:lnTo>
                    <a:pt x="110" y="0"/>
                  </a:lnTo>
                  <a:lnTo>
                    <a:pt x="100" y="12"/>
                  </a:lnTo>
                  <a:lnTo>
                    <a:pt x="92" y="22"/>
                  </a:lnTo>
                  <a:lnTo>
                    <a:pt x="82" y="32"/>
                  </a:lnTo>
                  <a:lnTo>
                    <a:pt x="68" y="40"/>
                  </a:lnTo>
                  <a:lnTo>
                    <a:pt x="68" y="40"/>
                  </a:lnTo>
                  <a:lnTo>
                    <a:pt x="50" y="48"/>
                  </a:lnTo>
                  <a:lnTo>
                    <a:pt x="36" y="58"/>
                  </a:lnTo>
                  <a:lnTo>
                    <a:pt x="24" y="66"/>
                  </a:lnTo>
                  <a:lnTo>
                    <a:pt x="16" y="74"/>
                  </a:lnTo>
                  <a:lnTo>
                    <a:pt x="4" y="86"/>
                  </a:lnTo>
                  <a:lnTo>
                    <a:pt x="0" y="96"/>
                  </a:lnTo>
                  <a:lnTo>
                    <a:pt x="0" y="96"/>
                  </a:lnTo>
                  <a:lnTo>
                    <a:pt x="0" y="96"/>
                  </a:lnTo>
                  <a:lnTo>
                    <a:pt x="4" y="86"/>
                  </a:lnTo>
                  <a:lnTo>
                    <a:pt x="16" y="74"/>
                  </a:lnTo>
                  <a:lnTo>
                    <a:pt x="24" y="66"/>
                  </a:lnTo>
                  <a:lnTo>
                    <a:pt x="36" y="58"/>
                  </a:lnTo>
                  <a:lnTo>
                    <a:pt x="50" y="48"/>
                  </a:lnTo>
                  <a:lnTo>
                    <a:pt x="68" y="40"/>
                  </a:lnTo>
                  <a:lnTo>
                    <a:pt x="68" y="40"/>
                  </a:lnTo>
                  <a:lnTo>
                    <a:pt x="82" y="32"/>
                  </a:lnTo>
                  <a:lnTo>
                    <a:pt x="92" y="22"/>
                  </a:lnTo>
                  <a:lnTo>
                    <a:pt x="100" y="12"/>
                  </a:lnTo>
                  <a:lnTo>
                    <a:pt x="110" y="0"/>
                  </a:lnTo>
                  <a:close/>
                </a:path>
              </a:pathLst>
            </a:custGeom>
            <a:solidFill>
              <a:srgbClr val="FAD7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5" name="Freeform 914"/>
            <p:cNvSpPr/>
            <p:nvPr/>
          </p:nvSpPr>
          <p:spPr bwMode="auto">
            <a:xfrm>
              <a:off x="10779125" y="5695950"/>
              <a:ext cx="219075" cy="104775"/>
            </a:xfrm>
            <a:custGeom>
              <a:avLst/>
              <a:gdLst>
                <a:gd name="T0" fmla="*/ 0 w 138"/>
                <a:gd name="T1" fmla="*/ 0 h 66"/>
                <a:gd name="T2" fmla="*/ 0 w 138"/>
                <a:gd name="T3" fmla="*/ 0 h 66"/>
                <a:gd name="T4" fmla="*/ 24 w 138"/>
                <a:gd name="T5" fmla="*/ 2 h 66"/>
                <a:gd name="T6" fmla="*/ 46 w 138"/>
                <a:gd name="T7" fmla="*/ 6 h 66"/>
                <a:gd name="T8" fmla="*/ 70 w 138"/>
                <a:gd name="T9" fmla="*/ 10 h 66"/>
                <a:gd name="T10" fmla="*/ 92 w 138"/>
                <a:gd name="T11" fmla="*/ 18 h 66"/>
                <a:gd name="T12" fmla="*/ 104 w 138"/>
                <a:gd name="T13" fmla="*/ 24 h 66"/>
                <a:gd name="T14" fmla="*/ 114 w 138"/>
                <a:gd name="T15" fmla="*/ 30 h 66"/>
                <a:gd name="T16" fmla="*/ 122 w 138"/>
                <a:gd name="T17" fmla="*/ 36 h 66"/>
                <a:gd name="T18" fmla="*/ 130 w 138"/>
                <a:gd name="T19" fmla="*/ 46 h 66"/>
                <a:gd name="T20" fmla="*/ 136 w 138"/>
                <a:gd name="T21" fmla="*/ 54 h 66"/>
                <a:gd name="T22" fmla="*/ 138 w 138"/>
                <a:gd name="T23" fmla="*/ 66 h 66"/>
                <a:gd name="T24" fmla="*/ 138 w 138"/>
                <a:gd name="T25" fmla="*/ 66 h 66"/>
                <a:gd name="T26" fmla="*/ 138 w 138"/>
                <a:gd name="T27" fmla="*/ 66 h 66"/>
                <a:gd name="T28" fmla="*/ 138 w 138"/>
                <a:gd name="T29" fmla="*/ 66 h 66"/>
                <a:gd name="T30" fmla="*/ 136 w 138"/>
                <a:gd name="T31" fmla="*/ 54 h 66"/>
                <a:gd name="T32" fmla="*/ 130 w 138"/>
                <a:gd name="T33" fmla="*/ 46 h 66"/>
                <a:gd name="T34" fmla="*/ 122 w 138"/>
                <a:gd name="T35" fmla="*/ 36 h 66"/>
                <a:gd name="T36" fmla="*/ 114 w 138"/>
                <a:gd name="T37" fmla="*/ 30 h 66"/>
                <a:gd name="T38" fmla="*/ 104 w 138"/>
                <a:gd name="T39" fmla="*/ 24 h 66"/>
                <a:gd name="T40" fmla="*/ 94 w 138"/>
                <a:gd name="T41" fmla="*/ 18 h 66"/>
                <a:gd name="T42" fmla="*/ 70 w 138"/>
                <a:gd name="T43" fmla="*/ 10 h 66"/>
                <a:gd name="T44" fmla="*/ 46 w 138"/>
                <a:gd name="T45" fmla="*/ 6 h 66"/>
                <a:gd name="T46" fmla="*/ 24 w 138"/>
                <a:gd name="T47" fmla="*/ 2 h 66"/>
                <a:gd name="T48" fmla="*/ 0 w 138"/>
                <a:gd name="T4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66">
                  <a:moveTo>
                    <a:pt x="0" y="0"/>
                  </a:moveTo>
                  <a:lnTo>
                    <a:pt x="0" y="0"/>
                  </a:lnTo>
                  <a:lnTo>
                    <a:pt x="24" y="2"/>
                  </a:lnTo>
                  <a:lnTo>
                    <a:pt x="46" y="6"/>
                  </a:lnTo>
                  <a:lnTo>
                    <a:pt x="70" y="10"/>
                  </a:lnTo>
                  <a:lnTo>
                    <a:pt x="92" y="18"/>
                  </a:lnTo>
                  <a:lnTo>
                    <a:pt x="104" y="24"/>
                  </a:lnTo>
                  <a:lnTo>
                    <a:pt x="114" y="30"/>
                  </a:lnTo>
                  <a:lnTo>
                    <a:pt x="122" y="36"/>
                  </a:lnTo>
                  <a:lnTo>
                    <a:pt x="130" y="46"/>
                  </a:lnTo>
                  <a:lnTo>
                    <a:pt x="136" y="54"/>
                  </a:lnTo>
                  <a:lnTo>
                    <a:pt x="138" y="66"/>
                  </a:lnTo>
                  <a:lnTo>
                    <a:pt x="138" y="66"/>
                  </a:lnTo>
                  <a:lnTo>
                    <a:pt x="138" y="66"/>
                  </a:lnTo>
                  <a:lnTo>
                    <a:pt x="138" y="66"/>
                  </a:lnTo>
                  <a:lnTo>
                    <a:pt x="136" y="54"/>
                  </a:lnTo>
                  <a:lnTo>
                    <a:pt x="130" y="46"/>
                  </a:lnTo>
                  <a:lnTo>
                    <a:pt x="122" y="36"/>
                  </a:lnTo>
                  <a:lnTo>
                    <a:pt x="114" y="30"/>
                  </a:lnTo>
                  <a:lnTo>
                    <a:pt x="104" y="24"/>
                  </a:lnTo>
                  <a:lnTo>
                    <a:pt x="94" y="18"/>
                  </a:lnTo>
                  <a:lnTo>
                    <a:pt x="70" y="10"/>
                  </a:lnTo>
                  <a:lnTo>
                    <a:pt x="46" y="6"/>
                  </a:lnTo>
                  <a:lnTo>
                    <a:pt x="24"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26" name="Rectangle 915"/>
            <p:cNvSpPr>
              <a:spLocks noChangeArrowheads="1"/>
            </p:cNvSpPr>
            <p:nvPr/>
          </p:nvSpPr>
          <p:spPr bwMode="auto">
            <a:xfrm>
              <a:off x="10779125" y="5695950"/>
              <a:ext cx="1588"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27" name="Rectangle 916"/>
            <p:cNvSpPr>
              <a:spLocks noChangeArrowheads="1"/>
            </p:cNvSpPr>
            <p:nvPr/>
          </p:nvSpPr>
          <p:spPr bwMode="auto">
            <a:xfrm>
              <a:off x="10779125" y="5695950"/>
              <a:ext cx="1588"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28" name="Rectangle 917"/>
            <p:cNvSpPr>
              <a:spLocks noChangeArrowheads="1"/>
            </p:cNvSpPr>
            <p:nvPr/>
          </p:nvSpPr>
          <p:spPr bwMode="auto">
            <a:xfrm>
              <a:off x="10779125" y="5695950"/>
              <a:ext cx="1588"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29" name="Rectangle 918"/>
            <p:cNvSpPr>
              <a:spLocks noChangeArrowheads="1"/>
            </p:cNvSpPr>
            <p:nvPr/>
          </p:nvSpPr>
          <p:spPr bwMode="auto">
            <a:xfrm>
              <a:off x="10779125" y="5695950"/>
              <a:ext cx="1588"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30" name="Freeform 919"/>
            <p:cNvSpPr/>
            <p:nvPr/>
          </p:nvSpPr>
          <p:spPr bwMode="auto">
            <a:xfrm>
              <a:off x="10779125" y="5203825"/>
              <a:ext cx="174625" cy="152400"/>
            </a:xfrm>
            <a:custGeom>
              <a:avLst/>
              <a:gdLst>
                <a:gd name="T0" fmla="*/ 110 w 110"/>
                <a:gd name="T1" fmla="*/ 0 h 96"/>
                <a:gd name="T2" fmla="*/ 110 w 110"/>
                <a:gd name="T3" fmla="*/ 0 h 96"/>
                <a:gd name="T4" fmla="*/ 110 w 110"/>
                <a:gd name="T5" fmla="*/ 0 h 96"/>
                <a:gd name="T6" fmla="*/ 100 w 110"/>
                <a:gd name="T7" fmla="*/ 12 h 96"/>
                <a:gd name="T8" fmla="*/ 92 w 110"/>
                <a:gd name="T9" fmla="*/ 22 h 96"/>
                <a:gd name="T10" fmla="*/ 82 w 110"/>
                <a:gd name="T11" fmla="*/ 32 h 96"/>
                <a:gd name="T12" fmla="*/ 68 w 110"/>
                <a:gd name="T13" fmla="*/ 40 h 96"/>
                <a:gd name="T14" fmla="*/ 68 w 110"/>
                <a:gd name="T15" fmla="*/ 40 h 96"/>
                <a:gd name="T16" fmla="*/ 50 w 110"/>
                <a:gd name="T17" fmla="*/ 48 h 96"/>
                <a:gd name="T18" fmla="*/ 36 w 110"/>
                <a:gd name="T19" fmla="*/ 58 h 96"/>
                <a:gd name="T20" fmla="*/ 24 w 110"/>
                <a:gd name="T21" fmla="*/ 66 h 96"/>
                <a:gd name="T22" fmla="*/ 16 w 110"/>
                <a:gd name="T23" fmla="*/ 74 h 96"/>
                <a:gd name="T24" fmla="*/ 4 w 110"/>
                <a:gd name="T25" fmla="*/ 86 h 96"/>
                <a:gd name="T26" fmla="*/ 0 w 110"/>
                <a:gd name="T27" fmla="*/ 96 h 96"/>
                <a:gd name="T28" fmla="*/ 0 w 110"/>
                <a:gd name="T29" fmla="*/ 96 h 96"/>
                <a:gd name="T30" fmla="*/ 0 w 110"/>
                <a:gd name="T31" fmla="*/ 96 h 96"/>
                <a:gd name="T32" fmla="*/ 4 w 110"/>
                <a:gd name="T33" fmla="*/ 86 h 96"/>
                <a:gd name="T34" fmla="*/ 16 w 110"/>
                <a:gd name="T35" fmla="*/ 74 h 96"/>
                <a:gd name="T36" fmla="*/ 24 w 110"/>
                <a:gd name="T37" fmla="*/ 66 h 96"/>
                <a:gd name="T38" fmla="*/ 36 w 110"/>
                <a:gd name="T39" fmla="*/ 58 h 96"/>
                <a:gd name="T40" fmla="*/ 50 w 110"/>
                <a:gd name="T41" fmla="*/ 48 h 96"/>
                <a:gd name="T42" fmla="*/ 68 w 110"/>
                <a:gd name="T43" fmla="*/ 40 h 96"/>
                <a:gd name="T44" fmla="*/ 68 w 110"/>
                <a:gd name="T45" fmla="*/ 40 h 96"/>
                <a:gd name="T46" fmla="*/ 82 w 110"/>
                <a:gd name="T47" fmla="*/ 32 h 96"/>
                <a:gd name="T48" fmla="*/ 92 w 110"/>
                <a:gd name="T49" fmla="*/ 22 h 96"/>
                <a:gd name="T50" fmla="*/ 100 w 110"/>
                <a:gd name="T51" fmla="*/ 12 h 96"/>
                <a:gd name="T52" fmla="*/ 110 w 110"/>
                <a:gd name="T5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96">
                  <a:moveTo>
                    <a:pt x="110" y="0"/>
                  </a:moveTo>
                  <a:lnTo>
                    <a:pt x="110" y="0"/>
                  </a:lnTo>
                  <a:lnTo>
                    <a:pt x="110" y="0"/>
                  </a:lnTo>
                  <a:lnTo>
                    <a:pt x="100" y="12"/>
                  </a:lnTo>
                  <a:lnTo>
                    <a:pt x="92" y="22"/>
                  </a:lnTo>
                  <a:lnTo>
                    <a:pt x="82" y="32"/>
                  </a:lnTo>
                  <a:lnTo>
                    <a:pt x="68" y="40"/>
                  </a:lnTo>
                  <a:lnTo>
                    <a:pt x="68" y="40"/>
                  </a:lnTo>
                  <a:lnTo>
                    <a:pt x="50" y="48"/>
                  </a:lnTo>
                  <a:lnTo>
                    <a:pt x="36" y="58"/>
                  </a:lnTo>
                  <a:lnTo>
                    <a:pt x="24" y="66"/>
                  </a:lnTo>
                  <a:lnTo>
                    <a:pt x="16" y="74"/>
                  </a:lnTo>
                  <a:lnTo>
                    <a:pt x="4" y="86"/>
                  </a:lnTo>
                  <a:lnTo>
                    <a:pt x="0" y="96"/>
                  </a:lnTo>
                  <a:lnTo>
                    <a:pt x="0" y="96"/>
                  </a:lnTo>
                  <a:lnTo>
                    <a:pt x="0" y="96"/>
                  </a:lnTo>
                  <a:lnTo>
                    <a:pt x="4" y="86"/>
                  </a:lnTo>
                  <a:lnTo>
                    <a:pt x="16" y="74"/>
                  </a:lnTo>
                  <a:lnTo>
                    <a:pt x="24" y="66"/>
                  </a:lnTo>
                  <a:lnTo>
                    <a:pt x="36" y="58"/>
                  </a:lnTo>
                  <a:lnTo>
                    <a:pt x="50" y="48"/>
                  </a:lnTo>
                  <a:lnTo>
                    <a:pt x="68" y="40"/>
                  </a:lnTo>
                  <a:lnTo>
                    <a:pt x="68" y="40"/>
                  </a:lnTo>
                  <a:lnTo>
                    <a:pt x="82" y="32"/>
                  </a:lnTo>
                  <a:lnTo>
                    <a:pt x="92" y="22"/>
                  </a:lnTo>
                  <a:lnTo>
                    <a:pt x="100" y="12"/>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1" name="Oval 920"/>
            <p:cNvSpPr>
              <a:spLocks noChangeArrowheads="1"/>
            </p:cNvSpPr>
            <p:nvPr/>
          </p:nvSpPr>
          <p:spPr bwMode="auto">
            <a:xfrm>
              <a:off x="10779125" y="5695950"/>
              <a:ext cx="1588" cy="1588"/>
            </a:xfrm>
            <a:prstGeom prst="ellipse">
              <a:avLst/>
            </a:prstGeom>
            <a:solidFill>
              <a:srgbClr val="FCE9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2" name="Freeform 921"/>
            <p:cNvSpPr/>
            <p:nvPr/>
          </p:nvSpPr>
          <p:spPr bwMode="auto">
            <a:xfrm>
              <a:off x="10779125" y="569595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3" name="Freeform 922"/>
            <p:cNvSpPr/>
            <p:nvPr/>
          </p:nvSpPr>
          <p:spPr bwMode="auto">
            <a:xfrm>
              <a:off x="10779125" y="569595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4" name="Freeform 923"/>
            <p:cNvSpPr/>
            <p:nvPr/>
          </p:nvSpPr>
          <p:spPr bwMode="auto">
            <a:xfrm>
              <a:off x="10779125" y="569595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5" name="Freeform 924"/>
            <p:cNvSpPr/>
            <p:nvPr/>
          </p:nvSpPr>
          <p:spPr bwMode="auto">
            <a:xfrm>
              <a:off x="10779125" y="5695950"/>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6" name="Freeform 925"/>
            <p:cNvSpPr/>
            <p:nvPr/>
          </p:nvSpPr>
          <p:spPr bwMode="auto">
            <a:xfrm>
              <a:off x="10760075" y="5203825"/>
              <a:ext cx="238125" cy="596900"/>
            </a:xfrm>
            <a:custGeom>
              <a:avLst/>
              <a:gdLst>
                <a:gd name="T0" fmla="*/ 122 w 150"/>
                <a:gd name="T1" fmla="*/ 0 h 376"/>
                <a:gd name="T2" fmla="*/ 0 w 150"/>
                <a:gd name="T3" fmla="*/ 0 h 376"/>
                <a:gd name="T4" fmla="*/ 0 w 150"/>
                <a:gd name="T5" fmla="*/ 376 h 376"/>
                <a:gd name="T6" fmla="*/ 150 w 150"/>
                <a:gd name="T7" fmla="*/ 376 h 376"/>
                <a:gd name="T8" fmla="*/ 150 w 150"/>
                <a:gd name="T9" fmla="*/ 376 h 376"/>
                <a:gd name="T10" fmla="*/ 148 w 150"/>
                <a:gd name="T11" fmla="*/ 364 h 376"/>
                <a:gd name="T12" fmla="*/ 142 w 150"/>
                <a:gd name="T13" fmla="*/ 356 h 376"/>
                <a:gd name="T14" fmla="*/ 134 w 150"/>
                <a:gd name="T15" fmla="*/ 346 h 376"/>
                <a:gd name="T16" fmla="*/ 126 w 150"/>
                <a:gd name="T17" fmla="*/ 340 h 376"/>
                <a:gd name="T18" fmla="*/ 116 w 150"/>
                <a:gd name="T19" fmla="*/ 334 h 376"/>
                <a:gd name="T20" fmla="*/ 104 w 150"/>
                <a:gd name="T21" fmla="*/ 328 h 376"/>
                <a:gd name="T22" fmla="*/ 82 w 150"/>
                <a:gd name="T23" fmla="*/ 320 h 376"/>
                <a:gd name="T24" fmla="*/ 58 w 150"/>
                <a:gd name="T25" fmla="*/ 316 h 376"/>
                <a:gd name="T26" fmla="*/ 36 w 150"/>
                <a:gd name="T27" fmla="*/ 312 h 376"/>
                <a:gd name="T28" fmla="*/ 12 w 150"/>
                <a:gd name="T29" fmla="*/ 310 h 376"/>
                <a:gd name="T30" fmla="*/ 12 w 150"/>
                <a:gd name="T31" fmla="*/ 310 h 376"/>
                <a:gd name="T32" fmla="*/ 12 w 150"/>
                <a:gd name="T33" fmla="*/ 310 h 376"/>
                <a:gd name="T34" fmla="*/ 12 w 150"/>
                <a:gd name="T35" fmla="*/ 310 h 376"/>
                <a:gd name="T36" fmla="*/ 12 w 150"/>
                <a:gd name="T37" fmla="*/ 310 h 376"/>
                <a:gd name="T38" fmla="*/ 12 w 150"/>
                <a:gd name="T39" fmla="*/ 310 h 376"/>
                <a:gd name="T40" fmla="*/ 12 w 150"/>
                <a:gd name="T41" fmla="*/ 310 h 376"/>
                <a:gd name="T42" fmla="*/ 12 w 150"/>
                <a:gd name="T43" fmla="*/ 310 h 376"/>
                <a:gd name="T44" fmla="*/ 12 w 150"/>
                <a:gd name="T45" fmla="*/ 310 h 376"/>
                <a:gd name="T46" fmla="*/ 12 w 150"/>
                <a:gd name="T47" fmla="*/ 310 h 376"/>
                <a:gd name="T48" fmla="*/ 12 w 150"/>
                <a:gd name="T49" fmla="*/ 310 h 376"/>
                <a:gd name="T50" fmla="*/ 12 w 150"/>
                <a:gd name="T51" fmla="*/ 310 h 376"/>
                <a:gd name="T52" fmla="*/ 12 w 150"/>
                <a:gd name="T53" fmla="*/ 310 h 376"/>
                <a:gd name="T54" fmla="*/ 12 w 150"/>
                <a:gd name="T55" fmla="*/ 310 h 376"/>
                <a:gd name="T56" fmla="*/ 12 w 150"/>
                <a:gd name="T57" fmla="*/ 310 h 376"/>
                <a:gd name="T58" fmla="*/ 12 w 150"/>
                <a:gd name="T59" fmla="*/ 96 h 376"/>
                <a:gd name="T60" fmla="*/ 12 w 150"/>
                <a:gd name="T61" fmla="*/ 96 h 376"/>
                <a:gd name="T62" fmla="*/ 12 w 150"/>
                <a:gd name="T63" fmla="*/ 96 h 376"/>
                <a:gd name="T64" fmla="*/ 16 w 150"/>
                <a:gd name="T65" fmla="*/ 86 h 376"/>
                <a:gd name="T66" fmla="*/ 28 w 150"/>
                <a:gd name="T67" fmla="*/ 74 h 376"/>
                <a:gd name="T68" fmla="*/ 36 w 150"/>
                <a:gd name="T69" fmla="*/ 66 h 376"/>
                <a:gd name="T70" fmla="*/ 48 w 150"/>
                <a:gd name="T71" fmla="*/ 58 h 376"/>
                <a:gd name="T72" fmla="*/ 62 w 150"/>
                <a:gd name="T73" fmla="*/ 48 h 376"/>
                <a:gd name="T74" fmla="*/ 80 w 150"/>
                <a:gd name="T75" fmla="*/ 40 h 376"/>
                <a:gd name="T76" fmla="*/ 80 w 150"/>
                <a:gd name="T77" fmla="*/ 40 h 376"/>
                <a:gd name="T78" fmla="*/ 94 w 150"/>
                <a:gd name="T79" fmla="*/ 32 h 376"/>
                <a:gd name="T80" fmla="*/ 104 w 150"/>
                <a:gd name="T81" fmla="*/ 22 h 376"/>
                <a:gd name="T82" fmla="*/ 112 w 150"/>
                <a:gd name="T83" fmla="*/ 12 h 376"/>
                <a:gd name="T84" fmla="*/ 122 w 150"/>
                <a:gd name="T85"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0" h="376">
                  <a:moveTo>
                    <a:pt x="122" y="0"/>
                  </a:moveTo>
                  <a:lnTo>
                    <a:pt x="0" y="0"/>
                  </a:lnTo>
                  <a:lnTo>
                    <a:pt x="0" y="376"/>
                  </a:lnTo>
                  <a:lnTo>
                    <a:pt x="150" y="376"/>
                  </a:lnTo>
                  <a:lnTo>
                    <a:pt x="150" y="376"/>
                  </a:lnTo>
                  <a:lnTo>
                    <a:pt x="148" y="364"/>
                  </a:lnTo>
                  <a:lnTo>
                    <a:pt x="142" y="356"/>
                  </a:lnTo>
                  <a:lnTo>
                    <a:pt x="134" y="346"/>
                  </a:lnTo>
                  <a:lnTo>
                    <a:pt x="126" y="340"/>
                  </a:lnTo>
                  <a:lnTo>
                    <a:pt x="116" y="334"/>
                  </a:lnTo>
                  <a:lnTo>
                    <a:pt x="104" y="328"/>
                  </a:lnTo>
                  <a:lnTo>
                    <a:pt x="82" y="320"/>
                  </a:lnTo>
                  <a:lnTo>
                    <a:pt x="58" y="316"/>
                  </a:lnTo>
                  <a:lnTo>
                    <a:pt x="36" y="312"/>
                  </a:lnTo>
                  <a:lnTo>
                    <a:pt x="12" y="310"/>
                  </a:lnTo>
                  <a:lnTo>
                    <a:pt x="12" y="310"/>
                  </a:lnTo>
                  <a:lnTo>
                    <a:pt x="12" y="310"/>
                  </a:lnTo>
                  <a:lnTo>
                    <a:pt x="12" y="310"/>
                  </a:lnTo>
                  <a:lnTo>
                    <a:pt x="12" y="310"/>
                  </a:lnTo>
                  <a:lnTo>
                    <a:pt x="12" y="310"/>
                  </a:lnTo>
                  <a:lnTo>
                    <a:pt x="12" y="310"/>
                  </a:lnTo>
                  <a:lnTo>
                    <a:pt x="12" y="310"/>
                  </a:lnTo>
                  <a:lnTo>
                    <a:pt x="12" y="310"/>
                  </a:lnTo>
                  <a:lnTo>
                    <a:pt x="12" y="310"/>
                  </a:lnTo>
                  <a:lnTo>
                    <a:pt x="12" y="310"/>
                  </a:lnTo>
                  <a:lnTo>
                    <a:pt x="12" y="310"/>
                  </a:lnTo>
                  <a:lnTo>
                    <a:pt x="12" y="310"/>
                  </a:lnTo>
                  <a:lnTo>
                    <a:pt x="12" y="310"/>
                  </a:lnTo>
                  <a:lnTo>
                    <a:pt x="12" y="310"/>
                  </a:lnTo>
                  <a:lnTo>
                    <a:pt x="12" y="96"/>
                  </a:lnTo>
                  <a:lnTo>
                    <a:pt x="12" y="96"/>
                  </a:lnTo>
                  <a:lnTo>
                    <a:pt x="12" y="96"/>
                  </a:lnTo>
                  <a:lnTo>
                    <a:pt x="16" y="86"/>
                  </a:lnTo>
                  <a:lnTo>
                    <a:pt x="28" y="74"/>
                  </a:lnTo>
                  <a:lnTo>
                    <a:pt x="36" y="66"/>
                  </a:lnTo>
                  <a:lnTo>
                    <a:pt x="48" y="58"/>
                  </a:lnTo>
                  <a:lnTo>
                    <a:pt x="62" y="48"/>
                  </a:lnTo>
                  <a:lnTo>
                    <a:pt x="80" y="40"/>
                  </a:lnTo>
                  <a:lnTo>
                    <a:pt x="80" y="40"/>
                  </a:lnTo>
                  <a:lnTo>
                    <a:pt x="94" y="32"/>
                  </a:lnTo>
                  <a:lnTo>
                    <a:pt x="104" y="22"/>
                  </a:lnTo>
                  <a:lnTo>
                    <a:pt x="112" y="12"/>
                  </a:lnTo>
                  <a:lnTo>
                    <a:pt x="122"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7" name="Freeform 927"/>
            <p:cNvSpPr/>
            <p:nvPr/>
          </p:nvSpPr>
          <p:spPr bwMode="auto">
            <a:xfrm>
              <a:off x="10998200" y="5800725"/>
              <a:ext cx="28575" cy="0"/>
            </a:xfrm>
            <a:custGeom>
              <a:avLst/>
              <a:gdLst>
                <a:gd name="T0" fmla="*/ 18 w 18"/>
                <a:gd name="T1" fmla="*/ 18 w 18"/>
                <a:gd name="T2" fmla="*/ 0 w 18"/>
                <a:gd name="T3" fmla="*/ 0 w 18"/>
                <a:gd name="T4" fmla="*/ 18 w 18"/>
                <a:gd name="T5" fmla="*/ 18 w 18"/>
              </a:gdLst>
              <a:ahLst/>
              <a:cxnLst>
                <a:cxn ang="0">
                  <a:pos x="T0" y="0"/>
                </a:cxn>
                <a:cxn ang="0">
                  <a:pos x="T1" y="0"/>
                </a:cxn>
                <a:cxn ang="0">
                  <a:pos x="T2" y="0"/>
                </a:cxn>
                <a:cxn ang="0">
                  <a:pos x="T3" y="0"/>
                </a:cxn>
                <a:cxn ang="0">
                  <a:pos x="T4" y="0"/>
                </a:cxn>
                <a:cxn ang="0">
                  <a:pos x="T5" y="0"/>
                </a:cxn>
              </a:cxnLst>
              <a:rect l="0" t="0" r="r" b="b"/>
              <a:pathLst>
                <a:path w="18">
                  <a:moveTo>
                    <a:pt x="18" y="0"/>
                  </a:moveTo>
                  <a:lnTo>
                    <a:pt x="18" y="0"/>
                  </a:lnTo>
                  <a:lnTo>
                    <a:pt x="0" y="0"/>
                  </a:lnTo>
                  <a:lnTo>
                    <a:pt x="0" y="0"/>
                  </a:lnTo>
                  <a:lnTo>
                    <a:pt x="18" y="0"/>
                  </a:lnTo>
                  <a:lnTo>
                    <a:pt x="18" y="0"/>
                  </a:lnTo>
                  <a:close/>
                </a:path>
              </a:pathLst>
            </a:custGeom>
            <a:solidFill>
              <a:srgbClr val="7FA6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8" name="Freeform 928"/>
            <p:cNvSpPr/>
            <p:nvPr/>
          </p:nvSpPr>
          <p:spPr bwMode="auto">
            <a:xfrm>
              <a:off x="10998200" y="5800725"/>
              <a:ext cx="28575" cy="0"/>
            </a:xfrm>
            <a:custGeom>
              <a:avLst/>
              <a:gdLst>
                <a:gd name="T0" fmla="*/ 18 w 18"/>
                <a:gd name="T1" fmla="*/ 18 w 18"/>
                <a:gd name="T2" fmla="*/ 0 w 18"/>
                <a:gd name="T3" fmla="*/ 0 w 18"/>
                <a:gd name="T4" fmla="*/ 18 w 18"/>
                <a:gd name="T5" fmla="*/ 18 w 18"/>
              </a:gdLst>
              <a:ahLst/>
              <a:cxnLst>
                <a:cxn ang="0">
                  <a:pos x="T0" y="0"/>
                </a:cxn>
                <a:cxn ang="0">
                  <a:pos x="T1" y="0"/>
                </a:cxn>
                <a:cxn ang="0">
                  <a:pos x="T2" y="0"/>
                </a:cxn>
                <a:cxn ang="0">
                  <a:pos x="T3" y="0"/>
                </a:cxn>
                <a:cxn ang="0">
                  <a:pos x="T4" y="0"/>
                </a:cxn>
                <a:cxn ang="0">
                  <a:pos x="T5" y="0"/>
                </a:cxn>
              </a:cxnLst>
              <a:rect l="0" t="0" r="r" b="b"/>
              <a:pathLst>
                <a:path w="18">
                  <a:moveTo>
                    <a:pt x="18" y="0"/>
                  </a:moveTo>
                  <a:lnTo>
                    <a:pt x="18" y="0"/>
                  </a:lnTo>
                  <a:lnTo>
                    <a:pt x="0" y="0"/>
                  </a:lnTo>
                  <a:lnTo>
                    <a:pt x="0" y="0"/>
                  </a:lnTo>
                  <a:lnTo>
                    <a:pt x="18" y="0"/>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39" name="Freeform 929"/>
            <p:cNvSpPr/>
            <p:nvPr/>
          </p:nvSpPr>
          <p:spPr bwMode="auto">
            <a:xfrm>
              <a:off x="10760075" y="5800725"/>
              <a:ext cx="238125" cy="0"/>
            </a:xfrm>
            <a:custGeom>
              <a:avLst/>
              <a:gdLst>
                <a:gd name="T0" fmla="*/ 150 w 150"/>
                <a:gd name="T1" fmla="*/ 150 w 150"/>
                <a:gd name="T2" fmla="*/ 0 w 150"/>
                <a:gd name="T3" fmla="*/ 150 w 150"/>
                <a:gd name="T4" fmla="*/ 150 w 150"/>
              </a:gdLst>
              <a:ahLst/>
              <a:cxnLst>
                <a:cxn ang="0">
                  <a:pos x="T0" y="0"/>
                </a:cxn>
                <a:cxn ang="0">
                  <a:pos x="T1" y="0"/>
                </a:cxn>
                <a:cxn ang="0">
                  <a:pos x="T2" y="0"/>
                </a:cxn>
                <a:cxn ang="0">
                  <a:pos x="T3" y="0"/>
                </a:cxn>
                <a:cxn ang="0">
                  <a:pos x="T4" y="0"/>
                </a:cxn>
              </a:cxnLst>
              <a:rect l="0" t="0" r="r" b="b"/>
              <a:pathLst>
                <a:path w="150">
                  <a:moveTo>
                    <a:pt x="150" y="0"/>
                  </a:moveTo>
                  <a:lnTo>
                    <a:pt x="150" y="0"/>
                  </a:lnTo>
                  <a:lnTo>
                    <a:pt x="0" y="0"/>
                  </a:lnTo>
                  <a:lnTo>
                    <a:pt x="150" y="0"/>
                  </a:lnTo>
                  <a:lnTo>
                    <a:pt x="150" y="0"/>
                  </a:lnTo>
                  <a:close/>
                </a:path>
              </a:pathLst>
            </a:custGeom>
            <a:solidFill>
              <a:srgbClr val="7D8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0" name="Freeform 930"/>
            <p:cNvSpPr/>
            <p:nvPr/>
          </p:nvSpPr>
          <p:spPr bwMode="auto">
            <a:xfrm>
              <a:off x="10760075" y="5800725"/>
              <a:ext cx="238125" cy="0"/>
            </a:xfrm>
            <a:custGeom>
              <a:avLst/>
              <a:gdLst>
                <a:gd name="T0" fmla="*/ 150 w 150"/>
                <a:gd name="T1" fmla="*/ 150 w 150"/>
                <a:gd name="T2" fmla="*/ 0 w 150"/>
                <a:gd name="T3" fmla="*/ 150 w 150"/>
                <a:gd name="T4" fmla="*/ 150 w 150"/>
              </a:gdLst>
              <a:ahLst/>
              <a:cxnLst>
                <a:cxn ang="0">
                  <a:pos x="T0" y="0"/>
                </a:cxn>
                <a:cxn ang="0">
                  <a:pos x="T1" y="0"/>
                </a:cxn>
                <a:cxn ang="0">
                  <a:pos x="T2" y="0"/>
                </a:cxn>
                <a:cxn ang="0">
                  <a:pos x="T3" y="0"/>
                </a:cxn>
                <a:cxn ang="0">
                  <a:pos x="T4" y="0"/>
                </a:cxn>
              </a:cxnLst>
              <a:rect l="0" t="0" r="r" b="b"/>
              <a:pathLst>
                <a:path w="150">
                  <a:moveTo>
                    <a:pt x="150" y="0"/>
                  </a:moveTo>
                  <a:lnTo>
                    <a:pt x="150" y="0"/>
                  </a:lnTo>
                  <a:lnTo>
                    <a:pt x="0" y="0"/>
                  </a:lnTo>
                  <a:lnTo>
                    <a:pt x="150" y="0"/>
                  </a:lnTo>
                  <a:lnTo>
                    <a:pt x="1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1" name="Freeform 931"/>
            <p:cNvSpPr/>
            <p:nvPr/>
          </p:nvSpPr>
          <p:spPr bwMode="auto">
            <a:xfrm>
              <a:off x="10760075" y="5800725"/>
              <a:ext cx="342900" cy="66675"/>
            </a:xfrm>
            <a:custGeom>
              <a:avLst/>
              <a:gdLst>
                <a:gd name="T0" fmla="*/ 194 w 216"/>
                <a:gd name="T1" fmla="*/ 0 h 42"/>
                <a:gd name="T2" fmla="*/ 168 w 216"/>
                <a:gd name="T3" fmla="*/ 0 h 42"/>
                <a:gd name="T4" fmla="*/ 150 w 216"/>
                <a:gd name="T5" fmla="*/ 0 h 42"/>
                <a:gd name="T6" fmla="*/ 0 w 216"/>
                <a:gd name="T7" fmla="*/ 0 h 42"/>
                <a:gd name="T8" fmla="*/ 0 w 216"/>
                <a:gd name="T9" fmla="*/ 8 h 42"/>
                <a:gd name="T10" fmla="*/ 0 w 216"/>
                <a:gd name="T11" fmla="*/ 20 h 42"/>
                <a:gd name="T12" fmla="*/ 0 w 216"/>
                <a:gd name="T13" fmla="*/ 42 h 42"/>
                <a:gd name="T14" fmla="*/ 194 w 216"/>
                <a:gd name="T15" fmla="*/ 42 h 42"/>
                <a:gd name="T16" fmla="*/ 194 w 216"/>
                <a:gd name="T17" fmla="*/ 42 h 42"/>
                <a:gd name="T18" fmla="*/ 204 w 216"/>
                <a:gd name="T19" fmla="*/ 40 h 42"/>
                <a:gd name="T20" fmla="*/ 210 w 216"/>
                <a:gd name="T21" fmla="*/ 36 h 42"/>
                <a:gd name="T22" fmla="*/ 214 w 216"/>
                <a:gd name="T23" fmla="*/ 30 h 42"/>
                <a:gd name="T24" fmla="*/ 216 w 216"/>
                <a:gd name="T25" fmla="*/ 20 h 42"/>
                <a:gd name="T26" fmla="*/ 216 w 216"/>
                <a:gd name="T27" fmla="*/ 20 h 42"/>
                <a:gd name="T28" fmla="*/ 214 w 216"/>
                <a:gd name="T29" fmla="*/ 14 h 42"/>
                <a:gd name="T30" fmla="*/ 214 w 216"/>
                <a:gd name="T31" fmla="*/ 14 h 42"/>
                <a:gd name="T32" fmla="*/ 210 w 216"/>
                <a:gd name="T33" fmla="*/ 6 h 42"/>
                <a:gd name="T34" fmla="*/ 210 w 216"/>
                <a:gd name="T35" fmla="*/ 6 h 42"/>
                <a:gd name="T36" fmla="*/ 202 w 216"/>
                <a:gd name="T37" fmla="*/ 2 h 42"/>
                <a:gd name="T38" fmla="*/ 194 w 216"/>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6" h="42">
                  <a:moveTo>
                    <a:pt x="194" y="0"/>
                  </a:moveTo>
                  <a:lnTo>
                    <a:pt x="168" y="0"/>
                  </a:lnTo>
                  <a:lnTo>
                    <a:pt x="150" y="0"/>
                  </a:lnTo>
                  <a:lnTo>
                    <a:pt x="0" y="0"/>
                  </a:lnTo>
                  <a:lnTo>
                    <a:pt x="0" y="8"/>
                  </a:lnTo>
                  <a:lnTo>
                    <a:pt x="0" y="20"/>
                  </a:lnTo>
                  <a:lnTo>
                    <a:pt x="0" y="42"/>
                  </a:lnTo>
                  <a:lnTo>
                    <a:pt x="194" y="42"/>
                  </a:lnTo>
                  <a:lnTo>
                    <a:pt x="194" y="42"/>
                  </a:lnTo>
                  <a:lnTo>
                    <a:pt x="204" y="40"/>
                  </a:lnTo>
                  <a:lnTo>
                    <a:pt x="210" y="36"/>
                  </a:lnTo>
                  <a:lnTo>
                    <a:pt x="214" y="30"/>
                  </a:lnTo>
                  <a:lnTo>
                    <a:pt x="216" y="20"/>
                  </a:lnTo>
                  <a:lnTo>
                    <a:pt x="216" y="20"/>
                  </a:lnTo>
                  <a:lnTo>
                    <a:pt x="214" y="14"/>
                  </a:lnTo>
                  <a:lnTo>
                    <a:pt x="214" y="14"/>
                  </a:lnTo>
                  <a:lnTo>
                    <a:pt x="210" y="6"/>
                  </a:lnTo>
                  <a:lnTo>
                    <a:pt x="210" y="6"/>
                  </a:lnTo>
                  <a:lnTo>
                    <a:pt x="202" y="2"/>
                  </a:lnTo>
                  <a:lnTo>
                    <a:pt x="194" y="0"/>
                  </a:lnTo>
                  <a:close/>
                </a:path>
              </a:pathLst>
            </a:custGeom>
            <a:solidFill>
              <a:srgbClr val="0034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2" name="Freeform 932"/>
            <p:cNvSpPr/>
            <p:nvPr/>
          </p:nvSpPr>
          <p:spPr bwMode="auto">
            <a:xfrm>
              <a:off x="10760075" y="5800725"/>
              <a:ext cx="342900" cy="66675"/>
            </a:xfrm>
            <a:custGeom>
              <a:avLst/>
              <a:gdLst>
                <a:gd name="T0" fmla="*/ 194 w 216"/>
                <a:gd name="T1" fmla="*/ 0 h 42"/>
                <a:gd name="T2" fmla="*/ 168 w 216"/>
                <a:gd name="T3" fmla="*/ 0 h 42"/>
                <a:gd name="T4" fmla="*/ 150 w 216"/>
                <a:gd name="T5" fmla="*/ 0 h 42"/>
                <a:gd name="T6" fmla="*/ 0 w 216"/>
                <a:gd name="T7" fmla="*/ 0 h 42"/>
                <a:gd name="T8" fmla="*/ 0 w 216"/>
                <a:gd name="T9" fmla="*/ 8 h 42"/>
                <a:gd name="T10" fmla="*/ 0 w 216"/>
                <a:gd name="T11" fmla="*/ 20 h 42"/>
                <a:gd name="T12" fmla="*/ 0 w 216"/>
                <a:gd name="T13" fmla="*/ 42 h 42"/>
                <a:gd name="T14" fmla="*/ 194 w 216"/>
                <a:gd name="T15" fmla="*/ 42 h 42"/>
                <a:gd name="T16" fmla="*/ 194 w 216"/>
                <a:gd name="T17" fmla="*/ 42 h 42"/>
                <a:gd name="T18" fmla="*/ 204 w 216"/>
                <a:gd name="T19" fmla="*/ 40 h 42"/>
                <a:gd name="T20" fmla="*/ 210 w 216"/>
                <a:gd name="T21" fmla="*/ 36 h 42"/>
                <a:gd name="T22" fmla="*/ 214 w 216"/>
                <a:gd name="T23" fmla="*/ 30 h 42"/>
                <a:gd name="T24" fmla="*/ 216 w 216"/>
                <a:gd name="T25" fmla="*/ 20 h 42"/>
                <a:gd name="T26" fmla="*/ 216 w 216"/>
                <a:gd name="T27" fmla="*/ 20 h 42"/>
                <a:gd name="T28" fmla="*/ 214 w 216"/>
                <a:gd name="T29" fmla="*/ 14 h 42"/>
                <a:gd name="T30" fmla="*/ 214 w 216"/>
                <a:gd name="T31" fmla="*/ 14 h 42"/>
                <a:gd name="T32" fmla="*/ 210 w 216"/>
                <a:gd name="T33" fmla="*/ 6 h 42"/>
                <a:gd name="T34" fmla="*/ 210 w 216"/>
                <a:gd name="T35" fmla="*/ 6 h 42"/>
                <a:gd name="T36" fmla="*/ 202 w 216"/>
                <a:gd name="T37" fmla="*/ 2 h 42"/>
                <a:gd name="T38" fmla="*/ 194 w 216"/>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6" h="42">
                  <a:moveTo>
                    <a:pt x="194" y="0"/>
                  </a:moveTo>
                  <a:lnTo>
                    <a:pt x="168" y="0"/>
                  </a:lnTo>
                  <a:lnTo>
                    <a:pt x="150" y="0"/>
                  </a:lnTo>
                  <a:lnTo>
                    <a:pt x="0" y="0"/>
                  </a:lnTo>
                  <a:lnTo>
                    <a:pt x="0" y="8"/>
                  </a:lnTo>
                  <a:lnTo>
                    <a:pt x="0" y="20"/>
                  </a:lnTo>
                  <a:lnTo>
                    <a:pt x="0" y="42"/>
                  </a:lnTo>
                  <a:lnTo>
                    <a:pt x="194" y="42"/>
                  </a:lnTo>
                  <a:lnTo>
                    <a:pt x="194" y="42"/>
                  </a:lnTo>
                  <a:lnTo>
                    <a:pt x="204" y="40"/>
                  </a:lnTo>
                  <a:lnTo>
                    <a:pt x="210" y="36"/>
                  </a:lnTo>
                  <a:lnTo>
                    <a:pt x="214" y="30"/>
                  </a:lnTo>
                  <a:lnTo>
                    <a:pt x="216" y="20"/>
                  </a:lnTo>
                  <a:lnTo>
                    <a:pt x="216" y="20"/>
                  </a:lnTo>
                  <a:lnTo>
                    <a:pt x="214" y="14"/>
                  </a:lnTo>
                  <a:lnTo>
                    <a:pt x="214" y="14"/>
                  </a:lnTo>
                  <a:lnTo>
                    <a:pt x="210" y="6"/>
                  </a:lnTo>
                  <a:lnTo>
                    <a:pt x="210" y="6"/>
                  </a:lnTo>
                  <a:lnTo>
                    <a:pt x="20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3" name="Freeform 933"/>
            <p:cNvSpPr/>
            <p:nvPr/>
          </p:nvSpPr>
          <p:spPr bwMode="auto">
            <a:xfrm>
              <a:off x="10760075" y="4905375"/>
              <a:ext cx="342900" cy="69850"/>
            </a:xfrm>
            <a:custGeom>
              <a:avLst/>
              <a:gdLst>
                <a:gd name="T0" fmla="*/ 194 w 216"/>
                <a:gd name="T1" fmla="*/ 0 h 44"/>
                <a:gd name="T2" fmla="*/ 0 w 216"/>
                <a:gd name="T3" fmla="*/ 0 h 44"/>
                <a:gd name="T4" fmla="*/ 0 w 216"/>
                <a:gd name="T5" fmla="*/ 22 h 44"/>
                <a:gd name="T6" fmla="*/ 0 w 216"/>
                <a:gd name="T7" fmla="*/ 44 h 44"/>
                <a:gd name="T8" fmla="*/ 168 w 216"/>
                <a:gd name="T9" fmla="*/ 44 h 44"/>
                <a:gd name="T10" fmla="*/ 194 w 216"/>
                <a:gd name="T11" fmla="*/ 44 h 44"/>
                <a:gd name="T12" fmla="*/ 194 w 216"/>
                <a:gd name="T13" fmla="*/ 44 h 44"/>
                <a:gd name="T14" fmla="*/ 204 w 216"/>
                <a:gd name="T15" fmla="*/ 42 h 44"/>
                <a:gd name="T16" fmla="*/ 210 w 216"/>
                <a:gd name="T17" fmla="*/ 36 h 44"/>
                <a:gd name="T18" fmla="*/ 214 w 216"/>
                <a:gd name="T19" fmla="*/ 30 h 44"/>
                <a:gd name="T20" fmla="*/ 216 w 216"/>
                <a:gd name="T21" fmla="*/ 22 h 44"/>
                <a:gd name="T22" fmla="*/ 216 w 216"/>
                <a:gd name="T23" fmla="*/ 22 h 44"/>
                <a:gd name="T24" fmla="*/ 214 w 216"/>
                <a:gd name="T25" fmla="*/ 14 h 44"/>
                <a:gd name="T26" fmla="*/ 210 w 216"/>
                <a:gd name="T27" fmla="*/ 6 h 44"/>
                <a:gd name="T28" fmla="*/ 204 w 216"/>
                <a:gd name="T29" fmla="*/ 2 h 44"/>
                <a:gd name="T30" fmla="*/ 194 w 216"/>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6" h="44">
                  <a:moveTo>
                    <a:pt x="194" y="0"/>
                  </a:moveTo>
                  <a:lnTo>
                    <a:pt x="0" y="0"/>
                  </a:lnTo>
                  <a:lnTo>
                    <a:pt x="0" y="22"/>
                  </a:lnTo>
                  <a:lnTo>
                    <a:pt x="0" y="44"/>
                  </a:lnTo>
                  <a:lnTo>
                    <a:pt x="168" y="44"/>
                  </a:lnTo>
                  <a:lnTo>
                    <a:pt x="194" y="44"/>
                  </a:lnTo>
                  <a:lnTo>
                    <a:pt x="194" y="44"/>
                  </a:lnTo>
                  <a:lnTo>
                    <a:pt x="204" y="42"/>
                  </a:lnTo>
                  <a:lnTo>
                    <a:pt x="210" y="36"/>
                  </a:lnTo>
                  <a:lnTo>
                    <a:pt x="214" y="30"/>
                  </a:lnTo>
                  <a:lnTo>
                    <a:pt x="216" y="22"/>
                  </a:lnTo>
                  <a:lnTo>
                    <a:pt x="216" y="22"/>
                  </a:lnTo>
                  <a:lnTo>
                    <a:pt x="214" y="14"/>
                  </a:lnTo>
                  <a:lnTo>
                    <a:pt x="210" y="6"/>
                  </a:lnTo>
                  <a:lnTo>
                    <a:pt x="204" y="2"/>
                  </a:lnTo>
                  <a:lnTo>
                    <a:pt x="194" y="0"/>
                  </a:lnTo>
                  <a:close/>
                </a:path>
              </a:pathLst>
            </a:custGeom>
            <a:solidFill>
              <a:srgbClr val="00345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4" name="Freeform 934"/>
            <p:cNvSpPr/>
            <p:nvPr/>
          </p:nvSpPr>
          <p:spPr bwMode="auto">
            <a:xfrm>
              <a:off x="10760075" y="4905375"/>
              <a:ext cx="342900" cy="69850"/>
            </a:xfrm>
            <a:custGeom>
              <a:avLst/>
              <a:gdLst>
                <a:gd name="T0" fmla="*/ 194 w 216"/>
                <a:gd name="T1" fmla="*/ 0 h 44"/>
                <a:gd name="T2" fmla="*/ 0 w 216"/>
                <a:gd name="T3" fmla="*/ 0 h 44"/>
                <a:gd name="T4" fmla="*/ 0 w 216"/>
                <a:gd name="T5" fmla="*/ 22 h 44"/>
                <a:gd name="T6" fmla="*/ 0 w 216"/>
                <a:gd name="T7" fmla="*/ 44 h 44"/>
                <a:gd name="T8" fmla="*/ 168 w 216"/>
                <a:gd name="T9" fmla="*/ 44 h 44"/>
                <a:gd name="T10" fmla="*/ 194 w 216"/>
                <a:gd name="T11" fmla="*/ 44 h 44"/>
                <a:gd name="T12" fmla="*/ 194 w 216"/>
                <a:gd name="T13" fmla="*/ 44 h 44"/>
                <a:gd name="T14" fmla="*/ 204 w 216"/>
                <a:gd name="T15" fmla="*/ 42 h 44"/>
                <a:gd name="T16" fmla="*/ 210 w 216"/>
                <a:gd name="T17" fmla="*/ 36 h 44"/>
                <a:gd name="T18" fmla="*/ 214 w 216"/>
                <a:gd name="T19" fmla="*/ 30 h 44"/>
                <a:gd name="T20" fmla="*/ 216 w 216"/>
                <a:gd name="T21" fmla="*/ 22 h 44"/>
                <a:gd name="T22" fmla="*/ 216 w 216"/>
                <a:gd name="T23" fmla="*/ 22 h 44"/>
                <a:gd name="T24" fmla="*/ 214 w 216"/>
                <a:gd name="T25" fmla="*/ 14 h 44"/>
                <a:gd name="T26" fmla="*/ 210 w 216"/>
                <a:gd name="T27" fmla="*/ 6 h 44"/>
                <a:gd name="T28" fmla="*/ 204 w 216"/>
                <a:gd name="T29" fmla="*/ 2 h 44"/>
                <a:gd name="T30" fmla="*/ 194 w 216"/>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6" h="44">
                  <a:moveTo>
                    <a:pt x="194" y="0"/>
                  </a:moveTo>
                  <a:lnTo>
                    <a:pt x="0" y="0"/>
                  </a:lnTo>
                  <a:lnTo>
                    <a:pt x="0" y="22"/>
                  </a:lnTo>
                  <a:lnTo>
                    <a:pt x="0" y="44"/>
                  </a:lnTo>
                  <a:lnTo>
                    <a:pt x="168" y="44"/>
                  </a:lnTo>
                  <a:lnTo>
                    <a:pt x="194" y="44"/>
                  </a:lnTo>
                  <a:lnTo>
                    <a:pt x="194" y="44"/>
                  </a:lnTo>
                  <a:lnTo>
                    <a:pt x="204" y="42"/>
                  </a:lnTo>
                  <a:lnTo>
                    <a:pt x="210" y="36"/>
                  </a:lnTo>
                  <a:lnTo>
                    <a:pt x="214" y="30"/>
                  </a:lnTo>
                  <a:lnTo>
                    <a:pt x="216" y="22"/>
                  </a:lnTo>
                  <a:lnTo>
                    <a:pt x="216" y="22"/>
                  </a:lnTo>
                  <a:lnTo>
                    <a:pt x="214" y="14"/>
                  </a:lnTo>
                  <a:lnTo>
                    <a:pt x="210" y="6"/>
                  </a:lnTo>
                  <a:lnTo>
                    <a:pt x="204"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5" name="Freeform 935"/>
            <p:cNvSpPr/>
            <p:nvPr/>
          </p:nvSpPr>
          <p:spPr bwMode="auto">
            <a:xfrm>
              <a:off x="9632950" y="5651500"/>
              <a:ext cx="1517650" cy="635000"/>
            </a:xfrm>
            <a:custGeom>
              <a:avLst/>
              <a:gdLst>
                <a:gd name="T0" fmla="*/ 56 w 956"/>
                <a:gd name="T1" fmla="*/ 22 h 400"/>
                <a:gd name="T2" fmla="*/ 132 w 956"/>
                <a:gd name="T3" fmla="*/ 10 h 400"/>
                <a:gd name="T4" fmla="*/ 228 w 956"/>
                <a:gd name="T5" fmla="*/ 2 h 400"/>
                <a:gd name="T6" fmla="*/ 300 w 956"/>
                <a:gd name="T7" fmla="*/ 2 h 400"/>
                <a:gd name="T8" fmla="*/ 340 w 956"/>
                <a:gd name="T9" fmla="*/ 8 h 400"/>
                <a:gd name="T10" fmla="*/ 356 w 956"/>
                <a:gd name="T11" fmla="*/ 14 h 400"/>
                <a:gd name="T12" fmla="*/ 406 w 956"/>
                <a:gd name="T13" fmla="*/ 42 h 400"/>
                <a:gd name="T14" fmla="*/ 472 w 956"/>
                <a:gd name="T15" fmla="*/ 86 h 400"/>
                <a:gd name="T16" fmla="*/ 516 w 956"/>
                <a:gd name="T17" fmla="*/ 110 h 400"/>
                <a:gd name="T18" fmla="*/ 540 w 956"/>
                <a:gd name="T19" fmla="*/ 118 h 400"/>
                <a:gd name="T20" fmla="*/ 598 w 956"/>
                <a:gd name="T21" fmla="*/ 136 h 400"/>
                <a:gd name="T22" fmla="*/ 658 w 956"/>
                <a:gd name="T23" fmla="*/ 162 h 400"/>
                <a:gd name="T24" fmla="*/ 704 w 956"/>
                <a:gd name="T25" fmla="*/ 190 h 400"/>
                <a:gd name="T26" fmla="*/ 716 w 956"/>
                <a:gd name="T27" fmla="*/ 206 h 400"/>
                <a:gd name="T28" fmla="*/ 716 w 956"/>
                <a:gd name="T29" fmla="*/ 220 h 400"/>
                <a:gd name="T30" fmla="*/ 712 w 956"/>
                <a:gd name="T31" fmla="*/ 226 h 400"/>
                <a:gd name="T32" fmla="*/ 702 w 956"/>
                <a:gd name="T33" fmla="*/ 234 h 400"/>
                <a:gd name="T34" fmla="*/ 684 w 956"/>
                <a:gd name="T35" fmla="*/ 240 h 400"/>
                <a:gd name="T36" fmla="*/ 646 w 956"/>
                <a:gd name="T37" fmla="*/ 236 h 400"/>
                <a:gd name="T38" fmla="*/ 562 w 956"/>
                <a:gd name="T39" fmla="*/ 210 h 400"/>
                <a:gd name="T40" fmla="*/ 534 w 956"/>
                <a:gd name="T41" fmla="*/ 204 h 400"/>
                <a:gd name="T42" fmla="*/ 522 w 956"/>
                <a:gd name="T43" fmla="*/ 204 h 400"/>
                <a:gd name="T44" fmla="*/ 520 w 956"/>
                <a:gd name="T45" fmla="*/ 212 h 400"/>
                <a:gd name="T46" fmla="*/ 540 w 956"/>
                <a:gd name="T47" fmla="*/ 236 h 400"/>
                <a:gd name="T48" fmla="*/ 574 w 956"/>
                <a:gd name="T49" fmla="*/ 260 h 400"/>
                <a:gd name="T50" fmla="*/ 588 w 956"/>
                <a:gd name="T51" fmla="*/ 268 h 400"/>
                <a:gd name="T52" fmla="*/ 642 w 956"/>
                <a:gd name="T53" fmla="*/ 286 h 400"/>
                <a:gd name="T54" fmla="*/ 676 w 956"/>
                <a:gd name="T55" fmla="*/ 294 h 400"/>
                <a:gd name="T56" fmla="*/ 768 w 956"/>
                <a:gd name="T57" fmla="*/ 296 h 400"/>
                <a:gd name="T58" fmla="*/ 848 w 956"/>
                <a:gd name="T59" fmla="*/ 306 h 400"/>
                <a:gd name="T60" fmla="*/ 902 w 956"/>
                <a:gd name="T61" fmla="*/ 320 h 400"/>
                <a:gd name="T62" fmla="*/ 916 w 956"/>
                <a:gd name="T63" fmla="*/ 328 h 400"/>
                <a:gd name="T64" fmla="*/ 938 w 956"/>
                <a:gd name="T65" fmla="*/ 342 h 400"/>
                <a:gd name="T66" fmla="*/ 950 w 956"/>
                <a:gd name="T67" fmla="*/ 356 h 400"/>
                <a:gd name="T68" fmla="*/ 956 w 956"/>
                <a:gd name="T69" fmla="*/ 368 h 400"/>
                <a:gd name="T70" fmla="*/ 954 w 956"/>
                <a:gd name="T71" fmla="*/ 380 h 400"/>
                <a:gd name="T72" fmla="*/ 948 w 956"/>
                <a:gd name="T73" fmla="*/ 390 h 400"/>
                <a:gd name="T74" fmla="*/ 926 w 956"/>
                <a:gd name="T75" fmla="*/ 400 h 400"/>
                <a:gd name="T76" fmla="*/ 914 w 956"/>
                <a:gd name="T77" fmla="*/ 400 h 400"/>
                <a:gd name="T78" fmla="*/ 786 w 956"/>
                <a:gd name="T79" fmla="*/ 386 h 400"/>
                <a:gd name="T80" fmla="*/ 608 w 956"/>
                <a:gd name="T81" fmla="*/ 378 h 400"/>
                <a:gd name="T82" fmla="*/ 546 w 956"/>
                <a:gd name="T83" fmla="*/ 378 h 400"/>
                <a:gd name="T84" fmla="*/ 460 w 956"/>
                <a:gd name="T85" fmla="*/ 376 h 400"/>
                <a:gd name="T86" fmla="*/ 432 w 956"/>
                <a:gd name="T87" fmla="*/ 370 h 400"/>
                <a:gd name="T88" fmla="*/ 414 w 956"/>
                <a:gd name="T89" fmla="*/ 360 h 400"/>
                <a:gd name="T90" fmla="*/ 340 w 956"/>
                <a:gd name="T91" fmla="*/ 310 h 400"/>
                <a:gd name="T92" fmla="*/ 264 w 956"/>
                <a:gd name="T93" fmla="*/ 264 h 400"/>
                <a:gd name="T94" fmla="*/ 208 w 956"/>
                <a:gd name="T95" fmla="*/ 236 h 400"/>
                <a:gd name="T96" fmla="*/ 150 w 956"/>
                <a:gd name="T97" fmla="*/ 216 h 400"/>
                <a:gd name="T98" fmla="*/ 92 w 956"/>
                <a:gd name="T99" fmla="*/ 206 h 400"/>
                <a:gd name="T100" fmla="*/ 64 w 956"/>
                <a:gd name="T101" fmla="*/ 206 h 400"/>
                <a:gd name="T102" fmla="*/ 32 w 956"/>
                <a:gd name="T103" fmla="*/ 204 h 400"/>
                <a:gd name="T104" fmla="*/ 16 w 956"/>
                <a:gd name="T105" fmla="*/ 198 h 400"/>
                <a:gd name="T106" fmla="*/ 6 w 956"/>
                <a:gd name="T107" fmla="*/ 188 h 400"/>
                <a:gd name="T108" fmla="*/ 0 w 956"/>
                <a:gd name="T109" fmla="*/ 168 h 400"/>
                <a:gd name="T110" fmla="*/ 2 w 956"/>
                <a:gd name="T111" fmla="*/ 136 h 400"/>
                <a:gd name="T112" fmla="*/ 14 w 956"/>
                <a:gd name="T113" fmla="*/ 100 h 400"/>
                <a:gd name="T114" fmla="*/ 38 w 956"/>
                <a:gd name="T115" fmla="*/ 52 h 400"/>
                <a:gd name="T116" fmla="*/ 56 w 956"/>
                <a:gd name="T117" fmla="*/ 2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56" h="400">
                  <a:moveTo>
                    <a:pt x="56" y="22"/>
                  </a:moveTo>
                  <a:lnTo>
                    <a:pt x="56" y="22"/>
                  </a:lnTo>
                  <a:lnTo>
                    <a:pt x="92" y="16"/>
                  </a:lnTo>
                  <a:lnTo>
                    <a:pt x="132" y="10"/>
                  </a:lnTo>
                  <a:lnTo>
                    <a:pt x="178" y="4"/>
                  </a:lnTo>
                  <a:lnTo>
                    <a:pt x="228" y="2"/>
                  </a:lnTo>
                  <a:lnTo>
                    <a:pt x="278" y="0"/>
                  </a:lnTo>
                  <a:lnTo>
                    <a:pt x="300" y="2"/>
                  </a:lnTo>
                  <a:lnTo>
                    <a:pt x="322" y="4"/>
                  </a:lnTo>
                  <a:lnTo>
                    <a:pt x="340" y="8"/>
                  </a:lnTo>
                  <a:lnTo>
                    <a:pt x="356" y="14"/>
                  </a:lnTo>
                  <a:lnTo>
                    <a:pt x="356" y="14"/>
                  </a:lnTo>
                  <a:lnTo>
                    <a:pt x="382" y="28"/>
                  </a:lnTo>
                  <a:lnTo>
                    <a:pt x="406" y="42"/>
                  </a:lnTo>
                  <a:lnTo>
                    <a:pt x="452" y="72"/>
                  </a:lnTo>
                  <a:lnTo>
                    <a:pt x="472" y="86"/>
                  </a:lnTo>
                  <a:lnTo>
                    <a:pt x="494" y="100"/>
                  </a:lnTo>
                  <a:lnTo>
                    <a:pt x="516" y="110"/>
                  </a:lnTo>
                  <a:lnTo>
                    <a:pt x="540" y="118"/>
                  </a:lnTo>
                  <a:lnTo>
                    <a:pt x="540" y="118"/>
                  </a:lnTo>
                  <a:lnTo>
                    <a:pt x="568" y="126"/>
                  </a:lnTo>
                  <a:lnTo>
                    <a:pt x="598" y="136"/>
                  </a:lnTo>
                  <a:lnTo>
                    <a:pt x="628" y="148"/>
                  </a:lnTo>
                  <a:lnTo>
                    <a:pt x="658" y="162"/>
                  </a:lnTo>
                  <a:lnTo>
                    <a:pt x="684" y="176"/>
                  </a:lnTo>
                  <a:lnTo>
                    <a:pt x="704" y="190"/>
                  </a:lnTo>
                  <a:lnTo>
                    <a:pt x="710" y="198"/>
                  </a:lnTo>
                  <a:lnTo>
                    <a:pt x="716" y="206"/>
                  </a:lnTo>
                  <a:lnTo>
                    <a:pt x="716" y="212"/>
                  </a:lnTo>
                  <a:lnTo>
                    <a:pt x="716" y="220"/>
                  </a:lnTo>
                  <a:lnTo>
                    <a:pt x="716" y="220"/>
                  </a:lnTo>
                  <a:lnTo>
                    <a:pt x="712" y="226"/>
                  </a:lnTo>
                  <a:lnTo>
                    <a:pt x="708" y="230"/>
                  </a:lnTo>
                  <a:lnTo>
                    <a:pt x="702" y="234"/>
                  </a:lnTo>
                  <a:lnTo>
                    <a:pt x="698" y="238"/>
                  </a:lnTo>
                  <a:lnTo>
                    <a:pt x="684" y="240"/>
                  </a:lnTo>
                  <a:lnTo>
                    <a:pt x="666" y="240"/>
                  </a:lnTo>
                  <a:lnTo>
                    <a:pt x="646" y="236"/>
                  </a:lnTo>
                  <a:lnTo>
                    <a:pt x="622" y="230"/>
                  </a:lnTo>
                  <a:lnTo>
                    <a:pt x="562" y="210"/>
                  </a:lnTo>
                  <a:lnTo>
                    <a:pt x="562" y="210"/>
                  </a:lnTo>
                  <a:lnTo>
                    <a:pt x="534" y="204"/>
                  </a:lnTo>
                  <a:lnTo>
                    <a:pt x="526" y="204"/>
                  </a:lnTo>
                  <a:lnTo>
                    <a:pt x="522" y="204"/>
                  </a:lnTo>
                  <a:lnTo>
                    <a:pt x="520" y="208"/>
                  </a:lnTo>
                  <a:lnTo>
                    <a:pt x="520" y="212"/>
                  </a:lnTo>
                  <a:lnTo>
                    <a:pt x="528" y="222"/>
                  </a:lnTo>
                  <a:lnTo>
                    <a:pt x="540" y="236"/>
                  </a:lnTo>
                  <a:lnTo>
                    <a:pt x="558" y="248"/>
                  </a:lnTo>
                  <a:lnTo>
                    <a:pt x="574" y="260"/>
                  </a:lnTo>
                  <a:lnTo>
                    <a:pt x="588" y="268"/>
                  </a:lnTo>
                  <a:lnTo>
                    <a:pt x="588" y="268"/>
                  </a:lnTo>
                  <a:lnTo>
                    <a:pt x="614" y="278"/>
                  </a:lnTo>
                  <a:lnTo>
                    <a:pt x="642" y="286"/>
                  </a:lnTo>
                  <a:lnTo>
                    <a:pt x="676" y="294"/>
                  </a:lnTo>
                  <a:lnTo>
                    <a:pt x="676" y="294"/>
                  </a:lnTo>
                  <a:lnTo>
                    <a:pt x="702" y="294"/>
                  </a:lnTo>
                  <a:lnTo>
                    <a:pt x="768" y="296"/>
                  </a:lnTo>
                  <a:lnTo>
                    <a:pt x="808" y="300"/>
                  </a:lnTo>
                  <a:lnTo>
                    <a:pt x="848" y="306"/>
                  </a:lnTo>
                  <a:lnTo>
                    <a:pt x="884" y="314"/>
                  </a:lnTo>
                  <a:lnTo>
                    <a:pt x="902" y="320"/>
                  </a:lnTo>
                  <a:lnTo>
                    <a:pt x="916" y="328"/>
                  </a:lnTo>
                  <a:lnTo>
                    <a:pt x="916" y="328"/>
                  </a:lnTo>
                  <a:lnTo>
                    <a:pt x="928" y="334"/>
                  </a:lnTo>
                  <a:lnTo>
                    <a:pt x="938" y="342"/>
                  </a:lnTo>
                  <a:lnTo>
                    <a:pt x="946" y="348"/>
                  </a:lnTo>
                  <a:lnTo>
                    <a:pt x="950" y="356"/>
                  </a:lnTo>
                  <a:lnTo>
                    <a:pt x="954" y="362"/>
                  </a:lnTo>
                  <a:lnTo>
                    <a:pt x="956" y="368"/>
                  </a:lnTo>
                  <a:lnTo>
                    <a:pt x="956" y="374"/>
                  </a:lnTo>
                  <a:lnTo>
                    <a:pt x="954" y="380"/>
                  </a:lnTo>
                  <a:lnTo>
                    <a:pt x="952" y="386"/>
                  </a:lnTo>
                  <a:lnTo>
                    <a:pt x="948" y="390"/>
                  </a:lnTo>
                  <a:lnTo>
                    <a:pt x="938" y="396"/>
                  </a:lnTo>
                  <a:lnTo>
                    <a:pt x="926" y="400"/>
                  </a:lnTo>
                  <a:lnTo>
                    <a:pt x="914" y="400"/>
                  </a:lnTo>
                  <a:lnTo>
                    <a:pt x="914" y="400"/>
                  </a:lnTo>
                  <a:lnTo>
                    <a:pt x="866" y="392"/>
                  </a:lnTo>
                  <a:lnTo>
                    <a:pt x="786" y="386"/>
                  </a:lnTo>
                  <a:lnTo>
                    <a:pt x="692" y="380"/>
                  </a:lnTo>
                  <a:lnTo>
                    <a:pt x="608" y="378"/>
                  </a:lnTo>
                  <a:lnTo>
                    <a:pt x="608" y="378"/>
                  </a:lnTo>
                  <a:lnTo>
                    <a:pt x="546" y="378"/>
                  </a:lnTo>
                  <a:lnTo>
                    <a:pt x="498" y="378"/>
                  </a:lnTo>
                  <a:lnTo>
                    <a:pt x="460" y="376"/>
                  </a:lnTo>
                  <a:lnTo>
                    <a:pt x="446" y="374"/>
                  </a:lnTo>
                  <a:lnTo>
                    <a:pt x="432" y="370"/>
                  </a:lnTo>
                  <a:lnTo>
                    <a:pt x="432" y="370"/>
                  </a:lnTo>
                  <a:lnTo>
                    <a:pt x="414" y="360"/>
                  </a:lnTo>
                  <a:lnTo>
                    <a:pt x="382" y="338"/>
                  </a:lnTo>
                  <a:lnTo>
                    <a:pt x="340" y="310"/>
                  </a:lnTo>
                  <a:lnTo>
                    <a:pt x="290" y="280"/>
                  </a:lnTo>
                  <a:lnTo>
                    <a:pt x="264" y="264"/>
                  </a:lnTo>
                  <a:lnTo>
                    <a:pt x="236" y="250"/>
                  </a:lnTo>
                  <a:lnTo>
                    <a:pt x="208" y="236"/>
                  </a:lnTo>
                  <a:lnTo>
                    <a:pt x="178" y="226"/>
                  </a:lnTo>
                  <a:lnTo>
                    <a:pt x="150" y="216"/>
                  </a:lnTo>
                  <a:lnTo>
                    <a:pt x="120" y="210"/>
                  </a:lnTo>
                  <a:lnTo>
                    <a:pt x="92" y="206"/>
                  </a:lnTo>
                  <a:lnTo>
                    <a:pt x="64" y="206"/>
                  </a:lnTo>
                  <a:lnTo>
                    <a:pt x="64" y="206"/>
                  </a:lnTo>
                  <a:lnTo>
                    <a:pt x="42" y="206"/>
                  </a:lnTo>
                  <a:lnTo>
                    <a:pt x="32" y="204"/>
                  </a:lnTo>
                  <a:lnTo>
                    <a:pt x="24" y="202"/>
                  </a:lnTo>
                  <a:lnTo>
                    <a:pt x="16" y="198"/>
                  </a:lnTo>
                  <a:lnTo>
                    <a:pt x="12" y="194"/>
                  </a:lnTo>
                  <a:lnTo>
                    <a:pt x="6" y="188"/>
                  </a:lnTo>
                  <a:lnTo>
                    <a:pt x="4" y="182"/>
                  </a:lnTo>
                  <a:lnTo>
                    <a:pt x="0" y="168"/>
                  </a:lnTo>
                  <a:lnTo>
                    <a:pt x="0" y="154"/>
                  </a:lnTo>
                  <a:lnTo>
                    <a:pt x="2" y="136"/>
                  </a:lnTo>
                  <a:lnTo>
                    <a:pt x="6" y="118"/>
                  </a:lnTo>
                  <a:lnTo>
                    <a:pt x="14" y="100"/>
                  </a:lnTo>
                  <a:lnTo>
                    <a:pt x="22" y="84"/>
                  </a:lnTo>
                  <a:lnTo>
                    <a:pt x="38" y="52"/>
                  </a:lnTo>
                  <a:lnTo>
                    <a:pt x="56" y="22"/>
                  </a:lnTo>
                  <a:lnTo>
                    <a:pt x="56" y="22"/>
                  </a:lnTo>
                  <a:close/>
                </a:path>
              </a:pathLst>
            </a:custGeom>
            <a:solidFill>
              <a:srgbClr val="EDC2B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46" name="Rectangle 936"/>
            <p:cNvSpPr>
              <a:spLocks noChangeArrowheads="1"/>
            </p:cNvSpPr>
            <p:nvPr/>
          </p:nvSpPr>
          <p:spPr bwMode="auto">
            <a:xfrm>
              <a:off x="9788525" y="5622925"/>
              <a:ext cx="133350" cy="447675"/>
            </a:xfrm>
            <a:prstGeom prst="rect">
              <a:avLst/>
            </a:prstGeom>
            <a:solidFill>
              <a:schemeClr val="bg1">
                <a:lumMod val="6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47" name="Rectangle 937"/>
            <p:cNvSpPr>
              <a:spLocks noChangeArrowheads="1"/>
            </p:cNvSpPr>
            <p:nvPr/>
          </p:nvSpPr>
          <p:spPr bwMode="auto">
            <a:xfrm>
              <a:off x="9080500" y="5597525"/>
              <a:ext cx="749300" cy="498475"/>
            </a:xfrm>
            <a:prstGeom prst="rect">
              <a:avLst/>
            </a:prstGeom>
            <a:solidFill>
              <a:schemeClr val="accent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48" name="Rectangle 938"/>
            <p:cNvSpPr>
              <a:spLocks noChangeArrowheads="1"/>
            </p:cNvSpPr>
            <p:nvPr/>
          </p:nvSpPr>
          <p:spPr bwMode="auto">
            <a:xfrm>
              <a:off x="9080500" y="5597525"/>
              <a:ext cx="749300" cy="3333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sp>
          <p:nvSpPr>
            <p:cNvPr id="49" name="Freeform 939"/>
            <p:cNvSpPr/>
            <p:nvPr/>
          </p:nvSpPr>
          <p:spPr bwMode="auto">
            <a:xfrm>
              <a:off x="11134725" y="4921250"/>
              <a:ext cx="828675" cy="247650"/>
            </a:xfrm>
            <a:custGeom>
              <a:avLst/>
              <a:gdLst>
                <a:gd name="T0" fmla="*/ 42 w 522"/>
                <a:gd name="T1" fmla="*/ 156 h 156"/>
                <a:gd name="T2" fmla="*/ 34 w 522"/>
                <a:gd name="T3" fmla="*/ 146 h 156"/>
                <a:gd name="T4" fmla="*/ 42 w 522"/>
                <a:gd name="T5" fmla="*/ 156 h 156"/>
                <a:gd name="T6" fmla="*/ 42 w 522"/>
                <a:gd name="T7" fmla="*/ 156 h 156"/>
                <a:gd name="T8" fmla="*/ 34 w 522"/>
                <a:gd name="T9" fmla="*/ 146 h 156"/>
                <a:gd name="T10" fmla="*/ 42 w 522"/>
                <a:gd name="T11" fmla="*/ 156 h 156"/>
                <a:gd name="T12" fmla="*/ 42 w 522"/>
                <a:gd name="T13" fmla="*/ 156 h 156"/>
                <a:gd name="T14" fmla="*/ 62 w 522"/>
                <a:gd name="T15" fmla="*/ 140 h 156"/>
                <a:gd name="T16" fmla="*/ 82 w 522"/>
                <a:gd name="T17" fmla="*/ 126 h 156"/>
                <a:gd name="T18" fmla="*/ 112 w 522"/>
                <a:gd name="T19" fmla="*/ 110 h 156"/>
                <a:gd name="T20" fmla="*/ 112 w 522"/>
                <a:gd name="T21" fmla="*/ 110 h 156"/>
                <a:gd name="T22" fmla="*/ 146 w 522"/>
                <a:gd name="T23" fmla="*/ 92 h 156"/>
                <a:gd name="T24" fmla="*/ 166 w 522"/>
                <a:gd name="T25" fmla="*/ 86 h 156"/>
                <a:gd name="T26" fmla="*/ 188 w 522"/>
                <a:gd name="T27" fmla="*/ 78 h 156"/>
                <a:gd name="T28" fmla="*/ 210 w 522"/>
                <a:gd name="T29" fmla="*/ 72 h 156"/>
                <a:gd name="T30" fmla="*/ 234 w 522"/>
                <a:gd name="T31" fmla="*/ 68 h 156"/>
                <a:gd name="T32" fmla="*/ 258 w 522"/>
                <a:gd name="T33" fmla="*/ 66 h 156"/>
                <a:gd name="T34" fmla="*/ 284 w 522"/>
                <a:gd name="T35" fmla="*/ 64 h 156"/>
                <a:gd name="T36" fmla="*/ 284 w 522"/>
                <a:gd name="T37" fmla="*/ 64 h 156"/>
                <a:gd name="T38" fmla="*/ 306 w 522"/>
                <a:gd name="T39" fmla="*/ 66 h 156"/>
                <a:gd name="T40" fmla="*/ 330 w 522"/>
                <a:gd name="T41" fmla="*/ 68 h 156"/>
                <a:gd name="T42" fmla="*/ 354 w 522"/>
                <a:gd name="T43" fmla="*/ 72 h 156"/>
                <a:gd name="T44" fmla="*/ 380 w 522"/>
                <a:gd name="T45" fmla="*/ 78 h 156"/>
                <a:gd name="T46" fmla="*/ 406 w 522"/>
                <a:gd name="T47" fmla="*/ 88 h 156"/>
                <a:gd name="T48" fmla="*/ 432 w 522"/>
                <a:gd name="T49" fmla="*/ 100 h 156"/>
                <a:gd name="T50" fmla="*/ 460 w 522"/>
                <a:gd name="T51" fmla="*/ 114 h 156"/>
                <a:gd name="T52" fmla="*/ 488 w 522"/>
                <a:gd name="T53" fmla="*/ 130 h 156"/>
                <a:gd name="T54" fmla="*/ 522 w 522"/>
                <a:gd name="T55" fmla="*/ 76 h 156"/>
                <a:gd name="T56" fmla="*/ 522 w 522"/>
                <a:gd name="T57" fmla="*/ 76 h 156"/>
                <a:gd name="T58" fmla="*/ 492 w 522"/>
                <a:gd name="T59" fmla="*/ 58 h 156"/>
                <a:gd name="T60" fmla="*/ 460 w 522"/>
                <a:gd name="T61" fmla="*/ 42 h 156"/>
                <a:gd name="T62" fmla="*/ 430 w 522"/>
                <a:gd name="T63" fmla="*/ 28 h 156"/>
                <a:gd name="T64" fmla="*/ 398 w 522"/>
                <a:gd name="T65" fmla="*/ 18 h 156"/>
                <a:gd name="T66" fmla="*/ 368 w 522"/>
                <a:gd name="T67" fmla="*/ 10 h 156"/>
                <a:gd name="T68" fmla="*/ 340 w 522"/>
                <a:gd name="T69" fmla="*/ 4 h 156"/>
                <a:gd name="T70" fmla="*/ 312 w 522"/>
                <a:gd name="T71" fmla="*/ 2 h 156"/>
                <a:gd name="T72" fmla="*/ 284 w 522"/>
                <a:gd name="T73" fmla="*/ 0 h 156"/>
                <a:gd name="T74" fmla="*/ 284 w 522"/>
                <a:gd name="T75" fmla="*/ 0 h 156"/>
                <a:gd name="T76" fmla="*/ 252 w 522"/>
                <a:gd name="T77" fmla="*/ 2 h 156"/>
                <a:gd name="T78" fmla="*/ 222 w 522"/>
                <a:gd name="T79" fmla="*/ 6 h 156"/>
                <a:gd name="T80" fmla="*/ 194 w 522"/>
                <a:gd name="T81" fmla="*/ 10 h 156"/>
                <a:gd name="T82" fmla="*/ 168 w 522"/>
                <a:gd name="T83" fmla="*/ 18 h 156"/>
                <a:gd name="T84" fmla="*/ 144 w 522"/>
                <a:gd name="T85" fmla="*/ 26 h 156"/>
                <a:gd name="T86" fmla="*/ 120 w 522"/>
                <a:gd name="T87" fmla="*/ 34 h 156"/>
                <a:gd name="T88" fmla="*/ 80 w 522"/>
                <a:gd name="T89" fmla="*/ 54 h 156"/>
                <a:gd name="T90" fmla="*/ 80 w 522"/>
                <a:gd name="T91" fmla="*/ 54 h 156"/>
                <a:gd name="T92" fmla="*/ 46 w 522"/>
                <a:gd name="T93" fmla="*/ 74 h 156"/>
                <a:gd name="T94" fmla="*/ 22 w 522"/>
                <a:gd name="T95" fmla="*/ 90 h 156"/>
                <a:gd name="T96" fmla="*/ 0 w 522"/>
                <a:gd name="T97" fmla="*/ 108 h 156"/>
                <a:gd name="T98" fmla="*/ 42 w 522"/>
                <a:gd name="T99" fmla="*/ 156 h 156"/>
                <a:gd name="T100" fmla="*/ 42 w 522"/>
                <a:gd name="T10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2" h="156">
                  <a:moveTo>
                    <a:pt x="42" y="156"/>
                  </a:moveTo>
                  <a:lnTo>
                    <a:pt x="34" y="146"/>
                  </a:lnTo>
                  <a:lnTo>
                    <a:pt x="42" y="156"/>
                  </a:lnTo>
                  <a:lnTo>
                    <a:pt x="42" y="156"/>
                  </a:lnTo>
                  <a:lnTo>
                    <a:pt x="34" y="146"/>
                  </a:lnTo>
                  <a:lnTo>
                    <a:pt x="42" y="156"/>
                  </a:lnTo>
                  <a:lnTo>
                    <a:pt x="42" y="156"/>
                  </a:lnTo>
                  <a:lnTo>
                    <a:pt x="62" y="140"/>
                  </a:lnTo>
                  <a:lnTo>
                    <a:pt x="82" y="126"/>
                  </a:lnTo>
                  <a:lnTo>
                    <a:pt x="112" y="110"/>
                  </a:lnTo>
                  <a:lnTo>
                    <a:pt x="112" y="110"/>
                  </a:lnTo>
                  <a:lnTo>
                    <a:pt x="146" y="92"/>
                  </a:lnTo>
                  <a:lnTo>
                    <a:pt x="166" y="86"/>
                  </a:lnTo>
                  <a:lnTo>
                    <a:pt x="188" y="78"/>
                  </a:lnTo>
                  <a:lnTo>
                    <a:pt x="210" y="72"/>
                  </a:lnTo>
                  <a:lnTo>
                    <a:pt x="234" y="68"/>
                  </a:lnTo>
                  <a:lnTo>
                    <a:pt x="258" y="66"/>
                  </a:lnTo>
                  <a:lnTo>
                    <a:pt x="284" y="64"/>
                  </a:lnTo>
                  <a:lnTo>
                    <a:pt x="284" y="64"/>
                  </a:lnTo>
                  <a:lnTo>
                    <a:pt x="306" y="66"/>
                  </a:lnTo>
                  <a:lnTo>
                    <a:pt x="330" y="68"/>
                  </a:lnTo>
                  <a:lnTo>
                    <a:pt x="354" y="72"/>
                  </a:lnTo>
                  <a:lnTo>
                    <a:pt x="380" y="78"/>
                  </a:lnTo>
                  <a:lnTo>
                    <a:pt x="406" y="88"/>
                  </a:lnTo>
                  <a:lnTo>
                    <a:pt x="432" y="100"/>
                  </a:lnTo>
                  <a:lnTo>
                    <a:pt x="460" y="114"/>
                  </a:lnTo>
                  <a:lnTo>
                    <a:pt x="488" y="130"/>
                  </a:lnTo>
                  <a:lnTo>
                    <a:pt x="522" y="76"/>
                  </a:lnTo>
                  <a:lnTo>
                    <a:pt x="522" y="76"/>
                  </a:lnTo>
                  <a:lnTo>
                    <a:pt x="492" y="58"/>
                  </a:lnTo>
                  <a:lnTo>
                    <a:pt x="460" y="42"/>
                  </a:lnTo>
                  <a:lnTo>
                    <a:pt x="430" y="28"/>
                  </a:lnTo>
                  <a:lnTo>
                    <a:pt x="398" y="18"/>
                  </a:lnTo>
                  <a:lnTo>
                    <a:pt x="368" y="10"/>
                  </a:lnTo>
                  <a:lnTo>
                    <a:pt x="340" y="4"/>
                  </a:lnTo>
                  <a:lnTo>
                    <a:pt x="312" y="2"/>
                  </a:lnTo>
                  <a:lnTo>
                    <a:pt x="284" y="0"/>
                  </a:lnTo>
                  <a:lnTo>
                    <a:pt x="284" y="0"/>
                  </a:lnTo>
                  <a:lnTo>
                    <a:pt x="252" y="2"/>
                  </a:lnTo>
                  <a:lnTo>
                    <a:pt x="222" y="6"/>
                  </a:lnTo>
                  <a:lnTo>
                    <a:pt x="194" y="10"/>
                  </a:lnTo>
                  <a:lnTo>
                    <a:pt x="168" y="18"/>
                  </a:lnTo>
                  <a:lnTo>
                    <a:pt x="144" y="26"/>
                  </a:lnTo>
                  <a:lnTo>
                    <a:pt x="120" y="34"/>
                  </a:lnTo>
                  <a:lnTo>
                    <a:pt x="80" y="54"/>
                  </a:lnTo>
                  <a:lnTo>
                    <a:pt x="80" y="54"/>
                  </a:lnTo>
                  <a:lnTo>
                    <a:pt x="46" y="74"/>
                  </a:lnTo>
                  <a:lnTo>
                    <a:pt x="22" y="90"/>
                  </a:lnTo>
                  <a:lnTo>
                    <a:pt x="0" y="108"/>
                  </a:lnTo>
                  <a:lnTo>
                    <a:pt x="42" y="156"/>
                  </a:lnTo>
                  <a:lnTo>
                    <a:pt x="42" y="156"/>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0" name="Freeform 940"/>
            <p:cNvSpPr/>
            <p:nvPr/>
          </p:nvSpPr>
          <p:spPr bwMode="auto">
            <a:xfrm>
              <a:off x="11817350" y="4933950"/>
              <a:ext cx="301625" cy="273050"/>
            </a:xfrm>
            <a:custGeom>
              <a:avLst/>
              <a:gdLst>
                <a:gd name="T0" fmla="*/ 0 w 190"/>
                <a:gd name="T1" fmla="*/ 160 h 172"/>
                <a:gd name="T2" fmla="*/ 190 w 190"/>
                <a:gd name="T3" fmla="*/ 172 h 172"/>
                <a:gd name="T4" fmla="*/ 104 w 190"/>
                <a:gd name="T5" fmla="*/ 0 h 172"/>
                <a:gd name="T6" fmla="*/ 0 w 190"/>
                <a:gd name="T7" fmla="*/ 160 h 172"/>
              </a:gdLst>
              <a:ahLst/>
              <a:cxnLst>
                <a:cxn ang="0">
                  <a:pos x="T0" y="T1"/>
                </a:cxn>
                <a:cxn ang="0">
                  <a:pos x="T2" y="T3"/>
                </a:cxn>
                <a:cxn ang="0">
                  <a:pos x="T4" y="T5"/>
                </a:cxn>
                <a:cxn ang="0">
                  <a:pos x="T6" y="T7"/>
                </a:cxn>
              </a:cxnLst>
              <a:rect l="0" t="0" r="r" b="b"/>
              <a:pathLst>
                <a:path w="190" h="172">
                  <a:moveTo>
                    <a:pt x="0" y="160"/>
                  </a:moveTo>
                  <a:lnTo>
                    <a:pt x="190" y="172"/>
                  </a:lnTo>
                  <a:lnTo>
                    <a:pt x="104" y="0"/>
                  </a:lnTo>
                  <a:lnTo>
                    <a:pt x="0" y="160"/>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1" name="Freeform 941"/>
            <p:cNvSpPr/>
            <p:nvPr/>
          </p:nvSpPr>
          <p:spPr bwMode="auto">
            <a:xfrm>
              <a:off x="11134725" y="5591175"/>
              <a:ext cx="828675" cy="247650"/>
            </a:xfrm>
            <a:custGeom>
              <a:avLst/>
              <a:gdLst>
                <a:gd name="T0" fmla="*/ 0 w 522"/>
                <a:gd name="T1" fmla="*/ 48 h 156"/>
                <a:gd name="T2" fmla="*/ 0 w 522"/>
                <a:gd name="T3" fmla="*/ 48 h 156"/>
                <a:gd name="T4" fmla="*/ 22 w 522"/>
                <a:gd name="T5" fmla="*/ 66 h 156"/>
                <a:gd name="T6" fmla="*/ 46 w 522"/>
                <a:gd name="T7" fmla="*/ 82 h 156"/>
                <a:gd name="T8" fmla="*/ 80 w 522"/>
                <a:gd name="T9" fmla="*/ 102 h 156"/>
                <a:gd name="T10" fmla="*/ 80 w 522"/>
                <a:gd name="T11" fmla="*/ 102 h 156"/>
                <a:gd name="T12" fmla="*/ 120 w 522"/>
                <a:gd name="T13" fmla="*/ 122 h 156"/>
                <a:gd name="T14" fmla="*/ 144 w 522"/>
                <a:gd name="T15" fmla="*/ 130 h 156"/>
                <a:gd name="T16" fmla="*/ 168 w 522"/>
                <a:gd name="T17" fmla="*/ 138 h 156"/>
                <a:gd name="T18" fmla="*/ 194 w 522"/>
                <a:gd name="T19" fmla="*/ 146 h 156"/>
                <a:gd name="T20" fmla="*/ 222 w 522"/>
                <a:gd name="T21" fmla="*/ 150 h 156"/>
                <a:gd name="T22" fmla="*/ 252 w 522"/>
                <a:gd name="T23" fmla="*/ 154 h 156"/>
                <a:gd name="T24" fmla="*/ 284 w 522"/>
                <a:gd name="T25" fmla="*/ 156 h 156"/>
                <a:gd name="T26" fmla="*/ 284 w 522"/>
                <a:gd name="T27" fmla="*/ 156 h 156"/>
                <a:gd name="T28" fmla="*/ 312 w 522"/>
                <a:gd name="T29" fmla="*/ 154 h 156"/>
                <a:gd name="T30" fmla="*/ 340 w 522"/>
                <a:gd name="T31" fmla="*/ 152 h 156"/>
                <a:gd name="T32" fmla="*/ 368 w 522"/>
                <a:gd name="T33" fmla="*/ 146 h 156"/>
                <a:gd name="T34" fmla="*/ 398 w 522"/>
                <a:gd name="T35" fmla="*/ 138 h 156"/>
                <a:gd name="T36" fmla="*/ 430 w 522"/>
                <a:gd name="T37" fmla="*/ 128 h 156"/>
                <a:gd name="T38" fmla="*/ 460 w 522"/>
                <a:gd name="T39" fmla="*/ 114 h 156"/>
                <a:gd name="T40" fmla="*/ 492 w 522"/>
                <a:gd name="T41" fmla="*/ 98 h 156"/>
                <a:gd name="T42" fmla="*/ 522 w 522"/>
                <a:gd name="T43" fmla="*/ 80 h 156"/>
                <a:gd name="T44" fmla="*/ 488 w 522"/>
                <a:gd name="T45" fmla="*/ 26 h 156"/>
                <a:gd name="T46" fmla="*/ 488 w 522"/>
                <a:gd name="T47" fmla="*/ 26 h 156"/>
                <a:gd name="T48" fmla="*/ 460 w 522"/>
                <a:gd name="T49" fmla="*/ 42 h 156"/>
                <a:gd name="T50" fmla="*/ 432 w 522"/>
                <a:gd name="T51" fmla="*/ 56 h 156"/>
                <a:gd name="T52" fmla="*/ 406 w 522"/>
                <a:gd name="T53" fmla="*/ 68 h 156"/>
                <a:gd name="T54" fmla="*/ 380 w 522"/>
                <a:gd name="T55" fmla="*/ 76 h 156"/>
                <a:gd name="T56" fmla="*/ 354 w 522"/>
                <a:gd name="T57" fmla="*/ 84 h 156"/>
                <a:gd name="T58" fmla="*/ 330 w 522"/>
                <a:gd name="T59" fmla="*/ 88 h 156"/>
                <a:gd name="T60" fmla="*/ 306 w 522"/>
                <a:gd name="T61" fmla="*/ 90 h 156"/>
                <a:gd name="T62" fmla="*/ 284 w 522"/>
                <a:gd name="T63" fmla="*/ 92 h 156"/>
                <a:gd name="T64" fmla="*/ 284 w 522"/>
                <a:gd name="T65" fmla="*/ 92 h 156"/>
                <a:gd name="T66" fmla="*/ 258 w 522"/>
                <a:gd name="T67" fmla="*/ 90 h 156"/>
                <a:gd name="T68" fmla="*/ 232 w 522"/>
                <a:gd name="T69" fmla="*/ 88 h 156"/>
                <a:gd name="T70" fmla="*/ 208 w 522"/>
                <a:gd name="T71" fmla="*/ 82 h 156"/>
                <a:gd name="T72" fmla="*/ 186 w 522"/>
                <a:gd name="T73" fmla="*/ 76 h 156"/>
                <a:gd name="T74" fmla="*/ 164 w 522"/>
                <a:gd name="T75" fmla="*/ 70 h 156"/>
                <a:gd name="T76" fmla="*/ 144 w 522"/>
                <a:gd name="T77" fmla="*/ 62 h 156"/>
                <a:gd name="T78" fmla="*/ 110 w 522"/>
                <a:gd name="T79" fmla="*/ 46 h 156"/>
                <a:gd name="T80" fmla="*/ 110 w 522"/>
                <a:gd name="T81" fmla="*/ 46 h 156"/>
                <a:gd name="T82" fmla="*/ 80 w 522"/>
                <a:gd name="T83" fmla="*/ 28 h 156"/>
                <a:gd name="T84" fmla="*/ 60 w 522"/>
                <a:gd name="T85" fmla="*/ 14 h 156"/>
                <a:gd name="T86" fmla="*/ 60 w 522"/>
                <a:gd name="T87" fmla="*/ 14 h 156"/>
                <a:gd name="T88" fmla="*/ 46 w 522"/>
                <a:gd name="T89" fmla="*/ 4 h 156"/>
                <a:gd name="T90" fmla="*/ 46 w 522"/>
                <a:gd name="T91" fmla="*/ 4 h 156"/>
                <a:gd name="T92" fmla="*/ 44 w 522"/>
                <a:gd name="T93" fmla="*/ 2 h 156"/>
                <a:gd name="T94" fmla="*/ 42 w 522"/>
                <a:gd name="T95" fmla="*/ 0 h 156"/>
                <a:gd name="T96" fmla="*/ 42 w 522"/>
                <a:gd name="T97" fmla="*/ 0 h 156"/>
                <a:gd name="T98" fmla="*/ 34 w 522"/>
                <a:gd name="T99" fmla="*/ 10 h 156"/>
                <a:gd name="T100" fmla="*/ 42 w 522"/>
                <a:gd name="T101" fmla="*/ 0 h 156"/>
                <a:gd name="T102" fmla="*/ 42 w 522"/>
                <a:gd name="T103" fmla="*/ 0 h 156"/>
                <a:gd name="T104" fmla="*/ 34 w 522"/>
                <a:gd name="T105" fmla="*/ 10 h 156"/>
                <a:gd name="T106" fmla="*/ 42 w 522"/>
                <a:gd name="T107" fmla="*/ 0 h 156"/>
                <a:gd name="T108" fmla="*/ 0 w 522"/>
                <a:gd name="T109" fmla="*/ 48 h 156"/>
                <a:gd name="T110" fmla="*/ 0 w 522"/>
                <a:gd name="T111" fmla="*/ 4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156">
                  <a:moveTo>
                    <a:pt x="0" y="48"/>
                  </a:moveTo>
                  <a:lnTo>
                    <a:pt x="0" y="48"/>
                  </a:lnTo>
                  <a:lnTo>
                    <a:pt x="22" y="66"/>
                  </a:lnTo>
                  <a:lnTo>
                    <a:pt x="46" y="82"/>
                  </a:lnTo>
                  <a:lnTo>
                    <a:pt x="80" y="102"/>
                  </a:lnTo>
                  <a:lnTo>
                    <a:pt x="80" y="102"/>
                  </a:lnTo>
                  <a:lnTo>
                    <a:pt x="120" y="122"/>
                  </a:lnTo>
                  <a:lnTo>
                    <a:pt x="144" y="130"/>
                  </a:lnTo>
                  <a:lnTo>
                    <a:pt x="168" y="138"/>
                  </a:lnTo>
                  <a:lnTo>
                    <a:pt x="194" y="146"/>
                  </a:lnTo>
                  <a:lnTo>
                    <a:pt x="222" y="150"/>
                  </a:lnTo>
                  <a:lnTo>
                    <a:pt x="252" y="154"/>
                  </a:lnTo>
                  <a:lnTo>
                    <a:pt x="284" y="156"/>
                  </a:lnTo>
                  <a:lnTo>
                    <a:pt x="284" y="156"/>
                  </a:lnTo>
                  <a:lnTo>
                    <a:pt x="312" y="154"/>
                  </a:lnTo>
                  <a:lnTo>
                    <a:pt x="340" y="152"/>
                  </a:lnTo>
                  <a:lnTo>
                    <a:pt x="368" y="146"/>
                  </a:lnTo>
                  <a:lnTo>
                    <a:pt x="398" y="138"/>
                  </a:lnTo>
                  <a:lnTo>
                    <a:pt x="430" y="128"/>
                  </a:lnTo>
                  <a:lnTo>
                    <a:pt x="460" y="114"/>
                  </a:lnTo>
                  <a:lnTo>
                    <a:pt x="492" y="98"/>
                  </a:lnTo>
                  <a:lnTo>
                    <a:pt x="522" y="80"/>
                  </a:lnTo>
                  <a:lnTo>
                    <a:pt x="488" y="26"/>
                  </a:lnTo>
                  <a:lnTo>
                    <a:pt x="488" y="26"/>
                  </a:lnTo>
                  <a:lnTo>
                    <a:pt x="460" y="42"/>
                  </a:lnTo>
                  <a:lnTo>
                    <a:pt x="432" y="56"/>
                  </a:lnTo>
                  <a:lnTo>
                    <a:pt x="406" y="68"/>
                  </a:lnTo>
                  <a:lnTo>
                    <a:pt x="380" y="76"/>
                  </a:lnTo>
                  <a:lnTo>
                    <a:pt x="354" y="84"/>
                  </a:lnTo>
                  <a:lnTo>
                    <a:pt x="330" y="88"/>
                  </a:lnTo>
                  <a:lnTo>
                    <a:pt x="306" y="90"/>
                  </a:lnTo>
                  <a:lnTo>
                    <a:pt x="284" y="92"/>
                  </a:lnTo>
                  <a:lnTo>
                    <a:pt x="284" y="92"/>
                  </a:lnTo>
                  <a:lnTo>
                    <a:pt x="258" y="90"/>
                  </a:lnTo>
                  <a:lnTo>
                    <a:pt x="232" y="88"/>
                  </a:lnTo>
                  <a:lnTo>
                    <a:pt x="208" y="82"/>
                  </a:lnTo>
                  <a:lnTo>
                    <a:pt x="186" y="76"/>
                  </a:lnTo>
                  <a:lnTo>
                    <a:pt x="164" y="70"/>
                  </a:lnTo>
                  <a:lnTo>
                    <a:pt x="144" y="62"/>
                  </a:lnTo>
                  <a:lnTo>
                    <a:pt x="110" y="46"/>
                  </a:lnTo>
                  <a:lnTo>
                    <a:pt x="110" y="46"/>
                  </a:lnTo>
                  <a:lnTo>
                    <a:pt x="80" y="28"/>
                  </a:lnTo>
                  <a:lnTo>
                    <a:pt x="60" y="14"/>
                  </a:lnTo>
                  <a:lnTo>
                    <a:pt x="60" y="14"/>
                  </a:lnTo>
                  <a:lnTo>
                    <a:pt x="46" y="4"/>
                  </a:lnTo>
                  <a:lnTo>
                    <a:pt x="46" y="4"/>
                  </a:lnTo>
                  <a:lnTo>
                    <a:pt x="44" y="2"/>
                  </a:lnTo>
                  <a:lnTo>
                    <a:pt x="42" y="0"/>
                  </a:lnTo>
                  <a:lnTo>
                    <a:pt x="42" y="0"/>
                  </a:lnTo>
                  <a:lnTo>
                    <a:pt x="34" y="10"/>
                  </a:lnTo>
                  <a:lnTo>
                    <a:pt x="42" y="0"/>
                  </a:lnTo>
                  <a:lnTo>
                    <a:pt x="42" y="0"/>
                  </a:lnTo>
                  <a:lnTo>
                    <a:pt x="34" y="10"/>
                  </a:lnTo>
                  <a:lnTo>
                    <a:pt x="42" y="0"/>
                  </a:lnTo>
                  <a:lnTo>
                    <a:pt x="0" y="48"/>
                  </a:lnTo>
                  <a:lnTo>
                    <a:pt x="0" y="48"/>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52" name="Freeform 942"/>
            <p:cNvSpPr/>
            <p:nvPr/>
          </p:nvSpPr>
          <p:spPr bwMode="auto">
            <a:xfrm>
              <a:off x="11817350" y="5553075"/>
              <a:ext cx="301625" cy="273050"/>
            </a:xfrm>
            <a:custGeom>
              <a:avLst/>
              <a:gdLst>
                <a:gd name="T0" fmla="*/ 104 w 190"/>
                <a:gd name="T1" fmla="*/ 172 h 172"/>
                <a:gd name="T2" fmla="*/ 190 w 190"/>
                <a:gd name="T3" fmla="*/ 0 h 172"/>
                <a:gd name="T4" fmla="*/ 0 w 190"/>
                <a:gd name="T5" fmla="*/ 12 h 172"/>
                <a:gd name="T6" fmla="*/ 104 w 190"/>
                <a:gd name="T7" fmla="*/ 172 h 172"/>
              </a:gdLst>
              <a:ahLst/>
              <a:cxnLst>
                <a:cxn ang="0">
                  <a:pos x="T0" y="T1"/>
                </a:cxn>
                <a:cxn ang="0">
                  <a:pos x="T2" y="T3"/>
                </a:cxn>
                <a:cxn ang="0">
                  <a:pos x="T4" y="T5"/>
                </a:cxn>
                <a:cxn ang="0">
                  <a:pos x="T6" y="T7"/>
                </a:cxn>
              </a:cxnLst>
              <a:rect l="0" t="0" r="r" b="b"/>
              <a:pathLst>
                <a:path w="190" h="172">
                  <a:moveTo>
                    <a:pt x="104" y="172"/>
                  </a:moveTo>
                  <a:lnTo>
                    <a:pt x="190" y="0"/>
                  </a:lnTo>
                  <a:lnTo>
                    <a:pt x="0" y="12"/>
                  </a:lnTo>
                  <a:lnTo>
                    <a:pt x="104" y="172"/>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sp>
        <p:nvSpPr>
          <p:cNvPr id="899" name="矩形 898"/>
          <p:cNvSpPr/>
          <p:nvPr/>
        </p:nvSpPr>
        <p:spPr>
          <a:xfrm>
            <a:off x="838622" y="1437044"/>
            <a:ext cx="2482207" cy="492319"/>
          </a:xfrm>
          <a:prstGeom prst="rect">
            <a:avLst/>
          </a:prstGeom>
        </p:spPr>
        <p:txBody>
          <a:bodyPr wrap="square" lIns="121798" tIns="60899" rIns="121798" bIns="60899">
            <a:spAutoFit/>
          </a:bodyPr>
          <a:lstStyle/>
          <a:p>
            <a:r>
              <a:rPr lang="zh-CN" altLang="en-US" sz="2400" b="1" dirty="0" smtClean="0">
                <a:latin typeface="微软雅黑" panose="020B0503020204020204" pitchFamily="34" charset="-122"/>
                <a:ea typeface="微软雅黑" panose="020B0503020204020204" pitchFamily="34" charset="-122"/>
              </a:rPr>
              <a:t>一切从实际出发</a:t>
            </a:r>
            <a:endParaRPr lang="zh-CN" altLang="en-US" sz="2400" b="1" dirty="0">
              <a:latin typeface="微软雅黑" panose="020B0503020204020204" pitchFamily="34" charset="-122"/>
              <a:ea typeface="微软雅黑" panose="020B0503020204020204" pitchFamily="34" charset="-122"/>
            </a:endParaRPr>
          </a:p>
        </p:txBody>
      </p:sp>
      <p:sp>
        <p:nvSpPr>
          <p:cNvPr id="900" name="矩形 899"/>
          <p:cNvSpPr/>
          <p:nvPr/>
        </p:nvSpPr>
        <p:spPr>
          <a:xfrm>
            <a:off x="8399462" y="1413570"/>
            <a:ext cx="1477081" cy="492319"/>
          </a:xfrm>
          <a:prstGeom prst="rect">
            <a:avLst/>
          </a:prstGeom>
        </p:spPr>
        <p:txBody>
          <a:bodyPr wrap="none" lIns="121798" tIns="60899" rIns="121798" bIns="60899">
            <a:spAutoFit/>
          </a:bodyPr>
          <a:lstStyle/>
          <a:p>
            <a:r>
              <a:rPr lang="zh-CN" altLang="en-US" sz="2400" b="1" dirty="0" smtClean="0">
                <a:latin typeface="微软雅黑" panose="020B0503020204020204" pitchFamily="34" charset="-122"/>
                <a:ea typeface="微软雅黑" panose="020B0503020204020204" pitchFamily="34" charset="-122"/>
              </a:rPr>
              <a:t>以人为本</a:t>
            </a:r>
            <a:endParaRPr lang="zh-CN" altLang="en-US" sz="2400" b="1" dirty="0">
              <a:latin typeface="微软雅黑" panose="020B0503020204020204" pitchFamily="34" charset="-122"/>
              <a:ea typeface="微软雅黑" panose="020B0503020204020204" pitchFamily="34" charset="-122"/>
            </a:endParaRPr>
          </a:p>
        </p:txBody>
      </p:sp>
      <p:sp>
        <p:nvSpPr>
          <p:cNvPr id="901" name="矩形 900"/>
          <p:cNvSpPr/>
          <p:nvPr/>
        </p:nvSpPr>
        <p:spPr>
          <a:xfrm>
            <a:off x="5337005" y="5013970"/>
            <a:ext cx="1477081" cy="492319"/>
          </a:xfrm>
          <a:prstGeom prst="rect">
            <a:avLst/>
          </a:prstGeom>
        </p:spPr>
        <p:txBody>
          <a:bodyPr wrap="none" lIns="121798" tIns="60899" rIns="121798" bIns="60899">
            <a:spAutoFit/>
          </a:bodyPr>
          <a:lstStyle/>
          <a:p>
            <a:r>
              <a:rPr lang="zh-CN" altLang="en-US" sz="2400" b="1" dirty="0" smtClean="0">
                <a:latin typeface="微软雅黑" panose="020B0503020204020204" pitchFamily="34" charset="-122"/>
                <a:ea typeface="微软雅黑" panose="020B0503020204020204" pitchFamily="34" charset="-122"/>
              </a:rPr>
              <a:t>勤奋务实</a:t>
            </a:r>
            <a:endParaRPr lang="zh-CN" altLang="en-US" sz="2400" b="1" dirty="0">
              <a:latin typeface="微软雅黑" panose="020B0503020204020204" pitchFamily="34" charset="-122"/>
              <a:ea typeface="微软雅黑" panose="020B0503020204020204" pitchFamily="34" charset="-122"/>
            </a:endParaRPr>
          </a:p>
        </p:txBody>
      </p:sp>
      <p:sp>
        <p:nvSpPr>
          <p:cNvPr id="902" name="TextBox 901"/>
          <p:cNvSpPr txBox="1"/>
          <p:nvPr/>
        </p:nvSpPr>
        <p:spPr>
          <a:xfrm>
            <a:off x="947981" y="1962400"/>
            <a:ext cx="3131001" cy="1292662"/>
          </a:xfrm>
          <a:prstGeom prst="rect">
            <a:avLst/>
          </a:prstGeom>
          <a:noFill/>
        </p:spPr>
        <p:txBody>
          <a:bodyPr wrap="square" lIns="0" tIns="0" rIns="0" bIns="0" rtlCol="0">
            <a:spAutoFit/>
          </a:bodyPr>
          <a:lstStyle/>
          <a:p>
            <a:pPr algn="just">
              <a:lnSpc>
                <a:spcPct val="150000"/>
              </a:lnSpc>
            </a:pPr>
            <a:r>
              <a:rPr lang="zh-CN" altLang="en-US" sz="1400" dirty="0" smtClean="0">
                <a:latin typeface="微软雅黑" panose="020B0503020204020204" pitchFamily="34" charset="-122"/>
                <a:ea typeface="微软雅黑" panose="020B0503020204020204" pitchFamily="34" charset="-122"/>
              </a:rPr>
              <a:t>    这</a:t>
            </a:r>
            <a:r>
              <a:rPr lang="zh-CN" altLang="en-US" sz="1400" dirty="0">
                <a:latin typeface="微软雅黑" panose="020B0503020204020204" pitchFamily="34" charset="-122"/>
                <a:ea typeface="微软雅黑" panose="020B0503020204020204" pitchFamily="34" charset="-122"/>
              </a:rPr>
              <a:t>是唯物主义者的最基本要求，这意味着我们首先要了解实际，才能从实际出发，做出符合现实情况的决定，不能好高骛远，不能眼高手低。</a:t>
            </a:r>
          </a:p>
        </p:txBody>
      </p:sp>
      <p:sp>
        <p:nvSpPr>
          <p:cNvPr id="903" name="TextBox 902"/>
          <p:cNvSpPr txBox="1"/>
          <p:nvPr/>
        </p:nvSpPr>
        <p:spPr>
          <a:xfrm>
            <a:off x="7895406" y="1965317"/>
            <a:ext cx="3600400" cy="1615827"/>
          </a:xfrm>
          <a:prstGeom prst="rect">
            <a:avLst/>
          </a:prstGeom>
          <a:noFill/>
        </p:spPr>
        <p:txBody>
          <a:bodyPr wrap="square" lIns="0" tIns="0" rIns="0" bIns="0" rtlCol="0">
            <a:spAutoFit/>
          </a:bodyPr>
          <a:lstStyle/>
          <a:p>
            <a:pPr>
              <a:lnSpc>
                <a:spcPct val="150000"/>
              </a:lnSpc>
            </a:pPr>
            <a:r>
              <a:rPr lang="zh-CN" altLang="en-US" sz="1400" dirty="0" smtClean="0">
                <a:latin typeface="微软雅黑" panose="020B0503020204020204" pitchFamily="34" charset="-122"/>
                <a:ea typeface="微软雅黑" panose="020B0503020204020204" pitchFamily="34" charset="-122"/>
              </a:rPr>
              <a:t>         以</a:t>
            </a:r>
            <a:r>
              <a:rPr lang="zh-CN" altLang="en-US" sz="1400" dirty="0">
                <a:latin typeface="微软雅黑" panose="020B0503020204020204" pitchFamily="34" charset="-122"/>
                <a:ea typeface="微软雅黑" panose="020B0503020204020204" pitchFamily="34" charset="-122"/>
              </a:rPr>
              <a:t>人为本的文化管理，是以高素质的员工为中心，把员工自我价值的实现，与企业的发展目标相融合，把管理制度的强制性实施，改变为员工自觉遵守和执行，这是对严格规范管理的升华</a:t>
            </a:r>
            <a:r>
              <a:rPr lang="zh-CN" altLang="en-US" sz="1400" dirty="0" smtClean="0">
                <a:latin typeface="微软雅黑" panose="020B0503020204020204" pitchFamily="34" charset="-122"/>
                <a:ea typeface="微软雅黑" panose="020B0503020204020204" pitchFamily="34" charset="-122"/>
              </a:rPr>
              <a:t>。</a:t>
            </a:r>
            <a:endParaRPr lang="zh-CN" altLang="en-US" sz="1400" dirty="0">
              <a:latin typeface="微软雅黑" panose="020B0503020204020204" pitchFamily="34" charset="-122"/>
              <a:ea typeface="微软雅黑" panose="020B0503020204020204" pitchFamily="34" charset="-122"/>
            </a:endParaRPr>
          </a:p>
        </p:txBody>
      </p:sp>
      <p:sp>
        <p:nvSpPr>
          <p:cNvPr id="904" name="TextBox 903"/>
          <p:cNvSpPr txBox="1"/>
          <p:nvPr/>
        </p:nvSpPr>
        <p:spPr>
          <a:xfrm>
            <a:off x="4078982" y="5561507"/>
            <a:ext cx="3920077" cy="646331"/>
          </a:xfrm>
          <a:prstGeom prst="rect">
            <a:avLst/>
          </a:prstGeom>
          <a:noFill/>
        </p:spPr>
        <p:txBody>
          <a:bodyPr wrap="square" lIns="0" tIns="0" rIns="0" bIns="0" rtlCol="0">
            <a:spAutoFit/>
          </a:bodyPr>
          <a:lstStyle/>
          <a:p>
            <a:pPr algn="just">
              <a:lnSpc>
                <a:spcPct val="150000"/>
              </a:lnSpc>
            </a:pPr>
            <a:r>
              <a:rPr lang="zh-CN" altLang="en-US" sz="1400" dirty="0" smtClean="0">
                <a:latin typeface="微软雅黑" panose="020B0503020204020204" pitchFamily="34" charset="-122"/>
                <a:ea typeface="微软雅黑" panose="020B0503020204020204" pitchFamily="34" charset="-122"/>
              </a:rPr>
              <a:t>    这个</a:t>
            </a:r>
            <a:r>
              <a:rPr lang="zh-CN" altLang="en-US" sz="1400" dirty="0">
                <a:latin typeface="微软雅黑" panose="020B0503020204020204" pitchFamily="34" charset="-122"/>
                <a:ea typeface="微软雅黑" panose="020B0503020204020204" pitchFamily="34" charset="-122"/>
              </a:rPr>
              <a:t>世界最可怕的之处就是：比我们更优秀的人比我还可要勤奋，我们还有什么理由不努力的。</a:t>
            </a:r>
          </a:p>
        </p:txBody>
      </p:sp>
      <p:sp>
        <p:nvSpPr>
          <p:cNvPr id="905" name="TextBox 904"/>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14" presetClass="entr" presetSubtype="1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randombar(horizontal)">
                                      <p:cBhvr>
                                        <p:cTn id="15" dur="500"/>
                                        <p:tgtEl>
                                          <p:spTgt spid="4"/>
                                        </p:tgtEl>
                                      </p:cBhvr>
                                    </p:animEffect>
                                  </p:childTnLst>
                                </p:cTn>
                              </p:par>
                            </p:childTnLst>
                          </p:cTn>
                        </p:par>
                        <p:par>
                          <p:cTn id="16" fill="hold">
                            <p:stCondLst>
                              <p:cond delay="1149"/>
                            </p:stCondLst>
                            <p:childTnLst>
                              <p:par>
                                <p:cTn id="17" presetID="16" presetClass="entr" presetSubtype="37" fill="hold" grpId="0" nodeType="afterEffect">
                                  <p:stCondLst>
                                    <p:cond delay="0"/>
                                  </p:stCondLst>
                                  <p:childTnLst>
                                    <p:set>
                                      <p:cBhvr>
                                        <p:cTn id="18" dur="1" fill="hold">
                                          <p:stCondLst>
                                            <p:cond delay="0"/>
                                          </p:stCondLst>
                                        </p:cTn>
                                        <p:tgtEl>
                                          <p:spTgt spid="900"/>
                                        </p:tgtEl>
                                        <p:attrNameLst>
                                          <p:attrName>style.visibility</p:attrName>
                                        </p:attrNameLst>
                                      </p:cBhvr>
                                      <p:to>
                                        <p:strVal val="visible"/>
                                      </p:to>
                                    </p:set>
                                    <p:animEffect transition="in" filter="barn(outVertical)">
                                      <p:cBhvr>
                                        <p:cTn id="19" dur="500"/>
                                        <p:tgtEl>
                                          <p:spTgt spid="900"/>
                                        </p:tgtEl>
                                      </p:cBhvr>
                                    </p:animEffect>
                                  </p:childTnLst>
                                </p:cTn>
                              </p:par>
                              <p:par>
                                <p:cTn id="20" presetID="16" presetClass="entr" presetSubtype="37" fill="hold" grpId="0" nodeType="withEffect">
                                  <p:stCondLst>
                                    <p:cond delay="0"/>
                                  </p:stCondLst>
                                  <p:childTnLst>
                                    <p:set>
                                      <p:cBhvr>
                                        <p:cTn id="21" dur="1" fill="hold">
                                          <p:stCondLst>
                                            <p:cond delay="0"/>
                                          </p:stCondLst>
                                        </p:cTn>
                                        <p:tgtEl>
                                          <p:spTgt spid="899"/>
                                        </p:tgtEl>
                                        <p:attrNameLst>
                                          <p:attrName>style.visibility</p:attrName>
                                        </p:attrNameLst>
                                      </p:cBhvr>
                                      <p:to>
                                        <p:strVal val="visible"/>
                                      </p:to>
                                    </p:set>
                                    <p:animEffect transition="in" filter="barn(outVertical)">
                                      <p:cBhvr>
                                        <p:cTn id="22" dur="500"/>
                                        <p:tgtEl>
                                          <p:spTgt spid="899"/>
                                        </p:tgtEl>
                                      </p:cBhvr>
                                    </p:animEffect>
                                  </p:childTnLst>
                                </p:cTn>
                              </p:par>
                              <p:par>
                                <p:cTn id="23" presetID="16" presetClass="entr" presetSubtype="37" fill="hold" grpId="0" nodeType="withEffect">
                                  <p:stCondLst>
                                    <p:cond delay="0"/>
                                  </p:stCondLst>
                                  <p:childTnLst>
                                    <p:set>
                                      <p:cBhvr>
                                        <p:cTn id="24" dur="1" fill="hold">
                                          <p:stCondLst>
                                            <p:cond delay="0"/>
                                          </p:stCondLst>
                                        </p:cTn>
                                        <p:tgtEl>
                                          <p:spTgt spid="901"/>
                                        </p:tgtEl>
                                        <p:attrNameLst>
                                          <p:attrName>style.visibility</p:attrName>
                                        </p:attrNameLst>
                                      </p:cBhvr>
                                      <p:to>
                                        <p:strVal val="visible"/>
                                      </p:to>
                                    </p:set>
                                    <p:animEffect transition="in" filter="barn(outVertical)">
                                      <p:cBhvr>
                                        <p:cTn id="25" dur="500"/>
                                        <p:tgtEl>
                                          <p:spTgt spid="901"/>
                                        </p:tgtEl>
                                      </p:cBhvr>
                                    </p:animEffect>
                                  </p:childTnLst>
                                </p:cTn>
                              </p:par>
                            </p:childTnLst>
                          </p:cTn>
                        </p:par>
                        <p:par>
                          <p:cTn id="26" fill="hold">
                            <p:stCondLst>
                              <p:cond delay="1649"/>
                            </p:stCondLst>
                            <p:childTnLst>
                              <p:par>
                                <p:cTn id="27" presetID="22" presetClass="entr" presetSubtype="8" fill="hold" grpId="0" nodeType="afterEffect">
                                  <p:stCondLst>
                                    <p:cond delay="0"/>
                                  </p:stCondLst>
                                  <p:iterate type="lt">
                                    <p:tmPct val="30000"/>
                                  </p:iterate>
                                  <p:childTnLst>
                                    <p:set>
                                      <p:cBhvr>
                                        <p:cTn id="28" dur="1" fill="hold">
                                          <p:stCondLst>
                                            <p:cond delay="0"/>
                                          </p:stCondLst>
                                        </p:cTn>
                                        <p:tgtEl>
                                          <p:spTgt spid="902"/>
                                        </p:tgtEl>
                                        <p:attrNameLst>
                                          <p:attrName>style.visibility</p:attrName>
                                        </p:attrNameLst>
                                      </p:cBhvr>
                                      <p:to>
                                        <p:strVal val="visible"/>
                                      </p:to>
                                    </p:set>
                                    <p:animEffect transition="in" filter="wipe(left)">
                                      <p:cBhvr>
                                        <p:cTn id="29" dur="50"/>
                                        <p:tgtEl>
                                          <p:spTgt spid="902"/>
                                        </p:tgtEl>
                                      </p:cBhvr>
                                    </p:animEffect>
                                  </p:childTnLst>
                                </p:cTn>
                              </p:par>
                              <p:par>
                                <p:cTn id="30" presetID="36" presetClass="emph" presetSubtype="0" fill="hold" grpId="1" nodeType="withEffect">
                                  <p:stCondLst>
                                    <p:cond delay="0"/>
                                  </p:stCondLst>
                                  <p:iterate type="lt">
                                    <p:tmPct val="30000"/>
                                  </p:iterate>
                                  <p:childTnLst>
                                    <p:animScale>
                                      <p:cBhvr>
                                        <p:cTn id="31" dur="25" autoRev="1" fill="hold">
                                          <p:stCondLst>
                                            <p:cond delay="0"/>
                                          </p:stCondLst>
                                        </p:cTn>
                                        <p:tgtEl>
                                          <p:spTgt spid="902"/>
                                        </p:tgtEl>
                                      </p:cBhvr>
                                      <p:to x="80000" y="100000"/>
                                    </p:animScale>
                                    <p:anim by="(#ppt_w*0.10)" calcmode="lin" valueType="num">
                                      <p:cBhvr>
                                        <p:cTn id="32" dur="25" autoRev="1" fill="hold">
                                          <p:stCondLst>
                                            <p:cond delay="0"/>
                                          </p:stCondLst>
                                        </p:cTn>
                                        <p:tgtEl>
                                          <p:spTgt spid="902"/>
                                        </p:tgtEl>
                                        <p:attrNameLst>
                                          <p:attrName>ppt_x</p:attrName>
                                        </p:attrNameLst>
                                      </p:cBhvr>
                                    </p:anim>
                                    <p:anim by="(-#ppt_w*0.10)" calcmode="lin" valueType="num">
                                      <p:cBhvr>
                                        <p:cTn id="33" dur="25" autoRev="1" fill="hold">
                                          <p:stCondLst>
                                            <p:cond delay="0"/>
                                          </p:stCondLst>
                                        </p:cTn>
                                        <p:tgtEl>
                                          <p:spTgt spid="902"/>
                                        </p:tgtEl>
                                        <p:attrNameLst>
                                          <p:attrName>ppt_y</p:attrName>
                                        </p:attrNameLst>
                                      </p:cBhvr>
                                    </p:anim>
                                    <p:animRot by="-480000">
                                      <p:cBhvr>
                                        <p:cTn id="34" dur="25" autoRev="1" fill="hold">
                                          <p:stCondLst>
                                            <p:cond delay="0"/>
                                          </p:stCondLst>
                                        </p:cTn>
                                        <p:tgtEl>
                                          <p:spTgt spid="902"/>
                                        </p:tgtEl>
                                        <p:attrNameLst>
                                          <p:attrName>r</p:attrName>
                                        </p:attrNameLst>
                                      </p:cBhvr>
                                    </p:animRot>
                                  </p:childTnLst>
                                </p:cTn>
                              </p:par>
                              <p:par>
                                <p:cTn id="35" presetID="22" presetClass="entr" presetSubtype="8" fill="hold" grpId="0" nodeType="withEffect">
                                  <p:stCondLst>
                                    <p:cond delay="500"/>
                                  </p:stCondLst>
                                  <p:iterate type="lt">
                                    <p:tmPct val="30000"/>
                                  </p:iterate>
                                  <p:childTnLst>
                                    <p:set>
                                      <p:cBhvr>
                                        <p:cTn id="36" dur="1" fill="hold">
                                          <p:stCondLst>
                                            <p:cond delay="0"/>
                                          </p:stCondLst>
                                        </p:cTn>
                                        <p:tgtEl>
                                          <p:spTgt spid="903"/>
                                        </p:tgtEl>
                                        <p:attrNameLst>
                                          <p:attrName>style.visibility</p:attrName>
                                        </p:attrNameLst>
                                      </p:cBhvr>
                                      <p:to>
                                        <p:strVal val="visible"/>
                                      </p:to>
                                    </p:set>
                                    <p:animEffect transition="in" filter="wipe(left)">
                                      <p:cBhvr>
                                        <p:cTn id="37" dur="50"/>
                                        <p:tgtEl>
                                          <p:spTgt spid="903"/>
                                        </p:tgtEl>
                                      </p:cBhvr>
                                    </p:animEffect>
                                  </p:childTnLst>
                                </p:cTn>
                              </p:par>
                              <p:par>
                                <p:cTn id="38" presetID="36" presetClass="emph" presetSubtype="0" fill="hold" grpId="1" nodeType="withEffect">
                                  <p:stCondLst>
                                    <p:cond delay="500"/>
                                  </p:stCondLst>
                                  <p:iterate type="lt">
                                    <p:tmPct val="30000"/>
                                  </p:iterate>
                                  <p:childTnLst>
                                    <p:animScale>
                                      <p:cBhvr>
                                        <p:cTn id="39" dur="25" autoRev="1" fill="hold">
                                          <p:stCondLst>
                                            <p:cond delay="0"/>
                                          </p:stCondLst>
                                        </p:cTn>
                                        <p:tgtEl>
                                          <p:spTgt spid="903"/>
                                        </p:tgtEl>
                                      </p:cBhvr>
                                      <p:to x="80000" y="100000"/>
                                    </p:animScale>
                                    <p:anim by="(#ppt_w*0.10)" calcmode="lin" valueType="num">
                                      <p:cBhvr>
                                        <p:cTn id="40" dur="25" autoRev="1" fill="hold">
                                          <p:stCondLst>
                                            <p:cond delay="0"/>
                                          </p:stCondLst>
                                        </p:cTn>
                                        <p:tgtEl>
                                          <p:spTgt spid="903"/>
                                        </p:tgtEl>
                                        <p:attrNameLst>
                                          <p:attrName>ppt_x</p:attrName>
                                        </p:attrNameLst>
                                      </p:cBhvr>
                                    </p:anim>
                                    <p:anim by="(-#ppt_w*0.10)" calcmode="lin" valueType="num">
                                      <p:cBhvr>
                                        <p:cTn id="41" dur="25" autoRev="1" fill="hold">
                                          <p:stCondLst>
                                            <p:cond delay="0"/>
                                          </p:stCondLst>
                                        </p:cTn>
                                        <p:tgtEl>
                                          <p:spTgt spid="903"/>
                                        </p:tgtEl>
                                        <p:attrNameLst>
                                          <p:attrName>ppt_y</p:attrName>
                                        </p:attrNameLst>
                                      </p:cBhvr>
                                    </p:anim>
                                    <p:animRot by="-480000">
                                      <p:cBhvr>
                                        <p:cTn id="42" dur="25" autoRev="1" fill="hold">
                                          <p:stCondLst>
                                            <p:cond delay="0"/>
                                          </p:stCondLst>
                                        </p:cTn>
                                        <p:tgtEl>
                                          <p:spTgt spid="903"/>
                                        </p:tgtEl>
                                        <p:attrNameLst>
                                          <p:attrName>r</p:attrName>
                                        </p:attrNameLst>
                                      </p:cBhvr>
                                    </p:animRot>
                                  </p:childTnLst>
                                </p:cTn>
                              </p:par>
                              <p:par>
                                <p:cTn id="43" presetID="22" presetClass="entr" presetSubtype="8" fill="hold" grpId="0" nodeType="withEffect">
                                  <p:stCondLst>
                                    <p:cond delay="1000"/>
                                  </p:stCondLst>
                                  <p:iterate type="lt">
                                    <p:tmPct val="30000"/>
                                  </p:iterate>
                                  <p:childTnLst>
                                    <p:set>
                                      <p:cBhvr>
                                        <p:cTn id="44" dur="1" fill="hold">
                                          <p:stCondLst>
                                            <p:cond delay="0"/>
                                          </p:stCondLst>
                                        </p:cTn>
                                        <p:tgtEl>
                                          <p:spTgt spid="904"/>
                                        </p:tgtEl>
                                        <p:attrNameLst>
                                          <p:attrName>style.visibility</p:attrName>
                                        </p:attrNameLst>
                                      </p:cBhvr>
                                      <p:to>
                                        <p:strVal val="visible"/>
                                      </p:to>
                                    </p:set>
                                    <p:animEffect transition="in" filter="wipe(left)">
                                      <p:cBhvr>
                                        <p:cTn id="45" dur="50"/>
                                        <p:tgtEl>
                                          <p:spTgt spid="904"/>
                                        </p:tgtEl>
                                      </p:cBhvr>
                                    </p:animEffect>
                                  </p:childTnLst>
                                </p:cTn>
                              </p:par>
                              <p:par>
                                <p:cTn id="46" presetID="36" presetClass="emph" presetSubtype="0" fill="hold" grpId="1" nodeType="withEffect">
                                  <p:stCondLst>
                                    <p:cond delay="1000"/>
                                  </p:stCondLst>
                                  <p:iterate type="lt">
                                    <p:tmPct val="30000"/>
                                  </p:iterate>
                                  <p:childTnLst>
                                    <p:animScale>
                                      <p:cBhvr>
                                        <p:cTn id="47" dur="25" autoRev="1" fill="hold">
                                          <p:stCondLst>
                                            <p:cond delay="0"/>
                                          </p:stCondLst>
                                        </p:cTn>
                                        <p:tgtEl>
                                          <p:spTgt spid="904"/>
                                        </p:tgtEl>
                                      </p:cBhvr>
                                      <p:to x="80000" y="100000"/>
                                    </p:animScale>
                                    <p:anim by="(#ppt_w*0.10)" calcmode="lin" valueType="num">
                                      <p:cBhvr>
                                        <p:cTn id="48" dur="25" autoRev="1" fill="hold">
                                          <p:stCondLst>
                                            <p:cond delay="0"/>
                                          </p:stCondLst>
                                        </p:cTn>
                                        <p:tgtEl>
                                          <p:spTgt spid="904"/>
                                        </p:tgtEl>
                                        <p:attrNameLst>
                                          <p:attrName>ppt_x</p:attrName>
                                        </p:attrNameLst>
                                      </p:cBhvr>
                                    </p:anim>
                                    <p:anim by="(-#ppt_w*0.10)" calcmode="lin" valueType="num">
                                      <p:cBhvr>
                                        <p:cTn id="49" dur="25" autoRev="1" fill="hold">
                                          <p:stCondLst>
                                            <p:cond delay="0"/>
                                          </p:stCondLst>
                                        </p:cTn>
                                        <p:tgtEl>
                                          <p:spTgt spid="904"/>
                                        </p:tgtEl>
                                        <p:attrNameLst>
                                          <p:attrName>ppt_y</p:attrName>
                                        </p:attrNameLst>
                                      </p:cBhvr>
                                    </p:anim>
                                    <p:animRot by="-480000">
                                      <p:cBhvr>
                                        <p:cTn id="50" dur="25" autoRev="1" fill="hold">
                                          <p:stCondLst>
                                            <p:cond delay="0"/>
                                          </p:stCondLst>
                                        </p:cTn>
                                        <p:tgtEl>
                                          <p:spTgt spid="904"/>
                                        </p:tgtEl>
                                        <p:attrNameLst>
                                          <p:attrName>r</p:attrName>
                                        </p:attrNameLst>
                                      </p:cBhvr>
                                    </p:animRot>
                                  </p:childTnLst>
                                </p:cTn>
                              </p:par>
                            </p:childTnLst>
                          </p:cTn>
                        </p:par>
                        <p:par>
                          <p:cTn id="51" fill="hold">
                            <p:stCondLst>
                              <p:cond delay="3565"/>
                            </p:stCondLst>
                            <p:childTnLst>
                              <p:par>
                                <p:cTn id="52" presetID="10" presetClass="entr" presetSubtype="0" fill="hold" grpId="0" nodeType="afterEffect">
                                  <p:stCondLst>
                                    <p:cond delay="0"/>
                                  </p:stCondLst>
                                  <p:childTnLst>
                                    <p:set>
                                      <p:cBhvr>
                                        <p:cTn id="53" dur="1" fill="hold">
                                          <p:stCondLst>
                                            <p:cond delay="0"/>
                                          </p:stCondLst>
                                        </p:cTn>
                                        <p:tgtEl>
                                          <p:spTgt spid="905"/>
                                        </p:tgtEl>
                                        <p:attrNameLst>
                                          <p:attrName>style.visibility</p:attrName>
                                        </p:attrNameLst>
                                      </p:cBhvr>
                                      <p:to>
                                        <p:strVal val="visible"/>
                                      </p:to>
                                    </p:set>
                                    <p:animEffect transition="in" filter="fade">
                                      <p:cBhvr>
                                        <p:cTn id="54" dur="500"/>
                                        <p:tgtEl>
                                          <p:spTgt spid="9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99" grpId="0"/>
      <p:bldP spid="900" grpId="0"/>
      <p:bldP spid="901" grpId="0"/>
      <p:bldP spid="902" grpId="0"/>
      <p:bldP spid="902" grpId="1"/>
      <p:bldP spid="903" grpId="0"/>
      <p:bldP spid="903" grpId="1"/>
      <p:bldP spid="904" grpId="0"/>
      <p:bldP spid="904" grpId="1"/>
      <p:bldP spid="90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直角三角形 4"/>
          <p:cNvSpPr/>
          <p:nvPr/>
        </p:nvSpPr>
        <p:spPr>
          <a:xfrm rot="10800000">
            <a:off x="766615" y="4313664"/>
            <a:ext cx="396045" cy="556290"/>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直角三角形 4"/>
          <p:cNvSpPr/>
          <p:nvPr/>
        </p:nvSpPr>
        <p:spPr>
          <a:xfrm>
            <a:off x="3619130" y="2300987"/>
            <a:ext cx="396044" cy="552744"/>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2" y="2809409"/>
            <a:ext cx="12190413" cy="1582021"/>
          </a:xfrm>
          <a:prstGeom prst="rect">
            <a:avLst/>
          </a:prstGeom>
          <a:solidFill>
            <a:srgbClr val="1E6C7A"/>
          </a:solidFill>
          <a:ln>
            <a:noFill/>
          </a:ln>
          <a:effectLst>
            <a:outerShdw blurRad="50800" dist="889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TextBox 37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3" name="矩形 2"/>
          <p:cNvSpPr/>
          <p:nvPr/>
        </p:nvSpPr>
        <p:spPr>
          <a:xfrm>
            <a:off x="3286894" y="3231527"/>
            <a:ext cx="9001000" cy="707886"/>
          </a:xfrm>
          <a:prstGeom prst="rect">
            <a:avLst/>
          </a:prstGeom>
        </p:spPr>
        <p:txBody>
          <a:bodyPr wrap="square">
            <a:spAutoFit/>
          </a:bodyPr>
          <a:lstStyle/>
          <a:p>
            <a:pPr marL="609600" lvl="2" indent="0">
              <a:buNone/>
            </a:pPr>
            <a:r>
              <a:rPr lang="zh-CN" altLang="en-US" sz="4000" b="1" dirty="0">
                <a:solidFill>
                  <a:schemeClr val="bg1"/>
                </a:solidFill>
                <a:latin typeface="微软雅黑" panose="020B0503020204020204" pitchFamily="34" charset="-122"/>
                <a:ea typeface="微软雅黑" panose="020B0503020204020204" pitchFamily="34" charset="-122"/>
              </a:rPr>
              <a:t>工作体会</a:t>
            </a:r>
            <a:r>
              <a:rPr lang="en-US" altLang="zh-CN" sz="4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3200" b="1" dirty="0">
                <a:solidFill>
                  <a:schemeClr val="bg1"/>
                </a:solidFill>
                <a:latin typeface="微软雅黑" panose="020B0503020204020204" pitchFamily="34" charset="-122"/>
                <a:ea typeface="微软雅黑" panose="020B0503020204020204" pitchFamily="34" charset="-122"/>
              </a:rPr>
              <a:t>谈工作感想领悟、</a:t>
            </a:r>
            <a:r>
              <a:rPr lang="zh-CN" altLang="en-US" sz="3200" b="1" dirty="0" smtClean="0">
                <a:solidFill>
                  <a:schemeClr val="bg1"/>
                </a:solidFill>
                <a:latin typeface="微软雅黑" panose="020B0503020204020204" pitchFamily="34" charset="-122"/>
                <a:ea typeface="微软雅黑" panose="020B0503020204020204" pitchFamily="34" charset="-122"/>
              </a:rPr>
              <a:t>体会</a:t>
            </a:r>
            <a:endParaRPr lang="zh-CN" altLang="en-US" sz="3200" b="1" dirty="0">
              <a:solidFill>
                <a:schemeClr val="bg1"/>
              </a:solidFill>
              <a:latin typeface="微软雅黑" panose="020B0503020204020204" pitchFamily="34" charset="-122"/>
              <a:ea typeface="微软雅黑" panose="020B0503020204020204" pitchFamily="34" charset="-122"/>
            </a:endParaRPr>
          </a:p>
        </p:txBody>
      </p:sp>
      <p:sp>
        <p:nvSpPr>
          <p:cNvPr id="4" name="平行四边形 3"/>
          <p:cNvSpPr/>
          <p:nvPr/>
        </p:nvSpPr>
        <p:spPr>
          <a:xfrm>
            <a:off x="1026842" y="2300987"/>
            <a:ext cx="2736304" cy="2568967"/>
          </a:xfrm>
          <a:prstGeom prst="parallelogram">
            <a:avLst/>
          </a:prstGeom>
          <a:solidFill>
            <a:schemeClr val="accent2"/>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2068506" y="2990776"/>
            <a:ext cx="652975" cy="1231106"/>
          </a:xfrm>
          <a:prstGeom prst="rect">
            <a:avLst/>
          </a:prstGeom>
        </p:spPr>
        <p:txBody>
          <a:bodyPr wrap="square" lIns="0" tIns="0" rIns="0" bIns="0">
            <a:spAutoFit/>
          </a:bodyPr>
          <a:lstStyle/>
          <a:p>
            <a:pPr algn="ctr"/>
            <a:r>
              <a:rPr lang="en-US" altLang="zh-CN" sz="8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3</a:t>
            </a:r>
            <a:endParaRPr lang="en-US" altLang="zh-CN" sz="8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pic>
        <p:nvPicPr>
          <p:cNvPr id="9"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50000" b="50000"/>
          <a:stretch>
            <a:fillRect/>
          </a:stretch>
        </p:blipFill>
        <p:spPr bwMode="auto">
          <a:xfrm>
            <a:off x="10232858" y="4805021"/>
            <a:ext cx="493141"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r="-277" b="50000"/>
          <a:stretch>
            <a:fillRect/>
          </a:stretch>
        </p:blipFill>
        <p:spPr bwMode="auto">
          <a:xfrm>
            <a:off x="9279924" y="4805021"/>
            <a:ext cx="494513"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t="50001" r="-277" b="-944"/>
          <a:stretch>
            <a:fillRect/>
          </a:stretch>
        </p:blipFill>
        <p:spPr bwMode="auto">
          <a:xfrm>
            <a:off x="11184419" y="4797946"/>
            <a:ext cx="494513"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2"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3" t="50001" r="49816" b="-944"/>
          <a:stretch>
            <a:fillRect/>
          </a:stretch>
        </p:blipFill>
        <p:spPr bwMode="auto">
          <a:xfrm>
            <a:off x="8327454" y="4797946"/>
            <a:ext cx="494049"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up)">
                                      <p:cBhvr>
                                        <p:cTn id="11" dur="500"/>
                                        <p:tgtEl>
                                          <p:spTgt spid="39"/>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500"/>
                                        <p:tgtEl>
                                          <p:spTgt spid="5"/>
                                        </p:tgtEl>
                                      </p:cBhvr>
                                    </p:animEffect>
                                  </p:childTnLst>
                                </p:cTn>
                              </p:par>
                            </p:childTnLst>
                          </p:cTn>
                        </p:par>
                        <p:par>
                          <p:cTn id="20" fill="hold">
                            <p:stCondLst>
                              <p:cond delay="2000"/>
                            </p:stCondLst>
                            <p:childTnLst>
                              <p:par>
                                <p:cTn id="21" presetID="23" presetClass="entr" presetSubtype="32"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p:cTn id="23" dur="500" fill="hold"/>
                                        <p:tgtEl>
                                          <p:spTgt spid="60"/>
                                        </p:tgtEl>
                                        <p:attrNameLst>
                                          <p:attrName>ppt_w</p:attrName>
                                        </p:attrNameLst>
                                      </p:cBhvr>
                                      <p:tavLst>
                                        <p:tav tm="0">
                                          <p:val>
                                            <p:strVal val="4*#ppt_w"/>
                                          </p:val>
                                        </p:tav>
                                        <p:tav tm="100000">
                                          <p:val>
                                            <p:strVal val="#ppt_w"/>
                                          </p:val>
                                        </p:tav>
                                      </p:tavLst>
                                    </p:anim>
                                    <p:anim calcmode="lin" valueType="num">
                                      <p:cBhvr>
                                        <p:cTn id="24" dur="500" fill="hold"/>
                                        <p:tgtEl>
                                          <p:spTgt spid="60"/>
                                        </p:tgtEl>
                                        <p:attrNameLst>
                                          <p:attrName>ppt_h</p:attrName>
                                        </p:attrNameLst>
                                      </p:cBhvr>
                                      <p:tavLst>
                                        <p:tav tm="0">
                                          <p:val>
                                            <p:strVal val="4*#ppt_h"/>
                                          </p:val>
                                        </p:tav>
                                        <p:tav tm="100000">
                                          <p:val>
                                            <p:strVal val="#ppt_h"/>
                                          </p:val>
                                        </p:tav>
                                      </p:tavLst>
                                    </p:anim>
                                  </p:childTnLst>
                                </p:cTn>
                              </p:par>
                            </p:childTnLst>
                          </p:cTn>
                        </p:par>
                        <p:par>
                          <p:cTn id="25" fill="hold">
                            <p:stCondLst>
                              <p:cond delay="25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3"/>
                                        </p:tgtEl>
                                        <p:attrNameLst>
                                          <p:attrName>ppt_y</p:attrName>
                                        </p:attrNameLst>
                                      </p:cBhvr>
                                      <p:tavLst>
                                        <p:tav tm="0">
                                          <p:val>
                                            <p:strVal val="#ppt_y"/>
                                          </p:val>
                                        </p:tav>
                                        <p:tav tm="100000">
                                          <p:val>
                                            <p:strVal val="#ppt_y"/>
                                          </p:val>
                                        </p:tav>
                                      </p:tavLst>
                                    </p:anim>
                                    <p:anim calcmode="lin" valueType="num">
                                      <p:cBhvr>
                                        <p:cTn id="30" dur="500" fill="hold"/>
                                        <p:tgtEl>
                                          <p:spTgt spid="3"/>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3"/>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3"/>
                                        </p:tgtEl>
                                      </p:cBhvr>
                                    </p:animEffect>
                                  </p:childTnLst>
                                </p:cTn>
                              </p:par>
                            </p:childTnLst>
                          </p:cTn>
                        </p:par>
                        <p:par>
                          <p:cTn id="33" fill="hold">
                            <p:stCondLst>
                              <p:cond delay="3750"/>
                            </p:stCondLst>
                            <p:childTnLst>
                              <p:par>
                                <p:cTn id="34" presetID="49" presetClass="entr" presetSubtype="0" decel="100000"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250" fill="hold"/>
                                        <p:tgtEl>
                                          <p:spTgt spid="12"/>
                                        </p:tgtEl>
                                        <p:attrNameLst>
                                          <p:attrName>ppt_w</p:attrName>
                                        </p:attrNameLst>
                                      </p:cBhvr>
                                      <p:tavLst>
                                        <p:tav tm="0">
                                          <p:val>
                                            <p:fltVal val="0"/>
                                          </p:val>
                                        </p:tav>
                                        <p:tav tm="100000">
                                          <p:val>
                                            <p:strVal val="#ppt_w"/>
                                          </p:val>
                                        </p:tav>
                                      </p:tavLst>
                                    </p:anim>
                                    <p:anim calcmode="lin" valueType="num">
                                      <p:cBhvr>
                                        <p:cTn id="37" dur="250" fill="hold"/>
                                        <p:tgtEl>
                                          <p:spTgt spid="12"/>
                                        </p:tgtEl>
                                        <p:attrNameLst>
                                          <p:attrName>ppt_h</p:attrName>
                                        </p:attrNameLst>
                                      </p:cBhvr>
                                      <p:tavLst>
                                        <p:tav tm="0">
                                          <p:val>
                                            <p:fltVal val="0"/>
                                          </p:val>
                                        </p:tav>
                                        <p:tav tm="100000">
                                          <p:val>
                                            <p:strVal val="#ppt_h"/>
                                          </p:val>
                                        </p:tav>
                                      </p:tavLst>
                                    </p:anim>
                                    <p:anim calcmode="lin" valueType="num">
                                      <p:cBhvr>
                                        <p:cTn id="38" dur="250" fill="hold"/>
                                        <p:tgtEl>
                                          <p:spTgt spid="12"/>
                                        </p:tgtEl>
                                        <p:attrNameLst>
                                          <p:attrName>style.rotation</p:attrName>
                                        </p:attrNameLst>
                                      </p:cBhvr>
                                      <p:tavLst>
                                        <p:tav tm="0">
                                          <p:val>
                                            <p:fltVal val="360"/>
                                          </p:val>
                                        </p:tav>
                                        <p:tav tm="100000">
                                          <p:val>
                                            <p:fltVal val="0"/>
                                          </p:val>
                                        </p:tav>
                                      </p:tavLst>
                                    </p:anim>
                                    <p:animEffect transition="in" filter="fade">
                                      <p:cBhvr>
                                        <p:cTn id="39" dur="250"/>
                                        <p:tgtEl>
                                          <p:spTgt spid="12"/>
                                        </p:tgtEl>
                                      </p:cBhvr>
                                    </p:animEffect>
                                  </p:childTnLst>
                                </p:cTn>
                              </p:par>
                            </p:childTnLst>
                          </p:cTn>
                        </p:par>
                        <p:par>
                          <p:cTn id="40" fill="hold">
                            <p:stCondLst>
                              <p:cond delay="4250"/>
                            </p:stCondLst>
                            <p:childTnLst>
                              <p:par>
                                <p:cTn id="41" presetID="49" presetClass="entr" presetSubtype="0" decel="100000"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p:cTn id="43" dur="250" fill="hold"/>
                                        <p:tgtEl>
                                          <p:spTgt spid="10"/>
                                        </p:tgtEl>
                                        <p:attrNameLst>
                                          <p:attrName>ppt_w</p:attrName>
                                        </p:attrNameLst>
                                      </p:cBhvr>
                                      <p:tavLst>
                                        <p:tav tm="0">
                                          <p:val>
                                            <p:fltVal val="0"/>
                                          </p:val>
                                        </p:tav>
                                        <p:tav tm="100000">
                                          <p:val>
                                            <p:strVal val="#ppt_w"/>
                                          </p:val>
                                        </p:tav>
                                      </p:tavLst>
                                    </p:anim>
                                    <p:anim calcmode="lin" valueType="num">
                                      <p:cBhvr>
                                        <p:cTn id="44" dur="250" fill="hold"/>
                                        <p:tgtEl>
                                          <p:spTgt spid="10"/>
                                        </p:tgtEl>
                                        <p:attrNameLst>
                                          <p:attrName>ppt_h</p:attrName>
                                        </p:attrNameLst>
                                      </p:cBhvr>
                                      <p:tavLst>
                                        <p:tav tm="0">
                                          <p:val>
                                            <p:fltVal val="0"/>
                                          </p:val>
                                        </p:tav>
                                        <p:tav tm="100000">
                                          <p:val>
                                            <p:strVal val="#ppt_h"/>
                                          </p:val>
                                        </p:tav>
                                      </p:tavLst>
                                    </p:anim>
                                    <p:anim calcmode="lin" valueType="num">
                                      <p:cBhvr>
                                        <p:cTn id="45" dur="250" fill="hold"/>
                                        <p:tgtEl>
                                          <p:spTgt spid="10"/>
                                        </p:tgtEl>
                                        <p:attrNameLst>
                                          <p:attrName>style.rotation</p:attrName>
                                        </p:attrNameLst>
                                      </p:cBhvr>
                                      <p:tavLst>
                                        <p:tav tm="0">
                                          <p:val>
                                            <p:fltVal val="360"/>
                                          </p:val>
                                        </p:tav>
                                        <p:tav tm="100000">
                                          <p:val>
                                            <p:fltVal val="0"/>
                                          </p:val>
                                        </p:tav>
                                      </p:tavLst>
                                    </p:anim>
                                    <p:animEffect transition="in" filter="fade">
                                      <p:cBhvr>
                                        <p:cTn id="46" dur="250"/>
                                        <p:tgtEl>
                                          <p:spTgt spid="10"/>
                                        </p:tgtEl>
                                      </p:cBhvr>
                                    </p:animEffect>
                                  </p:childTnLst>
                                </p:cTn>
                              </p:par>
                            </p:childTnLst>
                          </p:cTn>
                        </p:par>
                        <p:par>
                          <p:cTn id="47" fill="hold">
                            <p:stCondLst>
                              <p:cond delay="4750"/>
                            </p:stCondLst>
                            <p:childTnLst>
                              <p:par>
                                <p:cTn id="48" presetID="49" presetClass="entr" presetSubtype="0" decel="10000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anim calcmode="lin" valueType="num">
                                      <p:cBhvr>
                                        <p:cTn id="50" dur="250" fill="hold"/>
                                        <p:tgtEl>
                                          <p:spTgt spid="9"/>
                                        </p:tgtEl>
                                        <p:attrNameLst>
                                          <p:attrName>ppt_w</p:attrName>
                                        </p:attrNameLst>
                                      </p:cBhvr>
                                      <p:tavLst>
                                        <p:tav tm="0">
                                          <p:val>
                                            <p:fltVal val="0"/>
                                          </p:val>
                                        </p:tav>
                                        <p:tav tm="100000">
                                          <p:val>
                                            <p:strVal val="#ppt_w"/>
                                          </p:val>
                                        </p:tav>
                                      </p:tavLst>
                                    </p:anim>
                                    <p:anim calcmode="lin" valueType="num">
                                      <p:cBhvr>
                                        <p:cTn id="51" dur="250" fill="hold"/>
                                        <p:tgtEl>
                                          <p:spTgt spid="9"/>
                                        </p:tgtEl>
                                        <p:attrNameLst>
                                          <p:attrName>ppt_h</p:attrName>
                                        </p:attrNameLst>
                                      </p:cBhvr>
                                      <p:tavLst>
                                        <p:tav tm="0">
                                          <p:val>
                                            <p:fltVal val="0"/>
                                          </p:val>
                                        </p:tav>
                                        <p:tav tm="100000">
                                          <p:val>
                                            <p:strVal val="#ppt_h"/>
                                          </p:val>
                                        </p:tav>
                                      </p:tavLst>
                                    </p:anim>
                                    <p:anim calcmode="lin" valueType="num">
                                      <p:cBhvr>
                                        <p:cTn id="52" dur="250" fill="hold"/>
                                        <p:tgtEl>
                                          <p:spTgt spid="9"/>
                                        </p:tgtEl>
                                        <p:attrNameLst>
                                          <p:attrName>style.rotation</p:attrName>
                                        </p:attrNameLst>
                                      </p:cBhvr>
                                      <p:tavLst>
                                        <p:tav tm="0">
                                          <p:val>
                                            <p:fltVal val="360"/>
                                          </p:val>
                                        </p:tav>
                                        <p:tav tm="100000">
                                          <p:val>
                                            <p:fltVal val="0"/>
                                          </p:val>
                                        </p:tav>
                                      </p:tavLst>
                                    </p:anim>
                                    <p:animEffect transition="in" filter="fade">
                                      <p:cBhvr>
                                        <p:cTn id="53" dur="250"/>
                                        <p:tgtEl>
                                          <p:spTgt spid="9"/>
                                        </p:tgtEl>
                                      </p:cBhvr>
                                    </p:animEffect>
                                  </p:childTnLst>
                                </p:cTn>
                              </p:par>
                            </p:childTnLst>
                          </p:cTn>
                        </p:par>
                        <p:par>
                          <p:cTn id="54" fill="hold">
                            <p:stCondLst>
                              <p:cond delay="5250"/>
                            </p:stCondLst>
                            <p:childTnLst>
                              <p:par>
                                <p:cTn id="55" presetID="49" presetClass="entr" presetSubtype="0" decel="100000" fill="hold"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p:cTn id="57" dur="250" fill="hold"/>
                                        <p:tgtEl>
                                          <p:spTgt spid="11"/>
                                        </p:tgtEl>
                                        <p:attrNameLst>
                                          <p:attrName>ppt_w</p:attrName>
                                        </p:attrNameLst>
                                      </p:cBhvr>
                                      <p:tavLst>
                                        <p:tav tm="0">
                                          <p:val>
                                            <p:fltVal val="0"/>
                                          </p:val>
                                        </p:tav>
                                        <p:tav tm="100000">
                                          <p:val>
                                            <p:strVal val="#ppt_w"/>
                                          </p:val>
                                        </p:tav>
                                      </p:tavLst>
                                    </p:anim>
                                    <p:anim calcmode="lin" valueType="num">
                                      <p:cBhvr>
                                        <p:cTn id="58" dur="250" fill="hold"/>
                                        <p:tgtEl>
                                          <p:spTgt spid="11"/>
                                        </p:tgtEl>
                                        <p:attrNameLst>
                                          <p:attrName>ppt_h</p:attrName>
                                        </p:attrNameLst>
                                      </p:cBhvr>
                                      <p:tavLst>
                                        <p:tav tm="0">
                                          <p:val>
                                            <p:fltVal val="0"/>
                                          </p:val>
                                        </p:tav>
                                        <p:tav tm="100000">
                                          <p:val>
                                            <p:strVal val="#ppt_h"/>
                                          </p:val>
                                        </p:tav>
                                      </p:tavLst>
                                    </p:anim>
                                    <p:anim calcmode="lin" valueType="num">
                                      <p:cBhvr>
                                        <p:cTn id="59" dur="250" fill="hold"/>
                                        <p:tgtEl>
                                          <p:spTgt spid="11"/>
                                        </p:tgtEl>
                                        <p:attrNameLst>
                                          <p:attrName>style.rotation</p:attrName>
                                        </p:attrNameLst>
                                      </p:cBhvr>
                                      <p:tavLst>
                                        <p:tav tm="0">
                                          <p:val>
                                            <p:fltVal val="360"/>
                                          </p:val>
                                        </p:tav>
                                        <p:tav tm="100000">
                                          <p:val>
                                            <p:fltVal val="0"/>
                                          </p:val>
                                        </p:tav>
                                      </p:tavLst>
                                    </p:anim>
                                    <p:animEffect transition="in" filter="fade">
                                      <p:cBhvr>
                                        <p:cTn id="60" dur="250"/>
                                        <p:tgtEl>
                                          <p:spTgt spid="11"/>
                                        </p:tgtEl>
                                      </p:cBhvr>
                                    </p:animEffect>
                                  </p:childTnLst>
                                </p:cTn>
                              </p:par>
                            </p:childTnLst>
                          </p:cTn>
                        </p:par>
                        <p:par>
                          <p:cTn id="61" fill="hold">
                            <p:stCondLst>
                              <p:cond delay="5750"/>
                            </p:stCondLst>
                            <p:childTnLst>
                              <p:par>
                                <p:cTn id="62" presetID="10" presetClass="entr" presetSubtype="0" fill="hold" grpId="0" nodeType="afterEffect">
                                  <p:stCondLst>
                                    <p:cond delay="0"/>
                                  </p:stCondLst>
                                  <p:childTnLst>
                                    <p:set>
                                      <p:cBhvr>
                                        <p:cTn id="63" dur="1" fill="hold">
                                          <p:stCondLst>
                                            <p:cond delay="0"/>
                                          </p:stCondLst>
                                        </p:cTn>
                                        <p:tgtEl>
                                          <p:spTgt spid="377"/>
                                        </p:tgtEl>
                                        <p:attrNameLst>
                                          <p:attrName>style.visibility</p:attrName>
                                        </p:attrNameLst>
                                      </p:cBhvr>
                                      <p:to>
                                        <p:strVal val="visible"/>
                                      </p:to>
                                    </p:set>
                                    <p:animEffect transition="in" filter="fade">
                                      <p:cBhvr>
                                        <p:cTn id="64" dur="500"/>
                                        <p:tgtEl>
                                          <p:spTgt spid="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5" grpId="0" animBg="1"/>
      <p:bldP spid="2" grpId="0" animBg="1"/>
      <p:bldP spid="377" grpId="0"/>
      <p:bldP spid="3" grpId="0"/>
      <p:bldP spid="4" grpId="0" animBg="1"/>
      <p:bldP spid="6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工作心得</a:t>
            </a:r>
          </a:p>
        </p:txBody>
      </p:sp>
      <p:sp>
        <p:nvSpPr>
          <p:cNvPr id="239" name="文本框 28"/>
          <p:cNvSpPr txBox="1"/>
          <p:nvPr/>
        </p:nvSpPr>
        <p:spPr>
          <a:xfrm>
            <a:off x="4521890" y="3203731"/>
            <a:ext cx="1315723" cy="390363"/>
          </a:xfrm>
          <a:prstGeom prst="rect">
            <a:avLst/>
          </a:prstGeom>
          <a:noFill/>
        </p:spPr>
        <p:txBody>
          <a:bodyPr wrap="square">
            <a:spAutoFit/>
          </a:bodyPr>
          <a:lstStyle/>
          <a:p>
            <a:pPr algn="ctr" fontAlgn="auto">
              <a:lnSpc>
                <a:spcPct val="117000"/>
              </a:lnSpc>
              <a:spcBef>
                <a:spcPts val="0"/>
              </a:spcBef>
              <a:spcAft>
                <a:spcPts val="0"/>
              </a:spcAft>
              <a:defRPr/>
            </a:pPr>
            <a:r>
              <a:rPr lang="zh-CN" altLang="en-US" b="1" dirty="0" smtClean="0">
                <a:solidFill>
                  <a:schemeClr val="accent2"/>
                </a:solidFill>
                <a:latin typeface="微软雅黑" panose="020B0503020204020204" pitchFamily="34" charset="-122"/>
                <a:ea typeface="微软雅黑" panose="020B0503020204020204" pitchFamily="34" charset="-122"/>
              </a:rPr>
              <a:t>团队精神</a:t>
            </a:r>
            <a:endParaRPr lang="zh-CN" altLang="en-US" b="1" dirty="0">
              <a:solidFill>
                <a:schemeClr val="accent2"/>
              </a:solidFill>
              <a:latin typeface="微软雅黑" panose="020B0503020204020204" pitchFamily="34" charset="-122"/>
              <a:ea typeface="微软雅黑" panose="020B0503020204020204" pitchFamily="34" charset="-122"/>
            </a:endParaRPr>
          </a:p>
        </p:txBody>
      </p:sp>
      <p:sp>
        <p:nvSpPr>
          <p:cNvPr id="240" name="文本框 30"/>
          <p:cNvSpPr txBox="1"/>
          <p:nvPr/>
        </p:nvSpPr>
        <p:spPr>
          <a:xfrm>
            <a:off x="4635467" y="4119551"/>
            <a:ext cx="1037612" cy="416396"/>
          </a:xfrm>
          <a:prstGeom prst="rect">
            <a:avLst/>
          </a:prstGeom>
          <a:noFill/>
        </p:spPr>
        <p:txBody>
          <a:bodyPr wrap="square">
            <a:spAutoFit/>
          </a:bodyPr>
          <a:lstStyle/>
          <a:p>
            <a:pPr algn="ctr" fontAlgn="auto">
              <a:lnSpc>
                <a:spcPct val="117000"/>
              </a:lnSpc>
              <a:spcBef>
                <a:spcPts val="0"/>
              </a:spcBef>
              <a:spcAft>
                <a:spcPts val="0"/>
              </a:spcAft>
              <a:defRPr/>
            </a:pPr>
            <a:r>
              <a:rPr lang="zh-CN" altLang="en-US" b="1" dirty="0">
                <a:solidFill>
                  <a:schemeClr val="accent3"/>
                </a:solidFill>
                <a:latin typeface="微软雅黑" panose="020B0503020204020204" pitchFamily="34" charset="-122"/>
                <a:ea typeface="微软雅黑" panose="020B0503020204020204" pitchFamily="34" charset="-122"/>
              </a:rPr>
              <a:t>责任感</a:t>
            </a:r>
          </a:p>
        </p:txBody>
      </p:sp>
      <p:sp>
        <p:nvSpPr>
          <p:cNvPr id="241" name="文本框 28"/>
          <p:cNvSpPr txBox="1"/>
          <p:nvPr/>
        </p:nvSpPr>
        <p:spPr>
          <a:xfrm>
            <a:off x="4534490" y="2298354"/>
            <a:ext cx="1239565" cy="357277"/>
          </a:xfrm>
          <a:prstGeom prst="rect">
            <a:avLst/>
          </a:prstGeom>
          <a:noFill/>
        </p:spPr>
        <p:txBody>
          <a:bodyPr wrap="square">
            <a:spAutoFit/>
          </a:bodyPr>
          <a:lstStyle/>
          <a:p>
            <a:pPr algn="ctr" fontAlgn="auto">
              <a:lnSpc>
                <a:spcPct val="117000"/>
              </a:lnSpc>
              <a:spcBef>
                <a:spcPts val="0"/>
              </a:spcBef>
              <a:spcAft>
                <a:spcPts val="0"/>
              </a:spcAft>
              <a:defRPr/>
            </a:pPr>
            <a:r>
              <a:rPr lang="zh-CN" altLang="en-US" sz="1600" b="1" dirty="0" smtClean="0">
                <a:solidFill>
                  <a:schemeClr val="accent6"/>
                </a:solidFill>
                <a:latin typeface="微软雅黑" panose="020B0503020204020204" pitchFamily="34" charset="-122"/>
                <a:ea typeface="微软雅黑" panose="020B0503020204020204" pitchFamily="34" charset="-122"/>
              </a:rPr>
              <a:t>新的定位</a:t>
            </a:r>
            <a:endParaRPr lang="zh-CN" altLang="en-US" sz="1600" b="1" dirty="0">
              <a:solidFill>
                <a:schemeClr val="accent6"/>
              </a:solidFill>
              <a:latin typeface="微软雅黑" panose="020B0503020204020204" pitchFamily="34" charset="-122"/>
              <a:ea typeface="微软雅黑" panose="020B0503020204020204" pitchFamily="34" charset="-122"/>
            </a:endParaRPr>
          </a:p>
        </p:txBody>
      </p:sp>
      <p:sp>
        <p:nvSpPr>
          <p:cNvPr id="243" name="矩形 27"/>
          <p:cNvSpPr>
            <a:spLocks noChangeArrowheads="1"/>
          </p:cNvSpPr>
          <p:nvPr/>
        </p:nvSpPr>
        <p:spPr bwMode="auto">
          <a:xfrm>
            <a:off x="5669611" y="2205658"/>
            <a:ext cx="5322139" cy="600164"/>
          </a:xfrm>
          <a:prstGeom prst="rect">
            <a:avLst/>
          </a:prstGeom>
          <a:noFill/>
          <a:ln w="9525">
            <a:noFill/>
            <a:miter lim="800000"/>
          </a:ln>
        </p:spPr>
        <p:txBody>
          <a:bodyPr wrap="square">
            <a:spAutoFit/>
          </a:bodyPr>
          <a:lstStyle/>
          <a:p>
            <a:pPr algn="just" eaLnBrk="0" hangingPunct="0"/>
            <a:r>
              <a:rPr lang="zh-CN" altLang="en-US" sz="1100" dirty="0">
                <a:solidFill>
                  <a:schemeClr val="accent6"/>
                </a:solidFill>
                <a:latin typeface="微软雅黑" panose="020B0503020204020204" pitchFamily="34" charset="-122"/>
                <a:ea typeface="微软雅黑" panose="020B0503020204020204" pitchFamily="34" charset="-122"/>
              </a:rPr>
              <a:t>这是我的第一份真正意义上的工作，对我来说意义重大，是一个转折点。是我正式步入社会的入口，从此以后我不再是一名在校学生，我要用我所学的知识去创造财富，为自己，为公司，为社会。也要学会平衡家庭、公司之间的关系。</a:t>
            </a:r>
          </a:p>
        </p:txBody>
      </p:sp>
      <p:sp>
        <p:nvSpPr>
          <p:cNvPr id="244" name="矩形 27"/>
          <p:cNvSpPr>
            <a:spLocks noChangeArrowheads="1"/>
          </p:cNvSpPr>
          <p:nvPr/>
        </p:nvSpPr>
        <p:spPr bwMode="auto">
          <a:xfrm>
            <a:off x="5669611" y="3107783"/>
            <a:ext cx="5112568" cy="646331"/>
          </a:xfrm>
          <a:prstGeom prst="rect">
            <a:avLst/>
          </a:prstGeom>
          <a:noFill/>
          <a:ln w="9525">
            <a:noFill/>
            <a:miter lim="800000"/>
          </a:ln>
        </p:spPr>
        <p:txBody>
          <a:bodyPr wrap="square">
            <a:spAutoFit/>
          </a:bodyPr>
          <a:lstStyle/>
          <a:p>
            <a:pPr algn="just" eaLnBrk="0" hangingPunct="0"/>
            <a:r>
              <a:rPr lang="zh-CN" altLang="en-US" sz="1200" dirty="0">
                <a:solidFill>
                  <a:schemeClr val="accent6"/>
                </a:solidFill>
                <a:latin typeface="微软雅黑" panose="020B0503020204020204" pitchFamily="34" charset="-122"/>
                <a:ea typeface="微软雅黑" panose="020B0503020204020204" pitchFamily="34" charset="-122"/>
              </a:rPr>
              <a:t>工作之中，我深深地体会到团队合作的重要，我们就如螺丝钉，任何一个掉队都有可能导致机器瘫痪，只有我们协同合作，才能实现我们的共同价值，并且发挥出更大的作用。</a:t>
            </a:r>
          </a:p>
        </p:txBody>
      </p:sp>
      <p:sp>
        <p:nvSpPr>
          <p:cNvPr id="245" name="矩形 27"/>
          <p:cNvSpPr>
            <a:spLocks noChangeArrowheads="1"/>
          </p:cNvSpPr>
          <p:nvPr/>
        </p:nvSpPr>
        <p:spPr bwMode="auto">
          <a:xfrm>
            <a:off x="5669611" y="4005858"/>
            <a:ext cx="5112568" cy="646331"/>
          </a:xfrm>
          <a:prstGeom prst="rect">
            <a:avLst/>
          </a:prstGeom>
          <a:noFill/>
          <a:ln w="9525">
            <a:noFill/>
            <a:miter lim="800000"/>
          </a:ln>
        </p:spPr>
        <p:txBody>
          <a:bodyPr wrap="square">
            <a:spAutoFit/>
          </a:bodyPr>
          <a:lstStyle/>
          <a:p>
            <a:pPr algn="just" eaLnBrk="0" hangingPunct="0"/>
            <a:r>
              <a:rPr lang="zh-CN" altLang="en-US" sz="1200" dirty="0">
                <a:solidFill>
                  <a:schemeClr val="accent6"/>
                </a:solidFill>
                <a:latin typeface="微软雅黑" panose="020B0503020204020204" pitchFamily="34" charset="-122"/>
                <a:ea typeface="微软雅黑" panose="020B0503020204020204" pitchFamily="34" charset="-122"/>
              </a:rPr>
              <a:t>在工作中我也深深体会到责任的重大，我们要做一个勇于承担责任的人。在学校，虽然我学到了要做一个负责的人，但是学校的包容性使得我们对此的理解有相当的局限性。现在我真正认识到</a:t>
            </a:r>
            <a:r>
              <a:rPr lang="en-US" altLang="zh-CN" sz="1200" dirty="0">
                <a:solidFill>
                  <a:schemeClr val="accent6"/>
                </a:solidFill>
                <a:latin typeface="微软雅黑" panose="020B0503020204020204" pitchFamily="34" charset="-122"/>
                <a:ea typeface="微软雅黑" panose="020B0503020204020204" pitchFamily="34" charset="-122"/>
              </a:rPr>
              <a:t>“</a:t>
            </a:r>
            <a:r>
              <a:rPr lang="zh-CN" altLang="en-US" sz="1200" dirty="0">
                <a:solidFill>
                  <a:schemeClr val="accent6"/>
                </a:solidFill>
                <a:latin typeface="微软雅黑" panose="020B0503020204020204" pitchFamily="34" charset="-122"/>
                <a:ea typeface="微软雅黑" panose="020B0503020204020204" pitchFamily="34" charset="-122"/>
              </a:rPr>
              <a:t>负责</a:t>
            </a:r>
            <a:r>
              <a:rPr lang="en-US" altLang="zh-CN" sz="1200" dirty="0">
                <a:solidFill>
                  <a:schemeClr val="accent6"/>
                </a:solidFill>
                <a:latin typeface="微软雅黑" panose="020B0503020204020204" pitchFamily="34" charset="-122"/>
                <a:ea typeface="微软雅黑" panose="020B0503020204020204" pitchFamily="34" charset="-122"/>
              </a:rPr>
              <a:t>”</a:t>
            </a:r>
            <a:r>
              <a:rPr lang="zh-CN" altLang="en-US" sz="1200" dirty="0">
                <a:solidFill>
                  <a:schemeClr val="accent6"/>
                </a:solidFill>
                <a:latin typeface="微软雅黑" panose="020B0503020204020204" pitchFamily="34" charset="-122"/>
                <a:ea typeface="微软雅黑" panose="020B0503020204020204" pitchFamily="34" charset="-122"/>
              </a:rPr>
              <a:t>一词的意义。</a:t>
            </a:r>
          </a:p>
        </p:txBody>
      </p:sp>
      <p:grpSp>
        <p:nvGrpSpPr>
          <p:cNvPr id="421" name="Group 3"/>
          <p:cNvGrpSpPr/>
          <p:nvPr/>
        </p:nvGrpSpPr>
        <p:grpSpPr>
          <a:xfrm>
            <a:off x="855954" y="1305217"/>
            <a:ext cx="3510756" cy="5187394"/>
            <a:chOff x="1912729" y="1458758"/>
            <a:chExt cx="3510756" cy="5187394"/>
          </a:xfrm>
        </p:grpSpPr>
        <p:grpSp>
          <p:nvGrpSpPr>
            <p:cNvPr id="422" name="Group 4"/>
            <p:cNvGrpSpPr/>
            <p:nvPr/>
          </p:nvGrpSpPr>
          <p:grpSpPr>
            <a:xfrm>
              <a:off x="1972256" y="1458758"/>
              <a:ext cx="292103" cy="5187394"/>
              <a:chOff x="1374772" y="1213680"/>
              <a:chExt cx="274322" cy="5187394"/>
            </a:xfrm>
          </p:grpSpPr>
          <p:sp>
            <p:nvSpPr>
              <p:cNvPr id="439" name="Pentagon 21"/>
              <p:cNvSpPr/>
              <p:nvPr/>
            </p:nvSpPr>
            <p:spPr>
              <a:xfrm rot="5400000">
                <a:off x="1103752" y="5857228"/>
                <a:ext cx="814866" cy="272825"/>
              </a:xfrm>
              <a:prstGeom prst="homePlate">
                <a:avLst>
                  <a:gd name="adj" fmla="val 281623"/>
                </a:avLst>
              </a:prstGeom>
              <a:gradFill flip="none" rotWithShape="1">
                <a:gsLst>
                  <a:gs pos="100000">
                    <a:srgbClr val="B88954"/>
                  </a:gs>
                  <a:gs pos="0">
                    <a:srgbClr val="E1C9AF"/>
                  </a:gs>
                </a:gsLst>
                <a:lin ang="5400000" scaled="1"/>
                <a:tileRect/>
              </a:gra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40" name="Rectangle 5"/>
              <p:cNvSpPr/>
              <p:nvPr/>
            </p:nvSpPr>
            <p:spPr>
              <a:xfrm>
                <a:off x="1374774" y="2007666"/>
                <a:ext cx="273845" cy="3776859"/>
              </a:xfrm>
              <a:custGeom>
                <a:avLst/>
                <a:gdLst>
                  <a:gd name="connsiteX0" fmla="*/ 0 w 272825"/>
                  <a:gd name="connsiteY0" fmla="*/ 0 h 3776662"/>
                  <a:gd name="connsiteX1" fmla="*/ 272825 w 272825"/>
                  <a:gd name="connsiteY1" fmla="*/ 0 h 3776662"/>
                  <a:gd name="connsiteX2" fmla="*/ 272825 w 272825"/>
                  <a:gd name="connsiteY2" fmla="*/ 3776662 h 3776662"/>
                  <a:gd name="connsiteX3" fmla="*/ 0 w 272825"/>
                  <a:gd name="connsiteY3" fmla="*/ 3776662 h 3776662"/>
                  <a:gd name="connsiteX4" fmla="*/ 0 w 272825"/>
                  <a:gd name="connsiteY4" fmla="*/ 0 h 3776662"/>
                  <a:gd name="connsiteX0-1" fmla="*/ 0 w 272825"/>
                  <a:gd name="connsiteY0-2" fmla="*/ 0 h 3776662"/>
                  <a:gd name="connsiteX1-3" fmla="*/ 272825 w 272825"/>
                  <a:gd name="connsiteY1-4" fmla="*/ 0 h 3776662"/>
                  <a:gd name="connsiteX2-5" fmla="*/ 272825 w 272825"/>
                  <a:gd name="connsiteY2-6" fmla="*/ 3776662 h 3776662"/>
                  <a:gd name="connsiteX3-7" fmla="*/ 0 w 272825"/>
                  <a:gd name="connsiteY3-8" fmla="*/ 3776662 h 3776662"/>
                  <a:gd name="connsiteX4-9" fmla="*/ 1 w 272825"/>
                  <a:gd name="connsiteY4-10" fmla="*/ 3609974 h 3776662"/>
                  <a:gd name="connsiteX5" fmla="*/ 0 w 272825"/>
                  <a:gd name="connsiteY5" fmla="*/ 0 h 3776662"/>
                  <a:gd name="connsiteX0-11" fmla="*/ 0 w 272825"/>
                  <a:gd name="connsiteY0-12" fmla="*/ 0 h 3776662"/>
                  <a:gd name="connsiteX1-13" fmla="*/ 272825 w 272825"/>
                  <a:gd name="connsiteY1-14" fmla="*/ 0 h 3776662"/>
                  <a:gd name="connsiteX2-15" fmla="*/ 272825 w 272825"/>
                  <a:gd name="connsiteY2-16" fmla="*/ 3776662 h 3776662"/>
                  <a:gd name="connsiteX3-17" fmla="*/ 57151 w 272825"/>
                  <a:gd name="connsiteY3-18" fmla="*/ 3776661 h 3776662"/>
                  <a:gd name="connsiteX4-19" fmla="*/ 0 w 272825"/>
                  <a:gd name="connsiteY4-20" fmla="*/ 3776662 h 3776662"/>
                  <a:gd name="connsiteX5-21" fmla="*/ 1 w 272825"/>
                  <a:gd name="connsiteY5-22" fmla="*/ 3609974 h 3776662"/>
                  <a:gd name="connsiteX6" fmla="*/ 0 w 272825"/>
                  <a:gd name="connsiteY6" fmla="*/ 0 h 3776662"/>
                  <a:gd name="connsiteX0-23" fmla="*/ 0 w 272825"/>
                  <a:gd name="connsiteY0-24" fmla="*/ 0 h 3776662"/>
                  <a:gd name="connsiteX1-25" fmla="*/ 272825 w 272825"/>
                  <a:gd name="connsiteY1-26" fmla="*/ 0 h 3776662"/>
                  <a:gd name="connsiteX2-27" fmla="*/ 272825 w 272825"/>
                  <a:gd name="connsiteY2-28" fmla="*/ 3776662 h 3776662"/>
                  <a:gd name="connsiteX3-29" fmla="*/ 166689 w 272825"/>
                  <a:gd name="connsiteY3-30" fmla="*/ 3776661 h 3776662"/>
                  <a:gd name="connsiteX4-31" fmla="*/ 57151 w 272825"/>
                  <a:gd name="connsiteY4-32" fmla="*/ 3776661 h 3776662"/>
                  <a:gd name="connsiteX5-33" fmla="*/ 0 w 272825"/>
                  <a:gd name="connsiteY5-34" fmla="*/ 3776662 h 3776662"/>
                  <a:gd name="connsiteX6-35" fmla="*/ 1 w 272825"/>
                  <a:gd name="connsiteY6-36" fmla="*/ 3609974 h 3776662"/>
                  <a:gd name="connsiteX7" fmla="*/ 0 w 272825"/>
                  <a:gd name="connsiteY7" fmla="*/ 0 h 3776662"/>
                  <a:gd name="connsiteX0-37" fmla="*/ 0 w 272825"/>
                  <a:gd name="connsiteY0-38" fmla="*/ 0 h 3776662"/>
                  <a:gd name="connsiteX1-39" fmla="*/ 272825 w 272825"/>
                  <a:gd name="connsiteY1-40" fmla="*/ 0 h 3776662"/>
                  <a:gd name="connsiteX2-41" fmla="*/ 272825 w 272825"/>
                  <a:gd name="connsiteY2-42" fmla="*/ 3776662 h 3776662"/>
                  <a:gd name="connsiteX3-43" fmla="*/ 166689 w 272825"/>
                  <a:gd name="connsiteY3-44" fmla="*/ 3776661 h 3776662"/>
                  <a:gd name="connsiteX4-45" fmla="*/ 107157 w 272825"/>
                  <a:gd name="connsiteY4-46" fmla="*/ 3774280 h 3776662"/>
                  <a:gd name="connsiteX5-47" fmla="*/ 57151 w 272825"/>
                  <a:gd name="connsiteY5-48" fmla="*/ 3776661 h 3776662"/>
                  <a:gd name="connsiteX6-49" fmla="*/ 0 w 272825"/>
                  <a:gd name="connsiteY6-50" fmla="*/ 3776662 h 3776662"/>
                  <a:gd name="connsiteX7-51" fmla="*/ 1 w 272825"/>
                  <a:gd name="connsiteY7-52" fmla="*/ 3609974 h 3776662"/>
                  <a:gd name="connsiteX8" fmla="*/ 0 w 272825"/>
                  <a:gd name="connsiteY8" fmla="*/ 0 h 3776662"/>
                  <a:gd name="connsiteX0-53" fmla="*/ 0 w 272825"/>
                  <a:gd name="connsiteY0-54" fmla="*/ 0 h 3776662"/>
                  <a:gd name="connsiteX1-55" fmla="*/ 272825 w 272825"/>
                  <a:gd name="connsiteY1-56" fmla="*/ 0 h 3776662"/>
                  <a:gd name="connsiteX2-57" fmla="*/ 272825 w 272825"/>
                  <a:gd name="connsiteY2-58" fmla="*/ 3776662 h 3776662"/>
                  <a:gd name="connsiteX3-59" fmla="*/ 221457 w 272825"/>
                  <a:gd name="connsiteY3-60" fmla="*/ 3774280 h 3776662"/>
                  <a:gd name="connsiteX4-61" fmla="*/ 166689 w 272825"/>
                  <a:gd name="connsiteY4-62" fmla="*/ 3776661 h 3776662"/>
                  <a:gd name="connsiteX5-63" fmla="*/ 107157 w 272825"/>
                  <a:gd name="connsiteY5-64" fmla="*/ 3774280 h 3776662"/>
                  <a:gd name="connsiteX6-65" fmla="*/ 57151 w 272825"/>
                  <a:gd name="connsiteY6-66" fmla="*/ 3776661 h 3776662"/>
                  <a:gd name="connsiteX7-67" fmla="*/ 0 w 272825"/>
                  <a:gd name="connsiteY7-68" fmla="*/ 3776662 h 3776662"/>
                  <a:gd name="connsiteX8-69" fmla="*/ 1 w 272825"/>
                  <a:gd name="connsiteY8-70" fmla="*/ 3609974 h 3776662"/>
                  <a:gd name="connsiteX9" fmla="*/ 0 w 272825"/>
                  <a:gd name="connsiteY9" fmla="*/ 0 h 3776662"/>
                  <a:gd name="connsiteX0-71" fmla="*/ 0 w 272825"/>
                  <a:gd name="connsiteY0-72" fmla="*/ 0 h 3776662"/>
                  <a:gd name="connsiteX1-73" fmla="*/ 272825 w 272825"/>
                  <a:gd name="connsiteY1-74" fmla="*/ 0 h 3776662"/>
                  <a:gd name="connsiteX2-75" fmla="*/ 272825 w 272825"/>
                  <a:gd name="connsiteY2-76" fmla="*/ 3776662 h 3776662"/>
                  <a:gd name="connsiteX3-77" fmla="*/ 252414 w 272825"/>
                  <a:gd name="connsiteY3-78" fmla="*/ 3776661 h 3776662"/>
                  <a:gd name="connsiteX4-79" fmla="*/ 221457 w 272825"/>
                  <a:gd name="connsiteY4-80" fmla="*/ 3774280 h 3776662"/>
                  <a:gd name="connsiteX5-81" fmla="*/ 166689 w 272825"/>
                  <a:gd name="connsiteY5-82" fmla="*/ 3776661 h 3776662"/>
                  <a:gd name="connsiteX6-83" fmla="*/ 107157 w 272825"/>
                  <a:gd name="connsiteY6-84" fmla="*/ 3774280 h 3776662"/>
                  <a:gd name="connsiteX7-85" fmla="*/ 57151 w 272825"/>
                  <a:gd name="connsiteY7-86" fmla="*/ 3776661 h 3776662"/>
                  <a:gd name="connsiteX8-87" fmla="*/ 0 w 272825"/>
                  <a:gd name="connsiteY8-88" fmla="*/ 3776662 h 3776662"/>
                  <a:gd name="connsiteX9-89" fmla="*/ 1 w 272825"/>
                  <a:gd name="connsiteY9-90" fmla="*/ 3609974 h 3776662"/>
                  <a:gd name="connsiteX10" fmla="*/ 0 w 272825"/>
                  <a:gd name="connsiteY10" fmla="*/ 0 h 3776662"/>
                  <a:gd name="connsiteX0-91" fmla="*/ 0 w 273845"/>
                  <a:gd name="connsiteY0-92" fmla="*/ 0 h 3776662"/>
                  <a:gd name="connsiteX1-93" fmla="*/ 272825 w 273845"/>
                  <a:gd name="connsiteY1-94" fmla="*/ 0 h 3776662"/>
                  <a:gd name="connsiteX2-95" fmla="*/ 273845 w 273845"/>
                  <a:gd name="connsiteY2-96" fmla="*/ 3581399 h 3776662"/>
                  <a:gd name="connsiteX3-97" fmla="*/ 272825 w 273845"/>
                  <a:gd name="connsiteY3-98" fmla="*/ 3776662 h 3776662"/>
                  <a:gd name="connsiteX4-99" fmla="*/ 252414 w 273845"/>
                  <a:gd name="connsiteY4-100" fmla="*/ 3776661 h 3776662"/>
                  <a:gd name="connsiteX5-101" fmla="*/ 221457 w 273845"/>
                  <a:gd name="connsiteY5-102" fmla="*/ 3774280 h 3776662"/>
                  <a:gd name="connsiteX6-103" fmla="*/ 166689 w 273845"/>
                  <a:gd name="connsiteY6-104" fmla="*/ 3776661 h 3776662"/>
                  <a:gd name="connsiteX7-105" fmla="*/ 107157 w 273845"/>
                  <a:gd name="connsiteY7-106" fmla="*/ 3774280 h 3776662"/>
                  <a:gd name="connsiteX8-107" fmla="*/ 57151 w 273845"/>
                  <a:gd name="connsiteY8-108" fmla="*/ 3776661 h 3776662"/>
                  <a:gd name="connsiteX9-109" fmla="*/ 0 w 273845"/>
                  <a:gd name="connsiteY9-110" fmla="*/ 3776662 h 3776662"/>
                  <a:gd name="connsiteX10-111" fmla="*/ 1 w 273845"/>
                  <a:gd name="connsiteY10-112" fmla="*/ 3609974 h 3776662"/>
                  <a:gd name="connsiteX11" fmla="*/ 0 w 273845"/>
                  <a:gd name="connsiteY11" fmla="*/ 0 h 3776662"/>
                  <a:gd name="connsiteX0-113" fmla="*/ 0 w 273845"/>
                  <a:gd name="connsiteY0-114" fmla="*/ 0 h 3776662"/>
                  <a:gd name="connsiteX1-115" fmla="*/ 272825 w 273845"/>
                  <a:gd name="connsiteY1-116" fmla="*/ 0 h 3776662"/>
                  <a:gd name="connsiteX2-117" fmla="*/ 273845 w 273845"/>
                  <a:gd name="connsiteY2-118" fmla="*/ 3581399 h 3776662"/>
                  <a:gd name="connsiteX3-119" fmla="*/ 252414 w 273845"/>
                  <a:gd name="connsiteY3-120" fmla="*/ 3776661 h 3776662"/>
                  <a:gd name="connsiteX4-121" fmla="*/ 221457 w 273845"/>
                  <a:gd name="connsiteY4-122" fmla="*/ 3774280 h 3776662"/>
                  <a:gd name="connsiteX5-123" fmla="*/ 166689 w 273845"/>
                  <a:gd name="connsiteY5-124" fmla="*/ 3776661 h 3776662"/>
                  <a:gd name="connsiteX6-125" fmla="*/ 107157 w 273845"/>
                  <a:gd name="connsiteY6-126" fmla="*/ 3774280 h 3776662"/>
                  <a:gd name="connsiteX7-127" fmla="*/ 57151 w 273845"/>
                  <a:gd name="connsiteY7-128" fmla="*/ 3776661 h 3776662"/>
                  <a:gd name="connsiteX8-129" fmla="*/ 0 w 273845"/>
                  <a:gd name="connsiteY8-130" fmla="*/ 3776662 h 3776662"/>
                  <a:gd name="connsiteX9-131" fmla="*/ 1 w 273845"/>
                  <a:gd name="connsiteY9-132" fmla="*/ 3609974 h 3776662"/>
                  <a:gd name="connsiteX10-133" fmla="*/ 0 w 273845"/>
                  <a:gd name="connsiteY10-134" fmla="*/ 0 h 3776662"/>
                  <a:gd name="connsiteX0-135" fmla="*/ 0 w 273845"/>
                  <a:gd name="connsiteY0-136" fmla="*/ 0 h 3776661"/>
                  <a:gd name="connsiteX1-137" fmla="*/ 272825 w 273845"/>
                  <a:gd name="connsiteY1-138" fmla="*/ 0 h 3776661"/>
                  <a:gd name="connsiteX2-139" fmla="*/ 273845 w 273845"/>
                  <a:gd name="connsiteY2-140" fmla="*/ 3581399 h 3776661"/>
                  <a:gd name="connsiteX3-141" fmla="*/ 252414 w 273845"/>
                  <a:gd name="connsiteY3-142" fmla="*/ 3776661 h 3776661"/>
                  <a:gd name="connsiteX4-143" fmla="*/ 221457 w 273845"/>
                  <a:gd name="connsiteY4-144" fmla="*/ 3774280 h 3776661"/>
                  <a:gd name="connsiteX5-145" fmla="*/ 166689 w 273845"/>
                  <a:gd name="connsiteY5-146" fmla="*/ 3776661 h 3776661"/>
                  <a:gd name="connsiteX6-147" fmla="*/ 107157 w 273845"/>
                  <a:gd name="connsiteY6-148" fmla="*/ 3774280 h 3776661"/>
                  <a:gd name="connsiteX7-149" fmla="*/ 57151 w 273845"/>
                  <a:gd name="connsiteY7-150" fmla="*/ 3776661 h 3776661"/>
                  <a:gd name="connsiteX8-151" fmla="*/ 1 w 273845"/>
                  <a:gd name="connsiteY8-152" fmla="*/ 3609974 h 3776661"/>
                  <a:gd name="connsiteX9-153" fmla="*/ 0 w 273845"/>
                  <a:gd name="connsiteY9-154" fmla="*/ 0 h 3776661"/>
                  <a:gd name="connsiteX0-155" fmla="*/ 0 w 273845"/>
                  <a:gd name="connsiteY0-156" fmla="*/ 0 h 3776661"/>
                  <a:gd name="connsiteX1-157" fmla="*/ 272825 w 273845"/>
                  <a:gd name="connsiteY1-158" fmla="*/ 0 h 3776661"/>
                  <a:gd name="connsiteX2-159" fmla="*/ 273845 w 273845"/>
                  <a:gd name="connsiteY2-160" fmla="*/ 3581399 h 3776661"/>
                  <a:gd name="connsiteX3-161" fmla="*/ 252414 w 273845"/>
                  <a:gd name="connsiteY3-162" fmla="*/ 3776661 h 3776661"/>
                  <a:gd name="connsiteX4-163" fmla="*/ 221457 w 273845"/>
                  <a:gd name="connsiteY4-164" fmla="*/ 3774280 h 3776661"/>
                  <a:gd name="connsiteX5-165" fmla="*/ 166689 w 273845"/>
                  <a:gd name="connsiteY5-166" fmla="*/ 3776661 h 3776661"/>
                  <a:gd name="connsiteX6-167" fmla="*/ 104776 w 273845"/>
                  <a:gd name="connsiteY6-168" fmla="*/ 3664743 h 3776661"/>
                  <a:gd name="connsiteX7-169" fmla="*/ 57151 w 273845"/>
                  <a:gd name="connsiteY7-170" fmla="*/ 3776661 h 3776661"/>
                  <a:gd name="connsiteX8-171" fmla="*/ 1 w 273845"/>
                  <a:gd name="connsiteY8-172" fmla="*/ 3609974 h 3776661"/>
                  <a:gd name="connsiteX9-173" fmla="*/ 0 w 273845"/>
                  <a:gd name="connsiteY9-174" fmla="*/ 0 h 3776661"/>
                  <a:gd name="connsiteX0-175" fmla="*/ 0 w 273845"/>
                  <a:gd name="connsiteY0-176" fmla="*/ 0 h 3776661"/>
                  <a:gd name="connsiteX1-177" fmla="*/ 272825 w 273845"/>
                  <a:gd name="connsiteY1-178" fmla="*/ 0 h 3776661"/>
                  <a:gd name="connsiteX2-179" fmla="*/ 273845 w 273845"/>
                  <a:gd name="connsiteY2-180" fmla="*/ 3581399 h 3776661"/>
                  <a:gd name="connsiteX3-181" fmla="*/ 252414 w 273845"/>
                  <a:gd name="connsiteY3-182" fmla="*/ 3776661 h 3776661"/>
                  <a:gd name="connsiteX4-183" fmla="*/ 221457 w 273845"/>
                  <a:gd name="connsiteY4-184" fmla="*/ 3774280 h 3776661"/>
                  <a:gd name="connsiteX5-185" fmla="*/ 166689 w 273845"/>
                  <a:gd name="connsiteY5-186" fmla="*/ 3776661 h 3776661"/>
                  <a:gd name="connsiteX6-187" fmla="*/ 104776 w 273845"/>
                  <a:gd name="connsiteY6-188" fmla="*/ 3664743 h 3776661"/>
                  <a:gd name="connsiteX7-189" fmla="*/ 57151 w 273845"/>
                  <a:gd name="connsiteY7-190" fmla="*/ 3750467 h 3776661"/>
                  <a:gd name="connsiteX8-191" fmla="*/ 1 w 273845"/>
                  <a:gd name="connsiteY8-192" fmla="*/ 3609974 h 3776661"/>
                  <a:gd name="connsiteX9-193" fmla="*/ 0 w 273845"/>
                  <a:gd name="connsiteY9-194" fmla="*/ 0 h 3776661"/>
                  <a:gd name="connsiteX0-195" fmla="*/ 0 w 273845"/>
                  <a:gd name="connsiteY0-196" fmla="*/ 0 h 3776661"/>
                  <a:gd name="connsiteX1-197" fmla="*/ 272825 w 273845"/>
                  <a:gd name="connsiteY1-198" fmla="*/ 0 h 3776661"/>
                  <a:gd name="connsiteX2-199" fmla="*/ 273845 w 273845"/>
                  <a:gd name="connsiteY2-200" fmla="*/ 3581399 h 3776661"/>
                  <a:gd name="connsiteX3-201" fmla="*/ 252414 w 273845"/>
                  <a:gd name="connsiteY3-202" fmla="*/ 3776661 h 3776661"/>
                  <a:gd name="connsiteX4-203" fmla="*/ 228601 w 273845"/>
                  <a:gd name="connsiteY4-204" fmla="*/ 3629023 h 3776661"/>
                  <a:gd name="connsiteX5-205" fmla="*/ 166689 w 273845"/>
                  <a:gd name="connsiteY5-206" fmla="*/ 3776661 h 3776661"/>
                  <a:gd name="connsiteX6-207" fmla="*/ 104776 w 273845"/>
                  <a:gd name="connsiteY6-208" fmla="*/ 3664743 h 3776661"/>
                  <a:gd name="connsiteX7-209" fmla="*/ 57151 w 273845"/>
                  <a:gd name="connsiteY7-210" fmla="*/ 3750467 h 3776661"/>
                  <a:gd name="connsiteX8-211" fmla="*/ 1 w 273845"/>
                  <a:gd name="connsiteY8-212" fmla="*/ 3609974 h 3776661"/>
                  <a:gd name="connsiteX9-213" fmla="*/ 0 w 273845"/>
                  <a:gd name="connsiteY9-214" fmla="*/ 0 h 3776661"/>
                  <a:gd name="connsiteX0-215" fmla="*/ 0 w 273845"/>
                  <a:gd name="connsiteY0-216" fmla="*/ 0 h 3776661"/>
                  <a:gd name="connsiteX1-217" fmla="*/ 272825 w 273845"/>
                  <a:gd name="connsiteY1-218" fmla="*/ 0 h 3776661"/>
                  <a:gd name="connsiteX2-219" fmla="*/ 273845 w 273845"/>
                  <a:gd name="connsiteY2-220" fmla="*/ 3581399 h 3776661"/>
                  <a:gd name="connsiteX3-221" fmla="*/ 250032 w 273845"/>
                  <a:gd name="connsiteY3-222" fmla="*/ 3695699 h 3776661"/>
                  <a:gd name="connsiteX4-223" fmla="*/ 228601 w 273845"/>
                  <a:gd name="connsiteY4-224" fmla="*/ 3629023 h 3776661"/>
                  <a:gd name="connsiteX5-225" fmla="*/ 166689 w 273845"/>
                  <a:gd name="connsiteY5-226" fmla="*/ 3776661 h 3776661"/>
                  <a:gd name="connsiteX6-227" fmla="*/ 104776 w 273845"/>
                  <a:gd name="connsiteY6-228" fmla="*/ 3664743 h 3776661"/>
                  <a:gd name="connsiteX7-229" fmla="*/ 57151 w 273845"/>
                  <a:gd name="connsiteY7-230" fmla="*/ 3750467 h 3776661"/>
                  <a:gd name="connsiteX8-231" fmla="*/ 1 w 273845"/>
                  <a:gd name="connsiteY8-232" fmla="*/ 3609974 h 3776661"/>
                  <a:gd name="connsiteX9-233" fmla="*/ 0 w 273845"/>
                  <a:gd name="connsiteY9-234" fmla="*/ 0 h 3776661"/>
                  <a:gd name="connsiteX0-235" fmla="*/ 0 w 273845"/>
                  <a:gd name="connsiteY0-236" fmla="*/ 0 h 3776661"/>
                  <a:gd name="connsiteX1-237" fmla="*/ 272825 w 273845"/>
                  <a:gd name="connsiteY1-238" fmla="*/ 0 h 3776661"/>
                  <a:gd name="connsiteX2-239" fmla="*/ 273845 w 273845"/>
                  <a:gd name="connsiteY2-240" fmla="*/ 3581399 h 3776661"/>
                  <a:gd name="connsiteX3-241" fmla="*/ 247651 w 273845"/>
                  <a:gd name="connsiteY3-242" fmla="*/ 3702843 h 3776661"/>
                  <a:gd name="connsiteX4-243" fmla="*/ 228601 w 273845"/>
                  <a:gd name="connsiteY4-244" fmla="*/ 3629023 h 3776661"/>
                  <a:gd name="connsiteX5-245" fmla="*/ 166689 w 273845"/>
                  <a:gd name="connsiteY5-246" fmla="*/ 3776661 h 3776661"/>
                  <a:gd name="connsiteX6-247" fmla="*/ 104776 w 273845"/>
                  <a:gd name="connsiteY6-248" fmla="*/ 3664743 h 3776661"/>
                  <a:gd name="connsiteX7-249" fmla="*/ 57151 w 273845"/>
                  <a:gd name="connsiteY7-250" fmla="*/ 3750467 h 3776661"/>
                  <a:gd name="connsiteX8-251" fmla="*/ 1 w 273845"/>
                  <a:gd name="connsiteY8-252" fmla="*/ 3609974 h 3776661"/>
                  <a:gd name="connsiteX9-253" fmla="*/ 0 w 273845"/>
                  <a:gd name="connsiteY9-254" fmla="*/ 0 h 3776661"/>
                  <a:gd name="connsiteX0-255" fmla="*/ 0 w 273845"/>
                  <a:gd name="connsiteY0-256" fmla="*/ 0 h 3776661"/>
                  <a:gd name="connsiteX1-257" fmla="*/ 272825 w 273845"/>
                  <a:gd name="connsiteY1-258" fmla="*/ 0 h 3776661"/>
                  <a:gd name="connsiteX2-259" fmla="*/ 273845 w 273845"/>
                  <a:gd name="connsiteY2-260" fmla="*/ 3581399 h 3776661"/>
                  <a:gd name="connsiteX3-261" fmla="*/ 247651 w 273845"/>
                  <a:gd name="connsiteY3-262" fmla="*/ 3702843 h 3776661"/>
                  <a:gd name="connsiteX4-263" fmla="*/ 228601 w 273845"/>
                  <a:gd name="connsiteY4-264" fmla="*/ 3629023 h 3776661"/>
                  <a:gd name="connsiteX5-265" fmla="*/ 166689 w 273845"/>
                  <a:gd name="connsiteY5-266" fmla="*/ 3776661 h 3776661"/>
                  <a:gd name="connsiteX6-267" fmla="*/ 104776 w 273845"/>
                  <a:gd name="connsiteY6-268" fmla="*/ 3664743 h 3776661"/>
                  <a:gd name="connsiteX7-269" fmla="*/ 57151 w 273845"/>
                  <a:gd name="connsiteY7-270" fmla="*/ 3750467 h 3776661"/>
                  <a:gd name="connsiteX8-271" fmla="*/ 1 w 273845"/>
                  <a:gd name="connsiteY8-272" fmla="*/ 3609974 h 3776661"/>
                  <a:gd name="connsiteX9-273" fmla="*/ 0 w 273845"/>
                  <a:gd name="connsiteY9-274" fmla="*/ 0 h 3776661"/>
                  <a:gd name="connsiteX0-275" fmla="*/ 0 w 273845"/>
                  <a:gd name="connsiteY0-276" fmla="*/ 0 h 3776661"/>
                  <a:gd name="connsiteX1-277" fmla="*/ 272825 w 273845"/>
                  <a:gd name="connsiteY1-278" fmla="*/ 0 h 3776661"/>
                  <a:gd name="connsiteX2-279" fmla="*/ 273845 w 273845"/>
                  <a:gd name="connsiteY2-280" fmla="*/ 3581399 h 3776661"/>
                  <a:gd name="connsiteX3-281" fmla="*/ 247651 w 273845"/>
                  <a:gd name="connsiteY3-282" fmla="*/ 3702843 h 3776661"/>
                  <a:gd name="connsiteX4-283" fmla="*/ 228601 w 273845"/>
                  <a:gd name="connsiteY4-284" fmla="*/ 3629023 h 3776661"/>
                  <a:gd name="connsiteX5-285" fmla="*/ 166689 w 273845"/>
                  <a:gd name="connsiteY5-286" fmla="*/ 3776661 h 3776661"/>
                  <a:gd name="connsiteX6-287" fmla="*/ 104776 w 273845"/>
                  <a:gd name="connsiteY6-288" fmla="*/ 3664743 h 3776661"/>
                  <a:gd name="connsiteX7-289" fmla="*/ 57151 w 273845"/>
                  <a:gd name="connsiteY7-290" fmla="*/ 3750467 h 3776661"/>
                  <a:gd name="connsiteX8-291" fmla="*/ 1 w 273845"/>
                  <a:gd name="connsiteY8-292" fmla="*/ 3609974 h 3776661"/>
                  <a:gd name="connsiteX9-293" fmla="*/ 0 w 273845"/>
                  <a:gd name="connsiteY9-294" fmla="*/ 0 h 3776661"/>
                  <a:gd name="connsiteX0-295" fmla="*/ 0 w 273845"/>
                  <a:gd name="connsiteY0-296" fmla="*/ 0 h 3776661"/>
                  <a:gd name="connsiteX1-297" fmla="*/ 272825 w 273845"/>
                  <a:gd name="connsiteY1-298" fmla="*/ 0 h 3776661"/>
                  <a:gd name="connsiteX2-299" fmla="*/ 273845 w 273845"/>
                  <a:gd name="connsiteY2-300" fmla="*/ 3581399 h 3776661"/>
                  <a:gd name="connsiteX3-301" fmla="*/ 247651 w 273845"/>
                  <a:gd name="connsiteY3-302" fmla="*/ 3702843 h 3776661"/>
                  <a:gd name="connsiteX4-303" fmla="*/ 228601 w 273845"/>
                  <a:gd name="connsiteY4-304" fmla="*/ 3629023 h 3776661"/>
                  <a:gd name="connsiteX5-305" fmla="*/ 166689 w 273845"/>
                  <a:gd name="connsiteY5-306" fmla="*/ 3776661 h 3776661"/>
                  <a:gd name="connsiteX6-307" fmla="*/ 104776 w 273845"/>
                  <a:gd name="connsiteY6-308" fmla="*/ 3664743 h 3776661"/>
                  <a:gd name="connsiteX7-309" fmla="*/ 57151 w 273845"/>
                  <a:gd name="connsiteY7-310" fmla="*/ 3750467 h 3776661"/>
                  <a:gd name="connsiteX8-311" fmla="*/ 1 w 273845"/>
                  <a:gd name="connsiteY8-312" fmla="*/ 3609974 h 3776661"/>
                  <a:gd name="connsiteX9-313" fmla="*/ 0 w 273845"/>
                  <a:gd name="connsiteY9-314" fmla="*/ 0 h 3776661"/>
                  <a:gd name="connsiteX0-315" fmla="*/ 0 w 273845"/>
                  <a:gd name="connsiteY0-316" fmla="*/ 0 h 3776661"/>
                  <a:gd name="connsiteX1-317" fmla="*/ 272825 w 273845"/>
                  <a:gd name="connsiteY1-318" fmla="*/ 0 h 3776661"/>
                  <a:gd name="connsiteX2-319" fmla="*/ 273845 w 273845"/>
                  <a:gd name="connsiteY2-320" fmla="*/ 3581399 h 3776661"/>
                  <a:gd name="connsiteX3-321" fmla="*/ 247651 w 273845"/>
                  <a:gd name="connsiteY3-322" fmla="*/ 3702843 h 3776661"/>
                  <a:gd name="connsiteX4-323" fmla="*/ 228601 w 273845"/>
                  <a:gd name="connsiteY4-324" fmla="*/ 3629023 h 3776661"/>
                  <a:gd name="connsiteX5-325" fmla="*/ 166689 w 273845"/>
                  <a:gd name="connsiteY5-326" fmla="*/ 3776661 h 3776661"/>
                  <a:gd name="connsiteX6-327" fmla="*/ 104776 w 273845"/>
                  <a:gd name="connsiteY6-328" fmla="*/ 3664743 h 3776661"/>
                  <a:gd name="connsiteX7-329" fmla="*/ 57151 w 273845"/>
                  <a:gd name="connsiteY7-330" fmla="*/ 3750467 h 3776661"/>
                  <a:gd name="connsiteX8-331" fmla="*/ 1 w 273845"/>
                  <a:gd name="connsiteY8-332" fmla="*/ 3609974 h 3776661"/>
                  <a:gd name="connsiteX9-333" fmla="*/ 0 w 273845"/>
                  <a:gd name="connsiteY9-334" fmla="*/ 0 h 3776661"/>
                  <a:gd name="connsiteX0-335" fmla="*/ 0 w 273845"/>
                  <a:gd name="connsiteY0-336" fmla="*/ 0 h 3776661"/>
                  <a:gd name="connsiteX1-337" fmla="*/ 272825 w 273845"/>
                  <a:gd name="connsiteY1-338" fmla="*/ 0 h 3776661"/>
                  <a:gd name="connsiteX2-339" fmla="*/ 273845 w 273845"/>
                  <a:gd name="connsiteY2-340" fmla="*/ 3581399 h 3776661"/>
                  <a:gd name="connsiteX3-341" fmla="*/ 247651 w 273845"/>
                  <a:gd name="connsiteY3-342" fmla="*/ 3702843 h 3776661"/>
                  <a:gd name="connsiteX4-343" fmla="*/ 228601 w 273845"/>
                  <a:gd name="connsiteY4-344" fmla="*/ 3629023 h 3776661"/>
                  <a:gd name="connsiteX5-345" fmla="*/ 166689 w 273845"/>
                  <a:gd name="connsiteY5-346" fmla="*/ 3776661 h 3776661"/>
                  <a:gd name="connsiteX6-347" fmla="*/ 104776 w 273845"/>
                  <a:gd name="connsiteY6-348" fmla="*/ 3664743 h 3776661"/>
                  <a:gd name="connsiteX7-349" fmla="*/ 57151 w 273845"/>
                  <a:gd name="connsiteY7-350" fmla="*/ 3750467 h 3776661"/>
                  <a:gd name="connsiteX8-351" fmla="*/ 1 w 273845"/>
                  <a:gd name="connsiteY8-352" fmla="*/ 3609974 h 3776661"/>
                  <a:gd name="connsiteX9-353" fmla="*/ 0 w 273845"/>
                  <a:gd name="connsiteY9-354" fmla="*/ 0 h 3776661"/>
                  <a:gd name="connsiteX0-355" fmla="*/ 0 w 273845"/>
                  <a:gd name="connsiteY0-356" fmla="*/ 0 h 3776887"/>
                  <a:gd name="connsiteX1-357" fmla="*/ 272825 w 273845"/>
                  <a:gd name="connsiteY1-358" fmla="*/ 0 h 3776887"/>
                  <a:gd name="connsiteX2-359" fmla="*/ 273845 w 273845"/>
                  <a:gd name="connsiteY2-360" fmla="*/ 3581399 h 3776887"/>
                  <a:gd name="connsiteX3-361" fmla="*/ 247651 w 273845"/>
                  <a:gd name="connsiteY3-362" fmla="*/ 3702843 h 3776887"/>
                  <a:gd name="connsiteX4-363" fmla="*/ 228601 w 273845"/>
                  <a:gd name="connsiteY4-364" fmla="*/ 3629023 h 3776887"/>
                  <a:gd name="connsiteX5-365" fmla="*/ 166689 w 273845"/>
                  <a:gd name="connsiteY5-366" fmla="*/ 3776661 h 3776887"/>
                  <a:gd name="connsiteX6-367" fmla="*/ 104776 w 273845"/>
                  <a:gd name="connsiteY6-368" fmla="*/ 3664743 h 3776887"/>
                  <a:gd name="connsiteX7-369" fmla="*/ 57151 w 273845"/>
                  <a:gd name="connsiteY7-370" fmla="*/ 3750467 h 3776887"/>
                  <a:gd name="connsiteX8-371" fmla="*/ 1 w 273845"/>
                  <a:gd name="connsiteY8-372" fmla="*/ 3609974 h 3776887"/>
                  <a:gd name="connsiteX9-373" fmla="*/ 0 w 273845"/>
                  <a:gd name="connsiteY9-374" fmla="*/ 0 h 3776887"/>
                  <a:gd name="connsiteX0-375" fmla="*/ 0 w 273845"/>
                  <a:gd name="connsiteY0-376" fmla="*/ 0 h 3776887"/>
                  <a:gd name="connsiteX1-377" fmla="*/ 272825 w 273845"/>
                  <a:gd name="connsiteY1-378" fmla="*/ 0 h 3776887"/>
                  <a:gd name="connsiteX2-379" fmla="*/ 273845 w 273845"/>
                  <a:gd name="connsiteY2-380" fmla="*/ 3581399 h 3776887"/>
                  <a:gd name="connsiteX3-381" fmla="*/ 247651 w 273845"/>
                  <a:gd name="connsiteY3-382" fmla="*/ 3702843 h 3776887"/>
                  <a:gd name="connsiteX4-383" fmla="*/ 228601 w 273845"/>
                  <a:gd name="connsiteY4-384" fmla="*/ 3629023 h 3776887"/>
                  <a:gd name="connsiteX5-385" fmla="*/ 166689 w 273845"/>
                  <a:gd name="connsiteY5-386" fmla="*/ 3776661 h 3776887"/>
                  <a:gd name="connsiteX6-387" fmla="*/ 104776 w 273845"/>
                  <a:gd name="connsiteY6-388" fmla="*/ 3664743 h 3776887"/>
                  <a:gd name="connsiteX7-389" fmla="*/ 57151 w 273845"/>
                  <a:gd name="connsiteY7-390" fmla="*/ 3750467 h 3776887"/>
                  <a:gd name="connsiteX8-391" fmla="*/ 1 w 273845"/>
                  <a:gd name="connsiteY8-392" fmla="*/ 3609974 h 3776887"/>
                  <a:gd name="connsiteX9-393" fmla="*/ 0 w 273845"/>
                  <a:gd name="connsiteY9-394" fmla="*/ 0 h 3776887"/>
                  <a:gd name="connsiteX0-395" fmla="*/ 0 w 273845"/>
                  <a:gd name="connsiteY0-396" fmla="*/ 0 h 3776887"/>
                  <a:gd name="connsiteX1-397" fmla="*/ 272825 w 273845"/>
                  <a:gd name="connsiteY1-398" fmla="*/ 0 h 3776887"/>
                  <a:gd name="connsiteX2-399" fmla="*/ 273845 w 273845"/>
                  <a:gd name="connsiteY2-400" fmla="*/ 3581399 h 3776887"/>
                  <a:gd name="connsiteX3-401" fmla="*/ 247651 w 273845"/>
                  <a:gd name="connsiteY3-402" fmla="*/ 3702843 h 3776887"/>
                  <a:gd name="connsiteX4-403" fmla="*/ 228601 w 273845"/>
                  <a:gd name="connsiteY4-404" fmla="*/ 3629023 h 3776887"/>
                  <a:gd name="connsiteX5-405" fmla="*/ 166689 w 273845"/>
                  <a:gd name="connsiteY5-406" fmla="*/ 3776661 h 3776887"/>
                  <a:gd name="connsiteX6-407" fmla="*/ 104776 w 273845"/>
                  <a:gd name="connsiteY6-408" fmla="*/ 3664743 h 3776887"/>
                  <a:gd name="connsiteX7-409" fmla="*/ 57151 w 273845"/>
                  <a:gd name="connsiteY7-410" fmla="*/ 3750467 h 3776887"/>
                  <a:gd name="connsiteX8-411" fmla="*/ 1 w 273845"/>
                  <a:gd name="connsiteY8-412" fmla="*/ 3609974 h 3776887"/>
                  <a:gd name="connsiteX9-413" fmla="*/ 0 w 273845"/>
                  <a:gd name="connsiteY9-414" fmla="*/ 0 h 3776887"/>
                  <a:gd name="connsiteX0-415" fmla="*/ 0 w 273845"/>
                  <a:gd name="connsiteY0-416" fmla="*/ 0 h 3776859"/>
                  <a:gd name="connsiteX1-417" fmla="*/ 272825 w 273845"/>
                  <a:gd name="connsiteY1-418" fmla="*/ 0 h 3776859"/>
                  <a:gd name="connsiteX2-419" fmla="*/ 273845 w 273845"/>
                  <a:gd name="connsiteY2-420" fmla="*/ 3581399 h 3776859"/>
                  <a:gd name="connsiteX3-421" fmla="*/ 247651 w 273845"/>
                  <a:gd name="connsiteY3-422" fmla="*/ 3702843 h 3776859"/>
                  <a:gd name="connsiteX4-423" fmla="*/ 223839 w 273845"/>
                  <a:gd name="connsiteY4-424" fmla="*/ 3631404 h 3776859"/>
                  <a:gd name="connsiteX5-425" fmla="*/ 166689 w 273845"/>
                  <a:gd name="connsiteY5-426" fmla="*/ 3776661 h 3776859"/>
                  <a:gd name="connsiteX6-427" fmla="*/ 104776 w 273845"/>
                  <a:gd name="connsiteY6-428" fmla="*/ 3664743 h 3776859"/>
                  <a:gd name="connsiteX7-429" fmla="*/ 57151 w 273845"/>
                  <a:gd name="connsiteY7-430" fmla="*/ 3750467 h 3776859"/>
                  <a:gd name="connsiteX8-431" fmla="*/ 1 w 273845"/>
                  <a:gd name="connsiteY8-432" fmla="*/ 3609974 h 3776859"/>
                  <a:gd name="connsiteX9-433" fmla="*/ 0 w 273845"/>
                  <a:gd name="connsiteY9-434" fmla="*/ 0 h 3776859"/>
                  <a:gd name="connsiteX0-435" fmla="*/ 0 w 273845"/>
                  <a:gd name="connsiteY0-436" fmla="*/ 0 h 3776859"/>
                  <a:gd name="connsiteX1-437" fmla="*/ 272825 w 273845"/>
                  <a:gd name="connsiteY1-438" fmla="*/ 0 h 3776859"/>
                  <a:gd name="connsiteX2-439" fmla="*/ 273845 w 273845"/>
                  <a:gd name="connsiteY2-440" fmla="*/ 3581399 h 3776859"/>
                  <a:gd name="connsiteX3-441" fmla="*/ 247651 w 273845"/>
                  <a:gd name="connsiteY3-442" fmla="*/ 3702843 h 3776859"/>
                  <a:gd name="connsiteX4-443" fmla="*/ 223839 w 273845"/>
                  <a:gd name="connsiteY4-444" fmla="*/ 3631404 h 3776859"/>
                  <a:gd name="connsiteX5-445" fmla="*/ 166689 w 273845"/>
                  <a:gd name="connsiteY5-446" fmla="*/ 3776661 h 3776859"/>
                  <a:gd name="connsiteX6-447" fmla="*/ 104776 w 273845"/>
                  <a:gd name="connsiteY6-448" fmla="*/ 3664743 h 3776859"/>
                  <a:gd name="connsiteX7-449" fmla="*/ 57151 w 273845"/>
                  <a:gd name="connsiteY7-450" fmla="*/ 3750467 h 3776859"/>
                  <a:gd name="connsiteX8-451" fmla="*/ 1 w 273845"/>
                  <a:gd name="connsiteY8-452" fmla="*/ 3609974 h 3776859"/>
                  <a:gd name="connsiteX9-453" fmla="*/ 0 w 273845"/>
                  <a:gd name="connsiteY9-454" fmla="*/ 0 h 3776859"/>
                  <a:gd name="connsiteX0-455" fmla="*/ 0 w 273894"/>
                  <a:gd name="connsiteY0-456" fmla="*/ 0 h 3776859"/>
                  <a:gd name="connsiteX1-457" fmla="*/ 272825 w 273894"/>
                  <a:gd name="connsiteY1-458" fmla="*/ 0 h 3776859"/>
                  <a:gd name="connsiteX2-459" fmla="*/ 273845 w 273894"/>
                  <a:gd name="connsiteY2-460" fmla="*/ 3581399 h 3776859"/>
                  <a:gd name="connsiteX3-461" fmla="*/ 247651 w 273894"/>
                  <a:gd name="connsiteY3-462" fmla="*/ 3702843 h 3776859"/>
                  <a:gd name="connsiteX4-463" fmla="*/ 223839 w 273894"/>
                  <a:gd name="connsiteY4-464" fmla="*/ 3631404 h 3776859"/>
                  <a:gd name="connsiteX5-465" fmla="*/ 166689 w 273894"/>
                  <a:gd name="connsiteY5-466" fmla="*/ 3776661 h 3776859"/>
                  <a:gd name="connsiteX6-467" fmla="*/ 104776 w 273894"/>
                  <a:gd name="connsiteY6-468" fmla="*/ 3664743 h 3776859"/>
                  <a:gd name="connsiteX7-469" fmla="*/ 57151 w 273894"/>
                  <a:gd name="connsiteY7-470" fmla="*/ 3750467 h 3776859"/>
                  <a:gd name="connsiteX8-471" fmla="*/ 1 w 273894"/>
                  <a:gd name="connsiteY8-472" fmla="*/ 3609974 h 3776859"/>
                  <a:gd name="connsiteX9-473" fmla="*/ 0 w 273894"/>
                  <a:gd name="connsiteY9-474" fmla="*/ 0 h 3776859"/>
                  <a:gd name="connsiteX0-475" fmla="*/ 0 w 273894"/>
                  <a:gd name="connsiteY0-476" fmla="*/ 0 h 3776859"/>
                  <a:gd name="connsiteX1-477" fmla="*/ 272825 w 273894"/>
                  <a:gd name="connsiteY1-478" fmla="*/ 0 h 3776859"/>
                  <a:gd name="connsiteX2-479" fmla="*/ 273845 w 273894"/>
                  <a:gd name="connsiteY2-480" fmla="*/ 3581399 h 3776859"/>
                  <a:gd name="connsiteX3-481" fmla="*/ 247651 w 273894"/>
                  <a:gd name="connsiteY3-482" fmla="*/ 3702843 h 3776859"/>
                  <a:gd name="connsiteX4-483" fmla="*/ 223839 w 273894"/>
                  <a:gd name="connsiteY4-484" fmla="*/ 3631404 h 3776859"/>
                  <a:gd name="connsiteX5-485" fmla="*/ 166689 w 273894"/>
                  <a:gd name="connsiteY5-486" fmla="*/ 3776661 h 3776859"/>
                  <a:gd name="connsiteX6-487" fmla="*/ 104776 w 273894"/>
                  <a:gd name="connsiteY6-488" fmla="*/ 3664743 h 3776859"/>
                  <a:gd name="connsiteX7-489" fmla="*/ 57151 w 273894"/>
                  <a:gd name="connsiteY7-490" fmla="*/ 3750467 h 3776859"/>
                  <a:gd name="connsiteX8-491" fmla="*/ 1 w 273894"/>
                  <a:gd name="connsiteY8-492" fmla="*/ 3609974 h 3776859"/>
                  <a:gd name="connsiteX9-493" fmla="*/ 0 w 273894"/>
                  <a:gd name="connsiteY9-494" fmla="*/ 0 h 3776859"/>
                  <a:gd name="connsiteX0-495" fmla="*/ 0 w 273845"/>
                  <a:gd name="connsiteY0-496" fmla="*/ 0 h 3776859"/>
                  <a:gd name="connsiteX1-497" fmla="*/ 272825 w 273845"/>
                  <a:gd name="connsiteY1-498" fmla="*/ 0 h 3776859"/>
                  <a:gd name="connsiteX2-499" fmla="*/ 273845 w 273845"/>
                  <a:gd name="connsiteY2-500" fmla="*/ 3581399 h 3776859"/>
                  <a:gd name="connsiteX3-501" fmla="*/ 247651 w 273845"/>
                  <a:gd name="connsiteY3-502" fmla="*/ 3702843 h 3776859"/>
                  <a:gd name="connsiteX4-503" fmla="*/ 223839 w 273845"/>
                  <a:gd name="connsiteY4-504" fmla="*/ 3631404 h 3776859"/>
                  <a:gd name="connsiteX5-505" fmla="*/ 166689 w 273845"/>
                  <a:gd name="connsiteY5-506" fmla="*/ 3776661 h 3776859"/>
                  <a:gd name="connsiteX6-507" fmla="*/ 104776 w 273845"/>
                  <a:gd name="connsiteY6-508" fmla="*/ 3664743 h 3776859"/>
                  <a:gd name="connsiteX7-509" fmla="*/ 57151 w 273845"/>
                  <a:gd name="connsiteY7-510" fmla="*/ 3750467 h 3776859"/>
                  <a:gd name="connsiteX8-511" fmla="*/ 1 w 273845"/>
                  <a:gd name="connsiteY8-512" fmla="*/ 3609974 h 3776859"/>
                  <a:gd name="connsiteX9-513" fmla="*/ 0 w 273845"/>
                  <a:gd name="connsiteY9-514" fmla="*/ 0 h 3776859"/>
                  <a:gd name="connsiteX0-515" fmla="*/ 0 w 273845"/>
                  <a:gd name="connsiteY0-516" fmla="*/ 0 h 3776859"/>
                  <a:gd name="connsiteX1-517" fmla="*/ 272825 w 273845"/>
                  <a:gd name="connsiteY1-518" fmla="*/ 0 h 3776859"/>
                  <a:gd name="connsiteX2-519" fmla="*/ 273845 w 273845"/>
                  <a:gd name="connsiteY2-520" fmla="*/ 3581399 h 3776859"/>
                  <a:gd name="connsiteX3-521" fmla="*/ 252414 w 273845"/>
                  <a:gd name="connsiteY3-522" fmla="*/ 3702843 h 3776859"/>
                  <a:gd name="connsiteX4-523" fmla="*/ 223839 w 273845"/>
                  <a:gd name="connsiteY4-524" fmla="*/ 3631404 h 3776859"/>
                  <a:gd name="connsiteX5-525" fmla="*/ 166689 w 273845"/>
                  <a:gd name="connsiteY5-526" fmla="*/ 3776661 h 3776859"/>
                  <a:gd name="connsiteX6-527" fmla="*/ 104776 w 273845"/>
                  <a:gd name="connsiteY6-528" fmla="*/ 3664743 h 3776859"/>
                  <a:gd name="connsiteX7-529" fmla="*/ 57151 w 273845"/>
                  <a:gd name="connsiteY7-530" fmla="*/ 3750467 h 3776859"/>
                  <a:gd name="connsiteX8-531" fmla="*/ 1 w 273845"/>
                  <a:gd name="connsiteY8-532" fmla="*/ 3609974 h 3776859"/>
                  <a:gd name="connsiteX9-533" fmla="*/ 0 w 273845"/>
                  <a:gd name="connsiteY9-534" fmla="*/ 0 h 3776859"/>
                  <a:gd name="connsiteX0-535" fmla="*/ 0 w 273845"/>
                  <a:gd name="connsiteY0-536" fmla="*/ 0 h 3776859"/>
                  <a:gd name="connsiteX1-537" fmla="*/ 272825 w 273845"/>
                  <a:gd name="connsiteY1-538" fmla="*/ 0 h 3776859"/>
                  <a:gd name="connsiteX2-539" fmla="*/ 273845 w 273845"/>
                  <a:gd name="connsiteY2-540" fmla="*/ 3581399 h 3776859"/>
                  <a:gd name="connsiteX3-541" fmla="*/ 252414 w 273845"/>
                  <a:gd name="connsiteY3-542" fmla="*/ 3702843 h 3776859"/>
                  <a:gd name="connsiteX4-543" fmla="*/ 223839 w 273845"/>
                  <a:gd name="connsiteY4-544" fmla="*/ 3631404 h 3776859"/>
                  <a:gd name="connsiteX5-545" fmla="*/ 166689 w 273845"/>
                  <a:gd name="connsiteY5-546" fmla="*/ 3776661 h 3776859"/>
                  <a:gd name="connsiteX6-547" fmla="*/ 104776 w 273845"/>
                  <a:gd name="connsiteY6-548" fmla="*/ 3664743 h 3776859"/>
                  <a:gd name="connsiteX7-549" fmla="*/ 57151 w 273845"/>
                  <a:gd name="connsiteY7-550" fmla="*/ 3750467 h 3776859"/>
                  <a:gd name="connsiteX8-551" fmla="*/ 1 w 273845"/>
                  <a:gd name="connsiteY8-552" fmla="*/ 3609974 h 3776859"/>
                  <a:gd name="connsiteX9-553" fmla="*/ 0 w 273845"/>
                  <a:gd name="connsiteY9-554" fmla="*/ 0 h 3776859"/>
                  <a:gd name="connsiteX0-555" fmla="*/ 0 w 273845"/>
                  <a:gd name="connsiteY0-556" fmla="*/ 0 h 3776859"/>
                  <a:gd name="connsiteX1-557" fmla="*/ 272825 w 273845"/>
                  <a:gd name="connsiteY1-558" fmla="*/ 0 h 3776859"/>
                  <a:gd name="connsiteX2-559" fmla="*/ 273845 w 273845"/>
                  <a:gd name="connsiteY2-560" fmla="*/ 3581399 h 3776859"/>
                  <a:gd name="connsiteX3-561" fmla="*/ 245270 w 273845"/>
                  <a:gd name="connsiteY3-562" fmla="*/ 3702843 h 3776859"/>
                  <a:gd name="connsiteX4-563" fmla="*/ 223839 w 273845"/>
                  <a:gd name="connsiteY4-564" fmla="*/ 3631404 h 3776859"/>
                  <a:gd name="connsiteX5-565" fmla="*/ 166689 w 273845"/>
                  <a:gd name="connsiteY5-566" fmla="*/ 3776661 h 3776859"/>
                  <a:gd name="connsiteX6-567" fmla="*/ 104776 w 273845"/>
                  <a:gd name="connsiteY6-568" fmla="*/ 3664743 h 3776859"/>
                  <a:gd name="connsiteX7-569" fmla="*/ 57151 w 273845"/>
                  <a:gd name="connsiteY7-570" fmla="*/ 3750467 h 3776859"/>
                  <a:gd name="connsiteX8-571" fmla="*/ 1 w 273845"/>
                  <a:gd name="connsiteY8-572" fmla="*/ 3609974 h 3776859"/>
                  <a:gd name="connsiteX9-573" fmla="*/ 0 w 273845"/>
                  <a:gd name="connsiteY9-574" fmla="*/ 0 h 3776859"/>
                  <a:gd name="connsiteX0-575" fmla="*/ 0 w 273845"/>
                  <a:gd name="connsiteY0-576" fmla="*/ 0 h 3776859"/>
                  <a:gd name="connsiteX1-577" fmla="*/ 272825 w 273845"/>
                  <a:gd name="connsiteY1-578" fmla="*/ 0 h 3776859"/>
                  <a:gd name="connsiteX2-579" fmla="*/ 273845 w 273845"/>
                  <a:gd name="connsiteY2-580" fmla="*/ 3581399 h 3776859"/>
                  <a:gd name="connsiteX3-581" fmla="*/ 245270 w 273845"/>
                  <a:gd name="connsiteY3-582" fmla="*/ 3702843 h 3776859"/>
                  <a:gd name="connsiteX4-583" fmla="*/ 223839 w 273845"/>
                  <a:gd name="connsiteY4-584" fmla="*/ 3631404 h 3776859"/>
                  <a:gd name="connsiteX5-585" fmla="*/ 166689 w 273845"/>
                  <a:gd name="connsiteY5-586" fmla="*/ 3776661 h 3776859"/>
                  <a:gd name="connsiteX6-587" fmla="*/ 104776 w 273845"/>
                  <a:gd name="connsiteY6-588" fmla="*/ 3664743 h 3776859"/>
                  <a:gd name="connsiteX7-589" fmla="*/ 57151 w 273845"/>
                  <a:gd name="connsiteY7-590" fmla="*/ 3750467 h 3776859"/>
                  <a:gd name="connsiteX8-591" fmla="*/ 1 w 273845"/>
                  <a:gd name="connsiteY8-592" fmla="*/ 3609974 h 3776859"/>
                  <a:gd name="connsiteX9-593" fmla="*/ 0 w 273845"/>
                  <a:gd name="connsiteY9-594" fmla="*/ 0 h 3776859"/>
                  <a:gd name="connsiteX0-595" fmla="*/ 0 w 273845"/>
                  <a:gd name="connsiteY0-596" fmla="*/ 0 h 3776859"/>
                  <a:gd name="connsiteX1-597" fmla="*/ 272825 w 273845"/>
                  <a:gd name="connsiteY1-598" fmla="*/ 0 h 3776859"/>
                  <a:gd name="connsiteX2-599" fmla="*/ 273845 w 273845"/>
                  <a:gd name="connsiteY2-600" fmla="*/ 3581399 h 3776859"/>
                  <a:gd name="connsiteX3-601" fmla="*/ 245270 w 273845"/>
                  <a:gd name="connsiteY3-602" fmla="*/ 3702843 h 3776859"/>
                  <a:gd name="connsiteX4-603" fmla="*/ 223839 w 273845"/>
                  <a:gd name="connsiteY4-604" fmla="*/ 3631404 h 3776859"/>
                  <a:gd name="connsiteX5-605" fmla="*/ 166689 w 273845"/>
                  <a:gd name="connsiteY5-606" fmla="*/ 3776661 h 3776859"/>
                  <a:gd name="connsiteX6-607" fmla="*/ 104776 w 273845"/>
                  <a:gd name="connsiteY6-608" fmla="*/ 3664743 h 3776859"/>
                  <a:gd name="connsiteX7-609" fmla="*/ 57151 w 273845"/>
                  <a:gd name="connsiteY7-610" fmla="*/ 3750467 h 3776859"/>
                  <a:gd name="connsiteX8-611" fmla="*/ 1 w 273845"/>
                  <a:gd name="connsiteY8-612" fmla="*/ 3609974 h 3776859"/>
                  <a:gd name="connsiteX9-613" fmla="*/ 0 w 273845"/>
                  <a:gd name="connsiteY9-614" fmla="*/ 0 h 3776859"/>
                  <a:gd name="connsiteX0-615" fmla="*/ 0 w 273845"/>
                  <a:gd name="connsiteY0-616" fmla="*/ 0 h 3776859"/>
                  <a:gd name="connsiteX1-617" fmla="*/ 272825 w 273845"/>
                  <a:gd name="connsiteY1-618" fmla="*/ 0 h 3776859"/>
                  <a:gd name="connsiteX2-619" fmla="*/ 273845 w 273845"/>
                  <a:gd name="connsiteY2-620" fmla="*/ 3581399 h 3776859"/>
                  <a:gd name="connsiteX3-621" fmla="*/ 245270 w 273845"/>
                  <a:gd name="connsiteY3-622" fmla="*/ 3702843 h 3776859"/>
                  <a:gd name="connsiteX4-623" fmla="*/ 223839 w 273845"/>
                  <a:gd name="connsiteY4-624" fmla="*/ 3631404 h 3776859"/>
                  <a:gd name="connsiteX5-625" fmla="*/ 166689 w 273845"/>
                  <a:gd name="connsiteY5-626" fmla="*/ 3776661 h 3776859"/>
                  <a:gd name="connsiteX6-627" fmla="*/ 104776 w 273845"/>
                  <a:gd name="connsiteY6-628" fmla="*/ 3664743 h 3776859"/>
                  <a:gd name="connsiteX7-629" fmla="*/ 57151 w 273845"/>
                  <a:gd name="connsiteY7-630" fmla="*/ 3750467 h 3776859"/>
                  <a:gd name="connsiteX8-631" fmla="*/ 1 w 273845"/>
                  <a:gd name="connsiteY8-632" fmla="*/ 3609974 h 3776859"/>
                  <a:gd name="connsiteX9-633" fmla="*/ 0 w 273845"/>
                  <a:gd name="connsiteY9-634" fmla="*/ 0 h 3776859"/>
                  <a:gd name="connsiteX0-635" fmla="*/ 0 w 273845"/>
                  <a:gd name="connsiteY0-636" fmla="*/ 0 h 3776859"/>
                  <a:gd name="connsiteX1-637" fmla="*/ 272825 w 273845"/>
                  <a:gd name="connsiteY1-638" fmla="*/ 0 h 3776859"/>
                  <a:gd name="connsiteX2-639" fmla="*/ 273845 w 273845"/>
                  <a:gd name="connsiteY2-640" fmla="*/ 3581399 h 3776859"/>
                  <a:gd name="connsiteX3-641" fmla="*/ 245270 w 273845"/>
                  <a:gd name="connsiteY3-642" fmla="*/ 3702843 h 3776859"/>
                  <a:gd name="connsiteX4-643" fmla="*/ 223839 w 273845"/>
                  <a:gd name="connsiteY4-644" fmla="*/ 3631404 h 3776859"/>
                  <a:gd name="connsiteX5-645" fmla="*/ 166689 w 273845"/>
                  <a:gd name="connsiteY5-646" fmla="*/ 3776661 h 3776859"/>
                  <a:gd name="connsiteX6-647" fmla="*/ 104776 w 273845"/>
                  <a:gd name="connsiteY6-648" fmla="*/ 3664743 h 3776859"/>
                  <a:gd name="connsiteX7-649" fmla="*/ 57151 w 273845"/>
                  <a:gd name="connsiteY7-650" fmla="*/ 3750467 h 3776859"/>
                  <a:gd name="connsiteX8-651" fmla="*/ 1 w 273845"/>
                  <a:gd name="connsiteY8-652" fmla="*/ 3609974 h 3776859"/>
                  <a:gd name="connsiteX9-653" fmla="*/ 0 w 273845"/>
                  <a:gd name="connsiteY9-654" fmla="*/ 0 h 3776859"/>
                  <a:gd name="connsiteX0-655" fmla="*/ 0 w 273845"/>
                  <a:gd name="connsiteY0-656" fmla="*/ 0 h 3776859"/>
                  <a:gd name="connsiteX1-657" fmla="*/ 272825 w 273845"/>
                  <a:gd name="connsiteY1-658" fmla="*/ 0 h 3776859"/>
                  <a:gd name="connsiteX2-659" fmla="*/ 273845 w 273845"/>
                  <a:gd name="connsiteY2-660" fmla="*/ 3581399 h 3776859"/>
                  <a:gd name="connsiteX3-661" fmla="*/ 245270 w 273845"/>
                  <a:gd name="connsiteY3-662" fmla="*/ 3702843 h 3776859"/>
                  <a:gd name="connsiteX4-663" fmla="*/ 223839 w 273845"/>
                  <a:gd name="connsiteY4-664" fmla="*/ 3631404 h 3776859"/>
                  <a:gd name="connsiteX5-665" fmla="*/ 166689 w 273845"/>
                  <a:gd name="connsiteY5-666" fmla="*/ 3776661 h 3776859"/>
                  <a:gd name="connsiteX6-667" fmla="*/ 104776 w 273845"/>
                  <a:gd name="connsiteY6-668" fmla="*/ 3664743 h 3776859"/>
                  <a:gd name="connsiteX7-669" fmla="*/ 57151 w 273845"/>
                  <a:gd name="connsiteY7-670" fmla="*/ 3750467 h 3776859"/>
                  <a:gd name="connsiteX8-671" fmla="*/ 1 w 273845"/>
                  <a:gd name="connsiteY8-672" fmla="*/ 3609974 h 3776859"/>
                  <a:gd name="connsiteX9-673" fmla="*/ 0 w 273845"/>
                  <a:gd name="connsiteY9-674" fmla="*/ 0 h 3776859"/>
                  <a:gd name="connsiteX0-675" fmla="*/ 0 w 273845"/>
                  <a:gd name="connsiteY0-676" fmla="*/ 0 h 3776859"/>
                  <a:gd name="connsiteX1-677" fmla="*/ 272825 w 273845"/>
                  <a:gd name="connsiteY1-678" fmla="*/ 0 h 3776859"/>
                  <a:gd name="connsiteX2-679" fmla="*/ 273845 w 273845"/>
                  <a:gd name="connsiteY2-680" fmla="*/ 3581399 h 3776859"/>
                  <a:gd name="connsiteX3-681" fmla="*/ 245270 w 273845"/>
                  <a:gd name="connsiteY3-682" fmla="*/ 3702843 h 3776859"/>
                  <a:gd name="connsiteX4-683" fmla="*/ 223839 w 273845"/>
                  <a:gd name="connsiteY4-684" fmla="*/ 3631404 h 3776859"/>
                  <a:gd name="connsiteX5-685" fmla="*/ 166689 w 273845"/>
                  <a:gd name="connsiteY5-686" fmla="*/ 3776661 h 3776859"/>
                  <a:gd name="connsiteX6-687" fmla="*/ 104776 w 273845"/>
                  <a:gd name="connsiteY6-688" fmla="*/ 3664743 h 3776859"/>
                  <a:gd name="connsiteX7-689" fmla="*/ 57151 w 273845"/>
                  <a:gd name="connsiteY7-690" fmla="*/ 3750467 h 3776859"/>
                  <a:gd name="connsiteX8-691" fmla="*/ 1 w 273845"/>
                  <a:gd name="connsiteY8-692" fmla="*/ 3609974 h 3776859"/>
                  <a:gd name="connsiteX9-693" fmla="*/ 0 w 273845"/>
                  <a:gd name="connsiteY9-694" fmla="*/ 0 h 3776859"/>
                  <a:gd name="connsiteX0-695" fmla="*/ 0 w 273845"/>
                  <a:gd name="connsiteY0-696" fmla="*/ 0 h 3776859"/>
                  <a:gd name="connsiteX1-697" fmla="*/ 272825 w 273845"/>
                  <a:gd name="connsiteY1-698" fmla="*/ 0 h 3776859"/>
                  <a:gd name="connsiteX2-699" fmla="*/ 273845 w 273845"/>
                  <a:gd name="connsiteY2-700" fmla="*/ 3581399 h 3776859"/>
                  <a:gd name="connsiteX3-701" fmla="*/ 245270 w 273845"/>
                  <a:gd name="connsiteY3-702" fmla="*/ 3702843 h 3776859"/>
                  <a:gd name="connsiteX4-703" fmla="*/ 223839 w 273845"/>
                  <a:gd name="connsiteY4-704" fmla="*/ 3631404 h 3776859"/>
                  <a:gd name="connsiteX5-705" fmla="*/ 166689 w 273845"/>
                  <a:gd name="connsiteY5-706" fmla="*/ 3776661 h 3776859"/>
                  <a:gd name="connsiteX6-707" fmla="*/ 104776 w 273845"/>
                  <a:gd name="connsiteY6-708" fmla="*/ 3664743 h 3776859"/>
                  <a:gd name="connsiteX7-709" fmla="*/ 57151 w 273845"/>
                  <a:gd name="connsiteY7-710" fmla="*/ 3750467 h 3776859"/>
                  <a:gd name="connsiteX8-711" fmla="*/ 1 w 273845"/>
                  <a:gd name="connsiteY8-712" fmla="*/ 3609974 h 3776859"/>
                  <a:gd name="connsiteX9-713" fmla="*/ 0 w 273845"/>
                  <a:gd name="connsiteY9-714" fmla="*/ 0 h 37768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 ang="0">
                    <a:pos x="connsiteX8-69" y="connsiteY8-70"/>
                  </a:cxn>
                  <a:cxn ang="0">
                    <a:pos x="connsiteX9-89" y="connsiteY9-90"/>
                  </a:cxn>
                </a:cxnLst>
                <a:rect l="l" t="t" r="r" b="b"/>
                <a:pathLst>
                  <a:path w="273845" h="3776859">
                    <a:moveTo>
                      <a:pt x="0" y="0"/>
                    </a:moveTo>
                    <a:lnTo>
                      <a:pt x="272825" y="0"/>
                    </a:lnTo>
                    <a:lnTo>
                      <a:pt x="273845" y="3581399"/>
                    </a:lnTo>
                    <a:cubicBezTo>
                      <a:pt x="269876" y="3659980"/>
                      <a:pt x="258763" y="3688555"/>
                      <a:pt x="245270" y="3702843"/>
                    </a:cubicBezTo>
                    <a:cubicBezTo>
                      <a:pt x="228204" y="3675061"/>
                      <a:pt x="236936" y="3619101"/>
                      <a:pt x="223839" y="3631404"/>
                    </a:cubicBezTo>
                    <a:cubicBezTo>
                      <a:pt x="210742" y="3643707"/>
                      <a:pt x="186533" y="3771105"/>
                      <a:pt x="166689" y="3776661"/>
                    </a:cubicBezTo>
                    <a:cubicBezTo>
                      <a:pt x="146845" y="3782217"/>
                      <a:pt x="123032" y="3669109"/>
                      <a:pt x="104776" y="3664743"/>
                    </a:cubicBezTo>
                    <a:cubicBezTo>
                      <a:pt x="86520" y="3660377"/>
                      <a:pt x="74614" y="3759595"/>
                      <a:pt x="57151" y="3750467"/>
                    </a:cubicBezTo>
                    <a:cubicBezTo>
                      <a:pt x="28576" y="3725068"/>
                      <a:pt x="9527" y="3661568"/>
                      <a:pt x="1" y="3609974"/>
                    </a:cubicBezTo>
                    <a:cubicBezTo>
                      <a:pt x="1" y="2406649"/>
                      <a:pt x="0" y="1203325"/>
                      <a:pt x="0" y="0"/>
                    </a:cubicBezTo>
                    <a:close/>
                  </a:path>
                </a:pathLst>
              </a:custGeom>
              <a:gradFill flip="none" rotWithShape="1">
                <a:gsLst>
                  <a:gs pos="83000">
                    <a:schemeClr val="tx2"/>
                  </a:gs>
                  <a:gs pos="82000">
                    <a:schemeClr val="tx2"/>
                  </a:gs>
                  <a:gs pos="34000">
                    <a:schemeClr val="tx2">
                      <a:lumMod val="75000"/>
                    </a:schemeClr>
                  </a:gs>
                  <a:gs pos="0">
                    <a:schemeClr val="tx2"/>
                  </a:gs>
                  <a:gs pos="38000">
                    <a:schemeClr val="tx2"/>
                  </a:gs>
                  <a:gs pos="100000">
                    <a:schemeClr val="tx2"/>
                  </a:gs>
                </a:gsLst>
                <a:lin ang="0" scaled="1"/>
                <a:tileRect/>
              </a:gra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41" name="Rectangle 23"/>
              <p:cNvSpPr/>
              <p:nvPr/>
            </p:nvSpPr>
            <p:spPr>
              <a:xfrm>
                <a:off x="1374774" y="1417118"/>
                <a:ext cx="272825" cy="590550"/>
              </a:xfrm>
              <a:prstGeom prst="rect">
                <a:avLst/>
              </a:prstGeom>
              <a:gradFill flip="none" rotWithShape="1">
                <a:gsLst>
                  <a:gs pos="0">
                    <a:schemeClr val="bg1">
                      <a:lumMod val="75000"/>
                    </a:schemeClr>
                  </a:gs>
                  <a:gs pos="27000">
                    <a:srgbClr val="F2F2F2">
                      <a:lumMod val="0"/>
                      <a:lumOff val="100000"/>
                    </a:srgbClr>
                  </a:gs>
                  <a:gs pos="100000">
                    <a:schemeClr val="bg1">
                      <a:lumMod val="50000"/>
                    </a:schemeClr>
                  </a:gs>
                </a:gsLst>
                <a:lin ang="10800000" scaled="1"/>
                <a:tileRect/>
              </a:gra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42" name="Rectangle 24"/>
              <p:cNvSpPr/>
              <p:nvPr/>
            </p:nvSpPr>
            <p:spPr>
              <a:xfrm>
                <a:off x="1404710" y="1213680"/>
                <a:ext cx="212954" cy="203438"/>
              </a:xfrm>
              <a:prstGeom prst="rect">
                <a:avLst/>
              </a:prstGeom>
              <a:solidFill>
                <a:schemeClr val="tx2"/>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43" name="Freeform 25"/>
              <p:cNvSpPr/>
              <p:nvPr/>
            </p:nvSpPr>
            <p:spPr>
              <a:xfrm rot="5400000">
                <a:off x="1396885" y="6250198"/>
                <a:ext cx="228600" cy="73152"/>
              </a:xfrm>
              <a:custGeom>
                <a:avLst/>
                <a:gdLst>
                  <a:gd name="connsiteX0" fmla="*/ 0 w 226544"/>
                  <a:gd name="connsiteY0" fmla="*/ 35306 h 70612"/>
                  <a:gd name="connsiteX1" fmla="*/ 27685 w 226544"/>
                  <a:gd name="connsiteY1" fmla="*/ 0 h 70612"/>
                  <a:gd name="connsiteX2" fmla="*/ 226544 w 226544"/>
                  <a:gd name="connsiteY2" fmla="*/ 35306 h 70612"/>
                  <a:gd name="connsiteX3" fmla="*/ 27685 w 226544"/>
                  <a:gd name="connsiteY3" fmla="*/ 70612 h 70612"/>
                  <a:gd name="connsiteX0-1" fmla="*/ 0 w 226544"/>
                  <a:gd name="connsiteY0-2" fmla="*/ 35306 h 70612"/>
                  <a:gd name="connsiteX1-3" fmla="*/ 27685 w 226544"/>
                  <a:gd name="connsiteY1-4" fmla="*/ 0 h 70612"/>
                  <a:gd name="connsiteX2-5" fmla="*/ 226544 w 226544"/>
                  <a:gd name="connsiteY2-6" fmla="*/ 35306 h 70612"/>
                  <a:gd name="connsiteX3-7" fmla="*/ 27685 w 226544"/>
                  <a:gd name="connsiteY3-8" fmla="*/ 70612 h 70612"/>
                  <a:gd name="connsiteX4" fmla="*/ 0 w 226544"/>
                  <a:gd name="connsiteY4" fmla="*/ 35306 h 70612"/>
                  <a:gd name="connsiteX0-9" fmla="*/ 0 w 226544"/>
                  <a:gd name="connsiteY0-10" fmla="*/ 35306 h 70612"/>
                  <a:gd name="connsiteX1-11" fmla="*/ 27685 w 226544"/>
                  <a:gd name="connsiteY1-12" fmla="*/ 0 h 70612"/>
                  <a:gd name="connsiteX2-13" fmla="*/ 226544 w 226544"/>
                  <a:gd name="connsiteY2-14" fmla="*/ 35306 h 70612"/>
                  <a:gd name="connsiteX3-15" fmla="*/ 27685 w 226544"/>
                  <a:gd name="connsiteY3-16" fmla="*/ 70612 h 70612"/>
                  <a:gd name="connsiteX4-17" fmla="*/ 0 w 226544"/>
                  <a:gd name="connsiteY4-18" fmla="*/ 35306 h 70612"/>
                  <a:gd name="connsiteX0-19" fmla="*/ 0 w 226544"/>
                  <a:gd name="connsiteY0-20" fmla="*/ 35306 h 70612"/>
                  <a:gd name="connsiteX1-21" fmla="*/ 27685 w 226544"/>
                  <a:gd name="connsiteY1-22" fmla="*/ 0 h 70612"/>
                  <a:gd name="connsiteX2-23" fmla="*/ 226544 w 226544"/>
                  <a:gd name="connsiteY2-24" fmla="*/ 35306 h 70612"/>
                  <a:gd name="connsiteX3-25" fmla="*/ 27685 w 226544"/>
                  <a:gd name="connsiteY3-26" fmla="*/ 70612 h 70612"/>
                  <a:gd name="connsiteX4-27" fmla="*/ 0 w 226544"/>
                  <a:gd name="connsiteY4-28" fmla="*/ 35306 h 70612"/>
                  <a:gd name="connsiteX0-29" fmla="*/ 0 w 226544"/>
                  <a:gd name="connsiteY0-30" fmla="*/ 35306 h 70612"/>
                  <a:gd name="connsiteX1-31" fmla="*/ 27685 w 226544"/>
                  <a:gd name="connsiteY1-32" fmla="*/ 0 h 70612"/>
                  <a:gd name="connsiteX2-33" fmla="*/ 226544 w 226544"/>
                  <a:gd name="connsiteY2-34" fmla="*/ 35306 h 70612"/>
                  <a:gd name="connsiteX3-35" fmla="*/ 27685 w 226544"/>
                  <a:gd name="connsiteY3-36" fmla="*/ 70612 h 70612"/>
                  <a:gd name="connsiteX4-37" fmla="*/ 0 w 226544"/>
                  <a:gd name="connsiteY4-38" fmla="*/ 35306 h 70612"/>
                  <a:gd name="connsiteX0-39" fmla="*/ 0 w 226544"/>
                  <a:gd name="connsiteY0-40" fmla="*/ 35306 h 70612"/>
                  <a:gd name="connsiteX1-41" fmla="*/ 27685 w 226544"/>
                  <a:gd name="connsiteY1-42" fmla="*/ 0 h 70612"/>
                  <a:gd name="connsiteX2-43" fmla="*/ 226544 w 226544"/>
                  <a:gd name="connsiteY2-44" fmla="*/ 35306 h 70612"/>
                  <a:gd name="connsiteX3-45" fmla="*/ 27685 w 226544"/>
                  <a:gd name="connsiteY3-46" fmla="*/ 70612 h 70612"/>
                  <a:gd name="connsiteX4-47" fmla="*/ 0 w 226544"/>
                  <a:gd name="connsiteY4-48" fmla="*/ 35306 h 70612"/>
                  <a:gd name="connsiteX0-49" fmla="*/ 0 w 226544"/>
                  <a:gd name="connsiteY0-50" fmla="*/ 35306 h 70612"/>
                  <a:gd name="connsiteX1-51" fmla="*/ 27685 w 226544"/>
                  <a:gd name="connsiteY1-52" fmla="*/ 0 h 70612"/>
                  <a:gd name="connsiteX2-53" fmla="*/ 226544 w 226544"/>
                  <a:gd name="connsiteY2-54" fmla="*/ 35306 h 70612"/>
                  <a:gd name="connsiteX3-55" fmla="*/ 27685 w 226544"/>
                  <a:gd name="connsiteY3-56" fmla="*/ 70612 h 70612"/>
                  <a:gd name="connsiteX4-57" fmla="*/ 0 w 226544"/>
                  <a:gd name="connsiteY4-58" fmla="*/ 35306 h 70612"/>
                  <a:gd name="connsiteX0-59" fmla="*/ 0 w 226544"/>
                  <a:gd name="connsiteY0-60" fmla="*/ 35306 h 70612"/>
                  <a:gd name="connsiteX1-61" fmla="*/ 27685 w 226544"/>
                  <a:gd name="connsiteY1-62" fmla="*/ 0 h 70612"/>
                  <a:gd name="connsiteX2-63" fmla="*/ 226544 w 226544"/>
                  <a:gd name="connsiteY2-64" fmla="*/ 35306 h 70612"/>
                  <a:gd name="connsiteX3-65" fmla="*/ 27685 w 226544"/>
                  <a:gd name="connsiteY3-66" fmla="*/ 70612 h 70612"/>
                  <a:gd name="connsiteX4-67" fmla="*/ 0 w 226544"/>
                  <a:gd name="connsiteY4-68" fmla="*/ 35306 h 70612"/>
                  <a:gd name="connsiteX0-69" fmla="*/ 0 w 226544"/>
                  <a:gd name="connsiteY0-70" fmla="*/ 35306 h 70612"/>
                  <a:gd name="connsiteX1-71" fmla="*/ 27685 w 226544"/>
                  <a:gd name="connsiteY1-72" fmla="*/ 0 h 70612"/>
                  <a:gd name="connsiteX2-73" fmla="*/ 226544 w 226544"/>
                  <a:gd name="connsiteY2-74" fmla="*/ 35306 h 70612"/>
                  <a:gd name="connsiteX3-75" fmla="*/ 27685 w 226544"/>
                  <a:gd name="connsiteY3-76" fmla="*/ 70612 h 70612"/>
                  <a:gd name="connsiteX4-77" fmla="*/ 0 w 226544"/>
                  <a:gd name="connsiteY4-78" fmla="*/ 35306 h 70612"/>
                  <a:gd name="connsiteX0-79" fmla="*/ 0 w 226544"/>
                  <a:gd name="connsiteY0-80" fmla="*/ 35306 h 70612"/>
                  <a:gd name="connsiteX1-81" fmla="*/ 27685 w 226544"/>
                  <a:gd name="connsiteY1-82" fmla="*/ 0 h 70612"/>
                  <a:gd name="connsiteX2-83" fmla="*/ 226544 w 226544"/>
                  <a:gd name="connsiteY2-84" fmla="*/ 35306 h 70612"/>
                  <a:gd name="connsiteX3-85" fmla="*/ 27685 w 226544"/>
                  <a:gd name="connsiteY3-86" fmla="*/ 70612 h 70612"/>
                  <a:gd name="connsiteX4-87" fmla="*/ 0 w 226544"/>
                  <a:gd name="connsiteY4-88" fmla="*/ 35306 h 70612"/>
                </a:gdLst>
                <a:ahLst/>
                <a:cxnLst>
                  <a:cxn ang="0">
                    <a:pos x="connsiteX0-1" y="connsiteY0-2"/>
                  </a:cxn>
                  <a:cxn ang="0">
                    <a:pos x="connsiteX1-3" y="connsiteY1-4"/>
                  </a:cxn>
                  <a:cxn ang="0">
                    <a:pos x="connsiteX2-5" y="connsiteY2-6"/>
                  </a:cxn>
                  <a:cxn ang="0">
                    <a:pos x="connsiteX3-7" y="connsiteY3-8"/>
                  </a:cxn>
                  <a:cxn ang="0">
                    <a:pos x="connsiteX4-17" y="connsiteY4-18"/>
                  </a:cxn>
                </a:cxnLst>
                <a:rect l="l" t="t" r="r" b="b"/>
                <a:pathLst>
                  <a:path w="226544" h="70612">
                    <a:moveTo>
                      <a:pt x="0" y="35306"/>
                    </a:moveTo>
                    <a:cubicBezTo>
                      <a:pt x="1521" y="15316"/>
                      <a:pt x="12805" y="4576"/>
                      <a:pt x="27685" y="0"/>
                    </a:cubicBezTo>
                    <a:lnTo>
                      <a:pt x="226544" y="35306"/>
                    </a:lnTo>
                    <a:lnTo>
                      <a:pt x="27685" y="70612"/>
                    </a:lnTo>
                    <a:cubicBezTo>
                      <a:pt x="11264" y="65009"/>
                      <a:pt x="1007" y="52726"/>
                      <a:pt x="0" y="35306"/>
                    </a:cubicBezTo>
                    <a:close/>
                  </a:path>
                </a:pathLst>
              </a:custGeom>
              <a:solidFill>
                <a:srgbClr val="4C504C"/>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cxnSp>
            <p:nvCxnSpPr>
              <p:cNvPr id="444" name="Straight Connector 26"/>
              <p:cNvCxnSpPr/>
              <p:nvPr/>
            </p:nvCxnSpPr>
            <p:spPr>
              <a:xfrm>
                <a:off x="1374774" y="1486648"/>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45" name="Straight Connector 27"/>
              <p:cNvCxnSpPr/>
              <p:nvPr/>
            </p:nvCxnSpPr>
            <p:spPr>
              <a:xfrm>
                <a:off x="1374774" y="1562425"/>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46" name="Straight Connector 28"/>
              <p:cNvCxnSpPr/>
              <p:nvPr/>
            </p:nvCxnSpPr>
            <p:spPr>
              <a:xfrm>
                <a:off x="1374774" y="1638202"/>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47" name="Straight Connector 29"/>
              <p:cNvCxnSpPr/>
              <p:nvPr/>
            </p:nvCxnSpPr>
            <p:spPr>
              <a:xfrm>
                <a:off x="1374774" y="1713979"/>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48" name="Straight Connector 30"/>
              <p:cNvCxnSpPr/>
              <p:nvPr/>
            </p:nvCxnSpPr>
            <p:spPr>
              <a:xfrm>
                <a:off x="1374774" y="1789756"/>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49" name="Straight Connector 31"/>
              <p:cNvCxnSpPr/>
              <p:nvPr/>
            </p:nvCxnSpPr>
            <p:spPr>
              <a:xfrm>
                <a:off x="1374774" y="1865533"/>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450" name="Straight Connector 32"/>
              <p:cNvCxnSpPr/>
              <p:nvPr/>
            </p:nvCxnSpPr>
            <p:spPr>
              <a:xfrm>
                <a:off x="1374774" y="1941308"/>
                <a:ext cx="274320" cy="0"/>
              </a:xfrm>
              <a:prstGeom prst="line">
                <a:avLst/>
              </a:prstGeom>
              <a:ln>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grpSp>
        <p:sp>
          <p:nvSpPr>
            <p:cNvPr id="423" name="Trapezoid 5"/>
            <p:cNvSpPr/>
            <p:nvPr/>
          </p:nvSpPr>
          <p:spPr>
            <a:xfrm rot="16200000">
              <a:off x="1594832" y="5341831"/>
              <a:ext cx="695326" cy="59529"/>
            </a:xfrm>
            <a:prstGeom prst="trapezoid">
              <a:avLst>
                <a:gd name="adj" fmla="val 69837"/>
              </a:avLst>
            </a:prstGeom>
            <a:solidFill>
              <a:schemeClr val="accent2">
                <a:lumMod val="50000"/>
              </a:schemeClr>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4" name="Trapezoid 6"/>
            <p:cNvSpPr/>
            <p:nvPr/>
          </p:nvSpPr>
          <p:spPr>
            <a:xfrm rot="16200000">
              <a:off x="1594832" y="4439533"/>
              <a:ext cx="695326" cy="59529"/>
            </a:xfrm>
            <a:prstGeom prst="trapezoid">
              <a:avLst>
                <a:gd name="adj" fmla="val 69837"/>
              </a:avLst>
            </a:prstGeom>
            <a:solidFill>
              <a:schemeClr val="accent5">
                <a:lumMod val="50000"/>
              </a:schemeClr>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5" name="Trapezoid 7"/>
            <p:cNvSpPr/>
            <p:nvPr/>
          </p:nvSpPr>
          <p:spPr>
            <a:xfrm rot="16200000">
              <a:off x="1594832" y="3537234"/>
              <a:ext cx="695326" cy="59529"/>
            </a:xfrm>
            <a:prstGeom prst="trapezoid">
              <a:avLst>
                <a:gd name="adj" fmla="val 69837"/>
              </a:avLst>
            </a:prstGeom>
            <a:solidFill>
              <a:schemeClr val="accent4">
                <a:lumMod val="50000"/>
              </a:schemeClr>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6" name="Trapezoid 8"/>
            <p:cNvSpPr/>
            <p:nvPr/>
          </p:nvSpPr>
          <p:spPr>
            <a:xfrm rot="16200000">
              <a:off x="1594832" y="2634935"/>
              <a:ext cx="695326" cy="59529"/>
            </a:xfrm>
            <a:prstGeom prst="trapezoid">
              <a:avLst>
                <a:gd name="adj" fmla="val 69837"/>
              </a:avLst>
            </a:prstGeom>
            <a:solidFill>
              <a:schemeClr val="accent3">
                <a:lumMod val="50000"/>
              </a:schemeClr>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7" name="Pentagon 9"/>
            <p:cNvSpPr/>
            <p:nvPr/>
          </p:nvSpPr>
          <p:spPr>
            <a:xfrm>
              <a:off x="1912729" y="2359899"/>
              <a:ext cx="3510756" cy="607219"/>
            </a:xfrm>
            <a:prstGeom prst="homePlate">
              <a:avLst>
                <a:gd name="adj" fmla="val 36274"/>
              </a:avLst>
            </a:prstGeom>
            <a:solidFill>
              <a:schemeClr val="accent1"/>
            </a:solidFill>
            <a:ln w="3175">
              <a:noFill/>
            </a:ln>
            <a:effectLst>
              <a:outerShdw blurRad="508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8" name="Pentagon 10"/>
            <p:cNvSpPr/>
            <p:nvPr/>
          </p:nvSpPr>
          <p:spPr>
            <a:xfrm>
              <a:off x="1912729" y="3262198"/>
              <a:ext cx="3510756" cy="607219"/>
            </a:xfrm>
            <a:prstGeom prst="homePlate">
              <a:avLst>
                <a:gd name="adj" fmla="val 36274"/>
              </a:avLst>
            </a:prstGeom>
            <a:solidFill>
              <a:schemeClr val="accent2"/>
            </a:solidFill>
            <a:ln w="3175">
              <a:noFill/>
            </a:ln>
            <a:effectLst>
              <a:outerShdw blurRad="508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9" name="Pentagon 11"/>
            <p:cNvSpPr/>
            <p:nvPr/>
          </p:nvSpPr>
          <p:spPr>
            <a:xfrm>
              <a:off x="1912729" y="4164497"/>
              <a:ext cx="3510756" cy="607219"/>
            </a:xfrm>
            <a:prstGeom prst="homePlate">
              <a:avLst>
                <a:gd name="adj" fmla="val 36274"/>
              </a:avLst>
            </a:prstGeom>
            <a:solidFill>
              <a:schemeClr val="accent3"/>
            </a:solidFill>
            <a:ln w="3175">
              <a:noFill/>
            </a:ln>
            <a:effectLst>
              <a:outerShdw blurRad="508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5400">
                <a:latin typeface="Arial" panose="020B0604020202020204" pitchFamily="34" charset="0"/>
                <a:cs typeface="Arial" panose="020B0604020202020204" pitchFamily="34" charset="0"/>
              </a:endParaRPr>
            </a:p>
          </p:txBody>
        </p:sp>
        <p:sp>
          <p:nvSpPr>
            <p:cNvPr id="430" name="Pentagon 12"/>
            <p:cNvSpPr/>
            <p:nvPr/>
          </p:nvSpPr>
          <p:spPr>
            <a:xfrm>
              <a:off x="1912729" y="5020652"/>
              <a:ext cx="3510756" cy="607219"/>
            </a:xfrm>
            <a:prstGeom prst="homePlate">
              <a:avLst>
                <a:gd name="adj" fmla="val 36274"/>
              </a:avLst>
            </a:prstGeom>
            <a:solidFill>
              <a:schemeClr val="accent4"/>
            </a:solidFill>
            <a:ln w="3175">
              <a:noFill/>
            </a:ln>
            <a:effectLst>
              <a:outerShdw blurRad="508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31" name="Rectangle 33"/>
            <p:cNvSpPr/>
            <p:nvPr/>
          </p:nvSpPr>
          <p:spPr>
            <a:xfrm>
              <a:off x="2679704" y="2432172"/>
              <a:ext cx="2559045" cy="461665"/>
            </a:xfrm>
            <a:prstGeom prst="rect">
              <a:avLst/>
            </a:prstGeom>
          </p:spPr>
          <p:txBody>
            <a:bodyPr wrap="square">
              <a:spAutoFit/>
            </a:bodyPr>
            <a:lstStyle/>
            <a:p>
              <a:r>
                <a:rPr lang="zh-CN" altLang="en-US" sz="24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工作经验一</a:t>
              </a:r>
              <a:endParaRPr lang="en-GB"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32" name="TextBox 38"/>
            <p:cNvSpPr txBox="1"/>
            <p:nvPr/>
          </p:nvSpPr>
          <p:spPr>
            <a:xfrm>
              <a:off x="1972257" y="2401395"/>
              <a:ext cx="385042" cy="523220"/>
            </a:xfrm>
            <a:prstGeom prst="rect">
              <a:avLst/>
            </a:prstGeom>
            <a:noFill/>
            <a:effec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smtClean="0">
                  <a:solidFill>
                    <a:schemeClr val="bg1"/>
                  </a:solidFill>
                  <a:latin typeface="Arial" panose="020B0604020202020204" pitchFamily="34" charset="0"/>
                  <a:cs typeface="Arial" panose="020B0604020202020204" pitchFamily="34" charset="0"/>
                </a:rPr>
                <a:t>1</a:t>
              </a:r>
              <a:endParaRPr lang="en-US" sz="2800" b="1">
                <a:solidFill>
                  <a:schemeClr val="bg1"/>
                </a:solidFill>
                <a:latin typeface="Arial" panose="020B0604020202020204" pitchFamily="34" charset="0"/>
                <a:cs typeface="Arial" panose="020B0604020202020204" pitchFamily="34" charset="0"/>
              </a:endParaRPr>
            </a:p>
          </p:txBody>
        </p:sp>
        <p:sp>
          <p:nvSpPr>
            <p:cNvPr id="433" name="TextBox 191"/>
            <p:cNvSpPr txBox="1"/>
            <p:nvPr/>
          </p:nvSpPr>
          <p:spPr>
            <a:xfrm>
              <a:off x="1972257" y="3303861"/>
              <a:ext cx="385042" cy="523220"/>
            </a:xfrm>
            <a:prstGeom prst="rect">
              <a:avLst/>
            </a:prstGeom>
            <a:noFill/>
            <a:effec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a:solidFill>
                    <a:schemeClr val="bg1"/>
                  </a:solidFill>
                  <a:latin typeface="Arial" panose="020B0604020202020204" pitchFamily="34" charset="0"/>
                  <a:cs typeface="Arial" panose="020B0604020202020204" pitchFamily="34" charset="0"/>
                </a:rPr>
                <a:t>2</a:t>
              </a:r>
            </a:p>
          </p:txBody>
        </p:sp>
        <p:sp>
          <p:nvSpPr>
            <p:cNvPr id="434" name="TextBox 192"/>
            <p:cNvSpPr txBox="1"/>
            <p:nvPr/>
          </p:nvSpPr>
          <p:spPr>
            <a:xfrm>
              <a:off x="1972257" y="4206327"/>
              <a:ext cx="385042" cy="523220"/>
            </a:xfrm>
            <a:prstGeom prst="rect">
              <a:avLst/>
            </a:prstGeom>
            <a:noFill/>
            <a:effec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a:solidFill>
                    <a:schemeClr val="bg1"/>
                  </a:solidFill>
                  <a:latin typeface="Arial" panose="020B0604020202020204" pitchFamily="34" charset="0"/>
                  <a:cs typeface="Arial" panose="020B0604020202020204" pitchFamily="34" charset="0"/>
                </a:rPr>
                <a:t>3</a:t>
              </a:r>
            </a:p>
          </p:txBody>
        </p:sp>
        <p:sp>
          <p:nvSpPr>
            <p:cNvPr id="435" name="TextBox 193"/>
            <p:cNvSpPr txBox="1"/>
            <p:nvPr/>
          </p:nvSpPr>
          <p:spPr>
            <a:xfrm>
              <a:off x="1972257" y="5108794"/>
              <a:ext cx="385042" cy="523220"/>
            </a:xfrm>
            <a:prstGeom prst="rect">
              <a:avLst/>
            </a:prstGeom>
            <a:noFill/>
            <a:effec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a:solidFill>
                    <a:schemeClr val="bg1"/>
                  </a:solidFill>
                  <a:latin typeface="Arial" panose="020B0604020202020204" pitchFamily="34" charset="0"/>
                  <a:cs typeface="Arial" panose="020B0604020202020204" pitchFamily="34" charset="0"/>
                </a:rPr>
                <a:t>4</a:t>
              </a:r>
            </a:p>
          </p:txBody>
        </p:sp>
        <p:sp>
          <p:nvSpPr>
            <p:cNvPr id="436" name="Rectangle 38"/>
            <p:cNvSpPr/>
            <p:nvPr/>
          </p:nvSpPr>
          <p:spPr>
            <a:xfrm>
              <a:off x="2679704" y="3334638"/>
              <a:ext cx="2559045" cy="461665"/>
            </a:xfrm>
            <a:prstGeom prst="rect">
              <a:avLst/>
            </a:prstGeom>
          </p:spPr>
          <p:txBody>
            <a:bodyPr wrap="square">
              <a:spAutoFit/>
            </a:bodyPr>
            <a:lstStyle/>
            <a:p>
              <a:r>
                <a:rPr lang="zh-CN" altLang="en-US"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rPr>
                <a:t>工作</a:t>
              </a:r>
              <a:r>
                <a:rPr lang="zh-CN" altLang="en-US" sz="24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经验二</a:t>
              </a:r>
              <a:endParaRPr lang="en-GB" altLang="zh-CN"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37" name="Rectangle 39"/>
            <p:cNvSpPr/>
            <p:nvPr/>
          </p:nvSpPr>
          <p:spPr>
            <a:xfrm>
              <a:off x="2679704" y="4237104"/>
              <a:ext cx="2559045" cy="461665"/>
            </a:xfrm>
            <a:prstGeom prst="rect">
              <a:avLst/>
            </a:prstGeom>
          </p:spPr>
          <p:txBody>
            <a:bodyPr wrap="square">
              <a:spAutoFit/>
            </a:bodyPr>
            <a:lstStyle/>
            <a:p>
              <a:r>
                <a:rPr lang="zh-CN" altLang="en-US"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rPr>
                <a:t>工作</a:t>
              </a:r>
              <a:r>
                <a:rPr lang="zh-CN" altLang="en-US" sz="24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经验三</a:t>
              </a:r>
              <a:endParaRPr lang="en-GB" altLang="zh-CN"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38" name="Rectangle 40"/>
            <p:cNvSpPr/>
            <p:nvPr/>
          </p:nvSpPr>
          <p:spPr>
            <a:xfrm>
              <a:off x="2679704" y="5137185"/>
              <a:ext cx="2559045" cy="461665"/>
            </a:xfrm>
            <a:prstGeom prst="rect">
              <a:avLst/>
            </a:prstGeom>
          </p:spPr>
          <p:txBody>
            <a:bodyPr wrap="square">
              <a:spAutoFit/>
            </a:bodyPr>
            <a:lstStyle/>
            <a:p>
              <a:r>
                <a:rPr lang="zh-CN" altLang="en-US"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rPr>
                <a:t>工作</a:t>
              </a:r>
              <a:r>
                <a:rPr lang="zh-CN" altLang="en-US" sz="24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经验四</a:t>
              </a:r>
              <a:endParaRPr lang="en-GB" altLang="zh-CN" sz="24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p:txBody>
        </p:sp>
      </p:grpSp>
      <p:sp>
        <p:nvSpPr>
          <p:cNvPr id="451" name="文本框 30"/>
          <p:cNvSpPr txBox="1"/>
          <p:nvPr/>
        </p:nvSpPr>
        <p:spPr>
          <a:xfrm>
            <a:off x="4583038" y="5008581"/>
            <a:ext cx="1138588" cy="390363"/>
          </a:xfrm>
          <a:prstGeom prst="rect">
            <a:avLst/>
          </a:prstGeom>
          <a:noFill/>
        </p:spPr>
        <p:txBody>
          <a:bodyPr wrap="square">
            <a:spAutoFit/>
          </a:bodyPr>
          <a:lstStyle/>
          <a:p>
            <a:pPr algn="ctr" fontAlgn="auto">
              <a:lnSpc>
                <a:spcPct val="117000"/>
              </a:lnSpc>
              <a:spcBef>
                <a:spcPts val="0"/>
              </a:spcBef>
              <a:spcAft>
                <a:spcPts val="0"/>
              </a:spcAft>
              <a:defRPr/>
            </a:pPr>
            <a:r>
              <a:rPr lang="zh-CN" altLang="en-US" b="1" dirty="0" smtClean="0">
                <a:solidFill>
                  <a:schemeClr val="accent4"/>
                </a:solidFill>
                <a:latin typeface="微软雅黑" panose="020B0503020204020204" pitchFamily="34" charset="-122"/>
                <a:ea typeface="微软雅黑" panose="020B0503020204020204" pitchFamily="34" charset="-122"/>
              </a:rPr>
              <a:t>工作经验</a:t>
            </a:r>
            <a:endParaRPr lang="zh-CN" altLang="en-US" b="1" dirty="0">
              <a:solidFill>
                <a:schemeClr val="accent4"/>
              </a:solidFill>
              <a:latin typeface="微软雅黑" panose="020B0503020204020204" pitchFamily="34" charset="-122"/>
              <a:ea typeface="微软雅黑" panose="020B0503020204020204" pitchFamily="34" charset="-122"/>
            </a:endParaRPr>
          </a:p>
        </p:txBody>
      </p:sp>
      <p:sp>
        <p:nvSpPr>
          <p:cNvPr id="452" name="矩形 27"/>
          <p:cNvSpPr>
            <a:spLocks noChangeArrowheads="1"/>
          </p:cNvSpPr>
          <p:nvPr/>
        </p:nvSpPr>
        <p:spPr bwMode="auto">
          <a:xfrm>
            <a:off x="5669611" y="4894888"/>
            <a:ext cx="5112568" cy="646331"/>
          </a:xfrm>
          <a:prstGeom prst="rect">
            <a:avLst/>
          </a:prstGeom>
          <a:noFill/>
          <a:ln w="9525">
            <a:noFill/>
            <a:miter lim="800000"/>
          </a:ln>
        </p:spPr>
        <p:txBody>
          <a:bodyPr wrap="square">
            <a:spAutoFit/>
          </a:bodyPr>
          <a:lstStyle/>
          <a:p>
            <a:pPr algn="just" eaLnBrk="0" hangingPunct="0"/>
            <a:r>
              <a:rPr lang="zh-CN" altLang="en-US" sz="1200" dirty="0">
                <a:solidFill>
                  <a:schemeClr val="accent6"/>
                </a:solidFill>
                <a:latin typeface="微软雅黑" panose="020B0503020204020204" pitchFamily="34" charset="-122"/>
                <a:ea typeface="微软雅黑" panose="020B0503020204020204" pitchFamily="34" charset="-122"/>
              </a:rPr>
              <a:t>在工作中我也深深体会到责任的重大，我们要做一个勇于承担责任的人。在学校，虽然我学到了要做一个负责的人，但是学校的包容性使得我们对此的理解有相当的局限性。现在我真正认识到</a:t>
            </a:r>
            <a:r>
              <a:rPr lang="en-US" altLang="zh-CN" sz="1200" dirty="0">
                <a:solidFill>
                  <a:schemeClr val="accent6"/>
                </a:solidFill>
                <a:latin typeface="微软雅黑" panose="020B0503020204020204" pitchFamily="34" charset="-122"/>
                <a:ea typeface="微软雅黑" panose="020B0503020204020204" pitchFamily="34" charset="-122"/>
              </a:rPr>
              <a:t>“</a:t>
            </a:r>
            <a:r>
              <a:rPr lang="zh-CN" altLang="en-US" sz="1200" dirty="0">
                <a:solidFill>
                  <a:schemeClr val="accent6"/>
                </a:solidFill>
                <a:latin typeface="微软雅黑" panose="020B0503020204020204" pitchFamily="34" charset="-122"/>
                <a:ea typeface="微软雅黑" panose="020B0503020204020204" pitchFamily="34" charset="-122"/>
              </a:rPr>
              <a:t>负责</a:t>
            </a:r>
            <a:r>
              <a:rPr lang="en-US" altLang="zh-CN" sz="1200" dirty="0">
                <a:solidFill>
                  <a:schemeClr val="accent6"/>
                </a:solidFill>
                <a:latin typeface="微软雅黑" panose="020B0503020204020204" pitchFamily="34" charset="-122"/>
                <a:ea typeface="微软雅黑" panose="020B0503020204020204" pitchFamily="34" charset="-122"/>
              </a:rPr>
              <a:t>”</a:t>
            </a:r>
            <a:r>
              <a:rPr lang="zh-CN" altLang="en-US" sz="1200" dirty="0">
                <a:solidFill>
                  <a:schemeClr val="accent6"/>
                </a:solidFill>
                <a:latin typeface="微软雅黑" panose="020B0503020204020204" pitchFamily="34" charset="-122"/>
                <a:ea typeface="微软雅黑" panose="020B0503020204020204" pitchFamily="34" charset="-122"/>
              </a:rPr>
              <a:t>一词的意义。</a:t>
            </a:r>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53" presetClass="entr" presetSubtype="16" fill="hold" grpId="0" nodeType="afterEffect">
                                  <p:stCondLst>
                                    <p:cond delay="0"/>
                                  </p:stCondLst>
                                  <p:childTnLst>
                                    <p:set>
                                      <p:cBhvr>
                                        <p:cTn id="14" dur="1" fill="hold">
                                          <p:stCondLst>
                                            <p:cond delay="0"/>
                                          </p:stCondLst>
                                        </p:cTn>
                                        <p:tgtEl>
                                          <p:spTgt spid="240"/>
                                        </p:tgtEl>
                                        <p:attrNameLst>
                                          <p:attrName>style.visibility</p:attrName>
                                        </p:attrNameLst>
                                      </p:cBhvr>
                                      <p:to>
                                        <p:strVal val="visible"/>
                                      </p:to>
                                    </p:set>
                                    <p:anim calcmode="lin" valueType="num">
                                      <p:cBhvr>
                                        <p:cTn id="15" dur="500" fill="hold"/>
                                        <p:tgtEl>
                                          <p:spTgt spid="240"/>
                                        </p:tgtEl>
                                        <p:attrNameLst>
                                          <p:attrName>ppt_w</p:attrName>
                                        </p:attrNameLst>
                                      </p:cBhvr>
                                      <p:tavLst>
                                        <p:tav tm="0">
                                          <p:val>
                                            <p:fltVal val="0"/>
                                          </p:val>
                                        </p:tav>
                                        <p:tav tm="100000">
                                          <p:val>
                                            <p:strVal val="#ppt_w"/>
                                          </p:val>
                                        </p:tav>
                                      </p:tavLst>
                                    </p:anim>
                                    <p:anim calcmode="lin" valueType="num">
                                      <p:cBhvr>
                                        <p:cTn id="16" dur="500" fill="hold"/>
                                        <p:tgtEl>
                                          <p:spTgt spid="240"/>
                                        </p:tgtEl>
                                        <p:attrNameLst>
                                          <p:attrName>ppt_h</p:attrName>
                                        </p:attrNameLst>
                                      </p:cBhvr>
                                      <p:tavLst>
                                        <p:tav tm="0">
                                          <p:val>
                                            <p:fltVal val="0"/>
                                          </p:val>
                                        </p:tav>
                                        <p:tav tm="100000">
                                          <p:val>
                                            <p:strVal val="#ppt_h"/>
                                          </p:val>
                                        </p:tav>
                                      </p:tavLst>
                                    </p:anim>
                                    <p:animEffect transition="in" filter="fade">
                                      <p:cBhvr>
                                        <p:cTn id="17" dur="500"/>
                                        <p:tgtEl>
                                          <p:spTgt spid="240"/>
                                        </p:tgtEl>
                                      </p:cBhvr>
                                    </p:animEffect>
                                  </p:childTnLst>
                                </p:cTn>
                              </p:par>
                            </p:childTnLst>
                          </p:cTn>
                        </p:par>
                        <p:par>
                          <p:cTn id="18" fill="hold">
                            <p:stCondLst>
                              <p:cond delay="1149"/>
                            </p:stCondLst>
                            <p:childTnLst>
                              <p:par>
                                <p:cTn id="19" presetID="53" presetClass="entr" presetSubtype="16" fill="hold" grpId="0" nodeType="afterEffect">
                                  <p:stCondLst>
                                    <p:cond delay="0"/>
                                  </p:stCondLst>
                                  <p:childTnLst>
                                    <p:set>
                                      <p:cBhvr>
                                        <p:cTn id="20" dur="1" fill="hold">
                                          <p:stCondLst>
                                            <p:cond delay="0"/>
                                          </p:stCondLst>
                                        </p:cTn>
                                        <p:tgtEl>
                                          <p:spTgt spid="239"/>
                                        </p:tgtEl>
                                        <p:attrNameLst>
                                          <p:attrName>style.visibility</p:attrName>
                                        </p:attrNameLst>
                                      </p:cBhvr>
                                      <p:to>
                                        <p:strVal val="visible"/>
                                      </p:to>
                                    </p:set>
                                    <p:anim calcmode="lin" valueType="num">
                                      <p:cBhvr>
                                        <p:cTn id="21" dur="500" fill="hold"/>
                                        <p:tgtEl>
                                          <p:spTgt spid="239"/>
                                        </p:tgtEl>
                                        <p:attrNameLst>
                                          <p:attrName>ppt_w</p:attrName>
                                        </p:attrNameLst>
                                      </p:cBhvr>
                                      <p:tavLst>
                                        <p:tav tm="0">
                                          <p:val>
                                            <p:fltVal val="0"/>
                                          </p:val>
                                        </p:tav>
                                        <p:tav tm="100000">
                                          <p:val>
                                            <p:strVal val="#ppt_w"/>
                                          </p:val>
                                        </p:tav>
                                      </p:tavLst>
                                    </p:anim>
                                    <p:anim calcmode="lin" valueType="num">
                                      <p:cBhvr>
                                        <p:cTn id="22" dur="500" fill="hold"/>
                                        <p:tgtEl>
                                          <p:spTgt spid="239"/>
                                        </p:tgtEl>
                                        <p:attrNameLst>
                                          <p:attrName>ppt_h</p:attrName>
                                        </p:attrNameLst>
                                      </p:cBhvr>
                                      <p:tavLst>
                                        <p:tav tm="0">
                                          <p:val>
                                            <p:fltVal val="0"/>
                                          </p:val>
                                        </p:tav>
                                        <p:tav tm="100000">
                                          <p:val>
                                            <p:strVal val="#ppt_h"/>
                                          </p:val>
                                        </p:tav>
                                      </p:tavLst>
                                    </p:anim>
                                    <p:animEffect transition="in" filter="fade">
                                      <p:cBhvr>
                                        <p:cTn id="23" dur="500"/>
                                        <p:tgtEl>
                                          <p:spTgt spid="239"/>
                                        </p:tgtEl>
                                      </p:cBhvr>
                                    </p:animEffect>
                                  </p:childTnLst>
                                </p:cTn>
                              </p:par>
                            </p:childTnLst>
                          </p:cTn>
                        </p:par>
                        <p:par>
                          <p:cTn id="24" fill="hold">
                            <p:stCondLst>
                              <p:cond delay="1649"/>
                            </p:stCondLst>
                            <p:childTnLst>
                              <p:par>
                                <p:cTn id="25" presetID="53" presetClass="entr" presetSubtype="16" fill="hold" grpId="0" nodeType="afterEffect">
                                  <p:stCondLst>
                                    <p:cond delay="0"/>
                                  </p:stCondLst>
                                  <p:childTnLst>
                                    <p:set>
                                      <p:cBhvr>
                                        <p:cTn id="26" dur="1" fill="hold">
                                          <p:stCondLst>
                                            <p:cond delay="0"/>
                                          </p:stCondLst>
                                        </p:cTn>
                                        <p:tgtEl>
                                          <p:spTgt spid="241"/>
                                        </p:tgtEl>
                                        <p:attrNameLst>
                                          <p:attrName>style.visibility</p:attrName>
                                        </p:attrNameLst>
                                      </p:cBhvr>
                                      <p:to>
                                        <p:strVal val="visible"/>
                                      </p:to>
                                    </p:set>
                                    <p:anim calcmode="lin" valueType="num">
                                      <p:cBhvr>
                                        <p:cTn id="27" dur="500" fill="hold"/>
                                        <p:tgtEl>
                                          <p:spTgt spid="241"/>
                                        </p:tgtEl>
                                        <p:attrNameLst>
                                          <p:attrName>ppt_w</p:attrName>
                                        </p:attrNameLst>
                                      </p:cBhvr>
                                      <p:tavLst>
                                        <p:tav tm="0">
                                          <p:val>
                                            <p:fltVal val="0"/>
                                          </p:val>
                                        </p:tav>
                                        <p:tav tm="100000">
                                          <p:val>
                                            <p:strVal val="#ppt_w"/>
                                          </p:val>
                                        </p:tav>
                                      </p:tavLst>
                                    </p:anim>
                                    <p:anim calcmode="lin" valueType="num">
                                      <p:cBhvr>
                                        <p:cTn id="28" dur="500" fill="hold"/>
                                        <p:tgtEl>
                                          <p:spTgt spid="241"/>
                                        </p:tgtEl>
                                        <p:attrNameLst>
                                          <p:attrName>ppt_h</p:attrName>
                                        </p:attrNameLst>
                                      </p:cBhvr>
                                      <p:tavLst>
                                        <p:tav tm="0">
                                          <p:val>
                                            <p:fltVal val="0"/>
                                          </p:val>
                                        </p:tav>
                                        <p:tav tm="100000">
                                          <p:val>
                                            <p:strVal val="#ppt_h"/>
                                          </p:val>
                                        </p:tav>
                                      </p:tavLst>
                                    </p:anim>
                                    <p:animEffect transition="in" filter="fade">
                                      <p:cBhvr>
                                        <p:cTn id="29" dur="500"/>
                                        <p:tgtEl>
                                          <p:spTgt spid="241"/>
                                        </p:tgtEl>
                                      </p:cBhvr>
                                    </p:animEffect>
                                  </p:childTnLst>
                                </p:cTn>
                              </p:par>
                            </p:childTnLst>
                          </p:cTn>
                        </p:par>
                        <p:par>
                          <p:cTn id="30" fill="hold">
                            <p:stCondLst>
                              <p:cond delay="2149"/>
                            </p:stCondLst>
                            <p:childTnLst>
                              <p:par>
                                <p:cTn id="31" presetID="22" presetClass="entr" presetSubtype="8" fill="hold" grpId="0" nodeType="afterEffect">
                                  <p:stCondLst>
                                    <p:cond delay="0"/>
                                  </p:stCondLst>
                                  <p:childTnLst>
                                    <p:set>
                                      <p:cBhvr>
                                        <p:cTn id="32" dur="1" fill="hold">
                                          <p:stCondLst>
                                            <p:cond delay="0"/>
                                          </p:stCondLst>
                                        </p:cTn>
                                        <p:tgtEl>
                                          <p:spTgt spid="243"/>
                                        </p:tgtEl>
                                        <p:attrNameLst>
                                          <p:attrName>style.visibility</p:attrName>
                                        </p:attrNameLst>
                                      </p:cBhvr>
                                      <p:to>
                                        <p:strVal val="visible"/>
                                      </p:to>
                                    </p:set>
                                    <p:animEffect transition="in" filter="wipe(left)">
                                      <p:cBhvr>
                                        <p:cTn id="33" dur="500"/>
                                        <p:tgtEl>
                                          <p:spTgt spid="243"/>
                                        </p:tgtEl>
                                      </p:cBhvr>
                                    </p:animEffect>
                                  </p:childTnLst>
                                </p:cTn>
                              </p:par>
                            </p:childTnLst>
                          </p:cTn>
                        </p:par>
                        <p:par>
                          <p:cTn id="34" fill="hold">
                            <p:stCondLst>
                              <p:cond delay="2649"/>
                            </p:stCondLst>
                            <p:childTnLst>
                              <p:par>
                                <p:cTn id="35" presetID="22" presetClass="entr" presetSubtype="8" fill="hold" grpId="0" nodeType="afterEffect">
                                  <p:stCondLst>
                                    <p:cond delay="0"/>
                                  </p:stCondLst>
                                  <p:childTnLst>
                                    <p:set>
                                      <p:cBhvr>
                                        <p:cTn id="36" dur="1" fill="hold">
                                          <p:stCondLst>
                                            <p:cond delay="0"/>
                                          </p:stCondLst>
                                        </p:cTn>
                                        <p:tgtEl>
                                          <p:spTgt spid="244"/>
                                        </p:tgtEl>
                                        <p:attrNameLst>
                                          <p:attrName>style.visibility</p:attrName>
                                        </p:attrNameLst>
                                      </p:cBhvr>
                                      <p:to>
                                        <p:strVal val="visible"/>
                                      </p:to>
                                    </p:set>
                                    <p:animEffect transition="in" filter="wipe(left)">
                                      <p:cBhvr>
                                        <p:cTn id="37" dur="500"/>
                                        <p:tgtEl>
                                          <p:spTgt spid="244"/>
                                        </p:tgtEl>
                                      </p:cBhvr>
                                    </p:animEffect>
                                  </p:childTnLst>
                                </p:cTn>
                              </p:par>
                            </p:childTnLst>
                          </p:cTn>
                        </p:par>
                        <p:par>
                          <p:cTn id="38" fill="hold">
                            <p:stCondLst>
                              <p:cond delay="3149"/>
                            </p:stCondLst>
                            <p:childTnLst>
                              <p:par>
                                <p:cTn id="39" presetID="22" presetClass="entr" presetSubtype="8" fill="hold" grpId="0" nodeType="afterEffect">
                                  <p:stCondLst>
                                    <p:cond delay="0"/>
                                  </p:stCondLst>
                                  <p:childTnLst>
                                    <p:set>
                                      <p:cBhvr>
                                        <p:cTn id="40" dur="1" fill="hold">
                                          <p:stCondLst>
                                            <p:cond delay="0"/>
                                          </p:stCondLst>
                                        </p:cTn>
                                        <p:tgtEl>
                                          <p:spTgt spid="245"/>
                                        </p:tgtEl>
                                        <p:attrNameLst>
                                          <p:attrName>style.visibility</p:attrName>
                                        </p:attrNameLst>
                                      </p:cBhvr>
                                      <p:to>
                                        <p:strVal val="visible"/>
                                      </p:to>
                                    </p:set>
                                    <p:animEffect transition="in" filter="wipe(left)">
                                      <p:cBhvr>
                                        <p:cTn id="41" dur="500"/>
                                        <p:tgtEl>
                                          <p:spTgt spid="245"/>
                                        </p:tgtEl>
                                      </p:cBhvr>
                                    </p:animEffect>
                                  </p:childTnLst>
                                </p:cTn>
                              </p:par>
                            </p:childTnLst>
                          </p:cTn>
                        </p:par>
                        <p:par>
                          <p:cTn id="42" fill="hold">
                            <p:stCondLst>
                              <p:cond delay="3649"/>
                            </p:stCondLst>
                            <p:childTnLst>
                              <p:par>
                                <p:cTn id="43" presetID="42" presetClass="entr" presetSubtype="0" fill="hold" nodeType="afterEffect">
                                  <p:stCondLst>
                                    <p:cond delay="0"/>
                                  </p:stCondLst>
                                  <p:childTnLst>
                                    <p:set>
                                      <p:cBhvr>
                                        <p:cTn id="44" dur="1" fill="hold">
                                          <p:stCondLst>
                                            <p:cond delay="0"/>
                                          </p:stCondLst>
                                        </p:cTn>
                                        <p:tgtEl>
                                          <p:spTgt spid="421"/>
                                        </p:tgtEl>
                                        <p:attrNameLst>
                                          <p:attrName>style.visibility</p:attrName>
                                        </p:attrNameLst>
                                      </p:cBhvr>
                                      <p:to>
                                        <p:strVal val="visible"/>
                                      </p:to>
                                    </p:set>
                                    <p:animEffect transition="in" filter="fade">
                                      <p:cBhvr>
                                        <p:cTn id="45" dur="1000"/>
                                        <p:tgtEl>
                                          <p:spTgt spid="421"/>
                                        </p:tgtEl>
                                      </p:cBhvr>
                                    </p:animEffect>
                                    <p:anim calcmode="lin" valueType="num">
                                      <p:cBhvr>
                                        <p:cTn id="46" dur="1000" fill="hold"/>
                                        <p:tgtEl>
                                          <p:spTgt spid="421"/>
                                        </p:tgtEl>
                                        <p:attrNameLst>
                                          <p:attrName>ppt_x</p:attrName>
                                        </p:attrNameLst>
                                      </p:cBhvr>
                                      <p:tavLst>
                                        <p:tav tm="0">
                                          <p:val>
                                            <p:strVal val="#ppt_x"/>
                                          </p:val>
                                        </p:tav>
                                        <p:tav tm="100000">
                                          <p:val>
                                            <p:strVal val="#ppt_x"/>
                                          </p:val>
                                        </p:tav>
                                      </p:tavLst>
                                    </p:anim>
                                    <p:anim calcmode="lin" valueType="num">
                                      <p:cBhvr>
                                        <p:cTn id="47" dur="1000" fill="hold"/>
                                        <p:tgtEl>
                                          <p:spTgt spid="421"/>
                                        </p:tgtEl>
                                        <p:attrNameLst>
                                          <p:attrName>ppt_y</p:attrName>
                                        </p:attrNameLst>
                                      </p:cBhvr>
                                      <p:tavLst>
                                        <p:tav tm="0">
                                          <p:val>
                                            <p:strVal val="#ppt_y+.1"/>
                                          </p:val>
                                        </p:tav>
                                        <p:tav tm="100000">
                                          <p:val>
                                            <p:strVal val="#ppt_y"/>
                                          </p:val>
                                        </p:tav>
                                      </p:tavLst>
                                    </p:anim>
                                  </p:childTnLst>
                                </p:cTn>
                              </p:par>
                            </p:childTnLst>
                          </p:cTn>
                        </p:par>
                        <p:par>
                          <p:cTn id="48" fill="hold">
                            <p:stCondLst>
                              <p:cond delay="4649"/>
                            </p:stCondLst>
                            <p:childTnLst>
                              <p:par>
                                <p:cTn id="49" presetID="53" presetClass="entr" presetSubtype="16" fill="hold" grpId="0" nodeType="afterEffect">
                                  <p:stCondLst>
                                    <p:cond delay="0"/>
                                  </p:stCondLst>
                                  <p:childTnLst>
                                    <p:set>
                                      <p:cBhvr>
                                        <p:cTn id="50" dur="1" fill="hold">
                                          <p:stCondLst>
                                            <p:cond delay="0"/>
                                          </p:stCondLst>
                                        </p:cTn>
                                        <p:tgtEl>
                                          <p:spTgt spid="451"/>
                                        </p:tgtEl>
                                        <p:attrNameLst>
                                          <p:attrName>style.visibility</p:attrName>
                                        </p:attrNameLst>
                                      </p:cBhvr>
                                      <p:to>
                                        <p:strVal val="visible"/>
                                      </p:to>
                                    </p:set>
                                    <p:anim calcmode="lin" valueType="num">
                                      <p:cBhvr>
                                        <p:cTn id="51" dur="500" fill="hold"/>
                                        <p:tgtEl>
                                          <p:spTgt spid="451"/>
                                        </p:tgtEl>
                                        <p:attrNameLst>
                                          <p:attrName>ppt_w</p:attrName>
                                        </p:attrNameLst>
                                      </p:cBhvr>
                                      <p:tavLst>
                                        <p:tav tm="0">
                                          <p:val>
                                            <p:fltVal val="0"/>
                                          </p:val>
                                        </p:tav>
                                        <p:tav tm="100000">
                                          <p:val>
                                            <p:strVal val="#ppt_w"/>
                                          </p:val>
                                        </p:tav>
                                      </p:tavLst>
                                    </p:anim>
                                    <p:anim calcmode="lin" valueType="num">
                                      <p:cBhvr>
                                        <p:cTn id="52" dur="500" fill="hold"/>
                                        <p:tgtEl>
                                          <p:spTgt spid="451"/>
                                        </p:tgtEl>
                                        <p:attrNameLst>
                                          <p:attrName>ppt_h</p:attrName>
                                        </p:attrNameLst>
                                      </p:cBhvr>
                                      <p:tavLst>
                                        <p:tav tm="0">
                                          <p:val>
                                            <p:fltVal val="0"/>
                                          </p:val>
                                        </p:tav>
                                        <p:tav tm="100000">
                                          <p:val>
                                            <p:strVal val="#ppt_h"/>
                                          </p:val>
                                        </p:tav>
                                      </p:tavLst>
                                    </p:anim>
                                    <p:animEffect transition="in" filter="fade">
                                      <p:cBhvr>
                                        <p:cTn id="53" dur="500"/>
                                        <p:tgtEl>
                                          <p:spTgt spid="451"/>
                                        </p:tgtEl>
                                      </p:cBhvr>
                                    </p:animEffect>
                                  </p:childTnLst>
                                </p:cTn>
                              </p:par>
                            </p:childTnLst>
                          </p:cTn>
                        </p:par>
                        <p:par>
                          <p:cTn id="54" fill="hold">
                            <p:stCondLst>
                              <p:cond delay="5149"/>
                            </p:stCondLst>
                            <p:childTnLst>
                              <p:par>
                                <p:cTn id="55" presetID="22" presetClass="entr" presetSubtype="8" fill="hold" grpId="0" nodeType="afterEffect">
                                  <p:stCondLst>
                                    <p:cond delay="0"/>
                                  </p:stCondLst>
                                  <p:childTnLst>
                                    <p:set>
                                      <p:cBhvr>
                                        <p:cTn id="56" dur="1" fill="hold">
                                          <p:stCondLst>
                                            <p:cond delay="0"/>
                                          </p:stCondLst>
                                        </p:cTn>
                                        <p:tgtEl>
                                          <p:spTgt spid="452"/>
                                        </p:tgtEl>
                                        <p:attrNameLst>
                                          <p:attrName>style.visibility</p:attrName>
                                        </p:attrNameLst>
                                      </p:cBhvr>
                                      <p:to>
                                        <p:strVal val="visible"/>
                                      </p:to>
                                    </p:set>
                                    <p:animEffect transition="in" filter="wipe(left)">
                                      <p:cBhvr>
                                        <p:cTn id="57" dur="500"/>
                                        <p:tgtEl>
                                          <p:spTgt spid="4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39" grpId="0"/>
      <p:bldP spid="240" grpId="0"/>
      <p:bldP spid="241" grpId="0"/>
      <p:bldP spid="243" grpId="0"/>
      <p:bldP spid="244" grpId="0"/>
      <p:bldP spid="245" grpId="0"/>
      <p:bldP spid="451" grpId="0"/>
      <p:bldP spid="45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关于责任</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4" name="Oval 2"/>
          <p:cNvSpPr>
            <a:spLocks noChangeArrowheads="1"/>
          </p:cNvSpPr>
          <p:nvPr/>
        </p:nvSpPr>
        <p:spPr bwMode="auto">
          <a:xfrm>
            <a:off x="2682885" y="1988991"/>
            <a:ext cx="1024333" cy="1022642"/>
          </a:xfrm>
          <a:prstGeom prst="ellipse">
            <a:avLst/>
          </a:prstGeom>
          <a:solidFill>
            <a:schemeClr val="accent2"/>
          </a:solidFill>
          <a:ln>
            <a:noFill/>
          </a:ln>
          <a:effectLst>
            <a:outerShdw blurRad="50800" dist="101600" dir="7500000" algn="ctr" rotWithShape="0">
              <a:srgbClr val="000000">
                <a:alpha val="43137"/>
              </a:srgbClr>
            </a:outerShdw>
          </a:effec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 name="Oval 3"/>
          <p:cNvSpPr>
            <a:spLocks noChangeArrowheads="1"/>
          </p:cNvSpPr>
          <p:nvPr/>
        </p:nvSpPr>
        <p:spPr bwMode="auto">
          <a:xfrm>
            <a:off x="2820452" y="3428737"/>
            <a:ext cx="766134" cy="766453"/>
          </a:xfrm>
          <a:prstGeom prst="ellipse">
            <a:avLst/>
          </a:prstGeom>
          <a:solidFill>
            <a:schemeClr val="accent5"/>
          </a:solidFill>
          <a:ln w="9525" cmpd="sng">
            <a:noFill/>
            <a:round/>
          </a:ln>
          <a:effectLst>
            <a:outerShdw blurRad="50800" dist="101600" dir="7500000" algn="ctr" rotWithShape="0">
              <a:srgbClr val="000000">
                <a:alpha val="43137"/>
              </a:srgbClr>
            </a:outerShdw>
          </a:effec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 name="Oval 4"/>
          <p:cNvSpPr>
            <a:spLocks noChangeArrowheads="1"/>
          </p:cNvSpPr>
          <p:nvPr/>
        </p:nvSpPr>
        <p:spPr bwMode="auto">
          <a:xfrm>
            <a:off x="3990816" y="3297466"/>
            <a:ext cx="1022217" cy="1022642"/>
          </a:xfrm>
          <a:prstGeom prst="ellipse">
            <a:avLst/>
          </a:prstGeom>
          <a:solidFill>
            <a:schemeClr val="accent3"/>
          </a:solidFill>
          <a:ln>
            <a:noFill/>
          </a:ln>
          <a:effectLst>
            <a:outerShdw blurRad="50800" dist="101600" dir="7500000" algn="ctr" rotWithShape="0">
              <a:srgbClr val="000000">
                <a:alpha val="43137"/>
              </a:srgbClr>
            </a:outerShdw>
          </a:effec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 name="Oval 5"/>
          <p:cNvSpPr>
            <a:spLocks noChangeArrowheads="1"/>
          </p:cNvSpPr>
          <p:nvPr/>
        </p:nvSpPr>
        <p:spPr bwMode="auto">
          <a:xfrm>
            <a:off x="1377074" y="3297466"/>
            <a:ext cx="1022216" cy="1022642"/>
          </a:xfrm>
          <a:prstGeom prst="ellipse">
            <a:avLst/>
          </a:prstGeom>
          <a:solidFill>
            <a:schemeClr val="accent1"/>
          </a:solidFill>
          <a:ln>
            <a:noFill/>
          </a:ln>
          <a:effectLst>
            <a:outerShdw blurRad="50800" dist="101600" dir="7500000" algn="ctr" rotWithShape="0">
              <a:srgbClr val="000000">
                <a:alpha val="43137"/>
              </a:srgbClr>
            </a:outerShdw>
          </a:effec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Oval 6"/>
          <p:cNvSpPr>
            <a:spLocks noChangeArrowheads="1"/>
          </p:cNvSpPr>
          <p:nvPr/>
        </p:nvSpPr>
        <p:spPr bwMode="auto">
          <a:xfrm>
            <a:off x="2682885" y="4603822"/>
            <a:ext cx="1024333" cy="1024760"/>
          </a:xfrm>
          <a:prstGeom prst="ellipse">
            <a:avLst/>
          </a:prstGeom>
          <a:solidFill>
            <a:schemeClr val="accent4"/>
          </a:solidFill>
          <a:ln>
            <a:noFill/>
          </a:ln>
          <a:effectLst>
            <a:outerShdw blurRad="50800" dist="101600" dir="7500000" algn="ctr" rotWithShape="0">
              <a:srgbClr val="000000">
                <a:alpha val="43137"/>
              </a:srgbClr>
            </a:outerShdw>
          </a:effec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1"/>
          <p:cNvSpPr/>
          <p:nvPr/>
        </p:nvSpPr>
        <p:spPr bwMode="auto">
          <a:xfrm>
            <a:off x="3781293" y="3723038"/>
            <a:ext cx="91004" cy="182085"/>
          </a:xfrm>
          <a:custGeom>
            <a:avLst/>
            <a:gdLst>
              <a:gd name="T0" fmla="*/ 0 w 43"/>
              <a:gd name="T1" fmla="*/ 0 h 86"/>
              <a:gd name="T2" fmla="*/ 43 w 43"/>
              <a:gd name="T3" fmla="*/ 43 h 86"/>
              <a:gd name="T4" fmla="*/ 0 w 43"/>
              <a:gd name="T5" fmla="*/ 86 h 86"/>
            </a:gdLst>
            <a:ahLst/>
            <a:cxnLst>
              <a:cxn ang="0">
                <a:pos x="T0" y="T1"/>
              </a:cxn>
              <a:cxn ang="0">
                <a:pos x="T2" y="T3"/>
              </a:cxn>
              <a:cxn ang="0">
                <a:pos x="T4" y="T5"/>
              </a:cxn>
            </a:cxnLst>
            <a:rect l="0" t="0" r="r" b="b"/>
            <a:pathLst>
              <a:path w="43" h="86">
                <a:moveTo>
                  <a:pt x="0" y="0"/>
                </a:moveTo>
                <a:lnTo>
                  <a:pt x="43" y="43"/>
                </a:lnTo>
                <a:lnTo>
                  <a:pt x="0" y="86"/>
                </a:lnTo>
              </a:path>
            </a:pathLst>
          </a:custGeom>
          <a:noFill/>
          <a:ln w="28575" cap="flat" cmpd="sng">
            <a:solidFill>
              <a:schemeClr val="tx1">
                <a:lumMod val="50000"/>
                <a:lumOff val="50000"/>
              </a:schemeClr>
            </a:solidFill>
            <a:round/>
          </a:ln>
          <a:extLst>
            <a:ext uri="{909E8E84-426E-40DD-AFC4-6F175D3DCCD1}">
              <a14:hiddenFill xmlns:a14="http://schemas.microsoft.com/office/drawing/2010/main">
                <a:solidFill>
                  <a:srgbClr val="66C6C2"/>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2"/>
          <p:cNvSpPr/>
          <p:nvPr/>
        </p:nvSpPr>
        <p:spPr bwMode="auto">
          <a:xfrm>
            <a:off x="2517808" y="3723038"/>
            <a:ext cx="91006" cy="182085"/>
          </a:xfrm>
          <a:custGeom>
            <a:avLst/>
            <a:gdLst>
              <a:gd name="T0" fmla="*/ 43 w 43"/>
              <a:gd name="T1" fmla="*/ 86 h 86"/>
              <a:gd name="T2" fmla="*/ 0 w 43"/>
              <a:gd name="T3" fmla="*/ 43 h 86"/>
              <a:gd name="T4" fmla="*/ 43 w 43"/>
              <a:gd name="T5" fmla="*/ 0 h 86"/>
            </a:gdLst>
            <a:ahLst/>
            <a:cxnLst>
              <a:cxn ang="0">
                <a:pos x="T0" y="T1"/>
              </a:cxn>
              <a:cxn ang="0">
                <a:pos x="T2" y="T3"/>
              </a:cxn>
              <a:cxn ang="0">
                <a:pos x="T4" y="T5"/>
              </a:cxn>
            </a:cxnLst>
            <a:rect l="0" t="0" r="r" b="b"/>
            <a:pathLst>
              <a:path w="43" h="86">
                <a:moveTo>
                  <a:pt x="43" y="86"/>
                </a:moveTo>
                <a:lnTo>
                  <a:pt x="0" y="43"/>
                </a:lnTo>
                <a:lnTo>
                  <a:pt x="43" y="0"/>
                </a:lnTo>
              </a:path>
            </a:pathLst>
          </a:custGeom>
          <a:noFill/>
          <a:ln w="28575" cap="flat" cmpd="sng">
            <a:solidFill>
              <a:schemeClr val="tx1">
                <a:lumMod val="50000"/>
                <a:lumOff val="50000"/>
              </a:schemeClr>
            </a:solidFill>
            <a:round/>
          </a:ln>
          <a:extLst>
            <a:ext uri="{909E8E84-426E-40DD-AFC4-6F175D3DCCD1}">
              <a14:hiddenFill xmlns:a14="http://schemas.microsoft.com/office/drawing/2010/main">
                <a:solidFill>
                  <a:srgbClr val="66C6C2"/>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3"/>
          <p:cNvSpPr/>
          <p:nvPr/>
        </p:nvSpPr>
        <p:spPr bwMode="auto">
          <a:xfrm>
            <a:off x="3104049" y="4400564"/>
            <a:ext cx="182009" cy="91044"/>
          </a:xfrm>
          <a:custGeom>
            <a:avLst/>
            <a:gdLst>
              <a:gd name="T0" fmla="*/ 86 w 86"/>
              <a:gd name="T1" fmla="*/ 0 h 43"/>
              <a:gd name="T2" fmla="*/ 43 w 86"/>
              <a:gd name="T3" fmla="*/ 43 h 43"/>
              <a:gd name="T4" fmla="*/ 0 w 86"/>
              <a:gd name="T5" fmla="*/ 0 h 43"/>
            </a:gdLst>
            <a:ahLst/>
            <a:cxnLst>
              <a:cxn ang="0">
                <a:pos x="T0" y="T1"/>
              </a:cxn>
              <a:cxn ang="0">
                <a:pos x="T2" y="T3"/>
              </a:cxn>
              <a:cxn ang="0">
                <a:pos x="T4" y="T5"/>
              </a:cxn>
            </a:cxnLst>
            <a:rect l="0" t="0" r="r" b="b"/>
            <a:pathLst>
              <a:path w="86" h="43">
                <a:moveTo>
                  <a:pt x="86" y="0"/>
                </a:moveTo>
                <a:lnTo>
                  <a:pt x="43" y="43"/>
                </a:lnTo>
                <a:lnTo>
                  <a:pt x="0" y="0"/>
                </a:lnTo>
              </a:path>
            </a:pathLst>
          </a:custGeom>
          <a:noFill/>
          <a:ln w="28575" cap="flat" cmpd="sng">
            <a:solidFill>
              <a:schemeClr val="tx1">
                <a:lumMod val="50000"/>
                <a:lumOff val="50000"/>
              </a:schemeClr>
            </a:solidFill>
            <a:round/>
          </a:ln>
          <a:extLst>
            <a:ext uri="{909E8E84-426E-40DD-AFC4-6F175D3DCCD1}">
              <a14:hiddenFill xmlns:a14="http://schemas.microsoft.com/office/drawing/2010/main">
                <a:solidFill>
                  <a:srgbClr val="66C6C2"/>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4"/>
          <p:cNvSpPr/>
          <p:nvPr/>
        </p:nvSpPr>
        <p:spPr bwMode="auto">
          <a:xfrm>
            <a:off x="3104049" y="3136553"/>
            <a:ext cx="182009" cy="91042"/>
          </a:xfrm>
          <a:custGeom>
            <a:avLst/>
            <a:gdLst>
              <a:gd name="T0" fmla="*/ 0 w 86"/>
              <a:gd name="T1" fmla="*/ 43 h 43"/>
              <a:gd name="T2" fmla="*/ 43 w 86"/>
              <a:gd name="T3" fmla="*/ 0 h 43"/>
              <a:gd name="T4" fmla="*/ 86 w 86"/>
              <a:gd name="T5" fmla="*/ 43 h 43"/>
            </a:gdLst>
            <a:ahLst/>
            <a:cxnLst>
              <a:cxn ang="0">
                <a:pos x="T0" y="T1"/>
              </a:cxn>
              <a:cxn ang="0">
                <a:pos x="T2" y="T3"/>
              </a:cxn>
              <a:cxn ang="0">
                <a:pos x="T4" y="T5"/>
              </a:cxn>
            </a:cxnLst>
            <a:rect l="0" t="0" r="r" b="b"/>
            <a:pathLst>
              <a:path w="86" h="43">
                <a:moveTo>
                  <a:pt x="0" y="43"/>
                </a:moveTo>
                <a:lnTo>
                  <a:pt x="43" y="0"/>
                </a:lnTo>
                <a:lnTo>
                  <a:pt x="86" y="43"/>
                </a:lnTo>
              </a:path>
            </a:pathLst>
          </a:custGeom>
          <a:noFill/>
          <a:ln w="28575" cap="flat" cmpd="sng">
            <a:solidFill>
              <a:schemeClr val="tx1">
                <a:lumMod val="50000"/>
                <a:lumOff val="50000"/>
              </a:schemeClr>
            </a:solidFill>
            <a:round/>
          </a:ln>
          <a:extLst>
            <a:ext uri="{909E8E84-426E-40DD-AFC4-6F175D3DCCD1}">
              <a14:hiddenFill xmlns:a14="http://schemas.microsoft.com/office/drawing/2010/main">
                <a:solidFill>
                  <a:srgbClr val="66C6C2"/>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Rectangle 15"/>
          <p:cNvSpPr>
            <a:spLocks noChangeArrowheads="1"/>
          </p:cNvSpPr>
          <p:nvPr/>
        </p:nvSpPr>
        <p:spPr bwMode="auto">
          <a:xfrm>
            <a:off x="3862958" y="2329929"/>
            <a:ext cx="6843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2000" b="1" dirty="0" smtClean="0">
                <a:solidFill>
                  <a:schemeClr val="accent6"/>
                </a:solidFill>
                <a:latin typeface="微软雅黑" panose="020B0503020204020204" pitchFamily="34" charset="-122"/>
                <a:ea typeface="微软雅黑" panose="020B0503020204020204" pitchFamily="34" charset="-122"/>
              </a:rPr>
              <a:t>责任</a:t>
            </a:r>
            <a:endParaRPr lang="zh-CN" altLang="en-US" sz="2000" b="1" dirty="0">
              <a:solidFill>
                <a:schemeClr val="accent6"/>
              </a:solidFill>
              <a:latin typeface="微软雅黑" panose="020B0503020204020204" pitchFamily="34" charset="-122"/>
              <a:ea typeface="微软雅黑" panose="020B0503020204020204" pitchFamily="34" charset="-122"/>
            </a:endParaRPr>
          </a:p>
        </p:txBody>
      </p:sp>
      <p:sp>
        <p:nvSpPr>
          <p:cNvPr id="19" name="Rectangle 16"/>
          <p:cNvSpPr>
            <a:spLocks noChangeArrowheads="1"/>
          </p:cNvSpPr>
          <p:nvPr/>
        </p:nvSpPr>
        <p:spPr bwMode="auto">
          <a:xfrm>
            <a:off x="5231110" y="3626985"/>
            <a:ext cx="54230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nSpc>
                <a:spcPct val="130000"/>
              </a:lnSpc>
            </a:pPr>
            <a:r>
              <a:rPr lang="zh-CN" altLang="en-US" sz="2000" b="1" dirty="0" smtClean="0">
                <a:solidFill>
                  <a:schemeClr val="accent6"/>
                </a:solidFill>
                <a:latin typeface="微软雅黑" panose="020B0503020204020204" pitchFamily="34" charset="-122"/>
                <a:ea typeface="微软雅黑" panose="020B0503020204020204" pitchFamily="34" charset="-122"/>
              </a:rPr>
              <a:t>荣誉</a:t>
            </a:r>
            <a:endParaRPr lang="en-US" altLang="zh-CN" sz="2000" b="1" dirty="0" smtClean="0">
              <a:solidFill>
                <a:schemeClr val="accent6"/>
              </a:solidFill>
              <a:latin typeface="微软雅黑" panose="020B0503020204020204" pitchFamily="34" charset="-122"/>
              <a:ea typeface="微软雅黑" panose="020B0503020204020204" pitchFamily="34" charset="-122"/>
            </a:endParaRPr>
          </a:p>
        </p:txBody>
      </p:sp>
      <p:sp>
        <p:nvSpPr>
          <p:cNvPr id="20" name="Rectangle 17"/>
          <p:cNvSpPr>
            <a:spLocks noChangeArrowheads="1"/>
          </p:cNvSpPr>
          <p:nvPr/>
        </p:nvSpPr>
        <p:spPr bwMode="auto">
          <a:xfrm>
            <a:off x="647859" y="3613668"/>
            <a:ext cx="703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just"/>
            <a:r>
              <a:rPr lang="zh-CN" altLang="en-US" sz="2000" b="1" dirty="0" smtClean="0">
                <a:solidFill>
                  <a:schemeClr val="accent6"/>
                </a:solidFill>
                <a:latin typeface="微软雅黑" panose="020B0503020204020204" pitchFamily="34" charset="-122"/>
                <a:ea typeface="微软雅黑" panose="020B0503020204020204" pitchFamily="34" charset="-122"/>
              </a:rPr>
              <a:t>守信</a:t>
            </a:r>
            <a:endParaRPr lang="zh-CN" altLang="en-US" sz="2000" b="1" dirty="0">
              <a:solidFill>
                <a:schemeClr val="accent6"/>
              </a:solidFill>
              <a:latin typeface="微软雅黑" panose="020B0503020204020204" pitchFamily="34" charset="-122"/>
              <a:ea typeface="微软雅黑" panose="020B0503020204020204" pitchFamily="34" charset="-122"/>
            </a:endParaRPr>
          </a:p>
        </p:txBody>
      </p:sp>
      <p:sp>
        <p:nvSpPr>
          <p:cNvPr id="21" name="Rectangle 18"/>
          <p:cNvSpPr>
            <a:spLocks noChangeArrowheads="1"/>
          </p:cNvSpPr>
          <p:nvPr/>
        </p:nvSpPr>
        <p:spPr bwMode="auto">
          <a:xfrm>
            <a:off x="1990750" y="4994225"/>
            <a:ext cx="8214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2000" b="1" dirty="0" smtClean="0">
                <a:solidFill>
                  <a:schemeClr val="accent6"/>
                </a:solidFill>
                <a:latin typeface="微软雅黑" panose="020B0503020204020204" pitchFamily="34" charset="-122"/>
                <a:ea typeface="微软雅黑" panose="020B0503020204020204" pitchFamily="34" charset="-122"/>
              </a:rPr>
              <a:t>毅力</a:t>
            </a:r>
            <a:endParaRPr lang="zh-CN" altLang="en-US" sz="2000" b="1" dirty="0">
              <a:solidFill>
                <a:schemeClr val="accent6"/>
              </a:solidFill>
              <a:latin typeface="微软雅黑" panose="020B0503020204020204" pitchFamily="34" charset="-122"/>
              <a:ea typeface="微软雅黑" panose="020B0503020204020204" pitchFamily="34" charset="-122"/>
            </a:endParaRPr>
          </a:p>
        </p:txBody>
      </p:sp>
      <p:sp>
        <p:nvSpPr>
          <p:cNvPr id="22" name="Freeform 19"/>
          <p:cNvSpPr>
            <a:spLocks noEditPoints="1"/>
          </p:cNvSpPr>
          <p:nvPr/>
        </p:nvSpPr>
        <p:spPr bwMode="auto">
          <a:xfrm>
            <a:off x="3023625" y="2321402"/>
            <a:ext cx="372485" cy="381109"/>
          </a:xfrm>
          <a:custGeom>
            <a:avLst/>
            <a:gdLst>
              <a:gd name="T0" fmla="*/ 130 w 136"/>
              <a:gd name="T1" fmla="*/ 33 h 140"/>
              <a:gd name="T2" fmla="*/ 100 w 136"/>
              <a:gd name="T3" fmla="*/ 33 h 140"/>
              <a:gd name="T4" fmla="*/ 100 w 136"/>
              <a:gd name="T5" fmla="*/ 6 h 140"/>
              <a:gd name="T6" fmla="*/ 94 w 136"/>
              <a:gd name="T7" fmla="*/ 0 h 140"/>
              <a:gd name="T8" fmla="*/ 6 w 136"/>
              <a:gd name="T9" fmla="*/ 0 h 140"/>
              <a:gd name="T10" fmla="*/ 0 w 136"/>
              <a:gd name="T11" fmla="*/ 6 h 140"/>
              <a:gd name="T12" fmla="*/ 0 w 136"/>
              <a:gd name="T13" fmla="*/ 35 h 140"/>
              <a:gd name="T14" fmla="*/ 0 w 136"/>
              <a:gd name="T15" fmla="*/ 104 h 140"/>
              <a:gd name="T16" fmla="*/ 0 w 136"/>
              <a:gd name="T17" fmla="*/ 134 h 140"/>
              <a:gd name="T18" fmla="*/ 6 w 136"/>
              <a:gd name="T19" fmla="*/ 140 h 140"/>
              <a:gd name="T20" fmla="*/ 94 w 136"/>
              <a:gd name="T21" fmla="*/ 140 h 140"/>
              <a:gd name="T22" fmla="*/ 130 w 136"/>
              <a:gd name="T23" fmla="*/ 140 h 140"/>
              <a:gd name="T24" fmla="*/ 136 w 136"/>
              <a:gd name="T25" fmla="*/ 134 h 140"/>
              <a:gd name="T26" fmla="*/ 136 w 136"/>
              <a:gd name="T27" fmla="*/ 39 h 140"/>
              <a:gd name="T28" fmla="*/ 130 w 136"/>
              <a:gd name="T29" fmla="*/ 33 h 140"/>
              <a:gd name="T30" fmla="*/ 88 w 136"/>
              <a:gd name="T31" fmla="*/ 128 h 140"/>
              <a:gd name="T32" fmla="*/ 72 w 136"/>
              <a:gd name="T33" fmla="*/ 128 h 140"/>
              <a:gd name="T34" fmla="*/ 72 w 136"/>
              <a:gd name="T35" fmla="*/ 110 h 140"/>
              <a:gd name="T36" fmla="*/ 88 w 136"/>
              <a:gd name="T37" fmla="*/ 110 h 140"/>
              <a:gd name="T38" fmla="*/ 88 w 136"/>
              <a:gd name="T39" fmla="*/ 128 h 140"/>
              <a:gd name="T40" fmla="*/ 60 w 136"/>
              <a:gd name="T41" fmla="*/ 110 h 140"/>
              <a:gd name="T42" fmla="*/ 60 w 136"/>
              <a:gd name="T43" fmla="*/ 128 h 140"/>
              <a:gd name="T44" fmla="*/ 39 w 136"/>
              <a:gd name="T45" fmla="*/ 128 h 140"/>
              <a:gd name="T46" fmla="*/ 39 w 136"/>
              <a:gd name="T47" fmla="*/ 110 h 140"/>
              <a:gd name="T48" fmla="*/ 60 w 136"/>
              <a:gd name="T49" fmla="*/ 110 h 140"/>
              <a:gd name="T50" fmla="*/ 12 w 136"/>
              <a:gd name="T51" fmla="*/ 98 h 140"/>
              <a:gd name="T52" fmla="*/ 12 w 136"/>
              <a:gd name="T53" fmla="*/ 41 h 140"/>
              <a:gd name="T54" fmla="*/ 88 w 136"/>
              <a:gd name="T55" fmla="*/ 41 h 140"/>
              <a:gd name="T56" fmla="*/ 88 w 136"/>
              <a:gd name="T57" fmla="*/ 98 h 140"/>
              <a:gd name="T58" fmla="*/ 12 w 136"/>
              <a:gd name="T59" fmla="*/ 98 h 140"/>
              <a:gd name="T60" fmla="*/ 39 w 136"/>
              <a:gd name="T61" fmla="*/ 29 h 140"/>
              <a:gd name="T62" fmla="*/ 39 w 136"/>
              <a:gd name="T63" fmla="*/ 12 h 140"/>
              <a:gd name="T64" fmla="*/ 60 w 136"/>
              <a:gd name="T65" fmla="*/ 12 h 140"/>
              <a:gd name="T66" fmla="*/ 60 w 136"/>
              <a:gd name="T67" fmla="*/ 29 h 140"/>
              <a:gd name="T68" fmla="*/ 39 w 136"/>
              <a:gd name="T69" fmla="*/ 29 h 140"/>
              <a:gd name="T70" fmla="*/ 88 w 136"/>
              <a:gd name="T71" fmla="*/ 29 h 140"/>
              <a:gd name="T72" fmla="*/ 72 w 136"/>
              <a:gd name="T73" fmla="*/ 29 h 140"/>
              <a:gd name="T74" fmla="*/ 72 w 136"/>
              <a:gd name="T75" fmla="*/ 12 h 140"/>
              <a:gd name="T76" fmla="*/ 88 w 136"/>
              <a:gd name="T77" fmla="*/ 12 h 140"/>
              <a:gd name="T78" fmla="*/ 88 w 136"/>
              <a:gd name="T79" fmla="*/ 29 h 140"/>
              <a:gd name="T80" fmla="*/ 12 w 136"/>
              <a:gd name="T81" fmla="*/ 12 h 140"/>
              <a:gd name="T82" fmla="*/ 27 w 136"/>
              <a:gd name="T83" fmla="*/ 12 h 140"/>
              <a:gd name="T84" fmla="*/ 27 w 136"/>
              <a:gd name="T85" fmla="*/ 29 h 140"/>
              <a:gd name="T86" fmla="*/ 12 w 136"/>
              <a:gd name="T87" fmla="*/ 29 h 140"/>
              <a:gd name="T88" fmla="*/ 12 w 136"/>
              <a:gd name="T89" fmla="*/ 12 h 140"/>
              <a:gd name="T90" fmla="*/ 12 w 136"/>
              <a:gd name="T91" fmla="*/ 110 h 140"/>
              <a:gd name="T92" fmla="*/ 27 w 136"/>
              <a:gd name="T93" fmla="*/ 110 h 140"/>
              <a:gd name="T94" fmla="*/ 27 w 136"/>
              <a:gd name="T95" fmla="*/ 128 h 140"/>
              <a:gd name="T96" fmla="*/ 12 w 136"/>
              <a:gd name="T97" fmla="*/ 128 h 140"/>
              <a:gd name="T98" fmla="*/ 12 w 136"/>
              <a:gd name="T99" fmla="*/ 110 h 140"/>
              <a:gd name="T100" fmla="*/ 124 w 136"/>
              <a:gd name="T101" fmla="*/ 128 h 140"/>
              <a:gd name="T102" fmla="*/ 100 w 136"/>
              <a:gd name="T103" fmla="*/ 128 h 140"/>
              <a:gd name="T104" fmla="*/ 100 w 136"/>
              <a:gd name="T105" fmla="*/ 104 h 140"/>
              <a:gd name="T106" fmla="*/ 100 w 136"/>
              <a:gd name="T107" fmla="*/ 45 h 140"/>
              <a:gd name="T108" fmla="*/ 124 w 136"/>
              <a:gd name="T109" fmla="*/ 45 h 140"/>
              <a:gd name="T110" fmla="*/ 124 w 136"/>
              <a:gd name="T111" fmla="*/ 12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140">
                <a:moveTo>
                  <a:pt x="130" y="33"/>
                </a:moveTo>
                <a:cubicBezTo>
                  <a:pt x="100" y="33"/>
                  <a:pt x="100" y="33"/>
                  <a:pt x="100" y="33"/>
                </a:cubicBezTo>
                <a:cubicBezTo>
                  <a:pt x="100" y="6"/>
                  <a:pt x="100" y="6"/>
                  <a:pt x="100" y="6"/>
                </a:cubicBezTo>
                <a:cubicBezTo>
                  <a:pt x="100" y="2"/>
                  <a:pt x="97" y="0"/>
                  <a:pt x="94" y="0"/>
                </a:cubicBezTo>
                <a:cubicBezTo>
                  <a:pt x="6" y="0"/>
                  <a:pt x="6" y="0"/>
                  <a:pt x="6" y="0"/>
                </a:cubicBezTo>
                <a:cubicBezTo>
                  <a:pt x="2" y="0"/>
                  <a:pt x="0" y="2"/>
                  <a:pt x="0" y="6"/>
                </a:cubicBezTo>
                <a:cubicBezTo>
                  <a:pt x="0" y="35"/>
                  <a:pt x="0" y="35"/>
                  <a:pt x="0" y="35"/>
                </a:cubicBezTo>
                <a:cubicBezTo>
                  <a:pt x="0" y="104"/>
                  <a:pt x="0" y="104"/>
                  <a:pt x="0" y="104"/>
                </a:cubicBezTo>
                <a:cubicBezTo>
                  <a:pt x="0" y="134"/>
                  <a:pt x="0" y="134"/>
                  <a:pt x="0" y="134"/>
                </a:cubicBezTo>
                <a:cubicBezTo>
                  <a:pt x="0" y="137"/>
                  <a:pt x="2" y="140"/>
                  <a:pt x="6" y="140"/>
                </a:cubicBezTo>
                <a:cubicBezTo>
                  <a:pt x="94" y="140"/>
                  <a:pt x="94" y="140"/>
                  <a:pt x="94" y="140"/>
                </a:cubicBezTo>
                <a:cubicBezTo>
                  <a:pt x="130" y="140"/>
                  <a:pt x="130" y="140"/>
                  <a:pt x="130" y="140"/>
                </a:cubicBezTo>
                <a:cubicBezTo>
                  <a:pt x="134" y="140"/>
                  <a:pt x="136" y="137"/>
                  <a:pt x="136" y="134"/>
                </a:cubicBezTo>
                <a:cubicBezTo>
                  <a:pt x="136" y="39"/>
                  <a:pt x="136" y="39"/>
                  <a:pt x="136" y="39"/>
                </a:cubicBezTo>
                <a:cubicBezTo>
                  <a:pt x="136" y="36"/>
                  <a:pt x="134" y="33"/>
                  <a:pt x="130" y="33"/>
                </a:cubicBezTo>
                <a:close/>
                <a:moveTo>
                  <a:pt x="88" y="128"/>
                </a:moveTo>
                <a:cubicBezTo>
                  <a:pt x="72" y="128"/>
                  <a:pt x="72" y="128"/>
                  <a:pt x="72" y="128"/>
                </a:cubicBezTo>
                <a:cubicBezTo>
                  <a:pt x="72" y="110"/>
                  <a:pt x="72" y="110"/>
                  <a:pt x="72" y="110"/>
                </a:cubicBezTo>
                <a:cubicBezTo>
                  <a:pt x="88" y="110"/>
                  <a:pt x="88" y="110"/>
                  <a:pt x="88" y="110"/>
                </a:cubicBezTo>
                <a:lnTo>
                  <a:pt x="88" y="128"/>
                </a:lnTo>
                <a:close/>
                <a:moveTo>
                  <a:pt x="60" y="110"/>
                </a:moveTo>
                <a:cubicBezTo>
                  <a:pt x="60" y="128"/>
                  <a:pt x="60" y="128"/>
                  <a:pt x="60" y="128"/>
                </a:cubicBezTo>
                <a:cubicBezTo>
                  <a:pt x="39" y="128"/>
                  <a:pt x="39" y="128"/>
                  <a:pt x="39" y="128"/>
                </a:cubicBezTo>
                <a:cubicBezTo>
                  <a:pt x="39" y="110"/>
                  <a:pt x="39" y="110"/>
                  <a:pt x="39" y="110"/>
                </a:cubicBezTo>
                <a:lnTo>
                  <a:pt x="60" y="110"/>
                </a:lnTo>
                <a:close/>
                <a:moveTo>
                  <a:pt x="12" y="98"/>
                </a:moveTo>
                <a:cubicBezTo>
                  <a:pt x="12" y="41"/>
                  <a:pt x="12" y="41"/>
                  <a:pt x="12" y="41"/>
                </a:cubicBezTo>
                <a:cubicBezTo>
                  <a:pt x="88" y="41"/>
                  <a:pt x="88" y="41"/>
                  <a:pt x="88" y="41"/>
                </a:cubicBezTo>
                <a:cubicBezTo>
                  <a:pt x="88" y="98"/>
                  <a:pt x="88" y="98"/>
                  <a:pt x="88" y="98"/>
                </a:cubicBezTo>
                <a:lnTo>
                  <a:pt x="12" y="98"/>
                </a:lnTo>
                <a:close/>
                <a:moveTo>
                  <a:pt x="39" y="29"/>
                </a:moveTo>
                <a:cubicBezTo>
                  <a:pt x="39" y="12"/>
                  <a:pt x="39" y="12"/>
                  <a:pt x="39" y="12"/>
                </a:cubicBezTo>
                <a:cubicBezTo>
                  <a:pt x="60" y="12"/>
                  <a:pt x="60" y="12"/>
                  <a:pt x="60" y="12"/>
                </a:cubicBezTo>
                <a:cubicBezTo>
                  <a:pt x="60" y="29"/>
                  <a:pt x="60" y="29"/>
                  <a:pt x="60" y="29"/>
                </a:cubicBezTo>
                <a:lnTo>
                  <a:pt x="39" y="29"/>
                </a:lnTo>
                <a:close/>
                <a:moveTo>
                  <a:pt x="88" y="29"/>
                </a:moveTo>
                <a:cubicBezTo>
                  <a:pt x="72" y="29"/>
                  <a:pt x="72" y="29"/>
                  <a:pt x="72" y="29"/>
                </a:cubicBezTo>
                <a:cubicBezTo>
                  <a:pt x="72" y="12"/>
                  <a:pt x="72" y="12"/>
                  <a:pt x="72" y="12"/>
                </a:cubicBezTo>
                <a:cubicBezTo>
                  <a:pt x="88" y="12"/>
                  <a:pt x="88" y="12"/>
                  <a:pt x="88" y="12"/>
                </a:cubicBezTo>
                <a:lnTo>
                  <a:pt x="88" y="29"/>
                </a:lnTo>
                <a:close/>
                <a:moveTo>
                  <a:pt x="12" y="12"/>
                </a:moveTo>
                <a:cubicBezTo>
                  <a:pt x="27" y="12"/>
                  <a:pt x="27" y="12"/>
                  <a:pt x="27" y="12"/>
                </a:cubicBezTo>
                <a:cubicBezTo>
                  <a:pt x="27" y="29"/>
                  <a:pt x="27" y="29"/>
                  <a:pt x="27" y="29"/>
                </a:cubicBezTo>
                <a:cubicBezTo>
                  <a:pt x="12" y="29"/>
                  <a:pt x="12" y="29"/>
                  <a:pt x="12" y="29"/>
                </a:cubicBezTo>
                <a:lnTo>
                  <a:pt x="12" y="12"/>
                </a:lnTo>
                <a:close/>
                <a:moveTo>
                  <a:pt x="12" y="110"/>
                </a:moveTo>
                <a:cubicBezTo>
                  <a:pt x="27" y="110"/>
                  <a:pt x="27" y="110"/>
                  <a:pt x="27" y="110"/>
                </a:cubicBezTo>
                <a:cubicBezTo>
                  <a:pt x="27" y="128"/>
                  <a:pt x="27" y="128"/>
                  <a:pt x="27" y="128"/>
                </a:cubicBezTo>
                <a:cubicBezTo>
                  <a:pt x="12" y="128"/>
                  <a:pt x="12" y="128"/>
                  <a:pt x="12" y="128"/>
                </a:cubicBezTo>
                <a:lnTo>
                  <a:pt x="12" y="110"/>
                </a:lnTo>
                <a:close/>
                <a:moveTo>
                  <a:pt x="124" y="128"/>
                </a:moveTo>
                <a:cubicBezTo>
                  <a:pt x="100" y="128"/>
                  <a:pt x="100" y="128"/>
                  <a:pt x="100" y="128"/>
                </a:cubicBezTo>
                <a:cubicBezTo>
                  <a:pt x="100" y="104"/>
                  <a:pt x="100" y="104"/>
                  <a:pt x="100" y="104"/>
                </a:cubicBezTo>
                <a:cubicBezTo>
                  <a:pt x="100" y="45"/>
                  <a:pt x="100" y="45"/>
                  <a:pt x="100" y="45"/>
                </a:cubicBezTo>
                <a:cubicBezTo>
                  <a:pt x="124" y="45"/>
                  <a:pt x="124" y="45"/>
                  <a:pt x="124" y="45"/>
                </a:cubicBezTo>
                <a:lnTo>
                  <a:pt x="124" y="1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23" name="Group 20"/>
          <p:cNvGrpSpPr/>
          <p:nvPr/>
        </p:nvGrpSpPr>
        <p:grpSpPr bwMode="auto">
          <a:xfrm>
            <a:off x="1673368" y="3583298"/>
            <a:ext cx="469839" cy="478503"/>
            <a:chOff x="0" y="0"/>
            <a:chExt cx="276" cy="281"/>
          </a:xfrm>
        </p:grpSpPr>
        <p:sp>
          <p:nvSpPr>
            <p:cNvPr id="24" name="Freeform 21"/>
            <p:cNvSpPr/>
            <p:nvPr/>
          </p:nvSpPr>
          <p:spPr bwMode="auto">
            <a:xfrm>
              <a:off x="0" y="0"/>
              <a:ext cx="276" cy="203"/>
            </a:xfrm>
            <a:custGeom>
              <a:avLst/>
              <a:gdLst>
                <a:gd name="T0" fmla="*/ 106 w 138"/>
                <a:gd name="T1" fmla="*/ 37 h 101"/>
                <a:gd name="T2" fmla="*/ 100 w 138"/>
                <a:gd name="T3" fmla="*/ 38 h 101"/>
                <a:gd name="T4" fmla="*/ 100 w 138"/>
                <a:gd name="T5" fmla="*/ 35 h 101"/>
                <a:gd name="T6" fmla="*/ 66 w 138"/>
                <a:gd name="T7" fmla="*/ 0 h 101"/>
                <a:gd name="T8" fmla="*/ 32 w 138"/>
                <a:gd name="T9" fmla="*/ 29 h 101"/>
                <a:gd name="T10" fmla="*/ 22 w 138"/>
                <a:gd name="T11" fmla="*/ 30 h 101"/>
                <a:gd name="T12" fmla="*/ 22 w 138"/>
                <a:gd name="T13" fmla="*/ 30 h 101"/>
                <a:gd name="T14" fmla="*/ 8 w 138"/>
                <a:gd name="T15" fmla="*/ 51 h 101"/>
                <a:gd name="T16" fmla="*/ 10 w 138"/>
                <a:gd name="T17" fmla="*/ 60 h 101"/>
                <a:gd name="T18" fmla="*/ 0 w 138"/>
                <a:gd name="T19" fmla="*/ 79 h 101"/>
                <a:gd name="T20" fmla="*/ 22 w 138"/>
                <a:gd name="T21" fmla="*/ 101 h 101"/>
                <a:gd name="T22" fmla="*/ 45 w 138"/>
                <a:gd name="T23" fmla="*/ 101 h 101"/>
                <a:gd name="T24" fmla="*/ 51 w 138"/>
                <a:gd name="T25" fmla="*/ 95 h 101"/>
                <a:gd name="T26" fmla="*/ 45 w 138"/>
                <a:gd name="T27" fmla="*/ 89 h 101"/>
                <a:gd name="T28" fmla="*/ 22 w 138"/>
                <a:gd name="T29" fmla="*/ 89 h 101"/>
                <a:gd name="T30" fmla="*/ 12 w 138"/>
                <a:gd name="T31" fmla="*/ 79 h 101"/>
                <a:gd name="T32" fmla="*/ 20 w 138"/>
                <a:gd name="T33" fmla="*/ 69 h 101"/>
                <a:gd name="T34" fmla="*/ 25 w 138"/>
                <a:gd name="T35" fmla="*/ 65 h 101"/>
                <a:gd name="T36" fmla="*/ 23 w 138"/>
                <a:gd name="T37" fmla="*/ 58 h 101"/>
                <a:gd name="T38" fmla="*/ 20 w 138"/>
                <a:gd name="T39" fmla="*/ 51 h 101"/>
                <a:gd name="T40" fmla="*/ 26 w 138"/>
                <a:gd name="T41" fmla="*/ 41 h 101"/>
                <a:gd name="T42" fmla="*/ 26 w 138"/>
                <a:gd name="T43" fmla="*/ 41 h 101"/>
                <a:gd name="T44" fmla="*/ 35 w 138"/>
                <a:gd name="T45" fmla="*/ 42 h 101"/>
                <a:gd name="T46" fmla="*/ 41 w 138"/>
                <a:gd name="T47" fmla="*/ 42 h 101"/>
                <a:gd name="T48" fmla="*/ 43 w 138"/>
                <a:gd name="T49" fmla="*/ 36 h 101"/>
                <a:gd name="T50" fmla="*/ 43 w 138"/>
                <a:gd name="T51" fmla="*/ 35 h 101"/>
                <a:gd name="T52" fmla="*/ 43 w 138"/>
                <a:gd name="T53" fmla="*/ 35 h 101"/>
                <a:gd name="T54" fmla="*/ 66 w 138"/>
                <a:gd name="T55" fmla="*/ 12 h 101"/>
                <a:gd name="T56" fmla="*/ 88 w 138"/>
                <a:gd name="T57" fmla="*/ 35 h 101"/>
                <a:gd name="T58" fmla="*/ 84 w 138"/>
                <a:gd name="T59" fmla="*/ 46 h 101"/>
                <a:gd name="T60" fmla="*/ 86 w 138"/>
                <a:gd name="T61" fmla="*/ 54 h 101"/>
                <a:gd name="T62" fmla="*/ 93 w 138"/>
                <a:gd name="T63" fmla="*/ 54 h 101"/>
                <a:gd name="T64" fmla="*/ 106 w 138"/>
                <a:gd name="T65" fmla="*/ 49 h 101"/>
                <a:gd name="T66" fmla="*/ 126 w 138"/>
                <a:gd name="T67" fmla="*/ 69 h 101"/>
                <a:gd name="T68" fmla="*/ 106 w 138"/>
                <a:gd name="T69" fmla="*/ 89 h 101"/>
                <a:gd name="T70" fmla="*/ 93 w 138"/>
                <a:gd name="T71" fmla="*/ 89 h 101"/>
                <a:gd name="T72" fmla="*/ 87 w 138"/>
                <a:gd name="T73" fmla="*/ 95 h 101"/>
                <a:gd name="T74" fmla="*/ 93 w 138"/>
                <a:gd name="T75" fmla="*/ 101 h 101"/>
                <a:gd name="T76" fmla="*/ 106 w 138"/>
                <a:gd name="T77" fmla="*/ 101 h 101"/>
                <a:gd name="T78" fmla="*/ 138 w 138"/>
                <a:gd name="T79" fmla="*/ 69 h 101"/>
                <a:gd name="T80" fmla="*/ 106 w 138"/>
                <a:gd name="T81" fmla="*/ 3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101">
                  <a:moveTo>
                    <a:pt x="106" y="37"/>
                  </a:moveTo>
                  <a:cubicBezTo>
                    <a:pt x="104" y="37"/>
                    <a:pt x="102" y="37"/>
                    <a:pt x="100" y="38"/>
                  </a:cubicBezTo>
                  <a:cubicBezTo>
                    <a:pt x="100" y="37"/>
                    <a:pt x="100" y="36"/>
                    <a:pt x="100" y="35"/>
                  </a:cubicBezTo>
                  <a:cubicBezTo>
                    <a:pt x="100" y="16"/>
                    <a:pt x="84" y="0"/>
                    <a:pt x="66" y="0"/>
                  </a:cubicBezTo>
                  <a:cubicBezTo>
                    <a:pt x="49" y="0"/>
                    <a:pt x="35" y="13"/>
                    <a:pt x="32" y="29"/>
                  </a:cubicBezTo>
                  <a:cubicBezTo>
                    <a:pt x="28" y="28"/>
                    <a:pt x="25" y="29"/>
                    <a:pt x="22" y="30"/>
                  </a:cubicBezTo>
                  <a:cubicBezTo>
                    <a:pt x="22" y="30"/>
                    <a:pt x="22" y="30"/>
                    <a:pt x="22" y="30"/>
                  </a:cubicBezTo>
                  <a:cubicBezTo>
                    <a:pt x="13" y="33"/>
                    <a:pt x="8" y="42"/>
                    <a:pt x="8" y="51"/>
                  </a:cubicBezTo>
                  <a:cubicBezTo>
                    <a:pt x="8" y="54"/>
                    <a:pt x="8" y="57"/>
                    <a:pt x="10" y="60"/>
                  </a:cubicBezTo>
                  <a:cubicBezTo>
                    <a:pt x="4" y="64"/>
                    <a:pt x="0" y="71"/>
                    <a:pt x="0" y="79"/>
                  </a:cubicBezTo>
                  <a:cubicBezTo>
                    <a:pt x="0" y="91"/>
                    <a:pt x="10" y="101"/>
                    <a:pt x="22" y="101"/>
                  </a:cubicBezTo>
                  <a:cubicBezTo>
                    <a:pt x="45" y="101"/>
                    <a:pt x="45" y="101"/>
                    <a:pt x="45" y="101"/>
                  </a:cubicBezTo>
                  <a:cubicBezTo>
                    <a:pt x="48" y="101"/>
                    <a:pt x="51" y="98"/>
                    <a:pt x="51" y="95"/>
                  </a:cubicBezTo>
                  <a:cubicBezTo>
                    <a:pt x="51" y="92"/>
                    <a:pt x="48" y="89"/>
                    <a:pt x="45" y="89"/>
                  </a:cubicBezTo>
                  <a:cubicBezTo>
                    <a:pt x="22" y="89"/>
                    <a:pt x="22" y="89"/>
                    <a:pt x="22" y="89"/>
                  </a:cubicBezTo>
                  <a:cubicBezTo>
                    <a:pt x="16" y="89"/>
                    <a:pt x="12" y="84"/>
                    <a:pt x="12" y="79"/>
                  </a:cubicBezTo>
                  <a:cubicBezTo>
                    <a:pt x="12" y="74"/>
                    <a:pt x="16" y="70"/>
                    <a:pt x="20" y="69"/>
                  </a:cubicBezTo>
                  <a:cubicBezTo>
                    <a:pt x="23" y="69"/>
                    <a:pt x="25" y="67"/>
                    <a:pt x="25" y="65"/>
                  </a:cubicBezTo>
                  <a:cubicBezTo>
                    <a:pt x="26" y="62"/>
                    <a:pt x="25" y="60"/>
                    <a:pt x="23" y="58"/>
                  </a:cubicBezTo>
                  <a:cubicBezTo>
                    <a:pt x="21" y="57"/>
                    <a:pt x="20" y="54"/>
                    <a:pt x="20" y="51"/>
                  </a:cubicBezTo>
                  <a:cubicBezTo>
                    <a:pt x="20" y="47"/>
                    <a:pt x="22" y="43"/>
                    <a:pt x="26" y="41"/>
                  </a:cubicBezTo>
                  <a:cubicBezTo>
                    <a:pt x="26" y="41"/>
                    <a:pt x="26" y="41"/>
                    <a:pt x="26" y="41"/>
                  </a:cubicBezTo>
                  <a:cubicBezTo>
                    <a:pt x="29" y="40"/>
                    <a:pt x="32" y="40"/>
                    <a:pt x="35" y="42"/>
                  </a:cubicBezTo>
                  <a:cubicBezTo>
                    <a:pt x="36" y="43"/>
                    <a:pt x="39" y="43"/>
                    <a:pt x="41" y="42"/>
                  </a:cubicBezTo>
                  <a:cubicBezTo>
                    <a:pt x="43" y="41"/>
                    <a:pt x="44" y="39"/>
                    <a:pt x="43" y="36"/>
                  </a:cubicBezTo>
                  <a:cubicBezTo>
                    <a:pt x="43" y="36"/>
                    <a:pt x="43" y="36"/>
                    <a:pt x="43" y="35"/>
                  </a:cubicBezTo>
                  <a:cubicBezTo>
                    <a:pt x="43" y="35"/>
                    <a:pt x="43" y="35"/>
                    <a:pt x="43" y="35"/>
                  </a:cubicBezTo>
                  <a:cubicBezTo>
                    <a:pt x="43" y="22"/>
                    <a:pt x="53" y="12"/>
                    <a:pt x="66" y="12"/>
                  </a:cubicBezTo>
                  <a:cubicBezTo>
                    <a:pt x="78" y="12"/>
                    <a:pt x="88" y="22"/>
                    <a:pt x="88" y="35"/>
                  </a:cubicBezTo>
                  <a:cubicBezTo>
                    <a:pt x="88" y="39"/>
                    <a:pt x="87" y="43"/>
                    <a:pt x="84" y="46"/>
                  </a:cubicBezTo>
                  <a:cubicBezTo>
                    <a:pt x="83" y="49"/>
                    <a:pt x="83" y="52"/>
                    <a:pt x="86" y="54"/>
                  </a:cubicBezTo>
                  <a:cubicBezTo>
                    <a:pt x="88" y="56"/>
                    <a:pt x="91" y="56"/>
                    <a:pt x="93" y="54"/>
                  </a:cubicBezTo>
                  <a:cubicBezTo>
                    <a:pt x="96" y="52"/>
                    <a:pt x="100" y="49"/>
                    <a:pt x="106" y="49"/>
                  </a:cubicBezTo>
                  <a:cubicBezTo>
                    <a:pt x="117" y="49"/>
                    <a:pt x="126" y="58"/>
                    <a:pt x="126" y="69"/>
                  </a:cubicBezTo>
                  <a:cubicBezTo>
                    <a:pt x="126" y="80"/>
                    <a:pt x="117" y="89"/>
                    <a:pt x="106" y="89"/>
                  </a:cubicBezTo>
                  <a:cubicBezTo>
                    <a:pt x="93" y="89"/>
                    <a:pt x="93" y="89"/>
                    <a:pt x="93" y="89"/>
                  </a:cubicBezTo>
                  <a:cubicBezTo>
                    <a:pt x="90" y="89"/>
                    <a:pt x="87" y="92"/>
                    <a:pt x="87" y="95"/>
                  </a:cubicBezTo>
                  <a:cubicBezTo>
                    <a:pt x="87" y="98"/>
                    <a:pt x="90" y="101"/>
                    <a:pt x="93" y="101"/>
                  </a:cubicBezTo>
                  <a:cubicBezTo>
                    <a:pt x="106" y="101"/>
                    <a:pt x="106" y="101"/>
                    <a:pt x="106" y="101"/>
                  </a:cubicBezTo>
                  <a:cubicBezTo>
                    <a:pt x="124" y="101"/>
                    <a:pt x="138" y="87"/>
                    <a:pt x="138" y="69"/>
                  </a:cubicBezTo>
                  <a:cubicBezTo>
                    <a:pt x="138" y="51"/>
                    <a:pt x="124" y="37"/>
                    <a:pt x="106" y="3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22"/>
            <p:cNvSpPr/>
            <p:nvPr/>
          </p:nvSpPr>
          <p:spPr bwMode="auto">
            <a:xfrm>
              <a:off x="84" y="115"/>
              <a:ext cx="108" cy="166"/>
            </a:xfrm>
            <a:custGeom>
              <a:avLst/>
              <a:gdLst>
                <a:gd name="T0" fmla="*/ 43 w 54"/>
                <a:gd name="T1" fmla="*/ 53 h 83"/>
                <a:gd name="T2" fmla="*/ 33 w 54"/>
                <a:gd name="T3" fmla="*/ 63 h 83"/>
                <a:gd name="T4" fmla="*/ 33 w 54"/>
                <a:gd name="T5" fmla="*/ 6 h 83"/>
                <a:gd name="T6" fmla="*/ 27 w 54"/>
                <a:gd name="T7" fmla="*/ 0 h 83"/>
                <a:gd name="T8" fmla="*/ 21 w 54"/>
                <a:gd name="T9" fmla="*/ 6 h 83"/>
                <a:gd name="T10" fmla="*/ 21 w 54"/>
                <a:gd name="T11" fmla="*/ 63 h 83"/>
                <a:gd name="T12" fmla="*/ 11 w 54"/>
                <a:gd name="T13" fmla="*/ 53 h 83"/>
                <a:gd name="T14" fmla="*/ 2 w 54"/>
                <a:gd name="T15" fmla="*/ 53 h 83"/>
                <a:gd name="T16" fmla="*/ 2 w 54"/>
                <a:gd name="T17" fmla="*/ 61 h 83"/>
                <a:gd name="T18" fmla="*/ 23 w 54"/>
                <a:gd name="T19" fmla="*/ 82 h 83"/>
                <a:gd name="T20" fmla="*/ 27 w 54"/>
                <a:gd name="T21" fmla="*/ 83 h 83"/>
                <a:gd name="T22" fmla="*/ 31 w 54"/>
                <a:gd name="T23" fmla="*/ 82 h 83"/>
                <a:gd name="T24" fmla="*/ 52 w 54"/>
                <a:gd name="T25" fmla="*/ 61 h 83"/>
                <a:gd name="T26" fmla="*/ 52 w 54"/>
                <a:gd name="T27" fmla="*/ 53 h 83"/>
                <a:gd name="T28" fmla="*/ 43 w 54"/>
                <a:gd name="T29"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83">
                  <a:moveTo>
                    <a:pt x="43" y="53"/>
                  </a:moveTo>
                  <a:cubicBezTo>
                    <a:pt x="33" y="63"/>
                    <a:pt x="33" y="63"/>
                    <a:pt x="33" y="63"/>
                  </a:cubicBezTo>
                  <a:cubicBezTo>
                    <a:pt x="33" y="6"/>
                    <a:pt x="33" y="6"/>
                    <a:pt x="33" y="6"/>
                  </a:cubicBezTo>
                  <a:cubicBezTo>
                    <a:pt x="33" y="2"/>
                    <a:pt x="30" y="0"/>
                    <a:pt x="27" y="0"/>
                  </a:cubicBezTo>
                  <a:cubicBezTo>
                    <a:pt x="24" y="0"/>
                    <a:pt x="21" y="2"/>
                    <a:pt x="21" y="6"/>
                  </a:cubicBezTo>
                  <a:cubicBezTo>
                    <a:pt x="21" y="63"/>
                    <a:pt x="21" y="63"/>
                    <a:pt x="21" y="63"/>
                  </a:cubicBezTo>
                  <a:cubicBezTo>
                    <a:pt x="11" y="53"/>
                    <a:pt x="11" y="53"/>
                    <a:pt x="11" y="53"/>
                  </a:cubicBezTo>
                  <a:cubicBezTo>
                    <a:pt x="8" y="50"/>
                    <a:pt x="5" y="50"/>
                    <a:pt x="2" y="53"/>
                  </a:cubicBezTo>
                  <a:cubicBezTo>
                    <a:pt x="0" y="55"/>
                    <a:pt x="0" y="59"/>
                    <a:pt x="2" y="61"/>
                  </a:cubicBezTo>
                  <a:cubicBezTo>
                    <a:pt x="23" y="82"/>
                    <a:pt x="23" y="82"/>
                    <a:pt x="23" y="82"/>
                  </a:cubicBezTo>
                  <a:cubicBezTo>
                    <a:pt x="24" y="83"/>
                    <a:pt x="25" y="83"/>
                    <a:pt x="27" y="83"/>
                  </a:cubicBezTo>
                  <a:cubicBezTo>
                    <a:pt x="28" y="83"/>
                    <a:pt x="30" y="83"/>
                    <a:pt x="31" y="82"/>
                  </a:cubicBezTo>
                  <a:cubicBezTo>
                    <a:pt x="52" y="61"/>
                    <a:pt x="52" y="61"/>
                    <a:pt x="52" y="61"/>
                  </a:cubicBezTo>
                  <a:cubicBezTo>
                    <a:pt x="54" y="59"/>
                    <a:pt x="54" y="55"/>
                    <a:pt x="52" y="53"/>
                  </a:cubicBezTo>
                  <a:cubicBezTo>
                    <a:pt x="49" y="50"/>
                    <a:pt x="45" y="50"/>
                    <a:pt x="43" y="5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26" name="Freeform 23"/>
          <p:cNvSpPr>
            <a:spLocks noEditPoints="1"/>
          </p:cNvSpPr>
          <p:nvPr/>
        </p:nvSpPr>
        <p:spPr bwMode="auto">
          <a:xfrm>
            <a:off x="2996112" y="4915062"/>
            <a:ext cx="414813" cy="440393"/>
          </a:xfrm>
          <a:custGeom>
            <a:avLst/>
            <a:gdLst>
              <a:gd name="T0" fmla="*/ 111 w 132"/>
              <a:gd name="T1" fmla="*/ 56 h 140"/>
              <a:gd name="T2" fmla="*/ 103 w 132"/>
              <a:gd name="T3" fmla="*/ 56 h 140"/>
              <a:gd name="T4" fmla="*/ 103 w 132"/>
              <a:gd name="T5" fmla="*/ 37 h 140"/>
              <a:gd name="T6" fmla="*/ 66 w 132"/>
              <a:gd name="T7" fmla="*/ 0 h 140"/>
              <a:gd name="T8" fmla="*/ 29 w 132"/>
              <a:gd name="T9" fmla="*/ 37 h 140"/>
              <a:gd name="T10" fmla="*/ 29 w 132"/>
              <a:gd name="T11" fmla="*/ 55 h 140"/>
              <a:gd name="T12" fmla="*/ 21 w 132"/>
              <a:gd name="T13" fmla="*/ 55 h 140"/>
              <a:gd name="T14" fmla="*/ 0 w 132"/>
              <a:gd name="T15" fmla="*/ 76 h 140"/>
              <a:gd name="T16" fmla="*/ 21 w 132"/>
              <a:gd name="T17" fmla="*/ 97 h 140"/>
              <a:gd name="T18" fmla="*/ 41 w 132"/>
              <a:gd name="T19" fmla="*/ 97 h 140"/>
              <a:gd name="T20" fmla="*/ 41 w 132"/>
              <a:gd name="T21" fmla="*/ 57 h 140"/>
              <a:gd name="T22" fmla="*/ 41 w 132"/>
              <a:gd name="T23" fmla="*/ 55 h 140"/>
              <a:gd name="T24" fmla="*/ 41 w 132"/>
              <a:gd name="T25" fmla="*/ 37 h 140"/>
              <a:gd name="T26" fmla="*/ 66 w 132"/>
              <a:gd name="T27" fmla="*/ 12 h 140"/>
              <a:gd name="T28" fmla="*/ 91 w 132"/>
              <a:gd name="T29" fmla="*/ 37 h 140"/>
              <a:gd name="T30" fmla="*/ 91 w 132"/>
              <a:gd name="T31" fmla="*/ 56 h 140"/>
              <a:gd name="T32" fmla="*/ 91 w 132"/>
              <a:gd name="T33" fmla="*/ 59 h 140"/>
              <a:gd name="T34" fmla="*/ 91 w 132"/>
              <a:gd name="T35" fmla="*/ 92 h 140"/>
              <a:gd name="T36" fmla="*/ 91 w 132"/>
              <a:gd name="T37" fmla="*/ 98 h 140"/>
              <a:gd name="T38" fmla="*/ 91 w 132"/>
              <a:gd name="T39" fmla="*/ 109 h 140"/>
              <a:gd name="T40" fmla="*/ 81 w 132"/>
              <a:gd name="T41" fmla="*/ 119 h 140"/>
              <a:gd name="T42" fmla="*/ 79 w 132"/>
              <a:gd name="T43" fmla="*/ 119 h 140"/>
              <a:gd name="T44" fmla="*/ 66 w 132"/>
              <a:gd name="T45" fmla="*/ 110 h 140"/>
              <a:gd name="T46" fmla="*/ 51 w 132"/>
              <a:gd name="T47" fmla="*/ 125 h 140"/>
              <a:gd name="T48" fmla="*/ 66 w 132"/>
              <a:gd name="T49" fmla="*/ 140 h 140"/>
              <a:gd name="T50" fmla="*/ 79 w 132"/>
              <a:gd name="T51" fmla="*/ 131 h 140"/>
              <a:gd name="T52" fmla="*/ 81 w 132"/>
              <a:gd name="T53" fmla="*/ 131 h 140"/>
              <a:gd name="T54" fmla="*/ 103 w 132"/>
              <a:gd name="T55" fmla="*/ 109 h 140"/>
              <a:gd name="T56" fmla="*/ 103 w 132"/>
              <a:gd name="T57" fmla="*/ 98 h 140"/>
              <a:gd name="T58" fmla="*/ 111 w 132"/>
              <a:gd name="T59" fmla="*/ 98 h 140"/>
              <a:gd name="T60" fmla="*/ 132 w 132"/>
              <a:gd name="T61" fmla="*/ 77 h 140"/>
              <a:gd name="T62" fmla="*/ 111 w 132"/>
              <a:gd name="T63" fmla="*/ 56 h 140"/>
              <a:gd name="T64" fmla="*/ 29 w 132"/>
              <a:gd name="T65" fmla="*/ 85 h 140"/>
              <a:gd name="T66" fmla="*/ 21 w 132"/>
              <a:gd name="T67" fmla="*/ 85 h 140"/>
              <a:gd name="T68" fmla="*/ 12 w 132"/>
              <a:gd name="T69" fmla="*/ 76 h 140"/>
              <a:gd name="T70" fmla="*/ 21 w 132"/>
              <a:gd name="T71" fmla="*/ 67 h 140"/>
              <a:gd name="T72" fmla="*/ 29 w 132"/>
              <a:gd name="T73" fmla="*/ 67 h 140"/>
              <a:gd name="T74" fmla="*/ 29 w 132"/>
              <a:gd name="T75" fmla="*/ 85 h 140"/>
              <a:gd name="T76" fmla="*/ 111 w 132"/>
              <a:gd name="T77" fmla="*/ 86 h 140"/>
              <a:gd name="T78" fmla="*/ 103 w 132"/>
              <a:gd name="T79" fmla="*/ 86 h 140"/>
              <a:gd name="T80" fmla="*/ 103 w 132"/>
              <a:gd name="T81" fmla="*/ 68 h 140"/>
              <a:gd name="T82" fmla="*/ 111 w 132"/>
              <a:gd name="T83" fmla="*/ 68 h 140"/>
              <a:gd name="T84" fmla="*/ 120 w 132"/>
              <a:gd name="T85" fmla="*/ 77 h 140"/>
              <a:gd name="T86" fmla="*/ 111 w 132"/>
              <a:gd name="T87" fmla="*/ 8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2" h="140">
                <a:moveTo>
                  <a:pt x="111" y="56"/>
                </a:moveTo>
                <a:cubicBezTo>
                  <a:pt x="103" y="56"/>
                  <a:pt x="103" y="56"/>
                  <a:pt x="103" y="56"/>
                </a:cubicBezTo>
                <a:cubicBezTo>
                  <a:pt x="103" y="37"/>
                  <a:pt x="103" y="37"/>
                  <a:pt x="103" y="37"/>
                </a:cubicBezTo>
                <a:cubicBezTo>
                  <a:pt x="103" y="16"/>
                  <a:pt x="86" y="0"/>
                  <a:pt x="66" y="0"/>
                </a:cubicBezTo>
                <a:cubicBezTo>
                  <a:pt x="46" y="0"/>
                  <a:pt x="29" y="16"/>
                  <a:pt x="29" y="37"/>
                </a:cubicBezTo>
                <a:cubicBezTo>
                  <a:pt x="29" y="55"/>
                  <a:pt x="29" y="55"/>
                  <a:pt x="29" y="55"/>
                </a:cubicBezTo>
                <a:cubicBezTo>
                  <a:pt x="21" y="55"/>
                  <a:pt x="21" y="55"/>
                  <a:pt x="21" y="55"/>
                </a:cubicBezTo>
                <a:cubicBezTo>
                  <a:pt x="9" y="55"/>
                  <a:pt x="0" y="65"/>
                  <a:pt x="0" y="76"/>
                </a:cubicBezTo>
                <a:cubicBezTo>
                  <a:pt x="0" y="88"/>
                  <a:pt x="9" y="97"/>
                  <a:pt x="21" y="97"/>
                </a:cubicBezTo>
                <a:cubicBezTo>
                  <a:pt x="41" y="97"/>
                  <a:pt x="41" y="97"/>
                  <a:pt x="41" y="97"/>
                </a:cubicBezTo>
                <a:cubicBezTo>
                  <a:pt x="41" y="57"/>
                  <a:pt x="41" y="57"/>
                  <a:pt x="41" y="57"/>
                </a:cubicBezTo>
                <a:cubicBezTo>
                  <a:pt x="41" y="55"/>
                  <a:pt x="41" y="55"/>
                  <a:pt x="41" y="55"/>
                </a:cubicBezTo>
                <a:cubicBezTo>
                  <a:pt x="41" y="37"/>
                  <a:pt x="41" y="37"/>
                  <a:pt x="41" y="37"/>
                </a:cubicBezTo>
                <a:cubicBezTo>
                  <a:pt x="41" y="23"/>
                  <a:pt x="52" y="12"/>
                  <a:pt x="66" y="12"/>
                </a:cubicBezTo>
                <a:cubicBezTo>
                  <a:pt x="80" y="12"/>
                  <a:pt x="91" y="23"/>
                  <a:pt x="91" y="37"/>
                </a:cubicBezTo>
                <a:cubicBezTo>
                  <a:pt x="91" y="56"/>
                  <a:pt x="91" y="56"/>
                  <a:pt x="91" y="56"/>
                </a:cubicBezTo>
                <a:cubicBezTo>
                  <a:pt x="91" y="59"/>
                  <a:pt x="91" y="59"/>
                  <a:pt x="91" y="59"/>
                </a:cubicBezTo>
                <a:cubicBezTo>
                  <a:pt x="91" y="92"/>
                  <a:pt x="91" y="92"/>
                  <a:pt x="91" y="92"/>
                </a:cubicBezTo>
                <a:cubicBezTo>
                  <a:pt x="91" y="98"/>
                  <a:pt x="91" y="98"/>
                  <a:pt x="91" y="98"/>
                </a:cubicBezTo>
                <a:cubicBezTo>
                  <a:pt x="91" y="109"/>
                  <a:pt x="91" y="109"/>
                  <a:pt x="91" y="109"/>
                </a:cubicBezTo>
                <a:cubicBezTo>
                  <a:pt x="91" y="114"/>
                  <a:pt x="86" y="119"/>
                  <a:pt x="81" y="119"/>
                </a:cubicBezTo>
                <a:cubicBezTo>
                  <a:pt x="79" y="119"/>
                  <a:pt x="79" y="119"/>
                  <a:pt x="79" y="119"/>
                </a:cubicBezTo>
                <a:cubicBezTo>
                  <a:pt x="77" y="114"/>
                  <a:pt x="72" y="110"/>
                  <a:pt x="66" y="110"/>
                </a:cubicBezTo>
                <a:cubicBezTo>
                  <a:pt x="58" y="110"/>
                  <a:pt x="51" y="117"/>
                  <a:pt x="51" y="125"/>
                </a:cubicBezTo>
                <a:cubicBezTo>
                  <a:pt x="51" y="133"/>
                  <a:pt x="58" y="140"/>
                  <a:pt x="66" y="140"/>
                </a:cubicBezTo>
                <a:cubicBezTo>
                  <a:pt x="72" y="140"/>
                  <a:pt x="77" y="136"/>
                  <a:pt x="79" y="131"/>
                </a:cubicBezTo>
                <a:cubicBezTo>
                  <a:pt x="81" y="131"/>
                  <a:pt x="81" y="131"/>
                  <a:pt x="81" y="131"/>
                </a:cubicBezTo>
                <a:cubicBezTo>
                  <a:pt x="93" y="131"/>
                  <a:pt x="103" y="121"/>
                  <a:pt x="103" y="109"/>
                </a:cubicBezTo>
                <a:cubicBezTo>
                  <a:pt x="103" y="98"/>
                  <a:pt x="103" y="98"/>
                  <a:pt x="103" y="98"/>
                </a:cubicBezTo>
                <a:cubicBezTo>
                  <a:pt x="111" y="98"/>
                  <a:pt x="111" y="98"/>
                  <a:pt x="111" y="98"/>
                </a:cubicBezTo>
                <a:cubicBezTo>
                  <a:pt x="123" y="98"/>
                  <a:pt x="132" y="89"/>
                  <a:pt x="132" y="77"/>
                </a:cubicBezTo>
                <a:cubicBezTo>
                  <a:pt x="132" y="66"/>
                  <a:pt x="123" y="56"/>
                  <a:pt x="111" y="56"/>
                </a:cubicBezTo>
                <a:close/>
                <a:moveTo>
                  <a:pt x="29" y="85"/>
                </a:moveTo>
                <a:cubicBezTo>
                  <a:pt x="21" y="85"/>
                  <a:pt x="21" y="85"/>
                  <a:pt x="21" y="85"/>
                </a:cubicBezTo>
                <a:cubicBezTo>
                  <a:pt x="16" y="85"/>
                  <a:pt x="12" y="81"/>
                  <a:pt x="12" y="76"/>
                </a:cubicBezTo>
                <a:cubicBezTo>
                  <a:pt x="12" y="71"/>
                  <a:pt x="16" y="67"/>
                  <a:pt x="21" y="67"/>
                </a:cubicBezTo>
                <a:cubicBezTo>
                  <a:pt x="29" y="67"/>
                  <a:pt x="29" y="67"/>
                  <a:pt x="29" y="67"/>
                </a:cubicBezTo>
                <a:lnTo>
                  <a:pt x="29" y="85"/>
                </a:lnTo>
                <a:close/>
                <a:moveTo>
                  <a:pt x="111" y="86"/>
                </a:moveTo>
                <a:cubicBezTo>
                  <a:pt x="103" y="86"/>
                  <a:pt x="103" y="86"/>
                  <a:pt x="103" y="86"/>
                </a:cubicBezTo>
                <a:cubicBezTo>
                  <a:pt x="103" y="68"/>
                  <a:pt x="103" y="68"/>
                  <a:pt x="103" y="68"/>
                </a:cubicBezTo>
                <a:cubicBezTo>
                  <a:pt x="111" y="68"/>
                  <a:pt x="111" y="68"/>
                  <a:pt x="111" y="68"/>
                </a:cubicBezTo>
                <a:cubicBezTo>
                  <a:pt x="116" y="68"/>
                  <a:pt x="120" y="72"/>
                  <a:pt x="120" y="77"/>
                </a:cubicBezTo>
                <a:cubicBezTo>
                  <a:pt x="120" y="82"/>
                  <a:pt x="116" y="86"/>
                  <a:pt x="111" y="8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27" name="Group 24"/>
          <p:cNvGrpSpPr/>
          <p:nvPr/>
        </p:nvGrpSpPr>
        <p:grpSpPr bwMode="auto">
          <a:xfrm>
            <a:off x="4306158" y="3617173"/>
            <a:ext cx="410580" cy="351467"/>
            <a:chOff x="0" y="0"/>
            <a:chExt cx="280" cy="240"/>
          </a:xfrm>
        </p:grpSpPr>
        <p:sp>
          <p:nvSpPr>
            <p:cNvPr id="28" name="Freeform 25"/>
            <p:cNvSpPr>
              <a:spLocks noEditPoints="1"/>
            </p:cNvSpPr>
            <p:nvPr/>
          </p:nvSpPr>
          <p:spPr bwMode="auto">
            <a:xfrm>
              <a:off x="0" y="0"/>
              <a:ext cx="280" cy="240"/>
            </a:xfrm>
            <a:custGeom>
              <a:avLst/>
              <a:gdLst>
                <a:gd name="T0" fmla="*/ 122 w 140"/>
                <a:gd name="T1" fmla="*/ 20 h 120"/>
                <a:gd name="T2" fmla="*/ 100 w 140"/>
                <a:gd name="T3" fmla="*/ 20 h 120"/>
                <a:gd name="T4" fmla="*/ 100 w 140"/>
                <a:gd name="T5" fmla="*/ 18 h 120"/>
                <a:gd name="T6" fmla="*/ 100 w 140"/>
                <a:gd name="T7" fmla="*/ 15 h 120"/>
                <a:gd name="T8" fmla="*/ 85 w 140"/>
                <a:gd name="T9" fmla="*/ 0 h 120"/>
                <a:gd name="T10" fmla="*/ 70 w 140"/>
                <a:gd name="T11" fmla="*/ 0 h 120"/>
                <a:gd name="T12" fmla="*/ 56 w 140"/>
                <a:gd name="T13" fmla="*/ 15 h 120"/>
                <a:gd name="T14" fmla="*/ 56 w 140"/>
                <a:gd name="T15" fmla="*/ 20 h 120"/>
                <a:gd name="T16" fmla="*/ 18 w 140"/>
                <a:gd name="T17" fmla="*/ 20 h 120"/>
                <a:gd name="T18" fmla="*/ 0 w 140"/>
                <a:gd name="T19" fmla="*/ 38 h 120"/>
                <a:gd name="T20" fmla="*/ 0 w 140"/>
                <a:gd name="T21" fmla="*/ 101 h 120"/>
                <a:gd name="T22" fmla="*/ 18 w 140"/>
                <a:gd name="T23" fmla="*/ 120 h 120"/>
                <a:gd name="T24" fmla="*/ 122 w 140"/>
                <a:gd name="T25" fmla="*/ 120 h 120"/>
                <a:gd name="T26" fmla="*/ 140 w 140"/>
                <a:gd name="T27" fmla="*/ 101 h 120"/>
                <a:gd name="T28" fmla="*/ 140 w 140"/>
                <a:gd name="T29" fmla="*/ 38 h 120"/>
                <a:gd name="T30" fmla="*/ 122 w 140"/>
                <a:gd name="T31" fmla="*/ 20 h 120"/>
                <a:gd name="T32" fmla="*/ 12 w 140"/>
                <a:gd name="T33" fmla="*/ 101 h 120"/>
                <a:gd name="T34" fmla="*/ 12 w 140"/>
                <a:gd name="T35" fmla="*/ 38 h 120"/>
                <a:gd name="T36" fmla="*/ 18 w 140"/>
                <a:gd name="T37" fmla="*/ 32 h 120"/>
                <a:gd name="T38" fmla="*/ 33 w 140"/>
                <a:gd name="T39" fmla="*/ 32 h 120"/>
                <a:gd name="T40" fmla="*/ 33 w 140"/>
                <a:gd name="T41" fmla="*/ 108 h 120"/>
                <a:gd name="T42" fmla="*/ 18 w 140"/>
                <a:gd name="T43" fmla="*/ 108 h 120"/>
                <a:gd name="T44" fmla="*/ 12 w 140"/>
                <a:gd name="T45" fmla="*/ 101 h 120"/>
                <a:gd name="T46" fmla="*/ 128 w 140"/>
                <a:gd name="T47" fmla="*/ 101 h 120"/>
                <a:gd name="T48" fmla="*/ 122 w 140"/>
                <a:gd name="T49" fmla="*/ 108 h 120"/>
                <a:gd name="T50" fmla="*/ 45 w 140"/>
                <a:gd name="T51" fmla="*/ 108 h 120"/>
                <a:gd name="T52" fmla="*/ 45 w 140"/>
                <a:gd name="T53" fmla="*/ 32 h 120"/>
                <a:gd name="T54" fmla="*/ 56 w 140"/>
                <a:gd name="T55" fmla="*/ 32 h 120"/>
                <a:gd name="T56" fmla="*/ 99 w 140"/>
                <a:gd name="T57" fmla="*/ 32 h 120"/>
                <a:gd name="T58" fmla="*/ 122 w 140"/>
                <a:gd name="T59" fmla="*/ 32 h 120"/>
                <a:gd name="T60" fmla="*/ 128 w 140"/>
                <a:gd name="T61" fmla="*/ 38 h 120"/>
                <a:gd name="T62" fmla="*/ 128 w 140"/>
                <a:gd name="T63" fmla="*/ 10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20">
                  <a:moveTo>
                    <a:pt x="122" y="20"/>
                  </a:moveTo>
                  <a:cubicBezTo>
                    <a:pt x="100" y="20"/>
                    <a:pt x="100" y="20"/>
                    <a:pt x="100" y="20"/>
                  </a:cubicBezTo>
                  <a:cubicBezTo>
                    <a:pt x="100" y="18"/>
                    <a:pt x="100" y="18"/>
                    <a:pt x="100" y="18"/>
                  </a:cubicBezTo>
                  <a:cubicBezTo>
                    <a:pt x="100" y="15"/>
                    <a:pt x="100" y="15"/>
                    <a:pt x="100" y="15"/>
                  </a:cubicBezTo>
                  <a:cubicBezTo>
                    <a:pt x="100" y="6"/>
                    <a:pt x="93" y="0"/>
                    <a:pt x="85" y="0"/>
                  </a:cubicBezTo>
                  <a:cubicBezTo>
                    <a:pt x="70" y="0"/>
                    <a:pt x="70" y="0"/>
                    <a:pt x="70" y="0"/>
                  </a:cubicBezTo>
                  <a:cubicBezTo>
                    <a:pt x="62" y="0"/>
                    <a:pt x="56" y="6"/>
                    <a:pt x="56" y="15"/>
                  </a:cubicBezTo>
                  <a:cubicBezTo>
                    <a:pt x="56" y="20"/>
                    <a:pt x="56" y="20"/>
                    <a:pt x="56" y="20"/>
                  </a:cubicBezTo>
                  <a:cubicBezTo>
                    <a:pt x="18" y="20"/>
                    <a:pt x="18" y="20"/>
                    <a:pt x="18" y="20"/>
                  </a:cubicBezTo>
                  <a:cubicBezTo>
                    <a:pt x="8" y="20"/>
                    <a:pt x="0" y="28"/>
                    <a:pt x="0" y="38"/>
                  </a:cubicBezTo>
                  <a:cubicBezTo>
                    <a:pt x="0" y="101"/>
                    <a:pt x="0" y="101"/>
                    <a:pt x="0" y="101"/>
                  </a:cubicBezTo>
                  <a:cubicBezTo>
                    <a:pt x="0" y="112"/>
                    <a:pt x="8" y="120"/>
                    <a:pt x="18" y="120"/>
                  </a:cubicBezTo>
                  <a:cubicBezTo>
                    <a:pt x="122" y="120"/>
                    <a:pt x="122" y="120"/>
                    <a:pt x="122" y="120"/>
                  </a:cubicBezTo>
                  <a:cubicBezTo>
                    <a:pt x="132" y="120"/>
                    <a:pt x="140" y="111"/>
                    <a:pt x="140" y="101"/>
                  </a:cubicBezTo>
                  <a:cubicBezTo>
                    <a:pt x="140" y="38"/>
                    <a:pt x="140" y="38"/>
                    <a:pt x="140" y="38"/>
                  </a:cubicBezTo>
                  <a:cubicBezTo>
                    <a:pt x="140" y="28"/>
                    <a:pt x="132" y="20"/>
                    <a:pt x="122" y="20"/>
                  </a:cubicBezTo>
                  <a:close/>
                  <a:moveTo>
                    <a:pt x="12" y="101"/>
                  </a:moveTo>
                  <a:cubicBezTo>
                    <a:pt x="12" y="38"/>
                    <a:pt x="12" y="38"/>
                    <a:pt x="12" y="38"/>
                  </a:cubicBezTo>
                  <a:cubicBezTo>
                    <a:pt x="12" y="34"/>
                    <a:pt x="15" y="32"/>
                    <a:pt x="18" y="32"/>
                  </a:cubicBezTo>
                  <a:cubicBezTo>
                    <a:pt x="33" y="32"/>
                    <a:pt x="33" y="32"/>
                    <a:pt x="33" y="32"/>
                  </a:cubicBezTo>
                  <a:cubicBezTo>
                    <a:pt x="33" y="108"/>
                    <a:pt x="33" y="108"/>
                    <a:pt x="33" y="108"/>
                  </a:cubicBezTo>
                  <a:cubicBezTo>
                    <a:pt x="18" y="108"/>
                    <a:pt x="18" y="108"/>
                    <a:pt x="18" y="108"/>
                  </a:cubicBezTo>
                  <a:cubicBezTo>
                    <a:pt x="14" y="108"/>
                    <a:pt x="12" y="105"/>
                    <a:pt x="12" y="101"/>
                  </a:cubicBezTo>
                  <a:close/>
                  <a:moveTo>
                    <a:pt x="128" y="101"/>
                  </a:moveTo>
                  <a:cubicBezTo>
                    <a:pt x="128" y="105"/>
                    <a:pt x="125" y="108"/>
                    <a:pt x="122" y="108"/>
                  </a:cubicBezTo>
                  <a:cubicBezTo>
                    <a:pt x="45" y="108"/>
                    <a:pt x="45" y="108"/>
                    <a:pt x="45" y="108"/>
                  </a:cubicBezTo>
                  <a:cubicBezTo>
                    <a:pt x="45" y="32"/>
                    <a:pt x="45" y="32"/>
                    <a:pt x="45" y="32"/>
                  </a:cubicBezTo>
                  <a:cubicBezTo>
                    <a:pt x="56" y="32"/>
                    <a:pt x="56" y="32"/>
                    <a:pt x="56" y="32"/>
                  </a:cubicBezTo>
                  <a:cubicBezTo>
                    <a:pt x="99" y="32"/>
                    <a:pt x="99" y="32"/>
                    <a:pt x="99" y="32"/>
                  </a:cubicBezTo>
                  <a:cubicBezTo>
                    <a:pt x="122" y="32"/>
                    <a:pt x="122" y="32"/>
                    <a:pt x="122" y="32"/>
                  </a:cubicBezTo>
                  <a:cubicBezTo>
                    <a:pt x="125" y="32"/>
                    <a:pt x="128" y="34"/>
                    <a:pt x="128" y="38"/>
                  </a:cubicBezTo>
                  <a:lnTo>
                    <a:pt x="128" y="10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26"/>
            <p:cNvSpPr>
              <a:spLocks noEditPoints="1"/>
            </p:cNvSpPr>
            <p:nvPr/>
          </p:nvSpPr>
          <p:spPr bwMode="auto">
            <a:xfrm>
              <a:off x="112" y="100"/>
              <a:ext cx="88" cy="88"/>
            </a:xfrm>
            <a:custGeom>
              <a:avLst/>
              <a:gdLst>
                <a:gd name="T0" fmla="*/ 22 w 44"/>
                <a:gd name="T1" fmla="*/ 0 h 44"/>
                <a:gd name="T2" fmla="*/ 0 w 44"/>
                <a:gd name="T3" fmla="*/ 22 h 44"/>
                <a:gd name="T4" fmla="*/ 22 w 44"/>
                <a:gd name="T5" fmla="*/ 44 h 44"/>
                <a:gd name="T6" fmla="*/ 44 w 44"/>
                <a:gd name="T7" fmla="*/ 22 h 44"/>
                <a:gd name="T8" fmla="*/ 22 w 44"/>
                <a:gd name="T9" fmla="*/ 0 h 44"/>
                <a:gd name="T10" fmla="*/ 22 w 44"/>
                <a:gd name="T11" fmla="*/ 32 h 44"/>
                <a:gd name="T12" fmla="*/ 12 w 44"/>
                <a:gd name="T13" fmla="*/ 22 h 44"/>
                <a:gd name="T14" fmla="*/ 22 w 44"/>
                <a:gd name="T15" fmla="*/ 12 h 44"/>
                <a:gd name="T16" fmla="*/ 32 w 44"/>
                <a:gd name="T17" fmla="*/ 22 h 44"/>
                <a:gd name="T18" fmla="*/ 22 w 44"/>
                <a:gd name="T1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0"/>
                  </a:moveTo>
                  <a:cubicBezTo>
                    <a:pt x="10" y="0"/>
                    <a:pt x="0" y="10"/>
                    <a:pt x="0" y="22"/>
                  </a:cubicBezTo>
                  <a:cubicBezTo>
                    <a:pt x="0" y="34"/>
                    <a:pt x="10" y="44"/>
                    <a:pt x="22" y="44"/>
                  </a:cubicBezTo>
                  <a:cubicBezTo>
                    <a:pt x="34" y="44"/>
                    <a:pt x="44" y="34"/>
                    <a:pt x="44" y="22"/>
                  </a:cubicBezTo>
                  <a:cubicBezTo>
                    <a:pt x="44" y="10"/>
                    <a:pt x="34" y="0"/>
                    <a:pt x="22" y="0"/>
                  </a:cubicBezTo>
                  <a:close/>
                  <a:moveTo>
                    <a:pt x="22" y="32"/>
                  </a:moveTo>
                  <a:cubicBezTo>
                    <a:pt x="16" y="32"/>
                    <a:pt x="12" y="27"/>
                    <a:pt x="12" y="22"/>
                  </a:cubicBezTo>
                  <a:cubicBezTo>
                    <a:pt x="12" y="16"/>
                    <a:pt x="16" y="12"/>
                    <a:pt x="22" y="12"/>
                  </a:cubicBezTo>
                  <a:cubicBezTo>
                    <a:pt x="27" y="12"/>
                    <a:pt x="32" y="16"/>
                    <a:pt x="32" y="22"/>
                  </a:cubicBezTo>
                  <a:cubicBezTo>
                    <a:pt x="32" y="27"/>
                    <a:pt x="27" y="32"/>
                    <a:pt x="22" y="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0" name="Freeform 27"/>
          <p:cNvSpPr>
            <a:spLocks noEditPoints="1"/>
          </p:cNvSpPr>
          <p:nvPr/>
        </p:nvSpPr>
        <p:spPr bwMode="auto">
          <a:xfrm>
            <a:off x="3049022" y="3670106"/>
            <a:ext cx="308993" cy="287949"/>
          </a:xfrm>
          <a:custGeom>
            <a:avLst/>
            <a:gdLst>
              <a:gd name="T0" fmla="*/ 138 w 142"/>
              <a:gd name="T1" fmla="*/ 47 h 133"/>
              <a:gd name="T2" fmla="*/ 114 w 142"/>
              <a:gd name="T3" fmla="*/ 30 h 133"/>
              <a:gd name="T4" fmla="*/ 114 w 142"/>
              <a:gd name="T5" fmla="*/ 12 h 133"/>
              <a:gd name="T6" fmla="*/ 108 w 142"/>
              <a:gd name="T7" fmla="*/ 6 h 133"/>
              <a:gd name="T8" fmla="*/ 104 w 142"/>
              <a:gd name="T9" fmla="*/ 6 h 133"/>
              <a:gd name="T10" fmla="*/ 98 w 142"/>
              <a:gd name="T11" fmla="*/ 12 h 133"/>
              <a:gd name="T12" fmla="*/ 98 w 142"/>
              <a:gd name="T13" fmla="*/ 18 h 133"/>
              <a:gd name="T14" fmla="*/ 74 w 142"/>
              <a:gd name="T15" fmla="*/ 2 h 133"/>
              <a:gd name="T16" fmla="*/ 68 w 142"/>
              <a:gd name="T17" fmla="*/ 2 h 133"/>
              <a:gd name="T18" fmla="*/ 4 w 142"/>
              <a:gd name="T19" fmla="*/ 47 h 133"/>
              <a:gd name="T20" fmla="*/ 2 w 142"/>
              <a:gd name="T21" fmla="*/ 56 h 133"/>
              <a:gd name="T22" fmla="*/ 10 w 142"/>
              <a:gd name="T23" fmla="*/ 57 h 133"/>
              <a:gd name="T24" fmla="*/ 17 w 142"/>
              <a:gd name="T25" fmla="*/ 52 h 133"/>
              <a:gd name="T26" fmla="*/ 17 w 142"/>
              <a:gd name="T27" fmla="*/ 123 h 133"/>
              <a:gd name="T28" fmla="*/ 27 w 142"/>
              <a:gd name="T29" fmla="*/ 133 h 133"/>
              <a:gd name="T30" fmla="*/ 115 w 142"/>
              <a:gd name="T31" fmla="*/ 133 h 133"/>
              <a:gd name="T32" fmla="*/ 125 w 142"/>
              <a:gd name="T33" fmla="*/ 123 h 133"/>
              <a:gd name="T34" fmla="*/ 125 w 142"/>
              <a:gd name="T35" fmla="*/ 52 h 133"/>
              <a:gd name="T36" fmla="*/ 132 w 142"/>
              <a:gd name="T37" fmla="*/ 57 h 133"/>
              <a:gd name="T38" fmla="*/ 135 w 142"/>
              <a:gd name="T39" fmla="*/ 58 h 133"/>
              <a:gd name="T40" fmla="*/ 140 w 142"/>
              <a:gd name="T41" fmla="*/ 56 h 133"/>
              <a:gd name="T42" fmla="*/ 138 w 142"/>
              <a:gd name="T43" fmla="*/ 47 h 133"/>
              <a:gd name="T44" fmla="*/ 83 w 142"/>
              <a:gd name="T45" fmla="*/ 121 h 133"/>
              <a:gd name="T46" fmla="*/ 59 w 142"/>
              <a:gd name="T47" fmla="*/ 121 h 133"/>
              <a:gd name="T48" fmla="*/ 59 w 142"/>
              <a:gd name="T49" fmla="*/ 84 h 133"/>
              <a:gd name="T50" fmla="*/ 83 w 142"/>
              <a:gd name="T51" fmla="*/ 84 h 133"/>
              <a:gd name="T52" fmla="*/ 83 w 142"/>
              <a:gd name="T53" fmla="*/ 121 h 133"/>
              <a:gd name="T54" fmla="*/ 113 w 142"/>
              <a:gd name="T55" fmla="*/ 121 h 133"/>
              <a:gd name="T56" fmla="*/ 95 w 142"/>
              <a:gd name="T57" fmla="*/ 121 h 133"/>
              <a:gd name="T58" fmla="*/ 95 w 142"/>
              <a:gd name="T59" fmla="*/ 82 h 133"/>
              <a:gd name="T60" fmla="*/ 85 w 142"/>
              <a:gd name="T61" fmla="*/ 72 h 133"/>
              <a:gd name="T62" fmla="*/ 57 w 142"/>
              <a:gd name="T63" fmla="*/ 72 h 133"/>
              <a:gd name="T64" fmla="*/ 47 w 142"/>
              <a:gd name="T65" fmla="*/ 82 h 133"/>
              <a:gd name="T66" fmla="*/ 47 w 142"/>
              <a:gd name="T67" fmla="*/ 121 h 133"/>
              <a:gd name="T68" fmla="*/ 29 w 142"/>
              <a:gd name="T69" fmla="*/ 121 h 133"/>
              <a:gd name="T70" fmla="*/ 29 w 142"/>
              <a:gd name="T71" fmla="*/ 44 h 133"/>
              <a:gd name="T72" fmla="*/ 71 w 142"/>
              <a:gd name="T73" fmla="*/ 14 h 133"/>
              <a:gd name="T74" fmla="*/ 113 w 142"/>
              <a:gd name="T75" fmla="*/ 44 h 133"/>
              <a:gd name="T76" fmla="*/ 113 w 142"/>
              <a:gd name="T7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33">
                <a:moveTo>
                  <a:pt x="138" y="47"/>
                </a:moveTo>
                <a:cubicBezTo>
                  <a:pt x="114" y="30"/>
                  <a:pt x="114" y="30"/>
                  <a:pt x="114" y="30"/>
                </a:cubicBezTo>
                <a:cubicBezTo>
                  <a:pt x="114" y="12"/>
                  <a:pt x="114" y="12"/>
                  <a:pt x="114" y="12"/>
                </a:cubicBezTo>
                <a:cubicBezTo>
                  <a:pt x="114" y="9"/>
                  <a:pt x="111" y="6"/>
                  <a:pt x="108" y="6"/>
                </a:cubicBezTo>
                <a:cubicBezTo>
                  <a:pt x="104" y="6"/>
                  <a:pt x="104" y="6"/>
                  <a:pt x="104" y="6"/>
                </a:cubicBezTo>
                <a:cubicBezTo>
                  <a:pt x="100" y="6"/>
                  <a:pt x="98" y="9"/>
                  <a:pt x="98" y="12"/>
                </a:cubicBezTo>
                <a:cubicBezTo>
                  <a:pt x="98" y="18"/>
                  <a:pt x="98" y="18"/>
                  <a:pt x="98" y="18"/>
                </a:cubicBezTo>
                <a:cubicBezTo>
                  <a:pt x="74" y="2"/>
                  <a:pt x="74" y="2"/>
                  <a:pt x="74" y="2"/>
                </a:cubicBezTo>
                <a:cubicBezTo>
                  <a:pt x="72" y="0"/>
                  <a:pt x="70" y="0"/>
                  <a:pt x="68" y="2"/>
                </a:cubicBezTo>
                <a:cubicBezTo>
                  <a:pt x="4" y="47"/>
                  <a:pt x="4" y="47"/>
                  <a:pt x="4" y="47"/>
                </a:cubicBezTo>
                <a:cubicBezTo>
                  <a:pt x="1" y="49"/>
                  <a:pt x="0" y="53"/>
                  <a:pt x="2" y="56"/>
                </a:cubicBezTo>
                <a:cubicBezTo>
                  <a:pt x="4" y="58"/>
                  <a:pt x="8" y="59"/>
                  <a:pt x="10" y="57"/>
                </a:cubicBezTo>
                <a:cubicBezTo>
                  <a:pt x="17" y="52"/>
                  <a:pt x="17" y="52"/>
                  <a:pt x="17" y="52"/>
                </a:cubicBezTo>
                <a:cubicBezTo>
                  <a:pt x="17" y="123"/>
                  <a:pt x="17" y="123"/>
                  <a:pt x="17" y="123"/>
                </a:cubicBezTo>
                <a:cubicBezTo>
                  <a:pt x="17" y="129"/>
                  <a:pt x="21" y="133"/>
                  <a:pt x="27" y="133"/>
                </a:cubicBezTo>
                <a:cubicBezTo>
                  <a:pt x="115" y="133"/>
                  <a:pt x="115" y="133"/>
                  <a:pt x="115" y="133"/>
                </a:cubicBezTo>
                <a:cubicBezTo>
                  <a:pt x="121" y="133"/>
                  <a:pt x="125" y="129"/>
                  <a:pt x="125" y="123"/>
                </a:cubicBezTo>
                <a:cubicBezTo>
                  <a:pt x="125" y="52"/>
                  <a:pt x="125" y="52"/>
                  <a:pt x="125" y="52"/>
                </a:cubicBezTo>
                <a:cubicBezTo>
                  <a:pt x="132" y="57"/>
                  <a:pt x="132" y="57"/>
                  <a:pt x="132" y="57"/>
                </a:cubicBezTo>
                <a:cubicBezTo>
                  <a:pt x="133" y="58"/>
                  <a:pt x="134" y="58"/>
                  <a:pt x="135" y="58"/>
                </a:cubicBezTo>
                <a:cubicBezTo>
                  <a:pt x="137" y="58"/>
                  <a:pt x="139" y="57"/>
                  <a:pt x="140" y="56"/>
                </a:cubicBezTo>
                <a:cubicBezTo>
                  <a:pt x="142" y="53"/>
                  <a:pt x="141" y="49"/>
                  <a:pt x="138" y="47"/>
                </a:cubicBezTo>
                <a:close/>
                <a:moveTo>
                  <a:pt x="83" y="121"/>
                </a:moveTo>
                <a:cubicBezTo>
                  <a:pt x="59" y="121"/>
                  <a:pt x="59" y="121"/>
                  <a:pt x="59" y="121"/>
                </a:cubicBezTo>
                <a:cubicBezTo>
                  <a:pt x="59" y="84"/>
                  <a:pt x="59" y="84"/>
                  <a:pt x="59" y="84"/>
                </a:cubicBezTo>
                <a:cubicBezTo>
                  <a:pt x="83" y="84"/>
                  <a:pt x="83" y="84"/>
                  <a:pt x="83" y="84"/>
                </a:cubicBezTo>
                <a:lnTo>
                  <a:pt x="83" y="121"/>
                </a:lnTo>
                <a:close/>
                <a:moveTo>
                  <a:pt x="113" y="121"/>
                </a:moveTo>
                <a:cubicBezTo>
                  <a:pt x="95" y="121"/>
                  <a:pt x="95" y="121"/>
                  <a:pt x="95" y="121"/>
                </a:cubicBezTo>
                <a:cubicBezTo>
                  <a:pt x="95" y="82"/>
                  <a:pt x="95" y="82"/>
                  <a:pt x="95" y="82"/>
                </a:cubicBezTo>
                <a:cubicBezTo>
                  <a:pt x="95" y="76"/>
                  <a:pt x="90" y="72"/>
                  <a:pt x="85" y="72"/>
                </a:cubicBezTo>
                <a:cubicBezTo>
                  <a:pt x="57" y="72"/>
                  <a:pt x="57" y="72"/>
                  <a:pt x="57" y="72"/>
                </a:cubicBezTo>
                <a:cubicBezTo>
                  <a:pt x="52" y="72"/>
                  <a:pt x="47" y="76"/>
                  <a:pt x="47" y="82"/>
                </a:cubicBezTo>
                <a:cubicBezTo>
                  <a:pt x="47" y="121"/>
                  <a:pt x="47" y="121"/>
                  <a:pt x="47" y="121"/>
                </a:cubicBezTo>
                <a:cubicBezTo>
                  <a:pt x="29" y="121"/>
                  <a:pt x="29" y="121"/>
                  <a:pt x="29" y="121"/>
                </a:cubicBezTo>
                <a:cubicBezTo>
                  <a:pt x="29" y="44"/>
                  <a:pt x="29" y="44"/>
                  <a:pt x="29" y="44"/>
                </a:cubicBezTo>
                <a:cubicBezTo>
                  <a:pt x="71" y="14"/>
                  <a:pt x="71" y="14"/>
                  <a:pt x="71" y="14"/>
                </a:cubicBezTo>
                <a:cubicBezTo>
                  <a:pt x="113" y="44"/>
                  <a:pt x="113" y="44"/>
                  <a:pt x="113" y="44"/>
                </a:cubicBezTo>
                <a:lnTo>
                  <a:pt x="113" y="121"/>
                </a:lnTo>
                <a:close/>
              </a:path>
            </a:pathLst>
          </a:custGeom>
          <a:solidFill>
            <a:schemeClr val="bg1"/>
          </a:solidFill>
          <a:ln>
            <a:noFill/>
          </a:ln>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1" name="TextBox 3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36" name="TextBox 35"/>
          <p:cNvSpPr txBox="1"/>
          <p:nvPr/>
        </p:nvSpPr>
        <p:spPr>
          <a:xfrm>
            <a:off x="6455246" y="1943831"/>
            <a:ext cx="2323467" cy="539986"/>
          </a:xfrm>
          <a:prstGeom prst="rect">
            <a:avLst/>
          </a:prstGeom>
          <a:noFill/>
        </p:spPr>
        <p:txBody>
          <a:bodyPr wrap="none" lIns="121798" tIns="60899" rIns="121798" bIns="60899" rtlCol="0">
            <a:spAutoFit/>
          </a:bodyPr>
          <a:lstStyle/>
          <a:p>
            <a:r>
              <a:rPr lang="zh-CN" altLang="en-US" sz="2700" b="1" dirty="0">
                <a:solidFill>
                  <a:schemeClr val="accent6"/>
                </a:solidFill>
                <a:latin typeface="微软雅黑" panose="020B0503020204020204" pitchFamily="34" charset="-122"/>
                <a:ea typeface="微软雅黑" panose="020B0503020204020204" pitchFamily="34" charset="-122"/>
              </a:rPr>
              <a:t>诚信铸就品质</a:t>
            </a:r>
          </a:p>
        </p:txBody>
      </p:sp>
      <p:sp>
        <p:nvSpPr>
          <p:cNvPr id="37" name="TextBox 36"/>
          <p:cNvSpPr txBox="1"/>
          <p:nvPr/>
        </p:nvSpPr>
        <p:spPr>
          <a:xfrm>
            <a:off x="8111504" y="2597938"/>
            <a:ext cx="2323467" cy="539986"/>
          </a:xfrm>
          <a:prstGeom prst="rect">
            <a:avLst/>
          </a:prstGeom>
          <a:noFill/>
        </p:spPr>
        <p:txBody>
          <a:bodyPr wrap="none" lIns="121798" tIns="60899" rIns="121798" bIns="60899" rtlCol="0">
            <a:spAutoFit/>
          </a:bodyPr>
          <a:lstStyle/>
          <a:p>
            <a:r>
              <a:rPr lang="zh-CN" altLang="en-US" sz="2700" b="1" dirty="0">
                <a:solidFill>
                  <a:schemeClr val="accent6"/>
                </a:solidFill>
                <a:latin typeface="微软雅黑" panose="020B0503020204020204" pitchFamily="34" charset="-122"/>
                <a:ea typeface="微软雅黑" panose="020B0503020204020204" pitchFamily="34" charset="-122"/>
              </a:rPr>
              <a:t>创新引领未来</a:t>
            </a:r>
          </a:p>
        </p:txBody>
      </p:sp>
      <p:sp>
        <p:nvSpPr>
          <p:cNvPr id="38" name="TextBox 37"/>
          <p:cNvSpPr txBox="1"/>
          <p:nvPr/>
        </p:nvSpPr>
        <p:spPr>
          <a:xfrm>
            <a:off x="6383238" y="3323518"/>
            <a:ext cx="4607912" cy="2708311"/>
          </a:xfrm>
          <a:prstGeom prst="rect">
            <a:avLst/>
          </a:prstGeom>
          <a:noFill/>
        </p:spPr>
        <p:txBody>
          <a:bodyPr wrap="square" lIns="121798" tIns="60899" rIns="121798" bIns="60899" rtlCol="0">
            <a:spAutoFit/>
          </a:bodyPr>
          <a:lstStyle/>
          <a:p>
            <a:pPr>
              <a:lnSpc>
                <a:spcPct val="150000"/>
              </a:lnSpc>
            </a:pPr>
            <a:r>
              <a:rPr lang="en-US" altLang="zh-CN" sz="1600" dirty="0">
                <a:latin typeface="微软雅黑" panose="020B0503020204020204" pitchFamily="34" charset="-122"/>
                <a:ea typeface="微软雅黑" panose="020B0503020204020204" pitchFamily="34" charset="-122"/>
              </a:rPr>
              <a:t>●</a:t>
            </a:r>
            <a:r>
              <a:rPr lang="zh-CN" altLang="en-US" sz="1600" dirty="0">
                <a:latin typeface="微软雅黑" panose="020B0503020204020204" pitchFamily="34" charset="-122"/>
                <a:ea typeface="微软雅黑" panose="020B0503020204020204" pitchFamily="34" charset="-122"/>
              </a:rPr>
              <a:t>对工作负责任就是信守你的承诺</a:t>
            </a:r>
            <a:endParaRPr lang="en-US" altLang="zh-CN" sz="1600" dirty="0">
              <a:latin typeface="微软雅黑" panose="020B0503020204020204" pitchFamily="34" charset="-122"/>
              <a:ea typeface="微软雅黑" panose="020B0503020204020204" pitchFamily="34" charset="-122"/>
            </a:endParaRPr>
          </a:p>
          <a:p>
            <a:pPr>
              <a:lnSpc>
                <a:spcPct val="150000"/>
              </a:lnSpc>
            </a:pPr>
            <a:r>
              <a:rPr lang="en-US" altLang="zh-CN" sz="1600" dirty="0">
                <a:latin typeface="微软雅黑" panose="020B0503020204020204" pitchFamily="34" charset="-122"/>
                <a:ea typeface="微软雅黑" panose="020B0503020204020204" pitchFamily="34" charset="-122"/>
              </a:rPr>
              <a:t>●</a:t>
            </a:r>
            <a:r>
              <a:rPr lang="zh-CN" altLang="en-US" sz="1600" dirty="0">
                <a:latin typeface="微软雅黑" panose="020B0503020204020204" pitchFamily="34" charset="-122"/>
                <a:ea typeface="微软雅黑" panose="020B0503020204020204" pitchFamily="34" charset="-122"/>
              </a:rPr>
              <a:t>只有在工作中认真负责的人才能有自己的立足之地；</a:t>
            </a:r>
          </a:p>
          <a:p>
            <a:pPr>
              <a:lnSpc>
                <a:spcPct val="150000"/>
              </a:lnSpc>
            </a:pPr>
            <a:r>
              <a:rPr lang="en-US" altLang="zh-CN" sz="1600" dirty="0">
                <a:latin typeface="微软雅黑" panose="020B0503020204020204" pitchFamily="34" charset="-122"/>
                <a:ea typeface="微软雅黑" panose="020B0503020204020204" pitchFamily="34" charset="-122"/>
              </a:rPr>
              <a:t>●</a:t>
            </a:r>
            <a:r>
              <a:rPr lang="zh-CN" altLang="en-US" sz="1600" dirty="0">
                <a:latin typeface="微软雅黑" panose="020B0503020204020204" pitchFamily="34" charset="-122"/>
                <a:ea typeface="微软雅黑" panose="020B0503020204020204" pitchFamily="34" charset="-122"/>
              </a:rPr>
              <a:t>责任给人力量、气魄、毅力；</a:t>
            </a:r>
          </a:p>
          <a:p>
            <a:pPr>
              <a:lnSpc>
                <a:spcPct val="150000"/>
              </a:lnSpc>
            </a:pPr>
            <a:r>
              <a:rPr lang="en-US" altLang="zh-CN" sz="1600" dirty="0">
                <a:latin typeface="微软雅黑" panose="020B0503020204020204" pitchFamily="34" charset="-122"/>
                <a:ea typeface="微软雅黑" panose="020B0503020204020204" pitchFamily="34" charset="-122"/>
              </a:rPr>
              <a:t>●</a:t>
            </a:r>
            <a:r>
              <a:rPr lang="zh-CN" altLang="en-US" sz="1600" dirty="0">
                <a:latin typeface="微软雅黑" panose="020B0503020204020204" pitchFamily="34" charset="-122"/>
                <a:ea typeface="微软雅黑" panose="020B0503020204020204" pitchFamily="34" charset="-122"/>
              </a:rPr>
              <a:t>责任给人机遇，它会让你脱颖页出、走向成功；</a:t>
            </a:r>
          </a:p>
          <a:p>
            <a:pPr>
              <a:lnSpc>
                <a:spcPct val="150000"/>
              </a:lnSpc>
            </a:pPr>
            <a:r>
              <a:rPr lang="en-US" altLang="zh-CN" sz="1600" dirty="0">
                <a:latin typeface="微软雅黑" panose="020B0503020204020204" pitchFamily="34" charset="-122"/>
                <a:ea typeface="微软雅黑" panose="020B0503020204020204" pitchFamily="34" charset="-122"/>
              </a:rPr>
              <a:t>●</a:t>
            </a:r>
            <a:r>
              <a:rPr lang="zh-CN" altLang="en-US" sz="1600" dirty="0">
                <a:latin typeface="微软雅黑" panose="020B0503020204020204" pitchFamily="34" charset="-122"/>
                <a:ea typeface="微软雅黑" panose="020B0503020204020204" pitchFamily="34" charset="-122"/>
              </a:rPr>
              <a:t>我们正是通过履行自己的责任为自己带来安宁，为别人创造幸福，这就是我们的荣誉。</a:t>
            </a:r>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300" fill="hold"/>
                                            <p:tgtEl>
                                              <p:spTgt spid="5"/>
                                            </p:tgtEl>
                                            <p:attrNameLst>
                                              <p:attrName>ppt_w</p:attrName>
                                            </p:attrNameLst>
                                          </p:cBhvr>
                                          <p:tavLst>
                                            <p:tav tm="0">
                                              <p:val>
                                                <p:fltVal val="0"/>
                                              </p:val>
                                            </p:tav>
                                            <p:tav tm="100000">
                                              <p:val>
                                                <p:strVal val="#ppt_w"/>
                                              </p:val>
                                            </p:tav>
                                          </p:tavLst>
                                        </p:anim>
                                        <p:anim calcmode="lin" valueType="num">
                                          <p:cBhvr>
                                            <p:cTn id="15" dur="300" fill="hold"/>
                                            <p:tgtEl>
                                              <p:spTgt spid="5"/>
                                            </p:tgtEl>
                                            <p:attrNameLst>
                                              <p:attrName>ppt_h</p:attrName>
                                            </p:attrNameLst>
                                          </p:cBhvr>
                                          <p:tavLst>
                                            <p:tav tm="0">
                                              <p:val>
                                                <p:fltVal val="0"/>
                                              </p:val>
                                            </p:tav>
                                            <p:tav tm="100000">
                                              <p:val>
                                                <p:strVal val="#ppt_h"/>
                                              </p:val>
                                            </p:tav>
                                          </p:tavLst>
                                        </p:anim>
                                        <p:animEffect transition="in" filter="fade">
                                          <p:cBhvr>
                                            <p:cTn id="16" dur="300"/>
                                            <p:tgtEl>
                                              <p:spTgt spid="5"/>
                                            </p:tgtEl>
                                          </p:cBhvr>
                                        </p:animEffect>
                                      </p:childTnLst>
                                    </p:cTn>
                                  </p:par>
                                  <p:par>
                                    <p:cTn id="17" presetID="6" presetClass="emph" presetSubtype="0" autoRev="1" fill="hold" grpId="1" nodeType="withEffect">
                                      <p:stCondLst>
                                        <p:cond delay="300"/>
                                      </p:stCondLst>
                                      <p:childTnLst>
                                        <p:animScale>
                                          <p:cBhvr>
                                            <p:cTn id="18" dur="150" fill="hold"/>
                                            <p:tgtEl>
                                              <p:spTgt spid="5"/>
                                            </p:tgtEl>
                                          </p:cBhvr>
                                          <p:by x="110000" y="110000"/>
                                        </p:animScale>
                                      </p:childTnLst>
                                    </p:cTn>
                                  </p:par>
                                  <p:par>
                                    <p:cTn id="19" presetID="53" presetClass="entr" presetSubtype="16" fill="hold" grpId="0" nodeType="withEffect">
                                      <p:stCondLst>
                                        <p:cond delay="100"/>
                                      </p:stCondLst>
                                      <p:childTnLst>
                                        <p:set>
                                          <p:cBhvr>
                                            <p:cTn id="20" dur="1" fill="hold">
                                              <p:stCondLst>
                                                <p:cond delay="0"/>
                                              </p:stCondLst>
                                            </p:cTn>
                                            <p:tgtEl>
                                              <p:spTgt spid="30"/>
                                            </p:tgtEl>
                                            <p:attrNameLst>
                                              <p:attrName>style.visibility</p:attrName>
                                            </p:attrNameLst>
                                          </p:cBhvr>
                                          <p:to>
                                            <p:strVal val="visible"/>
                                          </p:to>
                                        </p:set>
                                        <p:anim calcmode="lin" valueType="num">
                                          <p:cBhvr>
                                            <p:cTn id="21" dur="300" fill="hold"/>
                                            <p:tgtEl>
                                              <p:spTgt spid="30"/>
                                            </p:tgtEl>
                                            <p:attrNameLst>
                                              <p:attrName>ppt_w</p:attrName>
                                            </p:attrNameLst>
                                          </p:cBhvr>
                                          <p:tavLst>
                                            <p:tav tm="0">
                                              <p:val>
                                                <p:fltVal val="0"/>
                                              </p:val>
                                            </p:tav>
                                            <p:tav tm="100000">
                                              <p:val>
                                                <p:strVal val="#ppt_w"/>
                                              </p:val>
                                            </p:tav>
                                          </p:tavLst>
                                        </p:anim>
                                        <p:anim calcmode="lin" valueType="num">
                                          <p:cBhvr>
                                            <p:cTn id="22" dur="300" fill="hold"/>
                                            <p:tgtEl>
                                              <p:spTgt spid="30"/>
                                            </p:tgtEl>
                                            <p:attrNameLst>
                                              <p:attrName>ppt_h</p:attrName>
                                            </p:attrNameLst>
                                          </p:cBhvr>
                                          <p:tavLst>
                                            <p:tav tm="0">
                                              <p:val>
                                                <p:fltVal val="0"/>
                                              </p:val>
                                            </p:tav>
                                            <p:tav tm="100000">
                                              <p:val>
                                                <p:strVal val="#ppt_h"/>
                                              </p:val>
                                            </p:tav>
                                          </p:tavLst>
                                        </p:anim>
                                        <p:animEffect transition="in" filter="fade">
                                          <p:cBhvr>
                                            <p:cTn id="23" dur="300"/>
                                            <p:tgtEl>
                                              <p:spTgt spid="30"/>
                                            </p:tgtEl>
                                          </p:cBhvr>
                                        </p:animEffect>
                                      </p:childTnLst>
                                    </p:cTn>
                                  </p:par>
                                  <p:par>
                                    <p:cTn id="24" presetID="6" presetClass="emph" presetSubtype="0" autoRev="1" fill="hold" grpId="1" nodeType="withEffect">
                                      <p:stCondLst>
                                        <p:cond delay="400"/>
                                      </p:stCondLst>
                                      <p:childTnLst>
                                        <p:animScale>
                                          <p:cBhvr>
                                            <p:cTn id="25" dur="150" fill="hold"/>
                                            <p:tgtEl>
                                              <p:spTgt spid="30"/>
                                            </p:tgtEl>
                                          </p:cBhvr>
                                          <p:by x="110000" y="110000"/>
                                        </p:animScale>
                                      </p:childTnLst>
                                    </p:cTn>
                                  </p:par>
                                  <p:par>
                                    <p:cTn id="26" presetID="2" presetClass="entr" presetSubtype="4" fill="hold" grpId="0" nodeType="withEffect" p14:presetBounceEnd="60000">
                                      <p:stCondLst>
                                        <p:cond delay="400"/>
                                      </p:stCondLst>
                                      <p:childTnLst>
                                        <p:set>
                                          <p:cBhvr>
                                            <p:cTn id="27" dur="1" fill="hold">
                                              <p:stCondLst>
                                                <p:cond delay="0"/>
                                              </p:stCondLst>
                                            </p:cTn>
                                            <p:tgtEl>
                                              <p:spTgt spid="17"/>
                                            </p:tgtEl>
                                            <p:attrNameLst>
                                              <p:attrName>style.visibility</p:attrName>
                                            </p:attrNameLst>
                                          </p:cBhvr>
                                          <p:to>
                                            <p:strVal val="visible"/>
                                          </p:to>
                                        </p:set>
                                        <p:anim calcmode="lin" valueType="num" p14:bounceEnd="60000">
                                          <p:cBhvr additive="base">
                                            <p:cTn id="28" dur="750" fill="hold"/>
                                            <p:tgtEl>
                                              <p:spTgt spid="17"/>
                                            </p:tgtEl>
                                            <p:attrNameLst>
                                              <p:attrName>ppt_x</p:attrName>
                                            </p:attrNameLst>
                                          </p:cBhvr>
                                          <p:tavLst>
                                            <p:tav tm="0">
                                              <p:val>
                                                <p:strVal val="#ppt_x"/>
                                              </p:val>
                                            </p:tav>
                                            <p:tav tm="100000">
                                              <p:val>
                                                <p:strVal val="#ppt_x"/>
                                              </p:val>
                                            </p:tav>
                                          </p:tavLst>
                                        </p:anim>
                                        <p:anim calcmode="lin" valueType="num" p14:bounceEnd="60000">
                                          <p:cBhvr additive="base">
                                            <p:cTn id="29" dur="750" fill="hold"/>
                                            <p:tgtEl>
                                              <p:spTgt spid="17"/>
                                            </p:tgtEl>
                                            <p:attrNameLst>
                                              <p:attrName>ppt_y</p:attrName>
                                            </p:attrNameLst>
                                          </p:cBhvr>
                                          <p:tavLst>
                                            <p:tav tm="0">
                                              <p:val>
                                                <p:strVal val="1+#ppt_h/2"/>
                                              </p:val>
                                            </p:tav>
                                            <p:tav tm="100000">
                                              <p:val>
                                                <p:strVal val="#ppt_y"/>
                                              </p:val>
                                            </p:tav>
                                          </p:tavLst>
                                        </p:anim>
                                      </p:childTnLst>
                                    </p:cTn>
                                  </p:par>
                                  <p:par>
                                    <p:cTn id="30" presetID="53" presetClass="entr" presetSubtype="16" fill="hold" grpId="0" nodeType="withEffect">
                                      <p:stCondLst>
                                        <p:cond delay="400"/>
                                      </p:stCondLst>
                                      <p:childTnLst>
                                        <p:set>
                                          <p:cBhvr>
                                            <p:cTn id="31" dur="1" fill="hold">
                                              <p:stCondLst>
                                                <p:cond delay="0"/>
                                              </p:stCondLst>
                                            </p:cTn>
                                            <p:tgtEl>
                                              <p:spTgt spid="4"/>
                                            </p:tgtEl>
                                            <p:attrNameLst>
                                              <p:attrName>style.visibility</p:attrName>
                                            </p:attrNameLst>
                                          </p:cBhvr>
                                          <p:to>
                                            <p:strVal val="visible"/>
                                          </p:to>
                                        </p:set>
                                        <p:anim calcmode="lin" valueType="num">
                                          <p:cBhvr>
                                            <p:cTn id="32" dur="300" fill="hold"/>
                                            <p:tgtEl>
                                              <p:spTgt spid="4"/>
                                            </p:tgtEl>
                                            <p:attrNameLst>
                                              <p:attrName>ppt_w</p:attrName>
                                            </p:attrNameLst>
                                          </p:cBhvr>
                                          <p:tavLst>
                                            <p:tav tm="0">
                                              <p:val>
                                                <p:fltVal val="0"/>
                                              </p:val>
                                            </p:tav>
                                            <p:tav tm="100000">
                                              <p:val>
                                                <p:strVal val="#ppt_w"/>
                                              </p:val>
                                            </p:tav>
                                          </p:tavLst>
                                        </p:anim>
                                        <p:anim calcmode="lin" valueType="num">
                                          <p:cBhvr>
                                            <p:cTn id="33" dur="300" fill="hold"/>
                                            <p:tgtEl>
                                              <p:spTgt spid="4"/>
                                            </p:tgtEl>
                                            <p:attrNameLst>
                                              <p:attrName>ppt_h</p:attrName>
                                            </p:attrNameLst>
                                          </p:cBhvr>
                                          <p:tavLst>
                                            <p:tav tm="0">
                                              <p:val>
                                                <p:fltVal val="0"/>
                                              </p:val>
                                            </p:tav>
                                            <p:tav tm="100000">
                                              <p:val>
                                                <p:strVal val="#ppt_h"/>
                                              </p:val>
                                            </p:tav>
                                          </p:tavLst>
                                        </p:anim>
                                        <p:animEffect transition="in" filter="fade">
                                          <p:cBhvr>
                                            <p:cTn id="34" dur="300"/>
                                            <p:tgtEl>
                                              <p:spTgt spid="4"/>
                                            </p:tgtEl>
                                          </p:cBhvr>
                                        </p:animEffect>
                                      </p:childTnLst>
                                    </p:cTn>
                                  </p:par>
                                  <p:par>
                                    <p:cTn id="35" presetID="6" presetClass="emph" presetSubtype="0" autoRev="1" fill="hold" grpId="1" nodeType="withEffect">
                                      <p:stCondLst>
                                        <p:cond delay="700"/>
                                      </p:stCondLst>
                                      <p:childTnLst>
                                        <p:animScale>
                                          <p:cBhvr>
                                            <p:cTn id="36" dur="150" fill="hold"/>
                                            <p:tgtEl>
                                              <p:spTgt spid="4"/>
                                            </p:tgtEl>
                                          </p:cBhvr>
                                          <p:by x="110000" y="110000"/>
                                        </p:animScale>
                                      </p:childTnLst>
                                    </p:cTn>
                                  </p:par>
                                  <p:par>
                                    <p:cTn id="37" presetID="53" presetClass="entr" presetSubtype="16" fill="hold" grpId="0" nodeType="withEffect">
                                      <p:stCondLst>
                                        <p:cond delay="400"/>
                                      </p:stCondLst>
                                      <p:childTnLst>
                                        <p:set>
                                          <p:cBhvr>
                                            <p:cTn id="38" dur="1" fill="hold">
                                              <p:stCondLst>
                                                <p:cond delay="0"/>
                                              </p:stCondLst>
                                            </p:cTn>
                                            <p:tgtEl>
                                              <p:spTgt spid="22"/>
                                            </p:tgtEl>
                                            <p:attrNameLst>
                                              <p:attrName>style.visibility</p:attrName>
                                            </p:attrNameLst>
                                          </p:cBhvr>
                                          <p:to>
                                            <p:strVal val="visible"/>
                                          </p:to>
                                        </p:set>
                                        <p:anim calcmode="lin" valueType="num">
                                          <p:cBhvr>
                                            <p:cTn id="39" dur="300" fill="hold"/>
                                            <p:tgtEl>
                                              <p:spTgt spid="22"/>
                                            </p:tgtEl>
                                            <p:attrNameLst>
                                              <p:attrName>ppt_w</p:attrName>
                                            </p:attrNameLst>
                                          </p:cBhvr>
                                          <p:tavLst>
                                            <p:tav tm="0">
                                              <p:val>
                                                <p:fltVal val="0"/>
                                              </p:val>
                                            </p:tav>
                                            <p:tav tm="100000">
                                              <p:val>
                                                <p:strVal val="#ppt_w"/>
                                              </p:val>
                                            </p:tav>
                                          </p:tavLst>
                                        </p:anim>
                                        <p:anim calcmode="lin" valueType="num">
                                          <p:cBhvr>
                                            <p:cTn id="40" dur="300" fill="hold"/>
                                            <p:tgtEl>
                                              <p:spTgt spid="22"/>
                                            </p:tgtEl>
                                            <p:attrNameLst>
                                              <p:attrName>ppt_h</p:attrName>
                                            </p:attrNameLst>
                                          </p:cBhvr>
                                          <p:tavLst>
                                            <p:tav tm="0">
                                              <p:val>
                                                <p:fltVal val="0"/>
                                              </p:val>
                                            </p:tav>
                                            <p:tav tm="100000">
                                              <p:val>
                                                <p:strVal val="#ppt_h"/>
                                              </p:val>
                                            </p:tav>
                                          </p:tavLst>
                                        </p:anim>
                                        <p:animEffect transition="in" filter="fade">
                                          <p:cBhvr>
                                            <p:cTn id="41" dur="300"/>
                                            <p:tgtEl>
                                              <p:spTgt spid="22"/>
                                            </p:tgtEl>
                                          </p:cBhvr>
                                        </p:animEffect>
                                      </p:childTnLst>
                                    </p:cTn>
                                  </p:par>
                                  <p:par>
                                    <p:cTn id="42" presetID="6" presetClass="emph" presetSubtype="0" autoRev="1" fill="hold" grpId="1" nodeType="withEffect">
                                      <p:stCondLst>
                                        <p:cond delay="700"/>
                                      </p:stCondLst>
                                      <p:childTnLst>
                                        <p:animScale>
                                          <p:cBhvr>
                                            <p:cTn id="43" dur="150" fill="hold"/>
                                            <p:tgtEl>
                                              <p:spTgt spid="22"/>
                                            </p:tgtEl>
                                          </p:cBhvr>
                                          <p:by x="110000" y="110000"/>
                                        </p:animScale>
                                      </p:childTnLst>
                                    </p:cTn>
                                  </p:par>
                                  <p:par>
                                    <p:cTn id="44" presetID="2" presetClass="entr" presetSubtype="1" fill="hold" grpId="0" nodeType="withEffect" p14:presetBounceEnd="60000">
                                      <p:stCondLst>
                                        <p:cond delay="400"/>
                                      </p:stCondLst>
                                      <p:childTnLst>
                                        <p:set>
                                          <p:cBhvr>
                                            <p:cTn id="45" dur="1" fill="hold">
                                              <p:stCondLst>
                                                <p:cond delay="0"/>
                                              </p:stCondLst>
                                            </p:cTn>
                                            <p:tgtEl>
                                              <p:spTgt spid="16"/>
                                            </p:tgtEl>
                                            <p:attrNameLst>
                                              <p:attrName>style.visibility</p:attrName>
                                            </p:attrNameLst>
                                          </p:cBhvr>
                                          <p:to>
                                            <p:strVal val="visible"/>
                                          </p:to>
                                        </p:set>
                                        <p:anim calcmode="lin" valueType="num" p14:bounceEnd="60000">
                                          <p:cBhvr additive="base">
                                            <p:cTn id="46" dur="750" fill="hold"/>
                                            <p:tgtEl>
                                              <p:spTgt spid="16"/>
                                            </p:tgtEl>
                                            <p:attrNameLst>
                                              <p:attrName>ppt_x</p:attrName>
                                            </p:attrNameLst>
                                          </p:cBhvr>
                                          <p:tavLst>
                                            <p:tav tm="0">
                                              <p:val>
                                                <p:strVal val="#ppt_x"/>
                                              </p:val>
                                            </p:tav>
                                            <p:tav tm="100000">
                                              <p:val>
                                                <p:strVal val="#ppt_x"/>
                                              </p:val>
                                            </p:tav>
                                          </p:tavLst>
                                        </p:anim>
                                        <p:anim calcmode="lin" valueType="num" p14:bounceEnd="60000">
                                          <p:cBhvr additive="base">
                                            <p:cTn id="47" dur="750" fill="hold"/>
                                            <p:tgtEl>
                                              <p:spTgt spid="16"/>
                                            </p:tgtEl>
                                            <p:attrNameLst>
                                              <p:attrName>ppt_y</p:attrName>
                                            </p:attrNameLst>
                                          </p:cBhvr>
                                          <p:tavLst>
                                            <p:tav tm="0">
                                              <p:val>
                                                <p:strVal val="0-#ppt_h/2"/>
                                              </p:val>
                                            </p:tav>
                                            <p:tav tm="100000">
                                              <p:val>
                                                <p:strVal val="#ppt_y"/>
                                              </p:val>
                                            </p:tav>
                                          </p:tavLst>
                                        </p:anim>
                                      </p:childTnLst>
                                    </p:cTn>
                                  </p:par>
                                  <p:par>
                                    <p:cTn id="48" presetID="53" presetClass="entr" presetSubtype="16" fill="hold" grpId="0" nodeType="withEffect">
                                      <p:stCondLst>
                                        <p:cond delay="400"/>
                                      </p:stCondLst>
                                      <p:childTnLst>
                                        <p:set>
                                          <p:cBhvr>
                                            <p:cTn id="49" dur="1" fill="hold">
                                              <p:stCondLst>
                                                <p:cond delay="0"/>
                                              </p:stCondLst>
                                            </p:cTn>
                                            <p:tgtEl>
                                              <p:spTgt spid="7"/>
                                            </p:tgtEl>
                                            <p:attrNameLst>
                                              <p:attrName>style.visibility</p:attrName>
                                            </p:attrNameLst>
                                          </p:cBhvr>
                                          <p:to>
                                            <p:strVal val="visible"/>
                                          </p:to>
                                        </p:set>
                                        <p:anim calcmode="lin" valueType="num">
                                          <p:cBhvr>
                                            <p:cTn id="50" dur="300" fill="hold"/>
                                            <p:tgtEl>
                                              <p:spTgt spid="7"/>
                                            </p:tgtEl>
                                            <p:attrNameLst>
                                              <p:attrName>ppt_w</p:attrName>
                                            </p:attrNameLst>
                                          </p:cBhvr>
                                          <p:tavLst>
                                            <p:tav tm="0">
                                              <p:val>
                                                <p:fltVal val="0"/>
                                              </p:val>
                                            </p:tav>
                                            <p:tav tm="100000">
                                              <p:val>
                                                <p:strVal val="#ppt_w"/>
                                              </p:val>
                                            </p:tav>
                                          </p:tavLst>
                                        </p:anim>
                                        <p:anim calcmode="lin" valueType="num">
                                          <p:cBhvr>
                                            <p:cTn id="51" dur="300" fill="hold"/>
                                            <p:tgtEl>
                                              <p:spTgt spid="7"/>
                                            </p:tgtEl>
                                            <p:attrNameLst>
                                              <p:attrName>ppt_h</p:attrName>
                                            </p:attrNameLst>
                                          </p:cBhvr>
                                          <p:tavLst>
                                            <p:tav tm="0">
                                              <p:val>
                                                <p:fltVal val="0"/>
                                              </p:val>
                                            </p:tav>
                                            <p:tav tm="100000">
                                              <p:val>
                                                <p:strVal val="#ppt_h"/>
                                              </p:val>
                                            </p:tav>
                                          </p:tavLst>
                                        </p:anim>
                                        <p:animEffect transition="in" filter="fade">
                                          <p:cBhvr>
                                            <p:cTn id="52" dur="300"/>
                                            <p:tgtEl>
                                              <p:spTgt spid="7"/>
                                            </p:tgtEl>
                                          </p:cBhvr>
                                        </p:animEffect>
                                      </p:childTnLst>
                                    </p:cTn>
                                  </p:par>
                                  <p:par>
                                    <p:cTn id="53" presetID="6" presetClass="emph" presetSubtype="0" autoRev="1" fill="hold" grpId="1" nodeType="withEffect">
                                      <p:stCondLst>
                                        <p:cond delay="700"/>
                                      </p:stCondLst>
                                      <p:childTnLst>
                                        <p:animScale>
                                          <p:cBhvr>
                                            <p:cTn id="54" dur="150" fill="hold"/>
                                            <p:tgtEl>
                                              <p:spTgt spid="7"/>
                                            </p:tgtEl>
                                          </p:cBhvr>
                                          <p:by x="110000" y="110000"/>
                                        </p:animScale>
                                      </p:childTnLst>
                                    </p:cTn>
                                  </p:par>
                                  <p:par>
                                    <p:cTn id="55" presetID="53" presetClass="entr" presetSubtype="16" fill="hold" nodeType="withEffect">
                                      <p:stCondLst>
                                        <p:cond delay="400"/>
                                      </p:stCondLst>
                                      <p:childTnLst>
                                        <p:set>
                                          <p:cBhvr>
                                            <p:cTn id="56" dur="1" fill="hold">
                                              <p:stCondLst>
                                                <p:cond delay="0"/>
                                              </p:stCondLst>
                                            </p:cTn>
                                            <p:tgtEl>
                                              <p:spTgt spid="23"/>
                                            </p:tgtEl>
                                            <p:attrNameLst>
                                              <p:attrName>style.visibility</p:attrName>
                                            </p:attrNameLst>
                                          </p:cBhvr>
                                          <p:to>
                                            <p:strVal val="visible"/>
                                          </p:to>
                                        </p:set>
                                        <p:anim calcmode="lin" valueType="num">
                                          <p:cBhvr>
                                            <p:cTn id="57" dur="300" fill="hold"/>
                                            <p:tgtEl>
                                              <p:spTgt spid="23"/>
                                            </p:tgtEl>
                                            <p:attrNameLst>
                                              <p:attrName>ppt_w</p:attrName>
                                            </p:attrNameLst>
                                          </p:cBhvr>
                                          <p:tavLst>
                                            <p:tav tm="0">
                                              <p:val>
                                                <p:fltVal val="0"/>
                                              </p:val>
                                            </p:tav>
                                            <p:tav tm="100000">
                                              <p:val>
                                                <p:strVal val="#ppt_w"/>
                                              </p:val>
                                            </p:tav>
                                          </p:tavLst>
                                        </p:anim>
                                        <p:anim calcmode="lin" valueType="num">
                                          <p:cBhvr>
                                            <p:cTn id="58" dur="300" fill="hold"/>
                                            <p:tgtEl>
                                              <p:spTgt spid="23"/>
                                            </p:tgtEl>
                                            <p:attrNameLst>
                                              <p:attrName>ppt_h</p:attrName>
                                            </p:attrNameLst>
                                          </p:cBhvr>
                                          <p:tavLst>
                                            <p:tav tm="0">
                                              <p:val>
                                                <p:fltVal val="0"/>
                                              </p:val>
                                            </p:tav>
                                            <p:tav tm="100000">
                                              <p:val>
                                                <p:strVal val="#ppt_h"/>
                                              </p:val>
                                            </p:tav>
                                          </p:tavLst>
                                        </p:anim>
                                        <p:animEffect transition="in" filter="fade">
                                          <p:cBhvr>
                                            <p:cTn id="59" dur="300"/>
                                            <p:tgtEl>
                                              <p:spTgt spid="23"/>
                                            </p:tgtEl>
                                          </p:cBhvr>
                                        </p:animEffect>
                                      </p:childTnLst>
                                    </p:cTn>
                                  </p:par>
                                  <p:par>
                                    <p:cTn id="60" presetID="6" presetClass="emph" presetSubtype="0" autoRev="1" fill="hold" nodeType="withEffect">
                                      <p:stCondLst>
                                        <p:cond delay="700"/>
                                      </p:stCondLst>
                                      <p:childTnLst>
                                        <p:animScale>
                                          <p:cBhvr>
                                            <p:cTn id="61" dur="150" fill="hold"/>
                                            <p:tgtEl>
                                              <p:spTgt spid="23"/>
                                            </p:tgtEl>
                                          </p:cBhvr>
                                          <p:by x="110000" y="110000"/>
                                        </p:animScale>
                                      </p:childTnLst>
                                    </p:cTn>
                                  </p:par>
                                  <p:par>
                                    <p:cTn id="62" presetID="2" presetClass="entr" presetSubtype="8" fill="hold" grpId="0" nodeType="withEffect" p14:presetBounceEnd="60000">
                                      <p:stCondLst>
                                        <p:cond delay="400"/>
                                      </p:stCondLst>
                                      <p:childTnLst>
                                        <p:set>
                                          <p:cBhvr>
                                            <p:cTn id="63" dur="1" fill="hold">
                                              <p:stCondLst>
                                                <p:cond delay="0"/>
                                              </p:stCondLst>
                                            </p:cTn>
                                            <p:tgtEl>
                                              <p:spTgt spid="14"/>
                                            </p:tgtEl>
                                            <p:attrNameLst>
                                              <p:attrName>style.visibility</p:attrName>
                                            </p:attrNameLst>
                                          </p:cBhvr>
                                          <p:to>
                                            <p:strVal val="visible"/>
                                          </p:to>
                                        </p:set>
                                        <p:anim calcmode="lin" valueType="num" p14:bounceEnd="60000">
                                          <p:cBhvr additive="base">
                                            <p:cTn id="64" dur="750" fill="hold"/>
                                            <p:tgtEl>
                                              <p:spTgt spid="14"/>
                                            </p:tgtEl>
                                            <p:attrNameLst>
                                              <p:attrName>ppt_x</p:attrName>
                                            </p:attrNameLst>
                                          </p:cBhvr>
                                          <p:tavLst>
                                            <p:tav tm="0">
                                              <p:val>
                                                <p:strVal val="0-#ppt_w/2"/>
                                              </p:val>
                                            </p:tav>
                                            <p:tav tm="100000">
                                              <p:val>
                                                <p:strVal val="#ppt_x"/>
                                              </p:val>
                                            </p:tav>
                                          </p:tavLst>
                                        </p:anim>
                                        <p:anim calcmode="lin" valueType="num" p14:bounceEnd="60000">
                                          <p:cBhvr additive="base">
                                            <p:cTn id="65" dur="750" fill="hold"/>
                                            <p:tgtEl>
                                              <p:spTgt spid="14"/>
                                            </p:tgtEl>
                                            <p:attrNameLst>
                                              <p:attrName>ppt_y</p:attrName>
                                            </p:attrNameLst>
                                          </p:cBhvr>
                                          <p:tavLst>
                                            <p:tav tm="0">
                                              <p:val>
                                                <p:strVal val="#ppt_y"/>
                                              </p:val>
                                            </p:tav>
                                            <p:tav tm="100000">
                                              <p:val>
                                                <p:strVal val="#ppt_y"/>
                                              </p:val>
                                            </p:tav>
                                          </p:tavLst>
                                        </p:anim>
                                      </p:childTnLst>
                                    </p:cTn>
                                  </p:par>
                                  <p:par>
                                    <p:cTn id="66" presetID="53" presetClass="entr" presetSubtype="16" fill="hold" grpId="0" nodeType="withEffect">
                                      <p:stCondLst>
                                        <p:cond delay="400"/>
                                      </p:stCondLst>
                                      <p:childTnLst>
                                        <p:set>
                                          <p:cBhvr>
                                            <p:cTn id="67" dur="1" fill="hold">
                                              <p:stCondLst>
                                                <p:cond delay="0"/>
                                              </p:stCondLst>
                                            </p:cTn>
                                            <p:tgtEl>
                                              <p:spTgt spid="6"/>
                                            </p:tgtEl>
                                            <p:attrNameLst>
                                              <p:attrName>style.visibility</p:attrName>
                                            </p:attrNameLst>
                                          </p:cBhvr>
                                          <p:to>
                                            <p:strVal val="visible"/>
                                          </p:to>
                                        </p:set>
                                        <p:anim calcmode="lin" valueType="num">
                                          <p:cBhvr>
                                            <p:cTn id="68" dur="300" fill="hold"/>
                                            <p:tgtEl>
                                              <p:spTgt spid="6"/>
                                            </p:tgtEl>
                                            <p:attrNameLst>
                                              <p:attrName>ppt_w</p:attrName>
                                            </p:attrNameLst>
                                          </p:cBhvr>
                                          <p:tavLst>
                                            <p:tav tm="0">
                                              <p:val>
                                                <p:fltVal val="0"/>
                                              </p:val>
                                            </p:tav>
                                            <p:tav tm="100000">
                                              <p:val>
                                                <p:strVal val="#ppt_w"/>
                                              </p:val>
                                            </p:tav>
                                          </p:tavLst>
                                        </p:anim>
                                        <p:anim calcmode="lin" valueType="num">
                                          <p:cBhvr>
                                            <p:cTn id="69" dur="300" fill="hold"/>
                                            <p:tgtEl>
                                              <p:spTgt spid="6"/>
                                            </p:tgtEl>
                                            <p:attrNameLst>
                                              <p:attrName>ppt_h</p:attrName>
                                            </p:attrNameLst>
                                          </p:cBhvr>
                                          <p:tavLst>
                                            <p:tav tm="0">
                                              <p:val>
                                                <p:fltVal val="0"/>
                                              </p:val>
                                            </p:tav>
                                            <p:tav tm="100000">
                                              <p:val>
                                                <p:strVal val="#ppt_h"/>
                                              </p:val>
                                            </p:tav>
                                          </p:tavLst>
                                        </p:anim>
                                        <p:animEffect transition="in" filter="fade">
                                          <p:cBhvr>
                                            <p:cTn id="70" dur="300"/>
                                            <p:tgtEl>
                                              <p:spTgt spid="6"/>
                                            </p:tgtEl>
                                          </p:cBhvr>
                                        </p:animEffect>
                                      </p:childTnLst>
                                    </p:cTn>
                                  </p:par>
                                  <p:par>
                                    <p:cTn id="71" presetID="6" presetClass="emph" presetSubtype="0" autoRev="1" fill="hold" grpId="1" nodeType="withEffect">
                                      <p:stCondLst>
                                        <p:cond delay="700"/>
                                      </p:stCondLst>
                                      <p:childTnLst>
                                        <p:animScale>
                                          <p:cBhvr>
                                            <p:cTn id="72" dur="150" fill="hold"/>
                                            <p:tgtEl>
                                              <p:spTgt spid="6"/>
                                            </p:tgtEl>
                                          </p:cBhvr>
                                          <p:by x="110000" y="110000"/>
                                        </p:animScale>
                                      </p:childTnLst>
                                    </p:cTn>
                                  </p:par>
                                  <p:par>
                                    <p:cTn id="73" presetID="53" presetClass="entr" presetSubtype="16" fill="hold" nodeType="withEffect">
                                      <p:stCondLst>
                                        <p:cond delay="400"/>
                                      </p:stCondLst>
                                      <p:childTnLst>
                                        <p:set>
                                          <p:cBhvr>
                                            <p:cTn id="74" dur="1" fill="hold">
                                              <p:stCondLst>
                                                <p:cond delay="0"/>
                                              </p:stCondLst>
                                            </p:cTn>
                                            <p:tgtEl>
                                              <p:spTgt spid="27"/>
                                            </p:tgtEl>
                                            <p:attrNameLst>
                                              <p:attrName>style.visibility</p:attrName>
                                            </p:attrNameLst>
                                          </p:cBhvr>
                                          <p:to>
                                            <p:strVal val="visible"/>
                                          </p:to>
                                        </p:set>
                                        <p:anim calcmode="lin" valueType="num">
                                          <p:cBhvr>
                                            <p:cTn id="75" dur="300" fill="hold"/>
                                            <p:tgtEl>
                                              <p:spTgt spid="27"/>
                                            </p:tgtEl>
                                            <p:attrNameLst>
                                              <p:attrName>ppt_w</p:attrName>
                                            </p:attrNameLst>
                                          </p:cBhvr>
                                          <p:tavLst>
                                            <p:tav tm="0">
                                              <p:val>
                                                <p:fltVal val="0"/>
                                              </p:val>
                                            </p:tav>
                                            <p:tav tm="100000">
                                              <p:val>
                                                <p:strVal val="#ppt_w"/>
                                              </p:val>
                                            </p:tav>
                                          </p:tavLst>
                                        </p:anim>
                                        <p:anim calcmode="lin" valueType="num">
                                          <p:cBhvr>
                                            <p:cTn id="76" dur="300" fill="hold"/>
                                            <p:tgtEl>
                                              <p:spTgt spid="27"/>
                                            </p:tgtEl>
                                            <p:attrNameLst>
                                              <p:attrName>ppt_h</p:attrName>
                                            </p:attrNameLst>
                                          </p:cBhvr>
                                          <p:tavLst>
                                            <p:tav tm="0">
                                              <p:val>
                                                <p:fltVal val="0"/>
                                              </p:val>
                                            </p:tav>
                                            <p:tav tm="100000">
                                              <p:val>
                                                <p:strVal val="#ppt_h"/>
                                              </p:val>
                                            </p:tav>
                                          </p:tavLst>
                                        </p:anim>
                                        <p:animEffect transition="in" filter="fade">
                                          <p:cBhvr>
                                            <p:cTn id="77" dur="300"/>
                                            <p:tgtEl>
                                              <p:spTgt spid="27"/>
                                            </p:tgtEl>
                                          </p:cBhvr>
                                        </p:animEffect>
                                      </p:childTnLst>
                                    </p:cTn>
                                  </p:par>
                                  <p:par>
                                    <p:cTn id="78" presetID="6" presetClass="emph" presetSubtype="0" autoRev="1" fill="hold" nodeType="withEffect">
                                      <p:stCondLst>
                                        <p:cond delay="700"/>
                                      </p:stCondLst>
                                      <p:childTnLst>
                                        <p:animScale>
                                          <p:cBhvr>
                                            <p:cTn id="79" dur="150" fill="hold"/>
                                            <p:tgtEl>
                                              <p:spTgt spid="27"/>
                                            </p:tgtEl>
                                          </p:cBhvr>
                                          <p:by x="110000" y="110000"/>
                                        </p:animScale>
                                      </p:childTnLst>
                                    </p:cTn>
                                  </p:par>
                                  <p:par>
                                    <p:cTn id="80" presetID="2" presetClass="entr" presetSubtype="2" fill="hold" grpId="0" nodeType="withEffect" p14:presetBounceEnd="60000">
                                      <p:stCondLst>
                                        <p:cond delay="400"/>
                                      </p:stCondLst>
                                      <p:childTnLst>
                                        <p:set>
                                          <p:cBhvr>
                                            <p:cTn id="81" dur="1" fill="hold">
                                              <p:stCondLst>
                                                <p:cond delay="0"/>
                                              </p:stCondLst>
                                            </p:cTn>
                                            <p:tgtEl>
                                              <p:spTgt spid="15"/>
                                            </p:tgtEl>
                                            <p:attrNameLst>
                                              <p:attrName>style.visibility</p:attrName>
                                            </p:attrNameLst>
                                          </p:cBhvr>
                                          <p:to>
                                            <p:strVal val="visible"/>
                                          </p:to>
                                        </p:set>
                                        <p:anim calcmode="lin" valueType="num" p14:bounceEnd="60000">
                                          <p:cBhvr additive="base">
                                            <p:cTn id="82" dur="750" fill="hold"/>
                                            <p:tgtEl>
                                              <p:spTgt spid="15"/>
                                            </p:tgtEl>
                                            <p:attrNameLst>
                                              <p:attrName>ppt_x</p:attrName>
                                            </p:attrNameLst>
                                          </p:cBhvr>
                                          <p:tavLst>
                                            <p:tav tm="0">
                                              <p:val>
                                                <p:strVal val="1+#ppt_w/2"/>
                                              </p:val>
                                            </p:tav>
                                            <p:tav tm="100000">
                                              <p:val>
                                                <p:strVal val="#ppt_x"/>
                                              </p:val>
                                            </p:tav>
                                          </p:tavLst>
                                        </p:anim>
                                        <p:anim calcmode="lin" valueType="num" p14:bounceEnd="60000">
                                          <p:cBhvr additive="base">
                                            <p:cTn id="83" dur="750" fill="hold"/>
                                            <p:tgtEl>
                                              <p:spTgt spid="15"/>
                                            </p:tgtEl>
                                            <p:attrNameLst>
                                              <p:attrName>ppt_y</p:attrName>
                                            </p:attrNameLst>
                                          </p:cBhvr>
                                          <p:tavLst>
                                            <p:tav tm="0">
                                              <p:val>
                                                <p:strVal val="#ppt_y"/>
                                              </p:val>
                                            </p:tav>
                                            <p:tav tm="100000">
                                              <p:val>
                                                <p:strVal val="#ppt_y"/>
                                              </p:val>
                                            </p:tav>
                                          </p:tavLst>
                                        </p:anim>
                                      </p:childTnLst>
                                    </p:cTn>
                                  </p:par>
                                  <p:par>
                                    <p:cTn id="84" presetID="53" presetClass="entr" presetSubtype="16" fill="hold" grpId="0" nodeType="withEffect">
                                      <p:stCondLst>
                                        <p:cond delay="400"/>
                                      </p:stCondLst>
                                      <p:childTnLst>
                                        <p:set>
                                          <p:cBhvr>
                                            <p:cTn id="85" dur="1" fill="hold">
                                              <p:stCondLst>
                                                <p:cond delay="0"/>
                                              </p:stCondLst>
                                            </p:cTn>
                                            <p:tgtEl>
                                              <p:spTgt spid="8"/>
                                            </p:tgtEl>
                                            <p:attrNameLst>
                                              <p:attrName>style.visibility</p:attrName>
                                            </p:attrNameLst>
                                          </p:cBhvr>
                                          <p:to>
                                            <p:strVal val="visible"/>
                                          </p:to>
                                        </p:set>
                                        <p:anim calcmode="lin" valueType="num">
                                          <p:cBhvr>
                                            <p:cTn id="86" dur="300" fill="hold"/>
                                            <p:tgtEl>
                                              <p:spTgt spid="8"/>
                                            </p:tgtEl>
                                            <p:attrNameLst>
                                              <p:attrName>ppt_w</p:attrName>
                                            </p:attrNameLst>
                                          </p:cBhvr>
                                          <p:tavLst>
                                            <p:tav tm="0">
                                              <p:val>
                                                <p:fltVal val="0"/>
                                              </p:val>
                                            </p:tav>
                                            <p:tav tm="100000">
                                              <p:val>
                                                <p:strVal val="#ppt_w"/>
                                              </p:val>
                                            </p:tav>
                                          </p:tavLst>
                                        </p:anim>
                                        <p:anim calcmode="lin" valueType="num">
                                          <p:cBhvr>
                                            <p:cTn id="87" dur="300" fill="hold"/>
                                            <p:tgtEl>
                                              <p:spTgt spid="8"/>
                                            </p:tgtEl>
                                            <p:attrNameLst>
                                              <p:attrName>ppt_h</p:attrName>
                                            </p:attrNameLst>
                                          </p:cBhvr>
                                          <p:tavLst>
                                            <p:tav tm="0">
                                              <p:val>
                                                <p:fltVal val="0"/>
                                              </p:val>
                                            </p:tav>
                                            <p:tav tm="100000">
                                              <p:val>
                                                <p:strVal val="#ppt_h"/>
                                              </p:val>
                                            </p:tav>
                                          </p:tavLst>
                                        </p:anim>
                                        <p:animEffect transition="in" filter="fade">
                                          <p:cBhvr>
                                            <p:cTn id="88" dur="300"/>
                                            <p:tgtEl>
                                              <p:spTgt spid="8"/>
                                            </p:tgtEl>
                                          </p:cBhvr>
                                        </p:animEffect>
                                      </p:childTnLst>
                                    </p:cTn>
                                  </p:par>
                                  <p:par>
                                    <p:cTn id="89" presetID="6" presetClass="emph" presetSubtype="0" autoRev="1" fill="hold" grpId="1" nodeType="withEffect">
                                      <p:stCondLst>
                                        <p:cond delay="700"/>
                                      </p:stCondLst>
                                      <p:childTnLst>
                                        <p:animScale>
                                          <p:cBhvr>
                                            <p:cTn id="90" dur="150" fill="hold"/>
                                            <p:tgtEl>
                                              <p:spTgt spid="8"/>
                                            </p:tgtEl>
                                          </p:cBhvr>
                                          <p:by x="110000" y="110000"/>
                                        </p:animScale>
                                      </p:childTnLst>
                                    </p:cTn>
                                  </p:par>
                                  <p:par>
                                    <p:cTn id="91" presetID="53" presetClass="entr" presetSubtype="16" fill="hold" grpId="0" nodeType="withEffect">
                                      <p:stCondLst>
                                        <p:cond delay="400"/>
                                      </p:stCondLst>
                                      <p:childTnLst>
                                        <p:set>
                                          <p:cBhvr>
                                            <p:cTn id="92" dur="1" fill="hold">
                                              <p:stCondLst>
                                                <p:cond delay="0"/>
                                              </p:stCondLst>
                                            </p:cTn>
                                            <p:tgtEl>
                                              <p:spTgt spid="26"/>
                                            </p:tgtEl>
                                            <p:attrNameLst>
                                              <p:attrName>style.visibility</p:attrName>
                                            </p:attrNameLst>
                                          </p:cBhvr>
                                          <p:to>
                                            <p:strVal val="visible"/>
                                          </p:to>
                                        </p:set>
                                        <p:anim calcmode="lin" valueType="num">
                                          <p:cBhvr>
                                            <p:cTn id="93" dur="300" fill="hold"/>
                                            <p:tgtEl>
                                              <p:spTgt spid="26"/>
                                            </p:tgtEl>
                                            <p:attrNameLst>
                                              <p:attrName>ppt_w</p:attrName>
                                            </p:attrNameLst>
                                          </p:cBhvr>
                                          <p:tavLst>
                                            <p:tav tm="0">
                                              <p:val>
                                                <p:fltVal val="0"/>
                                              </p:val>
                                            </p:tav>
                                            <p:tav tm="100000">
                                              <p:val>
                                                <p:strVal val="#ppt_w"/>
                                              </p:val>
                                            </p:tav>
                                          </p:tavLst>
                                        </p:anim>
                                        <p:anim calcmode="lin" valueType="num">
                                          <p:cBhvr>
                                            <p:cTn id="94" dur="300" fill="hold"/>
                                            <p:tgtEl>
                                              <p:spTgt spid="26"/>
                                            </p:tgtEl>
                                            <p:attrNameLst>
                                              <p:attrName>ppt_h</p:attrName>
                                            </p:attrNameLst>
                                          </p:cBhvr>
                                          <p:tavLst>
                                            <p:tav tm="0">
                                              <p:val>
                                                <p:fltVal val="0"/>
                                              </p:val>
                                            </p:tav>
                                            <p:tav tm="100000">
                                              <p:val>
                                                <p:strVal val="#ppt_h"/>
                                              </p:val>
                                            </p:tav>
                                          </p:tavLst>
                                        </p:anim>
                                        <p:animEffect transition="in" filter="fade">
                                          <p:cBhvr>
                                            <p:cTn id="95" dur="300"/>
                                            <p:tgtEl>
                                              <p:spTgt spid="26"/>
                                            </p:tgtEl>
                                          </p:cBhvr>
                                        </p:animEffect>
                                      </p:childTnLst>
                                    </p:cTn>
                                  </p:par>
                                  <p:par>
                                    <p:cTn id="96" presetID="6" presetClass="emph" presetSubtype="0" autoRev="1" fill="hold" grpId="1" nodeType="withEffect">
                                      <p:stCondLst>
                                        <p:cond delay="700"/>
                                      </p:stCondLst>
                                      <p:childTnLst>
                                        <p:animScale>
                                          <p:cBhvr>
                                            <p:cTn id="97" dur="150" fill="hold"/>
                                            <p:tgtEl>
                                              <p:spTgt spid="26"/>
                                            </p:tgtEl>
                                          </p:cBhvr>
                                          <p:by x="110000" y="110000"/>
                                        </p:animScale>
                                      </p:childTnLst>
                                    </p:cTn>
                                  </p:par>
                                  <p:par>
                                    <p:cTn id="98" presetID="2" presetClass="entr" presetSubtype="8" fill="hold" grpId="0" nodeType="withEffect" p14:presetBounceEnd="60000">
                                      <p:stCondLst>
                                        <p:cond delay="1200"/>
                                      </p:stCondLst>
                                      <p:childTnLst>
                                        <p:set>
                                          <p:cBhvr>
                                            <p:cTn id="99" dur="1" fill="hold">
                                              <p:stCondLst>
                                                <p:cond delay="0"/>
                                              </p:stCondLst>
                                            </p:cTn>
                                            <p:tgtEl>
                                              <p:spTgt spid="21"/>
                                            </p:tgtEl>
                                            <p:attrNameLst>
                                              <p:attrName>style.visibility</p:attrName>
                                            </p:attrNameLst>
                                          </p:cBhvr>
                                          <p:to>
                                            <p:strVal val="visible"/>
                                          </p:to>
                                        </p:set>
                                        <p:anim calcmode="lin" valueType="num" p14:bounceEnd="60000">
                                          <p:cBhvr additive="base">
                                            <p:cTn id="100" dur="750" fill="hold"/>
                                            <p:tgtEl>
                                              <p:spTgt spid="21"/>
                                            </p:tgtEl>
                                            <p:attrNameLst>
                                              <p:attrName>ppt_x</p:attrName>
                                            </p:attrNameLst>
                                          </p:cBhvr>
                                          <p:tavLst>
                                            <p:tav tm="0">
                                              <p:val>
                                                <p:strVal val="0-#ppt_w/2"/>
                                              </p:val>
                                            </p:tav>
                                            <p:tav tm="100000">
                                              <p:val>
                                                <p:strVal val="#ppt_x"/>
                                              </p:val>
                                            </p:tav>
                                          </p:tavLst>
                                        </p:anim>
                                        <p:anim calcmode="lin" valueType="num" p14:bounceEnd="60000">
                                          <p:cBhvr additive="base">
                                            <p:cTn id="101" dur="750" fill="hold"/>
                                            <p:tgtEl>
                                              <p:spTgt spid="21"/>
                                            </p:tgtEl>
                                            <p:attrNameLst>
                                              <p:attrName>ppt_y</p:attrName>
                                            </p:attrNameLst>
                                          </p:cBhvr>
                                          <p:tavLst>
                                            <p:tav tm="0">
                                              <p:val>
                                                <p:strVal val="#ppt_y"/>
                                              </p:val>
                                            </p:tav>
                                            <p:tav tm="100000">
                                              <p:val>
                                                <p:strVal val="#ppt_y"/>
                                              </p:val>
                                            </p:tav>
                                          </p:tavLst>
                                        </p:anim>
                                      </p:childTnLst>
                                    </p:cTn>
                                  </p:par>
                                  <p:par>
                                    <p:cTn id="102" presetID="2" presetClass="entr" presetSubtype="8" fill="hold" grpId="0" nodeType="withEffect" p14:presetBounceEnd="60000">
                                      <p:stCondLst>
                                        <p:cond delay="1300"/>
                                      </p:stCondLst>
                                      <p:childTnLst>
                                        <p:set>
                                          <p:cBhvr>
                                            <p:cTn id="103" dur="1" fill="hold">
                                              <p:stCondLst>
                                                <p:cond delay="0"/>
                                              </p:stCondLst>
                                            </p:cTn>
                                            <p:tgtEl>
                                              <p:spTgt spid="20"/>
                                            </p:tgtEl>
                                            <p:attrNameLst>
                                              <p:attrName>style.visibility</p:attrName>
                                            </p:attrNameLst>
                                          </p:cBhvr>
                                          <p:to>
                                            <p:strVal val="visible"/>
                                          </p:to>
                                        </p:set>
                                        <p:anim calcmode="lin" valueType="num" p14:bounceEnd="60000">
                                          <p:cBhvr additive="base">
                                            <p:cTn id="104" dur="750" fill="hold"/>
                                            <p:tgtEl>
                                              <p:spTgt spid="20"/>
                                            </p:tgtEl>
                                            <p:attrNameLst>
                                              <p:attrName>ppt_x</p:attrName>
                                            </p:attrNameLst>
                                          </p:cBhvr>
                                          <p:tavLst>
                                            <p:tav tm="0">
                                              <p:val>
                                                <p:strVal val="0-#ppt_w/2"/>
                                              </p:val>
                                            </p:tav>
                                            <p:tav tm="100000">
                                              <p:val>
                                                <p:strVal val="#ppt_x"/>
                                              </p:val>
                                            </p:tav>
                                          </p:tavLst>
                                        </p:anim>
                                        <p:anim calcmode="lin" valueType="num" p14:bounceEnd="60000">
                                          <p:cBhvr additive="base">
                                            <p:cTn id="105" dur="750" fill="hold"/>
                                            <p:tgtEl>
                                              <p:spTgt spid="20"/>
                                            </p:tgtEl>
                                            <p:attrNameLst>
                                              <p:attrName>ppt_y</p:attrName>
                                            </p:attrNameLst>
                                          </p:cBhvr>
                                          <p:tavLst>
                                            <p:tav tm="0">
                                              <p:val>
                                                <p:strVal val="#ppt_y"/>
                                              </p:val>
                                            </p:tav>
                                            <p:tav tm="100000">
                                              <p:val>
                                                <p:strVal val="#ppt_y"/>
                                              </p:val>
                                            </p:tav>
                                          </p:tavLst>
                                        </p:anim>
                                      </p:childTnLst>
                                    </p:cTn>
                                  </p:par>
                                  <p:par>
                                    <p:cTn id="106" presetID="2" presetClass="entr" presetSubtype="2" fill="hold" grpId="0" nodeType="withEffect" p14:presetBounceEnd="60000">
                                      <p:stCondLst>
                                        <p:cond delay="1400"/>
                                      </p:stCondLst>
                                      <p:childTnLst>
                                        <p:set>
                                          <p:cBhvr>
                                            <p:cTn id="107" dur="1" fill="hold">
                                              <p:stCondLst>
                                                <p:cond delay="0"/>
                                              </p:stCondLst>
                                            </p:cTn>
                                            <p:tgtEl>
                                              <p:spTgt spid="18"/>
                                            </p:tgtEl>
                                            <p:attrNameLst>
                                              <p:attrName>style.visibility</p:attrName>
                                            </p:attrNameLst>
                                          </p:cBhvr>
                                          <p:to>
                                            <p:strVal val="visible"/>
                                          </p:to>
                                        </p:set>
                                        <p:anim calcmode="lin" valueType="num" p14:bounceEnd="60000">
                                          <p:cBhvr additive="base">
                                            <p:cTn id="108" dur="750" fill="hold"/>
                                            <p:tgtEl>
                                              <p:spTgt spid="18"/>
                                            </p:tgtEl>
                                            <p:attrNameLst>
                                              <p:attrName>ppt_x</p:attrName>
                                            </p:attrNameLst>
                                          </p:cBhvr>
                                          <p:tavLst>
                                            <p:tav tm="0">
                                              <p:val>
                                                <p:strVal val="1+#ppt_w/2"/>
                                              </p:val>
                                            </p:tav>
                                            <p:tav tm="100000">
                                              <p:val>
                                                <p:strVal val="#ppt_x"/>
                                              </p:val>
                                            </p:tav>
                                          </p:tavLst>
                                        </p:anim>
                                        <p:anim calcmode="lin" valueType="num" p14:bounceEnd="60000">
                                          <p:cBhvr additive="base">
                                            <p:cTn id="109" dur="750" fill="hold"/>
                                            <p:tgtEl>
                                              <p:spTgt spid="18"/>
                                            </p:tgtEl>
                                            <p:attrNameLst>
                                              <p:attrName>ppt_y</p:attrName>
                                            </p:attrNameLst>
                                          </p:cBhvr>
                                          <p:tavLst>
                                            <p:tav tm="0">
                                              <p:val>
                                                <p:strVal val="#ppt_y"/>
                                              </p:val>
                                            </p:tav>
                                            <p:tav tm="100000">
                                              <p:val>
                                                <p:strVal val="#ppt_y"/>
                                              </p:val>
                                            </p:tav>
                                          </p:tavLst>
                                        </p:anim>
                                      </p:childTnLst>
                                    </p:cTn>
                                  </p:par>
                                  <p:par>
                                    <p:cTn id="110" presetID="2" presetClass="entr" presetSubtype="2" fill="hold" grpId="0" nodeType="withEffect" p14:presetBounceEnd="60000">
                                      <p:stCondLst>
                                        <p:cond delay="1500"/>
                                      </p:stCondLst>
                                      <p:childTnLst>
                                        <p:set>
                                          <p:cBhvr>
                                            <p:cTn id="111" dur="1" fill="hold">
                                              <p:stCondLst>
                                                <p:cond delay="0"/>
                                              </p:stCondLst>
                                            </p:cTn>
                                            <p:tgtEl>
                                              <p:spTgt spid="19"/>
                                            </p:tgtEl>
                                            <p:attrNameLst>
                                              <p:attrName>style.visibility</p:attrName>
                                            </p:attrNameLst>
                                          </p:cBhvr>
                                          <p:to>
                                            <p:strVal val="visible"/>
                                          </p:to>
                                        </p:set>
                                        <p:anim calcmode="lin" valueType="num" p14:bounceEnd="60000">
                                          <p:cBhvr additive="base">
                                            <p:cTn id="112" dur="750" fill="hold"/>
                                            <p:tgtEl>
                                              <p:spTgt spid="19"/>
                                            </p:tgtEl>
                                            <p:attrNameLst>
                                              <p:attrName>ppt_x</p:attrName>
                                            </p:attrNameLst>
                                          </p:cBhvr>
                                          <p:tavLst>
                                            <p:tav tm="0">
                                              <p:val>
                                                <p:strVal val="1+#ppt_w/2"/>
                                              </p:val>
                                            </p:tav>
                                            <p:tav tm="100000">
                                              <p:val>
                                                <p:strVal val="#ppt_x"/>
                                              </p:val>
                                            </p:tav>
                                          </p:tavLst>
                                        </p:anim>
                                        <p:anim calcmode="lin" valueType="num" p14:bounceEnd="60000">
                                          <p:cBhvr additive="base">
                                            <p:cTn id="113" dur="750" fill="hold"/>
                                            <p:tgtEl>
                                              <p:spTgt spid="19"/>
                                            </p:tgtEl>
                                            <p:attrNameLst>
                                              <p:attrName>ppt_y</p:attrName>
                                            </p:attrNameLst>
                                          </p:cBhvr>
                                          <p:tavLst>
                                            <p:tav tm="0">
                                              <p:val>
                                                <p:strVal val="#ppt_y"/>
                                              </p:val>
                                            </p:tav>
                                            <p:tav tm="100000">
                                              <p:val>
                                                <p:strVal val="#ppt_y"/>
                                              </p:val>
                                            </p:tav>
                                          </p:tavLst>
                                        </p:anim>
                                      </p:childTnLst>
                                    </p:cTn>
                                  </p:par>
                                </p:childTnLst>
                              </p:cTn>
                            </p:par>
                            <p:par>
                              <p:cTn id="114" fill="hold">
                                <p:stCondLst>
                                  <p:cond delay="2250"/>
                                </p:stCondLst>
                                <p:childTnLst>
                                  <p:par>
                                    <p:cTn id="115" presetID="10" presetClass="entr" presetSubtype="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fade">
                                          <p:cBhvr>
                                            <p:cTn id="117" dur="500"/>
                                            <p:tgtEl>
                                              <p:spTgt spid="31"/>
                                            </p:tgtEl>
                                          </p:cBhvr>
                                        </p:animEffect>
                                      </p:childTnLst>
                                    </p:cTn>
                                  </p:par>
                                </p:childTnLst>
                              </p:cTn>
                            </p:par>
                            <p:par>
                              <p:cTn id="118" fill="hold">
                                <p:stCondLst>
                                  <p:cond delay="2750"/>
                                </p:stCondLst>
                                <p:childTnLst>
                                  <p:par>
                                    <p:cTn id="119" presetID="56" presetClass="entr" presetSubtype="0" fill="hold" grpId="0" nodeType="afterEffect">
                                      <p:stCondLst>
                                        <p:cond delay="0"/>
                                      </p:stCondLst>
                                      <p:iterate type="lt">
                                        <p:tmPct val="10000"/>
                                      </p:iterate>
                                      <p:childTnLst>
                                        <p:set>
                                          <p:cBhvr>
                                            <p:cTn id="120" dur="1" fill="hold">
                                              <p:stCondLst>
                                                <p:cond delay="0"/>
                                              </p:stCondLst>
                                            </p:cTn>
                                            <p:tgtEl>
                                              <p:spTgt spid="36"/>
                                            </p:tgtEl>
                                            <p:attrNameLst>
                                              <p:attrName>style.visibility</p:attrName>
                                            </p:attrNameLst>
                                          </p:cBhvr>
                                          <p:to>
                                            <p:strVal val="visible"/>
                                          </p:to>
                                        </p:set>
                                        <p:anim by="(-#ppt_w*2)" calcmode="lin" valueType="num">
                                          <p:cBhvr rctx="PPT">
                                            <p:cTn id="121" dur="250" autoRev="1" fill="hold">
                                              <p:stCondLst>
                                                <p:cond delay="0"/>
                                              </p:stCondLst>
                                            </p:cTn>
                                            <p:tgtEl>
                                              <p:spTgt spid="36"/>
                                            </p:tgtEl>
                                            <p:attrNameLst>
                                              <p:attrName>ppt_w</p:attrName>
                                            </p:attrNameLst>
                                          </p:cBhvr>
                                        </p:anim>
                                        <p:anim by="(#ppt_w*0.50)" calcmode="lin" valueType="num">
                                          <p:cBhvr>
                                            <p:cTn id="122" dur="250" decel="50000" autoRev="1" fill="hold">
                                              <p:stCondLst>
                                                <p:cond delay="0"/>
                                              </p:stCondLst>
                                            </p:cTn>
                                            <p:tgtEl>
                                              <p:spTgt spid="36"/>
                                            </p:tgtEl>
                                            <p:attrNameLst>
                                              <p:attrName>ppt_x</p:attrName>
                                            </p:attrNameLst>
                                          </p:cBhvr>
                                        </p:anim>
                                        <p:anim from="(-#ppt_h/2)" to="(#ppt_y)" calcmode="lin" valueType="num">
                                          <p:cBhvr>
                                            <p:cTn id="123" dur="500" fill="hold">
                                              <p:stCondLst>
                                                <p:cond delay="0"/>
                                              </p:stCondLst>
                                            </p:cTn>
                                            <p:tgtEl>
                                              <p:spTgt spid="36"/>
                                            </p:tgtEl>
                                            <p:attrNameLst>
                                              <p:attrName>ppt_y</p:attrName>
                                            </p:attrNameLst>
                                          </p:cBhvr>
                                        </p:anim>
                                        <p:animRot by="21600000">
                                          <p:cBhvr>
                                            <p:cTn id="124" dur="500" fill="hold">
                                              <p:stCondLst>
                                                <p:cond delay="0"/>
                                              </p:stCondLst>
                                            </p:cTn>
                                            <p:tgtEl>
                                              <p:spTgt spid="36"/>
                                            </p:tgtEl>
                                            <p:attrNameLst>
                                              <p:attrName>r</p:attrName>
                                            </p:attrNameLst>
                                          </p:cBhvr>
                                        </p:animRot>
                                      </p:childTnLst>
                                    </p:cTn>
                                  </p:par>
                                </p:childTnLst>
                              </p:cTn>
                            </p:par>
                            <p:par>
                              <p:cTn id="125" fill="hold">
                                <p:stCondLst>
                                  <p:cond delay="3500"/>
                                </p:stCondLst>
                                <p:childTnLst>
                                  <p:par>
                                    <p:cTn id="126" presetID="56" presetClass="entr" presetSubtype="0" fill="hold" grpId="0" nodeType="afterEffect">
                                      <p:stCondLst>
                                        <p:cond delay="0"/>
                                      </p:stCondLst>
                                      <p:iterate type="lt">
                                        <p:tmPct val="10000"/>
                                      </p:iterate>
                                      <p:childTnLst>
                                        <p:set>
                                          <p:cBhvr>
                                            <p:cTn id="127" dur="1" fill="hold">
                                              <p:stCondLst>
                                                <p:cond delay="0"/>
                                              </p:stCondLst>
                                            </p:cTn>
                                            <p:tgtEl>
                                              <p:spTgt spid="37"/>
                                            </p:tgtEl>
                                            <p:attrNameLst>
                                              <p:attrName>style.visibility</p:attrName>
                                            </p:attrNameLst>
                                          </p:cBhvr>
                                          <p:to>
                                            <p:strVal val="visible"/>
                                          </p:to>
                                        </p:set>
                                        <p:anim by="(-#ppt_w*2)" calcmode="lin" valueType="num">
                                          <p:cBhvr rctx="PPT">
                                            <p:cTn id="128" dur="250" autoRev="1" fill="hold">
                                              <p:stCondLst>
                                                <p:cond delay="0"/>
                                              </p:stCondLst>
                                            </p:cTn>
                                            <p:tgtEl>
                                              <p:spTgt spid="37"/>
                                            </p:tgtEl>
                                            <p:attrNameLst>
                                              <p:attrName>ppt_w</p:attrName>
                                            </p:attrNameLst>
                                          </p:cBhvr>
                                        </p:anim>
                                        <p:anim by="(#ppt_w*0.50)" calcmode="lin" valueType="num">
                                          <p:cBhvr>
                                            <p:cTn id="129" dur="250" decel="50000" autoRev="1" fill="hold">
                                              <p:stCondLst>
                                                <p:cond delay="0"/>
                                              </p:stCondLst>
                                            </p:cTn>
                                            <p:tgtEl>
                                              <p:spTgt spid="37"/>
                                            </p:tgtEl>
                                            <p:attrNameLst>
                                              <p:attrName>ppt_x</p:attrName>
                                            </p:attrNameLst>
                                          </p:cBhvr>
                                        </p:anim>
                                        <p:anim from="(-#ppt_h/2)" to="(#ppt_y)" calcmode="lin" valueType="num">
                                          <p:cBhvr>
                                            <p:cTn id="130" dur="500" fill="hold">
                                              <p:stCondLst>
                                                <p:cond delay="0"/>
                                              </p:stCondLst>
                                            </p:cTn>
                                            <p:tgtEl>
                                              <p:spTgt spid="37"/>
                                            </p:tgtEl>
                                            <p:attrNameLst>
                                              <p:attrName>ppt_y</p:attrName>
                                            </p:attrNameLst>
                                          </p:cBhvr>
                                        </p:anim>
                                        <p:animRot by="21600000">
                                          <p:cBhvr>
                                            <p:cTn id="131" dur="500" fill="hold">
                                              <p:stCondLst>
                                                <p:cond delay="0"/>
                                              </p:stCondLst>
                                            </p:cTn>
                                            <p:tgtEl>
                                              <p:spTgt spid="37"/>
                                            </p:tgtEl>
                                            <p:attrNameLst>
                                              <p:attrName>r</p:attrName>
                                            </p:attrNameLst>
                                          </p:cBhvr>
                                        </p:animRot>
                                      </p:childTnLst>
                                    </p:cTn>
                                  </p:par>
                                </p:childTnLst>
                              </p:cTn>
                            </p:par>
                            <p:par>
                              <p:cTn id="132" fill="hold">
                                <p:stCondLst>
                                  <p:cond delay="4250"/>
                                </p:stCondLst>
                                <p:childTnLst>
                                  <p:par>
                                    <p:cTn id="133" presetID="22" presetClass="entr" presetSubtype="8" fill="hold" grpId="0" nodeType="afterEffect">
                                      <p:stCondLst>
                                        <p:cond delay="0"/>
                                      </p:stCondLst>
                                      <p:iterate type="lt">
                                        <p:tmPct val="30000"/>
                                      </p:iterate>
                                      <p:childTnLst>
                                        <p:set>
                                          <p:cBhvr>
                                            <p:cTn id="134" dur="1" fill="hold">
                                              <p:stCondLst>
                                                <p:cond delay="0"/>
                                              </p:stCondLst>
                                            </p:cTn>
                                            <p:tgtEl>
                                              <p:spTgt spid="38"/>
                                            </p:tgtEl>
                                            <p:attrNameLst>
                                              <p:attrName>style.visibility</p:attrName>
                                            </p:attrNameLst>
                                          </p:cBhvr>
                                          <p:to>
                                            <p:strVal val="visible"/>
                                          </p:to>
                                        </p:set>
                                        <p:animEffect transition="in" filter="wipe(left)">
                                          <p:cBhvr>
                                            <p:cTn id="135" dur="100"/>
                                            <p:tgtEl>
                                              <p:spTgt spid="38"/>
                                            </p:tgtEl>
                                          </p:cBhvr>
                                        </p:animEffect>
                                      </p:childTnLst>
                                    </p:cTn>
                                  </p:par>
                                  <p:par>
                                    <p:cTn id="136" presetID="36" presetClass="emph" presetSubtype="0" fill="hold" grpId="1" nodeType="withEffect">
                                      <p:stCondLst>
                                        <p:cond delay="0"/>
                                      </p:stCondLst>
                                      <p:iterate type="lt">
                                        <p:tmPct val="30000"/>
                                      </p:iterate>
                                      <p:childTnLst>
                                        <p:animScale>
                                          <p:cBhvr>
                                            <p:cTn id="137" dur="50" autoRev="1" fill="hold">
                                              <p:stCondLst>
                                                <p:cond delay="0"/>
                                              </p:stCondLst>
                                            </p:cTn>
                                            <p:tgtEl>
                                              <p:spTgt spid="38"/>
                                            </p:tgtEl>
                                          </p:cBhvr>
                                          <p:to x="80000" y="100000"/>
                                        </p:animScale>
                                        <p:anim by="(#ppt_w*0.10)" calcmode="lin" valueType="num">
                                          <p:cBhvr>
                                            <p:cTn id="138" dur="50" autoRev="1" fill="hold">
                                              <p:stCondLst>
                                                <p:cond delay="0"/>
                                              </p:stCondLst>
                                            </p:cTn>
                                            <p:tgtEl>
                                              <p:spTgt spid="38"/>
                                            </p:tgtEl>
                                            <p:attrNameLst>
                                              <p:attrName>ppt_x</p:attrName>
                                            </p:attrNameLst>
                                          </p:cBhvr>
                                        </p:anim>
                                        <p:anim by="(-#ppt_w*0.10)" calcmode="lin" valueType="num">
                                          <p:cBhvr>
                                            <p:cTn id="139" dur="50" autoRev="1" fill="hold">
                                              <p:stCondLst>
                                                <p:cond delay="0"/>
                                              </p:stCondLst>
                                            </p:cTn>
                                            <p:tgtEl>
                                              <p:spTgt spid="38"/>
                                            </p:tgtEl>
                                            <p:attrNameLst>
                                              <p:attrName>ppt_y</p:attrName>
                                            </p:attrNameLst>
                                          </p:cBhvr>
                                        </p:anim>
                                        <p:animRot by="-480000">
                                          <p:cBhvr>
                                            <p:cTn id="140" dur="50" autoRev="1" fill="hold">
                                              <p:stCondLst>
                                                <p:cond delay="0"/>
                                              </p:stCondLst>
                                            </p:cTn>
                                            <p:tgtEl>
                                              <p:spTgt spid="3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14" grpId="0" animBg="1"/>
          <p:bldP spid="15" grpId="0" animBg="1"/>
          <p:bldP spid="16" grpId="0" animBg="1"/>
          <p:bldP spid="17" grpId="0" animBg="1"/>
          <p:bldP spid="18" grpId="0"/>
          <p:bldP spid="19" grpId="0"/>
          <p:bldP spid="20" grpId="0"/>
          <p:bldP spid="21" grpId="0"/>
          <p:bldP spid="22" grpId="0" animBg="1"/>
          <p:bldP spid="22" grpId="1" animBg="1"/>
          <p:bldP spid="26" grpId="0" animBg="1"/>
          <p:bldP spid="26" grpId="1" animBg="1"/>
          <p:bldP spid="30" grpId="0" animBg="1"/>
          <p:bldP spid="30" grpId="1" animBg="1"/>
          <p:bldP spid="31" grpId="0"/>
          <p:bldP spid="36" grpId="0"/>
          <p:bldP spid="37" grpId="0"/>
          <p:bldP spid="38" grpId="0"/>
          <p:bldP spid="38" grpId="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300" fill="hold"/>
                                            <p:tgtEl>
                                              <p:spTgt spid="5"/>
                                            </p:tgtEl>
                                            <p:attrNameLst>
                                              <p:attrName>ppt_w</p:attrName>
                                            </p:attrNameLst>
                                          </p:cBhvr>
                                          <p:tavLst>
                                            <p:tav tm="0">
                                              <p:val>
                                                <p:fltVal val="0"/>
                                              </p:val>
                                            </p:tav>
                                            <p:tav tm="100000">
                                              <p:val>
                                                <p:strVal val="#ppt_w"/>
                                              </p:val>
                                            </p:tav>
                                          </p:tavLst>
                                        </p:anim>
                                        <p:anim calcmode="lin" valueType="num">
                                          <p:cBhvr>
                                            <p:cTn id="15" dur="300" fill="hold"/>
                                            <p:tgtEl>
                                              <p:spTgt spid="5"/>
                                            </p:tgtEl>
                                            <p:attrNameLst>
                                              <p:attrName>ppt_h</p:attrName>
                                            </p:attrNameLst>
                                          </p:cBhvr>
                                          <p:tavLst>
                                            <p:tav tm="0">
                                              <p:val>
                                                <p:fltVal val="0"/>
                                              </p:val>
                                            </p:tav>
                                            <p:tav tm="100000">
                                              <p:val>
                                                <p:strVal val="#ppt_h"/>
                                              </p:val>
                                            </p:tav>
                                          </p:tavLst>
                                        </p:anim>
                                        <p:animEffect transition="in" filter="fade">
                                          <p:cBhvr>
                                            <p:cTn id="16" dur="300"/>
                                            <p:tgtEl>
                                              <p:spTgt spid="5"/>
                                            </p:tgtEl>
                                          </p:cBhvr>
                                        </p:animEffect>
                                      </p:childTnLst>
                                    </p:cTn>
                                  </p:par>
                                  <p:par>
                                    <p:cTn id="17" presetID="6" presetClass="emph" presetSubtype="0" autoRev="1" fill="hold" grpId="1" nodeType="withEffect">
                                      <p:stCondLst>
                                        <p:cond delay="300"/>
                                      </p:stCondLst>
                                      <p:childTnLst>
                                        <p:animScale>
                                          <p:cBhvr>
                                            <p:cTn id="18" dur="150" fill="hold"/>
                                            <p:tgtEl>
                                              <p:spTgt spid="5"/>
                                            </p:tgtEl>
                                          </p:cBhvr>
                                          <p:by x="110000" y="110000"/>
                                        </p:animScale>
                                      </p:childTnLst>
                                    </p:cTn>
                                  </p:par>
                                  <p:par>
                                    <p:cTn id="19" presetID="53" presetClass="entr" presetSubtype="16" fill="hold" grpId="0" nodeType="withEffect">
                                      <p:stCondLst>
                                        <p:cond delay="100"/>
                                      </p:stCondLst>
                                      <p:childTnLst>
                                        <p:set>
                                          <p:cBhvr>
                                            <p:cTn id="20" dur="1" fill="hold">
                                              <p:stCondLst>
                                                <p:cond delay="0"/>
                                              </p:stCondLst>
                                            </p:cTn>
                                            <p:tgtEl>
                                              <p:spTgt spid="30"/>
                                            </p:tgtEl>
                                            <p:attrNameLst>
                                              <p:attrName>style.visibility</p:attrName>
                                            </p:attrNameLst>
                                          </p:cBhvr>
                                          <p:to>
                                            <p:strVal val="visible"/>
                                          </p:to>
                                        </p:set>
                                        <p:anim calcmode="lin" valueType="num">
                                          <p:cBhvr>
                                            <p:cTn id="21" dur="300" fill="hold"/>
                                            <p:tgtEl>
                                              <p:spTgt spid="30"/>
                                            </p:tgtEl>
                                            <p:attrNameLst>
                                              <p:attrName>ppt_w</p:attrName>
                                            </p:attrNameLst>
                                          </p:cBhvr>
                                          <p:tavLst>
                                            <p:tav tm="0">
                                              <p:val>
                                                <p:fltVal val="0"/>
                                              </p:val>
                                            </p:tav>
                                            <p:tav tm="100000">
                                              <p:val>
                                                <p:strVal val="#ppt_w"/>
                                              </p:val>
                                            </p:tav>
                                          </p:tavLst>
                                        </p:anim>
                                        <p:anim calcmode="lin" valueType="num">
                                          <p:cBhvr>
                                            <p:cTn id="22" dur="300" fill="hold"/>
                                            <p:tgtEl>
                                              <p:spTgt spid="30"/>
                                            </p:tgtEl>
                                            <p:attrNameLst>
                                              <p:attrName>ppt_h</p:attrName>
                                            </p:attrNameLst>
                                          </p:cBhvr>
                                          <p:tavLst>
                                            <p:tav tm="0">
                                              <p:val>
                                                <p:fltVal val="0"/>
                                              </p:val>
                                            </p:tav>
                                            <p:tav tm="100000">
                                              <p:val>
                                                <p:strVal val="#ppt_h"/>
                                              </p:val>
                                            </p:tav>
                                          </p:tavLst>
                                        </p:anim>
                                        <p:animEffect transition="in" filter="fade">
                                          <p:cBhvr>
                                            <p:cTn id="23" dur="300"/>
                                            <p:tgtEl>
                                              <p:spTgt spid="30"/>
                                            </p:tgtEl>
                                          </p:cBhvr>
                                        </p:animEffect>
                                      </p:childTnLst>
                                    </p:cTn>
                                  </p:par>
                                  <p:par>
                                    <p:cTn id="24" presetID="6" presetClass="emph" presetSubtype="0" autoRev="1" fill="hold" grpId="1" nodeType="withEffect">
                                      <p:stCondLst>
                                        <p:cond delay="400"/>
                                      </p:stCondLst>
                                      <p:childTnLst>
                                        <p:animScale>
                                          <p:cBhvr>
                                            <p:cTn id="25" dur="150" fill="hold"/>
                                            <p:tgtEl>
                                              <p:spTgt spid="30"/>
                                            </p:tgtEl>
                                          </p:cBhvr>
                                          <p:by x="110000" y="110000"/>
                                        </p:animScale>
                                      </p:childTnLst>
                                    </p:cTn>
                                  </p:par>
                                  <p:par>
                                    <p:cTn id="26" presetID="2" presetClass="entr" presetSubtype="4" fill="hold" grpId="0" nodeType="withEffect">
                                      <p:stCondLst>
                                        <p:cond delay="400"/>
                                      </p:stCondLst>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750" fill="hold"/>
                                            <p:tgtEl>
                                              <p:spTgt spid="17"/>
                                            </p:tgtEl>
                                            <p:attrNameLst>
                                              <p:attrName>ppt_x</p:attrName>
                                            </p:attrNameLst>
                                          </p:cBhvr>
                                          <p:tavLst>
                                            <p:tav tm="0">
                                              <p:val>
                                                <p:strVal val="#ppt_x"/>
                                              </p:val>
                                            </p:tav>
                                            <p:tav tm="100000">
                                              <p:val>
                                                <p:strVal val="#ppt_x"/>
                                              </p:val>
                                            </p:tav>
                                          </p:tavLst>
                                        </p:anim>
                                        <p:anim calcmode="lin" valueType="num">
                                          <p:cBhvr additive="base">
                                            <p:cTn id="29" dur="750" fill="hold"/>
                                            <p:tgtEl>
                                              <p:spTgt spid="17"/>
                                            </p:tgtEl>
                                            <p:attrNameLst>
                                              <p:attrName>ppt_y</p:attrName>
                                            </p:attrNameLst>
                                          </p:cBhvr>
                                          <p:tavLst>
                                            <p:tav tm="0">
                                              <p:val>
                                                <p:strVal val="1+#ppt_h/2"/>
                                              </p:val>
                                            </p:tav>
                                            <p:tav tm="100000">
                                              <p:val>
                                                <p:strVal val="#ppt_y"/>
                                              </p:val>
                                            </p:tav>
                                          </p:tavLst>
                                        </p:anim>
                                      </p:childTnLst>
                                    </p:cTn>
                                  </p:par>
                                  <p:par>
                                    <p:cTn id="30" presetID="53" presetClass="entr" presetSubtype="16" fill="hold" grpId="0" nodeType="withEffect">
                                      <p:stCondLst>
                                        <p:cond delay="400"/>
                                      </p:stCondLst>
                                      <p:childTnLst>
                                        <p:set>
                                          <p:cBhvr>
                                            <p:cTn id="31" dur="1" fill="hold">
                                              <p:stCondLst>
                                                <p:cond delay="0"/>
                                              </p:stCondLst>
                                            </p:cTn>
                                            <p:tgtEl>
                                              <p:spTgt spid="4"/>
                                            </p:tgtEl>
                                            <p:attrNameLst>
                                              <p:attrName>style.visibility</p:attrName>
                                            </p:attrNameLst>
                                          </p:cBhvr>
                                          <p:to>
                                            <p:strVal val="visible"/>
                                          </p:to>
                                        </p:set>
                                        <p:anim calcmode="lin" valueType="num">
                                          <p:cBhvr>
                                            <p:cTn id="32" dur="300" fill="hold"/>
                                            <p:tgtEl>
                                              <p:spTgt spid="4"/>
                                            </p:tgtEl>
                                            <p:attrNameLst>
                                              <p:attrName>ppt_w</p:attrName>
                                            </p:attrNameLst>
                                          </p:cBhvr>
                                          <p:tavLst>
                                            <p:tav tm="0">
                                              <p:val>
                                                <p:fltVal val="0"/>
                                              </p:val>
                                            </p:tav>
                                            <p:tav tm="100000">
                                              <p:val>
                                                <p:strVal val="#ppt_w"/>
                                              </p:val>
                                            </p:tav>
                                          </p:tavLst>
                                        </p:anim>
                                        <p:anim calcmode="lin" valueType="num">
                                          <p:cBhvr>
                                            <p:cTn id="33" dur="300" fill="hold"/>
                                            <p:tgtEl>
                                              <p:spTgt spid="4"/>
                                            </p:tgtEl>
                                            <p:attrNameLst>
                                              <p:attrName>ppt_h</p:attrName>
                                            </p:attrNameLst>
                                          </p:cBhvr>
                                          <p:tavLst>
                                            <p:tav tm="0">
                                              <p:val>
                                                <p:fltVal val="0"/>
                                              </p:val>
                                            </p:tav>
                                            <p:tav tm="100000">
                                              <p:val>
                                                <p:strVal val="#ppt_h"/>
                                              </p:val>
                                            </p:tav>
                                          </p:tavLst>
                                        </p:anim>
                                        <p:animEffect transition="in" filter="fade">
                                          <p:cBhvr>
                                            <p:cTn id="34" dur="300"/>
                                            <p:tgtEl>
                                              <p:spTgt spid="4"/>
                                            </p:tgtEl>
                                          </p:cBhvr>
                                        </p:animEffect>
                                      </p:childTnLst>
                                    </p:cTn>
                                  </p:par>
                                  <p:par>
                                    <p:cTn id="35" presetID="6" presetClass="emph" presetSubtype="0" autoRev="1" fill="hold" grpId="1" nodeType="withEffect">
                                      <p:stCondLst>
                                        <p:cond delay="700"/>
                                      </p:stCondLst>
                                      <p:childTnLst>
                                        <p:animScale>
                                          <p:cBhvr>
                                            <p:cTn id="36" dur="150" fill="hold"/>
                                            <p:tgtEl>
                                              <p:spTgt spid="4"/>
                                            </p:tgtEl>
                                          </p:cBhvr>
                                          <p:by x="110000" y="110000"/>
                                        </p:animScale>
                                      </p:childTnLst>
                                    </p:cTn>
                                  </p:par>
                                  <p:par>
                                    <p:cTn id="37" presetID="53" presetClass="entr" presetSubtype="16" fill="hold" grpId="0" nodeType="withEffect">
                                      <p:stCondLst>
                                        <p:cond delay="400"/>
                                      </p:stCondLst>
                                      <p:childTnLst>
                                        <p:set>
                                          <p:cBhvr>
                                            <p:cTn id="38" dur="1" fill="hold">
                                              <p:stCondLst>
                                                <p:cond delay="0"/>
                                              </p:stCondLst>
                                            </p:cTn>
                                            <p:tgtEl>
                                              <p:spTgt spid="22"/>
                                            </p:tgtEl>
                                            <p:attrNameLst>
                                              <p:attrName>style.visibility</p:attrName>
                                            </p:attrNameLst>
                                          </p:cBhvr>
                                          <p:to>
                                            <p:strVal val="visible"/>
                                          </p:to>
                                        </p:set>
                                        <p:anim calcmode="lin" valueType="num">
                                          <p:cBhvr>
                                            <p:cTn id="39" dur="300" fill="hold"/>
                                            <p:tgtEl>
                                              <p:spTgt spid="22"/>
                                            </p:tgtEl>
                                            <p:attrNameLst>
                                              <p:attrName>ppt_w</p:attrName>
                                            </p:attrNameLst>
                                          </p:cBhvr>
                                          <p:tavLst>
                                            <p:tav tm="0">
                                              <p:val>
                                                <p:fltVal val="0"/>
                                              </p:val>
                                            </p:tav>
                                            <p:tav tm="100000">
                                              <p:val>
                                                <p:strVal val="#ppt_w"/>
                                              </p:val>
                                            </p:tav>
                                          </p:tavLst>
                                        </p:anim>
                                        <p:anim calcmode="lin" valueType="num">
                                          <p:cBhvr>
                                            <p:cTn id="40" dur="300" fill="hold"/>
                                            <p:tgtEl>
                                              <p:spTgt spid="22"/>
                                            </p:tgtEl>
                                            <p:attrNameLst>
                                              <p:attrName>ppt_h</p:attrName>
                                            </p:attrNameLst>
                                          </p:cBhvr>
                                          <p:tavLst>
                                            <p:tav tm="0">
                                              <p:val>
                                                <p:fltVal val="0"/>
                                              </p:val>
                                            </p:tav>
                                            <p:tav tm="100000">
                                              <p:val>
                                                <p:strVal val="#ppt_h"/>
                                              </p:val>
                                            </p:tav>
                                          </p:tavLst>
                                        </p:anim>
                                        <p:animEffect transition="in" filter="fade">
                                          <p:cBhvr>
                                            <p:cTn id="41" dur="300"/>
                                            <p:tgtEl>
                                              <p:spTgt spid="22"/>
                                            </p:tgtEl>
                                          </p:cBhvr>
                                        </p:animEffect>
                                      </p:childTnLst>
                                    </p:cTn>
                                  </p:par>
                                  <p:par>
                                    <p:cTn id="42" presetID="6" presetClass="emph" presetSubtype="0" autoRev="1" fill="hold" grpId="1" nodeType="withEffect">
                                      <p:stCondLst>
                                        <p:cond delay="700"/>
                                      </p:stCondLst>
                                      <p:childTnLst>
                                        <p:animScale>
                                          <p:cBhvr>
                                            <p:cTn id="43" dur="150" fill="hold"/>
                                            <p:tgtEl>
                                              <p:spTgt spid="22"/>
                                            </p:tgtEl>
                                          </p:cBhvr>
                                          <p:by x="110000" y="110000"/>
                                        </p:animScale>
                                      </p:childTnLst>
                                    </p:cTn>
                                  </p:par>
                                  <p:par>
                                    <p:cTn id="44" presetID="2" presetClass="entr" presetSubtype="1" fill="hold" grpId="0" nodeType="withEffect">
                                      <p:stCondLst>
                                        <p:cond delay="400"/>
                                      </p:stCondLst>
                                      <p:childTnLst>
                                        <p:set>
                                          <p:cBhvr>
                                            <p:cTn id="45" dur="1" fill="hold">
                                              <p:stCondLst>
                                                <p:cond delay="0"/>
                                              </p:stCondLst>
                                            </p:cTn>
                                            <p:tgtEl>
                                              <p:spTgt spid="16"/>
                                            </p:tgtEl>
                                            <p:attrNameLst>
                                              <p:attrName>style.visibility</p:attrName>
                                            </p:attrNameLst>
                                          </p:cBhvr>
                                          <p:to>
                                            <p:strVal val="visible"/>
                                          </p:to>
                                        </p:set>
                                        <p:anim calcmode="lin" valueType="num">
                                          <p:cBhvr additive="base">
                                            <p:cTn id="46" dur="750" fill="hold"/>
                                            <p:tgtEl>
                                              <p:spTgt spid="16"/>
                                            </p:tgtEl>
                                            <p:attrNameLst>
                                              <p:attrName>ppt_x</p:attrName>
                                            </p:attrNameLst>
                                          </p:cBhvr>
                                          <p:tavLst>
                                            <p:tav tm="0">
                                              <p:val>
                                                <p:strVal val="#ppt_x"/>
                                              </p:val>
                                            </p:tav>
                                            <p:tav tm="100000">
                                              <p:val>
                                                <p:strVal val="#ppt_x"/>
                                              </p:val>
                                            </p:tav>
                                          </p:tavLst>
                                        </p:anim>
                                        <p:anim calcmode="lin" valueType="num">
                                          <p:cBhvr additive="base">
                                            <p:cTn id="47" dur="750" fill="hold"/>
                                            <p:tgtEl>
                                              <p:spTgt spid="16"/>
                                            </p:tgtEl>
                                            <p:attrNameLst>
                                              <p:attrName>ppt_y</p:attrName>
                                            </p:attrNameLst>
                                          </p:cBhvr>
                                          <p:tavLst>
                                            <p:tav tm="0">
                                              <p:val>
                                                <p:strVal val="0-#ppt_h/2"/>
                                              </p:val>
                                            </p:tav>
                                            <p:tav tm="100000">
                                              <p:val>
                                                <p:strVal val="#ppt_y"/>
                                              </p:val>
                                            </p:tav>
                                          </p:tavLst>
                                        </p:anim>
                                      </p:childTnLst>
                                    </p:cTn>
                                  </p:par>
                                  <p:par>
                                    <p:cTn id="48" presetID="53" presetClass="entr" presetSubtype="16" fill="hold" grpId="0" nodeType="withEffect">
                                      <p:stCondLst>
                                        <p:cond delay="400"/>
                                      </p:stCondLst>
                                      <p:childTnLst>
                                        <p:set>
                                          <p:cBhvr>
                                            <p:cTn id="49" dur="1" fill="hold">
                                              <p:stCondLst>
                                                <p:cond delay="0"/>
                                              </p:stCondLst>
                                            </p:cTn>
                                            <p:tgtEl>
                                              <p:spTgt spid="7"/>
                                            </p:tgtEl>
                                            <p:attrNameLst>
                                              <p:attrName>style.visibility</p:attrName>
                                            </p:attrNameLst>
                                          </p:cBhvr>
                                          <p:to>
                                            <p:strVal val="visible"/>
                                          </p:to>
                                        </p:set>
                                        <p:anim calcmode="lin" valueType="num">
                                          <p:cBhvr>
                                            <p:cTn id="50" dur="300" fill="hold"/>
                                            <p:tgtEl>
                                              <p:spTgt spid="7"/>
                                            </p:tgtEl>
                                            <p:attrNameLst>
                                              <p:attrName>ppt_w</p:attrName>
                                            </p:attrNameLst>
                                          </p:cBhvr>
                                          <p:tavLst>
                                            <p:tav tm="0">
                                              <p:val>
                                                <p:fltVal val="0"/>
                                              </p:val>
                                            </p:tav>
                                            <p:tav tm="100000">
                                              <p:val>
                                                <p:strVal val="#ppt_w"/>
                                              </p:val>
                                            </p:tav>
                                          </p:tavLst>
                                        </p:anim>
                                        <p:anim calcmode="lin" valueType="num">
                                          <p:cBhvr>
                                            <p:cTn id="51" dur="300" fill="hold"/>
                                            <p:tgtEl>
                                              <p:spTgt spid="7"/>
                                            </p:tgtEl>
                                            <p:attrNameLst>
                                              <p:attrName>ppt_h</p:attrName>
                                            </p:attrNameLst>
                                          </p:cBhvr>
                                          <p:tavLst>
                                            <p:tav tm="0">
                                              <p:val>
                                                <p:fltVal val="0"/>
                                              </p:val>
                                            </p:tav>
                                            <p:tav tm="100000">
                                              <p:val>
                                                <p:strVal val="#ppt_h"/>
                                              </p:val>
                                            </p:tav>
                                          </p:tavLst>
                                        </p:anim>
                                        <p:animEffect transition="in" filter="fade">
                                          <p:cBhvr>
                                            <p:cTn id="52" dur="300"/>
                                            <p:tgtEl>
                                              <p:spTgt spid="7"/>
                                            </p:tgtEl>
                                          </p:cBhvr>
                                        </p:animEffect>
                                      </p:childTnLst>
                                    </p:cTn>
                                  </p:par>
                                  <p:par>
                                    <p:cTn id="53" presetID="6" presetClass="emph" presetSubtype="0" autoRev="1" fill="hold" grpId="1" nodeType="withEffect">
                                      <p:stCondLst>
                                        <p:cond delay="700"/>
                                      </p:stCondLst>
                                      <p:childTnLst>
                                        <p:animScale>
                                          <p:cBhvr>
                                            <p:cTn id="54" dur="150" fill="hold"/>
                                            <p:tgtEl>
                                              <p:spTgt spid="7"/>
                                            </p:tgtEl>
                                          </p:cBhvr>
                                          <p:by x="110000" y="110000"/>
                                        </p:animScale>
                                      </p:childTnLst>
                                    </p:cTn>
                                  </p:par>
                                  <p:par>
                                    <p:cTn id="55" presetID="53" presetClass="entr" presetSubtype="16" fill="hold" nodeType="withEffect">
                                      <p:stCondLst>
                                        <p:cond delay="400"/>
                                      </p:stCondLst>
                                      <p:childTnLst>
                                        <p:set>
                                          <p:cBhvr>
                                            <p:cTn id="56" dur="1" fill="hold">
                                              <p:stCondLst>
                                                <p:cond delay="0"/>
                                              </p:stCondLst>
                                            </p:cTn>
                                            <p:tgtEl>
                                              <p:spTgt spid="23"/>
                                            </p:tgtEl>
                                            <p:attrNameLst>
                                              <p:attrName>style.visibility</p:attrName>
                                            </p:attrNameLst>
                                          </p:cBhvr>
                                          <p:to>
                                            <p:strVal val="visible"/>
                                          </p:to>
                                        </p:set>
                                        <p:anim calcmode="lin" valueType="num">
                                          <p:cBhvr>
                                            <p:cTn id="57" dur="300" fill="hold"/>
                                            <p:tgtEl>
                                              <p:spTgt spid="23"/>
                                            </p:tgtEl>
                                            <p:attrNameLst>
                                              <p:attrName>ppt_w</p:attrName>
                                            </p:attrNameLst>
                                          </p:cBhvr>
                                          <p:tavLst>
                                            <p:tav tm="0">
                                              <p:val>
                                                <p:fltVal val="0"/>
                                              </p:val>
                                            </p:tav>
                                            <p:tav tm="100000">
                                              <p:val>
                                                <p:strVal val="#ppt_w"/>
                                              </p:val>
                                            </p:tav>
                                          </p:tavLst>
                                        </p:anim>
                                        <p:anim calcmode="lin" valueType="num">
                                          <p:cBhvr>
                                            <p:cTn id="58" dur="300" fill="hold"/>
                                            <p:tgtEl>
                                              <p:spTgt spid="23"/>
                                            </p:tgtEl>
                                            <p:attrNameLst>
                                              <p:attrName>ppt_h</p:attrName>
                                            </p:attrNameLst>
                                          </p:cBhvr>
                                          <p:tavLst>
                                            <p:tav tm="0">
                                              <p:val>
                                                <p:fltVal val="0"/>
                                              </p:val>
                                            </p:tav>
                                            <p:tav tm="100000">
                                              <p:val>
                                                <p:strVal val="#ppt_h"/>
                                              </p:val>
                                            </p:tav>
                                          </p:tavLst>
                                        </p:anim>
                                        <p:animEffect transition="in" filter="fade">
                                          <p:cBhvr>
                                            <p:cTn id="59" dur="300"/>
                                            <p:tgtEl>
                                              <p:spTgt spid="23"/>
                                            </p:tgtEl>
                                          </p:cBhvr>
                                        </p:animEffect>
                                      </p:childTnLst>
                                    </p:cTn>
                                  </p:par>
                                  <p:par>
                                    <p:cTn id="60" presetID="6" presetClass="emph" presetSubtype="0" autoRev="1" fill="hold" nodeType="withEffect">
                                      <p:stCondLst>
                                        <p:cond delay="700"/>
                                      </p:stCondLst>
                                      <p:childTnLst>
                                        <p:animScale>
                                          <p:cBhvr>
                                            <p:cTn id="61" dur="150" fill="hold"/>
                                            <p:tgtEl>
                                              <p:spTgt spid="23"/>
                                            </p:tgtEl>
                                          </p:cBhvr>
                                          <p:by x="110000" y="110000"/>
                                        </p:animScale>
                                      </p:childTnLst>
                                    </p:cTn>
                                  </p:par>
                                  <p:par>
                                    <p:cTn id="62" presetID="2" presetClass="entr" presetSubtype="8" fill="hold" grpId="0" nodeType="withEffect">
                                      <p:stCondLst>
                                        <p:cond delay="400"/>
                                      </p:stCondLst>
                                      <p:childTnLst>
                                        <p:set>
                                          <p:cBhvr>
                                            <p:cTn id="63" dur="1" fill="hold">
                                              <p:stCondLst>
                                                <p:cond delay="0"/>
                                              </p:stCondLst>
                                            </p:cTn>
                                            <p:tgtEl>
                                              <p:spTgt spid="14"/>
                                            </p:tgtEl>
                                            <p:attrNameLst>
                                              <p:attrName>style.visibility</p:attrName>
                                            </p:attrNameLst>
                                          </p:cBhvr>
                                          <p:to>
                                            <p:strVal val="visible"/>
                                          </p:to>
                                        </p:set>
                                        <p:anim calcmode="lin" valueType="num">
                                          <p:cBhvr additive="base">
                                            <p:cTn id="64" dur="750" fill="hold"/>
                                            <p:tgtEl>
                                              <p:spTgt spid="14"/>
                                            </p:tgtEl>
                                            <p:attrNameLst>
                                              <p:attrName>ppt_x</p:attrName>
                                            </p:attrNameLst>
                                          </p:cBhvr>
                                          <p:tavLst>
                                            <p:tav tm="0">
                                              <p:val>
                                                <p:strVal val="0-#ppt_w/2"/>
                                              </p:val>
                                            </p:tav>
                                            <p:tav tm="100000">
                                              <p:val>
                                                <p:strVal val="#ppt_x"/>
                                              </p:val>
                                            </p:tav>
                                          </p:tavLst>
                                        </p:anim>
                                        <p:anim calcmode="lin" valueType="num">
                                          <p:cBhvr additive="base">
                                            <p:cTn id="65" dur="750" fill="hold"/>
                                            <p:tgtEl>
                                              <p:spTgt spid="14"/>
                                            </p:tgtEl>
                                            <p:attrNameLst>
                                              <p:attrName>ppt_y</p:attrName>
                                            </p:attrNameLst>
                                          </p:cBhvr>
                                          <p:tavLst>
                                            <p:tav tm="0">
                                              <p:val>
                                                <p:strVal val="#ppt_y"/>
                                              </p:val>
                                            </p:tav>
                                            <p:tav tm="100000">
                                              <p:val>
                                                <p:strVal val="#ppt_y"/>
                                              </p:val>
                                            </p:tav>
                                          </p:tavLst>
                                        </p:anim>
                                      </p:childTnLst>
                                    </p:cTn>
                                  </p:par>
                                  <p:par>
                                    <p:cTn id="66" presetID="53" presetClass="entr" presetSubtype="16" fill="hold" grpId="0" nodeType="withEffect">
                                      <p:stCondLst>
                                        <p:cond delay="400"/>
                                      </p:stCondLst>
                                      <p:childTnLst>
                                        <p:set>
                                          <p:cBhvr>
                                            <p:cTn id="67" dur="1" fill="hold">
                                              <p:stCondLst>
                                                <p:cond delay="0"/>
                                              </p:stCondLst>
                                            </p:cTn>
                                            <p:tgtEl>
                                              <p:spTgt spid="6"/>
                                            </p:tgtEl>
                                            <p:attrNameLst>
                                              <p:attrName>style.visibility</p:attrName>
                                            </p:attrNameLst>
                                          </p:cBhvr>
                                          <p:to>
                                            <p:strVal val="visible"/>
                                          </p:to>
                                        </p:set>
                                        <p:anim calcmode="lin" valueType="num">
                                          <p:cBhvr>
                                            <p:cTn id="68" dur="300" fill="hold"/>
                                            <p:tgtEl>
                                              <p:spTgt spid="6"/>
                                            </p:tgtEl>
                                            <p:attrNameLst>
                                              <p:attrName>ppt_w</p:attrName>
                                            </p:attrNameLst>
                                          </p:cBhvr>
                                          <p:tavLst>
                                            <p:tav tm="0">
                                              <p:val>
                                                <p:fltVal val="0"/>
                                              </p:val>
                                            </p:tav>
                                            <p:tav tm="100000">
                                              <p:val>
                                                <p:strVal val="#ppt_w"/>
                                              </p:val>
                                            </p:tav>
                                          </p:tavLst>
                                        </p:anim>
                                        <p:anim calcmode="lin" valueType="num">
                                          <p:cBhvr>
                                            <p:cTn id="69" dur="300" fill="hold"/>
                                            <p:tgtEl>
                                              <p:spTgt spid="6"/>
                                            </p:tgtEl>
                                            <p:attrNameLst>
                                              <p:attrName>ppt_h</p:attrName>
                                            </p:attrNameLst>
                                          </p:cBhvr>
                                          <p:tavLst>
                                            <p:tav tm="0">
                                              <p:val>
                                                <p:fltVal val="0"/>
                                              </p:val>
                                            </p:tav>
                                            <p:tav tm="100000">
                                              <p:val>
                                                <p:strVal val="#ppt_h"/>
                                              </p:val>
                                            </p:tav>
                                          </p:tavLst>
                                        </p:anim>
                                        <p:animEffect transition="in" filter="fade">
                                          <p:cBhvr>
                                            <p:cTn id="70" dur="300"/>
                                            <p:tgtEl>
                                              <p:spTgt spid="6"/>
                                            </p:tgtEl>
                                          </p:cBhvr>
                                        </p:animEffect>
                                      </p:childTnLst>
                                    </p:cTn>
                                  </p:par>
                                  <p:par>
                                    <p:cTn id="71" presetID="6" presetClass="emph" presetSubtype="0" autoRev="1" fill="hold" grpId="1" nodeType="withEffect">
                                      <p:stCondLst>
                                        <p:cond delay="700"/>
                                      </p:stCondLst>
                                      <p:childTnLst>
                                        <p:animScale>
                                          <p:cBhvr>
                                            <p:cTn id="72" dur="150" fill="hold"/>
                                            <p:tgtEl>
                                              <p:spTgt spid="6"/>
                                            </p:tgtEl>
                                          </p:cBhvr>
                                          <p:by x="110000" y="110000"/>
                                        </p:animScale>
                                      </p:childTnLst>
                                    </p:cTn>
                                  </p:par>
                                  <p:par>
                                    <p:cTn id="73" presetID="53" presetClass="entr" presetSubtype="16" fill="hold" nodeType="withEffect">
                                      <p:stCondLst>
                                        <p:cond delay="400"/>
                                      </p:stCondLst>
                                      <p:childTnLst>
                                        <p:set>
                                          <p:cBhvr>
                                            <p:cTn id="74" dur="1" fill="hold">
                                              <p:stCondLst>
                                                <p:cond delay="0"/>
                                              </p:stCondLst>
                                            </p:cTn>
                                            <p:tgtEl>
                                              <p:spTgt spid="27"/>
                                            </p:tgtEl>
                                            <p:attrNameLst>
                                              <p:attrName>style.visibility</p:attrName>
                                            </p:attrNameLst>
                                          </p:cBhvr>
                                          <p:to>
                                            <p:strVal val="visible"/>
                                          </p:to>
                                        </p:set>
                                        <p:anim calcmode="lin" valueType="num">
                                          <p:cBhvr>
                                            <p:cTn id="75" dur="300" fill="hold"/>
                                            <p:tgtEl>
                                              <p:spTgt spid="27"/>
                                            </p:tgtEl>
                                            <p:attrNameLst>
                                              <p:attrName>ppt_w</p:attrName>
                                            </p:attrNameLst>
                                          </p:cBhvr>
                                          <p:tavLst>
                                            <p:tav tm="0">
                                              <p:val>
                                                <p:fltVal val="0"/>
                                              </p:val>
                                            </p:tav>
                                            <p:tav tm="100000">
                                              <p:val>
                                                <p:strVal val="#ppt_w"/>
                                              </p:val>
                                            </p:tav>
                                          </p:tavLst>
                                        </p:anim>
                                        <p:anim calcmode="lin" valueType="num">
                                          <p:cBhvr>
                                            <p:cTn id="76" dur="300" fill="hold"/>
                                            <p:tgtEl>
                                              <p:spTgt spid="27"/>
                                            </p:tgtEl>
                                            <p:attrNameLst>
                                              <p:attrName>ppt_h</p:attrName>
                                            </p:attrNameLst>
                                          </p:cBhvr>
                                          <p:tavLst>
                                            <p:tav tm="0">
                                              <p:val>
                                                <p:fltVal val="0"/>
                                              </p:val>
                                            </p:tav>
                                            <p:tav tm="100000">
                                              <p:val>
                                                <p:strVal val="#ppt_h"/>
                                              </p:val>
                                            </p:tav>
                                          </p:tavLst>
                                        </p:anim>
                                        <p:animEffect transition="in" filter="fade">
                                          <p:cBhvr>
                                            <p:cTn id="77" dur="300"/>
                                            <p:tgtEl>
                                              <p:spTgt spid="27"/>
                                            </p:tgtEl>
                                          </p:cBhvr>
                                        </p:animEffect>
                                      </p:childTnLst>
                                    </p:cTn>
                                  </p:par>
                                  <p:par>
                                    <p:cTn id="78" presetID="6" presetClass="emph" presetSubtype="0" autoRev="1" fill="hold" nodeType="withEffect">
                                      <p:stCondLst>
                                        <p:cond delay="700"/>
                                      </p:stCondLst>
                                      <p:childTnLst>
                                        <p:animScale>
                                          <p:cBhvr>
                                            <p:cTn id="79" dur="150" fill="hold"/>
                                            <p:tgtEl>
                                              <p:spTgt spid="27"/>
                                            </p:tgtEl>
                                          </p:cBhvr>
                                          <p:by x="110000" y="110000"/>
                                        </p:animScale>
                                      </p:childTnLst>
                                    </p:cTn>
                                  </p:par>
                                  <p:par>
                                    <p:cTn id="80" presetID="2" presetClass="entr" presetSubtype="2" fill="hold" grpId="0" nodeType="withEffect">
                                      <p:stCondLst>
                                        <p:cond delay="400"/>
                                      </p:stCondLst>
                                      <p:childTnLst>
                                        <p:set>
                                          <p:cBhvr>
                                            <p:cTn id="81" dur="1" fill="hold">
                                              <p:stCondLst>
                                                <p:cond delay="0"/>
                                              </p:stCondLst>
                                            </p:cTn>
                                            <p:tgtEl>
                                              <p:spTgt spid="15"/>
                                            </p:tgtEl>
                                            <p:attrNameLst>
                                              <p:attrName>style.visibility</p:attrName>
                                            </p:attrNameLst>
                                          </p:cBhvr>
                                          <p:to>
                                            <p:strVal val="visible"/>
                                          </p:to>
                                        </p:set>
                                        <p:anim calcmode="lin" valueType="num">
                                          <p:cBhvr additive="base">
                                            <p:cTn id="82" dur="750" fill="hold"/>
                                            <p:tgtEl>
                                              <p:spTgt spid="15"/>
                                            </p:tgtEl>
                                            <p:attrNameLst>
                                              <p:attrName>ppt_x</p:attrName>
                                            </p:attrNameLst>
                                          </p:cBhvr>
                                          <p:tavLst>
                                            <p:tav tm="0">
                                              <p:val>
                                                <p:strVal val="1+#ppt_w/2"/>
                                              </p:val>
                                            </p:tav>
                                            <p:tav tm="100000">
                                              <p:val>
                                                <p:strVal val="#ppt_x"/>
                                              </p:val>
                                            </p:tav>
                                          </p:tavLst>
                                        </p:anim>
                                        <p:anim calcmode="lin" valueType="num">
                                          <p:cBhvr additive="base">
                                            <p:cTn id="83" dur="750" fill="hold"/>
                                            <p:tgtEl>
                                              <p:spTgt spid="15"/>
                                            </p:tgtEl>
                                            <p:attrNameLst>
                                              <p:attrName>ppt_y</p:attrName>
                                            </p:attrNameLst>
                                          </p:cBhvr>
                                          <p:tavLst>
                                            <p:tav tm="0">
                                              <p:val>
                                                <p:strVal val="#ppt_y"/>
                                              </p:val>
                                            </p:tav>
                                            <p:tav tm="100000">
                                              <p:val>
                                                <p:strVal val="#ppt_y"/>
                                              </p:val>
                                            </p:tav>
                                          </p:tavLst>
                                        </p:anim>
                                      </p:childTnLst>
                                    </p:cTn>
                                  </p:par>
                                  <p:par>
                                    <p:cTn id="84" presetID="53" presetClass="entr" presetSubtype="16" fill="hold" grpId="0" nodeType="withEffect">
                                      <p:stCondLst>
                                        <p:cond delay="400"/>
                                      </p:stCondLst>
                                      <p:childTnLst>
                                        <p:set>
                                          <p:cBhvr>
                                            <p:cTn id="85" dur="1" fill="hold">
                                              <p:stCondLst>
                                                <p:cond delay="0"/>
                                              </p:stCondLst>
                                            </p:cTn>
                                            <p:tgtEl>
                                              <p:spTgt spid="8"/>
                                            </p:tgtEl>
                                            <p:attrNameLst>
                                              <p:attrName>style.visibility</p:attrName>
                                            </p:attrNameLst>
                                          </p:cBhvr>
                                          <p:to>
                                            <p:strVal val="visible"/>
                                          </p:to>
                                        </p:set>
                                        <p:anim calcmode="lin" valueType="num">
                                          <p:cBhvr>
                                            <p:cTn id="86" dur="300" fill="hold"/>
                                            <p:tgtEl>
                                              <p:spTgt spid="8"/>
                                            </p:tgtEl>
                                            <p:attrNameLst>
                                              <p:attrName>ppt_w</p:attrName>
                                            </p:attrNameLst>
                                          </p:cBhvr>
                                          <p:tavLst>
                                            <p:tav tm="0">
                                              <p:val>
                                                <p:fltVal val="0"/>
                                              </p:val>
                                            </p:tav>
                                            <p:tav tm="100000">
                                              <p:val>
                                                <p:strVal val="#ppt_w"/>
                                              </p:val>
                                            </p:tav>
                                          </p:tavLst>
                                        </p:anim>
                                        <p:anim calcmode="lin" valueType="num">
                                          <p:cBhvr>
                                            <p:cTn id="87" dur="300" fill="hold"/>
                                            <p:tgtEl>
                                              <p:spTgt spid="8"/>
                                            </p:tgtEl>
                                            <p:attrNameLst>
                                              <p:attrName>ppt_h</p:attrName>
                                            </p:attrNameLst>
                                          </p:cBhvr>
                                          <p:tavLst>
                                            <p:tav tm="0">
                                              <p:val>
                                                <p:fltVal val="0"/>
                                              </p:val>
                                            </p:tav>
                                            <p:tav tm="100000">
                                              <p:val>
                                                <p:strVal val="#ppt_h"/>
                                              </p:val>
                                            </p:tav>
                                          </p:tavLst>
                                        </p:anim>
                                        <p:animEffect transition="in" filter="fade">
                                          <p:cBhvr>
                                            <p:cTn id="88" dur="300"/>
                                            <p:tgtEl>
                                              <p:spTgt spid="8"/>
                                            </p:tgtEl>
                                          </p:cBhvr>
                                        </p:animEffect>
                                      </p:childTnLst>
                                    </p:cTn>
                                  </p:par>
                                  <p:par>
                                    <p:cTn id="89" presetID="6" presetClass="emph" presetSubtype="0" autoRev="1" fill="hold" grpId="1" nodeType="withEffect">
                                      <p:stCondLst>
                                        <p:cond delay="700"/>
                                      </p:stCondLst>
                                      <p:childTnLst>
                                        <p:animScale>
                                          <p:cBhvr>
                                            <p:cTn id="90" dur="150" fill="hold"/>
                                            <p:tgtEl>
                                              <p:spTgt spid="8"/>
                                            </p:tgtEl>
                                          </p:cBhvr>
                                          <p:by x="110000" y="110000"/>
                                        </p:animScale>
                                      </p:childTnLst>
                                    </p:cTn>
                                  </p:par>
                                  <p:par>
                                    <p:cTn id="91" presetID="53" presetClass="entr" presetSubtype="16" fill="hold" grpId="0" nodeType="withEffect">
                                      <p:stCondLst>
                                        <p:cond delay="400"/>
                                      </p:stCondLst>
                                      <p:childTnLst>
                                        <p:set>
                                          <p:cBhvr>
                                            <p:cTn id="92" dur="1" fill="hold">
                                              <p:stCondLst>
                                                <p:cond delay="0"/>
                                              </p:stCondLst>
                                            </p:cTn>
                                            <p:tgtEl>
                                              <p:spTgt spid="26"/>
                                            </p:tgtEl>
                                            <p:attrNameLst>
                                              <p:attrName>style.visibility</p:attrName>
                                            </p:attrNameLst>
                                          </p:cBhvr>
                                          <p:to>
                                            <p:strVal val="visible"/>
                                          </p:to>
                                        </p:set>
                                        <p:anim calcmode="lin" valueType="num">
                                          <p:cBhvr>
                                            <p:cTn id="93" dur="300" fill="hold"/>
                                            <p:tgtEl>
                                              <p:spTgt spid="26"/>
                                            </p:tgtEl>
                                            <p:attrNameLst>
                                              <p:attrName>ppt_w</p:attrName>
                                            </p:attrNameLst>
                                          </p:cBhvr>
                                          <p:tavLst>
                                            <p:tav tm="0">
                                              <p:val>
                                                <p:fltVal val="0"/>
                                              </p:val>
                                            </p:tav>
                                            <p:tav tm="100000">
                                              <p:val>
                                                <p:strVal val="#ppt_w"/>
                                              </p:val>
                                            </p:tav>
                                          </p:tavLst>
                                        </p:anim>
                                        <p:anim calcmode="lin" valueType="num">
                                          <p:cBhvr>
                                            <p:cTn id="94" dur="300" fill="hold"/>
                                            <p:tgtEl>
                                              <p:spTgt spid="26"/>
                                            </p:tgtEl>
                                            <p:attrNameLst>
                                              <p:attrName>ppt_h</p:attrName>
                                            </p:attrNameLst>
                                          </p:cBhvr>
                                          <p:tavLst>
                                            <p:tav tm="0">
                                              <p:val>
                                                <p:fltVal val="0"/>
                                              </p:val>
                                            </p:tav>
                                            <p:tav tm="100000">
                                              <p:val>
                                                <p:strVal val="#ppt_h"/>
                                              </p:val>
                                            </p:tav>
                                          </p:tavLst>
                                        </p:anim>
                                        <p:animEffect transition="in" filter="fade">
                                          <p:cBhvr>
                                            <p:cTn id="95" dur="300"/>
                                            <p:tgtEl>
                                              <p:spTgt spid="26"/>
                                            </p:tgtEl>
                                          </p:cBhvr>
                                        </p:animEffect>
                                      </p:childTnLst>
                                    </p:cTn>
                                  </p:par>
                                  <p:par>
                                    <p:cTn id="96" presetID="6" presetClass="emph" presetSubtype="0" autoRev="1" fill="hold" grpId="1" nodeType="withEffect">
                                      <p:stCondLst>
                                        <p:cond delay="700"/>
                                      </p:stCondLst>
                                      <p:childTnLst>
                                        <p:animScale>
                                          <p:cBhvr>
                                            <p:cTn id="97" dur="150" fill="hold"/>
                                            <p:tgtEl>
                                              <p:spTgt spid="26"/>
                                            </p:tgtEl>
                                          </p:cBhvr>
                                          <p:by x="110000" y="110000"/>
                                        </p:animScale>
                                      </p:childTnLst>
                                    </p:cTn>
                                  </p:par>
                                  <p:par>
                                    <p:cTn id="98" presetID="2" presetClass="entr" presetSubtype="8" fill="hold" grpId="0" nodeType="withEffect">
                                      <p:stCondLst>
                                        <p:cond delay="1200"/>
                                      </p:stCondLst>
                                      <p:childTnLst>
                                        <p:set>
                                          <p:cBhvr>
                                            <p:cTn id="99" dur="1" fill="hold">
                                              <p:stCondLst>
                                                <p:cond delay="0"/>
                                              </p:stCondLst>
                                            </p:cTn>
                                            <p:tgtEl>
                                              <p:spTgt spid="21"/>
                                            </p:tgtEl>
                                            <p:attrNameLst>
                                              <p:attrName>style.visibility</p:attrName>
                                            </p:attrNameLst>
                                          </p:cBhvr>
                                          <p:to>
                                            <p:strVal val="visible"/>
                                          </p:to>
                                        </p:set>
                                        <p:anim calcmode="lin" valueType="num">
                                          <p:cBhvr additive="base">
                                            <p:cTn id="100" dur="750" fill="hold"/>
                                            <p:tgtEl>
                                              <p:spTgt spid="21"/>
                                            </p:tgtEl>
                                            <p:attrNameLst>
                                              <p:attrName>ppt_x</p:attrName>
                                            </p:attrNameLst>
                                          </p:cBhvr>
                                          <p:tavLst>
                                            <p:tav tm="0">
                                              <p:val>
                                                <p:strVal val="0-#ppt_w/2"/>
                                              </p:val>
                                            </p:tav>
                                            <p:tav tm="100000">
                                              <p:val>
                                                <p:strVal val="#ppt_x"/>
                                              </p:val>
                                            </p:tav>
                                          </p:tavLst>
                                        </p:anim>
                                        <p:anim calcmode="lin" valueType="num">
                                          <p:cBhvr additive="base">
                                            <p:cTn id="101" dur="750" fill="hold"/>
                                            <p:tgtEl>
                                              <p:spTgt spid="21"/>
                                            </p:tgtEl>
                                            <p:attrNameLst>
                                              <p:attrName>ppt_y</p:attrName>
                                            </p:attrNameLst>
                                          </p:cBhvr>
                                          <p:tavLst>
                                            <p:tav tm="0">
                                              <p:val>
                                                <p:strVal val="#ppt_y"/>
                                              </p:val>
                                            </p:tav>
                                            <p:tav tm="100000">
                                              <p:val>
                                                <p:strVal val="#ppt_y"/>
                                              </p:val>
                                            </p:tav>
                                          </p:tavLst>
                                        </p:anim>
                                      </p:childTnLst>
                                    </p:cTn>
                                  </p:par>
                                  <p:par>
                                    <p:cTn id="102" presetID="2" presetClass="entr" presetSubtype="8" fill="hold" grpId="0" nodeType="withEffect">
                                      <p:stCondLst>
                                        <p:cond delay="1300"/>
                                      </p:stCondLst>
                                      <p:childTnLst>
                                        <p:set>
                                          <p:cBhvr>
                                            <p:cTn id="103" dur="1" fill="hold">
                                              <p:stCondLst>
                                                <p:cond delay="0"/>
                                              </p:stCondLst>
                                            </p:cTn>
                                            <p:tgtEl>
                                              <p:spTgt spid="20"/>
                                            </p:tgtEl>
                                            <p:attrNameLst>
                                              <p:attrName>style.visibility</p:attrName>
                                            </p:attrNameLst>
                                          </p:cBhvr>
                                          <p:to>
                                            <p:strVal val="visible"/>
                                          </p:to>
                                        </p:set>
                                        <p:anim calcmode="lin" valueType="num">
                                          <p:cBhvr additive="base">
                                            <p:cTn id="104" dur="750" fill="hold"/>
                                            <p:tgtEl>
                                              <p:spTgt spid="20"/>
                                            </p:tgtEl>
                                            <p:attrNameLst>
                                              <p:attrName>ppt_x</p:attrName>
                                            </p:attrNameLst>
                                          </p:cBhvr>
                                          <p:tavLst>
                                            <p:tav tm="0">
                                              <p:val>
                                                <p:strVal val="0-#ppt_w/2"/>
                                              </p:val>
                                            </p:tav>
                                            <p:tav tm="100000">
                                              <p:val>
                                                <p:strVal val="#ppt_x"/>
                                              </p:val>
                                            </p:tav>
                                          </p:tavLst>
                                        </p:anim>
                                        <p:anim calcmode="lin" valueType="num">
                                          <p:cBhvr additive="base">
                                            <p:cTn id="105" dur="750" fill="hold"/>
                                            <p:tgtEl>
                                              <p:spTgt spid="20"/>
                                            </p:tgtEl>
                                            <p:attrNameLst>
                                              <p:attrName>ppt_y</p:attrName>
                                            </p:attrNameLst>
                                          </p:cBhvr>
                                          <p:tavLst>
                                            <p:tav tm="0">
                                              <p:val>
                                                <p:strVal val="#ppt_y"/>
                                              </p:val>
                                            </p:tav>
                                            <p:tav tm="100000">
                                              <p:val>
                                                <p:strVal val="#ppt_y"/>
                                              </p:val>
                                            </p:tav>
                                          </p:tavLst>
                                        </p:anim>
                                      </p:childTnLst>
                                    </p:cTn>
                                  </p:par>
                                  <p:par>
                                    <p:cTn id="106" presetID="2" presetClass="entr" presetSubtype="2" fill="hold" grpId="0" nodeType="withEffect">
                                      <p:stCondLst>
                                        <p:cond delay="1400"/>
                                      </p:stCondLst>
                                      <p:childTnLst>
                                        <p:set>
                                          <p:cBhvr>
                                            <p:cTn id="107" dur="1" fill="hold">
                                              <p:stCondLst>
                                                <p:cond delay="0"/>
                                              </p:stCondLst>
                                            </p:cTn>
                                            <p:tgtEl>
                                              <p:spTgt spid="18"/>
                                            </p:tgtEl>
                                            <p:attrNameLst>
                                              <p:attrName>style.visibility</p:attrName>
                                            </p:attrNameLst>
                                          </p:cBhvr>
                                          <p:to>
                                            <p:strVal val="visible"/>
                                          </p:to>
                                        </p:set>
                                        <p:anim calcmode="lin" valueType="num">
                                          <p:cBhvr additive="base">
                                            <p:cTn id="108" dur="750" fill="hold"/>
                                            <p:tgtEl>
                                              <p:spTgt spid="18"/>
                                            </p:tgtEl>
                                            <p:attrNameLst>
                                              <p:attrName>ppt_x</p:attrName>
                                            </p:attrNameLst>
                                          </p:cBhvr>
                                          <p:tavLst>
                                            <p:tav tm="0">
                                              <p:val>
                                                <p:strVal val="1+#ppt_w/2"/>
                                              </p:val>
                                            </p:tav>
                                            <p:tav tm="100000">
                                              <p:val>
                                                <p:strVal val="#ppt_x"/>
                                              </p:val>
                                            </p:tav>
                                          </p:tavLst>
                                        </p:anim>
                                        <p:anim calcmode="lin" valueType="num">
                                          <p:cBhvr additive="base">
                                            <p:cTn id="109" dur="750" fill="hold"/>
                                            <p:tgtEl>
                                              <p:spTgt spid="18"/>
                                            </p:tgtEl>
                                            <p:attrNameLst>
                                              <p:attrName>ppt_y</p:attrName>
                                            </p:attrNameLst>
                                          </p:cBhvr>
                                          <p:tavLst>
                                            <p:tav tm="0">
                                              <p:val>
                                                <p:strVal val="#ppt_y"/>
                                              </p:val>
                                            </p:tav>
                                            <p:tav tm="100000">
                                              <p:val>
                                                <p:strVal val="#ppt_y"/>
                                              </p:val>
                                            </p:tav>
                                          </p:tavLst>
                                        </p:anim>
                                      </p:childTnLst>
                                    </p:cTn>
                                  </p:par>
                                  <p:par>
                                    <p:cTn id="110" presetID="2" presetClass="entr" presetSubtype="2" fill="hold" grpId="0" nodeType="withEffect">
                                      <p:stCondLst>
                                        <p:cond delay="1500"/>
                                      </p:stCondLst>
                                      <p:childTnLst>
                                        <p:set>
                                          <p:cBhvr>
                                            <p:cTn id="111" dur="1" fill="hold">
                                              <p:stCondLst>
                                                <p:cond delay="0"/>
                                              </p:stCondLst>
                                            </p:cTn>
                                            <p:tgtEl>
                                              <p:spTgt spid="19"/>
                                            </p:tgtEl>
                                            <p:attrNameLst>
                                              <p:attrName>style.visibility</p:attrName>
                                            </p:attrNameLst>
                                          </p:cBhvr>
                                          <p:to>
                                            <p:strVal val="visible"/>
                                          </p:to>
                                        </p:set>
                                        <p:anim calcmode="lin" valueType="num">
                                          <p:cBhvr additive="base">
                                            <p:cTn id="112" dur="750" fill="hold"/>
                                            <p:tgtEl>
                                              <p:spTgt spid="19"/>
                                            </p:tgtEl>
                                            <p:attrNameLst>
                                              <p:attrName>ppt_x</p:attrName>
                                            </p:attrNameLst>
                                          </p:cBhvr>
                                          <p:tavLst>
                                            <p:tav tm="0">
                                              <p:val>
                                                <p:strVal val="1+#ppt_w/2"/>
                                              </p:val>
                                            </p:tav>
                                            <p:tav tm="100000">
                                              <p:val>
                                                <p:strVal val="#ppt_x"/>
                                              </p:val>
                                            </p:tav>
                                          </p:tavLst>
                                        </p:anim>
                                        <p:anim calcmode="lin" valueType="num">
                                          <p:cBhvr additive="base">
                                            <p:cTn id="113" dur="750" fill="hold"/>
                                            <p:tgtEl>
                                              <p:spTgt spid="19"/>
                                            </p:tgtEl>
                                            <p:attrNameLst>
                                              <p:attrName>ppt_y</p:attrName>
                                            </p:attrNameLst>
                                          </p:cBhvr>
                                          <p:tavLst>
                                            <p:tav tm="0">
                                              <p:val>
                                                <p:strVal val="#ppt_y"/>
                                              </p:val>
                                            </p:tav>
                                            <p:tav tm="100000">
                                              <p:val>
                                                <p:strVal val="#ppt_y"/>
                                              </p:val>
                                            </p:tav>
                                          </p:tavLst>
                                        </p:anim>
                                      </p:childTnLst>
                                    </p:cTn>
                                  </p:par>
                                </p:childTnLst>
                              </p:cTn>
                            </p:par>
                            <p:par>
                              <p:cTn id="114" fill="hold">
                                <p:stCondLst>
                                  <p:cond delay="2250"/>
                                </p:stCondLst>
                                <p:childTnLst>
                                  <p:par>
                                    <p:cTn id="115" presetID="10" presetClass="entr" presetSubtype="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fade">
                                          <p:cBhvr>
                                            <p:cTn id="117" dur="500"/>
                                            <p:tgtEl>
                                              <p:spTgt spid="31"/>
                                            </p:tgtEl>
                                          </p:cBhvr>
                                        </p:animEffect>
                                      </p:childTnLst>
                                    </p:cTn>
                                  </p:par>
                                </p:childTnLst>
                              </p:cTn>
                            </p:par>
                            <p:par>
                              <p:cTn id="118" fill="hold">
                                <p:stCondLst>
                                  <p:cond delay="2750"/>
                                </p:stCondLst>
                                <p:childTnLst>
                                  <p:par>
                                    <p:cTn id="119" presetID="56" presetClass="entr" presetSubtype="0" fill="hold" grpId="0" nodeType="afterEffect">
                                      <p:stCondLst>
                                        <p:cond delay="0"/>
                                      </p:stCondLst>
                                      <p:iterate type="lt">
                                        <p:tmPct val="10000"/>
                                      </p:iterate>
                                      <p:childTnLst>
                                        <p:set>
                                          <p:cBhvr>
                                            <p:cTn id="120" dur="1" fill="hold">
                                              <p:stCondLst>
                                                <p:cond delay="0"/>
                                              </p:stCondLst>
                                            </p:cTn>
                                            <p:tgtEl>
                                              <p:spTgt spid="36"/>
                                            </p:tgtEl>
                                            <p:attrNameLst>
                                              <p:attrName>style.visibility</p:attrName>
                                            </p:attrNameLst>
                                          </p:cBhvr>
                                          <p:to>
                                            <p:strVal val="visible"/>
                                          </p:to>
                                        </p:set>
                                        <p:anim by="(-#ppt_w*2)" calcmode="lin" valueType="num">
                                          <p:cBhvr rctx="PPT">
                                            <p:cTn id="121" dur="250" autoRev="1" fill="hold">
                                              <p:stCondLst>
                                                <p:cond delay="0"/>
                                              </p:stCondLst>
                                            </p:cTn>
                                            <p:tgtEl>
                                              <p:spTgt spid="36"/>
                                            </p:tgtEl>
                                            <p:attrNameLst>
                                              <p:attrName>ppt_w</p:attrName>
                                            </p:attrNameLst>
                                          </p:cBhvr>
                                        </p:anim>
                                        <p:anim by="(#ppt_w*0.50)" calcmode="lin" valueType="num">
                                          <p:cBhvr>
                                            <p:cTn id="122" dur="250" decel="50000" autoRev="1" fill="hold">
                                              <p:stCondLst>
                                                <p:cond delay="0"/>
                                              </p:stCondLst>
                                            </p:cTn>
                                            <p:tgtEl>
                                              <p:spTgt spid="36"/>
                                            </p:tgtEl>
                                            <p:attrNameLst>
                                              <p:attrName>ppt_x</p:attrName>
                                            </p:attrNameLst>
                                          </p:cBhvr>
                                        </p:anim>
                                        <p:anim from="(-#ppt_h/2)" to="(#ppt_y)" calcmode="lin" valueType="num">
                                          <p:cBhvr>
                                            <p:cTn id="123" dur="500" fill="hold">
                                              <p:stCondLst>
                                                <p:cond delay="0"/>
                                              </p:stCondLst>
                                            </p:cTn>
                                            <p:tgtEl>
                                              <p:spTgt spid="36"/>
                                            </p:tgtEl>
                                            <p:attrNameLst>
                                              <p:attrName>ppt_y</p:attrName>
                                            </p:attrNameLst>
                                          </p:cBhvr>
                                        </p:anim>
                                        <p:animRot by="21600000">
                                          <p:cBhvr>
                                            <p:cTn id="124" dur="500" fill="hold">
                                              <p:stCondLst>
                                                <p:cond delay="0"/>
                                              </p:stCondLst>
                                            </p:cTn>
                                            <p:tgtEl>
                                              <p:spTgt spid="36"/>
                                            </p:tgtEl>
                                            <p:attrNameLst>
                                              <p:attrName>r</p:attrName>
                                            </p:attrNameLst>
                                          </p:cBhvr>
                                        </p:animRot>
                                      </p:childTnLst>
                                    </p:cTn>
                                  </p:par>
                                </p:childTnLst>
                              </p:cTn>
                            </p:par>
                            <p:par>
                              <p:cTn id="125" fill="hold">
                                <p:stCondLst>
                                  <p:cond delay="3500"/>
                                </p:stCondLst>
                                <p:childTnLst>
                                  <p:par>
                                    <p:cTn id="126" presetID="56" presetClass="entr" presetSubtype="0" fill="hold" grpId="0" nodeType="afterEffect">
                                      <p:stCondLst>
                                        <p:cond delay="0"/>
                                      </p:stCondLst>
                                      <p:iterate type="lt">
                                        <p:tmPct val="10000"/>
                                      </p:iterate>
                                      <p:childTnLst>
                                        <p:set>
                                          <p:cBhvr>
                                            <p:cTn id="127" dur="1" fill="hold">
                                              <p:stCondLst>
                                                <p:cond delay="0"/>
                                              </p:stCondLst>
                                            </p:cTn>
                                            <p:tgtEl>
                                              <p:spTgt spid="37"/>
                                            </p:tgtEl>
                                            <p:attrNameLst>
                                              <p:attrName>style.visibility</p:attrName>
                                            </p:attrNameLst>
                                          </p:cBhvr>
                                          <p:to>
                                            <p:strVal val="visible"/>
                                          </p:to>
                                        </p:set>
                                        <p:anim by="(-#ppt_w*2)" calcmode="lin" valueType="num">
                                          <p:cBhvr rctx="PPT">
                                            <p:cTn id="128" dur="250" autoRev="1" fill="hold">
                                              <p:stCondLst>
                                                <p:cond delay="0"/>
                                              </p:stCondLst>
                                            </p:cTn>
                                            <p:tgtEl>
                                              <p:spTgt spid="37"/>
                                            </p:tgtEl>
                                            <p:attrNameLst>
                                              <p:attrName>ppt_w</p:attrName>
                                            </p:attrNameLst>
                                          </p:cBhvr>
                                        </p:anim>
                                        <p:anim by="(#ppt_w*0.50)" calcmode="lin" valueType="num">
                                          <p:cBhvr>
                                            <p:cTn id="129" dur="250" decel="50000" autoRev="1" fill="hold">
                                              <p:stCondLst>
                                                <p:cond delay="0"/>
                                              </p:stCondLst>
                                            </p:cTn>
                                            <p:tgtEl>
                                              <p:spTgt spid="37"/>
                                            </p:tgtEl>
                                            <p:attrNameLst>
                                              <p:attrName>ppt_x</p:attrName>
                                            </p:attrNameLst>
                                          </p:cBhvr>
                                        </p:anim>
                                        <p:anim from="(-#ppt_h/2)" to="(#ppt_y)" calcmode="lin" valueType="num">
                                          <p:cBhvr>
                                            <p:cTn id="130" dur="500" fill="hold">
                                              <p:stCondLst>
                                                <p:cond delay="0"/>
                                              </p:stCondLst>
                                            </p:cTn>
                                            <p:tgtEl>
                                              <p:spTgt spid="37"/>
                                            </p:tgtEl>
                                            <p:attrNameLst>
                                              <p:attrName>ppt_y</p:attrName>
                                            </p:attrNameLst>
                                          </p:cBhvr>
                                        </p:anim>
                                        <p:animRot by="21600000">
                                          <p:cBhvr>
                                            <p:cTn id="131" dur="500" fill="hold">
                                              <p:stCondLst>
                                                <p:cond delay="0"/>
                                              </p:stCondLst>
                                            </p:cTn>
                                            <p:tgtEl>
                                              <p:spTgt spid="37"/>
                                            </p:tgtEl>
                                            <p:attrNameLst>
                                              <p:attrName>r</p:attrName>
                                            </p:attrNameLst>
                                          </p:cBhvr>
                                        </p:animRot>
                                      </p:childTnLst>
                                    </p:cTn>
                                  </p:par>
                                </p:childTnLst>
                              </p:cTn>
                            </p:par>
                            <p:par>
                              <p:cTn id="132" fill="hold">
                                <p:stCondLst>
                                  <p:cond delay="4250"/>
                                </p:stCondLst>
                                <p:childTnLst>
                                  <p:par>
                                    <p:cTn id="133" presetID="22" presetClass="entr" presetSubtype="8" fill="hold" grpId="0" nodeType="afterEffect">
                                      <p:stCondLst>
                                        <p:cond delay="0"/>
                                      </p:stCondLst>
                                      <p:iterate type="lt">
                                        <p:tmPct val="30000"/>
                                      </p:iterate>
                                      <p:childTnLst>
                                        <p:set>
                                          <p:cBhvr>
                                            <p:cTn id="134" dur="1" fill="hold">
                                              <p:stCondLst>
                                                <p:cond delay="0"/>
                                              </p:stCondLst>
                                            </p:cTn>
                                            <p:tgtEl>
                                              <p:spTgt spid="38"/>
                                            </p:tgtEl>
                                            <p:attrNameLst>
                                              <p:attrName>style.visibility</p:attrName>
                                            </p:attrNameLst>
                                          </p:cBhvr>
                                          <p:to>
                                            <p:strVal val="visible"/>
                                          </p:to>
                                        </p:set>
                                        <p:animEffect transition="in" filter="wipe(left)">
                                          <p:cBhvr>
                                            <p:cTn id="135" dur="100"/>
                                            <p:tgtEl>
                                              <p:spTgt spid="38"/>
                                            </p:tgtEl>
                                          </p:cBhvr>
                                        </p:animEffect>
                                      </p:childTnLst>
                                    </p:cTn>
                                  </p:par>
                                  <p:par>
                                    <p:cTn id="136" presetID="36" presetClass="emph" presetSubtype="0" fill="hold" grpId="1" nodeType="withEffect">
                                      <p:stCondLst>
                                        <p:cond delay="0"/>
                                      </p:stCondLst>
                                      <p:iterate type="lt">
                                        <p:tmPct val="30000"/>
                                      </p:iterate>
                                      <p:childTnLst>
                                        <p:animScale>
                                          <p:cBhvr>
                                            <p:cTn id="137" dur="50" autoRev="1" fill="hold">
                                              <p:stCondLst>
                                                <p:cond delay="0"/>
                                              </p:stCondLst>
                                            </p:cTn>
                                            <p:tgtEl>
                                              <p:spTgt spid="38"/>
                                            </p:tgtEl>
                                          </p:cBhvr>
                                          <p:to x="80000" y="100000"/>
                                        </p:animScale>
                                        <p:anim by="(#ppt_w*0.10)" calcmode="lin" valueType="num">
                                          <p:cBhvr>
                                            <p:cTn id="138" dur="50" autoRev="1" fill="hold">
                                              <p:stCondLst>
                                                <p:cond delay="0"/>
                                              </p:stCondLst>
                                            </p:cTn>
                                            <p:tgtEl>
                                              <p:spTgt spid="38"/>
                                            </p:tgtEl>
                                            <p:attrNameLst>
                                              <p:attrName>ppt_x</p:attrName>
                                            </p:attrNameLst>
                                          </p:cBhvr>
                                        </p:anim>
                                        <p:anim by="(-#ppt_w*0.10)" calcmode="lin" valueType="num">
                                          <p:cBhvr>
                                            <p:cTn id="139" dur="50" autoRev="1" fill="hold">
                                              <p:stCondLst>
                                                <p:cond delay="0"/>
                                              </p:stCondLst>
                                            </p:cTn>
                                            <p:tgtEl>
                                              <p:spTgt spid="38"/>
                                            </p:tgtEl>
                                            <p:attrNameLst>
                                              <p:attrName>ppt_y</p:attrName>
                                            </p:attrNameLst>
                                          </p:cBhvr>
                                        </p:anim>
                                        <p:animRot by="-480000">
                                          <p:cBhvr>
                                            <p:cTn id="140" dur="50" autoRev="1" fill="hold">
                                              <p:stCondLst>
                                                <p:cond delay="0"/>
                                              </p:stCondLst>
                                            </p:cTn>
                                            <p:tgtEl>
                                              <p:spTgt spid="3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14" grpId="0" animBg="1"/>
          <p:bldP spid="15" grpId="0" animBg="1"/>
          <p:bldP spid="16" grpId="0" animBg="1"/>
          <p:bldP spid="17" grpId="0" animBg="1"/>
          <p:bldP spid="18" grpId="0"/>
          <p:bldP spid="19" grpId="0"/>
          <p:bldP spid="20" grpId="0"/>
          <p:bldP spid="21" grpId="0"/>
          <p:bldP spid="22" grpId="0" animBg="1"/>
          <p:bldP spid="22" grpId="1" animBg="1"/>
          <p:bldP spid="26" grpId="0" animBg="1"/>
          <p:bldP spid="26" grpId="1" animBg="1"/>
          <p:bldP spid="30" grpId="0" animBg="1"/>
          <p:bldP spid="30" grpId="1" animBg="1"/>
          <p:bldP spid="31" grpId="0"/>
          <p:bldP spid="36" grpId="0"/>
          <p:bldP spid="37" grpId="0"/>
          <p:bldP spid="38" grpId="0"/>
          <p:bldP spid="38" grpId="1"/>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69815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企业文化的理解</a:t>
            </a:r>
          </a:p>
        </p:txBody>
      </p:sp>
      <p:sp>
        <p:nvSpPr>
          <p:cNvPr id="4" name="Freeform 7"/>
          <p:cNvSpPr/>
          <p:nvPr/>
        </p:nvSpPr>
        <p:spPr bwMode="auto">
          <a:xfrm flipV="1">
            <a:off x="3058217" y="1807729"/>
            <a:ext cx="2529485" cy="484654"/>
          </a:xfrm>
          <a:custGeom>
            <a:avLst/>
            <a:gdLst>
              <a:gd name="T0" fmla="*/ 774 w 774"/>
              <a:gd name="T1" fmla="*/ 210 h 210"/>
              <a:gd name="T2" fmla="*/ 389 w 774"/>
              <a:gd name="T3" fmla="*/ 210 h 210"/>
              <a:gd name="T4" fmla="*/ 389 w 774"/>
              <a:gd name="T5" fmla="*/ 0 h 210"/>
              <a:gd name="T6" fmla="*/ 0 w 774"/>
              <a:gd name="T7" fmla="*/ 0 h 210"/>
            </a:gdLst>
            <a:ahLst/>
            <a:cxnLst>
              <a:cxn ang="0">
                <a:pos x="T0" y="T1"/>
              </a:cxn>
              <a:cxn ang="0">
                <a:pos x="T2" y="T3"/>
              </a:cxn>
              <a:cxn ang="0">
                <a:pos x="T4" y="T5"/>
              </a:cxn>
              <a:cxn ang="0">
                <a:pos x="T6" y="T7"/>
              </a:cxn>
            </a:cxnLst>
            <a:rect l="0" t="0" r="r" b="b"/>
            <a:pathLst>
              <a:path w="774" h="210">
                <a:moveTo>
                  <a:pt x="774" y="210"/>
                </a:moveTo>
                <a:lnTo>
                  <a:pt x="389" y="210"/>
                </a:lnTo>
                <a:lnTo>
                  <a:pt x="389" y="0"/>
                </a:lnTo>
                <a:lnTo>
                  <a:pt x="0" y="0"/>
                </a:lnTo>
              </a:path>
            </a:pathLst>
          </a:custGeom>
          <a:noFill/>
          <a:ln w="28575" cap="flat" cmpd="sng">
            <a:solidFill>
              <a:schemeClr val="tx1">
                <a:lumMod val="50000"/>
                <a:lumOff val="50000"/>
              </a:schemeClr>
            </a:solidFill>
            <a:prstDash val="sysDash"/>
            <a:round/>
            <a:tailEnd type="oval" w="sm" len="sm"/>
          </a:ln>
          <a:extLst>
            <a:ext uri="{909E8E84-426E-40DD-AFC4-6F175D3DCCD1}">
              <a14:hiddenFill xmlns:a14="http://schemas.microsoft.com/office/drawing/2010/main">
                <a:solidFill>
                  <a:srgbClr val="FFFFFF"/>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 name="Freeform 9"/>
          <p:cNvSpPr/>
          <p:nvPr/>
        </p:nvSpPr>
        <p:spPr bwMode="auto">
          <a:xfrm>
            <a:off x="6231737" y="3373106"/>
            <a:ext cx="2580476" cy="444628"/>
          </a:xfrm>
          <a:custGeom>
            <a:avLst/>
            <a:gdLst>
              <a:gd name="T0" fmla="*/ 0 w 639"/>
              <a:gd name="T1" fmla="*/ 210 h 210"/>
              <a:gd name="T2" fmla="*/ 318 w 639"/>
              <a:gd name="T3" fmla="*/ 210 h 210"/>
              <a:gd name="T4" fmla="*/ 318 w 639"/>
              <a:gd name="T5" fmla="*/ 0 h 210"/>
              <a:gd name="T6" fmla="*/ 639 w 639"/>
              <a:gd name="T7" fmla="*/ 0 h 210"/>
            </a:gdLst>
            <a:ahLst/>
            <a:cxnLst>
              <a:cxn ang="0">
                <a:pos x="T0" y="T1"/>
              </a:cxn>
              <a:cxn ang="0">
                <a:pos x="T2" y="T3"/>
              </a:cxn>
              <a:cxn ang="0">
                <a:pos x="T4" y="T5"/>
              </a:cxn>
              <a:cxn ang="0">
                <a:pos x="T6" y="T7"/>
              </a:cxn>
            </a:cxnLst>
            <a:rect l="0" t="0" r="r" b="b"/>
            <a:pathLst>
              <a:path w="639" h="210">
                <a:moveTo>
                  <a:pt x="0" y="210"/>
                </a:moveTo>
                <a:lnTo>
                  <a:pt x="318" y="210"/>
                </a:lnTo>
                <a:lnTo>
                  <a:pt x="318" y="0"/>
                </a:lnTo>
                <a:lnTo>
                  <a:pt x="639" y="0"/>
                </a:lnTo>
              </a:path>
            </a:pathLst>
          </a:custGeom>
          <a:noFill/>
          <a:ln w="28575" cap="flat" cmpd="sng">
            <a:solidFill>
              <a:schemeClr val="tx1">
                <a:lumMod val="50000"/>
                <a:lumOff val="50000"/>
              </a:schemeClr>
            </a:solidFill>
            <a:prstDash val="sysDash"/>
            <a:round/>
            <a:tailEnd type="oval" w="sm" len="sm"/>
          </a:ln>
          <a:extLst>
            <a:ext uri="{909E8E84-426E-40DD-AFC4-6F175D3DCCD1}">
              <a14:hiddenFill xmlns:a14="http://schemas.microsoft.com/office/drawing/2010/main">
                <a:solidFill>
                  <a:srgbClr val="FFFFFF"/>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 name="Freeform 9"/>
          <p:cNvSpPr/>
          <p:nvPr/>
        </p:nvSpPr>
        <p:spPr bwMode="auto">
          <a:xfrm>
            <a:off x="6399927" y="1477570"/>
            <a:ext cx="2412286" cy="709167"/>
          </a:xfrm>
          <a:custGeom>
            <a:avLst/>
            <a:gdLst>
              <a:gd name="T0" fmla="*/ 0 w 639"/>
              <a:gd name="T1" fmla="*/ 210 h 210"/>
              <a:gd name="T2" fmla="*/ 318 w 639"/>
              <a:gd name="T3" fmla="*/ 210 h 210"/>
              <a:gd name="T4" fmla="*/ 318 w 639"/>
              <a:gd name="T5" fmla="*/ 0 h 210"/>
              <a:gd name="T6" fmla="*/ 639 w 639"/>
              <a:gd name="T7" fmla="*/ 0 h 210"/>
            </a:gdLst>
            <a:ahLst/>
            <a:cxnLst>
              <a:cxn ang="0">
                <a:pos x="T0" y="T1"/>
              </a:cxn>
              <a:cxn ang="0">
                <a:pos x="T2" y="T3"/>
              </a:cxn>
              <a:cxn ang="0">
                <a:pos x="T4" y="T5"/>
              </a:cxn>
              <a:cxn ang="0">
                <a:pos x="T6" y="T7"/>
              </a:cxn>
            </a:cxnLst>
            <a:rect l="0" t="0" r="r" b="b"/>
            <a:pathLst>
              <a:path w="639" h="210">
                <a:moveTo>
                  <a:pt x="0" y="210"/>
                </a:moveTo>
                <a:lnTo>
                  <a:pt x="318" y="210"/>
                </a:lnTo>
                <a:lnTo>
                  <a:pt x="318" y="0"/>
                </a:lnTo>
                <a:lnTo>
                  <a:pt x="639" y="0"/>
                </a:lnTo>
              </a:path>
            </a:pathLst>
          </a:custGeom>
          <a:noFill/>
          <a:ln w="28575" cap="flat" cmpd="sng">
            <a:solidFill>
              <a:schemeClr val="tx1">
                <a:lumMod val="50000"/>
                <a:lumOff val="50000"/>
              </a:schemeClr>
            </a:solidFill>
            <a:prstDash val="sysDash"/>
            <a:round/>
            <a:tailEnd type="oval" w="sm" len="sm"/>
          </a:ln>
          <a:extLst>
            <a:ext uri="{909E8E84-426E-40DD-AFC4-6F175D3DCCD1}">
              <a14:hiddenFill xmlns:a14="http://schemas.microsoft.com/office/drawing/2010/main">
                <a:solidFill>
                  <a:srgbClr val="FFFFFF"/>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flipV="1">
            <a:off x="3024083" y="3322910"/>
            <a:ext cx="2529485" cy="777834"/>
          </a:xfrm>
          <a:custGeom>
            <a:avLst/>
            <a:gdLst>
              <a:gd name="T0" fmla="*/ 774 w 774"/>
              <a:gd name="T1" fmla="*/ 210 h 210"/>
              <a:gd name="T2" fmla="*/ 389 w 774"/>
              <a:gd name="T3" fmla="*/ 210 h 210"/>
              <a:gd name="T4" fmla="*/ 389 w 774"/>
              <a:gd name="T5" fmla="*/ 0 h 210"/>
              <a:gd name="T6" fmla="*/ 0 w 774"/>
              <a:gd name="T7" fmla="*/ 0 h 210"/>
            </a:gdLst>
            <a:ahLst/>
            <a:cxnLst>
              <a:cxn ang="0">
                <a:pos x="T0" y="T1"/>
              </a:cxn>
              <a:cxn ang="0">
                <a:pos x="T2" y="T3"/>
              </a:cxn>
              <a:cxn ang="0">
                <a:pos x="T4" y="T5"/>
              </a:cxn>
              <a:cxn ang="0">
                <a:pos x="T6" y="T7"/>
              </a:cxn>
            </a:cxnLst>
            <a:rect l="0" t="0" r="r" b="b"/>
            <a:pathLst>
              <a:path w="774" h="210">
                <a:moveTo>
                  <a:pt x="774" y="210"/>
                </a:moveTo>
                <a:lnTo>
                  <a:pt x="389" y="210"/>
                </a:lnTo>
                <a:lnTo>
                  <a:pt x="389" y="0"/>
                </a:lnTo>
                <a:lnTo>
                  <a:pt x="0" y="0"/>
                </a:lnTo>
              </a:path>
            </a:pathLst>
          </a:custGeom>
          <a:noFill/>
          <a:ln w="28575" cap="flat" cmpd="sng">
            <a:solidFill>
              <a:schemeClr val="tx1">
                <a:lumMod val="50000"/>
                <a:lumOff val="50000"/>
              </a:schemeClr>
            </a:solidFill>
            <a:prstDash val="sysDash"/>
            <a:round/>
            <a:tailEnd type="oval" w="sm" len="sm"/>
          </a:ln>
          <a:extLst>
            <a:ext uri="{909E8E84-426E-40DD-AFC4-6F175D3DCCD1}">
              <a14:hiddenFill xmlns:a14="http://schemas.microsoft.com/office/drawing/2010/main">
                <a:solidFill>
                  <a:srgbClr val="FFFFFF"/>
                </a:solidFill>
              </a14:hiddenFill>
            </a:ext>
          </a:extLst>
        </p:spPr>
        <p:txBody>
          <a:bodyPr lIns="86694" tIns="43347" rIns="86694" bIns="43347"/>
          <a:lstStyle/>
          <a:p>
            <a:pPr>
              <a:lnSpc>
                <a:spcPct val="120000"/>
              </a:lnSpc>
            </a:pPr>
            <a:endParaRPr lang="zh-CN" altLang="en-US">
              <a:solidFill>
                <a:schemeClr val="bg1">
                  <a:lumMod val="50000"/>
                </a:scheme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 name="组合 7"/>
          <p:cNvGrpSpPr/>
          <p:nvPr/>
        </p:nvGrpSpPr>
        <p:grpSpPr>
          <a:xfrm>
            <a:off x="3801087" y="3969071"/>
            <a:ext cx="4747292" cy="2558740"/>
            <a:chOff x="4009481" y="4184931"/>
            <a:chExt cx="5007561" cy="2697898"/>
          </a:xfrm>
        </p:grpSpPr>
        <p:sp>
          <p:nvSpPr>
            <p:cNvPr id="10" name="Freeform 92"/>
            <p:cNvSpPr/>
            <p:nvPr/>
          </p:nvSpPr>
          <p:spPr bwMode="auto">
            <a:xfrm>
              <a:off x="4009481" y="4184931"/>
              <a:ext cx="5007561" cy="2281150"/>
            </a:xfrm>
            <a:custGeom>
              <a:avLst/>
              <a:gdLst>
                <a:gd name="T0" fmla="*/ 14958 w 20163"/>
                <a:gd name="T1" fmla="*/ 9184 h 9184"/>
                <a:gd name="T2" fmla="*/ 14765 w 20163"/>
                <a:gd name="T3" fmla="*/ 9175 h 9184"/>
                <a:gd name="T4" fmla="*/ 16588 w 20163"/>
                <a:gd name="T5" fmla="*/ 6414 h 9184"/>
                <a:gd name="T6" fmla="*/ 19953 w 20163"/>
                <a:gd name="T7" fmla="*/ 2994 h 9184"/>
                <a:gd name="T8" fmla="*/ 18083 w 20163"/>
                <a:gd name="T9" fmla="*/ 426 h 9184"/>
                <a:gd name="T10" fmla="*/ 15705 w 20163"/>
                <a:gd name="T11" fmla="*/ 1881 h 9184"/>
                <a:gd name="T12" fmla="*/ 12957 w 20163"/>
                <a:gd name="T13" fmla="*/ 4913 h 9184"/>
                <a:gd name="T14" fmla="*/ 9757 w 20163"/>
                <a:gd name="T15" fmla="*/ 6254 h 9184"/>
                <a:gd name="T16" fmla="*/ 6006 w 20163"/>
                <a:gd name="T17" fmla="*/ 6531 h 9184"/>
                <a:gd name="T18" fmla="*/ 2030 w 20163"/>
                <a:gd name="T19" fmla="*/ 6071 h 9184"/>
                <a:gd name="T20" fmla="*/ 318 w 20163"/>
                <a:gd name="T21" fmla="*/ 4624 h 9184"/>
                <a:gd name="T22" fmla="*/ 866 w 20163"/>
                <a:gd name="T23" fmla="*/ 2391 h 9184"/>
                <a:gd name="T24" fmla="*/ 4130 w 20163"/>
                <a:gd name="T25" fmla="*/ 2071 h 9184"/>
                <a:gd name="T26" fmla="*/ 4135 w 20163"/>
                <a:gd name="T27" fmla="*/ 2074 h 9184"/>
                <a:gd name="T28" fmla="*/ 8280 w 20163"/>
                <a:gd name="T29" fmla="*/ 4102 h 9184"/>
                <a:gd name="T30" fmla="*/ 9632 w 20163"/>
                <a:gd name="T31" fmla="*/ 4178 h 9184"/>
                <a:gd name="T32" fmla="*/ 9709 w 20163"/>
                <a:gd name="T33" fmla="*/ 3741 h 9184"/>
                <a:gd name="T34" fmla="*/ 9890 w 20163"/>
                <a:gd name="T35" fmla="*/ 3674 h 9184"/>
                <a:gd name="T36" fmla="*/ 9757 w 20163"/>
                <a:gd name="T37" fmla="*/ 4326 h 9184"/>
                <a:gd name="T38" fmla="*/ 9224 w 20163"/>
                <a:gd name="T39" fmla="*/ 4478 h 9184"/>
                <a:gd name="T40" fmla="*/ 4040 w 20163"/>
                <a:gd name="T41" fmla="*/ 2242 h 9184"/>
                <a:gd name="T42" fmla="*/ 998 w 20163"/>
                <a:gd name="T43" fmla="*/ 2532 h 9184"/>
                <a:gd name="T44" fmla="*/ 496 w 20163"/>
                <a:gd name="T45" fmla="*/ 4549 h 9184"/>
                <a:gd name="T46" fmla="*/ 6004 w 20163"/>
                <a:gd name="T47" fmla="*/ 6338 h 9184"/>
                <a:gd name="T48" fmla="*/ 6012 w 20163"/>
                <a:gd name="T49" fmla="*/ 6337 h 9184"/>
                <a:gd name="T50" fmla="*/ 6020 w 20163"/>
                <a:gd name="T51" fmla="*/ 6338 h 9184"/>
                <a:gd name="T52" fmla="*/ 9720 w 20163"/>
                <a:gd name="T53" fmla="*/ 6064 h 9184"/>
                <a:gd name="T54" fmla="*/ 15534 w 20163"/>
                <a:gd name="T55" fmla="*/ 1790 h 9184"/>
                <a:gd name="T56" fmla="*/ 18128 w 20163"/>
                <a:gd name="T57" fmla="*/ 238 h 9184"/>
                <a:gd name="T58" fmla="*/ 19537 w 20163"/>
                <a:gd name="T59" fmla="*/ 1222 h 9184"/>
                <a:gd name="T60" fmla="*/ 20147 w 20163"/>
                <a:gd name="T61" fmla="*/ 2990 h 9184"/>
                <a:gd name="T62" fmla="*/ 19380 w 20163"/>
                <a:gd name="T63" fmla="*/ 5036 h 9184"/>
                <a:gd name="T64" fmla="*/ 16638 w 20163"/>
                <a:gd name="T65" fmla="*/ 6601 h 9184"/>
                <a:gd name="T66" fmla="*/ 16634 w 20163"/>
                <a:gd name="T67" fmla="*/ 6602 h 9184"/>
                <a:gd name="T68" fmla="*/ 14958 w 20163"/>
                <a:gd name="T69" fmla="*/ 9184 h 9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163" h="9184">
                  <a:moveTo>
                    <a:pt x="14958" y="9184"/>
                  </a:moveTo>
                  <a:cubicBezTo>
                    <a:pt x="14765" y="9175"/>
                    <a:pt x="14765" y="9175"/>
                    <a:pt x="14765" y="9175"/>
                  </a:cubicBezTo>
                  <a:cubicBezTo>
                    <a:pt x="14833" y="7720"/>
                    <a:pt x="15161" y="6751"/>
                    <a:pt x="16588" y="6414"/>
                  </a:cubicBezTo>
                  <a:cubicBezTo>
                    <a:pt x="19672" y="5538"/>
                    <a:pt x="19969" y="3731"/>
                    <a:pt x="19953" y="2994"/>
                  </a:cubicBezTo>
                  <a:cubicBezTo>
                    <a:pt x="19928" y="1798"/>
                    <a:pt x="19107" y="670"/>
                    <a:pt x="18083" y="426"/>
                  </a:cubicBezTo>
                  <a:cubicBezTo>
                    <a:pt x="17552" y="299"/>
                    <a:pt x="16536" y="320"/>
                    <a:pt x="15705" y="1881"/>
                  </a:cubicBezTo>
                  <a:cubicBezTo>
                    <a:pt x="15041" y="3127"/>
                    <a:pt x="14117" y="4147"/>
                    <a:pt x="12957" y="4913"/>
                  </a:cubicBezTo>
                  <a:cubicBezTo>
                    <a:pt x="12031" y="5525"/>
                    <a:pt x="10955" y="5976"/>
                    <a:pt x="9757" y="6254"/>
                  </a:cubicBezTo>
                  <a:cubicBezTo>
                    <a:pt x="7795" y="6710"/>
                    <a:pt x="6139" y="6546"/>
                    <a:pt x="6006" y="6531"/>
                  </a:cubicBezTo>
                  <a:cubicBezTo>
                    <a:pt x="4370" y="6612"/>
                    <a:pt x="3032" y="6458"/>
                    <a:pt x="2030" y="6071"/>
                  </a:cubicBezTo>
                  <a:cubicBezTo>
                    <a:pt x="1171" y="5740"/>
                    <a:pt x="579" y="5240"/>
                    <a:pt x="318" y="4624"/>
                  </a:cubicBezTo>
                  <a:cubicBezTo>
                    <a:pt x="0" y="3877"/>
                    <a:pt x="216" y="3000"/>
                    <a:pt x="866" y="2391"/>
                  </a:cubicBezTo>
                  <a:cubicBezTo>
                    <a:pt x="1525" y="1774"/>
                    <a:pt x="2728" y="1365"/>
                    <a:pt x="4130" y="2071"/>
                  </a:cubicBezTo>
                  <a:cubicBezTo>
                    <a:pt x="4135" y="2074"/>
                    <a:pt x="4135" y="2074"/>
                    <a:pt x="4135" y="2074"/>
                  </a:cubicBezTo>
                  <a:cubicBezTo>
                    <a:pt x="5915" y="3113"/>
                    <a:pt x="7309" y="3796"/>
                    <a:pt x="8280" y="4102"/>
                  </a:cubicBezTo>
                  <a:cubicBezTo>
                    <a:pt x="9146" y="4375"/>
                    <a:pt x="9493" y="4294"/>
                    <a:pt x="9632" y="4178"/>
                  </a:cubicBezTo>
                  <a:cubicBezTo>
                    <a:pt x="9811" y="4029"/>
                    <a:pt x="9710" y="3744"/>
                    <a:pt x="9709" y="3741"/>
                  </a:cubicBezTo>
                  <a:cubicBezTo>
                    <a:pt x="9890" y="3674"/>
                    <a:pt x="9890" y="3674"/>
                    <a:pt x="9890" y="3674"/>
                  </a:cubicBezTo>
                  <a:cubicBezTo>
                    <a:pt x="9896" y="3691"/>
                    <a:pt x="10040" y="4088"/>
                    <a:pt x="9757" y="4326"/>
                  </a:cubicBezTo>
                  <a:cubicBezTo>
                    <a:pt x="9636" y="4427"/>
                    <a:pt x="9458" y="4478"/>
                    <a:pt x="9224" y="4478"/>
                  </a:cubicBezTo>
                  <a:cubicBezTo>
                    <a:pt x="8322" y="4478"/>
                    <a:pt x="6586" y="3730"/>
                    <a:pt x="4040" y="2242"/>
                  </a:cubicBezTo>
                  <a:cubicBezTo>
                    <a:pt x="2729" y="1583"/>
                    <a:pt x="1609" y="1960"/>
                    <a:pt x="998" y="2532"/>
                  </a:cubicBezTo>
                  <a:cubicBezTo>
                    <a:pt x="399" y="3094"/>
                    <a:pt x="206" y="3867"/>
                    <a:pt x="496" y="4549"/>
                  </a:cubicBezTo>
                  <a:cubicBezTo>
                    <a:pt x="754" y="5157"/>
                    <a:pt x="1807" y="6547"/>
                    <a:pt x="6004" y="6338"/>
                  </a:cubicBezTo>
                  <a:cubicBezTo>
                    <a:pt x="6012" y="6337"/>
                    <a:pt x="6012" y="6337"/>
                    <a:pt x="6012" y="6337"/>
                  </a:cubicBezTo>
                  <a:cubicBezTo>
                    <a:pt x="6020" y="6338"/>
                    <a:pt x="6020" y="6338"/>
                    <a:pt x="6020" y="6338"/>
                  </a:cubicBezTo>
                  <a:cubicBezTo>
                    <a:pt x="6037" y="6340"/>
                    <a:pt x="7716" y="6531"/>
                    <a:pt x="9720" y="6064"/>
                  </a:cubicBezTo>
                  <a:cubicBezTo>
                    <a:pt x="11562" y="5635"/>
                    <a:pt x="14066" y="4545"/>
                    <a:pt x="15534" y="1790"/>
                  </a:cubicBezTo>
                  <a:cubicBezTo>
                    <a:pt x="16186" y="566"/>
                    <a:pt x="17131" y="0"/>
                    <a:pt x="18128" y="238"/>
                  </a:cubicBezTo>
                  <a:cubicBezTo>
                    <a:pt x="18661" y="365"/>
                    <a:pt x="19161" y="714"/>
                    <a:pt x="19537" y="1222"/>
                  </a:cubicBezTo>
                  <a:cubicBezTo>
                    <a:pt x="19917" y="1735"/>
                    <a:pt x="20133" y="2363"/>
                    <a:pt x="20147" y="2990"/>
                  </a:cubicBezTo>
                  <a:cubicBezTo>
                    <a:pt x="20163" y="3734"/>
                    <a:pt x="19898" y="4441"/>
                    <a:pt x="19380" y="5036"/>
                  </a:cubicBezTo>
                  <a:cubicBezTo>
                    <a:pt x="18777" y="5729"/>
                    <a:pt x="17855" y="6256"/>
                    <a:pt x="16638" y="6601"/>
                  </a:cubicBezTo>
                  <a:cubicBezTo>
                    <a:pt x="16634" y="6602"/>
                    <a:pt x="16634" y="6602"/>
                    <a:pt x="16634" y="6602"/>
                  </a:cubicBezTo>
                  <a:cubicBezTo>
                    <a:pt x="15318" y="6912"/>
                    <a:pt x="15023" y="7783"/>
                    <a:pt x="14958" y="9184"/>
                  </a:cubicBezTo>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n>
                  <a:solidFill>
                    <a:sysClr val="windowText" lastClr="000000"/>
                  </a:solidFill>
                </a:ln>
                <a:solidFill>
                  <a:sysClr val="windowText" lastClr="000000"/>
                </a:solidFill>
              </a:endParaRPr>
            </a:p>
          </p:txBody>
        </p:sp>
        <p:sp>
          <p:nvSpPr>
            <p:cNvPr id="11" name="Freeform 103"/>
            <p:cNvSpPr/>
            <p:nvPr/>
          </p:nvSpPr>
          <p:spPr bwMode="auto">
            <a:xfrm>
              <a:off x="7350779" y="6015456"/>
              <a:ext cx="621467" cy="867373"/>
            </a:xfrm>
            <a:custGeom>
              <a:avLst/>
              <a:gdLst>
                <a:gd name="T0" fmla="*/ 54 w 2503"/>
                <a:gd name="T1" fmla="*/ 2136 h 3492"/>
                <a:gd name="T2" fmla="*/ 373 w 2503"/>
                <a:gd name="T3" fmla="*/ 2212 h 3492"/>
                <a:gd name="T4" fmla="*/ 192 w 2503"/>
                <a:gd name="T5" fmla="*/ 2971 h 3492"/>
                <a:gd name="T6" fmla="*/ 303 w 2503"/>
                <a:gd name="T7" fmla="*/ 3152 h 3492"/>
                <a:gd name="T8" fmla="*/ 485 w 2503"/>
                <a:gd name="T9" fmla="*/ 3041 h 3492"/>
                <a:gd name="T10" fmla="*/ 666 w 2503"/>
                <a:gd name="T11" fmla="*/ 2282 h 3492"/>
                <a:gd name="T12" fmla="*/ 1717 w 2503"/>
                <a:gd name="T13" fmla="*/ 2533 h 3492"/>
                <a:gd name="T14" fmla="*/ 1536 w 2503"/>
                <a:gd name="T15" fmla="*/ 3292 h 3492"/>
                <a:gd name="T16" fmla="*/ 1647 w 2503"/>
                <a:gd name="T17" fmla="*/ 3473 h 3492"/>
                <a:gd name="T18" fmla="*/ 1829 w 2503"/>
                <a:gd name="T19" fmla="*/ 3362 h 3492"/>
                <a:gd name="T20" fmla="*/ 2010 w 2503"/>
                <a:gd name="T21" fmla="*/ 2603 h 3492"/>
                <a:gd name="T22" fmla="*/ 2409 w 2503"/>
                <a:gd name="T23" fmla="*/ 2698 h 3492"/>
                <a:gd name="T24" fmla="*/ 2497 w 2503"/>
                <a:gd name="T25" fmla="*/ 2213 h 3492"/>
                <a:gd name="T26" fmla="*/ 2171 w 2503"/>
                <a:gd name="T27" fmla="*/ 1164 h 3492"/>
                <a:gd name="T28" fmla="*/ 2230 w 2503"/>
                <a:gd name="T29" fmla="*/ 503 h 3492"/>
                <a:gd name="T30" fmla="*/ 2180 w 2503"/>
                <a:gd name="T31" fmla="*/ 477 h 3492"/>
                <a:gd name="T32" fmla="*/ 1941 w 2503"/>
                <a:gd name="T33" fmla="*/ 420 h 3492"/>
                <a:gd name="T34" fmla="*/ 2011 w 2503"/>
                <a:gd name="T35" fmla="*/ 127 h 3492"/>
                <a:gd name="T36" fmla="*/ 1478 w 2503"/>
                <a:gd name="T37" fmla="*/ 0 h 3492"/>
                <a:gd name="T38" fmla="*/ 1402 w 2503"/>
                <a:gd name="T39" fmla="*/ 319 h 3492"/>
                <a:gd name="T40" fmla="*/ 1176 w 2503"/>
                <a:gd name="T41" fmla="*/ 265 h 3492"/>
                <a:gd name="T42" fmla="*/ 910 w 2503"/>
                <a:gd name="T43" fmla="*/ 905 h 3492"/>
                <a:gd name="T44" fmla="*/ 154 w 2503"/>
                <a:gd name="T45" fmla="*/ 1597 h 3492"/>
                <a:gd name="T46" fmla="*/ 54 w 2503"/>
                <a:gd name="T47" fmla="*/ 2136 h 3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3" h="3492">
                  <a:moveTo>
                    <a:pt x="54" y="2136"/>
                  </a:moveTo>
                  <a:cubicBezTo>
                    <a:pt x="373" y="2212"/>
                    <a:pt x="373" y="2212"/>
                    <a:pt x="373" y="2212"/>
                  </a:cubicBezTo>
                  <a:cubicBezTo>
                    <a:pt x="192" y="2971"/>
                    <a:pt x="192" y="2971"/>
                    <a:pt x="192" y="2971"/>
                  </a:cubicBezTo>
                  <a:cubicBezTo>
                    <a:pt x="173" y="3051"/>
                    <a:pt x="223" y="3133"/>
                    <a:pt x="303" y="3152"/>
                  </a:cubicBezTo>
                  <a:cubicBezTo>
                    <a:pt x="384" y="3171"/>
                    <a:pt x="465" y="3121"/>
                    <a:pt x="485" y="3041"/>
                  </a:cubicBezTo>
                  <a:cubicBezTo>
                    <a:pt x="666" y="2282"/>
                    <a:pt x="666" y="2282"/>
                    <a:pt x="666" y="2282"/>
                  </a:cubicBezTo>
                  <a:cubicBezTo>
                    <a:pt x="1717" y="2533"/>
                    <a:pt x="1717" y="2533"/>
                    <a:pt x="1717" y="2533"/>
                  </a:cubicBezTo>
                  <a:cubicBezTo>
                    <a:pt x="1536" y="3292"/>
                    <a:pt x="1536" y="3292"/>
                    <a:pt x="1536" y="3292"/>
                  </a:cubicBezTo>
                  <a:cubicBezTo>
                    <a:pt x="1517" y="3373"/>
                    <a:pt x="1567" y="3454"/>
                    <a:pt x="1647" y="3473"/>
                  </a:cubicBezTo>
                  <a:cubicBezTo>
                    <a:pt x="1728" y="3492"/>
                    <a:pt x="1810" y="3442"/>
                    <a:pt x="1829" y="3362"/>
                  </a:cubicBezTo>
                  <a:cubicBezTo>
                    <a:pt x="2010" y="2603"/>
                    <a:pt x="2010" y="2603"/>
                    <a:pt x="2010" y="2603"/>
                  </a:cubicBezTo>
                  <a:cubicBezTo>
                    <a:pt x="2409" y="2698"/>
                    <a:pt x="2409" y="2698"/>
                    <a:pt x="2409" y="2698"/>
                  </a:cubicBezTo>
                  <a:cubicBezTo>
                    <a:pt x="2409" y="2698"/>
                    <a:pt x="2503" y="2425"/>
                    <a:pt x="2497" y="2213"/>
                  </a:cubicBezTo>
                  <a:cubicBezTo>
                    <a:pt x="2492" y="2001"/>
                    <a:pt x="2267" y="1469"/>
                    <a:pt x="2171" y="1164"/>
                  </a:cubicBezTo>
                  <a:cubicBezTo>
                    <a:pt x="2075" y="860"/>
                    <a:pt x="2230" y="503"/>
                    <a:pt x="2230" y="503"/>
                  </a:cubicBezTo>
                  <a:cubicBezTo>
                    <a:pt x="2180" y="477"/>
                    <a:pt x="2180" y="477"/>
                    <a:pt x="2180" y="477"/>
                  </a:cubicBezTo>
                  <a:cubicBezTo>
                    <a:pt x="1941" y="420"/>
                    <a:pt x="1941" y="420"/>
                    <a:pt x="1941" y="420"/>
                  </a:cubicBezTo>
                  <a:cubicBezTo>
                    <a:pt x="2011" y="127"/>
                    <a:pt x="2011" y="127"/>
                    <a:pt x="2011" y="127"/>
                  </a:cubicBezTo>
                  <a:cubicBezTo>
                    <a:pt x="1478" y="0"/>
                    <a:pt x="1478" y="0"/>
                    <a:pt x="1478" y="0"/>
                  </a:cubicBezTo>
                  <a:cubicBezTo>
                    <a:pt x="1402" y="319"/>
                    <a:pt x="1402" y="319"/>
                    <a:pt x="1402" y="319"/>
                  </a:cubicBezTo>
                  <a:cubicBezTo>
                    <a:pt x="1176" y="265"/>
                    <a:pt x="1176" y="265"/>
                    <a:pt x="1176" y="265"/>
                  </a:cubicBezTo>
                  <a:cubicBezTo>
                    <a:pt x="1176" y="265"/>
                    <a:pt x="1031" y="732"/>
                    <a:pt x="910" y="905"/>
                  </a:cubicBezTo>
                  <a:cubicBezTo>
                    <a:pt x="871" y="962"/>
                    <a:pt x="308" y="1423"/>
                    <a:pt x="154" y="1597"/>
                  </a:cubicBezTo>
                  <a:cubicBezTo>
                    <a:pt x="0" y="1771"/>
                    <a:pt x="54" y="2136"/>
                    <a:pt x="54" y="2136"/>
                  </a:cubicBezTo>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06"/>
            <p:cNvSpPr/>
            <p:nvPr/>
          </p:nvSpPr>
          <p:spPr bwMode="auto">
            <a:xfrm>
              <a:off x="7534782" y="6280128"/>
              <a:ext cx="332180" cy="224947"/>
            </a:xfrm>
            <a:custGeom>
              <a:avLst/>
              <a:gdLst>
                <a:gd name="T0" fmla="*/ 59 w 1363"/>
                <a:gd name="T1" fmla="*/ 923 h 923"/>
                <a:gd name="T2" fmla="*/ 773 w 1363"/>
                <a:gd name="T3" fmla="*/ 619 h 923"/>
                <a:gd name="T4" fmla="*/ 0 w 1363"/>
                <a:gd name="T5" fmla="*/ 588 h 923"/>
                <a:gd name="T6" fmla="*/ 758 w 1363"/>
                <a:gd name="T7" fmla="*/ 0 h 923"/>
                <a:gd name="T8" fmla="*/ 554 w 1363"/>
                <a:gd name="T9" fmla="*/ 394 h 923"/>
                <a:gd name="T10" fmla="*/ 1363 w 1363"/>
                <a:gd name="T11" fmla="*/ 555 h 923"/>
                <a:gd name="T12" fmla="*/ 59 w 1363"/>
                <a:gd name="T13" fmla="*/ 923 h 923"/>
              </a:gdLst>
              <a:ahLst/>
              <a:cxnLst>
                <a:cxn ang="0">
                  <a:pos x="T0" y="T1"/>
                </a:cxn>
                <a:cxn ang="0">
                  <a:pos x="T2" y="T3"/>
                </a:cxn>
                <a:cxn ang="0">
                  <a:pos x="T4" y="T5"/>
                </a:cxn>
                <a:cxn ang="0">
                  <a:pos x="T6" y="T7"/>
                </a:cxn>
                <a:cxn ang="0">
                  <a:pos x="T8" y="T9"/>
                </a:cxn>
                <a:cxn ang="0">
                  <a:pos x="T10" y="T11"/>
                </a:cxn>
                <a:cxn ang="0">
                  <a:pos x="T12" y="T13"/>
                </a:cxn>
              </a:cxnLst>
              <a:rect l="0" t="0" r="r" b="b"/>
              <a:pathLst>
                <a:path w="1363" h="923">
                  <a:moveTo>
                    <a:pt x="59" y="923"/>
                  </a:moveTo>
                  <a:lnTo>
                    <a:pt x="773" y="619"/>
                  </a:lnTo>
                  <a:lnTo>
                    <a:pt x="0" y="588"/>
                  </a:lnTo>
                  <a:lnTo>
                    <a:pt x="758" y="0"/>
                  </a:lnTo>
                  <a:lnTo>
                    <a:pt x="554" y="394"/>
                  </a:lnTo>
                  <a:lnTo>
                    <a:pt x="1363" y="555"/>
                  </a:lnTo>
                  <a:lnTo>
                    <a:pt x="59" y="923"/>
                  </a:lnTo>
                  <a:close/>
                </a:path>
              </a:pathLst>
            </a:custGeom>
            <a:solidFill>
              <a:srgbClr val="F5BD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3" name="组合 12"/>
          <p:cNvGrpSpPr/>
          <p:nvPr/>
        </p:nvGrpSpPr>
        <p:grpSpPr>
          <a:xfrm>
            <a:off x="4983418" y="1477570"/>
            <a:ext cx="2191627" cy="3351923"/>
            <a:chOff x="5341729" y="1419093"/>
            <a:chExt cx="2311782" cy="3534219"/>
          </a:xfrm>
        </p:grpSpPr>
        <p:sp>
          <p:nvSpPr>
            <p:cNvPr id="14" name="同侧圆角矩形 13"/>
            <p:cNvSpPr/>
            <p:nvPr/>
          </p:nvSpPr>
          <p:spPr>
            <a:xfrm rot="10800000">
              <a:off x="6069336" y="4184931"/>
              <a:ext cx="843147" cy="583522"/>
            </a:xfrm>
            <a:prstGeom prst="round2SameRect">
              <a:avLst>
                <a:gd name="adj1" fmla="val 39053"/>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p:cNvGrpSpPr/>
            <p:nvPr/>
          </p:nvGrpSpPr>
          <p:grpSpPr>
            <a:xfrm>
              <a:off x="5341729" y="1419093"/>
              <a:ext cx="2311782" cy="2841856"/>
              <a:chOff x="18022888" y="-16209963"/>
              <a:chExt cx="11077574" cy="13617576"/>
            </a:xfrm>
          </p:grpSpPr>
          <p:sp>
            <p:nvSpPr>
              <p:cNvPr id="17" name="Rectangle 120"/>
              <p:cNvSpPr>
                <a:spLocks noChangeArrowheads="1"/>
              </p:cNvSpPr>
              <p:nvPr/>
            </p:nvSpPr>
            <p:spPr bwMode="auto">
              <a:xfrm>
                <a:off x="19715163" y="-14490700"/>
                <a:ext cx="3819525" cy="38671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8" name="Rectangle 121"/>
              <p:cNvSpPr>
                <a:spLocks noChangeArrowheads="1"/>
              </p:cNvSpPr>
              <p:nvPr/>
            </p:nvSpPr>
            <p:spPr bwMode="auto">
              <a:xfrm>
                <a:off x="23534687" y="-14490700"/>
                <a:ext cx="3771900" cy="3867150"/>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 name="Rectangle 122"/>
              <p:cNvSpPr>
                <a:spLocks noChangeArrowheads="1"/>
              </p:cNvSpPr>
              <p:nvPr/>
            </p:nvSpPr>
            <p:spPr bwMode="auto">
              <a:xfrm>
                <a:off x="19715163" y="-10671175"/>
                <a:ext cx="3819525" cy="381952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0" name="Rectangle 123"/>
              <p:cNvSpPr>
                <a:spLocks noChangeArrowheads="1"/>
              </p:cNvSpPr>
              <p:nvPr/>
            </p:nvSpPr>
            <p:spPr bwMode="auto">
              <a:xfrm>
                <a:off x="23534687" y="-10671175"/>
                <a:ext cx="3771900" cy="381952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1" name="Freeform 124"/>
              <p:cNvSpPr/>
              <p:nvPr/>
            </p:nvSpPr>
            <p:spPr bwMode="auto">
              <a:xfrm>
                <a:off x="24876125" y="-15387638"/>
                <a:ext cx="1143000" cy="1270000"/>
              </a:xfrm>
              <a:custGeom>
                <a:avLst/>
                <a:gdLst>
                  <a:gd name="T0" fmla="*/ 118 w 707"/>
                  <a:gd name="T1" fmla="*/ 437 h 785"/>
                  <a:gd name="T2" fmla="*/ 0 w 707"/>
                  <a:gd name="T3" fmla="*/ 785 h 785"/>
                  <a:gd name="T4" fmla="*/ 698 w 707"/>
                  <a:gd name="T5" fmla="*/ 785 h 785"/>
                  <a:gd name="T6" fmla="*/ 591 w 707"/>
                  <a:gd name="T7" fmla="*/ 437 h 785"/>
                  <a:gd name="T8" fmla="*/ 707 w 707"/>
                  <a:gd name="T9" fmla="*/ 260 h 785"/>
                  <a:gd name="T10" fmla="*/ 357 w 707"/>
                  <a:gd name="T11" fmla="*/ 0 h 785"/>
                  <a:gd name="T12" fmla="*/ 7 w 707"/>
                  <a:gd name="T13" fmla="*/ 259 h 785"/>
                  <a:gd name="T14" fmla="*/ 118 w 707"/>
                  <a:gd name="T15" fmla="*/ 437 h 7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7" h="785">
                    <a:moveTo>
                      <a:pt x="118" y="437"/>
                    </a:moveTo>
                    <a:cubicBezTo>
                      <a:pt x="278" y="589"/>
                      <a:pt x="0" y="785"/>
                      <a:pt x="0" y="785"/>
                    </a:cubicBezTo>
                    <a:cubicBezTo>
                      <a:pt x="698" y="785"/>
                      <a:pt x="698" y="785"/>
                      <a:pt x="698" y="785"/>
                    </a:cubicBezTo>
                    <a:cubicBezTo>
                      <a:pt x="544" y="785"/>
                      <a:pt x="468" y="517"/>
                      <a:pt x="591" y="437"/>
                    </a:cubicBezTo>
                    <a:cubicBezTo>
                      <a:pt x="630" y="394"/>
                      <a:pt x="707" y="364"/>
                      <a:pt x="707" y="260"/>
                    </a:cubicBezTo>
                    <a:cubicBezTo>
                      <a:pt x="707" y="115"/>
                      <a:pt x="551" y="0"/>
                      <a:pt x="357" y="0"/>
                    </a:cubicBezTo>
                    <a:cubicBezTo>
                      <a:pt x="164" y="0"/>
                      <a:pt x="7" y="115"/>
                      <a:pt x="7" y="259"/>
                    </a:cubicBezTo>
                    <a:cubicBezTo>
                      <a:pt x="7" y="326"/>
                      <a:pt x="64" y="390"/>
                      <a:pt x="118" y="437"/>
                    </a:cubicBezTo>
                    <a:close/>
                  </a:path>
                </a:pathLst>
              </a:custGeom>
              <a:solidFill>
                <a:srgbClr val="E61F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125"/>
              <p:cNvSpPr/>
              <p:nvPr/>
            </p:nvSpPr>
            <p:spPr bwMode="auto">
              <a:xfrm>
                <a:off x="23163212" y="-13157200"/>
                <a:ext cx="1255712" cy="1144588"/>
              </a:xfrm>
              <a:custGeom>
                <a:avLst/>
                <a:gdLst>
                  <a:gd name="T0" fmla="*/ 0 w 777"/>
                  <a:gd name="T1" fmla="*/ 0 h 708"/>
                  <a:gd name="T2" fmla="*/ 0 w 777"/>
                  <a:gd name="T3" fmla="*/ 698 h 708"/>
                  <a:gd name="T4" fmla="*/ 344 w 777"/>
                  <a:gd name="T5" fmla="*/ 591 h 708"/>
                  <a:gd name="T6" fmla="*/ 518 w 777"/>
                  <a:gd name="T7" fmla="*/ 708 h 708"/>
                  <a:gd name="T8" fmla="*/ 777 w 777"/>
                  <a:gd name="T9" fmla="*/ 358 h 708"/>
                  <a:gd name="T10" fmla="*/ 517 w 777"/>
                  <a:gd name="T11" fmla="*/ 8 h 708"/>
                  <a:gd name="T12" fmla="*/ 344 w 777"/>
                  <a:gd name="T13" fmla="*/ 119 h 708"/>
                  <a:gd name="T14" fmla="*/ 0 w 777"/>
                  <a:gd name="T15" fmla="*/ 0 h 7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7" h="708">
                    <a:moveTo>
                      <a:pt x="0" y="0"/>
                    </a:moveTo>
                    <a:cubicBezTo>
                      <a:pt x="0" y="698"/>
                      <a:pt x="0" y="698"/>
                      <a:pt x="0" y="698"/>
                    </a:cubicBezTo>
                    <a:cubicBezTo>
                      <a:pt x="0" y="544"/>
                      <a:pt x="264" y="468"/>
                      <a:pt x="344" y="591"/>
                    </a:cubicBezTo>
                    <a:cubicBezTo>
                      <a:pt x="386" y="631"/>
                      <a:pt x="414" y="708"/>
                      <a:pt x="518" y="708"/>
                    </a:cubicBezTo>
                    <a:cubicBezTo>
                      <a:pt x="663" y="708"/>
                      <a:pt x="777" y="551"/>
                      <a:pt x="777" y="358"/>
                    </a:cubicBezTo>
                    <a:cubicBezTo>
                      <a:pt x="777" y="164"/>
                      <a:pt x="662" y="8"/>
                      <a:pt x="517" y="8"/>
                    </a:cubicBezTo>
                    <a:cubicBezTo>
                      <a:pt x="451" y="8"/>
                      <a:pt x="390" y="64"/>
                      <a:pt x="344" y="119"/>
                    </a:cubicBezTo>
                    <a:cubicBezTo>
                      <a:pt x="191" y="279"/>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126"/>
              <p:cNvSpPr/>
              <p:nvPr/>
            </p:nvSpPr>
            <p:spPr bwMode="auto">
              <a:xfrm>
                <a:off x="23207662" y="-9345613"/>
                <a:ext cx="1274762" cy="1144588"/>
              </a:xfrm>
              <a:custGeom>
                <a:avLst/>
                <a:gdLst>
                  <a:gd name="T0" fmla="*/ 350 w 788"/>
                  <a:gd name="T1" fmla="*/ 119 h 708"/>
                  <a:gd name="T2" fmla="*/ 0 w 788"/>
                  <a:gd name="T3" fmla="*/ 0 h 708"/>
                  <a:gd name="T4" fmla="*/ 0 w 788"/>
                  <a:gd name="T5" fmla="*/ 698 h 708"/>
                  <a:gd name="T6" fmla="*/ 350 w 788"/>
                  <a:gd name="T7" fmla="*/ 591 h 708"/>
                  <a:gd name="T8" fmla="*/ 527 w 788"/>
                  <a:gd name="T9" fmla="*/ 708 h 708"/>
                  <a:gd name="T10" fmla="*/ 788 w 788"/>
                  <a:gd name="T11" fmla="*/ 358 h 708"/>
                  <a:gd name="T12" fmla="*/ 528 w 788"/>
                  <a:gd name="T13" fmla="*/ 8 h 708"/>
                  <a:gd name="T14" fmla="*/ 350 w 788"/>
                  <a:gd name="T15" fmla="*/ 119 h 7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8" h="708">
                    <a:moveTo>
                      <a:pt x="350" y="119"/>
                    </a:moveTo>
                    <a:cubicBezTo>
                      <a:pt x="197" y="279"/>
                      <a:pt x="0" y="0"/>
                      <a:pt x="0" y="0"/>
                    </a:cubicBezTo>
                    <a:cubicBezTo>
                      <a:pt x="0" y="698"/>
                      <a:pt x="0" y="698"/>
                      <a:pt x="0" y="698"/>
                    </a:cubicBezTo>
                    <a:cubicBezTo>
                      <a:pt x="0" y="544"/>
                      <a:pt x="270" y="468"/>
                      <a:pt x="350" y="591"/>
                    </a:cubicBezTo>
                    <a:cubicBezTo>
                      <a:pt x="392" y="631"/>
                      <a:pt x="423" y="708"/>
                      <a:pt x="527" y="708"/>
                    </a:cubicBezTo>
                    <a:cubicBezTo>
                      <a:pt x="672" y="708"/>
                      <a:pt x="788" y="551"/>
                      <a:pt x="788" y="358"/>
                    </a:cubicBezTo>
                    <a:cubicBezTo>
                      <a:pt x="788" y="164"/>
                      <a:pt x="672" y="8"/>
                      <a:pt x="528" y="8"/>
                    </a:cubicBezTo>
                    <a:cubicBezTo>
                      <a:pt x="461" y="8"/>
                      <a:pt x="396" y="64"/>
                      <a:pt x="350" y="119"/>
                    </a:cubicBez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127"/>
              <p:cNvSpPr/>
              <p:nvPr/>
            </p:nvSpPr>
            <p:spPr bwMode="auto">
              <a:xfrm>
                <a:off x="21431250" y="-7721600"/>
                <a:ext cx="1146175" cy="1289050"/>
              </a:xfrm>
              <a:custGeom>
                <a:avLst/>
                <a:gdLst>
                  <a:gd name="T0" fmla="*/ 119 w 708"/>
                  <a:gd name="T1" fmla="*/ 442 h 797"/>
                  <a:gd name="T2" fmla="*/ 0 w 708"/>
                  <a:gd name="T3" fmla="*/ 797 h 797"/>
                  <a:gd name="T4" fmla="*/ 698 w 708"/>
                  <a:gd name="T5" fmla="*/ 797 h 797"/>
                  <a:gd name="T6" fmla="*/ 591 w 708"/>
                  <a:gd name="T7" fmla="*/ 442 h 797"/>
                  <a:gd name="T8" fmla="*/ 708 w 708"/>
                  <a:gd name="T9" fmla="*/ 262 h 797"/>
                  <a:gd name="T10" fmla="*/ 358 w 708"/>
                  <a:gd name="T11" fmla="*/ 0 h 797"/>
                  <a:gd name="T12" fmla="*/ 8 w 708"/>
                  <a:gd name="T13" fmla="*/ 263 h 797"/>
                  <a:gd name="T14" fmla="*/ 119 w 708"/>
                  <a:gd name="T15" fmla="*/ 442 h 7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797">
                    <a:moveTo>
                      <a:pt x="119" y="442"/>
                    </a:moveTo>
                    <a:cubicBezTo>
                      <a:pt x="279" y="595"/>
                      <a:pt x="0" y="797"/>
                      <a:pt x="0" y="797"/>
                    </a:cubicBezTo>
                    <a:cubicBezTo>
                      <a:pt x="698" y="797"/>
                      <a:pt x="698" y="797"/>
                      <a:pt x="698" y="797"/>
                    </a:cubicBezTo>
                    <a:cubicBezTo>
                      <a:pt x="544" y="797"/>
                      <a:pt x="468" y="522"/>
                      <a:pt x="591" y="442"/>
                    </a:cubicBezTo>
                    <a:cubicBezTo>
                      <a:pt x="631" y="400"/>
                      <a:pt x="708" y="367"/>
                      <a:pt x="708" y="262"/>
                    </a:cubicBezTo>
                    <a:cubicBezTo>
                      <a:pt x="708" y="118"/>
                      <a:pt x="551" y="0"/>
                      <a:pt x="358" y="0"/>
                    </a:cubicBezTo>
                    <a:cubicBezTo>
                      <a:pt x="164" y="0"/>
                      <a:pt x="8" y="118"/>
                      <a:pt x="8" y="263"/>
                    </a:cubicBezTo>
                    <a:cubicBezTo>
                      <a:pt x="8" y="329"/>
                      <a:pt x="64" y="396"/>
                      <a:pt x="119" y="442"/>
                    </a:cubicBezTo>
                    <a:close/>
                  </a:path>
                </a:pathLst>
              </a:custGeom>
              <a:solidFill>
                <a:srgbClr val="F5A5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28"/>
              <p:cNvSpPr/>
              <p:nvPr/>
            </p:nvSpPr>
            <p:spPr bwMode="auto">
              <a:xfrm>
                <a:off x="24961850" y="-7175500"/>
                <a:ext cx="1143000" cy="1260475"/>
              </a:xfrm>
              <a:custGeom>
                <a:avLst/>
                <a:gdLst>
                  <a:gd name="T0" fmla="*/ 589 w 707"/>
                  <a:gd name="T1" fmla="*/ 345 h 779"/>
                  <a:gd name="T2" fmla="*/ 707 w 707"/>
                  <a:gd name="T3" fmla="*/ 0 h 779"/>
                  <a:gd name="T4" fmla="*/ 9 w 707"/>
                  <a:gd name="T5" fmla="*/ 0 h 779"/>
                  <a:gd name="T6" fmla="*/ 116 w 707"/>
                  <a:gd name="T7" fmla="*/ 345 h 779"/>
                  <a:gd name="T8" fmla="*/ 0 w 707"/>
                  <a:gd name="T9" fmla="*/ 519 h 779"/>
                  <a:gd name="T10" fmla="*/ 350 w 707"/>
                  <a:gd name="T11" fmla="*/ 779 h 779"/>
                  <a:gd name="T12" fmla="*/ 700 w 707"/>
                  <a:gd name="T13" fmla="*/ 521 h 779"/>
                  <a:gd name="T14" fmla="*/ 589 w 707"/>
                  <a:gd name="T15" fmla="*/ 345 h 7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7" h="779">
                    <a:moveTo>
                      <a:pt x="589" y="345"/>
                    </a:moveTo>
                    <a:cubicBezTo>
                      <a:pt x="429" y="192"/>
                      <a:pt x="707" y="0"/>
                      <a:pt x="707" y="0"/>
                    </a:cubicBezTo>
                    <a:cubicBezTo>
                      <a:pt x="9" y="0"/>
                      <a:pt x="9" y="0"/>
                      <a:pt x="9" y="0"/>
                    </a:cubicBezTo>
                    <a:cubicBezTo>
                      <a:pt x="163" y="0"/>
                      <a:pt x="239" y="265"/>
                      <a:pt x="116" y="345"/>
                    </a:cubicBezTo>
                    <a:cubicBezTo>
                      <a:pt x="76" y="387"/>
                      <a:pt x="0" y="415"/>
                      <a:pt x="0" y="519"/>
                    </a:cubicBezTo>
                    <a:cubicBezTo>
                      <a:pt x="0" y="664"/>
                      <a:pt x="156" y="779"/>
                      <a:pt x="350" y="779"/>
                    </a:cubicBezTo>
                    <a:cubicBezTo>
                      <a:pt x="543" y="779"/>
                      <a:pt x="700" y="665"/>
                      <a:pt x="700" y="521"/>
                    </a:cubicBezTo>
                    <a:cubicBezTo>
                      <a:pt x="700" y="454"/>
                      <a:pt x="643" y="391"/>
                      <a:pt x="589" y="345"/>
                    </a:cubicBezTo>
                    <a:close/>
                  </a:path>
                </a:pathLst>
              </a:custGeom>
              <a:solidFill>
                <a:srgbClr val="593E9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29"/>
              <p:cNvSpPr/>
              <p:nvPr/>
            </p:nvSpPr>
            <p:spPr bwMode="auto">
              <a:xfrm>
                <a:off x="25249187" y="-13317538"/>
                <a:ext cx="587375" cy="317500"/>
              </a:xfrm>
              <a:custGeom>
                <a:avLst/>
                <a:gdLst>
                  <a:gd name="T0" fmla="*/ 178 w 363"/>
                  <a:gd name="T1" fmla="*/ 73 h 197"/>
                  <a:gd name="T2" fmla="*/ 323 w 363"/>
                  <a:gd name="T3" fmla="*/ 197 h 197"/>
                  <a:gd name="T4" fmla="*/ 362 w 363"/>
                  <a:gd name="T5" fmla="*/ 197 h 197"/>
                  <a:gd name="T6" fmla="*/ 188 w 363"/>
                  <a:gd name="T7" fmla="*/ 0 h 197"/>
                  <a:gd name="T8" fmla="*/ 0 w 363"/>
                  <a:gd name="T9" fmla="*/ 197 h 197"/>
                  <a:gd name="T10" fmla="*/ 32 w 363"/>
                  <a:gd name="T11" fmla="*/ 197 h 197"/>
                  <a:gd name="T12" fmla="*/ 178 w 363"/>
                  <a:gd name="T13" fmla="*/ 73 h 197"/>
                </a:gdLst>
                <a:ahLst/>
                <a:cxnLst>
                  <a:cxn ang="0">
                    <a:pos x="T0" y="T1"/>
                  </a:cxn>
                  <a:cxn ang="0">
                    <a:pos x="T2" y="T3"/>
                  </a:cxn>
                  <a:cxn ang="0">
                    <a:pos x="T4" y="T5"/>
                  </a:cxn>
                  <a:cxn ang="0">
                    <a:pos x="T6" y="T7"/>
                  </a:cxn>
                  <a:cxn ang="0">
                    <a:pos x="T8" y="T9"/>
                  </a:cxn>
                  <a:cxn ang="0">
                    <a:pos x="T10" y="T11"/>
                  </a:cxn>
                  <a:cxn ang="0">
                    <a:pos x="T12" y="T13"/>
                  </a:cxn>
                </a:cxnLst>
                <a:rect l="0" t="0" r="r" b="b"/>
                <a:pathLst>
                  <a:path w="363" h="197">
                    <a:moveTo>
                      <a:pt x="178" y="73"/>
                    </a:moveTo>
                    <a:cubicBezTo>
                      <a:pt x="306" y="73"/>
                      <a:pt x="321" y="170"/>
                      <a:pt x="323" y="197"/>
                    </a:cubicBezTo>
                    <a:cubicBezTo>
                      <a:pt x="362" y="197"/>
                      <a:pt x="362" y="197"/>
                      <a:pt x="362" y="197"/>
                    </a:cubicBezTo>
                    <a:cubicBezTo>
                      <a:pt x="363" y="162"/>
                      <a:pt x="358" y="0"/>
                      <a:pt x="188" y="0"/>
                    </a:cubicBezTo>
                    <a:cubicBezTo>
                      <a:pt x="8" y="0"/>
                      <a:pt x="0" y="162"/>
                      <a:pt x="0" y="197"/>
                    </a:cubicBezTo>
                    <a:cubicBezTo>
                      <a:pt x="32" y="197"/>
                      <a:pt x="32" y="197"/>
                      <a:pt x="32" y="197"/>
                    </a:cubicBezTo>
                    <a:cubicBezTo>
                      <a:pt x="34" y="170"/>
                      <a:pt x="49" y="73"/>
                      <a:pt x="178" y="7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130"/>
              <p:cNvSpPr/>
              <p:nvPr/>
            </p:nvSpPr>
            <p:spPr bwMode="auto">
              <a:xfrm>
                <a:off x="24741187" y="-13000038"/>
                <a:ext cx="1639887" cy="271463"/>
              </a:xfrm>
              <a:custGeom>
                <a:avLst/>
                <a:gdLst>
                  <a:gd name="T0" fmla="*/ 811 w 1014"/>
                  <a:gd name="T1" fmla="*/ 65 h 167"/>
                  <a:gd name="T2" fmla="*/ 1014 w 1014"/>
                  <a:gd name="T3" fmla="*/ 138 h 167"/>
                  <a:gd name="T4" fmla="*/ 1014 w 1014"/>
                  <a:gd name="T5" fmla="*/ 119 h 167"/>
                  <a:gd name="T6" fmla="*/ 896 w 1014"/>
                  <a:gd name="T7" fmla="*/ 0 h 167"/>
                  <a:gd name="T8" fmla="*/ 676 w 1014"/>
                  <a:gd name="T9" fmla="*/ 0 h 167"/>
                  <a:gd name="T10" fmla="*/ 676 w 1014"/>
                  <a:gd name="T11" fmla="*/ 8 h 167"/>
                  <a:gd name="T12" fmla="*/ 637 w 1014"/>
                  <a:gd name="T13" fmla="*/ 8 h 167"/>
                  <a:gd name="T14" fmla="*/ 637 w 1014"/>
                  <a:gd name="T15" fmla="*/ 0 h 167"/>
                  <a:gd name="T16" fmla="*/ 346 w 1014"/>
                  <a:gd name="T17" fmla="*/ 0 h 167"/>
                  <a:gd name="T18" fmla="*/ 346 w 1014"/>
                  <a:gd name="T19" fmla="*/ 8 h 167"/>
                  <a:gd name="T20" fmla="*/ 315 w 1014"/>
                  <a:gd name="T21" fmla="*/ 8 h 167"/>
                  <a:gd name="T22" fmla="*/ 314 w 1014"/>
                  <a:gd name="T23" fmla="*/ 0 h 167"/>
                  <a:gd name="T24" fmla="*/ 118 w 1014"/>
                  <a:gd name="T25" fmla="*/ 0 h 167"/>
                  <a:gd name="T26" fmla="*/ 0 w 1014"/>
                  <a:gd name="T27" fmla="*/ 119 h 167"/>
                  <a:gd name="T28" fmla="*/ 0 w 1014"/>
                  <a:gd name="T29" fmla="*/ 167 h 167"/>
                  <a:gd name="T30" fmla="*/ 578 w 1014"/>
                  <a:gd name="T31" fmla="*/ 167 h 167"/>
                  <a:gd name="T32" fmla="*/ 811 w 1014"/>
                  <a:gd name="T33" fmla="*/ 6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4" h="167">
                    <a:moveTo>
                      <a:pt x="811" y="65"/>
                    </a:moveTo>
                    <a:cubicBezTo>
                      <a:pt x="888" y="65"/>
                      <a:pt x="959" y="92"/>
                      <a:pt x="1014" y="138"/>
                    </a:cubicBezTo>
                    <a:cubicBezTo>
                      <a:pt x="1014" y="119"/>
                      <a:pt x="1014" y="119"/>
                      <a:pt x="1014" y="119"/>
                    </a:cubicBezTo>
                    <a:cubicBezTo>
                      <a:pt x="1014" y="53"/>
                      <a:pt x="961" y="0"/>
                      <a:pt x="896" y="0"/>
                    </a:cubicBezTo>
                    <a:cubicBezTo>
                      <a:pt x="676" y="0"/>
                      <a:pt x="676" y="0"/>
                      <a:pt x="676" y="0"/>
                    </a:cubicBezTo>
                    <a:cubicBezTo>
                      <a:pt x="676" y="5"/>
                      <a:pt x="676" y="8"/>
                      <a:pt x="676" y="8"/>
                    </a:cubicBezTo>
                    <a:cubicBezTo>
                      <a:pt x="637" y="8"/>
                      <a:pt x="637" y="8"/>
                      <a:pt x="637" y="8"/>
                    </a:cubicBezTo>
                    <a:cubicBezTo>
                      <a:pt x="637" y="8"/>
                      <a:pt x="638" y="5"/>
                      <a:pt x="637" y="0"/>
                    </a:cubicBezTo>
                    <a:cubicBezTo>
                      <a:pt x="346" y="0"/>
                      <a:pt x="346" y="0"/>
                      <a:pt x="346" y="0"/>
                    </a:cubicBezTo>
                    <a:cubicBezTo>
                      <a:pt x="346" y="5"/>
                      <a:pt x="346" y="8"/>
                      <a:pt x="346" y="8"/>
                    </a:cubicBezTo>
                    <a:cubicBezTo>
                      <a:pt x="315" y="8"/>
                      <a:pt x="315" y="8"/>
                      <a:pt x="315" y="8"/>
                    </a:cubicBezTo>
                    <a:cubicBezTo>
                      <a:pt x="315" y="8"/>
                      <a:pt x="314" y="5"/>
                      <a:pt x="314" y="0"/>
                    </a:cubicBezTo>
                    <a:cubicBezTo>
                      <a:pt x="118" y="0"/>
                      <a:pt x="118" y="0"/>
                      <a:pt x="118" y="0"/>
                    </a:cubicBezTo>
                    <a:cubicBezTo>
                      <a:pt x="53" y="0"/>
                      <a:pt x="0" y="53"/>
                      <a:pt x="0" y="119"/>
                    </a:cubicBezTo>
                    <a:cubicBezTo>
                      <a:pt x="0" y="167"/>
                      <a:pt x="0" y="167"/>
                      <a:pt x="0" y="167"/>
                    </a:cubicBezTo>
                    <a:cubicBezTo>
                      <a:pt x="578" y="167"/>
                      <a:pt x="578" y="167"/>
                      <a:pt x="578" y="167"/>
                    </a:cubicBezTo>
                    <a:cubicBezTo>
                      <a:pt x="636" y="104"/>
                      <a:pt x="719" y="65"/>
                      <a:pt x="811" y="6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131"/>
              <p:cNvSpPr/>
              <p:nvPr/>
            </p:nvSpPr>
            <p:spPr bwMode="auto">
              <a:xfrm>
                <a:off x="24741187" y="-12569825"/>
                <a:ext cx="1152525" cy="679450"/>
              </a:xfrm>
              <a:custGeom>
                <a:avLst/>
                <a:gdLst>
                  <a:gd name="T0" fmla="*/ 493 w 712"/>
                  <a:gd name="T1" fmla="*/ 118 h 420"/>
                  <a:gd name="T2" fmla="*/ 516 w 712"/>
                  <a:gd name="T3" fmla="*/ 0 h 420"/>
                  <a:gd name="T4" fmla="*/ 262 w 712"/>
                  <a:gd name="T5" fmla="*/ 0 h 420"/>
                  <a:gd name="T6" fmla="*/ 262 w 712"/>
                  <a:gd name="T7" fmla="*/ 59 h 420"/>
                  <a:gd name="T8" fmla="*/ 186 w 712"/>
                  <a:gd name="T9" fmla="*/ 59 h 420"/>
                  <a:gd name="T10" fmla="*/ 186 w 712"/>
                  <a:gd name="T11" fmla="*/ 0 h 420"/>
                  <a:gd name="T12" fmla="*/ 0 w 712"/>
                  <a:gd name="T13" fmla="*/ 0 h 420"/>
                  <a:gd name="T14" fmla="*/ 0 w 712"/>
                  <a:gd name="T15" fmla="*/ 302 h 420"/>
                  <a:gd name="T16" fmla="*/ 118 w 712"/>
                  <a:gd name="T17" fmla="*/ 420 h 420"/>
                  <a:gd name="T18" fmla="*/ 712 w 712"/>
                  <a:gd name="T19" fmla="*/ 420 h 420"/>
                  <a:gd name="T20" fmla="*/ 493 w 712"/>
                  <a:gd name="T21" fmla="*/ 118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2" h="420">
                    <a:moveTo>
                      <a:pt x="493" y="118"/>
                    </a:moveTo>
                    <a:cubicBezTo>
                      <a:pt x="493" y="76"/>
                      <a:pt x="501" y="37"/>
                      <a:pt x="516" y="0"/>
                    </a:cubicBezTo>
                    <a:cubicBezTo>
                      <a:pt x="262" y="0"/>
                      <a:pt x="262" y="0"/>
                      <a:pt x="262" y="0"/>
                    </a:cubicBezTo>
                    <a:cubicBezTo>
                      <a:pt x="262" y="59"/>
                      <a:pt x="262" y="59"/>
                      <a:pt x="262" y="59"/>
                    </a:cubicBezTo>
                    <a:cubicBezTo>
                      <a:pt x="186" y="59"/>
                      <a:pt x="186" y="59"/>
                      <a:pt x="186" y="59"/>
                    </a:cubicBezTo>
                    <a:cubicBezTo>
                      <a:pt x="186" y="0"/>
                      <a:pt x="186" y="0"/>
                      <a:pt x="186" y="0"/>
                    </a:cubicBezTo>
                    <a:cubicBezTo>
                      <a:pt x="0" y="0"/>
                      <a:pt x="0" y="0"/>
                      <a:pt x="0" y="0"/>
                    </a:cubicBezTo>
                    <a:cubicBezTo>
                      <a:pt x="0" y="302"/>
                      <a:pt x="0" y="302"/>
                      <a:pt x="0" y="302"/>
                    </a:cubicBezTo>
                    <a:cubicBezTo>
                      <a:pt x="0" y="367"/>
                      <a:pt x="53" y="420"/>
                      <a:pt x="118" y="420"/>
                    </a:cubicBezTo>
                    <a:cubicBezTo>
                      <a:pt x="712" y="420"/>
                      <a:pt x="712" y="420"/>
                      <a:pt x="712" y="420"/>
                    </a:cubicBezTo>
                    <a:cubicBezTo>
                      <a:pt x="585" y="378"/>
                      <a:pt x="493" y="259"/>
                      <a:pt x="49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132"/>
              <p:cNvSpPr/>
              <p:nvPr/>
            </p:nvSpPr>
            <p:spPr bwMode="auto">
              <a:xfrm>
                <a:off x="25771475" y="-13000038"/>
                <a:ext cx="63500" cy="14288"/>
              </a:xfrm>
              <a:custGeom>
                <a:avLst/>
                <a:gdLst>
                  <a:gd name="T0" fmla="*/ 0 w 39"/>
                  <a:gd name="T1" fmla="*/ 8 h 8"/>
                  <a:gd name="T2" fmla="*/ 39 w 39"/>
                  <a:gd name="T3" fmla="*/ 8 h 8"/>
                  <a:gd name="T4" fmla="*/ 39 w 39"/>
                  <a:gd name="T5" fmla="*/ 0 h 8"/>
                  <a:gd name="T6" fmla="*/ 0 w 39"/>
                  <a:gd name="T7" fmla="*/ 0 h 8"/>
                  <a:gd name="T8" fmla="*/ 0 w 39"/>
                  <a:gd name="T9" fmla="*/ 8 h 8"/>
                </a:gdLst>
                <a:ahLst/>
                <a:cxnLst>
                  <a:cxn ang="0">
                    <a:pos x="T0" y="T1"/>
                  </a:cxn>
                  <a:cxn ang="0">
                    <a:pos x="T2" y="T3"/>
                  </a:cxn>
                  <a:cxn ang="0">
                    <a:pos x="T4" y="T5"/>
                  </a:cxn>
                  <a:cxn ang="0">
                    <a:pos x="T6" y="T7"/>
                  </a:cxn>
                  <a:cxn ang="0">
                    <a:pos x="T8" y="T9"/>
                  </a:cxn>
                </a:cxnLst>
                <a:rect l="0" t="0" r="r" b="b"/>
                <a:pathLst>
                  <a:path w="39" h="8">
                    <a:moveTo>
                      <a:pt x="0" y="8"/>
                    </a:moveTo>
                    <a:cubicBezTo>
                      <a:pt x="39" y="8"/>
                      <a:pt x="39" y="8"/>
                      <a:pt x="39" y="8"/>
                    </a:cubicBezTo>
                    <a:cubicBezTo>
                      <a:pt x="39" y="8"/>
                      <a:pt x="39" y="5"/>
                      <a:pt x="39" y="0"/>
                    </a:cubicBezTo>
                    <a:cubicBezTo>
                      <a:pt x="0" y="0"/>
                      <a:pt x="0" y="0"/>
                      <a:pt x="0" y="0"/>
                    </a:cubicBezTo>
                    <a:cubicBezTo>
                      <a:pt x="1" y="5"/>
                      <a:pt x="0" y="8"/>
                      <a:pt x="0" y="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133"/>
              <p:cNvSpPr/>
              <p:nvPr/>
            </p:nvSpPr>
            <p:spPr bwMode="auto">
              <a:xfrm>
                <a:off x="25249187" y="-13000038"/>
                <a:ext cx="52387" cy="14288"/>
              </a:xfrm>
              <a:custGeom>
                <a:avLst/>
                <a:gdLst>
                  <a:gd name="T0" fmla="*/ 32 w 32"/>
                  <a:gd name="T1" fmla="*/ 8 h 8"/>
                  <a:gd name="T2" fmla="*/ 32 w 32"/>
                  <a:gd name="T3" fmla="*/ 0 h 8"/>
                  <a:gd name="T4" fmla="*/ 0 w 32"/>
                  <a:gd name="T5" fmla="*/ 0 h 8"/>
                  <a:gd name="T6" fmla="*/ 1 w 32"/>
                  <a:gd name="T7" fmla="*/ 8 h 8"/>
                  <a:gd name="T8" fmla="*/ 32 w 32"/>
                  <a:gd name="T9" fmla="*/ 8 h 8"/>
                </a:gdLst>
                <a:ahLst/>
                <a:cxnLst>
                  <a:cxn ang="0">
                    <a:pos x="T0" y="T1"/>
                  </a:cxn>
                  <a:cxn ang="0">
                    <a:pos x="T2" y="T3"/>
                  </a:cxn>
                  <a:cxn ang="0">
                    <a:pos x="T4" y="T5"/>
                  </a:cxn>
                  <a:cxn ang="0">
                    <a:pos x="T6" y="T7"/>
                  </a:cxn>
                  <a:cxn ang="0">
                    <a:pos x="T8" y="T9"/>
                  </a:cxn>
                </a:cxnLst>
                <a:rect l="0" t="0" r="r" b="b"/>
                <a:pathLst>
                  <a:path w="32" h="8">
                    <a:moveTo>
                      <a:pt x="32" y="8"/>
                    </a:moveTo>
                    <a:cubicBezTo>
                      <a:pt x="32" y="8"/>
                      <a:pt x="32" y="5"/>
                      <a:pt x="32" y="0"/>
                    </a:cubicBezTo>
                    <a:cubicBezTo>
                      <a:pt x="0" y="0"/>
                      <a:pt x="0" y="0"/>
                      <a:pt x="0" y="0"/>
                    </a:cubicBezTo>
                    <a:cubicBezTo>
                      <a:pt x="0" y="5"/>
                      <a:pt x="1" y="8"/>
                      <a:pt x="1" y="8"/>
                    </a:cubicBezTo>
                    <a:lnTo>
                      <a:pt x="32"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Rectangle 134"/>
              <p:cNvSpPr>
                <a:spLocks noChangeArrowheads="1"/>
              </p:cNvSpPr>
              <p:nvPr/>
            </p:nvSpPr>
            <p:spPr bwMode="auto">
              <a:xfrm>
                <a:off x="25042812" y="-12626975"/>
                <a:ext cx="122237" cy="571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2" name="Freeform 135"/>
              <p:cNvSpPr>
                <a:spLocks noEditPoints="1"/>
              </p:cNvSpPr>
              <p:nvPr/>
            </p:nvSpPr>
            <p:spPr bwMode="auto">
              <a:xfrm>
                <a:off x="25506362" y="-12920663"/>
                <a:ext cx="1074737" cy="1076325"/>
              </a:xfrm>
              <a:custGeom>
                <a:avLst/>
                <a:gdLst>
                  <a:gd name="T0" fmla="*/ 332 w 664"/>
                  <a:gd name="T1" fmla="*/ 665 h 665"/>
                  <a:gd name="T2" fmla="*/ 0 w 664"/>
                  <a:gd name="T3" fmla="*/ 333 h 665"/>
                  <a:gd name="T4" fmla="*/ 332 w 664"/>
                  <a:gd name="T5" fmla="*/ 0 h 665"/>
                  <a:gd name="T6" fmla="*/ 664 w 664"/>
                  <a:gd name="T7" fmla="*/ 333 h 665"/>
                  <a:gd name="T8" fmla="*/ 332 w 664"/>
                  <a:gd name="T9" fmla="*/ 665 h 665"/>
                  <a:gd name="T10" fmla="*/ 332 w 664"/>
                  <a:gd name="T11" fmla="*/ 34 h 665"/>
                  <a:gd name="T12" fmla="*/ 33 w 664"/>
                  <a:gd name="T13" fmla="*/ 333 h 665"/>
                  <a:gd name="T14" fmla="*/ 332 w 664"/>
                  <a:gd name="T15" fmla="*/ 632 h 665"/>
                  <a:gd name="T16" fmla="*/ 631 w 664"/>
                  <a:gd name="T17" fmla="*/ 333 h 665"/>
                  <a:gd name="T18" fmla="*/ 332 w 664"/>
                  <a:gd name="T19" fmla="*/ 34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4" h="665">
                    <a:moveTo>
                      <a:pt x="332" y="665"/>
                    </a:moveTo>
                    <a:cubicBezTo>
                      <a:pt x="149" y="665"/>
                      <a:pt x="0" y="516"/>
                      <a:pt x="0" y="333"/>
                    </a:cubicBezTo>
                    <a:cubicBezTo>
                      <a:pt x="0" y="150"/>
                      <a:pt x="149" y="0"/>
                      <a:pt x="332" y="0"/>
                    </a:cubicBezTo>
                    <a:cubicBezTo>
                      <a:pt x="515" y="0"/>
                      <a:pt x="664" y="150"/>
                      <a:pt x="664" y="333"/>
                    </a:cubicBezTo>
                    <a:cubicBezTo>
                      <a:pt x="664" y="516"/>
                      <a:pt x="515" y="665"/>
                      <a:pt x="332" y="665"/>
                    </a:cubicBezTo>
                    <a:close/>
                    <a:moveTo>
                      <a:pt x="332" y="34"/>
                    </a:moveTo>
                    <a:cubicBezTo>
                      <a:pt x="167" y="34"/>
                      <a:pt x="33" y="168"/>
                      <a:pt x="33" y="333"/>
                    </a:cubicBezTo>
                    <a:cubicBezTo>
                      <a:pt x="33" y="498"/>
                      <a:pt x="167" y="632"/>
                      <a:pt x="332" y="632"/>
                    </a:cubicBezTo>
                    <a:cubicBezTo>
                      <a:pt x="497" y="632"/>
                      <a:pt x="631" y="498"/>
                      <a:pt x="631" y="333"/>
                    </a:cubicBezTo>
                    <a:cubicBezTo>
                      <a:pt x="631" y="168"/>
                      <a:pt x="497" y="34"/>
                      <a:pt x="332" y="3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136"/>
              <p:cNvSpPr>
                <a:spLocks noEditPoints="1"/>
              </p:cNvSpPr>
              <p:nvPr/>
            </p:nvSpPr>
            <p:spPr bwMode="auto">
              <a:xfrm>
                <a:off x="25833387" y="-12734925"/>
                <a:ext cx="404812" cy="660400"/>
              </a:xfrm>
              <a:custGeom>
                <a:avLst/>
                <a:gdLst>
                  <a:gd name="T0" fmla="*/ 250 w 250"/>
                  <a:gd name="T1" fmla="*/ 278 h 409"/>
                  <a:gd name="T2" fmla="*/ 213 w 250"/>
                  <a:gd name="T3" fmla="*/ 349 h 409"/>
                  <a:gd name="T4" fmla="*/ 138 w 250"/>
                  <a:gd name="T5" fmla="*/ 372 h 409"/>
                  <a:gd name="T6" fmla="*/ 138 w 250"/>
                  <a:gd name="T7" fmla="*/ 409 h 409"/>
                  <a:gd name="T8" fmla="*/ 112 w 250"/>
                  <a:gd name="T9" fmla="*/ 409 h 409"/>
                  <a:gd name="T10" fmla="*/ 112 w 250"/>
                  <a:gd name="T11" fmla="*/ 372 h 409"/>
                  <a:gd name="T12" fmla="*/ 0 w 250"/>
                  <a:gd name="T13" fmla="*/ 261 h 409"/>
                  <a:gd name="T14" fmla="*/ 64 w 250"/>
                  <a:gd name="T15" fmla="*/ 261 h 409"/>
                  <a:gd name="T16" fmla="*/ 76 w 250"/>
                  <a:gd name="T17" fmla="*/ 300 h 409"/>
                  <a:gd name="T18" fmla="*/ 112 w 250"/>
                  <a:gd name="T19" fmla="*/ 320 h 409"/>
                  <a:gd name="T20" fmla="*/ 112 w 250"/>
                  <a:gd name="T21" fmla="*/ 226 h 409"/>
                  <a:gd name="T22" fmla="*/ 98 w 250"/>
                  <a:gd name="T23" fmla="*/ 222 h 409"/>
                  <a:gd name="T24" fmla="*/ 35 w 250"/>
                  <a:gd name="T25" fmla="*/ 194 h 409"/>
                  <a:gd name="T26" fmla="*/ 9 w 250"/>
                  <a:gd name="T27" fmla="*/ 134 h 409"/>
                  <a:gd name="T28" fmla="*/ 39 w 250"/>
                  <a:gd name="T29" fmla="*/ 64 h 409"/>
                  <a:gd name="T30" fmla="*/ 112 w 250"/>
                  <a:gd name="T31" fmla="*/ 38 h 409"/>
                  <a:gd name="T32" fmla="*/ 112 w 250"/>
                  <a:gd name="T33" fmla="*/ 0 h 409"/>
                  <a:gd name="T34" fmla="*/ 138 w 250"/>
                  <a:gd name="T35" fmla="*/ 0 h 409"/>
                  <a:gd name="T36" fmla="*/ 138 w 250"/>
                  <a:gd name="T37" fmla="*/ 38 h 409"/>
                  <a:gd name="T38" fmla="*/ 209 w 250"/>
                  <a:gd name="T39" fmla="*/ 65 h 409"/>
                  <a:gd name="T40" fmla="*/ 238 w 250"/>
                  <a:gd name="T41" fmla="*/ 133 h 409"/>
                  <a:gd name="T42" fmla="*/ 175 w 250"/>
                  <a:gd name="T43" fmla="*/ 133 h 409"/>
                  <a:gd name="T44" fmla="*/ 164 w 250"/>
                  <a:gd name="T45" fmla="*/ 103 h 409"/>
                  <a:gd name="T46" fmla="*/ 138 w 250"/>
                  <a:gd name="T47" fmla="*/ 91 h 409"/>
                  <a:gd name="T48" fmla="*/ 138 w 250"/>
                  <a:gd name="T49" fmla="*/ 169 h 409"/>
                  <a:gd name="T50" fmla="*/ 161 w 250"/>
                  <a:gd name="T51" fmla="*/ 175 h 409"/>
                  <a:gd name="T52" fmla="*/ 238 w 250"/>
                  <a:gd name="T53" fmla="*/ 224 h 409"/>
                  <a:gd name="T54" fmla="*/ 250 w 250"/>
                  <a:gd name="T55" fmla="*/ 278 h 409"/>
                  <a:gd name="T56" fmla="*/ 112 w 250"/>
                  <a:gd name="T57" fmla="*/ 163 h 409"/>
                  <a:gd name="T58" fmla="*/ 112 w 250"/>
                  <a:gd name="T59" fmla="*/ 91 h 409"/>
                  <a:gd name="T60" fmla="*/ 83 w 250"/>
                  <a:gd name="T61" fmla="*/ 100 h 409"/>
                  <a:gd name="T62" fmla="*/ 71 w 250"/>
                  <a:gd name="T63" fmla="*/ 128 h 409"/>
                  <a:gd name="T64" fmla="*/ 80 w 250"/>
                  <a:gd name="T65" fmla="*/ 150 h 409"/>
                  <a:gd name="T66" fmla="*/ 112 w 250"/>
                  <a:gd name="T67" fmla="*/ 163 h 409"/>
                  <a:gd name="T68" fmla="*/ 186 w 250"/>
                  <a:gd name="T69" fmla="*/ 276 h 409"/>
                  <a:gd name="T70" fmla="*/ 171 w 250"/>
                  <a:gd name="T71" fmla="*/ 247 h 409"/>
                  <a:gd name="T72" fmla="*/ 138 w 250"/>
                  <a:gd name="T73" fmla="*/ 234 h 409"/>
                  <a:gd name="T74" fmla="*/ 138 w 250"/>
                  <a:gd name="T75" fmla="*/ 320 h 409"/>
                  <a:gd name="T76" fmla="*/ 170 w 250"/>
                  <a:gd name="T77" fmla="*/ 308 h 409"/>
                  <a:gd name="T78" fmla="*/ 186 w 250"/>
                  <a:gd name="T79" fmla="*/ 276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0" h="409">
                    <a:moveTo>
                      <a:pt x="250" y="278"/>
                    </a:moveTo>
                    <a:cubicBezTo>
                      <a:pt x="250" y="306"/>
                      <a:pt x="238" y="329"/>
                      <a:pt x="213" y="349"/>
                    </a:cubicBezTo>
                    <a:cubicBezTo>
                      <a:pt x="193" y="364"/>
                      <a:pt x="168" y="372"/>
                      <a:pt x="138" y="372"/>
                    </a:cubicBezTo>
                    <a:cubicBezTo>
                      <a:pt x="138" y="409"/>
                      <a:pt x="138" y="409"/>
                      <a:pt x="138" y="409"/>
                    </a:cubicBezTo>
                    <a:cubicBezTo>
                      <a:pt x="112" y="409"/>
                      <a:pt x="112" y="409"/>
                      <a:pt x="112" y="409"/>
                    </a:cubicBezTo>
                    <a:cubicBezTo>
                      <a:pt x="112" y="372"/>
                      <a:pt x="112" y="372"/>
                      <a:pt x="112" y="372"/>
                    </a:cubicBezTo>
                    <a:cubicBezTo>
                      <a:pt x="46" y="372"/>
                      <a:pt x="9" y="335"/>
                      <a:pt x="0" y="261"/>
                    </a:cubicBezTo>
                    <a:cubicBezTo>
                      <a:pt x="64" y="261"/>
                      <a:pt x="64" y="261"/>
                      <a:pt x="64" y="261"/>
                    </a:cubicBezTo>
                    <a:cubicBezTo>
                      <a:pt x="64" y="277"/>
                      <a:pt x="68" y="290"/>
                      <a:pt x="76" y="300"/>
                    </a:cubicBezTo>
                    <a:cubicBezTo>
                      <a:pt x="85" y="310"/>
                      <a:pt x="97" y="316"/>
                      <a:pt x="112" y="320"/>
                    </a:cubicBezTo>
                    <a:cubicBezTo>
                      <a:pt x="112" y="226"/>
                      <a:pt x="112" y="226"/>
                      <a:pt x="112" y="226"/>
                    </a:cubicBezTo>
                    <a:cubicBezTo>
                      <a:pt x="98" y="222"/>
                      <a:pt x="98" y="222"/>
                      <a:pt x="98" y="222"/>
                    </a:cubicBezTo>
                    <a:cubicBezTo>
                      <a:pt x="68" y="214"/>
                      <a:pt x="47" y="205"/>
                      <a:pt x="35" y="194"/>
                    </a:cubicBezTo>
                    <a:cubicBezTo>
                      <a:pt x="17" y="180"/>
                      <a:pt x="9" y="160"/>
                      <a:pt x="9" y="134"/>
                    </a:cubicBezTo>
                    <a:cubicBezTo>
                      <a:pt x="9" y="104"/>
                      <a:pt x="19" y="81"/>
                      <a:pt x="39" y="64"/>
                    </a:cubicBezTo>
                    <a:cubicBezTo>
                      <a:pt x="58" y="47"/>
                      <a:pt x="83" y="38"/>
                      <a:pt x="112" y="38"/>
                    </a:cubicBezTo>
                    <a:cubicBezTo>
                      <a:pt x="112" y="0"/>
                      <a:pt x="112" y="0"/>
                      <a:pt x="112" y="0"/>
                    </a:cubicBezTo>
                    <a:cubicBezTo>
                      <a:pt x="138" y="0"/>
                      <a:pt x="138" y="0"/>
                      <a:pt x="138" y="0"/>
                    </a:cubicBezTo>
                    <a:cubicBezTo>
                      <a:pt x="138" y="38"/>
                      <a:pt x="138" y="38"/>
                      <a:pt x="138" y="38"/>
                    </a:cubicBezTo>
                    <a:cubicBezTo>
                      <a:pt x="168" y="41"/>
                      <a:pt x="192" y="50"/>
                      <a:pt x="209" y="65"/>
                    </a:cubicBezTo>
                    <a:cubicBezTo>
                      <a:pt x="229" y="82"/>
                      <a:pt x="238" y="105"/>
                      <a:pt x="238" y="133"/>
                    </a:cubicBezTo>
                    <a:cubicBezTo>
                      <a:pt x="175" y="133"/>
                      <a:pt x="175" y="133"/>
                      <a:pt x="175" y="133"/>
                    </a:cubicBezTo>
                    <a:cubicBezTo>
                      <a:pt x="175" y="121"/>
                      <a:pt x="171" y="111"/>
                      <a:pt x="164" y="103"/>
                    </a:cubicBezTo>
                    <a:cubicBezTo>
                      <a:pt x="157" y="95"/>
                      <a:pt x="149" y="91"/>
                      <a:pt x="138" y="91"/>
                    </a:cubicBezTo>
                    <a:cubicBezTo>
                      <a:pt x="138" y="169"/>
                      <a:pt x="138" y="169"/>
                      <a:pt x="138" y="169"/>
                    </a:cubicBezTo>
                    <a:cubicBezTo>
                      <a:pt x="161" y="175"/>
                      <a:pt x="161" y="175"/>
                      <a:pt x="161" y="175"/>
                    </a:cubicBezTo>
                    <a:cubicBezTo>
                      <a:pt x="198" y="185"/>
                      <a:pt x="224" y="201"/>
                      <a:pt x="238" y="224"/>
                    </a:cubicBezTo>
                    <a:cubicBezTo>
                      <a:pt x="246" y="238"/>
                      <a:pt x="250" y="256"/>
                      <a:pt x="250" y="278"/>
                    </a:cubicBezTo>
                    <a:close/>
                    <a:moveTo>
                      <a:pt x="112" y="163"/>
                    </a:moveTo>
                    <a:cubicBezTo>
                      <a:pt x="112" y="91"/>
                      <a:pt x="112" y="91"/>
                      <a:pt x="112" y="91"/>
                    </a:cubicBezTo>
                    <a:cubicBezTo>
                      <a:pt x="100" y="91"/>
                      <a:pt x="91" y="94"/>
                      <a:pt x="83" y="100"/>
                    </a:cubicBezTo>
                    <a:cubicBezTo>
                      <a:pt x="75" y="106"/>
                      <a:pt x="71" y="115"/>
                      <a:pt x="71" y="128"/>
                    </a:cubicBezTo>
                    <a:cubicBezTo>
                      <a:pt x="71" y="137"/>
                      <a:pt x="74" y="145"/>
                      <a:pt x="80" y="150"/>
                    </a:cubicBezTo>
                    <a:cubicBezTo>
                      <a:pt x="85" y="154"/>
                      <a:pt x="95" y="158"/>
                      <a:pt x="112" y="163"/>
                    </a:cubicBezTo>
                    <a:close/>
                    <a:moveTo>
                      <a:pt x="186" y="276"/>
                    </a:moveTo>
                    <a:cubicBezTo>
                      <a:pt x="186" y="264"/>
                      <a:pt x="181" y="254"/>
                      <a:pt x="171" y="247"/>
                    </a:cubicBezTo>
                    <a:cubicBezTo>
                      <a:pt x="165" y="244"/>
                      <a:pt x="154" y="239"/>
                      <a:pt x="138" y="234"/>
                    </a:cubicBezTo>
                    <a:cubicBezTo>
                      <a:pt x="138" y="320"/>
                      <a:pt x="138" y="320"/>
                      <a:pt x="138" y="320"/>
                    </a:cubicBezTo>
                    <a:cubicBezTo>
                      <a:pt x="151" y="318"/>
                      <a:pt x="161" y="315"/>
                      <a:pt x="170" y="308"/>
                    </a:cubicBezTo>
                    <a:cubicBezTo>
                      <a:pt x="181" y="300"/>
                      <a:pt x="186" y="289"/>
                      <a:pt x="186" y="2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137"/>
              <p:cNvSpPr/>
              <p:nvPr/>
            </p:nvSpPr>
            <p:spPr bwMode="auto">
              <a:xfrm>
                <a:off x="21913850" y="-12512675"/>
                <a:ext cx="401637" cy="1362075"/>
              </a:xfrm>
              <a:custGeom>
                <a:avLst/>
                <a:gdLst>
                  <a:gd name="T0" fmla="*/ 248 w 248"/>
                  <a:gd name="T1" fmla="*/ 830 h 842"/>
                  <a:gd name="T2" fmla="*/ 237 w 248"/>
                  <a:gd name="T3" fmla="*/ 842 h 842"/>
                  <a:gd name="T4" fmla="*/ 12 w 248"/>
                  <a:gd name="T5" fmla="*/ 842 h 842"/>
                  <a:gd name="T6" fmla="*/ 0 w 248"/>
                  <a:gd name="T7" fmla="*/ 830 h 842"/>
                  <a:gd name="T8" fmla="*/ 0 w 248"/>
                  <a:gd name="T9" fmla="*/ 12 h 842"/>
                  <a:gd name="T10" fmla="*/ 12 w 248"/>
                  <a:gd name="T11" fmla="*/ 0 h 842"/>
                  <a:gd name="T12" fmla="*/ 237 w 248"/>
                  <a:gd name="T13" fmla="*/ 0 h 842"/>
                  <a:gd name="T14" fmla="*/ 248 w 248"/>
                  <a:gd name="T15" fmla="*/ 12 h 842"/>
                  <a:gd name="T16" fmla="*/ 248 w 248"/>
                  <a:gd name="T17" fmla="*/ 830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842">
                    <a:moveTo>
                      <a:pt x="248" y="830"/>
                    </a:moveTo>
                    <a:cubicBezTo>
                      <a:pt x="248" y="837"/>
                      <a:pt x="243" y="842"/>
                      <a:pt x="237" y="842"/>
                    </a:cubicBezTo>
                    <a:cubicBezTo>
                      <a:pt x="12" y="842"/>
                      <a:pt x="12" y="842"/>
                      <a:pt x="12" y="842"/>
                    </a:cubicBezTo>
                    <a:cubicBezTo>
                      <a:pt x="5" y="842"/>
                      <a:pt x="0" y="837"/>
                      <a:pt x="0" y="830"/>
                    </a:cubicBezTo>
                    <a:cubicBezTo>
                      <a:pt x="0" y="12"/>
                      <a:pt x="0" y="12"/>
                      <a:pt x="0" y="12"/>
                    </a:cubicBezTo>
                    <a:cubicBezTo>
                      <a:pt x="0" y="5"/>
                      <a:pt x="5" y="0"/>
                      <a:pt x="12" y="0"/>
                    </a:cubicBezTo>
                    <a:cubicBezTo>
                      <a:pt x="237" y="0"/>
                      <a:pt x="237" y="0"/>
                      <a:pt x="237" y="0"/>
                    </a:cubicBezTo>
                    <a:cubicBezTo>
                      <a:pt x="243" y="0"/>
                      <a:pt x="248" y="5"/>
                      <a:pt x="248" y="12"/>
                    </a:cubicBezTo>
                    <a:lnTo>
                      <a:pt x="248" y="83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138"/>
              <p:cNvSpPr/>
              <p:nvPr/>
            </p:nvSpPr>
            <p:spPr bwMode="auto">
              <a:xfrm>
                <a:off x="21404263" y="-12006263"/>
                <a:ext cx="401637" cy="855663"/>
              </a:xfrm>
              <a:custGeom>
                <a:avLst/>
                <a:gdLst>
                  <a:gd name="T0" fmla="*/ 248 w 248"/>
                  <a:gd name="T1" fmla="*/ 517 h 529"/>
                  <a:gd name="T2" fmla="*/ 237 w 248"/>
                  <a:gd name="T3" fmla="*/ 529 h 529"/>
                  <a:gd name="T4" fmla="*/ 12 w 248"/>
                  <a:gd name="T5" fmla="*/ 529 h 529"/>
                  <a:gd name="T6" fmla="*/ 0 w 248"/>
                  <a:gd name="T7" fmla="*/ 517 h 529"/>
                  <a:gd name="T8" fmla="*/ 0 w 248"/>
                  <a:gd name="T9" fmla="*/ 11 h 529"/>
                  <a:gd name="T10" fmla="*/ 12 w 248"/>
                  <a:gd name="T11" fmla="*/ 0 h 529"/>
                  <a:gd name="T12" fmla="*/ 237 w 248"/>
                  <a:gd name="T13" fmla="*/ 0 h 529"/>
                  <a:gd name="T14" fmla="*/ 248 w 248"/>
                  <a:gd name="T15" fmla="*/ 11 h 529"/>
                  <a:gd name="T16" fmla="*/ 248 w 248"/>
                  <a:gd name="T17" fmla="*/ 517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529">
                    <a:moveTo>
                      <a:pt x="248" y="517"/>
                    </a:moveTo>
                    <a:cubicBezTo>
                      <a:pt x="248" y="524"/>
                      <a:pt x="243" y="529"/>
                      <a:pt x="237" y="529"/>
                    </a:cubicBezTo>
                    <a:cubicBezTo>
                      <a:pt x="12" y="529"/>
                      <a:pt x="12" y="529"/>
                      <a:pt x="12" y="529"/>
                    </a:cubicBezTo>
                    <a:cubicBezTo>
                      <a:pt x="5" y="529"/>
                      <a:pt x="0" y="524"/>
                      <a:pt x="0" y="517"/>
                    </a:cubicBezTo>
                    <a:cubicBezTo>
                      <a:pt x="0" y="11"/>
                      <a:pt x="0" y="11"/>
                      <a:pt x="0" y="11"/>
                    </a:cubicBezTo>
                    <a:cubicBezTo>
                      <a:pt x="0" y="5"/>
                      <a:pt x="5" y="0"/>
                      <a:pt x="12" y="0"/>
                    </a:cubicBezTo>
                    <a:cubicBezTo>
                      <a:pt x="237" y="0"/>
                      <a:pt x="237" y="0"/>
                      <a:pt x="237" y="0"/>
                    </a:cubicBezTo>
                    <a:cubicBezTo>
                      <a:pt x="243" y="0"/>
                      <a:pt x="248" y="5"/>
                      <a:pt x="248" y="11"/>
                    </a:cubicBezTo>
                    <a:lnTo>
                      <a:pt x="248" y="51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139"/>
              <p:cNvSpPr/>
              <p:nvPr/>
            </p:nvSpPr>
            <p:spPr bwMode="auto">
              <a:xfrm>
                <a:off x="20924838" y="-11691938"/>
                <a:ext cx="403225" cy="541338"/>
              </a:xfrm>
              <a:custGeom>
                <a:avLst/>
                <a:gdLst>
                  <a:gd name="T0" fmla="*/ 249 w 249"/>
                  <a:gd name="T1" fmla="*/ 323 h 335"/>
                  <a:gd name="T2" fmla="*/ 237 w 249"/>
                  <a:gd name="T3" fmla="*/ 335 h 335"/>
                  <a:gd name="T4" fmla="*/ 12 w 249"/>
                  <a:gd name="T5" fmla="*/ 335 h 335"/>
                  <a:gd name="T6" fmla="*/ 0 w 249"/>
                  <a:gd name="T7" fmla="*/ 323 h 335"/>
                  <a:gd name="T8" fmla="*/ 0 w 249"/>
                  <a:gd name="T9" fmla="*/ 12 h 335"/>
                  <a:gd name="T10" fmla="*/ 12 w 249"/>
                  <a:gd name="T11" fmla="*/ 0 h 335"/>
                  <a:gd name="T12" fmla="*/ 237 w 249"/>
                  <a:gd name="T13" fmla="*/ 0 h 335"/>
                  <a:gd name="T14" fmla="*/ 249 w 249"/>
                  <a:gd name="T15" fmla="*/ 12 h 335"/>
                  <a:gd name="T16" fmla="*/ 249 w 249"/>
                  <a:gd name="T17" fmla="*/ 32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335">
                    <a:moveTo>
                      <a:pt x="249" y="323"/>
                    </a:moveTo>
                    <a:cubicBezTo>
                      <a:pt x="249" y="330"/>
                      <a:pt x="243" y="335"/>
                      <a:pt x="237" y="335"/>
                    </a:cubicBezTo>
                    <a:cubicBezTo>
                      <a:pt x="12" y="335"/>
                      <a:pt x="12" y="335"/>
                      <a:pt x="12" y="335"/>
                    </a:cubicBezTo>
                    <a:cubicBezTo>
                      <a:pt x="5" y="335"/>
                      <a:pt x="0" y="330"/>
                      <a:pt x="0" y="323"/>
                    </a:cubicBezTo>
                    <a:cubicBezTo>
                      <a:pt x="0" y="12"/>
                      <a:pt x="0" y="12"/>
                      <a:pt x="0" y="12"/>
                    </a:cubicBezTo>
                    <a:cubicBezTo>
                      <a:pt x="0" y="5"/>
                      <a:pt x="5" y="0"/>
                      <a:pt x="12" y="0"/>
                    </a:cubicBezTo>
                    <a:cubicBezTo>
                      <a:pt x="237" y="0"/>
                      <a:pt x="237" y="0"/>
                      <a:pt x="237" y="0"/>
                    </a:cubicBezTo>
                    <a:cubicBezTo>
                      <a:pt x="243" y="0"/>
                      <a:pt x="249" y="5"/>
                      <a:pt x="249" y="12"/>
                    </a:cubicBezTo>
                    <a:lnTo>
                      <a:pt x="249" y="32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140"/>
              <p:cNvSpPr/>
              <p:nvPr/>
            </p:nvSpPr>
            <p:spPr bwMode="auto">
              <a:xfrm>
                <a:off x="20981988" y="-12925425"/>
                <a:ext cx="1076325" cy="1023938"/>
              </a:xfrm>
              <a:custGeom>
                <a:avLst/>
                <a:gdLst>
                  <a:gd name="T0" fmla="*/ 0 w 678"/>
                  <a:gd name="T1" fmla="*/ 645 h 645"/>
                  <a:gd name="T2" fmla="*/ 678 w 678"/>
                  <a:gd name="T3" fmla="*/ 106 h 645"/>
                  <a:gd name="T4" fmla="*/ 627 w 678"/>
                  <a:gd name="T5" fmla="*/ 0 h 645"/>
                  <a:gd name="T6" fmla="*/ 5 w 678"/>
                  <a:gd name="T7" fmla="*/ 506 h 645"/>
                  <a:gd name="T8" fmla="*/ 0 w 678"/>
                  <a:gd name="T9" fmla="*/ 645 h 645"/>
                </a:gdLst>
                <a:ahLst/>
                <a:cxnLst>
                  <a:cxn ang="0">
                    <a:pos x="T0" y="T1"/>
                  </a:cxn>
                  <a:cxn ang="0">
                    <a:pos x="T2" y="T3"/>
                  </a:cxn>
                  <a:cxn ang="0">
                    <a:pos x="T4" y="T5"/>
                  </a:cxn>
                  <a:cxn ang="0">
                    <a:pos x="T6" y="T7"/>
                  </a:cxn>
                  <a:cxn ang="0">
                    <a:pos x="T8" y="T9"/>
                  </a:cxn>
                </a:cxnLst>
                <a:rect l="0" t="0" r="r" b="b"/>
                <a:pathLst>
                  <a:path w="678" h="645">
                    <a:moveTo>
                      <a:pt x="0" y="645"/>
                    </a:moveTo>
                    <a:lnTo>
                      <a:pt x="678" y="106"/>
                    </a:lnTo>
                    <a:lnTo>
                      <a:pt x="627" y="0"/>
                    </a:lnTo>
                    <a:lnTo>
                      <a:pt x="5" y="506"/>
                    </a:lnTo>
                    <a:lnTo>
                      <a:pt x="0" y="64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141"/>
              <p:cNvSpPr/>
              <p:nvPr/>
            </p:nvSpPr>
            <p:spPr bwMode="auto">
              <a:xfrm>
                <a:off x="21710650" y="-13123863"/>
                <a:ext cx="636587" cy="590550"/>
              </a:xfrm>
              <a:custGeom>
                <a:avLst/>
                <a:gdLst>
                  <a:gd name="T0" fmla="*/ 0 w 401"/>
                  <a:gd name="T1" fmla="*/ 49 h 372"/>
                  <a:gd name="T2" fmla="*/ 401 w 401"/>
                  <a:gd name="T3" fmla="*/ 0 h 372"/>
                  <a:gd name="T4" fmla="*/ 243 w 401"/>
                  <a:gd name="T5" fmla="*/ 372 h 372"/>
                  <a:gd name="T6" fmla="*/ 0 w 401"/>
                  <a:gd name="T7" fmla="*/ 49 h 372"/>
                </a:gdLst>
                <a:ahLst/>
                <a:cxnLst>
                  <a:cxn ang="0">
                    <a:pos x="T0" y="T1"/>
                  </a:cxn>
                  <a:cxn ang="0">
                    <a:pos x="T2" y="T3"/>
                  </a:cxn>
                  <a:cxn ang="0">
                    <a:pos x="T4" y="T5"/>
                  </a:cxn>
                  <a:cxn ang="0">
                    <a:pos x="T6" y="T7"/>
                  </a:cxn>
                </a:cxnLst>
                <a:rect l="0" t="0" r="r" b="b"/>
                <a:pathLst>
                  <a:path w="401" h="372">
                    <a:moveTo>
                      <a:pt x="0" y="49"/>
                    </a:moveTo>
                    <a:lnTo>
                      <a:pt x="401" y="0"/>
                    </a:lnTo>
                    <a:lnTo>
                      <a:pt x="243" y="372"/>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142"/>
              <p:cNvSpPr>
                <a:spLocks noEditPoints="1"/>
              </p:cNvSpPr>
              <p:nvPr/>
            </p:nvSpPr>
            <p:spPr bwMode="auto">
              <a:xfrm>
                <a:off x="24804687" y="-9839325"/>
                <a:ext cx="1346200" cy="1660525"/>
              </a:xfrm>
              <a:custGeom>
                <a:avLst/>
                <a:gdLst>
                  <a:gd name="T0" fmla="*/ 587 w 832"/>
                  <a:gd name="T1" fmla="*/ 1026 h 1026"/>
                  <a:gd name="T2" fmla="*/ 238 w 832"/>
                  <a:gd name="T3" fmla="*/ 1026 h 1026"/>
                  <a:gd name="T4" fmla="*/ 228 w 832"/>
                  <a:gd name="T5" fmla="*/ 1021 h 1026"/>
                  <a:gd name="T6" fmla="*/ 224 w 832"/>
                  <a:gd name="T7" fmla="*/ 1011 h 1026"/>
                  <a:gd name="T8" fmla="*/ 138 w 832"/>
                  <a:gd name="T9" fmla="*/ 796 h 1026"/>
                  <a:gd name="T10" fmla="*/ 6 w 832"/>
                  <a:gd name="T11" fmla="*/ 409 h 1026"/>
                  <a:gd name="T12" fmla="*/ 415 w 832"/>
                  <a:gd name="T13" fmla="*/ 0 h 1026"/>
                  <a:gd name="T14" fmla="*/ 825 w 832"/>
                  <a:gd name="T15" fmla="*/ 409 h 1026"/>
                  <a:gd name="T16" fmla="*/ 666 w 832"/>
                  <a:gd name="T17" fmla="*/ 861 h 1026"/>
                  <a:gd name="T18" fmla="*/ 601 w 832"/>
                  <a:gd name="T19" fmla="*/ 1006 h 1026"/>
                  <a:gd name="T20" fmla="*/ 599 w 832"/>
                  <a:gd name="T21" fmla="*/ 1019 h 1026"/>
                  <a:gd name="T22" fmla="*/ 587 w 832"/>
                  <a:gd name="T23" fmla="*/ 1026 h 1026"/>
                  <a:gd name="T24" fmla="*/ 252 w 832"/>
                  <a:gd name="T25" fmla="*/ 997 h 1026"/>
                  <a:gd name="T26" fmla="*/ 573 w 832"/>
                  <a:gd name="T27" fmla="*/ 997 h 1026"/>
                  <a:gd name="T28" fmla="*/ 640 w 832"/>
                  <a:gd name="T29" fmla="*/ 847 h 1026"/>
                  <a:gd name="T30" fmla="*/ 796 w 832"/>
                  <a:gd name="T31" fmla="*/ 410 h 1026"/>
                  <a:gd name="T32" fmla="*/ 415 w 832"/>
                  <a:gd name="T33" fmla="*/ 29 h 1026"/>
                  <a:gd name="T34" fmla="*/ 35 w 832"/>
                  <a:gd name="T35" fmla="*/ 409 h 1026"/>
                  <a:gd name="T36" fmla="*/ 164 w 832"/>
                  <a:gd name="T37" fmla="*/ 782 h 1026"/>
                  <a:gd name="T38" fmla="*/ 252 w 832"/>
                  <a:gd name="T39" fmla="*/ 997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2" h="1026">
                    <a:moveTo>
                      <a:pt x="587" y="1026"/>
                    </a:moveTo>
                    <a:cubicBezTo>
                      <a:pt x="238" y="1026"/>
                      <a:pt x="238" y="1026"/>
                      <a:pt x="238" y="1026"/>
                    </a:cubicBezTo>
                    <a:cubicBezTo>
                      <a:pt x="234" y="1026"/>
                      <a:pt x="230" y="1024"/>
                      <a:pt x="228" y="1021"/>
                    </a:cubicBezTo>
                    <a:cubicBezTo>
                      <a:pt x="225" y="1018"/>
                      <a:pt x="224" y="1015"/>
                      <a:pt x="224" y="1011"/>
                    </a:cubicBezTo>
                    <a:cubicBezTo>
                      <a:pt x="225" y="960"/>
                      <a:pt x="183" y="880"/>
                      <a:pt x="138" y="796"/>
                    </a:cubicBezTo>
                    <a:cubicBezTo>
                      <a:pt x="73" y="675"/>
                      <a:pt x="0" y="538"/>
                      <a:pt x="6" y="409"/>
                    </a:cubicBezTo>
                    <a:cubicBezTo>
                      <a:pt x="6" y="183"/>
                      <a:pt x="189" y="0"/>
                      <a:pt x="415" y="0"/>
                    </a:cubicBezTo>
                    <a:cubicBezTo>
                      <a:pt x="641" y="0"/>
                      <a:pt x="825" y="183"/>
                      <a:pt x="825" y="409"/>
                    </a:cubicBezTo>
                    <a:cubicBezTo>
                      <a:pt x="832" y="546"/>
                      <a:pt x="736" y="728"/>
                      <a:pt x="666" y="861"/>
                    </a:cubicBezTo>
                    <a:cubicBezTo>
                      <a:pt x="634" y="922"/>
                      <a:pt x="597" y="992"/>
                      <a:pt x="601" y="1006"/>
                    </a:cubicBezTo>
                    <a:cubicBezTo>
                      <a:pt x="602" y="1011"/>
                      <a:pt x="601" y="1016"/>
                      <a:pt x="599" y="1019"/>
                    </a:cubicBezTo>
                    <a:cubicBezTo>
                      <a:pt x="596" y="1023"/>
                      <a:pt x="592" y="1026"/>
                      <a:pt x="587" y="1026"/>
                    </a:cubicBezTo>
                    <a:close/>
                    <a:moveTo>
                      <a:pt x="252" y="997"/>
                    </a:moveTo>
                    <a:cubicBezTo>
                      <a:pt x="573" y="997"/>
                      <a:pt x="573" y="997"/>
                      <a:pt x="573" y="997"/>
                    </a:cubicBezTo>
                    <a:cubicBezTo>
                      <a:pt x="577" y="969"/>
                      <a:pt x="600" y="923"/>
                      <a:pt x="640" y="847"/>
                    </a:cubicBezTo>
                    <a:cubicBezTo>
                      <a:pt x="709" y="717"/>
                      <a:pt x="803" y="540"/>
                      <a:pt x="796" y="410"/>
                    </a:cubicBezTo>
                    <a:cubicBezTo>
                      <a:pt x="796" y="199"/>
                      <a:pt x="625" y="29"/>
                      <a:pt x="415" y="29"/>
                    </a:cubicBezTo>
                    <a:cubicBezTo>
                      <a:pt x="205" y="29"/>
                      <a:pt x="35" y="199"/>
                      <a:pt x="35" y="409"/>
                    </a:cubicBezTo>
                    <a:cubicBezTo>
                      <a:pt x="30" y="531"/>
                      <a:pt x="101" y="665"/>
                      <a:pt x="164" y="782"/>
                    </a:cubicBezTo>
                    <a:cubicBezTo>
                      <a:pt x="208" y="866"/>
                      <a:pt x="247" y="940"/>
                      <a:pt x="252" y="99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143"/>
              <p:cNvSpPr/>
              <p:nvPr/>
            </p:nvSpPr>
            <p:spPr bwMode="auto">
              <a:xfrm>
                <a:off x="25203150" y="-8154988"/>
                <a:ext cx="547687" cy="49213"/>
              </a:xfrm>
              <a:custGeom>
                <a:avLst/>
                <a:gdLst>
                  <a:gd name="T0" fmla="*/ 324 w 339"/>
                  <a:gd name="T1" fmla="*/ 30 h 30"/>
                  <a:gd name="T2" fmla="*/ 15 w 339"/>
                  <a:gd name="T3" fmla="*/ 30 h 30"/>
                  <a:gd name="T4" fmla="*/ 0 w 339"/>
                  <a:gd name="T5" fmla="*/ 15 h 30"/>
                  <a:gd name="T6" fmla="*/ 15 w 339"/>
                  <a:gd name="T7" fmla="*/ 0 h 30"/>
                  <a:gd name="T8" fmla="*/ 324 w 339"/>
                  <a:gd name="T9" fmla="*/ 0 h 30"/>
                  <a:gd name="T10" fmla="*/ 339 w 339"/>
                  <a:gd name="T11" fmla="*/ 15 h 30"/>
                  <a:gd name="T12" fmla="*/ 324 w 339"/>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39" h="30">
                    <a:moveTo>
                      <a:pt x="324" y="30"/>
                    </a:moveTo>
                    <a:cubicBezTo>
                      <a:pt x="15" y="30"/>
                      <a:pt x="15" y="30"/>
                      <a:pt x="15" y="30"/>
                    </a:cubicBezTo>
                    <a:cubicBezTo>
                      <a:pt x="6" y="30"/>
                      <a:pt x="0" y="23"/>
                      <a:pt x="0" y="15"/>
                    </a:cubicBezTo>
                    <a:cubicBezTo>
                      <a:pt x="0" y="6"/>
                      <a:pt x="6" y="0"/>
                      <a:pt x="15" y="0"/>
                    </a:cubicBezTo>
                    <a:cubicBezTo>
                      <a:pt x="324" y="0"/>
                      <a:pt x="324" y="0"/>
                      <a:pt x="324" y="0"/>
                    </a:cubicBezTo>
                    <a:cubicBezTo>
                      <a:pt x="332" y="0"/>
                      <a:pt x="339" y="6"/>
                      <a:pt x="339" y="15"/>
                    </a:cubicBezTo>
                    <a:cubicBezTo>
                      <a:pt x="339" y="23"/>
                      <a:pt x="332" y="30"/>
                      <a:pt x="324" y="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44"/>
              <p:cNvSpPr/>
              <p:nvPr/>
            </p:nvSpPr>
            <p:spPr bwMode="auto">
              <a:xfrm>
                <a:off x="25228550" y="-8091488"/>
                <a:ext cx="495300" cy="46038"/>
              </a:xfrm>
              <a:custGeom>
                <a:avLst/>
                <a:gdLst>
                  <a:gd name="T0" fmla="*/ 292 w 306"/>
                  <a:gd name="T1" fmla="*/ 29 h 29"/>
                  <a:gd name="T2" fmla="*/ 15 w 306"/>
                  <a:gd name="T3" fmla="*/ 29 h 29"/>
                  <a:gd name="T4" fmla="*/ 0 w 306"/>
                  <a:gd name="T5" fmla="*/ 15 h 29"/>
                  <a:gd name="T6" fmla="*/ 15 w 306"/>
                  <a:gd name="T7" fmla="*/ 0 h 29"/>
                  <a:gd name="T8" fmla="*/ 292 w 306"/>
                  <a:gd name="T9" fmla="*/ 0 h 29"/>
                  <a:gd name="T10" fmla="*/ 306 w 306"/>
                  <a:gd name="T11" fmla="*/ 15 h 29"/>
                  <a:gd name="T12" fmla="*/ 292 w 306"/>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06" h="29">
                    <a:moveTo>
                      <a:pt x="292" y="29"/>
                    </a:moveTo>
                    <a:cubicBezTo>
                      <a:pt x="15" y="29"/>
                      <a:pt x="15" y="29"/>
                      <a:pt x="15" y="29"/>
                    </a:cubicBezTo>
                    <a:cubicBezTo>
                      <a:pt x="7" y="29"/>
                      <a:pt x="0" y="23"/>
                      <a:pt x="0" y="15"/>
                    </a:cubicBezTo>
                    <a:cubicBezTo>
                      <a:pt x="0" y="7"/>
                      <a:pt x="7" y="0"/>
                      <a:pt x="15" y="0"/>
                    </a:cubicBezTo>
                    <a:cubicBezTo>
                      <a:pt x="292" y="0"/>
                      <a:pt x="292" y="0"/>
                      <a:pt x="292" y="0"/>
                    </a:cubicBezTo>
                    <a:cubicBezTo>
                      <a:pt x="300" y="0"/>
                      <a:pt x="306" y="7"/>
                      <a:pt x="306" y="15"/>
                    </a:cubicBezTo>
                    <a:cubicBezTo>
                      <a:pt x="306" y="23"/>
                      <a:pt x="300" y="29"/>
                      <a:pt x="292"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145"/>
              <p:cNvSpPr/>
              <p:nvPr/>
            </p:nvSpPr>
            <p:spPr bwMode="auto">
              <a:xfrm>
                <a:off x="25231725" y="-8029575"/>
                <a:ext cx="488950" cy="47625"/>
              </a:xfrm>
              <a:custGeom>
                <a:avLst/>
                <a:gdLst>
                  <a:gd name="T0" fmla="*/ 288 w 302"/>
                  <a:gd name="T1" fmla="*/ 29 h 29"/>
                  <a:gd name="T2" fmla="*/ 15 w 302"/>
                  <a:gd name="T3" fmla="*/ 29 h 29"/>
                  <a:gd name="T4" fmla="*/ 0 w 302"/>
                  <a:gd name="T5" fmla="*/ 14 h 29"/>
                  <a:gd name="T6" fmla="*/ 15 w 302"/>
                  <a:gd name="T7" fmla="*/ 0 h 29"/>
                  <a:gd name="T8" fmla="*/ 288 w 302"/>
                  <a:gd name="T9" fmla="*/ 0 h 29"/>
                  <a:gd name="T10" fmla="*/ 302 w 302"/>
                  <a:gd name="T11" fmla="*/ 14 h 29"/>
                  <a:gd name="T12" fmla="*/ 288 w 302"/>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02" h="29">
                    <a:moveTo>
                      <a:pt x="288" y="29"/>
                    </a:moveTo>
                    <a:cubicBezTo>
                      <a:pt x="15" y="29"/>
                      <a:pt x="15" y="29"/>
                      <a:pt x="15" y="29"/>
                    </a:cubicBezTo>
                    <a:cubicBezTo>
                      <a:pt x="7" y="29"/>
                      <a:pt x="0" y="22"/>
                      <a:pt x="0" y="14"/>
                    </a:cubicBezTo>
                    <a:cubicBezTo>
                      <a:pt x="0" y="7"/>
                      <a:pt x="7" y="0"/>
                      <a:pt x="15" y="0"/>
                    </a:cubicBezTo>
                    <a:cubicBezTo>
                      <a:pt x="288" y="0"/>
                      <a:pt x="288" y="0"/>
                      <a:pt x="288" y="0"/>
                    </a:cubicBezTo>
                    <a:cubicBezTo>
                      <a:pt x="296" y="0"/>
                      <a:pt x="302" y="7"/>
                      <a:pt x="302" y="14"/>
                    </a:cubicBezTo>
                    <a:cubicBezTo>
                      <a:pt x="302" y="22"/>
                      <a:pt x="296" y="29"/>
                      <a:pt x="288"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46"/>
              <p:cNvSpPr/>
              <p:nvPr/>
            </p:nvSpPr>
            <p:spPr bwMode="auto">
              <a:xfrm>
                <a:off x="25246012" y="-7966075"/>
                <a:ext cx="458787" cy="46038"/>
              </a:xfrm>
              <a:custGeom>
                <a:avLst/>
                <a:gdLst>
                  <a:gd name="T0" fmla="*/ 270 w 284"/>
                  <a:gd name="T1" fmla="*/ 28 h 28"/>
                  <a:gd name="T2" fmla="*/ 14 w 284"/>
                  <a:gd name="T3" fmla="*/ 28 h 28"/>
                  <a:gd name="T4" fmla="*/ 0 w 284"/>
                  <a:gd name="T5" fmla="*/ 14 h 28"/>
                  <a:gd name="T6" fmla="*/ 14 w 284"/>
                  <a:gd name="T7" fmla="*/ 0 h 28"/>
                  <a:gd name="T8" fmla="*/ 270 w 284"/>
                  <a:gd name="T9" fmla="*/ 0 h 28"/>
                  <a:gd name="T10" fmla="*/ 284 w 284"/>
                  <a:gd name="T11" fmla="*/ 14 h 28"/>
                  <a:gd name="T12" fmla="*/ 270 w 28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4" h="28">
                    <a:moveTo>
                      <a:pt x="270" y="28"/>
                    </a:moveTo>
                    <a:cubicBezTo>
                      <a:pt x="14" y="28"/>
                      <a:pt x="14" y="28"/>
                      <a:pt x="14" y="28"/>
                    </a:cubicBezTo>
                    <a:cubicBezTo>
                      <a:pt x="7" y="28"/>
                      <a:pt x="0" y="22"/>
                      <a:pt x="0" y="14"/>
                    </a:cubicBezTo>
                    <a:cubicBezTo>
                      <a:pt x="0" y="7"/>
                      <a:pt x="7" y="0"/>
                      <a:pt x="14" y="0"/>
                    </a:cubicBezTo>
                    <a:cubicBezTo>
                      <a:pt x="270" y="0"/>
                      <a:pt x="270" y="0"/>
                      <a:pt x="270" y="0"/>
                    </a:cubicBezTo>
                    <a:cubicBezTo>
                      <a:pt x="278" y="0"/>
                      <a:pt x="284" y="7"/>
                      <a:pt x="284" y="14"/>
                    </a:cubicBezTo>
                    <a:cubicBezTo>
                      <a:pt x="284" y="22"/>
                      <a:pt x="278" y="28"/>
                      <a:pt x="270"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7"/>
              <p:cNvSpPr/>
              <p:nvPr/>
            </p:nvSpPr>
            <p:spPr bwMode="auto">
              <a:xfrm>
                <a:off x="24974550" y="-9217025"/>
                <a:ext cx="1023937" cy="1012825"/>
              </a:xfrm>
              <a:custGeom>
                <a:avLst/>
                <a:gdLst>
                  <a:gd name="T0" fmla="*/ 0 w 633"/>
                  <a:gd name="T1" fmla="*/ 316 h 626"/>
                  <a:gd name="T2" fmla="*/ 93 w 633"/>
                  <a:gd name="T3" fmla="*/ 102 h 626"/>
                  <a:gd name="T4" fmla="*/ 226 w 633"/>
                  <a:gd name="T5" fmla="*/ 49 h 626"/>
                  <a:gd name="T6" fmla="*/ 264 w 633"/>
                  <a:gd name="T7" fmla="*/ 6 h 626"/>
                  <a:gd name="T8" fmla="*/ 323 w 633"/>
                  <a:gd name="T9" fmla="*/ 69 h 626"/>
                  <a:gd name="T10" fmla="*/ 387 w 633"/>
                  <a:gd name="T11" fmla="*/ 11 h 626"/>
                  <a:gd name="T12" fmla="*/ 431 w 633"/>
                  <a:gd name="T13" fmla="*/ 56 h 626"/>
                  <a:gd name="T14" fmla="*/ 573 w 633"/>
                  <a:gd name="T15" fmla="*/ 142 h 626"/>
                  <a:gd name="T16" fmla="*/ 633 w 633"/>
                  <a:gd name="T17" fmla="*/ 300 h 626"/>
                  <a:gd name="T18" fmla="*/ 465 w 633"/>
                  <a:gd name="T19" fmla="*/ 626 h 626"/>
                  <a:gd name="T20" fmla="*/ 133 w 633"/>
                  <a:gd name="T21" fmla="*/ 626 h 626"/>
                  <a:gd name="T22" fmla="*/ 0 w 633"/>
                  <a:gd name="T23" fmla="*/ 31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3" h="626">
                    <a:moveTo>
                      <a:pt x="0" y="316"/>
                    </a:moveTo>
                    <a:cubicBezTo>
                      <a:pt x="93" y="102"/>
                      <a:pt x="93" y="102"/>
                      <a:pt x="93" y="102"/>
                    </a:cubicBezTo>
                    <a:cubicBezTo>
                      <a:pt x="93" y="102"/>
                      <a:pt x="155" y="47"/>
                      <a:pt x="226" y="49"/>
                    </a:cubicBezTo>
                    <a:cubicBezTo>
                      <a:pt x="226" y="49"/>
                      <a:pt x="241" y="11"/>
                      <a:pt x="264" y="6"/>
                    </a:cubicBezTo>
                    <a:cubicBezTo>
                      <a:pt x="288" y="0"/>
                      <a:pt x="243" y="34"/>
                      <a:pt x="323" y="69"/>
                    </a:cubicBezTo>
                    <a:cubicBezTo>
                      <a:pt x="323" y="69"/>
                      <a:pt x="389" y="42"/>
                      <a:pt x="387" y="11"/>
                    </a:cubicBezTo>
                    <a:cubicBezTo>
                      <a:pt x="431" y="56"/>
                      <a:pt x="431" y="56"/>
                      <a:pt x="431" y="56"/>
                    </a:cubicBezTo>
                    <a:cubicBezTo>
                      <a:pt x="431" y="56"/>
                      <a:pt x="561" y="76"/>
                      <a:pt x="573" y="142"/>
                    </a:cubicBezTo>
                    <a:cubicBezTo>
                      <a:pt x="586" y="207"/>
                      <a:pt x="633" y="300"/>
                      <a:pt x="633" y="300"/>
                    </a:cubicBezTo>
                    <a:cubicBezTo>
                      <a:pt x="465" y="626"/>
                      <a:pt x="465" y="626"/>
                      <a:pt x="465" y="626"/>
                    </a:cubicBezTo>
                    <a:cubicBezTo>
                      <a:pt x="133" y="626"/>
                      <a:pt x="133" y="626"/>
                      <a:pt x="133" y="626"/>
                    </a:cubicBezTo>
                    <a:lnTo>
                      <a:pt x="0" y="31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48"/>
              <p:cNvSpPr/>
              <p:nvPr/>
            </p:nvSpPr>
            <p:spPr bwMode="auto">
              <a:xfrm>
                <a:off x="25344437" y="-9620250"/>
                <a:ext cx="338137" cy="520700"/>
              </a:xfrm>
              <a:custGeom>
                <a:avLst/>
                <a:gdLst>
                  <a:gd name="T0" fmla="*/ 16 w 209"/>
                  <a:gd name="T1" fmla="*/ 136 h 322"/>
                  <a:gd name="T2" fmla="*/ 38 w 209"/>
                  <a:gd name="T3" fmla="*/ 30 h 322"/>
                  <a:gd name="T4" fmla="*/ 51 w 209"/>
                  <a:gd name="T5" fmla="*/ 19 h 322"/>
                  <a:gd name="T6" fmla="*/ 101 w 209"/>
                  <a:gd name="T7" fmla="*/ 8 h 322"/>
                  <a:gd name="T8" fmla="*/ 187 w 209"/>
                  <a:gd name="T9" fmla="*/ 131 h 322"/>
                  <a:gd name="T10" fmla="*/ 173 w 209"/>
                  <a:gd name="T11" fmla="*/ 193 h 322"/>
                  <a:gd name="T12" fmla="*/ 157 w 209"/>
                  <a:gd name="T13" fmla="*/ 235 h 322"/>
                  <a:gd name="T14" fmla="*/ 160 w 209"/>
                  <a:gd name="T15" fmla="*/ 265 h 322"/>
                  <a:gd name="T16" fmla="*/ 97 w 209"/>
                  <a:gd name="T17" fmla="*/ 322 h 322"/>
                  <a:gd name="T18" fmla="*/ 95 w 209"/>
                  <a:gd name="T19" fmla="*/ 322 h 322"/>
                  <a:gd name="T20" fmla="*/ 38 w 209"/>
                  <a:gd name="T21" fmla="*/ 259 h 322"/>
                  <a:gd name="T22" fmla="*/ 35 w 209"/>
                  <a:gd name="T23" fmla="*/ 223 h 322"/>
                  <a:gd name="T24" fmla="*/ 25 w 209"/>
                  <a:gd name="T25" fmla="*/ 186 h 322"/>
                  <a:gd name="T26" fmla="*/ 16 w 209"/>
                  <a:gd name="T27" fmla="*/ 13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9" h="322">
                    <a:moveTo>
                      <a:pt x="16" y="136"/>
                    </a:moveTo>
                    <a:cubicBezTo>
                      <a:pt x="16" y="136"/>
                      <a:pt x="0" y="66"/>
                      <a:pt x="38" y="30"/>
                    </a:cubicBezTo>
                    <a:cubicBezTo>
                      <a:pt x="42" y="26"/>
                      <a:pt x="46" y="22"/>
                      <a:pt x="51" y="19"/>
                    </a:cubicBezTo>
                    <a:cubicBezTo>
                      <a:pt x="64" y="12"/>
                      <a:pt x="80" y="8"/>
                      <a:pt x="101" y="8"/>
                    </a:cubicBezTo>
                    <a:cubicBezTo>
                      <a:pt x="101" y="8"/>
                      <a:pt x="209" y="0"/>
                      <a:pt x="187" y="131"/>
                    </a:cubicBezTo>
                    <a:cubicBezTo>
                      <a:pt x="187" y="131"/>
                      <a:pt x="195" y="161"/>
                      <a:pt x="173" y="193"/>
                    </a:cubicBezTo>
                    <a:cubicBezTo>
                      <a:pt x="166" y="221"/>
                      <a:pt x="157" y="235"/>
                      <a:pt x="157" y="235"/>
                    </a:cubicBezTo>
                    <a:cubicBezTo>
                      <a:pt x="157" y="235"/>
                      <a:pt x="151" y="256"/>
                      <a:pt x="160" y="265"/>
                    </a:cubicBezTo>
                    <a:cubicBezTo>
                      <a:pt x="169" y="274"/>
                      <a:pt x="149" y="305"/>
                      <a:pt x="97" y="322"/>
                    </a:cubicBezTo>
                    <a:cubicBezTo>
                      <a:pt x="95" y="322"/>
                      <a:pt x="95" y="322"/>
                      <a:pt x="95" y="322"/>
                    </a:cubicBezTo>
                    <a:cubicBezTo>
                      <a:pt x="95" y="322"/>
                      <a:pt x="32" y="301"/>
                      <a:pt x="38" y="259"/>
                    </a:cubicBezTo>
                    <a:cubicBezTo>
                      <a:pt x="35" y="223"/>
                      <a:pt x="35" y="223"/>
                      <a:pt x="35" y="223"/>
                    </a:cubicBezTo>
                    <a:cubicBezTo>
                      <a:pt x="35" y="223"/>
                      <a:pt x="19" y="196"/>
                      <a:pt x="25" y="186"/>
                    </a:cubicBezTo>
                    <a:cubicBezTo>
                      <a:pt x="25" y="186"/>
                      <a:pt x="5" y="141"/>
                      <a:pt x="16" y="1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49"/>
              <p:cNvSpPr/>
              <p:nvPr/>
            </p:nvSpPr>
            <p:spPr bwMode="auto">
              <a:xfrm>
                <a:off x="25377775" y="-9207500"/>
                <a:ext cx="250825" cy="228600"/>
              </a:xfrm>
              <a:custGeom>
                <a:avLst/>
                <a:gdLst>
                  <a:gd name="T0" fmla="*/ 15 w 155"/>
                  <a:gd name="T1" fmla="*/ 0 h 141"/>
                  <a:gd name="T2" fmla="*/ 77 w 155"/>
                  <a:gd name="T3" fmla="*/ 73 h 141"/>
                  <a:gd name="T4" fmla="*/ 140 w 155"/>
                  <a:gd name="T5" fmla="*/ 9 h 141"/>
                  <a:gd name="T6" fmla="*/ 154 w 155"/>
                  <a:gd name="T7" fmla="*/ 33 h 141"/>
                  <a:gd name="T8" fmla="*/ 114 w 155"/>
                  <a:gd name="T9" fmla="*/ 141 h 141"/>
                  <a:gd name="T10" fmla="*/ 74 w 155"/>
                  <a:gd name="T11" fmla="*/ 99 h 141"/>
                  <a:gd name="T12" fmla="*/ 32 w 155"/>
                  <a:gd name="T13" fmla="*/ 141 h 141"/>
                  <a:gd name="T14" fmla="*/ 1 w 155"/>
                  <a:gd name="T15" fmla="*/ 15 h 141"/>
                  <a:gd name="T16" fmla="*/ 15 w 155"/>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141">
                    <a:moveTo>
                      <a:pt x="15" y="0"/>
                    </a:moveTo>
                    <a:cubicBezTo>
                      <a:pt x="15" y="0"/>
                      <a:pt x="36" y="66"/>
                      <a:pt x="77" y="73"/>
                    </a:cubicBezTo>
                    <a:cubicBezTo>
                      <a:pt x="115" y="70"/>
                      <a:pt x="140" y="9"/>
                      <a:pt x="140" y="9"/>
                    </a:cubicBezTo>
                    <a:cubicBezTo>
                      <a:pt x="143" y="10"/>
                      <a:pt x="155" y="22"/>
                      <a:pt x="154" y="33"/>
                    </a:cubicBezTo>
                    <a:cubicBezTo>
                      <a:pt x="149" y="70"/>
                      <a:pt x="114" y="141"/>
                      <a:pt x="114" y="141"/>
                    </a:cubicBezTo>
                    <a:cubicBezTo>
                      <a:pt x="74" y="99"/>
                      <a:pt x="74" y="99"/>
                      <a:pt x="74" y="99"/>
                    </a:cubicBezTo>
                    <a:cubicBezTo>
                      <a:pt x="32" y="141"/>
                      <a:pt x="32" y="141"/>
                      <a:pt x="32" y="141"/>
                    </a:cubicBezTo>
                    <a:cubicBezTo>
                      <a:pt x="32" y="141"/>
                      <a:pt x="2" y="58"/>
                      <a:pt x="1" y="15"/>
                    </a:cubicBezTo>
                    <a:cubicBezTo>
                      <a:pt x="0" y="5"/>
                      <a:pt x="13" y="4"/>
                      <a:pt x="15" y="0"/>
                    </a:cubicBezTo>
                    <a:close/>
                  </a:path>
                </a:pathLst>
              </a:custGeom>
              <a:solidFill>
                <a:srgbClr val="5D5E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50"/>
              <p:cNvSpPr/>
              <p:nvPr/>
            </p:nvSpPr>
            <p:spPr bwMode="auto">
              <a:xfrm>
                <a:off x="25442862" y="-9037638"/>
                <a:ext cx="107950" cy="265113"/>
              </a:xfrm>
              <a:custGeom>
                <a:avLst/>
                <a:gdLst>
                  <a:gd name="T0" fmla="*/ 50 w 68"/>
                  <a:gd name="T1" fmla="*/ 0 h 167"/>
                  <a:gd name="T2" fmla="*/ 68 w 68"/>
                  <a:gd name="T3" fmla="*/ 129 h 167"/>
                  <a:gd name="T4" fmla="*/ 33 w 68"/>
                  <a:gd name="T5" fmla="*/ 167 h 167"/>
                  <a:gd name="T6" fmla="*/ 0 w 68"/>
                  <a:gd name="T7" fmla="*/ 129 h 167"/>
                  <a:gd name="T8" fmla="*/ 21 w 68"/>
                  <a:gd name="T9" fmla="*/ 4 h 167"/>
                  <a:gd name="T10" fmla="*/ 50 w 68"/>
                  <a:gd name="T11" fmla="*/ 0 h 167"/>
                </a:gdLst>
                <a:ahLst/>
                <a:cxnLst>
                  <a:cxn ang="0">
                    <a:pos x="T0" y="T1"/>
                  </a:cxn>
                  <a:cxn ang="0">
                    <a:pos x="T2" y="T3"/>
                  </a:cxn>
                  <a:cxn ang="0">
                    <a:pos x="T4" y="T5"/>
                  </a:cxn>
                  <a:cxn ang="0">
                    <a:pos x="T6" y="T7"/>
                  </a:cxn>
                  <a:cxn ang="0">
                    <a:pos x="T8" y="T9"/>
                  </a:cxn>
                  <a:cxn ang="0">
                    <a:pos x="T10" y="T11"/>
                  </a:cxn>
                </a:cxnLst>
                <a:rect l="0" t="0" r="r" b="b"/>
                <a:pathLst>
                  <a:path w="68" h="167">
                    <a:moveTo>
                      <a:pt x="50" y="0"/>
                    </a:moveTo>
                    <a:lnTo>
                      <a:pt x="68" y="129"/>
                    </a:lnTo>
                    <a:lnTo>
                      <a:pt x="33" y="167"/>
                    </a:lnTo>
                    <a:lnTo>
                      <a:pt x="0" y="129"/>
                    </a:lnTo>
                    <a:lnTo>
                      <a:pt x="21" y="4"/>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51"/>
              <p:cNvSpPr/>
              <p:nvPr/>
            </p:nvSpPr>
            <p:spPr bwMode="auto">
              <a:xfrm>
                <a:off x="25465087" y="-9088438"/>
                <a:ext cx="69850" cy="77788"/>
              </a:xfrm>
              <a:custGeom>
                <a:avLst/>
                <a:gdLst>
                  <a:gd name="T0" fmla="*/ 7 w 44"/>
                  <a:gd name="T1" fmla="*/ 7 h 48"/>
                  <a:gd name="T2" fmla="*/ 39 w 44"/>
                  <a:gd name="T3" fmla="*/ 7 h 48"/>
                  <a:gd name="T4" fmla="*/ 42 w 44"/>
                  <a:gd name="T5" fmla="*/ 34 h 48"/>
                  <a:gd name="T6" fmla="*/ 22 w 44"/>
                  <a:gd name="T7" fmla="*/ 48 h 48"/>
                  <a:gd name="T8" fmla="*/ 2 w 44"/>
                  <a:gd name="T9" fmla="*/ 34 h 48"/>
                  <a:gd name="T10" fmla="*/ 7 w 44"/>
                  <a:gd name="T11" fmla="*/ 7 h 48"/>
                </a:gdLst>
                <a:ahLst/>
                <a:cxnLst>
                  <a:cxn ang="0">
                    <a:pos x="T0" y="T1"/>
                  </a:cxn>
                  <a:cxn ang="0">
                    <a:pos x="T2" y="T3"/>
                  </a:cxn>
                  <a:cxn ang="0">
                    <a:pos x="T4" y="T5"/>
                  </a:cxn>
                  <a:cxn ang="0">
                    <a:pos x="T6" y="T7"/>
                  </a:cxn>
                  <a:cxn ang="0">
                    <a:pos x="T8" y="T9"/>
                  </a:cxn>
                  <a:cxn ang="0">
                    <a:pos x="T10" y="T11"/>
                  </a:cxn>
                </a:cxnLst>
                <a:rect l="0" t="0" r="r" b="b"/>
                <a:pathLst>
                  <a:path w="44" h="48">
                    <a:moveTo>
                      <a:pt x="7" y="7"/>
                    </a:moveTo>
                    <a:cubicBezTo>
                      <a:pt x="15" y="0"/>
                      <a:pt x="33" y="7"/>
                      <a:pt x="39" y="7"/>
                    </a:cubicBezTo>
                    <a:cubicBezTo>
                      <a:pt x="44" y="7"/>
                      <a:pt x="42" y="34"/>
                      <a:pt x="42" y="34"/>
                    </a:cubicBezTo>
                    <a:cubicBezTo>
                      <a:pt x="42" y="34"/>
                      <a:pt x="35" y="48"/>
                      <a:pt x="22" y="48"/>
                    </a:cubicBezTo>
                    <a:cubicBezTo>
                      <a:pt x="10" y="48"/>
                      <a:pt x="2" y="34"/>
                      <a:pt x="2" y="34"/>
                    </a:cubicBezTo>
                    <a:cubicBezTo>
                      <a:pt x="2" y="34"/>
                      <a:pt x="0" y="14"/>
                      <a:pt x="7"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52"/>
              <p:cNvSpPr/>
              <p:nvPr/>
            </p:nvSpPr>
            <p:spPr bwMode="auto">
              <a:xfrm>
                <a:off x="25446037" y="-9621838"/>
                <a:ext cx="58737" cy="52388"/>
              </a:xfrm>
              <a:custGeom>
                <a:avLst/>
                <a:gdLst>
                  <a:gd name="T0" fmla="*/ 0 w 36"/>
                  <a:gd name="T1" fmla="*/ 2 h 33"/>
                  <a:gd name="T2" fmla="*/ 36 w 36"/>
                  <a:gd name="T3" fmla="*/ 33 h 33"/>
                  <a:gd name="T4" fmla="*/ 0 w 36"/>
                  <a:gd name="T5" fmla="*/ 2 h 33"/>
                </a:gdLst>
                <a:ahLst/>
                <a:cxnLst>
                  <a:cxn ang="0">
                    <a:pos x="T0" y="T1"/>
                  </a:cxn>
                  <a:cxn ang="0">
                    <a:pos x="T2" y="T3"/>
                  </a:cxn>
                  <a:cxn ang="0">
                    <a:pos x="T4" y="T5"/>
                  </a:cxn>
                </a:cxnLst>
                <a:rect l="0" t="0" r="r" b="b"/>
                <a:pathLst>
                  <a:path w="36" h="33">
                    <a:moveTo>
                      <a:pt x="0" y="2"/>
                    </a:moveTo>
                    <a:cubicBezTo>
                      <a:pt x="0" y="2"/>
                      <a:pt x="31" y="7"/>
                      <a:pt x="36" y="33"/>
                    </a:cubicBezTo>
                    <a:cubicBezTo>
                      <a:pt x="36" y="33"/>
                      <a:pt x="36" y="0"/>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53"/>
              <p:cNvSpPr/>
              <p:nvPr/>
            </p:nvSpPr>
            <p:spPr bwMode="auto">
              <a:xfrm>
                <a:off x="25476200" y="-9626600"/>
                <a:ext cx="58737" cy="52388"/>
              </a:xfrm>
              <a:custGeom>
                <a:avLst/>
                <a:gdLst>
                  <a:gd name="T0" fmla="*/ 37 w 37"/>
                  <a:gd name="T1" fmla="*/ 1 h 32"/>
                  <a:gd name="T2" fmla="*/ 2 w 37"/>
                  <a:gd name="T3" fmla="*/ 32 h 32"/>
                  <a:gd name="T4" fmla="*/ 37 w 37"/>
                  <a:gd name="T5" fmla="*/ 1 h 32"/>
                </a:gdLst>
                <a:ahLst/>
                <a:cxnLst>
                  <a:cxn ang="0">
                    <a:pos x="T0" y="T1"/>
                  </a:cxn>
                  <a:cxn ang="0">
                    <a:pos x="T2" y="T3"/>
                  </a:cxn>
                  <a:cxn ang="0">
                    <a:pos x="T4" y="T5"/>
                  </a:cxn>
                </a:cxnLst>
                <a:rect l="0" t="0" r="r" b="b"/>
                <a:pathLst>
                  <a:path w="37" h="32">
                    <a:moveTo>
                      <a:pt x="37" y="1"/>
                    </a:moveTo>
                    <a:cubicBezTo>
                      <a:pt x="37" y="1"/>
                      <a:pt x="6" y="7"/>
                      <a:pt x="2" y="32"/>
                    </a:cubicBezTo>
                    <a:cubicBezTo>
                      <a:pt x="2" y="32"/>
                      <a:pt x="0" y="0"/>
                      <a:pt x="37"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54"/>
              <p:cNvSpPr>
                <a:spLocks noEditPoints="1"/>
              </p:cNvSpPr>
              <p:nvPr/>
            </p:nvSpPr>
            <p:spPr bwMode="auto">
              <a:xfrm>
                <a:off x="21077238" y="-9567863"/>
                <a:ext cx="1309687" cy="1311275"/>
              </a:xfrm>
              <a:custGeom>
                <a:avLst/>
                <a:gdLst>
                  <a:gd name="T0" fmla="*/ 389 w 810"/>
                  <a:gd name="T1" fmla="*/ 9 h 810"/>
                  <a:gd name="T2" fmla="*/ 10 w 810"/>
                  <a:gd name="T3" fmla="*/ 422 h 810"/>
                  <a:gd name="T4" fmla="*/ 422 w 810"/>
                  <a:gd name="T5" fmla="*/ 801 h 810"/>
                  <a:gd name="T6" fmla="*/ 801 w 810"/>
                  <a:gd name="T7" fmla="*/ 389 h 810"/>
                  <a:gd name="T8" fmla="*/ 389 w 810"/>
                  <a:gd name="T9" fmla="*/ 9 h 810"/>
                  <a:gd name="T10" fmla="*/ 419 w 810"/>
                  <a:gd name="T11" fmla="*/ 732 h 810"/>
                  <a:gd name="T12" fmla="*/ 78 w 810"/>
                  <a:gd name="T13" fmla="*/ 419 h 810"/>
                  <a:gd name="T14" fmla="*/ 392 w 810"/>
                  <a:gd name="T15" fmla="*/ 78 h 810"/>
                  <a:gd name="T16" fmla="*/ 733 w 810"/>
                  <a:gd name="T17" fmla="*/ 391 h 810"/>
                  <a:gd name="T18" fmla="*/ 419 w 810"/>
                  <a:gd name="T19" fmla="*/ 732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0" h="810">
                    <a:moveTo>
                      <a:pt x="389" y="9"/>
                    </a:moveTo>
                    <a:cubicBezTo>
                      <a:pt x="170" y="18"/>
                      <a:pt x="0" y="203"/>
                      <a:pt x="10" y="422"/>
                    </a:cubicBezTo>
                    <a:cubicBezTo>
                      <a:pt x="19" y="640"/>
                      <a:pt x="203" y="810"/>
                      <a:pt x="422" y="801"/>
                    </a:cubicBezTo>
                    <a:cubicBezTo>
                      <a:pt x="641" y="792"/>
                      <a:pt x="810" y="607"/>
                      <a:pt x="801" y="389"/>
                    </a:cubicBezTo>
                    <a:cubicBezTo>
                      <a:pt x="792" y="170"/>
                      <a:pt x="607" y="0"/>
                      <a:pt x="389" y="9"/>
                    </a:cubicBezTo>
                    <a:close/>
                    <a:moveTo>
                      <a:pt x="419" y="732"/>
                    </a:moveTo>
                    <a:cubicBezTo>
                      <a:pt x="238" y="740"/>
                      <a:pt x="86" y="600"/>
                      <a:pt x="78" y="419"/>
                    </a:cubicBezTo>
                    <a:cubicBezTo>
                      <a:pt x="70" y="238"/>
                      <a:pt x="211" y="85"/>
                      <a:pt x="392" y="78"/>
                    </a:cubicBezTo>
                    <a:cubicBezTo>
                      <a:pt x="572" y="70"/>
                      <a:pt x="725" y="211"/>
                      <a:pt x="733" y="391"/>
                    </a:cubicBezTo>
                    <a:cubicBezTo>
                      <a:pt x="740" y="572"/>
                      <a:pt x="600" y="725"/>
                      <a:pt x="419" y="7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5"/>
              <p:cNvSpPr>
                <a:spLocks noEditPoints="1"/>
              </p:cNvSpPr>
              <p:nvPr/>
            </p:nvSpPr>
            <p:spPr bwMode="auto">
              <a:xfrm>
                <a:off x="21380450" y="-9264650"/>
                <a:ext cx="704850" cy="704850"/>
              </a:xfrm>
              <a:custGeom>
                <a:avLst/>
                <a:gdLst>
                  <a:gd name="T0" fmla="*/ 209 w 436"/>
                  <a:gd name="T1" fmla="*/ 5 h 436"/>
                  <a:gd name="T2" fmla="*/ 5 w 436"/>
                  <a:gd name="T3" fmla="*/ 227 h 436"/>
                  <a:gd name="T4" fmla="*/ 227 w 436"/>
                  <a:gd name="T5" fmla="*/ 431 h 436"/>
                  <a:gd name="T6" fmla="*/ 432 w 436"/>
                  <a:gd name="T7" fmla="*/ 209 h 436"/>
                  <a:gd name="T8" fmla="*/ 209 w 436"/>
                  <a:gd name="T9" fmla="*/ 5 h 436"/>
                  <a:gd name="T10" fmla="*/ 224 w 436"/>
                  <a:gd name="T11" fmla="*/ 352 h 436"/>
                  <a:gd name="T12" fmla="*/ 85 w 436"/>
                  <a:gd name="T13" fmla="*/ 224 h 436"/>
                  <a:gd name="T14" fmla="*/ 213 w 436"/>
                  <a:gd name="T15" fmla="*/ 85 h 436"/>
                  <a:gd name="T16" fmla="*/ 352 w 436"/>
                  <a:gd name="T17" fmla="*/ 213 h 436"/>
                  <a:gd name="T18" fmla="*/ 224 w 436"/>
                  <a:gd name="T19" fmla="*/ 352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6" h="436">
                    <a:moveTo>
                      <a:pt x="209" y="5"/>
                    </a:moveTo>
                    <a:cubicBezTo>
                      <a:pt x="92" y="10"/>
                      <a:pt x="0" y="109"/>
                      <a:pt x="5" y="227"/>
                    </a:cubicBezTo>
                    <a:cubicBezTo>
                      <a:pt x="10" y="345"/>
                      <a:pt x="110" y="436"/>
                      <a:pt x="227" y="431"/>
                    </a:cubicBezTo>
                    <a:cubicBezTo>
                      <a:pt x="345" y="426"/>
                      <a:pt x="436" y="327"/>
                      <a:pt x="432" y="209"/>
                    </a:cubicBezTo>
                    <a:cubicBezTo>
                      <a:pt x="427" y="91"/>
                      <a:pt x="327" y="0"/>
                      <a:pt x="209" y="5"/>
                    </a:cubicBezTo>
                    <a:close/>
                    <a:moveTo>
                      <a:pt x="224" y="352"/>
                    </a:moveTo>
                    <a:cubicBezTo>
                      <a:pt x="150" y="355"/>
                      <a:pt x="88" y="297"/>
                      <a:pt x="85" y="224"/>
                    </a:cubicBezTo>
                    <a:cubicBezTo>
                      <a:pt x="82" y="150"/>
                      <a:pt x="139" y="88"/>
                      <a:pt x="213" y="85"/>
                    </a:cubicBezTo>
                    <a:cubicBezTo>
                      <a:pt x="287" y="81"/>
                      <a:pt x="349" y="139"/>
                      <a:pt x="352" y="213"/>
                    </a:cubicBezTo>
                    <a:cubicBezTo>
                      <a:pt x="355" y="286"/>
                      <a:pt x="298" y="349"/>
                      <a:pt x="224" y="3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56"/>
              <p:cNvSpPr/>
              <p:nvPr/>
            </p:nvSpPr>
            <p:spPr bwMode="auto">
              <a:xfrm>
                <a:off x="21732875" y="-9939338"/>
                <a:ext cx="627062" cy="1058863"/>
              </a:xfrm>
              <a:custGeom>
                <a:avLst/>
                <a:gdLst>
                  <a:gd name="T0" fmla="*/ 395 w 395"/>
                  <a:gd name="T1" fmla="*/ 95 h 667"/>
                  <a:gd name="T2" fmla="*/ 275 w 395"/>
                  <a:gd name="T3" fmla="*/ 119 h 667"/>
                  <a:gd name="T4" fmla="*/ 311 w 395"/>
                  <a:gd name="T5" fmla="*/ 44 h 667"/>
                  <a:gd name="T6" fmla="*/ 283 w 395"/>
                  <a:gd name="T7" fmla="*/ 30 h 667"/>
                  <a:gd name="T8" fmla="*/ 248 w 395"/>
                  <a:gd name="T9" fmla="*/ 103 h 667"/>
                  <a:gd name="T10" fmla="*/ 193 w 395"/>
                  <a:gd name="T11" fmla="*/ 0 h 667"/>
                  <a:gd name="T12" fmla="*/ 124 w 395"/>
                  <a:gd name="T13" fmla="*/ 147 h 667"/>
                  <a:gd name="T14" fmla="*/ 158 w 395"/>
                  <a:gd name="T15" fmla="*/ 254 h 667"/>
                  <a:gd name="T16" fmla="*/ 5 w 395"/>
                  <a:gd name="T17" fmla="*/ 581 h 667"/>
                  <a:gd name="T18" fmla="*/ 0 w 395"/>
                  <a:gd name="T19" fmla="*/ 667 h 667"/>
                  <a:gd name="T20" fmla="*/ 66 w 395"/>
                  <a:gd name="T21" fmla="*/ 609 h 667"/>
                  <a:gd name="T22" fmla="*/ 217 w 395"/>
                  <a:gd name="T23" fmla="*/ 287 h 667"/>
                  <a:gd name="T24" fmla="*/ 327 w 395"/>
                  <a:gd name="T25" fmla="*/ 241 h 667"/>
                  <a:gd name="T26" fmla="*/ 395 w 395"/>
                  <a:gd name="T27" fmla="*/ 9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667">
                    <a:moveTo>
                      <a:pt x="395" y="95"/>
                    </a:moveTo>
                    <a:lnTo>
                      <a:pt x="275" y="119"/>
                    </a:lnTo>
                    <a:lnTo>
                      <a:pt x="311" y="44"/>
                    </a:lnTo>
                    <a:lnTo>
                      <a:pt x="283" y="30"/>
                    </a:lnTo>
                    <a:lnTo>
                      <a:pt x="248" y="103"/>
                    </a:lnTo>
                    <a:lnTo>
                      <a:pt x="193" y="0"/>
                    </a:lnTo>
                    <a:lnTo>
                      <a:pt x="124" y="147"/>
                    </a:lnTo>
                    <a:lnTo>
                      <a:pt x="158" y="254"/>
                    </a:lnTo>
                    <a:lnTo>
                      <a:pt x="5" y="581"/>
                    </a:lnTo>
                    <a:lnTo>
                      <a:pt x="0" y="667"/>
                    </a:lnTo>
                    <a:lnTo>
                      <a:pt x="66" y="609"/>
                    </a:lnTo>
                    <a:lnTo>
                      <a:pt x="217" y="287"/>
                    </a:lnTo>
                    <a:lnTo>
                      <a:pt x="327" y="241"/>
                    </a:lnTo>
                    <a:lnTo>
                      <a:pt x="395" y="9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57"/>
              <p:cNvSpPr/>
              <p:nvPr/>
            </p:nvSpPr>
            <p:spPr bwMode="auto">
              <a:xfrm>
                <a:off x="19751675" y="-6851650"/>
                <a:ext cx="7554912" cy="4259263"/>
              </a:xfrm>
              <a:custGeom>
                <a:avLst/>
                <a:gdLst>
                  <a:gd name="T0" fmla="*/ 0 w 4670"/>
                  <a:gd name="T1" fmla="*/ 0 h 2632"/>
                  <a:gd name="T2" fmla="*/ 455 w 4670"/>
                  <a:gd name="T3" fmla="*/ 1427 h 2632"/>
                  <a:gd name="T4" fmla="*/ 823 w 4670"/>
                  <a:gd name="T5" fmla="*/ 2239 h 2632"/>
                  <a:gd name="T6" fmla="*/ 825 w 4670"/>
                  <a:gd name="T7" fmla="*/ 2240 h 2632"/>
                  <a:gd name="T8" fmla="*/ 2345 w 4670"/>
                  <a:gd name="T9" fmla="*/ 2612 h 2632"/>
                  <a:gd name="T10" fmla="*/ 3829 w 4670"/>
                  <a:gd name="T11" fmla="*/ 2403 h 2632"/>
                  <a:gd name="T12" fmla="*/ 3833 w 4670"/>
                  <a:gd name="T13" fmla="*/ 2400 h 2632"/>
                  <a:gd name="T14" fmla="*/ 4272 w 4670"/>
                  <a:gd name="T15" fmla="*/ 1422 h 2632"/>
                  <a:gd name="T16" fmla="*/ 4275 w 4670"/>
                  <a:gd name="T17" fmla="*/ 1235 h 2632"/>
                  <a:gd name="T18" fmla="*/ 4670 w 4670"/>
                  <a:gd name="T19" fmla="*/ 26 h 2632"/>
                  <a:gd name="T20" fmla="*/ 4670 w 4670"/>
                  <a:gd name="T21" fmla="*/ 0 h 2632"/>
                  <a:gd name="T22" fmla="*/ 0 w 4670"/>
                  <a:gd name="T23" fmla="*/ 0 h 2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70" h="2632">
                    <a:moveTo>
                      <a:pt x="0" y="0"/>
                    </a:moveTo>
                    <a:cubicBezTo>
                      <a:pt x="339" y="662"/>
                      <a:pt x="422" y="1070"/>
                      <a:pt x="455" y="1427"/>
                    </a:cubicBezTo>
                    <a:cubicBezTo>
                      <a:pt x="487" y="1777"/>
                      <a:pt x="611" y="2049"/>
                      <a:pt x="823" y="2239"/>
                    </a:cubicBezTo>
                    <a:cubicBezTo>
                      <a:pt x="825" y="2240"/>
                      <a:pt x="825" y="2240"/>
                      <a:pt x="825" y="2240"/>
                    </a:cubicBezTo>
                    <a:cubicBezTo>
                      <a:pt x="827" y="2244"/>
                      <a:pt x="1074" y="2591"/>
                      <a:pt x="2345" y="2612"/>
                    </a:cubicBezTo>
                    <a:cubicBezTo>
                      <a:pt x="3615" y="2632"/>
                      <a:pt x="3828" y="2405"/>
                      <a:pt x="3829" y="2403"/>
                    </a:cubicBezTo>
                    <a:cubicBezTo>
                      <a:pt x="3833" y="2400"/>
                      <a:pt x="3833" y="2400"/>
                      <a:pt x="3833" y="2400"/>
                    </a:cubicBezTo>
                    <a:cubicBezTo>
                      <a:pt x="4172" y="2231"/>
                      <a:pt x="4255" y="1608"/>
                      <a:pt x="4272" y="1422"/>
                    </a:cubicBezTo>
                    <a:cubicBezTo>
                      <a:pt x="4278" y="1358"/>
                      <a:pt x="4271" y="1296"/>
                      <a:pt x="4275" y="1235"/>
                    </a:cubicBezTo>
                    <a:cubicBezTo>
                      <a:pt x="4292" y="919"/>
                      <a:pt x="4296" y="593"/>
                      <a:pt x="4670" y="26"/>
                    </a:cubicBezTo>
                    <a:cubicBezTo>
                      <a:pt x="4670" y="0"/>
                      <a:pt x="4670" y="0"/>
                      <a:pt x="4670" y="0"/>
                    </a:cubicBezTo>
                    <a:lnTo>
                      <a:pt x="0" y="0"/>
                    </a:lnTo>
                    <a:close/>
                  </a:path>
                </a:pathLst>
              </a:custGeom>
              <a:solidFill>
                <a:srgbClr val="F5A5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58"/>
              <p:cNvSpPr/>
              <p:nvPr/>
            </p:nvSpPr>
            <p:spPr bwMode="auto">
              <a:xfrm>
                <a:off x="18022888" y="-14490700"/>
                <a:ext cx="2586037" cy="7604125"/>
              </a:xfrm>
              <a:custGeom>
                <a:avLst/>
                <a:gdLst>
                  <a:gd name="T0" fmla="*/ 1340 w 1599"/>
                  <a:gd name="T1" fmla="*/ 3188 h 4700"/>
                  <a:gd name="T2" fmla="*/ 1163 w 1599"/>
                  <a:gd name="T3" fmla="*/ 3299 h 4700"/>
                  <a:gd name="T4" fmla="*/ 1046 w 1599"/>
                  <a:gd name="T5" fmla="*/ 3343 h 4700"/>
                  <a:gd name="T6" fmla="*/ 1046 w 1599"/>
                  <a:gd name="T7" fmla="*/ 0 h 4700"/>
                  <a:gd name="T8" fmla="*/ 1017 w 1599"/>
                  <a:gd name="T9" fmla="*/ 0 h 4700"/>
                  <a:gd name="T10" fmla="*/ 135 w 1599"/>
                  <a:gd name="T11" fmla="*/ 2030 h 4700"/>
                  <a:gd name="T12" fmla="*/ 917 w 1599"/>
                  <a:gd name="T13" fmla="*/ 4499 h 4700"/>
                  <a:gd name="T14" fmla="*/ 1046 w 1599"/>
                  <a:gd name="T15" fmla="*/ 4700 h 4700"/>
                  <a:gd name="T16" fmla="*/ 1046 w 1599"/>
                  <a:gd name="T17" fmla="*/ 3710 h 4700"/>
                  <a:gd name="T18" fmla="*/ 1163 w 1599"/>
                  <a:gd name="T19" fmla="*/ 3771 h 4700"/>
                  <a:gd name="T20" fmla="*/ 1339 w 1599"/>
                  <a:gd name="T21" fmla="*/ 3888 h 4700"/>
                  <a:gd name="T22" fmla="*/ 1599 w 1599"/>
                  <a:gd name="T23" fmla="*/ 3538 h 4700"/>
                  <a:gd name="T24" fmla="*/ 1340 w 1599"/>
                  <a:gd name="T25" fmla="*/ 3188 h 4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9" h="4700">
                    <a:moveTo>
                      <a:pt x="1340" y="3188"/>
                    </a:moveTo>
                    <a:cubicBezTo>
                      <a:pt x="1273" y="3188"/>
                      <a:pt x="1209" y="3244"/>
                      <a:pt x="1163" y="3299"/>
                    </a:cubicBezTo>
                    <a:cubicBezTo>
                      <a:pt x="1116" y="3348"/>
                      <a:pt x="1065" y="3355"/>
                      <a:pt x="1046" y="3343"/>
                    </a:cubicBezTo>
                    <a:cubicBezTo>
                      <a:pt x="1046" y="0"/>
                      <a:pt x="1046" y="0"/>
                      <a:pt x="1046" y="0"/>
                    </a:cubicBezTo>
                    <a:cubicBezTo>
                      <a:pt x="1017" y="0"/>
                      <a:pt x="1017" y="0"/>
                      <a:pt x="1017" y="0"/>
                    </a:cubicBezTo>
                    <a:cubicBezTo>
                      <a:pt x="603" y="461"/>
                      <a:pt x="252" y="1092"/>
                      <a:pt x="135" y="2030"/>
                    </a:cubicBezTo>
                    <a:cubicBezTo>
                      <a:pt x="134" y="2042"/>
                      <a:pt x="0" y="3245"/>
                      <a:pt x="917" y="4499"/>
                    </a:cubicBezTo>
                    <a:cubicBezTo>
                      <a:pt x="958" y="4568"/>
                      <a:pt x="989" y="4635"/>
                      <a:pt x="1046" y="4700"/>
                    </a:cubicBezTo>
                    <a:cubicBezTo>
                      <a:pt x="1046" y="3710"/>
                      <a:pt x="1046" y="3710"/>
                      <a:pt x="1046" y="3710"/>
                    </a:cubicBezTo>
                    <a:cubicBezTo>
                      <a:pt x="1076" y="3707"/>
                      <a:pt x="1133" y="3725"/>
                      <a:pt x="1163" y="3771"/>
                    </a:cubicBezTo>
                    <a:cubicBezTo>
                      <a:pt x="1205" y="3811"/>
                      <a:pt x="1235" y="3888"/>
                      <a:pt x="1339" y="3888"/>
                    </a:cubicBezTo>
                    <a:cubicBezTo>
                      <a:pt x="1483" y="3888"/>
                      <a:pt x="1599" y="3731"/>
                      <a:pt x="1599" y="3538"/>
                    </a:cubicBezTo>
                    <a:cubicBezTo>
                      <a:pt x="1599" y="3344"/>
                      <a:pt x="1484" y="3188"/>
                      <a:pt x="1340" y="3188"/>
                    </a:cubicBezTo>
                    <a:close/>
                  </a:path>
                </a:pathLst>
              </a:custGeom>
              <a:solidFill>
                <a:srgbClr val="88B62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59"/>
              <p:cNvSpPr/>
              <p:nvPr/>
            </p:nvSpPr>
            <p:spPr bwMode="auto">
              <a:xfrm>
                <a:off x="26438225" y="-14490700"/>
                <a:ext cx="2662237" cy="7686675"/>
              </a:xfrm>
              <a:custGeom>
                <a:avLst/>
                <a:gdLst>
                  <a:gd name="T0" fmla="*/ 1521 w 1646"/>
                  <a:gd name="T1" fmla="*/ 2030 h 4751"/>
                  <a:gd name="T2" fmla="*/ 720 w 1646"/>
                  <a:gd name="T3" fmla="*/ 0 h 4751"/>
                  <a:gd name="T4" fmla="*/ 537 w 1646"/>
                  <a:gd name="T5" fmla="*/ 0 h 4751"/>
                  <a:gd name="T6" fmla="*/ 537 w 1646"/>
                  <a:gd name="T7" fmla="*/ 3357 h 4751"/>
                  <a:gd name="T8" fmla="*/ 430 w 1646"/>
                  <a:gd name="T9" fmla="*/ 3296 h 4751"/>
                  <a:gd name="T10" fmla="*/ 258 w 1646"/>
                  <a:gd name="T11" fmla="*/ 3180 h 4751"/>
                  <a:gd name="T12" fmla="*/ 0 w 1646"/>
                  <a:gd name="T13" fmla="*/ 3530 h 4751"/>
                  <a:gd name="T14" fmla="*/ 261 w 1646"/>
                  <a:gd name="T15" fmla="*/ 3880 h 4751"/>
                  <a:gd name="T16" fmla="*/ 430 w 1646"/>
                  <a:gd name="T17" fmla="*/ 3769 h 4751"/>
                  <a:gd name="T18" fmla="*/ 537 w 1646"/>
                  <a:gd name="T19" fmla="*/ 3720 h 4751"/>
                  <a:gd name="T20" fmla="*/ 537 w 1646"/>
                  <a:gd name="T21" fmla="*/ 4751 h 4751"/>
                  <a:gd name="T22" fmla="*/ 560 w 1646"/>
                  <a:gd name="T23" fmla="*/ 4751 h 4751"/>
                  <a:gd name="T24" fmla="*/ 730 w 1646"/>
                  <a:gd name="T25" fmla="*/ 4504 h 4751"/>
                  <a:gd name="T26" fmla="*/ 1521 w 1646"/>
                  <a:gd name="T27" fmla="*/ 2030 h 4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6" h="4751">
                    <a:moveTo>
                      <a:pt x="1521" y="2030"/>
                    </a:moveTo>
                    <a:cubicBezTo>
                      <a:pt x="1437" y="1189"/>
                      <a:pt x="1169" y="519"/>
                      <a:pt x="720" y="0"/>
                    </a:cubicBezTo>
                    <a:cubicBezTo>
                      <a:pt x="537" y="0"/>
                      <a:pt x="537" y="0"/>
                      <a:pt x="537" y="0"/>
                    </a:cubicBezTo>
                    <a:cubicBezTo>
                      <a:pt x="537" y="3357"/>
                      <a:pt x="537" y="3357"/>
                      <a:pt x="537" y="3357"/>
                    </a:cubicBezTo>
                    <a:cubicBezTo>
                      <a:pt x="508" y="3354"/>
                      <a:pt x="455" y="3335"/>
                      <a:pt x="430" y="3296"/>
                    </a:cubicBezTo>
                    <a:cubicBezTo>
                      <a:pt x="388" y="3257"/>
                      <a:pt x="362" y="3180"/>
                      <a:pt x="258" y="3180"/>
                    </a:cubicBezTo>
                    <a:cubicBezTo>
                      <a:pt x="113" y="3180"/>
                      <a:pt x="0" y="3337"/>
                      <a:pt x="0" y="3530"/>
                    </a:cubicBezTo>
                    <a:cubicBezTo>
                      <a:pt x="0" y="3723"/>
                      <a:pt x="116" y="3880"/>
                      <a:pt x="261" y="3880"/>
                    </a:cubicBezTo>
                    <a:cubicBezTo>
                      <a:pt x="327" y="3880"/>
                      <a:pt x="384" y="3824"/>
                      <a:pt x="430" y="3769"/>
                    </a:cubicBezTo>
                    <a:cubicBezTo>
                      <a:pt x="467" y="3730"/>
                      <a:pt x="537" y="3717"/>
                      <a:pt x="537" y="3720"/>
                    </a:cubicBezTo>
                    <a:cubicBezTo>
                      <a:pt x="537" y="4751"/>
                      <a:pt x="537" y="4751"/>
                      <a:pt x="537" y="4751"/>
                    </a:cubicBezTo>
                    <a:cubicBezTo>
                      <a:pt x="560" y="4751"/>
                      <a:pt x="560" y="4751"/>
                      <a:pt x="560" y="4751"/>
                    </a:cubicBezTo>
                    <a:cubicBezTo>
                      <a:pt x="610" y="4693"/>
                      <a:pt x="666" y="4590"/>
                      <a:pt x="730" y="4504"/>
                    </a:cubicBezTo>
                    <a:cubicBezTo>
                      <a:pt x="1646" y="3250"/>
                      <a:pt x="1523" y="2042"/>
                      <a:pt x="1521" y="2030"/>
                    </a:cubicBezTo>
                    <a:close/>
                  </a:path>
                </a:pathLst>
              </a:custGeom>
              <a:solidFill>
                <a:srgbClr val="1E8E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160"/>
              <p:cNvSpPr>
                <a:spLocks noEditPoints="1"/>
              </p:cNvSpPr>
              <p:nvPr/>
            </p:nvSpPr>
            <p:spPr bwMode="auto">
              <a:xfrm>
                <a:off x="19715163" y="-16198850"/>
                <a:ext cx="7888287" cy="1706563"/>
              </a:xfrm>
              <a:custGeom>
                <a:avLst/>
                <a:gdLst>
                  <a:gd name="T0" fmla="*/ 4088 w 4876"/>
                  <a:gd name="T1" fmla="*/ 435 h 1054"/>
                  <a:gd name="T2" fmla="*/ 2419 w 4876"/>
                  <a:gd name="T3" fmla="*/ 7 h 1054"/>
                  <a:gd name="T4" fmla="*/ 2358 w 4876"/>
                  <a:gd name="T5" fmla="*/ 8 h 1054"/>
                  <a:gd name="T6" fmla="*/ 2355 w 4876"/>
                  <a:gd name="T7" fmla="*/ 8 h 1054"/>
                  <a:gd name="T8" fmla="*/ 872 w 4876"/>
                  <a:gd name="T9" fmla="*/ 393 h 1054"/>
                  <a:gd name="T10" fmla="*/ 7 w 4876"/>
                  <a:gd name="T11" fmla="*/ 1026 h 1054"/>
                  <a:gd name="T12" fmla="*/ 7 w 4876"/>
                  <a:gd name="T13" fmla="*/ 1047 h 1054"/>
                  <a:gd name="T14" fmla="*/ 4860 w 4876"/>
                  <a:gd name="T15" fmla="*/ 1047 h 1054"/>
                  <a:gd name="T16" fmla="*/ 4088 w 4876"/>
                  <a:gd name="T17" fmla="*/ 435 h 1054"/>
                  <a:gd name="T18" fmla="*/ 2419 w 4876"/>
                  <a:gd name="T19" fmla="*/ 0 h 1054"/>
                  <a:gd name="T20" fmla="*/ 4091 w 4876"/>
                  <a:gd name="T21" fmla="*/ 428 h 1054"/>
                  <a:gd name="T22" fmla="*/ 4876 w 4876"/>
                  <a:gd name="T23" fmla="*/ 1054 h 1054"/>
                  <a:gd name="T24" fmla="*/ 4712 w 4876"/>
                  <a:gd name="T25" fmla="*/ 1054 h 1054"/>
                  <a:gd name="T26" fmla="*/ 0 w 4876"/>
                  <a:gd name="T27" fmla="*/ 1054 h 1054"/>
                  <a:gd name="T28" fmla="*/ 0 w 4876"/>
                  <a:gd name="T29" fmla="*/ 1024 h 1054"/>
                  <a:gd name="T30" fmla="*/ 869 w 4876"/>
                  <a:gd name="T31" fmla="*/ 387 h 1054"/>
                  <a:gd name="T32" fmla="*/ 2355 w 4876"/>
                  <a:gd name="T33" fmla="*/ 1 h 1054"/>
                  <a:gd name="T34" fmla="*/ 2355 w 4876"/>
                  <a:gd name="T35" fmla="*/ 1 h 1054"/>
                  <a:gd name="T36" fmla="*/ 2419 w 4876"/>
                  <a:gd name="T37" fmla="*/ 0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76" h="1054">
                    <a:moveTo>
                      <a:pt x="4088" y="435"/>
                    </a:moveTo>
                    <a:cubicBezTo>
                      <a:pt x="3369" y="38"/>
                      <a:pt x="2629" y="7"/>
                      <a:pt x="2419" y="7"/>
                    </a:cubicBezTo>
                    <a:cubicBezTo>
                      <a:pt x="2397" y="7"/>
                      <a:pt x="2365" y="8"/>
                      <a:pt x="2358" y="8"/>
                    </a:cubicBezTo>
                    <a:cubicBezTo>
                      <a:pt x="2357" y="8"/>
                      <a:pt x="2356" y="8"/>
                      <a:pt x="2355" y="8"/>
                    </a:cubicBezTo>
                    <a:cubicBezTo>
                      <a:pt x="2348" y="8"/>
                      <a:pt x="1629" y="17"/>
                      <a:pt x="872" y="393"/>
                    </a:cubicBezTo>
                    <a:cubicBezTo>
                      <a:pt x="545" y="556"/>
                      <a:pt x="254" y="769"/>
                      <a:pt x="7" y="1026"/>
                    </a:cubicBezTo>
                    <a:cubicBezTo>
                      <a:pt x="7" y="1047"/>
                      <a:pt x="7" y="1047"/>
                      <a:pt x="7" y="1047"/>
                    </a:cubicBezTo>
                    <a:cubicBezTo>
                      <a:pt x="4860" y="1047"/>
                      <a:pt x="4860" y="1047"/>
                      <a:pt x="4860" y="1047"/>
                    </a:cubicBezTo>
                    <a:cubicBezTo>
                      <a:pt x="4644" y="804"/>
                      <a:pt x="4385" y="598"/>
                      <a:pt x="4088" y="435"/>
                    </a:cubicBezTo>
                    <a:close/>
                    <a:moveTo>
                      <a:pt x="2419" y="0"/>
                    </a:moveTo>
                    <a:cubicBezTo>
                      <a:pt x="2625" y="0"/>
                      <a:pt x="3371" y="31"/>
                      <a:pt x="4091" y="428"/>
                    </a:cubicBezTo>
                    <a:cubicBezTo>
                      <a:pt x="4396" y="596"/>
                      <a:pt x="4657" y="805"/>
                      <a:pt x="4876" y="1054"/>
                    </a:cubicBezTo>
                    <a:cubicBezTo>
                      <a:pt x="4712" y="1054"/>
                      <a:pt x="4712" y="1054"/>
                      <a:pt x="4712" y="1054"/>
                    </a:cubicBezTo>
                    <a:cubicBezTo>
                      <a:pt x="0" y="1054"/>
                      <a:pt x="0" y="1054"/>
                      <a:pt x="0" y="1054"/>
                    </a:cubicBezTo>
                    <a:cubicBezTo>
                      <a:pt x="0" y="1024"/>
                      <a:pt x="0" y="1024"/>
                      <a:pt x="0" y="1024"/>
                    </a:cubicBezTo>
                    <a:cubicBezTo>
                      <a:pt x="281" y="730"/>
                      <a:pt x="588" y="526"/>
                      <a:pt x="869" y="387"/>
                    </a:cubicBezTo>
                    <a:cubicBezTo>
                      <a:pt x="1636" y="5"/>
                      <a:pt x="2355" y="1"/>
                      <a:pt x="2355" y="1"/>
                    </a:cubicBezTo>
                    <a:cubicBezTo>
                      <a:pt x="2355" y="1"/>
                      <a:pt x="2355" y="1"/>
                      <a:pt x="2355" y="1"/>
                    </a:cubicBezTo>
                    <a:cubicBezTo>
                      <a:pt x="2355" y="0"/>
                      <a:pt x="2395" y="0"/>
                      <a:pt x="2419" y="0"/>
                    </a:cubicBezTo>
                    <a:close/>
                  </a:path>
                </a:pathLst>
              </a:custGeom>
              <a:solidFill>
                <a:srgbClr val="0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61"/>
              <p:cNvSpPr>
                <a:spLocks noEditPoints="1"/>
              </p:cNvSpPr>
              <p:nvPr/>
            </p:nvSpPr>
            <p:spPr bwMode="auto">
              <a:xfrm>
                <a:off x="19704050" y="-16209963"/>
                <a:ext cx="7912100" cy="1730375"/>
              </a:xfrm>
              <a:custGeom>
                <a:avLst/>
                <a:gdLst>
                  <a:gd name="T0" fmla="*/ 4098 w 4891"/>
                  <a:gd name="T1" fmla="*/ 435 h 1069"/>
                  <a:gd name="T2" fmla="*/ 2426 w 4891"/>
                  <a:gd name="T3" fmla="*/ 7 h 1069"/>
                  <a:gd name="T4" fmla="*/ 2362 w 4891"/>
                  <a:gd name="T5" fmla="*/ 8 h 1069"/>
                  <a:gd name="T6" fmla="*/ 2362 w 4891"/>
                  <a:gd name="T7" fmla="*/ 8 h 1069"/>
                  <a:gd name="T8" fmla="*/ 876 w 4891"/>
                  <a:gd name="T9" fmla="*/ 394 h 1069"/>
                  <a:gd name="T10" fmla="*/ 7 w 4891"/>
                  <a:gd name="T11" fmla="*/ 1031 h 1069"/>
                  <a:gd name="T12" fmla="*/ 7 w 4891"/>
                  <a:gd name="T13" fmla="*/ 1061 h 1069"/>
                  <a:gd name="T14" fmla="*/ 4719 w 4891"/>
                  <a:gd name="T15" fmla="*/ 1061 h 1069"/>
                  <a:gd name="T16" fmla="*/ 4883 w 4891"/>
                  <a:gd name="T17" fmla="*/ 1061 h 1069"/>
                  <a:gd name="T18" fmla="*/ 4098 w 4891"/>
                  <a:gd name="T19" fmla="*/ 435 h 1069"/>
                  <a:gd name="T20" fmla="*/ 2426 w 4891"/>
                  <a:gd name="T21" fmla="*/ 0 h 1069"/>
                  <a:gd name="T22" fmla="*/ 4102 w 4891"/>
                  <a:gd name="T23" fmla="*/ 429 h 1069"/>
                  <a:gd name="T24" fmla="*/ 4889 w 4891"/>
                  <a:gd name="T25" fmla="*/ 1057 h 1069"/>
                  <a:gd name="T26" fmla="*/ 4890 w 4891"/>
                  <a:gd name="T27" fmla="*/ 1064 h 1069"/>
                  <a:gd name="T28" fmla="*/ 4883 w 4891"/>
                  <a:gd name="T29" fmla="*/ 1069 h 1069"/>
                  <a:gd name="T30" fmla="*/ 7 w 4891"/>
                  <a:gd name="T31" fmla="*/ 1069 h 1069"/>
                  <a:gd name="T32" fmla="*/ 0 w 4891"/>
                  <a:gd name="T33" fmla="*/ 1061 h 1069"/>
                  <a:gd name="T34" fmla="*/ 0 w 4891"/>
                  <a:gd name="T35" fmla="*/ 1031 h 1069"/>
                  <a:gd name="T36" fmla="*/ 2 w 4891"/>
                  <a:gd name="T37" fmla="*/ 1026 h 1069"/>
                  <a:gd name="T38" fmla="*/ 873 w 4891"/>
                  <a:gd name="T39" fmla="*/ 387 h 1069"/>
                  <a:gd name="T40" fmla="*/ 2362 w 4891"/>
                  <a:gd name="T41" fmla="*/ 1 h 1069"/>
                  <a:gd name="T42" fmla="*/ 2362 w 4891"/>
                  <a:gd name="T43" fmla="*/ 1 h 1069"/>
                  <a:gd name="T44" fmla="*/ 2426 w 4891"/>
                  <a:gd name="T45"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91" h="1069">
                    <a:moveTo>
                      <a:pt x="4098" y="435"/>
                    </a:moveTo>
                    <a:cubicBezTo>
                      <a:pt x="3378" y="38"/>
                      <a:pt x="2632" y="7"/>
                      <a:pt x="2426" y="7"/>
                    </a:cubicBezTo>
                    <a:cubicBezTo>
                      <a:pt x="2402" y="7"/>
                      <a:pt x="2362" y="7"/>
                      <a:pt x="2362" y="8"/>
                    </a:cubicBezTo>
                    <a:cubicBezTo>
                      <a:pt x="2362" y="8"/>
                      <a:pt x="2362" y="8"/>
                      <a:pt x="2362" y="8"/>
                    </a:cubicBezTo>
                    <a:cubicBezTo>
                      <a:pt x="2362" y="8"/>
                      <a:pt x="1643" y="12"/>
                      <a:pt x="876" y="394"/>
                    </a:cubicBezTo>
                    <a:cubicBezTo>
                      <a:pt x="595" y="533"/>
                      <a:pt x="288" y="737"/>
                      <a:pt x="7" y="1031"/>
                    </a:cubicBezTo>
                    <a:cubicBezTo>
                      <a:pt x="7" y="1061"/>
                      <a:pt x="7" y="1061"/>
                      <a:pt x="7" y="1061"/>
                    </a:cubicBezTo>
                    <a:cubicBezTo>
                      <a:pt x="4719" y="1061"/>
                      <a:pt x="4719" y="1061"/>
                      <a:pt x="4719" y="1061"/>
                    </a:cubicBezTo>
                    <a:cubicBezTo>
                      <a:pt x="4883" y="1061"/>
                      <a:pt x="4883" y="1061"/>
                      <a:pt x="4883" y="1061"/>
                    </a:cubicBezTo>
                    <a:cubicBezTo>
                      <a:pt x="4664" y="812"/>
                      <a:pt x="4403" y="603"/>
                      <a:pt x="4098" y="435"/>
                    </a:cubicBezTo>
                    <a:close/>
                    <a:moveTo>
                      <a:pt x="2426" y="0"/>
                    </a:moveTo>
                    <a:cubicBezTo>
                      <a:pt x="2637" y="0"/>
                      <a:pt x="3381" y="31"/>
                      <a:pt x="4102" y="429"/>
                    </a:cubicBezTo>
                    <a:cubicBezTo>
                      <a:pt x="4405" y="596"/>
                      <a:pt x="4670" y="807"/>
                      <a:pt x="4889" y="1057"/>
                    </a:cubicBezTo>
                    <a:cubicBezTo>
                      <a:pt x="4891" y="1059"/>
                      <a:pt x="4891" y="1062"/>
                      <a:pt x="4890" y="1064"/>
                    </a:cubicBezTo>
                    <a:cubicBezTo>
                      <a:pt x="4889" y="1067"/>
                      <a:pt x="4886" y="1069"/>
                      <a:pt x="4883" y="1069"/>
                    </a:cubicBezTo>
                    <a:cubicBezTo>
                      <a:pt x="7" y="1069"/>
                      <a:pt x="7" y="1069"/>
                      <a:pt x="7" y="1069"/>
                    </a:cubicBezTo>
                    <a:cubicBezTo>
                      <a:pt x="3" y="1069"/>
                      <a:pt x="0" y="1065"/>
                      <a:pt x="0" y="1061"/>
                    </a:cubicBezTo>
                    <a:cubicBezTo>
                      <a:pt x="0" y="1031"/>
                      <a:pt x="0" y="1031"/>
                      <a:pt x="0" y="1031"/>
                    </a:cubicBezTo>
                    <a:cubicBezTo>
                      <a:pt x="0" y="1029"/>
                      <a:pt x="0" y="1027"/>
                      <a:pt x="2" y="1026"/>
                    </a:cubicBezTo>
                    <a:cubicBezTo>
                      <a:pt x="250" y="766"/>
                      <a:pt x="543" y="551"/>
                      <a:pt x="873" y="387"/>
                    </a:cubicBezTo>
                    <a:cubicBezTo>
                      <a:pt x="1633" y="9"/>
                      <a:pt x="2355" y="1"/>
                      <a:pt x="2362" y="1"/>
                    </a:cubicBezTo>
                    <a:cubicBezTo>
                      <a:pt x="2362" y="1"/>
                      <a:pt x="2362" y="1"/>
                      <a:pt x="2362" y="1"/>
                    </a:cubicBezTo>
                    <a:cubicBezTo>
                      <a:pt x="2371" y="0"/>
                      <a:pt x="2388" y="0"/>
                      <a:pt x="2426" y="0"/>
                    </a:cubicBezTo>
                    <a:close/>
                  </a:path>
                </a:pathLst>
              </a:custGeom>
              <a:solidFill>
                <a:srgbClr val="0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62"/>
              <p:cNvSpPr/>
              <p:nvPr/>
            </p:nvSpPr>
            <p:spPr bwMode="auto">
              <a:xfrm>
                <a:off x="19715163" y="-16198850"/>
                <a:ext cx="7912100" cy="2743200"/>
              </a:xfrm>
              <a:custGeom>
                <a:avLst/>
                <a:gdLst>
                  <a:gd name="T0" fmla="*/ 1423 w 4891"/>
                  <a:gd name="T1" fmla="*/ 1259 h 1695"/>
                  <a:gd name="T2" fmla="*/ 1404 w 4891"/>
                  <a:gd name="T3" fmla="*/ 1055 h 1695"/>
                  <a:gd name="T4" fmla="*/ 4891 w 4891"/>
                  <a:gd name="T5" fmla="*/ 1055 h 1695"/>
                  <a:gd name="T6" fmla="*/ 2520 w 4891"/>
                  <a:gd name="T7" fmla="*/ 2 h 1695"/>
                  <a:gd name="T8" fmla="*/ 0 w 4891"/>
                  <a:gd name="T9" fmla="*/ 1054 h 1695"/>
                  <a:gd name="T10" fmla="*/ 1001 w 4891"/>
                  <a:gd name="T11" fmla="*/ 1055 h 1695"/>
                  <a:gd name="T12" fmla="*/ 950 w 4891"/>
                  <a:gd name="T13" fmla="*/ 1259 h 1695"/>
                  <a:gd name="T14" fmla="*/ 834 w 4891"/>
                  <a:gd name="T15" fmla="*/ 1435 h 1695"/>
                  <a:gd name="T16" fmla="*/ 1184 w 4891"/>
                  <a:gd name="T17" fmla="*/ 1695 h 1695"/>
                  <a:gd name="T18" fmla="*/ 1534 w 4891"/>
                  <a:gd name="T19" fmla="*/ 1435 h 1695"/>
                  <a:gd name="T20" fmla="*/ 1423 w 4891"/>
                  <a:gd name="T21" fmla="*/ 1259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1" h="1695">
                    <a:moveTo>
                      <a:pt x="1423" y="1259"/>
                    </a:moveTo>
                    <a:cubicBezTo>
                      <a:pt x="1353" y="1192"/>
                      <a:pt x="1367" y="1118"/>
                      <a:pt x="1404" y="1055"/>
                    </a:cubicBezTo>
                    <a:cubicBezTo>
                      <a:pt x="4891" y="1055"/>
                      <a:pt x="4891" y="1055"/>
                      <a:pt x="4891" y="1055"/>
                    </a:cubicBezTo>
                    <a:cubicBezTo>
                      <a:pt x="4891" y="1055"/>
                      <a:pt x="4156" y="0"/>
                      <a:pt x="2520" y="2"/>
                    </a:cubicBezTo>
                    <a:cubicBezTo>
                      <a:pt x="751" y="2"/>
                      <a:pt x="0" y="1054"/>
                      <a:pt x="0" y="1054"/>
                    </a:cubicBezTo>
                    <a:cubicBezTo>
                      <a:pt x="1001" y="1055"/>
                      <a:pt x="1001" y="1055"/>
                      <a:pt x="1001" y="1055"/>
                    </a:cubicBezTo>
                    <a:cubicBezTo>
                      <a:pt x="1024" y="1132"/>
                      <a:pt x="1012" y="1219"/>
                      <a:pt x="950" y="1259"/>
                    </a:cubicBezTo>
                    <a:cubicBezTo>
                      <a:pt x="911" y="1301"/>
                      <a:pt x="834" y="1331"/>
                      <a:pt x="834" y="1435"/>
                    </a:cubicBezTo>
                    <a:cubicBezTo>
                      <a:pt x="834" y="1579"/>
                      <a:pt x="990" y="1695"/>
                      <a:pt x="1184" y="1695"/>
                    </a:cubicBezTo>
                    <a:cubicBezTo>
                      <a:pt x="1377" y="1695"/>
                      <a:pt x="1534" y="1580"/>
                      <a:pt x="1534" y="1435"/>
                    </a:cubicBezTo>
                    <a:cubicBezTo>
                      <a:pt x="1534" y="1369"/>
                      <a:pt x="1477" y="1305"/>
                      <a:pt x="1423" y="1259"/>
                    </a:cubicBezTo>
                    <a:close/>
                  </a:path>
                </a:pathLst>
              </a:custGeom>
              <a:solidFill>
                <a:srgbClr val="1252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63"/>
              <p:cNvSpPr>
                <a:spLocks noEditPoints="1"/>
              </p:cNvSpPr>
              <p:nvPr/>
            </p:nvSpPr>
            <p:spPr bwMode="auto">
              <a:xfrm>
                <a:off x="22666325" y="-15978188"/>
                <a:ext cx="720725" cy="1182688"/>
              </a:xfrm>
              <a:custGeom>
                <a:avLst/>
                <a:gdLst>
                  <a:gd name="T0" fmla="*/ 446 w 446"/>
                  <a:gd name="T1" fmla="*/ 497 h 731"/>
                  <a:gd name="T2" fmla="*/ 379 w 446"/>
                  <a:gd name="T3" fmla="*/ 622 h 731"/>
                  <a:gd name="T4" fmla="*/ 247 w 446"/>
                  <a:gd name="T5" fmla="*/ 663 h 731"/>
                  <a:gd name="T6" fmla="*/ 247 w 446"/>
                  <a:gd name="T7" fmla="*/ 731 h 731"/>
                  <a:gd name="T8" fmla="*/ 199 w 446"/>
                  <a:gd name="T9" fmla="*/ 731 h 731"/>
                  <a:gd name="T10" fmla="*/ 199 w 446"/>
                  <a:gd name="T11" fmla="*/ 663 h 731"/>
                  <a:gd name="T12" fmla="*/ 0 w 446"/>
                  <a:gd name="T13" fmla="*/ 465 h 731"/>
                  <a:gd name="T14" fmla="*/ 113 w 446"/>
                  <a:gd name="T15" fmla="*/ 465 h 731"/>
                  <a:gd name="T16" fmla="*/ 136 w 446"/>
                  <a:gd name="T17" fmla="*/ 535 h 731"/>
                  <a:gd name="T18" fmla="*/ 199 w 446"/>
                  <a:gd name="T19" fmla="*/ 570 h 731"/>
                  <a:gd name="T20" fmla="*/ 199 w 446"/>
                  <a:gd name="T21" fmla="*/ 403 h 731"/>
                  <a:gd name="T22" fmla="*/ 174 w 446"/>
                  <a:gd name="T23" fmla="*/ 396 h 731"/>
                  <a:gd name="T24" fmla="*/ 61 w 446"/>
                  <a:gd name="T25" fmla="*/ 346 h 731"/>
                  <a:gd name="T26" fmla="*/ 15 w 446"/>
                  <a:gd name="T27" fmla="*/ 238 h 731"/>
                  <a:gd name="T28" fmla="*/ 68 w 446"/>
                  <a:gd name="T29" fmla="*/ 114 h 731"/>
                  <a:gd name="T30" fmla="*/ 199 w 446"/>
                  <a:gd name="T31" fmla="*/ 68 h 731"/>
                  <a:gd name="T32" fmla="*/ 199 w 446"/>
                  <a:gd name="T33" fmla="*/ 0 h 731"/>
                  <a:gd name="T34" fmla="*/ 247 w 446"/>
                  <a:gd name="T35" fmla="*/ 0 h 731"/>
                  <a:gd name="T36" fmla="*/ 247 w 446"/>
                  <a:gd name="T37" fmla="*/ 68 h 731"/>
                  <a:gd name="T38" fmla="*/ 373 w 446"/>
                  <a:gd name="T39" fmla="*/ 116 h 731"/>
                  <a:gd name="T40" fmla="*/ 425 w 446"/>
                  <a:gd name="T41" fmla="*/ 237 h 731"/>
                  <a:gd name="T42" fmla="*/ 311 w 446"/>
                  <a:gd name="T43" fmla="*/ 237 h 731"/>
                  <a:gd name="T44" fmla="*/ 293 w 446"/>
                  <a:gd name="T45" fmla="*/ 184 h 731"/>
                  <a:gd name="T46" fmla="*/ 247 w 446"/>
                  <a:gd name="T47" fmla="*/ 161 h 731"/>
                  <a:gd name="T48" fmla="*/ 247 w 446"/>
                  <a:gd name="T49" fmla="*/ 302 h 731"/>
                  <a:gd name="T50" fmla="*/ 286 w 446"/>
                  <a:gd name="T51" fmla="*/ 312 h 731"/>
                  <a:gd name="T52" fmla="*/ 424 w 446"/>
                  <a:gd name="T53" fmla="*/ 400 h 731"/>
                  <a:gd name="T54" fmla="*/ 446 w 446"/>
                  <a:gd name="T55" fmla="*/ 497 h 731"/>
                  <a:gd name="T56" fmla="*/ 199 w 446"/>
                  <a:gd name="T57" fmla="*/ 290 h 731"/>
                  <a:gd name="T58" fmla="*/ 199 w 446"/>
                  <a:gd name="T59" fmla="*/ 161 h 731"/>
                  <a:gd name="T60" fmla="*/ 147 w 446"/>
                  <a:gd name="T61" fmla="*/ 178 h 731"/>
                  <a:gd name="T62" fmla="*/ 127 w 446"/>
                  <a:gd name="T63" fmla="*/ 227 h 731"/>
                  <a:gd name="T64" fmla="*/ 143 w 446"/>
                  <a:gd name="T65" fmla="*/ 267 h 731"/>
                  <a:gd name="T66" fmla="*/ 199 w 446"/>
                  <a:gd name="T67" fmla="*/ 290 h 731"/>
                  <a:gd name="T68" fmla="*/ 332 w 446"/>
                  <a:gd name="T69" fmla="*/ 492 h 731"/>
                  <a:gd name="T70" fmla="*/ 304 w 446"/>
                  <a:gd name="T71" fmla="*/ 441 h 731"/>
                  <a:gd name="T72" fmla="*/ 247 w 446"/>
                  <a:gd name="T73" fmla="*/ 417 h 731"/>
                  <a:gd name="T74" fmla="*/ 247 w 446"/>
                  <a:gd name="T75" fmla="*/ 570 h 731"/>
                  <a:gd name="T76" fmla="*/ 303 w 446"/>
                  <a:gd name="T77" fmla="*/ 550 h 731"/>
                  <a:gd name="T78" fmla="*/ 332 w 446"/>
                  <a:gd name="T79" fmla="*/ 49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6" h="731">
                    <a:moveTo>
                      <a:pt x="446" y="497"/>
                    </a:moveTo>
                    <a:cubicBezTo>
                      <a:pt x="446" y="545"/>
                      <a:pt x="424" y="587"/>
                      <a:pt x="379" y="622"/>
                    </a:cubicBezTo>
                    <a:cubicBezTo>
                      <a:pt x="344" y="650"/>
                      <a:pt x="300" y="663"/>
                      <a:pt x="247" y="663"/>
                    </a:cubicBezTo>
                    <a:cubicBezTo>
                      <a:pt x="247" y="731"/>
                      <a:pt x="247" y="731"/>
                      <a:pt x="247" y="731"/>
                    </a:cubicBezTo>
                    <a:cubicBezTo>
                      <a:pt x="199" y="731"/>
                      <a:pt x="199" y="731"/>
                      <a:pt x="199" y="731"/>
                    </a:cubicBezTo>
                    <a:cubicBezTo>
                      <a:pt x="199" y="663"/>
                      <a:pt x="199" y="663"/>
                      <a:pt x="199" y="663"/>
                    </a:cubicBezTo>
                    <a:cubicBezTo>
                      <a:pt x="81" y="663"/>
                      <a:pt x="15" y="597"/>
                      <a:pt x="0" y="465"/>
                    </a:cubicBezTo>
                    <a:cubicBezTo>
                      <a:pt x="113" y="465"/>
                      <a:pt x="113" y="465"/>
                      <a:pt x="113" y="465"/>
                    </a:cubicBezTo>
                    <a:cubicBezTo>
                      <a:pt x="113" y="495"/>
                      <a:pt x="121" y="518"/>
                      <a:pt x="136" y="535"/>
                    </a:cubicBezTo>
                    <a:cubicBezTo>
                      <a:pt x="151" y="552"/>
                      <a:pt x="172" y="564"/>
                      <a:pt x="199" y="570"/>
                    </a:cubicBezTo>
                    <a:cubicBezTo>
                      <a:pt x="199" y="403"/>
                      <a:pt x="199" y="403"/>
                      <a:pt x="199" y="403"/>
                    </a:cubicBezTo>
                    <a:cubicBezTo>
                      <a:pt x="174" y="396"/>
                      <a:pt x="174" y="396"/>
                      <a:pt x="174" y="396"/>
                    </a:cubicBezTo>
                    <a:cubicBezTo>
                      <a:pt x="121" y="382"/>
                      <a:pt x="84" y="365"/>
                      <a:pt x="61" y="346"/>
                    </a:cubicBezTo>
                    <a:cubicBezTo>
                      <a:pt x="30" y="321"/>
                      <a:pt x="15" y="285"/>
                      <a:pt x="15" y="238"/>
                    </a:cubicBezTo>
                    <a:cubicBezTo>
                      <a:pt x="15" y="186"/>
                      <a:pt x="33" y="144"/>
                      <a:pt x="68" y="114"/>
                    </a:cubicBezTo>
                    <a:cubicBezTo>
                      <a:pt x="104" y="83"/>
                      <a:pt x="147" y="68"/>
                      <a:pt x="199" y="68"/>
                    </a:cubicBezTo>
                    <a:cubicBezTo>
                      <a:pt x="199" y="0"/>
                      <a:pt x="199" y="0"/>
                      <a:pt x="199" y="0"/>
                    </a:cubicBezTo>
                    <a:cubicBezTo>
                      <a:pt x="247" y="0"/>
                      <a:pt x="247" y="0"/>
                      <a:pt x="247" y="0"/>
                    </a:cubicBezTo>
                    <a:cubicBezTo>
                      <a:pt x="247" y="68"/>
                      <a:pt x="247" y="68"/>
                      <a:pt x="247" y="68"/>
                    </a:cubicBezTo>
                    <a:cubicBezTo>
                      <a:pt x="300" y="73"/>
                      <a:pt x="342" y="89"/>
                      <a:pt x="373" y="116"/>
                    </a:cubicBezTo>
                    <a:cubicBezTo>
                      <a:pt x="408" y="146"/>
                      <a:pt x="425" y="186"/>
                      <a:pt x="425" y="237"/>
                    </a:cubicBezTo>
                    <a:cubicBezTo>
                      <a:pt x="311" y="237"/>
                      <a:pt x="311" y="237"/>
                      <a:pt x="311" y="237"/>
                    </a:cubicBezTo>
                    <a:cubicBezTo>
                      <a:pt x="311" y="216"/>
                      <a:pt x="305" y="198"/>
                      <a:pt x="293" y="184"/>
                    </a:cubicBezTo>
                    <a:cubicBezTo>
                      <a:pt x="280" y="169"/>
                      <a:pt x="265" y="161"/>
                      <a:pt x="247" y="161"/>
                    </a:cubicBezTo>
                    <a:cubicBezTo>
                      <a:pt x="247" y="302"/>
                      <a:pt x="247" y="302"/>
                      <a:pt x="247" y="302"/>
                    </a:cubicBezTo>
                    <a:cubicBezTo>
                      <a:pt x="286" y="312"/>
                      <a:pt x="286" y="312"/>
                      <a:pt x="286" y="312"/>
                    </a:cubicBezTo>
                    <a:cubicBezTo>
                      <a:pt x="353" y="329"/>
                      <a:pt x="399" y="358"/>
                      <a:pt x="424" y="400"/>
                    </a:cubicBezTo>
                    <a:cubicBezTo>
                      <a:pt x="439" y="424"/>
                      <a:pt x="446" y="456"/>
                      <a:pt x="446" y="497"/>
                    </a:cubicBezTo>
                    <a:close/>
                    <a:moveTo>
                      <a:pt x="199" y="290"/>
                    </a:moveTo>
                    <a:cubicBezTo>
                      <a:pt x="199" y="161"/>
                      <a:pt x="199" y="161"/>
                      <a:pt x="199" y="161"/>
                    </a:cubicBezTo>
                    <a:cubicBezTo>
                      <a:pt x="179" y="161"/>
                      <a:pt x="161" y="167"/>
                      <a:pt x="147" y="178"/>
                    </a:cubicBezTo>
                    <a:cubicBezTo>
                      <a:pt x="134" y="189"/>
                      <a:pt x="127" y="205"/>
                      <a:pt x="127" y="227"/>
                    </a:cubicBezTo>
                    <a:cubicBezTo>
                      <a:pt x="127" y="244"/>
                      <a:pt x="132" y="258"/>
                      <a:pt x="143" y="267"/>
                    </a:cubicBezTo>
                    <a:cubicBezTo>
                      <a:pt x="151" y="275"/>
                      <a:pt x="170" y="282"/>
                      <a:pt x="199" y="290"/>
                    </a:cubicBezTo>
                    <a:close/>
                    <a:moveTo>
                      <a:pt x="332" y="492"/>
                    </a:moveTo>
                    <a:cubicBezTo>
                      <a:pt x="332" y="470"/>
                      <a:pt x="323" y="453"/>
                      <a:pt x="304" y="441"/>
                    </a:cubicBezTo>
                    <a:cubicBezTo>
                      <a:pt x="294" y="434"/>
                      <a:pt x="275" y="426"/>
                      <a:pt x="247" y="417"/>
                    </a:cubicBezTo>
                    <a:cubicBezTo>
                      <a:pt x="247" y="570"/>
                      <a:pt x="247" y="570"/>
                      <a:pt x="247" y="570"/>
                    </a:cubicBezTo>
                    <a:cubicBezTo>
                      <a:pt x="269" y="568"/>
                      <a:pt x="287" y="561"/>
                      <a:pt x="303" y="550"/>
                    </a:cubicBezTo>
                    <a:cubicBezTo>
                      <a:pt x="322" y="535"/>
                      <a:pt x="332" y="516"/>
                      <a:pt x="332" y="49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64"/>
              <p:cNvSpPr>
                <a:spLocks noEditPoints="1"/>
              </p:cNvSpPr>
              <p:nvPr/>
            </p:nvSpPr>
            <p:spPr bwMode="auto">
              <a:xfrm>
                <a:off x="21664613" y="-5453063"/>
                <a:ext cx="1870075" cy="1909763"/>
              </a:xfrm>
              <a:custGeom>
                <a:avLst/>
                <a:gdLst>
                  <a:gd name="T0" fmla="*/ 580 w 1156"/>
                  <a:gd name="T1" fmla="*/ 1064 h 1180"/>
                  <a:gd name="T2" fmla="*/ 738 w 1156"/>
                  <a:gd name="T3" fmla="*/ 1033 h 1180"/>
                  <a:gd name="T4" fmla="*/ 762 w 1156"/>
                  <a:gd name="T5" fmla="*/ 1115 h 1180"/>
                  <a:gd name="T6" fmla="*/ 975 w 1156"/>
                  <a:gd name="T7" fmla="*/ 976 h 1180"/>
                  <a:gd name="T8" fmla="*/ 912 w 1156"/>
                  <a:gd name="T9" fmla="*/ 915 h 1180"/>
                  <a:gd name="T10" fmla="*/ 1011 w 1156"/>
                  <a:gd name="T11" fmla="*/ 771 h 1180"/>
                  <a:gd name="T12" fmla="*/ 1096 w 1156"/>
                  <a:gd name="T13" fmla="*/ 807 h 1180"/>
                  <a:gd name="T14" fmla="*/ 1156 w 1156"/>
                  <a:gd name="T15" fmla="*/ 558 h 1180"/>
                  <a:gd name="T16" fmla="*/ 1156 w 1156"/>
                  <a:gd name="T17" fmla="*/ 547 h 1180"/>
                  <a:gd name="T18" fmla="*/ 1057 w 1156"/>
                  <a:gd name="T19" fmla="*/ 547 h 1180"/>
                  <a:gd name="T20" fmla="*/ 1026 w 1156"/>
                  <a:gd name="T21" fmla="*/ 381 h 1180"/>
                  <a:gd name="T22" fmla="*/ 1107 w 1156"/>
                  <a:gd name="T23" fmla="*/ 353 h 1180"/>
                  <a:gd name="T24" fmla="*/ 969 w 1156"/>
                  <a:gd name="T25" fmla="*/ 138 h 1180"/>
                  <a:gd name="T26" fmla="*/ 908 w 1156"/>
                  <a:gd name="T27" fmla="*/ 200 h 1180"/>
                  <a:gd name="T28" fmla="*/ 764 w 1156"/>
                  <a:gd name="T29" fmla="*/ 100 h 1180"/>
                  <a:gd name="T30" fmla="*/ 801 w 1156"/>
                  <a:gd name="T31" fmla="*/ 38 h 1180"/>
                  <a:gd name="T32" fmla="*/ 551 w 1156"/>
                  <a:gd name="T33" fmla="*/ 0 h 1180"/>
                  <a:gd name="T34" fmla="*/ 580 w 1156"/>
                  <a:gd name="T35" fmla="*/ 0 h 1180"/>
                  <a:gd name="T36" fmla="*/ 580 w 1156"/>
                  <a:gd name="T37" fmla="*/ 53 h 1180"/>
                  <a:gd name="T38" fmla="*/ 394 w 1156"/>
                  <a:gd name="T39" fmla="*/ 84 h 1180"/>
                  <a:gd name="T40" fmla="*/ 356 w 1156"/>
                  <a:gd name="T41" fmla="*/ 2 h 1180"/>
                  <a:gd name="T42" fmla="*/ 136 w 1156"/>
                  <a:gd name="T43" fmla="*/ 141 h 1180"/>
                  <a:gd name="T44" fmla="*/ 195 w 1156"/>
                  <a:gd name="T45" fmla="*/ 202 h 1180"/>
                  <a:gd name="T46" fmla="*/ 94 w 1156"/>
                  <a:gd name="T47" fmla="*/ 346 h 1180"/>
                  <a:gd name="T48" fmla="*/ 37 w 1156"/>
                  <a:gd name="T49" fmla="*/ 309 h 1180"/>
                  <a:gd name="T50" fmla="*/ 4 w 1156"/>
                  <a:gd name="T51" fmla="*/ 559 h 1180"/>
                  <a:gd name="T52" fmla="*/ 4 w 1156"/>
                  <a:gd name="T53" fmla="*/ 559 h 1180"/>
                  <a:gd name="T54" fmla="*/ 68 w 1156"/>
                  <a:gd name="T55" fmla="*/ 559 h 1180"/>
                  <a:gd name="T56" fmla="*/ 87 w 1156"/>
                  <a:gd name="T57" fmla="*/ 732 h 1180"/>
                  <a:gd name="T58" fmla="*/ 0 w 1156"/>
                  <a:gd name="T59" fmla="*/ 762 h 1180"/>
                  <a:gd name="T60" fmla="*/ 136 w 1156"/>
                  <a:gd name="T61" fmla="*/ 978 h 1180"/>
                  <a:gd name="T62" fmla="*/ 195 w 1156"/>
                  <a:gd name="T63" fmla="*/ 917 h 1180"/>
                  <a:gd name="T64" fmla="*/ 338 w 1156"/>
                  <a:gd name="T65" fmla="*/ 1017 h 1180"/>
                  <a:gd name="T66" fmla="*/ 295 w 1156"/>
                  <a:gd name="T67" fmla="*/ 1110 h 1180"/>
                  <a:gd name="T68" fmla="*/ 542 w 1156"/>
                  <a:gd name="T69" fmla="*/ 1180 h 1180"/>
                  <a:gd name="T70" fmla="*/ 580 w 1156"/>
                  <a:gd name="T71" fmla="*/ 1180 h 1180"/>
                  <a:gd name="T72" fmla="*/ 580 w 1156"/>
                  <a:gd name="T73" fmla="*/ 1064 h 1180"/>
                  <a:gd name="T74" fmla="*/ 175 w 1156"/>
                  <a:gd name="T75" fmla="*/ 559 h 1180"/>
                  <a:gd name="T76" fmla="*/ 551 w 1156"/>
                  <a:gd name="T77" fmla="*/ 183 h 1180"/>
                  <a:gd name="T78" fmla="*/ 927 w 1156"/>
                  <a:gd name="T79" fmla="*/ 559 h 1180"/>
                  <a:gd name="T80" fmla="*/ 551 w 1156"/>
                  <a:gd name="T81" fmla="*/ 935 h 1180"/>
                  <a:gd name="T82" fmla="*/ 175 w 1156"/>
                  <a:gd name="T83" fmla="*/ 559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6" h="1180">
                    <a:moveTo>
                      <a:pt x="580" y="1064"/>
                    </a:moveTo>
                    <a:cubicBezTo>
                      <a:pt x="667" y="1064"/>
                      <a:pt x="685" y="1053"/>
                      <a:pt x="738" y="1033"/>
                    </a:cubicBezTo>
                    <a:cubicBezTo>
                      <a:pt x="762" y="1115"/>
                      <a:pt x="762" y="1115"/>
                      <a:pt x="762" y="1115"/>
                    </a:cubicBezTo>
                    <a:cubicBezTo>
                      <a:pt x="842" y="1085"/>
                      <a:pt x="914" y="1037"/>
                      <a:pt x="975" y="976"/>
                    </a:cubicBezTo>
                    <a:cubicBezTo>
                      <a:pt x="912" y="915"/>
                      <a:pt x="912" y="915"/>
                      <a:pt x="912" y="915"/>
                    </a:cubicBezTo>
                    <a:cubicBezTo>
                      <a:pt x="953" y="874"/>
                      <a:pt x="986" y="825"/>
                      <a:pt x="1011" y="771"/>
                    </a:cubicBezTo>
                    <a:cubicBezTo>
                      <a:pt x="1096" y="807"/>
                      <a:pt x="1096" y="807"/>
                      <a:pt x="1096" y="807"/>
                    </a:cubicBezTo>
                    <a:cubicBezTo>
                      <a:pt x="1132" y="729"/>
                      <a:pt x="1156" y="645"/>
                      <a:pt x="1156" y="558"/>
                    </a:cubicBezTo>
                    <a:cubicBezTo>
                      <a:pt x="1156" y="547"/>
                      <a:pt x="1156" y="547"/>
                      <a:pt x="1156" y="547"/>
                    </a:cubicBezTo>
                    <a:cubicBezTo>
                      <a:pt x="1057" y="547"/>
                      <a:pt x="1057" y="547"/>
                      <a:pt x="1057" y="547"/>
                    </a:cubicBezTo>
                    <a:cubicBezTo>
                      <a:pt x="1056" y="489"/>
                      <a:pt x="1046" y="434"/>
                      <a:pt x="1026" y="381"/>
                    </a:cubicBezTo>
                    <a:cubicBezTo>
                      <a:pt x="1107" y="353"/>
                      <a:pt x="1107" y="353"/>
                      <a:pt x="1107" y="353"/>
                    </a:cubicBezTo>
                    <a:cubicBezTo>
                      <a:pt x="1078" y="272"/>
                      <a:pt x="1030" y="199"/>
                      <a:pt x="969" y="138"/>
                    </a:cubicBezTo>
                    <a:cubicBezTo>
                      <a:pt x="908" y="200"/>
                      <a:pt x="908" y="200"/>
                      <a:pt x="908" y="200"/>
                    </a:cubicBezTo>
                    <a:cubicBezTo>
                      <a:pt x="867" y="158"/>
                      <a:pt x="818" y="125"/>
                      <a:pt x="764" y="100"/>
                    </a:cubicBezTo>
                    <a:cubicBezTo>
                      <a:pt x="801" y="38"/>
                      <a:pt x="801" y="38"/>
                      <a:pt x="801" y="38"/>
                    </a:cubicBezTo>
                    <a:cubicBezTo>
                      <a:pt x="722" y="2"/>
                      <a:pt x="638" y="0"/>
                      <a:pt x="551" y="0"/>
                    </a:cubicBezTo>
                    <a:cubicBezTo>
                      <a:pt x="580" y="0"/>
                      <a:pt x="580" y="0"/>
                      <a:pt x="580" y="0"/>
                    </a:cubicBezTo>
                    <a:cubicBezTo>
                      <a:pt x="580" y="53"/>
                      <a:pt x="580" y="53"/>
                      <a:pt x="580" y="53"/>
                    </a:cubicBezTo>
                    <a:cubicBezTo>
                      <a:pt x="494" y="54"/>
                      <a:pt x="447" y="64"/>
                      <a:pt x="394" y="84"/>
                    </a:cubicBezTo>
                    <a:cubicBezTo>
                      <a:pt x="356" y="2"/>
                      <a:pt x="356" y="2"/>
                      <a:pt x="356" y="2"/>
                    </a:cubicBezTo>
                    <a:cubicBezTo>
                      <a:pt x="276" y="32"/>
                      <a:pt x="197" y="80"/>
                      <a:pt x="136" y="141"/>
                    </a:cubicBezTo>
                    <a:cubicBezTo>
                      <a:pt x="195" y="202"/>
                      <a:pt x="195" y="202"/>
                      <a:pt x="195" y="202"/>
                    </a:cubicBezTo>
                    <a:cubicBezTo>
                      <a:pt x="154" y="243"/>
                      <a:pt x="119" y="292"/>
                      <a:pt x="94" y="346"/>
                    </a:cubicBezTo>
                    <a:cubicBezTo>
                      <a:pt x="37" y="309"/>
                      <a:pt x="37" y="309"/>
                      <a:pt x="37" y="309"/>
                    </a:cubicBezTo>
                    <a:cubicBezTo>
                      <a:pt x="1" y="388"/>
                      <a:pt x="4" y="472"/>
                      <a:pt x="4" y="559"/>
                    </a:cubicBezTo>
                    <a:cubicBezTo>
                      <a:pt x="4" y="559"/>
                      <a:pt x="4" y="559"/>
                      <a:pt x="4" y="559"/>
                    </a:cubicBezTo>
                    <a:cubicBezTo>
                      <a:pt x="68" y="559"/>
                      <a:pt x="68" y="559"/>
                      <a:pt x="68" y="559"/>
                    </a:cubicBezTo>
                    <a:cubicBezTo>
                      <a:pt x="68" y="620"/>
                      <a:pt x="68" y="678"/>
                      <a:pt x="87" y="732"/>
                    </a:cubicBezTo>
                    <a:cubicBezTo>
                      <a:pt x="0" y="762"/>
                      <a:pt x="0" y="762"/>
                      <a:pt x="0" y="762"/>
                    </a:cubicBezTo>
                    <a:cubicBezTo>
                      <a:pt x="30" y="842"/>
                      <a:pt x="75" y="917"/>
                      <a:pt x="136" y="978"/>
                    </a:cubicBezTo>
                    <a:cubicBezTo>
                      <a:pt x="195" y="917"/>
                      <a:pt x="195" y="917"/>
                      <a:pt x="195" y="917"/>
                    </a:cubicBezTo>
                    <a:cubicBezTo>
                      <a:pt x="237" y="958"/>
                      <a:pt x="285" y="992"/>
                      <a:pt x="338" y="1017"/>
                    </a:cubicBezTo>
                    <a:cubicBezTo>
                      <a:pt x="295" y="1110"/>
                      <a:pt x="295" y="1110"/>
                      <a:pt x="295" y="1110"/>
                    </a:cubicBezTo>
                    <a:cubicBezTo>
                      <a:pt x="374" y="1147"/>
                      <a:pt x="470" y="1180"/>
                      <a:pt x="542" y="1180"/>
                    </a:cubicBezTo>
                    <a:cubicBezTo>
                      <a:pt x="580" y="1180"/>
                      <a:pt x="580" y="1180"/>
                      <a:pt x="580" y="1180"/>
                    </a:cubicBezTo>
                    <a:lnTo>
                      <a:pt x="580" y="1064"/>
                    </a:lnTo>
                    <a:close/>
                    <a:moveTo>
                      <a:pt x="175" y="559"/>
                    </a:moveTo>
                    <a:cubicBezTo>
                      <a:pt x="175" y="351"/>
                      <a:pt x="344" y="183"/>
                      <a:pt x="551" y="183"/>
                    </a:cubicBezTo>
                    <a:cubicBezTo>
                      <a:pt x="759" y="183"/>
                      <a:pt x="927" y="351"/>
                      <a:pt x="927" y="559"/>
                    </a:cubicBezTo>
                    <a:cubicBezTo>
                      <a:pt x="927" y="766"/>
                      <a:pt x="759" y="935"/>
                      <a:pt x="551" y="935"/>
                    </a:cubicBezTo>
                    <a:cubicBezTo>
                      <a:pt x="344" y="935"/>
                      <a:pt x="175" y="766"/>
                      <a:pt x="175" y="559"/>
                    </a:cubicBezTo>
                    <a:close/>
                  </a:path>
                </a:pathLst>
              </a:cu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Oval 165"/>
              <p:cNvSpPr>
                <a:spLocks noChangeArrowheads="1"/>
              </p:cNvSpPr>
              <p:nvPr/>
            </p:nvSpPr>
            <p:spPr bwMode="auto">
              <a:xfrm>
                <a:off x="22159913" y="-4946650"/>
                <a:ext cx="793750" cy="793750"/>
              </a:xfrm>
              <a:prstGeom prst="ellipse">
                <a:avLst/>
              </a:pr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66"/>
              <p:cNvSpPr>
                <a:spLocks noEditPoints="1"/>
              </p:cNvSpPr>
              <p:nvPr/>
            </p:nvSpPr>
            <p:spPr bwMode="auto">
              <a:xfrm>
                <a:off x="23487062" y="-6105525"/>
                <a:ext cx="1025525" cy="1071563"/>
              </a:xfrm>
              <a:custGeom>
                <a:avLst/>
                <a:gdLst>
                  <a:gd name="T0" fmla="*/ 288 w 634"/>
                  <a:gd name="T1" fmla="*/ 585 h 662"/>
                  <a:gd name="T2" fmla="*/ 391 w 634"/>
                  <a:gd name="T3" fmla="*/ 568 h 662"/>
                  <a:gd name="T4" fmla="*/ 412 w 634"/>
                  <a:gd name="T5" fmla="*/ 612 h 662"/>
                  <a:gd name="T6" fmla="*/ 531 w 634"/>
                  <a:gd name="T7" fmla="*/ 536 h 662"/>
                  <a:gd name="T8" fmla="*/ 499 w 634"/>
                  <a:gd name="T9" fmla="*/ 503 h 662"/>
                  <a:gd name="T10" fmla="*/ 555 w 634"/>
                  <a:gd name="T11" fmla="*/ 425 h 662"/>
                  <a:gd name="T12" fmla="*/ 601 w 634"/>
                  <a:gd name="T13" fmla="*/ 445 h 662"/>
                  <a:gd name="T14" fmla="*/ 634 w 634"/>
                  <a:gd name="T15" fmla="*/ 309 h 662"/>
                  <a:gd name="T16" fmla="*/ 634 w 634"/>
                  <a:gd name="T17" fmla="*/ 317 h 662"/>
                  <a:gd name="T18" fmla="*/ 580 w 634"/>
                  <a:gd name="T19" fmla="*/ 317 h 662"/>
                  <a:gd name="T20" fmla="*/ 564 w 634"/>
                  <a:gd name="T21" fmla="*/ 219 h 662"/>
                  <a:gd name="T22" fmla="*/ 608 w 634"/>
                  <a:gd name="T23" fmla="*/ 200 h 662"/>
                  <a:gd name="T24" fmla="*/ 533 w 634"/>
                  <a:gd name="T25" fmla="*/ 82 h 662"/>
                  <a:gd name="T26" fmla="*/ 499 w 634"/>
                  <a:gd name="T27" fmla="*/ 114 h 662"/>
                  <a:gd name="T28" fmla="*/ 421 w 634"/>
                  <a:gd name="T29" fmla="*/ 59 h 662"/>
                  <a:gd name="T30" fmla="*/ 441 w 634"/>
                  <a:gd name="T31" fmla="*/ 23 h 662"/>
                  <a:gd name="T32" fmla="*/ 305 w 634"/>
                  <a:gd name="T33" fmla="*/ 0 h 662"/>
                  <a:gd name="T34" fmla="*/ 288 w 634"/>
                  <a:gd name="T35" fmla="*/ 0 h 662"/>
                  <a:gd name="T36" fmla="*/ 288 w 634"/>
                  <a:gd name="T37" fmla="*/ 34 h 662"/>
                  <a:gd name="T38" fmla="*/ 203 w 634"/>
                  <a:gd name="T39" fmla="*/ 50 h 662"/>
                  <a:gd name="T40" fmla="*/ 190 w 634"/>
                  <a:gd name="T41" fmla="*/ 6 h 662"/>
                  <a:gd name="T42" fmla="*/ 75 w 634"/>
                  <a:gd name="T43" fmla="*/ 81 h 662"/>
                  <a:gd name="T44" fmla="*/ 109 w 634"/>
                  <a:gd name="T45" fmla="*/ 115 h 662"/>
                  <a:gd name="T46" fmla="*/ 55 w 634"/>
                  <a:gd name="T47" fmla="*/ 193 h 662"/>
                  <a:gd name="T48" fmla="*/ 21 w 634"/>
                  <a:gd name="T49" fmla="*/ 173 h 662"/>
                  <a:gd name="T50" fmla="*/ 0 w 634"/>
                  <a:gd name="T51" fmla="*/ 309 h 662"/>
                  <a:gd name="T52" fmla="*/ 0 w 634"/>
                  <a:gd name="T53" fmla="*/ 309 h 662"/>
                  <a:gd name="T54" fmla="*/ 38 w 634"/>
                  <a:gd name="T55" fmla="*/ 309 h 662"/>
                  <a:gd name="T56" fmla="*/ 51 w 634"/>
                  <a:gd name="T57" fmla="*/ 404 h 662"/>
                  <a:gd name="T58" fmla="*/ 4 w 634"/>
                  <a:gd name="T59" fmla="*/ 420 h 662"/>
                  <a:gd name="T60" fmla="*/ 78 w 634"/>
                  <a:gd name="T61" fmla="*/ 537 h 662"/>
                  <a:gd name="T62" fmla="*/ 111 w 634"/>
                  <a:gd name="T63" fmla="*/ 504 h 662"/>
                  <a:gd name="T64" fmla="*/ 189 w 634"/>
                  <a:gd name="T65" fmla="*/ 559 h 662"/>
                  <a:gd name="T66" fmla="*/ 165 w 634"/>
                  <a:gd name="T67" fmla="*/ 617 h 662"/>
                  <a:gd name="T68" fmla="*/ 300 w 634"/>
                  <a:gd name="T69" fmla="*/ 662 h 662"/>
                  <a:gd name="T70" fmla="*/ 288 w 634"/>
                  <a:gd name="T71" fmla="*/ 662 h 662"/>
                  <a:gd name="T72" fmla="*/ 288 w 634"/>
                  <a:gd name="T73" fmla="*/ 585 h 662"/>
                  <a:gd name="T74" fmla="*/ 100 w 634"/>
                  <a:gd name="T75" fmla="*/ 309 h 662"/>
                  <a:gd name="T76" fmla="*/ 305 w 634"/>
                  <a:gd name="T77" fmla="*/ 104 h 662"/>
                  <a:gd name="T78" fmla="*/ 510 w 634"/>
                  <a:gd name="T79" fmla="*/ 309 h 662"/>
                  <a:gd name="T80" fmla="*/ 305 w 634"/>
                  <a:gd name="T81" fmla="*/ 514 h 662"/>
                  <a:gd name="T82" fmla="*/ 100 w 634"/>
                  <a:gd name="T83" fmla="*/ 309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4" h="662">
                    <a:moveTo>
                      <a:pt x="288" y="585"/>
                    </a:moveTo>
                    <a:cubicBezTo>
                      <a:pt x="346" y="584"/>
                      <a:pt x="362" y="578"/>
                      <a:pt x="391" y="568"/>
                    </a:cubicBezTo>
                    <a:cubicBezTo>
                      <a:pt x="412" y="612"/>
                      <a:pt x="412" y="612"/>
                      <a:pt x="412" y="612"/>
                    </a:cubicBezTo>
                    <a:cubicBezTo>
                      <a:pt x="455" y="596"/>
                      <a:pt x="498" y="570"/>
                      <a:pt x="531" y="536"/>
                    </a:cubicBezTo>
                    <a:cubicBezTo>
                      <a:pt x="499" y="503"/>
                      <a:pt x="499" y="503"/>
                      <a:pt x="499" y="503"/>
                    </a:cubicBezTo>
                    <a:cubicBezTo>
                      <a:pt x="522" y="481"/>
                      <a:pt x="541" y="454"/>
                      <a:pt x="555" y="425"/>
                    </a:cubicBezTo>
                    <a:cubicBezTo>
                      <a:pt x="601" y="445"/>
                      <a:pt x="601" y="445"/>
                      <a:pt x="601" y="445"/>
                    </a:cubicBezTo>
                    <a:cubicBezTo>
                      <a:pt x="620" y="402"/>
                      <a:pt x="634" y="356"/>
                      <a:pt x="634" y="309"/>
                    </a:cubicBezTo>
                    <a:cubicBezTo>
                      <a:pt x="634" y="317"/>
                      <a:pt x="634" y="317"/>
                      <a:pt x="634" y="317"/>
                    </a:cubicBezTo>
                    <a:cubicBezTo>
                      <a:pt x="580" y="317"/>
                      <a:pt x="580" y="317"/>
                      <a:pt x="580" y="317"/>
                    </a:cubicBezTo>
                    <a:cubicBezTo>
                      <a:pt x="580" y="288"/>
                      <a:pt x="574" y="248"/>
                      <a:pt x="564" y="219"/>
                    </a:cubicBezTo>
                    <a:cubicBezTo>
                      <a:pt x="608" y="200"/>
                      <a:pt x="608" y="200"/>
                      <a:pt x="608" y="200"/>
                    </a:cubicBezTo>
                    <a:cubicBezTo>
                      <a:pt x="592" y="157"/>
                      <a:pt x="566" y="115"/>
                      <a:pt x="533" y="82"/>
                    </a:cubicBezTo>
                    <a:cubicBezTo>
                      <a:pt x="499" y="114"/>
                      <a:pt x="499" y="114"/>
                      <a:pt x="499" y="114"/>
                    </a:cubicBezTo>
                    <a:cubicBezTo>
                      <a:pt x="477" y="92"/>
                      <a:pt x="450" y="73"/>
                      <a:pt x="421" y="59"/>
                    </a:cubicBezTo>
                    <a:cubicBezTo>
                      <a:pt x="441" y="23"/>
                      <a:pt x="441" y="23"/>
                      <a:pt x="441" y="23"/>
                    </a:cubicBezTo>
                    <a:cubicBezTo>
                      <a:pt x="398" y="3"/>
                      <a:pt x="352" y="0"/>
                      <a:pt x="305" y="0"/>
                    </a:cubicBezTo>
                    <a:cubicBezTo>
                      <a:pt x="288" y="0"/>
                      <a:pt x="288" y="0"/>
                      <a:pt x="288" y="0"/>
                    </a:cubicBezTo>
                    <a:cubicBezTo>
                      <a:pt x="288" y="34"/>
                      <a:pt x="288" y="34"/>
                      <a:pt x="288" y="34"/>
                    </a:cubicBezTo>
                    <a:cubicBezTo>
                      <a:pt x="288" y="34"/>
                      <a:pt x="232" y="40"/>
                      <a:pt x="203" y="50"/>
                    </a:cubicBezTo>
                    <a:cubicBezTo>
                      <a:pt x="190" y="6"/>
                      <a:pt x="190" y="6"/>
                      <a:pt x="190" y="6"/>
                    </a:cubicBezTo>
                    <a:cubicBezTo>
                      <a:pt x="147" y="22"/>
                      <a:pt x="108" y="48"/>
                      <a:pt x="75" y="81"/>
                    </a:cubicBezTo>
                    <a:cubicBezTo>
                      <a:pt x="109" y="115"/>
                      <a:pt x="109" y="115"/>
                      <a:pt x="109" y="115"/>
                    </a:cubicBezTo>
                    <a:cubicBezTo>
                      <a:pt x="87" y="137"/>
                      <a:pt x="68" y="164"/>
                      <a:pt x="55" y="193"/>
                    </a:cubicBezTo>
                    <a:cubicBezTo>
                      <a:pt x="21" y="173"/>
                      <a:pt x="21" y="173"/>
                      <a:pt x="21" y="173"/>
                    </a:cubicBezTo>
                    <a:cubicBezTo>
                      <a:pt x="1" y="216"/>
                      <a:pt x="0" y="262"/>
                      <a:pt x="0" y="309"/>
                    </a:cubicBezTo>
                    <a:cubicBezTo>
                      <a:pt x="0" y="309"/>
                      <a:pt x="0" y="309"/>
                      <a:pt x="0" y="309"/>
                    </a:cubicBezTo>
                    <a:cubicBezTo>
                      <a:pt x="38" y="309"/>
                      <a:pt x="38" y="309"/>
                      <a:pt x="38" y="309"/>
                    </a:cubicBezTo>
                    <a:cubicBezTo>
                      <a:pt x="38" y="342"/>
                      <a:pt x="40" y="374"/>
                      <a:pt x="51" y="404"/>
                    </a:cubicBezTo>
                    <a:cubicBezTo>
                      <a:pt x="4" y="420"/>
                      <a:pt x="4" y="420"/>
                      <a:pt x="4" y="420"/>
                    </a:cubicBezTo>
                    <a:cubicBezTo>
                      <a:pt x="20" y="463"/>
                      <a:pt x="45" y="504"/>
                      <a:pt x="78" y="537"/>
                    </a:cubicBezTo>
                    <a:cubicBezTo>
                      <a:pt x="111" y="504"/>
                      <a:pt x="111" y="504"/>
                      <a:pt x="111" y="504"/>
                    </a:cubicBezTo>
                    <a:cubicBezTo>
                      <a:pt x="133" y="527"/>
                      <a:pt x="160" y="545"/>
                      <a:pt x="189" y="559"/>
                    </a:cubicBezTo>
                    <a:cubicBezTo>
                      <a:pt x="165" y="617"/>
                      <a:pt x="165" y="617"/>
                      <a:pt x="165" y="617"/>
                    </a:cubicBezTo>
                    <a:cubicBezTo>
                      <a:pt x="208" y="637"/>
                      <a:pt x="261" y="662"/>
                      <a:pt x="300" y="662"/>
                    </a:cubicBezTo>
                    <a:cubicBezTo>
                      <a:pt x="288" y="662"/>
                      <a:pt x="288" y="662"/>
                      <a:pt x="288" y="662"/>
                    </a:cubicBezTo>
                    <a:lnTo>
                      <a:pt x="288" y="585"/>
                    </a:lnTo>
                    <a:close/>
                    <a:moveTo>
                      <a:pt x="100" y="309"/>
                    </a:moveTo>
                    <a:cubicBezTo>
                      <a:pt x="100" y="196"/>
                      <a:pt x="192" y="104"/>
                      <a:pt x="305" y="104"/>
                    </a:cubicBezTo>
                    <a:cubicBezTo>
                      <a:pt x="418" y="104"/>
                      <a:pt x="510" y="196"/>
                      <a:pt x="510" y="309"/>
                    </a:cubicBezTo>
                    <a:cubicBezTo>
                      <a:pt x="510" y="422"/>
                      <a:pt x="418" y="514"/>
                      <a:pt x="305" y="514"/>
                    </a:cubicBezTo>
                    <a:cubicBezTo>
                      <a:pt x="192" y="514"/>
                      <a:pt x="100" y="422"/>
                      <a:pt x="100" y="309"/>
                    </a:cubicBezTo>
                    <a:close/>
                  </a:path>
                </a:pathLst>
              </a:cu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Oval 167"/>
              <p:cNvSpPr>
                <a:spLocks noChangeArrowheads="1"/>
              </p:cNvSpPr>
              <p:nvPr/>
            </p:nvSpPr>
            <p:spPr bwMode="auto">
              <a:xfrm>
                <a:off x="23764875" y="-5821363"/>
                <a:ext cx="433387" cy="433388"/>
              </a:xfrm>
              <a:prstGeom prst="ellipse">
                <a:avLst/>
              </a:pr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168"/>
              <p:cNvSpPr>
                <a:spLocks noEditPoints="1"/>
              </p:cNvSpPr>
              <p:nvPr/>
            </p:nvSpPr>
            <p:spPr bwMode="auto">
              <a:xfrm>
                <a:off x="24418925" y="-4965700"/>
                <a:ext cx="1023937" cy="1096963"/>
              </a:xfrm>
              <a:custGeom>
                <a:avLst/>
                <a:gdLst>
                  <a:gd name="T0" fmla="*/ 346 w 633"/>
                  <a:gd name="T1" fmla="*/ 579 h 678"/>
                  <a:gd name="T2" fmla="*/ 422 w 633"/>
                  <a:gd name="T3" fmla="*/ 562 h 678"/>
                  <a:gd name="T4" fmla="*/ 430 w 633"/>
                  <a:gd name="T5" fmla="*/ 606 h 678"/>
                  <a:gd name="T6" fmla="*/ 544 w 633"/>
                  <a:gd name="T7" fmla="*/ 531 h 678"/>
                  <a:gd name="T8" fmla="*/ 508 w 633"/>
                  <a:gd name="T9" fmla="*/ 497 h 678"/>
                  <a:gd name="T10" fmla="*/ 562 w 633"/>
                  <a:gd name="T11" fmla="*/ 419 h 678"/>
                  <a:gd name="T12" fmla="*/ 604 w 633"/>
                  <a:gd name="T13" fmla="*/ 439 h 678"/>
                  <a:gd name="T14" fmla="*/ 633 w 633"/>
                  <a:gd name="T15" fmla="*/ 303 h 678"/>
                  <a:gd name="T16" fmla="*/ 633 w 633"/>
                  <a:gd name="T17" fmla="*/ 304 h 678"/>
                  <a:gd name="T18" fmla="*/ 586 w 633"/>
                  <a:gd name="T19" fmla="*/ 304 h 678"/>
                  <a:gd name="T20" fmla="*/ 569 w 633"/>
                  <a:gd name="T21" fmla="*/ 210 h 678"/>
                  <a:gd name="T22" fmla="*/ 614 w 633"/>
                  <a:gd name="T23" fmla="*/ 193 h 678"/>
                  <a:gd name="T24" fmla="*/ 538 w 633"/>
                  <a:gd name="T25" fmla="*/ 75 h 678"/>
                  <a:gd name="T26" fmla="*/ 505 w 633"/>
                  <a:gd name="T27" fmla="*/ 108 h 678"/>
                  <a:gd name="T28" fmla="*/ 427 w 633"/>
                  <a:gd name="T29" fmla="*/ 53 h 678"/>
                  <a:gd name="T30" fmla="*/ 447 w 633"/>
                  <a:gd name="T31" fmla="*/ 28 h 678"/>
                  <a:gd name="T32" fmla="*/ 311 w 633"/>
                  <a:gd name="T33" fmla="*/ 16 h 678"/>
                  <a:gd name="T34" fmla="*/ 346 w 633"/>
                  <a:gd name="T35" fmla="*/ 16 h 678"/>
                  <a:gd name="T36" fmla="*/ 346 w 633"/>
                  <a:gd name="T37" fmla="*/ 28 h 678"/>
                  <a:gd name="T38" fmla="*/ 235 w 633"/>
                  <a:gd name="T39" fmla="*/ 44 h 678"/>
                  <a:gd name="T40" fmla="*/ 209 w 633"/>
                  <a:gd name="T41" fmla="*/ 0 h 678"/>
                  <a:gd name="T42" fmla="*/ 87 w 633"/>
                  <a:gd name="T43" fmla="*/ 75 h 678"/>
                  <a:gd name="T44" fmla="*/ 118 w 633"/>
                  <a:gd name="T45" fmla="*/ 109 h 678"/>
                  <a:gd name="T46" fmla="*/ 62 w 633"/>
                  <a:gd name="T47" fmla="*/ 187 h 678"/>
                  <a:gd name="T48" fmla="*/ 25 w 633"/>
                  <a:gd name="T49" fmla="*/ 167 h 678"/>
                  <a:gd name="T50" fmla="*/ 0 w 633"/>
                  <a:gd name="T51" fmla="*/ 303 h 678"/>
                  <a:gd name="T52" fmla="*/ 0 w 633"/>
                  <a:gd name="T53" fmla="*/ 303 h 678"/>
                  <a:gd name="T54" fmla="*/ 41 w 633"/>
                  <a:gd name="T55" fmla="*/ 303 h 678"/>
                  <a:gd name="T56" fmla="*/ 55 w 633"/>
                  <a:gd name="T57" fmla="*/ 398 h 678"/>
                  <a:gd name="T58" fmla="*/ 9 w 633"/>
                  <a:gd name="T59" fmla="*/ 414 h 678"/>
                  <a:gd name="T60" fmla="*/ 83 w 633"/>
                  <a:gd name="T61" fmla="*/ 531 h 678"/>
                  <a:gd name="T62" fmla="*/ 116 w 633"/>
                  <a:gd name="T63" fmla="*/ 498 h 678"/>
                  <a:gd name="T64" fmla="*/ 195 w 633"/>
                  <a:gd name="T65" fmla="*/ 553 h 678"/>
                  <a:gd name="T66" fmla="*/ 171 w 633"/>
                  <a:gd name="T67" fmla="*/ 622 h 678"/>
                  <a:gd name="T68" fmla="*/ 306 w 633"/>
                  <a:gd name="T69" fmla="*/ 678 h 678"/>
                  <a:gd name="T70" fmla="*/ 346 w 633"/>
                  <a:gd name="T71" fmla="*/ 678 h 678"/>
                  <a:gd name="T72" fmla="*/ 346 w 633"/>
                  <a:gd name="T73" fmla="*/ 579 h 678"/>
                  <a:gd name="T74" fmla="*/ 106 w 633"/>
                  <a:gd name="T75" fmla="*/ 303 h 678"/>
                  <a:gd name="T76" fmla="*/ 311 w 633"/>
                  <a:gd name="T77" fmla="*/ 98 h 678"/>
                  <a:gd name="T78" fmla="*/ 516 w 633"/>
                  <a:gd name="T79" fmla="*/ 303 h 678"/>
                  <a:gd name="T80" fmla="*/ 311 w 633"/>
                  <a:gd name="T81" fmla="*/ 508 h 678"/>
                  <a:gd name="T82" fmla="*/ 106 w 633"/>
                  <a:gd name="T83" fmla="*/ 303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3" h="678">
                    <a:moveTo>
                      <a:pt x="346" y="579"/>
                    </a:moveTo>
                    <a:cubicBezTo>
                      <a:pt x="374" y="578"/>
                      <a:pt x="393" y="572"/>
                      <a:pt x="422" y="562"/>
                    </a:cubicBezTo>
                    <a:cubicBezTo>
                      <a:pt x="430" y="606"/>
                      <a:pt x="430" y="606"/>
                      <a:pt x="430" y="606"/>
                    </a:cubicBezTo>
                    <a:cubicBezTo>
                      <a:pt x="474" y="590"/>
                      <a:pt x="511" y="564"/>
                      <a:pt x="544" y="531"/>
                    </a:cubicBezTo>
                    <a:cubicBezTo>
                      <a:pt x="508" y="497"/>
                      <a:pt x="508" y="497"/>
                      <a:pt x="508" y="497"/>
                    </a:cubicBezTo>
                    <a:cubicBezTo>
                      <a:pt x="531" y="475"/>
                      <a:pt x="548" y="448"/>
                      <a:pt x="562" y="419"/>
                    </a:cubicBezTo>
                    <a:cubicBezTo>
                      <a:pt x="604" y="439"/>
                      <a:pt x="604" y="439"/>
                      <a:pt x="604" y="439"/>
                    </a:cubicBezTo>
                    <a:cubicBezTo>
                      <a:pt x="624" y="396"/>
                      <a:pt x="633" y="350"/>
                      <a:pt x="633" y="303"/>
                    </a:cubicBezTo>
                    <a:cubicBezTo>
                      <a:pt x="633" y="304"/>
                      <a:pt x="633" y="304"/>
                      <a:pt x="633" y="304"/>
                    </a:cubicBezTo>
                    <a:cubicBezTo>
                      <a:pt x="586" y="304"/>
                      <a:pt x="586" y="304"/>
                      <a:pt x="586" y="304"/>
                    </a:cubicBezTo>
                    <a:cubicBezTo>
                      <a:pt x="586" y="275"/>
                      <a:pt x="580" y="239"/>
                      <a:pt x="569" y="210"/>
                    </a:cubicBezTo>
                    <a:cubicBezTo>
                      <a:pt x="614" y="193"/>
                      <a:pt x="614" y="193"/>
                      <a:pt x="614" y="193"/>
                    </a:cubicBezTo>
                    <a:cubicBezTo>
                      <a:pt x="598" y="149"/>
                      <a:pt x="572" y="108"/>
                      <a:pt x="538" y="75"/>
                    </a:cubicBezTo>
                    <a:cubicBezTo>
                      <a:pt x="505" y="108"/>
                      <a:pt x="505" y="108"/>
                      <a:pt x="505" y="108"/>
                    </a:cubicBezTo>
                    <a:cubicBezTo>
                      <a:pt x="483" y="86"/>
                      <a:pt x="456" y="67"/>
                      <a:pt x="427" y="53"/>
                    </a:cubicBezTo>
                    <a:cubicBezTo>
                      <a:pt x="447" y="28"/>
                      <a:pt x="447" y="28"/>
                      <a:pt x="447" y="28"/>
                    </a:cubicBezTo>
                    <a:cubicBezTo>
                      <a:pt x="404" y="8"/>
                      <a:pt x="358" y="16"/>
                      <a:pt x="311" y="16"/>
                    </a:cubicBezTo>
                    <a:cubicBezTo>
                      <a:pt x="346" y="16"/>
                      <a:pt x="346" y="16"/>
                      <a:pt x="346" y="16"/>
                    </a:cubicBezTo>
                    <a:cubicBezTo>
                      <a:pt x="346" y="28"/>
                      <a:pt x="346" y="28"/>
                      <a:pt x="346" y="28"/>
                    </a:cubicBezTo>
                    <a:cubicBezTo>
                      <a:pt x="288" y="28"/>
                      <a:pt x="263" y="34"/>
                      <a:pt x="235" y="44"/>
                    </a:cubicBezTo>
                    <a:cubicBezTo>
                      <a:pt x="209" y="0"/>
                      <a:pt x="209" y="0"/>
                      <a:pt x="209" y="0"/>
                    </a:cubicBezTo>
                    <a:cubicBezTo>
                      <a:pt x="165" y="16"/>
                      <a:pt x="120" y="42"/>
                      <a:pt x="87" y="75"/>
                    </a:cubicBezTo>
                    <a:cubicBezTo>
                      <a:pt x="118" y="109"/>
                      <a:pt x="118" y="109"/>
                      <a:pt x="118" y="109"/>
                    </a:cubicBezTo>
                    <a:cubicBezTo>
                      <a:pt x="95" y="131"/>
                      <a:pt x="76" y="158"/>
                      <a:pt x="62" y="187"/>
                    </a:cubicBezTo>
                    <a:cubicBezTo>
                      <a:pt x="25" y="167"/>
                      <a:pt x="25" y="167"/>
                      <a:pt x="25" y="167"/>
                    </a:cubicBezTo>
                    <a:cubicBezTo>
                      <a:pt x="5" y="210"/>
                      <a:pt x="0" y="256"/>
                      <a:pt x="0" y="303"/>
                    </a:cubicBezTo>
                    <a:cubicBezTo>
                      <a:pt x="0" y="303"/>
                      <a:pt x="0" y="303"/>
                      <a:pt x="0" y="303"/>
                    </a:cubicBezTo>
                    <a:cubicBezTo>
                      <a:pt x="41" y="303"/>
                      <a:pt x="41" y="303"/>
                      <a:pt x="41" y="303"/>
                    </a:cubicBezTo>
                    <a:cubicBezTo>
                      <a:pt x="41" y="336"/>
                      <a:pt x="44" y="368"/>
                      <a:pt x="55" y="398"/>
                    </a:cubicBezTo>
                    <a:cubicBezTo>
                      <a:pt x="9" y="414"/>
                      <a:pt x="9" y="414"/>
                      <a:pt x="9" y="414"/>
                    </a:cubicBezTo>
                    <a:cubicBezTo>
                      <a:pt x="25" y="458"/>
                      <a:pt x="50" y="498"/>
                      <a:pt x="83" y="531"/>
                    </a:cubicBezTo>
                    <a:cubicBezTo>
                      <a:pt x="116" y="498"/>
                      <a:pt x="116" y="498"/>
                      <a:pt x="116" y="498"/>
                    </a:cubicBezTo>
                    <a:cubicBezTo>
                      <a:pt x="139" y="521"/>
                      <a:pt x="165" y="539"/>
                      <a:pt x="195" y="553"/>
                    </a:cubicBezTo>
                    <a:cubicBezTo>
                      <a:pt x="171" y="622"/>
                      <a:pt x="171" y="622"/>
                      <a:pt x="171" y="622"/>
                    </a:cubicBezTo>
                    <a:cubicBezTo>
                      <a:pt x="214" y="642"/>
                      <a:pt x="267" y="678"/>
                      <a:pt x="306" y="678"/>
                    </a:cubicBezTo>
                    <a:cubicBezTo>
                      <a:pt x="346" y="678"/>
                      <a:pt x="346" y="678"/>
                      <a:pt x="346" y="678"/>
                    </a:cubicBezTo>
                    <a:lnTo>
                      <a:pt x="346" y="579"/>
                    </a:lnTo>
                    <a:close/>
                    <a:moveTo>
                      <a:pt x="106" y="303"/>
                    </a:moveTo>
                    <a:cubicBezTo>
                      <a:pt x="106" y="190"/>
                      <a:pt x="198" y="98"/>
                      <a:pt x="311" y="98"/>
                    </a:cubicBezTo>
                    <a:cubicBezTo>
                      <a:pt x="424" y="98"/>
                      <a:pt x="516" y="190"/>
                      <a:pt x="516" y="303"/>
                    </a:cubicBezTo>
                    <a:cubicBezTo>
                      <a:pt x="516" y="416"/>
                      <a:pt x="424" y="508"/>
                      <a:pt x="311" y="508"/>
                    </a:cubicBezTo>
                    <a:cubicBezTo>
                      <a:pt x="198" y="508"/>
                      <a:pt x="106" y="416"/>
                      <a:pt x="106" y="303"/>
                    </a:cubicBezTo>
                    <a:close/>
                  </a:path>
                </a:pathLst>
              </a:cu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Oval 169"/>
              <p:cNvSpPr>
                <a:spLocks noChangeArrowheads="1"/>
              </p:cNvSpPr>
              <p:nvPr/>
            </p:nvSpPr>
            <p:spPr bwMode="auto">
              <a:xfrm>
                <a:off x="24706262" y="-4692650"/>
                <a:ext cx="433387" cy="433388"/>
              </a:xfrm>
              <a:prstGeom prst="ellipse">
                <a:avLst/>
              </a:prstGeom>
              <a:solidFill>
                <a:srgbClr val="F1F2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70"/>
              <p:cNvSpPr/>
              <p:nvPr/>
            </p:nvSpPr>
            <p:spPr bwMode="auto">
              <a:xfrm>
                <a:off x="27489150" y="-11196638"/>
                <a:ext cx="1268412" cy="903288"/>
              </a:xfrm>
              <a:custGeom>
                <a:avLst/>
                <a:gdLst>
                  <a:gd name="T0" fmla="*/ 784 w 784"/>
                  <a:gd name="T1" fmla="*/ 444 h 558"/>
                  <a:gd name="T2" fmla="*/ 679 w 784"/>
                  <a:gd name="T3" fmla="*/ 557 h 558"/>
                  <a:gd name="T4" fmla="*/ 106 w 784"/>
                  <a:gd name="T5" fmla="*/ 558 h 558"/>
                  <a:gd name="T6" fmla="*/ 1 w 784"/>
                  <a:gd name="T7" fmla="*/ 446 h 558"/>
                  <a:gd name="T8" fmla="*/ 0 w 784"/>
                  <a:gd name="T9" fmla="*/ 114 h 558"/>
                  <a:gd name="T10" fmla="*/ 105 w 784"/>
                  <a:gd name="T11" fmla="*/ 1 h 558"/>
                  <a:gd name="T12" fmla="*/ 678 w 784"/>
                  <a:gd name="T13" fmla="*/ 0 h 558"/>
                  <a:gd name="T14" fmla="*/ 783 w 784"/>
                  <a:gd name="T15" fmla="*/ 112 h 558"/>
                  <a:gd name="T16" fmla="*/ 784 w 784"/>
                  <a:gd name="T17" fmla="*/ 44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558">
                    <a:moveTo>
                      <a:pt x="784" y="444"/>
                    </a:moveTo>
                    <a:cubicBezTo>
                      <a:pt x="784" y="506"/>
                      <a:pt x="737" y="557"/>
                      <a:pt x="679" y="557"/>
                    </a:cubicBezTo>
                    <a:cubicBezTo>
                      <a:pt x="106" y="558"/>
                      <a:pt x="106" y="558"/>
                      <a:pt x="106" y="558"/>
                    </a:cubicBezTo>
                    <a:cubicBezTo>
                      <a:pt x="48" y="558"/>
                      <a:pt x="1" y="508"/>
                      <a:pt x="1" y="446"/>
                    </a:cubicBezTo>
                    <a:cubicBezTo>
                      <a:pt x="0" y="114"/>
                      <a:pt x="0" y="114"/>
                      <a:pt x="0" y="114"/>
                    </a:cubicBezTo>
                    <a:cubicBezTo>
                      <a:pt x="0" y="52"/>
                      <a:pt x="47" y="1"/>
                      <a:pt x="105" y="1"/>
                    </a:cubicBezTo>
                    <a:cubicBezTo>
                      <a:pt x="678" y="0"/>
                      <a:pt x="678" y="0"/>
                      <a:pt x="678" y="0"/>
                    </a:cubicBezTo>
                    <a:cubicBezTo>
                      <a:pt x="736" y="0"/>
                      <a:pt x="783" y="50"/>
                      <a:pt x="783" y="112"/>
                    </a:cubicBezTo>
                    <a:lnTo>
                      <a:pt x="784" y="44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171"/>
              <p:cNvSpPr/>
              <p:nvPr/>
            </p:nvSpPr>
            <p:spPr bwMode="auto">
              <a:xfrm>
                <a:off x="27605037" y="-11058525"/>
                <a:ext cx="1038225" cy="625475"/>
              </a:xfrm>
              <a:custGeom>
                <a:avLst/>
                <a:gdLst>
                  <a:gd name="T0" fmla="*/ 654 w 654"/>
                  <a:gd name="T1" fmla="*/ 392 h 394"/>
                  <a:gd name="T2" fmla="*/ 1 w 654"/>
                  <a:gd name="T3" fmla="*/ 394 h 394"/>
                  <a:gd name="T4" fmla="*/ 0 w 654"/>
                  <a:gd name="T5" fmla="*/ 3 h 394"/>
                  <a:gd name="T6" fmla="*/ 653 w 654"/>
                  <a:gd name="T7" fmla="*/ 0 h 394"/>
                  <a:gd name="T8" fmla="*/ 654 w 654"/>
                  <a:gd name="T9" fmla="*/ 392 h 394"/>
                </a:gdLst>
                <a:ahLst/>
                <a:cxnLst>
                  <a:cxn ang="0">
                    <a:pos x="T0" y="T1"/>
                  </a:cxn>
                  <a:cxn ang="0">
                    <a:pos x="T2" y="T3"/>
                  </a:cxn>
                  <a:cxn ang="0">
                    <a:pos x="T4" y="T5"/>
                  </a:cxn>
                  <a:cxn ang="0">
                    <a:pos x="T6" y="T7"/>
                  </a:cxn>
                  <a:cxn ang="0">
                    <a:pos x="T8" y="T9"/>
                  </a:cxn>
                </a:cxnLst>
                <a:rect l="0" t="0" r="r" b="b"/>
                <a:pathLst>
                  <a:path w="654" h="394">
                    <a:moveTo>
                      <a:pt x="654" y="392"/>
                    </a:moveTo>
                    <a:lnTo>
                      <a:pt x="1" y="394"/>
                    </a:lnTo>
                    <a:lnTo>
                      <a:pt x="0" y="3"/>
                    </a:lnTo>
                    <a:lnTo>
                      <a:pt x="653" y="0"/>
                    </a:lnTo>
                    <a:lnTo>
                      <a:pt x="654" y="392"/>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172"/>
              <p:cNvSpPr/>
              <p:nvPr/>
            </p:nvSpPr>
            <p:spPr bwMode="auto">
              <a:xfrm>
                <a:off x="27897137" y="-10182225"/>
                <a:ext cx="498475" cy="68263"/>
              </a:xfrm>
              <a:custGeom>
                <a:avLst/>
                <a:gdLst>
                  <a:gd name="T0" fmla="*/ 308 w 308"/>
                  <a:gd name="T1" fmla="*/ 20 h 42"/>
                  <a:gd name="T2" fmla="*/ 275 w 308"/>
                  <a:gd name="T3" fmla="*/ 41 h 42"/>
                  <a:gd name="T4" fmla="*/ 34 w 308"/>
                  <a:gd name="T5" fmla="*/ 42 h 42"/>
                  <a:gd name="T6" fmla="*/ 0 w 308"/>
                  <a:gd name="T7" fmla="*/ 21 h 42"/>
                  <a:gd name="T8" fmla="*/ 34 w 308"/>
                  <a:gd name="T9" fmla="*/ 0 h 42"/>
                  <a:gd name="T10" fmla="*/ 274 w 308"/>
                  <a:gd name="T11" fmla="*/ 0 h 42"/>
                  <a:gd name="T12" fmla="*/ 308 w 308"/>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308" h="42">
                    <a:moveTo>
                      <a:pt x="308" y="20"/>
                    </a:moveTo>
                    <a:cubicBezTo>
                      <a:pt x="308" y="32"/>
                      <a:pt x="293" y="41"/>
                      <a:pt x="275" y="41"/>
                    </a:cubicBezTo>
                    <a:cubicBezTo>
                      <a:pt x="34" y="42"/>
                      <a:pt x="34" y="42"/>
                      <a:pt x="34" y="42"/>
                    </a:cubicBezTo>
                    <a:cubicBezTo>
                      <a:pt x="15" y="42"/>
                      <a:pt x="0" y="33"/>
                      <a:pt x="0" y="21"/>
                    </a:cubicBezTo>
                    <a:cubicBezTo>
                      <a:pt x="0" y="10"/>
                      <a:pt x="15" y="0"/>
                      <a:pt x="34" y="0"/>
                    </a:cubicBezTo>
                    <a:cubicBezTo>
                      <a:pt x="274" y="0"/>
                      <a:pt x="274" y="0"/>
                      <a:pt x="274" y="0"/>
                    </a:cubicBezTo>
                    <a:cubicBezTo>
                      <a:pt x="293" y="0"/>
                      <a:pt x="308" y="9"/>
                      <a:pt x="308"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173"/>
              <p:cNvSpPr/>
              <p:nvPr/>
            </p:nvSpPr>
            <p:spPr bwMode="auto">
              <a:xfrm>
                <a:off x="27987625" y="-10255250"/>
                <a:ext cx="317500" cy="61913"/>
              </a:xfrm>
              <a:custGeom>
                <a:avLst/>
                <a:gdLst>
                  <a:gd name="T0" fmla="*/ 196 w 196"/>
                  <a:gd name="T1" fmla="*/ 18 h 38"/>
                  <a:gd name="T2" fmla="*/ 174 w 196"/>
                  <a:gd name="T3" fmla="*/ 37 h 38"/>
                  <a:gd name="T4" fmla="*/ 22 w 196"/>
                  <a:gd name="T5" fmla="*/ 38 h 38"/>
                  <a:gd name="T6" fmla="*/ 0 w 196"/>
                  <a:gd name="T7" fmla="*/ 19 h 38"/>
                  <a:gd name="T8" fmla="*/ 22 w 196"/>
                  <a:gd name="T9" fmla="*/ 0 h 38"/>
                  <a:gd name="T10" fmla="*/ 174 w 196"/>
                  <a:gd name="T11" fmla="*/ 0 h 38"/>
                  <a:gd name="T12" fmla="*/ 196 w 196"/>
                  <a:gd name="T13" fmla="*/ 18 h 38"/>
                </a:gdLst>
                <a:ahLst/>
                <a:cxnLst>
                  <a:cxn ang="0">
                    <a:pos x="T0" y="T1"/>
                  </a:cxn>
                  <a:cxn ang="0">
                    <a:pos x="T2" y="T3"/>
                  </a:cxn>
                  <a:cxn ang="0">
                    <a:pos x="T4" y="T5"/>
                  </a:cxn>
                  <a:cxn ang="0">
                    <a:pos x="T6" y="T7"/>
                  </a:cxn>
                  <a:cxn ang="0">
                    <a:pos x="T8" y="T9"/>
                  </a:cxn>
                  <a:cxn ang="0">
                    <a:pos x="T10" y="T11"/>
                  </a:cxn>
                  <a:cxn ang="0">
                    <a:pos x="T12" y="T13"/>
                  </a:cxn>
                </a:cxnLst>
                <a:rect l="0" t="0" r="r" b="b"/>
                <a:pathLst>
                  <a:path w="196" h="38">
                    <a:moveTo>
                      <a:pt x="196" y="18"/>
                    </a:moveTo>
                    <a:cubicBezTo>
                      <a:pt x="196" y="29"/>
                      <a:pt x="186" y="37"/>
                      <a:pt x="174" y="37"/>
                    </a:cubicBezTo>
                    <a:cubicBezTo>
                      <a:pt x="22" y="38"/>
                      <a:pt x="22" y="38"/>
                      <a:pt x="22" y="38"/>
                    </a:cubicBezTo>
                    <a:cubicBezTo>
                      <a:pt x="10" y="38"/>
                      <a:pt x="0" y="29"/>
                      <a:pt x="0" y="19"/>
                    </a:cubicBezTo>
                    <a:cubicBezTo>
                      <a:pt x="0" y="9"/>
                      <a:pt x="10" y="0"/>
                      <a:pt x="22" y="0"/>
                    </a:cubicBezTo>
                    <a:cubicBezTo>
                      <a:pt x="174" y="0"/>
                      <a:pt x="174" y="0"/>
                      <a:pt x="174" y="0"/>
                    </a:cubicBezTo>
                    <a:cubicBezTo>
                      <a:pt x="186" y="0"/>
                      <a:pt x="196" y="8"/>
                      <a:pt x="196" y="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174"/>
              <p:cNvSpPr/>
              <p:nvPr/>
            </p:nvSpPr>
            <p:spPr bwMode="auto">
              <a:xfrm>
                <a:off x="19016663" y="-11652250"/>
                <a:ext cx="284162" cy="282575"/>
              </a:xfrm>
              <a:custGeom>
                <a:avLst/>
                <a:gdLst>
                  <a:gd name="T0" fmla="*/ 0 w 176"/>
                  <a:gd name="T1" fmla="*/ 174 h 174"/>
                  <a:gd name="T2" fmla="*/ 176 w 176"/>
                  <a:gd name="T3" fmla="*/ 174 h 174"/>
                  <a:gd name="T4" fmla="*/ 0 w 176"/>
                  <a:gd name="T5" fmla="*/ 0 h 174"/>
                  <a:gd name="T6" fmla="*/ 0 w 176"/>
                  <a:gd name="T7" fmla="*/ 174 h 174"/>
                </a:gdLst>
                <a:ahLst/>
                <a:cxnLst>
                  <a:cxn ang="0">
                    <a:pos x="T0" y="T1"/>
                  </a:cxn>
                  <a:cxn ang="0">
                    <a:pos x="T2" y="T3"/>
                  </a:cxn>
                  <a:cxn ang="0">
                    <a:pos x="T4" y="T5"/>
                  </a:cxn>
                  <a:cxn ang="0">
                    <a:pos x="T6" y="T7"/>
                  </a:cxn>
                </a:cxnLst>
                <a:rect l="0" t="0" r="r" b="b"/>
                <a:pathLst>
                  <a:path w="176" h="174">
                    <a:moveTo>
                      <a:pt x="0" y="174"/>
                    </a:moveTo>
                    <a:cubicBezTo>
                      <a:pt x="176" y="174"/>
                      <a:pt x="176" y="174"/>
                      <a:pt x="176" y="174"/>
                    </a:cubicBezTo>
                    <a:cubicBezTo>
                      <a:pt x="169" y="59"/>
                      <a:pt x="87" y="6"/>
                      <a:pt x="0" y="0"/>
                    </a:cubicBez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175"/>
              <p:cNvSpPr/>
              <p:nvPr/>
            </p:nvSpPr>
            <p:spPr bwMode="auto">
              <a:xfrm>
                <a:off x="18597563" y="-11323638"/>
                <a:ext cx="698500" cy="687388"/>
              </a:xfrm>
              <a:custGeom>
                <a:avLst/>
                <a:gdLst>
                  <a:gd name="T0" fmla="*/ 0 w 432"/>
                  <a:gd name="T1" fmla="*/ 0 h 425"/>
                  <a:gd name="T2" fmla="*/ 0 w 432"/>
                  <a:gd name="T3" fmla="*/ 220 h 425"/>
                  <a:gd name="T4" fmla="*/ 216 w 432"/>
                  <a:gd name="T5" fmla="*/ 425 h 425"/>
                  <a:gd name="T6" fmla="*/ 432 w 432"/>
                  <a:gd name="T7" fmla="*/ 220 h 425"/>
                  <a:gd name="T8" fmla="*/ 432 w 432"/>
                  <a:gd name="T9" fmla="*/ 0 h 425"/>
                  <a:gd name="T10" fmla="*/ 0 w 432"/>
                  <a:gd name="T11" fmla="*/ 0 h 425"/>
                </a:gdLst>
                <a:ahLst/>
                <a:cxnLst>
                  <a:cxn ang="0">
                    <a:pos x="T0" y="T1"/>
                  </a:cxn>
                  <a:cxn ang="0">
                    <a:pos x="T2" y="T3"/>
                  </a:cxn>
                  <a:cxn ang="0">
                    <a:pos x="T4" y="T5"/>
                  </a:cxn>
                  <a:cxn ang="0">
                    <a:pos x="T6" y="T7"/>
                  </a:cxn>
                  <a:cxn ang="0">
                    <a:pos x="T8" y="T9"/>
                  </a:cxn>
                  <a:cxn ang="0">
                    <a:pos x="T10" y="T11"/>
                  </a:cxn>
                </a:cxnLst>
                <a:rect l="0" t="0" r="r" b="b"/>
                <a:pathLst>
                  <a:path w="432" h="425">
                    <a:moveTo>
                      <a:pt x="0" y="0"/>
                    </a:moveTo>
                    <a:cubicBezTo>
                      <a:pt x="0" y="220"/>
                      <a:pt x="0" y="220"/>
                      <a:pt x="0" y="220"/>
                    </a:cubicBezTo>
                    <a:cubicBezTo>
                      <a:pt x="0" y="333"/>
                      <a:pt x="103" y="425"/>
                      <a:pt x="216" y="425"/>
                    </a:cubicBezTo>
                    <a:cubicBezTo>
                      <a:pt x="329" y="425"/>
                      <a:pt x="432" y="333"/>
                      <a:pt x="432" y="220"/>
                    </a:cubicBezTo>
                    <a:cubicBezTo>
                      <a:pt x="432" y="0"/>
                      <a:pt x="432" y="0"/>
                      <a:pt x="43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76"/>
              <p:cNvSpPr/>
              <p:nvPr/>
            </p:nvSpPr>
            <p:spPr bwMode="auto">
              <a:xfrm>
                <a:off x="18638838" y="-11652250"/>
                <a:ext cx="330200" cy="282575"/>
              </a:xfrm>
              <a:custGeom>
                <a:avLst/>
                <a:gdLst>
                  <a:gd name="T0" fmla="*/ 204 w 204"/>
                  <a:gd name="T1" fmla="*/ 174 h 174"/>
                  <a:gd name="T2" fmla="*/ 204 w 204"/>
                  <a:gd name="T3" fmla="*/ 0 h 174"/>
                  <a:gd name="T4" fmla="*/ 0 w 204"/>
                  <a:gd name="T5" fmla="*/ 174 h 174"/>
                  <a:gd name="T6" fmla="*/ 204 w 204"/>
                  <a:gd name="T7" fmla="*/ 174 h 174"/>
                </a:gdLst>
                <a:ahLst/>
                <a:cxnLst>
                  <a:cxn ang="0">
                    <a:pos x="T0" y="T1"/>
                  </a:cxn>
                  <a:cxn ang="0">
                    <a:pos x="T2" y="T3"/>
                  </a:cxn>
                  <a:cxn ang="0">
                    <a:pos x="T4" y="T5"/>
                  </a:cxn>
                  <a:cxn ang="0">
                    <a:pos x="T6" y="T7"/>
                  </a:cxn>
                </a:cxnLst>
                <a:rect l="0" t="0" r="r" b="b"/>
                <a:pathLst>
                  <a:path w="204" h="174">
                    <a:moveTo>
                      <a:pt x="204" y="174"/>
                    </a:moveTo>
                    <a:cubicBezTo>
                      <a:pt x="204" y="0"/>
                      <a:pt x="204" y="0"/>
                      <a:pt x="204" y="0"/>
                    </a:cubicBezTo>
                    <a:cubicBezTo>
                      <a:pt x="89" y="6"/>
                      <a:pt x="7" y="59"/>
                      <a:pt x="0" y="174"/>
                    </a:cubicBezTo>
                    <a:lnTo>
                      <a:pt x="204" y="17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77"/>
              <p:cNvSpPr/>
              <p:nvPr/>
            </p:nvSpPr>
            <p:spPr bwMode="auto">
              <a:xfrm>
                <a:off x="18630900" y="-11963400"/>
                <a:ext cx="376237" cy="280988"/>
              </a:xfrm>
              <a:custGeom>
                <a:avLst/>
                <a:gdLst>
                  <a:gd name="T0" fmla="*/ 14 w 232"/>
                  <a:gd name="T1" fmla="*/ 5 h 174"/>
                  <a:gd name="T2" fmla="*/ 231 w 232"/>
                  <a:gd name="T3" fmla="*/ 159 h 174"/>
                  <a:gd name="T4" fmla="*/ 218 w 232"/>
                  <a:gd name="T5" fmla="*/ 173 h 174"/>
                  <a:gd name="T6" fmla="*/ 204 w 232"/>
                  <a:gd name="T7" fmla="*/ 160 h 174"/>
                  <a:gd name="T8" fmla="*/ 15 w 232"/>
                  <a:gd name="T9" fmla="*/ 33 h 174"/>
                  <a:gd name="T10" fmla="*/ 1 w 232"/>
                  <a:gd name="T11" fmla="*/ 20 h 174"/>
                  <a:gd name="T12" fmla="*/ 14 w 232"/>
                  <a:gd name="T13" fmla="*/ 5 h 174"/>
                </a:gdLst>
                <a:ahLst/>
                <a:cxnLst>
                  <a:cxn ang="0">
                    <a:pos x="T0" y="T1"/>
                  </a:cxn>
                  <a:cxn ang="0">
                    <a:pos x="T2" y="T3"/>
                  </a:cxn>
                  <a:cxn ang="0">
                    <a:pos x="T4" y="T5"/>
                  </a:cxn>
                  <a:cxn ang="0">
                    <a:pos x="T6" y="T7"/>
                  </a:cxn>
                  <a:cxn ang="0">
                    <a:pos x="T8" y="T9"/>
                  </a:cxn>
                  <a:cxn ang="0">
                    <a:pos x="T10" y="T11"/>
                  </a:cxn>
                  <a:cxn ang="0">
                    <a:pos x="T12" y="T13"/>
                  </a:cxn>
                </a:cxnLst>
                <a:rect l="0" t="0" r="r" b="b"/>
                <a:pathLst>
                  <a:path w="232" h="174">
                    <a:moveTo>
                      <a:pt x="14" y="5"/>
                    </a:moveTo>
                    <a:cubicBezTo>
                      <a:pt x="129" y="0"/>
                      <a:pt x="227" y="69"/>
                      <a:pt x="231" y="159"/>
                    </a:cubicBezTo>
                    <a:cubicBezTo>
                      <a:pt x="232" y="167"/>
                      <a:pt x="226" y="173"/>
                      <a:pt x="218" y="173"/>
                    </a:cubicBezTo>
                    <a:cubicBezTo>
                      <a:pt x="211" y="174"/>
                      <a:pt x="204" y="168"/>
                      <a:pt x="204" y="160"/>
                    </a:cubicBezTo>
                    <a:cubicBezTo>
                      <a:pt x="200" y="85"/>
                      <a:pt x="115" y="28"/>
                      <a:pt x="15" y="33"/>
                    </a:cubicBezTo>
                    <a:cubicBezTo>
                      <a:pt x="7" y="33"/>
                      <a:pt x="1" y="27"/>
                      <a:pt x="1" y="20"/>
                    </a:cubicBezTo>
                    <a:cubicBezTo>
                      <a:pt x="0" y="12"/>
                      <a:pt x="6" y="6"/>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6" name="同侧圆角矩形 15"/>
            <p:cNvSpPr/>
            <p:nvPr/>
          </p:nvSpPr>
          <p:spPr>
            <a:xfrm rot="10800000">
              <a:off x="6233393" y="4583595"/>
              <a:ext cx="534214" cy="369717"/>
            </a:xfrm>
            <a:prstGeom prst="round2SameRect">
              <a:avLst>
                <a:gd name="adj1" fmla="val 39053"/>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5" name="组合 74"/>
          <p:cNvGrpSpPr/>
          <p:nvPr/>
        </p:nvGrpSpPr>
        <p:grpSpPr>
          <a:xfrm>
            <a:off x="3350780" y="4893870"/>
            <a:ext cx="4157895" cy="2761451"/>
            <a:chOff x="3534485" y="5160025"/>
            <a:chExt cx="4385851" cy="2911634"/>
          </a:xfrm>
        </p:grpSpPr>
        <p:sp>
          <p:nvSpPr>
            <p:cNvPr id="76" name="Freeform 100"/>
            <p:cNvSpPr/>
            <p:nvPr/>
          </p:nvSpPr>
          <p:spPr bwMode="auto">
            <a:xfrm>
              <a:off x="3534485" y="5986942"/>
              <a:ext cx="1925085" cy="1779589"/>
            </a:xfrm>
            <a:custGeom>
              <a:avLst/>
              <a:gdLst>
                <a:gd name="T0" fmla="*/ 6525 w 7899"/>
                <a:gd name="T1" fmla="*/ 0 h 7302"/>
                <a:gd name="T2" fmla="*/ 0 w 7899"/>
                <a:gd name="T3" fmla="*/ 6121 h 7302"/>
                <a:gd name="T4" fmla="*/ 1430 w 7899"/>
                <a:gd name="T5" fmla="*/ 7302 h 7302"/>
                <a:gd name="T6" fmla="*/ 7899 w 7899"/>
                <a:gd name="T7" fmla="*/ 1190 h 7302"/>
                <a:gd name="T8" fmla="*/ 6525 w 7899"/>
                <a:gd name="T9" fmla="*/ 0 h 7302"/>
              </a:gdLst>
              <a:ahLst/>
              <a:cxnLst>
                <a:cxn ang="0">
                  <a:pos x="T0" y="T1"/>
                </a:cxn>
                <a:cxn ang="0">
                  <a:pos x="T2" y="T3"/>
                </a:cxn>
                <a:cxn ang="0">
                  <a:pos x="T4" y="T5"/>
                </a:cxn>
                <a:cxn ang="0">
                  <a:pos x="T6" y="T7"/>
                </a:cxn>
                <a:cxn ang="0">
                  <a:pos x="T8" y="T9"/>
                </a:cxn>
              </a:cxnLst>
              <a:rect l="0" t="0" r="r" b="b"/>
              <a:pathLst>
                <a:path w="7899" h="7302">
                  <a:moveTo>
                    <a:pt x="6525" y="0"/>
                  </a:moveTo>
                  <a:lnTo>
                    <a:pt x="0" y="6121"/>
                  </a:lnTo>
                  <a:lnTo>
                    <a:pt x="1430" y="7302"/>
                  </a:lnTo>
                  <a:lnTo>
                    <a:pt x="7899" y="1190"/>
                  </a:lnTo>
                  <a:lnTo>
                    <a:pt x="6525" y="0"/>
                  </a:lnTo>
                  <a:close/>
                </a:path>
              </a:pathLst>
            </a:custGeom>
            <a:solidFill>
              <a:srgbClr val="58595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88"/>
            <p:cNvSpPr/>
            <p:nvPr/>
          </p:nvSpPr>
          <p:spPr bwMode="auto">
            <a:xfrm>
              <a:off x="5968442" y="5180009"/>
              <a:ext cx="1764235" cy="817656"/>
            </a:xfrm>
            <a:custGeom>
              <a:avLst/>
              <a:gdLst>
                <a:gd name="T0" fmla="*/ 1840 w 7104"/>
                <a:gd name="T1" fmla="*/ 2044 h 3292"/>
                <a:gd name="T2" fmla="*/ 3555 w 7104"/>
                <a:gd name="T3" fmla="*/ 2075 h 3292"/>
                <a:gd name="T4" fmla="*/ 5177 w 7104"/>
                <a:gd name="T5" fmla="*/ 610 h 3292"/>
                <a:gd name="T6" fmla="*/ 6486 w 7104"/>
                <a:gd name="T7" fmla="*/ 516 h 3292"/>
                <a:gd name="T8" fmla="*/ 3274 w 7104"/>
                <a:gd name="T9" fmla="*/ 3292 h 3292"/>
                <a:gd name="T10" fmla="*/ 1185 w 7104"/>
                <a:gd name="T11" fmla="*/ 3198 h 3292"/>
                <a:gd name="T12" fmla="*/ 0 w 7104"/>
                <a:gd name="T13" fmla="*/ 2699 h 3292"/>
                <a:gd name="T14" fmla="*/ 1840 w 7104"/>
                <a:gd name="T15" fmla="*/ 2044 h 3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04" h="3292">
                  <a:moveTo>
                    <a:pt x="1840" y="2044"/>
                  </a:moveTo>
                  <a:cubicBezTo>
                    <a:pt x="3555" y="2075"/>
                    <a:pt x="3555" y="2075"/>
                    <a:pt x="3555" y="2075"/>
                  </a:cubicBezTo>
                  <a:cubicBezTo>
                    <a:pt x="5177" y="610"/>
                    <a:pt x="5177" y="610"/>
                    <a:pt x="5177" y="610"/>
                  </a:cubicBezTo>
                  <a:cubicBezTo>
                    <a:pt x="5177" y="610"/>
                    <a:pt x="5818" y="0"/>
                    <a:pt x="6486" y="516"/>
                  </a:cubicBezTo>
                  <a:cubicBezTo>
                    <a:pt x="7104" y="993"/>
                    <a:pt x="3274" y="3292"/>
                    <a:pt x="3274" y="3292"/>
                  </a:cubicBezTo>
                  <a:cubicBezTo>
                    <a:pt x="1185" y="3198"/>
                    <a:pt x="1185" y="3198"/>
                    <a:pt x="1185" y="3198"/>
                  </a:cubicBezTo>
                  <a:cubicBezTo>
                    <a:pt x="0" y="2699"/>
                    <a:pt x="0" y="2699"/>
                    <a:pt x="0" y="2699"/>
                  </a:cubicBezTo>
                  <a:lnTo>
                    <a:pt x="1840" y="2044"/>
                  </a:lnTo>
                  <a:close/>
                </a:path>
              </a:pathLst>
            </a:custGeom>
            <a:solidFill>
              <a:srgbClr val="DCA4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89"/>
            <p:cNvSpPr/>
            <p:nvPr/>
          </p:nvSpPr>
          <p:spPr bwMode="auto">
            <a:xfrm>
              <a:off x="6049598" y="5186590"/>
              <a:ext cx="1731334" cy="822530"/>
            </a:xfrm>
            <a:custGeom>
              <a:avLst/>
              <a:gdLst>
                <a:gd name="T0" fmla="*/ 1840 w 6971"/>
                <a:gd name="T1" fmla="*/ 2064 h 3311"/>
                <a:gd name="T2" fmla="*/ 3555 w 6971"/>
                <a:gd name="T3" fmla="*/ 2095 h 3311"/>
                <a:gd name="T4" fmla="*/ 5199 w 6971"/>
                <a:gd name="T5" fmla="*/ 716 h 3311"/>
                <a:gd name="T6" fmla="*/ 6487 w 6971"/>
                <a:gd name="T7" fmla="*/ 536 h 3311"/>
                <a:gd name="T8" fmla="*/ 3275 w 6971"/>
                <a:gd name="T9" fmla="*/ 3311 h 3311"/>
                <a:gd name="T10" fmla="*/ 1185 w 6971"/>
                <a:gd name="T11" fmla="*/ 3218 h 3311"/>
                <a:gd name="T12" fmla="*/ 0 w 6971"/>
                <a:gd name="T13" fmla="*/ 2719 h 3311"/>
                <a:gd name="T14" fmla="*/ 1840 w 6971"/>
                <a:gd name="T15" fmla="*/ 2064 h 33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71" h="3311">
                  <a:moveTo>
                    <a:pt x="1840" y="2064"/>
                  </a:moveTo>
                  <a:cubicBezTo>
                    <a:pt x="3555" y="2095"/>
                    <a:pt x="3555" y="2095"/>
                    <a:pt x="3555" y="2095"/>
                  </a:cubicBezTo>
                  <a:cubicBezTo>
                    <a:pt x="5199" y="716"/>
                    <a:pt x="5199" y="716"/>
                    <a:pt x="5199" y="716"/>
                  </a:cubicBezTo>
                  <a:cubicBezTo>
                    <a:pt x="5199" y="716"/>
                    <a:pt x="6061" y="0"/>
                    <a:pt x="6487" y="536"/>
                  </a:cubicBezTo>
                  <a:cubicBezTo>
                    <a:pt x="6971" y="1147"/>
                    <a:pt x="3275" y="3311"/>
                    <a:pt x="3275" y="3311"/>
                  </a:cubicBezTo>
                  <a:cubicBezTo>
                    <a:pt x="1185" y="3218"/>
                    <a:pt x="1185" y="3218"/>
                    <a:pt x="1185" y="3218"/>
                  </a:cubicBezTo>
                  <a:cubicBezTo>
                    <a:pt x="0" y="2719"/>
                    <a:pt x="0" y="2719"/>
                    <a:pt x="0" y="2719"/>
                  </a:cubicBezTo>
                  <a:lnTo>
                    <a:pt x="1840" y="2064"/>
                  </a:lnTo>
                  <a:close/>
                </a:path>
              </a:pathLst>
            </a:custGeom>
            <a:solidFill>
              <a:srgbClr val="ECB5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93"/>
            <p:cNvSpPr/>
            <p:nvPr/>
          </p:nvSpPr>
          <p:spPr bwMode="auto">
            <a:xfrm>
              <a:off x="5290678" y="5160025"/>
              <a:ext cx="1634092" cy="959009"/>
            </a:xfrm>
            <a:custGeom>
              <a:avLst/>
              <a:gdLst>
                <a:gd name="T0" fmla="*/ 4273 w 6580"/>
                <a:gd name="T1" fmla="*/ 2757 h 3861"/>
                <a:gd name="T2" fmla="*/ 4210 w 6580"/>
                <a:gd name="T3" fmla="*/ 2794 h 3861"/>
                <a:gd name="T4" fmla="*/ 5364 w 6580"/>
                <a:gd name="T5" fmla="*/ 1828 h 3861"/>
                <a:gd name="T6" fmla="*/ 5676 w 6580"/>
                <a:gd name="T7" fmla="*/ 362 h 3861"/>
                <a:gd name="T8" fmla="*/ 4039 w 6580"/>
                <a:gd name="T9" fmla="*/ 1406 h 3861"/>
                <a:gd name="T10" fmla="*/ 1732 w 6580"/>
                <a:gd name="T11" fmla="*/ 1645 h 3861"/>
                <a:gd name="T12" fmla="*/ 61 w 6580"/>
                <a:gd name="T13" fmla="*/ 2957 h 3861"/>
                <a:gd name="T14" fmla="*/ 0 w 6580"/>
                <a:gd name="T15" fmla="*/ 3050 h 3861"/>
                <a:gd name="T16" fmla="*/ 944 w 6580"/>
                <a:gd name="T17" fmla="*/ 3861 h 3861"/>
                <a:gd name="T18" fmla="*/ 4273 w 6580"/>
                <a:gd name="T19" fmla="*/ 2757 h 3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80" h="3861">
                  <a:moveTo>
                    <a:pt x="4273" y="2757"/>
                  </a:moveTo>
                  <a:cubicBezTo>
                    <a:pt x="4210" y="2794"/>
                    <a:pt x="4210" y="2794"/>
                    <a:pt x="4210" y="2794"/>
                  </a:cubicBezTo>
                  <a:cubicBezTo>
                    <a:pt x="4616" y="2607"/>
                    <a:pt x="5364" y="1828"/>
                    <a:pt x="5364" y="1828"/>
                  </a:cubicBezTo>
                  <a:cubicBezTo>
                    <a:pt x="6580" y="705"/>
                    <a:pt x="5676" y="362"/>
                    <a:pt x="5676" y="362"/>
                  </a:cubicBezTo>
                  <a:cubicBezTo>
                    <a:pt x="5179" y="0"/>
                    <a:pt x="4039" y="1406"/>
                    <a:pt x="4039" y="1406"/>
                  </a:cubicBezTo>
                  <a:cubicBezTo>
                    <a:pt x="4039" y="1406"/>
                    <a:pt x="2103" y="1512"/>
                    <a:pt x="1732" y="1645"/>
                  </a:cubicBezTo>
                  <a:cubicBezTo>
                    <a:pt x="1316" y="1793"/>
                    <a:pt x="61" y="2957"/>
                    <a:pt x="61" y="2957"/>
                  </a:cubicBezTo>
                  <a:cubicBezTo>
                    <a:pt x="0" y="3050"/>
                    <a:pt x="0" y="3050"/>
                    <a:pt x="0" y="3050"/>
                  </a:cubicBezTo>
                  <a:cubicBezTo>
                    <a:pt x="944" y="3861"/>
                    <a:pt x="944" y="3861"/>
                    <a:pt x="944" y="3861"/>
                  </a:cubicBezTo>
                  <a:lnTo>
                    <a:pt x="4273" y="2757"/>
                  </a:lnTo>
                  <a:close/>
                </a:path>
              </a:pathLst>
            </a:custGeom>
            <a:solidFill>
              <a:srgbClr val="F8C5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94"/>
            <p:cNvSpPr/>
            <p:nvPr/>
          </p:nvSpPr>
          <p:spPr bwMode="auto">
            <a:xfrm>
              <a:off x="6516551" y="5249224"/>
              <a:ext cx="268084" cy="274908"/>
            </a:xfrm>
            <a:custGeom>
              <a:avLst/>
              <a:gdLst>
                <a:gd name="T0" fmla="*/ 315 w 1080"/>
                <a:gd name="T1" fmla="*/ 249 h 1107"/>
                <a:gd name="T2" fmla="*/ 908 w 1080"/>
                <a:gd name="T3" fmla="*/ 135 h 1107"/>
                <a:gd name="T4" fmla="*/ 919 w 1080"/>
                <a:gd name="T5" fmla="*/ 740 h 1107"/>
                <a:gd name="T6" fmla="*/ 325 w 1080"/>
                <a:gd name="T7" fmla="*/ 854 h 1107"/>
                <a:gd name="T8" fmla="*/ 315 w 1080"/>
                <a:gd name="T9" fmla="*/ 249 h 1107"/>
              </a:gdLst>
              <a:ahLst/>
              <a:cxnLst>
                <a:cxn ang="0">
                  <a:pos x="T0" y="T1"/>
                </a:cxn>
                <a:cxn ang="0">
                  <a:pos x="T2" y="T3"/>
                </a:cxn>
                <a:cxn ang="0">
                  <a:pos x="T4" y="T5"/>
                </a:cxn>
                <a:cxn ang="0">
                  <a:pos x="T6" y="T7"/>
                </a:cxn>
                <a:cxn ang="0">
                  <a:pos x="T8" y="T9"/>
                </a:cxn>
              </a:cxnLst>
              <a:rect l="0" t="0" r="r" b="b"/>
              <a:pathLst>
                <a:path w="1080" h="1107">
                  <a:moveTo>
                    <a:pt x="315" y="249"/>
                  </a:moveTo>
                  <a:cubicBezTo>
                    <a:pt x="476" y="51"/>
                    <a:pt x="742" y="0"/>
                    <a:pt x="908" y="135"/>
                  </a:cubicBezTo>
                  <a:cubicBezTo>
                    <a:pt x="1075" y="271"/>
                    <a:pt x="1080" y="541"/>
                    <a:pt x="919" y="740"/>
                  </a:cubicBezTo>
                  <a:cubicBezTo>
                    <a:pt x="758" y="938"/>
                    <a:pt x="651" y="1107"/>
                    <a:pt x="325" y="854"/>
                  </a:cubicBezTo>
                  <a:cubicBezTo>
                    <a:pt x="0" y="600"/>
                    <a:pt x="154" y="448"/>
                    <a:pt x="315" y="249"/>
                  </a:cubicBezTo>
                  <a:close/>
                </a:path>
              </a:pathLst>
            </a:custGeom>
            <a:solidFill>
              <a:srgbClr val="FBDD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95"/>
            <p:cNvSpPr/>
            <p:nvPr/>
          </p:nvSpPr>
          <p:spPr bwMode="auto">
            <a:xfrm>
              <a:off x="5525129" y="5217785"/>
              <a:ext cx="2335497" cy="1132289"/>
            </a:xfrm>
            <a:custGeom>
              <a:avLst/>
              <a:gdLst>
                <a:gd name="T0" fmla="*/ 0 w 9404"/>
                <a:gd name="T1" fmla="*/ 3628 h 4558"/>
                <a:gd name="T2" fmla="*/ 1083 w 9404"/>
                <a:gd name="T3" fmla="*/ 4558 h 4558"/>
                <a:gd name="T4" fmla="*/ 1863 w 9404"/>
                <a:gd name="T5" fmla="*/ 4014 h 4558"/>
                <a:gd name="T6" fmla="*/ 5137 w 9404"/>
                <a:gd name="T7" fmla="*/ 4014 h 4558"/>
                <a:gd name="T8" fmla="*/ 8225 w 9404"/>
                <a:gd name="T9" fmla="*/ 1916 h 4558"/>
                <a:gd name="T10" fmla="*/ 8982 w 9404"/>
                <a:gd name="T11" fmla="*/ 610 h 4558"/>
                <a:gd name="T12" fmla="*/ 5605 w 9404"/>
                <a:gd name="T13" fmla="*/ 2188 h 4558"/>
                <a:gd name="T14" fmla="*/ 3587 w 9404"/>
                <a:gd name="T15" fmla="*/ 2316 h 4558"/>
                <a:gd name="T16" fmla="*/ 3329 w 9404"/>
                <a:gd name="T17" fmla="*/ 2524 h 4558"/>
                <a:gd name="T18" fmla="*/ 0 w 9404"/>
                <a:gd name="T19" fmla="*/ 3628 h 4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04" h="4558">
                  <a:moveTo>
                    <a:pt x="0" y="3628"/>
                  </a:moveTo>
                  <a:cubicBezTo>
                    <a:pt x="1083" y="4558"/>
                    <a:pt x="1083" y="4558"/>
                    <a:pt x="1083" y="4558"/>
                  </a:cubicBezTo>
                  <a:cubicBezTo>
                    <a:pt x="1863" y="4014"/>
                    <a:pt x="1863" y="4014"/>
                    <a:pt x="1863" y="4014"/>
                  </a:cubicBezTo>
                  <a:cubicBezTo>
                    <a:pt x="5137" y="4014"/>
                    <a:pt x="5137" y="4014"/>
                    <a:pt x="5137" y="4014"/>
                  </a:cubicBezTo>
                  <a:cubicBezTo>
                    <a:pt x="5137" y="4014"/>
                    <a:pt x="7133" y="2758"/>
                    <a:pt x="8225" y="1916"/>
                  </a:cubicBezTo>
                  <a:cubicBezTo>
                    <a:pt x="9316" y="1074"/>
                    <a:pt x="9404" y="1121"/>
                    <a:pt x="8982" y="610"/>
                  </a:cubicBezTo>
                  <a:cubicBezTo>
                    <a:pt x="8478" y="0"/>
                    <a:pt x="5605" y="2188"/>
                    <a:pt x="5605" y="2188"/>
                  </a:cubicBezTo>
                  <a:cubicBezTo>
                    <a:pt x="3587" y="2316"/>
                    <a:pt x="3587" y="2316"/>
                    <a:pt x="3587" y="2316"/>
                  </a:cubicBezTo>
                  <a:cubicBezTo>
                    <a:pt x="3329" y="2524"/>
                    <a:pt x="3329" y="2524"/>
                    <a:pt x="3329" y="2524"/>
                  </a:cubicBezTo>
                  <a:lnTo>
                    <a:pt x="0" y="3628"/>
                  </a:lnTo>
                  <a:close/>
                </a:path>
              </a:pathLst>
            </a:custGeom>
            <a:solidFill>
              <a:srgbClr val="F8C5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96"/>
            <p:cNvSpPr/>
            <p:nvPr/>
          </p:nvSpPr>
          <p:spPr bwMode="auto">
            <a:xfrm>
              <a:off x="5477118" y="5370836"/>
              <a:ext cx="2443218" cy="1036753"/>
            </a:xfrm>
            <a:custGeom>
              <a:avLst/>
              <a:gdLst>
                <a:gd name="T0" fmla="*/ 0 w 9838"/>
                <a:gd name="T1" fmla="*/ 3607 h 4174"/>
                <a:gd name="T2" fmla="*/ 1458 w 9838"/>
                <a:gd name="T3" fmla="*/ 2493 h 4174"/>
                <a:gd name="T4" fmla="*/ 5317 w 9838"/>
                <a:gd name="T5" fmla="*/ 2466 h 4174"/>
                <a:gd name="T6" fmla="*/ 9135 w 9838"/>
                <a:gd name="T7" fmla="*/ 0 h 4174"/>
                <a:gd name="T8" fmla="*/ 8751 w 9838"/>
                <a:gd name="T9" fmla="*/ 1081 h 4174"/>
                <a:gd name="T10" fmla="*/ 5330 w 9838"/>
                <a:gd name="T11" fmla="*/ 3461 h 4174"/>
                <a:gd name="T12" fmla="*/ 2055 w 9838"/>
                <a:gd name="T13" fmla="*/ 3461 h 4174"/>
                <a:gd name="T14" fmla="*/ 1034 w 9838"/>
                <a:gd name="T15" fmla="*/ 4174 h 4174"/>
                <a:gd name="T16" fmla="*/ 0 w 9838"/>
                <a:gd name="T17" fmla="*/ 3607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38" h="4174">
                  <a:moveTo>
                    <a:pt x="0" y="3607"/>
                  </a:moveTo>
                  <a:cubicBezTo>
                    <a:pt x="0" y="3607"/>
                    <a:pt x="1127" y="2586"/>
                    <a:pt x="1458" y="2493"/>
                  </a:cubicBezTo>
                  <a:cubicBezTo>
                    <a:pt x="1790" y="2400"/>
                    <a:pt x="4998" y="2562"/>
                    <a:pt x="5317" y="2466"/>
                  </a:cubicBezTo>
                  <a:cubicBezTo>
                    <a:pt x="5635" y="2371"/>
                    <a:pt x="9135" y="0"/>
                    <a:pt x="9135" y="0"/>
                  </a:cubicBezTo>
                  <a:cubicBezTo>
                    <a:pt x="9135" y="0"/>
                    <a:pt x="9838" y="265"/>
                    <a:pt x="8751" y="1081"/>
                  </a:cubicBezTo>
                  <a:cubicBezTo>
                    <a:pt x="7876" y="1738"/>
                    <a:pt x="5782" y="3421"/>
                    <a:pt x="5330" y="3461"/>
                  </a:cubicBezTo>
                  <a:cubicBezTo>
                    <a:pt x="4879" y="3501"/>
                    <a:pt x="2122" y="3423"/>
                    <a:pt x="2055" y="3461"/>
                  </a:cubicBezTo>
                  <a:cubicBezTo>
                    <a:pt x="1936" y="3527"/>
                    <a:pt x="1034" y="4174"/>
                    <a:pt x="1034" y="4174"/>
                  </a:cubicBezTo>
                  <a:lnTo>
                    <a:pt x="0" y="3607"/>
                  </a:lnTo>
                  <a:close/>
                </a:path>
              </a:pathLst>
            </a:custGeom>
            <a:solidFill>
              <a:srgbClr val="F3BB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97"/>
            <p:cNvSpPr/>
            <p:nvPr/>
          </p:nvSpPr>
          <p:spPr bwMode="auto">
            <a:xfrm>
              <a:off x="7568415" y="5370836"/>
              <a:ext cx="236645" cy="270034"/>
            </a:xfrm>
            <a:custGeom>
              <a:avLst/>
              <a:gdLst>
                <a:gd name="T0" fmla="*/ 396 w 953"/>
                <a:gd name="T1" fmla="*/ 1048 h 1087"/>
                <a:gd name="T2" fmla="*/ 131 w 953"/>
                <a:gd name="T3" fmla="*/ 755 h 1087"/>
                <a:gd name="T4" fmla="*/ 257 w 953"/>
                <a:gd name="T5" fmla="*/ 264 h 1087"/>
                <a:gd name="T6" fmla="*/ 910 w 953"/>
                <a:gd name="T7" fmla="*/ 267 h 1087"/>
                <a:gd name="T8" fmla="*/ 953 w 953"/>
                <a:gd name="T9" fmla="*/ 451 h 1087"/>
                <a:gd name="T10" fmla="*/ 396 w 953"/>
                <a:gd name="T11" fmla="*/ 1048 h 1087"/>
              </a:gdLst>
              <a:ahLst/>
              <a:cxnLst>
                <a:cxn ang="0">
                  <a:pos x="T0" y="T1"/>
                </a:cxn>
                <a:cxn ang="0">
                  <a:pos x="T2" y="T3"/>
                </a:cxn>
                <a:cxn ang="0">
                  <a:pos x="T4" y="T5"/>
                </a:cxn>
                <a:cxn ang="0">
                  <a:pos x="T6" y="T7"/>
                </a:cxn>
                <a:cxn ang="0">
                  <a:pos x="T8" y="T9"/>
                </a:cxn>
                <a:cxn ang="0">
                  <a:pos x="T10" y="T11"/>
                </a:cxn>
              </a:cxnLst>
              <a:rect l="0" t="0" r="r" b="b"/>
              <a:pathLst>
                <a:path w="953" h="1087">
                  <a:moveTo>
                    <a:pt x="396" y="1048"/>
                  </a:moveTo>
                  <a:cubicBezTo>
                    <a:pt x="352" y="1087"/>
                    <a:pt x="178" y="829"/>
                    <a:pt x="131" y="755"/>
                  </a:cubicBezTo>
                  <a:cubicBezTo>
                    <a:pt x="29" y="592"/>
                    <a:pt x="0" y="425"/>
                    <a:pt x="257" y="264"/>
                  </a:cubicBezTo>
                  <a:cubicBezTo>
                    <a:pt x="515" y="102"/>
                    <a:pt x="714" y="0"/>
                    <a:pt x="910" y="267"/>
                  </a:cubicBezTo>
                  <a:cubicBezTo>
                    <a:pt x="932" y="297"/>
                    <a:pt x="950" y="413"/>
                    <a:pt x="953" y="451"/>
                  </a:cubicBezTo>
                  <a:cubicBezTo>
                    <a:pt x="953" y="451"/>
                    <a:pt x="754" y="729"/>
                    <a:pt x="396" y="1048"/>
                  </a:cubicBezTo>
                  <a:close/>
                </a:path>
              </a:pathLst>
            </a:custGeom>
            <a:solidFill>
              <a:srgbClr val="FBDD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98"/>
            <p:cNvSpPr/>
            <p:nvPr/>
          </p:nvSpPr>
          <p:spPr bwMode="auto">
            <a:xfrm>
              <a:off x="5145425" y="5865573"/>
              <a:ext cx="712615" cy="696774"/>
            </a:xfrm>
            <a:custGeom>
              <a:avLst/>
              <a:gdLst>
                <a:gd name="T0" fmla="*/ 0 w 2924"/>
                <a:gd name="T1" fmla="*/ 635 h 2859"/>
                <a:gd name="T2" fmla="*/ 542 w 2924"/>
                <a:gd name="T3" fmla="*/ 0 h 2859"/>
                <a:gd name="T4" fmla="*/ 2924 w 2924"/>
                <a:gd name="T5" fmla="*/ 2193 h 2859"/>
                <a:gd name="T6" fmla="*/ 2352 w 2924"/>
                <a:gd name="T7" fmla="*/ 2859 h 2859"/>
                <a:gd name="T8" fmla="*/ 0 w 2924"/>
                <a:gd name="T9" fmla="*/ 635 h 2859"/>
              </a:gdLst>
              <a:ahLst/>
              <a:cxnLst>
                <a:cxn ang="0">
                  <a:pos x="T0" y="T1"/>
                </a:cxn>
                <a:cxn ang="0">
                  <a:pos x="T2" y="T3"/>
                </a:cxn>
                <a:cxn ang="0">
                  <a:pos x="T4" y="T5"/>
                </a:cxn>
                <a:cxn ang="0">
                  <a:pos x="T6" y="T7"/>
                </a:cxn>
                <a:cxn ang="0">
                  <a:pos x="T8" y="T9"/>
                </a:cxn>
              </a:cxnLst>
              <a:rect l="0" t="0" r="r" b="b"/>
              <a:pathLst>
                <a:path w="2924" h="2859">
                  <a:moveTo>
                    <a:pt x="0" y="635"/>
                  </a:moveTo>
                  <a:lnTo>
                    <a:pt x="542" y="0"/>
                  </a:lnTo>
                  <a:lnTo>
                    <a:pt x="2924" y="2193"/>
                  </a:lnTo>
                  <a:lnTo>
                    <a:pt x="2352" y="2859"/>
                  </a:lnTo>
                  <a:lnTo>
                    <a:pt x="0" y="63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99"/>
            <p:cNvSpPr/>
            <p:nvPr/>
          </p:nvSpPr>
          <p:spPr bwMode="auto">
            <a:xfrm>
              <a:off x="3882994" y="6276960"/>
              <a:ext cx="1906807" cy="1794699"/>
            </a:xfrm>
            <a:custGeom>
              <a:avLst/>
              <a:gdLst>
                <a:gd name="T0" fmla="*/ 7824 w 7824"/>
                <a:gd name="T1" fmla="*/ 1174 h 7364"/>
                <a:gd name="T2" fmla="*/ 6469 w 7824"/>
                <a:gd name="T3" fmla="*/ 0 h 7364"/>
                <a:gd name="T4" fmla="*/ 0 w 7824"/>
                <a:gd name="T5" fmla="*/ 6112 h 7364"/>
                <a:gd name="T6" fmla="*/ 1515 w 7824"/>
                <a:gd name="T7" fmla="*/ 7364 h 7364"/>
                <a:gd name="T8" fmla="*/ 7824 w 7824"/>
                <a:gd name="T9" fmla="*/ 1174 h 7364"/>
              </a:gdLst>
              <a:ahLst/>
              <a:cxnLst>
                <a:cxn ang="0">
                  <a:pos x="T0" y="T1"/>
                </a:cxn>
                <a:cxn ang="0">
                  <a:pos x="T2" y="T3"/>
                </a:cxn>
                <a:cxn ang="0">
                  <a:pos x="T4" y="T5"/>
                </a:cxn>
                <a:cxn ang="0">
                  <a:pos x="T6" y="T7"/>
                </a:cxn>
                <a:cxn ang="0">
                  <a:pos x="T8" y="T9"/>
                </a:cxn>
              </a:cxnLst>
              <a:rect l="0" t="0" r="r" b="b"/>
              <a:pathLst>
                <a:path w="7824" h="7364">
                  <a:moveTo>
                    <a:pt x="7824" y="1174"/>
                  </a:moveTo>
                  <a:lnTo>
                    <a:pt x="6469" y="0"/>
                  </a:lnTo>
                  <a:lnTo>
                    <a:pt x="0" y="6112"/>
                  </a:lnTo>
                  <a:lnTo>
                    <a:pt x="1515" y="7364"/>
                  </a:lnTo>
                  <a:lnTo>
                    <a:pt x="7824" y="1174"/>
                  </a:lnTo>
                  <a:close/>
                </a:path>
              </a:pathLst>
            </a:custGeom>
            <a:solidFill>
              <a:srgbClr val="221F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Oval 101"/>
            <p:cNvSpPr>
              <a:spLocks noChangeArrowheads="1"/>
            </p:cNvSpPr>
            <p:nvPr/>
          </p:nvSpPr>
          <p:spPr bwMode="auto">
            <a:xfrm>
              <a:off x="5024300" y="6139018"/>
              <a:ext cx="158169" cy="157926"/>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Oval 102"/>
            <p:cNvSpPr>
              <a:spLocks noChangeArrowheads="1"/>
            </p:cNvSpPr>
            <p:nvPr/>
          </p:nvSpPr>
          <p:spPr bwMode="auto">
            <a:xfrm>
              <a:off x="4840784" y="6322534"/>
              <a:ext cx="158169" cy="157926"/>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8" name="Rectangle 15"/>
          <p:cNvSpPr>
            <a:spLocks noChangeArrowheads="1"/>
          </p:cNvSpPr>
          <p:nvPr/>
        </p:nvSpPr>
        <p:spPr bwMode="auto">
          <a:xfrm>
            <a:off x="857699" y="3669625"/>
            <a:ext cx="201692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zh-CN" altLang="en-US" b="1" dirty="0">
                <a:solidFill>
                  <a:schemeClr val="accent6"/>
                </a:solidFill>
                <a:latin typeface="微软雅黑" panose="020B0503020204020204" pitchFamily="34" charset="-122"/>
                <a:ea typeface="微软雅黑" panose="020B0503020204020204" pitchFamily="34" charset="-122"/>
              </a:rPr>
              <a:t>创新、</a:t>
            </a:r>
            <a:r>
              <a:rPr lang="zh-CN" altLang="en-US" b="1" dirty="0" smtClean="0">
                <a:solidFill>
                  <a:schemeClr val="accent6"/>
                </a:solidFill>
                <a:latin typeface="微软雅黑" panose="020B0503020204020204" pitchFamily="34" charset="-122"/>
                <a:ea typeface="微软雅黑" panose="020B0503020204020204" pitchFamily="34" charset="-122"/>
              </a:rPr>
              <a:t>高效、共</a:t>
            </a:r>
            <a:r>
              <a:rPr lang="zh-CN" altLang="en-US" b="1" dirty="0">
                <a:solidFill>
                  <a:schemeClr val="accent6"/>
                </a:solidFill>
                <a:latin typeface="微软雅黑" panose="020B0503020204020204" pitchFamily="34" charset="-122"/>
                <a:ea typeface="微软雅黑" panose="020B0503020204020204" pitchFamily="34" charset="-122"/>
              </a:rPr>
              <a:t>赢</a:t>
            </a:r>
          </a:p>
          <a:p>
            <a:pPr algn="just"/>
            <a:r>
              <a:rPr lang="zh-CN" altLang="en-US" sz="1200" dirty="0">
                <a:solidFill>
                  <a:schemeClr val="accent6"/>
                </a:solidFill>
                <a:latin typeface="微软雅黑" panose="020B0503020204020204" pitchFamily="34" charset="-122"/>
                <a:ea typeface="微软雅黑" panose="020B0503020204020204" pitchFamily="34" charset="-122"/>
              </a:rPr>
              <a:t>以专业高效的服务服务精神为依托，以创新的技术为手段，实现企业与客户的共赢，企业与员工的共赢，企业与社会的共赢。</a:t>
            </a:r>
          </a:p>
        </p:txBody>
      </p:sp>
      <p:sp>
        <p:nvSpPr>
          <p:cNvPr id="89" name="Rectangle 16"/>
          <p:cNvSpPr>
            <a:spLocks noChangeArrowheads="1"/>
          </p:cNvSpPr>
          <p:nvPr/>
        </p:nvSpPr>
        <p:spPr bwMode="auto">
          <a:xfrm>
            <a:off x="8974830" y="1101303"/>
            <a:ext cx="2016920" cy="1176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nSpc>
                <a:spcPct val="130000"/>
              </a:lnSpc>
            </a:pPr>
            <a:r>
              <a:rPr lang="zh-CN" altLang="en-US" b="1" dirty="0" smtClean="0">
                <a:solidFill>
                  <a:schemeClr val="accent6"/>
                </a:solidFill>
                <a:latin typeface="微软雅黑" panose="020B0503020204020204" pitchFamily="34" charset="-122"/>
                <a:ea typeface="微软雅黑" panose="020B0503020204020204" pitchFamily="34" charset="-122"/>
              </a:rPr>
              <a:t>加强沟通</a:t>
            </a:r>
            <a:endParaRPr lang="en-US" altLang="zh-CN" b="1" dirty="0" smtClean="0">
              <a:solidFill>
                <a:schemeClr val="accent6"/>
              </a:solidFill>
              <a:latin typeface="微软雅黑" panose="020B0503020204020204" pitchFamily="34" charset="-122"/>
              <a:ea typeface="微软雅黑" panose="020B0503020204020204" pitchFamily="34" charset="-122"/>
            </a:endParaRPr>
          </a:p>
          <a:p>
            <a:pPr>
              <a:lnSpc>
                <a:spcPct val="130000"/>
              </a:lnSpc>
            </a:pPr>
            <a:r>
              <a:rPr lang="zh-CN" altLang="en-US" sz="1300" dirty="0">
                <a:solidFill>
                  <a:schemeClr val="accent6"/>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300" dirty="0">
              <a:solidFill>
                <a:schemeClr val="accent6"/>
              </a:solidFill>
              <a:latin typeface="微软雅黑" panose="020B0503020204020204" pitchFamily="34" charset="-122"/>
              <a:ea typeface="微软雅黑" panose="020B0503020204020204" pitchFamily="34" charset="-122"/>
            </a:endParaRPr>
          </a:p>
        </p:txBody>
      </p:sp>
      <p:sp>
        <p:nvSpPr>
          <p:cNvPr id="90" name="Rectangle 17"/>
          <p:cNvSpPr>
            <a:spLocks noChangeArrowheads="1"/>
          </p:cNvSpPr>
          <p:nvPr/>
        </p:nvSpPr>
        <p:spPr bwMode="auto">
          <a:xfrm>
            <a:off x="893703" y="1880581"/>
            <a:ext cx="19449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b="1" dirty="0">
                <a:solidFill>
                  <a:schemeClr val="accent6"/>
                </a:solidFill>
                <a:latin typeface="微软雅黑" panose="020B0503020204020204" pitchFamily="34" charset="-122"/>
                <a:ea typeface="微软雅黑" panose="020B0503020204020204" pitchFamily="34" charset="-122"/>
              </a:rPr>
              <a:t>求实、进取、共享</a:t>
            </a:r>
          </a:p>
          <a:p>
            <a:pPr algn="just"/>
            <a:r>
              <a:rPr lang="zh-CN" altLang="en-US" sz="1200" dirty="0">
                <a:solidFill>
                  <a:schemeClr val="accent6"/>
                </a:solidFill>
                <a:latin typeface="微软雅黑" panose="020B0503020204020204" pitchFamily="34" charset="-122"/>
                <a:ea typeface="微软雅黑" panose="020B0503020204020204" pitchFamily="34" charset="-122"/>
              </a:rPr>
              <a:t>以务实的精神，积极开拓进取，实现财富的共享，实现知识的共享。</a:t>
            </a:r>
          </a:p>
        </p:txBody>
      </p:sp>
      <p:sp>
        <p:nvSpPr>
          <p:cNvPr id="91" name="Rectangle 18"/>
          <p:cNvSpPr>
            <a:spLocks noChangeArrowheads="1"/>
          </p:cNvSpPr>
          <p:nvPr/>
        </p:nvSpPr>
        <p:spPr bwMode="auto">
          <a:xfrm>
            <a:off x="8974830" y="2980903"/>
            <a:ext cx="201692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zh-CN" altLang="en-US" b="1" dirty="0">
                <a:solidFill>
                  <a:schemeClr val="accent6"/>
                </a:solidFill>
                <a:latin typeface="微软雅黑" panose="020B0503020204020204" pitchFamily="34" charset="-122"/>
                <a:ea typeface="微软雅黑" panose="020B0503020204020204" pitchFamily="34" charset="-122"/>
              </a:rPr>
              <a:t>社会责任</a:t>
            </a:r>
          </a:p>
          <a:p>
            <a:pPr algn="just"/>
            <a:r>
              <a:rPr lang="zh-CN" altLang="en-US" sz="1200" dirty="0">
                <a:solidFill>
                  <a:schemeClr val="accent6"/>
                </a:solidFill>
                <a:latin typeface="微软雅黑" panose="020B0503020204020204" pitchFamily="34" charset="-122"/>
                <a:ea typeface="微软雅黑" panose="020B0503020204020204" pitchFamily="34" charset="-122"/>
              </a:rPr>
              <a:t>企业承担着自己应尽的社会责任，企业在创造利润的同时也在为社会增进福利，为员工提供了工作机会。企业的目标与社会需求，与员工的需求是相一致的。</a:t>
            </a:r>
          </a:p>
        </p:txBody>
      </p:sp>
      <p:sp>
        <p:nvSpPr>
          <p:cNvPr id="92" name="TextBox 91"/>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26"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down)">
                                          <p:cBhvr>
                                            <p:cTn id="15" dur="580">
                                              <p:stCondLst>
                                                <p:cond delay="0"/>
                                              </p:stCondLst>
                                            </p:cTn>
                                            <p:tgtEl>
                                              <p:spTgt spid="13"/>
                                            </p:tgtEl>
                                          </p:cBhvr>
                                        </p:animEffect>
                                        <p:anim calcmode="lin" valueType="num">
                                          <p:cBhvr>
                                            <p:cTn id="16"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17"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18"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19"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20"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21" dur="26">
                                              <p:stCondLst>
                                                <p:cond delay="650"/>
                                              </p:stCondLst>
                                            </p:cTn>
                                            <p:tgtEl>
                                              <p:spTgt spid="13"/>
                                            </p:tgtEl>
                                          </p:cBhvr>
                                          <p:to x="100000" y="60000"/>
                                        </p:animScale>
                                        <p:animScale>
                                          <p:cBhvr>
                                            <p:cTn id="22" dur="166" decel="50000">
                                              <p:stCondLst>
                                                <p:cond delay="676"/>
                                              </p:stCondLst>
                                            </p:cTn>
                                            <p:tgtEl>
                                              <p:spTgt spid="13"/>
                                            </p:tgtEl>
                                          </p:cBhvr>
                                          <p:to x="100000" y="100000"/>
                                        </p:animScale>
                                        <p:animScale>
                                          <p:cBhvr>
                                            <p:cTn id="23" dur="26">
                                              <p:stCondLst>
                                                <p:cond delay="1312"/>
                                              </p:stCondLst>
                                            </p:cTn>
                                            <p:tgtEl>
                                              <p:spTgt spid="13"/>
                                            </p:tgtEl>
                                          </p:cBhvr>
                                          <p:to x="100000" y="80000"/>
                                        </p:animScale>
                                        <p:animScale>
                                          <p:cBhvr>
                                            <p:cTn id="24" dur="166" decel="50000">
                                              <p:stCondLst>
                                                <p:cond delay="1338"/>
                                              </p:stCondLst>
                                            </p:cTn>
                                            <p:tgtEl>
                                              <p:spTgt spid="13"/>
                                            </p:tgtEl>
                                          </p:cBhvr>
                                          <p:to x="100000" y="100000"/>
                                        </p:animScale>
                                        <p:animScale>
                                          <p:cBhvr>
                                            <p:cTn id="25" dur="26">
                                              <p:stCondLst>
                                                <p:cond delay="1642"/>
                                              </p:stCondLst>
                                            </p:cTn>
                                            <p:tgtEl>
                                              <p:spTgt spid="13"/>
                                            </p:tgtEl>
                                          </p:cBhvr>
                                          <p:to x="100000" y="90000"/>
                                        </p:animScale>
                                        <p:animScale>
                                          <p:cBhvr>
                                            <p:cTn id="26" dur="166" decel="50000">
                                              <p:stCondLst>
                                                <p:cond delay="1668"/>
                                              </p:stCondLst>
                                            </p:cTn>
                                            <p:tgtEl>
                                              <p:spTgt spid="13"/>
                                            </p:tgtEl>
                                          </p:cBhvr>
                                          <p:to x="100000" y="100000"/>
                                        </p:animScale>
                                        <p:animScale>
                                          <p:cBhvr>
                                            <p:cTn id="27" dur="26">
                                              <p:stCondLst>
                                                <p:cond delay="1808"/>
                                              </p:stCondLst>
                                            </p:cTn>
                                            <p:tgtEl>
                                              <p:spTgt spid="13"/>
                                            </p:tgtEl>
                                          </p:cBhvr>
                                          <p:to x="100000" y="95000"/>
                                        </p:animScale>
                                        <p:animScale>
                                          <p:cBhvr>
                                            <p:cTn id="28" dur="166" decel="50000">
                                              <p:stCondLst>
                                                <p:cond delay="1834"/>
                                              </p:stCondLst>
                                            </p:cTn>
                                            <p:tgtEl>
                                              <p:spTgt spid="13"/>
                                            </p:tgtEl>
                                          </p:cBhvr>
                                          <p:to x="100000" y="100000"/>
                                        </p:animScale>
                                      </p:childTnLst>
                                    </p:cTn>
                                  </p:par>
                                </p:childTnLst>
                              </p:cTn>
                            </p:par>
                            <p:par>
                              <p:cTn id="29" fill="hold">
                                <p:stCondLst>
                                  <p:cond delay="2800"/>
                                </p:stCondLst>
                                <p:childTnLst>
                                  <p:par>
                                    <p:cTn id="30" presetID="42" presetClass="entr" presetSubtype="0" fill="hold" nodeType="after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1000"/>
                                            <p:tgtEl>
                                              <p:spTgt spid="75"/>
                                            </p:tgtEl>
                                          </p:cBhvr>
                                        </p:animEffect>
                                        <p:anim calcmode="lin" valueType="num">
                                          <p:cBhvr>
                                            <p:cTn id="33" dur="1000" fill="hold"/>
                                            <p:tgtEl>
                                              <p:spTgt spid="75"/>
                                            </p:tgtEl>
                                            <p:attrNameLst>
                                              <p:attrName>ppt_x</p:attrName>
                                            </p:attrNameLst>
                                          </p:cBhvr>
                                          <p:tavLst>
                                            <p:tav tm="0">
                                              <p:val>
                                                <p:strVal val="#ppt_x"/>
                                              </p:val>
                                            </p:tav>
                                            <p:tav tm="100000">
                                              <p:val>
                                                <p:strVal val="#ppt_x"/>
                                              </p:val>
                                            </p:tav>
                                          </p:tavLst>
                                        </p:anim>
                                        <p:anim calcmode="lin" valueType="num">
                                          <p:cBhvr>
                                            <p:cTn id="34" dur="1000" fill="hold"/>
                                            <p:tgtEl>
                                              <p:spTgt spid="75"/>
                                            </p:tgtEl>
                                            <p:attrNameLst>
                                              <p:attrName>ppt_y</p:attrName>
                                            </p:attrNameLst>
                                          </p:cBhvr>
                                          <p:tavLst>
                                            <p:tav tm="0">
                                              <p:val>
                                                <p:strVal val="#ppt_y+.1"/>
                                              </p:val>
                                            </p:tav>
                                            <p:tav tm="100000">
                                              <p:val>
                                                <p:strVal val="#ppt_y"/>
                                              </p:val>
                                            </p:tav>
                                          </p:tavLst>
                                        </p:anim>
                                      </p:childTnLst>
                                    </p:cTn>
                                  </p:par>
                                  <p:par>
                                    <p:cTn id="35" presetID="22" presetClass="entr" presetSubtype="1" fill="hold"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ipe(up)">
                                          <p:cBhvr>
                                            <p:cTn id="37" dur="500"/>
                                            <p:tgtEl>
                                              <p:spTgt spid="8"/>
                                            </p:tgtEl>
                                          </p:cBhvr>
                                        </p:animEffect>
                                      </p:childTnLst>
                                    </p:cTn>
                                  </p:par>
                                  <p:par>
                                    <p:cTn id="38" presetID="22" presetClass="entr" presetSubtype="2" fill="hold" grpId="0" nodeType="withEffect">
                                      <p:stCondLst>
                                        <p:cond delay="700"/>
                                      </p:stCondLst>
                                      <p:childTnLst>
                                        <p:set>
                                          <p:cBhvr>
                                            <p:cTn id="39" dur="1" fill="hold">
                                              <p:stCondLst>
                                                <p:cond delay="0"/>
                                              </p:stCondLst>
                                            </p:cTn>
                                            <p:tgtEl>
                                              <p:spTgt spid="4"/>
                                            </p:tgtEl>
                                            <p:attrNameLst>
                                              <p:attrName>style.visibility</p:attrName>
                                            </p:attrNameLst>
                                          </p:cBhvr>
                                          <p:to>
                                            <p:strVal val="visible"/>
                                          </p:to>
                                        </p:set>
                                        <p:animEffect transition="in" filter="wipe(right)">
                                          <p:cBhvr>
                                            <p:cTn id="40" dur="500"/>
                                            <p:tgtEl>
                                              <p:spTgt spid="4"/>
                                            </p:tgtEl>
                                          </p:cBhvr>
                                        </p:animEffect>
                                      </p:childTnLst>
                                    </p:cTn>
                                  </p:par>
                                  <p:par>
                                    <p:cTn id="41" presetID="22" presetClass="entr" presetSubtype="8" fill="hold" grpId="0" nodeType="withEffect">
                                      <p:stCondLst>
                                        <p:cond delay="1000"/>
                                      </p:stCondLst>
                                      <p:childTnLst>
                                        <p:set>
                                          <p:cBhvr>
                                            <p:cTn id="42" dur="1" fill="hold">
                                              <p:stCondLst>
                                                <p:cond delay="0"/>
                                              </p:stCondLst>
                                            </p:cTn>
                                            <p:tgtEl>
                                              <p:spTgt spid="5"/>
                                            </p:tgtEl>
                                            <p:attrNameLst>
                                              <p:attrName>style.visibility</p:attrName>
                                            </p:attrNameLst>
                                          </p:cBhvr>
                                          <p:to>
                                            <p:strVal val="visible"/>
                                          </p:to>
                                        </p:set>
                                        <p:animEffect transition="in" filter="wipe(left)">
                                          <p:cBhvr>
                                            <p:cTn id="43" dur="500"/>
                                            <p:tgtEl>
                                              <p:spTgt spid="5"/>
                                            </p:tgtEl>
                                          </p:cBhvr>
                                        </p:animEffect>
                                      </p:childTnLst>
                                    </p:cTn>
                                  </p:par>
                                  <p:par>
                                    <p:cTn id="44" presetID="22" presetClass="entr" presetSubtype="8" fill="hold" grpId="0" nodeType="withEffect">
                                      <p:stCondLst>
                                        <p:cond delay="1000"/>
                                      </p:stCondLst>
                                      <p:childTnLst>
                                        <p:set>
                                          <p:cBhvr>
                                            <p:cTn id="45" dur="1" fill="hold">
                                              <p:stCondLst>
                                                <p:cond delay="0"/>
                                              </p:stCondLst>
                                            </p:cTn>
                                            <p:tgtEl>
                                              <p:spTgt spid="6"/>
                                            </p:tgtEl>
                                            <p:attrNameLst>
                                              <p:attrName>style.visibility</p:attrName>
                                            </p:attrNameLst>
                                          </p:cBhvr>
                                          <p:to>
                                            <p:strVal val="visible"/>
                                          </p:to>
                                        </p:set>
                                        <p:animEffect transition="in" filter="wipe(left)">
                                          <p:cBhvr>
                                            <p:cTn id="46" dur="500"/>
                                            <p:tgtEl>
                                              <p:spTgt spid="6"/>
                                            </p:tgtEl>
                                          </p:cBhvr>
                                        </p:animEffect>
                                      </p:childTnLst>
                                    </p:cTn>
                                  </p:par>
                                  <p:par>
                                    <p:cTn id="47" presetID="22" presetClass="entr" presetSubtype="2" fill="hold" grpId="0" nodeType="withEffect">
                                      <p:stCondLst>
                                        <p:cond delay="700"/>
                                      </p:stCondLst>
                                      <p:childTnLst>
                                        <p:set>
                                          <p:cBhvr>
                                            <p:cTn id="48" dur="1" fill="hold">
                                              <p:stCondLst>
                                                <p:cond delay="0"/>
                                              </p:stCondLst>
                                            </p:cTn>
                                            <p:tgtEl>
                                              <p:spTgt spid="7"/>
                                            </p:tgtEl>
                                            <p:attrNameLst>
                                              <p:attrName>style.visibility</p:attrName>
                                            </p:attrNameLst>
                                          </p:cBhvr>
                                          <p:to>
                                            <p:strVal val="visible"/>
                                          </p:to>
                                        </p:set>
                                        <p:animEffect transition="in" filter="wipe(right)">
                                          <p:cBhvr>
                                            <p:cTn id="49" dur="500"/>
                                            <p:tgtEl>
                                              <p:spTgt spid="7"/>
                                            </p:tgtEl>
                                          </p:cBhvr>
                                        </p:animEffect>
                                      </p:childTnLst>
                                    </p:cTn>
                                  </p:par>
                                  <p:par>
                                    <p:cTn id="50" presetID="2" presetClass="entr" presetSubtype="8" fill="hold" grpId="0" nodeType="withEffect" p14:presetBounceEnd="60000">
                                      <p:stCondLst>
                                        <p:cond delay="1200"/>
                                      </p:stCondLst>
                                      <p:childTnLst>
                                        <p:set>
                                          <p:cBhvr>
                                            <p:cTn id="51" dur="1" fill="hold">
                                              <p:stCondLst>
                                                <p:cond delay="0"/>
                                              </p:stCondLst>
                                            </p:cTn>
                                            <p:tgtEl>
                                              <p:spTgt spid="91"/>
                                            </p:tgtEl>
                                            <p:attrNameLst>
                                              <p:attrName>style.visibility</p:attrName>
                                            </p:attrNameLst>
                                          </p:cBhvr>
                                          <p:to>
                                            <p:strVal val="visible"/>
                                          </p:to>
                                        </p:set>
                                        <p:anim calcmode="lin" valueType="num" p14:bounceEnd="60000">
                                          <p:cBhvr additive="base">
                                            <p:cTn id="52" dur="750" fill="hold"/>
                                            <p:tgtEl>
                                              <p:spTgt spid="91"/>
                                            </p:tgtEl>
                                            <p:attrNameLst>
                                              <p:attrName>ppt_x</p:attrName>
                                            </p:attrNameLst>
                                          </p:cBhvr>
                                          <p:tavLst>
                                            <p:tav tm="0">
                                              <p:val>
                                                <p:strVal val="0-#ppt_w/2"/>
                                              </p:val>
                                            </p:tav>
                                            <p:tav tm="100000">
                                              <p:val>
                                                <p:strVal val="#ppt_x"/>
                                              </p:val>
                                            </p:tav>
                                          </p:tavLst>
                                        </p:anim>
                                        <p:anim calcmode="lin" valueType="num" p14:bounceEnd="60000">
                                          <p:cBhvr additive="base">
                                            <p:cTn id="53" dur="750" fill="hold"/>
                                            <p:tgtEl>
                                              <p:spTgt spid="91"/>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14:presetBounceEnd="60000">
                                      <p:stCondLst>
                                        <p:cond delay="1300"/>
                                      </p:stCondLst>
                                      <p:childTnLst>
                                        <p:set>
                                          <p:cBhvr>
                                            <p:cTn id="55" dur="1" fill="hold">
                                              <p:stCondLst>
                                                <p:cond delay="0"/>
                                              </p:stCondLst>
                                            </p:cTn>
                                            <p:tgtEl>
                                              <p:spTgt spid="90"/>
                                            </p:tgtEl>
                                            <p:attrNameLst>
                                              <p:attrName>style.visibility</p:attrName>
                                            </p:attrNameLst>
                                          </p:cBhvr>
                                          <p:to>
                                            <p:strVal val="visible"/>
                                          </p:to>
                                        </p:set>
                                        <p:anim calcmode="lin" valueType="num" p14:bounceEnd="60000">
                                          <p:cBhvr additive="base">
                                            <p:cTn id="56" dur="750" fill="hold"/>
                                            <p:tgtEl>
                                              <p:spTgt spid="90"/>
                                            </p:tgtEl>
                                            <p:attrNameLst>
                                              <p:attrName>ppt_x</p:attrName>
                                            </p:attrNameLst>
                                          </p:cBhvr>
                                          <p:tavLst>
                                            <p:tav tm="0">
                                              <p:val>
                                                <p:strVal val="0-#ppt_w/2"/>
                                              </p:val>
                                            </p:tav>
                                            <p:tav tm="100000">
                                              <p:val>
                                                <p:strVal val="#ppt_x"/>
                                              </p:val>
                                            </p:tav>
                                          </p:tavLst>
                                        </p:anim>
                                        <p:anim calcmode="lin" valueType="num" p14:bounceEnd="60000">
                                          <p:cBhvr additive="base">
                                            <p:cTn id="57" dur="750" fill="hold"/>
                                            <p:tgtEl>
                                              <p:spTgt spid="90"/>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14:presetBounceEnd="60000">
                                      <p:stCondLst>
                                        <p:cond delay="1400"/>
                                      </p:stCondLst>
                                      <p:childTnLst>
                                        <p:set>
                                          <p:cBhvr>
                                            <p:cTn id="59" dur="1" fill="hold">
                                              <p:stCondLst>
                                                <p:cond delay="0"/>
                                              </p:stCondLst>
                                            </p:cTn>
                                            <p:tgtEl>
                                              <p:spTgt spid="88"/>
                                            </p:tgtEl>
                                            <p:attrNameLst>
                                              <p:attrName>style.visibility</p:attrName>
                                            </p:attrNameLst>
                                          </p:cBhvr>
                                          <p:to>
                                            <p:strVal val="visible"/>
                                          </p:to>
                                        </p:set>
                                        <p:anim calcmode="lin" valueType="num" p14:bounceEnd="60000">
                                          <p:cBhvr additive="base">
                                            <p:cTn id="60" dur="750" fill="hold"/>
                                            <p:tgtEl>
                                              <p:spTgt spid="88"/>
                                            </p:tgtEl>
                                            <p:attrNameLst>
                                              <p:attrName>ppt_x</p:attrName>
                                            </p:attrNameLst>
                                          </p:cBhvr>
                                          <p:tavLst>
                                            <p:tav tm="0">
                                              <p:val>
                                                <p:strVal val="1+#ppt_w/2"/>
                                              </p:val>
                                            </p:tav>
                                            <p:tav tm="100000">
                                              <p:val>
                                                <p:strVal val="#ppt_x"/>
                                              </p:val>
                                            </p:tav>
                                          </p:tavLst>
                                        </p:anim>
                                        <p:anim calcmode="lin" valueType="num" p14:bounceEnd="60000">
                                          <p:cBhvr additive="base">
                                            <p:cTn id="61" dur="750" fill="hold"/>
                                            <p:tgtEl>
                                              <p:spTgt spid="88"/>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14:presetBounceEnd="60000">
                                      <p:stCondLst>
                                        <p:cond delay="1500"/>
                                      </p:stCondLst>
                                      <p:childTnLst>
                                        <p:set>
                                          <p:cBhvr>
                                            <p:cTn id="63" dur="1" fill="hold">
                                              <p:stCondLst>
                                                <p:cond delay="0"/>
                                              </p:stCondLst>
                                            </p:cTn>
                                            <p:tgtEl>
                                              <p:spTgt spid="89"/>
                                            </p:tgtEl>
                                            <p:attrNameLst>
                                              <p:attrName>style.visibility</p:attrName>
                                            </p:attrNameLst>
                                          </p:cBhvr>
                                          <p:to>
                                            <p:strVal val="visible"/>
                                          </p:to>
                                        </p:set>
                                        <p:anim calcmode="lin" valueType="num" p14:bounceEnd="60000">
                                          <p:cBhvr additive="base">
                                            <p:cTn id="64" dur="750" fill="hold"/>
                                            <p:tgtEl>
                                              <p:spTgt spid="89"/>
                                            </p:tgtEl>
                                            <p:attrNameLst>
                                              <p:attrName>ppt_x</p:attrName>
                                            </p:attrNameLst>
                                          </p:cBhvr>
                                          <p:tavLst>
                                            <p:tav tm="0">
                                              <p:val>
                                                <p:strVal val="1+#ppt_w/2"/>
                                              </p:val>
                                            </p:tav>
                                            <p:tav tm="100000">
                                              <p:val>
                                                <p:strVal val="#ppt_x"/>
                                              </p:val>
                                            </p:tav>
                                          </p:tavLst>
                                        </p:anim>
                                        <p:anim calcmode="lin" valueType="num" p14:bounceEnd="60000">
                                          <p:cBhvr additive="base">
                                            <p:cTn id="65" dur="750" fill="hold"/>
                                            <p:tgtEl>
                                              <p:spTgt spid="89"/>
                                            </p:tgtEl>
                                            <p:attrNameLst>
                                              <p:attrName>ppt_y</p:attrName>
                                            </p:attrNameLst>
                                          </p:cBhvr>
                                          <p:tavLst>
                                            <p:tav tm="0">
                                              <p:val>
                                                <p:strVal val="#ppt_y"/>
                                              </p:val>
                                            </p:tav>
                                            <p:tav tm="100000">
                                              <p:val>
                                                <p:strVal val="#ppt_y"/>
                                              </p:val>
                                            </p:tav>
                                          </p:tavLst>
                                        </p:anim>
                                      </p:childTnLst>
                                    </p:cTn>
                                  </p:par>
                                </p:childTnLst>
                              </p:cTn>
                            </p:par>
                            <p:par>
                              <p:cTn id="66" fill="hold">
                                <p:stCondLst>
                                  <p:cond delay="3800"/>
                                </p:stCondLst>
                                <p:childTnLst>
                                  <p:par>
                                    <p:cTn id="67" presetID="10" presetClass="entr" presetSubtype="0" fill="hold" grpId="0" nodeType="afterEffect">
                                      <p:stCondLst>
                                        <p:cond delay="0"/>
                                      </p:stCondLst>
                                      <p:childTnLst>
                                        <p:set>
                                          <p:cBhvr>
                                            <p:cTn id="68" dur="1" fill="hold">
                                              <p:stCondLst>
                                                <p:cond delay="0"/>
                                              </p:stCondLst>
                                            </p:cTn>
                                            <p:tgtEl>
                                              <p:spTgt spid="92"/>
                                            </p:tgtEl>
                                            <p:attrNameLst>
                                              <p:attrName>style.visibility</p:attrName>
                                            </p:attrNameLst>
                                          </p:cBhvr>
                                          <p:to>
                                            <p:strVal val="visible"/>
                                          </p:to>
                                        </p:set>
                                        <p:animEffect transition="in" filter="fade">
                                          <p:cBhvr>
                                            <p:cTn id="69"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animBg="1"/>
          <p:bldP spid="5" grpId="0" animBg="1"/>
          <p:bldP spid="6" grpId="0" animBg="1"/>
          <p:bldP spid="7" grpId="0" animBg="1"/>
          <p:bldP spid="88" grpId="0"/>
          <p:bldP spid="89" grpId="0"/>
          <p:bldP spid="90" grpId="0"/>
          <p:bldP spid="91" grpId="0"/>
          <p:bldP spid="9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26"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down)">
                                          <p:cBhvr>
                                            <p:cTn id="15" dur="580">
                                              <p:stCondLst>
                                                <p:cond delay="0"/>
                                              </p:stCondLst>
                                            </p:cTn>
                                            <p:tgtEl>
                                              <p:spTgt spid="13"/>
                                            </p:tgtEl>
                                          </p:cBhvr>
                                        </p:animEffect>
                                        <p:anim calcmode="lin" valueType="num">
                                          <p:cBhvr>
                                            <p:cTn id="16"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17"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18"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19"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20"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21" dur="26">
                                              <p:stCondLst>
                                                <p:cond delay="650"/>
                                              </p:stCondLst>
                                            </p:cTn>
                                            <p:tgtEl>
                                              <p:spTgt spid="13"/>
                                            </p:tgtEl>
                                          </p:cBhvr>
                                          <p:to x="100000" y="60000"/>
                                        </p:animScale>
                                        <p:animScale>
                                          <p:cBhvr>
                                            <p:cTn id="22" dur="166" decel="50000">
                                              <p:stCondLst>
                                                <p:cond delay="676"/>
                                              </p:stCondLst>
                                            </p:cTn>
                                            <p:tgtEl>
                                              <p:spTgt spid="13"/>
                                            </p:tgtEl>
                                          </p:cBhvr>
                                          <p:to x="100000" y="100000"/>
                                        </p:animScale>
                                        <p:animScale>
                                          <p:cBhvr>
                                            <p:cTn id="23" dur="26">
                                              <p:stCondLst>
                                                <p:cond delay="1312"/>
                                              </p:stCondLst>
                                            </p:cTn>
                                            <p:tgtEl>
                                              <p:spTgt spid="13"/>
                                            </p:tgtEl>
                                          </p:cBhvr>
                                          <p:to x="100000" y="80000"/>
                                        </p:animScale>
                                        <p:animScale>
                                          <p:cBhvr>
                                            <p:cTn id="24" dur="166" decel="50000">
                                              <p:stCondLst>
                                                <p:cond delay="1338"/>
                                              </p:stCondLst>
                                            </p:cTn>
                                            <p:tgtEl>
                                              <p:spTgt spid="13"/>
                                            </p:tgtEl>
                                          </p:cBhvr>
                                          <p:to x="100000" y="100000"/>
                                        </p:animScale>
                                        <p:animScale>
                                          <p:cBhvr>
                                            <p:cTn id="25" dur="26">
                                              <p:stCondLst>
                                                <p:cond delay="1642"/>
                                              </p:stCondLst>
                                            </p:cTn>
                                            <p:tgtEl>
                                              <p:spTgt spid="13"/>
                                            </p:tgtEl>
                                          </p:cBhvr>
                                          <p:to x="100000" y="90000"/>
                                        </p:animScale>
                                        <p:animScale>
                                          <p:cBhvr>
                                            <p:cTn id="26" dur="166" decel="50000">
                                              <p:stCondLst>
                                                <p:cond delay="1668"/>
                                              </p:stCondLst>
                                            </p:cTn>
                                            <p:tgtEl>
                                              <p:spTgt spid="13"/>
                                            </p:tgtEl>
                                          </p:cBhvr>
                                          <p:to x="100000" y="100000"/>
                                        </p:animScale>
                                        <p:animScale>
                                          <p:cBhvr>
                                            <p:cTn id="27" dur="26">
                                              <p:stCondLst>
                                                <p:cond delay="1808"/>
                                              </p:stCondLst>
                                            </p:cTn>
                                            <p:tgtEl>
                                              <p:spTgt spid="13"/>
                                            </p:tgtEl>
                                          </p:cBhvr>
                                          <p:to x="100000" y="95000"/>
                                        </p:animScale>
                                        <p:animScale>
                                          <p:cBhvr>
                                            <p:cTn id="28" dur="166" decel="50000">
                                              <p:stCondLst>
                                                <p:cond delay="1834"/>
                                              </p:stCondLst>
                                            </p:cTn>
                                            <p:tgtEl>
                                              <p:spTgt spid="13"/>
                                            </p:tgtEl>
                                          </p:cBhvr>
                                          <p:to x="100000" y="100000"/>
                                        </p:animScale>
                                      </p:childTnLst>
                                    </p:cTn>
                                  </p:par>
                                </p:childTnLst>
                              </p:cTn>
                            </p:par>
                            <p:par>
                              <p:cTn id="29" fill="hold">
                                <p:stCondLst>
                                  <p:cond delay="2800"/>
                                </p:stCondLst>
                                <p:childTnLst>
                                  <p:par>
                                    <p:cTn id="30" presetID="42" presetClass="entr" presetSubtype="0" fill="hold" nodeType="after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1000"/>
                                            <p:tgtEl>
                                              <p:spTgt spid="75"/>
                                            </p:tgtEl>
                                          </p:cBhvr>
                                        </p:animEffect>
                                        <p:anim calcmode="lin" valueType="num">
                                          <p:cBhvr>
                                            <p:cTn id="33" dur="1000" fill="hold"/>
                                            <p:tgtEl>
                                              <p:spTgt spid="75"/>
                                            </p:tgtEl>
                                            <p:attrNameLst>
                                              <p:attrName>ppt_x</p:attrName>
                                            </p:attrNameLst>
                                          </p:cBhvr>
                                          <p:tavLst>
                                            <p:tav tm="0">
                                              <p:val>
                                                <p:strVal val="#ppt_x"/>
                                              </p:val>
                                            </p:tav>
                                            <p:tav tm="100000">
                                              <p:val>
                                                <p:strVal val="#ppt_x"/>
                                              </p:val>
                                            </p:tav>
                                          </p:tavLst>
                                        </p:anim>
                                        <p:anim calcmode="lin" valueType="num">
                                          <p:cBhvr>
                                            <p:cTn id="34" dur="1000" fill="hold"/>
                                            <p:tgtEl>
                                              <p:spTgt spid="75"/>
                                            </p:tgtEl>
                                            <p:attrNameLst>
                                              <p:attrName>ppt_y</p:attrName>
                                            </p:attrNameLst>
                                          </p:cBhvr>
                                          <p:tavLst>
                                            <p:tav tm="0">
                                              <p:val>
                                                <p:strVal val="#ppt_y+.1"/>
                                              </p:val>
                                            </p:tav>
                                            <p:tav tm="100000">
                                              <p:val>
                                                <p:strVal val="#ppt_y"/>
                                              </p:val>
                                            </p:tav>
                                          </p:tavLst>
                                        </p:anim>
                                      </p:childTnLst>
                                    </p:cTn>
                                  </p:par>
                                  <p:par>
                                    <p:cTn id="35" presetID="22" presetClass="entr" presetSubtype="1" fill="hold"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ipe(up)">
                                          <p:cBhvr>
                                            <p:cTn id="37" dur="500"/>
                                            <p:tgtEl>
                                              <p:spTgt spid="8"/>
                                            </p:tgtEl>
                                          </p:cBhvr>
                                        </p:animEffect>
                                      </p:childTnLst>
                                    </p:cTn>
                                  </p:par>
                                  <p:par>
                                    <p:cTn id="38" presetID="22" presetClass="entr" presetSubtype="2" fill="hold" grpId="0" nodeType="withEffect">
                                      <p:stCondLst>
                                        <p:cond delay="700"/>
                                      </p:stCondLst>
                                      <p:childTnLst>
                                        <p:set>
                                          <p:cBhvr>
                                            <p:cTn id="39" dur="1" fill="hold">
                                              <p:stCondLst>
                                                <p:cond delay="0"/>
                                              </p:stCondLst>
                                            </p:cTn>
                                            <p:tgtEl>
                                              <p:spTgt spid="4"/>
                                            </p:tgtEl>
                                            <p:attrNameLst>
                                              <p:attrName>style.visibility</p:attrName>
                                            </p:attrNameLst>
                                          </p:cBhvr>
                                          <p:to>
                                            <p:strVal val="visible"/>
                                          </p:to>
                                        </p:set>
                                        <p:animEffect transition="in" filter="wipe(right)">
                                          <p:cBhvr>
                                            <p:cTn id="40" dur="500"/>
                                            <p:tgtEl>
                                              <p:spTgt spid="4"/>
                                            </p:tgtEl>
                                          </p:cBhvr>
                                        </p:animEffect>
                                      </p:childTnLst>
                                    </p:cTn>
                                  </p:par>
                                  <p:par>
                                    <p:cTn id="41" presetID="22" presetClass="entr" presetSubtype="8" fill="hold" grpId="0" nodeType="withEffect">
                                      <p:stCondLst>
                                        <p:cond delay="1000"/>
                                      </p:stCondLst>
                                      <p:childTnLst>
                                        <p:set>
                                          <p:cBhvr>
                                            <p:cTn id="42" dur="1" fill="hold">
                                              <p:stCondLst>
                                                <p:cond delay="0"/>
                                              </p:stCondLst>
                                            </p:cTn>
                                            <p:tgtEl>
                                              <p:spTgt spid="5"/>
                                            </p:tgtEl>
                                            <p:attrNameLst>
                                              <p:attrName>style.visibility</p:attrName>
                                            </p:attrNameLst>
                                          </p:cBhvr>
                                          <p:to>
                                            <p:strVal val="visible"/>
                                          </p:to>
                                        </p:set>
                                        <p:animEffect transition="in" filter="wipe(left)">
                                          <p:cBhvr>
                                            <p:cTn id="43" dur="500"/>
                                            <p:tgtEl>
                                              <p:spTgt spid="5"/>
                                            </p:tgtEl>
                                          </p:cBhvr>
                                        </p:animEffect>
                                      </p:childTnLst>
                                    </p:cTn>
                                  </p:par>
                                  <p:par>
                                    <p:cTn id="44" presetID="22" presetClass="entr" presetSubtype="8" fill="hold" grpId="0" nodeType="withEffect">
                                      <p:stCondLst>
                                        <p:cond delay="1000"/>
                                      </p:stCondLst>
                                      <p:childTnLst>
                                        <p:set>
                                          <p:cBhvr>
                                            <p:cTn id="45" dur="1" fill="hold">
                                              <p:stCondLst>
                                                <p:cond delay="0"/>
                                              </p:stCondLst>
                                            </p:cTn>
                                            <p:tgtEl>
                                              <p:spTgt spid="6"/>
                                            </p:tgtEl>
                                            <p:attrNameLst>
                                              <p:attrName>style.visibility</p:attrName>
                                            </p:attrNameLst>
                                          </p:cBhvr>
                                          <p:to>
                                            <p:strVal val="visible"/>
                                          </p:to>
                                        </p:set>
                                        <p:animEffect transition="in" filter="wipe(left)">
                                          <p:cBhvr>
                                            <p:cTn id="46" dur="500"/>
                                            <p:tgtEl>
                                              <p:spTgt spid="6"/>
                                            </p:tgtEl>
                                          </p:cBhvr>
                                        </p:animEffect>
                                      </p:childTnLst>
                                    </p:cTn>
                                  </p:par>
                                  <p:par>
                                    <p:cTn id="47" presetID="22" presetClass="entr" presetSubtype="2" fill="hold" grpId="0" nodeType="withEffect">
                                      <p:stCondLst>
                                        <p:cond delay="700"/>
                                      </p:stCondLst>
                                      <p:childTnLst>
                                        <p:set>
                                          <p:cBhvr>
                                            <p:cTn id="48" dur="1" fill="hold">
                                              <p:stCondLst>
                                                <p:cond delay="0"/>
                                              </p:stCondLst>
                                            </p:cTn>
                                            <p:tgtEl>
                                              <p:spTgt spid="7"/>
                                            </p:tgtEl>
                                            <p:attrNameLst>
                                              <p:attrName>style.visibility</p:attrName>
                                            </p:attrNameLst>
                                          </p:cBhvr>
                                          <p:to>
                                            <p:strVal val="visible"/>
                                          </p:to>
                                        </p:set>
                                        <p:animEffect transition="in" filter="wipe(right)">
                                          <p:cBhvr>
                                            <p:cTn id="49" dur="500"/>
                                            <p:tgtEl>
                                              <p:spTgt spid="7"/>
                                            </p:tgtEl>
                                          </p:cBhvr>
                                        </p:animEffect>
                                      </p:childTnLst>
                                    </p:cTn>
                                  </p:par>
                                  <p:par>
                                    <p:cTn id="50" presetID="2" presetClass="entr" presetSubtype="8" fill="hold" grpId="0" nodeType="withEffect">
                                      <p:stCondLst>
                                        <p:cond delay="1200"/>
                                      </p:stCondLst>
                                      <p:childTnLst>
                                        <p:set>
                                          <p:cBhvr>
                                            <p:cTn id="51" dur="1" fill="hold">
                                              <p:stCondLst>
                                                <p:cond delay="0"/>
                                              </p:stCondLst>
                                            </p:cTn>
                                            <p:tgtEl>
                                              <p:spTgt spid="91"/>
                                            </p:tgtEl>
                                            <p:attrNameLst>
                                              <p:attrName>style.visibility</p:attrName>
                                            </p:attrNameLst>
                                          </p:cBhvr>
                                          <p:to>
                                            <p:strVal val="visible"/>
                                          </p:to>
                                        </p:set>
                                        <p:anim calcmode="lin" valueType="num">
                                          <p:cBhvr additive="base">
                                            <p:cTn id="52" dur="750" fill="hold"/>
                                            <p:tgtEl>
                                              <p:spTgt spid="91"/>
                                            </p:tgtEl>
                                            <p:attrNameLst>
                                              <p:attrName>ppt_x</p:attrName>
                                            </p:attrNameLst>
                                          </p:cBhvr>
                                          <p:tavLst>
                                            <p:tav tm="0">
                                              <p:val>
                                                <p:strVal val="0-#ppt_w/2"/>
                                              </p:val>
                                            </p:tav>
                                            <p:tav tm="100000">
                                              <p:val>
                                                <p:strVal val="#ppt_x"/>
                                              </p:val>
                                            </p:tav>
                                          </p:tavLst>
                                        </p:anim>
                                        <p:anim calcmode="lin" valueType="num">
                                          <p:cBhvr additive="base">
                                            <p:cTn id="53" dur="750" fill="hold"/>
                                            <p:tgtEl>
                                              <p:spTgt spid="91"/>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1300"/>
                                      </p:stCondLst>
                                      <p:childTnLst>
                                        <p:set>
                                          <p:cBhvr>
                                            <p:cTn id="55" dur="1" fill="hold">
                                              <p:stCondLst>
                                                <p:cond delay="0"/>
                                              </p:stCondLst>
                                            </p:cTn>
                                            <p:tgtEl>
                                              <p:spTgt spid="90"/>
                                            </p:tgtEl>
                                            <p:attrNameLst>
                                              <p:attrName>style.visibility</p:attrName>
                                            </p:attrNameLst>
                                          </p:cBhvr>
                                          <p:to>
                                            <p:strVal val="visible"/>
                                          </p:to>
                                        </p:set>
                                        <p:anim calcmode="lin" valueType="num">
                                          <p:cBhvr additive="base">
                                            <p:cTn id="56" dur="750" fill="hold"/>
                                            <p:tgtEl>
                                              <p:spTgt spid="90"/>
                                            </p:tgtEl>
                                            <p:attrNameLst>
                                              <p:attrName>ppt_x</p:attrName>
                                            </p:attrNameLst>
                                          </p:cBhvr>
                                          <p:tavLst>
                                            <p:tav tm="0">
                                              <p:val>
                                                <p:strVal val="0-#ppt_w/2"/>
                                              </p:val>
                                            </p:tav>
                                            <p:tav tm="100000">
                                              <p:val>
                                                <p:strVal val="#ppt_x"/>
                                              </p:val>
                                            </p:tav>
                                          </p:tavLst>
                                        </p:anim>
                                        <p:anim calcmode="lin" valueType="num">
                                          <p:cBhvr additive="base">
                                            <p:cTn id="57" dur="750" fill="hold"/>
                                            <p:tgtEl>
                                              <p:spTgt spid="90"/>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stCondLst>
                                        <p:cond delay="1400"/>
                                      </p:stCondLst>
                                      <p:childTnLst>
                                        <p:set>
                                          <p:cBhvr>
                                            <p:cTn id="59" dur="1" fill="hold">
                                              <p:stCondLst>
                                                <p:cond delay="0"/>
                                              </p:stCondLst>
                                            </p:cTn>
                                            <p:tgtEl>
                                              <p:spTgt spid="88"/>
                                            </p:tgtEl>
                                            <p:attrNameLst>
                                              <p:attrName>style.visibility</p:attrName>
                                            </p:attrNameLst>
                                          </p:cBhvr>
                                          <p:to>
                                            <p:strVal val="visible"/>
                                          </p:to>
                                        </p:set>
                                        <p:anim calcmode="lin" valueType="num">
                                          <p:cBhvr additive="base">
                                            <p:cTn id="60" dur="750" fill="hold"/>
                                            <p:tgtEl>
                                              <p:spTgt spid="88"/>
                                            </p:tgtEl>
                                            <p:attrNameLst>
                                              <p:attrName>ppt_x</p:attrName>
                                            </p:attrNameLst>
                                          </p:cBhvr>
                                          <p:tavLst>
                                            <p:tav tm="0">
                                              <p:val>
                                                <p:strVal val="1+#ppt_w/2"/>
                                              </p:val>
                                            </p:tav>
                                            <p:tav tm="100000">
                                              <p:val>
                                                <p:strVal val="#ppt_x"/>
                                              </p:val>
                                            </p:tav>
                                          </p:tavLst>
                                        </p:anim>
                                        <p:anim calcmode="lin" valueType="num">
                                          <p:cBhvr additive="base">
                                            <p:cTn id="61" dur="750" fill="hold"/>
                                            <p:tgtEl>
                                              <p:spTgt spid="88"/>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stCondLst>
                                        <p:cond delay="1500"/>
                                      </p:stCondLst>
                                      <p:childTnLst>
                                        <p:set>
                                          <p:cBhvr>
                                            <p:cTn id="63" dur="1" fill="hold">
                                              <p:stCondLst>
                                                <p:cond delay="0"/>
                                              </p:stCondLst>
                                            </p:cTn>
                                            <p:tgtEl>
                                              <p:spTgt spid="89"/>
                                            </p:tgtEl>
                                            <p:attrNameLst>
                                              <p:attrName>style.visibility</p:attrName>
                                            </p:attrNameLst>
                                          </p:cBhvr>
                                          <p:to>
                                            <p:strVal val="visible"/>
                                          </p:to>
                                        </p:set>
                                        <p:anim calcmode="lin" valueType="num">
                                          <p:cBhvr additive="base">
                                            <p:cTn id="64" dur="750" fill="hold"/>
                                            <p:tgtEl>
                                              <p:spTgt spid="89"/>
                                            </p:tgtEl>
                                            <p:attrNameLst>
                                              <p:attrName>ppt_x</p:attrName>
                                            </p:attrNameLst>
                                          </p:cBhvr>
                                          <p:tavLst>
                                            <p:tav tm="0">
                                              <p:val>
                                                <p:strVal val="1+#ppt_w/2"/>
                                              </p:val>
                                            </p:tav>
                                            <p:tav tm="100000">
                                              <p:val>
                                                <p:strVal val="#ppt_x"/>
                                              </p:val>
                                            </p:tav>
                                          </p:tavLst>
                                        </p:anim>
                                        <p:anim calcmode="lin" valueType="num">
                                          <p:cBhvr additive="base">
                                            <p:cTn id="65" dur="750" fill="hold"/>
                                            <p:tgtEl>
                                              <p:spTgt spid="89"/>
                                            </p:tgtEl>
                                            <p:attrNameLst>
                                              <p:attrName>ppt_y</p:attrName>
                                            </p:attrNameLst>
                                          </p:cBhvr>
                                          <p:tavLst>
                                            <p:tav tm="0">
                                              <p:val>
                                                <p:strVal val="#ppt_y"/>
                                              </p:val>
                                            </p:tav>
                                            <p:tav tm="100000">
                                              <p:val>
                                                <p:strVal val="#ppt_y"/>
                                              </p:val>
                                            </p:tav>
                                          </p:tavLst>
                                        </p:anim>
                                      </p:childTnLst>
                                    </p:cTn>
                                  </p:par>
                                </p:childTnLst>
                              </p:cTn>
                            </p:par>
                            <p:par>
                              <p:cTn id="66" fill="hold">
                                <p:stCondLst>
                                  <p:cond delay="3800"/>
                                </p:stCondLst>
                                <p:childTnLst>
                                  <p:par>
                                    <p:cTn id="67" presetID="10" presetClass="entr" presetSubtype="0" fill="hold" grpId="0" nodeType="afterEffect">
                                      <p:stCondLst>
                                        <p:cond delay="0"/>
                                      </p:stCondLst>
                                      <p:childTnLst>
                                        <p:set>
                                          <p:cBhvr>
                                            <p:cTn id="68" dur="1" fill="hold">
                                              <p:stCondLst>
                                                <p:cond delay="0"/>
                                              </p:stCondLst>
                                            </p:cTn>
                                            <p:tgtEl>
                                              <p:spTgt spid="92"/>
                                            </p:tgtEl>
                                            <p:attrNameLst>
                                              <p:attrName>style.visibility</p:attrName>
                                            </p:attrNameLst>
                                          </p:cBhvr>
                                          <p:to>
                                            <p:strVal val="visible"/>
                                          </p:to>
                                        </p:set>
                                        <p:animEffect transition="in" filter="fade">
                                          <p:cBhvr>
                                            <p:cTn id="69"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animBg="1"/>
          <p:bldP spid="5" grpId="0" animBg="1"/>
          <p:bldP spid="6" grpId="0" animBg="1"/>
          <p:bldP spid="7" grpId="0" animBg="1"/>
          <p:bldP spid="88" grpId="0"/>
          <p:bldP spid="89" grpId="0"/>
          <p:bldP spid="90" grpId="0"/>
          <p:bldP spid="91" grpId="0"/>
          <p:bldP spid="92" grpId="0"/>
        </p:bldLst>
      </p:timing>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3416302"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对部门的意见和建议</a:t>
            </a:r>
          </a:p>
        </p:txBody>
      </p:sp>
      <p:sp>
        <p:nvSpPr>
          <p:cNvPr id="24" name="Bent Arrow 112"/>
          <p:cNvSpPr/>
          <p:nvPr/>
        </p:nvSpPr>
        <p:spPr>
          <a:xfrm flipH="1">
            <a:off x="7629714" y="1944221"/>
            <a:ext cx="2443860" cy="947352"/>
          </a:xfrm>
          <a:prstGeom prst="bentArrow">
            <a:avLst/>
          </a:prstGeom>
          <a:solidFill>
            <a:schemeClr val="accent3"/>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en-US">
              <a:solidFill>
                <a:schemeClr val="tx1"/>
              </a:solidFill>
              <a:cs typeface="+mn-ea"/>
              <a:sym typeface="+mn-lt"/>
            </a:endParaRPr>
          </a:p>
        </p:txBody>
      </p:sp>
      <p:sp>
        <p:nvSpPr>
          <p:cNvPr id="25" name="Bent Arrow 111"/>
          <p:cNvSpPr/>
          <p:nvPr/>
        </p:nvSpPr>
        <p:spPr>
          <a:xfrm>
            <a:off x="1739933" y="1946844"/>
            <a:ext cx="2443860" cy="947352"/>
          </a:xfrm>
          <a:prstGeom prst="bentArrow">
            <a:avLst/>
          </a:prstGeom>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en-US">
              <a:solidFill>
                <a:schemeClr val="tx1"/>
              </a:solidFill>
              <a:cs typeface="+mn-ea"/>
              <a:sym typeface="+mn-lt"/>
            </a:endParaRPr>
          </a:p>
        </p:txBody>
      </p:sp>
      <p:grpSp>
        <p:nvGrpSpPr>
          <p:cNvPr id="26" name="Group 33"/>
          <p:cNvGrpSpPr/>
          <p:nvPr/>
        </p:nvGrpSpPr>
        <p:grpSpPr>
          <a:xfrm>
            <a:off x="1270670" y="2752038"/>
            <a:ext cx="1186098" cy="1826508"/>
            <a:chOff x="695325" y="323850"/>
            <a:chExt cx="1411288" cy="2173288"/>
          </a:xfrm>
          <a:effectLst>
            <a:outerShdw blurRad="50800" dist="101600" dir="5400000" algn="ctr" rotWithShape="0">
              <a:srgbClr val="000000">
                <a:alpha val="43137"/>
              </a:srgbClr>
            </a:outerShdw>
          </a:effectLst>
        </p:grpSpPr>
        <p:sp>
          <p:nvSpPr>
            <p:cNvPr id="27" name="Freeform 5"/>
            <p:cNvSpPr/>
            <p:nvPr/>
          </p:nvSpPr>
          <p:spPr bwMode="auto">
            <a:xfrm>
              <a:off x="1400175" y="1876425"/>
              <a:ext cx="706438" cy="620713"/>
            </a:xfrm>
            <a:custGeom>
              <a:avLst/>
              <a:gdLst>
                <a:gd name="T0" fmla="*/ 62 w 214"/>
                <a:gd name="T1" fmla="*/ 0 h 189"/>
                <a:gd name="T2" fmla="*/ 170 w 214"/>
                <a:gd name="T3" fmla="*/ 28 h 189"/>
                <a:gd name="T4" fmla="*/ 214 w 214"/>
                <a:gd name="T5" fmla="*/ 189 h 189"/>
                <a:gd name="T6" fmla="*/ 0 w 214"/>
                <a:gd name="T7" fmla="*/ 189 h 189"/>
                <a:gd name="T8" fmla="*/ 0 w 214"/>
                <a:gd name="T9" fmla="*/ 16 h 189"/>
                <a:gd name="T10" fmla="*/ 62 w 214"/>
                <a:gd name="T11" fmla="*/ 0 h 189"/>
              </a:gdLst>
              <a:ahLst/>
              <a:cxnLst>
                <a:cxn ang="0">
                  <a:pos x="T0" y="T1"/>
                </a:cxn>
                <a:cxn ang="0">
                  <a:pos x="T2" y="T3"/>
                </a:cxn>
                <a:cxn ang="0">
                  <a:pos x="T4" y="T5"/>
                </a:cxn>
                <a:cxn ang="0">
                  <a:pos x="T6" y="T7"/>
                </a:cxn>
                <a:cxn ang="0">
                  <a:pos x="T8" y="T9"/>
                </a:cxn>
                <a:cxn ang="0">
                  <a:pos x="T10" y="T11"/>
                </a:cxn>
              </a:cxnLst>
              <a:rect l="0" t="0" r="r" b="b"/>
              <a:pathLst>
                <a:path w="214" h="189">
                  <a:moveTo>
                    <a:pt x="62" y="0"/>
                  </a:moveTo>
                  <a:cubicBezTo>
                    <a:pt x="62" y="0"/>
                    <a:pt x="156" y="14"/>
                    <a:pt x="170" y="28"/>
                  </a:cubicBezTo>
                  <a:cubicBezTo>
                    <a:pt x="182" y="41"/>
                    <a:pt x="208" y="162"/>
                    <a:pt x="214" y="189"/>
                  </a:cubicBezTo>
                  <a:cubicBezTo>
                    <a:pt x="47" y="189"/>
                    <a:pt x="0" y="189"/>
                    <a:pt x="0" y="189"/>
                  </a:cubicBezTo>
                  <a:cubicBezTo>
                    <a:pt x="0" y="16"/>
                    <a:pt x="0" y="16"/>
                    <a:pt x="0" y="16"/>
                  </a:cubicBezTo>
                  <a:lnTo>
                    <a:pt x="62" y="0"/>
                  </a:lnTo>
                  <a:close/>
                </a:path>
              </a:pathLst>
            </a:custGeom>
            <a:solidFill>
              <a:srgbClr val="2A2D3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28" name="Rectangle 6"/>
            <p:cNvSpPr>
              <a:spLocks noChangeArrowheads="1"/>
            </p:cNvSpPr>
            <p:nvPr/>
          </p:nvSpPr>
          <p:spPr bwMode="auto">
            <a:xfrm>
              <a:off x="1236663" y="1670050"/>
              <a:ext cx="325438" cy="357188"/>
            </a:xfrm>
            <a:prstGeom prst="rect">
              <a:avLst/>
            </a:prstGeom>
            <a:solidFill>
              <a:srgbClr val="D9A7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29" name="Freeform 7"/>
            <p:cNvSpPr/>
            <p:nvPr/>
          </p:nvSpPr>
          <p:spPr bwMode="auto">
            <a:xfrm>
              <a:off x="1400175" y="636588"/>
              <a:ext cx="412750" cy="1089025"/>
            </a:xfrm>
            <a:custGeom>
              <a:avLst/>
              <a:gdLst>
                <a:gd name="T0" fmla="*/ 0 w 125"/>
                <a:gd name="T1" fmla="*/ 0 h 332"/>
                <a:gd name="T2" fmla="*/ 125 w 125"/>
                <a:gd name="T3" fmla="*/ 157 h 332"/>
                <a:gd name="T4" fmla="*/ 90 w 125"/>
                <a:gd name="T5" fmla="*/ 293 h 332"/>
                <a:gd name="T6" fmla="*/ 0 w 125"/>
                <a:gd name="T7" fmla="*/ 332 h 332"/>
                <a:gd name="T8" fmla="*/ 0 w 125"/>
                <a:gd name="T9" fmla="*/ 0 h 332"/>
              </a:gdLst>
              <a:ahLst/>
              <a:cxnLst>
                <a:cxn ang="0">
                  <a:pos x="T0" y="T1"/>
                </a:cxn>
                <a:cxn ang="0">
                  <a:pos x="T2" y="T3"/>
                </a:cxn>
                <a:cxn ang="0">
                  <a:pos x="T4" y="T5"/>
                </a:cxn>
                <a:cxn ang="0">
                  <a:pos x="T6" y="T7"/>
                </a:cxn>
                <a:cxn ang="0">
                  <a:pos x="T8" y="T9"/>
                </a:cxn>
              </a:cxnLst>
              <a:rect l="0" t="0" r="r" b="b"/>
              <a:pathLst>
                <a:path w="125" h="332">
                  <a:moveTo>
                    <a:pt x="0" y="0"/>
                  </a:moveTo>
                  <a:cubicBezTo>
                    <a:pt x="48" y="0"/>
                    <a:pt x="125" y="28"/>
                    <a:pt x="125" y="157"/>
                  </a:cubicBezTo>
                  <a:cubicBezTo>
                    <a:pt x="125" y="231"/>
                    <a:pt x="100" y="280"/>
                    <a:pt x="90" y="293"/>
                  </a:cubicBezTo>
                  <a:cubicBezTo>
                    <a:pt x="80" y="305"/>
                    <a:pt x="25" y="332"/>
                    <a:pt x="0" y="332"/>
                  </a:cubicBezTo>
                  <a:cubicBezTo>
                    <a:pt x="0" y="202"/>
                    <a:pt x="0" y="0"/>
                    <a:pt x="0" y="0"/>
                  </a:cubicBezTo>
                  <a:close/>
                </a:path>
              </a:pathLst>
            </a:custGeom>
            <a:solidFill>
              <a:srgbClr val="EAC0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0" name="Freeform 8"/>
            <p:cNvSpPr/>
            <p:nvPr/>
          </p:nvSpPr>
          <p:spPr bwMode="auto">
            <a:xfrm>
              <a:off x="1714500" y="1112838"/>
              <a:ext cx="184150" cy="255588"/>
            </a:xfrm>
            <a:custGeom>
              <a:avLst/>
              <a:gdLst>
                <a:gd name="T0" fmla="*/ 54 w 56"/>
                <a:gd name="T1" fmla="*/ 42 h 78"/>
                <a:gd name="T2" fmla="*/ 32 w 56"/>
                <a:gd name="T3" fmla="*/ 1 h 78"/>
                <a:gd name="T4" fmla="*/ 2 w 56"/>
                <a:gd name="T5" fmla="*/ 35 h 78"/>
                <a:gd name="T6" fmla="*/ 24 w 56"/>
                <a:gd name="T7" fmla="*/ 76 h 78"/>
                <a:gd name="T8" fmla="*/ 54 w 56"/>
                <a:gd name="T9" fmla="*/ 42 h 78"/>
              </a:gdLst>
              <a:ahLst/>
              <a:cxnLst>
                <a:cxn ang="0">
                  <a:pos x="T0" y="T1"/>
                </a:cxn>
                <a:cxn ang="0">
                  <a:pos x="T2" y="T3"/>
                </a:cxn>
                <a:cxn ang="0">
                  <a:pos x="T4" y="T5"/>
                </a:cxn>
                <a:cxn ang="0">
                  <a:pos x="T6" y="T7"/>
                </a:cxn>
                <a:cxn ang="0">
                  <a:pos x="T8" y="T9"/>
                </a:cxn>
              </a:cxnLst>
              <a:rect l="0" t="0" r="r" b="b"/>
              <a:pathLst>
                <a:path w="56" h="78">
                  <a:moveTo>
                    <a:pt x="54" y="42"/>
                  </a:moveTo>
                  <a:cubicBezTo>
                    <a:pt x="56" y="22"/>
                    <a:pt x="46" y="3"/>
                    <a:pt x="32" y="1"/>
                  </a:cubicBezTo>
                  <a:cubicBezTo>
                    <a:pt x="17" y="0"/>
                    <a:pt x="4" y="15"/>
                    <a:pt x="2" y="35"/>
                  </a:cubicBezTo>
                  <a:cubicBezTo>
                    <a:pt x="0" y="56"/>
                    <a:pt x="10" y="74"/>
                    <a:pt x="24" y="76"/>
                  </a:cubicBezTo>
                  <a:cubicBezTo>
                    <a:pt x="38" y="78"/>
                    <a:pt x="51" y="63"/>
                    <a:pt x="54" y="42"/>
                  </a:cubicBezTo>
                  <a:close/>
                </a:path>
              </a:pathLst>
            </a:custGeom>
            <a:solidFill>
              <a:srgbClr val="EAC0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1" name="Freeform 9"/>
            <p:cNvSpPr/>
            <p:nvPr/>
          </p:nvSpPr>
          <p:spPr bwMode="auto">
            <a:xfrm>
              <a:off x="989013" y="636588"/>
              <a:ext cx="411163" cy="1089025"/>
            </a:xfrm>
            <a:custGeom>
              <a:avLst/>
              <a:gdLst>
                <a:gd name="T0" fmla="*/ 125 w 125"/>
                <a:gd name="T1" fmla="*/ 0 h 332"/>
                <a:gd name="T2" fmla="*/ 0 w 125"/>
                <a:gd name="T3" fmla="*/ 157 h 332"/>
                <a:gd name="T4" fmla="*/ 35 w 125"/>
                <a:gd name="T5" fmla="*/ 293 h 332"/>
                <a:gd name="T6" fmla="*/ 125 w 125"/>
                <a:gd name="T7" fmla="*/ 332 h 332"/>
                <a:gd name="T8" fmla="*/ 125 w 125"/>
                <a:gd name="T9" fmla="*/ 0 h 332"/>
              </a:gdLst>
              <a:ahLst/>
              <a:cxnLst>
                <a:cxn ang="0">
                  <a:pos x="T0" y="T1"/>
                </a:cxn>
                <a:cxn ang="0">
                  <a:pos x="T2" y="T3"/>
                </a:cxn>
                <a:cxn ang="0">
                  <a:pos x="T4" y="T5"/>
                </a:cxn>
                <a:cxn ang="0">
                  <a:pos x="T6" y="T7"/>
                </a:cxn>
                <a:cxn ang="0">
                  <a:pos x="T8" y="T9"/>
                </a:cxn>
              </a:cxnLst>
              <a:rect l="0" t="0" r="r" b="b"/>
              <a:pathLst>
                <a:path w="125" h="332">
                  <a:moveTo>
                    <a:pt x="125" y="0"/>
                  </a:moveTo>
                  <a:cubicBezTo>
                    <a:pt x="76" y="0"/>
                    <a:pt x="0" y="28"/>
                    <a:pt x="0" y="157"/>
                  </a:cubicBezTo>
                  <a:cubicBezTo>
                    <a:pt x="0" y="231"/>
                    <a:pt x="24" y="280"/>
                    <a:pt x="35" y="293"/>
                  </a:cubicBezTo>
                  <a:cubicBezTo>
                    <a:pt x="44" y="305"/>
                    <a:pt x="99" y="332"/>
                    <a:pt x="125" y="332"/>
                  </a:cubicBezTo>
                  <a:cubicBezTo>
                    <a:pt x="125" y="202"/>
                    <a:pt x="125" y="0"/>
                    <a:pt x="125" y="0"/>
                  </a:cubicBezTo>
                  <a:close/>
                </a:path>
              </a:pathLst>
            </a:custGeom>
            <a:solidFill>
              <a:srgbClr val="F2D7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2" name="Freeform 10"/>
            <p:cNvSpPr/>
            <p:nvPr/>
          </p:nvSpPr>
          <p:spPr bwMode="auto">
            <a:xfrm>
              <a:off x="903288" y="1112838"/>
              <a:ext cx="184150" cy="255588"/>
            </a:xfrm>
            <a:custGeom>
              <a:avLst/>
              <a:gdLst>
                <a:gd name="T0" fmla="*/ 2 w 56"/>
                <a:gd name="T1" fmla="*/ 42 h 78"/>
                <a:gd name="T2" fmla="*/ 24 w 56"/>
                <a:gd name="T3" fmla="*/ 1 h 78"/>
                <a:gd name="T4" fmla="*/ 53 w 56"/>
                <a:gd name="T5" fmla="*/ 35 h 78"/>
                <a:gd name="T6" fmla="*/ 31 w 56"/>
                <a:gd name="T7" fmla="*/ 76 h 78"/>
                <a:gd name="T8" fmla="*/ 2 w 56"/>
                <a:gd name="T9" fmla="*/ 42 h 78"/>
              </a:gdLst>
              <a:ahLst/>
              <a:cxnLst>
                <a:cxn ang="0">
                  <a:pos x="T0" y="T1"/>
                </a:cxn>
                <a:cxn ang="0">
                  <a:pos x="T2" y="T3"/>
                </a:cxn>
                <a:cxn ang="0">
                  <a:pos x="T4" y="T5"/>
                </a:cxn>
                <a:cxn ang="0">
                  <a:pos x="T6" y="T7"/>
                </a:cxn>
                <a:cxn ang="0">
                  <a:pos x="T8" y="T9"/>
                </a:cxn>
              </a:cxnLst>
              <a:rect l="0" t="0" r="r" b="b"/>
              <a:pathLst>
                <a:path w="56" h="78">
                  <a:moveTo>
                    <a:pt x="2" y="42"/>
                  </a:moveTo>
                  <a:cubicBezTo>
                    <a:pt x="0" y="22"/>
                    <a:pt x="10" y="3"/>
                    <a:pt x="24" y="1"/>
                  </a:cubicBezTo>
                  <a:cubicBezTo>
                    <a:pt x="38" y="0"/>
                    <a:pt x="51" y="15"/>
                    <a:pt x="53" y="35"/>
                  </a:cubicBezTo>
                  <a:cubicBezTo>
                    <a:pt x="56" y="56"/>
                    <a:pt x="46" y="74"/>
                    <a:pt x="31" y="76"/>
                  </a:cubicBezTo>
                  <a:cubicBezTo>
                    <a:pt x="17" y="78"/>
                    <a:pt x="4" y="63"/>
                    <a:pt x="2" y="42"/>
                  </a:cubicBezTo>
                  <a:close/>
                </a:path>
              </a:pathLst>
            </a:custGeom>
            <a:solidFill>
              <a:srgbClr val="F2D7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3" name="Freeform 11"/>
            <p:cNvSpPr/>
            <p:nvPr/>
          </p:nvSpPr>
          <p:spPr bwMode="auto">
            <a:xfrm>
              <a:off x="695325" y="1876425"/>
              <a:ext cx="704850" cy="620713"/>
            </a:xfrm>
            <a:custGeom>
              <a:avLst/>
              <a:gdLst>
                <a:gd name="T0" fmla="*/ 152 w 214"/>
                <a:gd name="T1" fmla="*/ 0 h 189"/>
                <a:gd name="T2" fmla="*/ 43 w 214"/>
                <a:gd name="T3" fmla="*/ 28 h 189"/>
                <a:gd name="T4" fmla="*/ 0 w 214"/>
                <a:gd name="T5" fmla="*/ 189 h 189"/>
                <a:gd name="T6" fmla="*/ 214 w 214"/>
                <a:gd name="T7" fmla="*/ 189 h 189"/>
                <a:gd name="T8" fmla="*/ 214 w 214"/>
                <a:gd name="T9" fmla="*/ 16 h 189"/>
                <a:gd name="T10" fmla="*/ 152 w 214"/>
                <a:gd name="T11" fmla="*/ 0 h 189"/>
              </a:gdLst>
              <a:ahLst/>
              <a:cxnLst>
                <a:cxn ang="0">
                  <a:pos x="T0" y="T1"/>
                </a:cxn>
                <a:cxn ang="0">
                  <a:pos x="T2" y="T3"/>
                </a:cxn>
                <a:cxn ang="0">
                  <a:pos x="T4" y="T5"/>
                </a:cxn>
                <a:cxn ang="0">
                  <a:pos x="T6" y="T7"/>
                </a:cxn>
                <a:cxn ang="0">
                  <a:pos x="T8" y="T9"/>
                </a:cxn>
                <a:cxn ang="0">
                  <a:pos x="T10" y="T11"/>
                </a:cxn>
              </a:cxnLst>
              <a:rect l="0" t="0" r="r" b="b"/>
              <a:pathLst>
                <a:path w="214" h="189">
                  <a:moveTo>
                    <a:pt x="152" y="0"/>
                  </a:moveTo>
                  <a:cubicBezTo>
                    <a:pt x="152" y="0"/>
                    <a:pt x="57" y="14"/>
                    <a:pt x="43" y="28"/>
                  </a:cubicBezTo>
                  <a:cubicBezTo>
                    <a:pt x="31" y="41"/>
                    <a:pt x="6" y="162"/>
                    <a:pt x="0" y="189"/>
                  </a:cubicBezTo>
                  <a:cubicBezTo>
                    <a:pt x="166" y="189"/>
                    <a:pt x="214" y="189"/>
                    <a:pt x="214" y="189"/>
                  </a:cubicBezTo>
                  <a:cubicBezTo>
                    <a:pt x="214" y="16"/>
                    <a:pt x="214" y="16"/>
                    <a:pt x="214" y="16"/>
                  </a:cubicBezTo>
                  <a:lnTo>
                    <a:pt x="152" y="0"/>
                  </a:lnTo>
                  <a:close/>
                </a:path>
              </a:pathLst>
            </a:custGeom>
            <a:solidFill>
              <a:srgbClr val="2F34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4" name="Freeform 12"/>
            <p:cNvSpPr/>
            <p:nvPr/>
          </p:nvSpPr>
          <p:spPr bwMode="auto">
            <a:xfrm>
              <a:off x="1193800" y="1866900"/>
              <a:ext cx="414338" cy="630238"/>
            </a:xfrm>
            <a:custGeom>
              <a:avLst/>
              <a:gdLst>
                <a:gd name="T0" fmla="*/ 261 w 261"/>
                <a:gd name="T1" fmla="*/ 0 h 397"/>
                <a:gd name="T2" fmla="*/ 130 w 261"/>
                <a:gd name="T3" fmla="*/ 27 h 397"/>
                <a:gd name="T4" fmla="*/ 0 w 261"/>
                <a:gd name="T5" fmla="*/ 0 h 397"/>
                <a:gd name="T6" fmla="*/ 130 w 261"/>
                <a:gd name="T7" fmla="*/ 397 h 397"/>
                <a:gd name="T8" fmla="*/ 261 w 261"/>
                <a:gd name="T9" fmla="*/ 0 h 397"/>
              </a:gdLst>
              <a:ahLst/>
              <a:cxnLst>
                <a:cxn ang="0">
                  <a:pos x="T0" y="T1"/>
                </a:cxn>
                <a:cxn ang="0">
                  <a:pos x="T2" y="T3"/>
                </a:cxn>
                <a:cxn ang="0">
                  <a:pos x="T4" y="T5"/>
                </a:cxn>
                <a:cxn ang="0">
                  <a:pos x="T6" y="T7"/>
                </a:cxn>
                <a:cxn ang="0">
                  <a:pos x="T8" y="T9"/>
                </a:cxn>
              </a:cxnLst>
              <a:rect l="0" t="0" r="r" b="b"/>
              <a:pathLst>
                <a:path w="261" h="397">
                  <a:moveTo>
                    <a:pt x="261" y="0"/>
                  </a:moveTo>
                  <a:lnTo>
                    <a:pt x="130" y="27"/>
                  </a:lnTo>
                  <a:lnTo>
                    <a:pt x="0" y="0"/>
                  </a:lnTo>
                  <a:lnTo>
                    <a:pt x="130" y="397"/>
                  </a:lnTo>
                  <a:lnTo>
                    <a:pt x="261" y="0"/>
                  </a:ln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sp>
          <p:nvSpPr>
            <p:cNvPr id="35" name="Freeform 13"/>
            <p:cNvSpPr/>
            <p:nvPr/>
          </p:nvSpPr>
          <p:spPr bwMode="auto">
            <a:xfrm>
              <a:off x="1193800" y="1866900"/>
              <a:ext cx="414338" cy="630238"/>
            </a:xfrm>
            <a:custGeom>
              <a:avLst/>
              <a:gdLst>
                <a:gd name="T0" fmla="*/ 261 w 261"/>
                <a:gd name="T1" fmla="*/ 0 h 397"/>
                <a:gd name="T2" fmla="*/ 130 w 261"/>
                <a:gd name="T3" fmla="*/ 27 h 397"/>
                <a:gd name="T4" fmla="*/ 0 w 261"/>
                <a:gd name="T5" fmla="*/ 0 h 397"/>
                <a:gd name="T6" fmla="*/ 130 w 261"/>
                <a:gd name="T7" fmla="*/ 397 h 397"/>
              </a:gdLst>
              <a:ahLst/>
              <a:cxnLst>
                <a:cxn ang="0">
                  <a:pos x="T0" y="T1"/>
                </a:cxn>
                <a:cxn ang="0">
                  <a:pos x="T2" y="T3"/>
                </a:cxn>
                <a:cxn ang="0">
                  <a:pos x="T4" y="T5"/>
                </a:cxn>
                <a:cxn ang="0">
                  <a:pos x="T6" y="T7"/>
                </a:cxn>
              </a:cxnLst>
              <a:rect l="0" t="0" r="r" b="b"/>
              <a:pathLst>
                <a:path w="261" h="397">
                  <a:moveTo>
                    <a:pt x="261" y="0"/>
                  </a:moveTo>
                  <a:lnTo>
                    <a:pt x="130" y="27"/>
                  </a:lnTo>
                  <a:lnTo>
                    <a:pt x="0" y="0"/>
                  </a:lnTo>
                  <a:lnTo>
                    <a:pt x="130" y="3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6" name="Freeform 14"/>
            <p:cNvSpPr/>
            <p:nvPr/>
          </p:nvSpPr>
          <p:spPr bwMode="auto">
            <a:xfrm>
              <a:off x="1347788" y="1995488"/>
              <a:ext cx="103188" cy="501650"/>
            </a:xfrm>
            <a:custGeom>
              <a:avLst/>
              <a:gdLst>
                <a:gd name="T0" fmla="*/ 21 w 65"/>
                <a:gd name="T1" fmla="*/ 0 h 316"/>
                <a:gd name="T2" fmla="*/ 0 w 65"/>
                <a:gd name="T3" fmla="*/ 268 h 316"/>
                <a:gd name="T4" fmla="*/ 33 w 65"/>
                <a:gd name="T5" fmla="*/ 316 h 316"/>
                <a:gd name="T6" fmla="*/ 65 w 65"/>
                <a:gd name="T7" fmla="*/ 268 h 316"/>
                <a:gd name="T8" fmla="*/ 44 w 65"/>
                <a:gd name="T9" fmla="*/ 0 h 316"/>
                <a:gd name="T10" fmla="*/ 21 w 65"/>
                <a:gd name="T11" fmla="*/ 0 h 316"/>
              </a:gdLst>
              <a:ahLst/>
              <a:cxnLst>
                <a:cxn ang="0">
                  <a:pos x="T0" y="T1"/>
                </a:cxn>
                <a:cxn ang="0">
                  <a:pos x="T2" y="T3"/>
                </a:cxn>
                <a:cxn ang="0">
                  <a:pos x="T4" y="T5"/>
                </a:cxn>
                <a:cxn ang="0">
                  <a:pos x="T6" y="T7"/>
                </a:cxn>
                <a:cxn ang="0">
                  <a:pos x="T8" y="T9"/>
                </a:cxn>
                <a:cxn ang="0">
                  <a:pos x="T10" y="T11"/>
                </a:cxn>
              </a:cxnLst>
              <a:rect l="0" t="0" r="r" b="b"/>
              <a:pathLst>
                <a:path w="65" h="316">
                  <a:moveTo>
                    <a:pt x="21" y="0"/>
                  </a:moveTo>
                  <a:lnTo>
                    <a:pt x="0" y="268"/>
                  </a:lnTo>
                  <a:lnTo>
                    <a:pt x="33" y="316"/>
                  </a:lnTo>
                  <a:lnTo>
                    <a:pt x="65" y="268"/>
                  </a:lnTo>
                  <a:lnTo>
                    <a:pt x="44" y="0"/>
                  </a:lnTo>
                  <a:lnTo>
                    <a:pt x="21" y="0"/>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37" name="Freeform 15"/>
            <p:cNvSpPr/>
            <p:nvPr/>
          </p:nvSpPr>
          <p:spPr bwMode="auto">
            <a:xfrm>
              <a:off x="1084263" y="1857375"/>
              <a:ext cx="315913" cy="639763"/>
            </a:xfrm>
            <a:custGeom>
              <a:avLst/>
              <a:gdLst>
                <a:gd name="T0" fmla="*/ 50 w 96"/>
                <a:gd name="T1" fmla="*/ 86 h 195"/>
                <a:gd name="T2" fmla="*/ 0 w 96"/>
                <a:gd name="T3" fmla="*/ 12 h 195"/>
                <a:gd name="T4" fmla="*/ 44 w 96"/>
                <a:gd name="T5" fmla="*/ 0 h 195"/>
                <a:gd name="T6" fmla="*/ 96 w 96"/>
                <a:gd name="T7" fmla="*/ 195 h 195"/>
                <a:gd name="T8" fmla="*/ 23 w 96"/>
                <a:gd name="T9" fmla="*/ 91 h 195"/>
                <a:gd name="T10" fmla="*/ 50 w 96"/>
                <a:gd name="T11" fmla="*/ 86 h 195"/>
              </a:gdLst>
              <a:ahLst/>
              <a:cxnLst>
                <a:cxn ang="0">
                  <a:pos x="T0" y="T1"/>
                </a:cxn>
                <a:cxn ang="0">
                  <a:pos x="T2" y="T3"/>
                </a:cxn>
                <a:cxn ang="0">
                  <a:pos x="T4" y="T5"/>
                </a:cxn>
                <a:cxn ang="0">
                  <a:pos x="T6" y="T7"/>
                </a:cxn>
                <a:cxn ang="0">
                  <a:pos x="T8" y="T9"/>
                </a:cxn>
                <a:cxn ang="0">
                  <a:pos x="T10" y="T11"/>
                </a:cxn>
              </a:cxnLst>
              <a:rect l="0" t="0" r="r" b="b"/>
              <a:pathLst>
                <a:path w="96" h="195">
                  <a:moveTo>
                    <a:pt x="50" y="86"/>
                  </a:moveTo>
                  <a:cubicBezTo>
                    <a:pt x="0" y="12"/>
                    <a:pt x="0" y="12"/>
                    <a:pt x="0" y="12"/>
                  </a:cubicBezTo>
                  <a:cubicBezTo>
                    <a:pt x="14" y="7"/>
                    <a:pt x="29" y="3"/>
                    <a:pt x="44" y="0"/>
                  </a:cubicBezTo>
                  <a:cubicBezTo>
                    <a:pt x="96" y="195"/>
                    <a:pt x="96" y="195"/>
                    <a:pt x="96" y="195"/>
                  </a:cubicBezTo>
                  <a:cubicBezTo>
                    <a:pt x="23" y="91"/>
                    <a:pt x="23" y="91"/>
                    <a:pt x="23" y="91"/>
                  </a:cubicBezTo>
                  <a:lnTo>
                    <a:pt x="50" y="86"/>
                  </a:lnTo>
                  <a:close/>
                </a:path>
              </a:pathLst>
            </a:custGeom>
            <a:solidFill>
              <a:srgbClr val="3A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8" name="Freeform 16"/>
            <p:cNvSpPr/>
            <p:nvPr/>
          </p:nvSpPr>
          <p:spPr bwMode="auto">
            <a:xfrm>
              <a:off x="1400175" y="1857375"/>
              <a:ext cx="314325" cy="639763"/>
            </a:xfrm>
            <a:custGeom>
              <a:avLst/>
              <a:gdLst>
                <a:gd name="T0" fmla="*/ 45 w 95"/>
                <a:gd name="T1" fmla="*/ 86 h 195"/>
                <a:gd name="T2" fmla="*/ 95 w 95"/>
                <a:gd name="T3" fmla="*/ 12 h 195"/>
                <a:gd name="T4" fmla="*/ 51 w 95"/>
                <a:gd name="T5" fmla="*/ 0 h 195"/>
                <a:gd name="T6" fmla="*/ 0 w 95"/>
                <a:gd name="T7" fmla="*/ 195 h 195"/>
                <a:gd name="T8" fmla="*/ 72 w 95"/>
                <a:gd name="T9" fmla="*/ 91 h 195"/>
                <a:gd name="T10" fmla="*/ 45 w 95"/>
                <a:gd name="T11" fmla="*/ 86 h 195"/>
              </a:gdLst>
              <a:ahLst/>
              <a:cxnLst>
                <a:cxn ang="0">
                  <a:pos x="T0" y="T1"/>
                </a:cxn>
                <a:cxn ang="0">
                  <a:pos x="T2" y="T3"/>
                </a:cxn>
                <a:cxn ang="0">
                  <a:pos x="T4" y="T5"/>
                </a:cxn>
                <a:cxn ang="0">
                  <a:pos x="T6" y="T7"/>
                </a:cxn>
                <a:cxn ang="0">
                  <a:pos x="T8" y="T9"/>
                </a:cxn>
                <a:cxn ang="0">
                  <a:pos x="T10" y="T11"/>
                </a:cxn>
              </a:cxnLst>
              <a:rect l="0" t="0" r="r" b="b"/>
              <a:pathLst>
                <a:path w="95" h="195">
                  <a:moveTo>
                    <a:pt x="45" y="86"/>
                  </a:moveTo>
                  <a:cubicBezTo>
                    <a:pt x="95" y="12"/>
                    <a:pt x="95" y="12"/>
                    <a:pt x="95" y="12"/>
                  </a:cubicBezTo>
                  <a:cubicBezTo>
                    <a:pt x="82" y="7"/>
                    <a:pt x="67" y="3"/>
                    <a:pt x="51" y="0"/>
                  </a:cubicBezTo>
                  <a:cubicBezTo>
                    <a:pt x="0" y="195"/>
                    <a:pt x="0" y="195"/>
                    <a:pt x="0" y="195"/>
                  </a:cubicBezTo>
                  <a:cubicBezTo>
                    <a:pt x="72" y="91"/>
                    <a:pt x="72" y="91"/>
                    <a:pt x="72" y="91"/>
                  </a:cubicBezTo>
                  <a:lnTo>
                    <a:pt x="45" y="86"/>
                  </a:lnTo>
                  <a:close/>
                </a:path>
              </a:pathLst>
            </a:custGeom>
            <a:solidFill>
              <a:srgbClr val="3A40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9" name="Freeform 17"/>
            <p:cNvSpPr/>
            <p:nvPr/>
          </p:nvSpPr>
          <p:spPr bwMode="auto">
            <a:xfrm>
              <a:off x="1344613" y="1909763"/>
              <a:ext cx="112713" cy="114300"/>
            </a:xfrm>
            <a:custGeom>
              <a:avLst/>
              <a:gdLst>
                <a:gd name="T0" fmla="*/ 71 w 71"/>
                <a:gd name="T1" fmla="*/ 37 h 72"/>
                <a:gd name="T2" fmla="*/ 35 w 71"/>
                <a:gd name="T3" fmla="*/ 72 h 72"/>
                <a:gd name="T4" fmla="*/ 0 w 71"/>
                <a:gd name="T5" fmla="*/ 37 h 72"/>
                <a:gd name="T6" fmla="*/ 35 w 71"/>
                <a:gd name="T7" fmla="*/ 0 h 72"/>
                <a:gd name="T8" fmla="*/ 71 w 71"/>
                <a:gd name="T9" fmla="*/ 37 h 72"/>
              </a:gdLst>
              <a:ahLst/>
              <a:cxnLst>
                <a:cxn ang="0">
                  <a:pos x="T0" y="T1"/>
                </a:cxn>
                <a:cxn ang="0">
                  <a:pos x="T2" y="T3"/>
                </a:cxn>
                <a:cxn ang="0">
                  <a:pos x="T4" y="T5"/>
                </a:cxn>
                <a:cxn ang="0">
                  <a:pos x="T6" y="T7"/>
                </a:cxn>
                <a:cxn ang="0">
                  <a:pos x="T8" y="T9"/>
                </a:cxn>
              </a:cxnLst>
              <a:rect l="0" t="0" r="r" b="b"/>
              <a:pathLst>
                <a:path w="71" h="72">
                  <a:moveTo>
                    <a:pt x="71" y="37"/>
                  </a:moveTo>
                  <a:lnTo>
                    <a:pt x="35" y="72"/>
                  </a:lnTo>
                  <a:lnTo>
                    <a:pt x="0" y="37"/>
                  </a:lnTo>
                  <a:lnTo>
                    <a:pt x="35" y="0"/>
                  </a:lnTo>
                  <a:lnTo>
                    <a:pt x="71" y="37"/>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40" name="Freeform 18"/>
            <p:cNvSpPr/>
            <p:nvPr/>
          </p:nvSpPr>
          <p:spPr bwMode="auto">
            <a:xfrm>
              <a:off x="1400175" y="1827213"/>
              <a:ext cx="250825" cy="190500"/>
            </a:xfrm>
            <a:custGeom>
              <a:avLst/>
              <a:gdLst>
                <a:gd name="T0" fmla="*/ 0 w 158"/>
                <a:gd name="T1" fmla="*/ 52 h 120"/>
                <a:gd name="T2" fmla="*/ 104 w 158"/>
                <a:gd name="T3" fmla="*/ 0 h 120"/>
                <a:gd name="T4" fmla="*/ 158 w 158"/>
                <a:gd name="T5" fmla="*/ 31 h 120"/>
                <a:gd name="T6" fmla="*/ 46 w 158"/>
                <a:gd name="T7" fmla="*/ 120 h 120"/>
                <a:gd name="T8" fmla="*/ 0 w 158"/>
                <a:gd name="T9" fmla="*/ 52 h 120"/>
              </a:gdLst>
              <a:ahLst/>
              <a:cxnLst>
                <a:cxn ang="0">
                  <a:pos x="T0" y="T1"/>
                </a:cxn>
                <a:cxn ang="0">
                  <a:pos x="T2" y="T3"/>
                </a:cxn>
                <a:cxn ang="0">
                  <a:pos x="T4" y="T5"/>
                </a:cxn>
                <a:cxn ang="0">
                  <a:pos x="T6" y="T7"/>
                </a:cxn>
                <a:cxn ang="0">
                  <a:pos x="T8" y="T9"/>
                </a:cxn>
              </a:cxnLst>
              <a:rect l="0" t="0" r="r" b="b"/>
              <a:pathLst>
                <a:path w="158" h="120">
                  <a:moveTo>
                    <a:pt x="0" y="52"/>
                  </a:moveTo>
                  <a:lnTo>
                    <a:pt x="104" y="0"/>
                  </a:lnTo>
                  <a:lnTo>
                    <a:pt x="158" y="31"/>
                  </a:lnTo>
                  <a:lnTo>
                    <a:pt x="46" y="120"/>
                  </a:lnTo>
                  <a:lnTo>
                    <a:pt x="0" y="52"/>
                  </a:lnTo>
                  <a:close/>
                </a:path>
              </a:pathLst>
            </a:custGeom>
            <a:solidFill>
              <a:schemeClr val="accent1">
                <a:lumMod val="60000"/>
                <a:lumOff val="40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41" name="Freeform 19"/>
            <p:cNvSpPr/>
            <p:nvPr/>
          </p:nvSpPr>
          <p:spPr bwMode="auto">
            <a:xfrm>
              <a:off x="1147763" y="1827213"/>
              <a:ext cx="252413" cy="190500"/>
            </a:xfrm>
            <a:custGeom>
              <a:avLst/>
              <a:gdLst>
                <a:gd name="T0" fmla="*/ 159 w 159"/>
                <a:gd name="T1" fmla="*/ 52 h 120"/>
                <a:gd name="T2" fmla="*/ 54 w 159"/>
                <a:gd name="T3" fmla="*/ 0 h 120"/>
                <a:gd name="T4" fmla="*/ 0 w 159"/>
                <a:gd name="T5" fmla="*/ 31 h 120"/>
                <a:gd name="T6" fmla="*/ 110 w 159"/>
                <a:gd name="T7" fmla="*/ 120 h 120"/>
                <a:gd name="T8" fmla="*/ 159 w 159"/>
                <a:gd name="T9" fmla="*/ 52 h 120"/>
              </a:gdLst>
              <a:ahLst/>
              <a:cxnLst>
                <a:cxn ang="0">
                  <a:pos x="T0" y="T1"/>
                </a:cxn>
                <a:cxn ang="0">
                  <a:pos x="T2" y="T3"/>
                </a:cxn>
                <a:cxn ang="0">
                  <a:pos x="T4" y="T5"/>
                </a:cxn>
                <a:cxn ang="0">
                  <a:pos x="T6" y="T7"/>
                </a:cxn>
                <a:cxn ang="0">
                  <a:pos x="T8" y="T9"/>
                </a:cxn>
              </a:cxnLst>
              <a:rect l="0" t="0" r="r" b="b"/>
              <a:pathLst>
                <a:path w="159" h="120">
                  <a:moveTo>
                    <a:pt x="159" y="52"/>
                  </a:moveTo>
                  <a:lnTo>
                    <a:pt x="54" y="0"/>
                  </a:lnTo>
                  <a:lnTo>
                    <a:pt x="0" y="31"/>
                  </a:lnTo>
                  <a:lnTo>
                    <a:pt x="110" y="120"/>
                  </a:lnTo>
                  <a:lnTo>
                    <a:pt x="159" y="52"/>
                  </a:lnTo>
                  <a:close/>
                </a:path>
              </a:pathLst>
            </a:custGeom>
            <a:solidFill>
              <a:schemeClr val="accent1">
                <a:lumMod val="60000"/>
                <a:lumOff val="40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42" name="Freeform 20"/>
            <p:cNvSpPr/>
            <p:nvPr/>
          </p:nvSpPr>
          <p:spPr bwMode="auto">
            <a:xfrm>
              <a:off x="942975" y="323850"/>
              <a:ext cx="906463" cy="1014413"/>
            </a:xfrm>
            <a:custGeom>
              <a:avLst/>
              <a:gdLst>
                <a:gd name="T0" fmla="*/ 258 w 275"/>
                <a:gd name="T1" fmla="*/ 144 h 309"/>
                <a:gd name="T2" fmla="*/ 258 w 275"/>
                <a:gd name="T3" fmla="*/ 144 h 309"/>
                <a:gd name="T4" fmla="*/ 34 w 275"/>
                <a:gd name="T5" fmla="*/ 123 h 309"/>
                <a:gd name="T6" fmla="*/ 6 w 275"/>
                <a:gd name="T7" fmla="*/ 243 h 309"/>
                <a:gd name="T8" fmla="*/ 27 w 275"/>
                <a:gd name="T9" fmla="*/ 309 h 309"/>
                <a:gd name="T10" fmla="*/ 48 w 275"/>
                <a:gd name="T11" fmla="*/ 219 h 309"/>
                <a:gd name="T12" fmla="*/ 50 w 275"/>
                <a:gd name="T13" fmla="*/ 164 h 309"/>
                <a:gd name="T14" fmla="*/ 50 w 275"/>
                <a:gd name="T15" fmla="*/ 164 h 309"/>
                <a:gd name="T16" fmla="*/ 139 w 275"/>
                <a:gd name="T17" fmla="*/ 144 h 309"/>
                <a:gd name="T18" fmla="*/ 227 w 275"/>
                <a:gd name="T19" fmla="*/ 163 h 309"/>
                <a:gd name="T20" fmla="*/ 227 w 275"/>
                <a:gd name="T21" fmla="*/ 163 h 309"/>
                <a:gd name="T22" fmla="*/ 230 w 275"/>
                <a:gd name="T23" fmla="*/ 219 h 309"/>
                <a:gd name="T24" fmla="*/ 250 w 275"/>
                <a:gd name="T25" fmla="*/ 309 h 309"/>
                <a:gd name="T26" fmla="*/ 271 w 275"/>
                <a:gd name="T27" fmla="*/ 243 h 309"/>
                <a:gd name="T28" fmla="*/ 258 w 275"/>
                <a:gd name="T29" fmla="*/ 14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5" h="309">
                  <a:moveTo>
                    <a:pt x="258" y="144"/>
                  </a:moveTo>
                  <a:cubicBezTo>
                    <a:pt x="258" y="144"/>
                    <a:pt x="258" y="144"/>
                    <a:pt x="258" y="144"/>
                  </a:cubicBezTo>
                  <a:cubicBezTo>
                    <a:pt x="238" y="63"/>
                    <a:pt x="119" y="0"/>
                    <a:pt x="34" y="123"/>
                  </a:cubicBezTo>
                  <a:cubicBezTo>
                    <a:pt x="8" y="145"/>
                    <a:pt x="0" y="213"/>
                    <a:pt x="6" y="243"/>
                  </a:cubicBezTo>
                  <a:cubicBezTo>
                    <a:pt x="26" y="237"/>
                    <a:pt x="31" y="255"/>
                    <a:pt x="27" y="309"/>
                  </a:cubicBezTo>
                  <a:cubicBezTo>
                    <a:pt x="45" y="294"/>
                    <a:pt x="50" y="275"/>
                    <a:pt x="48" y="219"/>
                  </a:cubicBezTo>
                  <a:cubicBezTo>
                    <a:pt x="41" y="200"/>
                    <a:pt x="44" y="180"/>
                    <a:pt x="50" y="164"/>
                  </a:cubicBezTo>
                  <a:cubicBezTo>
                    <a:pt x="50" y="164"/>
                    <a:pt x="50" y="164"/>
                    <a:pt x="50" y="164"/>
                  </a:cubicBezTo>
                  <a:cubicBezTo>
                    <a:pt x="50" y="164"/>
                    <a:pt x="66" y="127"/>
                    <a:pt x="139" y="144"/>
                  </a:cubicBezTo>
                  <a:cubicBezTo>
                    <a:pt x="175" y="136"/>
                    <a:pt x="211" y="130"/>
                    <a:pt x="227" y="163"/>
                  </a:cubicBezTo>
                  <a:cubicBezTo>
                    <a:pt x="227" y="163"/>
                    <a:pt x="227" y="163"/>
                    <a:pt x="227" y="163"/>
                  </a:cubicBezTo>
                  <a:cubicBezTo>
                    <a:pt x="233" y="180"/>
                    <a:pt x="236" y="200"/>
                    <a:pt x="230" y="219"/>
                  </a:cubicBezTo>
                  <a:cubicBezTo>
                    <a:pt x="227" y="275"/>
                    <a:pt x="232" y="294"/>
                    <a:pt x="250" y="309"/>
                  </a:cubicBezTo>
                  <a:cubicBezTo>
                    <a:pt x="246" y="255"/>
                    <a:pt x="251" y="237"/>
                    <a:pt x="271" y="243"/>
                  </a:cubicBezTo>
                  <a:cubicBezTo>
                    <a:pt x="275" y="220"/>
                    <a:pt x="272" y="174"/>
                    <a:pt x="258" y="144"/>
                  </a:cubicBezTo>
                  <a:close/>
                </a:path>
              </a:pathLst>
            </a:custGeom>
            <a:solidFill>
              <a:srgbClr val="B05B08"/>
            </a:solidFill>
            <a:ln>
              <a:noFill/>
            </a:ln>
          </p:spPr>
          <p:txBody>
            <a:bodyPr vert="horz" wrap="square" lIns="91440" tIns="45720" rIns="91440" bIns="45720" numCol="1" anchor="t" anchorCtr="0" compatLnSpc="1"/>
            <a:lstStyle/>
            <a:p>
              <a:endParaRPr lang="en-US">
                <a:cs typeface="+mn-ea"/>
                <a:sym typeface="+mn-lt"/>
              </a:endParaRPr>
            </a:p>
          </p:txBody>
        </p:sp>
        <p:sp>
          <p:nvSpPr>
            <p:cNvPr id="43" name="Freeform 21"/>
            <p:cNvSpPr/>
            <p:nvPr/>
          </p:nvSpPr>
          <p:spPr bwMode="auto">
            <a:xfrm>
              <a:off x="998538" y="1335088"/>
              <a:ext cx="801688" cy="420688"/>
            </a:xfrm>
            <a:custGeom>
              <a:avLst/>
              <a:gdLst>
                <a:gd name="T0" fmla="*/ 193 w 243"/>
                <a:gd name="T1" fmla="*/ 64 h 128"/>
                <a:gd name="T2" fmla="*/ 122 w 243"/>
                <a:gd name="T3" fmla="*/ 43 h 128"/>
                <a:gd name="T4" fmla="*/ 50 w 243"/>
                <a:gd name="T5" fmla="*/ 64 h 128"/>
                <a:gd name="T6" fmla="*/ 0 w 243"/>
                <a:gd name="T7" fmla="*/ 0 h 128"/>
                <a:gd name="T8" fmla="*/ 32 w 243"/>
                <a:gd name="T9" fmla="*/ 89 h 128"/>
                <a:gd name="T10" fmla="*/ 122 w 243"/>
                <a:gd name="T11" fmla="*/ 128 h 128"/>
                <a:gd name="T12" fmla="*/ 122 w 243"/>
                <a:gd name="T13" fmla="*/ 128 h 128"/>
                <a:gd name="T14" fmla="*/ 122 w 243"/>
                <a:gd name="T15" fmla="*/ 128 h 128"/>
                <a:gd name="T16" fmla="*/ 212 w 243"/>
                <a:gd name="T17" fmla="*/ 89 h 128"/>
                <a:gd name="T18" fmla="*/ 243 w 243"/>
                <a:gd name="T19" fmla="*/ 0 h 128"/>
                <a:gd name="T20" fmla="*/ 193 w 243"/>
                <a:gd name="T21" fmla="*/ 6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128">
                  <a:moveTo>
                    <a:pt x="193" y="64"/>
                  </a:moveTo>
                  <a:cubicBezTo>
                    <a:pt x="168" y="64"/>
                    <a:pt x="150" y="43"/>
                    <a:pt x="122" y="43"/>
                  </a:cubicBezTo>
                  <a:cubicBezTo>
                    <a:pt x="93" y="43"/>
                    <a:pt x="75" y="64"/>
                    <a:pt x="50" y="64"/>
                  </a:cubicBezTo>
                  <a:cubicBezTo>
                    <a:pt x="23" y="64"/>
                    <a:pt x="6" y="17"/>
                    <a:pt x="0" y="0"/>
                  </a:cubicBezTo>
                  <a:cubicBezTo>
                    <a:pt x="7" y="48"/>
                    <a:pt x="24" y="79"/>
                    <a:pt x="32" y="89"/>
                  </a:cubicBezTo>
                  <a:cubicBezTo>
                    <a:pt x="41" y="102"/>
                    <a:pt x="96" y="128"/>
                    <a:pt x="122" y="128"/>
                  </a:cubicBezTo>
                  <a:cubicBezTo>
                    <a:pt x="122" y="128"/>
                    <a:pt x="122" y="128"/>
                    <a:pt x="122" y="128"/>
                  </a:cubicBezTo>
                  <a:cubicBezTo>
                    <a:pt x="122" y="128"/>
                    <a:pt x="122" y="128"/>
                    <a:pt x="122" y="128"/>
                  </a:cubicBezTo>
                  <a:cubicBezTo>
                    <a:pt x="147" y="128"/>
                    <a:pt x="202" y="102"/>
                    <a:pt x="212" y="89"/>
                  </a:cubicBezTo>
                  <a:cubicBezTo>
                    <a:pt x="220" y="79"/>
                    <a:pt x="236" y="48"/>
                    <a:pt x="243" y="0"/>
                  </a:cubicBezTo>
                  <a:cubicBezTo>
                    <a:pt x="238" y="16"/>
                    <a:pt x="221" y="64"/>
                    <a:pt x="193" y="64"/>
                  </a:cubicBezTo>
                  <a:close/>
                </a:path>
              </a:pathLst>
            </a:custGeom>
            <a:solidFill>
              <a:srgbClr val="B05B08"/>
            </a:solidFill>
            <a:ln>
              <a:noFill/>
            </a:ln>
          </p:spPr>
          <p:txBody>
            <a:bodyPr vert="horz" wrap="square" lIns="91440" tIns="45720" rIns="91440" bIns="45720" numCol="1" anchor="t" anchorCtr="0" compatLnSpc="1"/>
            <a:lstStyle/>
            <a:p>
              <a:endParaRPr lang="en-US">
                <a:cs typeface="+mn-ea"/>
                <a:sym typeface="+mn-lt"/>
              </a:endParaRPr>
            </a:p>
          </p:txBody>
        </p:sp>
      </p:grpSp>
      <p:grpSp>
        <p:nvGrpSpPr>
          <p:cNvPr id="44" name="Group 34"/>
          <p:cNvGrpSpPr/>
          <p:nvPr/>
        </p:nvGrpSpPr>
        <p:grpSpPr>
          <a:xfrm>
            <a:off x="9406999" y="2816556"/>
            <a:ext cx="1080695" cy="1713103"/>
            <a:chOff x="1011238" y="3714750"/>
            <a:chExt cx="1285875" cy="2038351"/>
          </a:xfrm>
          <a:effectLst>
            <a:outerShdw blurRad="50800" dist="101600" dir="5400000" algn="ctr" rotWithShape="0">
              <a:srgbClr val="000000">
                <a:alpha val="43137"/>
              </a:srgbClr>
            </a:outerShdw>
          </a:effectLst>
        </p:grpSpPr>
        <p:sp>
          <p:nvSpPr>
            <p:cNvPr id="45" name="Rectangle 22"/>
            <p:cNvSpPr>
              <a:spLocks noChangeArrowheads="1"/>
            </p:cNvSpPr>
            <p:nvPr/>
          </p:nvSpPr>
          <p:spPr bwMode="auto">
            <a:xfrm>
              <a:off x="1493838" y="4919663"/>
              <a:ext cx="325438" cy="357188"/>
            </a:xfrm>
            <a:prstGeom prst="rect">
              <a:avLst/>
            </a:prstGeom>
            <a:solidFill>
              <a:srgbClr val="D9A7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46" name="Freeform 23"/>
            <p:cNvSpPr/>
            <p:nvPr/>
          </p:nvSpPr>
          <p:spPr bwMode="auto">
            <a:xfrm>
              <a:off x="1654175" y="5110163"/>
              <a:ext cx="642938" cy="642938"/>
            </a:xfrm>
            <a:custGeom>
              <a:avLst/>
              <a:gdLst>
                <a:gd name="T0" fmla="*/ 50 w 195"/>
                <a:gd name="T1" fmla="*/ 0 h 196"/>
                <a:gd name="T2" fmla="*/ 67 w 195"/>
                <a:gd name="T3" fmla="*/ 0 h 196"/>
                <a:gd name="T4" fmla="*/ 156 w 195"/>
                <a:gd name="T5" fmla="*/ 40 h 196"/>
                <a:gd name="T6" fmla="*/ 195 w 195"/>
                <a:gd name="T7" fmla="*/ 196 h 196"/>
                <a:gd name="T8" fmla="*/ 135 w 195"/>
                <a:gd name="T9" fmla="*/ 196 h 196"/>
                <a:gd name="T10" fmla="*/ 0 w 195"/>
                <a:gd name="T11" fmla="*/ 196 h 196"/>
                <a:gd name="T12" fmla="*/ 0 w 195"/>
                <a:gd name="T13" fmla="*/ 69 h 196"/>
                <a:gd name="T14" fmla="*/ 0 w 195"/>
                <a:gd name="T15" fmla="*/ 39 h 196"/>
                <a:gd name="T16" fmla="*/ 50 w 195"/>
                <a:gd name="T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96">
                  <a:moveTo>
                    <a:pt x="50" y="0"/>
                  </a:moveTo>
                  <a:cubicBezTo>
                    <a:pt x="67" y="0"/>
                    <a:pt x="67" y="0"/>
                    <a:pt x="67" y="0"/>
                  </a:cubicBezTo>
                  <a:cubicBezTo>
                    <a:pt x="98" y="8"/>
                    <a:pt x="133" y="14"/>
                    <a:pt x="156" y="40"/>
                  </a:cubicBezTo>
                  <a:cubicBezTo>
                    <a:pt x="170" y="57"/>
                    <a:pt x="195" y="196"/>
                    <a:pt x="195" y="196"/>
                  </a:cubicBezTo>
                  <a:cubicBezTo>
                    <a:pt x="135" y="196"/>
                    <a:pt x="135" y="196"/>
                    <a:pt x="135" y="196"/>
                  </a:cubicBezTo>
                  <a:cubicBezTo>
                    <a:pt x="0" y="196"/>
                    <a:pt x="0" y="196"/>
                    <a:pt x="0" y="196"/>
                  </a:cubicBezTo>
                  <a:cubicBezTo>
                    <a:pt x="0" y="69"/>
                    <a:pt x="0" y="69"/>
                    <a:pt x="0" y="69"/>
                  </a:cubicBezTo>
                  <a:cubicBezTo>
                    <a:pt x="0" y="39"/>
                    <a:pt x="0" y="39"/>
                    <a:pt x="0" y="39"/>
                  </a:cubicBezTo>
                  <a:cubicBezTo>
                    <a:pt x="27" y="39"/>
                    <a:pt x="50" y="21"/>
                    <a:pt x="50" y="0"/>
                  </a:cubicBezTo>
                  <a:close/>
                </a:path>
              </a:pathLst>
            </a:custGeom>
            <a:solidFill>
              <a:schemeClr val="accent3">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47" name="Freeform 24"/>
            <p:cNvSpPr/>
            <p:nvPr/>
          </p:nvSpPr>
          <p:spPr bwMode="auto">
            <a:xfrm>
              <a:off x="1011238" y="5110163"/>
              <a:ext cx="642938" cy="642938"/>
            </a:xfrm>
            <a:custGeom>
              <a:avLst/>
              <a:gdLst>
                <a:gd name="T0" fmla="*/ 145 w 195"/>
                <a:gd name="T1" fmla="*/ 0 h 196"/>
                <a:gd name="T2" fmla="*/ 128 w 195"/>
                <a:gd name="T3" fmla="*/ 0 h 196"/>
                <a:gd name="T4" fmla="*/ 39 w 195"/>
                <a:gd name="T5" fmla="*/ 40 h 196"/>
                <a:gd name="T6" fmla="*/ 0 w 195"/>
                <a:gd name="T7" fmla="*/ 196 h 196"/>
                <a:gd name="T8" fmla="*/ 60 w 195"/>
                <a:gd name="T9" fmla="*/ 196 h 196"/>
                <a:gd name="T10" fmla="*/ 195 w 195"/>
                <a:gd name="T11" fmla="*/ 196 h 196"/>
                <a:gd name="T12" fmla="*/ 195 w 195"/>
                <a:gd name="T13" fmla="*/ 69 h 196"/>
                <a:gd name="T14" fmla="*/ 195 w 195"/>
                <a:gd name="T15" fmla="*/ 39 h 196"/>
                <a:gd name="T16" fmla="*/ 145 w 195"/>
                <a:gd name="T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96">
                  <a:moveTo>
                    <a:pt x="145" y="0"/>
                  </a:moveTo>
                  <a:cubicBezTo>
                    <a:pt x="128" y="0"/>
                    <a:pt x="128" y="0"/>
                    <a:pt x="128" y="0"/>
                  </a:cubicBezTo>
                  <a:cubicBezTo>
                    <a:pt x="97" y="8"/>
                    <a:pt x="62" y="14"/>
                    <a:pt x="39" y="40"/>
                  </a:cubicBezTo>
                  <a:cubicBezTo>
                    <a:pt x="25" y="57"/>
                    <a:pt x="0" y="196"/>
                    <a:pt x="0" y="196"/>
                  </a:cubicBezTo>
                  <a:cubicBezTo>
                    <a:pt x="60" y="196"/>
                    <a:pt x="60" y="196"/>
                    <a:pt x="60" y="196"/>
                  </a:cubicBezTo>
                  <a:cubicBezTo>
                    <a:pt x="195" y="196"/>
                    <a:pt x="195" y="196"/>
                    <a:pt x="195" y="196"/>
                  </a:cubicBezTo>
                  <a:cubicBezTo>
                    <a:pt x="195" y="69"/>
                    <a:pt x="195" y="69"/>
                    <a:pt x="195" y="69"/>
                  </a:cubicBezTo>
                  <a:cubicBezTo>
                    <a:pt x="195" y="39"/>
                    <a:pt x="195" y="39"/>
                    <a:pt x="195" y="39"/>
                  </a:cubicBezTo>
                  <a:cubicBezTo>
                    <a:pt x="167" y="39"/>
                    <a:pt x="145" y="21"/>
                    <a:pt x="145" y="0"/>
                  </a:cubicBezTo>
                  <a:close/>
                </a:path>
              </a:pathLst>
            </a:custGeom>
            <a:solidFill>
              <a:schemeClr val="accent3"/>
            </a:solidFill>
            <a:ln>
              <a:noFill/>
            </a:ln>
          </p:spPr>
          <p:txBody>
            <a:bodyPr vert="horz" wrap="square" lIns="91440" tIns="45720" rIns="91440" bIns="45720" numCol="1" anchor="t" anchorCtr="0" compatLnSpc="1"/>
            <a:lstStyle/>
            <a:p>
              <a:endParaRPr lang="en-US" dirty="0">
                <a:cs typeface="+mn-ea"/>
                <a:sym typeface="+mn-lt"/>
              </a:endParaRPr>
            </a:p>
          </p:txBody>
        </p:sp>
        <p:sp>
          <p:nvSpPr>
            <p:cNvPr id="48" name="Freeform 25"/>
            <p:cNvSpPr/>
            <p:nvPr/>
          </p:nvSpPr>
          <p:spPr bwMode="auto">
            <a:xfrm>
              <a:off x="1657350" y="3892550"/>
              <a:ext cx="409575" cy="1089025"/>
            </a:xfrm>
            <a:custGeom>
              <a:avLst/>
              <a:gdLst>
                <a:gd name="T0" fmla="*/ 0 w 124"/>
                <a:gd name="T1" fmla="*/ 0 h 332"/>
                <a:gd name="T2" fmla="*/ 124 w 124"/>
                <a:gd name="T3" fmla="*/ 157 h 332"/>
                <a:gd name="T4" fmla="*/ 90 w 124"/>
                <a:gd name="T5" fmla="*/ 293 h 332"/>
                <a:gd name="T6" fmla="*/ 0 w 124"/>
                <a:gd name="T7" fmla="*/ 332 h 332"/>
                <a:gd name="T8" fmla="*/ 0 w 124"/>
                <a:gd name="T9" fmla="*/ 0 h 332"/>
              </a:gdLst>
              <a:ahLst/>
              <a:cxnLst>
                <a:cxn ang="0">
                  <a:pos x="T0" y="T1"/>
                </a:cxn>
                <a:cxn ang="0">
                  <a:pos x="T2" y="T3"/>
                </a:cxn>
                <a:cxn ang="0">
                  <a:pos x="T4" y="T5"/>
                </a:cxn>
                <a:cxn ang="0">
                  <a:pos x="T6" y="T7"/>
                </a:cxn>
                <a:cxn ang="0">
                  <a:pos x="T8" y="T9"/>
                </a:cxn>
              </a:cxnLst>
              <a:rect l="0" t="0" r="r" b="b"/>
              <a:pathLst>
                <a:path w="124" h="332">
                  <a:moveTo>
                    <a:pt x="0" y="0"/>
                  </a:moveTo>
                  <a:cubicBezTo>
                    <a:pt x="48" y="0"/>
                    <a:pt x="124" y="28"/>
                    <a:pt x="124" y="157"/>
                  </a:cubicBezTo>
                  <a:cubicBezTo>
                    <a:pt x="124" y="231"/>
                    <a:pt x="100" y="280"/>
                    <a:pt x="90" y="293"/>
                  </a:cubicBezTo>
                  <a:cubicBezTo>
                    <a:pt x="80" y="305"/>
                    <a:pt x="25" y="332"/>
                    <a:pt x="0" y="332"/>
                  </a:cubicBezTo>
                  <a:cubicBezTo>
                    <a:pt x="0" y="202"/>
                    <a:pt x="0" y="0"/>
                    <a:pt x="0" y="0"/>
                  </a:cubicBezTo>
                  <a:close/>
                </a:path>
              </a:pathLst>
            </a:custGeom>
            <a:solidFill>
              <a:srgbClr val="EAC0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9" name="Freeform 26"/>
            <p:cNvSpPr/>
            <p:nvPr/>
          </p:nvSpPr>
          <p:spPr bwMode="auto">
            <a:xfrm>
              <a:off x="1971675" y="4364038"/>
              <a:ext cx="184150" cy="260350"/>
            </a:xfrm>
            <a:custGeom>
              <a:avLst/>
              <a:gdLst>
                <a:gd name="T0" fmla="*/ 53 w 56"/>
                <a:gd name="T1" fmla="*/ 43 h 79"/>
                <a:gd name="T2" fmla="*/ 32 w 56"/>
                <a:gd name="T3" fmla="*/ 2 h 79"/>
                <a:gd name="T4" fmla="*/ 2 w 56"/>
                <a:gd name="T5" fmla="*/ 36 h 79"/>
                <a:gd name="T6" fmla="*/ 24 w 56"/>
                <a:gd name="T7" fmla="*/ 77 h 79"/>
                <a:gd name="T8" fmla="*/ 53 w 56"/>
                <a:gd name="T9" fmla="*/ 43 h 79"/>
              </a:gdLst>
              <a:ahLst/>
              <a:cxnLst>
                <a:cxn ang="0">
                  <a:pos x="T0" y="T1"/>
                </a:cxn>
                <a:cxn ang="0">
                  <a:pos x="T2" y="T3"/>
                </a:cxn>
                <a:cxn ang="0">
                  <a:pos x="T4" y="T5"/>
                </a:cxn>
                <a:cxn ang="0">
                  <a:pos x="T6" y="T7"/>
                </a:cxn>
                <a:cxn ang="0">
                  <a:pos x="T8" y="T9"/>
                </a:cxn>
              </a:cxnLst>
              <a:rect l="0" t="0" r="r" b="b"/>
              <a:pathLst>
                <a:path w="56" h="79">
                  <a:moveTo>
                    <a:pt x="53" y="43"/>
                  </a:moveTo>
                  <a:cubicBezTo>
                    <a:pt x="56" y="23"/>
                    <a:pt x="46" y="4"/>
                    <a:pt x="32" y="2"/>
                  </a:cubicBezTo>
                  <a:cubicBezTo>
                    <a:pt x="17" y="0"/>
                    <a:pt x="4" y="16"/>
                    <a:pt x="2" y="36"/>
                  </a:cubicBezTo>
                  <a:cubicBezTo>
                    <a:pt x="0" y="57"/>
                    <a:pt x="10" y="75"/>
                    <a:pt x="24" y="77"/>
                  </a:cubicBezTo>
                  <a:cubicBezTo>
                    <a:pt x="38" y="79"/>
                    <a:pt x="51" y="64"/>
                    <a:pt x="53" y="43"/>
                  </a:cubicBezTo>
                  <a:close/>
                </a:path>
              </a:pathLst>
            </a:custGeom>
            <a:solidFill>
              <a:srgbClr val="EAC0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0" name="Freeform 27"/>
            <p:cNvSpPr/>
            <p:nvPr/>
          </p:nvSpPr>
          <p:spPr bwMode="auto">
            <a:xfrm>
              <a:off x="1246188" y="3892550"/>
              <a:ext cx="411163" cy="1089025"/>
            </a:xfrm>
            <a:custGeom>
              <a:avLst/>
              <a:gdLst>
                <a:gd name="T0" fmla="*/ 125 w 125"/>
                <a:gd name="T1" fmla="*/ 0 h 332"/>
                <a:gd name="T2" fmla="*/ 0 w 125"/>
                <a:gd name="T3" fmla="*/ 157 h 332"/>
                <a:gd name="T4" fmla="*/ 35 w 125"/>
                <a:gd name="T5" fmla="*/ 293 h 332"/>
                <a:gd name="T6" fmla="*/ 125 w 125"/>
                <a:gd name="T7" fmla="*/ 332 h 332"/>
                <a:gd name="T8" fmla="*/ 125 w 125"/>
                <a:gd name="T9" fmla="*/ 0 h 332"/>
              </a:gdLst>
              <a:ahLst/>
              <a:cxnLst>
                <a:cxn ang="0">
                  <a:pos x="T0" y="T1"/>
                </a:cxn>
                <a:cxn ang="0">
                  <a:pos x="T2" y="T3"/>
                </a:cxn>
                <a:cxn ang="0">
                  <a:pos x="T4" y="T5"/>
                </a:cxn>
                <a:cxn ang="0">
                  <a:pos x="T6" y="T7"/>
                </a:cxn>
                <a:cxn ang="0">
                  <a:pos x="T8" y="T9"/>
                </a:cxn>
              </a:cxnLst>
              <a:rect l="0" t="0" r="r" b="b"/>
              <a:pathLst>
                <a:path w="125" h="332">
                  <a:moveTo>
                    <a:pt x="125" y="0"/>
                  </a:moveTo>
                  <a:cubicBezTo>
                    <a:pt x="76" y="0"/>
                    <a:pt x="0" y="28"/>
                    <a:pt x="0" y="157"/>
                  </a:cubicBezTo>
                  <a:cubicBezTo>
                    <a:pt x="0" y="231"/>
                    <a:pt x="24" y="280"/>
                    <a:pt x="35" y="293"/>
                  </a:cubicBezTo>
                  <a:cubicBezTo>
                    <a:pt x="44" y="305"/>
                    <a:pt x="99" y="332"/>
                    <a:pt x="125" y="332"/>
                  </a:cubicBezTo>
                  <a:cubicBezTo>
                    <a:pt x="125" y="202"/>
                    <a:pt x="125" y="0"/>
                    <a:pt x="125" y="0"/>
                  </a:cubicBezTo>
                  <a:close/>
                </a:path>
              </a:pathLst>
            </a:custGeom>
            <a:solidFill>
              <a:srgbClr val="F2D7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1" name="Freeform 28"/>
            <p:cNvSpPr/>
            <p:nvPr/>
          </p:nvSpPr>
          <p:spPr bwMode="auto">
            <a:xfrm>
              <a:off x="1160463" y="4364038"/>
              <a:ext cx="180975" cy="260350"/>
            </a:xfrm>
            <a:custGeom>
              <a:avLst/>
              <a:gdLst>
                <a:gd name="T0" fmla="*/ 2 w 55"/>
                <a:gd name="T1" fmla="*/ 43 h 79"/>
                <a:gd name="T2" fmla="*/ 24 w 55"/>
                <a:gd name="T3" fmla="*/ 2 h 79"/>
                <a:gd name="T4" fmla="*/ 53 w 55"/>
                <a:gd name="T5" fmla="*/ 36 h 79"/>
                <a:gd name="T6" fmla="*/ 31 w 55"/>
                <a:gd name="T7" fmla="*/ 77 h 79"/>
                <a:gd name="T8" fmla="*/ 2 w 55"/>
                <a:gd name="T9" fmla="*/ 43 h 79"/>
              </a:gdLst>
              <a:ahLst/>
              <a:cxnLst>
                <a:cxn ang="0">
                  <a:pos x="T0" y="T1"/>
                </a:cxn>
                <a:cxn ang="0">
                  <a:pos x="T2" y="T3"/>
                </a:cxn>
                <a:cxn ang="0">
                  <a:pos x="T4" y="T5"/>
                </a:cxn>
                <a:cxn ang="0">
                  <a:pos x="T6" y="T7"/>
                </a:cxn>
                <a:cxn ang="0">
                  <a:pos x="T8" y="T9"/>
                </a:cxn>
              </a:cxnLst>
              <a:rect l="0" t="0" r="r" b="b"/>
              <a:pathLst>
                <a:path w="55" h="79">
                  <a:moveTo>
                    <a:pt x="2" y="43"/>
                  </a:moveTo>
                  <a:cubicBezTo>
                    <a:pt x="0" y="23"/>
                    <a:pt x="9" y="4"/>
                    <a:pt x="24" y="2"/>
                  </a:cubicBezTo>
                  <a:cubicBezTo>
                    <a:pt x="38" y="0"/>
                    <a:pt x="51" y="16"/>
                    <a:pt x="53" y="36"/>
                  </a:cubicBezTo>
                  <a:cubicBezTo>
                    <a:pt x="55" y="57"/>
                    <a:pt x="46" y="75"/>
                    <a:pt x="31" y="77"/>
                  </a:cubicBezTo>
                  <a:cubicBezTo>
                    <a:pt x="17" y="79"/>
                    <a:pt x="4" y="64"/>
                    <a:pt x="2" y="43"/>
                  </a:cubicBezTo>
                  <a:close/>
                </a:path>
              </a:pathLst>
            </a:custGeom>
            <a:solidFill>
              <a:srgbClr val="F2D7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2" name="Freeform 29"/>
            <p:cNvSpPr/>
            <p:nvPr/>
          </p:nvSpPr>
          <p:spPr bwMode="auto">
            <a:xfrm>
              <a:off x="1209675" y="3714750"/>
              <a:ext cx="885825" cy="725488"/>
            </a:xfrm>
            <a:custGeom>
              <a:avLst/>
              <a:gdLst>
                <a:gd name="T0" fmla="*/ 236 w 269"/>
                <a:gd name="T1" fmla="*/ 221 h 221"/>
                <a:gd name="T2" fmla="*/ 263 w 269"/>
                <a:gd name="T3" fmla="*/ 200 h 221"/>
                <a:gd name="T4" fmla="*/ 263 w 269"/>
                <a:gd name="T5" fmla="*/ 200 h 221"/>
                <a:gd name="T6" fmla="*/ 263 w 269"/>
                <a:gd name="T7" fmla="*/ 148 h 221"/>
                <a:gd name="T8" fmla="*/ 267 w 269"/>
                <a:gd name="T9" fmla="*/ 27 h 221"/>
                <a:gd name="T10" fmla="*/ 197 w 269"/>
                <a:gd name="T11" fmla="*/ 51 h 221"/>
                <a:gd name="T12" fmla="*/ 228 w 269"/>
                <a:gd name="T13" fmla="*/ 9 h 221"/>
                <a:gd name="T14" fmla="*/ 135 w 269"/>
                <a:gd name="T15" fmla="*/ 49 h 221"/>
                <a:gd name="T16" fmla="*/ 158 w 269"/>
                <a:gd name="T17" fmla="*/ 8 h 221"/>
                <a:gd name="T18" fmla="*/ 22 w 269"/>
                <a:gd name="T19" fmla="*/ 82 h 221"/>
                <a:gd name="T20" fmla="*/ 5 w 269"/>
                <a:gd name="T21" fmla="*/ 201 h 221"/>
                <a:gd name="T22" fmla="*/ 9 w 269"/>
                <a:gd name="T23" fmla="*/ 200 h 221"/>
                <a:gd name="T24" fmla="*/ 22 w 269"/>
                <a:gd name="T25" fmla="*/ 204 h 221"/>
                <a:gd name="T26" fmla="*/ 22 w 269"/>
                <a:gd name="T27" fmla="*/ 172 h 221"/>
                <a:gd name="T28" fmla="*/ 60 w 269"/>
                <a:gd name="T29" fmla="*/ 110 h 221"/>
                <a:gd name="T30" fmla="*/ 130 w 269"/>
                <a:gd name="T31" fmla="*/ 110 h 221"/>
                <a:gd name="T32" fmla="*/ 201 w 269"/>
                <a:gd name="T33" fmla="*/ 110 h 221"/>
                <a:gd name="T34" fmla="*/ 236 w 269"/>
                <a:gd name="T35" fmla="*/ 170 h 221"/>
                <a:gd name="T36" fmla="*/ 236 w 269"/>
                <a:gd name="T3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 h="221">
                  <a:moveTo>
                    <a:pt x="236" y="221"/>
                  </a:moveTo>
                  <a:cubicBezTo>
                    <a:pt x="241" y="207"/>
                    <a:pt x="252" y="199"/>
                    <a:pt x="263" y="200"/>
                  </a:cubicBezTo>
                  <a:cubicBezTo>
                    <a:pt x="263" y="200"/>
                    <a:pt x="263" y="200"/>
                    <a:pt x="263" y="200"/>
                  </a:cubicBezTo>
                  <a:cubicBezTo>
                    <a:pt x="268" y="185"/>
                    <a:pt x="269" y="167"/>
                    <a:pt x="263" y="148"/>
                  </a:cubicBezTo>
                  <a:cubicBezTo>
                    <a:pt x="227" y="45"/>
                    <a:pt x="267" y="27"/>
                    <a:pt x="267" y="27"/>
                  </a:cubicBezTo>
                  <a:cubicBezTo>
                    <a:pt x="267" y="27"/>
                    <a:pt x="228" y="25"/>
                    <a:pt x="197" y="51"/>
                  </a:cubicBezTo>
                  <a:cubicBezTo>
                    <a:pt x="218" y="18"/>
                    <a:pt x="228" y="9"/>
                    <a:pt x="228" y="9"/>
                  </a:cubicBezTo>
                  <a:cubicBezTo>
                    <a:pt x="228" y="9"/>
                    <a:pt x="183" y="0"/>
                    <a:pt x="135" y="49"/>
                  </a:cubicBezTo>
                  <a:cubicBezTo>
                    <a:pt x="146" y="22"/>
                    <a:pt x="158" y="8"/>
                    <a:pt x="158" y="8"/>
                  </a:cubicBezTo>
                  <a:cubicBezTo>
                    <a:pt x="158" y="8"/>
                    <a:pt x="58" y="9"/>
                    <a:pt x="22" y="82"/>
                  </a:cubicBezTo>
                  <a:cubicBezTo>
                    <a:pt x="1" y="123"/>
                    <a:pt x="0" y="168"/>
                    <a:pt x="5" y="201"/>
                  </a:cubicBezTo>
                  <a:cubicBezTo>
                    <a:pt x="6" y="201"/>
                    <a:pt x="7" y="201"/>
                    <a:pt x="9" y="200"/>
                  </a:cubicBezTo>
                  <a:cubicBezTo>
                    <a:pt x="13" y="200"/>
                    <a:pt x="18" y="201"/>
                    <a:pt x="22" y="204"/>
                  </a:cubicBezTo>
                  <a:cubicBezTo>
                    <a:pt x="22" y="188"/>
                    <a:pt x="22" y="174"/>
                    <a:pt x="22" y="172"/>
                  </a:cubicBezTo>
                  <a:cubicBezTo>
                    <a:pt x="41" y="164"/>
                    <a:pt x="61" y="153"/>
                    <a:pt x="60" y="110"/>
                  </a:cubicBezTo>
                  <a:cubicBezTo>
                    <a:pt x="105" y="110"/>
                    <a:pt x="130" y="110"/>
                    <a:pt x="130" y="110"/>
                  </a:cubicBezTo>
                  <a:cubicBezTo>
                    <a:pt x="201" y="110"/>
                    <a:pt x="201" y="110"/>
                    <a:pt x="201" y="110"/>
                  </a:cubicBezTo>
                  <a:cubicBezTo>
                    <a:pt x="201" y="110"/>
                    <a:pt x="198" y="158"/>
                    <a:pt x="236" y="170"/>
                  </a:cubicBezTo>
                  <a:cubicBezTo>
                    <a:pt x="236" y="190"/>
                    <a:pt x="236" y="208"/>
                    <a:pt x="236" y="221"/>
                  </a:cubicBezTo>
                  <a:close/>
                </a:path>
              </a:pathLst>
            </a:custGeom>
            <a:solidFill>
              <a:srgbClr val="5538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3" name="Freeform 30"/>
            <p:cNvSpPr/>
            <p:nvPr/>
          </p:nvSpPr>
          <p:spPr bwMode="auto">
            <a:xfrm>
              <a:off x="1433513" y="5110163"/>
              <a:ext cx="441325" cy="166688"/>
            </a:xfrm>
            <a:custGeom>
              <a:avLst/>
              <a:gdLst>
                <a:gd name="T0" fmla="*/ 67 w 134"/>
                <a:gd name="T1" fmla="*/ 51 h 51"/>
                <a:gd name="T2" fmla="*/ 134 w 134"/>
                <a:gd name="T3" fmla="*/ 0 h 51"/>
                <a:gd name="T4" fmla="*/ 117 w 134"/>
                <a:gd name="T5" fmla="*/ 0 h 51"/>
                <a:gd name="T6" fmla="*/ 67 w 134"/>
                <a:gd name="T7" fmla="*/ 39 h 51"/>
                <a:gd name="T8" fmla="*/ 17 w 134"/>
                <a:gd name="T9" fmla="*/ 0 h 51"/>
                <a:gd name="T10" fmla="*/ 0 w 134"/>
                <a:gd name="T11" fmla="*/ 0 h 51"/>
                <a:gd name="T12" fmla="*/ 67 w 134"/>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34" h="51">
                  <a:moveTo>
                    <a:pt x="67" y="51"/>
                  </a:moveTo>
                  <a:cubicBezTo>
                    <a:pt x="104" y="51"/>
                    <a:pt x="134" y="28"/>
                    <a:pt x="134" y="0"/>
                  </a:cubicBezTo>
                  <a:cubicBezTo>
                    <a:pt x="117" y="0"/>
                    <a:pt x="117" y="0"/>
                    <a:pt x="117" y="0"/>
                  </a:cubicBezTo>
                  <a:cubicBezTo>
                    <a:pt x="117" y="21"/>
                    <a:pt x="94" y="39"/>
                    <a:pt x="67" y="39"/>
                  </a:cubicBezTo>
                  <a:cubicBezTo>
                    <a:pt x="40" y="39"/>
                    <a:pt x="17" y="21"/>
                    <a:pt x="17" y="0"/>
                  </a:cubicBezTo>
                  <a:cubicBezTo>
                    <a:pt x="0" y="0"/>
                    <a:pt x="0" y="0"/>
                    <a:pt x="0" y="0"/>
                  </a:cubicBezTo>
                  <a:cubicBezTo>
                    <a:pt x="0" y="28"/>
                    <a:pt x="30" y="51"/>
                    <a:pt x="67" y="51"/>
                  </a:cubicBez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sp>
        <p:nvSpPr>
          <p:cNvPr id="103" name="Left Arrow 119"/>
          <p:cNvSpPr/>
          <p:nvPr/>
        </p:nvSpPr>
        <p:spPr>
          <a:xfrm rot="10800000" flipH="1">
            <a:off x="3181550" y="3576581"/>
            <a:ext cx="5380878" cy="497909"/>
          </a:xfrm>
          <a:prstGeom prst="leftArrow">
            <a:avLst/>
          </a:prstGeom>
          <a:solidFill>
            <a:schemeClr val="accent2"/>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en-US">
              <a:solidFill>
                <a:schemeClr val="tx1"/>
              </a:solidFill>
              <a:cs typeface="+mn-ea"/>
              <a:sym typeface="+mn-lt"/>
            </a:endParaRPr>
          </a:p>
        </p:txBody>
      </p:sp>
      <p:sp>
        <p:nvSpPr>
          <p:cNvPr id="106" name="Bent Arrow 150"/>
          <p:cNvSpPr/>
          <p:nvPr/>
        </p:nvSpPr>
        <p:spPr>
          <a:xfrm rot="10800000" flipH="1">
            <a:off x="1755465" y="4570730"/>
            <a:ext cx="2443860" cy="947352"/>
          </a:xfrm>
          <a:prstGeom prst="bentArrow">
            <a:avLst/>
          </a:prstGeom>
          <a:solidFill>
            <a:schemeClr val="accent4"/>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en-US">
              <a:solidFill>
                <a:schemeClr val="tx1"/>
              </a:solidFill>
              <a:cs typeface="+mn-ea"/>
              <a:sym typeface="+mn-lt"/>
            </a:endParaRPr>
          </a:p>
        </p:txBody>
      </p:sp>
      <p:sp>
        <p:nvSpPr>
          <p:cNvPr id="107" name="Bent Arrow 151"/>
          <p:cNvSpPr/>
          <p:nvPr/>
        </p:nvSpPr>
        <p:spPr>
          <a:xfrm rot="5400000" flipH="1">
            <a:off x="8338622" y="3607183"/>
            <a:ext cx="891291" cy="2727465"/>
          </a:xfrm>
          <a:prstGeom prst="bentArrow">
            <a:avLst/>
          </a:prstGeom>
          <a:solidFill>
            <a:schemeClr val="accent4"/>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en-US">
              <a:solidFill>
                <a:schemeClr val="tx1"/>
              </a:solidFill>
              <a:cs typeface="+mn-ea"/>
              <a:sym typeface="+mn-lt"/>
            </a:endParaRPr>
          </a:p>
        </p:txBody>
      </p:sp>
      <p:grpSp>
        <p:nvGrpSpPr>
          <p:cNvPr id="109" name="Group 174"/>
          <p:cNvGrpSpPr/>
          <p:nvPr/>
        </p:nvGrpSpPr>
        <p:grpSpPr>
          <a:xfrm>
            <a:off x="5147968" y="4873107"/>
            <a:ext cx="1667318" cy="1004959"/>
            <a:chOff x="5202238" y="5154613"/>
            <a:chExt cx="1738313" cy="1047751"/>
          </a:xfrm>
          <a:effectLst>
            <a:outerShdw blurRad="50800" dist="101600" dir="5400000" algn="ctr" rotWithShape="0">
              <a:srgbClr val="000000">
                <a:alpha val="43137"/>
              </a:srgbClr>
            </a:outerShdw>
          </a:effectLst>
        </p:grpSpPr>
        <p:sp>
          <p:nvSpPr>
            <p:cNvPr id="110" name="Freeform 118"/>
            <p:cNvSpPr/>
            <p:nvPr/>
          </p:nvSpPr>
          <p:spPr bwMode="auto">
            <a:xfrm>
              <a:off x="6118226" y="5291138"/>
              <a:ext cx="822325" cy="730250"/>
            </a:xfrm>
            <a:custGeom>
              <a:avLst/>
              <a:gdLst>
                <a:gd name="T0" fmla="*/ 66 w 316"/>
                <a:gd name="T1" fmla="*/ 0 h 280"/>
                <a:gd name="T2" fmla="*/ 197 w 316"/>
                <a:gd name="T3" fmla="*/ 0 h 280"/>
                <a:gd name="T4" fmla="*/ 266 w 316"/>
                <a:gd name="T5" fmla="*/ 103 h 280"/>
                <a:gd name="T6" fmla="*/ 228 w 316"/>
                <a:gd name="T7" fmla="*/ 280 h 280"/>
                <a:gd name="T8" fmla="*/ 0 w 316"/>
                <a:gd name="T9" fmla="*/ 280 h 280"/>
                <a:gd name="T10" fmla="*/ 66 w 316"/>
                <a:gd name="T11" fmla="*/ 0 h 280"/>
              </a:gdLst>
              <a:ahLst/>
              <a:cxnLst>
                <a:cxn ang="0">
                  <a:pos x="T0" y="T1"/>
                </a:cxn>
                <a:cxn ang="0">
                  <a:pos x="T2" y="T3"/>
                </a:cxn>
                <a:cxn ang="0">
                  <a:pos x="T4" y="T5"/>
                </a:cxn>
                <a:cxn ang="0">
                  <a:pos x="T6" y="T7"/>
                </a:cxn>
                <a:cxn ang="0">
                  <a:pos x="T8" y="T9"/>
                </a:cxn>
                <a:cxn ang="0">
                  <a:pos x="T10" y="T11"/>
                </a:cxn>
              </a:cxnLst>
              <a:rect l="0" t="0" r="r" b="b"/>
              <a:pathLst>
                <a:path w="316" h="280">
                  <a:moveTo>
                    <a:pt x="66" y="0"/>
                  </a:moveTo>
                  <a:cubicBezTo>
                    <a:pt x="66" y="0"/>
                    <a:pt x="159" y="0"/>
                    <a:pt x="197" y="0"/>
                  </a:cubicBezTo>
                  <a:cubicBezTo>
                    <a:pt x="236" y="0"/>
                    <a:pt x="253" y="63"/>
                    <a:pt x="266" y="103"/>
                  </a:cubicBezTo>
                  <a:cubicBezTo>
                    <a:pt x="316" y="248"/>
                    <a:pt x="307" y="280"/>
                    <a:pt x="228" y="280"/>
                  </a:cubicBezTo>
                  <a:cubicBezTo>
                    <a:pt x="148" y="280"/>
                    <a:pt x="0" y="280"/>
                    <a:pt x="0" y="280"/>
                  </a:cubicBezTo>
                  <a:lnTo>
                    <a:pt x="66" y="0"/>
                  </a:lnTo>
                  <a:close/>
                </a:path>
              </a:pathLst>
            </a:custGeom>
            <a:solidFill>
              <a:schemeClr val="accent4">
                <a:lumMod val="60000"/>
                <a:lumOff val="40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11" name="Freeform 119"/>
            <p:cNvSpPr/>
            <p:nvPr/>
          </p:nvSpPr>
          <p:spPr bwMode="auto">
            <a:xfrm>
              <a:off x="6361113" y="5359401"/>
              <a:ext cx="411163" cy="244475"/>
            </a:xfrm>
            <a:custGeom>
              <a:avLst/>
              <a:gdLst>
                <a:gd name="T0" fmla="*/ 158 w 158"/>
                <a:gd name="T1" fmla="*/ 94 h 94"/>
                <a:gd name="T2" fmla="*/ 152 w 158"/>
                <a:gd name="T3" fmla="*/ 80 h 94"/>
                <a:gd name="T4" fmla="*/ 99 w 158"/>
                <a:gd name="T5" fmla="*/ 0 h 94"/>
                <a:gd name="T6" fmla="*/ 0 w 158"/>
                <a:gd name="T7" fmla="*/ 0 h 94"/>
                <a:gd name="T8" fmla="*/ 0 w 158"/>
                <a:gd name="T9" fmla="*/ 94 h 94"/>
                <a:gd name="T10" fmla="*/ 158 w 158"/>
                <a:gd name="T11" fmla="*/ 94 h 94"/>
              </a:gdLst>
              <a:ahLst/>
              <a:cxnLst>
                <a:cxn ang="0">
                  <a:pos x="T0" y="T1"/>
                </a:cxn>
                <a:cxn ang="0">
                  <a:pos x="T2" y="T3"/>
                </a:cxn>
                <a:cxn ang="0">
                  <a:pos x="T4" y="T5"/>
                </a:cxn>
                <a:cxn ang="0">
                  <a:pos x="T6" y="T7"/>
                </a:cxn>
                <a:cxn ang="0">
                  <a:pos x="T8" y="T9"/>
                </a:cxn>
                <a:cxn ang="0">
                  <a:pos x="T10" y="T11"/>
                </a:cxn>
              </a:cxnLst>
              <a:rect l="0" t="0" r="r" b="b"/>
              <a:pathLst>
                <a:path w="158" h="94">
                  <a:moveTo>
                    <a:pt x="158" y="94"/>
                  </a:moveTo>
                  <a:cubicBezTo>
                    <a:pt x="156" y="89"/>
                    <a:pt x="154" y="84"/>
                    <a:pt x="152" y="80"/>
                  </a:cubicBezTo>
                  <a:cubicBezTo>
                    <a:pt x="140" y="50"/>
                    <a:pt x="129" y="0"/>
                    <a:pt x="99" y="0"/>
                  </a:cubicBezTo>
                  <a:cubicBezTo>
                    <a:pt x="70" y="0"/>
                    <a:pt x="0" y="0"/>
                    <a:pt x="0" y="0"/>
                  </a:cubicBezTo>
                  <a:cubicBezTo>
                    <a:pt x="0" y="94"/>
                    <a:pt x="0" y="94"/>
                    <a:pt x="0" y="94"/>
                  </a:cubicBezTo>
                  <a:lnTo>
                    <a:pt x="158" y="9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2" name="Freeform 120"/>
            <p:cNvSpPr/>
            <p:nvPr/>
          </p:nvSpPr>
          <p:spPr bwMode="auto">
            <a:xfrm>
              <a:off x="5202238" y="5154613"/>
              <a:ext cx="1082675" cy="866775"/>
            </a:xfrm>
            <a:custGeom>
              <a:avLst/>
              <a:gdLst>
                <a:gd name="T0" fmla="*/ 416 w 416"/>
                <a:gd name="T1" fmla="*/ 305 h 332"/>
                <a:gd name="T2" fmla="*/ 389 w 416"/>
                <a:gd name="T3" fmla="*/ 332 h 332"/>
                <a:gd name="T4" fmla="*/ 27 w 416"/>
                <a:gd name="T5" fmla="*/ 332 h 332"/>
                <a:gd name="T6" fmla="*/ 0 w 416"/>
                <a:gd name="T7" fmla="*/ 305 h 332"/>
                <a:gd name="T8" fmla="*/ 0 w 416"/>
                <a:gd name="T9" fmla="*/ 27 h 332"/>
                <a:gd name="T10" fmla="*/ 27 w 416"/>
                <a:gd name="T11" fmla="*/ 0 h 332"/>
                <a:gd name="T12" fmla="*/ 389 w 416"/>
                <a:gd name="T13" fmla="*/ 0 h 332"/>
                <a:gd name="T14" fmla="*/ 416 w 416"/>
                <a:gd name="T15" fmla="*/ 27 h 332"/>
                <a:gd name="T16" fmla="*/ 416 w 416"/>
                <a:gd name="T17" fmla="*/ 30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332">
                  <a:moveTo>
                    <a:pt x="416" y="305"/>
                  </a:moveTo>
                  <a:cubicBezTo>
                    <a:pt x="416" y="320"/>
                    <a:pt x="404" y="332"/>
                    <a:pt x="389" y="332"/>
                  </a:cubicBezTo>
                  <a:cubicBezTo>
                    <a:pt x="27" y="332"/>
                    <a:pt x="27" y="332"/>
                    <a:pt x="27" y="332"/>
                  </a:cubicBezTo>
                  <a:cubicBezTo>
                    <a:pt x="12" y="332"/>
                    <a:pt x="0" y="320"/>
                    <a:pt x="0" y="305"/>
                  </a:cubicBezTo>
                  <a:cubicBezTo>
                    <a:pt x="0" y="27"/>
                    <a:pt x="0" y="27"/>
                    <a:pt x="0" y="27"/>
                  </a:cubicBezTo>
                  <a:cubicBezTo>
                    <a:pt x="0" y="12"/>
                    <a:pt x="12" y="0"/>
                    <a:pt x="27" y="0"/>
                  </a:cubicBezTo>
                  <a:cubicBezTo>
                    <a:pt x="389" y="0"/>
                    <a:pt x="389" y="0"/>
                    <a:pt x="389" y="0"/>
                  </a:cubicBezTo>
                  <a:cubicBezTo>
                    <a:pt x="404" y="0"/>
                    <a:pt x="416" y="12"/>
                    <a:pt x="416" y="27"/>
                  </a:cubicBezTo>
                  <a:cubicBezTo>
                    <a:pt x="416" y="305"/>
                    <a:pt x="416" y="305"/>
                    <a:pt x="416" y="305"/>
                  </a:cubicBezTo>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113" name="Freeform 121"/>
            <p:cNvSpPr/>
            <p:nvPr/>
          </p:nvSpPr>
          <p:spPr bwMode="auto">
            <a:xfrm>
              <a:off x="5202238" y="5951538"/>
              <a:ext cx="1687513" cy="68263"/>
            </a:xfrm>
            <a:custGeom>
              <a:avLst/>
              <a:gdLst>
                <a:gd name="T0" fmla="*/ 0 w 648"/>
                <a:gd name="T1" fmla="*/ 0 h 26"/>
                <a:gd name="T2" fmla="*/ 28 w 648"/>
                <a:gd name="T3" fmla="*/ 26 h 26"/>
                <a:gd name="T4" fmla="*/ 621 w 648"/>
                <a:gd name="T5" fmla="*/ 26 h 26"/>
                <a:gd name="T6" fmla="*/ 648 w 648"/>
                <a:gd name="T7" fmla="*/ 0 h 26"/>
                <a:gd name="T8" fmla="*/ 0 w 648"/>
                <a:gd name="T9" fmla="*/ 0 h 26"/>
              </a:gdLst>
              <a:ahLst/>
              <a:cxnLst>
                <a:cxn ang="0">
                  <a:pos x="T0" y="T1"/>
                </a:cxn>
                <a:cxn ang="0">
                  <a:pos x="T2" y="T3"/>
                </a:cxn>
                <a:cxn ang="0">
                  <a:pos x="T4" y="T5"/>
                </a:cxn>
                <a:cxn ang="0">
                  <a:pos x="T6" y="T7"/>
                </a:cxn>
                <a:cxn ang="0">
                  <a:pos x="T8" y="T9"/>
                </a:cxn>
              </a:cxnLst>
              <a:rect l="0" t="0" r="r" b="b"/>
              <a:pathLst>
                <a:path w="648" h="26">
                  <a:moveTo>
                    <a:pt x="0" y="0"/>
                  </a:moveTo>
                  <a:cubicBezTo>
                    <a:pt x="1" y="14"/>
                    <a:pt x="13" y="26"/>
                    <a:pt x="28" y="26"/>
                  </a:cubicBezTo>
                  <a:cubicBezTo>
                    <a:pt x="621" y="26"/>
                    <a:pt x="621" y="26"/>
                    <a:pt x="621" y="26"/>
                  </a:cubicBezTo>
                  <a:cubicBezTo>
                    <a:pt x="635" y="26"/>
                    <a:pt x="647" y="14"/>
                    <a:pt x="648" y="0"/>
                  </a:cubicBezTo>
                  <a:lnTo>
                    <a:pt x="0" y="0"/>
                  </a:lnTo>
                  <a:close/>
                </a:path>
              </a:pathLst>
            </a:custGeom>
            <a:solidFill>
              <a:schemeClr val="accent4">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14" name="Oval 122"/>
            <p:cNvSpPr>
              <a:spLocks noChangeArrowheads="1"/>
            </p:cNvSpPr>
            <p:nvPr/>
          </p:nvSpPr>
          <p:spPr bwMode="auto">
            <a:xfrm>
              <a:off x="5354638" y="5838826"/>
              <a:ext cx="361950" cy="363538"/>
            </a:xfrm>
            <a:prstGeom prst="ellipse">
              <a:avLst/>
            </a:prstGeom>
            <a:solidFill>
              <a:srgbClr val="454C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5" name="Oval 123"/>
            <p:cNvSpPr>
              <a:spLocks noChangeArrowheads="1"/>
            </p:cNvSpPr>
            <p:nvPr/>
          </p:nvSpPr>
          <p:spPr bwMode="auto">
            <a:xfrm>
              <a:off x="5434013" y="5916613"/>
              <a:ext cx="204788" cy="204788"/>
            </a:xfrm>
            <a:prstGeom prst="ellipse">
              <a:avLst/>
            </a:prstGeom>
            <a:solidFill>
              <a:srgbClr val="A9A9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6" name="Oval 124"/>
            <p:cNvSpPr>
              <a:spLocks noChangeArrowheads="1"/>
            </p:cNvSpPr>
            <p:nvPr/>
          </p:nvSpPr>
          <p:spPr bwMode="auto">
            <a:xfrm>
              <a:off x="5464176" y="5946776"/>
              <a:ext cx="144463" cy="146050"/>
            </a:xfrm>
            <a:prstGeom prst="ellipse">
              <a:avLst/>
            </a:prstGeom>
            <a:solidFill>
              <a:srgbClr val="C6C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7" name="Oval 125"/>
            <p:cNvSpPr>
              <a:spLocks noChangeArrowheads="1"/>
            </p:cNvSpPr>
            <p:nvPr/>
          </p:nvSpPr>
          <p:spPr bwMode="auto">
            <a:xfrm>
              <a:off x="6383338" y="5838826"/>
              <a:ext cx="361950" cy="363538"/>
            </a:xfrm>
            <a:prstGeom prst="ellipse">
              <a:avLst/>
            </a:prstGeom>
            <a:solidFill>
              <a:srgbClr val="454C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8" name="Oval 126"/>
            <p:cNvSpPr>
              <a:spLocks noChangeArrowheads="1"/>
            </p:cNvSpPr>
            <p:nvPr/>
          </p:nvSpPr>
          <p:spPr bwMode="auto">
            <a:xfrm>
              <a:off x="6462713" y="5916613"/>
              <a:ext cx="204788" cy="204788"/>
            </a:xfrm>
            <a:prstGeom prst="ellipse">
              <a:avLst/>
            </a:prstGeom>
            <a:solidFill>
              <a:srgbClr val="A9A9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9" name="Oval 127"/>
            <p:cNvSpPr>
              <a:spLocks noChangeArrowheads="1"/>
            </p:cNvSpPr>
            <p:nvPr/>
          </p:nvSpPr>
          <p:spPr bwMode="auto">
            <a:xfrm>
              <a:off x="6492876" y="5946776"/>
              <a:ext cx="144463" cy="146050"/>
            </a:xfrm>
            <a:prstGeom prst="ellipse">
              <a:avLst/>
            </a:prstGeom>
            <a:solidFill>
              <a:srgbClr val="C6C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0" name="Rectangle 128"/>
            <p:cNvSpPr>
              <a:spLocks noChangeArrowheads="1"/>
            </p:cNvSpPr>
            <p:nvPr/>
          </p:nvSpPr>
          <p:spPr bwMode="auto">
            <a:xfrm>
              <a:off x="5535613" y="5364163"/>
              <a:ext cx="415925" cy="376238"/>
            </a:xfrm>
            <a:prstGeom prst="rect">
              <a:avLst/>
            </a:prstGeom>
            <a:solidFill>
              <a:srgbClr val="F6A3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1" name="Rectangle 129"/>
            <p:cNvSpPr>
              <a:spLocks noChangeArrowheads="1"/>
            </p:cNvSpPr>
            <p:nvPr/>
          </p:nvSpPr>
          <p:spPr bwMode="auto">
            <a:xfrm>
              <a:off x="5535613" y="5364163"/>
              <a:ext cx="415925" cy="37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2" name="Rectangle 130"/>
            <p:cNvSpPr>
              <a:spLocks noChangeArrowheads="1"/>
            </p:cNvSpPr>
            <p:nvPr/>
          </p:nvSpPr>
          <p:spPr bwMode="auto">
            <a:xfrm>
              <a:off x="5535613" y="5364163"/>
              <a:ext cx="207963" cy="376238"/>
            </a:xfrm>
            <a:prstGeom prst="rect">
              <a:avLst/>
            </a:prstGeom>
            <a:solidFill>
              <a:srgbClr val="FBB8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3" name="Rectangle 131"/>
            <p:cNvSpPr>
              <a:spLocks noChangeArrowheads="1"/>
            </p:cNvSpPr>
            <p:nvPr/>
          </p:nvSpPr>
          <p:spPr bwMode="auto">
            <a:xfrm>
              <a:off x="5535613" y="5364163"/>
              <a:ext cx="207963" cy="37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4" name="Rectangle 132"/>
            <p:cNvSpPr>
              <a:spLocks noChangeArrowheads="1"/>
            </p:cNvSpPr>
            <p:nvPr/>
          </p:nvSpPr>
          <p:spPr bwMode="auto">
            <a:xfrm>
              <a:off x="5711826" y="5364163"/>
              <a:ext cx="63500" cy="271463"/>
            </a:xfrm>
            <a:prstGeom prst="rect">
              <a:avLst/>
            </a:prstGeom>
            <a:solidFill>
              <a:srgbClr val="B05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29" name="Group 15"/>
          <p:cNvGrpSpPr/>
          <p:nvPr/>
        </p:nvGrpSpPr>
        <p:grpSpPr>
          <a:xfrm>
            <a:off x="5147274" y="1197546"/>
            <a:ext cx="1451988" cy="1630114"/>
            <a:chOff x="408425" y="3776528"/>
            <a:chExt cx="2318856" cy="2603325"/>
          </a:xfrm>
          <a:effectLst>
            <a:outerShdw blurRad="50800" dist="101600" dir="5400000" algn="ctr" rotWithShape="0">
              <a:srgbClr val="000000">
                <a:alpha val="43137"/>
              </a:srgbClr>
            </a:outerShdw>
          </a:effectLst>
        </p:grpSpPr>
        <p:sp>
          <p:nvSpPr>
            <p:cNvPr id="130" name="Freeform 5"/>
            <p:cNvSpPr/>
            <p:nvPr/>
          </p:nvSpPr>
          <p:spPr bwMode="auto">
            <a:xfrm rot="21198314">
              <a:off x="1061139" y="5523731"/>
              <a:ext cx="996313" cy="856122"/>
            </a:xfrm>
            <a:custGeom>
              <a:avLst/>
              <a:gdLst>
                <a:gd name="T0" fmla="*/ 0 w 531"/>
                <a:gd name="T1" fmla="*/ 92 h 457"/>
                <a:gd name="T2" fmla="*/ 160 w 531"/>
                <a:gd name="T3" fmla="*/ 288 h 457"/>
                <a:gd name="T4" fmla="*/ 342 w 531"/>
                <a:gd name="T5" fmla="*/ 457 h 457"/>
                <a:gd name="T6" fmla="*/ 454 w 531"/>
                <a:gd name="T7" fmla="*/ 413 h 457"/>
                <a:gd name="T8" fmla="*/ 531 w 531"/>
                <a:gd name="T9" fmla="*/ 365 h 457"/>
                <a:gd name="T10" fmla="*/ 457 w 531"/>
                <a:gd name="T11" fmla="*/ 277 h 457"/>
                <a:gd name="T12" fmla="*/ 390 w 531"/>
                <a:gd name="T13" fmla="*/ 201 h 457"/>
                <a:gd name="T14" fmla="*/ 304 w 531"/>
                <a:gd name="T15" fmla="*/ 77 h 457"/>
                <a:gd name="T16" fmla="*/ 285 w 531"/>
                <a:gd name="T17" fmla="*/ 0 h 457"/>
                <a:gd name="T18" fmla="*/ 0 w 531"/>
                <a:gd name="T19" fmla="*/ 92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1" h="457">
                  <a:moveTo>
                    <a:pt x="0" y="92"/>
                  </a:moveTo>
                  <a:cubicBezTo>
                    <a:pt x="0" y="92"/>
                    <a:pt x="84" y="199"/>
                    <a:pt x="160" y="288"/>
                  </a:cubicBezTo>
                  <a:cubicBezTo>
                    <a:pt x="237" y="376"/>
                    <a:pt x="342" y="457"/>
                    <a:pt x="342" y="457"/>
                  </a:cubicBezTo>
                  <a:cubicBezTo>
                    <a:pt x="342" y="457"/>
                    <a:pt x="383" y="445"/>
                    <a:pt x="454" y="413"/>
                  </a:cubicBezTo>
                  <a:cubicBezTo>
                    <a:pt x="524" y="380"/>
                    <a:pt x="531" y="365"/>
                    <a:pt x="531" y="365"/>
                  </a:cubicBezTo>
                  <a:cubicBezTo>
                    <a:pt x="531" y="365"/>
                    <a:pt x="510" y="280"/>
                    <a:pt x="457" y="277"/>
                  </a:cubicBezTo>
                  <a:cubicBezTo>
                    <a:pt x="449" y="244"/>
                    <a:pt x="432" y="202"/>
                    <a:pt x="390" y="201"/>
                  </a:cubicBezTo>
                  <a:cubicBezTo>
                    <a:pt x="387" y="163"/>
                    <a:pt x="358" y="89"/>
                    <a:pt x="304" y="77"/>
                  </a:cubicBezTo>
                  <a:cubicBezTo>
                    <a:pt x="307" y="35"/>
                    <a:pt x="285" y="0"/>
                    <a:pt x="285" y="0"/>
                  </a:cubicBezTo>
                  <a:lnTo>
                    <a:pt x="0" y="92"/>
                  </a:lnTo>
                  <a:close/>
                </a:path>
              </a:pathLst>
            </a:custGeom>
            <a:solidFill>
              <a:schemeClr val="accent2">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1" name="Freeform 6"/>
            <p:cNvSpPr/>
            <p:nvPr/>
          </p:nvSpPr>
          <p:spPr bwMode="auto">
            <a:xfrm rot="21198314">
              <a:off x="1578058" y="5479497"/>
              <a:ext cx="236828" cy="246356"/>
            </a:xfrm>
            <a:custGeom>
              <a:avLst/>
              <a:gdLst>
                <a:gd name="T0" fmla="*/ 78 w 126"/>
                <a:gd name="T1" fmla="*/ 0 h 132"/>
                <a:gd name="T2" fmla="*/ 126 w 126"/>
                <a:gd name="T3" fmla="*/ 109 h 132"/>
                <a:gd name="T4" fmla="*/ 95 w 126"/>
                <a:gd name="T5" fmla="*/ 127 h 132"/>
                <a:gd name="T6" fmla="*/ 22 w 126"/>
                <a:gd name="T7" fmla="*/ 58 h 132"/>
                <a:gd name="T8" fmla="*/ 0 w 126"/>
                <a:gd name="T9" fmla="*/ 3 h 132"/>
                <a:gd name="T10" fmla="*/ 78 w 126"/>
                <a:gd name="T11" fmla="*/ 0 h 132"/>
              </a:gdLst>
              <a:ahLst/>
              <a:cxnLst>
                <a:cxn ang="0">
                  <a:pos x="T0" y="T1"/>
                </a:cxn>
                <a:cxn ang="0">
                  <a:pos x="T2" y="T3"/>
                </a:cxn>
                <a:cxn ang="0">
                  <a:pos x="T4" y="T5"/>
                </a:cxn>
                <a:cxn ang="0">
                  <a:pos x="T6" y="T7"/>
                </a:cxn>
                <a:cxn ang="0">
                  <a:pos x="T8" y="T9"/>
                </a:cxn>
                <a:cxn ang="0">
                  <a:pos x="T10" y="T11"/>
                </a:cxn>
              </a:cxnLst>
              <a:rect l="0" t="0" r="r" b="b"/>
              <a:pathLst>
                <a:path w="126" h="132">
                  <a:moveTo>
                    <a:pt x="78" y="0"/>
                  </a:moveTo>
                  <a:cubicBezTo>
                    <a:pt x="126" y="109"/>
                    <a:pt x="126" y="109"/>
                    <a:pt x="126" y="109"/>
                  </a:cubicBezTo>
                  <a:cubicBezTo>
                    <a:pt x="126" y="109"/>
                    <a:pt x="114" y="123"/>
                    <a:pt x="95" y="127"/>
                  </a:cubicBezTo>
                  <a:cubicBezTo>
                    <a:pt x="76" y="132"/>
                    <a:pt x="34" y="83"/>
                    <a:pt x="22" y="58"/>
                  </a:cubicBezTo>
                  <a:cubicBezTo>
                    <a:pt x="11" y="34"/>
                    <a:pt x="0" y="3"/>
                    <a:pt x="0" y="3"/>
                  </a:cubicBezTo>
                  <a:lnTo>
                    <a:pt x="78" y="0"/>
                  </a:lnTo>
                  <a:close/>
                </a:path>
              </a:pathLst>
            </a:custGeom>
            <a:solidFill>
              <a:schemeClr val="accent2">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2" name="Freeform 7"/>
            <p:cNvSpPr/>
            <p:nvPr/>
          </p:nvSpPr>
          <p:spPr bwMode="auto">
            <a:xfrm rot="21198314">
              <a:off x="408425" y="5262162"/>
              <a:ext cx="438269" cy="587988"/>
            </a:xfrm>
            <a:custGeom>
              <a:avLst/>
              <a:gdLst>
                <a:gd name="T0" fmla="*/ 40 w 234"/>
                <a:gd name="T1" fmla="*/ 54 h 314"/>
                <a:gd name="T2" fmla="*/ 43 w 234"/>
                <a:gd name="T3" fmla="*/ 102 h 314"/>
                <a:gd name="T4" fmla="*/ 15 w 234"/>
                <a:gd name="T5" fmla="*/ 214 h 314"/>
                <a:gd name="T6" fmla="*/ 111 w 234"/>
                <a:gd name="T7" fmla="*/ 277 h 314"/>
                <a:gd name="T8" fmla="*/ 142 w 234"/>
                <a:gd name="T9" fmla="*/ 314 h 314"/>
                <a:gd name="T10" fmla="*/ 234 w 234"/>
                <a:gd name="T11" fmla="*/ 301 h 314"/>
                <a:gd name="T12" fmla="*/ 175 w 234"/>
                <a:gd name="T13" fmla="*/ 151 h 314"/>
                <a:gd name="T14" fmla="*/ 116 w 234"/>
                <a:gd name="T15" fmla="*/ 0 h 314"/>
                <a:gd name="T16" fmla="*/ 40 w 234"/>
                <a:gd name="T17" fmla="*/ 5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314">
                  <a:moveTo>
                    <a:pt x="40" y="54"/>
                  </a:moveTo>
                  <a:cubicBezTo>
                    <a:pt x="40" y="54"/>
                    <a:pt x="38" y="71"/>
                    <a:pt x="43" y="102"/>
                  </a:cubicBezTo>
                  <a:cubicBezTo>
                    <a:pt x="12" y="129"/>
                    <a:pt x="0" y="173"/>
                    <a:pt x="15" y="214"/>
                  </a:cubicBezTo>
                  <a:cubicBezTo>
                    <a:pt x="31" y="254"/>
                    <a:pt x="70" y="278"/>
                    <a:pt x="111" y="277"/>
                  </a:cubicBezTo>
                  <a:cubicBezTo>
                    <a:pt x="129" y="303"/>
                    <a:pt x="142" y="314"/>
                    <a:pt x="142" y="314"/>
                  </a:cubicBezTo>
                  <a:cubicBezTo>
                    <a:pt x="234" y="301"/>
                    <a:pt x="234" y="301"/>
                    <a:pt x="234" y="301"/>
                  </a:cubicBezTo>
                  <a:cubicBezTo>
                    <a:pt x="175" y="151"/>
                    <a:pt x="175" y="151"/>
                    <a:pt x="175" y="151"/>
                  </a:cubicBezTo>
                  <a:cubicBezTo>
                    <a:pt x="116" y="0"/>
                    <a:pt x="116" y="0"/>
                    <a:pt x="116" y="0"/>
                  </a:cubicBezTo>
                  <a:lnTo>
                    <a:pt x="40" y="54"/>
                  </a:lnTo>
                  <a:close/>
                </a:path>
              </a:pathLst>
            </a:custGeom>
            <a:solidFill>
              <a:schemeClr val="accent2">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3" name="Freeform 8"/>
            <p:cNvSpPr/>
            <p:nvPr/>
          </p:nvSpPr>
          <p:spPr bwMode="auto">
            <a:xfrm rot="21198314">
              <a:off x="516604" y="3937382"/>
              <a:ext cx="2037541" cy="1811602"/>
            </a:xfrm>
            <a:custGeom>
              <a:avLst/>
              <a:gdLst>
                <a:gd name="T0" fmla="*/ 565 w 1086"/>
                <a:gd name="T1" fmla="*/ 256 h 967"/>
                <a:gd name="T2" fmla="*/ 164 w 1086"/>
                <a:gd name="T3" fmla="*/ 559 h 967"/>
                <a:gd name="T4" fmla="*/ 21 w 1086"/>
                <a:gd name="T5" fmla="*/ 629 h 967"/>
                <a:gd name="T6" fmla="*/ 61 w 1086"/>
                <a:gd name="T7" fmla="*/ 805 h 967"/>
                <a:gd name="T8" fmla="*/ 151 w 1086"/>
                <a:gd name="T9" fmla="*/ 962 h 967"/>
                <a:gd name="T10" fmla="*/ 303 w 1086"/>
                <a:gd name="T11" fmla="*/ 916 h 967"/>
                <a:gd name="T12" fmla="*/ 803 w 1086"/>
                <a:gd name="T13" fmla="*/ 866 h 967"/>
                <a:gd name="T14" fmla="*/ 1086 w 1086"/>
                <a:gd name="T15" fmla="*/ 954 h 967"/>
                <a:gd name="T16" fmla="*/ 899 w 1086"/>
                <a:gd name="T17" fmla="*/ 477 h 967"/>
                <a:gd name="T18" fmla="*/ 713 w 1086"/>
                <a:gd name="T19" fmla="*/ 0 h 967"/>
                <a:gd name="T20" fmla="*/ 565 w 1086"/>
                <a:gd name="T21" fmla="*/ 256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6" h="967">
                  <a:moveTo>
                    <a:pt x="565" y="256"/>
                  </a:moveTo>
                  <a:cubicBezTo>
                    <a:pt x="463" y="422"/>
                    <a:pt x="259" y="517"/>
                    <a:pt x="164" y="559"/>
                  </a:cubicBezTo>
                  <a:cubicBezTo>
                    <a:pt x="69" y="601"/>
                    <a:pt x="41" y="603"/>
                    <a:pt x="21" y="629"/>
                  </a:cubicBezTo>
                  <a:cubicBezTo>
                    <a:pt x="0" y="655"/>
                    <a:pt x="61" y="805"/>
                    <a:pt x="61" y="805"/>
                  </a:cubicBezTo>
                  <a:cubicBezTo>
                    <a:pt x="61" y="805"/>
                    <a:pt x="118" y="956"/>
                    <a:pt x="151" y="962"/>
                  </a:cubicBezTo>
                  <a:cubicBezTo>
                    <a:pt x="183" y="967"/>
                    <a:pt x="205" y="949"/>
                    <a:pt x="303" y="916"/>
                  </a:cubicBezTo>
                  <a:cubicBezTo>
                    <a:pt x="401" y="882"/>
                    <a:pt x="616" y="813"/>
                    <a:pt x="803" y="866"/>
                  </a:cubicBezTo>
                  <a:cubicBezTo>
                    <a:pt x="990" y="919"/>
                    <a:pt x="1086" y="954"/>
                    <a:pt x="1086" y="954"/>
                  </a:cubicBezTo>
                  <a:cubicBezTo>
                    <a:pt x="899" y="477"/>
                    <a:pt x="899" y="477"/>
                    <a:pt x="899" y="477"/>
                  </a:cubicBezTo>
                  <a:cubicBezTo>
                    <a:pt x="713" y="0"/>
                    <a:pt x="713" y="0"/>
                    <a:pt x="713" y="0"/>
                  </a:cubicBezTo>
                  <a:cubicBezTo>
                    <a:pt x="713" y="0"/>
                    <a:pt x="666" y="90"/>
                    <a:pt x="565" y="256"/>
                  </a:cubicBezTo>
                  <a:close/>
                </a:path>
              </a:pathLst>
            </a:custGeom>
            <a:solidFill>
              <a:schemeClr val="accent3"/>
            </a:solidFill>
            <a:ln>
              <a:noFill/>
            </a:ln>
          </p:spPr>
          <p:txBody>
            <a:bodyPr vert="horz" wrap="square" lIns="91440" tIns="45720" rIns="91440" bIns="45720" numCol="1" anchor="t" anchorCtr="0" compatLnSpc="1"/>
            <a:lstStyle/>
            <a:p>
              <a:endParaRPr lang="en-US">
                <a:cs typeface="+mn-ea"/>
                <a:sym typeface="+mn-lt"/>
              </a:endParaRPr>
            </a:p>
          </p:txBody>
        </p:sp>
        <p:sp>
          <p:nvSpPr>
            <p:cNvPr id="134" name="Freeform 9"/>
            <p:cNvSpPr/>
            <p:nvPr/>
          </p:nvSpPr>
          <p:spPr bwMode="auto">
            <a:xfrm rot="21198314">
              <a:off x="755713" y="4953736"/>
              <a:ext cx="1857878" cy="781262"/>
            </a:xfrm>
            <a:custGeom>
              <a:avLst/>
              <a:gdLst>
                <a:gd name="T0" fmla="*/ 381 w 990"/>
                <a:gd name="T1" fmla="*/ 84 h 417"/>
                <a:gd name="T2" fmla="*/ 0 w 990"/>
                <a:gd name="T3" fmla="*/ 337 h 417"/>
                <a:gd name="T4" fmla="*/ 55 w 990"/>
                <a:gd name="T5" fmla="*/ 412 h 417"/>
                <a:gd name="T6" fmla="*/ 207 w 990"/>
                <a:gd name="T7" fmla="*/ 366 h 417"/>
                <a:gd name="T8" fmla="*/ 707 w 990"/>
                <a:gd name="T9" fmla="*/ 316 h 417"/>
                <a:gd name="T10" fmla="*/ 990 w 990"/>
                <a:gd name="T11" fmla="*/ 404 h 417"/>
                <a:gd name="T12" fmla="*/ 836 w 990"/>
                <a:gd name="T13" fmla="*/ 11 h 417"/>
                <a:gd name="T14" fmla="*/ 381 w 990"/>
                <a:gd name="T15" fmla="*/ 84 h 4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0" h="417">
                  <a:moveTo>
                    <a:pt x="381" y="84"/>
                  </a:moveTo>
                  <a:cubicBezTo>
                    <a:pt x="227" y="145"/>
                    <a:pt x="96" y="234"/>
                    <a:pt x="0" y="337"/>
                  </a:cubicBezTo>
                  <a:cubicBezTo>
                    <a:pt x="18" y="373"/>
                    <a:pt x="39" y="409"/>
                    <a:pt x="55" y="412"/>
                  </a:cubicBezTo>
                  <a:cubicBezTo>
                    <a:pt x="87" y="417"/>
                    <a:pt x="109" y="399"/>
                    <a:pt x="207" y="366"/>
                  </a:cubicBezTo>
                  <a:cubicBezTo>
                    <a:pt x="305" y="332"/>
                    <a:pt x="520" y="263"/>
                    <a:pt x="707" y="316"/>
                  </a:cubicBezTo>
                  <a:cubicBezTo>
                    <a:pt x="894" y="369"/>
                    <a:pt x="990" y="404"/>
                    <a:pt x="990" y="404"/>
                  </a:cubicBezTo>
                  <a:cubicBezTo>
                    <a:pt x="836" y="11"/>
                    <a:pt x="836" y="11"/>
                    <a:pt x="836" y="11"/>
                  </a:cubicBezTo>
                  <a:cubicBezTo>
                    <a:pt x="695" y="0"/>
                    <a:pt x="537" y="23"/>
                    <a:pt x="381" y="84"/>
                  </a:cubicBezTo>
                  <a:close/>
                </a:path>
              </a:pathLst>
            </a:custGeom>
            <a:solidFill>
              <a:schemeClr val="accent3">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5" name="Freeform 10"/>
            <p:cNvSpPr/>
            <p:nvPr/>
          </p:nvSpPr>
          <p:spPr bwMode="auto">
            <a:xfrm rot="21198314">
              <a:off x="1804467" y="3776528"/>
              <a:ext cx="922814" cy="1889183"/>
            </a:xfrm>
            <a:custGeom>
              <a:avLst/>
              <a:gdLst>
                <a:gd name="T0" fmla="*/ 482 w 492"/>
                <a:gd name="T1" fmla="*/ 878 h 1008"/>
                <a:gd name="T2" fmla="*/ 432 w 492"/>
                <a:gd name="T3" fmla="*/ 990 h 1008"/>
                <a:gd name="T4" fmla="*/ 432 w 492"/>
                <a:gd name="T5" fmla="*/ 990 h 1008"/>
                <a:gd name="T6" fmla="*/ 320 w 492"/>
                <a:gd name="T7" fmla="*/ 941 h 1008"/>
                <a:gd name="T8" fmla="*/ 140 w 492"/>
                <a:gd name="T9" fmla="*/ 544 h 1008"/>
                <a:gd name="T10" fmla="*/ 2 w 492"/>
                <a:gd name="T11" fmla="*/ 130 h 1008"/>
                <a:gd name="T12" fmla="*/ 51 w 492"/>
                <a:gd name="T13" fmla="*/ 17 h 1008"/>
                <a:gd name="T14" fmla="*/ 51 w 492"/>
                <a:gd name="T15" fmla="*/ 17 h 1008"/>
                <a:gd name="T16" fmla="*/ 164 w 492"/>
                <a:gd name="T17" fmla="*/ 66 h 1008"/>
                <a:gd name="T18" fmla="*/ 344 w 492"/>
                <a:gd name="T19" fmla="*/ 464 h 1008"/>
                <a:gd name="T20" fmla="*/ 482 w 492"/>
                <a:gd name="T21" fmla="*/ 87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2" h="1008">
                  <a:moveTo>
                    <a:pt x="482" y="878"/>
                  </a:moveTo>
                  <a:cubicBezTo>
                    <a:pt x="492" y="933"/>
                    <a:pt x="477" y="973"/>
                    <a:pt x="432" y="990"/>
                  </a:cubicBezTo>
                  <a:cubicBezTo>
                    <a:pt x="432" y="990"/>
                    <a:pt x="432" y="990"/>
                    <a:pt x="432" y="990"/>
                  </a:cubicBezTo>
                  <a:cubicBezTo>
                    <a:pt x="388" y="1008"/>
                    <a:pt x="349" y="990"/>
                    <a:pt x="320" y="941"/>
                  </a:cubicBezTo>
                  <a:cubicBezTo>
                    <a:pt x="320" y="941"/>
                    <a:pt x="279" y="900"/>
                    <a:pt x="140" y="544"/>
                  </a:cubicBezTo>
                  <a:cubicBezTo>
                    <a:pt x="0" y="188"/>
                    <a:pt x="2" y="130"/>
                    <a:pt x="2" y="130"/>
                  </a:cubicBezTo>
                  <a:cubicBezTo>
                    <a:pt x="0" y="73"/>
                    <a:pt x="7" y="35"/>
                    <a:pt x="51" y="17"/>
                  </a:cubicBezTo>
                  <a:cubicBezTo>
                    <a:pt x="51" y="17"/>
                    <a:pt x="51" y="17"/>
                    <a:pt x="51" y="17"/>
                  </a:cubicBezTo>
                  <a:cubicBezTo>
                    <a:pt x="96" y="0"/>
                    <a:pt x="128" y="16"/>
                    <a:pt x="164" y="66"/>
                  </a:cubicBezTo>
                  <a:cubicBezTo>
                    <a:pt x="164" y="66"/>
                    <a:pt x="216" y="136"/>
                    <a:pt x="344" y="464"/>
                  </a:cubicBezTo>
                  <a:cubicBezTo>
                    <a:pt x="472" y="791"/>
                    <a:pt x="482" y="878"/>
                    <a:pt x="482" y="878"/>
                  </a:cubicBezTo>
                  <a:close/>
                </a:path>
              </a:pathLst>
            </a:custGeom>
            <a:solidFill>
              <a:schemeClr val="accent2">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6" name="Freeform 11"/>
            <p:cNvSpPr/>
            <p:nvPr/>
          </p:nvSpPr>
          <p:spPr bwMode="auto">
            <a:xfrm rot="21198314">
              <a:off x="2013694" y="3860824"/>
              <a:ext cx="641070" cy="1636022"/>
            </a:xfrm>
            <a:custGeom>
              <a:avLst/>
              <a:gdLst>
                <a:gd name="T0" fmla="*/ 214 w 342"/>
                <a:gd name="T1" fmla="*/ 420 h 873"/>
                <a:gd name="T2" fmla="*/ 342 w 342"/>
                <a:gd name="T3" fmla="*/ 873 h 873"/>
                <a:gd name="T4" fmla="*/ 128 w 342"/>
                <a:gd name="T5" fmla="*/ 454 h 873"/>
                <a:gd name="T6" fmla="*/ 0 w 342"/>
                <a:gd name="T7" fmla="*/ 0 h 873"/>
                <a:gd name="T8" fmla="*/ 214 w 342"/>
                <a:gd name="T9" fmla="*/ 420 h 873"/>
              </a:gdLst>
              <a:ahLst/>
              <a:cxnLst>
                <a:cxn ang="0">
                  <a:pos x="T0" y="T1"/>
                </a:cxn>
                <a:cxn ang="0">
                  <a:pos x="T2" y="T3"/>
                </a:cxn>
                <a:cxn ang="0">
                  <a:pos x="T4" y="T5"/>
                </a:cxn>
                <a:cxn ang="0">
                  <a:pos x="T6" y="T7"/>
                </a:cxn>
                <a:cxn ang="0">
                  <a:pos x="T8" y="T9"/>
                </a:cxn>
              </a:cxnLst>
              <a:rect l="0" t="0" r="r" b="b"/>
              <a:pathLst>
                <a:path w="342" h="873">
                  <a:moveTo>
                    <a:pt x="214" y="420"/>
                  </a:moveTo>
                  <a:cubicBezTo>
                    <a:pt x="309" y="661"/>
                    <a:pt x="342" y="873"/>
                    <a:pt x="342" y="873"/>
                  </a:cubicBezTo>
                  <a:cubicBezTo>
                    <a:pt x="342" y="873"/>
                    <a:pt x="222" y="695"/>
                    <a:pt x="128" y="454"/>
                  </a:cubicBezTo>
                  <a:cubicBezTo>
                    <a:pt x="34" y="213"/>
                    <a:pt x="0" y="0"/>
                    <a:pt x="0" y="0"/>
                  </a:cubicBezTo>
                  <a:cubicBezTo>
                    <a:pt x="0" y="0"/>
                    <a:pt x="120" y="179"/>
                    <a:pt x="214" y="420"/>
                  </a:cubicBezTo>
                  <a:close/>
                </a:path>
              </a:pathLst>
            </a:custGeom>
            <a:solidFill>
              <a:schemeClr val="accent3">
                <a:lumMod val="60000"/>
                <a:lumOff val="40000"/>
              </a:schemeClr>
            </a:solidFill>
            <a:ln>
              <a:noFill/>
            </a:ln>
          </p:spPr>
          <p:txBody>
            <a:bodyPr vert="horz" wrap="square" lIns="91440" tIns="45720" rIns="91440" bIns="45720" numCol="1" anchor="t" anchorCtr="0" compatLnSpc="1"/>
            <a:lstStyle/>
            <a:p>
              <a:endParaRPr lang="en-US">
                <a:cs typeface="+mn-ea"/>
                <a:sym typeface="+mn-lt"/>
              </a:endParaRPr>
            </a:p>
          </p:txBody>
        </p:sp>
      </p:grpSp>
      <p:sp>
        <p:nvSpPr>
          <p:cNvPr id="137" name="圆角矩形 136"/>
          <p:cNvSpPr/>
          <p:nvPr/>
        </p:nvSpPr>
        <p:spPr>
          <a:xfrm>
            <a:off x="2374842" y="2541829"/>
            <a:ext cx="2995435"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r>
              <a:rPr lang="en-US" altLang="zh-CN" b="1" dirty="0" smtClean="0">
                <a:ln w="6350">
                  <a:noFill/>
                </a:ln>
                <a:solidFill>
                  <a:schemeClr val="accent6"/>
                </a:solidFill>
                <a:latin typeface="微软雅黑" panose="020B0503020204020204" pitchFamily="34" charset="-122"/>
                <a:ea typeface="微软雅黑" panose="020B0503020204020204" pitchFamily="34" charset="-122"/>
              </a:rPr>
              <a:t>01</a:t>
            </a:r>
            <a:r>
              <a:rPr lang="zh-CN" altLang="en-US" b="1" dirty="0">
                <a:solidFill>
                  <a:schemeClr val="accent6"/>
                </a:solidFill>
                <a:latin typeface="微软雅黑" panose="020B0503020204020204" pitchFamily="34" charset="-122"/>
                <a:ea typeface="微软雅黑" panose="020B0503020204020204" pitchFamily="34" charset="-122"/>
              </a:rPr>
              <a:t>包装区加装降温设备</a:t>
            </a:r>
            <a:endParaRPr lang="en-US" altLang="zh-CN" b="1" dirty="0">
              <a:solidFill>
                <a:schemeClr val="accent6"/>
              </a:solidFill>
              <a:latin typeface="微软雅黑" panose="020B0503020204020204" pitchFamily="34" charset="-122"/>
              <a:ea typeface="微软雅黑" panose="020B0503020204020204" pitchFamily="34" charset="-122"/>
            </a:endParaRPr>
          </a:p>
        </p:txBody>
      </p:sp>
      <p:sp>
        <p:nvSpPr>
          <p:cNvPr id="138" name="Rectangle 66"/>
          <p:cNvSpPr>
            <a:spLocks noChangeArrowheads="1"/>
          </p:cNvSpPr>
          <p:nvPr/>
        </p:nvSpPr>
        <p:spPr bwMode="auto">
          <a:xfrm>
            <a:off x="2456768" y="2958966"/>
            <a:ext cx="2444133" cy="480006"/>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nSpc>
                <a:spcPct val="130000"/>
              </a:lnSpc>
            </a:pPr>
            <a:r>
              <a:rPr lang="zh-CN" altLang="en-US" sz="1200" dirty="0">
                <a:latin typeface="微软雅黑" panose="020B0503020204020204" pitchFamily="34" charset="-122"/>
                <a:ea typeface="微软雅黑" panose="020B0503020204020204" pitchFamily="34" charset="-122"/>
              </a:rPr>
              <a:t>您的内容打在这里，或者通过复制您的文本后，在此框中选择粘贴</a:t>
            </a:r>
            <a:r>
              <a:rPr lang="zh-CN" altLang="en-US" sz="1200" dirty="0">
                <a:latin typeface="微软雅黑" panose="020B0503020204020204" pitchFamily="34" charset="-122"/>
                <a:ea typeface="微软雅黑" panose="020B0503020204020204" pitchFamily="34" charset="-122"/>
                <a:sym typeface="微软雅黑" panose="020B0503020204020204" pitchFamily="34" charset="-122"/>
              </a:rPr>
              <a:t>。</a:t>
            </a:r>
          </a:p>
        </p:txBody>
      </p:sp>
      <p:sp>
        <p:nvSpPr>
          <p:cNvPr id="139" name="圆角矩形 138"/>
          <p:cNvSpPr/>
          <p:nvPr/>
        </p:nvSpPr>
        <p:spPr>
          <a:xfrm>
            <a:off x="6887294" y="2529275"/>
            <a:ext cx="1964350"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r>
              <a:rPr lang="en-US" altLang="zh-CN" b="1" dirty="0" smtClean="0">
                <a:ln w="6350">
                  <a:noFill/>
                </a:ln>
                <a:solidFill>
                  <a:schemeClr val="accent6"/>
                </a:solidFill>
                <a:latin typeface="微软雅黑" panose="020B0503020204020204" pitchFamily="34" charset="-122"/>
                <a:ea typeface="微软雅黑" panose="020B0503020204020204" pitchFamily="34" charset="-122"/>
              </a:rPr>
              <a:t>04</a:t>
            </a:r>
            <a:r>
              <a:rPr lang="zh-CN" altLang="en-US" b="1" dirty="0">
                <a:solidFill>
                  <a:schemeClr val="accent6"/>
                </a:solidFill>
                <a:latin typeface="微软雅黑" panose="020B0503020204020204" pitchFamily="34" charset="-122"/>
                <a:ea typeface="微软雅黑" panose="020B0503020204020204" pitchFamily="34" charset="-122"/>
              </a:rPr>
              <a:t>对设计师分级</a:t>
            </a:r>
            <a:endParaRPr lang="en-US" altLang="zh-CN" b="1" dirty="0">
              <a:solidFill>
                <a:schemeClr val="accent6"/>
              </a:solidFill>
              <a:latin typeface="微软雅黑" panose="020B0503020204020204" pitchFamily="34" charset="-122"/>
              <a:ea typeface="微软雅黑" panose="020B0503020204020204" pitchFamily="34" charset="-122"/>
            </a:endParaRPr>
          </a:p>
        </p:txBody>
      </p:sp>
      <p:sp>
        <p:nvSpPr>
          <p:cNvPr id="140" name="Rectangle 66"/>
          <p:cNvSpPr>
            <a:spLocks noChangeArrowheads="1"/>
          </p:cNvSpPr>
          <p:nvPr/>
        </p:nvSpPr>
        <p:spPr bwMode="auto">
          <a:xfrm>
            <a:off x="6969220" y="2946412"/>
            <a:ext cx="2444133" cy="480006"/>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nSpc>
                <a:spcPct val="130000"/>
              </a:lnSpc>
            </a:pPr>
            <a:r>
              <a:rPr lang="zh-CN" altLang="en-US" sz="1200" dirty="0">
                <a:latin typeface="微软雅黑" panose="020B0503020204020204" pitchFamily="34" charset="-122"/>
                <a:ea typeface="微软雅黑" panose="020B0503020204020204" pitchFamily="34" charset="-122"/>
              </a:rPr>
              <a:t>您的内容打在这里，或者通过复制您的文本后，在此框中选择粘贴</a:t>
            </a:r>
            <a:r>
              <a:rPr lang="zh-CN" altLang="en-US" sz="1200" dirty="0">
                <a:latin typeface="微软雅黑" panose="020B0503020204020204" pitchFamily="34" charset="-122"/>
                <a:ea typeface="微软雅黑" panose="020B0503020204020204" pitchFamily="34" charset="-122"/>
                <a:sym typeface="微软雅黑" panose="020B0503020204020204" pitchFamily="34" charset="-122"/>
              </a:rPr>
              <a:t>。</a:t>
            </a:r>
          </a:p>
        </p:txBody>
      </p:sp>
      <p:sp>
        <p:nvSpPr>
          <p:cNvPr id="141" name="圆角矩形 140"/>
          <p:cNvSpPr/>
          <p:nvPr/>
        </p:nvSpPr>
        <p:spPr>
          <a:xfrm>
            <a:off x="6887294" y="4208941"/>
            <a:ext cx="2663511"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r>
              <a:rPr lang="en-US" altLang="zh-CN" b="1" dirty="0" smtClean="0">
                <a:ln w="6350">
                  <a:noFill/>
                </a:ln>
                <a:solidFill>
                  <a:schemeClr val="accent6"/>
                </a:solidFill>
                <a:latin typeface="微软雅黑" panose="020B0503020204020204" pitchFamily="34" charset="-122"/>
                <a:ea typeface="微软雅黑" panose="020B0503020204020204" pitchFamily="34" charset="-122"/>
              </a:rPr>
              <a:t>03</a:t>
            </a:r>
            <a:r>
              <a:rPr lang="zh-CN" altLang="en-US" b="1" dirty="0">
                <a:solidFill>
                  <a:schemeClr val="accent6"/>
                </a:solidFill>
                <a:latin typeface="微软雅黑" panose="020B0503020204020204" pitchFamily="34" charset="-122"/>
                <a:ea typeface="微软雅黑" panose="020B0503020204020204" pitchFamily="34" charset="-122"/>
              </a:rPr>
              <a:t>让懂技术者有话语权</a:t>
            </a:r>
            <a:endParaRPr lang="en-US" altLang="zh-CN" b="1" dirty="0">
              <a:solidFill>
                <a:schemeClr val="accent6"/>
              </a:solidFill>
              <a:latin typeface="微软雅黑" panose="020B0503020204020204" pitchFamily="34" charset="-122"/>
              <a:ea typeface="微软雅黑" panose="020B0503020204020204" pitchFamily="34" charset="-122"/>
            </a:endParaRPr>
          </a:p>
        </p:txBody>
      </p:sp>
      <p:sp>
        <p:nvSpPr>
          <p:cNvPr id="142" name="Rectangle 66"/>
          <p:cNvSpPr>
            <a:spLocks noChangeArrowheads="1"/>
          </p:cNvSpPr>
          <p:nvPr/>
        </p:nvSpPr>
        <p:spPr bwMode="auto">
          <a:xfrm>
            <a:off x="7026878" y="4626078"/>
            <a:ext cx="2444133" cy="480006"/>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nSpc>
                <a:spcPct val="130000"/>
              </a:lnSpc>
            </a:pPr>
            <a:r>
              <a:rPr lang="zh-CN" altLang="en-US" sz="1200" dirty="0">
                <a:latin typeface="微软雅黑" panose="020B0503020204020204" pitchFamily="34" charset="-122"/>
                <a:ea typeface="微软雅黑" panose="020B0503020204020204" pitchFamily="34" charset="-122"/>
              </a:rPr>
              <a:t>您的内容打在这里，或者通过复制您的文本后，在此框中选择粘贴</a:t>
            </a:r>
            <a:r>
              <a:rPr lang="zh-CN" altLang="en-US" sz="1200" dirty="0">
                <a:latin typeface="微软雅黑" panose="020B0503020204020204" pitchFamily="34" charset="-122"/>
                <a:ea typeface="微软雅黑" panose="020B0503020204020204" pitchFamily="34" charset="-122"/>
                <a:sym typeface="微软雅黑" panose="020B0503020204020204" pitchFamily="34" charset="-122"/>
              </a:rPr>
              <a:t>。</a:t>
            </a:r>
          </a:p>
        </p:txBody>
      </p:sp>
      <p:sp>
        <p:nvSpPr>
          <p:cNvPr id="143" name="圆角矩形 142"/>
          <p:cNvSpPr/>
          <p:nvPr/>
        </p:nvSpPr>
        <p:spPr>
          <a:xfrm>
            <a:off x="2374842" y="4113451"/>
            <a:ext cx="2208196"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r>
              <a:rPr lang="en-US" altLang="zh-CN" b="1" dirty="0" smtClean="0">
                <a:ln w="6350">
                  <a:noFill/>
                </a:ln>
                <a:solidFill>
                  <a:schemeClr val="accent6"/>
                </a:solidFill>
                <a:latin typeface="微软雅黑" panose="020B0503020204020204" pitchFamily="34" charset="-122"/>
                <a:ea typeface="微软雅黑" panose="020B0503020204020204" pitchFamily="34" charset="-122"/>
              </a:rPr>
              <a:t>02</a:t>
            </a:r>
            <a:r>
              <a:rPr lang="zh-CN" altLang="en-US" b="1" dirty="0">
                <a:solidFill>
                  <a:schemeClr val="accent6"/>
                </a:solidFill>
                <a:latin typeface="微软雅黑" panose="020B0503020204020204" pitchFamily="34" charset="-122"/>
                <a:ea typeface="微软雅黑" panose="020B0503020204020204" pitchFamily="34" charset="-122"/>
              </a:rPr>
              <a:t>增设服务专员</a:t>
            </a:r>
            <a:endParaRPr lang="en-US" altLang="zh-CN" b="1" dirty="0">
              <a:solidFill>
                <a:schemeClr val="accent6"/>
              </a:solidFill>
              <a:latin typeface="微软雅黑" panose="020B0503020204020204" pitchFamily="34" charset="-122"/>
              <a:ea typeface="微软雅黑" panose="020B0503020204020204" pitchFamily="34" charset="-122"/>
            </a:endParaRPr>
          </a:p>
        </p:txBody>
      </p:sp>
      <p:sp>
        <p:nvSpPr>
          <p:cNvPr id="144" name="Rectangle 66"/>
          <p:cNvSpPr>
            <a:spLocks noChangeArrowheads="1"/>
          </p:cNvSpPr>
          <p:nvPr/>
        </p:nvSpPr>
        <p:spPr bwMode="auto">
          <a:xfrm>
            <a:off x="2456768" y="4530588"/>
            <a:ext cx="2444133" cy="480006"/>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nSpc>
                <a:spcPct val="130000"/>
              </a:lnSpc>
            </a:pPr>
            <a:r>
              <a:rPr lang="zh-CN" altLang="en-US" sz="1200" dirty="0">
                <a:latin typeface="微软雅黑" panose="020B0503020204020204" pitchFamily="34" charset="-122"/>
                <a:ea typeface="微软雅黑" panose="020B0503020204020204" pitchFamily="34" charset="-122"/>
              </a:rPr>
              <a:t>您的内容打在这里，或者通过复制您的文本后，在此框中选择粘贴</a:t>
            </a:r>
            <a:r>
              <a:rPr lang="zh-CN" altLang="en-US" sz="1200" dirty="0">
                <a:latin typeface="微软雅黑" panose="020B0503020204020204" pitchFamily="34" charset="-122"/>
                <a:ea typeface="微软雅黑" panose="020B0503020204020204" pitchFamily="34" charset="-122"/>
                <a:sym typeface="微软雅黑" panose="020B0503020204020204" pitchFamily="34" charset="-122"/>
              </a:rPr>
              <a:t>。</a:t>
            </a:r>
          </a:p>
        </p:txBody>
      </p:sp>
      <p:sp>
        <p:nvSpPr>
          <p:cNvPr id="69" name="TextBox 68"/>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99"/>
                                </p:stCondLst>
                                <p:childTnLst>
                                  <p:par>
                                    <p:cTn id="13" presetID="2" presetClass="entr" presetSubtype="8" fill="hold" nodeType="afterEffect" p14:presetBounceEnd="60000">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14:bounceEnd="60000">
                                          <p:cBhvr additive="base">
                                            <p:cTn id="15" dur="500" fill="hold"/>
                                            <p:tgtEl>
                                              <p:spTgt spid="26"/>
                                            </p:tgtEl>
                                            <p:attrNameLst>
                                              <p:attrName>ppt_x</p:attrName>
                                            </p:attrNameLst>
                                          </p:cBhvr>
                                          <p:tavLst>
                                            <p:tav tm="0">
                                              <p:val>
                                                <p:strVal val="0-#ppt_w/2"/>
                                              </p:val>
                                            </p:tav>
                                            <p:tav tm="100000">
                                              <p:val>
                                                <p:strVal val="#ppt_x"/>
                                              </p:val>
                                            </p:tav>
                                          </p:tavLst>
                                        </p:anim>
                                        <p:anim calcmode="lin" valueType="num" p14:bounceEnd="60000">
                                          <p:cBhvr additive="base">
                                            <p:cTn id="16" dur="500" fill="hold"/>
                                            <p:tgtEl>
                                              <p:spTgt spid="26"/>
                                            </p:tgtEl>
                                            <p:attrNameLst>
                                              <p:attrName>ppt_y</p:attrName>
                                            </p:attrNameLst>
                                          </p:cBhvr>
                                          <p:tavLst>
                                            <p:tav tm="0">
                                              <p:val>
                                                <p:strVal val="#ppt_y"/>
                                              </p:val>
                                            </p:tav>
                                            <p:tav tm="100000">
                                              <p:val>
                                                <p:strVal val="#ppt_y"/>
                                              </p:val>
                                            </p:tav>
                                          </p:tavLst>
                                        </p:anim>
                                      </p:childTnLst>
                                    </p:cTn>
                                  </p:par>
                                </p:childTnLst>
                              </p:cTn>
                            </p:par>
                            <p:par>
                              <p:cTn id="17" fill="hold">
                                <p:stCondLst>
                                  <p:cond delay="1399"/>
                                </p:stCondLst>
                                <p:childTnLst>
                                  <p:par>
                                    <p:cTn id="18" presetID="22" presetClass="entr" presetSubtype="8" fill="hold" grpId="0" nodeType="after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left)">
                                          <p:cBhvr>
                                            <p:cTn id="20" dur="500"/>
                                            <p:tgtEl>
                                              <p:spTgt spid="25"/>
                                            </p:tgtEl>
                                          </p:cBhvr>
                                        </p:animEffect>
                                      </p:childTnLst>
                                    </p:cTn>
                                  </p:par>
                                </p:childTnLst>
                              </p:cTn>
                            </p:par>
                            <p:par>
                              <p:cTn id="21" fill="hold">
                                <p:stCondLst>
                                  <p:cond delay="1899"/>
                                </p:stCondLst>
                                <p:childTnLst>
                                  <p:par>
                                    <p:cTn id="22" presetID="2" presetClass="entr" presetSubtype="2" fill="hold" nodeType="afterEffect" p14:presetBounceEnd="60000">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14:bounceEnd="60000">
                                          <p:cBhvr additive="base">
                                            <p:cTn id="24" dur="500" fill="hold"/>
                                            <p:tgtEl>
                                              <p:spTgt spid="44"/>
                                            </p:tgtEl>
                                            <p:attrNameLst>
                                              <p:attrName>ppt_x</p:attrName>
                                            </p:attrNameLst>
                                          </p:cBhvr>
                                          <p:tavLst>
                                            <p:tav tm="0">
                                              <p:val>
                                                <p:strVal val="1+#ppt_w/2"/>
                                              </p:val>
                                            </p:tav>
                                            <p:tav tm="100000">
                                              <p:val>
                                                <p:strVal val="#ppt_x"/>
                                              </p:val>
                                            </p:tav>
                                          </p:tavLst>
                                        </p:anim>
                                        <p:anim calcmode="lin" valueType="num" p14:bounceEnd="60000">
                                          <p:cBhvr additive="base">
                                            <p:cTn id="25" dur="500" fill="hold"/>
                                            <p:tgtEl>
                                              <p:spTgt spid="44"/>
                                            </p:tgtEl>
                                            <p:attrNameLst>
                                              <p:attrName>ppt_y</p:attrName>
                                            </p:attrNameLst>
                                          </p:cBhvr>
                                          <p:tavLst>
                                            <p:tav tm="0">
                                              <p:val>
                                                <p:strVal val="#ppt_y"/>
                                              </p:val>
                                            </p:tav>
                                            <p:tav tm="100000">
                                              <p:val>
                                                <p:strVal val="#ppt_y"/>
                                              </p:val>
                                            </p:tav>
                                          </p:tavLst>
                                        </p:anim>
                                      </p:childTnLst>
                                    </p:cTn>
                                  </p:par>
                                </p:childTnLst>
                              </p:cTn>
                            </p:par>
                            <p:par>
                              <p:cTn id="26" fill="hold">
                                <p:stCondLst>
                                  <p:cond delay="2399"/>
                                </p:stCondLst>
                                <p:childTnLst>
                                  <p:par>
                                    <p:cTn id="27" presetID="22" presetClass="entr" presetSubtype="2"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wipe(right)">
                                          <p:cBhvr>
                                            <p:cTn id="29" dur="500"/>
                                            <p:tgtEl>
                                              <p:spTgt spid="24"/>
                                            </p:tgtEl>
                                          </p:cBhvr>
                                        </p:animEffect>
                                      </p:childTnLst>
                                    </p:cTn>
                                  </p:par>
                                </p:childTnLst>
                              </p:cTn>
                            </p:par>
                            <p:par>
                              <p:cTn id="30" fill="hold">
                                <p:stCondLst>
                                  <p:cond delay="2899"/>
                                </p:stCondLst>
                                <p:childTnLst>
                                  <p:par>
                                    <p:cTn id="31" presetID="22" presetClass="entr" presetSubtype="2" fill="hold" grpId="0" nodeType="afterEffect">
                                      <p:stCondLst>
                                        <p:cond delay="0"/>
                                      </p:stCondLst>
                                      <p:childTnLst>
                                        <p:set>
                                          <p:cBhvr>
                                            <p:cTn id="32" dur="1" fill="hold">
                                              <p:stCondLst>
                                                <p:cond delay="0"/>
                                              </p:stCondLst>
                                            </p:cTn>
                                            <p:tgtEl>
                                              <p:spTgt spid="103"/>
                                            </p:tgtEl>
                                            <p:attrNameLst>
                                              <p:attrName>style.visibility</p:attrName>
                                            </p:attrNameLst>
                                          </p:cBhvr>
                                          <p:to>
                                            <p:strVal val="visible"/>
                                          </p:to>
                                        </p:set>
                                        <p:animEffect transition="in" filter="wipe(right)">
                                          <p:cBhvr>
                                            <p:cTn id="33" dur="500"/>
                                            <p:tgtEl>
                                              <p:spTgt spid="103"/>
                                            </p:tgtEl>
                                          </p:cBhvr>
                                        </p:animEffect>
                                      </p:childTnLst>
                                    </p:cTn>
                                  </p:par>
                                </p:childTnLst>
                              </p:cTn>
                            </p:par>
                            <p:par>
                              <p:cTn id="34" fill="hold">
                                <p:stCondLst>
                                  <p:cond delay="3399"/>
                                </p:stCondLst>
                                <p:childTnLst>
                                  <p:par>
                                    <p:cTn id="35" presetID="22" presetClass="entr" presetSubtype="8" fill="hold" grpId="0" nodeType="afterEffect">
                                      <p:stCondLst>
                                        <p:cond delay="0"/>
                                      </p:stCondLst>
                                      <p:childTnLst>
                                        <p:set>
                                          <p:cBhvr>
                                            <p:cTn id="36" dur="1" fill="hold">
                                              <p:stCondLst>
                                                <p:cond delay="0"/>
                                              </p:stCondLst>
                                            </p:cTn>
                                            <p:tgtEl>
                                              <p:spTgt spid="106"/>
                                            </p:tgtEl>
                                            <p:attrNameLst>
                                              <p:attrName>style.visibility</p:attrName>
                                            </p:attrNameLst>
                                          </p:cBhvr>
                                          <p:to>
                                            <p:strVal val="visible"/>
                                          </p:to>
                                        </p:set>
                                        <p:animEffect transition="in" filter="wipe(left)">
                                          <p:cBhvr>
                                            <p:cTn id="37" dur="500"/>
                                            <p:tgtEl>
                                              <p:spTgt spid="106"/>
                                            </p:tgtEl>
                                          </p:cBhvr>
                                        </p:animEffect>
                                      </p:childTnLst>
                                    </p:cTn>
                                  </p:par>
                                </p:childTnLst>
                              </p:cTn>
                            </p:par>
                            <p:par>
                              <p:cTn id="38" fill="hold">
                                <p:stCondLst>
                                  <p:cond delay="3899"/>
                                </p:stCondLst>
                                <p:childTnLst>
                                  <p:par>
                                    <p:cTn id="39" presetID="12" presetClass="entr" presetSubtype="8" fill="hold" nodeType="afterEffect">
                                      <p:stCondLst>
                                        <p:cond delay="0"/>
                                      </p:stCondLst>
                                      <p:childTnLst>
                                        <p:set>
                                          <p:cBhvr>
                                            <p:cTn id="40" dur="1" fill="hold">
                                              <p:stCondLst>
                                                <p:cond delay="0"/>
                                              </p:stCondLst>
                                            </p:cTn>
                                            <p:tgtEl>
                                              <p:spTgt spid="109"/>
                                            </p:tgtEl>
                                            <p:attrNameLst>
                                              <p:attrName>style.visibility</p:attrName>
                                            </p:attrNameLst>
                                          </p:cBhvr>
                                          <p:to>
                                            <p:strVal val="visible"/>
                                          </p:to>
                                        </p:set>
                                        <p:anim calcmode="lin" valueType="num">
                                          <p:cBhvr additive="base">
                                            <p:cTn id="41" dur="500"/>
                                            <p:tgtEl>
                                              <p:spTgt spid="109"/>
                                            </p:tgtEl>
                                            <p:attrNameLst>
                                              <p:attrName>ppt_x</p:attrName>
                                            </p:attrNameLst>
                                          </p:cBhvr>
                                          <p:tavLst>
                                            <p:tav tm="0">
                                              <p:val>
                                                <p:strVal val="#ppt_x-#ppt_w*1.125000"/>
                                              </p:val>
                                            </p:tav>
                                            <p:tav tm="100000">
                                              <p:val>
                                                <p:strVal val="#ppt_x"/>
                                              </p:val>
                                            </p:tav>
                                          </p:tavLst>
                                        </p:anim>
                                        <p:animEffect transition="in" filter="wipe(right)">
                                          <p:cBhvr>
                                            <p:cTn id="42" dur="500"/>
                                            <p:tgtEl>
                                              <p:spTgt spid="109"/>
                                            </p:tgtEl>
                                          </p:cBhvr>
                                        </p:animEffect>
                                      </p:childTnLst>
                                    </p:cTn>
                                  </p:par>
                                </p:childTnLst>
                              </p:cTn>
                            </p:par>
                            <p:par>
                              <p:cTn id="43" fill="hold">
                                <p:stCondLst>
                                  <p:cond delay="4399"/>
                                </p:stCondLst>
                                <p:childTnLst>
                                  <p:par>
                                    <p:cTn id="44" presetID="22" presetClass="entr" presetSubtype="8" fill="hold" grpId="0" nodeType="afterEffect">
                                      <p:stCondLst>
                                        <p:cond delay="0"/>
                                      </p:stCondLst>
                                      <p:childTnLst>
                                        <p:set>
                                          <p:cBhvr>
                                            <p:cTn id="45" dur="1" fill="hold">
                                              <p:stCondLst>
                                                <p:cond delay="0"/>
                                              </p:stCondLst>
                                            </p:cTn>
                                            <p:tgtEl>
                                              <p:spTgt spid="107"/>
                                            </p:tgtEl>
                                            <p:attrNameLst>
                                              <p:attrName>style.visibility</p:attrName>
                                            </p:attrNameLst>
                                          </p:cBhvr>
                                          <p:to>
                                            <p:strVal val="visible"/>
                                          </p:to>
                                        </p:set>
                                        <p:animEffect transition="in" filter="wipe(left)">
                                          <p:cBhvr>
                                            <p:cTn id="46" dur="500"/>
                                            <p:tgtEl>
                                              <p:spTgt spid="107"/>
                                            </p:tgtEl>
                                          </p:cBhvr>
                                        </p:animEffect>
                                      </p:childTnLst>
                                    </p:cTn>
                                  </p:par>
                                </p:childTnLst>
                              </p:cTn>
                            </p:par>
                            <p:par>
                              <p:cTn id="47" fill="hold">
                                <p:stCondLst>
                                  <p:cond delay="4899"/>
                                </p:stCondLst>
                                <p:childTnLst>
                                  <p:par>
                                    <p:cTn id="48" presetID="37" presetClass="entr" presetSubtype="0" fill="hold" nodeType="afterEffect">
                                      <p:stCondLst>
                                        <p:cond delay="0"/>
                                      </p:stCondLst>
                                      <p:childTnLst>
                                        <p:set>
                                          <p:cBhvr>
                                            <p:cTn id="49" dur="1" fill="hold">
                                              <p:stCondLst>
                                                <p:cond delay="0"/>
                                              </p:stCondLst>
                                            </p:cTn>
                                            <p:tgtEl>
                                              <p:spTgt spid="129"/>
                                            </p:tgtEl>
                                            <p:attrNameLst>
                                              <p:attrName>style.visibility</p:attrName>
                                            </p:attrNameLst>
                                          </p:cBhvr>
                                          <p:to>
                                            <p:strVal val="visible"/>
                                          </p:to>
                                        </p:set>
                                        <p:animEffect transition="in" filter="fade">
                                          <p:cBhvr>
                                            <p:cTn id="50" dur="500"/>
                                            <p:tgtEl>
                                              <p:spTgt spid="129"/>
                                            </p:tgtEl>
                                          </p:cBhvr>
                                        </p:animEffect>
                                        <p:anim calcmode="lin" valueType="num">
                                          <p:cBhvr>
                                            <p:cTn id="51" dur="500" fill="hold"/>
                                            <p:tgtEl>
                                              <p:spTgt spid="129"/>
                                            </p:tgtEl>
                                            <p:attrNameLst>
                                              <p:attrName>ppt_x</p:attrName>
                                            </p:attrNameLst>
                                          </p:cBhvr>
                                          <p:tavLst>
                                            <p:tav tm="0">
                                              <p:val>
                                                <p:strVal val="#ppt_x"/>
                                              </p:val>
                                            </p:tav>
                                            <p:tav tm="100000">
                                              <p:val>
                                                <p:strVal val="#ppt_x"/>
                                              </p:val>
                                            </p:tav>
                                          </p:tavLst>
                                        </p:anim>
                                        <p:anim calcmode="lin" valueType="num">
                                          <p:cBhvr>
                                            <p:cTn id="52" dur="450" decel="100000" fill="hold"/>
                                            <p:tgtEl>
                                              <p:spTgt spid="129"/>
                                            </p:tgtEl>
                                            <p:attrNameLst>
                                              <p:attrName>ppt_y</p:attrName>
                                            </p:attrNameLst>
                                          </p:cBhvr>
                                          <p:tavLst>
                                            <p:tav tm="0">
                                              <p:val>
                                                <p:strVal val="#ppt_y+1"/>
                                              </p:val>
                                            </p:tav>
                                            <p:tav tm="100000">
                                              <p:val>
                                                <p:strVal val="#ppt_y-.03"/>
                                              </p:val>
                                            </p:tav>
                                          </p:tavLst>
                                        </p:anim>
                                        <p:anim calcmode="lin" valueType="num">
                                          <p:cBhvr>
                                            <p:cTn id="53" dur="50" accel="100000" fill="hold">
                                              <p:stCondLst>
                                                <p:cond delay="450"/>
                                              </p:stCondLst>
                                            </p:cTn>
                                            <p:tgtEl>
                                              <p:spTgt spid="129"/>
                                            </p:tgtEl>
                                            <p:attrNameLst>
                                              <p:attrName>ppt_y</p:attrName>
                                            </p:attrNameLst>
                                          </p:cBhvr>
                                          <p:tavLst>
                                            <p:tav tm="0">
                                              <p:val>
                                                <p:strVal val="#ppt_y-.03"/>
                                              </p:val>
                                            </p:tav>
                                            <p:tav tm="100000">
                                              <p:val>
                                                <p:strVal val="#ppt_y"/>
                                              </p:val>
                                            </p:tav>
                                          </p:tavLst>
                                        </p:anim>
                                      </p:childTnLst>
                                    </p:cTn>
                                  </p:par>
                                </p:childTnLst>
                              </p:cTn>
                            </p:par>
                            <p:par>
                              <p:cTn id="54" fill="hold">
                                <p:stCondLst>
                                  <p:cond delay="5399"/>
                                </p:stCondLst>
                                <p:childTnLst>
                                  <p:par>
                                    <p:cTn id="55" presetID="2" presetClass="entr" presetSubtype="2" fill="hold" grpId="0" nodeType="afterEffect" p14:presetBounceEnd="60000">
                                      <p:stCondLst>
                                        <p:cond delay="0"/>
                                      </p:stCondLst>
                                      <p:childTnLst>
                                        <p:set>
                                          <p:cBhvr>
                                            <p:cTn id="56" dur="1" fill="hold">
                                              <p:stCondLst>
                                                <p:cond delay="0"/>
                                              </p:stCondLst>
                                            </p:cTn>
                                            <p:tgtEl>
                                              <p:spTgt spid="137"/>
                                            </p:tgtEl>
                                            <p:attrNameLst>
                                              <p:attrName>style.visibility</p:attrName>
                                            </p:attrNameLst>
                                          </p:cBhvr>
                                          <p:to>
                                            <p:strVal val="visible"/>
                                          </p:to>
                                        </p:set>
                                        <p:anim calcmode="lin" valueType="num" p14:bounceEnd="60000">
                                          <p:cBhvr additive="base">
                                            <p:cTn id="57" dur="500" fill="hold"/>
                                            <p:tgtEl>
                                              <p:spTgt spid="137"/>
                                            </p:tgtEl>
                                            <p:attrNameLst>
                                              <p:attrName>ppt_x</p:attrName>
                                            </p:attrNameLst>
                                          </p:cBhvr>
                                          <p:tavLst>
                                            <p:tav tm="0">
                                              <p:val>
                                                <p:strVal val="1+#ppt_w/2"/>
                                              </p:val>
                                            </p:tav>
                                            <p:tav tm="100000">
                                              <p:val>
                                                <p:strVal val="#ppt_x"/>
                                              </p:val>
                                            </p:tav>
                                          </p:tavLst>
                                        </p:anim>
                                        <p:anim calcmode="lin" valueType="num" p14:bounceEnd="60000">
                                          <p:cBhvr additive="base">
                                            <p:cTn id="58" dur="500" fill="hold"/>
                                            <p:tgtEl>
                                              <p:spTgt spid="137"/>
                                            </p:tgtEl>
                                            <p:attrNameLst>
                                              <p:attrName>ppt_y</p:attrName>
                                            </p:attrNameLst>
                                          </p:cBhvr>
                                          <p:tavLst>
                                            <p:tav tm="0">
                                              <p:val>
                                                <p:strVal val="#ppt_y"/>
                                              </p:val>
                                            </p:tav>
                                            <p:tav tm="100000">
                                              <p:val>
                                                <p:strVal val="#ppt_y"/>
                                              </p:val>
                                            </p:tav>
                                          </p:tavLst>
                                        </p:anim>
                                      </p:childTnLst>
                                    </p:cTn>
                                  </p:par>
                                </p:childTnLst>
                              </p:cTn>
                            </p:par>
                            <p:par>
                              <p:cTn id="59" fill="hold">
                                <p:stCondLst>
                                  <p:cond delay="5899"/>
                                </p:stCondLst>
                                <p:childTnLst>
                                  <p:par>
                                    <p:cTn id="60" presetID="55" presetClass="entr" presetSubtype="0" fill="hold" grpId="0" nodeType="afterEffect">
                                      <p:stCondLst>
                                        <p:cond delay="0"/>
                                      </p:stCondLst>
                                      <p:childTnLst>
                                        <p:set>
                                          <p:cBhvr>
                                            <p:cTn id="61" dur="1" fill="hold">
                                              <p:stCondLst>
                                                <p:cond delay="0"/>
                                              </p:stCondLst>
                                            </p:cTn>
                                            <p:tgtEl>
                                              <p:spTgt spid="138"/>
                                            </p:tgtEl>
                                            <p:attrNameLst>
                                              <p:attrName>style.visibility</p:attrName>
                                            </p:attrNameLst>
                                          </p:cBhvr>
                                          <p:to>
                                            <p:strVal val="visible"/>
                                          </p:to>
                                        </p:set>
                                        <p:anim calcmode="lin" valueType="num">
                                          <p:cBhvr>
                                            <p:cTn id="62" dur="250" fill="hold"/>
                                            <p:tgtEl>
                                              <p:spTgt spid="138"/>
                                            </p:tgtEl>
                                            <p:attrNameLst>
                                              <p:attrName>ppt_w</p:attrName>
                                            </p:attrNameLst>
                                          </p:cBhvr>
                                          <p:tavLst>
                                            <p:tav tm="0">
                                              <p:val>
                                                <p:strVal val="#ppt_w*0.70"/>
                                              </p:val>
                                            </p:tav>
                                            <p:tav tm="100000">
                                              <p:val>
                                                <p:strVal val="#ppt_w"/>
                                              </p:val>
                                            </p:tav>
                                          </p:tavLst>
                                        </p:anim>
                                        <p:anim calcmode="lin" valueType="num">
                                          <p:cBhvr>
                                            <p:cTn id="63" dur="250" fill="hold"/>
                                            <p:tgtEl>
                                              <p:spTgt spid="138"/>
                                            </p:tgtEl>
                                            <p:attrNameLst>
                                              <p:attrName>ppt_h</p:attrName>
                                            </p:attrNameLst>
                                          </p:cBhvr>
                                          <p:tavLst>
                                            <p:tav tm="0">
                                              <p:val>
                                                <p:strVal val="#ppt_h"/>
                                              </p:val>
                                            </p:tav>
                                            <p:tav tm="100000">
                                              <p:val>
                                                <p:strVal val="#ppt_h"/>
                                              </p:val>
                                            </p:tav>
                                          </p:tavLst>
                                        </p:anim>
                                        <p:animEffect transition="in" filter="fade">
                                          <p:cBhvr>
                                            <p:cTn id="64" dur="250"/>
                                            <p:tgtEl>
                                              <p:spTgt spid="138"/>
                                            </p:tgtEl>
                                          </p:cBhvr>
                                        </p:animEffect>
                                      </p:childTnLst>
                                    </p:cTn>
                                  </p:par>
                                </p:childTnLst>
                              </p:cTn>
                            </p:par>
                            <p:par>
                              <p:cTn id="65" fill="hold">
                                <p:stCondLst>
                                  <p:cond delay="6399"/>
                                </p:stCondLst>
                                <p:childTnLst>
                                  <p:par>
                                    <p:cTn id="66" presetID="2" presetClass="entr" presetSubtype="2" fill="hold" grpId="0" nodeType="afterEffect" p14:presetBounceEnd="60000">
                                      <p:stCondLst>
                                        <p:cond delay="0"/>
                                      </p:stCondLst>
                                      <p:childTnLst>
                                        <p:set>
                                          <p:cBhvr>
                                            <p:cTn id="67" dur="1" fill="hold">
                                              <p:stCondLst>
                                                <p:cond delay="0"/>
                                              </p:stCondLst>
                                            </p:cTn>
                                            <p:tgtEl>
                                              <p:spTgt spid="143"/>
                                            </p:tgtEl>
                                            <p:attrNameLst>
                                              <p:attrName>style.visibility</p:attrName>
                                            </p:attrNameLst>
                                          </p:cBhvr>
                                          <p:to>
                                            <p:strVal val="visible"/>
                                          </p:to>
                                        </p:set>
                                        <p:anim calcmode="lin" valueType="num" p14:bounceEnd="60000">
                                          <p:cBhvr additive="base">
                                            <p:cTn id="68" dur="500" fill="hold"/>
                                            <p:tgtEl>
                                              <p:spTgt spid="143"/>
                                            </p:tgtEl>
                                            <p:attrNameLst>
                                              <p:attrName>ppt_x</p:attrName>
                                            </p:attrNameLst>
                                          </p:cBhvr>
                                          <p:tavLst>
                                            <p:tav tm="0">
                                              <p:val>
                                                <p:strVal val="1+#ppt_w/2"/>
                                              </p:val>
                                            </p:tav>
                                            <p:tav tm="100000">
                                              <p:val>
                                                <p:strVal val="#ppt_x"/>
                                              </p:val>
                                            </p:tav>
                                          </p:tavLst>
                                        </p:anim>
                                        <p:anim calcmode="lin" valueType="num" p14:bounceEnd="60000">
                                          <p:cBhvr additive="base">
                                            <p:cTn id="69" dur="500" fill="hold"/>
                                            <p:tgtEl>
                                              <p:spTgt spid="143"/>
                                            </p:tgtEl>
                                            <p:attrNameLst>
                                              <p:attrName>ppt_y</p:attrName>
                                            </p:attrNameLst>
                                          </p:cBhvr>
                                          <p:tavLst>
                                            <p:tav tm="0">
                                              <p:val>
                                                <p:strVal val="#ppt_y"/>
                                              </p:val>
                                            </p:tav>
                                            <p:tav tm="100000">
                                              <p:val>
                                                <p:strVal val="#ppt_y"/>
                                              </p:val>
                                            </p:tav>
                                          </p:tavLst>
                                        </p:anim>
                                      </p:childTnLst>
                                    </p:cTn>
                                  </p:par>
                                </p:childTnLst>
                              </p:cTn>
                            </p:par>
                            <p:par>
                              <p:cTn id="70" fill="hold">
                                <p:stCondLst>
                                  <p:cond delay="6899"/>
                                </p:stCondLst>
                                <p:childTnLst>
                                  <p:par>
                                    <p:cTn id="71" presetID="55" presetClass="entr" presetSubtype="0" fill="hold" grpId="0" nodeType="afterEffect">
                                      <p:stCondLst>
                                        <p:cond delay="0"/>
                                      </p:stCondLst>
                                      <p:childTnLst>
                                        <p:set>
                                          <p:cBhvr>
                                            <p:cTn id="72" dur="1" fill="hold">
                                              <p:stCondLst>
                                                <p:cond delay="0"/>
                                              </p:stCondLst>
                                            </p:cTn>
                                            <p:tgtEl>
                                              <p:spTgt spid="144"/>
                                            </p:tgtEl>
                                            <p:attrNameLst>
                                              <p:attrName>style.visibility</p:attrName>
                                            </p:attrNameLst>
                                          </p:cBhvr>
                                          <p:to>
                                            <p:strVal val="visible"/>
                                          </p:to>
                                        </p:set>
                                        <p:anim calcmode="lin" valueType="num">
                                          <p:cBhvr>
                                            <p:cTn id="73" dur="250" fill="hold"/>
                                            <p:tgtEl>
                                              <p:spTgt spid="144"/>
                                            </p:tgtEl>
                                            <p:attrNameLst>
                                              <p:attrName>ppt_w</p:attrName>
                                            </p:attrNameLst>
                                          </p:cBhvr>
                                          <p:tavLst>
                                            <p:tav tm="0">
                                              <p:val>
                                                <p:strVal val="#ppt_w*0.70"/>
                                              </p:val>
                                            </p:tav>
                                            <p:tav tm="100000">
                                              <p:val>
                                                <p:strVal val="#ppt_w"/>
                                              </p:val>
                                            </p:tav>
                                          </p:tavLst>
                                        </p:anim>
                                        <p:anim calcmode="lin" valueType="num">
                                          <p:cBhvr>
                                            <p:cTn id="74" dur="250" fill="hold"/>
                                            <p:tgtEl>
                                              <p:spTgt spid="144"/>
                                            </p:tgtEl>
                                            <p:attrNameLst>
                                              <p:attrName>ppt_h</p:attrName>
                                            </p:attrNameLst>
                                          </p:cBhvr>
                                          <p:tavLst>
                                            <p:tav tm="0">
                                              <p:val>
                                                <p:strVal val="#ppt_h"/>
                                              </p:val>
                                            </p:tav>
                                            <p:tav tm="100000">
                                              <p:val>
                                                <p:strVal val="#ppt_h"/>
                                              </p:val>
                                            </p:tav>
                                          </p:tavLst>
                                        </p:anim>
                                        <p:animEffect transition="in" filter="fade">
                                          <p:cBhvr>
                                            <p:cTn id="75" dur="250"/>
                                            <p:tgtEl>
                                              <p:spTgt spid="144"/>
                                            </p:tgtEl>
                                          </p:cBhvr>
                                        </p:animEffect>
                                      </p:childTnLst>
                                    </p:cTn>
                                  </p:par>
                                </p:childTnLst>
                              </p:cTn>
                            </p:par>
                            <p:par>
                              <p:cTn id="76" fill="hold">
                                <p:stCondLst>
                                  <p:cond delay="7399"/>
                                </p:stCondLst>
                                <p:childTnLst>
                                  <p:par>
                                    <p:cTn id="77" presetID="2" presetClass="entr" presetSubtype="2" fill="hold" grpId="0" nodeType="afterEffect" p14:presetBounceEnd="60000">
                                      <p:stCondLst>
                                        <p:cond delay="0"/>
                                      </p:stCondLst>
                                      <p:childTnLst>
                                        <p:set>
                                          <p:cBhvr>
                                            <p:cTn id="78" dur="1" fill="hold">
                                              <p:stCondLst>
                                                <p:cond delay="0"/>
                                              </p:stCondLst>
                                            </p:cTn>
                                            <p:tgtEl>
                                              <p:spTgt spid="141"/>
                                            </p:tgtEl>
                                            <p:attrNameLst>
                                              <p:attrName>style.visibility</p:attrName>
                                            </p:attrNameLst>
                                          </p:cBhvr>
                                          <p:to>
                                            <p:strVal val="visible"/>
                                          </p:to>
                                        </p:set>
                                        <p:anim calcmode="lin" valueType="num" p14:bounceEnd="60000">
                                          <p:cBhvr additive="base">
                                            <p:cTn id="79" dur="500" fill="hold"/>
                                            <p:tgtEl>
                                              <p:spTgt spid="141"/>
                                            </p:tgtEl>
                                            <p:attrNameLst>
                                              <p:attrName>ppt_x</p:attrName>
                                            </p:attrNameLst>
                                          </p:cBhvr>
                                          <p:tavLst>
                                            <p:tav tm="0">
                                              <p:val>
                                                <p:strVal val="1+#ppt_w/2"/>
                                              </p:val>
                                            </p:tav>
                                            <p:tav tm="100000">
                                              <p:val>
                                                <p:strVal val="#ppt_x"/>
                                              </p:val>
                                            </p:tav>
                                          </p:tavLst>
                                        </p:anim>
                                        <p:anim calcmode="lin" valueType="num" p14:bounceEnd="60000">
                                          <p:cBhvr additive="base">
                                            <p:cTn id="80" dur="500" fill="hold"/>
                                            <p:tgtEl>
                                              <p:spTgt spid="141"/>
                                            </p:tgtEl>
                                            <p:attrNameLst>
                                              <p:attrName>ppt_y</p:attrName>
                                            </p:attrNameLst>
                                          </p:cBhvr>
                                          <p:tavLst>
                                            <p:tav tm="0">
                                              <p:val>
                                                <p:strVal val="#ppt_y"/>
                                              </p:val>
                                            </p:tav>
                                            <p:tav tm="100000">
                                              <p:val>
                                                <p:strVal val="#ppt_y"/>
                                              </p:val>
                                            </p:tav>
                                          </p:tavLst>
                                        </p:anim>
                                      </p:childTnLst>
                                    </p:cTn>
                                  </p:par>
                                </p:childTnLst>
                              </p:cTn>
                            </p:par>
                            <p:par>
                              <p:cTn id="81" fill="hold">
                                <p:stCondLst>
                                  <p:cond delay="7899"/>
                                </p:stCondLst>
                                <p:childTnLst>
                                  <p:par>
                                    <p:cTn id="82" presetID="55" presetClass="entr" presetSubtype="0" fill="hold" grpId="0" nodeType="afterEffect">
                                      <p:stCondLst>
                                        <p:cond delay="0"/>
                                      </p:stCondLst>
                                      <p:childTnLst>
                                        <p:set>
                                          <p:cBhvr>
                                            <p:cTn id="83" dur="1" fill="hold">
                                              <p:stCondLst>
                                                <p:cond delay="0"/>
                                              </p:stCondLst>
                                            </p:cTn>
                                            <p:tgtEl>
                                              <p:spTgt spid="142"/>
                                            </p:tgtEl>
                                            <p:attrNameLst>
                                              <p:attrName>style.visibility</p:attrName>
                                            </p:attrNameLst>
                                          </p:cBhvr>
                                          <p:to>
                                            <p:strVal val="visible"/>
                                          </p:to>
                                        </p:set>
                                        <p:anim calcmode="lin" valueType="num">
                                          <p:cBhvr>
                                            <p:cTn id="84" dur="250" fill="hold"/>
                                            <p:tgtEl>
                                              <p:spTgt spid="142"/>
                                            </p:tgtEl>
                                            <p:attrNameLst>
                                              <p:attrName>ppt_w</p:attrName>
                                            </p:attrNameLst>
                                          </p:cBhvr>
                                          <p:tavLst>
                                            <p:tav tm="0">
                                              <p:val>
                                                <p:strVal val="#ppt_w*0.70"/>
                                              </p:val>
                                            </p:tav>
                                            <p:tav tm="100000">
                                              <p:val>
                                                <p:strVal val="#ppt_w"/>
                                              </p:val>
                                            </p:tav>
                                          </p:tavLst>
                                        </p:anim>
                                        <p:anim calcmode="lin" valueType="num">
                                          <p:cBhvr>
                                            <p:cTn id="85" dur="250" fill="hold"/>
                                            <p:tgtEl>
                                              <p:spTgt spid="142"/>
                                            </p:tgtEl>
                                            <p:attrNameLst>
                                              <p:attrName>ppt_h</p:attrName>
                                            </p:attrNameLst>
                                          </p:cBhvr>
                                          <p:tavLst>
                                            <p:tav tm="0">
                                              <p:val>
                                                <p:strVal val="#ppt_h"/>
                                              </p:val>
                                            </p:tav>
                                            <p:tav tm="100000">
                                              <p:val>
                                                <p:strVal val="#ppt_h"/>
                                              </p:val>
                                            </p:tav>
                                          </p:tavLst>
                                        </p:anim>
                                        <p:animEffect transition="in" filter="fade">
                                          <p:cBhvr>
                                            <p:cTn id="86" dur="250"/>
                                            <p:tgtEl>
                                              <p:spTgt spid="142"/>
                                            </p:tgtEl>
                                          </p:cBhvr>
                                        </p:animEffect>
                                      </p:childTnLst>
                                    </p:cTn>
                                  </p:par>
                                </p:childTnLst>
                              </p:cTn>
                            </p:par>
                            <p:par>
                              <p:cTn id="87" fill="hold">
                                <p:stCondLst>
                                  <p:cond delay="8399"/>
                                </p:stCondLst>
                                <p:childTnLst>
                                  <p:par>
                                    <p:cTn id="88" presetID="2" presetClass="entr" presetSubtype="2" fill="hold" grpId="0" nodeType="afterEffect" p14:presetBounceEnd="60000">
                                      <p:stCondLst>
                                        <p:cond delay="0"/>
                                      </p:stCondLst>
                                      <p:childTnLst>
                                        <p:set>
                                          <p:cBhvr>
                                            <p:cTn id="89" dur="1" fill="hold">
                                              <p:stCondLst>
                                                <p:cond delay="0"/>
                                              </p:stCondLst>
                                            </p:cTn>
                                            <p:tgtEl>
                                              <p:spTgt spid="139"/>
                                            </p:tgtEl>
                                            <p:attrNameLst>
                                              <p:attrName>style.visibility</p:attrName>
                                            </p:attrNameLst>
                                          </p:cBhvr>
                                          <p:to>
                                            <p:strVal val="visible"/>
                                          </p:to>
                                        </p:set>
                                        <p:anim calcmode="lin" valueType="num" p14:bounceEnd="60000">
                                          <p:cBhvr additive="base">
                                            <p:cTn id="90" dur="500" fill="hold"/>
                                            <p:tgtEl>
                                              <p:spTgt spid="139"/>
                                            </p:tgtEl>
                                            <p:attrNameLst>
                                              <p:attrName>ppt_x</p:attrName>
                                            </p:attrNameLst>
                                          </p:cBhvr>
                                          <p:tavLst>
                                            <p:tav tm="0">
                                              <p:val>
                                                <p:strVal val="1+#ppt_w/2"/>
                                              </p:val>
                                            </p:tav>
                                            <p:tav tm="100000">
                                              <p:val>
                                                <p:strVal val="#ppt_x"/>
                                              </p:val>
                                            </p:tav>
                                          </p:tavLst>
                                        </p:anim>
                                        <p:anim calcmode="lin" valueType="num" p14:bounceEnd="60000">
                                          <p:cBhvr additive="base">
                                            <p:cTn id="91" dur="500" fill="hold"/>
                                            <p:tgtEl>
                                              <p:spTgt spid="139"/>
                                            </p:tgtEl>
                                            <p:attrNameLst>
                                              <p:attrName>ppt_y</p:attrName>
                                            </p:attrNameLst>
                                          </p:cBhvr>
                                          <p:tavLst>
                                            <p:tav tm="0">
                                              <p:val>
                                                <p:strVal val="#ppt_y"/>
                                              </p:val>
                                            </p:tav>
                                            <p:tav tm="100000">
                                              <p:val>
                                                <p:strVal val="#ppt_y"/>
                                              </p:val>
                                            </p:tav>
                                          </p:tavLst>
                                        </p:anim>
                                      </p:childTnLst>
                                    </p:cTn>
                                  </p:par>
                                </p:childTnLst>
                              </p:cTn>
                            </p:par>
                            <p:par>
                              <p:cTn id="92" fill="hold">
                                <p:stCondLst>
                                  <p:cond delay="8899"/>
                                </p:stCondLst>
                                <p:childTnLst>
                                  <p:par>
                                    <p:cTn id="93" presetID="55" presetClass="entr" presetSubtype="0" fill="hold" grpId="0" nodeType="afterEffect">
                                      <p:stCondLst>
                                        <p:cond delay="0"/>
                                      </p:stCondLst>
                                      <p:childTnLst>
                                        <p:set>
                                          <p:cBhvr>
                                            <p:cTn id="94" dur="1" fill="hold">
                                              <p:stCondLst>
                                                <p:cond delay="0"/>
                                              </p:stCondLst>
                                            </p:cTn>
                                            <p:tgtEl>
                                              <p:spTgt spid="140"/>
                                            </p:tgtEl>
                                            <p:attrNameLst>
                                              <p:attrName>style.visibility</p:attrName>
                                            </p:attrNameLst>
                                          </p:cBhvr>
                                          <p:to>
                                            <p:strVal val="visible"/>
                                          </p:to>
                                        </p:set>
                                        <p:anim calcmode="lin" valueType="num">
                                          <p:cBhvr>
                                            <p:cTn id="95" dur="250" fill="hold"/>
                                            <p:tgtEl>
                                              <p:spTgt spid="140"/>
                                            </p:tgtEl>
                                            <p:attrNameLst>
                                              <p:attrName>ppt_w</p:attrName>
                                            </p:attrNameLst>
                                          </p:cBhvr>
                                          <p:tavLst>
                                            <p:tav tm="0">
                                              <p:val>
                                                <p:strVal val="#ppt_w*0.70"/>
                                              </p:val>
                                            </p:tav>
                                            <p:tav tm="100000">
                                              <p:val>
                                                <p:strVal val="#ppt_w"/>
                                              </p:val>
                                            </p:tav>
                                          </p:tavLst>
                                        </p:anim>
                                        <p:anim calcmode="lin" valueType="num">
                                          <p:cBhvr>
                                            <p:cTn id="96" dur="250" fill="hold"/>
                                            <p:tgtEl>
                                              <p:spTgt spid="140"/>
                                            </p:tgtEl>
                                            <p:attrNameLst>
                                              <p:attrName>ppt_h</p:attrName>
                                            </p:attrNameLst>
                                          </p:cBhvr>
                                          <p:tavLst>
                                            <p:tav tm="0">
                                              <p:val>
                                                <p:strVal val="#ppt_h"/>
                                              </p:val>
                                            </p:tav>
                                            <p:tav tm="100000">
                                              <p:val>
                                                <p:strVal val="#ppt_h"/>
                                              </p:val>
                                            </p:tav>
                                          </p:tavLst>
                                        </p:anim>
                                        <p:animEffect transition="in" filter="fade">
                                          <p:cBhvr>
                                            <p:cTn id="97" dur="250"/>
                                            <p:tgtEl>
                                              <p:spTgt spid="140"/>
                                            </p:tgtEl>
                                          </p:cBhvr>
                                        </p:animEffect>
                                      </p:childTnLst>
                                    </p:cTn>
                                  </p:par>
                                </p:childTnLst>
                              </p:cTn>
                            </p:par>
                            <p:par>
                              <p:cTn id="98" fill="hold">
                                <p:stCondLst>
                                  <p:cond delay="9399"/>
                                </p:stCondLst>
                                <p:childTnLst>
                                  <p:par>
                                    <p:cTn id="99" presetID="10" presetClass="entr" presetSubtype="0" fill="hold" grpId="0" nodeType="afterEffect">
                                      <p:stCondLst>
                                        <p:cond delay="0"/>
                                      </p:stCondLst>
                                      <p:childTnLst>
                                        <p:set>
                                          <p:cBhvr>
                                            <p:cTn id="100" dur="1" fill="hold">
                                              <p:stCondLst>
                                                <p:cond delay="0"/>
                                              </p:stCondLst>
                                            </p:cTn>
                                            <p:tgtEl>
                                              <p:spTgt spid="69"/>
                                            </p:tgtEl>
                                            <p:attrNameLst>
                                              <p:attrName>style.visibility</p:attrName>
                                            </p:attrNameLst>
                                          </p:cBhvr>
                                          <p:to>
                                            <p:strVal val="visible"/>
                                          </p:to>
                                        </p:set>
                                        <p:animEffect transition="in" filter="fade">
                                          <p:cBhvr>
                                            <p:cTn id="101"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4" grpId="0" animBg="1"/>
          <p:bldP spid="25" grpId="0" animBg="1"/>
          <p:bldP spid="103" grpId="0" animBg="1"/>
          <p:bldP spid="106" grpId="0" animBg="1"/>
          <p:bldP spid="107" grpId="0" animBg="1"/>
          <p:bldP spid="137" grpId="0"/>
          <p:bldP spid="138" grpId="0"/>
          <p:bldP spid="139" grpId="0"/>
          <p:bldP spid="140" grpId="0"/>
          <p:bldP spid="141" grpId="0"/>
          <p:bldP spid="142" grpId="0"/>
          <p:bldP spid="143" grpId="0"/>
          <p:bldP spid="144" grpId="0"/>
          <p:bldP spid="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99"/>
                                </p:stCondLst>
                                <p:childTnLst>
                                  <p:par>
                                    <p:cTn id="13" presetID="2" presetClass="entr" presetSubtype="8"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childTnLst>
                              </p:cTn>
                            </p:par>
                            <p:par>
                              <p:cTn id="17" fill="hold">
                                <p:stCondLst>
                                  <p:cond delay="1399"/>
                                </p:stCondLst>
                                <p:childTnLst>
                                  <p:par>
                                    <p:cTn id="18" presetID="22" presetClass="entr" presetSubtype="8" fill="hold" grpId="0" nodeType="after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left)">
                                          <p:cBhvr>
                                            <p:cTn id="20" dur="500"/>
                                            <p:tgtEl>
                                              <p:spTgt spid="25"/>
                                            </p:tgtEl>
                                          </p:cBhvr>
                                        </p:animEffect>
                                      </p:childTnLst>
                                    </p:cTn>
                                  </p:par>
                                </p:childTnLst>
                              </p:cTn>
                            </p:par>
                            <p:par>
                              <p:cTn id="21" fill="hold">
                                <p:stCondLst>
                                  <p:cond delay="1899"/>
                                </p:stCondLst>
                                <p:childTnLst>
                                  <p:par>
                                    <p:cTn id="22" presetID="2" presetClass="entr" presetSubtype="2" fill="hold" nodeType="after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1+#ppt_w/2"/>
                                              </p:val>
                                            </p:tav>
                                            <p:tav tm="100000">
                                              <p:val>
                                                <p:strVal val="#ppt_x"/>
                                              </p:val>
                                            </p:tav>
                                          </p:tavLst>
                                        </p:anim>
                                        <p:anim calcmode="lin" valueType="num">
                                          <p:cBhvr additive="base">
                                            <p:cTn id="25" dur="500" fill="hold"/>
                                            <p:tgtEl>
                                              <p:spTgt spid="44"/>
                                            </p:tgtEl>
                                            <p:attrNameLst>
                                              <p:attrName>ppt_y</p:attrName>
                                            </p:attrNameLst>
                                          </p:cBhvr>
                                          <p:tavLst>
                                            <p:tav tm="0">
                                              <p:val>
                                                <p:strVal val="#ppt_y"/>
                                              </p:val>
                                            </p:tav>
                                            <p:tav tm="100000">
                                              <p:val>
                                                <p:strVal val="#ppt_y"/>
                                              </p:val>
                                            </p:tav>
                                          </p:tavLst>
                                        </p:anim>
                                      </p:childTnLst>
                                    </p:cTn>
                                  </p:par>
                                </p:childTnLst>
                              </p:cTn>
                            </p:par>
                            <p:par>
                              <p:cTn id="26" fill="hold">
                                <p:stCondLst>
                                  <p:cond delay="2399"/>
                                </p:stCondLst>
                                <p:childTnLst>
                                  <p:par>
                                    <p:cTn id="27" presetID="22" presetClass="entr" presetSubtype="2"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wipe(right)">
                                          <p:cBhvr>
                                            <p:cTn id="29" dur="500"/>
                                            <p:tgtEl>
                                              <p:spTgt spid="24"/>
                                            </p:tgtEl>
                                          </p:cBhvr>
                                        </p:animEffect>
                                      </p:childTnLst>
                                    </p:cTn>
                                  </p:par>
                                </p:childTnLst>
                              </p:cTn>
                            </p:par>
                            <p:par>
                              <p:cTn id="30" fill="hold">
                                <p:stCondLst>
                                  <p:cond delay="2899"/>
                                </p:stCondLst>
                                <p:childTnLst>
                                  <p:par>
                                    <p:cTn id="31" presetID="22" presetClass="entr" presetSubtype="2" fill="hold" grpId="0" nodeType="afterEffect">
                                      <p:stCondLst>
                                        <p:cond delay="0"/>
                                      </p:stCondLst>
                                      <p:childTnLst>
                                        <p:set>
                                          <p:cBhvr>
                                            <p:cTn id="32" dur="1" fill="hold">
                                              <p:stCondLst>
                                                <p:cond delay="0"/>
                                              </p:stCondLst>
                                            </p:cTn>
                                            <p:tgtEl>
                                              <p:spTgt spid="103"/>
                                            </p:tgtEl>
                                            <p:attrNameLst>
                                              <p:attrName>style.visibility</p:attrName>
                                            </p:attrNameLst>
                                          </p:cBhvr>
                                          <p:to>
                                            <p:strVal val="visible"/>
                                          </p:to>
                                        </p:set>
                                        <p:animEffect transition="in" filter="wipe(right)">
                                          <p:cBhvr>
                                            <p:cTn id="33" dur="500"/>
                                            <p:tgtEl>
                                              <p:spTgt spid="103"/>
                                            </p:tgtEl>
                                          </p:cBhvr>
                                        </p:animEffect>
                                      </p:childTnLst>
                                    </p:cTn>
                                  </p:par>
                                </p:childTnLst>
                              </p:cTn>
                            </p:par>
                            <p:par>
                              <p:cTn id="34" fill="hold">
                                <p:stCondLst>
                                  <p:cond delay="3399"/>
                                </p:stCondLst>
                                <p:childTnLst>
                                  <p:par>
                                    <p:cTn id="35" presetID="22" presetClass="entr" presetSubtype="8" fill="hold" grpId="0" nodeType="afterEffect">
                                      <p:stCondLst>
                                        <p:cond delay="0"/>
                                      </p:stCondLst>
                                      <p:childTnLst>
                                        <p:set>
                                          <p:cBhvr>
                                            <p:cTn id="36" dur="1" fill="hold">
                                              <p:stCondLst>
                                                <p:cond delay="0"/>
                                              </p:stCondLst>
                                            </p:cTn>
                                            <p:tgtEl>
                                              <p:spTgt spid="106"/>
                                            </p:tgtEl>
                                            <p:attrNameLst>
                                              <p:attrName>style.visibility</p:attrName>
                                            </p:attrNameLst>
                                          </p:cBhvr>
                                          <p:to>
                                            <p:strVal val="visible"/>
                                          </p:to>
                                        </p:set>
                                        <p:animEffect transition="in" filter="wipe(left)">
                                          <p:cBhvr>
                                            <p:cTn id="37" dur="500"/>
                                            <p:tgtEl>
                                              <p:spTgt spid="106"/>
                                            </p:tgtEl>
                                          </p:cBhvr>
                                        </p:animEffect>
                                      </p:childTnLst>
                                    </p:cTn>
                                  </p:par>
                                </p:childTnLst>
                              </p:cTn>
                            </p:par>
                            <p:par>
                              <p:cTn id="38" fill="hold">
                                <p:stCondLst>
                                  <p:cond delay="3899"/>
                                </p:stCondLst>
                                <p:childTnLst>
                                  <p:par>
                                    <p:cTn id="39" presetID="12" presetClass="entr" presetSubtype="8" fill="hold" nodeType="afterEffect">
                                      <p:stCondLst>
                                        <p:cond delay="0"/>
                                      </p:stCondLst>
                                      <p:childTnLst>
                                        <p:set>
                                          <p:cBhvr>
                                            <p:cTn id="40" dur="1" fill="hold">
                                              <p:stCondLst>
                                                <p:cond delay="0"/>
                                              </p:stCondLst>
                                            </p:cTn>
                                            <p:tgtEl>
                                              <p:spTgt spid="109"/>
                                            </p:tgtEl>
                                            <p:attrNameLst>
                                              <p:attrName>style.visibility</p:attrName>
                                            </p:attrNameLst>
                                          </p:cBhvr>
                                          <p:to>
                                            <p:strVal val="visible"/>
                                          </p:to>
                                        </p:set>
                                        <p:anim calcmode="lin" valueType="num">
                                          <p:cBhvr additive="base">
                                            <p:cTn id="41" dur="500"/>
                                            <p:tgtEl>
                                              <p:spTgt spid="109"/>
                                            </p:tgtEl>
                                            <p:attrNameLst>
                                              <p:attrName>ppt_x</p:attrName>
                                            </p:attrNameLst>
                                          </p:cBhvr>
                                          <p:tavLst>
                                            <p:tav tm="0">
                                              <p:val>
                                                <p:strVal val="#ppt_x-#ppt_w*1.125000"/>
                                              </p:val>
                                            </p:tav>
                                            <p:tav tm="100000">
                                              <p:val>
                                                <p:strVal val="#ppt_x"/>
                                              </p:val>
                                            </p:tav>
                                          </p:tavLst>
                                        </p:anim>
                                        <p:animEffect transition="in" filter="wipe(right)">
                                          <p:cBhvr>
                                            <p:cTn id="42" dur="500"/>
                                            <p:tgtEl>
                                              <p:spTgt spid="109"/>
                                            </p:tgtEl>
                                          </p:cBhvr>
                                        </p:animEffect>
                                      </p:childTnLst>
                                    </p:cTn>
                                  </p:par>
                                </p:childTnLst>
                              </p:cTn>
                            </p:par>
                            <p:par>
                              <p:cTn id="43" fill="hold">
                                <p:stCondLst>
                                  <p:cond delay="4399"/>
                                </p:stCondLst>
                                <p:childTnLst>
                                  <p:par>
                                    <p:cTn id="44" presetID="22" presetClass="entr" presetSubtype="8" fill="hold" grpId="0" nodeType="afterEffect">
                                      <p:stCondLst>
                                        <p:cond delay="0"/>
                                      </p:stCondLst>
                                      <p:childTnLst>
                                        <p:set>
                                          <p:cBhvr>
                                            <p:cTn id="45" dur="1" fill="hold">
                                              <p:stCondLst>
                                                <p:cond delay="0"/>
                                              </p:stCondLst>
                                            </p:cTn>
                                            <p:tgtEl>
                                              <p:spTgt spid="107"/>
                                            </p:tgtEl>
                                            <p:attrNameLst>
                                              <p:attrName>style.visibility</p:attrName>
                                            </p:attrNameLst>
                                          </p:cBhvr>
                                          <p:to>
                                            <p:strVal val="visible"/>
                                          </p:to>
                                        </p:set>
                                        <p:animEffect transition="in" filter="wipe(left)">
                                          <p:cBhvr>
                                            <p:cTn id="46" dur="500"/>
                                            <p:tgtEl>
                                              <p:spTgt spid="107"/>
                                            </p:tgtEl>
                                          </p:cBhvr>
                                        </p:animEffect>
                                      </p:childTnLst>
                                    </p:cTn>
                                  </p:par>
                                </p:childTnLst>
                              </p:cTn>
                            </p:par>
                            <p:par>
                              <p:cTn id="47" fill="hold">
                                <p:stCondLst>
                                  <p:cond delay="4899"/>
                                </p:stCondLst>
                                <p:childTnLst>
                                  <p:par>
                                    <p:cTn id="48" presetID="37" presetClass="entr" presetSubtype="0" fill="hold" nodeType="afterEffect">
                                      <p:stCondLst>
                                        <p:cond delay="0"/>
                                      </p:stCondLst>
                                      <p:childTnLst>
                                        <p:set>
                                          <p:cBhvr>
                                            <p:cTn id="49" dur="1" fill="hold">
                                              <p:stCondLst>
                                                <p:cond delay="0"/>
                                              </p:stCondLst>
                                            </p:cTn>
                                            <p:tgtEl>
                                              <p:spTgt spid="129"/>
                                            </p:tgtEl>
                                            <p:attrNameLst>
                                              <p:attrName>style.visibility</p:attrName>
                                            </p:attrNameLst>
                                          </p:cBhvr>
                                          <p:to>
                                            <p:strVal val="visible"/>
                                          </p:to>
                                        </p:set>
                                        <p:animEffect transition="in" filter="fade">
                                          <p:cBhvr>
                                            <p:cTn id="50" dur="500"/>
                                            <p:tgtEl>
                                              <p:spTgt spid="129"/>
                                            </p:tgtEl>
                                          </p:cBhvr>
                                        </p:animEffect>
                                        <p:anim calcmode="lin" valueType="num">
                                          <p:cBhvr>
                                            <p:cTn id="51" dur="500" fill="hold"/>
                                            <p:tgtEl>
                                              <p:spTgt spid="129"/>
                                            </p:tgtEl>
                                            <p:attrNameLst>
                                              <p:attrName>ppt_x</p:attrName>
                                            </p:attrNameLst>
                                          </p:cBhvr>
                                          <p:tavLst>
                                            <p:tav tm="0">
                                              <p:val>
                                                <p:strVal val="#ppt_x"/>
                                              </p:val>
                                            </p:tav>
                                            <p:tav tm="100000">
                                              <p:val>
                                                <p:strVal val="#ppt_x"/>
                                              </p:val>
                                            </p:tav>
                                          </p:tavLst>
                                        </p:anim>
                                        <p:anim calcmode="lin" valueType="num">
                                          <p:cBhvr>
                                            <p:cTn id="52" dur="450" decel="100000" fill="hold"/>
                                            <p:tgtEl>
                                              <p:spTgt spid="129"/>
                                            </p:tgtEl>
                                            <p:attrNameLst>
                                              <p:attrName>ppt_y</p:attrName>
                                            </p:attrNameLst>
                                          </p:cBhvr>
                                          <p:tavLst>
                                            <p:tav tm="0">
                                              <p:val>
                                                <p:strVal val="#ppt_y+1"/>
                                              </p:val>
                                            </p:tav>
                                            <p:tav tm="100000">
                                              <p:val>
                                                <p:strVal val="#ppt_y-.03"/>
                                              </p:val>
                                            </p:tav>
                                          </p:tavLst>
                                        </p:anim>
                                        <p:anim calcmode="lin" valueType="num">
                                          <p:cBhvr>
                                            <p:cTn id="53" dur="50" accel="100000" fill="hold">
                                              <p:stCondLst>
                                                <p:cond delay="450"/>
                                              </p:stCondLst>
                                            </p:cTn>
                                            <p:tgtEl>
                                              <p:spTgt spid="129"/>
                                            </p:tgtEl>
                                            <p:attrNameLst>
                                              <p:attrName>ppt_y</p:attrName>
                                            </p:attrNameLst>
                                          </p:cBhvr>
                                          <p:tavLst>
                                            <p:tav tm="0">
                                              <p:val>
                                                <p:strVal val="#ppt_y-.03"/>
                                              </p:val>
                                            </p:tav>
                                            <p:tav tm="100000">
                                              <p:val>
                                                <p:strVal val="#ppt_y"/>
                                              </p:val>
                                            </p:tav>
                                          </p:tavLst>
                                        </p:anim>
                                      </p:childTnLst>
                                    </p:cTn>
                                  </p:par>
                                </p:childTnLst>
                              </p:cTn>
                            </p:par>
                            <p:par>
                              <p:cTn id="54" fill="hold">
                                <p:stCondLst>
                                  <p:cond delay="5399"/>
                                </p:stCondLst>
                                <p:childTnLst>
                                  <p:par>
                                    <p:cTn id="55" presetID="2" presetClass="entr" presetSubtype="2" fill="hold" grpId="0" nodeType="afterEffect">
                                      <p:stCondLst>
                                        <p:cond delay="0"/>
                                      </p:stCondLst>
                                      <p:childTnLst>
                                        <p:set>
                                          <p:cBhvr>
                                            <p:cTn id="56" dur="1" fill="hold">
                                              <p:stCondLst>
                                                <p:cond delay="0"/>
                                              </p:stCondLst>
                                            </p:cTn>
                                            <p:tgtEl>
                                              <p:spTgt spid="137"/>
                                            </p:tgtEl>
                                            <p:attrNameLst>
                                              <p:attrName>style.visibility</p:attrName>
                                            </p:attrNameLst>
                                          </p:cBhvr>
                                          <p:to>
                                            <p:strVal val="visible"/>
                                          </p:to>
                                        </p:set>
                                        <p:anim calcmode="lin" valueType="num">
                                          <p:cBhvr additive="base">
                                            <p:cTn id="57" dur="500" fill="hold"/>
                                            <p:tgtEl>
                                              <p:spTgt spid="137"/>
                                            </p:tgtEl>
                                            <p:attrNameLst>
                                              <p:attrName>ppt_x</p:attrName>
                                            </p:attrNameLst>
                                          </p:cBhvr>
                                          <p:tavLst>
                                            <p:tav tm="0">
                                              <p:val>
                                                <p:strVal val="1+#ppt_w/2"/>
                                              </p:val>
                                            </p:tav>
                                            <p:tav tm="100000">
                                              <p:val>
                                                <p:strVal val="#ppt_x"/>
                                              </p:val>
                                            </p:tav>
                                          </p:tavLst>
                                        </p:anim>
                                        <p:anim calcmode="lin" valueType="num">
                                          <p:cBhvr additive="base">
                                            <p:cTn id="58" dur="500" fill="hold"/>
                                            <p:tgtEl>
                                              <p:spTgt spid="137"/>
                                            </p:tgtEl>
                                            <p:attrNameLst>
                                              <p:attrName>ppt_y</p:attrName>
                                            </p:attrNameLst>
                                          </p:cBhvr>
                                          <p:tavLst>
                                            <p:tav tm="0">
                                              <p:val>
                                                <p:strVal val="#ppt_y"/>
                                              </p:val>
                                            </p:tav>
                                            <p:tav tm="100000">
                                              <p:val>
                                                <p:strVal val="#ppt_y"/>
                                              </p:val>
                                            </p:tav>
                                          </p:tavLst>
                                        </p:anim>
                                      </p:childTnLst>
                                    </p:cTn>
                                  </p:par>
                                </p:childTnLst>
                              </p:cTn>
                            </p:par>
                            <p:par>
                              <p:cTn id="59" fill="hold">
                                <p:stCondLst>
                                  <p:cond delay="5899"/>
                                </p:stCondLst>
                                <p:childTnLst>
                                  <p:par>
                                    <p:cTn id="60" presetID="55" presetClass="entr" presetSubtype="0" fill="hold" grpId="0" nodeType="afterEffect">
                                      <p:stCondLst>
                                        <p:cond delay="0"/>
                                      </p:stCondLst>
                                      <p:childTnLst>
                                        <p:set>
                                          <p:cBhvr>
                                            <p:cTn id="61" dur="1" fill="hold">
                                              <p:stCondLst>
                                                <p:cond delay="0"/>
                                              </p:stCondLst>
                                            </p:cTn>
                                            <p:tgtEl>
                                              <p:spTgt spid="138"/>
                                            </p:tgtEl>
                                            <p:attrNameLst>
                                              <p:attrName>style.visibility</p:attrName>
                                            </p:attrNameLst>
                                          </p:cBhvr>
                                          <p:to>
                                            <p:strVal val="visible"/>
                                          </p:to>
                                        </p:set>
                                        <p:anim calcmode="lin" valueType="num">
                                          <p:cBhvr>
                                            <p:cTn id="62" dur="250" fill="hold"/>
                                            <p:tgtEl>
                                              <p:spTgt spid="138"/>
                                            </p:tgtEl>
                                            <p:attrNameLst>
                                              <p:attrName>ppt_w</p:attrName>
                                            </p:attrNameLst>
                                          </p:cBhvr>
                                          <p:tavLst>
                                            <p:tav tm="0">
                                              <p:val>
                                                <p:strVal val="#ppt_w*0.70"/>
                                              </p:val>
                                            </p:tav>
                                            <p:tav tm="100000">
                                              <p:val>
                                                <p:strVal val="#ppt_w"/>
                                              </p:val>
                                            </p:tav>
                                          </p:tavLst>
                                        </p:anim>
                                        <p:anim calcmode="lin" valueType="num">
                                          <p:cBhvr>
                                            <p:cTn id="63" dur="250" fill="hold"/>
                                            <p:tgtEl>
                                              <p:spTgt spid="138"/>
                                            </p:tgtEl>
                                            <p:attrNameLst>
                                              <p:attrName>ppt_h</p:attrName>
                                            </p:attrNameLst>
                                          </p:cBhvr>
                                          <p:tavLst>
                                            <p:tav tm="0">
                                              <p:val>
                                                <p:strVal val="#ppt_h"/>
                                              </p:val>
                                            </p:tav>
                                            <p:tav tm="100000">
                                              <p:val>
                                                <p:strVal val="#ppt_h"/>
                                              </p:val>
                                            </p:tav>
                                          </p:tavLst>
                                        </p:anim>
                                        <p:animEffect transition="in" filter="fade">
                                          <p:cBhvr>
                                            <p:cTn id="64" dur="250"/>
                                            <p:tgtEl>
                                              <p:spTgt spid="138"/>
                                            </p:tgtEl>
                                          </p:cBhvr>
                                        </p:animEffect>
                                      </p:childTnLst>
                                    </p:cTn>
                                  </p:par>
                                </p:childTnLst>
                              </p:cTn>
                            </p:par>
                            <p:par>
                              <p:cTn id="65" fill="hold">
                                <p:stCondLst>
                                  <p:cond delay="6399"/>
                                </p:stCondLst>
                                <p:childTnLst>
                                  <p:par>
                                    <p:cTn id="66" presetID="2" presetClass="entr" presetSubtype="2" fill="hold" grpId="0" nodeType="afterEffect">
                                      <p:stCondLst>
                                        <p:cond delay="0"/>
                                      </p:stCondLst>
                                      <p:childTnLst>
                                        <p:set>
                                          <p:cBhvr>
                                            <p:cTn id="67" dur="1" fill="hold">
                                              <p:stCondLst>
                                                <p:cond delay="0"/>
                                              </p:stCondLst>
                                            </p:cTn>
                                            <p:tgtEl>
                                              <p:spTgt spid="143"/>
                                            </p:tgtEl>
                                            <p:attrNameLst>
                                              <p:attrName>style.visibility</p:attrName>
                                            </p:attrNameLst>
                                          </p:cBhvr>
                                          <p:to>
                                            <p:strVal val="visible"/>
                                          </p:to>
                                        </p:set>
                                        <p:anim calcmode="lin" valueType="num">
                                          <p:cBhvr additive="base">
                                            <p:cTn id="68" dur="500" fill="hold"/>
                                            <p:tgtEl>
                                              <p:spTgt spid="143"/>
                                            </p:tgtEl>
                                            <p:attrNameLst>
                                              <p:attrName>ppt_x</p:attrName>
                                            </p:attrNameLst>
                                          </p:cBhvr>
                                          <p:tavLst>
                                            <p:tav tm="0">
                                              <p:val>
                                                <p:strVal val="1+#ppt_w/2"/>
                                              </p:val>
                                            </p:tav>
                                            <p:tav tm="100000">
                                              <p:val>
                                                <p:strVal val="#ppt_x"/>
                                              </p:val>
                                            </p:tav>
                                          </p:tavLst>
                                        </p:anim>
                                        <p:anim calcmode="lin" valueType="num">
                                          <p:cBhvr additive="base">
                                            <p:cTn id="69" dur="500" fill="hold"/>
                                            <p:tgtEl>
                                              <p:spTgt spid="143"/>
                                            </p:tgtEl>
                                            <p:attrNameLst>
                                              <p:attrName>ppt_y</p:attrName>
                                            </p:attrNameLst>
                                          </p:cBhvr>
                                          <p:tavLst>
                                            <p:tav tm="0">
                                              <p:val>
                                                <p:strVal val="#ppt_y"/>
                                              </p:val>
                                            </p:tav>
                                            <p:tav tm="100000">
                                              <p:val>
                                                <p:strVal val="#ppt_y"/>
                                              </p:val>
                                            </p:tav>
                                          </p:tavLst>
                                        </p:anim>
                                      </p:childTnLst>
                                    </p:cTn>
                                  </p:par>
                                </p:childTnLst>
                              </p:cTn>
                            </p:par>
                            <p:par>
                              <p:cTn id="70" fill="hold">
                                <p:stCondLst>
                                  <p:cond delay="6899"/>
                                </p:stCondLst>
                                <p:childTnLst>
                                  <p:par>
                                    <p:cTn id="71" presetID="55" presetClass="entr" presetSubtype="0" fill="hold" grpId="0" nodeType="afterEffect">
                                      <p:stCondLst>
                                        <p:cond delay="0"/>
                                      </p:stCondLst>
                                      <p:childTnLst>
                                        <p:set>
                                          <p:cBhvr>
                                            <p:cTn id="72" dur="1" fill="hold">
                                              <p:stCondLst>
                                                <p:cond delay="0"/>
                                              </p:stCondLst>
                                            </p:cTn>
                                            <p:tgtEl>
                                              <p:spTgt spid="144"/>
                                            </p:tgtEl>
                                            <p:attrNameLst>
                                              <p:attrName>style.visibility</p:attrName>
                                            </p:attrNameLst>
                                          </p:cBhvr>
                                          <p:to>
                                            <p:strVal val="visible"/>
                                          </p:to>
                                        </p:set>
                                        <p:anim calcmode="lin" valueType="num">
                                          <p:cBhvr>
                                            <p:cTn id="73" dur="250" fill="hold"/>
                                            <p:tgtEl>
                                              <p:spTgt spid="144"/>
                                            </p:tgtEl>
                                            <p:attrNameLst>
                                              <p:attrName>ppt_w</p:attrName>
                                            </p:attrNameLst>
                                          </p:cBhvr>
                                          <p:tavLst>
                                            <p:tav tm="0">
                                              <p:val>
                                                <p:strVal val="#ppt_w*0.70"/>
                                              </p:val>
                                            </p:tav>
                                            <p:tav tm="100000">
                                              <p:val>
                                                <p:strVal val="#ppt_w"/>
                                              </p:val>
                                            </p:tav>
                                          </p:tavLst>
                                        </p:anim>
                                        <p:anim calcmode="lin" valueType="num">
                                          <p:cBhvr>
                                            <p:cTn id="74" dur="250" fill="hold"/>
                                            <p:tgtEl>
                                              <p:spTgt spid="144"/>
                                            </p:tgtEl>
                                            <p:attrNameLst>
                                              <p:attrName>ppt_h</p:attrName>
                                            </p:attrNameLst>
                                          </p:cBhvr>
                                          <p:tavLst>
                                            <p:tav tm="0">
                                              <p:val>
                                                <p:strVal val="#ppt_h"/>
                                              </p:val>
                                            </p:tav>
                                            <p:tav tm="100000">
                                              <p:val>
                                                <p:strVal val="#ppt_h"/>
                                              </p:val>
                                            </p:tav>
                                          </p:tavLst>
                                        </p:anim>
                                        <p:animEffect transition="in" filter="fade">
                                          <p:cBhvr>
                                            <p:cTn id="75" dur="250"/>
                                            <p:tgtEl>
                                              <p:spTgt spid="144"/>
                                            </p:tgtEl>
                                          </p:cBhvr>
                                        </p:animEffect>
                                      </p:childTnLst>
                                    </p:cTn>
                                  </p:par>
                                </p:childTnLst>
                              </p:cTn>
                            </p:par>
                            <p:par>
                              <p:cTn id="76" fill="hold">
                                <p:stCondLst>
                                  <p:cond delay="7399"/>
                                </p:stCondLst>
                                <p:childTnLst>
                                  <p:par>
                                    <p:cTn id="77" presetID="2" presetClass="entr" presetSubtype="2" fill="hold" grpId="0" nodeType="afterEffect">
                                      <p:stCondLst>
                                        <p:cond delay="0"/>
                                      </p:stCondLst>
                                      <p:childTnLst>
                                        <p:set>
                                          <p:cBhvr>
                                            <p:cTn id="78" dur="1" fill="hold">
                                              <p:stCondLst>
                                                <p:cond delay="0"/>
                                              </p:stCondLst>
                                            </p:cTn>
                                            <p:tgtEl>
                                              <p:spTgt spid="141"/>
                                            </p:tgtEl>
                                            <p:attrNameLst>
                                              <p:attrName>style.visibility</p:attrName>
                                            </p:attrNameLst>
                                          </p:cBhvr>
                                          <p:to>
                                            <p:strVal val="visible"/>
                                          </p:to>
                                        </p:set>
                                        <p:anim calcmode="lin" valueType="num">
                                          <p:cBhvr additive="base">
                                            <p:cTn id="79" dur="500" fill="hold"/>
                                            <p:tgtEl>
                                              <p:spTgt spid="141"/>
                                            </p:tgtEl>
                                            <p:attrNameLst>
                                              <p:attrName>ppt_x</p:attrName>
                                            </p:attrNameLst>
                                          </p:cBhvr>
                                          <p:tavLst>
                                            <p:tav tm="0">
                                              <p:val>
                                                <p:strVal val="1+#ppt_w/2"/>
                                              </p:val>
                                            </p:tav>
                                            <p:tav tm="100000">
                                              <p:val>
                                                <p:strVal val="#ppt_x"/>
                                              </p:val>
                                            </p:tav>
                                          </p:tavLst>
                                        </p:anim>
                                        <p:anim calcmode="lin" valueType="num">
                                          <p:cBhvr additive="base">
                                            <p:cTn id="80" dur="500" fill="hold"/>
                                            <p:tgtEl>
                                              <p:spTgt spid="141"/>
                                            </p:tgtEl>
                                            <p:attrNameLst>
                                              <p:attrName>ppt_y</p:attrName>
                                            </p:attrNameLst>
                                          </p:cBhvr>
                                          <p:tavLst>
                                            <p:tav tm="0">
                                              <p:val>
                                                <p:strVal val="#ppt_y"/>
                                              </p:val>
                                            </p:tav>
                                            <p:tav tm="100000">
                                              <p:val>
                                                <p:strVal val="#ppt_y"/>
                                              </p:val>
                                            </p:tav>
                                          </p:tavLst>
                                        </p:anim>
                                      </p:childTnLst>
                                    </p:cTn>
                                  </p:par>
                                </p:childTnLst>
                              </p:cTn>
                            </p:par>
                            <p:par>
                              <p:cTn id="81" fill="hold">
                                <p:stCondLst>
                                  <p:cond delay="7899"/>
                                </p:stCondLst>
                                <p:childTnLst>
                                  <p:par>
                                    <p:cTn id="82" presetID="55" presetClass="entr" presetSubtype="0" fill="hold" grpId="0" nodeType="afterEffect">
                                      <p:stCondLst>
                                        <p:cond delay="0"/>
                                      </p:stCondLst>
                                      <p:childTnLst>
                                        <p:set>
                                          <p:cBhvr>
                                            <p:cTn id="83" dur="1" fill="hold">
                                              <p:stCondLst>
                                                <p:cond delay="0"/>
                                              </p:stCondLst>
                                            </p:cTn>
                                            <p:tgtEl>
                                              <p:spTgt spid="142"/>
                                            </p:tgtEl>
                                            <p:attrNameLst>
                                              <p:attrName>style.visibility</p:attrName>
                                            </p:attrNameLst>
                                          </p:cBhvr>
                                          <p:to>
                                            <p:strVal val="visible"/>
                                          </p:to>
                                        </p:set>
                                        <p:anim calcmode="lin" valueType="num">
                                          <p:cBhvr>
                                            <p:cTn id="84" dur="250" fill="hold"/>
                                            <p:tgtEl>
                                              <p:spTgt spid="142"/>
                                            </p:tgtEl>
                                            <p:attrNameLst>
                                              <p:attrName>ppt_w</p:attrName>
                                            </p:attrNameLst>
                                          </p:cBhvr>
                                          <p:tavLst>
                                            <p:tav tm="0">
                                              <p:val>
                                                <p:strVal val="#ppt_w*0.70"/>
                                              </p:val>
                                            </p:tav>
                                            <p:tav tm="100000">
                                              <p:val>
                                                <p:strVal val="#ppt_w"/>
                                              </p:val>
                                            </p:tav>
                                          </p:tavLst>
                                        </p:anim>
                                        <p:anim calcmode="lin" valueType="num">
                                          <p:cBhvr>
                                            <p:cTn id="85" dur="250" fill="hold"/>
                                            <p:tgtEl>
                                              <p:spTgt spid="142"/>
                                            </p:tgtEl>
                                            <p:attrNameLst>
                                              <p:attrName>ppt_h</p:attrName>
                                            </p:attrNameLst>
                                          </p:cBhvr>
                                          <p:tavLst>
                                            <p:tav tm="0">
                                              <p:val>
                                                <p:strVal val="#ppt_h"/>
                                              </p:val>
                                            </p:tav>
                                            <p:tav tm="100000">
                                              <p:val>
                                                <p:strVal val="#ppt_h"/>
                                              </p:val>
                                            </p:tav>
                                          </p:tavLst>
                                        </p:anim>
                                        <p:animEffect transition="in" filter="fade">
                                          <p:cBhvr>
                                            <p:cTn id="86" dur="250"/>
                                            <p:tgtEl>
                                              <p:spTgt spid="142"/>
                                            </p:tgtEl>
                                          </p:cBhvr>
                                        </p:animEffect>
                                      </p:childTnLst>
                                    </p:cTn>
                                  </p:par>
                                </p:childTnLst>
                              </p:cTn>
                            </p:par>
                            <p:par>
                              <p:cTn id="87" fill="hold">
                                <p:stCondLst>
                                  <p:cond delay="8399"/>
                                </p:stCondLst>
                                <p:childTnLst>
                                  <p:par>
                                    <p:cTn id="88" presetID="2" presetClass="entr" presetSubtype="2" fill="hold" grpId="0" nodeType="afterEffect">
                                      <p:stCondLst>
                                        <p:cond delay="0"/>
                                      </p:stCondLst>
                                      <p:childTnLst>
                                        <p:set>
                                          <p:cBhvr>
                                            <p:cTn id="89" dur="1" fill="hold">
                                              <p:stCondLst>
                                                <p:cond delay="0"/>
                                              </p:stCondLst>
                                            </p:cTn>
                                            <p:tgtEl>
                                              <p:spTgt spid="139"/>
                                            </p:tgtEl>
                                            <p:attrNameLst>
                                              <p:attrName>style.visibility</p:attrName>
                                            </p:attrNameLst>
                                          </p:cBhvr>
                                          <p:to>
                                            <p:strVal val="visible"/>
                                          </p:to>
                                        </p:set>
                                        <p:anim calcmode="lin" valueType="num">
                                          <p:cBhvr additive="base">
                                            <p:cTn id="90" dur="500" fill="hold"/>
                                            <p:tgtEl>
                                              <p:spTgt spid="139"/>
                                            </p:tgtEl>
                                            <p:attrNameLst>
                                              <p:attrName>ppt_x</p:attrName>
                                            </p:attrNameLst>
                                          </p:cBhvr>
                                          <p:tavLst>
                                            <p:tav tm="0">
                                              <p:val>
                                                <p:strVal val="1+#ppt_w/2"/>
                                              </p:val>
                                            </p:tav>
                                            <p:tav tm="100000">
                                              <p:val>
                                                <p:strVal val="#ppt_x"/>
                                              </p:val>
                                            </p:tav>
                                          </p:tavLst>
                                        </p:anim>
                                        <p:anim calcmode="lin" valueType="num">
                                          <p:cBhvr additive="base">
                                            <p:cTn id="91" dur="500" fill="hold"/>
                                            <p:tgtEl>
                                              <p:spTgt spid="139"/>
                                            </p:tgtEl>
                                            <p:attrNameLst>
                                              <p:attrName>ppt_y</p:attrName>
                                            </p:attrNameLst>
                                          </p:cBhvr>
                                          <p:tavLst>
                                            <p:tav tm="0">
                                              <p:val>
                                                <p:strVal val="#ppt_y"/>
                                              </p:val>
                                            </p:tav>
                                            <p:tav tm="100000">
                                              <p:val>
                                                <p:strVal val="#ppt_y"/>
                                              </p:val>
                                            </p:tav>
                                          </p:tavLst>
                                        </p:anim>
                                      </p:childTnLst>
                                    </p:cTn>
                                  </p:par>
                                </p:childTnLst>
                              </p:cTn>
                            </p:par>
                            <p:par>
                              <p:cTn id="92" fill="hold">
                                <p:stCondLst>
                                  <p:cond delay="8899"/>
                                </p:stCondLst>
                                <p:childTnLst>
                                  <p:par>
                                    <p:cTn id="93" presetID="55" presetClass="entr" presetSubtype="0" fill="hold" grpId="0" nodeType="afterEffect">
                                      <p:stCondLst>
                                        <p:cond delay="0"/>
                                      </p:stCondLst>
                                      <p:childTnLst>
                                        <p:set>
                                          <p:cBhvr>
                                            <p:cTn id="94" dur="1" fill="hold">
                                              <p:stCondLst>
                                                <p:cond delay="0"/>
                                              </p:stCondLst>
                                            </p:cTn>
                                            <p:tgtEl>
                                              <p:spTgt spid="140"/>
                                            </p:tgtEl>
                                            <p:attrNameLst>
                                              <p:attrName>style.visibility</p:attrName>
                                            </p:attrNameLst>
                                          </p:cBhvr>
                                          <p:to>
                                            <p:strVal val="visible"/>
                                          </p:to>
                                        </p:set>
                                        <p:anim calcmode="lin" valueType="num">
                                          <p:cBhvr>
                                            <p:cTn id="95" dur="250" fill="hold"/>
                                            <p:tgtEl>
                                              <p:spTgt spid="140"/>
                                            </p:tgtEl>
                                            <p:attrNameLst>
                                              <p:attrName>ppt_w</p:attrName>
                                            </p:attrNameLst>
                                          </p:cBhvr>
                                          <p:tavLst>
                                            <p:tav tm="0">
                                              <p:val>
                                                <p:strVal val="#ppt_w*0.70"/>
                                              </p:val>
                                            </p:tav>
                                            <p:tav tm="100000">
                                              <p:val>
                                                <p:strVal val="#ppt_w"/>
                                              </p:val>
                                            </p:tav>
                                          </p:tavLst>
                                        </p:anim>
                                        <p:anim calcmode="lin" valueType="num">
                                          <p:cBhvr>
                                            <p:cTn id="96" dur="250" fill="hold"/>
                                            <p:tgtEl>
                                              <p:spTgt spid="140"/>
                                            </p:tgtEl>
                                            <p:attrNameLst>
                                              <p:attrName>ppt_h</p:attrName>
                                            </p:attrNameLst>
                                          </p:cBhvr>
                                          <p:tavLst>
                                            <p:tav tm="0">
                                              <p:val>
                                                <p:strVal val="#ppt_h"/>
                                              </p:val>
                                            </p:tav>
                                            <p:tav tm="100000">
                                              <p:val>
                                                <p:strVal val="#ppt_h"/>
                                              </p:val>
                                            </p:tav>
                                          </p:tavLst>
                                        </p:anim>
                                        <p:animEffect transition="in" filter="fade">
                                          <p:cBhvr>
                                            <p:cTn id="97" dur="250"/>
                                            <p:tgtEl>
                                              <p:spTgt spid="140"/>
                                            </p:tgtEl>
                                          </p:cBhvr>
                                        </p:animEffect>
                                      </p:childTnLst>
                                    </p:cTn>
                                  </p:par>
                                </p:childTnLst>
                              </p:cTn>
                            </p:par>
                            <p:par>
                              <p:cTn id="98" fill="hold">
                                <p:stCondLst>
                                  <p:cond delay="9399"/>
                                </p:stCondLst>
                                <p:childTnLst>
                                  <p:par>
                                    <p:cTn id="99" presetID="10" presetClass="entr" presetSubtype="0" fill="hold" grpId="0" nodeType="afterEffect">
                                      <p:stCondLst>
                                        <p:cond delay="0"/>
                                      </p:stCondLst>
                                      <p:childTnLst>
                                        <p:set>
                                          <p:cBhvr>
                                            <p:cTn id="100" dur="1" fill="hold">
                                              <p:stCondLst>
                                                <p:cond delay="0"/>
                                              </p:stCondLst>
                                            </p:cTn>
                                            <p:tgtEl>
                                              <p:spTgt spid="69"/>
                                            </p:tgtEl>
                                            <p:attrNameLst>
                                              <p:attrName>style.visibility</p:attrName>
                                            </p:attrNameLst>
                                          </p:cBhvr>
                                          <p:to>
                                            <p:strVal val="visible"/>
                                          </p:to>
                                        </p:set>
                                        <p:animEffect transition="in" filter="fade">
                                          <p:cBhvr>
                                            <p:cTn id="101"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4" grpId="0" animBg="1"/>
          <p:bldP spid="25" grpId="0" animBg="1"/>
          <p:bldP spid="103" grpId="0" animBg="1"/>
          <p:bldP spid="106" grpId="0" animBg="1"/>
          <p:bldP spid="107" grpId="0" animBg="1"/>
          <p:bldP spid="137" grpId="0"/>
          <p:bldP spid="138" grpId="0"/>
          <p:bldP spid="139" grpId="0"/>
          <p:bldP spid="140" grpId="0"/>
          <p:bldP spid="141" grpId="0"/>
          <p:bldP spid="142" grpId="0"/>
          <p:bldP spid="143" grpId="0"/>
          <p:bldP spid="144" grpId="0"/>
          <p:bldP spid="69"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accent6"/>
                </a:solidFill>
                <a:latin typeface="微软雅黑" panose="020B0503020204020204" pitchFamily="34" charset="-122"/>
                <a:ea typeface="微软雅黑" panose="020B0503020204020204" pitchFamily="34" charset="-122"/>
                <a:sym typeface="Arial" panose="020B0604020202020204" pitchFamily="34" charset="0"/>
              </a:rPr>
              <a:t>岗位描述</a:t>
            </a:r>
            <a:endParaRPr lang="zh-CN" altLang="en-US" sz="2800" b="1" dirty="0">
              <a:solidFill>
                <a:schemeClr val="accent6"/>
              </a:solidFill>
              <a:latin typeface="微软雅黑" panose="020B0503020204020204" pitchFamily="34" charset="-122"/>
              <a:ea typeface="微软雅黑" panose="020B0503020204020204" pitchFamily="34" charset="-122"/>
              <a:sym typeface="Arial" panose="020B0604020202020204" pitchFamily="34" charset="0"/>
            </a:endParaRPr>
          </a:p>
        </p:txBody>
      </p:sp>
      <p:grpSp>
        <p:nvGrpSpPr>
          <p:cNvPr id="34" name="Group 186"/>
          <p:cNvGrpSpPr/>
          <p:nvPr/>
        </p:nvGrpSpPr>
        <p:grpSpPr>
          <a:xfrm>
            <a:off x="8423675" y="2694811"/>
            <a:ext cx="1939529" cy="2215753"/>
            <a:chOff x="9182100" y="3922713"/>
            <a:chExt cx="2586038" cy="2954337"/>
          </a:xfrm>
        </p:grpSpPr>
        <p:sp>
          <p:nvSpPr>
            <p:cNvPr id="35" name="Freeform 5"/>
            <p:cNvSpPr/>
            <p:nvPr/>
          </p:nvSpPr>
          <p:spPr bwMode="auto">
            <a:xfrm>
              <a:off x="9725025" y="5332413"/>
              <a:ext cx="1520825" cy="444500"/>
            </a:xfrm>
            <a:custGeom>
              <a:avLst/>
              <a:gdLst>
                <a:gd name="T0" fmla="*/ 631 w 948"/>
                <a:gd name="T1" fmla="*/ 0 h 277"/>
                <a:gd name="T2" fmla="*/ 313 w 948"/>
                <a:gd name="T3" fmla="*/ 4 h 277"/>
                <a:gd name="T4" fmla="*/ 81 w 948"/>
                <a:gd name="T5" fmla="*/ 79 h 277"/>
                <a:gd name="T6" fmla="*/ 78 w 948"/>
                <a:gd name="T7" fmla="*/ 258 h 277"/>
                <a:gd name="T8" fmla="*/ 948 w 948"/>
                <a:gd name="T9" fmla="*/ 277 h 277"/>
                <a:gd name="T10" fmla="*/ 863 w 948"/>
                <a:gd name="T11" fmla="*/ 75 h 277"/>
                <a:gd name="T12" fmla="*/ 631 w 948"/>
                <a:gd name="T13" fmla="*/ 0 h 277"/>
              </a:gdLst>
              <a:ahLst/>
              <a:cxnLst>
                <a:cxn ang="0">
                  <a:pos x="T0" y="T1"/>
                </a:cxn>
                <a:cxn ang="0">
                  <a:pos x="T2" y="T3"/>
                </a:cxn>
                <a:cxn ang="0">
                  <a:pos x="T4" y="T5"/>
                </a:cxn>
                <a:cxn ang="0">
                  <a:pos x="T6" y="T7"/>
                </a:cxn>
                <a:cxn ang="0">
                  <a:pos x="T8" y="T9"/>
                </a:cxn>
                <a:cxn ang="0">
                  <a:pos x="T10" y="T11"/>
                </a:cxn>
                <a:cxn ang="0">
                  <a:pos x="T12" y="T13"/>
                </a:cxn>
              </a:cxnLst>
              <a:rect l="0" t="0" r="r" b="b"/>
              <a:pathLst>
                <a:path w="948" h="277">
                  <a:moveTo>
                    <a:pt x="631" y="0"/>
                  </a:moveTo>
                  <a:cubicBezTo>
                    <a:pt x="629" y="3"/>
                    <a:pt x="335" y="26"/>
                    <a:pt x="313" y="4"/>
                  </a:cubicBezTo>
                  <a:cubicBezTo>
                    <a:pt x="265" y="76"/>
                    <a:pt x="164" y="59"/>
                    <a:pt x="81" y="79"/>
                  </a:cubicBezTo>
                  <a:cubicBezTo>
                    <a:pt x="0" y="98"/>
                    <a:pt x="78" y="185"/>
                    <a:pt x="78" y="258"/>
                  </a:cubicBezTo>
                  <a:cubicBezTo>
                    <a:pt x="948" y="277"/>
                    <a:pt x="948" y="277"/>
                    <a:pt x="948" y="277"/>
                  </a:cubicBezTo>
                  <a:cubicBezTo>
                    <a:pt x="948" y="204"/>
                    <a:pt x="947" y="95"/>
                    <a:pt x="863" y="75"/>
                  </a:cubicBezTo>
                  <a:cubicBezTo>
                    <a:pt x="780" y="56"/>
                    <a:pt x="676" y="75"/>
                    <a:pt x="631"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36" name="Freeform 120"/>
            <p:cNvSpPr/>
            <p:nvPr/>
          </p:nvSpPr>
          <p:spPr bwMode="auto">
            <a:xfrm>
              <a:off x="9807575" y="5594350"/>
              <a:ext cx="1358900" cy="1282700"/>
            </a:xfrm>
            <a:custGeom>
              <a:avLst/>
              <a:gdLst>
                <a:gd name="T0" fmla="*/ 81 w 848"/>
                <a:gd name="T1" fmla="*/ 0 h 799"/>
                <a:gd name="T2" fmla="*/ 767 w 848"/>
                <a:gd name="T3" fmla="*/ 0 h 799"/>
                <a:gd name="T4" fmla="*/ 848 w 848"/>
                <a:gd name="T5" fmla="*/ 799 h 799"/>
                <a:gd name="T6" fmla="*/ 0 w 848"/>
                <a:gd name="T7" fmla="*/ 799 h 799"/>
                <a:gd name="T8" fmla="*/ 81 w 848"/>
                <a:gd name="T9" fmla="*/ 0 h 799"/>
              </a:gdLst>
              <a:ahLst/>
              <a:cxnLst>
                <a:cxn ang="0">
                  <a:pos x="T0" y="T1"/>
                </a:cxn>
                <a:cxn ang="0">
                  <a:pos x="T2" y="T3"/>
                </a:cxn>
                <a:cxn ang="0">
                  <a:pos x="T4" y="T5"/>
                </a:cxn>
                <a:cxn ang="0">
                  <a:pos x="T6" y="T7"/>
                </a:cxn>
                <a:cxn ang="0">
                  <a:pos x="T8" y="T9"/>
                </a:cxn>
              </a:cxnLst>
              <a:rect l="0" t="0" r="r" b="b"/>
              <a:pathLst>
                <a:path w="848" h="799">
                  <a:moveTo>
                    <a:pt x="81" y="0"/>
                  </a:moveTo>
                  <a:cubicBezTo>
                    <a:pt x="767" y="0"/>
                    <a:pt x="767" y="0"/>
                    <a:pt x="767" y="0"/>
                  </a:cubicBezTo>
                  <a:cubicBezTo>
                    <a:pt x="792" y="376"/>
                    <a:pt x="804" y="549"/>
                    <a:pt x="848" y="799"/>
                  </a:cubicBezTo>
                  <a:cubicBezTo>
                    <a:pt x="0" y="799"/>
                    <a:pt x="0" y="799"/>
                    <a:pt x="0" y="799"/>
                  </a:cubicBezTo>
                  <a:cubicBezTo>
                    <a:pt x="44" y="517"/>
                    <a:pt x="55" y="399"/>
                    <a:pt x="81" y="0"/>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37" name="Freeform 121"/>
            <p:cNvSpPr/>
            <p:nvPr/>
          </p:nvSpPr>
          <p:spPr bwMode="auto">
            <a:xfrm>
              <a:off x="10964863" y="5322888"/>
              <a:ext cx="596900" cy="1162050"/>
            </a:xfrm>
            <a:custGeom>
              <a:avLst/>
              <a:gdLst>
                <a:gd name="T0" fmla="*/ 43 w 372"/>
                <a:gd name="T1" fmla="*/ 286 h 724"/>
                <a:gd name="T2" fmla="*/ 177 w 372"/>
                <a:gd name="T3" fmla="*/ 616 h 724"/>
                <a:gd name="T4" fmla="*/ 332 w 372"/>
                <a:gd name="T5" fmla="*/ 569 h 724"/>
                <a:gd name="T6" fmla="*/ 163 w 372"/>
                <a:gd name="T7" fmla="*/ 109 h 724"/>
                <a:gd name="T8" fmla="*/ 43 w 372"/>
                <a:gd name="T9" fmla="*/ 286 h 724"/>
              </a:gdLst>
              <a:ahLst/>
              <a:cxnLst>
                <a:cxn ang="0">
                  <a:pos x="T0" y="T1"/>
                </a:cxn>
                <a:cxn ang="0">
                  <a:pos x="T2" y="T3"/>
                </a:cxn>
                <a:cxn ang="0">
                  <a:pos x="T4" y="T5"/>
                </a:cxn>
                <a:cxn ang="0">
                  <a:pos x="T6" y="T7"/>
                </a:cxn>
                <a:cxn ang="0">
                  <a:pos x="T8" y="T9"/>
                </a:cxn>
              </a:cxnLst>
              <a:rect l="0" t="0" r="r" b="b"/>
              <a:pathLst>
                <a:path w="372" h="724">
                  <a:moveTo>
                    <a:pt x="43" y="286"/>
                  </a:moveTo>
                  <a:cubicBezTo>
                    <a:pt x="177" y="616"/>
                    <a:pt x="177" y="616"/>
                    <a:pt x="177" y="616"/>
                  </a:cubicBezTo>
                  <a:cubicBezTo>
                    <a:pt x="220" y="724"/>
                    <a:pt x="372" y="679"/>
                    <a:pt x="332" y="569"/>
                  </a:cubicBezTo>
                  <a:cubicBezTo>
                    <a:pt x="163" y="109"/>
                    <a:pt x="163" y="109"/>
                    <a:pt x="163" y="109"/>
                  </a:cubicBezTo>
                  <a:cubicBezTo>
                    <a:pt x="123" y="0"/>
                    <a:pt x="0" y="178"/>
                    <a:pt x="43" y="286"/>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38" name="Freeform 122"/>
            <p:cNvSpPr/>
            <p:nvPr/>
          </p:nvSpPr>
          <p:spPr bwMode="auto">
            <a:xfrm>
              <a:off x="11022013" y="6091238"/>
              <a:ext cx="577850" cy="568325"/>
            </a:xfrm>
            <a:custGeom>
              <a:avLst/>
              <a:gdLst>
                <a:gd name="T0" fmla="*/ 174 w 360"/>
                <a:gd name="T1" fmla="*/ 277 h 354"/>
                <a:gd name="T2" fmla="*/ 273 w 360"/>
                <a:gd name="T3" fmla="*/ 189 h 354"/>
                <a:gd name="T4" fmla="*/ 127 w 360"/>
                <a:gd name="T5" fmla="*/ 97 h 354"/>
                <a:gd name="T6" fmla="*/ 64 w 360"/>
                <a:gd name="T7" fmla="*/ 192 h 354"/>
                <a:gd name="T8" fmla="*/ 174 w 360"/>
                <a:gd name="T9" fmla="*/ 277 h 354"/>
              </a:gdLst>
              <a:ahLst/>
              <a:cxnLst>
                <a:cxn ang="0">
                  <a:pos x="T0" y="T1"/>
                </a:cxn>
                <a:cxn ang="0">
                  <a:pos x="T2" y="T3"/>
                </a:cxn>
                <a:cxn ang="0">
                  <a:pos x="T4" y="T5"/>
                </a:cxn>
                <a:cxn ang="0">
                  <a:pos x="T6" y="T7"/>
                </a:cxn>
                <a:cxn ang="0">
                  <a:pos x="T8" y="T9"/>
                </a:cxn>
              </a:cxnLst>
              <a:rect l="0" t="0" r="r" b="b"/>
              <a:pathLst>
                <a:path w="360" h="354">
                  <a:moveTo>
                    <a:pt x="174" y="277"/>
                  </a:moveTo>
                  <a:cubicBezTo>
                    <a:pt x="273" y="189"/>
                    <a:pt x="273" y="189"/>
                    <a:pt x="273" y="189"/>
                  </a:cubicBezTo>
                  <a:cubicBezTo>
                    <a:pt x="360" y="112"/>
                    <a:pt x="191" y="0"/>
                    <a:pt x="127" y="97"/>
                  </a:cubicBezTo>
                  <a:cubicBezTo>
                    <a:pt x="64" y="192"/>
                    <a:pt x="64" y="192"/>
                    <a:pt x="64" y="192"/>
                  </a:cubicBezTo>
                  <a:cubicBezTo>
                    <a:pt x="0" y="289"/>
                    <a:pt x="87" y="354"/>
                    <a:pt x="174" y="277"/>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39" name="Freeform 123"/>
            <p:cNvSpPr/>
            <p:nvPr/>
          </p:nvSpPr>
          <p:spPr bwMode="auto">
            <a:xfrm>
              <a:off x="10964863" y="6486525"/>
              <a:ext cx="107950" cy="79375"/>
            </a:xfrm>
            <a:custGeom>
              <a:avLst/>
              <a:gdLst>
                <a:gd name="T0" fmla="*/ 64 w 68"/>
                <a:gd name="T1" fmla="*/ 10 h 50"/>
                <a:gd name="T2" fmla="*/ 64 w 68"/>
                <a:gd name="T3" fmla="*/ 10 h 50"/>
                <a:gd name="T4" fmla="*/ 44 w 68"/>
                <a:gd name="T5" fmla="*/ 4 h 50"/>
                <a:gd name="T6" fmla="*/ 10 w 68"/>
                <a:gd name="T7" fmla="*/ 20 h 50"/>
                <a:gd name="T8" fmla="*/ 3 w 68"/>
                <a:gd name="T9" fmla="*/ 40 h 50"/>
                <a:gd name="T10" fmla="*/ 3 w 68"/>
                <a:gd name="T11" fmla="*/ 40 h 50"/>
                <a:gd name="T12" fmla="*/ 24 w 68"/>
                <a:gd name="T13" fmla="*/ 47 h 50"/>
                <a:gd name="T14" fmla="*/ 58 w 68"/>
                <a:gd name="T15" fmla="*/ 30 h 50"/>
                <a:gd name="T16" fmla="*/ 64 w 68"/>
                <a:gd name="T1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0">
                  <a:moveTo>
                    <a:pt x="64" y="10"/>
                  </a:moveTo>
                  <a:cubicBezTo>
                    <a:pt x="64" y="10"/>
                    <a:pt x="64" y="10"/>
                    <a:pt x="64" y="10"/>
                  </a:cubicBezTo>
                  <a:cubicBezTo>
                    <a:pt x="60" y="3"/>
                    <a:pt x="51" y="0"/>
                    <a:pt x="44" y="4"/>
                  </a:cubicBezTo>
                  <a:cubicBezTo>
                    <a:pt x="10" y="20"/>
                    <a:pt x="10" y="20"/>
                    <a:pt x="10" y="20"/>
                  </a:cubicBezTo>
                  <a:cubicBezTo>
                    <a:pt x="2" y="23"/>
                    <a:pt x="0" y="33"/>
                    <a:pt x="3" y="40"/>
                  </a:cubicBezTo>
                  <a:cubicBezTo>
                    <a:pt x="3" y="40"/>
                    <a:pt x="3" y="40"/>
                    <a:pt x="3" y="40"/>
                  </a:cubicBezTo>
                  <a:cubicBezTo>
                    <a:pt x="7" y="47"/>
                    <a:pt x="16" y="50"/>
                    <a:pt x="24" y="47"/>
                  </a:cubicBezTo>
                  <a:cubicBezTo>
                    <a:pt x="58" y="30"/>
                    <a:pt x="58" y="30"/>
                    <a:pt x="58" y="30"/>
                  </a:cubicBezTo>
                  <a:cubicBezTo>
                    <a:pt x="65" y="27"/>
                    <a:pt x="68" y="18"/>
                    <a:pt x="64"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0" name="Freeform 124"/>
            <p:cNvSpPr/>
            <p:nvPr/>
          </p:nvSpPr>
          <p:spPr bwMode="auto">
            <a:xfrm>
              <a:off x="11026775" y="6454775"/>
              <a:ext cx="274637" cy="182563"/>
            </a:xfrm>
            <a:custGeom>
              <a:avLst/>
              <a:gdLst>
                <a:gd name="T0" fmla="*/ 83 w 171"/>
                <a:gd name="T1" fmla="*/ 0 h 114"/>
                <a:gd name="T2" fmla="*/ 0 w 171"/>
                <a:gd name="T3" fmla="*/ 51 h 114"/>
                <a:gd name="T4" fmla="*/ 85 w 171"/>
                <a:gd name="T5" fmla="*/ 114 h 114"/>
                <a:gd name="T6" fmla="*/ 171 w 171"/>
                <a:gd name="T7" fmla="*/ 51 h 114"/>
                <a:gd name="T8" fmla="*/ 83 w 171"/>
                <a:gd name="T9" fmla="*/ 0 h 114"/>
              </a:gdLst>
              <a:ahLst/>
              <a:cxnLst>
                <a:cxn ang="0">
                  <a:pos x="T0" y="T1"/>
                </a:cxn>
                <a:cxn ang="0">
                  <a:pos x="T2" y="T3"/>
                </a:cxn>
                <a:cxn ang="0">
                  <a:pos x="T4" y="T5"/>
                </a:cxn>
                <a:cxn ang="0">
                  <a:pos x="T6" y="T7"/>
                </a:cxn>
                <a:cxn ang="0">
                  <a:pos x="T8" y="T9"/>
                </a:cxn>
              </a:cxnLst>
              <a:rect l="0" t="0" r="r" b="b"/>
              <a:pathLst>
                <a:path w="171" h="114">
                  <a:moveTo>
                    <a:pt x="83" y="0"/>
                  </a:moveTo>
                  <a:cubicBezTo>
                    <a:pt x="36" y="0"/>
                    <a:pt x="0" y="16"/>
                    <a:pt x="0" y="51"/>
                  </a:cubicBezTo>
                  <a:cubicBezTo>
                    <a:pt x="0" y="85"/>
                    <a:pt x="38" y="114"/>
                    <a:pt x="85" y="114"/>
                  </a:cubicBezTo>
                  <a:cubicBezTo>
                    <a:pt x="133" y="114"/>
                    <a:pt x="171" y="85"/>
                    <a:pt x="171" y="51"/>
                  </a:cubicBezTo>
                  <a:cubicBezTo>
                    <a:pt x="171" y="16"/>
                    <a:pt x="130" y="0"/>
                    <a:pt x="83" y="0"/>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1" name="Freeform 125"/>
            <p:cNvSpPr/>
            <p:nvPr/>
          </p:nvSpPr>
          <p:spPr bwMode="auto">
            <a:xfrm>
              <a:off x="11245850" y="6432550"/>
              <a:ext cx="69850" cy="88900"/>
            </a:xfrm>
            <a:custGeom>
              <a:avLst/>
              <a:gdLst>
                <a:gd name="T0" fmla="*/ 33 w 44"/>
                <a:gd name="T1" fmla="*/ 3 h 56"/>
                <a:gd name="T2" fmla="*/ 33 w 44"/>
                <a:gd name="T3" fmla="*/ 3 h 56"/>
                <a:gd name="T4" fmla="*/ 13 w 44"/>
                <a:gd name="T5" fmla="*/ 11 h 56"/>
                <a:gd name="T6" fmla="*/ 4 w 44"/>
                <a:gd name="T7" fmla="*/ 34 h 56"/>
                <a:gd name="T8" fmla="*/ 11 w 44"/>
                <a:gd name="T9" fmla="*/ 53 h 56"/>
                <a:gd name="T10" fmla="*/ 11 w 44"/>
                <a:gd name="T11" fmla="*/ 53 h 56"/>
                <a:gd name="T12" fmla="*/ 31 w 44"/>
                <a:gd name="T13" fmla="*/ 45 h 56"/>
                <a:gd name="T14" fmla="*/ 41 w 44"/>
                <a:gd name="T15" fmla="*/ 23 h 56"/>
                <a:gd name="T16" fmla="*/ 33 w 44"/>
                <a:gd name="T17"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6">
                  <a:moveTo>
                    <a:pt x="33" y="3"/>
                  </a:moveTo>
                  <a:cubicBezTo>
                    <a:pt x="33" y="3"/>
                    <a:pt x="33" y="3"/>
                    <a:pt x="33" y="3"/>
                  </a:cubicBezTo>
                  <a:cubicBezTo>
                    <a:pt x="25" y="0"/>
                    <a:pt x="17" y="3"/>
                    <a:pt x="13" y="11"/>
                  </a:cubicBezTo>
                  <a:cubicBezTo>
                    <a:pt x="4" y="34"/>
                    <a:pt x="4" y="34"/>
                    <a:pt x="4" y="34"/>
                  </a:cubicBezTo>
                  <a:cubicBezTo>
                    <a:pt x="0" y="41"/>
                    <a:pt x="4" y="50"/>
                    <a:pt x="11" y="53"/>
                  </a:cubicBezTo>
                  <a:cubicBezTo>
                    <a:pt x="11" y="53"/>
                    <a:pt x="11" y="53"/>
                    <a:pt x="11" y="53"/>
                  </a:cubicBezTo>
                  <a:cubicBezTo>
                    <a:pt x="19" y="56"/>
                    <a:pt x="28" y="53"/>
                    <a:pt x="31" y="45"/>
                  </a:cubicBezTo>
                  <a:cubicBezTo>
                    <a:pt x="41" y="23"/>
                    <a:pt x="41" y="23"/>
                    <a:pt x="41" y="23"/>
                  </a:cubicBezTo>
                  <a:cubicBezTo>
                    <a:pt x="44" y="15"/>
                    <a:pt x="40" y="6"/>
                    <a:pt x="33"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2" name="Freeform 126"/>
            <p:cNvSpPr/>
            <p:nvPr/>
          </p:nvSpPr>
          <p:spPr bwMode="auto">
            <a:xfrm>
              <a:off x="11153775" y="6419850"/>
              <a:ext cx="95250" cy="157163"/>
            </a:xfrm>
            <a:custGeom>
              <a:avLst/>
              <a:gdLst>
                <a:gd name="T0" fmla="*/ 48 w 59"/>
                <a:gd name="T1" fmla="*/ 3 h 97"/>
                <a:gd name="T2" fmla="*/ 48 w 59"/>
                <a:gd name="T3" fmla="*/ 3 h 97"/>
                <a:gd name="T4" fmla="*/ 29 w 59"/>
                <a:gd name="T5" fmla="*/ 11 h 97"/>
                <a:gd name="T6" fmla="*/ 3 w 59"/>
                <a:gd name="T7" fmla="*/ 75 h 97"/>
                <a:gd name="T8" fmla="*/ 11 w 59"/>
                <a:gd name="T9" fmla="*/ 94 h 97"/>
                <a:gd name="T10" fmla="*/ 11 w 59"/>
                <a:gd name="T11" fmla="*/ 94 h 97"/>
                <a:gd name="T12" fmla="*/ 30 w 59"/>
                <a:gd name="T13" fmla="*/ 86 h 97"/>
                <a:gd name="T14" fmla="*/ 56 w 59"/>
                <a:gd name="T15" fmla="*/ 23 h 97"/>
                <a:gd name="T16" fmla="*/ 48 w 59"/>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97">
                  <a:moveTo>
                    <a:pt x="48" y="3"/>
                  </a:moveTo>
                  <a:cubicBezTo>
                    <a:pt x="48" y="3"/>
                    <a:pt x="48" y="3"/>
                    <a:pt x="48" y="3"/>
                  </a:cubicBezTo>
                  <a:cubicBezTo>
                    <a:pt x="41" y="0"/>
                    <a:pt x="32" y="4"/>
                    <a:pt x="29" y="11"/>
                  </a:cubicBezTo>
                  <a:cubicBezTo>
                    <a:pt x="3" y="75"/>
                    <a:pt x="3" y="75"/>
                    <a:pt x="3" y="75"/>
                  </a:cubicBezTo>
                  <a:cubicBezTo>
                    <a:pt x="0" y="82"/>
                    <a:pt x="3" y="91"/>
                    <a:pt x="11" y="94"/>
                  </a:cubicBezTo>
                  <a:cubicBezTo>
                    <a:pt x="11" y="94"/>
                    <a:pt x="11" y="94"/>
                    <a:pt x="11" y="94"/>
                  </a:cubicBezTo>
                  <a:cubicBezTo>
                    <a:pt x="19" y="97"/>
                    <a:pt x="27" y="93"/>
                    <a:pt x="30" y="86"/>
                  </a:cubicBezTo>
                  <a:cubicBezTo>
                    <a:pt x="56" y="23"/>
                    <a:pt x="56" y="23"/>
                    <a:pt x="56" y="23"/>
                  </a:cubicBezTo>
                  <a:cubicBezTo>
                    <a:pt x="59" y="15"/>
                    <a:pt x="56" y="6"/>
                    <a:pt x="48"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3" name="Freeform 127"/>
            <p:cNvSpPr/>
            <p:nvPr/>
          </p:nvSpPr>
          <p:spPr bwMode="auto">
            <a:xfrm>
              <a:off x="11093450" y="6416675"/>
              <a:ext cx="95250" cy="157163"/>
            </a:xfrm>
            <a:custGeom>
              <a:avLst/>
              <a:gdLst>
                <a:gd name="T0" fmla="*/ 49 w 60"/>
                <a:gd name="T1" fmla="*/ 3 h 97"/>
                <a:gd name="T2" fmla="*/ 49 w 60"/>
                <a:gd name="T3" fmla="*/ 3 h 97"/>
                <a:gd name="T4" fmla="*/ 29 w 60"/>
                <a:gd name="T5" fmla="*/ 11 h 97"/>
                <a:gd name="T6" fmla="*/ 3 w 60"/>
                <a:gd name="T7" fmla="*/ 74 h 97"/>
                <a:gd name="T8" fmla="*/ 11 w 60"/>
                <a:gd name="T9" fmla="*/ 94 h 97"/>
                <a:gd name="T10" fmla="*/ 11 w 60"/>
                <a:gd name="T11" fmla="*/ 94 h 97"/>
                <a:gd name="T12" fmla="*/ 30 w 60"/>
                <a:gd name="T13" fmla="*/ 86 h 97"/>
                <a:gd name="T14" fmla="*/ 57 w 60"/>
                <a:gd name="T15" fmla="*/ 22 h 97"/>
                <a:gd name="T16" fmla="*/ 49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49" y="3"/>
                  </a:moveTo>
                  <a:cubicBezTo>
                    <a:pt x="49" y="3"/>
                    <a:pt x="49" y="3"/>
                    <a:pt x="49" y="3"/>
                  </a:cubicBezTo>
                  <a:cubicBezTo>
                    <a:pt x="41" y="0"/>
                    <a:pt x="32" y="3"/>
                    <a:pt x="29" y="11"/>
                  </a:cubicBezTo>
                  <a:cubicBezTo>
                    <a:pt x="3" y="74"/>
                    <a:pt x="3" y="74"/>
                    <a:pt x="3" y="74"/>
                  </a:cubicBezTo>
                  <a:cubicBezTo>
                    <a:pt x="0" y="82"/>
                    <a:pt x="3" y="90"/>
                    <a:pt x="11" y="94"/>
                  </a:cubicBezTo>
                  <a:cubicBezTo>
                    <a:pt x="11" y="94"/>
                    <a:pt x="11" y="94"/>
                    <a:pt x="11" y="94"/>
                  </a:cubicBezTo>
                  <a:cubicBezTo>
                    <a:pt x="18" y="97"/>
                    <a:pt x="27" y="93"/>
                    <a:pt x="30" y="86"/>
                  </a:cubicBezTo>
                  <a:cubicBezTo>
                    <a:pt x="57" y="22"/>
                    <a:pt x="57" y="22"/>
                    <a:pt x="57" y="22"/>
                  </a:cubicBezTo>
                  <a:cubicBezTo>
                    <a:pt x="60" y="15"/>
                    <a:pt x="56" y="6"/>
                    <a:pt x="49"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4" name="Freeform 128"/>
            <p:cNvSpPr/>
            <p:nvPr/>
          </p:nvSpPr>
          <p:spPr bwMode="auto">
            <a:xfrm>
              <a:off x="11029950" y="6418263"/>
              <a:ext cx="96837" cy="157163"/>
            </a:xfrm>
            <a:custGeom>
              <a:avLst/>
              <a:gdLst>
                <a:gd name="T0" fmla="*/ 49 w 60"/>
                <a:gd name="T1" fmla="*/ 3 h 97"/>
                <a:gd name="T2" fmla="*/ 49 w 60"/>
                <a:gd name="T3" fmla="*/ 3 h 97"/>
                <a:gd name="T4" fmla="*/ 29 w 60"/>
                <a:gd name="T5" fmla="*/ 11 h 97"/>
                <a:gd name="T6" fmla="*/ 3 w 60"/>
                <a:gd name="T7" fmla="*/ 74 h 97"/>
                <a:gd name="T8" fmla="*/ 11 w 60"/>
                <a:gd name="T9" fmla="*/ 94 h 97"/>
                <a:gd name="T10" fmla="*/ 11 w 60"/>
                <a:gd name="T11" fmla="*/ 94 h 97"/>
                <a:gd name="T12" fmla="*/ 31 w 60"/>
                <a:gd name="T13" fmla="*/ 86 h 97"/>
                <a:gd name="T14" fmla="*/ 57 w 60"/>
                <a:gd name="T15" fmla="*/ 23 h 97"/>
                <a:gd name="T16" fmla="*/ 49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49" y="3"/>
                  </a:moveTo>
                  <a:cubicBezTo>
                    <a:pt x="49" y="3"/>
                    <a:pt x="49" y="3"/>
                    <a:pt x="49" y="3"/>
                  </a:cubicBezTo>
                  <a:cubicBezTo>
                    <a:pt x="41" y="0"/>
                    <a:pt x="32" y="4"/>
                    <a:pt x="29" y="11"/>
                  </a:cubicBezTo>
                  <a:cubicBezTo>
                    <a:pt x="3" y="74"/>
                    <a:pt x="3" y="74"/>
                    <a:pt x="3" y="74"/>
                  </a:cubicBezTo>
                  <a:cubicBezTo>
                    <a:pt x="0" y="82"/>
                    <a:pt x="4" y="91"/>
                    <a:pt x="11" y="94"/>
                  </a:cubicBezTo>
                  <a:cubicBezTo>
                    <a:pt x="11" y="94"/>
                    <a:pt x="11" y="94"/>
                    <a:pt x="11" y="94"/>
                  </a:cubicBezTo>
                  <a:cubicBezTo>
                    <a:pt x="19" y="97"/>
                    <a:pt x="28" y="93"/>
                    <a:pt x="31" y="86"/>
                  </a:cubicBezTo>
                  <a:cubicBezTo>
                    <a:pt x="57" y="23"/>
                    <a:pt x="57" y="23"/>
                    <a:pt x="57" y="23"/>
                  </a:cubicBezTo>
                  <a:cubicBezTo>
                    <a:pt x="60" y="15"/>
                    <a:pt x="56" y="6"/>
                    <a:pt x="49"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5" name="Rectangle 129"/>
            <p:cNvSpPr>
              <a:spLocks noChangeArrowheads="1"/>
            </p:cNvSpPr>
            <p:nvPr/>
          </p:nvSpPr>
          <p:spPr bwMode="auto">
            <a:xfrm>
              <a:off x="10291763" y="4899025"/>
              <a:ext cx="382587" cy="576263"/>
            </a:xfrm>
            <a:prstGeom prst="rect">
              <a:avLst/>
            </a:prstGeom>
            <a:solidFill>
              <a:srgbClr val="FDD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46" name="Freeform 130"/>
            <p:cNvSpPr/>
            <p:nvPr/>
          </p:nvSpPr>
          <p:spPr bwMode="auto">
            <a:xfrm>
              <a:off x="10291763" y="4872038"/>
              <a:ext cx="382587" cy="390525"/>
            </a:xfrm>
            <a:custGeom>
              <a:avLst/>
              <a:gdLst>
                <a:gd name="T0" fmla="*/ 173 w 239"/>
                <a:gd name="T1" fmla="*/ 0 h 243"/>
                <a:gd name="T2" fmla="*/ 239 w 239"/>
                <a:gd name="T3" fmla="*/ 0 h 243"/>
                <a:gd name="T4" fmla="*/ 239 w 239"/>
                <a:gd name="T5" fmla="*/ 243 h 243"/>
                <a:gd name="T6" fmla="*/ 0 w 239"/>
                <a:gd name="T7" fmla="*/ 172 h 243"/>
                <a:gd name="T8" fmla="*/ 0 w 239"/>
                <a:gd name="T9" fmla="*/ 135 h 243"/>
                <a:gd name="T10" fmla="*/ 173 w 239"/>
                <a:gd name="T11" fmla="*/ 0 h 243"/>
              </a:gdLst>
              <a:ahLst/>
              <a:cxnLst>
                <a:cxn ang="0">
                  <a:pos x="T0" y="T1"/>
                </a:cxn>
                <a:cxn ang="0">
                  <a:pos x="T2" y="T3"/>
                </a:cxn>
                <a:cxn ang="0">
                  <a:pos x="T4" y="T5"/>
                </a:cxn>
                <a:cxn ang="0">
                  <a:pos x="T6" y="T7"/>
                </a:cxn>
                <a:cxn ang="0">
                  <a:pos x="T8" y="T9"/>
                </a:cxn>
                <a:cxn ang="0">
                  <a:pos x="T10" y="T11"/>
                </a:cxn>
              </a:cxnLst>
              <a:rect l="0" t="0" r="r" b="b"/>
              <a:pathLst>
                <a:path w="239" h="243">
                  <a:moveTo>
                    <a:pt x="173" y="0"/>
                  </a:moveTo>
                  <a:cubicBezTo>
                    <a:pt x="239" y="0"/>
                    <a:pt x="239" y="0"/>
                    <a:pt x="239" y="0"/>
                  </a:cubicBezTo>
                  <a:cubicBezTo>
                    <a:pt x="239" y="243"/>
                    <a:pt x="239" y="243"/>
                    <a:pt x="239" y="243"/>
                  </a:cubicBezTo>
                  <a:cubicBezTo>
                    <a:pt x="0" y="172"/>
                    <a:pt x="0" y="172"/>
                    <a:pt x="0" y="172"/>
                  </a:cubicBezTo>
                  <a:cubicBezTo>
                    <a:pt x="0" y="135"/>
                    <a:pt x="0" y="135"/>
                    <a:pt x="0" y="135"/>
                  </a:cubicBezTo>
                  <a:cubicBezTo>
                    <a:pt x="47" y="66"/>
                    <a:pt x="107" y="24"/>
                    <a:pt x="173" y="0"/>
                  </a:cubicBezTo>
                  <a:close/>
                </a:path>
              </a:pathLst>
            </a:custGeom>
            <a:solidFill>
              <a:srgbClr val="E0B9A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47" name="Freeform 131"/>
            <p:cNvSpPr/>
            <p:nvPr/>
          </p:nvSpPr>
          <p:spPr bwMode="auto">
            <a:xfrm>
              <a:off x="9424988" y="5322888"/>
              <a:ext cx="595312" cy="1162050"/>
            </a:xfrm>
            <a:custGeom>
              <a:avLst/>
              <a:gdLst>
                <a:gd name="T0" fmla="*/ 328 w 371"/>
                <a:gd name="T1" fmla="*/ 286 h 724"/>
                <a:gd name="T2" fmla="*/ 195 w 371"/>
                <a:gd name="T3" fmla="*/ 616 h 724"/>
                <a:gd name="T4" fmla="*/ 40 w 371"/>
                <a:gd name="T5" fmla="*/ 569 h 724"/>
                <a:gd name="T6" fmla="*/ 208 w 371"/>
                <a:gd name="T7" fmla="*/ 109 h 724"/>
                <a:gd name="T8" fmla="*/ 328 w 371"/>
                <a:gd name="T9" fmla="*/ 286 h 724"/>
              </a:gdLst>
              <a:ahLst/>
              <a:cxnLst>
                <a:cxn ang="0">
                  <a:pos x="T0" y="T1"/>
                </a:cxn>
                <a:cxn ang="0">
                  <a:pos x="T2" y="T3"/>
                </a:cxn>
                <a:cxn ang="0">
                  <a:pos x="T4" y="T5"/>
                </a:cxn>
                <a:cxn ang="0">
                  <a:pos x="T6" y="T7"/>
                </a:cxn>
                <a:cxn ang="0">
                  <a:pos x="T8" y="T9"/>
                </a:cxn>
              </a:cxnLst>
              <a:rect l="0" t="0" r="r" b="b"/>
              <a:pathLst>
                <a:path w="371" h="724">
                  <a:moveTo>
                    <a:pt x="328" y="286"/>
                  </a:moveTo>
                  <a:cubicBezTo>
                    <a:pt x="195" y="616"/>
                    <a:pt x="195" y="616"/>
                    <a:pt x="195" y="616"/>
                  </a:cubicBezTo>
                  <a:cubicBezTo>
                    <a:pt x="151" y="724"/>
                    <a:pt x="0" y="679"/>
                    <a:pt x="40" y="569"/>
                  </a:cubicBezTo>
                  <a:cubicBezTo>
                    <a:pt x="208" y="109"/>
                    <a:pt x="208" y="109"/>
                    <a:pt x="208" y="109"/>
                  </a:cubicBezTo>
                  <a:cubicBezTo>
                    <a:pt x="248" y="0"/>
                    <a:pt x="371" y="178"/>
                    <a:pt x="328" y="286"/>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48" name="Freeform 132"/>
            <p:cNvSpPr/>
            <p:nvPr/>
          </p:nvSpPr>
          <p:spPr bwMode="auto">
            <a:xfrm>
              <a:off x="10194925" y="5162550"/>
              <a:ext cx="544512" cy="377825"/>
            </a:xfrm>
            <a:custGeom>
              <a:avLst/>
              <a:gdLst>
                <a:gd name="T0" fmla="*/ 26 w 340"/>
                <a:gd name="T1" fmla="*/ 4 h 236"/>
                <a:gd name="T2" fmla="*/ 313 w 340"/>
                <a:gd name="T3" fmla="*/ 4 h 236"/>
                <a:gd name="T4" fmla="*/ 340 w 340"/>
                <a:gd name="T5" fmla="*/ 31 h 236"/>
                <a:gd name="T6" fmla="*/ 340 w 340"/>
                <a:gd name="T7" fmla="*/ 210 h 236"/>
                <a:gd name="T8" fmla="*/ 313 w 340"/>
                <a:gd name="T9" fmla="*/ 236 h 236"/>
                <a:gd name="T10" fmla="*/ 26 w 340"/>
                <a:gd name="T11" fmla="*/ 236 h 236"/>
                <a:gd name="T12" fmla="*/ 0 w 340"/>
                <a:gd name="T13" fmla="*/ 210 h 236"/>
                <a:gd name="T14" fmla="*/ 0 w 340"/>
                <a:gd name="T15" fmla="*/ 31 h 236"/>
                <a:gd name="T16" fmla="*/ 26 w 340"/>
                <a:gd name="T17" fmla="*/ 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236">
                  <a:moveTo>
                    <a:pt x="26" y="4"/>
                  </a:moveTo>
                  <a:cubicBezTo>
                    <a:pt x="126" y="32"/>
                    <a:pt x="222" y="35"/>
                    <a:pt x="313" y="4"/>
                  </a:cubicBezTo>
                  <a:cubicBezTo>
                    <a:pt x="327" y="0"/>
                    <a:pt x="340" y="16"/>
                    <a:pt x="340" y="31"/>
                  </a:cubicBezTo>
                  <a:cubicBezTo>
                    <a:pt x="340" y="210"/>
                    <a:pt x="340" y="210"/>
                    <a:pt x="340" y="210"/>
                  </a:cubicBezTo>
                  <a:cubicBezTo>
                    <a:pt x="340" y="224"/>
                    <a:pt x="328" y="236"/>
                    <a:pt x="313" y="236"/>
                  </a:cubicBezTo>
                  <a:cubicBezTo>
                    <a:pt x="26" y="236"/>
                    <a:pt x="26" y="236"/>
                    <a:pt x="26" y="236"/>
                  </a:cubicBezTo>
                  <a:cubicBezTo>
                    <a:pt x="11" y="236"/>
                    <a:pt x="0" y="224"/>
                    <a:pt x="0" y="210"/>
                  </a:cubicBezTo>
                  <a:cubicBezTo>
                    <a:pt x="0" y="31"/>
                    <a:pt x="0" y="31"/>
                    <a:pt x="0" y="31"/>
                  </a:cubicBezTo>
                  <a:cubicBezTo>
                    <a:pt x="0" y="16"/>
                    <a:pt x="12" y="0"/>
                    <a:pt x="26" y="4"/>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49" name="Freeform 138"/>
            <p:cNvSpPr/>
            <p:nvPr/>
          </p:nvSpPr>
          <p:spPr bwMode="auto">
            <a:xfrm>
              <a:off x="9940925" y="4078288"/>
              <a:ext cx="1090612" cy="1058863"/>
            </a:xfrm>
            <a:custGeom>
              <a:avLst/>
              <a:gdLst>
                <a:gd name="T0" fmla="*/ 335 w 680"/>
                <a:gd name="T1" fmla="*/ 660 h 660"/>
                <a:gd name="T2" fmla="*/ 83 w 680"/>
                <a:gd name="T3" fmla="*/ 494 h 660"/>
                <a:gd name="T4" fmla="*/ 335 w 680"/>
                <a:gd name="T5" fmla="*/ 0 h 660"/>
                <a:gd name="T6" fmla="*/ 587 w 680"/>
                <a:gd name="T7" fmla="*/ 492 h 660"/>
                <a:gd name="T8" fmla="*/ 335 w 680"/>
                <a:gd name="T9" fmla="*/ 660 h 660"/>
              </a:gdLst>
              <a:ahLst/>
              <a:cxnLst>
                <a:cxn ang="0">
                  <a:pos x="T0" y="T1"/>
                </a:cxn>
                <a:cxn ang="0">
                  <a:pos x="T2" y="T3"/>
                </a:cxn>
                <a:cxn ang="0">
                  <a:pos x="T4" y="T5"/>
                </a:cxn>
                <a:cxn ang="0">
                  <a:pos x="T6" y="T7"/>
                </a:cxn>
                <a:cxn ang="0">
                  <a:pos x="T8" y="T9"/>
                </a:cxn>
              </a:cxnLst>
              <a:rect l="0" t="0" r="r" b="b"/>
              <a:pathLst>
                <a:path w="680" h="660">
                  <a:moveTo>
                    <a:pt x="335" y="660"/>
                  </a:moveTo>
                  <a:cubicBezTo>
                    <a:pt x="237" y="660"/>
                    <a:pt x="134" y="584"/>
                    <a:pt x="83" y="494"/>
                  </a:cubicBezTo>
                  <a:cubicBezTo>
                    <a:pt x="0" y="346"/>
                    <a:pt x="108" y="0"/>
                    <a:pt x="335" y="0"/>
                  </a:cubicBezTo>
                  <a:cubicBezTo>
                    <a:pt x="562" y="0"/>
                    <a:pt x="680" y="347"/>
                    <a:pt x="587" y="492"/>
                  </a:cubicBezTo>
                  <a:cubicBezTo>
                    <a:pt x="513" y="606"/>
                    <a:pt x="433" y="660"/>
                    <a:pt x="335" y="66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0" name="Freeform 139"/>
            <p:cNvSpPr/>
            <p:nvPr/>
          </p:nvSpPr>
          <p:spPr bwMode="auto">
            <a:xfrm>
              <a:off x="9931400" y="4533900"/>
              <a:ext cx="187325" cy="257175"/>
            </a:xfrm>
            <a:custGeom>
              <a:avLst/>
              <a:gdLst>
                <a:gd name="T0" fmla="*/ 28 w 117"/>
                <a:gd name="T1" fmla="*/ 10 h 161"/>
                <a:gd name="T2" fmla="*/ 100 w 117"/>
                <a:gd name="T3" fmla="*/ 63 h 161"/>
                <a:gd name="T4" fmla="*/ 89 w 117"/>
                <a:gd name="T5" fmla="*/ 152 h 161"/>
                <a:gd name="T6" fmla="*/ 17 w 117"/>
                <a:gd name="T7" fmla="*/ 98 h 161"/>
                <a:gd name="T8" fmla="*/ 28 w 117"/>
                <a:gd name="T9" fmla="*/ 10 h 161"/>
              </a:gdLst>
              <a:ahLst/>
              <a:cxnLst>
                <a:cxn ang="0">
                  <a:pos x="T0" y="T1"/>
                </a:cxn>
                <a:cxn ang="0">
                  <a:pos x="T2" y="T3"/>
                </a:cxn>
                <a:cxn ang="0">
                  <a:pos x="T4" y="T5"/>
                </a:cxn>
                <a:cxn ang="0">
                  <a:pos x="T6" y="T7"/>
                </a:cxn>
                <a:cxn ang="0">
                  <a:pos x="T8" y="T9"/>
                </a:cxn>
              </a:cxnLst>
              <a:rect l="0" t="0" r="r" b="b"/>
              <a:pathLst>
                <a:path w="117" h="161">
                  <a:moveTo>
                    <a:pt x="28" y="10"/>
                  </a:moveTo>
                  <a:cubicBezTo>
                    <a:pt x="51" y="0"/>
                    <a:pt x="83" y="24"/>
                    <a:pt x="100" y="63"/>
                  </a:cubicBezTo>
                  <a:cubicBezTo>
                    <a:pt x="117" y="102"/>
                    <a:pt x="112" y="142"/>
                    <a:pt x="89" y="152"/>
                  </a:cubicBezTo>
                  <a:cubicBezTo>
                    <a:pt x="66" y="161"/>
                    <a:pt x="34" y="137"/>
                    <a:pt x="17" y="98"/>
                  </a:cubicBezTo>
                  <a:cubicBezTo>
                    <a:pt x="0" y="59"/>
                    <a:pt x="5" y="19"/>
                    <a:pt x="28"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1" name="Freeform 140"/>
            <p:cNvSpPr/>
            <p:nvPr/>
          </p:nvSpPr>
          <p:spPr bwMode="auto">
            <a:xfrm>
              <a:off x="10847388" y="4533900"/>
              <a:ext cx="187325" cy="257175"/>
            </a:xfrm>
            <a:custGeom>
              <a:avLst/>
              <a:gdLst>
                <a:gd name="T0" fmla="*/ 89 w 117"/>
                <a:gd name="T1" fmla="*/ 10 h 161"/>
                <a:gd name="T2" fmla="*/ 17 w 117"/>
                <a:gd name="T3" fmla="*/ 63 h 161"/>
                <a:gd name="T4" fmla="*/ 28 w 117"/>
                <a:gd name="T5" fmla="*/ 152 h 161"/>
                <a:gd name="T6" fmla="*/ 100 w 117"/>
                <a:gd name="T7" fmla="*/ 98 h 161"/>
                <a:gd name="T8" fmla="*/ 89 w 117"/>
                <a:gd name="T9" fmla="*/ 10 h 161"/>
              </a:gdLst>
              <a:ahLst/>
              <a:cxnLst>
                <a:cxn ang="0">
                  <a:pos x="T0" y="T1"/>
                </a:cxn>
                <a:cxn ang="0">
                  <a:pos x="T2" y="T3"/>
                </a:cxn>
                <a:cxn ang="0">
                  <a:pos x="T4" y="T5"/>
                </a:cxn>
                <a:cxn ang="0">
                  <a:pos x="T6" y="T7"/>
                </a:cxn>
                <a:cxn ang="0">
                  <a:pos x="T8" y="T9"/>
                </a:cxn>
              </a:cxnLst>
              <a:rect l="0" t="0" r="r" b="b"/>
              <a:pathLst>
                <a:path w="117" h="161">
                  <a:moveTo>
                    <a:pt x="89" y="10"/>
                  </a:moveTo>
                  <a:cubicBezTo>
                    <a:pt x="66" y="0"/>
                    <a:pt x="34" y="24"/>
                    <a:pt x="17" y="63"/>
                  </a:cubicBezTo>
                  <a:cubicBezTo>
                    <a:pt x="0" y="102"/>
                    <a:pt x="5" y="142"/>
                    <a:pt x="28" y="152"/>
                  </a:cubicBezTo>
                  <a:cubicBezTo>
                    <a:pt x="51" y="161"/>
                    <a:pt x="83" y="137"/>
                    <a:pt x="100" y="98"/>
                  </a:cubicBezTo>
                  <a:cubicBezTo>
                    <a:pt x="117" y="59"/>
                    <a:pt x="112" y="19"/>
                    <a:pt x="89"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2" name="Freeform 141"/>
            <p:cNvSpPr/>
            <p:nvPr/>
          </p:nvSpPr>
          <p:spPr bwMode="auto">
            <a:xfrm>
              <a:off x="10036175" y="4583113"/>
              <a:ext cx="123825" cy="104775"/>
            </a:xfrm>
            <a:custGeom>
              <a:avLst/>
              <a:gdLst>
                <a:gd name="T0" fmla="*/ 78 w 78"/>
                <a:gd name="T1" fmla="*/ 54 h 66"/>
                <a:gd name="T2" fmla="*/ 0 w 78"/>
                <a:gd name="T3" fmla="*/ 0 h 66"/>
                <a:gd name="T4" fmla="*/ 0 w 78"/>
                <a:gd name="T5" fmla="*/ 12 h 66"/>
                <a:gd name="T6" fmla="*/ 78 w 78"/>
                <a:gd name="T7" fmla="*/ 66 h 66"/>
                <a:gd name="T8" fmla="*/ 78 w 78"/>
                <a:gd name="T9" fmla="*/ 54 h 66"/>
              </a:gdLst>
              <a:ahLst/>
              <a:cxnLst>
                <a:cxn ang="0">
                  <a:pos x="T0" y="T1"/>
                </a:cxn>
                <a:cxn ang="0">
                  <a:pos x="T2" y="T3"/>
                </a:cxn>
                <a:cxn ang="0">
                  <a:pos x="T4" y="T5"/>
                </a:cxn>
                <a:cxn ang="0">
                  <a:pos x="T6" y="T7"/>
                </a:cxn>
                <a:cxn ang="0">
                  <a:pos x="T8" y="T9"/>
                </a:cxn>
              </a:cxnLst>
              <a:rect l="0" t="0" r="r" b="b"/>
              <a:pathLst>
                <a:path w="78" h="66">
                  <a:moveTo>
                    <a:pt x="78" y="54"/>
                  </a:moveTo>
                  <a:lnTo>
                    <a:pt x="0" y="0"/>
                  </a:lnTo>
                  <a:lnTo>
                    <a:pt x="0" y="12"/>
                  </a:lnTo>
                  <a:lnTo>
                    <a:pt x="78" y="66"/>
                  </a:lnTo>
                  <a:lnTo>
                    <a:pt x="78" y="54"/>
                  </a:lnTo>
                  <a:close/>
                </a:path>
              </a:pathLst>
            </a:custGeom>
            <a:solidFill>
              <a:srgbClr val="377A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3" name="Freeform 142"/>
            <p:cNvSpPr/>
            <p:nvPr/>
          </p:nvSpPr>
          <p:spPr bwMode="auto">
            <a:xfrm>
              <a:off x="10804525" y="4583113"/>
              <a:ext cx="123825" cy="104775"/>
            </a:xfrm>
            <a:custGeom>
              <a:avLst/>
              <a:gdLst>
                <a:gd name="T0" fmla="*/ 0 w 78"/>
                <a:gd name="T1" fmla="*/ 54 h 66"/>
                <a:gd name="T2" fmla="*/ 78 w 78"/>
                <a:gd name="T3" fmla="*/ 0 h 66"/>
                <a:gd name="T4" fmla="*/ 78 w 78"/>
                <a:gd name="T5" fmla="*/ 12 h 66"/>
                <a:gd name="T6" fmla="*/ 0 w 78"/>
                <a:gd name="T7" fmla="*/ 66 h 66"/>
                <a:gd name="T8" fmla="*/ 0 w 78"/>
                <a:gd name="T9" fmla="*/ 54 h 66"/>
              </a:gdLst>
              <a:ahLst/>
              <a:cxnLst>
                <a:cxn ang="0">
                  <a:pos x="T0" y="T1"/>
                </a:cxn>
                <a:cxn ang="0">
                  <a:pos x="T2" y="T3"/>
                </a:cxn>
                <a:cxn ang="0">
                  <a:pos x="T4" y="T5"/>
                </a:cxn>
                <a:cxn ang="0">
                  <a:pos x="T6" y="T7"/>
                </a:cxn>
                <a:cxn ang="0">
                  <a:pos x="T8" y="T9"/>
                </a:cxn>
              </a:cxnLst>
              <a:rect l="0" t="0" r="r" b="b"/>
              <a:pathLst>
                <a:path w="78" h="66">
                  <a:moveTo>
                    <a:pt x="0" y="54"/>
                  </a:moveTo>
                  <a:lnTo>
                    <a:pt x="78" y="0"/>
                  </a:lnTo>
                  <a:lnTo>
                    <a:pt x="78" y="12"/>
                  </a:lnTo>
                  <a:lnTo>
                    <a:pt x="0" y="66"/>
                  </a:lnTo>
                  <a:lnTo>
                    <a:pt x="0" y="54"/>
                  </a:lnTo>
                  <a:close/>
                </a:path>
              </a:pathLst>
            </a:custGeom>
            <a:solidFill>
              <a:srgbClr val="377A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4" name="Freeform 143"/>
            <p:cNvSpPr/>
            <p:nvPr/>
          </p:nvSpPr>
          <p:spPr bwMode="auto">
            <a:xfrm>
              <a:off x="9885363" y="3922713"/>
              <a:ext cx="1316037" cy="931863"/>
            </a:xfrm>
            <a:custGeom>
              <a:avLst/>
              <a:gdLst>
                <a:gd name="T0" fmla="*/ 821 w 821"/>
                <a:gd name="T1" fmla="*/ 445 h 580"/>
                <a:gd name="T2" fmla="*/ 659 w 821"/>
                <a:gd name="T3" fmla="*/ 257 h 580"/>
                <a:gd name="T4" fmla="*/ 138 w 821"/>
                <a:gd name="T5" fmla="*/ 144 h 580"/>
                <a:gd name="T6" fmla="*/ 110 w 821"/>
                <a:gd name="T7" fmla="*/ 497 h 580"/>
                <a:gd name="T8" fmla="*/ 163 w 821"/>
                <a:gd name="T9" fmla="*/ 285 h 580"/>
                <a:gd name="T10" fmla="*/ 416 w 821"/>
                <a:gd name="T11" fmla="*/ 446 h 580"/>
                <a:gd name="T12" fmla="*/ 286 w 821"/>
                <a:gd name="T13" fmla="*/ 269 h 580"/>
                <a:gd name="T14" fmla="*/ 821 w 821"/>
                <a:gd name="T15" fmla="*/ 445 h 5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1" h="580">
                  <a:moveTo>
                    <a:pt x="821" y="445"/>
                  </a:moveTo>
                  <a:cubicBezTo>
                    <a:pt x="703" y="439"/>
                    <a:pt x="668" y="389"/>
                    <a:pt x="659" y="257"/>
                  </a:cubicBezTo>
                  <a:cubicBezTo>
                    <a:pt x="643" y="24"/>
                    <a:pt x="200" y="0"/>
                    <a:pt x="138" y="144"/>
                  </a:cubicBezTo>
                  <a:cubicBezTo>
                    <a:pt x="0" y="260"/>
                    <a:pt x="120" y="580"/>
                    <a:pt x="110" y="497"/>
                  </a:cubicBezTo>
                  <a:cubicBezTo>
                    <a:pt x="99" y="415"/>
                    <a:pt x="127" y="344"/>
                    <a:pt x="163" y="285"/>
                  </a:cubicBezTo>
                  <a:cubicBezTo>
                    <a:pt x="208" y="374"/>
                    <a:pt x="309" y="455"/>
                    <a:pt x="416" y="446"/>
                  </a:cubicBezTo>
                  <a:cubicBezTo>
                    <a:pt x="343" y="388"/>
                    <a:pt x="302" y="363"/>
                    <a:pt x="286" y="269"/>
                  </a:cubicBezTo>
                  <a:cubicBezTo>
                    <a:pt x="338" y="411"/>
                    <a:pt x="578" y="499"/>
                    <a:pt x="821" y="445"/>
                  </a:cubicBezTo>
                  <a:close/>
                </a:path>
              </a:pathLst>
            </a:custGeom>
            <a:solidFill>
              <a:srgbClr val="EB7D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5" name="Freeform 146"/>
            <p:cNvSpPr/>
            <p:nvPr/>
          </p:nvSpPr>
          <p:spPr bwMode="auto">
            <a:xfrm>
              <a:off x="11609388" y="6532563"/>
              <a:ext cx="158750" cy="103188"/>
            </a:xfrm>
            <a:custGeom>
              <a:avLst/>
              <a:gdLst>
                <a:gd name="T0" fmla="*/ 50 w 99"/>
                <a:gd name="T1" fmla="*/ 0 h 64"/>
                <a:gd name="T2" fmla="*/ 99 w 99"/>
                <a:gd name="T3" fmla="*/ 55 h 64"/>
                <a:gd name="T4" fmla="*/ 91 w 99"/>
                <a:gd name="T5" fmla="*/ 64 h 64"/>
                <a:gd name="T6" fmla="*/ 9 w 99"/>
                <a:gd name="T7" fmla="*/ 64 h 64"/>
                <a:gd name="T8" fmla="*/ 1 w 99"/>
                <a:gd name="T9" fmla="*/ 55 h 64"/>
                <a:gd name="T10" fmla="*/ 50 w 99"/>
                <a:gd name="T11" fmla="*/ 0 h 64"/>
              </a:gdLst>
              <a:ahLst/>
              <a:cxnLst>
                <a:cxn ang="0">
                  <a:pos x="T0" y="T1"/>
                </a:cxn>
                <a:cxn ang="0">
                  <a:pos x="T2" y="T3"/>
                </a:cxn>
                <a:cxn ang="0">
                  <a:pos x="T4" y="T5"/>
                </a:cxn>
                <a:cxn ang="0">
                  <a:pos x="T6" y="T7"/>
                </a:cxn>
                <a:cxn ang="0">
                  <a:pos x="T8" y="T9"/>
                </a:cxn>
                <a:cxn ang="0">
                  <a:pos x="T10" y="T11"/>
                </a:cxn>
              </a:cxnLst>
              <a:rect l="0" t="0" r="r" b="b"/>
              <a:pathLst>
                <a:path w="99" h="64">
                  <a:moveTo>
                    <a:pt x="50" y="0"/>
                  </a:moveTo>
                  <a:cubicBezTo>
                    <a:pt x="75" y="0"/>
                    <a:pt x="95" y="24"/>
                    <a:pt x="99" y="55"/>
                  </a:cubicBezTo>
                  <a:cubicBezTo>
                    <a:pt x="99" y="58"/>
                    <a:pt x="97" y="64"/>
                    <a:pt x="91" y="64"/>
                  </a:cubicBezTo>
                  <a:cubicBezTo>
                    <a:pt x="9" y="64"/>
                    <a:pt x="9" y="64"/>
                    <a:pt x="9" y="64"/>
                  </a:cubicBezTo>
                  <a:cubicBezTo>
                    <a:pt x="6" y="64"/>
                    <a:pt x="0" y="62"/>
                    <a:pt x="1" y="55"/>
                  </a:cubicBezTo>
                  <a:cubicBezTo>
                    <a:pt x="4" y="24"/>
                    <a:pt x="25" y="0"/>
                    <a:pt x="50" y="0"/>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6" name="Freeform 148"/>
            <p:cNvSpPr>
              <a:spLocks noEditPoints="1"/>
            </p:cNvSpPr>
            <p:nvPr/>
          </p:nvSpPr>
          <p:spPr bwMode="auto">
            <a:xfrm>
              <a:off x="10155238" y="4648200"/>
              <a:ext cx="654050" cy="222250"/>
            </a:xfrm>
            <a:custGeom>
              <a:avLst/>
              <a:gdLst>
                <a:gd name="T0" fmla="*/ 308 w 408"/>
                <a:gd name="T1" fmla="*/ 137 h 138"/>
                <a:gd name="T2" fmla="*/ 315 w 408"/>
                <a:gd name="T3" fmla="*/ 137 h 138"/>
                <a:gd name="T4" fmla="*/ 386 w 408"/>
                <a:gd name="T5" fmla="*/ 82 h 138"/>
                <a:gd name="T6" fmla="*/ 401 w 408"/>
                <a:gd name="T7" fmla="*/ 37 h 138"/>
                <a:gd name="T8" fmla="*/ 408 w 408"/>
                <a:gd name="T9" fmla="*/ 19 h 138"/>
                <a:gd name="T10" fmla="*/ 396 w 408"/>
                <a:gd name="T11" fmla="*/ 7 h 138"/>
                <a:gd name="T12" fmla="*/ 308 w 408"/>
                <a:gd name="T13" fmla="*/ 2 h 138"/>
                <a:gd name="T14" fmla="*/ 308 w 408"/>
                <a:gd name="T15" fmla="*/ 11 h 138"/>
                <a:gd name="T16" fmla="*/ 368 w 408"/>
                <a:gd name="T17" fmla="*/ 17 h 138"/>
                <a:gd name="T18" fmla="*/ 369 w 408"/>
                <a:gd name="T19" fmla="*/ 103 h 138"/>
                <a:gd name="T20" fmla="*/ 308 w 408"/>
                <a:gd name="T21" fmla="*/ 129 h 138"/>
                <a:gd name="T22" fmla="*/ 308 w 408"/>
                <a:gd name="T23" fmla="*/ 137 h 138"/>
                <a:gd name="T24" fmla="*/ 204 w 408"/>
                <a:gd name="T25" fmla="*/ 19 h 138"/>
                <a:gd name="T26" fmla="*/ 107 w 408"/>
                <a:gd name="T27" fmla="*/ 3 h 138"/>
                <a:gd name="T28" fmla="*/ 101 w 408"/>
                <a:gd name="T29" fmla="*/ 3 h 138"/>
                <a:gd name="T30" fmla="*/ 101 w 408"/>
                <a:gd name="T31" fmla="*/ 11 h 138"/>
                <a:gd name="T32" fmla="*/ 168 w 408"/>
                <a:gd name="T33" fmla="*/ 32 h 138"/>
                <a:gd name="T34" fmla="*/ 132 w 408"/>
                <a:gd name="T35" fmla="*/ 124 h 138"/>
                <a:gd name="T36" fmla="*/ 101 w 408"/>
                <a:gd name="T37" fmla="*/ 130 h 138"/>
                <a:gd name="T38" fmla="*/ 101 w 408"/>
                <a:gd name="T39" fmla="*/ 138 h 138"/>
                <a:gd name="T40" fmla="*/ 170 w 408"/>
                <a:gd name="T41" fmla="*/ 96 h 138"/>
                <a:gd name="T42" fmla="*/ 204 w 408"/>
                <a:gd name="T43" fmla="*/ 49 h 138"/>
                <a:gd name="T44" fmla="*/ 239 w 408"/>
                <a:gd name="T45" fmla="*/ 95 h 138"/>
                <a:gd name="T46" fmla="*/ 308 w 408"/>
                <a:gd name="T47" fmla="*/ 137 h 138"/>
                <a:gd name="T48" fmla="*/ 308 w 408"/>
                <a:gd name="T49" fmla="*/ 129 h 138"/>
                <a:gd name="T50" fmla="*/ 277 w 408"/>
                <a:gd name="T51" fmla="*/ 123 h 138"/>
                <a:gd name="T52" fmla="*/ 240 w 408"/>
                <a:gd name="T53" fmla="*/ 32 h 138"/>
                <a:gd name="T54" fmla="*/ 308 w 408"/>
                <a:gd name="T55" fmla="*/ 11 h 138"/>
                <a:gd name="T56" fmla="*/ 308 w 408"/>
                <a:gd name="T57" fmla="*/ 2 h 138"/>
                <a:gd name="T58" fmla="*/ 300 w 408"/>
                <a:gd name="T59" fmla="*/ 3 h 138"/>
                <a:gd name="T60" fmla="*/ 204 w 408"/>
                <a:gd name="T61" fmla="*/ 19 h 138"/>
                <a:gd name="T62" fmla="*/ 101 w 408"/>
                <a:gd name="T63" fmla="*/ 3 h 138"/>
                <a:gd name="T64" fmla="*/ 12 w 408"/>
                <a:gd name="T65" fmla="*/ 8 h 138"/>
                <a:gd name="T66" fmla="*/ 0 w 408"/>
                <a:gd name="T67" fmla="*/ 20 h 138"/>
                <a:gd name="T68" fmla="*/ 8 w 408"/>
                <a:gd name="T69" fmla="*/ 38 h 138"/>
                <a:gd name="T70" fmla="*/ 22 w 408"/>
                <a:gd name="T71" fmla="*/ 83 h 138"/>
                <a:gd name="T72" fmla="*/ 94 w 408"/>
                <a:gd name="T73" fmla="*/ 137 h 138"/>
                <a:gd name="T74" fmla="*/ 101 w 408"/>
                <a:gd name="T75" fmla="*/ 138 h 138"/>
                <a:gd name="T76" fmla="*/ 101 w 408"/>
                <a:gd name="T77" fmla="*/ 130 h 138"/>
                <a:gd name="T78" fmla="*/ 39 w 408"/>
                <a:gd name="T79" fmla="*/ 104 h 138"/>
                <a:gd name="T80" fmla="*/ 40 w 408"/>
                <a:gd name="T81" fmla="*/ 18 h 138"/>
                <a:gd name="T82" fmla="*/ 101 w 408"/>
                <a:gd name="T83" fmla="*/ 11 h 138"/>
                <a:gd name="T84" fmla="*/ 101 w 408"/>
                <a:gd name="T85"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8" h="138">
                  <a:moveTo>
                    <a:pt x="308" y="137"/>
                  </a:moveTo>
                  <a:cubicBezTo>
                    <a:pt x="310" y="137"/>
                    <a:pt x="312" y="137"/>
                    <a:pt x="315" y="137"/>
                  </a:cubicBezTo>
                  <a:cubicBezTo>
                    <a:pt x="369" y="133"/>
                    <a:pt x="381" y="110"/>
                    <a:pt x="386" y="82"/>
                  </a:cubicBezTo>
                  <a:cubicBezTo>
                    <a:pt x="392" y="50"/>
                    <a:pt x="392" y="39"/>
                    <a:pt x="401" y="37"/>
                  </a:cubicBezTo>
                  <a:cubicBezTo>
                    <a:pt x="407" y="34"/>
                    <a:pt x="408" y="27"/>
                    <a:pt x="408" y="19"/>
                  </a:cubicBezTo>
                  <a:cubicBezTo>
                    <a:pt x="407" y="11"/>
                    <a:pt x="407" y="10"/>
                    <a:pt x="396" y="7"/>
                  </a:cubicBezTo>
                  <a:cubicBezTo>
                    <a:pt x="388" y="4"/>
                    <a:pt x="342" y="0"/>
                    <a:pt x="308" y="2"/>
                  </a:cubicBezTo>
                  <a:cubicBezTo>
                    <a:pt x="308" y="11"/>
                    <a:pt x="308" y="11"/>
                    <a:pt x="308" y="11"/>
                  </a:cubicBezTo>
                  <a:cubicBezTo>
                    <a:pt x="335" y="10"/>
                    <a:pt x="361" y="13"/>
                    <a:pt x="368" y="17"/>
                  </a:cubicBezTo>
                  <a:cubicBezTo>
                    <a:pt x="386" y="27"/>
                    <a:pt x="383" y="78"/>
                    <a:pt x="369" y="103"/>
                  </a:cubicBezTo>
                  <a:cubicBezTo>
                    <a:pt x="359" y="120"/>
                    <a:pt x="332" y="129"/>
                    <a:pt x="308" y="129"/>
                  </a:cubicBezTo>
                  <a:lnTo>
                    <a:pt x="308" y="137"/>
                  </a:lnTo>
                  <a:close/>
                  <a:moveTo>
                    <a:pt x="204" y="19"/>
                  </a:moveTo>
                  <a:cubicBezTo>
                    <a:pt x="192" y="19"/>
                    <a:pt x="142" y="6"/>
                    <a:pt x="107" y="3"/>
                  </a:cubicBezTo>
                  <a:cubicBezTo>
                    <a:pt x="105" y="3"/>
                    <a:pt x="103" y="3"/>
                    <a:pt x="101" y="3"/>
                  </a:cubicBezTo>
                  <a:cubicBezTo>
                    <a:pt x="101" y="11"/>
                    <a:pt x="101" y="11"/>
                    <a:pt x="101" y="11"/>
                  </a:cubicBezTo>
                  <a:cubicBezTo>
                    <a:pt x="129" y="13"/>
                    <a:pt x="158" y="19"/>
                    <a:pt x="168" y="32"/>
                  </a:cubicBezTo>
                  <a:cubicBezTo>
                    <a:pt x="186" y="55"/>
                    <a:pt x="158" y="111"/>
                    <a:pt x="132" y="124"/>
                  </a:cubicBezTo>
                  <a:cubicBezTo>
                    <a:pt x="123" y="128"/>
                    <a:pt x="112" y="130"/>
                    <a:pt x="101" y="130"/>
                  </a:cubicBezTo>
                  <a:cubicBezTo>
                    <a:pt x="101" y="138"/>
                    <a:pt x="101" y="138"/>
                    <a:pt x="101" y="138"/>
                  </a:cubicBezTo>
                  <a:cubicBezTo>
                    <a:pt x="148" y="138"/>
                    <a:pt x="165" y="107"/>
                    <a:pt x="170" y="96"/>
                  </a:cubicBezTo>
                  <a:cubicBezTo>
                    <a:pt x="181" y="76"/>
                    <a:pt x="177" y="49"/>
                    <a:pt x="204" y="49"/>
                  </a:cubicBezTo>
                  <a:cubicBezTo>
                    <a:pt x="231" y="49"/>
                    <a:pt x="228" y="76"/>
                    <a:pt x="239" y="95"/>
                  </a:cubicBezTo>
                  <a:cubicBezTo>
                    <a:pt x="244" y="106"/>
                    <a:pt x="260" y="138"/>
                    <a:pt x="308" y="137"/>
                  </a:cubicBezTo>
                  <a:cubicBezTo>
                    <a:pt x="308" y="129"/>
                    <a:pt x="308" y="129"/>
                    <a:pt x="308" y="129"/>
                  </a:cubicBezTo>
                  <a:cubicBezTo>
                    <a:pt x="296" y="129"/>
                    <a:pt x="285" y="127"/>
                    <a:pt x="277" y="123"/>
                  </a:cubicBezTo>
                  <a:cubicBezTo>
                    <a:pt x="251" y="111"/>
                    <a:pt x="223" y="55"/>
                    <a:pt x="240" y="32"/>
                  </a:cubicBezTo>
                  <a:cubicBezTo>
                    <a:pt x="250" y="18"/>
                    <a:pt x="279" y="12"/>
                    <a:pt x="308" y="11"/>
                  </a:cubicBezTo>
                  <a:cubicBezTo>
                    <a:pt x="308" y="2"/>
                    <a:pt x="308" y="2"/>
                    <a:pt x="308" y="2"/>
                  </a:cubicBezTo>
                  <a:cubicBezTo>
                    <a:pt x="305" y="3"/>
                    <a:pt x="303" y="3"/>
                    <a:pt x="300" y="3"/>
                  </a:cubicBezTo>
                  <a:cubicBezTo>
                    <a:pt x="269" y="6"/>
                    <a:pt x="232" y="18"/>
                    <a:pt x="204" y="19"/>
                  </a:cubicBezTo>
                  <a:close/>
                  <a:moveTo>
                    <a:pt x="101" y="3"/>
                  </a:moveTo>
                  <a:cubicBezTo>
                    <a:pt x="66" y="1"/>
                    <a:pt x="20" y="5"/>
                    <a:pt x="12" y="8"/>
                  </a:cubicBezTo>
                  <a:cubicBezTo>
                    <a:pt x="1" y="11"/>
                    <a:pt x="1" y="12"/>
                    <a:pt x="0" y="20"/>
                  </a:cubicBezTo>
                  <a:cubicBezTo>
                    <a:pt x="0" y="29"/>
                    <a:pt x="1" y="36"/>
                    <a:pt x="8" y="38"/>
                  </a:cubicBezTo>
                  <a:cubicBezTo>
                    <a:pt x="16" y="41"/>
                    <a:pt x="16" y="51"/>
                    <a:pt x="22" y="83"/>
                  </a:cubicBezTo>
                  <a:cubicBezTo>
                    <a:pt x="27" y="111"/>
                    <a:pt x="40" y="133"/>
                    <a:pt x="94" y="137"/>
                  </a:cubicBezTo>
                  <a:cubicBezTo>
                    <a:pt x="96" y="138"/>
                    <a:pt x="98" y="138"/>
                    <a:pt x="101" y="138"/>
                  </a:cubicBezTo>
                  <a:cubicBezTo>
                    <a:pt x="101" y="130"/>
                    <a:pt x="101" y="130"/>
                    <a:pt x="101" y="130"/>
                  </a:cubicBezTo>
                  <a:cubicBezTo>
                    <a:pt x="76" y="130"/>
                    <a:pt x="49" y="121"/>
                    <a:pt x="39" y="104"/>
                  </a:cubicBezTo>
                  <a:cubicBezTo>
                    <a:pt x="25" y="79"/>
                    <a:pt x="22" y="29"/>
                    <a:pt x="40" y="18"/>
                  </a:cubicBezTo>
                  <a:cubicBezTo>
                    <a:pt x="47" y="13"/>
                    <a:pt x="73" y="10"/>
                    <a:pt x="101" y="11"/>
                  </a:cubicBezTo>
                  <a:lnTo>
                    <a:pt x="101" y="3"/>
                  </a:lnTo>
                  <a:close/>
                </a:path>
              </a:pathLst>
            </a:custGeom>
            <a:solidFill>
              <a:srgbClr val="377A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7" name="Freeform 154"/>
            <p:cNvSpPr/>
            <p:nvPr/>
          </p:nvSpPr>
          <p:spPr bwMode="auto">
            <a:xfrm>
              <a:off x="9999663" y="4448175"/>
              <a:ext cx="949325" cy="688975"/>
            </a:xfrm>
            <a:custGeom>
              <a:avLst/>
              <a:gdLst>
                <a:gd name="T0" fmla="*/ 47 w 592"/>
                <a:gd name="T1" fmla="*/ 263 h 429"/>
                <a:gd name="T2" fmla="*/ 299 w 592"/>
                <a:gd name="T3" fmla="*/ 429 h 429"/>
                <a:gd name="T4" fmla="*/ 551 w 592"/>
                <a:gd name="T5" fmla="*/ 261 h 429"/>
                <a:gd name="T6" fmla="*/ 591 w 592"/>
                <a:gd name="T7" fmla="*/ 88 h 429"/>
                <a:gd name="T8" fmla="*/ 564 w 592"/>
                <a:gd name="T9" fmla="*/ 34 h 429"/>
                <a:gd name="T10" fmla="*/ 563 w 592"/>
                <a:gd name="T11" fmla="*/ 135 h 429"/>
                <a:gd name="T12" fmla="*/ 412 w 592"/>
                <a:gd name="T13" fmla="*/ 377 h 429"/>
                <a:gd name="T14" fmla="*/ 324 w 592"/>
                <a:gd name="T15" fmla="*/ 375 h 429"/>
                <a:gd name="T16" fmla="*/ 226 w 592"/>
                <a:gd name="T17" fmla="*/ 392 h 429"/>
                <a:gd name="T18" fmla="*/ 40 w 592"/>
                <a:gd name="T19" fmla="*/ 164 h 429"/>
                <a:gd name="T20" fmla="*/ 26 w 592"/>
                <a:gd name="T21" fmla="*/ 63 h 429"/>
                <a:gd name="T22" fmla="*/ 1 w 592"/>
                <a:gd name="T23" fmla="*/ 45 h 429"/>
                <a:gd name="T24" fmla="*/ 47 w 592"/>
                <a:gd name="T25" fmla="*/ 26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2" h="429">
                  <a:moveTo>
                    <a:pt x="47" y="263"/>
                  </a:moveTo>
                  <a:cubicBezTo>
                    <a:pt x="98" y="353"/>
                    <a:pt x="201" y="429"/>
                    <a:pt x="299" y="429"/>
                  </a:cubicBezTo>
                  <a:cubicBezTo>
                    <a:pt x="397" y="429"/>
                    <a:pt x="477" y="375"/>
                    <a:pt x="551" y="261"/>
                  </a:cubicBezTo>
                  <a:cubicBezTo>
                    <a:pt x="582" y="217"/>
                    <a:pt x="592" y="129"/>
                    <a:pt x="591" y="88"/>
                  </a:cubicBezTo>
                  <a:cubicBezTo>
                    <a:pt x="591" y="30"/>
                    <a:pt x="567" y="64"/>
                    <a:pt x="564" y="34"/>
                  </a:cubicBezTo>
                  <a:cubicBezTo>
                    <a:pt x="560" y="0"/>
                    <a:pt x="569" y="78"/>
                    <a:pt x="563" y="135"/>
                  </a:cubicBezTo>
                  <a:cubicBezTo>
                    <a:pt x="555" y="219"/>
                    <a:pt x="494" y="326"/>
                    <a:pt x="412" y="377"/>
                  </a:cubicBezTo>
                  <a:cubicBezTo>
                    <a:pt x="387" y="392"/>
                    <a:pt x="363" y="370"/>
                    <a:pt x="324" y="375"/>
                  </a:cubicBezTo>
                  <a:cubicBezTo>
                    <a:pt x="271" y="383"/>
                    <a:pt x="274" y="408"/>
                    <a:pt x="226" y="392"/>
                  </a:cubicBezTo>
                  <a:cubicBezTo>
                    <a:pt x="178" y="377"/>
                    <a:pt x="69" y="339"/>
                    <a:pt x="40" y="164"/>
                  </a:cubicBezTo>
                  <a:cubicBezTo>
                    <a:pt x="34" y="132"/>
                    <a:pt x="31" y="84"/>
                    <a:pt x="26" y="63"/>
                  </a:cubicBezTo>
                  <a:cubicBezTo>
                    <a:pt x="24" y="74"/>
                    <a:pt x="0" y="33"/>
                    <a:pt x="1" y="45"/>
                  </a:cubicBezTo>
                  <a:cubicBezTo>
                    <a:pt x="4" y="114"/>
                    <a:pt x="21" y="216"/>
                    <a:pt x="47" y="263"/>
                  </a:cubicBezTo>
                  <a:close/>
                </a:path>
              </a:pathLst>
            </a:custGeom>
            <a:solidFill>
              <a:srgbClr val="EB7D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58" name="Freeform 155"/>
            <p:cNvSpPr/>
            <p:nvPr/>
          </p:nvSpPr>
          <p:spPr bwMode="auto">
            <a:xfrm>
              <a:off x="9237663" y="5907088"/>
              <a:ext cx="617537" cy="590550"/>
            </a:xfrm>
            <a:custGeom>
              <a:avLst/>
              <a:gdLst>
                <a:gd name="T0" fmla="*/ 174 w 385"/>
                <a:gd name="T1" fmla="*/ 74 h 368"/>
                <a:gd name="T2" fmla="*/ 295 w 385"/>
                <a:gd name="T3" fmla="*/ 175 h 368"/>
                <a:gd name="T4" fmla="*/ 150 w 385"/>
                <a:gd name="T5" fmla="*/ 267 h 368"/>
                <a:gd name="T6" fmla="*/ 58 w 385"/>
                <a:gd name="T7" fmla="*/ 108 h 368"/>
                <a:gd name="T8" fmla="*/ 174 w 385"/>
                <a:gd name="T9" fmla="*/ 74 h 368"/>
              </a:gdLst>
              <a:ahLst/>
              <a:cxnLst>
                <a:cxn ang="0">
                  <a:pos x="T0" y="T1"/>
                </a:cxn>
                <a:cxn ang="0">
                  <a:pos x="T2" y="T3"/>
                </a:cxn>
                <a:cxn ang="0">
                  <a:pos x="T4" y="T5"/>
                </a:cxn>
                <a:cxn ang="0">
                  <a:pos x="T6" y="T7"/>
                </a:cxn>
                <a:cxn ang="0">
                  <a:pos x="T8" y="T9"/>
                </a:cxn>
              </a:cxnLst>
              <a:rect l="0" t="0" r="r" b="b"/>
              <a:pathLst>
                <a:path w="385" h="368">
                  <a:moveTo>
                    <a:pt x="174" y="74"/>
                  </a:moveTo>
                  <a:cubicBezTo>
                    <a:pt x="295" y="175"/>
                    <a:pt x="295" y="175"/>
                    <a:pt x="295" y="175"/>
                  </a:cubicBezTo>
                  <a:cubicBezTo>
                    <a:pt x="385" y="250"/>
                    <a:pt x="208" y="368"/>
                    <a:pt x="150" y="267"/>
                  </a:cubicBezTo>
                  <a:cubicBezTo>
                    <a:pt x="58" y="108"/>
                    <a:pt x="58" y="108"/>
                    <a:pt x="58" y="108"/>
                  </a:cubicBezTo>
                  <a:cubicBezTo>
                    <a:pt x="0" y="7"/>
                    <a:pt x="84" y="0"/>
                    <a:pt x="174" y="74"/>
                  </a:cubicBezTo>
                  <a:close/>
                </a:path>
              </a:pathLst>
            </a:cu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59" name="Freeform 156"/>
            <p:cNvSpPr/>
            <p:nvPr/>
          </p:nvSpPr>
          <p:spPr bwMode="auto">
            <a:xfrm>
              <a:off x="9236075" y="5643563"/>
              <a:ext cx="61912" cy="112713"/>
            </a:xfrm>
            <a:custGeom>
              <a:avLst/>
              <a:gdLst>
                <a:gd name="T0" fmla="*/ 12 w 39"/>
                <a:gd name="T1" fmla="*/ 68 h 70"/>
                <a:gd name="T2" fmla="*/ 12 w 39"/>
                <a:gd name="T3" fmla="*/ 68 h 70"/>
                <a:gd name="T4" fmla="*/ 1 w 39"/>
                <a:gd name="T5" fmla="*/ 50 h 70"/>
                <a:gd name="T6" fmla="*/ 8 w 39"/>
                <a:gd name="T7" fmla="*/ 13 h 70"/>
                <a:gd name="T8" fmla="*/ 26 w 39"/>
                <a:gd name="T9" fmla="*/ 2 h 70"/>
                <a:gd name="T10" fmla="*/ 26 w 39"/>
                <a:gd name="T11" fmla="*/ 2 h 70"/>
                <a:gd name="T12" fmla="*/ 37 w 39"/>
                <a:gd name="T13" fmla="*/ 20 h 70"/>
                <a:gd name="T14" fmla="*/ 30 w 39"/>
                <a:gd name="T15" fmla="*/ 57 h 70"/>
                <a:gd name="T16" fmla="*/ 12 w 39"/>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0">
                  <a:moveTo>
                    <a:pt x="12" y="68"/>
                  </a:moveTo>
                  <a:cubicBezTo>
                    <a:pt x="12" y="68"/>
                    <a:pt x="12" y="68"/>
                    <a:pt x="12" y="68"/>
                  </a:cubicBezTo>
                  <a:cubicBezTo>
                    <a:pt x="4" y="66"/>
                    <a:pt x="0" y="58"/>
                    <a:pt x="1" y="50"/>
                  </a:cubicBezTo>
                  <a:cubicBezTo>
                    <a:pt x="8" y="13"/>
                    <a:pt x="8" y="13"/>
                    <a:pt x="8" y="13"/>
                  </a:cubicBezTo>
                  <a:cubicBezTo>
                    <a:pt x="10" y="5"/>
                    <a:pt x="18" y="0"/>
                    <a:pt x="26" y="2"/>
                  </a:cubicBezTo>
                  <a:cubicBezTo>
                    <a:pt x="26" y="2"/>
                    <a:pt x="26" y="2"/>
                    <a:pt x="26" y="2"/>
                  </a:cubicBezTo>
                  <a:cubicBezTo>
                    <a:pt x="34" y="4"/>
                    <a:pt x="39" y="12"/>
                    <a:pt x="37" y="20"/>
                  </a:cubicBezTo>
                  <a:cubicBezTo>
                    <a:pt x="30" y="57"/>
                    <a:pt x="30" y="57"/>
                    <a:pt x="30" y="57"/>
                  </a:cubicBezTo>
                  <a:cubicBezTo>
                    <a:pt x="29" y="65"/>
                    <a:pt x="21" y="70"/>
                    <a:pt x="12" y="68"/>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0" name="Freeform 157"/>
            <p:cNvSpPr/>
            <p:nvPr/>
          </p:nvSpPr>
          <p:spPr bwMode="auto">
            <a:xfrm>
              <a:off x="9213850" y="5692775"/>
              <a:ext cx="214312" cy="293688"/>
            </a:xfrm>
            <a:custGeom>
              <a:avLst/>
              <a:gdLst>
                <a:gd name="T0" fmla="*/ 12 w 134"/>
                <a:gd name="T1" fmla="*/ 102 h 183"/>
                <a:gd name="T2" fmla="*/ 40 w 134"/>
                <a:gd name="T3" fmla="*/ 9 h 183"/>
                <a:gd name="T4" fmla="*/ 122 w 134"/>
                <a:gd name="T5" fmla="*/ 75 h 183"/>
                <a:gd name="T6" fmla="*/ 83 w 134"/>
                <a:gd name="T7" fmla="*/ 174 h 183"/>
                <a:gd name="T8" fmla="*/ 12 w 134"/>
                <a:gd name="T9" fmla="*/ 102 h 183"/>
              </a:gdLst>
              <a:ahLst/>
              <a:cxnLst>
                <a:cxn ang="0">
                  <a:pos x="T0" y="T1"/>
                </a:cxn>
                <a:cxn ang="0">
                  <a:pos x="T2" y="T3"/>
                </a:cxn>
                <a:cxn ang="0">
                  <a:pos x="T4" y="T5"/>
                </a:cxn>
                <a:cxn ang="0">
                  <a:pos x="T6" y="T7"/>
                </a:cxn>
                <a:cxn ang="0">
                  <a:pos x="T8" y="T9"/>
                </a:cxn>
              </a:cxnLst>
              <a:rect l="0" t="0" r="r" b="b"/>
              <a:pathLst>
                <a:path w="134" h="183">
                  <a:moveTo>
                    <a:pt x="12" y="102"/>
                  </a:moveTo>
                  <a:cubicBezTo>
                    <a:pt x="0" y="56"/>
                    <a:pt x="6" y="18"/>
                    <a:pt x="40" y="9"/>
                  </a:cubicBezTo>
                  <a:cubicBezTo>
                    <a:pt x="73" y="0"/>
                    <a:pt x="110" y="30"/>
                    <a:pt x="122" y="75"/>
                  </a:cubicBezTo>
                  <a:cubicBezTo>
                    <a:pt x="134" y="121"/>
                    <a:pt x="117" y="165"/>
                    <a:pt x="83" y="174"/>
                  </a:cubicBezTo>
                  <a:cubicBezTo>
                    <a:pt x="50" y="183"/>
                    <a:pt x="24" y="148"/>
                    <a:pt x="12" y="102"/>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1" name="Freeform 158"/>
            <p:cNvSpPr/>
            <p:nvPr/>
          </p:nvSpPr>
          <p:spPr bwMode="auto">
            <a:xfrm>
              <a:off x="9269413" y="5613400"/>
              <a:ext cx="279400" cy="412750"/>
            </a:xfrm>
            <a:custGeom>
              <a:avLst/>
              <a:gdLst>
                <a:gd name="T0" fmla="*/ 0 w 176"/>
                <a:gd name="T1" fmla="*/ 0 h 260"/>
                <a:gd name="T2" fmla="*/ 176 w 176"/>
                <a:gd name="T3" fmla="*/ 0 h 260"/>
                <a:gd name="T4" fmla="*/ 156 w 176"/>
                <a:gd name="T5" fmla="*/ 260 h 260"/>
                <a:gd name="T6" fmla="*/ 20 w 176"/>
                <a:gd name="T7" fmla="*/ 260 h 260"/>
                <a:gd name="T8" fmla="*/ 0 w 176"/>
                <a:gd name="T9" fmla="*/ 0 h 260"/>
              </a:gdLst>
              <a:ahLst/>
              <a:cxnLst>
                <a:cxn ang="0">
                  <a:pos x="T0" y="T1"/>
                </a:cxn>
                <a:cxn ang="0">
                  <a:pos x="T2" y="T3"/>
                </a:cxn>
                <a:cxn ang="0">
                  <a:pos x="T4" y="T5"/>
                </a:cxn>
                <a:cxn ang="0">
                  <a:pos x="T6" y="T7"/>
                </a:cxn>
                <a:cxn ang="0">
                  <a:pos x="T8" y="T9"/>
                </a:cxn>
              </a:cxnLst>
              <a:rect l="0" t="0" r="r" b="b"/>
              <a:pathLst>
                <a:path w="176" h="260">
                  <a:moveTo>
                    <a:pt x="0" y="0"/>
                  </a:moveTo>
                  <a:lnTo>
                    <a:pt x="176" y="0"/>
                  </a:lnTo>
                  <a:lnTo>
                    <a:pt x="156" y="260"/>
                  </a:lnTo>
                  <a:lnTo>
                    <a:pt x="20" y="260"/>
                  </a:lnTo>
                  <a:lnTo>
                    <a:pt x="0" y="0"/>
                  </a:lnTo>
                  <a:close/>
                </a:path>
              </a:pathLst>
            </a:custGeom>
            <a:solidFill>
              <a:srgbClr val="E6E6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2" name="Rectangle 159"/>
            <p:cNvSpPr>
              <a:spLocks noChangeArrowheads="1"/>
            </p:cNvSpPr>
            <p:nvPr/>
          </p:nvSpPr>
          <p:spPr bwMode="auto">
            <a:xfrm>
              <a:off x="9258300" y="5583238"/>
              <a:ext cx="300037" cy="301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63" name="Freeform 160"/>
            <p:cNvSpPr/>
            <p:nvPr/>
          </p:nvSpPr>
          <p:spPr bwMode="auto">
            <a:xfrm>
              <a:off x="9271000" y="5526088"/>
              <a:ext cx="276225" cy="57150"/>
            </a:xfrm>
            <a:custGeom>
              <a:avLst/>
              <a:gdLst>
                <a:gd name="T0" fmla="*/ 0 w 174"/>
                <a:gd name="T1" fmla="*/ 36 h 36"/>
                <a:gd name="T2" fmla="*/ 174 w 174"/>
                <a:gd name="T3" fmla="*/ 36 h 36"/>
                <a:gd name="T4" fmla="*/ 163 w 174"/>
                <a:gd name="T5" fmla="*/ 0 h 36"/>
                <a:gd name="T6" fmla="*/ 11 w 174"/>
                <a:gd name="T7" fmla="*/ 0 h 36"/>
                <a:gd name="T8" fmla="*/ 0 w 174"/>
                <a:gd name="T9" fmla="*/ 36 h 36"/>
              </a:gdLst>
              <a:ahLst/>
              <a:cxnLst>
                <a:cxn ang="0">
                  <a:pos x="T0" y="T1"/>
                </a:cxn>
                <a:cxn ang="0">
                  <a:pos x="T2" y="T3"/>
                </a:cxn>
                <a:cxn ang="0">
                  <a:pos x="T4" y="T5"/>
                </a:cxn>
                <a:cxn ang="0">
                  <a:pos x="T6" y="T7"/>
                </a:cxn>
                <a:cxn ang="0">
                  <a:pos x="T8" y="T9"/>
                </a:cxn>
              </a:cxnLst>
              <a:rect l="0" t="0" r="r" b="b"/>
              <a:pathLst>
                <a:path w="174" h="36">
                  <a:moveTo>
                    <a:pt x="0" y="36"/>
                  </a:moveTo>
                  <a:lnTo>
                    <a:pt x="174" y="36"/>
                  </a:lnTo>
                  <a:lnTo>
                    <a:pt x="163" y="0"/>
                  </a:lnTo>
                  <a:lnTo>
                    <a:pt x="11" y="0"/>
                  </a:lnTo>
                  <a:lnTo>
                    <a:pt x="0" y="36"/>
                  </a:lnTo>
                  <a:close/>
                </a:path>
              </a:pathLst>
            </a:custGeom>
            <a:solidFill>
              <a:srgbClr val="E6E6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4" name="Freeform 161"/>
            <p:cNvSpPr/>
            <p:nvPr/>
          </p:nvSpPr>
          <p:spPr bwMode="auto">
            <a:xfrm>
              <a:off x="9275763" y="5691188"/>
              <a:ext cx="266700" cy="214313"/>
            </a:xfrm>
            <a:custGeom>
              <a:avLst/>
              <a:gdLst>
                <a:gd name="T0" fmla="*/ 168 w 168"/>
                <a:gd name="T1" fmla="*/ 0 h 135"/>
                <a:gd name="T2" fmla="*/ 157 w 168"/>
                <a:gd name="T3" fmla="*/ 135 h 135"/>
                <a:gd name="T4" fmla="*/ 10 w 168"/>
                <a:gd name="T5" fmla="*/ 135 h 135"/>
                <a:gd name="T6" fmla="*/ 0 w 168"/>
                <a:gd name="T7" fmla="*/ 0 h 135"/>
                <a:gd name="T8" fmla="*/ 168 w 168"/>
                <a:gd name="T9" fmla="*/ 0 h 135"/>
              </a:gdLst>
              <a:ahLst/>
              <a:cxnLst>
                <a:cxn ang="0">
                  <a:pos x="T0" y="T1"/>
                </a:cxn>
                <a:cxn ang="0">
                  <a:pos x="T2" y="T3"/>
                </a:cxn>
                <a:cxn ang="0">
                  <a:pos x="T4" y="T5"/>
                </a:cxn>
                <a:cxn ang="0">
                  <a:pos x="T6" y="T7"/>
                </a:cxn>
                <a:cxn ang="0">
                  <a:pos x="T8" y="T9"/>
                </a:cxn>
              </a:cxnLst>
              <a:rect l="0" t="0" r="r" b="b"/>
              <a:pathLst>
                <a:path w="168" h="135">
                  <a:moveTo>
                    <a:pt x="168" y="0"/>
                  </a:moveTo>
                  <a:lnTo>
                    <a:pt x="157" y="135"/>
                  </a:lnTo>
                  <a:lnTo>
                    <a:pt x="10" y="135"/>
                  </a:lnTo>
                  <a:lnTo>
                    <a:pt x="0" y="0"/>
                  </a:lnTo>
                  <a:lnTo>
                    <a:pt x="168" y="0"/>
                  </a:lnTo>
                  <a:close/>
                </a:path>
              </a:pathLst>
            </a:custGeom>
            <a:solidFill>
              <a:srgbClr val="D66D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5" name="Oval 162"/>
            <p:cNvSpPr>
              <a:spLocks noChangeArrowheads="1"/>
            </p:cNvSpPr>
            <p:nvPr/>
          </p:nvSpPr>
          <p:spPr bwMode="auto">
            <a:xfrm>
              <a:off x="9320213" y="5710238"/>
              <a:ext cx="177800" cy="176213"/>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6" name="Oval 163"/>
            <p:cNvSpPr>
              <a:spLocks noChangeArrowheads="1"/>
            </p:cNvSpPr>
            <p:nvPr/>
          </p:nvSpPr>
          <p:spPr bwMode="auto">
            <a:xfrm>
              <a:off x="9359900" y="5748338"/>
              <a:ext cx="98425" cy="100013"/>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7" name="Oval 164"/>
            <p:cNvSpPr>
              <a:spLocks noChangeArrowheads="1"/>
            </p:cNvSpPr>
            <p:nvPr/>
          </p:nvSpPr>
          <p:spPr bwMode="auto">
            <a:xfrm>
              <a:off x="9367838" y="5756275"/>
              <a:ext cx="82550" cy="84138"/>
            </a:xfrm>
            <a:prstGeom prst="ellipse">
              <a:avLst/>
            </a:prstGeom>
            <a:solidFill>
              <a:srgbClr val="D66D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8" name="Freeform 165"/>
            <p:cNvSpPr/>
            <p:nvPr/>
          </p:nvSpPr>
          <p:spPr bwMode="auto">
            <a:xfrm>
              <a:off x="9242425" y="5926138"/>
              <a:ext cx="85725" cy="79375"/>
            </a:xfrm>
            <a:custGeom>
              <a:avLst/>
              <a:gdLst>
                <a:gd name="T0" fmla="*/ 5 w 53"/>
                <a:gd name="T1" fmla="*/ 42 h 49"/>
                <a:gd name="T2" fmla="*/ 5 w 53"/>
                <a:gd name="T3" fmla="*/ 42 h 49"/>
                <a:gd name="T4" fmla="*/ 8 w 53"/>
                <a:gd name="T5" fmla="*/ 21 h 49"/>
                <a:gd name="T6" fmla="*/ 27 w 53"/>
                <a:gd name="T7" fmla="*/ 6 h 49"/>
                <a:gd name="T8" fmla="*/ 48 w 53"/>
                <a:gd name="T9" fmla="*/ 8 h 49"/>
                <a:gd name="T10" fmla="*/ 48 w 53"/>
                <a:gd name="T11" fmla="*/ 8 h 49"/>
                <a:gd name="T12" fmla="*/ 46 w 53"/>
                <a:gd name="T13" fmla="*/ 29 h 49"/>
                <a:gd name="T14" fmla="*/ 26 w 53"/>
                <a:gd name="T15" fmla="*/ 44 h 49"/>
                <a:gd name="T16" fmla="*/ 5 w 53"/>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49">
                  <a:moveTo>
                    <a:pt x="5" y="42"/>
                  </a:moveTo>
                  <a:cubicBezTo>
                    <a:pt x="5" y="42"/>
                    <a:pt x="5" y="42"/>
                    <a:pt x="5" y="42"/>
                  </a:cubicBezTo>
                  <a:cubicBezTo>
                    <a:pt x="0" y="35"/>
                    <a:pt x="1" y="26"/>
                    <a:pt x="8" y="21"/>
                  </a:cubicBezTo>
                  <a:cubicBezTo>
                    <a:pt x="27" y="6"/>
                    <a:pt x="27" y="6"/>
                    <a:pt x="27" y="6"/>
                  </a:cubicBezTo>
                  <a:cubicBezTo>
                    <a:pt x="34" y="0"/>
                    <a:pt x="43" y="2"/>
                    <a:pt x="48" y="8"/>
                  </a:cubicBezTo>
                  <a:cubicBezTo>
                    <a:pt x="48" y="8"/>
                    <a:pt x="48" y="8"/>
                    <a:pt x="48" y="8"/>
                  </a:cubicBezTo>
                  <a:cubicBezTo>
                    <a:pt x="53" y="15"/>
                    <a:pt x="52" y="24"/>
                    <a:pt x="46" y="29"/>
                  </a:cubicBezTo>
                  <a:cubicBezTo>
                    <a:pt x="26" y="44"/>
                    <a:pt x="26" y="44"/>
                    <a:pt x="26" y="44"/>
                  </a:cubicBezTo>
                  <a:cubicBezTo>
                    <a:pt x="20" y="49"/>
                    <a:pt x="10" y="48"/>
                    <a:pt x="5" y="42"/>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69" name="Freeform 166"/>
            <p:cNvSpPr/>
            <p:nvPr/>
          </p:nvSpPr>
          <p:spPr bwMode="auto">
            <a:xfrm>
              <a:off x="9215438" y="5822950"/>
              <a:ext cx="141287" cy="120650"/>
            </a:xfrm>
            <a:custGeom>
              <a:avLst/>
              <a:gdLst>
                <a:gd name="T0" fmla="*/ 5 w 88"/>
                <a:gd name="T1" fmla="*/ 67 h 75"/>
                <a:gd name="T2" fmla="*/ 5 w 88"/>
                <a:gd name="T3" fmla="*/ 67 h 75"/>
                <a:gd name="T4" fmla="*/ 8 w 88"/>
                <a:gd name="T5" fmla="*/ 46 h 75"/>
                <a:gd name="T6" fmla="*/ 62 w 88"/>
                <a:gd name="T7" fmla="*/ 5 h 75"/>
                <a:gd name="T8" fmla="*/ 83 w 88"/>
                <a:gd name="T9" fmla="*/ 8 h 75"/>
                <a:gd name="T10" fmla="*/ 83 w 88"/>
                <a:gd name="T11" fmla="*/ 8 h 75"/>
                <a:gd name="T12" fmla="*/ 80 w 88"/>
                <a:gd name="T13" fmla="*/ 29 h 75"/>
                <a:gd name="T14" fmla="*/ 26 w 88"/>
                <a:gd name="T15" fmla="*/ 70 h 75"/>
                <a:gd name="T16" fmla="*/ 5 w 88"/>
                <a:gd name="T17"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75">
                  <a:moveTo>
                    <a:pt x="5" y="67"/>
                  </a:moveTo>
                  <a:cubicBezTo>
                    <a:pt x="5" y="67"/>
                    <a:pt x="5" y="67"/>
                    <a:pt x="5" y="67"/>
                  </a:cubicBezTo>
                  <a:cubicBezTo>
                    <a:pt x="0" y="61"/>
                    <a:pt x="1" y="51"/>
                    <a:pt x="8" y="46"/>
                  </a:cubicBezTo>
                  <a:cubicBezTo>
                    <a:pt x="62" y="5"/>
                    <a:pt x="62" y="5"/>
                    <a:pt x="62" y="5"/>
                  </a:cubicBezTo>
                  <a:cubicBezTo>
                    <a:pt x="69" y="0"/>
                    <a:pt x="78" y="1"/>
                    <a:pt x="83" y="8"/>
                  </a:cubicBezTo>
                  <a:cubicBezTo>
                    <a:pt x="83" y="8"/>
                    <a:pt x="83" y="8"/>
                    <a:pt x="83" y="8"/>
                  </a:cubicBezTo>
                  <a:cubicBezTo>
                    <a:pt x="88" y="15"/>
                    <a:pt x="87" y="24"/>
                    <a:pt x="80" y="29"/>
                  </a:cubicBezTo>
                  <a:cubicBezTo>
                    <a:pt x="26" y="70"/>
                    <a:pt x="26" y="70"/>
                    <a:pt x="26" y="70"/>
                  </a:cubicBezTo>
                  <a:cubicBezTo>
                    <a:pt x="19" y="75"/>
                    <a:pt x="10" y="74"/>
                    <a:pt x="5" y="67"/>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0" name="Freeform 167"/>
            <p:cNvSpPr/>
            <p:nvPr/>
          </p:nvSpPr>
          <p:spPr bwMode="auto">
            <a:xfrm>
              <a:off x="9196388" y="5765800"/>
              <a:ext cx="141287" cy="120650"/>
            </a:xfrm>
            <a:custGeom>
              <a:avLst/>
              <a:gdLst>
                <a:gd name="T0" fmla="*/ 5 w 88"/>
                <a:gd name="T1" fmla="*/ 67 h 75"/>
                <a:gd name="T2" fmla="*/ 5 w 88"/>
                <a:gd name="T3" fmla="*/ 67 h 75"/>
                <a:gd name="T4" fmla="*/ 8 w 88"/>
                <a:gd name="T5" fmla="*/ 46 h 75"/>
                <a:gd name="T6" fmla="*/ 62 w 88"/>
                <a:gd name="T7" fmla="*/ 5 h 75"/>
                <a:gd name="T8" fmla="*/ 83 w 88"/>
                <a:gd name="T9" fmla="*/ 8 h 75"/>
                <a:gd name="T10" fmla="*/ 83 w 88"/>
                <a:gd name="T11" fmla="*/ 8 h 75"/>
                <a:gd name="T12" fmla="*/ 81 w 88"/>
                <a:gd name="T13" fmla="*/ 29 h 75"/>
                <a:gd name="T14" fmla="*/ 26 w 88"/>
                <a:gd name="T15" fmla="*/ 70 h 75"/>
                <a:gd name="T16" fmla="*/ 5 w 88"/>
                <a:gd name="T17"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75">
                  <a:moveTo>
                    <a:pt x="5" y="67"/>
                  </a:moveTo>
                  <a:cubicBezTo>
                    <a:pt x="5" y="67"/>
                    <a:pt x="5" y="67"/>
                    <a:pt x="5" y="67"/>
                  </a:cubicBezTo>
                  <a:cubicBezTo>
                    <a:pt x="0" y="61"/>
                    <a:pt x="1" y="51"/>
                    <a:pt x="8" y="46"/>
                  </a:cubicBezTo>
                  <a:cubicBezTo>
                    <a:pt x="62" y="5"/>
                    <a:pt x="62" y="5"/>
                    <a:pt x="62" y="5"/>
                  </a:cubicBezTo>
                  <a:cubicBezTo>
                    <a:pt x="69" y="0"/>
                    <a:pt x="78" y="1"/>
                    <a:pt x="83" y="8"/>
                  </a:cubicBezTo>
                  <a:cubicBezTo>
                    <a:pt x="83" y="8"/>
                    <a:pt x="83" y="8"/>
                    <a:pt x="83" y="8"/>
                  </a:cubicBezTo>
                  <a:cubicBezTo>
                    <a:pt x="88" y="14"/>
                    <a:pt x="87" y="24"/>
                    <a:pt x="81" y="29"/>
                  </a:cubicBezTo>
                  <a:cubicBezTo>
                    <a:pt x="26" y="70"/>
                    <a:pt x="26" y="70"/>
                    <a:pt x="26" y="70"/>
                  </a:cubicBezTo>
                  <a:cubicBezTo>
                    <a:pt x="20" y="75"/>
                    <a:pt x="10" y="74"/>
                    <a:pt x="5" y="67"/>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1" name="Freeform 168"/>
            <p:cNvSpPr/>
            <p:nvPr/>
          </p:nvSpPr>
          <p:spPr bwMode="auto">
            <a:xfrm>
              <a:off x="9182100" y="5705475"/>
              <a:ext cx="141287" cy="119063"/>
            </a:xfrm>
            <a:custGeom>
              <a:avLst/>
              <a:gdLst>
                <a:gd name="T0" fmla="*/ 5 w 89"/>
                <a:gd name="T1" fmla="*/ 67 h 75"/>
                <a:gd name="T2" fmla="*/ 5 w 89"/>
                <a:gd name="T3" fmla="*/ 67 h 75"/>
                <a:gd name="T4" fmla="*/ 8 w 89"/>
                <a:gd name="T5" fmla="*/ 46 h 75"/>
                <a:gd name="T6" fmla="*/ 63 w 89"/>
                <a:gd name="T7" fmla="*/ 5 h 75"/>
                <a:gd name="T8" fmla="*/ 84 w 89"/>
                <a:gd name="T9" fmla="*/ 8 h 75"/>
                <a:gd name="T10" fmla="*/ 84 w 89"/>
                <a:gd name="T11" fmla="*/ 8 h 75"/>
                <a:gd name="T12" fmla="*/ 81 w 89"/>
                <a:gd name="T13" fmla="*/ 29 h 75"/>
                <a:gd name="T14" fmla="*/ 26 w 89"/>
                <a:gd name="T15" fmla="*/ 70 h 75"/>
                <a:gd name="T16" fmla="*/ 5 w 89"/>
                <a:gd name="T17"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75">
                  <a:moveTo>
                    <a:pt x="5" y="67"/>
                  </a:moveTo>
                  <a:cubicBezTo>
                    <a:pt x="5" y="67"/>
                    <a:pt x="5" y="67"/>
                    <a:pt x="5" y="67"/>
                  </a:cubicBezTo>
                  <a:cubicBezTo>
                    <a:pt x="0" y="61"/>
                    <a:pt x="2" y="51"/>
                    <a:pt x="8" y="46"/>
                  </a:cubicBezTo>
                  <a:cubicBezTo>
                    <a:pt x="63" y="5"/>
                    <a:pt x="63" y="5"/>
                    <a:pt x="63" y="5"/>
                  </a:cubicBezTo>
                  <a:cubicBezTo>
                    <a:pt x="69" y="0"/>
                    <a:pt x="79" y="1"/>
                    <a:pt x="84" y="8"/>
                  </a:cubicBezTo>
                  <a:cubicBezTo>
                    <a:pt x="84" y="8"/>
                    <a:pt x="84" y="8"/>
                    <a:pt x="84" y="8"/>
                  </a:cubicBezTo>
                  <a:cubicBezTo>
                    <a:pt x="89" y="15"/>
                    <a:pt x="87" y="24"/>
                    <a:pt x="81" y="29"/>
                  </a:cubicBezTo>
                  <a:cubicBezTo>
                    <a:pt x="26" y="70"/>
                    <a:pt x="26" y="70"/>
                    <a:pt x="26" y="70"/>
                  </a:cubicBezTo>
                  <a:cubicBezTo>
                    <a:pt x="20" y="75"/>
                    <a:pt x="10" y="74"/>
                    <a:pt x="5" y="67"/>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72" name="Group 185"/>
          <p:cNvGrpSpPr/>
          <p:nvPr/>
        </p:nvGrpSpPr>
        <p:grpSpPr>
          <a:xfrm>
            <a:off x="6281741" y="2807682"/>
            <a:ext cx="1937147" cy="2124075"/>
            <a:chOff x="6326188" y="1830387"/>
            <a:chExt cx="2582862" cy="2832100"/>
          </a:xfrm>
        </p:grpSpPr>
        <p:sp>
          <p:nvSpPr>
            <p:cNvPr id="73" name="Freeform 63"/>
            <p:cNvSpPr/>
            <p:nvPr/>
          </p:nvSpPr>
          <p:spPr bwMode="auto">
            <a:xfrm>
              <a:off x="7091363" y="1830387"/>
              <a:ext cx="1063625" cy="1230313"/>
            </a:xfrm>
            <a:custGeom>
              <a:avLst/>
              <a:gdLst>
                <a:gd name="T0" fmla="*/ 557 w 663"/>
                <a:gd name="T1" fmla="*/ 122 h 766"/>
                <a:gd name="T2" fmla="*/ 663 w 663"/>
                <a:gd name="T3" fmla="*/ 263 h 766"/>
                <a:gd name="T4" fmla="*/ 652 w 663"/>
                <a:gd name="T5" fmla="*/ 394 h 766"/>
                <a:gd name="T6" fmla="*/ 586 w 663"/>
                <a:gd name="T7" fmla="*/ 633 h 766"/>
                <a:gd name="T8" fmla="*/ 332 w 663"/>
                <a:gd name="T9" fmla="*/ 765 h 766"/>
                <a:gd name="T10" fmla="*/ 108 w 663"/>
                <a:gd name="T11" fmla="*/ 666 h 766"/>
                <a:gd name="T12" fmla="*/ 10 w 663"/>
                <a:gd name="T13" fmla="*/ 390 h 766"/>
                <a:gd name="T14" fmla="*/ 0 w 663"/>
                <a:gd name="T15" fmla="*/ 270 h 766"/>
                <a:gd name="T16" fmla="*/ 180 w 663"/>
                <a:gd name="T17" fmla="*/ 64 h 766"/>
                <a:gd name="T18" fmla="*/ 557 w 663"/>
                <a:gd name="T19" fmla="*/ 122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3" h="766">
                  <a:moveTo>
                    <a:pt x="557" y="122"/>
                  </a:moveTo>
                  <a:cubicBezTo>
                    <a:pt x="580" y="111"/>
                    <a:pt x="639" y="169"/>
                    <a:pt x="663" y="263"/>
                  </a:cubicBezTo>
                  <a:cubicBezTo>
                    <a:pt x="592" y="222"/>
                    <a:pt x="650" y="264"/>
                    <a:pt x="652" y="394"/>
                  </a:cubicBezTo>
                  <a:cubicBezTo>
                    <a:pt x="655" y="534"/>
                    <a:pt x="629" y="581"/>
                    <a:pt x="586" y="633"/>
                  </a:cubicBezTo>
                  <a:cubicBezTo>
                    <a:pt x="559" y="520"/>
                    <a:pt x="508" y="766"/>
                    <a:pt x="332" y="765"/>
                  </a:cubicBezTo>
                  <a:cubicBezTo>
                    <a:pt x="167" y="764"/>
                    <a:pt x="118" y="552"/>
                    <a:pt x="108" y="666"/>
                  </a:cubicBezTo>
                  <a:cubicBezTo>
                    <a:pt x="30" y="583"/>
                    <a:pt x="10" y="497"/>
                    <a:pt x="10" y="390"/>
                  </a:cubicBezTo>
                  <a:cubicBezTo>
                    <a:pt x="11" y="268"/>
                    <a:pt x="110" y="196"/>
                    <a:pt x="0" y="270"/>
                  </a:cubicBezTo>
                  <a:cubicBezTo>
                    <a:pt x="52" y="153"/>
                    <a:pt x="118" y="97"/>
                    <a:pt x="180" y="64"/>
                  </a:cubicBezTo>
                  <a:cubicBezTo>
                    <a:pt x="290" y="4"/>
                    <a:pt x="445" y="0"/>
                    <a:pt x="557" y="122"/>
                  </a:cubicBezTo>
                  <a:close/>
                </a:path>
              </a:pathLst>
            </a:custGeom>
            <a:solidFill>
              <a:srgbClr val="E8C06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4" name="Rectangle 64"/>
            <p:cNvSpPr>
              <a:spLocks noChangeArrowheads="1"/>
            </p:cNvSpPr>
            <p:nvPr/>
          </p:nvSpPr>
          <p:spPr bwMode="auto">
            <a:xfrm>
              <a:off x="7491413" y="2684462"/>
              <a:ext cx="263525" cy="576263"/>
            </a:xfrm>
            <a:prstGeom prst="rect">
              <a:avLst/>
            </a:prstGeom>
            <a:solidFill>
              <a:srgbClr val="FDD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75" name="Freeform 65"/>
            <p:cNvSpPr/>
            <p:nvPr/>
          </p:nvSpPr>
          <p:spPr bwMode="auto">
            <a:xfrm>
              <a:off x="7491413" y="2684462"/>
              <a:ext cx="263525" cy="390525"/>
            </a:xfrm>
            <a:custGeom>
              <a:avLst/>
              <a:gdLst>
                <a:gd name="T0" fmla="*/ 119 w 164"/>
                <a:gd name="T1" fmla="*/ 0 h 243"/>
                <a:gd name="T2" fmla="*/ 164 w 164"/>
                <a:gd name="T3" fmla="*/ 0 h 243"/>
                <a:gd name="T4" fmla="*/ 164 w 164"/>
                <a:gd name="T5" fmla="*/ 243 h 243"/>
                <a:gd name="T6" fmla="*/ 0 w 164"/>
                <a:gd name="T7" fmla="*/ 172 h 243"/>
                <a:gd name="T8" fmla="*/ 0 w 164"/>
                <a:gd name="T9" fmla="*/ 136 h 243"/>
                <a:gd name="T10" fmla="*/ 119 w 164"/>
                <a:gd name="T11" fmla="*/ 0 h 243"/>
              </a:gdLst>
              <a:ahLst/>
              <a:cxnLst>
                <a:cxn ang="0">
                  <a:pos x="T0" y="T1"/>
                </a:cxn>
                <a:cxn ang="0">
                  <a:pos x="T2" y="T3"/>
                </a:cxn>
                <a:cxn ang="0">
                  <a:pos x="T4" y="T5"/>
                </a:cxn>
                <a:cxn ang="0">
                  <a:pos x="T6" y="T7"/>
                </a:cxn>
                <a:cxn ang="0">
                  <a:pos x="T8" y="T9"/>
                </a:cxn>
                <a:cxn ang="0">
                  <a:pos x="T10" y="T11"/>
                </a:cxn>
              </a:cxnLst>
              <a:rect l="0" t="0" r="r" b="b"/>
              <a:pathLst>
                <a:path w="164" h="243">
                  <a:moveTo>
                    <a:pt x="119" y="0"/>
                  </a:moveTo>
                  <a:cubicBezTo>
                    <a:pt x="164" y="0"/>
                    <a:pt x="164" y="0"/>
                    <a:pt x="164" y="0"/>
                  </a:cubicBezTo>
                  <a:cubicBezTo>
                    <a:pt x="164" y="243"/>
                    <a:pt x="164" y="243"/>
                    <a:pt x="164" y="243"/>
                  </a:cubicBezTo>
                  <a:cubicBezTo>
                    <a:pt x="0" y="172"/>
                    <a:pt x="0" y="172"/>
                    <a:pt x="0" y="172"/>
                  </a:cubicBezTo>
                  <a:cubicBezTo>
                    <a:pt x="0" y="136"/>
                    <a:pt x="0" y="136"/>
                    <a:pt x="0" y="136"/>
                  </a:cubicBezTo>
                  <a:cubicBezTo>
                    <a:pt x="32" y="67"/>
                    <a:pt x="74" y="24"/>
                    <a:pt x="119" y="0"/>
                  </a:cubicBezTo>
                  <a:close/>
                </a:path>
              </a:pathLst>
            </a:custGeom>
            <a:solidFill>
              <a:srgbClr val="E0B9A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6" name="Freeform 66"/>
            <p:cNvSpPr/>
            <p:nvPr/>
          </p:nvSpPr>
          <p:spPr bwMode="auto">
            <a:xfrm>
              <a:off x="6953250" y="3089275"/>
              <a:ext cx="1347787" cy="534988"/>
            </a:xfrm>
            <a:custGeom>
              <a:avLst/>
              <a:gdLst>
                <a:gd name="T0" fmla="*/ 500 w 841"/>
                <a:gd name="T1" fmla="*/ 0 h 333"/>
                <a:gd name="T2" fmla="*/ 336 w 841"/>
                <a:gd name="T3" fmla="*/ 8 h 333"/>
                <a:gd name="T4" fmla="*/ 90 w 841"/>
                <a:gd name="T5" fmla="*/ 131 h 333"/>
                <a:gd name="T6" fmla="*/ 0 w 841"/>
                <a:gd name="T7" fmla="*/ 333 h 333"/>
                <a:gd name="T8" fmla="*/ 841 w 841"/>
                <a:gd name="T9" fmla="*/ 333 h 333"/>
                <a:gd name="T10" fmla="*/ 752 w 841"/>
                <a:gd name="T11" fmla="*/ 131 h 333"/>
                <a:gd name="T12" fmla="*/ 500 w 841"/>
                <a:gd name="T13" fmla="*/ 0 h 333"/>
              </a:gdLst>
              <a:ahLst/>
              <a:cxnLst>
                <a:cxn ang="0">
                  <a:pos x="T0" y="T1"/>
                </a:cxn>
                <a:cxn ang="0">
                  <a:pos x="T2" y="T3"/>
                </a:cxn>
                <a:cxn ang="0">
                  <a:pos x="T4" y="T5"/>
                </a:cxn>
                <a:cxn ang="0">
                  <a:pos x="T6" y="T7"/>
                </a:cxn>
                <a:cxn ang="0">
                  <a:pos x="T8" y="T9"/>
                </a:cxn>
                <a:cxn ang="0">
                  <a:pos x="T10" y="T11"/>
                </a:cxn>
                <a:cxn ang="0">
                  <a:pos x="T12" y="T13"/>
                </a:cxn>
              </a:cxnLst>
              <a:rect l="0" t="0" r="r" b="b"/>
              <a:pathLst>
                <a:path w="841" h="333">
                  <a:moveTo>
                    <a:pt x="500" y="0"/>
                  </a:moveTo>
                  <a:cubicBezTo>
                    <a:pt x="499" y="3"/>
                    <a:pt x="338" y="5"/>
                    <a:pt x="336" y="8"/>
                  </a:cubicBezTo>
                  <a:cubicBezTo>
                    <a:pt x="286" y="80"/>
                    <a:pt x="176" y="111"/>
                    <a:pt x="90" y="131"/>
                  </a:cubicBezTo>
                  <a:cubicBezTo>
                    <a:pt x="3" y="150"/>
                    <a:pt x="0" y="260"/>
                    <a:pt x="0" y="333"/>
                  </a:cubicBezTo>
                  <a:cubicBezTo>
                    <a:pt x="841" y="333"/>
                    <a:pt x="841" y="333"/>
                    <a:pt x="841" y="333"/>
                  </a:cubicBezTo>
                  <a:cubicBezTo>
                    <a:pt x="841" y="260"/>
                    <a:pt x="840" y="150"/>
                    <a:pt x="752" y="131"/>
                  </a:cubicBezTo>
                  <a:cubicBezTo>
                    <a:pt x="664" y="111"/>
                    <a:pt x="548" y="75"/>
                    <a:pt x="500"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7" name="Freeform 67"/>
            <p:cNvSpPr>
              <a:spLocks noEditPoints="1"/>
            </p:cNvSpPr>
            <p:nvPr/>
          </p:nvSpPr>
          <p:spPr bwMode="auto">
            <a:xfrm>
              <a:off x="6326188" y="3284537"/>
              <a:ext cx="2582862" cy="1377950"/>
            </a:xfrm>
            <a:custGeom>
              <a:avLst/>
              <a:gdLst>
                <a:gd name="T0" fmla="*/ 1218 w 1611"/>
                <a:gd name="T1" fmla="*/ 858 h 858"/>
                <a:gd name="T2" fmla="*/ 1218 w 1611"/>
                <a:gd name="T3" fmla="*/ 785 h 858"/>
                <a:gd name="T4" fmla="*/ 1235 w 1611"/>
                <a:gd name="T5" fmla="*/ 858 h 858"/>
                <a:gd name="T6" fmla="*/ 1218 w 1611"/>
                <a:gd name="T7" fmla="*/ 858 h 858"/>
                <a:gd name="T8" fmla="*/ 1218 w 1611"/>
                <a:gd name="T9" fmla="*/ 609 h 858"/>
                <a:gd name="T10" fmla="*/ 1218 w 1611"/>
                <a:gd name="T11" fmla="*/ 495 h 858"/>
                <a:gd name="T12" fmla="*/ 1345 w 1611"/>
                <a:gd name="T13" fmla="*/ 430 h 858"/>
                <a:gd name="T14" fmla="*/ 1218 w 1611"/>
                <a:gd name="T15" fmla="*/ 304 h 858"/>
                <a:gd name="T16" fmla="*/ 1218 w 1611"/>
                <a:gd name="T17" fmla="*/ 57 h 858"/>
                <a:gd name="T18" fmla="*/ 1553 w 1611"/>
                <a:gd name="T19" fmla="*/ 390 h 858"/>
                <a:gd name="T20" fmla="*/ 1507 w 1611"/>
                <a:gd name="T21" fmla="*/ 540 h 858"/>
                <a:gd name="T22" fmla="*/ 1507 w 1611"/>
                <a:gd name="T23" fmla="*/ 540 h 858"/>
                <a:gd name="T24" fmla="*/ 1218 w 1611"/>
                <a:gd name="T25" fmla="*/ 609 h 858"/>
                <a:gd name="T26" fmla="*/ 502 w 1611"/>
                <a:gd name="T27" fmla="*/ 197 h 858"/>
                <a:gd name="T28" fmla="*/ 416 w 1611"/>
                <a:gd name="T29" fmla="*/ 282 h 858"/>
                <a:gd name="T30" fmla="*/ 416 w 1611"/>
                <a:gd name="T31" fmla="*/ 36 h 858"/>
                <a:gd name="T32" fmla="*/ 538 w 1611"/>
                <a:gd name="T33" fmla="*/ 59 h 858"/>
                <a:gd name="T34" fmla="*/ 1073 w 1611"/>
                <a:gd name="T35" fmla="*/ 59 h 858"/>
                <a:gd name="T36" fmla="*/ 1207 w 1611"/>
                <a:gd name="T37" fmla="*/ 46 h 858"/>
                <a:gd name="T38" fmla="*/ 1218 w 1611"/>
                <a:gd name="T39" fmla="*/ 57 h 858"/>
                <a:gd name="T40" fmla="*/ 1218 w 1611"/>
                <a:gd name="T41" fmla="*/ 304 h 858"/>
                <a:gd name="T42" fmla="*/ 1125 w 1611"/>
                <a:gd name="T43" fmla="*/ 212 h 858"/>
                <a:gd name="T44" fmla="*/ 1104 w 1611"/>
                <a:gd name="T45" fmla="*/ 554 h 858"/>
                <a:gd name="T46" fmla="*/ 1218 w 1611"/>
                <a:gd name="T47" fmla="*/ 495 h 858"/>
                <a:gd name="T48" fmla="*/ 1218 w 1611"/>
                <a:gd name="T49" fmla="*/ 609 h 858"/>
                <a:gd name="T50" fmla="*/ 1145 w 1611"/>
                <a:gd name="T51" fmla="*/ 626 h 858"/>
                <a:gd name="T52" fmla="*/ 1135 w 1611"/>
                <a:gd name="T53" fmla="*/ 629 h 858"/>
                <a:gd name="T54" fmla="*/ 1218 w 1611"/>
                <a:gd name="T55" fmla="*/ 785 h 858"/>
                <a:gd name="T56" fmla="*/ 1218 w 1611"/>
                <a:gd name="T57" fmla="*/ 858 h 858"/>
                <a:gd name="T58" fmla="*/ 416 w 1611"/>
                <a:gd name="T59" fmla="*/ 858 h 858"/>
                <a:gd name="T60" fmla="*/ 416 w 1611"/>
                <a:gd name="T61" fmla="*/ 754 h 858"/>
                <a:gd name="T62" fmla="*/ 502 w 1611"/>
                <a:gd name="T63" fmla="*/ 634 h 858"/>
                <a:gd name="T64" fmla="*/ 466 w 1611"/>
                <a:gd name="T65" fmla="*/ 626 h 858"/>
                <a:gd name="T66" fmla="*/ 416 w 1611"/>
                <a:gd name="T67" fmla="*/ 614 h 858"/>
                <a:gd name="T68" fmla="*/ 416 w 1611"/>
                <a:gd name="T69" fmla="*/ 507 h 858"/>
                <a:gd name="T70" fmla="*/ 543 w 1611"/>
                <a:gd name="T71" fmla="*/ 572 h 858"/>
                <a:gd name="T72" fmla="*/ 502 w 1611"/>
                <a:gd name="T73" fmla="*/ 197 h 858"/>
                <a:gd name="T74" fmla="*/ 416 w 1611"/>
                <a:gd name="T75" fmla="*/ 282 h 858"/>
                <a:gd name="T76" fmla="*/ 267 w 1611"/>
                <a:gd name="T77" fmla="*/ 430 h 858"/>
                <a:gd name="T78" fmla="*/ 416 w 1611"/>
                <a:gd name="T79" fmla="*/ 507 h 858"/>
                <a:gd name="T80" fmla="*/ 416 w 1611"/>
                <a:gd name="T81" fmla="*/ 614 h 858"/>
                <a:gd name="T82" fmla="*/ 104 w 1611"/>
                <a:gd name="T83" fmla="*/ 540 h 858"/>
                <a:gd name="T84" fmla="*/ 104 w 1611"/>
                <a:gd name="T85" fmla="*/ 540 h 858"/>
                <a:gd name="T86" fmla="*/ 58 w 1611"/>
                <a:gd name="T87" fmla="*/ 390 h 858"/>
                <a:gd name="T88" fmla="*/ 404 w 1611"/>
                <a:gd name="T89" fmla="*/ 46 h 858"/>
                <a:gd name="T90" fmla="*/ 416 w 1611"/>
                <a:gd name="T91" fmla="*/ 36 h 858"/>
                <a:gd name="T92" fmla="*/ 416 w 1611"/>
                <a:gd name="T93" fmla="*/ 282 h 858"/>
                <a:gd name="T94" fmla="*/ 416 w 1611"/>
                <a:gd name="T95" fmla="*/ 754 h 858"/>
                <a:gd name="T96" fmla="*/ 416 w 1611"/>
                <a:gd name="T97" fmla="*/ 858 h 858"/>
                <a:gd name="T98" fmla="*/ 388 w 1611"/>
                <a:gd name="T99" fmla="*/ 858 h 858"/>
                <a:gd name="T100" fmla="*/ 416 w 1611"/>
                <a:gd name="T101" fmla="*/ 754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1" h="858">
                  <a:moveTo>
                    <a:pt x="1218" y="858"/>
                  </a:moveTo>
                  <a:cubicBezTo>
                    <a:pt x="1218" y="785"/>
                    <a:pt x="1218" y="785"/>
                    <a:pt x="1218" y="785"/>
                  </a:cubicBezTo>
                  <a:cubicBezTo>
                    <a:pt x="1228" y="810"/>
                    <a:pt x="1235" y="834"/>
                    <a:pt x="1235" y="858"/>
                  </a:cubicBezTo>
                  <a:cubicBezTo>
                    <a:pt x="1218" y="858"/>
                    <a:pt x="1218" y="858"/>
                    <a:pt x="1218" y="858"/>
                  </a:cubicBezTo>
                  <a:close/>
                  <a:moveTo>
                    <a:pt x="1218" y="609"/>
                  </a:moveTo>
                  <a:cubicBezTo>
                    <a:pt x="1218" y="495"/>
                    <a:pt x="1218" y="495"/>
                    <a:pt x="1218" y="495"/>
                  </a:cubicBezTo>
                  <a:cubicBezTo>
                    <a:pt x="1345" y="430"/>
                    <a:pt x="1345" y="430"/>
                    <a:pt x="1345" y="430"/>
                  </a:cubicBezTo>
                  <a:cubicBezTo>
                    <a:pt x="1218" y="304"/>
                    <a:pt x="1218" y="304"/>
                    <a:pt x="1218" y="304"/>
                  </a:cubicBezTo>
                  <a:cubicBezTo>
                    <a:pt x="1218" y="57"/>
                    <a:pt x="1218" y="57"/>
                    <a:pt x="1218" y="57"/>
                  </a:cubicBezTo>
                  <a:cubicBezTo>
                    <a:pt x="1553" y="390"/>
                    <a:pt x="1553" y="390"/>
                    <a:pt x="1553" y="390"/>
                  </a:cubicBezTo>
                  <a:cubicBezTo>
                    <a:pt x="1611" y="448"/>
                    <a:pt x="1567" y="527"/>
                    <a:pt x="1507" y="540"/>
                  </a:cubicBezTo>
                  <a:cubicBezTo>
                    <a:pt x="1507" y="540"/>
                    <a:pt x="1507" y="540"/>
                    <a:pt x="1507" y="540"/>
                  </a:cubicBezTo>
                  <a:lnTo>
                    <a:pt x="1218" y="609"/>
                  </a:lnTo>
                  <a:close/>
                  <a:moveTo>
                    <a:pt x="502" y="197"/>
                  </a:moveTo>
                  <a:cubicBezTo>
                    <a:pt x="416" y="282"/>
                    <a:pt x="416" y="282"/>
                    <a:pt x="416" y="282"/>
                  </a:cubicBezTo>
                  <a:cubicBezTo>
                    <a:pt x="416" y="36"/>
                    <a:pt x="416" y="36"/>
                    <a:pt x="416" y="36"/>
                  </a:cubicBezTo>
                  <a:cubicBezTo>
                    <a:pt x="460" y="3"/>
                    <a:pt x="512" y="22"/>
                    <a:pt x="538" y="59"/>
                  </a:cubicBezTo>
                  <a:cubicBezTo>
                    <a:pt x="1073" y="59"/>
                    <a:pt x="1073" y="59"/>
                    <a:pt x="1073" y="59"/>
                  </a:cubicBezTo>
                  <a:cubicBezTo>
                    <a:pt x="1102" y="19"/>
                    <a:pt x="1161" y="0"/>
                    <a:pt x="1207" y="46"/>
                  </a:cubicBezTo>
                  <a:cubicBezTo>
                    <a:pt x="1218" y="57"/>
                    <a:pt x="1218" y="57"/>
                    <a:pt x="1218" y="57"/>
                  </a:cubicBezTo>
                  <a:cubicBezTo>
                    <a:pt x="1218" y="304"/>
                    <a:pt x="1218" y="304"/>
                    <a:pt x="1218" y="304"/>
                  </a:cubicBezTo>
                  <a:cubicBezTo>
                    <a:pt x="1125" y="212"/>
                    <a:pt x="1125" y="212"/>
                    <a:pt x="1125" y="212"/>
                  </a:cubicBezTo>
                  <a:cubicBezTo>
                    <a:pt x="1100" y="329"/>
                    <a:pt x="1076" y="449"/>
                    <a:pt x="1104" y="554"/>
                  </a:cubicBezTo>
                  <a:cubicBezTo>
                    <a:pt x="1218" y="495"/>
                    <a:pt x="1218" y="495"/>
                    <a:pt x="1218" y="495"/>
                  </a:cubicBezTo>
                  <a:cubicBezTo>
                    <a:pt x="1218" y="609"/>
                    <a:pt x="1218" y="609"/>
                    <a:pt x="1218" y="609"/>
                  </a:cubicBezTo>
                  <a:cubicBezTo>
                    <a:pt x="1145" y="626"/>
                    <a:pt x="1145" y="626"/>
                    <a:pt x="1145" y="626"/>
                  </a:cubicBezTo>
                  <a:cubicBezTo>
                    <a:pt x="1141" y="627"/>
                    <a:pt x="1138" y="628"/>
                    <a:pt x="1135" y="629"/>
                  </a:cubicBezTo>
                  <a:cubicBezTo>
                    <a:pt x="1165" y="689"/>
                    <a:pt x="1198" y="738"/>
                    <a:pt x="1218" y="785"/>
                  </a:cubicBezTo>
                  <a:cubicBezTo>
                    <a:pt x="1218" y="858"/>
                    <a:pt x="1218" y="858"/>
                    <a:pt x="1218" y="858"/>
                  </a:cubicBezTo>
                  <a:cubicBezTo>
                    <a:pt x="416" y="858"/>
                    <a:pt x="416" y="858"/>
                    <a:pt x="416" y="858"/>
                  </a:cubicBezTo>
                  <a:cubicBezTo>
                    <a:pt x="416" y="754"/>
                    <a:pt x="416" y="754"/>
                    <a:pt x="416" y="754"/>
                  </a:cubicBezTo>
                  <a:cubicBezTo>
                    <a:pt x="437" y="716"/>
                    <a:pt x="468" y="680"/>
                    <a:pt x="502" y="634"/>
                  </a:cubicBezTo>
                  <a:cubicBezTo>
                    <a:pt x="491" y="632"/>
                    <a:pt x="479" y="629"/>
                    <a:pt x="466" y="626"/>
                  </a:cubicBezTo>
                  <a:cubicBezTo>
                    <a:pt x="416" y="614"/>
                    <a:pt x="416" y="614"/>
                    <a:pt x="416" y="614"/>
                  </a:cubicBezTo>
                  <a:cubicBezTo>
                    <a:pt x="416" y="507"/>
                    <a:pt x="416" y="507"/>
                    <a:pt x="416" y="507"/>
                  </a:cubicBezTo>
                  <a:cubicBezTo>
                    <a:pt x="543" y="572"/>
                    <a:pt x="543" y="572"/>
                    <a:pt x="543" y="572"/>
                  </a:cubicBezTo>
                  <a:cubicBezTo>
                    <a:pt x="595" y="462"/>
                    <a:pt x="543" y="331"/>
                    <a:pt x="502" y="197"/>
                  </a:cubicBezTo>
                  <a:close/>
                  <a:moveTo>
                    <a:pt x="416" y="282"/>
                  </a:moveTo>
                  <a:cubicBezTo>
                    <a:pt x="267" y="430"/>
                    <a:pt x="267" y="430"/>
                    <a:pt x="267" y="430"/>
                  </a:cubicBezTo>
                  <a:cubicBezTo>
                    <a:pt x="416" y="507"/>
                    <a:pt x="416" y="507"/>
                    <a:pt x="416" y="507"/>
                  </a:cubicBezTo>
                  <a:cubicBezTo>
                    <a:pt x="416" y="614"/>
                    <a:pt x="416" y="614"/>
                    <a:pt x="416" y="614"/>
                  </a:cubicBezTo>
                  <a:cubicBezTo>
                    <a:pt x="104" y="540"/>
                    <a:pt x="104" y="540"/>
                    <a:pt x="104" y="540"/>
                  </a:cubicBezTo>
                  <a:cubicBezTo>
                    <a:pt x="104" y="540"/>
                    <a:pt x="104" y="540"/>
                    <a:pt x="104" y="540"/>
                  </a:cubicBezTo>
                  <a:cubicBezTo>
                    <a:pt x="44" y="527"/>
                    <a:pt x="0" y="448"/>
                    <a:pt x="58" y="390"/>
                  </a:cubicBezTo>
                  <a:cubicBezTo>
                    <a:pt x="404" y="46"/>
                    <a:pt x="404" y="46"/>
                    <a:pt x="404" y="46"/>
                  </a:cubicBezTo>
                  <a:cubicBezTo>
                    <a:pt x="408" y="42"/>
                    <a:pt x="412" y="39"/>
                    <a:pt x="416" y="36"/>
                  </a:cubicBezTo>
                  <a:cubicBezTo>
                    <a:pt x="416" y="282"/>
                    <a:pt x="416" y="282"/>
                    <a:pt x="416" y="282"/>
                  </a:cubicBezTo>
                  <a:close/>
                  <a:moveTo>
                    <a:pt x="416" y="754"/>
                  </a:moveTo>
                  <a:cubicBezTo>
                    <a:pt x="416" y="858"/>
                    <a:pt x="416" y="858"/>
                    <a:pt x="416" y="858"/>
                  </a:cubicBezTo>
                  <a:cubicBezTo>
                    <a:pt x="388" y="858"/>
                    <a:pt x="388" y="858"/>
                    <a:pt x="388" y="858"/>
                  </a:cubicBezTo>
                  <a:cubicBezTo>
                    <a:pt x="389" y="818"/>
                    <a:pt x="399" y="785"/>
                    <a:pt x="416" y="754"/>
                  </a:cubicBezTo>
                  <a:close/>
                </a:path>
              </a:pathLst>
            </a:custGeom>
            <a:solidFill>
              <a:schemeClr val="accent3"/>
            </a:solidFill>
            <a:ln>
              <a:noFill/>
            </a:ln>
          </p:spPr>
          <p:txBody>
            <a:bodyPr vert="horz" wrap="square" lIns="91440" tIns="45720" rIns="91440" bIns="45720" numCol="1" anchor="t" anchorCtr="0" compatLnSpc="1"/>
            <a:lstStyle/>
            <a:p>
              <a:endParaRPr lang="en-US">
                <a:cs typeface="+mn-ea"/>
                <a:sym typeface="+mn-lt"/>
              </a:endParaRPr>
            </a:p>
          </p:txBody>
        </p:sp>
        <p:sp>
          <p:nvSpPr>
            <p:cNvPr id="78" name="Freeform 89"/>
            <p:cNvSpPr/>
            <p:nvPr/>
          </p:nvSpPr>
          <p:spPr bwMode="auto">
            <a:xfrm>
              <a:off x="7045325" y="4230687"/>
              <a:ext cx="103187" cy="100013"/>
            </a:xfrm>
            <a:custGeom>
              <a:avLst/>
              <a:gdLst>
                <a:gd name="T0" fmla="*/ 32 w 64"/>
                <a:gd name="T1" fmla="*/ 0 h 63"/>
                <a:gd name="T2" fmla="*/ 64 w 64"/>
                <a:gd name="T3" fmla="*/ 32 h 63"/>
                <a:gd name="T4" fmla="*/ 39 w 64"/>
                <a:gd name="T5" fmla="*/ 63 h 63"/>
                <a:gd name="T6" fmla="*/ 53 w 64"/>
                <a:gd name="T7" fmla="*/ 45 h 63"/>
                <a:gd name="T8" fmla="*/ 17 w 64"/>
                <a:gd name="T9" fmla="*/ 37 h 63"/>
                <a:gd name="T10" fmla="*/ 0 w 64"/>
                <a:gd name="T11" fmla="*/ 33 h 63"/>
                <a:gd name="T12" fmla="*/ 0 w 64"/>
                <a:gd name="T13" fmla="*/ 32 h 63"/>
                <a:gd name="T14" fmla="*/ 32 w 64"/>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32" y="0"/>
                  </a:moveTo>
                  <a:cubicBezTo>
                    <a:pt x="50" y="0"/>
                    <a:pt x="64" y="15"/>
                    <a:pt x="64" y="32"/>
                  </a:cubicBezTo>
                  <a:cubicBezTo>
                    <a:pt x="64" y="48"/>
                    <a:pt x="53" y="60"/>
                    <a:pt x="39" y="63"/>
                  </a:cubicBezTo>
                  <a:cubicBezTo>
                    <a:pt x="44" y="57"/>
                    <a:pt x="48" y="51"/>
                    <a:pt x="53" y="45"/>
                  </a:cubicBezTo>
                  <a:cubicBezTo>
                    <a:pt x="42" y="43"/>
                    <a:pt x="30" y="40"/>
                    <a:pt x="17" y="37"/>
                  </a:cubicBezTo>
                  <a:cubicBezTo>
                    <a:pt x="0" y="33"/>
                    <a:pt x="0" y="33"/>
                    <a:pt x="0" y="33"/>
                  </a:cubicBezTo>
                  <a:cubicBezTo>
                    <a:pt x="0" y="32"/>
                    <a:pt x="0" y="32"/>
                    <a:pt x="0" y="32"/>
                  </a:cubicBezTo>
                  <a:cubicBezTo>
                    <a:pt x="0" y="15"/>
                    <a:pt x="14" y="0"/>
                    <a:pt x="32" y="0"/>
                  </a:cubicBezTo>
                  <a:close/>
                </a:path>
              </a:pathLst>
            </a:custGeom>
            <a:solidFill>
              <a:srgbClr val="184F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79" name="Freeform 94"/>
            <p:cNvSpPr/>
            <p:nvPr/>
          </p:nvSpPr>
          <p:spPr bwMode="auto">
            <a:xfrm>
              <a:off x="7829550" y="4271962"/>
              <a:ext cx="109537" cy="79375"/>
            </a:xfrm>
            <a:custGeom>
              <a:avLst/>
              <a:gdLst>
                <a:gd name="T0" fmla="*/ 64 w 68"/>
                <a:gd name="T1" fmla="*/ 10 h 50"/>
                <a:gd name="T2" fmla="*/ 64 w 68"/>
                <a:gd name="T3" fmla="*/ 10 h 50"/>
                <a:gd name="T4" fmla="*/ 44 w 68"/>
                <a:gd name="T5" fmla="*/ 4 h 50"/>
                <a:gd name="T6" fmla="*/ 10 w 68"/>
                <a:gd name="T7" fmla="*/ 20 h 50"/>
                <a:gd name="T8" fmla="*/ 3 w 68"/>
                <a:gd name="T9" fmla="*/ 40 h 50"/>
                <a:gd name="T10" fmla="*/ 3 w 68"/>
                <a:gd name="T11" fmla="*/ 40 h 50"/>
                <a:gd name="T12" fmla="*/ 23 w 68"/>
                <a:gd name="T13" fmla="*/ 46 h 50"/>
                <a:gd name="T14" fmla="*/ 58 w 68"/>
                <a:gd name="T15" fmla="*/ 30 h 50"/>
                <a:gd name="T16" fmla="*/ 64 w 68"/>
                <a:gd name="T1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0">
                  <a:moveTo>
                    <a:pt x="64" y="10"/>
                  </a:moveTo>
                  <a:cubicBezTo>
                    <a:pt x="64" y="10"/>
                    <a:pt x="64" y="10"/>
                    <a:pt x="64" y="10"/>
                  </a:cubicBezTo>
                  <a:cubicBezTo>
                    <a:pt x="60" y="3"/>
                    <a:pt x="51" y="0"/>
                    <a:pt x="44" y="4"/>
                  </a:cubicBezTo>
                  <a:cubicBezTo>
                    <a:pt x="10" y="20"/>
                    <a:pt x="10" y="20"/>
                    <a:pt x="10" y="20"/>
                  </a:cubicBezTo>
                  <a:cubicBezTo>
                    <a:pt x="2" y="23"/>
                    <a:pt x="0" y="33"/>
                    <a:pt x="3" y="40"/>
                  </a:cubicBezTo>
                  <a:cubicBezTo>
                    <a:pt x="3" y="40"/>
                    <a:pt x="3" y="40"/>
                    <a:pt x="3" y="40"/>
                  </a:cubicBezTo>
                  <a:cubicBezTo>
                    <a:pt x="7" y="47"/>
                    <a:pt x="16" y="50"/>
                    <a:pt x="23" y="46"/>
                  </a:cubicBezTo>
                  <a:cubicBezTo>
                    <a:pt x="58" y="30"/>
                    <a:pt x="58" y="30"/>
                    <a:pt x="58" y="30"/>
                  </a:cubicBezTo>
                  <a:cubicBezTo>
                    <a:pt x="65" y="27"/>
                    <a:pt x="68" y="17"/>
                    <a:pt x="64"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0" name="Freeform 95"/>
            <p:cNvSpPr/>
            <p:nvPr/>
          </p:nvSpPr>
          <p:spPr bwMode="auto">
            <a:xfrm>
              <a:off x="7893050" y="4240212"/>
              <a:ext cx="273050" cy="180975"/>
            </a:xfrm>
            <a:custGeom>
              <a:avLst/>
              <a:gdLst>
                <a:gd name="T0" fmla="*/ 83 w 171"/>
                <a:gd name="T1" fmla="*/ 0 h 113"/>
                <a:gd name="T2" fmla="*/ 0 w 171"/>
                <a:gd name="T3" fmla="*/ 50 h 113"/>
                <a:gd name="T4" fmla="*/ 85 w 171"/>
                <a:gd name="T5" fmla="*/ 113 h 113"/>
                <a:gd name="T6" fmla="*/ 171 w 171"/>
                <a:gd name="T7" fmla="*/ 50 h 113"/>
                <a:gd name="T8" fmla="*/ 83 w 171"/>
                <a:gd name="T9" fmla="*/ 0 h 113"/>
              </a:gdLst>
              <a:ahLst/>
              <a:cxnLst>
                <a:cxn ang="0">
                  <a:pos x="T0" y="T1"/>
                </a:cxn>
                <a:cxn ang="0">
                  <a:pos x="T2" y="T3"/>
                </a:cxn>
                <a:cxn ang="0">
                  <a:pos x="T4" y="T5"/>
                </a:cxn>
                <a:cxn ang="0">
                  <a:pos x="T6" y="T7"/>
                </a:cxn>
                <a:cxn ang="0">
                  <a:pos x="T8" y="T9"/>
                </a:cxn>
              </a:cxnLst>
              <a:rect l="0" t="0" r="r" b="b"/>
              <a:pathLst>
                <a:path w="171" h="113">
                  <a:moveTo>
                    <a:pt x="83" y="0"/>
                  </a:moveTo>
                  <a:cubicBezTo>
                    <a:pt x="36" y="0"/>
                    <a:pt x="0" y="16"/>
                    <a:pt x="0" y="50"/>
                  </a:cubicBezTo>
                  <a:cubicBezTo>
                    <a:pt x="0" y="85"/>
                    <a:pt x="38" y="113"/>
                    <a:pt x="85" y="113"/>
                  </a:cubicBezTo>
                  <a:cubicBezTo>
                    <a:pt x="133" y="113"/>
                    <a:pt x="171" y="85"/>
                    <a:pt x="171" y="50"/>
                  </a:cubicBezTo>
                  <a:cubicBezTo>
                    <a:pt x="171" y="16"/>
                    <a:pt x="130" y="0"/>
                    <a:pt x="83" y="0"/>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1" name="Freeform 96"/>
            <p:cNvSpPr/>
            <p:nvPr/>
          </p:nvSpPr>
          <p:spPr bwMode="auto">
            <a:xfrm>
              <a:off x="8110538" y="4217987"/>
              <a:ext cx="69850" cy="88900"/>
            </a:xfrm>
            <a:custGeom>
              <a:avLst/>
              <a:gdLst>
                <a:gd name="T0" fmla="*/ 33 w 44"/>
                <a:gd name="T1" fmla="*/ 3 h 56"/>
                <a:gd name="T2" fmla="*/ 33 w 44"/>
                <a:gd name="T3" fmla="*/ 3 h 56"/>
                <a:gd name="T4" fmla="*/ 13 w 44"/>
                <a:gd name="T5" fmla="*/ 11 h 56"/>
                <a:gd name="T6" fmla="*/ 3 w 44"/>
                <a:gd name="T7" fmla="*/ 33 h 56"/>
                <a:gd name="T8" fmla="*/ 11 w 44"/>
                <a:gd name="T9" fmla="*/ 53 h 56"/>
                <a:gd name="T10" fmla="*/ 11 w 44"/>
                <a:gd name="T11" fmla="*/ 53 h 56"/>
                <a:gd name="T12" fmla="*/ 31 w 44"/>
                <a:gd name="T13" fmla="*/ 45 h 56"/>
                <a:gd name="T14" fmla="*/ 41 w 44"/>
                <a:gd name="T15" fmla="*/ 22 h 56"/>
                <a:gd name="T16" fmla="*/ 33 w 44"/>
                <a:gd name="T17"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6">
                  <a:moveTo>
                    <a:pt x="33" y="3"/>
                  </a:moveTo>
                  <a:cubicBezTo>
                    <a:pt x="33" y="3"/>
                    <a:pt x="33" y="3"/>
                    <a:pt x="33" y="3"/>
                  </a:cubicBezTo>
                  <a:cubicBezTo>
                    <a:pt x="25" y="0"/>
                    <a:pt x="17" y="3"/>
                    <a:pt x="13" y="11"/>
                  </a:cubicBezTo>
                  <a:cubicBezTo>
                    <a:pt x="3" y="33"/>
                    <a:pt x="3" y="33"/>
                    <a:pt x="3" y="33"/>
                  </a:cubicBezTo>
                  <a:cubicBezTo>
                    <a:pt x="0" y="41"/>
                    <a:pt x="4" y="50"/>
                    <a:pt x="11" y="53"/>
                  </a:cubicBezTo>
                  <a:cubicBezTo>
                    <a:pt x="11" y="53"/>
                    <a:pt x="11" y="53"/>
                    <a:pt x="11" y="53"/>
                  </a:cubicBezTo>
                  <a:cubicBezTo>
                    <a:pt x="19" y="56"/>
                    <a:pt x="28" y="53"/>
                    <a:pt x="31" y="45"/>
                  </a:cubicBezTo>
                  <a:cubicBezTo>
                    <a:pt x="41" y="22"/>
                    <a:pt x="41" y="22"/>
                    <a:pt x="41" y="22"/>
                  </a:cubicBezTo>
                  <a:cubicBezTo>
                    <a:pt x="44" y="15"/>
                    <a:pt x="40" y="6"/>
                    <a:pt x="33"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2" name="Freeform 97"/>
            <p:cNvSpPr/>
            <p:nvPr/>
          </p:nvSpPr>
          <p:spPr bwMode="auto">
            <a:xfrm>
              <a:off x="8018463" y="4205287"/>
              <a:ext cx="95250" cy="157163"/>
            </a:xfrm>
            <a:custGeom>
              <a:avLst/>
              <a:gdLst>
                <a:gd name="T0" fmla="*/ 48 w 59"/>
                <a:gd name="T1" fmla="*/ 3 h 97"/>
                <a:gd name="T2" fmla="*/ 48 w 59"/>
                <a:gd name="T3" fmla="*/ 3 h 97"/>
                <a:gd name="T4" fmla="*/ 29 w 59"/>
                <a:gd name="T5" fmla="*/ 11 h 97"/>
                <a:gd name="T6" fmla="*/ 3 w 59"/>
                <a:gd name="T7" fmla="*/ 74 h 97"/>
                <a:gd name="T8" fmla="*/ 11 w 59"/>
                <a:gd name="T9" fmla="*/ 94 h 97"/>
                <a:gd name="T10" fmla="*/ 11 w 59"/>
                <a:gd name="T11" fmla="*/ 94 h 97"/>
                <a:gd name="T12" fmla="*/ 30 w 59"/>
                <a:gd name="T13" fmla="*/ 86 h 97"/>
                <a:gd name="T14" fmla="*/ 56 w 59"/>
                <a:gd name="T15" fmla="*/ 22 h 97"/>
                <a:gd name="T16" fmla="*/ 48 w 59"/>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97">
                  <a:moveTo>
                    <a:pt x="48" y="3"/>
                  </a:moveTo>
                  <a:cubicBezTo>
                    <a:pt x="48" y="3"/>
                    <a:pt x="48" y="3"/>
                    <a:pt x="48" y="3"/>
                  </a:cubicBezTo>
                  <a:cubicBezTo>
                    <a:pt x="41" y="0"/>
                    <a:pt x="32" y="3"/>
                    <a:pt x="29" y="11"/>
                  </a:cubicBezTo>
                  <a:cubicBezTo>
                    <a:pt x="3" y="74"/>
                    <a:pt x="3" y="74"/>
                    <a:pt x="3" y="74"/>
                  </a:cubicBezTo>
                  <a:cubicBezTo>
                    <a:pt x="0" y="82"/>
                    <a:pt x="3" y="91"/>
                    <a:pt x="11" y="94"/>
                  </a:cubicBezTo>
                  <a:cubicBezTo>
                    <a:pt x="11" y="94"/>
                    <a:pt x="11" y="94"/>
                    <a:pt x="11" y="94"/>
                  </a:cubicBezTo>
                  <a:cubicBezTo>
                    <a:pt x="19" y="97"/>
                    <a:pt x="27" y="93"/>
                    <a:pt x="30" y="86"/>
                  </a:cubicBezTo>
                  <a:cubicBezTo>
                    <a:pt x="56" y="22"/>
                    <a:pt x="56" y="22"/>
                    <a:pt x="56" y="22"/>
                  </a:cubicBezTo>
                  <a:cubicBezTo>
                    <a:pt x="59" y="15"/>
                    <a:pt x="56" y="6"/>
                    <a:pt x="48"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3" name="Freeform 98"/>
            <p:cNvSpPr/>
            <p:nvPr/>
          </p:nvSpPr>
          <p:spPr bwMode="auto">
            <a:xfrm>
              <a:off x="7958138" y="4200525"/>
              <a:ext cx="96837" cy="158750"/>
            </a:xfrm>
            <a:custGeom>
              <a:avLst/>
              <a:gdLst>
                <a:gd name="T0" fmla="*/ 49 w 60"/>
                <a:gd name="T1" fmla="*/ 4 h 98"/>
                <a:gd name="T2" fmla="*/ 49 w 60"/>
                <a:gd name="T3" fmla="*/ 4 h 98"/>
                <a:gd name="T4" fmla="*/ 29 w 60"/>
                <a:gd name="T5" fmla="*/ 12 h 98"/>
                <a:gd name="T6" fmla="*/ 3 w 60"/>
                <a:gd name="T7" fmla="*/ 75 h 98"/>
                <a:gd name="T8" fmla="*/ 11 w 60"/>
                <a:gd name="T9" fmla="*/ 94 h 98"/>
                <a:gd name="T10" fmla="*/ 11 w 60"/>
                <a:gd name="T11" fmla="*/ 94 h 98"/>
                <a:gd name="T12" fmla="*/ 30 w 60"/>
                <a:gd name="T13" fmla="*/ 86 h 98"/>
                <a:gd name="T14" fmla="*/ 57 w 60"/>
                <a:gd name="T15" fmla="*/ 23 h 98"/>
                <a:gd name="T16" fmla="*/ 49 w 60"/>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8">
                  <a:moveTo>
                    <a:pt x="49" y="4"/>
                  </a:moveTo>
                  <a:cubicBezTo>
                    <a:pt x="49" y="4"/>
                    <a:pt x="49" y="4"/>
                    <a:pt x="49" y="4"/>
                  </a:cubicBezTo>
                  <a:cubicBezTo>
                    <a:pt x="41" y="0"/>
                    <a:pt x="32" y="4"/>
                    <a:pt x="29" y="12"/>
                  </a:cubicBezTo>
                  <a:cubicBezTo>
                    <a:pt x="3" y="75"/>
                    <a:pt x="3" y="75"/>
                    <a:pt x="3" y="75"/>
                  </a:cubicBezTo>
                  <a:cubicBezTo>
                    <a:pt x="0" y="82"/>
                    <a:pt x="3" y="91"/>
                    <a:pt x="11" y="94"/>
                  </a:cubicBezTo>
                  <a:cubicBezTo>
                    <a:pt x="11" y="94"/>
                    <a:pt x="11" y="94"/>
                    <a:pt x="11" y="94"/>
                  </a:cubicBezTo>
                  <a:cubicBezTo>
                    <a:pt x="18" y="98"/>
                    <a:pt x="27" y="94"/>
                    <a:pt x="30" y="86"/>
                  </a:cubicBezTo>
                  <a:cubicBezTo>
                    <a:pt x="57" y="23"/>
                    <a:pt x="57" y="23"/>
                    <a:pt x="57" y="23"/>
                  </a:cubicBezTo>
                  <a:cubicBezTo>
                    <a:pt x="60" y="16"/>
                    <a:pt x="56" y="7"/>
                    <a:pt x="49" y="4"/>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4" name="Freeform 99"/>
            <p:cNvSpPr/>
            <p:nvPr/>
          </p:nvSpPr>
          <p:spPr bwMode="auto">
            <a:xfrm>
              <a:off x="7896225" y="4203700"/>
              <a:ext cx="95250" cy="157163"/>
            </a:xfrm>
            <a:custGeom>
              <a:avLst/>
              <a:gdLst>
                <a:gd name="T0" fmla="*/ 49 w 60"/>
                <a:gd name="T1" fmla="*/ 3 h 97"/>
                <a:gd name="T2" fmla="*/ 49 w 60"/>
                <a:gd name="T3" fmla="*/ 3 h 97"/>
                <a:gd name="T4" fmla="*/ 29 w 60"/>
                <a:gd name="T5" fmla="*/ 11 h 97"/>
                <a:gd name="T6" fmla="*/ 3 w 60"/>
                <a:gd name="T7" fmla="*/ 74 h 97"/>
                <a:gd name="T8" fmla="*/ 11 w 60"/>
                <a:gd name="T9" fmla="*/ 94 h 97"/>
                <a:gd name="T10" fmla="*/ 11 w 60"/>
                <a:gd name="T11" fmla="*/ 94 h 97"/>
                <a:gd name="T12" fmla="*/ 31 w 60"/>
                <a:gd name="T13" fmla="*/ 86 h 97"/>
                <a:gd name="T14" fmla="*/ 57 w 60"/>
                <a:gd name="T15" fmla="*/ 22 h 97"/>
                <a:gd name="T16" fmla="*/ 49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49" y="3"/>
                  </a:moveTo>
                  <a:cubicBezTo>
                    <a:pt x="49" y="3"/>
                    <a:pt x="49" y="3"/>
                    <a:pt x="49" y="3"/>
                  </a:cubicBezTo>
                  <a:cubicBezTo>
                    <a:pt x="41" y="0"/>
                    <a:pt x="32" y="3"/>
                    <a:pt x="29" y="11"/>
                  </a:cubicBezTo>
                  <a:cubicBezTo>
                    <a:pt x="3" y="74"/>
                    <a:pt x="3" y="74"/>
                    <a:pt x="3" y="74"/>
                  </a:cubicBezTo>
                  <a:cubicBezTo>
                    <a:pt x="0" y="82"/>
                    <a:pt x="3" y="91"/>
                    <a:pt x="11" y="94"/>
                  </a:cubicBezTo>
                  <a:cubicBezTo>
                    <a:pt x="11" y="94"/>
                    <a:pt x="11" y="94"/>
                    <a:pt x="11" y="94"/>
                  </a:cubicBezTo>
                  <a:cubicBezTo>
                    <a:pt x="19" y="97"/>
                    <a:pt x="27" y="93"/>
                    <a:pt x="31" y="86"/>
                  </a:cubicBezTo>
                  <a:cubicBezTo>
                    <a:pt x="57" y="22"/>
                    <a:pt x="57" y="22"/>
                    <a:pt x="57" y="22"/>
                  </a:cubicBezTo>
                  <a:cubicBezTo>
                    <a:pt x="60" y="15"/>
                    <a:pt x="56" y="6"/>
                    <a:pt x="49"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5" name="Freeform 102"/>
            <p:cNvSpPr/>
            <p:nvPr/>
          </p:nvSpPr>
          <p:spPr bwMode="auto">
            <a:xfrm>
              <a:off x="7297738" y="4271962"/>
              <a:ext cx="107950" cy="79375"/>
            </a:xfrm>
            <a:custGeom>
              <a:avLst/>
              <a:gdLst>
                <a:gd name="T0" fmla="*/ 3 w 68"/>
                <a:gd name="T1" fmla="*/ 10 h 50"/>
                <a:gd name="T2" fmla="*/ 3 w 68"/>
                <a:gd name="T3" fmla="*/ 10 h 50"/>
                <a:gd name="T4" fmla="*/ 23 w 68"/>
                <a:gd name="T5" fmla="*/ 4 h 50"/>
                <a:gd name="T6" fmla="*/ 58 w 68"/>
                <a:gd name="T7" fmla="*/ 20 h 50"/>
                <a:gd name="T8" fmla="*/ 64 w 68"/>
                <a:gd name="T9" fmla="*/ 40 h 50"/>
                <a:gd name="T10" fmla="*/ 64 w 68"/>
                <a:gd name="T11" fmla="*/ 40 h 50"/>
                <a:gd name="T12" fmla="*/ 44 w 68"/>
                <a:gd name="T13" fmla="*/ 46 h 50"/>
                <a:gd name="T14" fmla="*/ 10 w 68"/>
                <a:gd name="T15" fmla="*/ 30 h 50"/>
                <a:gd name="T16" fmla="*/ 3 w 68"/>
                <a:gd name="T1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0">
                  <a:moveTo>
                    <a:pt x="3" y="10"/>
                  </a:moveTo>
                  <a:cubicBezTo>
                    <a:pt x="3" y="10"/>
                    <a:pt x="3" y="10"/>
                    <a:pt x="3" y="10"/>
                  </a:cubicBezTo>
                  <a:cubicBezTo>
                    <a:pt x="7" y="3"/>
                    <a:pt x="16" y="0"/>
                    <a:pt x="23" y="4"/>
                  </a:cubicBezTo>
                  <a:cubicBezTo>
                    <a:pt x="58" y="20"/>
                    <a:pt x="58" y="20"/>
                    <a:pt x="58" y="20"/>
                  </a:cubicBezTo>
                  <a:cubicBezTo>
                    <a:pt x="65" y="23"/>
                    <a:pt x="68" y="33"/>
                    <a:pt x="64" y="40"/>
                  </a:cubicBezTo>
                  <a:cubicBezTo>
                    <a:pt x="64" y="40"/>
                    <a:pt x="64" y="40"/>
                    <a:pt x="64" y="40"/>
                  </a:cubicBezTo>
                  <a:cubicBezTo>
                    <a:pt x="60" y="47"/>
                    <a:pt x="51" y="50"/>
                    <a:pt x="44" y="46"/>
                  </a:cubicBezTo>
                  <a:cubicBezTo>
                    <a:pt x="10" y="30"/>
                    <a:pt x="10" y="30"/>
                    <a:pt x="10" y="30"/>
                  </a:cubicBezTo>
                  <a:cubicBezTo>
                    <a:pt x="2" y="27"/>
                    <a:pt x="0" y="17"/>
                    <a:pt x="3"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6" name="Freeform 103"/>
            <p:cNvSpPr/>
            <p:nvPr/>
          </p:nvSpPr>
          <p:spPr bwMode="auto">
            <a:xfrm>
              <a:off x="7069138" y="4240212"/>
              <a:ext cx="273050" cy="180975"/>
            </a:xfrm>
            <a:custGeom>
              <a:avLst/>
              <a:gdLst>
                <a:gd name="T0" fmla="*/ 87 w 170"/>
                <a:gd name="T1" fmla="*/ 0 h 113"/>
                <a:gd name="T2" fmla="*/ 170 w 170"/>
                <a:gd name="T3" fmla="*/ 50 h 113"/>
                <a:gd name="T4" fmla="*/ 85 w 170"/>
                <a:gd name="T5" fmla="*/ 113 h 113"/>
                <a:gd name="T6" fmla="*/ 0 w 170"/>
                <a:gd name="T7" fmla="*/ 50 h 113"/>
                <a:gd name="T8" fmla="*/ 87 w 170"/>
                <a:gd name="T9" fmla="*/ 0 h 113"/>
              </a:gdLst>
              <a:ahLst/>
              <a:cxnLst>
                <a:cxn ang="0">
                  <a:pos x="T0" y="T1"/>
                </a:cxn>
                <a:cxn ang="0">
                  <a:pos x="T2" y="T3"/>
                </a:cxn>
                <a:cxn ang="0">
                  <a:pos x="T4" y="T5"/>
                </a:cxn>
                <a:cxn ang="0">
                  <a:pos x="T6" y="T7"/>
                </a:cxn>
                <a:cxn ang="0">
                  <a:pos x="T8" y="T9"/>
                </a:cxn>
              </a:cxnLst>
              <a:rect l="0" t="0" r="r" b="b"/>
              <a:pathLst>
                <a:path w="170" h="113">
                  <a:moveTo>
                    <a:pt x="87" y="0"/>
                  </a:moveTo>
                  <a:cubicBezTo>
                    <a:pt x="134" y="0"/>
                    <a:pt x="170" y="16"/>
                    <a:pt x="170" y="50"/>
                  </a:cubicBezTo>
                  <a:cubicBezTo>
                    <a:pt x="170" y="85"/>
                    <a:pt x="132" y="113"/>
                    <a:pt x="85" y="113"/>
                  </a:cubicBezTo>
                  <a:cubicBezTo>
                    <a:pt x="38" y="113"/>
                    <a:pt x="0" y="85"/>
                    <a:pt x="0" y="50"/>
                  </a:cubicBezTo>
                  <a:cubicBezTo>
                    <a:pt x="0" y="16"/>
                    <a:pt x="40" y="0"/>
                    <a:pt x="87" y="0"/>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7" name="Freeform 104"/>
            <p:cNvSpPr/>
            <p:nvPr/>
          </p:nvSpPr>
          <p:spPr bwMode="auto">
            <a:xfrm>
              <a:off x="7053263" y="4217987"/>
              <a:ext cx="71437" cy="88900"/>
            </a:xfrm>
            <a:custGeom>
              <a:avLst/>
              <a:gdLst>
                <a:gd name="T0" fmla="*/ 11 w 44"/>
                <a:gd name="T1" fmla="*/ 3 h 56"/>
                <a:gd name="T2" fmla="*/ 11 w 44"/>
                <a:gd name="T3" fmla="*/ 3 h 56"/>
                <a:gd name="T4" fmla="*/ 31 w 44"/>
                <a:gd name="T5" fmla="*/ 11 h 56"/>
                <a:gd name="T6" fmla="*/ 41 w 44"/>
                <a:gd name="T7" fmla="*/ 33 h 56"/>
                <a:gd name="T8" fmla="*/ 33 w 44"/>
                <a:gd name="T9" fmla="*/ 53 h 56"/>
                <a:gd name="T10" fmla="*/ 33 w 44"/>
                <a:gd name="T11" fmla="*/ 53 h 56"/>
                <a:gd name="T12" fmla="*/ 13 w 44"/>
                <a:gd name="T13" fmla="*/ 45 h 56"/>
                <a:gd name="T14" fmla="*/ 4 w 44"/>
                <a:gd name="T15" fmla="*/ 22 h 56"/>
                <a:gd name="T16" fmla="*/ 11 w 44"/>
                <a:gd name="T17"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6">
                  <a:moveTo>
                    <a:pt x="11" y="3"/>
                  </a:moveTo>
                  <a:cubicBezTo>
                    <a:pt x="11" y="3"/>
                    <a:pt x="11" y="3"/>
                    <a:pt x="11" y="3"/>
                  </a:cubicBezTo>
                  <a:cubicBezTo>
                    <a:pt x="19" y="0"/>
                    <a:pt x="28" y="3"/>
                    <a:pt x="31" y="11"/>
                  </a:cubicBezTo>
                  <a:cubicBezTo>
                    <a:pt x="41" y="33"/>
                    <a:pt x="41" y="33"/>
                    <a:pt x="41" y="33"/>
                  </a:cubicBezTo>
                  <a:cubicBezTo>
                    <a:pt x="44" y="41"/>
                    <a:pt x="41" y="50"/>
                    <a:pt x="33" y="53"/>
                  </a:cubicBezTo>
                  <a:cubicBezTo>
                    <a:pt x="33" y="53"/>
                    <a:pt x="33" y="53"/>
                    <a:pt x="33" y="53"/>
                  </a:cubicBezTo>
                  <a:cubicBezTo>
                    <a:pt x="25" y="56"/>
                    <a:pt x="17" y="53"/>
                    <a:pt x="13" y="45"/>
                  </a:cubicBezTo>
                  <a:cubicBezTo>
                    <a:pt x="4" y="22"/>
                    <a:pt x="4" y="22"/>
                    <a:pt x="4" y="22"/>
                  </a:cubicBezTo>
                  <a:cubicBezTo>
                    <a:pt x="0" y="15"/>
                    <a:pt x="4"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8" name="Freeform 105"/>
            <p:cNvSpPr/>
            <p:nvPr/>
          </p:nvSpPr>
          <p:spPr bwMode="auto">
            <a:xfrm>
              <a:off x="7121525" y="4205287"/>
              <a:ext cx="95250" cy="157163"/>
            </a:xfrm>
            <a:custGeom>
              <a:avLst/>
              <a:gdLst>
                <a:gd name="T0" fmla="*/ 11 w 60"/>
                <a:gd name="T1" fmla="*/ 3 h 97"/>
                <a:gd name="T2" fmla="*/ 11 w 60"/>
                <a:gd name="T3" fmla="*/ 3 h 97"/>
                <a:gd name="T4" fmla="*/ 31 w 60"/>
                <a:gd name="T5" fmla="*/ 11 h 97"/>
                <a:gd name="T6" fmla="*/ 57 w 60"/>
                <a:gd name="T7" fmla="*/ 74 h 97"/>
                <a:gd name="T8" fmla="*/ 48 w 60"/>
                <a:gd name="T9" fmla="*/ 94 h 97"/>
                <a:gd name="T10" fmla="*/ 48 w 60"/>
                <a:gd name="T11" fmla="*/ 94 h 97"/>
                <a:gd name="T12" fmla="*/ 29 w 60"/>
                <a:gd name="T13" fmla="*/ 86 h 97"/>
                <a:gd name="T14" fmla="*/ 3 w 60"/>
                <a:gd name="T15" fmla="*/ 22 h 97"/>
                <a:gd name="T16" fmla="*/ 11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11" y="3"/>
                  </a:moveTo>
                  <a:cubicBezTo>
                    <a:pt x="11" y="3"/>
                    <a:pt x="11" y="3"/>
                    <a:pt x="11" y="3"/>
                  </a:cubicBezTo>
                  <a:cubicBezTo>
                    <a:pt x="19" y="0"/>
                    <a:pt x="28" y="3"/>
                    <a:pt x="31" y="11"/>
                  </a:cubicBezTo>
                  <a:cubicBezTo>
                    <a:pt x="57" y="74"/>
                    <a:pt x="57" y="74"/>
                    <a:pt x="57" y="74"/>
                  </a:cubicBezTo>
                  <a:cubicBezTo>
                    <a:pt x="60" y="82"/>
                    <a:pt x="56" y="91"/>
                    <a:pt x="48" y="94"/>
                  </a:cubicBezTo>
                  <a:cubicBezTo>
                    <a:pt x="48" y="94"/>
                    <a:pt x="48" y="94"/>
                    <a:pt x="48" y="94"/>
                  </a:cubicBezTo>
                  <a:cubicBezTo>
                    <a:pt x="41" y="97"/>
                    <a:pt x="32" y="93"/>
                    <a:pt x="29" y="86"/>
                  </a:cubicBezTo>
                  <a:cubicBezTo>
                    <a:pt x="3" y="22"/>
                    <a:pt x="3" y="22"/>
                    <a:pt x="3" y="22"/>
                  </a:cubicBezTo>
                  <a:cubicBezTo>
                    <a:pt x="0" y="15"/>
                    <a:pt x="4"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89" name="Freeform 106"/>
            <p:cNvSpPr/>
            <p:nvPr/>
          </p:nvSpPr>
          <p:spPr bwMode="auto">
            <a:xfrm>
              <a:off x="7181850" y="4200525"/>
              <a:ext cx="96837" cy="158750"/>
            </a:xfrm>
            <a:custGeom>
              <a:avLst/>
              <a:gdLst>
                <a:gd name="T0" fmla="*/ 11 w 60"/>
                <a:gd name="T1" fmla="*/ 4 h 98"/>
                <a:gd name="T2" fmla="*/ 11 w 60"/>
                <a:gd name="T3" fmla="*/ 4 h 98"/>
                <a:gd name="T4" fmla="*/ 30 w 60"/>
                <a:gd name="T5" fmla="*/ 12 h 98"/>
                <a:gd name="T6" fmla="*/ 57 w 60"/>
                <a:gd name="T7" fmla="*/ 75 h 98"/>
                <a:gd name="T8" fmla="*/ 49 w 60"/>
                <a:gd name="T9" fmla="*/ 94 h 98"/>
                <a:gd name="T10" fmla="*/ 49 w 60"/>
                <a:gd name="T11" fmla="*/ 94 h 98"/>
                <a:gd name="T12" fmla="*/ 29 w 60"/>
                <a:gd name="T13" fmla="*/ 86 h 98"/>
                <a:gd name="T14" fmla="*/ 3 w 60"/>
                <a:gd name="T15" fmla="*/ 23 h 98"/>
                <a:gd name="T16" fmla="*/ 11 w 60"/>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8">
                  <a:moveTo>
                    <a:pt x="11" y="4"/>
                  </a:moveTo>
                  <a:cubicBezTo>
                    <a:pt x="11" y="4"/>
                    <a:pt x="11" y="4"/>
                    <a:pt x="11" y="4"/>
                  </a:cubicBezTo>
                  <a:cubicBezTo>
                    <a:pt x="18" y="0"/>
                    <a:pt x="27" y="4"/>
                    <a:pt x="30" y="12"/>
                  </a:cubicBezTo>
                  <a:cubicBezTo>
                    <a:pt x="57" y="75"/>
                    <a:pt x="57" y="75"/>
                    <a:pt x="57" y="75"/>
                  </a:cubicBezTo>
                  <a:cubicBezTo>
                    <a:pt x="60" y="82"/>
                    <a:pt x="56" y="91"/>
                    <a:pt x="49" y="94"/>
                  </a:cubicBezTo>
                  <a:cubicBezTo>
                    <a:pt x="49" y="94"/>
                    <a:pt x="49" y="94"/>
                    <a:pt x="49" y="94"/>
                  </a:cubicBezTo>
                  <a:cubicBezTo>
                    <a:pt x="41" y="98"/>
                    <a:pt x="32" y="94"/>
                    <a:pt x="29" y="86"/>
                  </a:cubicBezTo>
                  <a:cubicBezTo>
                    <a:pt x="3" y="23"/>
                    <a:pt x="3" y="23"/>
                    <a:pt x="3" y="23"/>
                  </a:cubicBezTo>
                  <a:cubicBezTo>
                    <a:pt x="0" y="16"/>
                    <a:pt x="3" y="7"/>
                    <a:pt x="11" y="4"/>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0" name="Freeform 107"/>
            <p:cNvSpPr/>
            <p:nvPr/>
          </p:nvSpPr>
          <p:spPr bwMode="auto">
            <a:xfrm>
              <a:off x="7243763" y="4203700"/>
              <a:ext cx="95250" cy="157163"/>
            </a:xfrm>
            <a:custGeom>
              <a:avLst/>
              <a:gdLst>
                <a:gd name="T0" fmla="*/ 11 w 59"/>
                <a:gd name="T1" fmla="*/ 3 h 97"/>
                <a:gd name="T2" fmla="*/ 11 w 59"/>
                <a:gd name="T3" fmla="*/ 3 h 97"/>
                <a:gd name="T4" fmla="*/ 30 w 59"/>
                <a:gd name="T5" fmla="*/ 11 h 97"/>
                <a:gd name="T6" fmla="*/ 56 w 59"/>
                <a:gd name="T7" fmla="*/ 74 h 97"/>
                <a:gd name="T8" fmla="*/ 48 w 59"/>
                <a:gd name="T9" fmla="*/ 94 h 97"/>
                <a:gd name="T10" fmla="*/ 48 w 59"/>
                <a:gd name="T11" fmla="*/ 94 h 97"/>
                <a:gd name="T12" fmla="*/ 29 w 59"/>
                <a:gd name="T13" fmla="*/ 86 h 97"/>
                <a:gd name="T14" fmla="*/ 3 w 59"/>
                <a:gd name="T15" fmla="*/ 22 h 97"/>
                <a:gd name="T16" fmla="*/ 11 w 59"/>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97">
                  <a:moveTo>
                    <a:pt x="11" y="3"/>
                  </a:moveTo>
                  <a:cubicBezTo>
                    <a:pt x="11" y="3"/>
                    <a:pt x="11" y="3"/>
                    <a:pt x="11" y="3"/>
                  </a:cubicBezTo>
                  <a:cubicBezTo>
                    <a:pt x="18" y="0"/>
                    <a:pt x="27" y="3"/>
                    <a:pt x="30" y="11"/>
                  </a:cubicBezTo>
                  <a:cubicBezTo>
                    <a:pt x="56" y="74"/>
                    <a:pt x="56" y="74"/>
                    <a:pt x="56" y="74"/>
                  </a:cubicBezTo>
                  <a:cubicBezTo>
                    <a:pt x="59" y="82"/>
                    <a:pt x="56" y="91"/>
                    <a:pt x="48" y="94"/>
                  </a:cubicBezTo>
                  <a:cubicBezTo>
                    <a:pt x="48" y="94"/>
                    <a:pt x="48" y="94"/>
                    <a:pt x="48" y="94"/>
                  </a:cubicBezTo>
                  <a:cubicBezTo>
                    <a:pt x="41" y="97"/>
                    <a:pt x="32" y="93"/>
                    <a:pt x="29" y="86"/>
                  </a:cubicBezTo>
                  <a:cubicBezTo>
                    <a:pt x="3" y="22"/>
                    <a:pt x="3" y="22"/>
                    <a:pt x="3" y="22"/>
                  </a:cubicBezTo>
                  <a:cubicBezTo>
                    <a:pt x="0" y="15"/>
                    <a:pt x="3"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1" name="Freeform 111"/>
            <p:cNvSpPr/>
            <p:nvPr/>
          </p:nvSpPr>
          <p:spPr bwMode="auto">
            <a:xfrm>
              <a:off x="7146925" y="1946275"/>
              <a:ext cx="944562" cy="1000125"/>
            </a:xfrm>
            <a:custGeom>
              <a:avLst/>
              <a:gdLst>
                <a:gd name="T0" fmla="*/ 295 w 589"/>
                <a:gd name="T1" fmla="*/ 623 h 623"/>
                <a:gd name="T2" fmla="*/ 44 w 589"/>
                <a:gd name="T3" fmla="*/ 368 h 623"/>
                <a:gd name="T4" fmla="*/ 295 w 589"/>
                <a:gd name="T5" fmla="*/ 0 h 623"/>
                <a:gd name="T6" fmla="*/ 545 w 589"/>
                <a:gd name="T7" fmla="*/ 368 h 623"/>
                <a:gd name="T8" fmla="*/ 295 w 589"/>
                <a:gd name="T9" fmla="*/ 623 h 623"/>
              </a:gdLst>
              <a:ahLst/>
              <a:cxnLst>
                <a:cxn ang="0">
                  <a:pos x="T0" y="T1"/>
                </a:cxn>
                <a:cxn ang="0">
                  <a:pos x="T2" y="T3"/>
                </a:cxn>
                <a:cxn ang="0">
                  <a:pos x="T4" y="T5"/>
                </a:cxn>
                <a:cxn ang="0">
                  <a:pos x="T6" y="T7"/>
                </a:cxn>
                <a:cxn ang="0">
                  <a:pos x="T8" y="T9"/>
                </a:cxn>
              </a:cxnLst>
              <a:rect l="0" t="0" r="r" b="b"/>
              <a:pathLst>
                <a:path w="589" h="623">
                  <a:moveTo>
                    <a:pt x="295" y="623"/>
                  </a:moveTo>
                  <a:cubicBezTo>
                    <a:pt x="228" y="623"/>
                    <a:pt x="88" y="518"/>
                    <a:pt x="44" y="368"/>
                  </a:cubicBezTo>
                  <a:cubicBezTo>
                    <a:pt x="0" y="217"/>
                    <a:pt x="83" y="0"/>
                    <a:pt x="295" y="0"/>
                  </a:cubicBezTo>
                  <a:cubicBezTo>
                    <a:pt x="507" y="0"/>
                    <a:pt x="589" y="217"/>
                    <a:pt x="545" y="368"/>
                  </a:cubicBezTo>
                  <a:cubicBezTo>
                    <a:pt x="502" y="518"/>
                    <a:pt x="361" y="623"/>
                    <a:pt x="295" y="62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2" name="Freeform 112"/>
            <p:cNvSpPr/>
            <p:nvPr/>
          </p:nvSpPr>
          <p:spPr bwMode="auto">
            <a:xfrm>
              <a:off x="7108825" y="2376487"/>
              <a:ext cx="176212" cy="244475"/>
            </a:xfrm>
            <a:custGeom>
              <a:avLst/>
              <a:gdLst>
                <a:gd name="T0" fmla="*/ 26 w 110"/>
                <a:gd name="T1" fmla="*/ 9 h 152"/>
                <a:gd name="T2" fmla="*/ 94 w 110"/>
                <a:gd name="T3" fmla="*/ 59 h 152"/>
                <a:gd name="T4" fmla="*/ 84 w 110"/>
                <a:gd name="T5" fmla="*/ 143 h 152"/>
                <a:gd name="T6" fmla="*/ 16 w 110"/>
                <a:gd name="T7" fmla="*/ 93 h 152"/>
                <a:gd name="T8" fmla="*/ 26 w 110"/>
                <a:gd name="T9" fmla="*/ 9 h 152"/>
              </a:gdLst>
              <a:ahLst/>
              <a:cxnLst>
                <a:cxn ang="0">
                  <a:pos x="T0" y="T1"/>
                </a:cxn>
                <a:cxn ang="0">
                  <a:pos x="T2" y="T3"/>
                </a:cxn>
                <a:cxn ang="0">
                  <a:pos x="T4" y="T5"/>
                </a:cxn>
                <a:cxn ang="0">
                  <a:pos x="T6" y="T7"/>
                </a:cxn>
                <a:cxn ang="0">
                  <a:pos x="T8" y="T9"/>
                </a:cxn>
              </a:cxnLst>
              <a:rect l="0" t="0" r="r" b="b"/>
              <a:pathLst>
                <a:path w="110" h="152">
                  <a:moveTo>
                    <a:pt x="26" y="9"/>
                  </a:moveTo>
                  <a:cubicBezTo>
                    <a:pt x="48" y="0"/>
                    <a:pt x="78" y="22"/>
                    <a:pt x="94" y="59"/>
                  </a:cubicBezTo>
                  <a:cubicBezTo>
                    <a:pt x="110" y="96"/>
                    <a:pt x="105" y="134"/>
                    <a:pt x="84" y="143"/>
                  </a:cubicBezTo>
                  <a:cubicBezTo>
                    <a:pt x="63" y="152"/>
                    <a:pt x="32" y="130"/>
                    <a:pt x="16" y="93"/>
                  </a:cubicBezTo>
                  <a:cubicBezTo>
                    <a:pt x="0" y="56"/>
                    <a:pt x="5" y="18"/>
                    <a:pt x="26" y="9"/>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3" name="Freeform 113"/>
            <p:cNvSpPr/>
            <p:nvPr/>
          </p:nvSpPr>
          <p:spPr bwMode="auto">
            <a:xfrm>
              <a:off x="7964488" y="2376487"/>
              <a:ext cx="174625" cy="244475"/>
            </a:xfrm>
            <a:custGeom>
              <a:avLst/>
              <a:gdLst>
                <a:gd name="T0" fmla="*/ 83 w 109"/>
                <a:gd name="T1" fmla="*/ 9 h 152"/>
                <a:gd name="T2" fmla="*/ 16 w 109"/>
                <a:gd name="T3" fmla="*/ 59 h 152"/>
                <a:gd name="T4" fmla="*/ 26 w 109"/>
                <a:gd name="T5" fmla="*/ 143 h 152"/>
                <a:gd name="T6" fmla="*/ 93 w 109"/>
                <a:gd name="T7" fmla="*/ 93 h 152"/>
                <a:gd name="T8" fmla="*/ 83 w 109"/>
                <a:gd name="T9" fmla="*/ 9 h 152"/>
              </a:gdLst>
              <a:ahLst/>
              <a:cxnLst>
                <a:cxn ang="0">
                  <a:pos x="T0" y="T1"/>
                </a:cxn>
                <a:cxn ang="0">
                  <a:pos x="T2" y="T3"/>
                </a:cxn>
                <a:cxn ang="0">
                  <a:pos x="T4" y="T5"/>
                </a:cxn>
                <a:cxn ang="0">
                  <a:pos x="T6" y="T7"/>
                </a:cxn>
                <a:cxn ang="0">
                  <a:pos x="T8" y="T9"/>
                </a:cxn>
              </a:cxnLst>
              <a:rect l="0" t="0" r="r" b="b"/>
              <a:pathLst>
                <a:path w="109" h="152">
                  <a:moveTo>
                    <a:pt x="83" y="9"/>
                  </a:moveTo>
                  <a:cubicBezTo>
                    <a:pt x="62" y="0"/>
                    <a:pt x="31" y="22"/>
                    <a:pt x="16" y="59"/>
                  </a:cubicBezTo>
                  <a:cubicBezTo>
                    <a:pt x="0" y="96"/>
                    <a:pt x="4" y="134"/>
                    <a:pt x="26" y="143"/>
                  </a:cubicBezTo>
                  <a:cubicBezTo>
                    <a:pt x="47" y="152"/>
                    <a:pt x="77" y="130"/>
                    <a:pt x="93" y="93"/>
                  </a:cubicBezTo>
                  <a:cubicBezTo>
                    <a:pt x="109" y="56"/>
                    <a:pt x="104" y="18"/>
                    <a:pt x="83" y="9"/>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4" name="Freeform 114"/>
            <p:cNvSpPr/>
            <p:nvPr/>
          </p:nvSpPr>
          <p:spPr bwMode="auto">
            <a:xfrm>
              <a:off x="7137400" y="1866900"/>
              <a:ext cx="971550" cy="731838"/>
            </a:xfrm>
            <a:custGeom>
              <a:avLst/>
              <a:gdLst>
                <a:gd name="T0" fmla="*/ 531 w 606"/>
                <a:gd name="T1" fmla="*/ 453 h 456"/>
                <a:gd name="T2" fmla="*/ 471 w 606"/>
                <a:gd name="T3" fmla="*/ 234 h 456"/>
                <a:gd name="T4" fmla="*/ 233 w 606"/>
                <a:gd name="T5" fmla="*/ 299 h 456"/>
                <a:gd name="T6" fmla="*/ 146 w 606"/>
                <a:gd name="T7" fmla="*/ 271 h 456"/>
                <a:gd name="T8" fmla="*/ 67 w 606"/>
                <a:gd name="T9" fmla="*/ 456 h 456"/>
                <a:gd name="T10" fmla="*/ 75 w 606"/>
                <a:gd name="T11" fmla="*/ 149 h 456"/>
                <a:gd name="T12" fmla="*/ 486 w 606"/>
                <a:gd name="T13" fmla="*/ 111 h 456"/>
                <a:gd name="T14" fmla="*/ 531 w 606"/>
                <a:gd name="T15" fmla="*/ 453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6" h="456">
                  <a:moveTo>
                    <a:pt x="531" y="453"/>
                  </a:moveTo>
                  <a:cubicBezTo>
                    <a:pt x="531" y="453"/>
                    <a:pt x="513" y="289"/>
                    <a:pt x="471" y="234"/>
                  </a:cubicBezTo>
                  <a:cubicBezTo>
                    <a:pt x="434" y="285"/>
                    <a:pt x="338" y="313"/>
                    <a:pt x="233" y="299"/>
                  </a:cubicBezTo>
                  <a:cubicBezTo>
                    <a:pt x="413" y="218"/>
                    <a:pt x="188" y="309"/>
                    <a:pt x="146" y="271"/>
                  </a:cubicBezTo>
                  <a:cubicBezTo>
                    <a:pt x="106" y="291"/>
                    <a:pt x="87" y="394"/>
                    <a:pt x="67" y="456"/>
                  </a:cubicBezTo>
                  <a:cubicBezTo>
                    <a:pt x="0" y="345"/>
                    <a:pt x="29" y="212"/>
                    <a:pt x="75" y="149"/>
                  </a:cubicBezTo>
                  <a:cubicBezTo>
                    <a:pt x="164" y="27"/>
                    <a:pt x="356" y="0"/>
                    <a:pt x="486" y="111"/>
                  </a:cubicBezTo>
                  <a:cubicBezTo>
                    <a:pt x="577" y="188"/>
                    <a:pt x="606" y="354"/>
                    <a:pt x="531" y="453"/>
                  </a:cubicBezTo>
                  <a:close/>
                </a:path>
              </a:pathLst>
            </a:custGeom>
            <a:solidFill>
              <a:srgbClr val="E8C06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5" name="Freeform 119"/>
            <p:cNvSpPr/>
            <p:nvPr/>
          </p:nvSpPr>
          <p:spPr bwMode="auto">
            <a:xfrm>
              <a:off x="8634413" y="4294187"/>
              <a:ext cx="195262" cy="127000"/>
            </a:xfrm>
            <a:custGeom>
              <a:avLst/>
              <a:gdLst>
                <a:gd name="T0" fmla="*/ 61 w 122"/>
                <a:gd name="T1" fmla="*/ 0 h 79"/>
                <a:gd name="T2" fmla="*/ 122 w 122"/>
                <a:gd name="T3" fmla="*/ 68 h 79"/>
                <a:gd name="T4" fmla="*/ 111 w 122"/>
                <a:gd name="T5" fmla="*/ 79 h 79"/>
                <a:gd name="T6" fmla="*/ 11 w 122"/>
                <a:gd name="T7" fmla="*/ 79 h 79"/>
                <a:gd name="T8" fmla="*/ 1 w 122"/>
                <a:gd name="T9" fmla="*/ 68 h 79"/>
                <a:gd name="T10" fmla="*/ 61 w 122"/>
                <a:gd name="T11" fmla="*/ 0 h 79"/>
              </a:gdLst>
              <a:ahLst/>
              <a:cxnLst>
                <a:cxn ang="0">
                  <a:pos x="T0" y="T1"/>
                </a:cxn>
                <a:cxn ang="0">
                  <a:pos x="T2" y="T3"/>
                </a:cxn>
                <a:cxn ang="0">
                  <a:pos x="T4" y="T5"/>
                </a:cxn>
                <a:cxn ang="0">
                  <a:pos x="T6" y="T7"/>
                </a:cxn>
                <a:cxn ang="0">
                  <a:pos x="T8" y="T9"/>
                </a:cxn>
                <a:cxn ang="0">
                  <a:pos x="T10" y="T11"/>
                </a:cxn>
              </a:cxnLst>
              <a:rect l="0" t="0" r="r" b="b"/>
              <a:pathLst>
                <a:path w="122" h="79">
                  <a:moveTo>
                    <a:pt x="61" y="0"/>
                  </a:moveTo>
                  <a:cubicBezTo>
                    <a:pt x="92" y="0"/>
                    <a:pt x="117" y="30"/>
                    <a:pt x="122" y="68"/>
                  </a:cubicBezTo>
                  <a:cubicBezTo>
                    <a:pt x="122" y="72"/>
                    <a:pt x="119" y="79"/>
                    <a:pt x="111" y="79"/>
                  </a:cubicBezTo>
                  <a:cubicBezTo>
                    <a:pt x="11" y="79"/>
                    <a:pt x="11" y="79"/>
                    <a:pt x="11" y="79"/>
                  </a:cubicBezTo>
                  <a:cubicBezTo>
                    <a:pt x="7" y="79"/>
                    <a:pt x="0" y="76"/>
                    <a:pt x="1" y="68"/>
                  </a:cubicBezTo>
                  <a:cubicBezTo>
                    <a:pt x="5" y="30"/>
                    <a:pt x="30" y="0"/>
                    <a:pt x="61" y="0"/>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96" name="Group 183"/>
          <p:cNvGrpSpPr/>
          <p:nvPr/>
        </p:nvGrpSpPr>
        <p:grpSpPr>
          <a:xfrm>
            <a:off x="4325544" y="2752914"/>
            <a:ext cx="1697831" cy="2153840"/>
            <a:chOff x="3717925" y="1751331"/>
            <a:chExt cx="2263775" cy="2871787"/>
          </a:xfrm>
        </p:grpSpPr>
        <p:sp>
          <p:nvSpPr>
            <p:cNvPr id="97" name="Freeform 6"/>
            <p:cNvSpPr/>
            <p:nvPr/>
          </p:nvSpPr>
          <p:spPr bwMode="auto">
            <a:xfrm>
              <a:off x="3990975" y="3078481"/>
              <a:ext cx="1482725" cy="444500"/>
            </a:xfrm>
            <a:custGeom>
              <a:avLst/>
              <a:gdLst>
                <a:gd name="T0" fmla="*/ 615 w 925"/>
                <a:gd name="T1" fmla="*/ 0 h 277"/>
                <a:gd name="T2" fmla="*/ 306 w 925"/>
                <a:gd name="T3" fmla="*/ 4 h 277"/>
                <a:gd name="T4" fmla="*/ 80 w 925"/>
                <a:gd name="T5" fmla="*/ 79 h 277"/>
                <a:gd name="T6" fmla="*/ 76 w 925"/>
                <a:gd name="T7" fmla="*/ 258 h 277"/>
                <a:gd name="T8" fmla="*/ 925 w 925"/>
                <a:gd name="T9" fmla="*/ 277 h 277"/>
                <a:gd name="T10" fmla="*/ 842 w 925"/>
                <a:gd name="T11" fmla="*/ 75 h 277"/>
                <a:gd name="T12" fmla="*/ 615 w 925"/>
                <a:gd name="T13" fmla="*/ 0 h 277"/>
              </a:gdLst>
              <a:ahLst/>
              <a:cxnLst>
                <a:cxn ang="0">
                  <a:pos x="T0" y="T1"/>
                </a:cxn>
                <a:cxn ang="0">
                  <a:pos x="T2" y="T3"/>
                </a:cxn>
                <a:cxn ang="0">
                  <a:pos x="T4" y="T5"/>
                </a:cxn>
                <a:cxn ang="0">
                  <a:pos x="T6" y="T7"/>
                </a:cxn>
                <a:cxn ang="0">
                  <a:pos x="T8" y="T9"/>
                </a:cxn>
                <a:cxn ang="0">
                  <a:pos x="T10" y="T11"/>
                </a:cxn>
                <a:cxn ang="0">
                  <a:pos x="T12" y="T13"/>
                </a:cxn>
              </a:cxnLst>
              <a:rect l="0" t="0" r="r" b="b"/>
              <a:pathLst>
                <a:path w="925" h="277">
                  <a:moveTo>
                    <a:pt x="615" y="0"/>
                  </a:moveTo>
                  <a:cubicBezTo>
                    <a:pt x="614" y="3"/>
                    <a:pt x="327" y="26"/>
                    <a:pt x="306" y="4"/>
                  </a:cubicBezTo>
                  <a:cubicBezTo>
                    <a:pt x="259" y="76"/>
                    <a:pt x="160" y="59"/>
                    <a:pt x="80" y="79"/>
                  </a:cubicBezTo>
                  <a:cubicBezTo>
                    <a:pt x="0" y="98"/>
                    <a:pt x="76" y="185"/>
                    <a:pt x="76" y="258"/>
                  </a:cubicBezTo>
                  <a:cubicBezTo>
                    <a:pt x="925" y="277"/>
                    <a:pt x="925" y="277"/>
                    <a:pt x="925" y="277"/>
                  </a:cubicBezTo>
                  <a:cubicBezTo>
                    <a:pt x="925" y="204"/>
                    <a:pt x="923" y="95"/>
                    <a:pt x="842" y="75"/>
                  </a:cubicBezTo>
                  <a:cubicBezTo>
                    <a:pt x="761" y="56"/>
                    <a:pt x="660" y="75"/>
                    <a:pt x="615"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98" name="Freeform 7"/>
            <p:cNvSpPr/>
            <p:nvPr/>
          </p:nvSpPr>
          <p:spPr bwMode="auto">
            <a:xfrm>
              <a:off x="5133975" y="3092768"/>
              <a:ext cx="847725" cy="1441450"/>
            </a:xfrm>
            <a:custGeom>
              <a:avLst/>
              <a:gdLst>
                <a:gd name="T0" fmla="*/ 485 w 528"/>
                <a:gd name="T1" fmla="*/ 777 h 898"/>
                <a:gd name="T2" fmla="*/ 521 w 528"/>
                <a:gd name="T3" fmla="*/ 559 h 898"/>
                <a:gd name="T4" fmla="*/ 491 w 528"/>
                <a:gd name="T5" fmla="*/ 481 h 898"/>
                <a:gd name="T6" fmla="*/ 203 w 528"/>
                <a:gd name="T7" fmla="*/ 93 h 898"/>
                <a:gd name="T8" fmla="*/ 79 w 528"/>
                <a:gd name="T9" fmla="*/ 257 h 898"/>
                <a:gd name="T10" fmla="*/ 370 w 528"/>
                <a:gd name="T11" fmla="*/ 565 h 898"/>
                <a:gd name="T12" fmla="*/ 392 w 528"/>
                <a:gd name="T13" fmla="*/ 782 h 898"/>
                <a:gd name="T14" fmla="*/ 485 w 528"/>
                <a:gd name="T15" fmla="*/ 777 h 8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8" h="898">
                  <a:moveTo>
                    <a:pt x="485" y="777"/>
                  </a:moveTo>
                  <a:cubicBezTo>
                    <a:pt x="521" y="559"/>
                    <a:pt x="521" y="559"/>
                    <a:pt x="521" y="559"/>
                  </a:cubicBezTo>
                  <a:cubicBezTo>
                    <a:pt x="528" y="523"/>
                    <a:pt x="513" y="496"/>
                    <a:pt x="491" y="481"/>
                  </a:cubicBezTo>
                  <a:cubicBezTo>
                    <a:pt x="203" y="93"/>
                    <a:pt x="203" y="93"/>
                    <a:pt x="203" y="93"/>
                  </a:cubicBezTo>
                  <a:cubicBezTo>
                    <a:pt x="134" y="0"/>
                    <a:pt x="0" y="172"/>
                    <a:pt x="79" y="257"/>
                  </a:cubicBezTo>
                  <a:cubicBezTo>
                    <a:pt x="370" y="565"/>
                    <a:pt x="370" y="565"/>
                    <a:pt x="370" y="565"/>
                  </a:cubicBezTo>
                  <a:cubicBezTo>
                    <a:pt x="392" y="782"/>
                    <a:pt x="392" y="782"/>
                    <a:pt x="392" y="782"/>
                  </a:cubicBezTo>
                  <a:cubicBezTo>
                    <a:pt x="404" y="898"/>
                    <a:pt x="465" y="891"/>
                    <a:pt x="485" y="777"/>
                  </a:cubicBezTo>
                  <a:close/>
                </a:path>
              </a:pathLst>
            </a:custGeom>
            <a:solidFill>
              <a:schemeClr val="accent2"/>
            </a:solidFill>
            <a:ln>
              <a:noFill/>
            </a:ln>
          </p:spPr>
          <p:txBody>
            <a:bodyPr vert="horz" wrap="square" lIns="91440" tIns="45720" rIns="91440" bIns="45720" numCol="1" anchor="t" anchorCtr="0" compatLnSpc="1"/>
            <a:lstStyle/>
            <a:p>
              <a:endParaRPr lang="en-US">
                <a:cs typeface="+mn-ea"/>
                <a:sym typeface="+mn-lt"/>
              </a:endParaRPr>
            </a:p>
          </p:txBody>
        </p:sp>
        <p:sp>
          <p:nvSpPr>
            <p:cNvPr id="99" name="Freeform 9"/>
            <p:cNvSpPr/>
            <p:nvPr/>
          </p:nvSpPr>
          <p:spPr bwMode="auto">
            <a:xfrm>
              <a:off x="4052888" y="3340418"/>
              <a:ext cx="1360487" cy="1282700"/>
            </a:xfrm>
            <a:custGeom>
              <a:avLst/>
              <a:gdLst>
                <a:gd name="T0" fmla="*/ 80 w 848"/>
                <a:gd name="T1" fmla="*/ 0 h 799"/>
                <a:gd name="T2" fmla="*/ 767 w 848"/>
                <a:gd name="T3" fmla="*/ 0 h 799"/>
                <a:gd name="T4" fmla="*/ 848 w 848"/>
                <a:gd name="T5" fmla="*/ 799 h 799"/>
                <a:gd name="T6" fmla="*/ 0 w 848"/>
                <a:gd name="T7" fmla="*/ 799 h 799"/>
                <a:gd name="T8" fmla="*/ 80 w 848"/>
                <a:gd name="T9" fmla="*/ 0 h 799"/>
              </a:gdLst>
              <a:ahLst/>
              <a:cxnLst>
                <a:cxn ang="0">
                  <a:pos x="T0" y="T1"/>
                </a:cxn>
                <a:cxn ang="0">
                  <a:pos x="T2" y="T3"/>
                </a:cxn>
                <a:cxn ang="0">
                  <a:pos x="T4" y="T5"/>
                </a:cxn>
                <a:cxn ang="0">
                  <a:pos x="T6" y="T7"/>
                </a:cxn>
                <a:cxn ang="0">
                  <a:pos x="T8" y="T9"/>
                </a:cxn>
              </a:cxnLst>
              <a:rect l="0" t="0" r="r" b="b"/>
              <a:pathLst>
                <a:path w="848" h="799">
                  <a:moveTo>
                    <a:pt x="80" y="0"/>
                  </a:moveTo>
                  <a:cubicBezTo>
                    <a:pt x="767" y="0"/>
                    <a:pt x="767" y="0"/>
                    <a:pt x="767" y="0"/>
                  </a:cubicBezTo>
                  <a:cubicBezTo>
                    <a:pt x="792" y="376"/>
                    <a:pt x="804" y="549"/>
                    <a:pt x="848" y="799"/>
                  </a:cubicBezTo>
                  <a:cubicBezTo>
                    <a:pt x="0" y="799"/>
                    <a:pt x="0" y="799"/>
                    <a:pt x="0" y="799"/>
                  </a:cubicBezTo>
                  <a:cubicBezTo>
                    <a:pt x="44" y="517"/>
                    <a:pt x="55" y="399"/>
                    <a:pt x="80" y="0"/>
                  </a:cubicBezTo>
                  <a:close/>
                </a:path>
              </a:pathLst>
            </a:custGeom>
            <a:solidFill>
              <a:schemeClr val="accent2"/>
            </a:solidFill>
            <a:ln>
              <a:noFill/>
            </a:ln>
          </p:spPr>
          <p:txBody>
            <a:bodyPr vert="horz" wrap="square" lIns="91440" tIns="45720" rIns="91440" bIns="45720" numCol="1" anchor="t" anchorCtr="0" compatLnSpc="1"/>
            <a:lstStyle/>
            <a:p>
              <a:endParaRPr lang="en-US">
                <a:cs typeface="+mn-ea"/>
                <a:sym typeface="+mn-lt"/>
              </a:endParaRPr>
            </a:p>
          </p:txBody>
        </p:sp>
        <p:sp>
          <p:nvSpPr>
            <p:cNvPr id="100" name="Freeform 10"/>
            <p:cNvSpPr/>
            <p:nvPr/>
          </p:nvSpPr>
          <p:spPr bwMode="auto">
            <a:xfrm>
              <a:off x="5748338" y="4202431"/>
              <a:ext cx="182562" cy="331788"/>
            </a:xfrm>
            <a:custGeom>
              <a:avLst/>
              <a:gdLst>
                <a:gd name="T0" fmla="*/ 102 w 114"/>
                <a:gd name="T1" fmla="*/ 86 h 207"/>
                <a:gd name="T2" fmla="*/ 114 w 114"/>
                <a:gd name="T3" fmla="*/ 10 h 207"/>
                <a:gd name="T4" fmla="*/ 0 w 114"/>
                <a:gd name="T5" fmla="*/ 1 h 207"/>
                <a:gd name="T6" fmla="*/ 9 w 114"/>
                <a:gd name="T7" fmla="*/ 91 h 207"/>
                <a:gd name="T8" fmla="*/ 102 w 114"/>
                <a:gd name="T9" fmla="*/ 86 h 207"/>
              </a:gdLst>
              <a:ahLst/>
              <a:cxnLst>
                <a:cxn ang="0">
                  <a:pos x="T0" y="T1"/>
                </a:cxn>
                <a:cxn ang="0">
                  <a:pos x="T2" y="T3"/>
                </a:cxn>
                <a:cxn ang="0">
                  <a:pos x="T4" y="T5"/>
                </a:cxn>
                <a:cxn ang="0">
                  <a:pos x="T6" y="T7"/>
                </a:cxn>
                <a:cxn ang="0">
                  <a:pos x="T8" y="T9"/>
                </a:cxn>
              </a:cxnLst>
              <a:rect l="0" t="0" r="r" b="b"/>
              <a:pathLst>
                <a:path w="114" h="207">
                  <a:moveTo>
                    <a:pt x="102" y="86"/>
                  </a:moveTo>
                  <a:cubicBezTo>
                    <a:pt x="114" y="10"/>
                    <a:pt x="114" y="10"/>
                    <a:pt x="114" y="10"/>
                  </a:cubicBezTo>
                  <a:cubicBezTo>
                    <a:pt x="73" y="1"/>
                    <a:pt x="30" y="0"/>
                    <a:pt x="0" y="1"/>
                  </a:cubicBezTo>
                  <a:cubicBezTo>
                    <a:pt x="9" y="91"/>
                    <a:pt x="9" y="91"/>
                    <a:pt x="9" y="91"/>
                  </a:cubicBezTo>
                  <a:cubicBezTo>
                    <a:pt x="21" y="207"/>
                    <a:pt x="82" y="200"/>
                    <a:pt x="102" y="86"/>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1" name="Freeform 41"/>
            <p:cNvSpPr/>
            <p:nvPr/>
          </p:nvSpPr>
          <p:spPr bwMode="auto">
            <a:xfrm>
              <a:off x="5689600" y="4270693"/>
              <a:ext cx="93662" cy="100013"/>
            </a:xfrm>
            <a:custGeom>
              <a:avLst/>
              <a:gdLst>
                <a:gd name="T0" fmla="*/ 52 w 59"/>
                <a:gd name="T1" fmla="*/ 5 h 62"/>
                <a:gd name="T2" fmla="*/ 52 w 59"/>
                <a:gd name="T3" fmla="*/ 5 h 62"/>
                <a:gd name="T4" fmla="*/ 54 w 59"/>
                <a:gd name="T5" fmla="*/ 26 h 62"/>
                <a:gd name="T6" fmla="*/ 28 w 59"/>
                <a:gd name="T7" fmla="*/ 55 h 62"/>
                <a:gd name="T8" fmla="*/ 7 w 59"/>
                <a:gd name="T9" fmla="*/ 57 h 62"/>
                <a:gd name="T10" fmla="*/ 7 w 59"/>
                <a:gd name="T11" fmla="*/ 57 h 62"/>
                <a:gd name="T12" fmla="*/ 6 w 59"/>
                <a:gd name="T13" fmla="*/ 36 h 62"/>
                <a:gd name="T14" fmla="*/ 31 w 59"/>
                <a:gd name="T15" fmla="*/ 7 h 62"/>
                <a:gd name="T16" fmla="*/ 52 w 59"/>
                <a:gd name="T17"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62">
                  <a:moveTo>
                    <a:pt x="52" y="5"/>
                  </a:moveTo>
                  <a:cubicBezTo>
                    <a:pt x="52" y="5"/>
                    <a:pt x="52" y="5"/>
                    <a:pt x="52" y="5"/>
                  </a:cubicBezTo>
                  <a:cubicBezTo>
                    <a:pt x="58" y="11"/>
                    <a:pt x="59" y="20"/>
                    <a:pt x="54" y="26"/>
                  </a:cubicBezTo>
                  <a:cubicBezTo>
                    <a:pt x="28" y="55"/>
                    <a:pt x="28" y="55"/>
                    <a:pt x="28" y="55"/>
                  </a:cubicBezTo>
                  <a:cubicBezTo>
                    <a:pt x="23" y="61"/>
                    <a:pt x="13" y="62"/>
                    <a:pt x="7" y="57"/>
                  </a:cubicBezTo>
                  <a:cubicBezTo>
                    <a:pt x="7" y="57"/>
                    <a:pt x="7" y="57"/>
                    <a:pt x="7" y="57"/>
                  </a:cubicBezTo>
                  <a:cubicBezTo>
                    <a:pt x="1" y="51"/>
                    <a:pt x="0" y="42"/>
                    <a:pt x="6" y="36"/>
                  </a:cubicBezTo>
                  <a:cubicBezTo>
                    <a:pt x="31" y="7"/>
                    <a:pt x="31" y="7"/>
                    <a:pt x="31" y="7"/>
                  </a:cubicBezTo>
                  <a:cubicBezTo>
                    <a:pt x="36" y="0"/>
                    <a:pt x="46" y="0"/>
                    <a:pt x="52" y="5"/>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2" name="Freeform 42"/>
            <p:cNvSpPr/>
            <p:nvPr/>
          </p:nvSpPr>
          <p:spPr bwMode="auto">
            <a:xfrm>
              <a:off x="5738813" y="4254818"/>
              <a:ext cx="195262" cy="127000"/>
            </a:xfrm>
            <a:custGeom>
              <a:avLst/>
              <a:gdLst>
                <a:gd name="T0" fmla="*/ 61 w 122"/>
                <a:gd name="T1" fmla="*/ 0 h 79"/>
                <a:gd name="T2" fmla="*/ 122 w 122"/>
                <a:gd name="T3" fmla="*/ 68 h 79"/>
                <a:gd name="T4" fmla="*/ 112 w 122"/>
                <a:gd name="T5" fmla="*/ 79 h 79"/>
                <a:gd name="T6" fmla="*/ 11 w 122"/>
                <a:gd name="T7" fmla="*/ 79 h 79"/>
                <a:gd name="T8" fmla="*/ 1 w 122"/>
                <a:gd name="T9" fmla="*/ 68 h 79"/>
                <a:gd name="T10" fmla="*/ 61 w 122"/>
                <a:gd name="T11" fmla="*/ 0 h 79"/>
              </a:gdLst>
              <a:ahLst/>
              <a:cxnLst>
                <a:cxn ang="0">
                  <a:pos x="T0" y="T1"/>
                </a:cxn>
                <a:cxn ang="0">
                  <a:pos x="T2" y="T3"/>
                </a:cxn>
                <a:cxn ang="0">
                  <a:pos x="T4" y="T5"/>
                </a:cxn>
                <a:cxn ang="0">
                  <a:pos x="T6" y="T7"/>
                </a:cxn>
                <a:cxn ang="0">
                  <a:pos x="T8" y="T9"/>
                </a:cxn>
                <a:cxn ang="0">
                  <a:pos x="T10" y="T11"/>
                </a:cxn>
              </a:cxnLst>
              <a:rect l="0" t="0" r="r" b="b"/>
              <a:pathLst>
                <a:path w="122" h="79">
                  <a:moveTo>
                    <a:pt x="61" y="0"/>
                  </a:moveTo>
                  <a:cubicBezTo>
                    <a:pt x="92" y="0"/>
                    <a:pt x="118" y="30"/>
                    <a:pt x="122" y="68"/>
                  </a:cubicBezTo>
                  <a:cubicBezTo>
                    <a:pt x="122" y="72"/>
                    <a:pt x="119" y="79"/>
                    <a:pt x="112" y="79"/>
                  </a:cubicBezTo>
                  <a:cubicBezTo>
                    <a:pt x="11" y="79"/>
                    <a:pt x="11" y="79"/>
                    <a:pt x="11" y="79"/>
                  </a:cubicBezTo>
                  <a:cubicBezTo>
                    <a:pt x="7" y="79"/>
                    <a:pt x="0" y="76"/>
                    <a:pt x="1" y="68"/>
                  </a:cubicBezTo>
                  <a:cubicBezTo>
                    <a:pt x="5" y="30"/>
                    <a:pt x="30" y="0"/>
                    <a:pt x="61" y="0"/>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3" name="Rectangle 43"/>
            <p:cNvSpPr>
              <a:spLocks noChangeArrowheads="1"/>
            </p:cNvSpPr>
            <p:nvPr/>
          </p:nvSpPr>
          <p:spPr bwMode="auto">
            <a:xfrm>
              <a:off x="4537075" y="2645093"/>
              <a:ext cx="384175" cy="576263"/>
            </a:xfrm>
            <a:prstGeom prst="rect">
              <a:avLst/>
            </a:prstGeom>
            <a:solidFill>
              <a:srgbClr val="FDD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04" name="Freeform 44"/>
            <p:cNvSpPr/>
            <p:nvPr/>
          </p:nvSpPr>
          <p:spPr bwMode="auto">
            <a:xfrm>
              <a:off x="4537075" y="2618106"/>
              <a:ext cx="384175" cy="390525"/>
            </a:xfrm>
            <a:custGeom>
              <a:avLst/>
              <a:gdLst>
                <a:gd name="T0" fmla="*/ 173 w 239"/>
                <a:gd name="T1" fmla="*/ 0 h 243"/>
                <a:gd name="T2" fmla="*/ 239 w 239"/>
                <a:gd name="T3" fmla="*/ 0 h 243"/>
                <a:gd name="T4" fmla="*/ 239 w 239"/>
                <a:gd name="T5" fmla="*/ 243 h 243"/>
                <a:gd name="T6" fmla="*/ 0 w 239"/>
                <a:gd name="T7" fmla="*/ 172 h 243"/>
                <a:gd name="T8" fmla="*/ 0 w 239"/>
                <a:gd name="T9" fmla="*/ 135 h 243"/>
                <a:gd name="T10" fmla="*/ 173 w 239"/>
                <a:gd name="T11" fmla="*/ 0 h 243"/>
              </a:gdLst>
              <a:ahLst/>
              <a:cxnLst>
                <a:cxn ang="0">
                  <a:pos x="T0" y="T1"/>
                </a:cxn>
                <a:cxn ang="0">
                  <a:pos x="T2" y="T3"/>
                </a:cxn>
                <a:cxn ang="0">
                  <a:pos x="T4" y="T5"/>
                </a:cxn>
                <a:cxn ang="0">
                  <a:pos x="T6" y="T7"/>
                </a:cxn>
                <a:cxn ang="0">
                  <a:pos x="T8" y="T9"/>
                </a:cxn>
                <a:cxn ang="0">
                  <a:pos x="T10" y="T11"/>
                </a:cxn>
              </a:cxnLst>
              <a:rect l="0" t="0" r="r" b="b"/>
              <a:pathLst>
                <a:path w="239" h="243">
                  <a:moveTo>
                    <a:pt x="173" y="0"/>
                  </a:moveTo>
                  <a:cubicBezTo>
                    <a:pt x="239" y="0"/>
                    <a:pt x="239" y="0"/>
                    <a:pt x="239" y="0"/>
                  </a:cubicBezTo>
                  <a:cubicBezTo>
                    <a:pt x="239" y="243"/>
                    <a:pt x="239" y="243"/>
                    <a:pt x="239" y="243"/>
                  </a:cubicBezTo>
                  <a:cubicBezTo>
                    <a:pt x="0" y="172"/>
                    <a:pt x="0" y="172"/>
                    <a:pt x="0" y="172"/>
                  </a:cubicBezTo>
                  <a:cubicBezTo>
                    <a:pt x="0" y="135"/>
                    <a:pt x="0" y="135"/>
                    <a:pt x="0" y="135"/>
                  </a:cubicBezTo>
                  <a:cubicBezTo>
                    <a:pt x="46" y="66"/>
                    <a:pt x="107" y="24"/>
                    <a:pt x="173" y="0"/>
                  </a:cubicBezTo>
                  <a:close/>
                </a:path>
              </a:pathLst>
            </a:custGeom>
            <a:solidFill>
              <a:srgbClr val="E0B9A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5" name="Freeform 45"/>
            <p:cNvSpPr/>
            <p:nvPr/>
          </p:nvSpPr>
          <p:spPr bwMode="auto">
            <a:xfrm>
              <a:off x="3717925" y="3068956"/>
              <a:ext cx="549275" cy="1336675"/>
            </a:xfrm>
            <a:custGeom>
              <a:avLst/>
              <a:gdLst>
                <a:gd name="T0" fmla="*/ 299 w 342"/>
                <a:gd name="T1" fmla="*/ 286 h 833"/>
                <a:gd name="T2" fmla="*/ 181 w 342"/>
                <a:gd name="T3" fmla="*/ 579 h 833"/>
                <a:gd name="T4" fmla="*/ 242 w 342"/>
                <a:gd name="T5" fmla="*/ 671 h 833"/>
                <a:gd name="T6" fmla="*/ 132 w 342"/>
                <a:gd name="T7" fmla="*/ 756 h 833"/>
                <a:gd name="T8" fmla="*/ 34 w 342"/>
                <a:gd name="T9" fmla="*/ 668 h 833"/>
                <a:gd name="T10" fmla="*/ 14 w 342"/>
                <a:gd name="T11" fmla="*/ 642 h 833"/>
                <a:gd name="T12" fmla="*/ 10 w 342"/>
                <a:gd name="T13" fmla="*/ 569 h 833"/>
                <a:gd name="T14" fmla="*/ 179 w 342"/>
                <a:gd name="T15" fmla="*/ 109 h 833"/>
                <a:gd name="T16" fmla="*/ 299 w 342"/>
                <a:gd name="T17" fmla="*/ 286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 h="833">
                  <a:moveTo>
                    <a:pt x="299" y="286"/>
                  </a:moveTo>
                  <a:cubicBezTo>
                    <a:pt x="181" y="579"/>
                    <a:pt x="181" y="579"/>
                    <a:pt x="181" y="579"/>
                  </a:cubicBezTo>
                  <a:cubicBezTo>
                    <a:pt x="242" y="671"/>
                    <a:pt x="242" y="671"/>
                    <a:pt x="242" y="671"/>
                  </a:cubicBezTo>
                  <a:cubicBezTo>
                    <a:pt x="306" y="768"/>
                    <a:pt x="219" y="833"/>
                    <a:pt x="132" y="756"/>
                  </a:cubicBezTo>
                  <a:cubicBezTo>
                    <a:pt x="34" y="668"/>
                    <a:pt x="34" y="668"/>
                    <a:pt x="34" y="668"/>
                  </a:cubicBezTo>
                  <a:cubicBezTo>
                    <a:pt x="24" y="660"/>
                    <a:pt x="18" y="651"/>
                    <a:pt x="14" y="642"/>
                  </a:cubicBezTo>
                  <a:cubicBezTo>
                    <a:pt x="3" y="623"/>
                    <a:pt x="0" y="599"/>
                    <a:pt x="10" y="569"/>
                  </a:cubicBezTo>
                  <a:cubicBezTo>
                    <a:pt x="179" y="109"/>
                    <a:pt x="179" y="109"/>
                    <a:pt x="179" y="109"/>
                  </a:cubicBezTo>
                  <a:cubicBezTo>
                    <a:pt x="219" y="0"/>
                    <a:pt x="342" y="178"/>
                    <a:pt x="299" y="286"/>
                  </a:cubicBezTo>
                  <a:close/>
                </a:path>
              </a:pathLst>
            </a:custGeom>
            <a:solidFill>
              <a:schemeClr val="accent2"/>
            </a:solidFill>
            <a:ln>
              <a:noFill/>
            </a:ln>
          </p:spPr>
          <p:txBody>
            <a:bodyPr vert="horz" wrap="square" lIns="91440" tIns="45720" rIns="91440" bIns="45720" numCol="1" anchor="t" anchorCtr="0" compatLnSpc="1"/>
            <a:lstStyle/>
            <a:p>
              <a:endParaRPr lang="en-US">
                <a:cs typeface="+mn-ea"/>
                <a:sym typeface="+mn-lt"/>
              </a:endParaRPr>
            </a:p>
          </p:txBody>
        </p:sp>
        <p:sp>
          <p:nvSpPr>
            <p:cNvPr id="106" name="Freeform 49"/>
            <p:cNvSpPr/>
            <p:nvPr/>
          </p:nvSpPr>
          <p:spPr bwMode="auto">
            <a:xfrm>
              <a:off x="4159250" y="4232593"/>
              <a:ext cx="109537" cy="79375"/>
            </a:xfrm>
            <a:custGeom>
              <a:avLst/>
              <a:gdLst>
                <a:gd name="T0" fmla="*/ 3 w 68"/>
                <a:gd name="T1" fmla="*/ 10 h 50"/>
                <a:gd name="T2" fmla="*/ 3 w 68"/>
                <a:gd name="T3" fmla="*/ 10 h 50"/>
                <a:gd name="T4" fmla="*/ 23 w 68"/>
                <a:gd name="T5" fmla="*/ 4 h 50"/>
                <a:gd name="T6" fmla="*/ 57 w 68"/>
                <a:gd name="T7" fmla="*/ 20 h 50"/>
                <a:gd name="T8" fmla="*/ 64 w 68"/>
                <a:gd name="T9" fmla="*/ 40 h 50"/>
                <a:gd name="T10" fmla="*/ 64 w 68"/>
                <a:gd name="T11" fmla="*/ 40 h 50"/>
                <a:gd name="T12" fmla="*/ 44 w 68"/>
                <a:gd name="T13" fmla="*/ 47 h 50"/>
                <a:gd name="T14" fmla="*/ 10 w 68"/>
                <a:gd name="T15" fmla="*/ 30 h 50"/>
                <a:gd name="T16" fmla="*/ 3 w 68"/>
                <a:gd name="T1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0">
                  <a:moveTo>
                    <a:pt x="3" y="10"/>
                  </a:moveTo>
                  <a:cubicBezTo>
                    <a:pt x="3" y="10"/>
                    <a:pt x="3" y="10"/>
                    <a:pt x="3" y="10"/>
                  </a:cubicBezTo>
                  <a:cubicBezTo>
                    <a:pt x="7" y="3"/>
                    <a:pt x="16" y="0"/>
                    <a:pt x="23" y="4"/>
                  </a:cubicBezTo>
                  <a:cubicBezTo>
                    <a:pt x="57" y="20"/>
                    <a:pt x="57" y="20"/>
                    <a:pt x="57" y="20"/>
                  </a:cubicBezTo>
                  <a:cubicBezTo>
                    <a:pt x="65" y="23"/>
                    <a:pt x="68" y="33"/>
                    <a:pt x="64" y="40"/>
                  </a:cubicBezTo>
                  <a:cubicBezTo>
                    <a:pt x="64" y="40"/>
                    <a:pt x="64" y="40"/>
                    <a:pt x="64" y="40"/>
                  </a:cubicBezTo>
                  <a:cubicBezTo>
                    <a:pt x="60" y="47"/>
                    <a:pt x="51" y="50"/>
                    <a:pt x="44" y="47"/>
                  </a:cubicBezTo>
                  <a:cubicBezTo>
                    <a:pt x="10" y="30"/>
                    <a:pt x="10" y="30"/>
                    <a:pt x="10" y="30"/>
                  </a:cubicBezTo>
                  <a:cubicBezTo>
                    <a:pt x="2" y="27"/>
                    <a:pt x="0" y="18"/>
                    <a:pt x="3"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7" name="Freeform 50"/>
            <p:cNvSpPr/>
            <p:nvPr/>
          </p:nvSpPr>
          <p:spPr bwMode="auto">
            <a:xfrm>
              <a:off x="3930650" y="4200843"/>
              <a:ext cx="273050" cy="182563"/>
            </a:xfrm>
            <a:custGeom>
              <a:avLst/>
              <a:gdLst>
                <a:gd name="T0" fmla="*/ 88 w 171"/>
                <a:gd name="T1" fmla="*/ 0 h 114"/>
                <a:gd name="T2" fmla="*/ 171 w 171"/>
                <a:gd name="T3" fmla="*/ 51 h 114"/>
                <a:gd name="T4" fmla="*/ 86 w 171"/>
                <a:gd name="T5" fmla="*/ 114 h 114"/>
                <a:gd name="T6" fmla="*/ 0 w 171"/>
                <a:gd name="T7" fmla="*/ 51 h 114"/>
                <a:gd name="T8" fmla="*/ 88 w 171"/>
                <a:gd name="T9" fmla="*/ 0 h 114"/>
              </a:gdLst>
              <a:ahLst/>
              <a:cxnLst>
                <a:cxn ang="0">
                  <a:pos x="T0" y="T1"/>
                </a:cxn>
                <a:cxn ang="0">
                  <a:pos x="T2" y="T3"/>
                </a:cxn>
                <a:cxn ang="0">
                  <a:pos x="T4" y="T5"/>
                </a:cxn>
                <a:cxn ang="0">
                  <a:pos x="T6" y="T7"/>
                </a:cxn>
                <a:cxn ang="0">
                  <a:pos x="T8" y="T9"/>
                </a:cxn>
              </a:cxnLst>
              <a:rect l="0" t="0" r="r" b="b"/>
              <a:pathLst>
                <a:path w="171" h="114">
                  <a:moveTo>
                    <a:pt x="88" y="0"/>
                  </a:moveTo>
                  <a:cubicBezTo>
                    <a:pt x="135" y="0"/>
                    <a:pt x="171" y="16"/>
                    <a:pt x="171" y="51"/>
                  </a:cubicBezTo>
                  <a:cubicBezTo>
                    <a:pt x="171" y="85"/>
                    <a:pt x="133" y="114"/>
                    <a:pt x="86" y="114"/>
                  </a:cubicBezTo>
                  <a:cubicBezTo>
                    <a:pt x="39" y="114"/>
                    <a:pt x="0" y="85"/>
                    <a:pt x="0" y="51"/>
                  </a:cubicBezTo>
                  <a:cubicBezTo>
                    <a:pt x="0" y="16"/>
                    <a:pt x="41" y="0"/>
                    <a:pt x="88" y="0"/>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8" name="Freeform 51"/>
            <p:cNvSpPr/>
            <p:nvPr/>
          </p:nvSpPr>
          <p:spPr bwMode="auto">
            <a:xfrm>
              <a:off x="3916363" y="4178618"/>
              <a:ext cx="69850" cy="88900"/>
            </a:xfrm>
            <a:custGeom>
              <a:avLst/>
              <a:gdLst>
                <a:gd name="T0" fmla="*/ 11 w 44"/>
                <a:gd name="T1" fmla="*/ 3 h 56"/>
                <a:gd name="T2" fmla="*/ 11 w 44"/>
                <a:gd name="T3" fmla="*/ 3 h 56"/>
                <a:gd name="T4" fmla="*/ 31 w 44"/>
                <a:gd name="T5" fmla="*/ 11 h 56"/>
                <a:gd name="T6" fmla="*/ 41 w 44"/>
                <a:gd name="T7" fmla="*/ 34 h 56"/>
                <a:gd name="T8" fmla="*/ 33 w 44"/>
                <a:gd name="T9" fmla="*/ 53 h 56"/>
                <a:gd name="T10" fmla="*/ 33 w 44"/>
                <a:gd name="T11" fmla="*/ 53 h 56"/>
                <a:gd name="T12" fmla="*/ 13 w 44"/>
                <a:gd name="T13" fmla="*/ 45 h 56"/>
                <a:gd name="T14" fmla="*/ 4 w 44"/>
                <a:gd name="T15" fmla="*/ 23 h 56"/>
                <a:gd name="T16" fmla="*/ 11 w 44"/>
                <a:gd name="T17"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6">
                  <a:moveTo>
                    <a:pt x="11" y="3"/>
                  </a:moveTo>
                  <a:cubicBezTo>
                    <a:pt x="11" y="3"/>
                    <a:pt x="11" y="3"/>
                    <a:pt x="11" y="3"/>
                  </a:cubicBezTo>
                  <a:cubicBezTo>
                    <a:pt x="19" y="0"/>
                    <a:pt x="28" y="3"/>
                    <a:pt x="31" y="11"/>
                  </a:cubicBezTo>
                  <a:cubicBezTo>
                    <a:pt x="41" y="34"/>
                    <a:pt x="41" y="34"/>
                    <a:pt x="41" y="34"/>
                  </a:cubicBezTo>
                  <a:cubicBezTo>
                    <a:pt x="44" y="41"/>
                    <a:pt x="40" y="50"/>
                    <a:pt x="33" y="53"/>
                  </a:cubicBezTo>
                  <a:cubicBezTo>
                    <a:pt x="33" y="53"/>
                    <a:pt x="33" y="53"/>
                    <a:pt x="33" y="53"/>
                  </a:cubicBezTo>
                  <a:cubicBezTo>
                    <a:pt x="25" y="56"/>
                    <a:pt x="17" y="53"/>
                    <a:pt x="13" y="45"/>
                  </a:cubicBezTo>
                  <a:cubicBezTo>
                    <a:pt x="4" y="23"/>
                    <a:pt x="4" y="23"/>
                    <a:pt x="4" y="23"/>
                  </a:cubicBezTo>
                  <a:cubicBezTo>
                    <a:pt x="0" y="15"/>
                    <a:pt x="4"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09" name="Freeform 52"/>
            <p:cNvSpPr/>
            <p:nvPr/>
          </p:nvSpPr>
          <p:spPr bwMode="auto">
            <a:xfrm>
              <a:off x="3983038" y="4165918"/>
              <a:ext cx="96837" cy="157163"/>
            </a:xfrm>
            <a:custGeom>
              <a:avLst/>
              <a:gdLst>
                <a:gd name="T0" fmla="*/ 11 w 60"/>
                <a:gd name="T1" fmla="*/ 3 h 97"/>
                <a:gd name="T2" fmla="*/ 11 w 60"/>
                <a:gd name="T3" fmla="*/ 3 h 97"/>
                <a:gd name="T4" fmla="*/ 31 w 60"/>
                <a:gd name="T5" fmla="*/ 11 h 97"/>
                <a:gd name="T6" fmla="*/ 56 w 60"/>
                <a:gd name="T7" fmla="*/ 75 h 97"/>
                <a:gd name="T8" fmla="*/ 48 w 60"/>
                <a:gd name="T9" fmla="*/ 94 h 97"/>
                <a:gd name="T10" fmla="*/ 48 w 60"/>
                <a:gd name="T11" fmla="*/ 94 h 97"/>
                <a:gd name="T12" fmla="*/ 29 w 60"/>
                <a:gd name="T13" fmla="*/ 86 h 97"/>
                <a:gd name="T14" fmla="*/ 3 w 60"/>
                <a:gd name="T15" fmla="*/ 23 h 97"/>
                <a:gd name="T16" fmla="*/ 11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11" y="3"/>
                  </a:moveTo>
                  <a:cubicBezTo>
                    <a:pt x="11" y="3"/>
                    <a:pt x="11" y="3"/>
                    <a:pt x="11" y="3"/>
                  </a:cubicBezTo>
                  <a:cubicBezTo>
                    <a:pt x="19" y="0"/>
                    <a:pt x="27" y="4"/>
                    <a:pt x="31" y="11"/>
                  </a:cubicBezTo>
                  <a:cubicBezTo>
                    <a:pt x="56" y="75"/>
                    <a:pt x="56" y="75"/>
                    <a:pt x="56" y="75"/>
                  </a:cubicBezTo>
                  <a:cubicBezTo>
                    <a:pt x="60" y="82"/>
                    <a:pt x="56" y="91"/>
                    <a:pt x="48" y="94"/>
                  </a:cubicBezTo>
                  <a:cubicBezTo>
                    <a:pt x="48" y="94"/>
                    <a:pt x="48" y="94"/>
                    <a:pt x="48" y="94"/>
                  </a:cubicBezTo>
                  <a:cubicBezTo>
                    <a:pt x="41" y="97"/>
                    <a:pt x="32" y="93"/>
                    <a:pt x="29" y="86"/>
                  </a:cubicBezTo>
                  <a:cubicBezTo>
                    <a:pt x="3" y="23"/>
                    <a:pt x="3" y="23"/>
                    <a:pt x="3" y="23"/>
                  </a:cubicBezTo>
                  <a:cubicBezTo>
                    <a:pt x="0" y="15"/>
                    <a:pt x="3"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0" name="Freeform 53"/>
            <p:cNvSpPr/>
            <p:nvPr/>
          </p:nvSpPr>
          <p:spPr bwMode="auto">
            <a:xfrm>
              <a:off x="4041775" y="4162743"/>
              <a:ext cx="98425" cy="157163"/>
            </a:xfrm>
            <a:custGeom>
              <a:avLst/>
              <a:gdLst>
                <a:gd name="T0" fmla="*/ 12 w 61"/>
                <a:gd name="T1" fmla="*/ 3 h 97"/>
                <a:gd name="T2" fmla="*/ 12 w 61"/>
                <a:gd name="T3" fmla="*/ 3 h 97"/>
                <a:gd name="T4" fmla="*/ 31 w 61"/>
                <a:gd name="T5" fmla="*/ 11 h 97"/>
                <a:gd name="T6" fmla="*/ 58 w 61"/>
                <a:gd name="T7" fmla="*/ 74 h 97"/>
                <a:gd name="T8" fmla="*/ 50 w 61"/>
                <a:gd name="T9" fmla="*/ 94 h 97"/>
                <a:gd name="T10" fmla="*/ 50 w 61"/>
                <a:gd name="T11" fmla="*/ 94 h 97"/>
                <a:gd name="T12" fmla="*/ 30 w 61"/>
                <a:gd name="T13" fmla="*/ 86 h 97"/>
                <a:gd name="T14" fmla="*/ 4 w 61"/>
                <a:gd name="T15" fmla="*/ 22 h 97"/>
                <a:gd name="T16" fmla="*/ 12 w 61"/>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97">
                  <a:moveTo>
                    <a:pt x="12" y="3"/>
                  </a:moveTo>
                  <a:cubicBezTo>
                    <a:pt x="12" y="3"/>
                    <a:pt x="12" y="3"/>
                    <a:pt x="12" y="3"/>
                  </a:cubicBezTo>
                  <a:cubicBezTo>
                    <a:pt x="19" y="0"/>
                    <a:pt x="28" y="3"/>
                    <a:pt x="31" y="11"/>
                  </a:cubicBezTo>
                  <a:cubicBezTo>
                    <a:pt x="58" y="74"/>
                    <a:pt x="58" y="74"/>
                    <a:pt x="58" y="74"/>
                  </a:cubicBezTo>
                  <a:cubicBezTo>
                    <a:pt x="61" y="82"/>
                    <a:pt x="57" y="90"/>
                    <a:pt x="50" y="94"/>
                  </a:cubicBezTo>
                  <a:cubicBezTo>
                    <a:pt x="50" y="94"/>
                    <a:pt x="50" y="94"/>
                    <a:pt x="50" y="94"/>
                  </a:cubicBezTo>
                  <a:cubicBezTo>
                    <a:pt x="42" y="97"/>
                    <a:pt x="33" y="93"/>
                    <a:pt x="30" y="86"/>
                  </a:cubicBezTo>
                  <a:cubicBezTo>
                    <a:pt x="4" y="22"/>
                    <a:pt x="4" y="22"/>
                    <a:pt x="4" y="22"/>
                  </a:cubicBezTo>
                  <a:cubicBezTo>
                    <a:pt x="0" y="15"/>
                    <a:pt x="4" y="6"/>
                    <a:pt x="12"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1" name="Freeform 54"/>
            <p:cNvSpPr/>
            <p:nvPr/>
          </p:nvSpPr>
          <p:spPr bwMode="auto">
            <a:xfrm>
              <a:off x="4105275" y="4164331"/>
              <a:ext cx="95250" cy="157163"/>
            </a:xfrm>
            <a:custGeom>
              <a:avLst/>
              <a:gdLst>
                <a:gd name="T0" fmla="*/ 12 w 60"/>
                <a:gd name="T1" fmla="*/ 3 h 97"/>
                <a:gd name="T2" fmla="*/ 12 w 60"/>
                <a:gd name="T3" fmla="*/ 3 h 97"/>
                <a:gd name="T4" fmla="*/ 31 w 60"/>
                <a:gd name="T5" fmla="*/ 11 h 97"/>
                <a:gd name="T6" fmla="*/ 57 w 60"/>
                <a:gd name="T7" fmla="*/ 74 h 97"/>
                <a:gd name="T8" fmla="*/ 49 w 60"/>
                <a:gd name="T9" fmla="*/ 94 h 97"/>
                <a:gd name="T10" fmla="*/ 49 w 60"/>
                <a:gd name="T11" fmla="*/ 94 h 97"/>
                <a:gd name="T12" fmla="*/ 30 w 60"/>
                <a:gd name="T13" fmla="*/ 86 h 97"/>
                <a:gd name="T14" fmla="*/ 4 w 60"/>
                <a:gd name="T15" fmla="*/ 23 h 97"/>
                <a:gd name="T16" fmla="*/ 12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12" y="3"/>
                  </a:moveTo>
                  <a:cubicBezTo>
                    <a:pt x="12" y="3"/>
                    <a:pt x="12" y="3"/>
                    <a:pt x="12" y="3"/>
                  </a:cubicBezTo>
                  <a:cubicBezTo>
                    <a:pt x="19" y="0"/>
                    <a:pt x="28" y="4"/>
                    <a:pt x="31" y="11"/>
                  </a:cubicBezTo>
                  <a:cubicBezTo>
                    <a:pt x="57" y="74"/>
                    <a:pt x="57" y="74"/>
                    <a:pt x="57" y="74"/>
                  </a:cubicBezTo>
                  <a:cubicBezTo>
                    <a:pt x="60" y="82"/>
                    <a:pt x="57" y="91"/>
                    <a:pt x="49" y="94"/>
                  </a:cubicBezTo>
                  <a:cubicBezTo>
                    <a:pt x="49" y="94"/>
                    <a:pt x="49" y="94"/>
                    <a:pt x="49" y="94"/>
                  </a:cubicBezTo>
                  <a:cubicBezTo>
                    <a:pt x="42" y="97"/>
                    <a:pt x="33" y="93"/>
                    <a:pt x="30" y="86"/>
                  </a:cubicBezTo>
                  <a:cubicBezTo>
                    <a:pt x="4" y="23"/>
                    <a:pt x="4" y="23"/>
                    <a:pt x="4" y="23"/>
                  </a:cubicBezTo>
                  <a:cubicBezTo>
                    <a:pt x="0" y="15"/>
                    <a:pt x="4" y="6"/>
                    <a:pt x="12"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2" name="Freeform 58"/>
            <p:cNvSpPr/>
            <p:nvPr/>
          </p:nvSpPr>
          <p:spPr bwMode="auto">
            <a:xfrm>
              <a:off x="4187825" y="1824356"/>
              <a:ext cx="1090612" cy="1058863"/>
            </a:xfrm>
            <a:custGeom>
              <a:avLst/>
              <a:gdLst>
                <a:gd name="T0" fmla="*/ 335 w 680"/>
                <a:gd name="T1" fmla="*/ 660 h 660"/>
                <a:gd name="T2" fmla="*/ 83 w 680"/>
                <a:gd name="T3" fmla="*/ 494 h 660"/>
                <a:gd name="T4" fmla="*/ 335 w 680"/>
                <a:gd name="T5" fmla="*/ 0 h 660"/>
                <a:gd name="T6" fmla="*/ 587 w 680"/>
                <a:gd name="T7" fmla="*/ 492 h 660"/>
                <a:gd name="T8" fmla="*/ 335 w 680"/>
                <a:gd name="T9" fmla="*/ 660 h 660"/>
              </a:gdLst>
              <a:ahLst/>
              <a:cxnLst>
                <a:cxn ang="0">
                  <a:pos x="T0" y="T1"/>
                </a:cxn>
                <a:cxn ang="0">
                  <a:pos x="T2" y="T3"/>
                </a:cxn>
                <a:cxn ang="0">
                  <a:pos x="T4" y="T5"/>
                </a:cxn>
                <a:cxn ang="0">
                  <a:pos x="T6" y="T7"/>
                </a:cxn>
                <a:cxn ang="0">
                  <a:pos x="T8" y="T9"/>
                </a:cxn>
              </a:cxnLst>
              <a:rect l="0" t="0" r="r" b="b"/>
              <a:pathLst>
                <a:path w="680" h="660">
                  <a:moveTo>
                    <a:pt x="335" y="660"/>
                  </a:moveTo>
                  <a:cubicBezTo>
                    <a:pt x="237" y="660"/>
                    <a:pt x="134" y="584"/>
                    <a:pt x="83" y="494"/>
                  </a:cubicBezTo>
                  <a:cubicBezTo>
                    <a:pt x="0" y="346"/>
                    <a:pt x="108" y="0"/>
                    <a:pt x="335" y="0"/>
                  </a:cubicBezTo>
                  <a:cubicBezTo>
                    <a:pt x="562" y="0"/>
                    <a:pt x="680" y="347"/>
                    <a:pt x="587" y="492"/>
                  </a:cubicBezTo>
                  <a:cubicBezTo>
                    <a:pt x="513" y="606"/>
                    <a:pt x="433" y="660"/>
                    <a:pt x="335" y="66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3" name="Freeform 59"/>
            <p:cNvSpPr/>
            <p:nvPr/>
          </p:nvSpPr>
          <p:spPr bwMode="auto">
            <a:xfrm>
              <a:off x="5780088" y="4200843"/>
              <a:ext cx="47625" cy="107950"/>
            </a:xfrm>
            <a:custGeom>
              <a:avLst/>
              <a:gdLst>
                <a:gd name="T0" fmla="*/ 14 w 29"/>
                <a:gd name="T1" fmla="*/ 0 h 68"/>
                <a:gd name="T2" fmla="*/ 15 w 29"/>
                <a:gd name="T3" fmla="*/ 0 h 68"/>
                <a:gd name="T4" fmla="*/ 29 w 29"/>
                <a:gd name="T5" fmla="*/ 14 h 68"/>
                <a:gd name="T6" fmla="*/ 29 w 29"/>
                <a:gd name="T7" fmla="*/ 53 h 68"/>
                <a:gd name="T8" fmla="*/ 15 w 29"/>
                <a:gd name="T9" fmla="*/ 68 h 68"/>
                <a:gd name="T10" fmla="*/ 14 w 29"/>
                <a:gd name="T11" fmla="*/ 68 h 68"/>
                <a:gd name="T12" fmla="*/ 0 w 29"/>
                <a:gd name="T13" fmla="*/ 53 h 68"/>
                <a:gd name="T14" fmla="*/ 0 w 29"/>
                <a:gd name="T15" fmla="*/ 14 h 68"/>
                <a:gd name="T16" fmla="*/ 14 w 29"/>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68">
                  <a:moveTo>
                    <a:pt x="14" y="0"/>
                  </a:moveTo>
                  <a:cubicBezTo>
                    <a:pt x="15" y="0"/>
                    <a:pt x="15" y="0"/>
                    <a:pt x="15" y="0"/>
                  </a:cubicBezTo>
                  <a:cubicBezTo>
                    <a:pt x="23" y="0"/>
                    <a:pt x="29" y="6"/>
                    <a:pt x="29" y="14"/>
                  </a:cubicBezTo>
                  <a:cubicBezTo>
                    <a:pt x="29" y="53"/>
                    <a:pt x="29" y="53"/>
                    <a:pt x="29" y="53"/>
                  </a:cubicBezTo>
                  <a:cubicBezTo>
                    <a:pt x="29" y="61"/>
                    <a:pt x="23" y="68"/>
                    <a:pt x="15" y="68"/>
                  </a:cubicBezTo>
                  <a:cubicBezTo>
                    <a:pt x="14" y="68"/>
                    <a:pt x="14" y="68"/>
                    <a:pt x="14" y="68"/>
                  </a:cubicBezTo>
                  <a:cubicBezTo>
                    <a:pt x="6" y="68"/>
                    <a:pt x="0" y="61"/>
                    <a:pt x="0" y="53"/>
                  </a:cubicBezTo>
                  <a:cubicBezTo>
                    <a:pt x="0" y="14"/>
                    <a:pt x="0" y="14"/>
                    <a:pt x="0" y="14"/>
                  </a:cubicBezTo>
                  <a:cubicBezTo>
                    <a:pt x="0" y="6"/>
                    <a:pt x="6" y="0"/>
                    <a:pt x="14"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4" name="Freeform 60"/>
            <p:cNvSpPr/>
            <p:nvPr/>
          </p:nvSpPr>
          <p:spPr bwMode="auto">
            <a:xfrm>
              <a:off x="5830888" y="4196081"/>
              <a:ext cx="55562" cy="111125"/>
            </a:xfrm>
            <a:custGeom>
              <a:avLst/>
              <a:gdLst>
                <a:gd name="T0" fmla="*/ 21 w 35"/>
                <a:gd name="T1" fmla="*/ 1 h 70"/>
                <a:gd name="T2" fmla="*/ 21 w 35"/>
                <a:gd name="T3" fmla="*/ 1 h 70"/>
                <a:gd name="T4" fmla="*/ 34 w 35"/>
                <a:gd name="T5" fmla="*/ 18 h 70"/>
                <a:gd name="T6" fmla="*/ 30 w 35"/>
                <a:gd name="T7" fmla="*/ 56 h 70"/>
                <a:gd name="T8" fmla="*/ 14 w 35"/>
                <a:gd name="T9" fmla="*/ 69 h 70"/>
                <a:gd name="T10" fmla="*/ 14 w 35"/>
                <a:gd name="T11" fmla="*/ 69 h 70"/>
                <a:gd name="T12" fmla="*/ 1 w 35"/>
                <a:gd name="T13" fmla="*/ 53 h 70"/>
                <a:gd name="T14" fmla="*/ 5 w 35"/>
                <a:gd name="T15" fmla="*/ 14 h 70"/>
                <a:gd name="T16" fmla="*/ 21 w 35"/>
                <a:gd name="T1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70">
                  <a:moveTo>
                    <a:pt x="21" y="1"/>
                  </a:moveTo>
                  <a:cubicBezTo>
                    <a:pt x="21" y="1"/>
                    <a:pt x="21" y="1"/>
                    <a:pt x="21" y="1"/>
                  </a:cubicBezTo>
                  <a:cubicBezTo>
                    <a:pt x="29" y="2"/>
                    <a:pt x="35" y="9"/>
                    <a:pt x="34" y="18"/>
                  </a:cubicBezTo>
                  <a:cubicBezTo>
                    <a:pt x="30" y="56"/>
                    <a:pt x="30" y="56"/>
                    <a:pt x="30" y="56"/>
                  </a:cubicBezTo>
                  <a:cubicBezTo>
                    <a:pt x="29" y="64"/>
                    <a:pt x="22" y="70"/>
                    <a:pt x="14" y="69"/>
                  </a:cubicBezTo>
                  <a:cubicBezTo>
                    <a:pt x="14" y="69"/>
                    <a:pt x="14" y="69"/>
                    <a:pt x="14" y="69"/>
                  </a:cubicBezTo>
                  <a:cubicBezTo>
                    <a:pt x="6" y="68"/>
                    <a:pt x="0" y="61"/>
                    <a:pt x="1" y="53"/>
                  </a:cubicBezTo>
                  <a:cubicBezTo>
                    <a:pt x="5" y="14"/>
                    <a:pt x="5" y="14"/>
                    <a:pt x="5" y="14"/>
                  </a:cubicBezTo>
                  <a:cubicBezTo>
                    <a:pt x="6" y="6"/>
                    <a:pt x="13" y="0"/>
                    <a:pt x="21" y="1"/>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5" name="Freeform 61"/>
            <p:cNvSpPr/>
            <p:nvPr/>
          </p:nvSpPr>
          <p:spPr bwMode="auto">
            <a:xfrm>
              <a:off x="5878513" y="4207193"/>
              <a:ext cx="69850" cy="112713"/>
            </a:xfrm>
            <a:custGeom>
              <a:avLst/>
              <a:gdLst>
                <a:gd name="T0" fmla="*/ 31 w 44"/>
                <a:gd name="T1" fmla="*/ 2 h 70"/>
                <a:gd name="T2" fmla="*/ 31 w 44"/>
                <a:gd name="T3" fmla="*/ 2 h 70"/>
                <a:gd name="T4" fmla="*/ 42 w 44"/>
                <a:gd name="T5" fmla="*/ 20 h 70"/>
                <a:gd name="T6" fmla="*/ 31 w 44"/>
                <a:gd name="T7" fmla="*/ 57 h 70"/>
                <a:gd name="T8" fmla="*/ 13 w 44"/>
                <a:gd name="T9" fmla="*/ 68 h 70"/>
                <a:gd name="T10" fmla="*/ 13 w 44"/>
                <a:gd name="T11" fmla="*/ 68 h 70"/>
                <a:gd name="T12" fmla="*/ 3 w 44"/>
                <a:gd name="T13" fmla="*/ 49 h 70"/>
                <a:gd name="T14" fmla="*/ 13 w 44"/>
                <a:gd name="T15" fmla="*/ 12 h 70"/>
                <a:gd name="T16" fmla="*/ 31 w 44"/>
                <a:gd name="T1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70">
                  <a:moveTo>
                    <a:pt x="31" y="2"/>
                  </a:moveTo>
                  <a:cubicBezTo>
                    <a:pt x="31" y="2"/>
                    <a:pt x="31" y="2"/>
                    <a:pt x="31" y="2"/>
                  </a:cubicBezTo>
                  <a:cubicBezTo>
                    <a:pt x="39" y="4"/>
                    <a:pt x="44" y="12"/>
                    <a:pt x="42" y="20"/>
                  </a:cubicBezTo>
                  <a:cubicBezTo>
                    <a:pt x="31" y="57"/>
                    <a:pt x="31" y="57"/>
                    <a:pt x="31" y="57"/>
                  </a:cubicBezTo>
                  <a:cubicBezTo>
                    <a:pt x="29" y="65"/>
                    <a:pt x="21" y="70"/>
                    <a:pt x="13" y="68"/>
                  </a:cubicBezTo>
                  <a:cubicBezTo>
                    <a:pt x="13" y="68"/>
                    <a:pt x="13" y="68"/>
                    <a:pt x="13" y="68"/>
                  </a:cubicBezTo>
                  <a:cubicBezTo>
                    <a:pt x="5" y="65"/>
                    <a:pt x="0" y="57"/>
                    <a:pt x="3" y="49"/>
                  </a:cubicBezTo>
                  <a:cubicBezTo>
                    <a:pt x="13" y="12"/>
                    <a:pt x="13" y="12"/>
                    <a:pt x="13" y="12"/>
                  </a:cubicBezTo>
                  <a:cubicBezTo>
                    <a:pt x="15" y="4"/>
                    <a:pt x="23" y="0"/>
                    <a:pt x="31" y="2"/>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6" name="Freeform 62"/>
            <p:cNvSpPr/>
            <p:nvPr/>
          </p:nvSpPr>
          <p:spPr bwMode="auto">
            <a:xfrm>
              <a:off x="5711825" y="4251643"/>
              <a:ext cx="69850" cy="92075"/>
            </a:xfrm>
            <a:custGeom>
              <a:avLst/>
              <a:gdLst>
                <a:gd name="T0" fmla="*/ 11 w 44"/>
                <a:gd name="T1" fmla="*/ 4 h 57"/>
                <a:gd name="T2" fmla="*/ 11 w 44"/>
                <a:gd name="T3" fmla="*/ 4 h 57"/>
                <a:gd name="T4" fmla="*/ 31 w 44"/>
                <a:gd name="T5" fmla="*/ 12 h 57"/>
                <a:gd name="T6" fmla="*/ 40 w 44"/>
                <a:gd name="T7" fmla="*/ 34 h 57"/>
                <a:gd name="T8" fmla="*/ 33 w 44"/>
                <a:gd name="T9" fmla="*/ 54 h 57"/>
                <a:gd name="T10" fmla="*/ 33 w 44"/>
                <a:gd name="T11" fmla="*/ 54 h 57"/>
                <a:gd name="T12" fmla="*/ 13 w 44"/>
                <a:gd name="T13" fmla="*/ 46 h 57"/>
                <a:gd name="T14" fmla="*/ 3 w 44"/>
                <a:gd name="T15" fmla="*/ 23 h 57"/>
                <a:gd name="T16" fmla="*/ 11 w 44"/>
                <a:gd name="T1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7">
                  <a:moveTo>
                    <a:pt x="11" y="4"/>
                  </a:moveTo>
                  <a:cubicBezTo>
                    <a:pt x="11" y="4"/>
                    <a:pt x="11" y="4"/>
                    <a:pt x="11" y="4"/>
                  </a:cubicBezTo>
                  <a:cubicBezTo>
                    <a:pt x="19" y="0"/>
                    <a:pt x="27" y="4"/>
                    <a:pt x="31" y="12"/>
                  </a:cubicBezTo>
                  <a:cubicBezTo>
                    <a:pt x="40" y="34"/>
                    <a:pt x="40" y="34"/>
                    <a:pt x="40" y="34"/>
                  </a:cubicBezTo>
                  <a:cubicBezTo>
                    <a:pt x="44" y="42"/>
                    <a:pt x="40" y="51"/>
                    <a:pt x="33" y="54"/>
                  </a:cubicBezTo>
                  <a:cubicBezTo>
                    <a:pt x="33" y="54"/>
                    <a:pt x="33" y="54"/>
                    <a:pt x="33" y="54"/>
                  </a:cubicBezTo>
                  <a:cubicBezTo>
                    <a:pt x="25" y="57"/>
                    <a:pt x="16" y="54"/>
                    <a:pt x="13" y="46"/>
                  </a:cubicBezTo>
                  <a:cubicBezTo>
                    <a:pt x="3" y="23"/>
                    <a:pt x="3" y="23"/>
                    <a:pt x="3" y="23"/>
                  </a:cubicBezTo>
                  <a:cubicBezTo>
                    <a:pt x="0" y="16"/>
                    <a:pt x="3" y="7"/>
                    <a:pt x="11" y="4"/>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7" name="Freeform 115"/>
            <p:cNvSpPr/>
            <p:nvPr/>
          </p:nvSpPr>
          <p:spPr bwMode="auto">
            <a:xfrm>
              <a:off x="4186238" y="1751331"/>
              <a:ext cx="1076325" cy="800100"/>
            </a:xfrm>
            <a:custGeom>
              <a:avLst/>
              <a:gdLst>
                <a:gd name="T0" fmla="*/ 467 w 671"/>
                <a:gd name="T1" fmla="*/ 174 h 499"/>
                <a:gd name="T2" fmla="*/ 591 w 671"/>
                <a:gd name="T3" fmla="*/ 368 h 499"/>
                <a:gd name="T4" fmla="*/ 636 w 671"/>
                <a:gd name="T5" fmla="*/ 382 h 499"/>
                <a:gd name="T6" fmla="*/ 343 w 671"/>
                <a:gd name="T7" fmla="*/ 0 h 499"/>
                <a:gd name="T8" fmla="*/ 34 w 671"/>
                <a:gd name="T9" fmla="*/ 369 h 499"/>
                <a:gd name="T10" fmla="*/ 89 w 671"/>
                <a:gd name="T11" fmla="*/ 369 h 499"/>
                <a:gd name="T12" fmla="*/ 467 w 671"/>
                <a:gd name="T13" fmla="*/ 174 h 499"/>
              </a:gdLst>
              <a:ahLst/>
              <a:cxnLst>
                <a:cxn ang="0">
                  <a:pos x="T0" y="T1"/>
                </a:cxn>
                <a:cxn ang="0">
                  <a:pos x="T2" y="T3"/>
                </a:cxn>
                <a:cxn ang="0">
                  <a:pos x="T4" y="T5"/>
                </a:cxn>
                <a:cxn ang="0">
                  <a:pos x="T6" y="T7"/>
                </a:cxn>
                <a:cxn ang="0">
                  <a:pos x="T8" y="T9"/>
                </a:cxn>
                <a:cxn ang="0">
                  <a:pos x="T10" y="T11"/>
                </a:cxn>
                <a:cxn ang="0">
                  <a:pos x="T12" y="T13"/>
                </a:cxn>
              </a:cxnLst>
              <a:rect l="0" t="0" r="r" b="b"/>
              <a:pathLst>
                <a:path w="671" h="499">
                  <a:moveTo>
                    <a:pt x="467" y="174"/>
                  </a:moveTo>
                  <a:cubicBezTo>
                    <a:pt x="543" y="206"/>
                    <a:pt x="574" y="303"/>
                    <a:pt x="591" y="368"/>
                  </a:cubicBezTo>
                  <a:cubicBezTo>
                    <a:pt x="617" y="462"/>
                    <a:pt x="602" y="454"/>
                    <a:pt x="636" y="382"/>
                  </a:cubicBezTo>
                  <a:cubicBezTo>
                    <a:pt x="671" y="310"/>
                    <a:pt x="587" y="0"/>
                    <a:pt x="343" y="0"/>
                  </a:cubicBezTo>
                  <a:cubicBezTo>
                    <a:pt x="100" y="0"/>
                    <a:pt x="0" y="239"/>
                    <a:pt x="34" y="369"/>
                  </a:cubicBezTo>
                  <a:cubicBezTo>
                    <a:pt x="68" y="499"/>
                    <a:pt x="68" y="468"/>
                    <a:pt x="89" y="369"/>
                  </a:cubicBezTo>
                  <a:cubicBezTo>
                    <a:pt x="144" y="115"/>
                    <a:pt x="337" y="227"/>
                    <a:pt x="467" y="174"/>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8" name="Freeform 116"/>
            <p:cNvSpPr/>
            <p:nvPr/>
          </p:nvSpPr>
          <p:spPr bwMode="auto">
            <a:xfrm>
              <a:off x="4273550" y="1916431"/>
              <a:ext cx="904875" cy="600075"/>
            </a:xfrm>
            <a:custGeom>
              <a:avLst/>
              <a:gdLst>
                <a:gd name="T0" fmla="*/ 427 w 565"/>
                <a:gd name="T1" fmla="*/ 125 h 374"/>
                <a:gd name="T2" fmla="*/ 190 w 565"/>
                <a:gd name="T3" fmla="*/ 232 h 374"/>
                <a:gd name="T4" fmla="*/ 216 w 565"/>
                <a:gd name="T5" fmla="*/ 204 h 374"/>
                <a:gd name="T6" fmla="*/ 114 w 565"/>
                <a:gd name="T7" fmla="*/ 228 h 374"/>
                <a:gd name="T8" fmla="*/ 63 w 565"/>
                <a:gd name="T9" fmla="*/ 268 h 374"/>
                <a:gd name="T10" fmla="*/ 61 w 565"/>
                <a:gd name="T11" fmla="*/ 318 h 374"/>
                <a:gd name="T12" fmla="*/ 3 w 565"/>
                <a:gd name="T13" fmla="*/ 269 h 374"/>
                <a:gd name="T14" fmla="*/ 24 w 565"/>
                <a:gd name="T15" fmla="*/ 168 h 374"/>
                <a:gd name="T16" fmla="*/ 357 w 565"/>
                <a:gd name="T17" fmla="*/ 0 h 374"/>
                <a:gd name="T18" fmla="*/ 542 w 565"/>
                <a:gd name="T19" fmla="*/ 175 h 374"/>
                <a:gd name="T20" fmla="*/ 557 w 565"/>
                <a:gd name="T21" fmla="*/ 278 h 374"/>
                <a:gd name="T22" fmla="*/ 511 w 565"/>
                <a:gd name="T23" fmla="*/ 300 h 374"/>
                <a:gd name="T24" fmla="*/ 427 w 565"/>
                <a:gd name="T25" fmla="*/ 12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5" h="374">
                  <a:moveTo>
                    <a:pt x="427" y="125"/>
                  </a:moveTo>
                  <a:cubicBezTo>
                    <a:pt x="387" y="142"/>
                    <a:pt x="247" y="230"/>
                    <a:pt x="190" y="232"/>
                  </a:cubicBezTo>
                  <a:cubicBezTo>
                    <a:pt x="132" y="233"/>
                    <a:pt x="200" y="221"/>
                    <a:pt x="216" y="204"/>
                  </a:cubicBezTo>
                  <a:cubicBezTo>
                    <a:pt x="232" y="187"/>
                    <a:pt x="144" y="227"/>
                    <a:pt x="114" y="228"/>
                  </a:cubicBezTo>
                  <a:cubicBezTo>
                    <a:pt x="85" y="230"/>
                    <a:pt x="69" y="244"/>
                    <a:pt x="63" y="268"/>
                  </a:cubicBezTo>
                  <a:cubicBezTo>
                    <a:pt x="58" y="291"/>
                    <a:pt x="64" y="261"/>
                    <a:pt x="61" y="318"/>
                  </a:cubicBezTo>
                  <a:cubicBezTo>
                    <a:pt x="58" y="374"/>
                    <a:pt x="7" y="317"/>
                    <a:pt x="3" y="269"/>
                  </a:cubicBezTo>
                  <a:cubicBezTo>
                    <a:pt x="0" y="221"/>
                    <a:pt x="5" y="213"/>
                    <a:pt x="24" y="168"/>
                  </a:cubicBezTo>
                  <a:cubicBezTo>
                    <a:pt x="43" y="123"/>
                    <a:pt x="276" y="0"/>
                    <a:pt x="357" y="0"/>
                  </a:cubicBezTo>
                  <a:cubicBezTo>
                    <a:pt x="437" y="0"/>
                    <a:pt x="523" y="140"/>
                    <a:pt x="542" y="175"/>
                  </a:cubicBezTo>
                  <a:cubicBezTo>
                    <a:pt x="561" y="209"/>
                    <a:pt x="565" y="247"/>
                    <a:pt x="557" y="278"/>
                  </a:cubicBezTo>
                  <a:cubicBezTo>
                    <a:pt x="548" y="309"/>
                    <a:pt x="511" y="356"/>
                    <a:pt x="511" y="300"/>
                  </a:cubicBezTo>
                  <a:cubicBezTo>
                    <a:pt x="511" y="245"/>
                    <a:pt x="457" y="197"/>
                    <a:pt x="427" y="125"/>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19" name="Freeform 117"/>
            <p:cNvSpPr/>
            <p:nvPr/>
          </p:nvSpPr>
          <p:spPr bwMode="auto">
            <a:xfrm>
              <a:off x="4178300" y="2279968"/>
              <a:ext cx="187325" cy="257175"/>
            </a:xfrm>
            <a:custGeom>
              <a:avLst/>
              <a:gdLst>
                <a:gd name="T0" fmla="*/ 27 w 117"/>
                <a:gd name="T1" fmla="*/ 10 h 161"/>
                <a:gd name="T2" fmla="*/ 100 w 117"/>
                <a:gd name="T3" fmla="*/ 63 h 161"/>
                <a:gd name="T4" fmla="*/ 89 w 117"/>
                <a:gd name="T5" fmla="*/ 152 h 161"/>
                <a:gd name="T6" fmla="*/ 17 w 117"/>
                <a:gd name="T7" fmla="*/ 98 h 161"/>
                <a:gd name="T8" fmla="*/ 27 w 117"/>
                <a:gd name="T9" fmla="*/ 10 h 161"/>
              </a:gdLst>
              <a:ahLst/>
              <a:cxnLst>
                <a:cxn ang="0">
                  <a:pos x="T0" y="T1"/>
                </a:cxn>
                <a:cxn ang="0">
                  <a:pos x="T2" y="T3"/>
                </a:cxn>
                <a:cxn ang="0">
                  <a:pos x="T4" y="T5"/>
                </a:cxn>
                <a:cxn ang="0">
                  <a:pos x="T6" y="T7"/>
                </a:cxn>
                <a:cxn ang="0">
                  <a:pos x="T8" y="T9"/>
                </a:cxn>
              </a:cxnLst>
              <a:rect l="0" t="0" r="r" b="b"/>
              <a:pathLst>
                <a:path w="117" h="161">
                  <a:moveTo>
                    <a:pt x="27" y="10"/>
                  </a:moveTo>
                  <a:cubicBezTo>
                    <a:pt x="50" y="0"/>
                    <a:pt x="83" y="24"/>
                    <a:pt x="100" y="63"/>
                  </a:cubicBezTo>
                  <a:cubicBezTo>
                    <a:pt x="117" y="102"/>
                    <a:pt x="112" y="142"/>
                    <a:pt x="89" y="152"/>
                  </a:cubicBezTo>
                  <a:cubicBezTo>
                    <a:pt x="66" y="161"/>
                    <a:pt x="34" y="137"/>
                    <a:pt x="17" y="98"/>
                  </a:cubicBezTo>
                  <a:cubicBezTo>
                    <a:pt x="0" y="59"/>
                    <a:pt x="5" y="19"/>
                    <a:pt x="27"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0" name="Freeform 118"/>
            <p:cNvSpPr/>
            <p:nvPr/>
          </p:nvSpPr>
          <p:spPr bwMode="auto">
            <a:xfrm>
              <a:off x="5094288" y="2279968"/>
              <a:ext cx="187325" cy="257175"/>
            </a:xfrm>
            <a:custGeom>
              <a:avLst/>
              <a:gdLst>
                <a:gd name="T0" fmla="*/ 89 w 117"/>
                <a:gd name="T1" fmla="*/ 10 h 161"/>
                <a:gd name="T2" fmla="*/ 17 w 117"/>
                <a:gd name="T3" fmla="*/ 63 h 161"/>
                <a:gd name="T4" fmla="*/ 28 w 117"/>
                <a:gd name="T5" fmla="*/ 152 h 161"/>
                <a:gd name="T6" fmla="*/ 100 w 117"/>
                <a:gd name="T7" fmla="*/ 98 h 161"/>
                <a:gd name="T8" fmla="*/ 89 w 117"/>
                <a:gd name="T9" fmla="*/ 10 h 161"/>
              </a:gdLst>
              <a:ahLst/>
              <a:cxnLst>
                <a:cxn ang="0">
                  <a:pos x="T0" y="T1"/>
                </a:cxn>
                <a:cxn ang="0">
                  <a:pos x="T2" y="T3"/>
                </a:cxn>
                <a:cxn ang="0">
                  <a:pos x="T4" y="T5"/>
                </a:cxn>
                <a:cxn ang="0">
                  <a:pos x="T6" y="T7"/>
                </a:cxn>
                <a:cxn ang="0">
                  <a:pos x="T8" y="T9"/>
                </a:cxn>
              </a:cxnLst>
              <a:rect l="0" t="0" r="r" b="b"/>
              <a:pathLst>
                <a:path w="117" h="161">
                  <a:moveTo>
                    <a:pt x="89" y="10"/>
                  </a:moveTo>
                  <a:cubicBezTo>
                    <a:pt x="66" y="0"/>
                    <a:pt x="34" y="24"/>
                    <a:pt x="17" y="63"/>
                  </a:cubicBezTo>
                  <a:cubicBezTo>
                    <a:pt x="0" y="102"/>
                    <a:pt x="5" y="142"/>
                    <a:pt x="28" y="152"/>
                  </a:cubicBezTo>
                  <a:cubicBezTo>
                    <a:pt x="50" y="161"/>
                    <a:pt x="83" y="137"/>
                    <a:pt x="100" y="98"/>
                  </a:cubicBezTo>
                  <a:cubicBezTo>
                    <a:pt x="117" y="59"/>
                    <a:pt x="112" y="19"/>
                    <a:pt x="89"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21" name="Group 180"/>
          <p:cNvGrpSpPr/>
          <p:nvPr/>
        </p:nvGrpSpPr>
        <p:grpSpPr>
          <a:xfrm>
            <a:off x="1910956" y="2692787"/>
            <a:ext cx="1999059" cy="2208609"/>
            <a:chOff x="498475" y="1690688"/>
            <a:chExt cx="2665412" cy="2944812"/>
          </a:xfrm>
        </p:grpSpPr>
        <p:sp>
          <p:nvSpPr>
            <p:cNvPr id="122" name="Freeform 18"/>
            <p:cNvSpPr/>
            <p:nvPr/>
          </p:nvSpPr>
          <p:spPr bwMode="auto">
            <a:xfrm>
              <a:off x="1163638" y="3062288"/>
              <a:ext cx="1350962" cy="534988"/>
            </a:xfrm>
            <a:custGeom>
              <a:avLst/>
              <a:gdLst>
                <a:gd name="T0" fmla="*/ 500 w 842"/>
                <a:gd name="T1" fmla="*/ 0 h 333"/>
                <a:gd name="T2" fmla="*/ 336 w 842"/>
                <a:gd name="T3" fmla="*/ 8 h 333"/>
                <a:gd name="T4" fmla="*/ 90 w 842"/>
                <a:gd name="T5" fmla="*/ 131 h 333"/>
                <a:gd name="T6" fmla="*/ 0 w 842"/>
                <a:gd name="T7" fmla="*/ 333 h 333"/>
                <a:gd name="T8" fmla="*/ 842 w 842"/>
                <a:gd name="T9" fmla="*/ 333 h 333"/>
                <a:gd name="T10" fmla="*/ 752 w 842"/>
                <a:gd name="T11" fmla="*/ 131 h 333"/>
                <a:gd name="T12" fmla="*/ 500 w 842"/>
                <a:gd name="T13" fmla="*/ 0 h 333"/>
              </a:gdLst>
              <a:ahLst/>
              <a:cxnLst>
                <a:cxn ang="0">
                  <a:pos x="T0" y="T1"/>
                </a:cxn>
                <a:cxn ang="0">
                  <a:pos x="T2" y="T3"/>
                </a:cxn>
                <a:cxn ang="0">
                  <a:pos x="T4" y="T5"/>
                </a:cxn>
                <a:cxn ang="0">
                  <a:pos x="T6" y="T7"/>
                </a:cxn>
                <a:cxn ang="0">
                  <a:pos x="T8" y="T9"/>
                </a:cxn>
                <a:cxn ang="0">
                  <a:pos x="T10" y="T11"/>
                </a:cxn>
                <a:cxn ang="0">
                  <a:pos x="T12" y="T13"/>
                </a:cxn>
              </a:cxnLst>
              <a:rect l="0" t="0" r="r" b="b"/>
              <a:pathLst>
                <a:path w="842" h="333">
                  <a:moveTo>
                    <a:pt x="500" y="0"/>
                  </a:moveTo>
                  <a:cubicBezTo>
                    <a:pt x="499" y="3"/>
                    <a:pt x="338" y="5"/>
                    <a:pt x="336" y="8"/>
                  </a:cubicBezTo>
                  <a:cubicBezTo>
                    <a:pt x="286" y="80"/>
                    <a:pt x="177" y="111"/>
                    <a:pt x="90" y="131"/>
                  </a:cubicBezTo>
                  <a:cubicBezTo>
                    <a:pt x="4" y="150"/>
                    <a:pt x="0" y="260"/>
                    <a:pt x="0" y="333"/>
                  </a:cubicBezTo>
                  <a:cubicBezTo>
                    <a:pt x="842" y="333"/>
                    <a:pt x="842" y="333"/>
                    <a:pt x="842" y="333"/>
                  </a:cubicBezTo>
                  <a:cubicBezTo>
                    <a:pt x="842" y="260"/>
                    <a:pt x="840" y="150"/>
                    <a:pt x="752" y="131"/>
                  </a:cubicBezTo>
                  <a:cubicBezTo>
                    <a:pt x="664" y="111"/>
                    <a:pt x="548" y="75"/>
                    <a:pt x="500"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nvGrpSpPr>
            <p:cNvPr id="123" name="Group 176"/>
            <p:cNvGrpSpPr/>
            <p:nvPr/>
          </p:nvGrpSpPr>
          <p:grpSpPr>
            <a:xfrm>
              <a:off x="498475" y="3200400"/>
              <a:ext cx="2665412" cy="1435100"/>
              <a:chOff x="498475" y="5441950"/>
              <a:chExt cx="2665412" cy="1435100"/>
            </a:xfrm>
          </p:grpSpPr>
          <p:sp>
            <p:nvSpPr>
              <p:cNvPr id="150" name="Freeform 8"/>
              <p:cNvSpPr/>
              <p:nvPr/>
            </p:nvSpPr>
            <p:spPr bwMode="auto">
              <a:xfrm>
                <a:off x="1158875" y="5594350"/>
                <a:ext cx="1360487" cy="1282700"/>
              </a:xfrm>
              <a:custGeom>
                <a:avLst/>
                <a:gdLst>
                  <a:gd name="T0" fmla="*/ 80 w 848"/>
                  <a:gd name="T1" fmla="*/ 0 h 799"/>
                  <a:gd name="T2" fmla="*/ 767 w 848"/>
                  <a:gd name="T3" fmla="*/ 0 h 799"/>
                  <a:gd name="T4" fmla="*/ 734 w 848"/>
                  <a:gd name="T5" fmla="*/ 544 h 799"/>
                  <a:gd name="T6" fmla="*/ 848 w 848"/>
                  <a:gd name="T7" fmla="*/ 799 h 799"/>
                  <a:gd name="T8" fmla="*/ 0 w 848"/>
                  <a:gd name="T9" fmla="*/ 799 h 799"/>
                  <a:gd name="T10" fmla="*/ 137 w 848"/>
                  <a:gd name="T11" fmla="*/ 544 h 799"/>
                  <a:gd name="T12" fmla="*/ 80 w 848"/>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848" h="799">
                    <a:moveTo>
                      <a:pt x="80" y="0"/>
                    </a:moveTo>
                    <a:cubicBezTo>
                      <a:pt x="767" y="0"/>
                      <a:pt x="767" y="0"/>
                      <a:pt x="767" y="0"/>
                    </a:cubicBezTo>
                    <a:cubicBezTo>
                      <a:pt x="742" y="176"/>
                      <a:pt x="660" y="385"/>
                      <a:pt x="734" y="544"/>
                    </a:cubicBezTo>
                    <a:cubicBezTo>
                      <a:pt x="783" y="649"/>
                      <a:pt x="846" y="722"/>
                      <a:pt x="848" y="799"/>
                    </a:cubicBezTo>
                    <a:cubicBezTo>
                      <a:pt x="0" y="799"/>
                      <a:pt x="0" y="799"/>
                      <a:pt x="0" y="799"/>
                    </a:cubicBezTo>
                    <a:cubicBezTo>
                      <a:pt x="2" y="698"/>
                      <a:pt x="64" y="647"/>
                      <a:pt x="137" y="544"/>
                    </a:cubicBezTo>
                    <a:cubicBezTo>
                      <a:pt x="244" y="393"/>
                      <a:pt x="108" y="192"/>
                      <a:pt x="80" y="0"/>
                    </a:cubicBez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sp>
            <p:nvSpPr>
              <p:cNvPr id="151" name="Freeform 12"/>
              <p:cNvSpPr/>
              <p:nvPr/>
            </p:nvSpPr>
            <p:spPr bwMode="auto">
              <a:xfrm>
                <a:off x="2811463" y="6035675"/>
                <a:ext cx="295275" cy="752475"/>
              </a:xfrm>
              <a:custGeom>
                <a:avLst/>
                <a:gdLst>
                  <a:gd name="T0" fmla="*/ 129 w 185"/>
                  <a:gd name="T1" fmla="*/ 348 h 469"/>
                  <a:gd name="T2" fmla="*/ 166 w 185"/>
                  <a:gd name="T3" fmla="*/ 130 h 469"/>
                  <a:gd name="T4" fmla="*/ 12 w 185"/>
                  <a:gd name="T5" fmla="*/ 116 h 469"/>
                  <a:gd name="T6" fmla="*/ 36 w 185"/>
                  <a:gd name="T7" fmla="*/ 353 h 469"/>
                  <a:gd name="T8" fmla="*/ 129 w 185"/>
                  <a:gd name="T9" fmla="*/ 348 h 469"/>
                </a:gdLst>
                <a:ahLst/>
                <a:cxnLst>
                  <a:cxn ang="0">
                    <a:pos x="T0" y="T1"/>
                  </a:cxn>
                  <a:cxn ang="0">
                    <a:pos x="T2" y="T3"/>
                  </a:cxn>
                  <a:cxn ang="0">
                    <a:pos x="T4" y="T5"/>
                  </a:cxn>
                  <a:cxn ang="0">
                    <a:pos x="T6" y="T7"/>
                  </a:cxn>
                  <a:cxn ang="0">
                    <a:pos x="T8" y="T9"/>
                  </a:cxn>
                </a:cxnLst>
                <a:rect l="0" t="0" r="r" b="b"/>
                <a:pathLst>
                  <a:path w="185" h="469">
                    <a:moveTo>
                      <a:pt x="129" y="348"/>
                    </a:moveTo>
                    <a:cubicBezTo>
                      <a:pt x="166" y="130"/>
                      <a:pt x="166" y="130"/>
                      <a:pt x="166" y="130"/>
                    </a:cubicBezTo>
                    <a:cubicBezTo>
                      <a:pt x="185" y="16"/>
                      <a:pt x="0" y="0"/>
                      <a:pt x="12" y="116"/>
                    </a:cubicBezTo>
                    <a:cubicBezTo>
                      <a:pt x="36" y="353"/>
                      <a:pt x="36" y="353"/>
                      <a:pt x="36" y="353"/>
                    </a:cubicBezTo>
                    <a:cubicBezTo>
                      <a:pt x="48" y="469"/>
                      <a:pt x="109" y="462"/>
                      <a:pt x="129" y="348"/>
                    </a:cubicBez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sp>
            <p:nvSpPr>
              <p:cNvPr id="152" name="Freeform 19"/>
              <p:cNvSpPr/>
              <p:nvPr/>
            </p:nvSpPr>
            <p:spPr bwMode="auto">
              <a:xfrm>
                <a:off x="498475" y="5441950"/>
                <a:ext cx="1019175" cy="1016000"/>
              </a:xfrm>
              <a:custGeom>
                <a:avLst/>
                <a:gdLst>
                  <a:gd name="T0" fmla="*/ 553 w 635"/>
                  <a:gd name="T1" fmla="*/ 206 h 633"/>
                  <a:gd name="T2" fmla="*/ 206 w 635"/>
                  <a:gd name="T3" fmla="*/ 551 h 633"/>
                  <a:gd name="T4" fmla="*/ 82 w 635"/>
                  <a:gd name="T5" fmla="*/ 426 h 633"/>
                  <a:gd name="T6" fmla="*/ 429 w 635"/>
                  <a:gd name="T7" fmla="*/ 82 h 633"/>
                  <a:gd name="T8" fmla="*/ 553 w 635"/>
                  <a:gd name="T9" fmla="*/ 206 h 633"/>
                </a:gdLst>
                <a:ahLst/>
                <a:cxnLst>
                  <a:cxn ang="0">
                    <a:pos x="T0" y="T1"/>
                  </a:cxn>
                  <a:cxn ang="0">
                    <a:pos x="T2" y="T3"/>
                  </a:cxn>
                  <a:cxn ang="0">
                    <a:pos x="T4" y="T5"/>
                  </a:cxn>
                  <a:cxn ang="0">
                    <a:pos x="T6" y="T7"/>
                  </a:cxn>
                  <a:cxn ang="0">
                    <a:pos x="T8" y="T9"/>
                  </a:cxn>
                </a:cxnLst>
                <a:rect l="0" t="0" r="r" b="b"/>
                <a:pathLst>
                  <a:path w="635" h="633">
                    <a:moveTo>
                      <a:pt x="553" y="206"/>
                    </a:moveTo>
                    <a:cubicBezTo>
                      <a:pt x="206" y="551"/>
                      <a:pt x="206" y="551"/>
                      <a:pt x="206" y="551"/>
                    </a:cubicBezTo>
                    <a:cubicBezTo>
                      <a:pt x="124" y="633"/>
                      <a:pt x="0" y="508"/>
                      <a:pt x="82" y="426"/>
                    </a:cubicBezTo>
                    <a:cubicBezTo>
                      <a:pt x="429" y="82"/>
                      <a:pt x="429" y="82"/>
                      <a:pt x="429" y="82"/>
                    </a:cubicBezTo>
                    <a:cubicBezTo>
                      <a:pt x="511" y="0"/>
                      <a:pt x="635" y="124"/>
                      <a:pt x="553" y="206"/>
                    </a:cubicBez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sp>
            <p:nvSpPr>
              <p:cNvPr id="153" name="Freeform 20"/>
              <p:cNvSpPr/>
              <p:nvPr/>
            </p:nvSpPr>
            <p:spPr bwMode="auto">
              <a:xfrm>
                <a:off x="2136775" y="5441950"/>
                <a:ext cx="1027112" cy="952500"/>
              </a:xfrm>
              <a:custGeom>
                <a:avLst/>
                <a:gdLst>
                  <a:gd name="T0" fmla="*/ 88 w 640"/>
                  <a:gd name="T1" fmla="*/ 206 h 594"/>
                  <a:gd name="T2" fmla="*/ 445 w 640"/>
                  <a:gd name="T3" fmla="*/ 518 h 594"/>
                  <a:gd name="T4" fmla="*/ 558 w 640"/>
                  <a:gd name="T5" fmla="*/ 426 h 594"/>
                  <a:gd name="T6" fmla="*/ 211 w 640"/>
                  <a:gd name="T7" fmla="*/ 82 h 594"/>
                  <a:gd name="T8" fmla="*/ 88 w 640"/>
                  <a:gd name="T9" fmla="*/ 206 h 594"/>
                </a:gdLst>
                <a:ahLst/>
                <a:cxnLst>
                  <a:cxn ang="0">
                    <a:pos x="T0" y="T1"/>
                  </a:cxn>
                  <a:cxn ang="0">
                    <a:pos x="T2" y="T3"/>
                  </a:cxn>
                  <a:cxn ang="0">
                    <a:pos x="T4" y="T5"/>
                  </a:cxn>
                  <a:cxn ang="0">
                    <a:pos x="T6" y="T7"/>
                  </a:cxn>
                  <a:cxn ang="0">
                    <a:pos x="T8" y="T9"/>
                  </a:cxn>
                </a:cxnLst>
                <a:rect l="0" t="0" r="r" b="b"/>
                <a:pathLst>
                  <a:path w="640" h="594">
                    <a:moveTo>
                      <a:pt x="88" y="206"/>
                    </a:moveTo>
                    <a:cubicBezTo>
                      <a:pt x="445" y="518"/>
                      <a:pt x="445" y="518"/>
                      <a:pt x="445" y="518"/>
                    </a:cubicBezTo>
                    <a:cubicBezTo>
                      <a:pt x="533" y="594"/>
                      <a:pt x="640" y="508"/>
                      <a:pt x="558" y="426"/>
                    </a:cubicBezTo>
                    <a:cubicBezTo>
                      <a:pt x="211" y="82"/>
                      <a:pt x="211" y="82"/>
                      <a:pt x="211" y="82"/>
                    </a:cubicBezTo>
                    <a:cubicBezTo>
                      <a:pt x="129" y="0"/>
                      <a:pt x="0" y="130"/>
                      <a:pt x="88" y="206"/>
                    </a:cubicBez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sp>
            <p:nvSpPr>
              <p:cNvPr id="154" name="Freeform 21"/>
              <p:cNvSpPr/>
              <p:nvPr/>
            </p:nvSpPr>
            <p:spPr bwMode="auto">
              <a:xfrm>
                <a:off x="523875" y="6008688"/>
                <a:ext cx="1068387" cy="538163"/>
              </a:xfrm>
              <a:custGeom>
                <a:avLst/>
                <a:gdLst>
                  <a:gd name="T0" fmla="*/ 475 w 666"/>
                  <a:gd name="T1" fmla="*/ 309 h 336"/>
                  <a:gd name="T2" fmla="*/ 113 w 666"/>
                  <a:gd name="T3" fmla="*/ 223 h 336"/>
                  <a:gd name="T4" fmla="*/ 157 w 666"/>
                  <a:gd name="T5" fmla="*/ 53 h 336"/>
                  <a:gd name="T6" fmla="*/ 563 w 666"/>
                  <a:gd name="T7" fmla="*/ 261 h 336"/>
                  <a:gd name="T8" fmla="*/ 475 w 666"/>
                  <a:gd name="T9" fmla="*/ 309 h 336"/>
                </a:gdLst>
                <a:ahLst/>
                <a:cxnLst>
                  <a:cxn ang="0">
                    <a:pos x="T0" y="T1"/>
                  </a:cxn>
                  <a:cxn ang="0">
                    <a:pos x="T2" y="T3"/>
                  </a:cxn>
                  <a:cxn ang="0">
                    <a:pos x="T4" y="T5"/>
                  </a:cxn>
                  <a:cxn ang="0">
                    <a:pos x="T6" y="T7"/>
                  </a:cxn>
                  <a:cxn ang="0">
                    <a:pos x="T8" y="T9"/>
                  </a:cxn>
                </a:cxnLst>
                <a:rect l="0" t="0" r="r" b="b"/>
                <a:pathLst>
                  <a:path w="666" h="336">
                    <a:moveTo>
                      <a:pt x="475" y="309"/>
                    </a:moveTo>
                    <a:cubicBezTo>
                      <a:pt x="113" y="223"/>
                      <a:pt x="113" y="223"/>
                      <a:pt x="113" y="223"/>
                    </a:cubicBezTo>
                    <a:cubicBezTo>
                      <a:pt x="0" y="196"/>
                      <a:pt x="54" y="0"/>
                      <a:pt x="157" y="53"/>
                    </a:cubicBezTo>
                    <a:cubicBezTo>
                      <a:pt x="563" y="261"/>
                      <a:pt x="563" y="261"/>
                      <a:pt x="563" y="261"/>
                    </a:cubicBezTo>
                    <a:cubicBezTo>
                      <a:pt x="666" y="314"/>
                      <a:pt x="588" y="336"/>
                      <a:pt x="475" y="309"/>
                    </a:cubicBezTo>
                    <a:close/>
                  </a:path>
                </a:pathLst>
              </a:custGeom>
              <a:solidFill>
                <a:schemeClr val="accent1"/>
              </a:solidFill>
              <a:ln>
                <a:noFill/>
              </a:ln>
            </p:spPr>
            <p:txBody>
              <a:bodyPr vert="horz" wrap="square" lIns="91440" tIns="45720" rIns="91440" bIns="45720" numCol="1" anchor="t" anchorCtr="0" compatLnSpc="1"/>
              <a:lstStyle/>
              <a:p>
                <a:endParaRPr lang="en-US">
                  <a:cs typeface="+mn-ea"/>
                  <a:sym typeface="+mn-lt"/>
                </a:endParaRPr>
              </a:p>
            </p:txBody>
          </p:sp>
        </p:grpSp>
        <p:sp>
          <p:nvSpPr>
            <p:cNvPr id="124" name="Freeform 11"/>
            <p:cNvSpPr/>
            <p:nvPr/>
          </p:nvSpPr>
          <p:spPr bwMode="auto">
            <a:xfrm>
              <a:off x="1293813" y="1690688"/>
              <a:ext cx="1103312" cy="1622425"/>
            </a:xfrm>
            <a:custGeom>
              <a:avLst/>
              <a:gdLst>
                <a:gd name="T0" fmla="*/ 342 w 688"/>
                <a:gd name="T1" fmla="*/ 1005 h 1011"/>
                <a:gd name="T2" fmla="*/ 11 w 688"/>
                <a:gd name="T3" fmla="*/ 469 h 1011"/>
                <a:gd name="T4" fmla="*/ 459 w 688"/>
                <a:gd name="T5" fmla="*/ 115 h 1011"/>
                <a:gd name="T6" fmla="*/ 668 w 688"/>
                <a:gd name="T7" fmla="*/ 466 h 1011"/>
                <a:gd name="T8" fmla="*/ 342 w 688"/>
                <a:gd name="T9" fmla="*/ 1005 h 1011"/>
              </a:gdLst>
              <a:ahLst/>
              <a:cxnLst>
                <a:cxn ang="0">
                  <a:pos x="T0" y="T1"/>
                </a:cxn>
                <a:cxn ang="0">
                  <a:pos x="T2" y="T3"/>
                </a:cxn>
                <a:cxn ang="0">
                  <a:pos x="T4" y="T5"/>
                </a:cxn>
                <a:cxn ang="0">
                  <a:pos x="T6" y="T7"/>
                </a:cxn>
                <a:cxn ang="0">
                  <a:pos x="T8" y="T9"/>
                </a:cxn>
              </a:cxnLst>
              <a:rect l="0" t="0" r="r" b="b"/>
              <a:pathLst>
                <a:path w="688" h="1011">
                  <a:moveTo>
                    <a:pt x="342" y="1005"/>
                  </a:moveTo>
                  <a:cubicBezTo>
                    <a:pt x="35" y="1011"/>
                    <a:pt x="0" y="648"/>
                    <a:pt x="11" y="469"/>
                  </a:cubicBezTo>
                  <a:cubicBezTo>
                    <a:pt x="32" y="134"/>
                    <a:pt x="336" y="0"/>
                    <a:pt x="459" y="115"/>
                  </a:cubicBezTo>
                  <a:cubicBezTo>
                    <a:pt x="591" y="115"/>
                    <a:pt x="653" y="279"/>
                    <a:pt x="668" y="466"/>
                  </a:cubicBezTo>
                  <a:cubicBezTo>
                    <a:pt x="688" y="714"/>
                    <a:pt x="596" y="1000"/>
                    <a:pt x="342" y="1005"/>
                  </a:cubicBezTo>
                  <a:close/>
                </a:path>
              </a:pathLst>
            </a:custGeom>
            <a:solidFill>
              <a:srgbClr val="E69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5" name="Freeform 13"/>
            <p:cNvSpPr/>
            <p:nvPr/>
          </p:nvSpPr>
          <p:spPr bwMode="auto">
            <a:xfrm>
              <a:off x="2854325" y="4214813"/>
              <a:ext cx="184150" cy="331788"/>
            </a:xfrm>
            <a:custGeom>
              <a:avLst/>
              <a:gdLst>
                <a:gd name="T0" fmla="*/ 102 w 115"/>
                <a:gd name="T1" fmla="*/ 86 h 207"/>
                <a:gd name="T2" fmla="*/ 115 w 115"/>
                <a:gd name="T3" fmla="*/ 10 h 207"/>
                <a:gd name="T4" fmla="*/ 0 w 115"/>
                <a:gd name="T5" fmla="*/ 1 h 207"/>
                <a:gd name="T6" fmla="*/ 9 w 115"/>
                <a:gd name="T7" fmla="*/ 91 h 207"/>
                <a:gd name="T8" fmla="*/ 102 w 115"/>
                <a:gd name="T9" fmla="*/ 86 h 207"/>
              </a:gdLst>
              <a:ahLst/>
              <a:cxnLst>
                <a:cxn ang="0">
                  <a:pos x="T0" y="T1"/>
                </a:cxn>
                <a:cxn ang="0">
                  <a:pos x="T2" y="T3"/>
                </a:cxn>
                <a:cxn ang="0">
                  <a:pos x="T4" y="T5"/>
                </a:cxn>
                <a:cxn ang="0">
                  <a:pos x="T6" y="T7"/>
                </a:cxn>
                <a:cxn ang="0">
                  <a:pos x="T8" y="T9"/>
                </a:cxn>
              </a:cxnLst>
              <a:rect l="0" t="0" r="r" b="b"/>
              <a:pathLst>
                <a:path w="115" h="207">
                  <a:moveTo>
                    <a:pt x="102" y="86"/>
                  </a:moveTo>
                  <a:cubicBezTo>
                    <a:pt x="115" y="10"/>
                    <a:pt x="115" y="10"/>
                    <a:pt x="115" y="10"/>
                  </a:cubicBezTo>
                  <a:cubicBezTo>
                    <a:pt x="74" y="1"/>
                    <a:pt x="30" y="0"/>
                    <a:pt x="0" y="1"/>
                  </a:cubicBezTo>
                  <a:cubicBezTo>
                    <a:pt x="9" y="91"/>
                    <a:pt x="9" y="91"/>
                    <a:pt x="9" y="91"/>
                  </a:cubicBezTo>
                  <a:cubicBezTo>
                    <a:pt x="21" y="207"/>
                    <a:pt x="82" y="200"/>
                    <a:pt x="102" y="86"/>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6" name="Freeform 14"/>
            <p:cNvSpPr/>
            <p:nvPr/>
          </p:nvSpPr>
          <p:spPr bwMode="auto">
            <a:xfrm>
              <a:off x="2797175" y="4283075"/>
              <a:ext cx="92075" cy="100013"/>
            </a:xfrm>
            <a:custGeom>
              <a:avLst/>
              <a:gdLst>
                <a:gd name="T0" fmla="*/ 51 w 58"/>
                <a:gd name="T1" fmla="*/ 5 h 62"/>
                <a:gd name="T2" fmla="*/ 51 w 58"/>
                <a:gd name="T3" fmla="*/ 5 h 62"/>
                <a:gd name="T4" fmla="*/ 53 w 58"/>
                <a:gd name="T5" fmla="*/ 26 h 62"/>
                <a:gd name="T6" fmla="*/ 27 w 58"/>
                <a:gd name="T7" fmla="*/ 55 h 62"/>
                <a:gd name="T8" fmla="*/ 6 w 58"/>
                <a:gd name="T9" fmla="*/ 57 h 62"/>
                <a:gd name="T10" fmla="*/ 6 w 58"/>
                <a:gd name="T11" fmla="*/ 57 h 62"/>
                <a:gd name="T12" fmla="*/ 5 w 58"/>
                <a:gd name="T13" fmla="*/ 36 h 62"/>
                <a:gd name="T14" fmla="*/ 30 w 58"/>
                <a:gd name="T15" fmla="*/ 7 h 62"/>
                <a:gd name="T16" fmla="*/ 51 w 58"/>
                <a:gd name="T17"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1" y="5"/>
                  </a:moveTo>
                  <a:cubicBezTo>
                    <a:pt x="51" y="5"/>
                    <a:pt x="51" y="5"/>
                    <a:pt x="51" y="5"/>
                  </a:cubicBezTo>
                  <a:cubicBezTo>
                    <a:pt x="57" y="11"/>
                    <a:pt x="58" y="20"/>
                    <a:pt x="53" y="26"/>
                  </a:cubicBezTo>
                  <a:cubicBezTo>
                    <a:pt x="27" y="55"/>
                    <a:pt x="27" y="55"/>
                    <a:pt x="27" y="55"/>
                  </a:cubicBezTo>
                  <a:cubicBezTo>
                    <a:pt x="22" y="61"/>
                    <a:pt x="13" y="62"/>
                    <a:pt x="6" y="57"/>
                  </a:cubicBezTo>
                  <a:cubicBezTo>
                    <a:pt x="6" y="57"/>
                    <a:pt x="6" y="57"/>
                    <a:pt x="6" y="57"/>
                  </a:cubicBezTo>
                  <a:cubicBezTo>
                    <a:pt x="0" y="51"/>
                    <a:pt x="0" y="42"/>
                    <a:pt x="5" y="36"/>
                  </a:cubicBezTo>
                  <a:cubicBezTo>
                    <a:pt x="30" y="7"/>
                    <a:pt x="30" y="7"/>
                    <a:pt x="30" y="7"/>
                  </a:cubicBezTo>
                  <a:cubicBezTo>
                    <a:pt x="35" y="0"/>
                    <a:pt x="45" y="0"/>
                    <a:pt x="51" y="5"/>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7" name="Freeform 15"/>
            <p:cNvSpPr/>
            <p:nvPr/>
          </p:nvSpPr>
          <p:spPr bwMode="auto">
            <a:xfrm>
              <a:off x="2844800" y="4267200"/>
              <a:ext cx="195262" cy="127000"/>
            </a:xfrm>
            <a:custGeom>
              <a:avLst/>
              <a:gdLst>
                <a:gd name="T0" fmla="*/ 61 w 122"/>
                <a:gd name="T1" fmla="*/ 0 h 79"/>
                <a:gd name="T2" fmla="*/ 122 w 122"/>
                <a:gd name="T3" fmla="*/ 68 h 79"/>
                <a:gd name="T4" fmla="*/ 112 w 122"/>
                <a:gd name="T5" fmla="*/ 79 h 79"/>
                <a:gd name="T6" fmla="*/ 11 w 122"/>
                <a:gd name="T7" fmla="*/ 79 h 79"/>
                <a:gd name="T8" fmla="*/ 1 w 122"/>
                <a:gd name="T9" fmla="*/ 68 h 79"/>
                <a:gd name="T10" fmla="*/ 61 w 122"/>
                <a:gd name="T11" fmla="*/ 0 h 79"/>
              </a:gdLst>
              <a:ahLst/>
              <a:cxnLst>
                <a:cxn ang="0">
                  <a:pos x="T0" y="T1"/>
                </a:cxn>
                <a:cxn ang="0">
                  <a:pos x="T2" y="T3"/>
                </a:cxn>
                <a:cxn ang="0">
                  <a:pos x="T4" y="T5"/>
                </a:cxn>
                <a:cxn ang="0">
                  <a:pos x="T6" y="T7"/>
                </a:cxn>
                <a:cxn ang="0">
                  <a:pos x="T8" y="T9"/>
                </a:cxn>
                <a:cxn ang="0">
                  <a:pos x="T10" y="T11"/>
                </a:cxn>
              </a:cxnLst>
              <a:rect l="0" t="0" r="r" b="b"/>
              <a:pathLst>
                <a:path w="122" h="79">
                  <a:moveTo>
                    <a:pt x="61" y="0"/>
                  </a:moveTo>
                  <a:cubicBezTo>
                    <a:pt x="92" y="0"/>
                    <a:pt x="118" y="30"/>
                    <a:pt x="122" y="68"/>
                  </a:cubicBezTo>
                  <a:cubicBezTo>
                    <a:pt x="122" y="72"/>
                    <a:pt x="119" y="79"/>
                    <a:pt x="112" y="79"/>
                  </a:cubicBezTo>
                  <a:cubicBezTo>
                    <a:pt x="11" y="79"/>
                    <a:pt x="11" y="79"/>
                    <a:pt x="11" y="79"/>
                  </a:cubicBezTo>
                  <a:cubicBezTo>
                    <a:pt x="7" y="79"/>
                    <a:pt x="0" y="76"/>
                    <a:pt x="1" y="68"/>
                  </a:cubicBezTo>
                  <a:cubicBezTo>
                    <a:pt x="5" y="30"/>
                    <a:pt x="31" y="0"/>
                    <a:pt x="61" y="0"/>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8" name="Rectangle 16"/>
            <p:cNvSpPr>
              <a:spLocks noChangeArrowheads="1"/>
            </p:cNvSpPr>
            <p:nvPr/>
          </p:nvSpPr>
          <p:spPr bwMode="auto">
            <a:xfrm>
              <a:off x="1703388" y="2657475"/>
              <a:ext cx="261937" cy="576263"/>
            </a:xfrm>
            <a:prstGeom prst="rect">
              <a:avLst/>
            </a:prstGeom>
            <a:solidFill>
              <a:srgbClr val="FDD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9" name="Freeform 17"/>
            <p:cNvSpPr/>
            <p:nvPr/>
          </p:nvSpPr>
          <p:spPr bwMode="auto">
            <a:xfrm>
              <a:off x="1703388" y="2657475"/>
              <a:ext cx="261937" cy="390525"/>
            </a:xfrm>
            <a:custGeom>
              <a:avLst/>
              <a:gdLst>
                <a:gd name="T0" fmla="*/ 119 w 164"/>
                <a:gd name="T1" fmla="*/ 0 h 243"/>
                <a:gd name="T2" fmla="*/ 164 w 164"/>
                <a:gd name="T3" fmla="*/ 0 h 243"/>
                <a:gd name="T4" fmla="*/ 164 w 164"/>
                <a:gd name="T5" fmla="*/ 243 h 243"/>
                <a:gd name="T6" fmla="*/ 0 w 164"/>
                <a:gd name="T7" fmla="*/ 172 h 243"/>
                <a:gd name="T8" fmla="*/ 0 w 164"/>
                <a:gd name="T9" fmla="*/ 136 h 243"/>
                <a:gd name="T10" fmla="*/ 119 w 164"/>
                <a:gd name="T11" fmla="*/ 0 h 243"/>
              </a:gdLst>
              <a:ahLst/>
              <a:cxnLst>
                <a:cxn ang="0">
                  <a:pos x="T0" y="T1"/>
                </a:cxn>
                <a:cxn ang="0">
                  <a:pos x="T2" y="T3"/>
                </a:cxn>
                <a:cxn ang="0">
                  <a:pos x="T4" y="T5"/>
                </a:cxn>
                <a:cxn ang="0">
                  <a:pos x="T6" y="T7"/>
                </a:cxn>
                <a:cxn ang="0">
                  <a:pos x="T8" y="T9"/>
                </a:cxn>
                <a:cxn ang="0">
                  <a:pos x="T10" y="T11"/>
                </a:cxn>
              </a:cxnLst>
              <a:rect l="0" t="0" r="r" b="b"/>
              <a:pathLst>
                <a:path w="164" h="243">
                  <a:moveTo>
                    <a:pt x="119" y="0"/>
                  </a:moveTo>
                  <a:cubicBezTo>
                    <a:pt x="164" y="0"/>
                    <a:pt x="164" y="0"/>
                    <a:pt x="164" y="0"/>
                  </a:cubicBezTo>
                  <a:cubicBezTo>
                    <a:pt x="164" y="243"/>
                    <a:pt x="164" y="243"/>
                    <a:pt x="164" y="243"/>
                  </a:cubicBezTo>
                  <a:cubicBezTo>
                    <a:pt x="0" y="172"/>
                    <a:pt x="0" y="172"/>
                    <a:pt x="0" y="172"/>
                  </a:cubicBezTo>
                  <a:cubicBezTo>
                    <a:pt x="0" y="136"/>
                    <a:pt x="0" y="136"/>
                    <a:pt x="0" y="136"/>
                  </a:cubicBezTo>
                  <a:cubicBezTo>
                    <a:pt x="32" y="67"/>
                    <a:pt x="74" y="24"/>
                    <a:pt x="119" y="0"/>
                  </a:cubicBezTo>
                  <a:close/>
                </a:path>
              </a:pathLst>
            </a:custGeom>
            <a:solidFill>
              <a:srgbClr val="E0B9A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0" name="Freeform 24"/>
            <p:cNvSpPr/>
            <p:nvPr/>
          </p:nvSpPr>
          <p:spPr bwMode="auto">
            <a:xfrm>
              <a:off x="1508125" y="4244975"/>
              <a:ext cx="109537" cy="79375"/>
            </a:xfrm>
            <a:custGeom>
              <a:avLst/>
              <a:gdLst>
                <a:gd name="T0" fmla="*/ 4 w 68"/>
                <a:gd name="T1" fmla="*/ 10 h 50"/>
                <a:gd name="T2" fmla="*/ 4 w 68"/>
                <a:gd name="T3" fmla="*/ 10 h 50"/>
                <a:gd name="T4" fmla="*/ 24 w 68"/>
                <a:gd name="T5" fmla="*/ 4 h 50"/>
                <a:gd name="T6" fmla="*/ 58 w 68"/>
                <a:gd name="T7" fmla="*/ 20 h 50"/>
                <a:gd name="T8" fmla="*/ 64 w 68"/>
                <a:gd name="T9" fmla="*/ 40 h 50"/>
                <a:gd name="T10" fmla="*/ 64 w 68"/>
                <a:gd name="T11" fmla="*/ 40 h 50"/>
                <a:gd name="T12" fmla="*/ 44 w 68"/>
                <a:gd name="T13" fmla="*/ 46 h 50"/>
                <a:gd name="T14" fmla="*/ 10 w 68"/>
                <a:gd name="T15" fmla="*/ 30 h 50"/>
                <a:gd name="T16" fmla="*/ 4 w 68"/>
                <a:gd name="T1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0">
                  <a:moveTo>
                    <a:pt x="4" y="10"/>
                  </a:moveTo>
                  <a:cubicBezTo>
                    <a:pt x="4" y="10"/>
                    <a:pt x="4" y="10"/>
                    <a:pt x="4" y="10"/>
                  </a:cubicBezTo>
                  <a:cubicBezTo>
                    <a:pt x="7" y="3"/>
                    <a:pt x="16" y="0"/>
                    <a:pt x="24" y="4"/>
                  </a:cubicBezTo>
                  <a:cubicBezTo>
                    <a:pt x="58" y="20"/>
                    <a:pt x="58" y="20"/>
                    <a:pt x="58" y="20"/>
                  </a:cubicBezTo>
                  <a:cubicBezTo>
                    <a:pt x="65" y="23"/>
                    <a:pt x="68" y="33"/>
                    <a:pt x="64" y="40"/>
                  </a:cubicBezTo>
                  <a:cubicBezTo>
                    <a:pt x="64" y="40"/>
                    <a:pt x="64" y="40"/>
                    <a:pt x="64" y="40"/>
                  </a:cubicBezTo>
                  <a:cubicBezTo>
                    <a:pt x="61" y="47"/>
                    <a:pt x="52" y="50"/>
                    <a:pt x="44" y="46"/>
                  </a:cubicBezTo>
                  <a:cubicBezTo>
                    <a:pt x="10" y="30"/>
                    <a:pt x="10" y="30"/>
                    <a:pt x="10" y="30"/>
                  </a:cubicBezTo>
                  <a:cubicBezTo>
                    <a:pt x="3" y="27"/>
                    <a:pt x="0" y="17"/>
                    <a:pt x="4" y="1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1" name="Freeform 25"/>
            <p:cNvSpPr/>
            <p:nvPr/>
          </p:nvSpPr>
          <p:spPr bwMode="auto">
            <a:xfrm>
              <a:off x="1281113" y="4213225"/>
              <a:ext cx="274637" cy="180975"/>
            </a:xfrm>
            <a:custGeom>
              <a:avLst/>
              <a:gdLst>
                <a:gd name="T0" fmla="*/ 87 w 171"/>
                <a:gd name="T1" fmla="*/ 0 h 113"/>
                <a:gd name="T2" fmla="*/ 171 w 171"/>
                <a:gd name="T3" fmla="*/ 50 h 113"/>
                <a:gd name="T4" fmla="*/ 85 w 171"/>
                <a:gd name="T5" fmla="*/ 113 h 113"/>
                <a:gd name="T6" fmla="*/ 0 w 171"/>
                <a:gd name="T7" fmla="*/ 50 h 113"/>
                <a:gd name="T8" fmla="*/ 87 w 171"/>
                <a:gd name="T9" fmla="*/ 0 h 113"/>
              </a:gdLst>
              <a:ahLst/>
              <a:cxnLst>
                <a:cxn ang="0">
                  <a:pos x="T0" y="T1"/>
                </a:cxn>
                <a:cxn ang="0">
                  <a:pos x="T2" y="T3"/>
                </a:cxn>
                <a:cxn ang="0">
                  <a:pos x="T4" y="T5"/>
                </a:cxn>
                <a:cxn ang="0">
                  <a:pos x="T6" y="T7"/>
                </a:cxn>
                <a:cxn ang="0">
                  <a:pos x="T8" y="T9"/>
                </a:cxn>
              </a:cxnLst>
              <a:rect l="0" t="0" r="r" b="b"/>
              <a:pathLst>
                <a:path w="171" h="113">
                  <a:moveTo>
                    <a:pt x="87" y="0"/>
                  </a:moveTo>
                  <a:cubicBezTo>
                    <a:pt x="135" y="0"/>
                    <a:pt x="171" y="16"/>
                    <a:pt x="171" y="50"/>
                  </a:cubicBezTo>
                  <a:cubicBezTo>
                    <a:pt x="171" y="85"/>
                    <a:pt x="132" y="113"/>
                    <a:pt x="85" y="113"/>
                  </a:cubicBezTo>
                  <a:cubicBezTo>
                    <a:pt x="38" y="113"/>
                    <a:pt x="0" y="85"/>
                    <a:pt x="0" y="50"/>
                  </a:cubicBezTo>
                  <a:cubicBezTo>
                    <a:pt x="0" y="16"/>
                    <a:pt x="40" y="0"/>
                    <a:pt x="87" y="0"/>
                  </a:cubicBezTo>
                  <a:close/>
                </a:path>
              </a:pathLst>
            </a:custGeom>
            <a:solidFill>
              <a:srgbClr val="F5CD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2" name="Freeform 26"/>
            <p:cNvSpPr/>
            <p:nvPr/>
          </p:nvSpPr>
          <p:spPr bwMode="auto">
            <a:xfrm>
              <a:off x="1266825" y="4191000"/>
              <a:ext cx="68262" cy="88900"/>
            </a:xfrm>
            <a:custGeom>
              <a:avLst/>
              <a:gdLst>
                <a:gd name="T0" fmla="*/ 11 w 43"/>
                <a:gd name="T1" fmla="*/ 3 h 56"/>
                <a:gd name="T2" fmla="*/ 11 w 43"/>
                <a:gd name="T3" fmla="*/ 3 h 56"/>
                <a:gd name="T4" fmla="*/ 30 w 43"/>
                <a:gd name="T5" fmla="*/ 11 h 56"/>
                <a:gd name="T6" fmla="*/ 40 w 43"/>
                <a:gd name="T7" fmla="*/ 33 h 56"/>
                <a:gd name="T8" fmla="*/ 32 w 43"/>
                <a:gd name="T9" fmla="*/ 53 h 56"/>
                <a:gd name="T10" fmla="*/ 32 w 43"/>
                <a:gd name="T11" fmla="*/ 53 h 56"/>
                <a:gd name="T12" fmla="*/ 13 w 43"/>
                <a:gd name="T13" fmla="*/ 45 h 56"/>
                <a:gd name="T14" fmla="*/ 3 w 43"/>
                <a:gd name="T15" fmla="*/ 22 h 56"/>
                <a:gd name="T16" fmla="*/ 11 w 43"/>
                <a:gd name="T17"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6">
                  <a:moveTo>
                    <a:pt x="11" y="3"/>
                  </a:moveTo>
                  <a:cubicBezTo>
                    <a:pt x="11" y="3"/>
                    <a:pt x="11" y="3"/>
                    <a:pt x="11" y="3"/>
                  </a:cubicBezTo>
                  <a:cubicBezTo>
                    <a:pt x="18" y="0"/>
                    <a:pt x="27" y="3"/>
                    <a:pt x="30" y="11"/>
                  </a:cubicBezTo>
                  <a:cubicBezTo>
                    <a:pt x="40" y="33"/>
                    <a:pt x="40" y="33"/>
                    <a:pt x="40" y="33"/>
                  </a:cubicBezTo>
                  <a:cubicBezTo>
                    <a:pt x="43" y="41"/>
                    <a:pt x="40" y="50"/>
                    <a:pt x="32" y="53"/>
                  </a:cubicBezTo>
                  <a:cubicBezTo>
                    <a:pt x="32" y="53"/>
                    <a:pt x="32" y="53"/>
                    <a:pt x="32" y="53"/>
                  </a:cubicBezTo>
                  <a:cubicBezTo>
                    <a:pt x="25" y="56"/>
                    <a:pt x="16" y="53"/>
                    <a:pt x="13" y="45"/>
                  </a:cubicBezTo>
                  <a:cubicBezTo>
                    <a:pt x="3" y="22"/>
                    <a:pt x="3" y="22"/>
                    <a:pt x="3" y="22"/>
                  </a:cubicBezTo>
                  <a:cubicBezTo>
                    <a:pt x="0" y="15"/>
                    <a:pt x="3"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3" name="Freeform 27"/>
            <p:cNvSpPr/>
            <p:nvPr/>
          </p:nvSpPr>
          <p:spPr bwMode="auto">
            <a:xfrm>
              <a:off x="1331913" y="4178300"/>
              <a:ext cx="96837" cy="157163"/>
            </a:xfrm>
            <a:custGeom>
              <a:avLst/>
              <a:gdLst>
                <a:gd name="T0" fmla="*/ 11 w 60"/>
                <a:gd name="T1" fmla="*/ 3 h 97"/>
                <a:gd name="T2" fmla="*/ 11 w 60"/>
                <a:gd name="T3" fmla="*/ 3 h 97"/>
                <a:gd name="T4" fmla="*/ 31 w 60"/>
                <a:gd name="T5" fmla="*/ 11 h 97"/>
                <a:gd name="T6" fmla="*/ 57 w 60"/>
                <a:gd name="T7" fmla="*/ 74 h 97"/>
                <a:gd name="T8" fmla="*/ 49 w 60"/>
                <a:gd name="T9" fmla="*/ 94 h 97"/>
                <a:gd name="T10" fmla="*/ 49 w 60"/>
                <a:gd name="T11" fmla="*/ 94 h 97"/>
                <a:gd name="T12" fmla="*/ 29 w 60"/>
                <a:gd name="T13" fmla="*/ 86 h 97"/>
                <a:gd name="T14" fmla="*/ 3 w 60"/>
                <a:gd name="T15" fmla="*/ 22 h 97"/>
                <a:gd name="T16" fmla="*/ 11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11" y="3"/>
                  </a:moveTo>
                  <a:cubicBezTo>
                    <a:pt x="11" y="3"/>
                    <a:pt x="11" y="3"/>
                    <a:pt x="11" y="3"/>
                  </a:cubicBezTo>
                  <a:cubicBezTo>
                    <a:pt x="19" y="0"/>
                    <a:pt x="28" y="3"/>
                    <a:pt x="31" y="11"/>
                  </a:cubicBezTo>
                  <a:cubicBezTo>
                    <a:pt x="57" y="74"/>
                    <a:pt x="57" y="74"/>
                    <a:pt x="57" y="74"/>
                  </a:cubicBezTo>
                  <a:cubicBezTo>
                    <a:pt x="60" y="82"/>
                    <a:pt x="56" y="91"/>
                    <a:pt x="49" y="94"/>
                  </a:cubicBezTo>
                  <a:cubicBezTo>
                    <a:pt x="49" y="94"/>
                    <a:pt x="49" y="94"/>
                    <a:pt x="49" y="94"/>
                  </a:cubicBezTo>
                  <a:cubicBezTo>
                    <a:pt x="41" y="97"/>
                    <a:pt x="32" y="93"/>
                    <a:pt x="29" y="86"/>
                  </a:cubicBezTo>
                  <a:cubicBezTo>
                    <a:pt x="3" y="22"/>
                    <a:pt x="3" y="22"/>
                    <a:pt x="3" y="22"/>
                  </a:cubicBezTo>
                  <a:cubicBezTo>
                    <a:pt x="0" y="15"/>
                    <a:pt x="4"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4" name="Freeform 28"/>
            <p:cNvSpPr/>
            <p:nvPr/>
          </p:nvSpPr>
          <p:spPr bwMode="auto">
            <a:xfrm>
              <a:off x="1393825" y="4173538"/>
              <a:ext cx="95250" cy="158750"/>
            </a:xfrm>
            <a:custGeom>
              <a:avLst/>
              <a:gdLst>
                <a:gd name="T0" fmla="*/ 11 w 60"/>
                <a:gd name="T1" fmla="*/ 4 h 98"/>
                <a:gd name="T2" fmla="*/ 11 w 60"/>
                <a:gd name="T3" fmla="*/ 4 h 98"/>
                <a:gd name="T4" fmla="*/ 31 w 60"/>
                <a:gd name="T5" fmla="*/ 12 h 98"/>
                <a:gd name="T6" fmla="*/ 57 w 60"/>
                <a:gd name="T7" fmla="*/ 75 h 98"/>
                <a:gd name="T8" fmla="*/ 49 w 60"/>
                <a:gd name="T9" fmla="*/ 94 h 98"/>
                <a:gd name="T10" fmla="*/ 49 w 60"/>
                <a:gd name="T11" fmla="*/ 94 h 98"/>
                <a:gd name="T12" fmla="*/ 29 w 60"/>
                <a:gd name="T13" fmla="*/ 86 h 98"/>
                <a:gd name="T14" fmla="*/ 3 w 60"/>
                <a:gd name="T15" fmla="*/ 23 h 98"/>
                <a:gd name="T16" fmla="*/ 11 w 60"/>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8">
                  <a:moveTo>
                    <a:pt x="11" y="4"/>
                  </a:moveTo>
                  <a:cubicBezTo>
                    <a:pt x="11" y="4"/>
                    <a:pt x="11" y="4"/>
                    <a:pt x="11" y="4"/>
                  </a:cubicBezTo>
                  <a:cubicBezTo>
                    <a:pt x="19" y="0"/>
                    <a:pt x="27" y="4"/>
                    <a:pt x="31" y="12"/>
                  </a:cubicBezTo>
                  <a:cubicBezTo>
                    <a:pt x="57" y="75"/>
                    <a:pt x="57" y="75"/>
                    <a:pt x="57" y="75"/>
                  </a:cubicBezTo>
                  <a:cubicBezTo>
                    <a:pt x="60" y="82"/>
                    <a:pt x="56" y="91"/>
                    <a:pt x="49" y="94"/>
                  </a:cubicBezTo>
                  <a:cubicBezTo>
                    <a:pt x="49" y="94"/>
                    <a:pt x="49" y="94"/>
                    <a:pt x="49" y="94"/>
                  </a:cubicBezTo>
                  <a:cubicBezTo>
                    <a:pt x="41" y="98"/>
                    <a:pt x="33" y="94"/>
                    <a:pt x="29" y="86"/>
                  </a:cubicBezTo>
                  <a:cubicBezTo>
                    <a:pt x="3" y="23"/>
                    <a:pt x="3" y="23"/>
                    <a:pt x="3" y="23"/>
                  </a:cubicBezTo>
                  <a:cubicBezTo>
                    <a:pt x="0" y="16"/>
                    <a:pt x="3" y="7"/>
                    <a:pt x="11" y="4"/>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5" name="Freeform 29"/>
            <p:cNvSpPr/>
            <p:nvPr/>
          </p:nvSpPr>
          <p:spPr bwMode="auto">
            <a:xfrm>
              <a:off x="1455738" y="4176713"/>
              <a:ext cx="96837" cy="157163"/>
            </a:xfrm>
            <a:custGeom>
              <a:avLst/>
              <a:gdLst>
                <a:gd name="T0" fmla="*/ 11 w 60"/>
                <a:gd name="T1" fmla="*/ 3 h 97"/>
                <a:gd name="T2" fmla="*/ 11 w 60"/>
                <a:gd name="T3" fmla="*/ 3 h 97"/>
                <a:gd name="T4" fmla="*/ 31 w 60"/>
                <a:gd name="T5" fmla="*/ 11 h 97"/>
                <a:gd name="T6" fmla="*/ 57 w 60"/>
                <a:gd name="T7" fmla="*/ 74 h 97"/>
                <a:gd name="T8" fmla="*/ 49 w 60"/>
                <a:gd name="T9" fmla="*/ 94 h 97"/>
                <a:gd name="T10" fmla="*/ 49 w 60"/>
                <a:gd name="T11" fmla="*/ 94 h 97"/>
                <a:gd name="T12" fmla="*/ 29 w 60"/>
                <a:gd name="T13" fmla="*/ 86 h 97"/>
                <a:gd name="T14" fmla="*/ 3 w 60"/>
                <a:gd name="T15" fmla="*/ 22 h 97"/>
                <a:gd name="T16" fmla="*/ 11 w 60"/>
                <a:gd name="T17"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11" y="3"/>
                  </a:moveTo>
                  <a:cubicBezTo>
                    <a:pt x="11" y="3"/>
                    <a:pt x="11" y="3"/>
                    <a:pt x="11" y="3"/>
                  </a:cubicBezTo>
                  <a:cubicBezTo>
                    <a:pt x="19" y="0"/>
                    <a:pt x="27" y="3"/>
                    <a:pt x="31" y="11"/>
                  </a:cubicBezTo>
                  <a:cubicBezTo>
                    <a:pt x="57" y="74"/>
                    <a:pt x="57" y="74"/>
                    <a:pt x="57" y="74"/>
                  </a:cubicBezTo>
                  <a:cubicBezTo>
                    <a:pt x="60" y="82"/>
                    <a:pt x="56" y="91"/>
                    <a:pt x="49" y="94"/>
                  </a:cubicBezTo>
                  <a:cubicBezTo>
                    <a:pt x="49" y="94"/>
                    <a:pt x="49" y="94"/>
                    <a:pt x="49" y="94"/>
                  </a:cubicBezTo>
                  <a:cubicBezTo>
                    <a:pt x="41" y="97"/>
                    <a:pt x="32" y="93"/>
                    <a:pt x="29" y="86"/>
                  </a:cubicBezTo>
                  <a:cubicBezTo>
                    <a:pt x="3" y="22"/>
                    <a:pt x="3" y="22"/>
                    <a:pt x="3" y="22"/>
                  </a:cubicBezTo>
                  <a:cubicBezTo>
                    <a:pt x="0" y="15"/>
                    <a:pt x="3" y="6"/>
                    <a:pt x="11" y="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6" name="Freeform 33"/>
            <p:cNvSpPr/>
            <p:nvPr/>
          </p:nvSpPr>
          <p:spPr bwMode="auto">
            <a:xfrm>
              <a:off x="1360488" y="1919288"/>
              <a:ext cx="942975" cy="1000125"/>
            </a:xfrm>
            <a:custGeom>
              <a:avLst/>
              <a:gdLst>
                <a:gd name="T0" fmla="*/ 294 w 589"/>
                <a:gd name="T1" fmla="*/ 623 h 623"/>
                <a:gd name="T2" fmla="*/ 43 w 589"/>
                <a:gd name="T3" fmla="*/ 368 h 623"/>
                <a:gd name="T4" fmla="*/ 294 w 589"/>
                <a:gd name="T5" fmla="*/ 0 h 623"/>
                <a:gd name="T6" fmla="*/ 545 w 589"/>
                <a:gd name="T7" fmla="*/ 368 h 623"/>
                <a:gd name="T8" fmla="*/ 294 w 589"/>
                <a:gd name="T9" fmla="*/ 623 h 623"/>
              </a:gdLst>
              <a:ahLst/>
              <a:cxnLst>
                <a:cxn ang="0">
                  <a:pos x="T0" y="T1"/>
                </a:cxn>
                <a:cxn ang="0">
                  <a:pos x="T2" y="T3"/>
                </a:cxn>
                <a:cxn ang="0">
                  <a:pos x="T4" y="T5"/>
                </a:cxn>
                <a:cxn ang="0">
                  <a:pos x="T6" y="T7"/>
                </a:cxn>
                <a:cxn ang="0">
                  <a:pos x="T8" y="T9"/>
                </a:cxn>
              </a:cxnLst>
              <a:rect l="0" t="0" r="r" b="b"/>
              <a:pathLst>
                <a:path w="589" h="623">
                  <a:moveTo>
                    <a:pt x="294" y="623"/>
                  </a:moveTo>
                  <a:cubicBezTo>
                    <a:pt x="228" y="623"/>
                    <a:pt x="87" y="518"/>
                    <a:pt x="43" y="368"/>
                  </a:cubicBezTo>
                  <a:cubicBezTo>
                    <a:pt x="0" y="217"/>
                    <a:pt x="82" y="0"/>
                    <a:pt x="294" y="0"/>
                  </a:cubicBezTo>
                  <a:cubicBezTo>
                    <a:pt x="506" y="0"/>
                    <a:pt x="589" y="217"/>
                    <a:pt x="545" y="368"/>
                  </a:cubicBezTo>
                  <a:cubicBezTo>
                    <a:pt x="501" y="518"/>
                    <a:pt x="361" y="623"/>
                    <a:pt x="294" y="623"/>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7" name="Freeform 34"/>
            <p:cNvSpPr/>
            <p:nvPr/>
          </p:nvSpPr>
          <p:spPr bwMode="auto">
            <a:xfrm>
              <a:off x="1320800" y="2349500"/>
              <a:ext cx="174625" cy="244475"/>
            </a:xfrm>
            <a:custGeom>
              <a:avLst/>
              <a:gdLst>
                <a:gd name="T0" fmla="*/ 26 w 109"/>
                <a:gd name="T1" fmla="*/ 9 h 152"/>
                <a:gd name="T2" fmla="*/ 93 w 109"/>
                <a:gd name="T3" fmla="*/ 59 h 152"/>
                <a:gd name="T4" fmla="*/ 83 w 109"/>
                <a:gd name="T5" fmla="*/ 143 h 152"/>
                <a:gd name="T6" fmla="*/ 16 w 109"/>
                <a:gd name="T7" fmla="*/ 93 h 152"/>
                <a:gd name="T8" fmla="*/ 26 w 109"/>
                <a:gd name="T9" fmla="*/ 9 h 152"/>
              </a:gdLst>
              <a:ahLst/>
              <a:cxnLst>
                <a:cxn ang="0">
                  <a:pos x="T0" y="T1"/>
                </a:cxn>
                <a:cxn ang="0">
                  <a:pos x="T2" y="T3"/>
                </a:cxn>
                <a:cxn ang="0">
                  <a:pos x="T4" y="T5"/>
                </a:cxn>
                <a:cxn ang="0">
                  <a:pos x="T6" y="T7"/>
                </a:cxn>
                <a:cxn ang="0">
                  <a:pos x="T8" y="T9"/>
                </a:cxn>
              </a:cxnLst>
              <a:rect l="0" t="0" r="r" b="b"/>
              <a:pathLst>
                <a:path w="109" h="152">
                  <a:moveTo>
                    <a:pt x="26" y="9"/>
                  </a:moveTo>
                  <a:cubicBezTo>
                    <a:pt x="47" y="0"/>
                    <a:pt x="77" y="22"/>
                    <a:pt x="93" y="59"/>
                  </a:cubicBezTo>
                  <a:cubicBezTo>
                    <a:pt x="109" y="96"/>
                    <a:pt x="105" y="134"/>
                    <a:pt x="83" y="143"/>
                  </a:cubicBezTo>
                  <a:cubicBezTo>
                    <a:pt x="62" y="152"/>
                    <a:pt x="32" y="130"/>
                    <a:pt x="16" y="93"/>
                  </a:cubicBezTo>
                  <a:cubicBezTo>
                    <a:pt x="0" y="56"/>
                    <a:pt x="4" y="18"/>
                    <a:pt x="26" y="9"/>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8" name="Freeform 35"/>
            <p:cNvSpPr/>
            <p:nvPr/>
          </p:nvSpPr>
          <p:spPr bwMode="auto">
            <a:xfrm>
              <a:off x="2176463" y="2349500"/>
              <a:ext cx="174625" cy="244475"/>
            </a:xfrm>
            <a:custGeom>
              <a:avLst/>
              <a:gdLst>
                <a:gd name="T0" fmla="*/ 83 w 109"/>
                <a:gd name="T1" fmla="*/ 9 h 152"/>
                <a:gd name="T2" fmla="*/ 16 w 109"/>
                <a:gd name="T3" fmla="*/ 59 h 152"/>
                <a:gd name="T4" fmla="*/ 26 w 109"/>
                <a:gd name="T5" fmla="*/ 143 h 152"/>
                <a:gd name="T6" fmla="*/ 93 w 109"/>
                <a:gd name="T7" fmla="*/ 93 h 152"/>
                <a:gd name="T8" fmla="*/ 83 w 109"/>
                <a:gd name="T9" fmla="*/ 9 h 152"/>
              </a:gdLst>
              <a:ahLst/>
              <a:cxnLst>
                <a:cxn ang="0">
                  <a:pos x="T0" y="T1"/>
                </a:cxn>
                <a:cxn ang="0">
                  <a:pos x="T2" y="T3"/>
                </a:cxn>
                <a:cxn ang="0">
                  <a:pos x="T4" y="T5"/>
                </a:cxn>
                <a:cxn ang="0">
                  <a:pos x="T6" y="T7"/>
                </a:cxn>
                <a:cxn ang="0">
                  <a:pos x="T8" y="T9"/>
                </a:cxn>
              </a:cxnLst>
              <a:rect l="0" t="0" r="r" b="b"/>
              <a:pathLst>
                <a:path w="109" h="152">
                  <a:moveTo>
                    <a:pt x="83" y="9"/>
                  </a:moveTo>
                  <a:cubicBezTo>
                    <a:pt x="62" y="0"/>
                    <a:pt x="32" y="22"/>
                    <a:pt x="16" y="59"/>
                  </a:cubicBezTo>
                  <a:cubicBezTo>
                    <a:pt x="0" y="96"/>
                    <a:pt x="4" y="134"/>
                    <a:pt x="26" y="143"/>
                  </a:cubicBezTo>
                  <a:cubicBezTo>
                    <a:pt x="47" y="152"/>
                    <a:pt x="77" y="130"/>
                    <a:pt x="93" y="93"/>
                  </a:cubicBezTo>
                  <a:cubicBezTo>
                    <a:pt x="109" y="56"/>
                    <a:pt x="105" y="18"/>
                    <a:pt x="83" y="9"/>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9" name="Freeform 36"/>
            <p:cNvSpPr/>
            <p:nvPr/>
          </p:nvSpPr>
          <p:spPr bwMode="auto">
            <a:xfrm>
              <a:off x="1328738" y="1858963"/>
              <a:ext cx="1065212" cy="657225"/>
            </a:xfrm>
            <a:custGeom>
              <a:avLst/>
              <a:gdLst>
                <a:gd name="T0" fmla="*/ 584 w 664"/>
                <a:gd name="T1" fmla="*/ 404 h 410"/>
                <a:gd name="T2" fmla="*/ 280 w 664"/>
                <a:gd name="T3" fmla="*/ 0 h 410"/>
                <a:gd name="T4" fmla="*/ 27 w 664"/>
                <a:gd name="T5" fmla="*/ 410 h 410"/>
                <a:gd name="T6" fmla="*/ 373 w 664"/>
                <a:gd name="T7" fmla="*/ 92 h 410"/>
                <a:gd name="T8" fmla="*/ 114 w 664"/>
                <a:gd name="T9" fmla="*/ 389 h 410"/>
                <a:gd name="T10" fmla="*/ 486 w 664"/>
                <a:gd name="T11" fmla="*/ 156 h 410"/>
                <a:gd name="T12" fmla="*/ 584 w 664"/>
                <a:gd name="T13" fmla="*/ 404 h 410"/>
              </a:gdLst>
              <a:ahLst/>
              <a:cxnLst>
                <a:cxn ang="0">
                  <a:pos x="T0" y="T1"/>
                </a:cxn>
                <a:cxn ang="0">
                  <a:pos x="T2" y="T3"/>
                </a:cxn>
                <a:cxn ang="0">
                  <a:pos x="T4" y="T5"/>
                </a:cxn>
                <a:cxn ang="0">
                  <a:pos x="T6" y="T7"/>
                </a:cxn>
                <a:cxn ang="0">
                  <a:pos x="T8" y="T9"/>
                </a:cxn>
                <a:cxn ang="0">
                  <a:pos x="T10" y="T11"/>
                </a:cxn>
                <a:cxn ang="0">
                  <a:pos x="T12" y="T13"/>
                </a:cxn>
              </a:cxnLst>
              <a:rect l="0" t="0" r="r" b="b"/>
              <a:pathLst>
                <a:path w="664" h="410">
                  <a:moveTo>
                    <a:pt x="584" y="404"/>
                  </a:moveTo>
                  <a:cubicBezTo>
                    <a:pt x="664" y="59"/>
                    <a:pt x="422" y="0"/>
                    <a:pt x="280" y="0"/>
                  </a:cubicBezTo>
                  <a:cubicBezTo>
                    <a:pt x="120" y="0"/>
                    <a:pt x="0" y="189"/>
                    <a:pt x="27" y="410"/>
                  </a:cubicBezTo>
                  <a:cubicBezTo>
                    <a:pt x="112" y="359"/>
                    <a:pt x="187" y="257"/>
                    <a:pt x="373" y="92"/>
                  </a:cubicBezTo>
                  <a:cubicBezTo>
                    <a:pt x="346" y="140"/>
                    <a:pt x="293" y="229"/>
                    <a:pt x="114" y="389"/>
                  </a:cubicBezTo>
                  <a:cubicBezTo>
                    <a:pt x="211" y="405"/>
                    <a:pt x="390" y="283"/>
                    <a:pt x="486" y="156"/>
                  </a:cubicBezTo>
                  <a:cubicBezTo>
                    <a:pt x="509" y="246"/>
                    <a:pt x="542" y="345"/>
                    <a:pt x="584" y="404"/>
                  </a:cubicBezTo>
                  <a:close/>
                </a:path>
              </a:pathLst>
            </a:custGeom>
            <a:solidFill>
              <a:srgbClr val="E69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0" name="Freeform 37"/>
            <p:cNvSpPr/>
            <p:nvPr/>
          </p:nvSpPr>
          <p:spPr bwMode="auto">
            <a:xfrm>
              <a:off x="2886075" y="4213225"/>
              <a:ext cx="47625" cy="107950"/>
            </a:xfrm>
            <a:custGeom>
              <a:avLst/>
              <a:gdLst>
                <a:gd name="T0" fmla="*/ 15 w 30"/>
                <a:gd name="T1" fmla="*/ 0 h 68"/>
                <a:gd name="T2" fmla="*/ 15 w 30"/>
                <a:gd name="T3" fmla="*/ 0 h 68"/>
                <a:gd name="T4" fmla="*/ 30 w 30"/>
                <a:gd name="T5" fmla="*/ 14 h 68"/>
                <a:gd name="T6" fmla="*/ 30 w 30"/>
                <a:gd name="T7" fmla="*/ 53 h 68"/>
                <a:gd name="T8" fmla="*/ 15 w 30"/>
                <a:gd name="T9" fmla="*/ 68 h 68"/>
                <a:gd name="T10" fmla="*/ 15 w 30"/>
                <a:gd name="T11" fmla="*/ 68 h 68"/>
                <a:gd name="T12" fmla="*/ 0 w 30"/>
                <a:gd name="T13" fmla="*/ 53 h 68"/>
                <a:gd name="T14" fmla="*/ 0 w 30"/>
                <a:gd name="T15" fmla="*/ 14 h 68"/>
                <a:gd name="T16" fmla="*/ 15 w 30"/>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68">
                  <a:moveTo>
                    <a:pt x="15" y="0"/>
                  </a:moveTo>
                  <a:cubicBezTo>
                    <a:pt x="15" y="0"/>
                    <a:pt x="15" y="0"/>
                    <a:pt x="15" y="0"/>
                  </a:cubicBezTo>
                  <a:cubicBezTo>
                    <a:pt x="23" y="0"/>
                    <a:pt x="30" y="6"/>
                    <a:pt x="30" y="14"/>
                  </a:cubicBezTo>
                  <a:cubicBezTo>
                    <a:pt x="30" y="53"/>
                    <a:pt x="30" y="53"/>
                    <a:pt x="30" y="53"/>
                  </a:cubicBezTo>
                  <a:cubicBezTo>
                    <a:pt x="30" y="61"/>
                    <a:pt x="23" y="68"/>
                    <a:pt x="15" y="68"/>
                  </a:cubicBezTo>
                  <a:cubicBezTo>
                    <a:pt x="15" y="68"/>
                    <a:pt x="15" y="68"/>
                    <a:pt x="15" y="68"/>
                  </a:cubicBezTo>
                  <a:cubicBezTo>
                    <a:pt x="6" y="68"/>
                    <a:pt x="0" y="61"/>
                    <a:pt x="0" y="53"/>
                  </a:cubicBezTo>
                  <a:cubicBezTo>
                    <a:pt x="0" y="14"/>
                    <a:pt x="0" y="14"/>
                    <a:pt x="0" y="14"/>
                  </a:cubicBezTo>
                  <a:cubicBezTo>
                    <a:pt x="0" y="6"/>
                    <a:pt x="6" y="0"/>
                    <a:pt x="15" y="0"/>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1" name="Freeform 38"/>
            <p:cNvSpPr/>
            <p:nvPr/>
          </p:nvSpPr>
          <p:spPr bwMode="auto">
            <a:xfrm>
              <a:off x="2935288" y="4208463"/>
              <a:ext cx="57150" cy="111125"/>
            </a:xfrm>
            <a:custGeom>
              <a:avLst/>
              <a:gdLst>
                <a:gd name="T0" fmla="*/ 21 w 35"/>
                <a:gd name="T1" fmla="*/ 1 h 70"/>
                <a:gd name="T2" fmla="*/ 21 w 35"/>
                <a:gd name="T3" fmla="*/ 1 h 70"/>
                <a:gd name="T4" fmla="*/ 35 w 35"/>
                <a:gd name="T5" fmla="*/ 18 h 70"/>
                <a:gd name="T6" fmla="*/ 30 w 35"/>
                <a:gd name="T7" fmla="*/ 56 h 70"/>
                <a:gd name="T8" fmla="*/ 14 w 35"/>
                <a:gd name="T9" fmla="*/ 69 h 70"/>
                <a:gd name="T10" fmla="*/ 14 w 35"/>
                <a:gd name="T11" fmla="*/ 69 h 70"/>
                <a:gd name="T12" fmla="*/ 1 w 35"/>
                <a:gd name="T13" fmla="*/ 53 h 70"/>
                <a:gd name="T14" fmla="*/ 5 w 35"/>
                <a:gd name="T15" fmla="*/ 14 h 70"/>
                <a:gd name="T16" fmla="*/ 21 w 35"/>
                <a:gd name="T1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70">
                  <a:moveTo>
                    <a:pt x="21" y="1"/>
                  </a:moveTo>
                  <a:cubicBezTo>
                    <a:pt x="21" y="1"/>
                    <a:pt x="21" y="1"/>
                    <a:pt x="21" y="1"/>
                  </a:cubicBezTo>
                  <a:cubicBezTo>
                    <a:pt x="30" y="2"/>
                    <a:pt x="35" y="9"/>
                    <a:pt x="35" y="18"/>
                  </a:cubicBezTo>
                  <a:cubicBezTo>
                    <a:pt x="30" y="56"/>
                    <a:pt x="30" y="56"/>
                    <a:pt x="30" y="56"/>
                  </a:cubicBezTo>
                  <a:cubicBezTo>
                    <a:pt x="30" y="64"/>
                    <a:pt x="22" y="70"/>
                    <a:pt x="14" y="69"/>
                  </a:cubicBezTo>
                  <a:cubicBezTo>
                    <a:pt x="14" y="69"/>
                    <a:pt x="14" y="69"/>
                    <a:pt x="14" y="69"/>
                  </a:cubicBezTo>
                  <a:cubicBezTo>
                    <a:pt x="6" y="68"/>
                    <a:pt x="0" y="61"/>
                    <a:pt x="1" y="53"/>
                  </a:cubicBezTo>
                  <a:cubicBezTo>
                    <a:pt x="5" y="14"/>
                    <a:pt x="5" y="14"/>
                    <a:pt x="5" y="14"/>
                  </a:cubicBezTo>
                  <a:cubicBezTo>
                    <a:pt x="6" y="6"/>
                    <a:pt x="13" y="0"/>
                    <a:pt x="21" y="1"/>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2" name="Freeform 39"/>
            <p:cNvSpPr/>
            <p:nvPr/>
          </p:nvSpPr>
          <p:spPr bwMode="auto">
            <a:xfrm>
              <a:off x="2986088" y="4219575"/>
              <a:ext cx="68262" cy="112713"/>
            </a:xfrm>
            <a:custGeom>
              <a:avLst/>
              <a:gdLst>
                <a:gd name="T0" fmla="*/ 30 w 43"/>
                <a:gd name="T1" fmla="*/ 2 h 70"/>
                <a:gd name="T2" fmla="*/ 30 w 43"/>
                <a:gd name="T3" fmla="*/ 2 h 70"/>
                <a:gd name="T4" fmla="*/ 41 w 43"/>
                <a:gd name="T5" fmla="*/ 20 h 70"/>
                <a:gd name="T6" fmla="*/ 31 w 43"/>
                <a:gd name="T7" fmla="*/ 57 h 70"/>
                <a:gd name="T8" fmla="*/ 12 w 43"/>
                <a:gd name="T9" fmla="*/ 68 h 70"/>
                <a:gd name="T10" fmla="*/ 12 w 43"/>
                <a:gd name="T11" fmla="*/ 68 h 70"/>
                <a:gd name="T12" fmla="*/ 2 w 43"/>
                <a:gd name="T13" fmla="*/ 49 h 70"/>
                <a:gd name="T14" fmla="*/ 12 w 43"/>
                <a:gd name="T15" fmla="*/ 12 h 70"/>
                <a:gd name="T16" fmla="*/ 30 w 43"/>
                <a:gd name="T1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70">
                  <a:moveTo>
                    <a:pt x="30" y="2"/>
                  </a:moveTo>
                  <a:cubicBezTo>
                    <a:pt x="30" y="2"/>
                    <a:pt x="30" y="2"/>
                    <a:pt x="30" y="2"/>
                  </a:cubicBezTo>
                  <a:cubicBezTo>
                    <a:pt x="38" y="4"/>
                    <a:pt x="43" y="12"/>
                    <a:pt x="41" y="20"/>
                  </a:cubicBezTo>
                  <a:cubicBezTo>
                    <a:pt x="31" y="57"/>
                    <a:pt x="31" y="57"/>
                    <a:pt x="31" y="57"/>
                  </a:cubicBezTo>
                  <a:cubicBezTo>
                    <a:pt x="28" y="65"/>
                    <a:pt x="20" y="70"/>
                    <a:pt x="12" y="68"/>
                  </a:cubicBezTo>
                  <a:cubicBezTo>
                    <a:pt x="12" y="68"/>
                    <a:pt x="12" y="68"/>
                    <a:pt x="12" y="68"/>
                  </a:cubicBezTo>
                  <a:cubicBezTo>
                    <a:pt x="4" y="65"/>
                    <a:pt x="0" y="57"/>
                    <a:pt x="2" y="49"/>
                  </a:cubicBezTo>
                  <a:cubicBezTo>
                    <a:pt x="12" y="12"/>
                    <a:pt x="12" y="12"/>
                    <a:pt x="12" y="12"/>
                  </a:cubicBezTo>
                  <a:cubicBezTo>
                    <a:pt x="14" y="4"/>
                    <a:pt x="22" y="0"/>
                    <a:pt x="30" y="2"/>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3" name="Freeform 40"/>
            <p:cNvSpPr/>
            <p:nvPr/>
          </p:nvSpPr>
          <p:spPr bwMode="auto">
            <a:xfrm>
              <a:off x="2817813" y="4264025"/>
              <a:ext cx="69850" cy="92075"/>
            </a:xfrm>
            <a:custGeom>
              <a:avLst/>
              <a:gdLst>
                <a:gd name="T0" fmla="*/ 11 w 44"/>
                <a:gd name="T1" fmla="*/ 4 h 57"/>
                <a:gd name="T2" fmla="*/ 11 w 44"/>
                <a:gd name="T3" fmla="*/ 4 h 57"/>
                <a:gd name="T4" fmla="*/ 31 w 44"/>
                <a:gd name="T5" fmla="*/ 12 h 57"/>
                <a:gd name="T6" fmla="*/ 41 w 44"/>
                <a:gd name="T7" fmla="*/ 34 h 57"/>
                <a:gd name="T8" fmla="*/ 33 w 44"/>
                <a:gd name="T9" fmla="*/ 54 h 57"/>
                <a:gd name="T10" fmla="*/ 33 w 44"/>
                <a:gd name="T11" fmla="*/ 54 h 57"/>
                <a:gd name="T12" fmla="*/ 13 w 44"/>
                <a:gd name="T13" fmla="*/ 46 h 57"/>
                <a:gd name="T14" fmla="*/ 3 w 44"/>
                <a:gd name="T15" fmla="*/ 23 h 57"/>
                <a:gd name="T16" fmla="*/ 11 w 44"/>
                <a:gd name="T1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7">
                  <a:moveTo>
                    <a:pt x="11" y="4"/>
                  </a:moveTo>
                  <a:cubicBezTo>
                    <a:pt x="11" y="4"/>
                    <a:pt x="11" y="4"/>
                    <a:pt x="11" y="4"/>
                  </a:cubicBezTo>
                  <a:cubicBezTo>
                    <a:pt x="19" y="0"/>
                    <a:pt x="28" y="4"/>
                    <a:pt x="31" y="12"/>
                  </a:cubicBezTo>
                  <a:cubicBezTo>
                    <a:pt x="41" y="34"/>
                    <a:pt x="41" y="34"/>
                    <a:pt x="41" y="34"/>
                  </a:cubicBezTo>
                  <a:cubicBezTo>
                    <a:pt x="44" y="42"/>
                    <a:pt x="40" y="51"/>
                    <a:pt x="33" y="54"/>
                  </a:cubicBezTo>
                  <a:cubicBezTo>
                    <a:pt x="33" y="54"/>
                    <a:pt x="33" y="54"/>
                    <a:pt x="33" y="54"/>
                  </a:cubicBezTo>
                  <a:cubicBezTo>
                    <a:pt x="25" y="57"/>
                    <a:pt x="16" y="54"/>
                    <a:pt x="13" y="46"/>
                  </a:cubicBezTo>
                  <a:cubicBezTo>
                    <a:pt x="3" y="23"/>
                    <a:pt x="3" y="23"/>
                    <a:pt x="3" y="23"/>
                  </a:cubicBezTo>
                  <a:cubicBezTo>
                    <a:pt x="0" y="16"/>
                    <a:pt x="4" y="7"/>
                    <a:pt x="11" y="4"/>
                  </a:cubicBezTo>
                  <a:close/>
                </a:path>
              </a:pathLst>
            </a:custGeom>
            <a:solidFill>
              <a:srgbClr val="FDDE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nvGrpSpPr>
            <p:cNvPr id="144" name="Group 177"/>
            <p:cNvGrpSpPr/>
            <p:nvPr/>
          </p:nvGrpSpPr>
          <p:grpSpPr>
            <a:xfrm>
              <a:off x="1339850" y="1920875"/>
              <a:ext cx="984250" cy="461963"/>
              <a:chOff x="1339850" y="4162425"/>
              <a:chExt cx="984250" cy="461963"/>
            </a:xfrm>
            <a:solidFill>
              <a:schemeClr val="accent1"/>
            </a:solidFill>
          </p:grpSpPr>
          <p:sp>
            <p:nvSpPr>
              <p:cNvPr id="145" name="Freeform 149"/>
              <p:cNvSpPr/>
              <p:nvPr/>
            </p:nvSpPr>
            <p:spPr bwMode="auto">
              <a:xfrm>
                <a:off x="1339850" y="4162425"/>
                <a:ext cx="984250" cy="461963"/>
              </a:xfrm>
              <a:custGeom>
                <a:avLst/>
                <a:gdLst>
                  <a:gd name="T0" fmla="*/ 0 w 613"/>
                  <a:gd name="T1" fmla="*/ 288 h 288"/>
                  <a:gd name="T2" fmla="*/ 176 w 613"/>
                  <a:gd name="T3" fmla="*/ 39 h 288"/>
                  <a:gd name="T4" fmla="*/ 324 w 613"/>
                  <a:gd name="T5" fmla="*/ 0 h 288"/>
                  <a:gd name="T6" fmla="*/ 468 w 613"/>
                  <a:gd name="T7" fmla="*/ 43 h 288"/>
                  <a:gd name="T8" fmla="*/ 613 w 613"/>
                  <a:gd name="T9" fmla="*/ 282 h 288"/>
                  <a:gd name="T10" fmla="*/ 604 w 613"/>
                  <a:gd name="T11" fmla="*/ 276 h 288"/>
                  <a:gd name="T12" fmla="*/ 591 w 613"/>
                  <a:gd name="T13" fmla="*/ 274 h 288"/>
                  <a:gd name="T14" fmla="*/ 458 w 613"/>
                  <a:gd name="T15" fmla="*/ 60 h 288"/>
                  <a:gd name="T16" fmla="*/ 324 w 613"/>
                  <a:gd name="T17" fmla="*/ 20 h 288"/>
                  <a:gd name="T18" fmla="*/ 186 w 613"/>
                  <a:gd name="T19" fmla="*/ 57 h 288"/>
                  <a:gd name="T20" fmla="*/ 25 w 613"/>
                  <a:gd name="T21" fmla="*/ 274 h 288"/>
                  <a:gd name="T22" fmla="*/ 14 w 613"/>
                  <a:gd name="T23" fmla="*/ 276 h 288"/>
                  <a:gd name="T24" fmla="*/ 0 w 613"/>
                  <a:gd name="T25"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3" h="288">
                    <a:moveTo>
                      <a:pt x="0" y="288"/>
                    </a:moveTo>
                    <a:cubicBezTo>
                      <a:pt x="30" y="168"/>
                      <a:pt x="97" y="84"/>
                      <a:pt x="176" y="39"/>
                    </a:cubicBezTo>
                    <a:cubicBezTo>
                      <a:pt x="223" y="13"/>
                      <a:pt x="274" y="0"/>
                      <a:pt x="324" y="0"/>
                    </a:cubicBezTo>
                    <a:cubicBezTo>
                      <a:pt x="375" y="1"/>
                      <a:pt x="424" y="15"/>
                      <a:pt x="468" y="43"/>
                    </a:cubicBezTo>
                    <a:cubicBezTo>
                      <a:pt x="537" y="88"/>
                      <a:pt x="592" y="167"/>
                      <a:pt x="613" y="282"/>
                    </a:cubicBezTo>
                    <a:cubicBezTo>
                      <a:pt x="610" y="279"/>
                      <a:pt x="608" y="277"/>
                      <a:pt x="604" y="276"/>
                    </a:cubicBezTo>
                    <a:cubicBezTo>
                      <a:pt x="600" y="274"/>
                      <a:pt x="596" y="274"/>
                      <a:pt x="591" y="274"/>
                    </a:cubicBezTo>
                    <a:cubicBezTo>
                      <a:pt x="570" y="171"/>
                      <a:pt x="520" y="100"/>
                      <a:pt x="458" y="60"/>
                    </a:cubicBezTo>
                    <a:cubicBezTo>
                      <a:pt x="417" y="34"/>
                      <a:pt x="371" y="20"/>
                      <a:pt x="324" y="20"/>
                    </a:cubicBezTo>
                    <a:cubicBezTo>
                      <a:pt x="277" y="19"/>
                      <a:pt x="229" y="32"/>
                      <a:pt x="186" y="57"/>
                    </a:cubicBezTo>
                    <a:cubicBezTo>
                      <a:pt x="115" y="97"/>
                      <a:pt x="55" y="170"/>
                      <a:pt x="25" y="274"/>
                    </a:cubicBezTo>
                    <a:cubicBezTo>
                      <a:pt x="21" y="274"/>
                      <a:pt x="17" y="274"/>
                      <a:pt x="14" y="276"/>
                    </a:cubicBezTo>
                    <a:cubicBezTo>
                      <a:pt x="8" y="278"/>
                      <a:pt x="4" y="283"/>
                      <a:pt x="0"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6" name="Freeform 150"/>
              <p:cNvSpPr>
                <a:spLocks noEditPoints="1"/>
              </p:cNvSpPr>
              <p:nvPr/>
            </p:nvSpPr>
            <p:spPr bwMode="auto">
              <a:xfrm>
                <a:off x="2124075" y="4186238"/>
                <a:ext cx="106362" cy="150813"/>
              </a:xfrm>
              <a:custGeom>
                <a:avLst/>
                <a:gdLst>
                  <a:gd name="T0" fmla="*/ 33 w 66"/>
                  <a:gd name="T1" fmla="*/ 0 h 94"/>
                  <a:gd name="T2" fmla="*/ 39 w 66"/>
                  <a:gd name="T3" fmla="*/ 0 h 94"/>
                  <a:gd name="T4" fmla="*/ 64 w 66"/>
                  <a:gd name="T5" fmla="*/ 26 h 94"/>
                  <a:gd name="T6" fmla="*/ 33 w 66"/>
                  <a:gd name="T7" fmla="*/ 84 h 94"/>
                  <a:gd name="T8" fmla="*/ 33 w 66"/>
                  <a:gd name="T9" fmla="*/ 55 h 94"/>
                  <a:gd name="T10" fmla="*/ 44 w 66"/>
                  <a:gd name="T11" fmla="*/ 29 h 94"/>
                  <a:gd name="T12" fmla="*/ 36 w 66"/>
                  <a:gd name="T13" fmla="*/ 20 h 94"/>
                  <a:gd name="T14" fmla="*/ 33 w 66"/>
                  <a:gd name="T15" fmla="*/ 20 h 94"/>
                  <a:gd name="T16" fmla="*/ 33 w 66"/>
                  <a:gd name="T17" fmla="*/ 0 h 94"/>
                  <a:gd name="T18" fmla="*/ 17 w 66"/>
                  <a:gd name="T19" fmla="*/ 82 h 94"/>
                  <a:gd name="T20" fmla="*/ 7 w 66"/>
                  <a:gd name="T21" fmla="*/ 17 h 94"/>
                  <a:gd name="T22" fmla="*/ 33 w 66"/>
                  <a:gd name="T23" fmla="*/ 0 h 94"/>
                  <a:gd name="T24" fmla="*/ 33 w 66"/>
                  <a:gd name="T25" fmla="*/ 20 h 94"/>
                  <a:gd name="T26" fmla="*/ 24 w 66"/>
                  <a:gd name="T27" fmla="*/ 26 h 94"/>
                  <a:gd name="T28" fmla="*/ 28 w 66"/>
                  <a:gd name="T29" fmla="*/ 61 h 94"/>
                  <a:gd name="T30" fmla="*/ 33 w 66"/>
                  <a:gd name="T31" fmla="*/ 55 h 94"/>
                  <a:gd name="T32" fmla="*/ 33 w 66"/>
                  <a:gd name="T33" fmla="*/ 84 h 94"/>
                  <a:gd name="T34" fmla="*/ 32 w 66"/>
                  <a:gd name="T35" fmla="*/ 85 h 94"/>
                  <a:gd name="T36" fmla="*/ 23 w 66"/>
                  <a:gd name="T37" fmla="*/ 94 h 94"/>
                  <a:gd name="T38" fmla="*/ 17 w 66"/>
                  <a:gd name="T39"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94">
                    <a:moveTo>
                      <a:pt x="33" y="0"/>
                    </a:moveTo>
                    <a:cubicBezTo>
                      <a:pt x="35" y="0"/>
                      <a:pt x="37" y="0"/>
                      <a:pt x="39" y="0"/>
                    </a:cubicBezTo>
                    <a:cubicBezTo>
                      <a:pt x="51" y="2"/>
                      <a:pt x="62" y="11"/>
                      <a:pt x="64" y="26"/>
                    </a:cubicBezTo>
                    <a:cubicBezTo>
                      <a:pt x="66" y="41"/>
                      <a:pt x="58" y="61"/>
                      <a:pt x="33" y="84"/>
                    </a:cubicBezTo>
                    <a:cubicBezTo>
                      <a:pt x="33" y="55"/>
                      <a:pt x="33" y="55"/>
                      <a:pt x="33" y="55"/>
                    </a:cubicBezTo>
                    <a:cubicBezTo>
                      <a:pt x="42" y="44"/>
                      <a:pt x="45" y="35"/>
                      <a:pt x="44" y="29"/>
                    </a:cubicBezTo>
                    <a:cubicBezTo>
                      <a:pt x="43" y="24"/>
                      <a:pt x="40" y="21"/>
                      <a:pt x="36" y="20"/>
                    </a:cubicBezTo>
                    <a:cubicBezTo>
                      <a:pt x="35" y="20"/>
                      <a:pt x="34" y="20"/>
                      <a:pt x="33" y="20"/>
                    </a:cubicBezTo>
                    <a:lnTo>
                      <a:pt x="33" y="0"/>
                    </a:lnTo>
                    <a:close/>
                    <a:moveTo>
                      <a:pt x="17" y="82"/>
                    </a:moveTo>
                    <a:cubicBezTo>
                      <a:pt x="0" y="52"/>
                      <a:pt x="0" y="30"/>
                      <a:pt x="7" y="17"/>
                    </a:cubicBezTo>
                    <a:cubicBezTo>
                      <a:pt x="13" y="5"/>
                      <a:pt x="23" y="0"/>
                      <a:pt x="33" y="0"/>
                    </a:cubicBezTo>
                    <a:cubicBezTo>
                      <a:pt x="33" y="20"/>
                      <a:pt x="33" y="20"/>
                      <a:pt x="33" y="20"/>
                    </a:cubicBezTo>
                    <a:cubicBezTo>
                      <a:pt x="30" y="20"/>
                      <a:pt x="26" y="22"/>
                      <a:pt x="24" y="26"/>
                    </a:cubicBezTo>
                    <a:cubicBezTo>
                      <a:pt x="21" y="33"/>
                      <a:pt x="21" y="44"/>
                      <a:pt x="28" y="61"/>
                    </a:cubicBezTo>
                    <a:cubicBezTo>
                      <a:pt x="30" y="59"/>
                      <a:pt x="32" y="57"/>
                      <a:pt x="33" y="55"/>
                    </a:cubicBezTo>
                    <a:cubicBezTo>
                      <a:pt x="33" y="84"/>
                      <a:pt x="33" y="84"/>
                      <a:pt x="33" y="84"/>
                    </a:cubicBezTo>
                    <a:cubicBezTo>
                      <a:pt x="32" y="85"/>
                      <a:pt x="32" y="85"/>
                      <a:pt x="32" y="85"/>
                    </a:cubicBezTo>
                    <a:cubicBezTo>
                      <a:pt x="23" y="94"/>
                      <a:pt x="23" y="94"/>
                      <a:pt x="23" y="94"/>
                    </a:cubicBezTo>
                    <a:lnTo>
                      <a:pt x="17" y="8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7" name="Freeform 151"/>
              <p:cNvSpPr>
                <a:spLocks noEditPoints="1"/>
              </p:cNvSpPr>
              <p:nvPr/>
            </p:nvSpPr>
            <p:spPr bwMode="auto">
              <a:xfrm>
                <a:off x="2039938" y="4264025"/>
                <a:ext cx="150812" cy="100013"/>
              </a:xfrm>
              <a:custGeom>
                <a:avLst/>
                <a:gdLst>
                  <a:gd name="T0" fmla="*/ 61 w 94"/>
                  <a:gd name="T1" fmla="*/ 30 h 63"/>
                  <a:gd name="T2" fmla="*/ 41 w 94"/>
                  <a:gd name="T3" fmla="*/ 22 h 63"/>
                  <a:gd name="T4" fmla="*/ 41 w 94"/>
                  <a:gd name="T5" fmla="*/ 2 h 63"/>
                  <a:gd name="T6" fmla="*/ 84 w 94"/>
                  <a:gd name="T7" fmla="*/ 22 h 63"/>
                  <a:gd name="T8" fmla="*/ 94 w 94"/>
                  <a:gd name="T9" fmla="*/ 29 h 63"/>
                  <a:gd name="T10" fmla="*/ 85 w 94"/>
                  <a:gd name="T11" fmla="*/ 37 h 63"/>
                  <a:gd name="T12" fmla="*/ 41 w 94"/>
                  <a:gd name="T13" fmla="*/ 61 h 63"/>
                  <a:gd name="T14" fmla="*/ 41 w 94"/>
                  <a:gd name="T15" fmla="*/ 41 h 63"/>
                  <a:gd name="T16" fmla="*/ 61 w 94"/>
                  <a:gd name="T17" fmla="*/ 30 h 63"/>
                  <a:gd name="T18" fmla="*/ 41 w 94"/>
                  <a:gd name="T19" fmla="*/ 22 h 63"/>
                  <a:gd name="T20" fmla="*/ 27 w 94"/>
                  <a:gd name="T21" fmla="*/ 22 h 63"/>
                  <a:gd name="T22" fmla="*/ 20 w 94"/>
                  <a:gd name="T23" fmla="*/ 32 h 63"/>
                  <a:gd name="T24" fmla="*/ 27 w 94"/>
                  <a:gd name="T25" fmla="*/ 42 h 63"/>
                  <a:gd name="T26" fmla="*/ 41 w 94"/>
                  <a:gd name="T27" fmla="*/ 41 h 63"/>
                  <a:gd name="T28" fmla="*/ 41 w 94"/>
                  <a:gd name="T29" fmla="*/ 61 h 63"/>
                  <a:gd name="T30" fmla="*/ 22 w 94"/>
                  <a:gd name="T31" fmla="*/ 61 h 63"/>
                  <a:gd name="T32" fmla="*/ 0 w 94"/>
                  <a:gd name="T33" fmla="*/ 33 h 63"/>
                  <a:gd name="T34" fmla="*/ 20 w 94"/>
                  <a:gd name="T35" fmla="*/ 3 h 63"/>
                  <a:gd name="T36" fmla="*/ 41 w 94"/>
                  <a:gd name="T37" fmla="*/ 2 h 63"/>
                  <a:gd name="T38" fmla="*/ 41 w 94"/>
                  <a:gd name="T39"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3">
                    <a:moveTo>
                      <a:pt x="61" y="30"/>
                    </a:moveTo>
                    <a:cubicBezTo>
                      <a:pt x="53" y="26"/>
                      <a:pt x="46" y="23"/>
                      <a:pt x="41" y="22"/>
                    </a:cubicBezTo>
                    <a:cubicBezTo>
                      <a:pt x="41" y="2"/>
                      <a:pt x="41" y="2"/>
                      <a:pt x="41" y="2"/>
                    </a:cubicBezTo>
                    <a:cubicBezTo>
                      <a:pt x="52" y="3"/>
                      <a:pt x="67" y="9"/>
                      <a:pt x="84" y="22"/>
                    </a:cubicBezTo>
                    <a:cubicBezTo>
                      <a:pt x="94" y="29"/>
                      <a:pt x="94" y="29"/>
                      <a:pt x="94" y="29"/>
                    </a:cubicBezTo>
                    <a:cubicBezTo>
                      <a:pt x="85" y="37"/>
                      <a:pt x="85" y="37"/>
                      <a:pt x="85" y="37"/>
                    </a:cubicBezTo>
                    <a:cubicBezTo>
                      <a:pt x="68" y="52"/>
                      <a:pt x="53" y="59"/>
                      <a:pt x="41" y="61"/>
                    </a:cubicBezTo>
                    <a:cubicBezTo>
                      <a:pt x="41" y="41"/>
                      <a:pt x="41" y="41"/>
                      <a:pt x="41" y="41"/>
                    </a:cubicBezTo>
                    <a:cubicBezTo>
                      <a:pt x="46" y="39"/>
                      <a:pt x="53" y="36"/>
                      <a:pt x="61" y="30"/>
                    </a:cubicBezTo>
                    <a:close/>
                    <a:moveTo>
                      <a:pt x="41" y="22"/>
                    </a:moveTo>
                    <a:cubicBezTo>
                      <a:pt x="35" y="20"/>
                      <a:pt x="31" y="21"/>
                      <a:pt x="27" y="22"/>
                    </a:cubicBezTo>
                    <a:cubicBezTo>
                      <a:pt x="22" y="24"/>
                      <a:pt x="20" y="28"/>
                      <a:pt x="20" y="32"/>
                    </a:cubicBezTo>
                    <a:cubicBezTo>
                      <a:pt x="20" y="37"/>
                      <a:pt x="22" y="41"/>
                      <a:pt x="27" y="42"/>
                    </a:cubicBezTo>
                    <a:cubicBezTo>
                      <a:pt x="31" y="43"/>
                      <a:pt x="35" y="43"/>
                      <a:pt x="41" y="41"/>
                    </a:cubicBezTo>
                    <a:cubicBezTo>
                      <a:pt x="41" y="61"/>
                      <a:pt x="41" y="61"/>
                      <a:pt x="41" y="61"/>
                    </a:cubicBezTo>
                    <a:cubicBezTo>
                      <a:pt x="34" y="63"/>
                      <a:pt x="27" y="62"/>
                      <a:pt x="22" y="61"/>
                    </a:cubicBezTo>
                    <a:cubicBezTo>
                      <a:pt x="8" y="57"/>
                      <a:pt x="0" y="45"/>
                      <a:pt x="0" y="33"/>
                    </a:cubicBezTo>
                    <a:cubicBezTo>
                      <a:pt x="0" y="21"/>
                      <a:pt x="6" y="8"/>
                      <a:pt x="20" y="3"/>
                    </a:cubicBezTo>
                    <a:cubicBezTo>
                      <a:pt x="26" y="1"/>
                      <a:pt x="33" y="0"/>
                      <a:pt x="41" y="2"/>
                    </a:cubicBezTo>
                    <a:lnTo>
                      <a:pt x="41" y="2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8" name="Freeform 152"/>
              <p:cNvSpPr/>
              <p:nvPr/>
            </p:nvSpPr>
            <p:spPr bwMode="auto">
              <a:xfrm>
                <a:off x="2144713" y="4314825"/>
                <a:ext cx="41275" cy="127000"/>
              </a:xfrm>
              <a:custGeom>
                <a:avLst/>
                <a:gdLst>
                  <a:gd name="T0" fmla="*/ 26 w 26"/>
                  <a:gd name="T1" fmla="*/ 1 h 80"/>
                  <a:gd name="T2" fmla="*/ 20 w 26"/>
                  <a:gd name="T3" fmla="*/ 80 h 80"/>
                  <a:gd name="T4" fmla="*/ 12 w 26"/>
                  <a:gd name="T5" fmla="*/ 70 h 80"/>
                  <a:gd name="T6" fmla="*/ 0 w 26"/>
                  <a:gd name="T7" fmla="*/ 79 h 80"/>
                  <a:gd name="T8" fmla="*/ 6 w 26"/>
                  <a:gd name="T9" fmla="*/ 0 h 80"/>
                  <a:gd name="T10" fmla="*/ 26 w 26"/>
                  <a:gd name="T11" fmla="*/ 1 h 80"/>
                </a:gdLst>
                <a:ahLst/>
                <a:cxnLst>
                  <a:cxn ang="0">
                    <a:pos x="T0" y="T1"/>
                  </a:cxn>
                  <a:cxn ang="0">
                    <a:pos x="T2" y="T3"/>
                  </a:cxn>
                  <a:cxn ang="0">
                    <a:pos x="T4" y="T5"/>
                  </a:cxn>
                  <a:cxn ang="0">
                    <a:pos x="T6" y="T7"/>
                  </a:cxn>
                  <a:cxn ang="0">
                    <a:pos x="T8" y="T9"/>
                  </a:cxn>
                  <a:cxn ang="0">
                    <a:pos x="T10" y="T11"/>
                  </a:cxn>
                </a:cxnLst>
                <a:rect l="0" t="0" r="r" b="b"/>
                <a:pathLst>
                  <a:path w="26" h="80">
                    <a:moveTo>
                      <a:pt x="26" y="1"/>
                    </a:moveTo>
                    <a:lnTo>
                      <a:pt x="20" y="80"/>
                    </a:lnTo>
                    <a:lnTo>
                      <a:pt x="12" y="70"/>
                    </a:lnTo>
                    <a:lnTo>
                      <a:pt x="0" y="79"/>
                    </a:lnTo>
                    <a:lnTo>
                      <a:pt x="6" y="0"/>
                    </a:lnTo>
                    <a:lnTo>
                      <a:pt x="26"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9" name="Freeform 153"/>
              <p:cNvSpPr/>
              <p:nvPr/>
            </p:nvSpPr>
            <p:spPr bwMode="auto">
              <a:xfrm>
                <a:off x="2168525" y="4298950"/>
                <a:ext cx="125412" cy="39688"/>
              </a:xfrm>
              <a:custGeom>
                <a:avLst/>
                <a:gdLst>
                  <a:gd name="T0" fmla="*/ 0 w 79"/>
                  <a:gd name="T1" fmla="*/ 20 h 25"/>
                  <a:gd name="T2" fmla="*/ 78 w 79"/>
                  <a:gd name="T3" fmla="*/ 25 h 25"/>
                  <a:gd name="T4" fmla="*/ 69 w 79"/>
                  <a:gd name="T5" fmla="*/ 15 h 25"/>
                  <a:gd name="T6" fmla="*/ 79 w 79"/>
                  <a:gd name="T7" fmla="*/ 6 h 25"/>
                  <a:gd name="T8" fmla="*/ 1 w 79"/>
                  <a:gd name="T9" fmla="*/ 0 h 25"/>
                  <a:gd name="T10" fmla="*/ 0 w 79"/>
                  <a:gd name="T11" fmla="*/ 20 h 25"/>
                </a:gdLst>
                <a:ahLst/>
                <a:cxnLst>
                  <a:cxn ang="0">
                    <a:pos x="T0" y="T1"/>
                  </a:cxn>
                  <a:cxn ang="0">
                    <a:pos x="T2" y="T3"/>
                  </a:cxn>
                  <a:cxn ang="0">
                    <a:pos x="T4" y="T5"/>
                  </a:cxn>
                  <a:cxn ang="0">
                    <a:pos x="T6" y="T7"/>
                  </a:cxn>
                  <a:cxn ang="0">
                    <a:pos x="T8" y="T9"/>
                  </a:cxn>
                  <a:cxn ang="0">
                    <a:pos x="T10" y="T11"/>
                  </a:cxn>
                </a:cxnLst>
                <a:rect l="0" t="0" r="r" b="b"/>
                <a:pathLst>
                  <a:path w="79" h="25">
                    <a:moveTo>
                      <a:pt x="0" y="20"/>
                    </a:moveTo>
                    <a:lnTo>
                      <a:pt x="78" y="25"/>
                    </a:lnTo>
                    <a:lnTo>
                      <a:pt x="69" y="15"/>
                    </a:lnTo>
                    <a:lnTo>
                      <a:pt x="79" y="6"/>
                    </a:lnTo>
                    <a:lnTo>
                      <a:pt x="1" y="0"/>
                    </a:lnTo>
                    <a:lnTo>
                      <a:pt x="0"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grpSp>
        <p:nvGrpSpPr>
          <p:cNvPr id="155" name="Group 171"/>
          <p:cNvGrpSpPr/>
          <p:nvPr/>
        </p:nvGrpSpPr>
        <p:grpSpPr>
          <a:xfrm>
            <a:off x="2207422" y="3752086"/>
            <a:ext cx="1418034" cy="977504"/>
            <a:chOff x="893763" y="5332413"/>
            <a:chExt cx="1890712" cy="1303338"/>
          </a:xfrm>
        </p:grpSpPr>
        <p:sp>
          <p:nvSpPr>
            <p:cNvPr id="156" name="Freeform 22"/>
            <p:cNvSpPr/>
            <p:nvPr/>
          </p:nvSpPr>
          <p:spPr bwMode="auto">
            <a:xfrm>
              <a:off x="1111250" y="5332413"/>
              <a:ext cx="1455737" cy="1036638"/>
            </a:xfrm>
            <a:custGeom>
              <a:avLst/>
              <a:gdLst>
                <a:gd name="T0" fmla="*/ 65 w 908"/>
                <a:gd name="T1" fmla="*/ 646 h 646"/>
                <a:gd name="T2" fmla="*/ 843 w 908"/>
                <a:gd name="T3" fmla="*/ 646 h 646"/>
                <a:gd name="T4" fmla="*/ 908 w 908"/>
                <a:gd name="T5" fmla="*/ 581 h 646"/>
                <a:gd name="T6" fmla="*/ 908 w 908"/>
                <a:gd name="T7" fmla="*/ 65 h 646"/>
                <a:gd name="T8" fmla="*/ 843 w 908"/>
                <a:gd name="T9" fmla="*/ 0 h 646"/>
                <a:gd name="T10" fmla="*/ 65 w 908"/>
                <a:gd name="T11" fmla="*/ 0 h 646"/>
                <a:gd name="T12" fmla="*/ 0 w 908"/>
                <a:gd name="T13" fmla="*/ 65 h 646"/>
                <a:gd name="T14" fmla="*/ 0 w 908"/>
                <a:gd name="T15" fmla="*/ 581 h 646"/>
                <a:gd name="T16" fmla="*/ 65 w 908"/>
                <a:gd name="T1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646">
                  <a:moveTo>
                    <a:pt x="65" y="646"/>
                  </a:moveTo>
                  <a:cubicBezTo>
                    <a:pt x="843" y="646"/>
                    <a:pt x="843" y="646"/>
                    <a:pt x="843" y="646"/>
                  </a:cubicBezTo>
                  <a:cubicBezTo>
                    <a:pt x="878" y="646"/>
                    <a:pt x="908" y="617"/>
                    <a:pt x="908" y="581"/>
                  </a:cubicBezTo>
                  <a:cubicBezTo>
                    <a:pt x="908" y="65"/>
                    <a:pt x="908" y="65"/>
                    <a:pt x="908" y="65"/>
                  </a:cubicBezTo>
                  <a:cubicBezTo>
                    <a:pt x="908" y="29"/>
                    <a:pt x="878" y="0"/>
                    <a:pt x="843" y="0"/>
                  </a:cubicBezTo>
                  <a:cubicBezTo>
                    <a:pt x="65" y="0"/>
                    <a:pt x="65" y="0"/>
                    <a:pt x="65" y="0"/>
                  </a:cubicBezTo>
                  <a:cubicBezTo>
                    <a:pt x="30" y="0"/>
                    <a:pt x="0" y="29"/>
                    <a:pt x="0" y="65"/>
                  </a:cubicBezTo>
                  <a:cubicBezTo>
                    <a:pt x="0" y="581"/>
                    <a:pt x="0" y="581"/>
                    <a:pt x="0" y="581"/>
                  </a:cubicBezTo>
                  <a:cubicBezTo>
                    <a:pt x="0" y="617"/>
                    <a:pt x="30" y="646"/>
                    <a:pt x="65" y="646"/>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57" name="Freeform 23"/>
            <p:cNvSpPr/>
            <p:nvPr/>
          </p:nvSpPr>
          <p:spPr bwMode="auto">
            <a:xfrm>
              <a:off x="1111250" y="5372100"/>
              <a:ext cx="1455737" cy="996950"/>
            </a:xfrm>
            <a:custGeom>
              <a:avLst/>
              <a:gdLst>
                <a:gd name="T0" fmla="*/ 63 w 908"/>
                <a:gd name="T1" fmla="*/ 621 h 621"/>
                <a:gd name="T2" fmla="*/ 845 w 908"/>
                <a:gd name="T3" fmla="*/ 621 h 621"/>
                <a:gd name="T4" fmla="*/ 908 w 908"/>
                <a:gd name="T5" fmla="*/ 558 h 621"/>
                <a:gd name="T6" fmla="*/ 908 w 908"/>
                <a:gd name="T7" fmla="*/ 63 h 621"/>
                <a:gd name="T8" fmla="*/ 845 w 908"/>
                <a:gd name="T9" fmla="*/ 0 h 621"/>
                <a:gd name="T10" fmla="*/ 63 w 908"/>
                <a:gd name="T11" fmla="*/ 0 h 621"/>
                <a:gd name="T12" fmla="*/ 0 w 908"/>
                <a:gd name="T13" fmla="*/ 63 h 621"/>
                <a:gd name="T14" fmla="*/ 0 w 908"/>
                <a:gd name="T15" fmla="*/ 558 h 621"/>
                <a:gd name="T16" fmla="*/ 63 w 908"/>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621">
                  <a:moveTo>
                    <a:pt x="63" y="621"/>
                  </a:moveTo>
                  <a:cubicBezTo>
                    <a:pt x="845" y="621"/>
                    <a:pt x="845" y="621"/>
                    <a:pt x="845" y="621"/>
                  </a:cubicBezTo>
                  <a:cubicBezTo>
                    <a:pt x="879" y="621"/>
                    <a:pt x="908" y="593"/>
                    <a:pt x="908" y="558"/>
                  </a:cubicBezTo>
                  <a:cubicBezTo>
                    <a:pt x="908" y="63"/>
                    <a:pt x="908" y="63"/>
                    <a:pt x="908" y="63"/>
                  </a:cubicBezTo>
                  <a:cubicBezTo>
                    <a:pt x="908" y="28"/>
                    <a:pt x="879" y="0"/>
                    <a:pt x="845" y="0"/>
                  </a:cubicBezTo>
                  <a:cubicBezTo>
                    <a:pt x="63" y="0"/>
                    <a:pt x="63" y="0"/>
                    <a:pt x="63" y="0"/>
                  </a:cubicBezTo>
                  <a:cubicBezTo>
                    <a:pt x="29" y="0"/>
                    <a:pt x="0" y="28"/>
                    <a:pt x="0" y="63"/>
                  </a:cubicBezTo>
                  <a:cubicBezTo>
                    <a:pt x="0" y="558"/>
                    <a:pt x="0" y="558"/>
                    <a:pt x="0" y="558"/>
                  </a:cubicBezTo>
                  <a:cubicBezTo>
                    <a:pt x="0" y="593"/>
                    <a:pt x="29" y="621"/>
                    <a:pt x="63" y="62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58" name="Freeform 30"/>
            <p:cNvSpPr/>
            <p:nvPr/>
          </p:nvSpPr>
          <p:spPr bwMode="auto">
            <a:xfrm>
              <a:off x="893763" y="6565900"/>
              <a:ext cx="1890712" cy="69850"/>
            </a:xfrm>
            <a:custGeom>
              <a:avLst/>
              <a:gdLst>
                <a:gd name="T0" fmla="*/ 21 w 1180"/>
                <a:gd name="T1" fmla="*/ 43 h 43"/>
                <a:gd name="T2" fmla="*/ 1159 w 1180"/>
                <a:gd name="T3" fmla="*/ 43 h 43"/>
                <a:gd name="T4" fmla="*/ 1180 w 1180"/>
                <a:gd name="T5" fmla="*/ 22 h 43"/>
                <a:gd name="T6" fmla="*/ 1180 w 1180"/>
                <a:gd name="T7" fmla="*/ 22 h 43"/>
                <a:gd name="T8" fmla="*/ 1159 w 1180"/>
                <a:gd name="T9" fmla="*/ 0 h 43"/>
                <a:gd name="T10" fmla="*/ 21 w 1180"/>
                <a:gd name="T11" fmla="*/ 0 h 43"/>
                <a:gd name="T12" fmla="*/ 0 w 1180"/>
                <a:gd name="T13" fmla="*/ 22 h 43"/>
                <a:gd name="T14" fmla="*/ 0 w 1180"/>
                <a:gd name="T15" fmla="*/ 22 h 43"/>
                <a:gd name="T16" fmla="*/ 21 w 1180"/>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0" h="43">
                  <a:moveTo>
                    <a:pt x="21" y="43"/>
                  </a:moveTo>
                  <a:cubicBezTo>
                    <a:pt x="1159" y="43"/>
                    <a:pt x="1159" y="43"/>
                    <a:pt x="1159" y="43"/>
                  </a:cubicBezTo>
                  <a:cubicBezTo>
                    <a:pt x="1171" y="43"/>
                    <a:pt x="1180" y="34"/>
                    <a:pt x="1180" y="22"/>
                  </a:cubicBezTo>
                  <a:cubicBezTo>
                    <a:pt x="1180" y="22"/>
                    <a:pt x="1180" y="22"/>
                    <a:pt x="1180" y="22"/>
                  </a:cubicBezTo>
                  <a:cubicBezTo>
                    <a:pt x="1180" y="9"/>
                    <a:pt x="1171" y="0"/>
                    <a:pt x="1159" y="0"/>
                  </a:cubicBezTo>
                  <a:cubicBezTo>
                    <a:pt x="21" y="0"/>
                    <a:pt x="21" y="0"/>
                    <a:pt x="21" y="0"/>
                  </a:cubicBezTo>
                  <a:cubicBezTo>
                    <a:pt x="9" y="0"/>
                    <a:pt x="0" y="9"/>
                    <a:pt x="0" y="22"/>
                  </a:cubicBezTo>
                  <a:cubicBezTo>
                    <a:pt x="0" y="22"/>
                    <a:pt x="0" y="22"/>
                    <a:pt x="0" y="22"/>
                  </a:cubicBezTo>
                  <a:cubicBezTo>
                    <a:pt x="0" y="34"/>
                    <a:pt x="9" y="43"/>
                    <a:pt x="21" y="4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59" name="Freeform 31"/>
            <p:cNvSpPr/>
            <p:nvPr/>
          </p:nvSpPr>
          <p:spPr bwMode="auto">
            <a:xfrm>
              <a:off x="1636713" y="6069013"/>
              <a:ext cx="403225" cy="566738"/>
            </a:xfrm>
            <a:custGeom>
              <a:avLst/>
              <a:gdLst>
                <a:gd name="T0" fmla="*/ 29 w 251"/>
                <a:gd name="T1" fmla="*/ 353 h 353"/>
                <a:gd name="T2" fmla="*/ 223 w 251"/>
                <a:gd name="T3" fmla="*/ 353 h 353"/>
                <a:gd name="T4" fmla="*/ 248 w 251"/>
                <a:gd name="T5" fmla="*/ 323 h 353"/>
                <a:gd name="T6" fmla="*/ 199 w 251"/>
                <a:gd name="T7" fmla="*/ 20 h 353"/>
                <a:gd name="T8" fmla="*/ 184 w 251"/>
                <a:gd name="T9" fmla="*/ 1 h 353"/>
                <a:gd name="T10" fmla="*/ 68 w 251"/>
                <a:gd name="T11" fmla="*/ 1 h 353"/>
                <a:gd name="T12" fmla="*/ 53 w 251"/>
                <a:gd name="T13" fmla="*/ 20 h 353"/>
                <a:gd name="T14" fmla="*/ 4 w 251"/>
                <a:gd name="T15" fmla="*/ 323 h 353"/>
                <a:gd name="T16" fmla="*/ 29 w 251"/>
                <a:gd name="T17" fmla="*/ 35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353">
                  <a:moveTo>
                    <a:pt x="29" y="353"/>
                  </a:moveTo>
                  <a:cubicBezTo>
                    <a:pt x="223" y="353"/>
                    <a:pt x="223" y="353"/>
                    <a:pt x="223" y="353"/>
                  </a:cubicBezTo>
                  <a:cubicBezTo>
                    <a:pt x="237" y="353"/>
                    <a:pt x="251" y="345"/>
                    <a:pt x="248" y="323"/>
                  </a:cubicBezTo>
                  <a:cubicBezTo>
                    <a:pt x="199" y="20"/>
                    <a:pt x="199" y="20"/>
                    <a:pt x="199" y="20"/>
                  </a:cubicBezTo>
                  <a:cubicBezTo>
                    <a:pt x="196" y="0"/>
                    <a:pt x="197" y="1"/>
                    <a:pt x="184" y="1"/>
                  </a:cubicBezTo>
                  <a:cubicBezTo>
                    <a:pt x="68" y="1"/>
                    <a:pt x="68" y="1"/>
                    <a:pt x="68" y="1"/>
                  </a:cubicBezTo>
                  <a:cubicBezTo>
                    <a:pt x="57" y="1"/>
                    <a:pt x="56" y="0"/>
                    <a:pt x="53" y="20"/>
                  </a:cubicBezTo>
                  <a:cubicBezTo>
                    <a:pt x="4" y="323"/>
                    <a:pt x="4" y="323"/>
                    <a:pt x="4" y="323"/>
                  </a:cubicBezTo>
                  <a:cubicBezTo>
                    <a:pt x="0" y="346"/>
                    <a:pt x="15" y="353"/>
                    <a:pt x="29" y="35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0" name="Oval 32"/>
            <p:cNvSpPr>
              <a:spLocks noChangeArrowheads="1"/>
            </p:cNvSpPr>
            <p:nvPr/>
          </p:nvSpPr>
          <p:spPr bwMode="auto">
            <a:xfrm>
              <a:off x="1708150" y="5629275"/>
              <a:ext cx="261937" cy="263525"/>
            </a:xfrm>
            <a:prstGeom prst="ellipse">
              <a:avLst/>
            </a:pr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61" name="Group 172"/>
          <p:cNvGrpSpPr/>
          <p:nvPr/>
        </p:nvGrpSpPr>
        <p:grpSpPr>
          <a:xfrm>
            <a:off x="4376742" y="3752086"/>
            <a:ext cx="1420415" cy="977504"/>
            <a:chOff x="3786188" y="5332413"/>
            <a:chExt cx="1893887" cy="1303338"/>
          </a:xfrm>
        </p:grpSpPr>
        <p:sp>
          <p:nvSpPr>
            <p:cNvPr id="162" name="Freeform 47"/>
            <p:cNvSpPr/>
            <p:nvPr/>
          </p:nvSpPr>
          <p:spPr bwMode="auto">
            <a:xfrm>
              <a:off x="4005263" y="5332413"/>
              <a:ext cx="1454150" cy="1036638"/>
            </a:xfrm>
            <a:custGeom>
              <a:avLst/>
              <a:gdLst>
                <a:gd name="T0" fmla="*/ 65 w 907"/>
                <a:gd name="T1" fmla="*/ 646 h 646"/>
                <a:gd name="T2" fmla="*/ 842 w 907"/>
                <a:gd name="T3" fmla="*/ 646 h 646"/>
                <a:gd name="T4" fmla="*/ 907 w 907"/>
                <a:gd name="T5" fmla="*/ 581 h 646"/>
                <a:gd name="T6" fmla="*/ 907 w 907"/>
                <a:gd name="T7" fmla="*/ 65 h 646"/>
                <a:gd name="T8" fmla="*/ 842 w 907"/>
                <a:gd name="T9" fmla="*/ 0 h 646"/>
                <a:gd name="T10" fmla="*/ 65 w 907"/>
                <a:gd name="T11" fmla="*/ 0 h 646"/>
                <a:gd name="T12" fmla="*/ 0 w 907"/>
                <a:gd name="T13" fmla="*/ 65 h 646"/>
                <a:gd name="T14" fmla="*/ 0 w 907"/>
                <a:gd name="T15" fmla="*/ 581 h 646"/>
                <a:gd name="T16" fmla="*/ 65 w 907"/>
                <a:gd name="T1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7" h="646">
                  <a:moveTo>
                    <a:pt x="65" y="646"/>
                  </a:moveTo>
                  <a:cubicBezTo>
                    <a:pt x="842" y="646"/>
                    <a:pt x="842" y="646"/>
                    <a:pt x="842" y="646"/>
                  </a:cubicBezTo>
                  <a:cubicBezTo>
                    <a:pt x="878" y="646"/>
                    <a:pt x="907" y="617"/>
                    <a:pt x="907" y="581"/>
                  </a:cubicBezTo>
                  <a:cubicBezTo>
                    <a:pt x="907" y="65"/>
                    <a:pt x="907" y="65"/>
                    <a:pt x="907" y="65"/>
                  </a:cubicBezTo>
                  <a:cubicBezTo>
                    <a:pt x="907" y="29"/>
                    <a:pt x="878" y="0"/>
                    <a:pt x="842" y="0"/>
                  </a:cubicBezTo>
                  <a:cubicBezTo>
                    <a:pt x="65" y="0"/>
                    <a:pt x="65" y="0"/>
                    <a:pt x="65" y="0"/>
                  </a:cubicBezTo>
                  <a:cubicBezTo>
                    <a:pt x="30" y="0"/>
                    <a:pt x="0" y="29"/>
                    <a:pt x="0" y="65"/>
                  </a:cubicBezTo>
                  <a:cubicBezTo>
                    <a:pt x="0" y="581"/>
                    <a:pt x="0" y="581"/>
                    <a:pt x="0" y="581"/>
                  </a:cubicBezTo>
                  <a:cubicBezTo>
                    <a:pt x="0" y="617"/>
                    <a:pt x="30" y="646"/>
                    <a:pt x="65" y="646"/>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3" name="Freeform 48"/>
            <p:cNvSpPr/>
            <p:nvPr/>
          </p:nvSpPr>
          <p:spPr bwMode="auto">
            <a:xfrm>
              <a:off x="4005263" y="5372100"/>
              <a:ext cx="1454150" cy="996950"/>
            </a:xfrm>
            <a:custGeom>
              <a:avLst/>
              <a:gdLst>
                <a:gd name="T0" fmla="*/ 63 w 907"/>
                <a:gd name="T1" fmla="*/ 621 h 621"/>
                <a:gd name="T2" fmla="*/ 845 w 907"/>
                <a:gd name="T3" fmla="*/ 621 h 621"/>
                <a:gd name="T4" fmla="*/ 907 w 907"/>
                <a:gd name="T5" fmla="*/ 558 h 621"/>
                <a:gd name="T6" fmla="*/ 907 w 907"/>
                <a:gd name="T7" fmla="*/ 63 h 621"/>
                <a:gd name="T8" fmla="*/ 845 w 907"/>
                <a:gd name="T9" fmla="*/ 0 h 621"/>
                <a:gd name="T10" fmla="*/ 63 w 907"/>
                <a:gd name="T11" fmla="*/ 0 h 621"/>
                <a:gd name="T12" fmla="*/ 0 w 907"/>
                <a:gd name="T13" fmla="*/ 63 h 621"/>
                <a:gd name="T14" fmla="*/ 0 w 907"/>
                <a:gd name="T15" fmla="*/ 558 h 621"/>
                <a:gd name="T16" fmla="*/ 63 w 907"/>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7" h="621">
                  <a:moveTo>
                    <a:pt x="63" y="621"/>
                  </a:moveTo>
                  <a:cubicBezTo>
                    <a:pt x="845" y="621"/>
                    <a:pt x="845" y="621"/>
                    <a:pt x="845" y="621"/>
                  </a:cubicBezTo>
                  <a:cubicBezTo>
                    <a:pt x="879" y="621"/>
                    <a:pt x="907" y="593"/>
                    <a:pt x="907" y="558"/>
                  </a:cubicBezTo>
                  <a:cubicBezTo>
                    <a:pt x="907" y="63"/>
                    <a:pt x="907" y="63"/>
                    <a:pt x="907" y="63"/>
                  </a:cubicBezTo>
                  <a:cubicBezTo>
                    <a:pt x="907" y="28"/>
                    <a:pt x="879" y="0"/>
                    <a:pt x="845" y="0"/>
                  </a:cubicBezTo>
                  <a:cubicBezTo>
                    <a:pt x="63" y="0"/>
                    <a:pt x="63" y="0"/>
                    <a:pt x="63" y="0"/>
                  </a:cubicBezTo>
                  <a:cubicBezTo>
                    <a:pt x="28" y="0"/>
                    <a:pt x="0" y="28"/>
                    <a:pt x="0" y="63"/>
                  </a:cubicBezTo>
                  <a:cubicBezTo>
                    <a:pt x="0" y="558"/>
                    <a:pt x="0" y="558"/>
                    <a:pt x="0" y="558"/>
                  </a:cubicBezTo>
                  <a:cubicBezTo>
                    <a:pt x="0" y="593"/>
                    <a:pt x="28" y="621"/>
                    <a:pt x="63" y="62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4" name="Freeform 55"/>
            <p:cNvSpPr/>
            <p:nvPr/>
          </p:nvSpPr>
          <p:spPr bwMode="auto">
            <a:xfrm>
              <a:off x="3786188" y="6565900"/>
              <a:ext cx="1893887" cy="69850"/>
            </a:xfrm>
            <a:custGeom>
              <a:avLst/>
              <a:gdLst>
                <a:gd name="T0" fmla="*/ 22 w 1181"/>
                <a:gd name="T1" fmla="*/ 43 h 43"/>
                <a:gd name="T2" fmla="*/ 1159 w 1181"/>
                <a:gd name="T3" fmla="*/ 43 h 43"/>
                <a:gd name="T4" fmla="*/ 1181 w 1181"/>
                <a:gd name="T5" fmla="*/ 22 h 43"/>
                <a:gd name="T6" fmla="*/ 1181 w 1181"/>
                <a:gd name="T7" fmla="*/ 22 h 43"/>
                <a:gd name="T8" fmla="*/ 1159 w 1181"/>
                <a:gd name="T9" fmla="*/ 0 h 43"/>
                <a:gd name="T10" fmla="*/ 22 w 1181"/>
                <a:gd name="T11" fmla="*/ 0 h 43"/>
                <a:gd name="T12" fmla="*/ 0 w 1181"/>
                <a:gd name="T13" fmla="*/ 22 h 43"/>
                <a:gd name="T14" fmla="*/ 0 w 1181"/>
                <a:gd name="T15" fmla="*/ 22 h 43"/>
                <a:gd name="T16" fmla="*/ 22 w 118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1" h="43">
                  <a:moveTo>
                    <a:pt x="22" y="43"/>
                  </a:moveTo>
                  <a:cubicBezTo>
                    <a:pt x="1159" y="43"/>
                    <a:pt x="1159" y="43"/>
                    <a:pt x="1159" y="43"/>
                  </a:cubicBezTo>
                  <a:cubicBezTo>
                    <a:pt x="1171" y="43"/>
                    <a:pt x="1181" y="34"/>
                    <a:pt x="1181" y="22"/>
                  </a:cubicBezTo>
                  <a:cubicBezTo>
                    <a:pt x="1181" y="22"/>
                    <a:pt x="1181" y="22"/>
                    <a:pt x="1181" y="22"/>
                  </a:cubicBezTo>
                  <a:cubicBezTo>
                    <a:pt x="1181" y="9"/>
                    <a:pt x="1171" y="0"/>
                    <a:pt x="1159" y="0"/>
                  </a:cubicBezTo>
                  <a:cubicBezTo>
                    <a:pt x="22" y="0"/>
                    <a:pt x="22" y="0"/>
                    <a:pt x="22" y="0"/>
                  </a:cubicBezTo>
                  <a:cubicBezTo>
                    <a:pt x="10" y="0"/>
                    <a:pt x="0" y="9"/>
                    <a:pt x="0" y="22"/>
                  </a:cubicBezTo>
                  <a:cubicBezTo>
                    <a:pt x="0" y="22"/>
                    <a:pt x="0" y="22"/>
                    <a:pt x="0" y="22"/>
                  </a:cubicBezTo>
                  <a:cubicBezTo>
                    <a:pt x="0" y="34"/>
                    <a:pt x="10" y="43"/>
                    <a:pt x="22" y="4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5" name="Freeform 56"/>
            <p:cNvSpPr/>
            <p:nvPr/>
          </p:nvSpPr>
          <p:spPr bwMode="auto">
            <a:xfrm>
              <a:off x="4530725" y="6069013"/>
              <a:ext cx="403225" cy="566738"/>
            </a:xfrm>
            <a:custGeom>
              <a:avLst/>
              <a:gdLst>
                <a:gd name="T0" fmla="*/ 28 w 251"/>
                <a:gd name="T1" fmla="*/ 353 h 353"/>
                <a:gd name="T2" fmla="*/ 223 w 251"/>
                <a:gd name="T3" fmla="*/ 353 h 353"/>
                <a:gd name="T4" fmla="*/ 248 w 251"/>
                <a:gd name="T5" fmla="*/ 323 h 353"/>
                <a:gd name="T6" fmla="*/ 199 w 251"/>
                <a:gd name="T7" fmla="*/ 20 h 353"/>
                <a:gd name="T8" fmla="*/ 184 w 251"/>
                <a:gd name="T9" fmla="*/ 1 h 353"/>
                <a:gd name="T10" fmla="*/ 68 w 251"/>
                <a:gd name="T11" fmla="*/ 1 h 353"/>
                <a:gd name="T12" fmla="*/ 53 w 251"/>
                <a:gd name="T13" fmla="*/ 20 h 353"/>
                <a:gd name="T14" fmla="*/ 4 w 251"/>
                <a:gd name="T15" fmla="*/ 323 h 353"/>
                <a:gd name="T16" fmla="*/ 28 w 251"/>
                <a:gd name="T17" fmla="*/ 35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353">
                  <a:moveTo>
                    <a:pt x="28" y="353"/>
                  </a:moveTo>
                  <a:cubicBezTo>
                    <a:pt x="223" y="353"/>
                    <a:pt x="223" y="353"/>
                    <a:pt x="223" y="353"/>
                  </a:cubicBezTo>
                  <a:cubicBezTo>
                    <a:pt x="237" y="353"/>
                    <a:pt x="251" y="345"/>
                    <a:pt x="248" y="323"/>
                  </a:cubicBezTo>
                  <a:cubicBezTo>
                    <a:pt x="199" y="20"/>
                    <a:pt x="199" y="20"/>
                    <a:pt x="199" y="20"/>
                  </a:cubicBezTo>
                  <a:cubicBezTo>
                    <a:pt x="195" y="0"/>
                    <a:pt x="197" y="1"/>
                    <a:pt x="184" y="1"/>
                  </a:cubicBezTo>
                  <a:cubicBezTo>
                    <a:pt x="68" y="1"/>
                    <a:pt x="68" y="1"/>
                    <a:pt x="68" y="1"/>
                  </a:cubicBezTo>
                  <a:cubicBezTo>
                    <a:pt x="56" y="1"/>
                    <a:pt x="56" y="0"/>
                    <a:pt x="53" y="20"/>
                  </a:cubicBezTo>
                  <a:cubicBezTo>
                    <a:pt x="4" y="323"/>
                    <a:pt x="4" y="323"/>
                    <a:pt x="4" y="323"/>
                  </a:cubicBezTo>
                  <a:cubicBezTo>
                    <a:pt x="0" y="346"/>
                    <a:pt x="15" y="353"/>
                    <a:pt x="28" y="35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6" name="Oval 57"/>
            <p:cNvSpPr>
              <a:spLocks noChangeArrowheads="1"/>
            </p:cNvSpPr>
            <p:nvPr/>
          </p:nvSpPr>
          <p:spPr bwMode="auto">
            <a:xfrm>
              <a:off x="4600575" y="5629275"/>
              <a:ext cx="265112" cy="263525"/>
            </a:xfrm>
            <a:prstGeom prst="ellipse">
              <a:avLst/>
            </a:pr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67" name="Group 173"/>
          <p:cNvGrpSpPr/>
          <p:nvPr/>
        </p:nvGrpSpPr>
        <p:grpSpPr>
          <a:xfrm>
            <a:off x="6547251" y="3752086"/>
            <a:ext cx="1420415" cy="977504"/>
            <a:chOff x="6680200" y="5332413"/>
            <a:chExt cx="1893887" cy="1303338"/>
          </a:xfrm>
        </p:grpSpPr>
        <p:sp>
          <p:nvSpPr>
            <p:cNvPr id="168" name="Freeform 100"/>
            <p:cNvSpPr/>
            <p:nvPr/>
          </p:nvSpPr>
          <p:spPr bwMode="auto">
            <a:xfrm>
              <a:off x="6899275" y="5332413"/>
              <a:ext cx="1454150" cy="1036638"/>
            </a:xfrm>
            <a:custGeom>
              <a:avLst/>
              <a:gdLst>
                <a:gd name="T0" fmla="*/ 65 w 907"/>
                <a:gd name="T1" fmla="*/ 646 h 646"/>
                <a:gd name="T2" fmla="*/ 842 w 907"/>
                <a:gd name="T3" fmla="*/ 646 h 646"/>
                <a:gd name="T4" fmla="*/ 907 w 907"/>
                <a:gd name="T5" fmla="*/ 581 h 646"/>
                <a:gd name="T6" fmla="*/ 907 w 907"/>
                <a:gd name="T7" fmla="*/ 65 h 646"/>
                <a:gd name="T8" fmla="*/ 842 w 907"/>
                <a:gd name="T9" fmla="*/ 0 h 646"/>
                <a:gd name="T10" fmla="*/ 65 w 907"/>
                <a:gd name="T11" fmla="*/ 0 h 646"/>
                <a:gd name="T12" fmla="*/ 0 w 907"/>
                <a:gd name="T13" fmla="*/ 65 h 646"/>
                <a:gd name="T14" fmla="*/ 0 w 907"/>
                <a:gd name="T15" fmla="*/ 581 h 646"/>
                <a:gd name="T16" fmla="*/ 65 w 907"/>
                <a:gd name="T1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7" h="646">
                  <a:moveTo>
                    <a:pt x="65" y="646"/>
                  </a:moveTo>
                  <a:cubicBezTo>
                    <a:pt x="842" y="646"/>
                    <a:pt x="842" y="646"/>
                    <a:pt x="842" y="646"/>
                  </a:cubicBezTo>
                  <a:cubicBezTo>
                    <a:pt x="878" y="646"/>
                    <a:pt x="907" y="617"/>
                    <a:pt x="907" y="581"/>
                  </a:cubicBezTo>
                  <a:cubicBezTo>
                    <a:pt x="907" y="65"/>
                    <a:pt x="907" y="65"/>
                    <a:pt x="907" y="65"/>
                  </a:cubicBezTo>
                  <a:cubicBezTo>
                    <a:pt x="907" y="29"/>
                    <a:pt x="878" y="0"/>
                    <a:pt x="842" y="0"/>
                  </a:cubicBezTo>
                  <a:cubicBezTo>
                    <a:pt x="65" y="0"/>
                    <a:pt x="65" y="0"/>
                    <a:pt x="65" y="0"/>
                  </a:cubicBezTo>
                  <a:cubicBezTo>
                    <a:pt x="29" y="0"/>
                    <a:pt x="0" y="29"/>
                    <a:pt x="0" y="65"/>
                  </a:cubicBezTo>
                  <a:cubicBezTo>
                    <a:pt x="0" y="581"/>
                    <a:pt x="0" y="581"/>
                    <a:pt x="0" y="581"/>
                  </a:cubicBezTo>
                  <a:cubicBezTo>
                    <a:pt x="0" y="617"/>
                    <a:pt x="29" y="646"/>
                    <a:pt x="65" y="646"/>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69" name="Freeform 101"/>
            <p:cNvSpPr/>
            <p:nvPr/>
          </p:nvSpPr>
          <p:spPr bwMode="auto">
            <a:xfrm>
              <a:off x="6899275" y="5372100"/>
              <a:ext cx="1454150" cy="996950"/>
            </a:xfrm>
            <a:custGeom>
              <a:avLst/>
              <a:gdLst>
                <a:gd name="T0" fmla="*/ 63 w 907"/>
                <a:gd name="T1" fmla="*/ 621 h 621"/>
                <a:gd name="T2" fmla="*/ 845 w 907"/>
                <a:gd name="T3" fmla="*/ 621 h 621"/>
                <a:gd name="T4" fmla="*/ 907 w 907"/>
                <a:gd name="T5" fmla="*/ 558 h 621"/>
                <a:gd name="T6" fmla="*/ 907 w 907"/>
                <a:gd name="T7" fmla="*/ 63 h 621"/>
                <a:gd name="T8" fmla="*/ 845 w 907"/>
                <a:gd name="T9" fmla="*/ 0 h 621"/>
                <a:gd name="T10" fmla="*/ 63 w 907"/>
                <a:gd name="T11" fmla="*/ 0 h 621"/>
                <a:gd name="T12" fmla="*/ 0 w 907"/>
                <a:gd name="T13" fmla="*/ 63 h 621"/>
                <a:gd name="T14" fmla="*/ 0 w 907"/>
                <a:gd name="T15" fmla="*/ 558 h 621"/>
                <a:gd name="T16" fmla="*/ 63 w 907"/>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7" h="621">
                  <a:moveTo>
                    <a:pt x="63" y="621"/>
                  </a:moveTo>
                  <a:cubicBezTo>
                    <a:pt x="845" y="621"/>
                    <a:pt x="845" y="621"/>
                    <a:pt x="845" y="621"/>
                  </a:cubicBezTo>
                  <a:cubicBezTo>
                    <a:pt x="879" y="621"/>
                    <a:pt x="907" y="593"/>
                    <a:pt x="907" y="558"/>
                  </a:cubicBezTo>
                  <a:cubicBezTo>
                    <a:pt x="907" y="63"/>
                    <a:pt x="907" y="63"/>
                    <a:pt x="907" y="63"/>
                  </a:cubicBezTo>
                  <a:cubicBezTo>
                    <a:pt x="907" y="28"/>
                    <a:pt x="879" y="0"/>
                    <a:pt x="845" y="0"/>
                  </a:cubicBezTo>
                  <a:cubicBezTo>
                    <a:pt x="63" y="0"/>
                    <a:pt x="63" y="0"/>
                    <a:pt x="63" y="0"/>
                  </a:cubicBezTo>
                  <a:cubicBezTo>
                    <a:pt x="28" y="0"/>
                    <a:pt x="0" y="28"/>
                    <a:pt x="0" y="63"/>
                  </a:cubicBezTo>
                  <a:cubicBezTo>
                    <a:pt x="0" y="558"/>
                    <a:pt x="0" y="558"/>
                    <a:pt x="0" y="558"/>
                  </a:cubicBezTo>
                  <a:cubicBezTo>
                    <a:pt x="0" y="593"/>
                    <a:pt x="28" y="621"/>
                    <a:pt x="63" y="62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0" name="Freeform 108"/>
            <p:cNvSpPr/>
            <p:nvPr/>
          </p:nvSpPr>
          <p:spPr bwMode="auto">
            <a:xfrm>
              <a:off x="6680200" y="6565900"/>
              <a:ext cx="1893887" cy="69850"/>
            </a:xfrm>
            <a:custGeom>
              <a:avLst/>
              <a:gdLst>
                <a:gd name="T0" fmla="*/ 22 w 1181"/>
                <a:gd name="T1" fmla="*/ 43 h 43"/>
                <a:gd name="T2" fmla="*/ 1159 w 1181"/>
                <a:gd name="T3" fmla="*/ 43 h 43"/>
                <a:gd name="T4" fmla="*/ 1181 w 1181"/>
                <a:gd name="T5" fmla="*/ 22 h 43"/>
                <a:gd name="T6" fmla="*/ 1181 w 1181"/>
                <a:gd name="T7" fmla="*/ 22 h 43"/>
                <a:gd name="T8" fmla="*/ 1159 w 1181"/>
                <a:gd name="T9" fmla="*/ 0 h 43"/>
                <a:gd name="T10" fmla="*/ 22 w 1181"/>
                <a:gd name="T11" fmla="*/ 0 h 43"/>
                <a:gd name="T12" fmla="*/ 0 w 1181"/>
                <a:gd name="T13" fmla="*/ 22 h 43"/>
                <a:gd name="T14" fmla="*/ 0 w 1181"/>
                <a:gd name="T15" fmla="*/ 22 h 43"/>
                <a:gd name="T16" fmla="*/ 22 w 118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1" h="43">
                  <a:moveTo>
                    <a:pt x="22" y="43"/>
                  </a:moveTo>
                  <a:cubicBezTo>
                    <a:pt x="1159" y="43"/>
                    <a:pt x="1159" y="43"/>
                    <a:pt x="1159" y="43"/>
                  </a:cubicBezTo>
                  <a:cubicBezTo>
                    <a:pt x="1171" y="43"/>
                    <a:pt x="1181" y="34"/>
                    <a:pt x="1181" y="22"/>
                  </a:cubicBezTo>
                  <a:cubicBezTo>
                    <a:pt x="1181" y="22"/>
                    <a:pt x="1181" y="22"/>
                    <a:pt x="1181" y="22"/>
                  </a:cubicBezTo>
                  <a:cubicBezTo>
                    <a:pt x="1181" y="9"/>
                    <a:pt x="1171" y="0"/>
                    <a:pt x="1159" y="0"/>
                  </a:cubicBezTo>
                  <a:cubicBezTo>
                    <a:pt x="22" y="0"/>
                    <a:pt x="22" y="0"/>
                    <a:pt x="22" y="0"/>
                  </a:cubicBezTo>
                  <a:cubicBezTo>
                    <a:pt x="10" y="0"/>
                    <a:pt x="0" y="9"/>
                    <a:pt x="0" y="22"/>
                  </a:cubicBezTo>
                  <a:cubicBezTo>
                    <a:pt x="0" y="22"/>
                    <a:pt x="0" y="22"/>
                    <a:pt x="0" y="22"/>
                  </a:cubicBezTo>
                  <a:cubicBezTo>
                    <a:pt x="0" y="34"/>
                    <a:pt x="10" y="43"/>
                    <a:pt x="22" y="4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1" name="Freeform 109"/>
            <p:cNvSpPr/>
            <p:nvPr/>
          </p:nvSpPr>
          <p:spPr bwMode="auto">
            <a:xfrm>
              <a:off x="7426325" y="6069013"/>
              <a:ext cx="401637" cy="566738"/>
            </a:xfrm>
            <a:custGeom>
              <a:avLst/>
              <a:gdLst>
                <a:gd name="T0" fmla="*/ 28 w 251"/>
                <a:gd name="T1" fmla="*/ 353 h 353"/>
                <a:gd name="T2" fmla="*/ 223 w 251"/>
                <a:gd name="T3" fmla="*/ 353 h 353"/>
                <a:gd name="T4" fmla="*/ 248 w 251"/>
                <a:gd name="T5" fmla="*/ 323 h 353"/>
                <a:gd name="T6" fmla="*/ 199 w 251"/>
                <a:gd name="T7" fmla="*/ 20 h 353"/>
                <a:gd name="T8" fmla="*/ 184 w 251"/>
                <a:gd name="T9" fmla="*/ 1 h 353"/>
                <a:gd name="T10" fmla="*/ 67 w 251"/>
                <a:gd name="T11" fmla="*/ 1 h 353"/>
                <a:gd name="T12" fmla="*/ 53 w 251"/>
                <a:gd name="T13" fmla="*/ 20 h 353"/>
                <a:gd name="T14" fmla="*/ 4 w 251"/>
                <a:gd name="T15" fmla="*/ 323 h 353"/>
                <a:gd name="T16" fmla="*/ 28 w 251"/>
                <a:gd name="T17" fmla="*/ 35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353">
                  <a:moveTo>
                    <a:pt x="28" y="353"/>
                  </a:moveTo>
                  <a:cubicBezTo>
                    <a:pt x="223" y="353"/>
                    <a:pt x="223" y="353"/>
                    <a:pt x="223" y="353"/>
                  </a:cubicBezTo>
                  <a:cubicBezTo>
                    <a:pt x="237" y="353"/>
                    <a:pt x="251" y="345"/>
                    <a:pt x="248" y="323"/>
                  </a:cubicBezTo>
                  <a:cubicBezTo>
                    <a:pt x="199" y="20"/>
                    <a:pt x="199" y="20"/>
                    <a:pt x="199" y="20"/>
                  </a:cubicBezTo>
                  <a:cubicBezTo>
                    <a:pt x="195" y="0"/>
                    <a:pt x="197" y="1"/>
                    <a:pt x="184" y="1"/>
                  </a:cubicBezTo>
                  <a:cubicBezTo>
                    <a:pt x="67" y="1"/>
                    <a:pt x="67" y="1"/>
                    <a:pt x="67" y="1"/>
                  </a:cubicBezTo>
                  <a:cubicBezTo>
                    <a:pt x="56" y="1"/>
                    <a:pt x="56" y="0"/>
                    <a:pt x="53" y="20"/>
                  </a:cubicBezTo>
                  <a:cubicBezTo>
                    <a:pt x="4" y="323"/>
                    <a:pt x="4" y="323"/>
                    <a:pt x="4" y="323"/>
                  </a:cubicBezTo>
                  <a:cubicBezTo>
                    <a:pt x="0" y="346"/>
                    <a:pt x="15" y="353"/>
                    <a:pt x="28" y="35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2" name="Oval 110"/>
            <p:cNvSpPr>
              <a:spLocks noChangeArrowheads="1"/>
            </p:cNvSpPr>
            <p:nvPr/>
          </p:nvSpPr>
          <p:spPr bwMode="auto">
            <a:xfrm>
              <a:off x="7494588" y="5629275"/>
              <a:ext cx="265112" cy="263525"/>
            </a:xfrm>
            <a:prstGeom prst="ellipse">
              <a:avLst/>
            </a:pr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73" name="Group 174"/>
          <p:cNvGrpSpPr/>
          <p:nvPr/>
        </p:nvGrpSpPr>
        <p:grpSpPr>
          <a:xfrm>
            <a:off x="8692756" y="3752086"/>
            <a:ext cx="1419225" cy="977504"/>
            <a:chOff x="9540875" y="5332413"/>
            <a:chExt cx="1892300" cy="1303338"/>
          </a:xfrm>
        </p:grpSpPr>
        <p:sp>
          <p:nvSpPr>
            <p:cNvPr id="174" name="Freeform 133"/>
            <p:cNvSpPr/>
            <p:nvPr/>
          </p:nvSpPr>
          <p:spPr bwMode="auto">
            <a:xfrm>
              <a:off x="9758363" y="5332413"/>
              <a:ext cx="1455737" cy="1036638"/>
            </a:xfrm>
            <a:custGeom>
              <a:avLst/>
              <a:gdLst>
                <a:gd name="T0" fmla="*/ 65 w 908"/>
                <a:gd name="T1" fmla="*/ 646 h 646"/>
                <a:gd name="T2" fmla="*/ 843 w 908"/>
                <a:gd name="T3" fmla="*/ 646 h 646"/>
                <a:gd name="T4" fmla="*/ 908 w 908"/>
                <a:gd name="T5" fmla="*/ 581 h 646"/>
                <a:gd name="T6" fmla="*/ 908 w 908"/>
                <a:gd name="T7" fmla="*/ 65 h 646"/>
                <a:gd name="T8" fmla="*/ 843 w 908"/>
                <a:gd name="T9" fmla="*/ 0 h 646"/>
                <a:gd name="T10" fmla="*/ 65 w 908"/>
                <a:gd name="T11" fmla="*/ 0 h 646"/>
                <a:gd name="T12" fmla="*/ 0 w 908"/>
                <a:gd name="T13" fmla="*/ 65 h 646"/>
                <a:gd name="T14" fmla="*/ 0 w 908"/>
                <a:gd name="T15" fmla="*/ 581 h 646"/>
                <a:gd name="T16" fmla="*/ 65 w 908"/>
                <a:gd name="T1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646">
                  <a:moveTo>
                    <a:pt x="65" y="646"/>
                  </a:moveTo>
                  <a:cubicBezTo>
                    <a:pt x="843" y="646"/>
                    <a:pt x="843" y="646"/>
                    <a:pt x="843" y="646"/>
                  </a:cubicBezTo>
                  <a:cubicBezTo>
                    <a:pt x="878" y="646"/>
                    <a:pt x="908" y="617"/>
                    <a:pt x="908" y="581"/>
                  </a:cubicBezTo>
                  <a:cubicBezTo>
                    <a:pt x="908" y="65"/>
                    <a:pt x="908" y="65"/>
                    <a:pt x="908" y="65"/>
                  </a:cubicBezTo>
                  <a:cubicBezTo>
                    <a:pt x="908" y="29"/>
                    <a:pt x="878" y="0"/>
                    <a:pt x="843" y="0"/>
                  </a:cubicBezTo>
                  <a:cubicBezTo>
                    <a:pt x="65" y="0"/>
                    <a:pt x="65" y="0"/>
                    <a:pt x="65" y="0"/>
                  </a:cubicBezTo>
                  <a:cubicBezTo>
                    <a:pt x="30" y="0"/>
                    <a:pt x="0" y="29"/>
                    <a:pt x="0" y="65"/>
                  </a:cubicBezTo>
                  <a:cubicBezTo>
                    <a:pt x="0" y="581"/>
                    <a:pt x="0" y="581"/>
                    <a:pt x="0" y="581"/>
                  </a:cubicBezTo>
                  <a:cubicBezTo>
                    <a:pt x="0" y="617"/>
                    <a:pt x="30" y="646"/>
                    <a:pt x="65" y="646"/>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5" name="Freeform 134"/>
            <p:cNvSpPr/>
            <p:nvPr/>
          </p:nvSpPr>
          <p:spPr bwMode="auto">
            <a:xfrm>
              <a:off x="9758363" y="5372100"/>
              <a:ext cx="1455737" cy="996950"/>
            </a:xfrm>
            <a:custGeom>
              <a:avLst/>
              <a:gdLst>
                <a:gd name="T0" fmla="*/ 63 w 908"/>
                <a:gd name="T1" fmla="*/ 621 h 621"/>
                <a:gd name="T2" fmla="*/ 845 w 908"/>
                <a:gd name="T3" fmla="*/ 621 h 621"/>
                <a:gd name="T4" fmla="*/ 908 w 908"/>
                <a:gd name="T5" fmla="*/ 558 h 621"/>
                <a:gd name="T6" fmla="*/ 908 w 908"/>
                <a:gd name="T7" fmla="*/ 63 h 621"/>
                <a:gd name="T8" fmla="*/ 845 w 908"/>
                <a:gd name="T9" fmla="*/ 0 h 621"/>
                <a:gd name="T10" fmla="*/ 63 w 908"/>
                <a:gd name="T11" fmla="*/ 0 h 621"/>
                <a:gd name="T12" fmla="*/ 0 w 908"/>
                <a:gd name="T13" fmla="*/ 63 h 621"/>
                <a:gd name="T14" fmla="*/ 0 w 908"/>
                <a:gd name="T15" fmla="*/ 558 h 621"/>
                <a:gd name="T16" fmla="*/ 63 w 908"/>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621">
                  <a:moveTo>
                    <a:pt x="63" y="621"/>
                  </a:moveTo>
                  <a:cubicBezTo>
                    <a:pt x="845" y="621"/>
                    <a:pt x="845" y="621"/>
                    <a:pt x="845" y="621"/>
                  </a:cubicBezTo>
                  <a:cubicBezTo>
                    <a:pt x="879" y="621"/>
                    <a:pt x="908" y="593"/>
                    <a:pt x="908" y="558"/>
                  </a:cubicBezTo>
                  <a:cubicBezTo>
                    <a:pt x="908" y="63"/>
                    <a:pt x="908" y="63"/>
                    <a:pt x="908" y="63"/>
                  </a:cubicBezTo>
                  <a:cubicBezTo>
                    <a:pt x="908" y="28"/>
                    <a:pt x="879" y="0"/>
                    <a:pt x="845" y="0"/>
                  </a:cubicBezTo>
                  <a:cubicBezTo>
                    <a:pt x="63" y="0"/>
                    <a:pt x="63" y="0"/>
                    <a:pt x="63" y="0"/>
                  </a:cubicBezTo>
                  <a:cubicBezTo>
                    <a:pt x="29" y="0"/>
                    <a:pt x="0" y="28"/>
                    <a:pt x="0" y="63"/>
                  </a:cubicBezTo>
                  <a:cubicBezTo>
                    <a:pt x="0" y="558"/>
                    <a:pt x="0" y="558"/>
                    <a:pt x="0" y="558"/>
                  </a:cubicBezTo>
                  <a:cubicBezTo>
                    <a:pt x="0" y="593"/>
                    <a:pt x="29" y="621"/>
                    <a:pt x="63" y="62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6" name="Freeform 135"/>
            <p:cNvSpPr/>
            <p:nvPr/>
          </p:nvSpPr>
          <p:spPr bwMode="auto">
            <a:xfrm>
              <a:off x="9540875" y="6565900"/>
              <a:ext cx="1892300" cy="69850"/>
            </a:xfrm>
            <a:custGeom>
              <a:avLst/>
              <a:gdLst>
                <a:gd name="T0" fmla="*/ 21 w 1180"/>
                <a:gd name="T1" fmla="*/ 43 h 43"/>
                <a:gd name="T2" fmla="*/ 1159 w 1180"/>
                <a:gd name="T3" fmla="*/ 43 h 43"/>
                <a:gd name="T4" fmla="*/ 1180 w 1180"/>
                <a:gd name="T5" fmla="*/ 22 h 43"/>
                <a:gd name="T6" fmla="*/ 1180 w 1180"/>
                <a:gd name="T7" fmla="*/ 22 h 43"/>
                <a:gd name="T8" fmla="*/ 1159 w 1180"/>
                <a:gd name="T9" fmla="*/ 0 h 43"/>
                <a:gd name="T10" fmla="*/ 21 w 1180"/>
                <a:gd name="T11" fmla="*/ 0 h 43"/>
                <a:gd name="T12" fmla="*/ 0 w 1180"/>
                <a:gd name="T13" fmla="*/ 22 h 43"/>
                <a:gd name="T14" fmla="*/ 0 w 1180"/>
                <a:gd name="T15" fmla="*/ 22 h 43"/>
                <a:gd name="T16" fmla="*/ 21 w 1180"/>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0" h="43">
                  <a:moveTo>
                    <a:pt x="21" y="43"/>
                  </a:moveTo>
                  <a:cubicBezTo>
                    <a:pt x="1159" y="43"/>
                    <a:pt x="1159" y="43"/>
                    <a:pt x="1159" y="43"/>
                  </a:cubicBezTo>
                  <a:cubicBezTo>
                    <a:pt x="1171" y="43"/>
                    <a:pt x="1180" y="34"/>
                    <a:pt x="1180" y="22"/>
                  </a:cubicBezTo>
                  <a:cubicBezTo>
                    <a:pt x="1180" y="22"/>
                    <a:pt x="1180" y="22"/>
                    <a:pt x="1180" y="22"/>
                  </a:cubicBezTo>
                  <a:cubicBezTo>
                    <a:pt x="1180" y="9"/>
                    <a:pt x="1171" y="0"/>
                    <a:pt x="1159" y="0"/>
                  </a:cubicBezTo>
                  <a:cubicBezTo>
                    <a:pt x="21" y="0"/>
                    <a:pt x="21" y="0"/>
                    <a:pt x="21" y="0"/>
                  </a:cubicBezTo>
                  <a:cubicBezTo>
                    <a:pt x="9" y="0"/>
                    <a:pt x="0" y="9"/>
                    <a:pt x="0" y="22"/>
                  </a:cubicBezTo>
                  <a:cubicBezTo>
                    <a:pt x="0" y="22"/>
                    <a:pt x="0" y="22"/>
                    <a:pt x="0" y="22"/>
                  </a:cubicBezTo>
                  <a:cubicBezTo>
                    <a:pt x="0" y="34"/>
                    <a:pt x="9" y="43"/>
                    <a:pt x="21" y="4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7" name="Freeform 136"/>
            <p:cNvSpPr/>
            <p:nvPr/>
          </p:nvSpPr>
          <p:spPr bwMode="auto">
            <a:xfrm>
              <a:off x="10285413" y="6069013"/>
              <a:ext cx="401637" cy="566738"/>
            </a:xfrm>
            <a:custGeom>
              <a:avLst/>
              <a:gdLst>
                <a:gd name="T0" fmla="*/ 29 w 251"/>
                <a:gd name="T1" fmla="*/ 353 h 353"/>
                <a:gd name="T2" fmla="*/ 223 w 251"/>
                <a:gd name="T3" fmla="*/ 353 h 353"/>
                <a:gd name="T4" fmla="*/ 248 w 251"/>
                <a:gd name="T5" fmla="*/ 323 h 353"/>
                <a:gd name="T6" fmla="*/ 199 w 251"/>
                <a:gd name="T7" fmla="*/ 20 h 353"/>
                <a:gd name="T8" fmla="*/ 184 w 251"/>
                <a:gd name="T9" fmla="*/ 1 h 353"/>
                <a:gd name="T10" fmla="*/ 68 w 251"/>
                <a:gd name="T11" fmla="*/ 1 h 353"/>
                <a:gd name="T12" fmla="*/ 53 w 251"/>
                <a:gd name="T13" fmla="*/ 20 h 353"/>
                <a:gd name="T14" fmla="*/ 4 w 251"/>
                <a:gd name="T15" fmla="*/ 323 h 353"/>
                <a:gd name="T16" fmla="*/ 29 w 251"/>
                <a:gd name="T17" fmla="*/ 35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353">
                  <a:moveTo>
                    <a:pt x="29" y="353"/>
                  </a:moveTo>
                  <a:cubicBezTo>
                    <a:pt x="223" y="353"/>
                    <a:pt x="223" y="353"/>
                    <a:pt x="223" y="353"/>
                  </a:cubicBezTo>
                  <a:cubicBezTo>
                    <a:pt x="237" y="353"/>
                    <a:pt x="251" y="345"/>
                    <a:pt x="248" y="323"/>
                  </a:cubicBezTo>
                  <a:cubicBezTo>
                    <a:pt x="199" y="20"/>
                    <a:pt x="199" y="20"/>
                    <a:pt x="199" y="20"/>
                  </a:cubicBezTo>
                  <a:cubicBezTo>
                    <a:pt x="196" y="0"/>
                    <a:pt x="197" y="1"/>
                    <a:pt x="184" y="1"/>
                  </a:cubicBezTo>
                  <a:cubicBezTo>
                    <a:pt x="68" y="1"/>
                    <a:pt x="68" y="1"/>
                    <a:pt x="68" y="1"/>
                  </a:cubicBezTo>
                  <a:cubicBezTo>
                    <a:pt x="57" y="1"/>
                    <a:pt x="56" y="0"/>
                    <a:pt x="53" y="20"/>
                  </a:cubicBezTo>
                  <a:cubicBezTo>
                    <a:pt x="4" y="323"/>
                    <a:pt x="4" y="323"/>
                    <a:pt x="4" y="323"/>
                  </a:cubicBezTo>
                  <a:cubicBezTo>
                    <a:pt x="0" y="346"/>
                    <a:pt x="15" y="353"/>
                    <a:pt x="29" y="353"/>
                  </a:cubicBezTo>
                  <a:close/>
                </a:path>
              </a:pathLst>
            </a:cu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78" name="Oval 137"/>
            <p:cNvSpPr>
              <a:spLocks noChangeArrowheads="1"/>
            </p:cNvSpPr>
            <p:nvPr/>
          </p:nvSpPr>
          <p:spPr bwMode="auto">
            <a:xfrm>
              <a:off x="10355263" y="5629275"/>
              <a:ext cx="263525" cy="263525"/>
            </a:xfrm>
            <a:prstGeom prst="ellipse">
              <a:avLst/>
            </a:prstGeom>
            <a:solidFill>
              <a:srgbClr val="CD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grpSp>
      <p:grpSp>
        <p:nvGrpSpPr>
          <p:cNvPr id="179" name="Group 170"/>
          <p:cNvGrpSpPr/>
          <p:nvPr/>
        </p:nvGrpSpPr>
        <p:grpSpPr>
          <a:xfrm>
            <a:off x="1540672" y="4729589"/>
            <a:ext cx="9207103" cy="228600"/>
            <a:chOff x="4763" y="6635750"/>
            <a:chExt cx="12276137" cy="304800"/>
          </a:xfrm>
          <a:effectLst>
            <a:outerShdw blurRad="50800" dist="76200" dir="8520000" algn="ctr" rotWithShape="0">
              <a:srgbClr val="000000">
                <a:alpha val="43137"/>
              </a:srgbClr>
            </a:outerShdw>
          </a:effectLst>
        </p:grpSpPr>
        <p:sp>
          <p:nvSpPr>
            <p:cNvPr id="180" name="Rectangle 144"/>
            <p:cNvSpPr>
              <a:spLocks noChangeArrowheads="1"/>
            </p:cNvSpPr>
            <p:nvPr/>
          </p:nvSpPr>
          <p:spPr bwMode="auto">
            <a:xfrm>
              <a:off x="4763" y="6635750"/>
              <a:ext cx="12276137" cy="304800"/>
            </a:xfrm>
            <a:prstGeom prst="rect">
              <a:avLst/>
            </a:prstGeom>
            <a:solidFill>
              <a:srgbClr val="1E6C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81" name="Rectangle 145"/>
            <p:cNvSpPr>
              <a:spLocks noChangeArrowheads="1"/>
            </p:cNvSpPr>
            <p:nvPr/>
          </p:nvSpPr>
          <p:spPr bwMode="auto">
            <a:xfrm>
              <a:off x="4763" y="6788150"/>
              <a:ext cx="12276137" cy="152400"/>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grpSp>
      <p:sp>
        <p:nvSpPr>
          <p:cNvPr id="182" name="TextBox 181"/>
          <p:cNvSpPr txBox="1"/>
          <p:nvPr/>
        </p:nvSpPr>
        <p:spPr>
          <a:xfrm>
            <a:off x="2041736" y="5477114"/>
            <a:ext cx="1677206" cy="660181"/>
          </a:xfrm>
          <a:prstGeom prst="rect">
            <a:avLst/>
          </a:prstGeom>
          <a:noFill/>
        </p:spPr>
        <p:txBody>
          <a:bodyPr wrap="square" lIns="0" tIns="0" rIns="0" bIns="0" rtlCol="0">
            <a:spAutoFit/>
          </a:bodyPr>
          <a:lstStyle/>
          <a:p>
            <a:pPr lvl="0" algn="r">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sp>
        <p:nvSpPr>
          <p:cNvPr id="183" name="TextBox 182"/>
          <p:cNvSpPr txBox="1"/>
          <p:nvPr/>
        </p:nvSpPr>
        <p:spPr>
          <a:xfrm>
            <a:off x="2389878" y="5157986"/>
            <a:ext cx="923330" cy="276999"/>
          </a:xfrm>
          <a:prstGeom prst="rect">
            <a:avLst/>
          </a:prstGeom>
          <a:noFill/>
        </p:spPr>
        <p:txBody>
          <a:bodyPr wrap="none" lIns="0" tIns="0" rIns="0" bIns="0" rtlCol="0">
            <a:spAutoFit/>
          </a:bodyPr>
          <a:lstStyle/>
          <a:p>
            <a:pPr algn="r"/>
            <a:r>
              <a:rPr lang="zh-CN" altLang="en-US" b="1" dirty="0" smtClean="0">
                <a:solidFill>
                  <a:schemeClr val="tx2"/>
                </a:solidFill>
                <a:latin typeface="Arial" panose="020B0604020202020204" pitchFamily="34" charset="0"/>
                <a:ea typeface="微软雅黑" panose="020B0503020204020204" pitchFamily="34" charset="-122"/>
                <a:sym typeface="Arial" panose="020B0604020202020204" pitchFamily="34" charset="0"/>
              </a:rPr>
              <a:t>销售岗位</a:t>
            </a:r>
            <a:endParaRPr lang="zh-CN" altLang="en-US" b="1" dirty="0">
              <a:solidFill>
                <a:schemeClr val="tx2"/>
              </a:solidFill>
              <a:latin typeface="Arial" panose="020B0604020202020204" pitchFamily="34" charset="0"/>
              <a:ea typeface="微软雅黑" panose="020B0503020204020204" pitchFamily="34" charset="-122"/>
              <a:sym typeface="Arial" panose="020B0604020202020204" pitchFamily="34" charset="0"/>
            </a:endParaRPr>
          </a:p>
        </p:txBody>
      </p:sp>
      <p:sp>
        <p:nvSpPr>
          <p:cNvPr id="184" name="TextBox 23"/>
          <p:cNvSpPr txBox="1"/>
          <p:nvPr/>
        </p:nvSpPr>
        <p:spPr>
          <a:xfrm>
            <a:off x="4251718" y="1945373"/>
            <a:ext cx="1699472" cy="660181"/>
          </a:xfrm>
          <a:prstGeom prst="rect">
            <a:avLst/>
          </a:prstGeom>
          <a:noFill/>
        </p:spPr>
        <p:txBody>
          <a:bodyPr wrap="square" lIns="0" tIns="0" rIns="0" bIns="0" rtlCol="0">
            <a:spAutoFit/>
          </a:bodyPr>
          <a:lstStyle/>
          <a:p>
            <a:pPr lvl="0" algn="r">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sp>
        <p:nvSpPr>
          <p:cNvPr id="185" name="TextBox 24"/>
          <p:cNvSpPr txBox="1"/>
          <p:nvPr/>
        </p:nvSpPr>
        <p:spPr>
          <a:xfrm>
            <a:off x="4625981" y="1626246"/>
            <a:ext cx="923330" cy="276999"/>
          </a:xfrm>
          <a:prstGeom prst="rect">
            <a:avLst/>
          </a:prstGeom>
          <a:noFill/>
        </p:spPr>
        <p:txBody>
          <a:bodyPr wrap="none" lIns="0" tIns="0" rIns="0" bIns="0" rtlCol="0">
            <a:spAutoFit/>
          </a:bodyPr>
          <a:lstStyle/>
          <a:p>
            <a:pPr algn="r"/>
            <a:r>
              <a:rPr lang="zh-CN" altLang="en-US" b="1" dirty="0" smtClean="0">
                <a:solidFill>
                  <a:schemeClr val="tx2"/>
                </a:solidFill>
                <a:latin typeface="Arial" panose="020B0604020202020204" pitchFamily="34" charset="0"/>
                <a:ea typeface="微软雅黑" panose="020B0503020204020204" pitchFamily="34" charset="-122"/>
                <a:sym typeface="Arial" panose="020B0604020202020204" pitchFamily="34" charset="0"/>
              </a:rPr>
              <a:t>财务岗位</a:t>
            </a:r>
            <a:endParaRPr lang="zh-CN" altLang="en-US" b="1" dirty="0">
              <a:solidFill>
                <a:schemeClr val="tx2"/>
              </a:solidFill>
              <a:latin typeface="Arial" panose="020B0604020202020204" pitchFamily="34" charset="0"/>
              <a:ea typeface="微软雅黑" panose="020B0503020204020204" pitchFamily="34" charset="-122"/>
              <a:sym typeface="Arial" panose="020B0604020202020204" pitchFamily="34" charset="0"/>
            </a:endParaRPr>
          </a:p>
        </p:txBody>
      </p:sp>
      <p:sp>
        <p:nvSpPr>
          <p:cNvPr id="186" name="TextBox 23"/>
          <p:cNvSpPr txBox="1"/>
          <p:nvPr/>
        </p:nvSpPr>
        <p:spPr>
          <a:xfrm>
            <a:off x="6460981" y="5502852"/>
            <a:ext cx="1770779" cy="638765"/>
          </a:xfrm>
          <a:prstGeom prst="rect">
            <a:avLst/>
          </a:prstGeom>
          <a:noFill/>
        </p:spPr>
        <p:txBody>
          <a:bodyPr wrap="square" lIns="0" tIns="0" rIns="0" bIns="0" rtlCol="0">
            <a:spAutoFit/>
          </a:bodyPr>
          <a:lstStyle/>
          <a:p>
            <a:pPr lvl="0" algn="ctr">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sp>
        <p:nvSpPr>
          <p:cNvPr id="187" name="TextBox 24"/>
          <p:cNvSpPr txBox="1"/>
          <p:nvPr/>
        </p:nvSpPr>
        <p:spPr>
          <a:xfrm>
            <a:off x="6853836" y="5183725"/>
            <a:ext cx="923330" cy="276999"/>
          </a:xfrm>
          <a:prstGeom prst="rect">
            <a:avLst/>
          </a:prstGeom>
          <a:noFill/>
        </p:spPr>
        <p:txBody>
          <a:bodyPr wrap="none" lIns="0" tIns="0" rIns="0" bIns="0" rtlCol="0">
            <a:spAutoFit/>
          </a:bodyPr>
          <a:lstStyle/>
          <a:p>
            <a:pPr algn="r"/>
            <a:r>
              <a:rPr lang="zh-CN" altLang="en-US" b="1" dirty="0" smtClean="0">
                <a:solidFill>
                  <a:schemeClr val="tx2"/>
                </a:solidFill>
                <a:latin typeface="Arial" panose="020B0604020202020204" pitchFamily="34" charset="0"/>
                <a:ea typeface="微软雅黑" panose="020B0503020204020204" pitchFamily="34" charset="-122"/>
                <a:sym typeface="Arial" panose="020B0604020202020204" pitchFamily="34" charset="0"/>
              </a:rPr>
              <a:t>文案岗位</a:t>
            </a:r>
            <a:endParaRPr lang="zh-CN" altLang="en-US" b="1" dirty="0">
              <a:solidFill>
                <a:schemeClr val="tx2"/>
              </a:solidFill>
              <a:latin typeface="Arial" panose="020B0604020202020204" pitchFamily="34" charset="0"/>
              <a:ea typeface="微软雅黑" panose="020B0503020204020204" pitchFamily="34" charset="-122"/>
              <a:sym typeface="Arial" panose="020B0604020202020204" pitchFamily="34" charset="0"/>
            </a:endParaRPr>
          </a:p>
        </p:txBody>
      </p:sp>
      <p:sp>
        <p:nvSpPr>
          <p:cNvPr id="188" name="TextBox 23"/>
          <p:cNvSpPr txBox="1"/>
          <p:nvPr/>
        </p:nvSpPr>
        <p:spPr>
          <a:xfrm>
            <a:off x="8616149" y="1945372"/>
            <a:ext cx="1765902" cy="660181"/>
          </a:xfrm>
          <a:prstGeom prst="rect">
            <a:avLst/>
          </a:prstGeom>
          <a:noFill/>
        </p:spPr>
        <p:txBody>
          <a:bodyPr wrap="square" lIns="0" tIns="0" rIns="0" bIns="0" rtlCol="0">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sp>
        <p:nvSpPr>
          <p:cNvPr id="189" name="TextBox 24"/>
          <p:cNvSpPr txBox="1"/>
          <p:nvPr/>
        </p:nvSpPr>
        <p:spPr>
          <a:xfrm>
            <a:off x="8975526" y="1626245"/>
            <a:ext cx="923330" cy="276999"/>
          </a:xfrm>
          <a:prstGeom prst="rect">
            <a:avLst/>
          </a:prstGeom>
          <a:noFill/>
        </p:spPr>
        <p:txBody>
          <a:bodyPr wrap="none" lIns="0" tIns="0" rIns="0" bIns="0" rtlCol="0">
            <a:spAutoFit/>
          </a:bodyPr>
          <a:lstStyle/>
          <a:p>
            <a:pPr algn="r"/>
            <a:r>
              <a:rPr lang="zh-CN" altLang="en-US" b="1" dirty="0" smtClean="0">
                <a:solidFill>
                  <a:schemeClr val="tx2"/>
                </a:solidFill>
                <a:latin typeface="Arial" panose="020B0604020202020204" pitchFamily="34" charset="0"/>
                <a:ea typeface="微软雅黑" panose="020B0503020204020204" pitchFamily="34" charset="-122"/>
                <a:sym typeface="Arial" panose="020B0604020202020204" pitchFamily="34" charset="0"/>
              </a:rPr>
              <a:t>行政岗位</a:t>
            </a:r>
            <a:endParaRPr lang="zh-CN" altLang="en-US" b="1" dirty="0">
              <a:solidFill>
                <a:schemeClr val="tx2"/>
              </a:solidFill>
              <a:latin typeface="Arial" panose="020B0604020202020204" pitchFamily="34" charset="0"/>
              <a:ea typeface="微软雅黑" panose="020B0503020204020204" pitchFamily="34" charset="-122"/>
              <a:sym typeface="Arial" panose="020B0604020202020204" pitchFamily="34" charset="0"/>
            </a:endParaRPr>
          </a:p>
        </p:txBody>
      </p:sp>
      <p:sp>
        <p:nvSpPr>
          <p:cNvPr id="190" name="TextBox 189"/>
          <p:cNvSpPr txBox="1"/>
          <p:nvPr/>
        </p:nvSpPr>
        <p:spPr>
          <a:xfrm>
            <a:off x="2274301" y="7710924"/>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12" presetClass="entr" presetSubtype="4" fill="hold" nodeType="afterEffect">
                                      <p:stCondLst>
                                        <p:cond delay="0"/>
                                      </p:stCondLst>
                                      <p:childTnLst>
                                        <p:set>
                                          <p:cBhvr>
                                            <p:cTn id="14" dur="1" fill="hold">
                                              <p:stCondLst>
                                                <p:cond delay="0"/>
                                              </p:stCondLst>
                                            </p:cTn>
                                            <p:tgtEl>
                                              <p:spTgt spid="179"/>
                                            </p:tgtEl>
                                            <p:attrNameLst>
                                              <p:attrName>style.visibility</p:attrName>
                                            </p:attrNameLst>
                                          </p:cBhvr>
                                          <p:to>
                                            <p:strVal val="visible"/>
                                          </p:to>
                                        </p:set>
                                        <p:anim calcmode="lin" valueType="num">
                                          <p:cBhvr additive="base">
                                            <p:cTn id="15" dur="500"/>
                                            <p:tgtEl>
                                              <p:spTgt spid="179"/>
                                            </p:tgtEl>
                                            <p:attrNameLst>
                                              <p:attrName>ppt_y</p:attrName>
                                            </p:attrNameLst>
                                          </p:cBhvr>
                                          <p:tavLst>
                                            <p:tav tm="0">
                                              <p:val>
                                                <p:strVal val="#ppt_y+#ppt_h*1.125000"/>
                                              </p:val>
                                            </p:tav>
                                            <p:tav tm="100000">
                                              <p:val>
                                                <p:strVal val="#ppt_y"/>
                                              </p:val>
                                            </p:tav>
                                          </p:tavLst>
                                        </p:anim>
                                        <p:animEffect transition="in" filter="wipe(up)">
                                          <p:cBhvr>
                                            <p:cTn id="16" dur="500"/>
                                            <p:tgtEl>
                                              <p:spTgt spid="179"/>
                                            </p:tgtEl>
                                          </p:cBhvr>
                                        </p:animEffect>
                                      </p:childTnLst>
                                    </p:cTn>
                                  </p:par>
                                </p:childTnLst>
                              </p:cTn>
                            </p:par>
                            <p:par>
                              <p:cTn id="17" fill="hold">
                                <p:stCondLst>
                                  <p:cond delay="1149"/>
                                </p:stCondLst>
                                <p:childTnLst>
                                  <p:par>
                                    <p:cTn id="18" presetID="37" presetClass="entr" presetSubtype="0" fill="hold" nodeType="afterEffect">
                                      <p:stCondLst>
                                        <p:cond delay="0"/>
                                      </p:stCondLst>
                                      <p:childTnLst>
                                        <p:set>
                                          <p:cBhvr>
                                            <p:cTn id="19" dur="1" fill="hold">
                                              <p:stCondLst>
                                                <p:cond delay="0"/>
                                              </p:stCondLst>
                                            </p:cTn>
                                            <p:tgtEl>
                                              <p:spTgt spid="155"/>
                                            </p:tgtEl>
                                            <p:attrNameLst>
                                              <p:attrName>style.visibility</p:attrName>
                                            </p:attrNameLst>
                                          </p:cBhvr>
                                          <p:to>
                                            <p:strVal val="visible"/>
                                          </p:to>
                                        </p:set>
                                        <p:animEffect transition="in" filter="fade">
                                          <p:cBhvr>
                                            <p:cTn id="20" dur="1000"/>
                                            <p:tgtEl>
                                              <p:spTgt spid="155"/>
                                            </p:tgtEl>
                                          </p:cBhvr>
                                        </p:animEffect>
                                        <p:anim calcmode="lin" valueType="num">
                                          <p:cBhvr>
                                            <p:cTn id="21" dur="1000" fill="hold"/>
                                            <p:tgtEl>
                                              <p:spTgt spid="155"/>
                                            </p:tgtEl>
                                            <p:attrNameLst>
                                              <p:attrName>ppt_x</p:attrName>
                                            </p:attrNameLst>
                                          </p:cBhvr>
                                          <p:tavLst>
                                            <p:tav tm="0">
                                              <p:val>
                                                <p:strVal val="#ppt_x"/>
                                              </p:val>
                                            </p:tav>
                                            <p:tav tm="100000">
                                              <p:val>
                                                <p:strVal val="#ppt_x"/>
                                              </p:val>
                                            </p:tav>
                                          </p:tavLst>
                                        </p:anim>
                                        <p:anim calcmode="lin" valueType="num">
                                          <p:cBhvr>
                                            <p:cTn id="22" dur="900" decel="100000" fill="hold"/>
                                            <p:tgtEl>
                                              <p:spTgt spid="155"/>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55"/>
                                            </p:tgtEl>
                                            <p:attrNameLst>
                                              <p:attrName>ppt_y</p:attrName>
                                            </p:attrNameLst>
                                          </p:cBhvr>
                                          <p:tavLst>
                                            <p:tav tm="0">
                                              <p:val>
                                                <p:strVal val="#ppt_y-.03"/>
                                              </p:val>
                                            </p:tav>
                                            <p:tav tm="100000">
                                              <p:val>
                                                <p:strVal val="#ppt_y"/>
                                              </p:val>
                                            </p:tav>
                                          </p:tavLst>
                                        </p:anim>
                                      </p:childTnLst>
                                    </p:cTn>
                                  </p:par>
                                  <p:par>
                                    <p:cTn id="24" presetID="37" presetClass="entr" presetSubtype="0" fill="hold" nodeType="withEffect">
                                      <p:stCondLst>
                                        <p:cond delay="0"/>
                                      </p:stCondLst>
                                      <p:childTnLst>
                                        <p:set>
                                          <p:cBhvr>
                                            <p:cTn id="25" dur="1" fill="hold">
                                              <p:stCondLst>
                                                <p:cond delay="0"/>
                                              </p:stCondLst>
                                            </p:cTn>
                                            <p:tgtEl>
                                              <p:spTgt spid="161"/>
                                            </p:tgtEl>
                                            <p:attrNameLst>
                                              <p:attrName>style.visibility</p:attrName>
                                            </p:attrNameLst>
                                          </p:cBhvr>
                                          <p:to>
                                            <p:strVal val="visible"/>
                                          </p:to>
                                        </p:set>
                                        <p:animEffect transition="in" filter="fade">
                                          <p:cBhvr>
                                            <p:cTn id="26" dur="1000"/>
                                            <p:tgtEl>
                                              <p:spTgt spid="161"/>
                                            </p:tgtEl>
                                          </p:cBhvr>
                                        </p:animEffect>
                                        <p:anim calcmode="lin" valueType="num">
                                          <p:cBhvr>
                                            <p:cTn id="27" dur="1000" fill="hold"/>
                                            <p:tgtEl>
                                              <p:spTgt spid="161"/>
                                            </p:tgtEl>
                                            <p:attrNameLst>
                                              <p:attrName>ppt_x</p:attrName>
                                            </p:attrNameLst>
                                          </p:cBhvr>
                                          <p:tavLst>
                                            <p:tav tm="0">
                                              <p:val>
                                                <p:strVal val="#ppt_x"/>
                                              </p:val>
                                            </p:tav>
                                            <p:tav tm="100000">
                                              <p:val>
                                                <p:strVal val="#ppt_x"/>
                                              </p:val>
                                            </p:tav>
                                          </p:tavLst>
                                        </p:anim>
                                        <p:anim calcmode="lin" valueType="num">
                                          <p:cBhvr>
                                            <p:cTn id="28" dur="900" decel="100000" fill="hold"/>
                                            <p:tgtEl>
                                              <p:spTgt spid="16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61"/>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167"/>
                                            </p:tgtEl>
                                            <p:attrNameLst>
                                              <p:attrName>style.visibility</p:attrName>
                                            </p:attrNameLst>
                                          </p:cBhvr>
                                          <p:to>
                                            <p:strVal val="visible"/>
                                          </p:to>
                                        </p:set>
                                        <p:animEffect transition="in" filter="fade">
                                          <p:cBhvr>
                                            <p:cTn id="32" dur="1000"/>
                                            <p:tgtEl>
                                              <p:spTgt spid="167"/>
                                            </p:tgtEl>
                                          </p:cBhvr>
                                        </p:animEffect>
                                        <p:anim calcmode="lin" valueType="num">
                                          <p:cBhvr>
                                            <p:cTn id="33" dur="1000" fill="hold"/>
                                            <p:tgtEl>
                                              <p:spTgt spid="167"/>
                                            </p:tgtEl>
                                            <p:attrNameLst>
                                              <p:attrName>ppt_x</p:attrName>
                                            </p:attrNameLst>
                                          </p:cBhvr>
                                          <p:tavLst>
                                            <p:tav tm="0">
                                              <p:val>
                                                <p:strVal val="#ppt_x"/>
                                              </p:val>
                                            </p:tav>
                                            <p:tav tm="100000">
                                              <p:val>
                                                <p:strVal val="#ppt_x"/>
                                              </p:val>
                                            </p:tav>
                                          </p:tavLst>
                                        </p:anim>
                                        <p:anim calcmode="lin" valueType="num">
                                          <p:cBhvr>
                                            <p:cTn id="34" dur="900" decel="100000" fill="hold"/>
                                            <p:tgtEl>
                                              <p:spTgt spid="167"/>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67"/>
                                            </p:tgtEl>
                                            <p:attrNameLst>
                                              <p:attrName>ppt_y</p:attrName>
                                            </p:attrNameLst>
                                          </p:cBhvr>
                                          <p:tavLst>
                                            <p:tav tm="0">
                                              <p:val>
                                                <p:strVal val="#ppt_y-.03"/>
                                              </p:val>
                                            </p:tav>
                                            <p:tav tm="100000">
                                              <p:val>
                                                <p:strVal val="#ppt_y"/>
                                              </p:val>
                                            </p:tav>
                                          </p:tavLst>
                                        </p:anim>
                                      </p:childTnLst>
                                    </p:cTn>
                                  </p:par>
                                  <p:par>
                                    <p:cTn id="36" presetID="37" presetClass="entr" presetSubtype="0" fill="hold" nodeType="withEffect">
                                      <p:stCondLst>
                                        <p:cond delay="0"/>
                                      </p:stCondLst>
                                      <p:childTnLst>
                                        <p:set>
                                          <p:cBhvr>
                                            <p:cTn id="37" dur="1" fill="hold">
                                              <p:stCondLst>
                                                <p:cond delay="0"/>
                                              </p:stCondLst>
                                            </p:cTn>
                                            <p:tgtEl>
                                              <p:spTgt spid="173"/>
                                            </p:tgtEl>
                                            <p:attrNameLst>
                                              <p:attrName>style.visibility</p:attrName>
                                            </p:attrNameLst>
                                          </p:cBhvr>
                                          <p:to>
                                            <p:strVal val="visible"/>
                                          </p:to>
                                        </p:set>
                                        <p:animEffect transition="in" filter="fade">
                                          <p:cBhvr>
                                            <p:cTn id="38" dur="1000"/>
                                            <p:tgtEl>
                                              <p:spTgt spid="173"/>
                                            </p:tgtEl>
                                          </p:cBhvr>
                                        </p:animEffect>
                                        <p:anim calcmode="lin" valueType="num">
                                          <p:cBhvr>
                                            <p:cTn id="39" dur="1000" fill="hold"/>
                                            <p:tgtEl>
                                              <p:spTgt spid="173"/>
                                            </p:tgtEl>
                                            <p:attrNameLst>
                                              <p:attrName>ppt_x</p:attrName>
                                            </p:attrNameLst>
                                          </p:cBhvr>
                                          <p:tavLst>
                                            <p:tav tm="0">
                                              <p:val>
                                                <p:strVal val="#ppt_x"/>
                                              </p:val>
                                            </p:tav>
                                            <p:tav tm="100000">
                                              <p:val>
                                                <p:strVal val="#ppt_x"/>
                                              </p:val>
                                            </p:tav>
                                          </p:tavLst>
                                        </p:anim>
                                        <p:anim calcmode="lin" valueType="num">
                                          <p:cBhvr>
                                            <p:cTn id="40" dur="900" decel="100000" fill="hold"/>
                                            <p:tgtEl>
                                              <p:spTgt spid="173"/>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173"/>
                                            </p:tgtEl>
                                            <p:attrNameLst>
                                              <p:attrName>ppt_y</p:attrName>
                                            </p:attrNameLst>
                                          </p:cBhvr>
                                          <p:tavLst>
                                            <p:tav tm="0">
                                              <p:val>
                                                <p:strVal val="#ppt_y-.03"/>
                                              </p:val>
                                            </p:tav>
                                            <p:tav tm="100000">
                                              <p:val>
                                                <p:strVal val="#ppt_y"/>
                                              </p:val>
                                            </p:tav>
                                          </p:tavLst>
                                        </p:anim>
                                      </p:childTnLst>
                                    </p:cTn>
                                  </p:par>
                                </p:childTnLst>
                              </p:cTn>
                            </p:par>
                            <p:par>
                              <p:cTn id="42" fill="hold">
                                <p:stCondLst>
                                  <p:cond delay="2149"/>
                                </p:stCondLst>
                                <p:childTnLst>
                                  <p:par>
                                    <p:cTn id="43" presetID="2" presetClass="entr" presetSubtype="4" fill="hold" nodeType="afterEffect" p14:presetBounceEnd="40000">
                                      <p:stCondLst>
                                        <p:cond delay="0"/>
                                      </p:stCondLst>
                                      <p:childTnLst>
                                        <p:set>
                                          <p:cBhvr>
                                            <p:cTn id="44" dur="1" fill="hold">
                                              <p:stCondLst>
                                                <p:cond delay="0"/>
                                              </p:stCondLst>
                                            </p:cTn>
                                            <p:tgtEl>
                                              <p:spTgt spid="121"/>
                                            </p:tgtEl>
                                            <p:attrNameLst>
                                              <p:attrName>style.visibility</p:attrName>
                                            </p:attrNameLst>
                                          </p:cBhvr>
                                          <p:to>
                                            <p:strVal val="visible"/>
                                          </p:to>
                                        </p:set>
                                        <p:anim calcmode="lin" valueType="num" p14:bounceEnd="40000">
                                          <p:cBhvr additive="base">
                                            <p:cTn id="45" dur="750" fill="hold"/>
                                            <p:tgtEl>
                                              <p:spTgt spid="121"/>
                                            </p:tgtEl>
                                            <p:attrNameLst>
                                              <p:attrName>ppt_x</p:attrName>
                                            </p:attrNameLst>
                                          </p:cBhvr>
                                          <p:tavLst>
                                            <p:tav tm="0">
                                              <p:val>
                                                <p:strVal val="#ppt_x"/>
                                              </p:val>
                                            </p:tav>
                                            <p:tav tm="100000">
                                              <p:val>
                                                <p:strVal val="#ppt_x"/>
                                              </p:val>
                                            </p:tav>
                                          </p:tavLst>
                                        </p:anim>
                                        <p:anim calcmode="lin" valueType="num" p14:bounceEnd="40000">
                                          <p:cBhvr additive="base">
                                            <p:cTn id="46" dur="750" fill="hold"/>
                                            <p:tgtEl>
                                              <p:spTgt spid="121"/>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40000">
                                      <p:stCondLst>
                                        <p:cond delay="0"/>
                                      </p:stCondLst>
                                      <p:childTnLst>
                                        <p:set>
                                          <p:cBhvr>
                                            <p:cTn id="48" dur="1" fill="hold">
                                              <p:stCondLst>
                                                <p:cond delay="0"/>
                                              </p:stCondLst>
                                            </p:cTn>
                                            <p:tgtEl>
                                              <p:spTgt spid="96"/>
                                            </p:tgtEl>
                                            <p:attrNameLst>
                                              <p:attrName>style.visibility</p:attrName>
                                            </p:attrNameLst>
                                          </p:cBhvr>
                                          <p:to>
                                            <p:strVal val="visible"/>
                                          </p:to>
                                        </p:set>
                                        <p:anim calcmode="lin" valueType="num" p14:bounceEnd="40000">
                                          <p:cBhvr additive="base">
                                            <p:cTn id="49" dur="750" fill="hold"/>
                                            <p:tgtEl>
                                              <p:spTgt spid="96"/>
                                            </p:tgtEl>
                                            <p:attrNameLst>
                                              <p:attrName>ppt_x</p:attrName>
                                            </p:attrNameLst>
                                          </p:cBhvr>
                                          <p:tavLst>
                                            <p:tav tm="0">
                                              <p:val>
                                                <p:strVal val="#ppt_x"/>
                                              </p:val>
                                            </p:tav>
                                            <p:tav tm="100000">
                                              <p:val>
                                                <p:strVal val="#ppt_x"/>
                                              </p:val>
                                            </p:tav>
                                          </p:tavLst>
                                        </p:anim>
                                        <p:anim calcmode="lin" valueType="num" p14:bounceEnd="40000">
                                          <p:cBhvr additive="base">
                                            <p:cTn id="50" dur="750" fill="hold"/>
                                            <p:tgtEl>
                                              <p:spTgt spid="96"/>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40000">
                                      <p:stCondLst>
                                        <p:cond delay="0"/>
                                      </p:stCondLst>
                                      <p:childTnLst>
                                        <p:set>
                                          <p:cBhvr>
                                            <p:cTn id="52" dur="1" fill="hold">
                                              <p:stCondLst>
                                                <p:cond delay="0"/>
                                              </p:stCondLst>
                                            </p:cTn>
                                            <p:tgtEl>
                                              <p:spTgt spid="72"/>
                                            </p:tgtEl>
                                            <p:attrNameLst>
                                              <p:attrName>style.visibility</p:attrName>
                                            </p:attrNameLst>
                                          </p:cBhvr>
                                          <p:to>
                                            <p:strVal val="visible"/>
                                          </p:to>
                                        </p:set>
                                        <p:anim calcmode="lin" valueType="num" p14:bounceEnd="40000">
                                          <p:cBhvr additive="base">
                                            <p:cTn id="53" dur="750" fill="hold"/>
                                            <p:tgtEl>
                                              <p:spTgt spid="72"/>
                                            </p:tgtEl>
                                            <p:attrNameLst>
                                              <p:attrName>ppt_x</p:attrName>
                                            </p:attrNameLst>
                                          </p:cBhvr>
                                          <p:tavLst>
                                            <p:tav tm="0">
                                              <p:val>
                                                <p:strVal val="#ppt_x"/>
                                              </p:val>
                                            </p:tav>
                                            <p:tav tm="100000">
                                              <p:val>
                                                <p:strVal val="#ppt_x"/>
                                              </p:val>
                                            </p:tav>
                                          </p:tavLst>
                                        </p:anim>
                                        <p:anim calcmode="lin" valueType="num" p14:bounceEnd="40000">
                                          <p:cBhvr additive="base">
                                            <p:cTn id="54" dur="750" fill="hold"/>
                                            <p:tgtEl>
                                              <p:spTgt spid="72"/>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14:presetBounceEnd="40000">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14:bounceEnd="40000">
                                          <p:cBhvr additive="base">
                                            <p:cTn id="57" dur="750" fill="hold"/>
                                            <p:tgtEl>
                                              <p:spTgt spid="34"/>
                                            </p:tgtEl>
                                            <p:attrNameLst>
                                              <p:attrName>ppt_x</p:attrName>
                                            </p:attrNameLst>
                                          </p:cBhvr>
                                          <p:tavLst>
                                            <p:tav tm="0">
                                              <p:val>
                                                <p:strVal val="#ppt_x"/>
                                              </p:val>
                                            </p:tav>
                                            <p:tav tm="100000">
                                              <p:val>
                                                <p:strVal val="#ppt_x"/>
                                              </p:val>
                                            </p:tav>
                                          </p:tavLst>
                                        </p:anim>
                                        <p:anim calcmode="lin" valueType="num" p14:bounceEnd="40000">
                                          <p:cBhvr additive="base">
                                            <p:cTn id="58" dur="75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3149"/>
                                </p:stCondLst>
                                <p:childTnLst>
                                  <p:par>
                                    <p:cTn id="60" presetID="12" presetClass="entr" presetSubtype="4" fill="hold" grpId="0" nodeType="afterEffect">
                                      <p:stCondLst>
                                        <p:cond delay="0"/>
                                      </p:stCondLst>
                                      <p:childTnLst>
                                        <p:set>
                                          <p:cBhvr>
                                            <p:cTn id="61" dur="1" fill="hold">
                                              <p:stCondLst>
                                                <p:cond delay="0"/>
                                              </p:stCondLst>
                                            </p:cTn>
                                            <p:tgtEl>
                                              <p:spTgt spid="182"/>
                                            </p:tgtEl>
                                            <p:attrNameLst>
                                              <p:attrName>style.visibility</p:attrName>
                                            </p:attrNameLst>
                                          </p:cBhvr>
                                          <p:to>
                                            <p:strVal val="visible"/>
                                          </p:to>
                                        </p:set>
                                        <p:anim calcmode="lin" valueType="num">
                                          <p:cBhvr additive="base">
                                            <p:cTn id="62" dur="500"/>
                                            <p:tgtEl>
                                              <p:spTgt spid="182"/>
                                            </p:tgtEl>
                                            <p:attrNameLst>
                                              <p:attrName>ppt_y</p:attrName>
                                            </p:attrNameLst>
                                          </p:cBhvr>
                                          <p:tavLst>
                                            <p:tav tm="0">
                                              <p:val>
                                                <p:strVal val="#ppt_y+#ppt_h*1.125000"/>
                                              </p:val>
                                            </p:tav>
                                            <p:tav tm="100000">
                                              <p:val>
                                                <p:strVal val="#ppt_y"/>
                                              </p:val>
                                            </p:tav>
                                          </p:tavLst>
                                        </p:anim>
                                        <p:animEffect transition="in" filter="wipe(up)">
                                          <p:cBhvr>
                                            <p:cTn id="63" dur="500"/>
                                            <p:tgtEl>
                                              <p:spTgt spid="182"/>
                                            </p:tgtEl>
                                          </p:cBhvr>
                                        </p:animEffect>
                                      </p:childTnLst>
                                    </p:cTn>
                                  </p:par>
                                  <p:par>
                                    <p:cTn id="64" presetID="12" presetClass="entr" presetSubtype="1" fill="hold" grpId="0" nodeType="withEffect">
                                      <p:stCondLst>
                                        <p:cond delay="0"/>
                                      </p:stCondLst>
                                      <p:childTnLst>
                                        <p:set>
                                          <p:cBhvr>
                                            <p:cTn id="65" dur="1" fill="hold">
                                              <p:stCondLst>
                                                <p:cond delay="0"/>
                                              </p:stCondLst>
                                            </p:cTn>
                                            <p:tgtEl>
                                              <p:spTgt spid="183"/>
                                            </p:tgtEl>
                                            <p:attrNameLst>
                                              <p:attrName>style.visibility</p:attrName>
                                            </p:attrNameLst>
                                          </p:cBhvr>
                                          <p:to>
                                            <p:strVal val="visible"/>
                                          </p:to>
                                        </p:set>
                                        <p:anim calcmode="lin" valueType="num">
                                          <p:cBhvr additive="base">
                                            <p:cTn id="66" dur="500"/>
                                            <p:tgtEl>
                                              <p:spTgt spid="183"/>
                                            </p:tgtEl>
                                            <p:attrNameLst>
                                              <p:attrName>ppt_y</p:attrName>
                                            </p:attrNameLst>
                                          </p:cBhvr>
                                          <p:tavLst>
                                            <p:tav tm="0">
                                              <p:val>
                                                <p:strVal val="#ppt_y-#ppt_h*1.125000"/>
                                              </p:val>
                                            </p:tav>
                                            <p:tav tm="100000">
                                              <p:val>
                                                <p:strVal val="#ppt_y"/>
                                              </p:val>
                                            </p:tav>
                                          </p:tavLst>
                                        </p:anim>
                                        <p:animEffect transition="in" filter="wipe(down)">
                                          <p:cBhvr>
                                            <p:cTn id="67" dur="500"/>
                                            <p:tgtEl>
                                              <p:spTgt spid="183"/>
                                            </p:tgtEl>
                                          </p:cBhvr>
                                        </p:animEffect>
                                      </p:childTnLst>
                                    </p:cTn>
                                  </p:par>
                                </p:childTnLst>
                              </p:cTn>
                            </p:par>
                            <p:par>
                              <p:cTn id="68" fill="hold">
                                <p:stCondLst>
                                  <p:cond delay="3649"/>
                                </p:stCondLst>
                                <p:childTnLst>
                                  <p:par>
                                    <p:cTn id="69" presetID="12" presetClass="entr" presetSubtype="4" fill="hold" grpId="0" nodeType="afterEffect">
                                      <p:stCondLst>
                                        <p:cond delay="0"/>
                                      </p:stCondLst>
                                      <p:childTnLst>
                                        <p:set>
                                          <p:cBhvr>
                                            <p:cTn id="70" dur="1" fill="hold">
                                              <p:stCondLst>
                                                <p:cond delay="0"/>
                                              </p:stCondLst>
                                            </p:cTn>
                                            <p:tgtEl>
                                              <p:spTgt spid="184"/>
                                            </p:tgtEl>
                                            <p:attrNameLst>
                                              <p:attrName>style.visibility</p:attrName>
                                            </p:attrNameLst>
                                          </p:cBhvr>
                                          <p:to>
                                            <p:strVal val="visible"/>
                                          </p:to>
                                        </p:set>
                                        <p:anim calcmode="lin" valueType="num">
                                          <p:cBhvr additive="base">
                                            <p:cTn id="71" dur="500"/>
                                            <p:tgtEl>
                                              <p:spTgt spid="184"/>
                                            </p:tgtEl>
                                            <p:attrNameLst>
                                              <p:attrName>ppt_y</p:attrName>
                                            </p:attrNameLst>
                                          </p:cBhvr>
                                          <p:tavLst>
                                            <p:tav tm="0">
                                              <p:val>
                                                <p:strVal val="#ppt_y+#ppt_h*1.125000"/>
                                              </p:val>
                                            </p:tav>
                                            <p:tav tm="100000">
                                              <p:val>
                                                <p:strVal val="#ppt_y"/>
                                              </p:val>
                                            </p:tav>
                                          </p:tavLst>
                                        </p:anim>
                                        <p:animEffect transition="in" filter="wipe(up)">
                                          <p:cBhvr>
                                            <p:cTn id="72" dur="500"/>
                                            <p:tgtEl>
                                              <p:spTgt spid="184"/>
                                            </p:tgtEl>
                                          </p:cBhvr>
                                        </p:animEffect>
                                      </p:childTnLst>
                                    </p:cTn>
                                  </p:par>
                                  <p:par>
                                    <p:cTn id="73" presetID="12" presetClass="entr" presetSubtype="1" fill="hold" grpId="0" nodeType="withEffect">
                                      <p:stCondLst>
                                        <p:cond delay="0"/>
                                      </p:stCondLst>
                                      <p:childTnLst>
                                        <p:set>
                                          <p:cBhvr>
                                            <p:cTn id="74" dur="1" fill="hold">
                                              <p:stCondLst>
                                                <p:cond delay="0"/>
                                              </p:stCondLst>
                                            </p:cTn>
                                            <p:tgtEl>
                                              <p:spTgt spid="185"/>
                                            </p:tgtEl>
                                            <p:attrNameLst>
                                              <p:attrName>style.visibility</p:attrName>
                                            </p:attrNameLst>
                                          </p:cBhvr>
                                          <p:to>
                                            <p:strVal val="visible"/>
                                          </p:to>
                                        </p:set>
                                        <p:anim calcmode="lin" valueType="num">
                                          <p:cBhvr additive="base">
                                            <p:cTn id="75" dur="500"/>
                                            <p:tgtEl>
                                              <p:spTgt spid="185"/>
                                            </p:tgtEl>
                                            <p:attrNameLst>
                                              <p:attrName>ppt_y</p:attrName>
                                            </p:attrNameLst>
                                          </p:cBhvr>
                                          <p:tavLst>
                                            <p:tav tm="0">
                                              <p:val>
                                                <p:strVal val="#ppt_y-#ppt_h*1.125000"/>
                                              </p:val>
                                            </p:tav>
                                            <p:tav tm="100000">
                                              <p:val>
                                                <p:strVal val="#ppt_y"/>
                                              </p:val>
                                            </p:tav>
                                          </p:tavLst>
                                        </p:anim>
                                        <p:animEffect transition="in" filter="wipe(down)">
                                          <p:cBhvr>
                                            <p:cTn id="76" dur="500"/>
                                            <p:tgtEl>
                                              <p:spTgt spid="185"/>
                                            </p:tgtEl>
                                          </p:cBhvr>
                                        </p:animEffect>
                                      </p:childTnLst>
                                    </p:cTn>
                                  </p:par>
                                </p:childTnLst>
                              </p:cTn>
                            </p:par>
                            <p:par>
                              <p:cTn id="77" fill="hold">
                                <p:stCondLst>
                                  <p:cond delay="4149"/>
                                </p:stCondLst>
                                <p:childTnLst>
                                  <p:par>
                                    <p:cTn id="78" presetID="12" presetClass="entr" presetSubtype="4" fill="hold" grpId="0" nodeType="afterEffect">
                                      <p:stCondLst>
                                        <p:cond delay="0"/>
                                      </p:stCondLst>
                                      <p:childTnLst>
                                        <p:set>
                                          <p:cBhvr>
                                            <p:cTn id="79" dur="1" fill="hold">
                                              <p:stCondLst>
                                                <p:cond delay="0"/>
                                              </p:stCondLst>
                                            </p:cTn>
                                            <p:tgtEl>
                                              <p:spTgt spid="186"/>
                                            </p:tgtEl>
                                            <p:attrNameLst>
                                              <p:attrName>style.visibility</p:attrName>
                                            </p:attrNameLst>
                                          </p:cBhvr>
                                          <p:to>
                                            <p:strVal val="visible"/>
                                          </p:to>
                                        </p:set>
                                        <p:anim calcmode="lin" valueType="num">
                                          <p:cBhvr additive="base">
                                            <p:cTn id="80" dur="500"/>
                                            <p:tgtEl>
                                              <p:spTgt spid="186"/>
                                            </p:tgtEl>
                                            <p:attrNameLst>
                                              <p:attrName>ppt_y</p:attrName>
                                            </p:attrNameLst>
                                          </p:cBhvr>
                                          <p:tavLst>
                                            <p:tav tm="0">
                                              <p:val>
                                                <p:strVal val="#ppt_y+#ppt_h*1.125000"/>
                                              </p:val>
                                            </p:tav>
                                            <p:tav tm="100000">
                                              <p:val>
                                                <p:strVal val="#ppt_y"/>
                                              </p:val>
                                            </p:tav>
                                          </p:tavLst>
                                        </p:anim>
                                        <p:animEffect transition="in" filter="wipe(up)">
                                          <p:cBhvr>
                                            <p:cTn id="81" dur="500"/>
                                            <p:tgtEl>
                                              <p:spTgt spid="186"/>
                                            </p:tgtEl>
                                          </p:cBhvr>
                                        </p:animEffect>
                                      </p:childTnLst>
                                    </p:cTn>
                                  </p:par>
                                  <p:par>
                                    <p:cTn id="82" presetID="12" presetClass="entr" presetSubtype="1" fill="hold" grpId="0" nodeType="withEffect">
                                      <p:stCondLst>
                                        <p:cond delay="0"/>
                                      </p:stCondLst>
                                      <p:childTnLst>
                                        <p:set>
                                          <p:cBhvr>
                                            <p:cTn id="83" dur="1" fill="hold">
                                              <p:stCondLst>
                                                <p:cond delay="0"/>
                                              </p:stCondLst>
                                            </p:cTn>
                                            <p:tgtEl>
                                              <p:spTgt spid="187"/>
                                            </p:tgtEl>
                                            <p:attrNameLst>
                                              <p:attrName>style.visibility</p:attrName>
                                            </p:attrNameLst>
                                          </p:cBhvr>
                                          <p:to>
                                            <p:strVal val="visible"/>
                                          </p:to>
                                        </p:set>
                                        <p:anim calcmode="lin" valueType="num">
                                          <p:cBhvr additive="base">
                                            <p:cTn id="84" dur="500"/>
                                            <p:tgtEl>
                                              <p:spTgt spid="187"/>
                                            </p:tgtEl>
                                            <p:attrNameLst>
                                              <p:attrName>ppt_y</p:attrName>
                                            </p:attrNameLst>
                                          </p:cBhvr>
                                          <p:tavLst>
                                            <p:tav tm="0">
                                              <p:val>
                                                <p:strVal val="#ppt_y-#ppt_h*1.125000"/>
                                              </p:val>
                                            </p:tav>
                                            <p:tav tm="100000">
                                              <p:val>
                                                <p:strVal val="#ppt_y"/>
                                              </p:val>
                                            </p:tav>
                                          </p:tavLst>
                                        </p:anim>
                                        <p:animEffect transition="in" filter="wipe(down)">
                                          <p:cBhvr>
                                            <p:cTn id="85" dur="500"/>
                                            <p:tgtEl>
                                              <p:spTgt spid="187"/>
                                            </p:tgtEl>
                                          </p:cBhvr>
                                        </p:animEffect>
                                      </p:childTnLst>
                                    </p:cTn>
                                  </p:par>
                                </p:childTnLst>
                              </p:cTn>
                            </p:par>
                            <p:par>
                              <p:cTn id="86" fill="hold">
                                <p:stCondLst>
                                  <p:cond delay="4649"/>
                                </p:stCondLst>
                                <p:childTnLst>
                                  <p:par>
                                    <p:cTn id="87" presetID="12" presetClass="entr" presetSubtype="4" fill="hold" grpId="0" nodeType="afterEffect">
                                      <p:stCondLst>
                                        <p:cond delay="0"/>
                                      </p:stCondLst>
                                      <p:childTnLst>
                                        <p:set>
                                          <p:cBhvr>
                                            <p:cTn id="88" dur="1" fill="hold">
                                              <p:stCondLst>
                                                <p:cond delay="0"/>
                                              </p:stCondLst>
                                            </p:cTn>
                                            <p:tgtEl>
                                              <p:spTgt spid="188"/>
                                            </p:tgtEl>
                                            <p:attrNameLst>
                                              <p:attrName>style.visibility</p:attrName>
                                            </p:attrNameLst>
                                          </p:cBhvr>
                                          <p:to>
                                            <p:strVal val="visible"/>
                                          </p:to>
                                        </p:set>
                                        <p:anim calcmode="lin" valueType="num">
                                          <p:cBhvr additive="base">
                                            <p:cTn id="89" dur="500"/>
                                            <p:tgtEl>
                                              <p:spTgt spid="188"/>
                                            </p:tgtEl>
                                            <p:attrNameLst>
                                              <p:attrName>ppt_y</p:attrName>
                                            </p:attrNameLst>
                                          </p:cBhvr>
                                          <p:tavLst>
                                            <p:tav tm="0">
                                              <p:val>
                                                <p:strVal val="#ppt_y+#ppt_h*1.125000"/>
                                              </p:val>
                                            </p:tav>
                                            <p:tav tm="100000">
                                              <p:val>
                                                <p:strVal val="#ppt_y"/>
                                              </p:val>
                                            </p:tav>
                                          </p:tavLst>
                                        </p:anim>
                                        <p:animEffect transition="in" filter="wipe(up)">
                                          <p:cBhvr>
                                            <p:cTn id="90" dur="500"/>
                                            <p:tgtEl>
                                              <p:spTgt spid="188"/>
                                            </p:tgtEl>
                                          </p:cBhvr>
                                        </p:animEffect>
                                      </p:childTnLst>
                                    </p:cTn>
                                  </p:par>
                                  <p:par>
                                    <p:cTn id="91" presetID="12" presetClass="entr" presetSubtype="1" fill="hold" grpId="0" nodeType="withEffect">
                                      <p:stCondLst>
                                        <p:cond delay="0"/>
                                      </p:stCondLst>
                                      <p:childTnLst>
                                        <p:set>
                                          <p:cBhvr>
                                            <p:cTn id="92" dur="1" fill="hold">
                                              <p:stCondLst>
                                                <p:cond delay="0"/>
                                              </p:stCondLst>
                                            </p:cTn>
                                            <p:tgtEl>
                                              <p:spTgt spid="189"/>
                                            </p:tgtEl>
                                            <p:attrNameLst>
                                              <p:attrName>style.visibility</p:attrName>
                                            </p:attrNameLst>
                                          </p:cBhvr>
                                          <p:to>
                                            <p:strVal val="visible"/>
                                          </p:to>
                                        </p:set>
                                        <p:anim calcmode="lin" valueType="num">
                                          <p:cBhvr additive="base">
                                            <p:cTn id="93" dur="500"/>
                                            <p:tgtEl>
                                              <p:spTgt spid="189"/>
                                            </p:tgtEl>
                                            <p:attrNameLst>
                                              <p:attrName>ppt_y</p:attrName>
                                            </p:attrNameLst>
                                          </p:cBhvr>
                                          <p:tavLst>
                                            <p:tav tm="0">
                                              <p:val>
                                                <p:strVal val="#ppt_y-#ppt_h*1.125000"/>
                                              </p:val>
                                            </p:tav>
                                            <p:tav tm="100000">
                                              <p:val>
                                                <p:strVal val="#ppt_y"/>
                                              </p:val>
                                            </p:tav>
                                          </p:tavLst>
                                        </p:anim>
                                        <p:animEffect transition="in" filter="wipe(down)">
                                          <p:cBhvr>
                                            <p:cTn id="94" dur="500"/>
                                            <p:tgtEl>
                                              <p:spTgt spid="189"/>
                                            </p:tgtEl>
                                          </p:cBhvr>
                                        </p:animEffect>
                                      </p:childTnLst>
                                    </p:cTn>
                                  </p:par>
                                </p:childTnLst>
                              </p:cTn>
                            </p:par>
                            <p:par>
                              <p:cTn id="95" fill="hold">
                                <p:stCondLst>
                                  <p:cond delay="5149"/>
                                </p:stCondLst>
                                <p:childTnLst>
                                  <p:par>
                                    <p:cTn id="96" presetID="10" presetClass="entr" presetSubtype="0" fill="hold" grpId="0" nodeType="afterEffect">
                                      <p:stCondLst>
                                        <p:cond delay="0"/>
                                      </p:stCondLst>
                                      <p:childTnLst>
                                        <p:set>
                                          <p:cBhvr>
                                            <p:cTn id="97" dur="1" fill="hold">
                                              <p:stCondLst>
                                                <p:cond delay="0"/>
                                              </p:stCondLst>
                                            </p:cTn>
                                            <p:tgtEl>
                                              <p:spTgt spid="190"/>
                                            </p:tgtEl>
                                            <p:attrNameLst>
                                              <p:attrName>style.visibility</p:attrName>
                                            </p:attrNameLst>
                                          </p:cBhvr>
                                          <p:to>
                                            <p:strVal val="visible"/>
                                          </p:to>
                                        </p:set>
                                        <p:animEffect transition="in" filter="fade">
                                          <p:cBhvr>
                                            <p:cTn id="98" dur="500"/>
                                            <p:tgtEl>
                                              <p:spTgt spid="1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2" grpId="0"/>
          <p:bldP spid="183" grpId="0"/>
          <p:bldP spid="184" grpId="0"/>
          <p:bldP spid="185" grpId="0"/>
          <p:bldP spid="186" grpId="0"/>
          <p:bldP spid="187" grpId="0"/>
          <p:bldP spid="188" grpId="0"/>
          <p:bldP spid="189" grpId="0"/>
          <p:bldP spid="1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12" presetClass="entr" presetSubtype="4" fill="hold" nodeType="afterEffect">
                                      <p:stCondLst>
                                        <p:cond delay="0"/>
                                      </p:stCondLst>
                                      <p:childTnLst>
                                        <p:set>
                                          <p:cBhvr>
                                            <p:cTn id="14" dur="1" fill="hold">
                                              <p:stCondLst>
                                                <p:cond delay="0"/>
                                              </p:stCondLst>
                                            </p:cTn>
                                            <p:tgtEl>
                                              <p:spTgt spid="179"/>
                                            </p:tgtEl>
                                            <p:attrNameLst>
                                              <p:attrName>style.visibility</p:attrName>
                                            </p:attrNameLst>
                                          </p:cBhvr>
                                          <p:to>
                                            <p:strVal val="visible"/>
                                          </p:to>
                                        </p:set>
                                        <p:anim calcmode="lin" valueType="num">
                                          <p:cBhvr additive="base">
                                            <p:cTn id="15" dur="500"/>
                                            <p:tgtEl>
                                              <p:spTgt spid="179"/>
                                            </p:tgtEl>
                                            <p:attrNameLst>
                                              <p:attrName>ppt_y</p:attrName>
                                            </p:attrNameLst>
                                          </p:cBhvr>
                                          <p:tavLst>
                                            <p:tav tm="0">
                                              <p:val>
                                                <p:strVal val="#ppt_y+#ppt_h*1.125000"/>
                                              </p:val>
                                            </p:tav>
                                            <p:tav tm="100000">
                                              <p:val>
                                                <p:strVal val="#ppt_y"/>
                                              </p:val>
                                            </p:tav>
                                          </p:tavLst>
                                        </p:anim>
                                        <p:animEffect transition="in" filter="wipe(up)">
                                          <p:cBhvr>
                                            <p:cTn id="16" dur="500"/>
                                            <p:tgtEl>
                                              <p:spTgt spid="179"/>
                                            </p:tgtEl>
                                          </p:cBhvr>
                                        </p:animEffect>
                                      </p:childTnLst>
                                    </p:cTn>
                                  </p:par>
                                </p:childTnLst>
                              </p:cTn>
                            </p:par>
                            <p:par>
                              <p:cTn id="17" fill="hold">
                                <p:stCondLst>
                                  <p:cond delay="1149"/>
                                </p:stCondLst>
                                <p:childTnLst>
                                  <p:par>
                                    <p:cTn id="18" presetID="37" presetClass="entr" presetSubtype="0" fill="hold" nodeType="afterEffect">
                                      <p:stCondLst>
                                        <p:cond delay="0"/>
                                      </p:stCondLst>
                                      <p:childTnLst>
                                        <p:set>
                                          <p:cBhvr>
                                            <p:cTn id="19" dur="1" fill="hold">
                                              <p:stCondLst>
                                                <p:cond delay="0"/>
                                              </p:stCondLst>
                                            </p:cTn>
                                            <p:tgtEl>
                                              <p:spTgt spid="155"/>
                                            </p:tgtEl>
                                            <p:attrNameLst>
                                              <p:attrName>style.visibility</p:attrName>
                                            </p:attrNameLst>
                                          </p:cBhvr>
                                          <p:to>
                                            <p:strVal val="visible"/>
                                          </p:to>
                                        </p:set>
                                        <p:animEffect transition="in" filter="fade">
                                          <p:cBhvr>
                                            <p:cTn id="20" dur="1000"/>
                                            <p:tgtEl>
                                              <p:spTgt spid="155"/>
                                            </p:tgtEl>
                                          </p:cBhvr>
                                        </p:animEffect>
                                        <p:anim calcmode="lin" valueType="num">
                                          <p:cBhvr>
                                            <p:cTn id="21" dur="1000" fill="hold"/>
                                            <p:tgtEl>
                                              <p:spTgt spid="155"/>
                                            </p:tgtEl>
                                            <p:attrNameLst>
                                              <p:attrName>ppt_x</p:attrName>
                                            </p:attrNameLst>
                                          </p:cBhvr>
                                          <p:tavLst>
                                            <p:tav tm="0">
                                              <p:val>
                                                <p:strVal val="#ppt_x"/>
                                              </p:val>
                                            </p:tav>
                                            <p:tav tm="100000">
                                              <p:val>
                                                <p:strVal val="#ppt_x"/>
                                              </p:val>
                                            </p:tav>
                                          </p:tavLst>
                                        </p:anim>
                                        <p:anim calcmode="lin" valueType="num">
                                          <p:cBhvr>
                                            <p:cTn id="22" dur="900" decel="100000" fill="hold"/>
                                            <p:tgtEl>
                                              <p:spTgt spid="155"/>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55"/>
                                            </p:tgtEl>
                                            <p:attrNameLst>
                                              <p:attrName>ppt_y</p:attrName>
                                            </p:attrNameLst>
                                          </p:cBhvr>
                                          <p:tavLst>
                                            <p:tav tm="0">
                                              <p:val>
                                                <p:strVal val="#ppt_y-.03"/>
                                              </p:val>
                                            </p:tav>
                                            <p:tav tm="100000">
                                              <p:val>
                                                <p:strVal val="#ppt_y"/>
                                              </p:val>
                                            </p:tav>
                                          </p:tavLst>
                                        </p:anim>
                                      </p:childTnLst>
                                    </p:cTn>
                                  </p:par>
                                  <p:par>
                                    <p:cTn id="24" presetID="37" presetClass="entr" presetSubtype="0" fill="hold" nodeType="withEffect">
                                      <p:stCondLst>
                                        <p:cond delay="0"/>
                                      </p:stCondLst>
                                      <p:childTnLst>
                                        <p:set>
                                          <p:cBhvr>
                                            <p:cTn id="25" dur="1" fill="hold">
                                              <p:stCondLst>
                                                <p:cond delay="0"/>
                                              </p:stCondLst>
                                            </p:cTn>
                                            <p:tgtEl>
                                              <p:spTgt spid="161"/>
                                            </p:tgtEl>
                                            <p:attrNameLst>
                                              <p:attrName>style.visibility</p:attrName>
                                            </p:attrNameLst>
                                          </p:cBhvr>
                                          <p:to>
                                            <p:strVal val="visible"/>
                                          </p:to>
                                        </p:set>
                                        <p:animEffect transition="in" filter="fade">
                                          <p:cBhvr>
                                            <p:cTn id="26" dur="1000"/>
                                            <p:tgtEl>
                                              <p:spTgt spid="161"/>
                                            </p:tgtEl>
                                          </p:cBhvr>
                                        </p:animEffect>
                                        <p:anim calcmode="lin" valueType="num">
                                          <p:cBhvr>
                                            <p:cTn id="27" dur="1000" fill="hold"/>
                                            <p:tgtEl>
                                              <p:spTgt spid="161"/>
                                            </p:tgtEl>
                                            <p:attrNameLst>
                                              <p:attrName>ppt_x</p:attrName>
                                            </p:attrNameLst>
                                          </p:cBhvr>
                                          <p:tavLst>
                                            <p:tav tm="0">
                                              <p:val>
                                                <p:strVal val="#ppt_x"/>
                                              </p:val>
                                            </p:tav>
                                            <p:tav tm="100000">
                                              <p:val>
                                                <p:strVal val="#ppt_x"/>
                                              </p:val>
                                            </p:tav>
                                          </p:tavLst>
                                        </p:anim>
                                        <p:anim calcmode="lin" valueType="num">
                                          <p:cBhvr>
                                            <p:cTn id="28" dur="900" decel="100000" fill="hold"/>
                                            <p:tgtEl>
                                              <p:spTgt spid="16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61"/>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167"/>
                                            </p:tgtEl>
                                            <p:attrNameLst>
                                              <p:attrName>style.visibility</p:attrName>
                                            </p:attrNameLst>
                                          </p:cBhvr>
                                          <p:to>
                                            <p:strVal val="visible"/>
                                          </p:to>
                                        </p:set>
                                        <p:animEffect transition="in" filter="fade">
                                          <p:cBhvr>
                                            <p:cTn id="32" dur="1000"/>
                                            <p:tgtEl>
                                              <p:spTgt spid="167"/>
                                            </p:tgtEl>
                                          </p:cBhvr>
                                        </p:animEffect>
                                        <p:anim calcmode="lin" valueType="num">
                                          <p:cBhvr>
                                            <p:cTn id="33" dur="1000" fill="hold"/>
                                            <p:tgtEl>
                                              <p:spTgt spid="167"/>
                                            </p:tgtEl>
                                            <p:attrNameLst>
                                              <p:attrName>ppt_x</p:attrName>
                                            </p:attrNameLst>
                                          </p:cBhvr>
                                          <p:tavLst>
                                            <p:tav tm="0">
                                              <p:val>
                                                <p:strVal val="#ppt_x"/>
                                              </p:val>
                                            </p:tav>
                                            <p:tav tm="100000">
                                              <p:val>
                                                <p:strVal val="#ppt_x"/>
                                              </p:val>
                                            </p:tav>
                                          </p:tavLst>
                                        </p:anim>
                                        <p:anim calcmode="lin" valueType="num">
                                          <p:cBhvr>
                                            <p:cTn id="34" dur="900" decel="100000" fill="hold"/>
                                            <p:tgtEl>
                                              <p:spTgt spid="167"/>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67"/>
                                            </p:tgtEl>
                                            <p:attrNameLst>
                                              <p:attrName>ppt_y</p:attrName>
                                            </p:attrNameLst>
                                          </p:cBhvr>
                                          <p:tavLst>
                                            <p:tav tm="0">
                                              <p:val>
                                                <p:strVal val="#ppt_y-.03"/>
                                              </p:val>
                                            </p:tav>
                                            <p:tav tm="100000">
                                              <p:val>
                                                <p:strVal val="#ppt_y"/>
                                              </p:val>
                                            </p:tav>
                                          </p:tavLst>
                                        </p:anim>
                                      </p:childTnLst>
                                    </p:cTn>
                                  </p:par>
                                  <p:par>
                                    <p:cTn id="36" presetID="37" presetClass="entr" presetSubtype="0" fill="hold" nodeType="withEffect">
                                      <p:stCondLst>
                                        <p:cond delay="0"/>
                                      </p:stCondLst>
                                      <p:childTnLst>
                                        <p:set>
                                          <p:cBhvr>
                                            <p:cTn id="37" dur="1" fill="hold">
                                              <p:stCondLst>
                                                <p:cond delay="0"/>
                                              </p:stCondLst>
                                            </p:cTn>
                                            <p:tgtEl>
                                              <p:spTgt spid="173"/>
                                            </p:tgtEl>
                                            <p:attrNameLst>
                                              <p:attrName>style.visibility</p:attrName>
                                            </p:attrNameLst>
                                          </p:cBhvr>
                                          <p:to>
                                            <p:strVal val="visible"/>
                                          </p:to>
                                        </p:set>
                                        <p:animEffect transition="in" filter="fade">
                                          <p:cBhvr>
                                            <p:cTn id="38" dur="1000"/>
                                            <p:tgtEl>
                                              <p:spTgt spid="173"/>
                                            </p:tgtEl>
                                          </p:cBhvr>
                                        </p:animEffect>
                                        <p:anim calcmode="lin" valueType="num">
                                          <p:cBhvr>
                                            <p:cTn id="39" dur="1000" fill="hold"/>
                                            <p:tgtEl>
                                              <p:spTgt spid="173"/>
                                            </p:tgtEl>
                                            <p:attrNameLst>
                                              <p:attrName>ppt_x</p:attrName>
                                            </p:attrNameLst>
                                          </p:cBhvr>
                                          <p:tavLst>
                                            <p:tav tm="0">
                                              <p:val>
                                                <p:strVal val="#ppt_x"/>
                                              </p:val>
                                            </p:tav>
                                            <p:tav tm="100000">
                                              <p:val>
                                                <p:strVal val="#ppt_x"/>
                                              </p:val>
                                            </p:tav>
                                          </p:tavLst>
                                        </p:anim>
                                        <p:anim calcmode="lin" valueType="num">
                                          <p:cBhvr>
                                            <p:cTn id="40" dur="900" decel="100000" fill="hold"/>
                                            <p:tgtEl>
                                              <p:spTgt spid="173"/>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173"/>
                                            </p:tgtEl>
                                            <p:attrNameLst>
                                              <p:attrName>ppt_y</p:attrName>
                                            </p:attrNameLst>
                                          </p:cBhvr>
                                          <p:tavLst>
                                            <p:tav tm="0">
                                              <p:val>
                                                <p:strVal val="#ppt_y-.03"/>
                                              </p:val>
                                            </p:tav>
                                            <p:tav tm="100000">
                                              <p:val>
                                                <p:strVal val="#ppt_y"/>
                                              </p:val>
                                            </p:tav>
                                          </p:tavLst>
                                        </p:anim>
                                      </p:childTnLst>
                                    </p:cTn>
                                  </p:par>
                                </p:childTnLst>
                              </p:cTn>
                            </p:par>
                            <p:par>
                              <p:cTn id="42" fill="hold">
                                <p:stCondLst>
                                  <p:cond delay="2149"/>
                                </p:stCondLst>
                                <p:childTnLst>
                                  <p:par>
                                    <p:cTn id="43" presetID="2" presetClass="entr" presetSubtype="4" fill="hold" nodeType="afterEffect">
                                      <p:stCondLst>
                                        <p:cond delay="0"/>
                                      </p:stCondLst>
                                      <p:childTnLst>
                                        <p:set>
                                          <p:cBhvr>
                                            <p:cTn id="44" dur="1" fill="hold">
                                              <p:stCondLst>
                                                <p:cond delay="0"/>
                                              </p:stCondLst>
                                            </p:cTn>
                                            <p:tgtEl>
                                              <p:spTgt spid="121"/>
                                            </p:tgtEl>
                                            <p:attrNameLst>
                                              <p:attrName>style.visibility</p:attrName>
                                            </p:attrNameLst>
                                          </p:cBhvr>
                                          <p:to>
                                            <p:strVal val="visible"/>
                                          </p:to>
                                        </p:set>
                                        <p:anim calcmode="lin" valueType="num">
                                          <p:cBhvr additive="base">
                                            <p:cTn id="45" dur="750" fill="hold"/>
                                            <p:tgtEl>
                                              <p:spTgt spid="121"/>
                                            </p:tgtEl>
                                            <p:attrNameLst>
                                              <p:attrName>ppt_x</p:attrName>
                                            </p:attrNameLst>
                                          </p:cBhvr>
                                          <p:tavLst>
                                            <p:tav tm="0">
                                              <p:val>
                                                <p:strVal val="#ppt_x"/>
                                              </p:val>
                                            </p:tav>
                                            <p:tav tm="100000">
                                              <p:val>
                                                <p:strVal val="#ppt_x"/>
                                              </p:val>
                                            </p:tav>
                                          </p:tavLst>
                                        </p:anim>
                                        <p:anim calcmode="lin" valueType="num">
                                          <p:cBhvr additive="base">
                                            <p:cTn id="46" dur="750" fill="hold"/>
                                            <p:tgtEl>
                                              <p:spTgt spid="121"/>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96"/>
                                            </p:tgtEl>
                                            <p:attrNameLst>
                                              <p:attrName>style.visibility</p:attrName>
                                            </p:attrNameLst>
                                          </p:cBhvr>
                                          <p:to>
                                            <p:strVal val="visible"/>
                                          </p:to>
                                        </p:set>
                                        <p:anim calcmode="lin" valueType="num">
                                          <p:cBhvr additive="base">
                                            <p:cTn id="49" dur="750" fill="hold"/>
                                            <p:tgtEl>
                                              <p:spTgt spid="96"/>
                                            </p:tgtEl>
                                            <p:attrNameLst>
                                              <p:attrName>ppt_x</p:attrName>
                                            </p:attrNameLst>
                                          </p:cBhvr>
                                          <p:tavLst>
                                            <p:tav tm="0">
                                              <p:val>
                                                <p:strVal val="#ppt_x"/>
                                              </p:val>
                                            </p:tav>
                                            <p:tav tm="100000">
                                              <p:val>
                                                <p:strVal val="#ppt_x"/>
                                              </p:val>
                                            </p:tav>
                                          </p:tavLst>
                                        </p:anim>
                                        <p:anim calcmode="lin" valueType="num">
                                          <p:cBhvr additive="base">
                                            <p:cTn id="50" dur="750" fill="hold"/>
                                            <p:tgtEl>
                                              <p:spTgt spid="96"/>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72"/>
                                            </p:tgtEl>
                                            <p:attrNameLst>
                                              <p:attrName>style.visibility</p:attrName>
                                            </p:attrNameLst>
                                          </p:cBhvr>
                                          <p:to>
                                            <p:strVal val="visible"/>
                                          </p:to>
                                        </p:set>
                                        <p:anim calcmode="lin" valueType="num">
                                          <p:cBhvr additive="base">
                                            <p:cTn id="53" dur="750" fill="hold"/>
                                            <p:tgtEl>
                                              <p:spTgt spid="72"/>
                                            </p:tgtEl>
                                            <p:attrNameLst>
                                              <p:attrName>ppt_x</p:attrName>
                                            </p:attrNameLst>
                                          </p:cBhvr>
                                          <p:tavLst>
                                            <p:tav tm="0">
                                              <p:val>
                                                <p:strVal val="#ppt_x"/>
                                              </p:val>
                                            </p:tav>
                                            <p:tav tm="100000">
                                              <p:val>
                                                <p:strVal val="#ppt_x"/>
                                              </p:val>
                                            </p:tav>
                                          </p:tavLst>
                                        </p:anim>
                                        <p:anim calcmode="lin" valueType="num">
                                          <p:cBhvr additive="base">
                                            <p:cTn id="54" dur="750" fill="hold"/>
                                            <p:tgtEl>
                                              <p:spTgt spid="72"/>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750" fill="hold"/>
                                            <p:tgtEl>
                                              <p:spTgt spid="34"/>
                                            </p:tgtEl>
                                            <p:attrNameLst>
                                              <p:attrName>ppt_x</p:attrName>
                                            </p:attrNameLst>
                                          </p:cBhvr>
                                          <p:tavLst>
                                            <p:tav tm="0">
                                              <p:val>
                                                <p:strVal val="#ppt_x"/>
                                              </p:val>
                                            </p:tav>
                                            <p:tav tm="100000">
                                              <p:val>
                                                <p:strVal val="#ppt_x"/>
                                              </p:val>
                                            </p:tav>
                                          </p:tavLst>
                                        </p:anim>
                                        <p:anim calcmode="lin" valueType="num">
                                          <p:cBhvr additive="base">
                                            <p:cTn id="58" dur="75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3149"/>
                                </p:stCondLst>
                                <p:childTnLst>
                                  <p:par>
                                    <p:cTn id="60" presetID="12" presetClass="entr" presetSubtype="4" fill="hold" grpId="0" nodeType="afterEffect">
                                      <p:stCondLst>
                                        <p:cond delay="0"/>
                                      </p:stCondLst>
                                      <p:childTnLst>
                                        <p:set>
                                          <p:cBhvr>
                                            <p:cTn id="61" dur="1" fill="hold">
                                              <p:stCondLst>
                                                <p:cond delay="0"/>
                                              </p:stCondLst>
                                            </p:cTn>
                                            <p:tgtEl>
                                              <p:spTgt spid="182"/>
                                            </p:tgtEl>
                                            <p:attrNameLst>
                                              <p:attrName>style.visibility</p:attrName>
                                            </p:attrNameLst>
                                          </p:cBhvr>
                                          <p:to>
                                            <p:strVal val="visible"/>
                                          </p:to>
                                        </p:set>
                                        <p:anim calcmode="lin" valueType="num">
                                          <p:cBhvr additive="base">
                                            <p:cTn id="62" dur="500"/>
                                            <p:tgtEl>
                                              <p:spTgt spid="182"/>
                                            </p:tgtEl>
                                            <p:attrNameLst>
                                              <p:attrName>ppt_y</p:attrName>
                                            </p:attrNameLst>
                                          </p:cBhvr>
                                          <p:tavLst>
                                            <p:tav tm="0">
                                              <p:val>
                                                <p:strVal val="#ppt_y+#ppt_h*1.125000"/>
                                              </p:val>
                                            </p:tav>
                                            <p:tav tm="100000">
                                              <p:val>
                                                <p:strVal val="#ppt_y"/>
                                              </p:val>
                                            </p:tav>
                                          </p:tavLst>
                                        </p:anim>
                                        <p:animEffect transition="in" filter="wipe(up)">
                                          <p:cBhvr>
                                            <p:cTn id="63" dur="500"/>
                                            <p:tgtEl>
                                              <p:spTgt spid="182"/>
                                            </p:tgtEl>
                                          </p:cBhvr>
                                        </p:animEffect>
                                      </p:childTnLst>
                                    </p:cTn>
                                  </p:par>
                                  <p:par>
                                    <p:cTn id="64" presetID="12" presetClass="entr" presetSubtype="1" fill="hold" grpId="0" nodeType="withEffect">
                                      <p:stCondLst>
                                        <p:cond delay="0"/>
                                      </p:stCondLst>
                                      <p:childTnLst>
                                        <p:set>
                                          <p:cBhvr>
                                            <p:cTn id="65" dur="1" fill="hold">
                                              <p:stCondLst>
                                                <p:cond delay="0"/>
                                              </p:stCondLst>
                                            </p:cTn>
                                            <p:tgtEl>
                                              <p:spTgt spid="183"/>
                                            </p:tgtEl>
                                            <p:attrNameLst>
                                              <p:attrName>style.visibility</p:attrName>
                                            </p:attrNameLst>
                                          </p:cBhvr>
                                          <p:to>
                                            <p:strVal val="visible"/>
                                          </p:to>
                                        </p:set>
                                        <p:anim calcmode="lin" valueType="num">
                                          <p:cBhvr additive="base">
                                            <p:cTn id="66" dur="500"/>
                                            <p:tgtEl>
                                              <p:spTgt spid="183"/>
                                            </p:tgtEl>
                                            <p:attrNameLst>
                                              <p:attrName>ppt_y</p:attrName>
                                            </p:attrNameLst>
                                          </p:cBhvr>
                                          <p:tavLst>
                                            <p:tav tm="0">
                                              <p:val>
                                                <p:strVal val="#ppt_y-#ppt_h*1.125000"/>
                                              </p:val>
                                            </p:tav>
                                            <p:tav tm="100000">
                                              <p:val>
                                                <p:strVal val="#ppt_y"/>
                                              </p:val>
                                            </p:tav>
                                          </p:tavLst>
                                        </p:anim>
                                        <p:animEffect transition="in" filter="wipe(down)">
                                          <p:cBhvr>
                                            <p:cTn id="67" dur="500"/>
                                            <p:tgtEl>
                                              <p:spTgt spid="183"/>
                                            </p:tgtEl>
                                          </p:cBhvr>
                                        </p:animEffect>
                                      </p:childTnLst>
                                    </p:cTn>
                                  </p:par>
                                </p:childTnLst>
                              </p:cTn>
                            </p:par>
                            <p:par>
                              <p:cTn id="68" fill="hold">
                                <p:stCondLst>
                                  <p:cond delay="3649"/>
                                </p:stCondLst>
                                <p:childTnLst>
                                  <p:par>
                                    <p:cTn id="69" presetID="12" presetClass="entr" presetSubtype="4" fill="hold" grpId="0" nodeType="afterEffect">
                                      <p:stCondLst>
                                        <p:cond delay="0"/>
                                      </p:stCondLst>
                                      <p:childTnLst>
                                        <p:set>
                                          <p:cBhvr>
                                            <p:cTn id="70" dur="1" fill="hold">
                                              <p:stCondLst>
                                                <p:cond delay="0"/>
                                              </p:stCondLst>
                                            </p:cTn>
                                            <p:tgtEl>
                                              <p:spTgt spid="184"/>
                                            </p:tgtEl>
                                            <p:attrNameLst>
                                              <p:attrName>style.visibility</p:attrName>
                                            </p:attrNameLst>
                                          </p:cBhvr>
                                          <p:to>
                                            <p:strVal val="visible"/>
                                          </p:to>
                                        </p:set>
                                        <p:anim calcmode="lin" valueType="num">
                                          <p:cBhvr additive="base">
                                            <p:cTn id="71" dur="500"/>
                                            <p:tgtEl>
                                              <p:spTgt spid="184"/>
                                            </p:tgtEl>
                                            <p:attrNameLst>
                                              <p:attrName>ppt_y</p:attrName>
                                            </p:attrNameLst>
                                          </p:cBhvr>
                                          <p:tavLst>
                                            <p:tav tm="0">
                                              <p:val>
                                                <p:strVal val="#ppt_y+#ppt_h*1.125000"/>
                                              </p:val>
                                            </p:tav>
                                            <p:tav tm="100000">
                                              <p:val>
                                                <p:strVal val="#ppt_y"/>
                                              </p:val>
                                            </p:tav>
                                          </p:tavLst>
                                        </p:anim>
                                        <p:animEffect transition="in" filter="wipe(up)">
                                          <p:cBhvr>
                                            <p:cTn id="72" dur="500"/>
                                            <p:tgtEl>
                                              <p:spTgt spid="184"/>
                                            </p:tgtEl>
                                          </p:cBhvr>
                                        </p:animEffect>
                                      </p:childTnLst>
                                    </p:cTn>
                                  </p:par>
                                  <p:par>
                                    <p:cTn id="73" presetID="12" presetClass="entr" presetSubtype="1" fill="hold" grpId="0" nodeType="withEffect">
                                      <p:stCondLst>
                                        <p:cond delay="0"/>
                                      </p:stCondLst>
                                      <p:childTnLst>
                                        <p:set>
                                          <p:cBhvr>
                                            <p:cTn id="74" dur="1" fill="hold">
                                              <p:stCondLst>
                                                <p:cond delay="0"/>
                                              </p:stCondLst>
                                            </p:cTn>
                                            <p:tgtEl>
                                              <p:spTgt spid="185"/>
                                            </p:tgtEl>
                                            <p:attrNameLst>
                                              <p:attrName>style.visibility</p:attrName>
                                            </p:attrNameLst>
                                          </p:cBhvr>
                                          <p:to>
                                            <p:strVal val="visible"/>
                                          </p:to>
                                        </p:set>
                                        <p:anim calcmode="lin" valueType="num">
                                          <p:cBhvr additive="base">
                                            <p:cTn id="75" dur="500"/>
                                            <p:tgtEl>
                                              <p:spTgt spid="185"/>
                                            </p:tgtEl>
                                            <p:attrNameLst>
                                              <p:attrName>ppt_y</p:attrName>
                                            </p:attrNameLst>
                                          </p:cBhvr>
                                          <p:tavLst>
                                            <p:tav tm="0">
                                              <p:val>
                                                <p:strVal val="#ppt_y-#ppt_h*1.125000"/>
                                              </p:val>
                                            </p:tav>
                                            <p:tav tm="100000">
                                              <p:val>
                                                <p:strVal val="#ppt_y"/>
                                              </p:val>
                                            </p:tav>
                                          </p:tavLst>
                                        </p:anim>
                                        <p:animEffect transition="in" filter="wipe(down)">
                                          <p:cBhvr>
                                            <p:cTn id="76" dur="500"/>
                                            <p:tgtEl>
                                              <p:spTgt spid="185"/>
                                            </p:tgtEl>
                                          </p:cBhvr>
                                        </p:animEffect>
                                      </p:childTnLst>
                                    </p:cTn>
                                  </p:par>
                                </p:childTnLst>
                              </p:cTn>
                            </p:par>
                            <p:par>
                              <p:cTn id="77" fill="hold">
                                <p:stCondLst>
                                  <p:cond delay="4149"/>
                                </p:stCondLst>
                                <p:childTnLst>
                                  <p:par>
                                    <p:cTn id="78" presetID="12" presetClass="entr" presetSubtype="4" fill="hold" grpId="0" nodeType="afterEffect">
                                      <p:stCondLst>
                                        <p:cond delay="0"/>
                                      </p:stCondLst>
                                      <p:childTnLst>
                                        <p:set>
                                          <p:cBhvr>
                                            <p:cTn id="79" dur="1" fill="hold">
                                              <p:stCondLst>
                                                <p:cond delay="0"/>
                                              </p:stCondLst>
                                            </p:cTn>
                                            <p:tgtEl>
                                              <p:spTgt spid="186"/>
                                            </p:tgtEl>
                                            <p:attrNameLst>
                                              <p:attrName>style.visibility</p:attrName>
                                            </p:attrNameLst>
                                          </p:cBhvr>
                                          <p:to>
                                            <p:strVal val="visible"/>
                                          </p:to>
                                        </p:set>
                                        <p:anim calcmode="lin" valueType="num">
                                          <p:cBhvr additive="base">
                                            <p:cTn id="80" dur="500"/>
                                            <p:tgtEl>
                                              <p:spTgt spid="186"/>
                                            </p:tgtEl>
                                            <p:attrNameLst>
                                              <p:attrName>ppt_y</p:attrName>
                                            </p:attrNameLst>
                                          </p:cBhvr>
                                          <p:tavLst>
                                            <p:tav tm="0">
                                              <p:val>
                                                <p:strVal val="#ppt_y+#ppt_h*1.125000"/>
                                              </p:val>
                                            </p:tav>
                                            <p:tav tm="100000">
                                              <p:val>
                                                <p:strVal val="#ppt_y"/>
                                              </p:val>
                                            </p:tav>
                                          </p:tavLst>
                                        </p:anim>
                                        <p:animEffect transition="in" filter="wipe(up)">
                                          <p:cBhvr>
                                            <p:cTn id="81" dur="500"/>
                                            <p:tgtEl>
                                              <p:spTgt spid="186"/>
                                            </p:tgtEl>
                                          </p:cBhvr>
                                        </p:animEffect>
                                      </p:childTnLst>
                                    </p:cTn>
                                  </p:par>
                                  <p:par>
                                    <p:cTn id="82" presetID="12" presetClass="entr" presetSubtype="1" fill="hold" grpId="0" nodeType="withEffect">
                                      <p:stCondLst>
                                        <p:cond delay="0"/>
                                      </p:stCondLst>
                                      <p:childTnLst>
                                        <p:set>
                                          <p:cBhvr>
                                            <p:cTn id="83" dur="1" fill="hold">
                                              <p:stCondLst>
                                                <p:cond delay="0"/>
                                              </p:stCondLst>
                                            </p:cTn>
                                            <p:tgtEl>
                                              <p:spTgt spid="187"/>
                                            </p:tgtEl>
                                            <p:attrNameLst>
                                              <p:attrName>style.visibility</p:attrName>
                                            </p:attrNameLst>
                                          </p:cBhvr>
                                          <p:to>
                                            <p:strVal val="visible"/>
                                          </p:to>
                                        </p:set>
                                        <p:anim calcmode="lin" valueType="num">
                                          <p:cBhvr additive="base">
                                            <p:cTn id="84" dur="500"/>
                                            <p:tgtEl>
                                              <p:spTgt spid="187"/>
                                            </p:tgtEl>
                                            <p:attrNameLst>
                                              <p:attrName>ppt_y</p:attrName>
                                            </p:attrNameLst>
                                          </p:cBhvr>
                                          <p:tavLst>
                                            <p:tav tm="0">
                                              <p:val>
                                                <p:strVal val="#ppt_y-#ppt_h*1.125000"/>
                                              </p:val>
                                            </p:tav>
                                            <p:tav tm="100000">
                                              <p:val>
                                                <p:strVal val="#ppt_y"/>
                                              </p:val>
                                            </p:tav>
                                          </p:tavLst>
                                        </p:anim>
                                        <p:animEffect transition="in" filter="wipe(down)">
                                          <p:cBhvr>
                                            <p:cTn id="85" dur="500"/>
                                            <p:tgtEl>
                                              <p:spTgt spid="187"/>
                                            </p:tgtEl>
                                          </p:cBhvr>
                                        </p:animEffect>
                                      </p:childTnLst>
                                    </p:cTn>
                                  </p:par>
                                </p:childTnLst>
                              </p:cTn>
                            </p:par>
                            <p:par>
                              <p:cTn id="86" fill="hold">
                                <p:stCondLst>
                                  <p:cond delay="4649"/>
                                </p:stCondLst>
                                <p:childTnLst>
                                  <p:par>
                                    <p:cTn id="87" presetID="12" presetClass="entr" presetSubtype="4" fill="hold" grpId="0" nodeType="afterEffect">
                                      <p:stCondLst>
                                        <p:cond delay="0"/>
                                      </p:stCondLst>
                                      <p:childTnLst>
                                        <p:set>
                                          <p:cBhvr>
                                            <p:cTn id="88" dur="1" fill="hold">
                                              <p:stCondLst>
                                                <p:cond delay="0"/>
                                              </p:stCondLst>
                                            </p:cTn>
                                            <p:tgtEl>
                                              <p:spTgt spid="188"/>
                                            </p:tgtEl>
                                            <p:attrNameLst>
                                              <p:attrName>style.visibility</p:attrName>
                                            </p:attrNameLst>
                                          </p:cBhvr>
                                          <p:to>
                                            <p:strVal val="visible"/>
                                          </p:to>
                                        </p:set>
                                        <p:anim calcmode="lin" valueType="num">
                                          <p:cBhvr additive="base">
                                            <p:cTn id="89" dur="500"/>
                                            <p:tgtEl>
                                              <p:spTgt spid="188"/>
                                            </p:tgtEl>
                                            <p:attrNameLst>
                                              <p:attrName>ppt_y</p:attrName>
                                            </p:attrNameLst>
                                          </p:cBhvr>
                                          <p:tavLst>
                                            <p:tav tm="0">
                                              <p:val>
                                                <p:strVal val="#ppt_y+#ppt_h*1.125000"/>
                                              </p:val>
                                            </p:tav>
                                            <p:tav tm="100000">
                                              <p:val>
                                                <p:strVal val="#ppt_y"/>
                                              </p:val>
                                            </p:tav>
                                          </p:tavLst>
                                        </p:anim>
                                        <p:animEffect transition="in" filter="wipe(up)">
                                          <p:cBhvr>
                                            <p:cTn id="90" dur="500"/>
                                            <p:tgtEl>
                                              <p:spTgt spid="188"/>
                                            </p:tgtEl>
                                          </p:cBhvr>
                                        </p:animEffect>
                                      </p:childTnLst>
                                    </p:cTn>
                                  </p:par>
                                  <p:par>
                                    <p:cTn id="91" presetID="12" presetClass="entr" presetSubtype="1" fill="hold" grpId="0" nodeType="withEffect">
                                      <p:stCondLst>
                                        <p:cond delay="0"/>
                                      </p:stCondLst>
                                      <p:childTnLst>
                                        <p:set>
                                          <p:cBhvr>
                                            <p:cTn id="92" dur="1" fill="hold">
                                              <p:stCondLst>
                                                <p:cond delay="0"/>
                                              </p:stCondLst>
                                            </p:cTn>
                                            <p:tgtEl>
                                              <p:spTgt spid="189"/>
                                            </p:tgtEl>
                                            <p:attrNameLst>
                                              <p:attrName>style.visibility</p:attrName>
                                            </p:attrNameLst>
                                          </p:cBhvr>
                                          <p:to>
                                            <p:strVal val="visible"/>
                                          </p:to>
                                        </p:set>
                                        <p:anim calcmode="lin" valueType="num">
                                          <p:cBhvr additive="base">
                                            <p:cTn id="93" dur="500"/>
                                            <p:tgtEl>
                                              <p:spTgt spid="189"/>
                                            </p:tgtEl>
                                            <p:attrNameLst>
                                              <p:attrName>ppt_y</p:attrName>
                                            </p:attrNameLst>
                                          </p:cBhvr>
                                          <p:tavLst>
                                            <p:tav tm="0">
                                              <p:val>
                                                <p:strVal val="#ppt_y-#ppt_h*1.125000"/>
                                              </p:val>
                                            </p:tav>
                                            <p:tav tm="100000">
                                              <p:val>
                                                <p:strVal val="#ppt_y"/>
                                              </p:val>
                                            </p:tav>
                                          </p:tavLst>
                                        </p:anim>
                                        <p:animEffect transition="in" filter="wipe(down)">
                                          <p:cBhvr>
                                            <p:cTn id="94" dur="500"/>
                                            <p:tgtEl>
                                              <p:spTgt spid="189"/>
                                            </p:tgtEl>
                                          </p:cBhvr>
                                        </p:animEffect>
                                      </p:childTnLst>
                                    </p:cTn>
                                  </p:par>
                                </p:childTnLst>
                              </p:cTn>
                            </p:par>
                            <p:par>
                              <p:cTn id="95" fill="hold">
                                <p:stCondLst>
                                  <p:cond delay="5149"/>
                                </p:stCondLst>
                                <p:childTnLst>
                                  <p:par>
                                    <p:cTn id="96" presetID="10" presetClass="entr" presetSubtype="0" fill="hold" grpId="0" nodeType="afterEffect">
                                      <p:stCondLst>
                                        <p:cond delay="0"/>
                                      </p:stCondLst>
                                      <p:childTnLst>
                                        <p:set>
                                          <p:cBhvr>
                                            <p:cTn id="97" dur="1" fill="hold">
                                              <p:stCondLst>
                                                <p:cond delay="0"/>
                                              </p:stCondLst>
                                            </p:cTn>
                                            <p:tgtEl>
                                              <p:spTgt spid="190"/>
                                            </p:tgtEl>
                                            <p:attrNameLst>
                                              <p:attrName>style.visibility</p:attrName>
                                            </p:attrNameLst>
                                          </p:cBhvr>
                                          <p:to>
                                            <p:strVal val="visible"/>
                                          </p:to>
                                        </p:set>
                                        <p:animEffect transition="in" filter="fade">
                                          <p:cBhvr>
                                            <p:cTn id="98" dur="500"/>
                                            <p:tgtEl>
                                              <p:spTgt spid="1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2" grpId="0"/>
          <p:bldP spid="183" grpId="0"/>
          <p:bldP spid="184" grpId="0"/>
          <p:bldP spid="185" grpId="0"/>
          <p:bldP spid="186" grpId="0"/>
          <p:bldP spid="187" grpId="0"/>
          <p:bldP spid="188" grpId="0"/>
          <p:bldP spid="189" grpId="0"/>
          <p:bldP spid="190"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直角三角形 4"/>
          <p:cNvSpPr/>
          <p:nvPr/>
        </p:nvSpPr>
        <p:spPr>
          <a:xfrm rot="10800000">
            <a:off x="766615" y="4313664"/>
            <a:ext cx="396045" cy="556290"/>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直角三角形 4"/>
          <p:cNvSpPr/>
          <p:nvPr/>
        </p:nvSpPr>
        <p:spPr>
          <a:xfrm>
            <a:off x="3619130" y="2300987"/>
            <a:ext cx="396044" cy="552744"/>
          </a:xfrm>
          <a:custGeom>
            <a:avLst/>
            <a:gdLst>
              <a:gd name="connsiteX0" fmla="*/ 0 w 792088"/>
              <a:gd name="connsiteY0" fmla="*/ 436414 h 436414"/>
              <a:gd name="connsiteX1" fmla="*/ 0 w 792088"/>
              <a:gd name="connsiteY1" fmla="*/ 0 h 436414"/>
              <a:gd name="connsiteX2" fmla="*/ 792088 w 792088"/>
              <a:gd name="connsiteY2" fmla="*/ 436414 h 436414"/>
              <a:gd name="connsiteX3" fmla="*/ 0 w 792088"/>
              <a:gd name="connsiteY3" fmla="*/ 436414 h 436414"/>
              <a:gd name="connsiteX0-1" fmla="*/ 0 w 792088"/>
              <a:gd name="connsiteY0-2" fmla="*/ 465442 h 465442"/>
              <a:gd name="connsiteX1-3" fmla="*/ 188686 w 792088"/>
              <a:gd name="connsiteY1-4" fmla="*/ 0 h 465442"/>
              <a:gd name="connsiteX2-5" fmla="*/ 792088 w 792088"/>
              <a:gd name="connsiteY2-6" fmla="*/ 465442 h 465442"/>
              <a:gd name="connsiteX3-7" fmla="*/ 0 w 792088"/>
              <a:gd name="connsiteY3-8" fmla="*/ 465442 h 465442"/>
              <a:gd name="connsiteX0-9" fmla="*/ 0 w 792088"/>
              <a:gd name="connsiteY0-10" fmla="*/ 367335 h 367335"/>
              <a:gd name="connsiteX1-11" fmla="*/ 246742 w 792088"/>
              <a:gd name="connsiteY1-12" fmla="*/ 0 h 367335"/>
              <a:gd name="connsiteX2-13" fmla="*/ 792088 w 792088"/>
              <a:gd name="connsiteY2-14" fmla="*/ 367335 h 367335"/>
              <a:gd name="connsiteX3-15" fmla="*/ 0 w 792088"/>
              <a:gd name="connsiteY3-16" fmla="*/ 367335 h 367335"/>
            </a:gdLst>
            <a:ahLst/>
            <a:cxnLst>
              <a:cxn ang="0">
                <a:pos x="connsiteX0-1" y="connsiteY0-2"/>
              </a:cxn>
              <a:cxn ang="0">
                <a:pos x="connsiteX1-3" y="connsiteY1-4"/>
              </a:cxn>
              <a:cxn ang="0">
                <a:pos x="connsiteX2-5" y="connsiteY2-6"/>
              </a:cxn>
              <a:cxn ang="0">
                <a:pos x="connsiteX3-7" y="connsiteY3-8"/>
              </a:cxn>
            </a:cxnLst>
            <a:rect l="l" t="t" r="r" b="b"/>
            <a:pathLst>
              <a:path w="792088" h="367335">
                <a:moveTo>
                  <a:pt x="0" y="367335"/>
                </a:moveTo>
                <a:lnTo>
                  <a:pt x="246742" y="0"/>
                </a:lnTo>
                <a:lnTo>
                  <a:pt x="792088" y="367335"/>
                </a:lnTo>
                <a:lnTo>
                  <a:pt x="0" y="36733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2" y="2809409"/>
            <a:ext cx="12190413" cy="1582021"/>
          </a:xfrm>
          <a:prstGeom prst="rect">
            <a:avLst/>
          </a:prstGeom>
          <a:solidFill>
            <a:srgbClr val="1E6C7A"/>
          </a:solidFill>
          <a:ln>
            <a:noFill/>
          </a:ln>
          <a:effectLst>
            <a:outerShdw blurRad="50800" dist="889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77" name="TextBox 37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3" name="矩形 2"/>
          <p:cNvSpPr/>
          <p:nvPr/>
        </p:nvSpPr>
        <p:spPr>
          <a:xfrm>
            <a:off x="3286894" y="3081948"/>
            <a:ext cx="6408712" cy="707886"/>
          </a:xfrm>
          <a:prstGeom prst="rect">
            <a:avLst/>
          </a:prstGeom>
        </p:spPr>
        <p:txBody>
          <a:bodyPr wrap="square">
            <a:spAutoFit/>
          </a:bodyPr>
          <a:lstStyle/>
          <a:p>
            <a:pPr marL="609600" lvl="2" indent="0">
              <a:buNone/>
            </a:pPr>
            <a:r>
              <a:rPr lang="zh-CN" altLang="en-US" sz="4000" b="1" dirty="0">
                <a:solidFill>
                  <a:schemeClr val="bg1"/>
                </a:solidFill>
                <a:latin typeface="微软雅黑" panose="020B0503020204020204" pitchFamily="34" charset="-122"/>
                <a:ea typeface="微软雅黑" panose="020B0503020204020204" pitchFamily="34" charset="-122"/>
              </a:rPr>
              <a:t>工作规划和展望</a:t>
            </a:r>
            <a:r>
              <a:rPr lang="en-US" altLang="zh-CN" sz="4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a:t>
            </a:r>
            <a:endParaRPr lang="zh-CN" altLang="en-US" sz="3200" b="1" dirty="0">
              <a:solidFill>
                <a:schemeClr val="bg1"/>
              </a:solidFill>
              <a:latin typeface="微软雅黑" panose="020B0503020204020204" pitchFamily="34" charset="-122"/>
              <a:ea typeface="微软雅黑" panose="020B0503020204020204" pitchFamily="34" charset="-122"/>
            </a:endParaRPr>
          </a:p>
        </p:txBody>
      </p:sp>
      <p:sp>
        <p:nvSpPr>
          <p:cNvPr id="4" name="平行四边形 3"/>
          <p:cNvSpPr/>
          <p:nvPr/>
        </p:nvSpPr>
        <p:spPr>
          <a:xfrm>
            <a:off x="1026842" y="2300987"/>
            <a:ext cx="2736304" cy="2568967"/>
          </a:xfrm>
          <a:prstGeom prst="parallelogram">
            <a:avLst/>
          </a:prstGeom>
          <a:solidFill>
            <a:schemeClr val="accent2"/>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2068506" y="2990776"/>
            <a:ext cx="652975" cy="1231106"/>
          </a:xfrm>
          <a:prstGeom prst="rect">
            <a:avLst/>
          </a:prstGeom>
        </p:spPr>
        <p:txBody>
          <a:bodyPr wrap="square" lIns="0" tIns="0" rIns="0" bIns="0">
            <a:spAutoFit/>
          </a:bodyPr>
          <a:lstStyle/>
          <a:p>
            <a:pPr algn="ctr"/>
            <a:r>
              <a:rPr lang="en-US" altLang="zh-CN" sz="8000" b="1" dirty="0" smtClean="0">
                <a:solidFill>
                  <a:schemeClr val="bg1"/>
                </a:solidFill>
                <a:latin typeface="微软雅黑" panose="020B0503020204020204" pitchFamily="34" charset="-122"/>
                <a:ea typeface="微软雅黑" panose="020B0503020204020204" pitchFamily="34" charset="-122"/>
                <a:sym typeface="Arial" panose="020B0604020202020204" pitchFamily="34" charset="0"/>
              </a:rPr>
              <a:t>4</a:t>
            </a:r>
            <a:endParaRPr lang="en-US" altLang="zh-CN" sz="80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6" name="矩形 5"/>
          <p:cNvSpPr/>
          <p:nvPr/>
        </p:nvSpPr>
        <p:spPr>
          <a:xfrm>
            <a:off x="6355434" y="3789834"/>
            <a:ext cx="5788444" cy="461665"/>
          </a:xfrm>
          <a:prstGeom prst="rect">
            <a:avLst/>
          </a:prstGeom>
        </p:spPr>
        <p:txBody>
          <a:bodyPr wrap="square">
            <a:spAutoFit/>
          </a:bodyPr>
          <a:lstStyle/>
          <a:p>
            <a:pPr marL="609600" lvl="2" indent="0">
              <a:buNone/>
            </a:pPr>
            <a:r>
              <a:rPr lang="zh-CN" altLang="en-US" sz="2400" b="1" dirty="0">
                <a:solidFill>
                  <a:schemeClr val="bg1"/>
                </a:solidFill>
                <a:latin typeface="微软雅黑" panose="020B0503020204020204" pitchFamily="34" charset="-122"/>
                <a:ea typeface="微软雅黑" panose="020B0503020204020204" pitchFamily="34" charset="-122"/>
              </a:rPr>
              <a:t>谈下一步工作</a:t>
            </a:r>
            <a:r>
              <a:rPr lang="zh-CN" altLang="en-US" sz="2400" b="1" dirty="0" smtClean="0">
                <a:solidFill>
                  <a:schemeClr val="bg1"/>
                </a:solidFill>
                <a:latin typeface="微软雅黑" panose="020B0503020204020204" pitchFamily="34" charset="-122"/>
                <a:ea typeface="微软雅黑" panose="020B0503020204020204" pitchFamily="34" charset="-122"/>
              </a:rPr>
              <a:t>计划或</a:t>
            </a:r>
            <a:r>
              <a:rPr lang="zh-CN" altLang="en-US" sz="2400" b="1" dirty="0">
                <a:solidFill>
                  <a:schemeClr val="bg1"/>
                </a:solidFill>
                <a:latin typeface="微软雅黑" panose="020B0503020204020204" pitchFamily="34" charset="-122"/>
                <a:ea typeface="微软雅黑" panose="020B0503020204020204" pitchFamily="34" charset="-122"/>
              </a:rPr>
              <a:t>长远职业规划</a:t>
            </a:r>
          </a:p>
        </p:txBody>
      </p:sp>
      <p:pic>
        <p:nvPicPr>
          <p:cNvPr id="10"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50000" b="50000"/>
          <a:stretch>
            <a:fillRect/>
          </a:stretch>
        </p:blipFill>
        <p:spPr bwMode="auto">
          <a:xfrm>
            <a:off x="10232858" y="4805021"/>
            <a:ext cx="493141"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r="-277" b="50000"/>
          <a:stretch>
            <a:fillRect/>
          </a:stretch>
        </p:blipFill>
        <p:spPr bwMode="auto">
          <a:xfrm>
            <a:off x="9279924" y="4805021"/>
            <a:ext cx="494513" cy="493346"/>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2"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0138" t="50001" r="-277" b="-944"/>
          <a:stretch>
            <a:fillRect/>
          </a:stretch>
        </p:blipFill>
        <p:spPr bwMode="auto">
          <a:xfrm>
            <a:off x="11184419" y="4797946"/>
            <a:ext cx="494513"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3" name="Picture 8" descr="C:\Users\Administrator\Desktop\未标题-1.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3" t="50001" r="49816" b="-944"/>
          <a:stretch>
            <a:fillRect/>
          </a:stretch>
        </p:blipFill>
        <p:spPr bwMode="auto">
          <a:xfrm>
            <a:off x="8327454" y="4797946"/>
            <a:ext cx="494049" cy="502655"/>
          </a:xfrm>
          <a:prstGeom prst="rect">
            <a:avLst/>
          </a:prstGeom>
          <a:noFill/>
          <a:effectLst>
            <a:outerShdw blurRad="50800" dist="1016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up)">
                                      <p:cBhvr>
                                        <p:cTn id="11" dur="500"/>
                                        <p:tgtEl>
                                          <p:spTgt spid="39"/>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500"/>
                                        <p:tgtEl>
                                          <p:spTgt spid="5"/>
                                        </p:tgtEl>
                                      </p:cBhvr>
                                    </p:animEffect>
                                  </p:childTnLst>
                                </p:cTn>
                              </p:par>
                            </p:childTnLst>
                          </p:cTn>
                        </p:par>
                        <p:par>
                          <p:cTn id="20" fill="hold">
                            <p:stCondLst>
                              <p:cond delay="2000"/>
                            </p:stCondLst>
                            <p:childTnLst>
                              <p:par>
                                <p:cTn id="21" presetID="23" presetClass="entr" presetSubtype="32"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p:cTn id="23" dur="500" fill="hold"/>
                                        <p:tgtEl>
                                          <p:spTgt spid="60"/>
                                        </p:tgtEl>
                                        <p:attrNameLst>
                                          <p:attrName>ppt_w</p:attrName>
                                        </p:attrNameLst>
                                      </p:cBhvr>
                                      <p:tavLst>
                                        <p:tav tm="0">
                                          <p:val>
                                            <p:strVal val="4*#ppt_w"/>
                                          </p:val>
                                        </p:tav>
                                        <p:tav tm="100000">
                                          <p:val>
                                            <p:strVal val="#ppt_w"/>
                                          </p:val>
                                        </p:tav>
                                      </p:tavLst>
                                    </p:anim>
                                    <p:anim calcmode="lin" valueType="num">
                                      <p:cBhvr>
                                        <p:cTn id="24" dur="500" fill="hold"/>
                                        <p:tgtEl>
                                          <p:spTgt spid="60"/>
                                        </p:tgtEl>
                                        <p:attrNameLst>
                                          <p:attrName>ppt_h</p:attrName>
                                        </p:attrNameLst>
                                      </p:cBhvr>
                                      <p:tavLst>
                                        <p:tav tm="0">
                                          <p:val>
                                            <p:strVal val="4*#ppt_h"/>
                                          </p:val>
                                        </p:tav>
                                        <p:tav tm="100000">
                                          <p:val>
                                            <p:strVal val="#ppt_h"/>
                                          </p:val>
                                        </p:tav>
                                      </p:tavLst>
                                    </p:anim>
                                  </p:childTnLst>
                                </p:cTn>
                              </p:par>
                            </p:childTnLst>
                          </p:cTn>
                        </p:par>
                        <p:par>
                          <p:cTn id="25" fill="hold">
                            <p:stCondLst>
                              <p:cond delay="25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3"/>
                                        </p:tgtEl>
                                        <p:attrNameLst>
                                          <p:attrName>ppt_y</p:attrName>
                                        </p:attrNameLst>
                                      </p:cBhvr>
                                      <p:tavLst>
                                        <p:tav tm="0">
                                          <p:val>
                                            <p:strVal val="#ppt_y"/>
                                          </p:val>
                                        </p:tav>
                                        <p:tav tm="100000">
                                          <p:val>
                                            <p:strVal val="#ppt_y"/>
                                          </p:val>
                                        </p:tav>
                                      </p:tavLst>
                                    </p:anim>
                                    <p:anim calcmode="lin" valueType="num">
                                      <p:cBhvr>
                                        <p:cTn id="30" dur="500" fill="hold"/>
                                        <p:tgtEl>
                                          <p:spTgt spid="3"/>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3"/>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3"/>
                                        </p:tgtEl>
                                      </p:cBhvr>
                                    </p:animEffect>
                                  </p:childTnLst>
                                </p:cTn>
                              </p:par>
                            </p:childTnLst>
                          </p:cTn>
                        </p:par>
                        <p:par>
                          <p:cTn id="33" fill="hold">
                            <p:stCondLst>
                              <p:cond delay="3400"/>
                            </p:stCondLst>
                            <p:childTnLst>
                              <p:par>
                                <p:cTn id="34" presetID="41" presetClass="entr" presetSubtype="0" fill="hold" grpId="0" nodeType="afterEffect">
                                  <p:stCondLst>
                                    <p:cond delay="0"/>
                                  </p:stCondLst>
                                  <p:iterate type="lt">
                                    <p:tmPct val="10000"/>
                                  </p:iterate>
                                  <p:childTnLst>
                                    <p:set>
                                      <p:cBhvr>
                                        <p:cTn id="35" dur="1" fill="hold">
                                          <p:stCondLst>
                                            <p:cond delay="0"/>
                                          </p:stCondLst>
                                        </p:cTn>
                                        <p:tgtEl>
                                          <p:spTgt spid="6"/>
                                        </p:tgtEl>
                                        <p:attrNameLst>
                                          <p:attrName>style.visibility</p:attrName>
                                        </p:attrNameLst>
                                      </p:cBhvr>
                                      <p:to>
                                        <p:strVal val="visible"/>
                                      </p:to>
                                    </p:set>
                                    <p:anim calcmode="lin" valueType="num">
                                      <p:cBhvr>
                                        <p:cTn id="36" dur="500" fill="hold"/>
                                        <p:tgtEl>
                                          <p:spTgt spid="6"/>
                                        </p:tgtEl>
                                        <p:attrNameLst>
                                          <p:attrName>ppt_x</p:attrName>
                                        </p:attrNameLst>
                                      </p:cBhvr>
                                      <p:tavLst>
                                        <p:tav tm="0">
                                          <p:val>
                                            <p:strVal val="#ppt_x"/>
                                          </p:val>
                                        </p:tav>
                                        <p:tav tm="50000">
                                          <p:val>
                                            <p:strVal val="#ppt_x+.1"/>
                                          </p:val>
                                        </p:tav>
                                        <p:tav tm="100000">
                                          <p:val>
                                            <p:strVal val="#ppt_x"/>
                                          </p:val>
                                        </p:tav>
                                      </p:tavLst>
                                    </p:anim>
                                    <p:anim calcmode="lin" valueType="num">
                                      <p:cBhvr>
                                        <p:cTn id="37" dur="500" fill="hold"/>
                                        <p:tgtEl>
                                          <p:spTgt spid="6"/>
                                        </p:tgtEl>
                                        <p:attrNameLst>
                                          <p:attrName>ppt_y</p:attrName>
                                        </p:attrNameLst>
                                      </p:cBhvr>
                                      <p:tavLst>
                                        <p:tav tm="0">
                                          <p:val>
                                            <p:strVal val="#ppt_y"/>
                                          </p:val>
                                        </p:tav>
                                        <p:tav tm="100000">
                                          <p:val>
                                            <p:strVal val="#ppt_y"/>
                                          </p:val>
                                        </p:tav>
                                      </p:tavLst>
                                    </p:anim>
                                    <p:anim calcmode="lin" valueType="num">
                                      <p:cBhvr>
                                        <p:cTn id="38" dur="500" fill="hold"/>
                                        <p:tgtEl>
                                          <p:spTgt spid="6"/>
                                        </p:tgtEl>
                                        <p:attrNameLst>
                                          <p:attrName>ppt_h</p:attrName>
                                        </p:attrNameLst>
                                      </p:cBhvr>
                                      <p:tavLst>
                                        <p:tav tm="0">
                                          <p:val>
                                            <p:strVal val="#ppt_h/10"/>
                                          </p:val>
                                        </p:tav>
                                        <p:tav tm="50000">
                                          <p:val>
                                            <p:strVal val="#ppt_h+.01"/>
                                          </p:val>
                                        </p:tav>
                                        <p:tav tm="100000">
                                          <p:val>
                                            <p:strVal val="#ppt_h"/>
                                          </p:val>
                                        </p:tav>
                                      </p:tavLst>
                                    </p:anim>
                                    <p:anim calcmode="lin" valueType="num">
                                      <p:cBhvr>
                                        <p:cTn id="39" dur="500" fill="hold"/>
                                        <p:tgtEl>
                                          <p:spTgt spid="6"/>
                                        </p:tgtEl>
                                        <p:attrNameLst>
                                          <p:attrName>ppt_w</p:attrName>
                                        </p:attrNameLst>
                                      </p:cBhvr>
                                      <p:tavLst>
                                        <p:tav tm="0">
                                          <p:val>
                                            <p:strVal val="#ppt_w/10"/>
                                          </p:val>
                                        </p:tav>
                                        <p:tav tm="50000">
                                          <p:val>
                                            <p:strVal val="#ppt_w+.01"/>
                                          </p:val>
                                        </p:tav>
                                        <p:tav tm="100000">
                                          <p:val>
                                            <p:strVal val="#ppt_w"/>
                                          </p:val>
                                        </p:tav>
                                      </p:tavLst>
                                    </p:anim>
                                    <p:animEffect transition="in" filter="fade">
                                      <p:cBhvr>
                                        <p:cTn id="40" dur="500" tmFilter="0,0; .5, 1; 1, 1"/>
                                        <p:tgtEl>
                                          <p:spTgt spid="6"/>
                                        </p:tgtEl>
                                      </p:cBhvr>
                                    </p:animEffect>
                                  </p:childTnLst>
                                </p:cTn>
                              </p:par>
                            </p:childTnLst>
                          </p:cTn>
                        </p:par>
                        <p:par>
                          <p:cTn id="41" fill="hold">
                            <p:stCondLst>
                              <p:cond delay="4599"/>
                            </p:stCondLst>
                            <p:childTnLst>
                              <p:par>
                                <p:cTn id="42" presetID="49" presetClass="entr" presetSubtype="0" decel="100000" fill="hold"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p:cTn id="44" dur="250" fill="hold"/>
                                        <p:tgtEl>
                                          <p:spTgt spid="13"/>
                                        </p:tgtEl>
                                        <p:attrNameLst>
                                          <p:attrName>ppt_w</p:attrName>
                                        </p:attrNameLst>
                                      </p:cBhvr>
                                      <p:tavLst>
                                        <p:tav tm="0">
                                          <p:val>
                                            <p:fltVal val="0"/>
                                          </p:val>
                                        </p:tav>
                                        <p:tav tm="100000">
                                          <p:val>
                                            <p:strVal val="#ppt_w"/>
                                          </p:val>
                                        </p:tav>
                                      </p:tavLst>
                                    </p:anim>
                                    <p:anim calcmode="lin" valueType="num">
                                      <p:cBhvr>
                                        <p:cTn id="45" dur="250" fill="hold"/>
                                        <p:tgtEl>
                                          <p:spTgt spid="13"/>
                                        </p:tgtEl>
                                        <p:attrNameLst>
                                          <p:attrName>ppt_h</p:attrName>
                                        </p:attrNameLst>
                                      </p:cBhvr>
                                      <p:tavLst>
                                        <p:tav tm="0">
                                          <p:val>
                                            <p:fltVal val="0"/>
                                          </p:val>
                                        </p:tav>
                                        <p:tav tm="100000">
                                          <p:val>
                                            <p:strVal val="#ppt_h"/>
                                          </p:val>
                                        </p:tav>
                                      </p:tavLst>
                                    </p:anim>
                                    <p:anim calcmode="lin" valueType="num">
                                      <p:cBhvr>
                                        <p:cTn id="46" dur="250" fill="hold"/>
                                        <p:tgtEl>
                                          <p:spTgt spid="13"/>
                                        </p:tgtEl>
                                        <p:attrNameLst>
                                          <p:attrName>style.rotation</p:attrName>
                                        </p:attrNameLst>
                                      </p:cBhvr>
                                      <p:tavLst>
                                        <p:tav tm="0">
                                          <p:val>
                                            <p:fltVal val="360"/>
                                          </p:val>
                                        </p:tav>
                                        <p:tav tm="100000">
                                          <p:val>
                                            <p:fltVal val="0"/>
                                          </p:val>
                                        </p:tav>
                                      </p:tavLst>
                                    </p:anim>
                                    <p:animEffect transition="in" filter="fade">
                                      <p:cBhvr>
                                        <p:cTn id="47" dur="250"/>
                                        <p:tgtEl>
                                          <p:spTgt spid="13"/>
                                        </p:tgtEl>
                                      </p:cBhvr>
                                    </p:animEffect>
                                  </p:childTnLst>
                                </p:cTn>
                              </p:par>
                            </p:childTnLst>
                          </p:cTn>
                        </p:par>
                        <p:par>
                          <p:cTn id="48" fill="hold">
                            <p:stCondLst>
                              <p:cond delay="5099"/>
                            </p:stCondLst>
                            <p:childTnLst>
                              <p:par>
                                <p:cTn id="49" presetID="49" presetClass="entr" presetSubtype="0" decel="100000"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 calcmode="lin" valueType="num">
                                      <p:cBhvr>
                                        <p:cTn id="51" dur="250" fill="hold"/>
                                        <p:tgtEl>
                                          <p:spTgt spid="11"/>
                                        </p:tgtEl>
                                        <p:attrNameLst>
                                          <p:attrName>ppt_w</p:attrName>
                                        </p:attrNameLst>
                                      </p:cBhvr>
                                      <p:tavLst>
                                        <p:tav tm="0">
                                          <p:val>
                                            <p:fltVal val="0"/>
                                          </p:val>
                                        </p:tav>
                                        <p:tav tm="100000">
                                          <p:val>
                                            <p:strVal val="#ppt_w"/>
                                          </p:val>
                                        </p:tav>
                                      </p:tavLst>
                                    </p:anim>
                                    <p:anim calcmode="lin" valueType="num">
                                      <p:cBhvr>
                                        <p:cTn id="52" dur="250" fill="hold"/>
                                        <p:tgtEl>
                                          <p:spTgt spid="11"/>
                                        </p:tgtEl>
                                        <p:attrNameLst>
                                          <p:attrName>ppt_h</p:attrName>
                                        </p:attrNameLst>
                                      </p:cBhvr>
                                      <p:tavLst>
                                        <p:tav tm="0">
                                          <p:val>
                                            <p:fltVal val="0"/>
                                          </p:val>
                                        </p:tav>
                                        <p:tav tm="100000">
                                          <p:val>
                                            <p:strVal val="#ppt_h"/>
                                          </p:val>
                                        </p:tav>
                                      </p:tavLst>
                                    </p:anim>
                                    <p:anim calcmode="lin" valueType="num">
                                      <p:cBhvr>
                                        <p:cTn id="53" dur="250" fill="hold"/>
                                        <p:tgtEl>
                                          <p:spTgt spid="11"/>
                                        </p:tgtEl>
                                        <p:attrNameLst>
                                          <p:attrName>style.rotation</p:attrName>
                                        </p:attrNameLst>
                                      </p:cBhvr>
                                      <p:tavLst>
                                        <p:tav tm="0">
                                          <p:val>
                                            <p:fltVal val="360"/>
                                          </p:val>
                                        </p:tav>
                                        <p:tav tm="100000">
                                          <p:val>
                                            <p:fltVal val="0"/>
                                          </p:val>
                                        </p:tav>
                                      </p:tavLst>
                                    </p:anim>
                                    <p:animEffect transition="in" filter="fade">
                                      <p:cBhvr>
                                        <p:cTn id="54" dur="250"/>
                                        <p:tgtEl>
                                          <p:spTgt spid="11"/>
                                        </p:tgtEl>
                                      </p:cBhvr>
                                    </p:animEffect>
                                  </p:childTnLst>
                                </p:cTn>
                              </p:par>
                            </p:childTnLst>
                          </p:cTn>
                        </p:par>
                        <p:par>
                          <p:cTn id="55" fill="hold">
                            <p:stCondLst>
                              <p:cond delay="5599"/>
                            </p:stCondLst>
                            <p:childTnLst>
                              <p:par>
                                <p:cTn id="56" presetID="49" presetClass="entr" presetSubtype="0" decel="100000" fill="hold" nodeType="after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p:cTn id="58" dur="250" fill="hold"/>
                                        <p:tgtEl>
                                          <p:spTgt spid="10"/>
                                        </p:tgtEl>
                                        <p:attrNameLst>
                                          <p:attrName>ppt_w</p:attrName>
                                        </p:attrNameLst>
                                      </p:cBhvr>
                                      <p:tavLst>
                                        <p:tav tm="0">
                                          <p:val>
                                            <p:fltVal val="0"/>
                                          </p:val>
                                        </p:tav>
                                        <p:tav tm="100000">
                                          <p:val>
                                            <p:strVal val="#ppt_w"/>
                                          </p:val>
                                        </p:tav>
                                      </p:tavLst>
                                    </p:anim>
                                    <p:anim calcmode="lin" valueType="num">
                                      <p:cBhvr>
                                        <p:cTn id="59" dur="250" fill="hold"/>
                                        <p:tgtEl>
                                          <p:spTgt spid="10"/>
                                        </p:tgtEl>
                                        <p:attrNameLst>
                                          <p:attrName>ppt_h</p:attrName>
                                        </p:attrNameLst>
                                      </p:cBhvr>
                                      <p:tavLst>
                                        <p:tav tm="0">
                                          <p:val>
                                            <p:fltVal val="0"/>
                                          </p:val>
                                        </p:tav>
                                        <p:tav tm="100000">
                                          <p:val>
                                            <p:strVal val="#ppt_h"/>
                                          </p:val>
                                        </p:tav>
                                      </p:tavLst>
                                    </p:anim>
                                    <p:anim calcmode="lin" valueType="num">
                                      <p:cBhvr>
                                        <p:cTn id="60" dur="250" fill="hold"/>
                                        <p:tgtEl>
                                          <p:spTgt spid="10"/>
                                        </p:tgtEl>
                                        <p:attrNameLst>
                                          <p:attrName>style.rotation</p:attrName>
                                        </p:attrNameLst>
                                      </p:cBhvr>
                                      <p:tavLst>
                                        <p:tav tm="0">
                                          <p:val>
                                            <p:fltVal val="360"/>
                                          </p:val>
                                        </p:tav>
                                        <p:tav tm="100000">
                                          <p:val>
                                            <p:fltVal val="0"/>
                                          </p:val>
                                        </p:tav>
                                      </p:tavLst>
                                    </p:anim>
                                    <p:animEffect transition="in" filter="fade">
                                      <p:cBhvr>
                                        <p:cTn id="61" dur="250"/>
                                        <p:tgtEl>
                                          <p:spTgt spid="10"/>
                                        </p:tgtEl>
                                      </p:cBhvr>
                                    </p:animEffect>
                                  </p:childTnLst>
                                </p:cTn>
                              </p:par>
                            </p:childTnLst>
                          </p:cTn>
                        </p:par>
                        <p:par>
                          <p:cTn id="62" fill="hold">
                            <p:stCondLst>
                              <p:cond delay="6099"/>
                            </p:stCondLst>
                            <p:childTnLst>
                              <p:par>
                                <p:cTn id="63" presetID="49" presetClass="entr" presetSubtype="0" decel="100000" fill="hold" nodeType="afterEffect">
                                  <p:stCondLst>
                                    <p:cond delay="0"/>
                                  </p:stCondLst>
                                  <p:childTnLst>
                                    <p:set>
                                      <p:cBhvr>
                                        <p:cTn id="64" dur="1" fill="hold">
                                          <p:stCondLst>
                                            <p:cond delay="0"/>
                                          </p:stCondLst>
                                        </p:cTn>
                                        <p:tgtEl>
                                          <p:spTgt spid="12"/>
                                        </p:tgtEl>
                                        <p:attrNameLst>
                                          <p:attrName>style.visibility</p:attrName>
                                        </p:attrNameLst>
                                      </p:cBhvr>
                                      <p:to>
                                        <p:strVal val="visible"/>
                                      </p:to>
                                    </p:set>
                                    <p:anim calcmode="lin" valueType="num">
                                      <p:cBhvr>
                                        <p:cTn id="65" dur="250" fill="hold"/>
                                        <p:tgtEl>
                                          <p:spTgt spid="12"/>
                                        </p:tgtEl>
                                        <p:attrNameLst>
                                          <p:attrName>ppt_w</p:attrName>
                                        </p:attrNameLst>
                                      </p:cBhvr>
                                      <p:tavLst>
                                        <p:tav tm="0">
                                          <p:val>
                                            <p:fltVal val="0"/>
                                          </p:val>
                                        </p:tav>
                                        <p:tav tm="100000">
                                          <p:val>
                                            <p:strVal val="#ppt_w"/>
                                          </p:val>
                                        </p:tav>
                                      </p:tavLst>
                                    </p:anim>
                                    <p:anim calcmode="lin" valueType="num">
                                      <p:cBhvr>
                                        <p:cTn id="66" dur="250" fill="hold"/>
                                        <p:tgtEl>
                                          <p:spTgt spid="12"/>
                                        </p:tgtEl>
                                        <p:attrNameLst>
                                          <p:attrName>ppt_h</p:attrName>
                                        </p:attrNameLst>
                                      </p:cBhvr>
                                      <p:tavLst>
                                        <p:tav tm="0">
                                          <p:val>
                                            <p:fltVal val="0"/>
                                          </p:val>
                                        </p:tav>
                                        <p:tav tm="100000">
                                          <p:val>
                                            <p:strVal val="#ppt_h"/>
                                          </p:val>
                                        </p:tav>
                                      </p:tavLst>
                                    </p:anim>
                                    <p:anim calcmode="lin" valueType="num">
                                      <p:cBhvr>
                                        <p:cTn id="67" dur="250" fill="hold"/>
                                        <p:tgtEl>
                                          <p:spTgt spid="12"/>
                                        </p:tgtEl>
                                        <p:attrNameLst>
                                          <p:attrName>style.rotation</p:attrName>
                                        </p:attrNameLst>
                                      </p:cBhvr>
                                      <p:tavLst>
                                        <p:tav tm="0">
                                          <p:val>
                                            <p:fltVal val="360"/>
                                          </p:val>
                                        </p:tav>
                                        <p:tav tm="100000">
                                          <p:val>
                                            <p:fltVal val="0"/>
                                          </p:val>
                                        </p:tav>
                                      </p:tavLst>
                                    </p:anim>
                                    <p:animEffect transition="in" filter="fade">
                                      <p:cBhvr>
                                        <p:cTn id="68" dur="250"/>
                                        <p:tgtEl>
                                          <p:spTgt spid="12"/>
                                        </p:tgtEl>
                                      </p:cBhvr>
                                    </p:animEffect>
                                  </p:childTnLst>
                                </p:cTn>
                              </p:par>
                            </p:childTnLst>
                          </p:cTn>
                        </p:par>
                        <p:par>
                          <p:cTn id="69" fill="hold">
                            <p:stCondLst>
                              <p:cond delay="6599"/>
                            </p:stCondLst>
                            <p:childTnLst>
                              <p:par>
                                <p:cTn id="70" presetID="10" presetClass="entr" presetSubtype="0" fill="hold" grpId="0" nodeType="afterEffect">
                                  <p:stCondLst>
                                    <p:cond delay="0"/>
                                  </p:stCondLst>
                                  <p:childTnLst>
                                    <p:set>
                                      <p:cBhvr>
                                        <p:cTn id="71" dur="1" fill="hold">
                                          <p:stCondLst>
                                            <p:cond delay="0"/>
                                          </p:stCondLst>
                                        </p:cTn>
                                        <p:tgtEl>
                                          <p:spTgt spid="377"/>
                                        </p:tgtEl>
                                        <p:attrNameLst>
                                          <p:attrName>style.visibility</p:attrName>
                                        </p:attrNameLst>
                                      </p:cBhvr>
                                      <p:to>
                                        <p:strVal val="visible"/>
                                      </p:to>
                                    </p:set>
                                    <p:animEffect transition="in" filter="fade">
                                      <p:cBhvr>
                                        <p:cTn id="72" dur="500"/>
                                        <p:tgtEl>
                                          <p:spTgt spid="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5" grpId="0" animBg="1"/>
      <p:bldP spid="2" grpId="0" animBg="1"/>
      <p:bldP spid="377" grpId="0"/>
      <p:bldP spid="3" grpId="0"/>
      <p:bldP spid="4" grpId="0" animBg="1"/>
      <p:bldP spid="60" grpId="0"/>
      <p:bldP spid="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职业规划</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05" name="Freeform 174"/>
          <p:cNvSpPr/>
          <p:nvPr/>
        </p:nvSpPr>
        <p:spPr bwMode="auto">
          <a:xfrm>
            <a:off x="9173817" y="3620569"/>
            <a:ext cx="1406054" cy="449232"/>
          </a:xfrm>
          <a:custGeom>
            <a:avLst/>
            <a:gdLst>
              <a:gd name="T0" fmla="*/ 933 w 933"/>
              <a:gd name="T1" fmla="*/ 149 h 298"/>
              <a:gd name="T2" fmla="*/ 725 w 933"/>
              <a:gd name="T3" fmla="*/ 0 h 298"/>
              <a:gd name="T4" fmla="*/ 725 w 933"/>
              <a:gd name="T5" fmla="*/ 89 h 298"/>
              <a:gd name="T6" fmla="*/ 0 w 933"/>
              <a:gd name="T7" fmla="*/ 89 h 298"/>
              <a:gd name="T8" fmla="*/ 0 w 933"/>
              <a:gd name="T9" fmla="*/ 208 h 298"/>
              <a:gd name="T10" fmla="*/ 725 w 933"/>
              <a:gd name="T11" fmla="*/ 208 h 298"/>
              <a:gd name="T12" fmla="*/ 725 w 933"/>
              <a:gd name="T13" fmla="*/ 298 h 298"/>
              <a:gd name="T14" fmla="*/ 933 w 933"/>
              <a:gd name="T15" fmla="*/ 149 h 2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298">
                <a:moveTo>
                  <a:pt x="933" y="149"/>
                </a:moveTo>
                <a:lnTo>
                  <a:pt x="725" y="0"/>
                </a:lnTo>
                <a:lnTo>
                  <a:pt x="725" y="89"/>
                </a:lnTo>
                <a:lnTo>
                  <a:pt x="0" y="89"/>
                </a:lnTo>
                <a:lnTo>
                  <a:pt x="0" y="208"/>
                </a:lnTo>
                <a:lnTo>
                  <a:pt x="725" y="208"/>
                </a:lnTo>
                <a:lnTo>
                  <a:pt x="725" y="298"/>
                </a:lnTo>
                <a:lnTo>
                  <a:pt x="933" y="149"/>
                </a:lnTo>
                <a:close/>
              </a:path>
            </a:pathLst>
          </a:custGeom>
          <a:solidFill>
            <a:schemeClr val="accent6"/>
          </a:solidFill>
          <a:ln w="6350" cap="flat">
            <a:noFill/>
            <a:prstDash val="solid"/>
            <a:miter lim="800000"/>
          </a:ln>
          <a:effectLst>
            <a:outerShdw blurRad="50800" dist="114300" dir="8580000" algn="ctr" rotWithShape="0">
              <a:srgbClr val="000000">
                <a:alpha val="43137"/>
              </a:srgbClr>
            </a:outerShdw>
          </a:effectLst>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06" name="Freeform 175"/>
          <p:cNvSpPr/>
          <p:nvPr/>
        </p:nvSpPr>
        <p:spPr bwMode="auto">
          <a:xfrm>
            <a:off x="7542060" y="3509015"/>
            <a:ext cx="1975709" cy="667817"/>
          </a:xfrm>
          <a:custGeom>
            <a:avLst/>
            <a:gdLst>
              <a:gd name="T0" fmla="*/ 461 w 555"/>
              <a:gd name="T1" fmla="*/ 0 h 187"/>
              <a:gd name="T2" fmla="*/ 374 w 555"/>
              <a:gd name="T3" fmla="*/ 59 h 187"/>
              <a:gd name="T4" fmla="*/ 361 w 555"/>
              <a:gd name="T5" fmla="*/ 69 h 187"/>
              <a:gd name="T6" fmla="*/ 0 w 555"/>
              <a:gd name="T7" fmla="*/ 69 h 187"/>
              <a:gd name="T8" fmla="*/ 0 w 555"/>
              <a:gd name="T9" fmla="*/ 119 h 187"/>
              <a:gd name="T10" fmla="*/ 361 w 555"/>
              <a:gd name="T11" fmla="*/ 119 h 187"/>
              <a:gd name="T12" fmla="*/ 374 w 555"/>
              <a:gd name="T13" fmla="*/ 129 h 187"/>
              <a:gd name="T14" fmla="*/ 461 w 555"/>
              <a:gd name="T15" fmla="*/ 187 h 187"/>
              <a:gd name="T16" fmla="*/ 555 w 555"/>
              <a:gd name="T17" fmla="*/ 93 h 187"/>
              <a:gd name="T18" fmla="*/ 461 w 555"/>
              <a:gd name="T19"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5" h="187">
                <a:moveTo>
                  <a:pt x="461" y="0"/>
                </a:moveTo>
                <a:cubicBezTo>
                  <a:pt x="422" y="0"/>
                  <a:pt x="388" y="25"/>
                  <a:pt x="374" y="59"/>
                </a:cubicBezTo>
                <a:cubicBezTo>
                  <a:pt x="372" y="65"/>
                  <a:pt x="367" y="69"/>
                  <a:pt x="361" y="69"/>
                </a:cubicBezTo>
                <a:cubicBezTo>
                  <a:pt x="0" y="69"/>
                  <a:pt x="0" y="69"/>
                  <a:pt x="0" y="69"/>
                </a:cubicBezTo>
                <a:cubicBezTo>
                  <a:pt x="0" y="119"/>
                  <a:pt x="0" y="119"/>
                  <a:pt x="0" y="119"/>
                </a:cubicBezTo>
                <a:cubicBezTo>
                  <a:pt x="361" y="119"/>
                  <a:pt x="361" y="119"/>
                  <a:pt x="361" y="119"/>
                </a:cubicBezTo>
                <a:cubicBezTo>
                  <a:pt x="367" y="119"/>
                  <a:pt x="372" y="123"/>
                  <a:pt x="374" y="129"/>
                </a:cubicBezTo>
                <a:cubicBezTo>
                  <a:pt x="388" y="163"/>
                  <a:pt x="422" y="187"/>
                  <a:pt x="461" y="187"/>
                </a:cubicBezTo>
                <a:cubicBezTo>
                  <a:pt x="513" y="187"/>
                  <a:pt x="555" y="145"/>
                  <a:pt x="555" y="93"/>
                </a:cubicBezTo>
                <a:cubicBezTo>
                  <a:pt x="554" y="42"/>
                  <a:pt x="512" y="1"/>
                  <a:pt x="461" y="0"/>
                </a:cubicBezTo>
                <a:close/>
              </a:path>
            </a:pathLst>
          </a:custGeom>
          <a:solidFill>
            <a:schemeClr val="accent6"/>
          </a:solidFill>
          <a:ln w="6350" cap="flat">
            <a:noFill/>
            <a:prstDash val="solid"/>
            <a:miter lim="800000"/>
          </a:ln>
          <a:effectLst>
            <a:outerShdw blurRad="50800" dist="114300" dir="8580000" algn="ctr" rotWithShape="0">
              <a:srgbClr val="000000">
                <a:alpha val="43137"/>
              </a:srgbClr>
            </a:outerShdw>
          </a:effectLst>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07" name="Oval 176"/>
          <p:cNvSpPr>
            <a:spLocks noChangeArrowheads="1"/>
          </p:cNvSpPr>
          <p:nvPr/>
        </p:nvSpPr>
        <p:spPr bwMode="auto">
          <a:xfrm>
            <a:off x="8979761" y="3637148"/>
            <a:ext cx="409910" cy="414559"/>
          </a:xfrm>
          <a:prstGeom prst="ellipse">
            <a:avLst/>
          </a:prstGeom>
          <a:solidFill>
            <a:schemeClr val="bg1"/>
          </a:solidFill>
          <a:ln w="6350" cap="flat">
            <a:noFill/>
            <a:prstDash val="solid"/>
            <a:miter lim="800000"/>
          </a:ln>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08" name="Freeform 177"/>
          <p:cNvSpPr/>
          <p:nvPr/>
        </p:nvSpPr>
        <p:spPr bwMode="auto">
          <a:xfrm>
            <a:off x="6006289" y="3509015"/>
            <a:ext cx="1978724" cy="667817"/>
          </a:xfrm>
          <a:custGeom>
            <a:avLst/>
            <a:gdLst>
              <a:gd name="T0" fmla="*/ 462 w 556"/>
              <a:gd name="T1" fmla="*/ 0 h 187"/>
              <a:gd name="T2" fmla="*/ 375 w 556"/>
              <a:gd name="T3" fmla="*/ 59 h 187"/>
              <a:gd name="T4" fmla="*/ 361 w 556"/>
              <a:gd name="T5" fmla="*/ 69 h 187"/>
              <a:gd name="T6" fmla="*/ 0 w 556"/>
              <a:gd name="T7" fmla="*/ 69 h 187"/>
              <a:gd name="T8" fmla="*/ 0 w 556"/>
              <a:gd name="T9" fmla="*/ 119 h 187"/>
              <a:gd name="T10" fmla="*/ 361 w 556"/>
              <a:gd name="T11" fmla="*/ 119 h 187"/>
              <a:gd name="T12" fmla="*/ 375 w 556"/>
              <a:gd name="T13" fmla="*/ 129 h 187"/>
              <a:gd name="T14" fmla="*/ 461 w 556"/>
              <a:gd name="T15" fmla="*/ 187 h 187"/>
              <a:gd name="T16" fmla="*/ 555 w 556"/>
              <a:gd name="T17" fmla="*/ 93 h 187"/>
              <a:gd name="T18" fmla="*/ 462 w 556"/>
              <a:gd name="T19"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187">
                <a:moveTo>
                  <a:pt x="462" y="0"/>
                </a:moveTo>
                <a:cubicBezTo>
                  <a:pt x="422" y="0"/>
                  <a:pt x="388" y="25"/>
                  <a:pt x="375" y="59"/>
                </a:cubicBezTo>
                <a:cubicBezTo>
                  <a:pt x="372" y="65"/>
                  <a:pt x="367" y="69"/>
                  <a:pt x="361" y="69"/>
                </a:cubicBezTo>
                <a:cubicBezTo>
                  <a:pt x="0" y="69"/>
                  <a:pt x="0" y="69"/>
                  <a:pt x="0" y="69"/>
                </a:cubicBezTo>
                <a:cubicBezTo>
                  <a:pt x="0" y="119"/>
                  <a:pt x="0" y="119"/>
                  <a:pt x="0" y="119"/>
                </a:cubicBezTo>
                <a:cubicBezTo>
                  <a:pt x="361" y="119"/>
                  <a:pt x="361" y="119"/>
                  <a:pt x="361" y="119"/>
                </a:cubicBezTo>
                <a:cubicBezTo>
                  <a:pt x="367" y="119"/>
                  <a:pt x="372" y="123"/>
                  <a:pt x="375" y="129"/>
                </a:cubicBezTo>
                <a:cubicBezTo>
                  <a:pt x="388" y="163"/>
                  <a:pt x="422" y="187"/>
                  <a:pt x="461" y="187"/>
                </a:cubicBezTo>
                <a:cubicBezTo>
                  <a:pt x="514" y="187"/>
                  <a:pt x="556" y="145"/>
                  <a:pt x="555" y="93"/>
                </a:cubicBezTo>
                <a:cubicBezTo>
                  <a:pt x="554" y="42"/>
                  <a:pt x="512" y="1"/>
                  <a:pt x="462" y="0"/>
                </a:cubicBezTo>
                <a:close/>
              </a:path>
            </a:pathLst>
          </a:custGeom>
          <a:solidFill>
            <a:schemeClr val="accent2"/>
          </a:solidFill>
          <a:ln w="6350" cap="flat">
            <a:noFill/>
            <a:prstDash val="solid"/>
            <a:miter lim="800000"/>
          </a:ln>
          <a:effectLst>
            <a:outerShdw blurRad="50800" dist="114300" dir="8580000" algn="ctr" rotWithShape="0">
              <a:srgbClr val="000000">
                <a:alpha val="43137"/>
              </a:srgbClr>
            </a:outerShdw>
          </a:effectLst>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09" name="Oval 178"/>
          <p:cNvSpPr>
            <a:spLocks noChangeArrowheads="1"/>
          </p:cNvSpPr>
          <p:nvPr/>
        </p:nvSpPr>
        <p:spPr bwMode="auto">
          <a:xfrm>
            <a:off x="7448512" y="3637148"/>
            <a:ext cx="408404" cy="414559"/>
          </a:xfrm>
          <a:prstGeom prst="ellipse">
            <a:avLst/>
          </a:prstGeom>
          <a:solidFill>
            <a:schemeClr val="bg1"/>
          </a:solidFill>
          <a:ln w="6350" cap="flat">
            <a:noFill/>
            <a:prstDash val="solid"/>
            <a:miter lim="800000"/>
          </a:ln>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10" name="Freeform 179"/>
          <p:cNvSpPr/>
          <p:nvPr/>
        </p:nvSpPr>
        <p:spPr bwMode="auto">
          <a:xfrm>
            <a:off x="4470518" y="3509015"/>
            <a:ext cx="1975709" cy="667817"/>
          </a:xfrm>
          <a:custGeom>
            <a:avLst/>
            <a:gdLst>
              <a:gd name="T0" fmla="*/ 461 w 555"/>
              <a:gd name="T1" fmla="*/ 0 h 187"/>
              <a:gd name="T2" fmla="*/ 374 w 555"/>
              <a:gd name="T3" fmla="*/ 59 h 187"/>
              <a:gd name="T4" fmla="*/ 360 w 555"/>
              <a:gd name="T5" fmla="*/ 69 h 187"/>
              <a:gd name="T6" fmla="*/ 0 w 555"/>
              <a:gd name="T7" fmla="*/ 69 h 187"/>
              <a:gd name="T8" fmla="*/ 0 w 555"/>
              <a:gd name="T9" fmla="*/ 119 h 187"/>
              <a:gd name="T10" fmla="*/ 360 w 555"/>
              <a:gd name="T11" fmla="*/ 119 h 187"/>
              <a:gd name="T12" fmla="*/ 374 w 555"/>
              <a:gd name="T13" fmla="*/ 129 h 187"/>
              <a:gd name="T14" fmla="*/ 461 w 555"/>
              <a:gd name="T15" fmla="*/ 187 h 187"/>
              <a:gd name="T16" fmla="*/ 554 w 555"/>
              <a:gd name="T17" fmla="*/ 93 h 187"/>
              <a:gd name="T18" fmla="*/ 461 w 555"/>
              <a:gd name="T19"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5" h="187">
                <a:moveTo>
                  <a:pt x="461" y="0"/>
                </a:moveTo>
                <a:cubicBezTo>
                  <a:pt x="422" y="0"/>
                  <a:pt x="388" y="25"/>
                  <a:pt x="374" y="59"/>
                </a:cubicBezTo>
                <a:cubicBezTo>
                  <a:pt x="372" y="65"/>
                  <a:pt x="366" y="69"/>
                  <a:pt x="360" y="69"/>
                </a:cubicBezTo>
                <a:cubicBezTo>
                  <a:pt x="0" y="69"/>
                  <a:pt x="0" y="69"/>
                  <a:pt x="0" y="69"/>
                </a:cubicBezTo>
                <a:cubicBezTo>
                  <a:pt x="0" y="119"/>
                  <a:pt x="0" y="119"/>
                  <a:pt x="0" y="119"/>
                </a:cubicBezTo>
                <a:cubicBezTo>
                  <a:pt x="360" y="119"/>
                  <a:pt x="360" y="119"/>
                  <a:pt x="360" y="119"/>
                </a:cubicBezTo>
                <a:cubicBezTo>
                  <a:pt x="366" y="119"/>
                  <a:pt x="372" y="123"/>
                  <a:pt x="374" y="129"/>
                </a:cubicBezTo>
                <a:cubicBezTo>
                  <a:pt x="388" y="163"/>
                  <a:pt x="421" y="187"/>
                  <a:pt x="461" y="187"/>
                </a:cubicBezTo>
                <a:cubicBezTo>
                  <a:pt x="513" y="187"/>
                  <a:pt x="555" y="145"/>
                  <a:pt x="554" y="93"/>
                </a:cubicBezTo>
                <a:cubicBezTo>
                  <a:pt x="554" y="42"/>
                  <a:pt x="512" y="1"/>
                  <a:pt x="461" y="0"/>
                </a:cubicBezTo>
                <a:close/>
              </a:path>
            </a:pathLst>
          </a:custGeom>
          <a:solidFill>
            <a:schemeClr val="accent3"/>
          </a:solidFill>
          <a:ln w="6350" cap="flat">
            <a:noFill/>
            <a:prstDash val="solid"/>
            <a:miter lim="800000"/>
          </a:ln>
          <a:effectLst>
            <a:outerShdw blurRad="50800" dist="114300" dir="8580000" algn="ctr" rotWithShape="0">
              <a:srgbClr val="000000">
                <a:alpha val="43137"/>
              </a:srgbClr>
            </a:outerShdw>
          </a:effectLst>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11" name="Oval 180"/>
          <p:cNvSpPr>
            <a:spLocks noChangeArrowheads="1"/>
          </p:cNvSpPr>
          <p:nvPr/>
        </p:nvSpPr>
        <p:spPr bwMode="auto">
          <a:xfrm>
            <a:off x="5909728" y="3637148"/>
            <a:ext cx="408404" cy="414559"/>
          </a:xfrm>
          <a:prstGeom prst="ellipse">
            <a:avLst/>
          </a:prstGeom>
          <a:solidFill>
            <a:schemeClr val="bg1"/>
          </a:solidFill>
          <a:ln w="6350" cap="flat">
            <a:noFill/>
            <a:prstDash val="solid"/>
            <a:miter lim="800000"/>
          </a:ln>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12" name="Freeform 181"/>
          <p:cNvSpPr/>
          <p:nvPr/>
        </p:nvSpPr>
        <p:spPr bwMode="auto">
          <a:xfrm>
            <a:off x="2934747" y="3509015"/>
            <a:ext cx="1980230" cy="667817"/>
          </a:xfrm>
          <a:custGeom>
            <a:avLst/>
            <a:gdLst>
              <a:gd name="T0" fmla="*/ 461 w 556"/>
              <a:gd name="T1" fmla="*/ 0 h 187"/>
              <a:gd name="T2" fmla="*/ 374 w 556"/>
              <a:gd name="T3" fmla="*/ 59 h 187"/>
              <a:gd name="T4" fmla="*/ 361 w 556"/>
              <a:gd name="T5" fmla="*/ 69 h 187"/>
              <a:gd name="T6" fmla="*/ 0 w 556"/>
              <a:gd name="T7" fmla="*/ 69 h 187"/>
              <a:gd name="T8" fmla="*/ 0 w 556"/>
              <a:gd name="T9" fmla="*/ 119 h 187"/>
              <a:gd name="T10" fmla="*/ 361 w 556"/>
              <a:gd name="T11" fmla="*/ 119 h 187"/>
              <a:gd name="T12" fmla="*/ 374 w 556"/>
              <a:gd name="T13" fmla="*/ 129 h 187"/>
              <a:gd name="T14" fmla="*/ 461 w 556"/>
              <a:gd name="T15" fmla="*/ 187 h 187"/>
              <a:gd name="T16" fmla="*/ 555 w 556"/>
              <a:gd name="T17" fmla="*/ 93 h 187"/>
              <a:gd name="T18" fmla="*/ 461 w 556"/>
              <a:gd name="T19"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187">
                <a:moveTo>
                  <a:pt x="461" y="0"/>
                </a:moveTo>
                <a:cubicBezTo>
                  <a:pt x="422" y="0"/>
                  <a:pt x="388" y="25"/>
                  <a:pt x="374" y="59"/>
                </a:cubicBezTo>
                <a:cubicBezTo>
                  <a:pt x="372" y="65"/>
                  <a:pt x="367" y="69"/>
                  <a:pt x="361" y="69"/>
                </a:cubicBezTo>
                <a:cubicBezTo>
                  <a:pt x="0" y="69"/>
                  <a:pt x="0" y="69"/>
                  <a:pt x="0" y="69"/>
                </a:cubicBezTo>
                <a:cubicBezTo>
                  <a:pt x="0" y="119"/>
                  <a:pt x="0" y="119"/>
                  <a:pt x="0" y="119"/>
                </a:cubicBezTo>
                <a:cubicBezTo>
                  <a:pt x="361" y="119"/>
                  <a:pt x="361" y="119"/>
                  <a:pt x="361" y="119"/>
                </a:cubicBezTo>
                <a:cubicBezTo>
                  <a:pt x="367" y="119"/>
                  <a:pt x="372" y="123"/>
                  <a:pt x="374" y="129"/>
                </a:cubicBezTo>
                <a:cubicBezTo>
                  <a:pt x="388" y="163"/>
                  <a:pt x="422" y="187"/>
                  <a:pt x="461" y="187"/>
                </a:cubicBezTo>
                <a:cubicBezTo>
                  <a:pt x="513" y="187"/>
                  <a:pt x="556" y="145"/>
                  <a:pt x="555" y="93"/>
                </a:cubicBezTo>
                <a:cubicBezTo>
                  <a:pt x="554" y="42"/>
                  <a:pt x="512" y="1"/>
                  <a:pt x="461" y="0"/>
                </a:cubicBezTo>
                <a:close/>
              </a:path>
            </a:pathLst>
          </a:custGeom>
          <a:solidFill>
            <a:schemeClr val="accent4"/>
          </a:solidFill>
          <a:ln w="6350" cap="flat">
            <a:noFill/>
            <a:prstDash val="solid"/>
            <a:miter lim="800000"/>
          </a:ln>
          <a:effectLst>
            <a:outerShdw blurRad="50800" dist="114300" dir="8580000" algn="ctr" rotWithShape="0">
              <a:srgbClr val="000000">
                <a:alpha val="43137"/>
              </a:srgbClr>
            </a:outerShdw>
          </a:effectLst>
        </p:spPr>
        <p:txBody>
          <a:bodyPr vert="horz" wrap="square" lIns="121894" tIns="60947" rIns="121894" bIns="60947" numCol="1" anchor="t" anchorCtr="0" compatLnSpc="1"/>
          <a:lstStyle/>
          <a:p>
            <a:endParaRPr lang="zh-CN" altLang="en-US" sz="1800">
              <a:solidFill>
                <a:schemeClr val="accent3"/>
              </a:solidFill>
              <a:latin typeface="微软雅黑" panose="020B0503020204020204" pitchFamily="34" charset="-122"/>
              <a:ea typeface="微软雅黑" panose="020B0503020204020204" pitchFamily="34" charset="-122"/>
            </a:endParaRPr>
          </a:p>
        </p:txBody>
      </p:sp>
      <p:sp>
        <p:nvSpPr>
          <p:cNvPr id="913" name="Oval 182"/>
          <p:cNvSpPr>
            <a:spLocks noChangeArrowheads="1"/>
          </p:cNvSpPr>
          <p:nvPr/>
        </p:nvSpPr>
        <p:spPr bwMode="auto">
          <a:xfrm>
            <a:off x="4373956" y="3637148"/>
            <a:ext cx="412924" cy="414559"/>
          </a:xfrm>
          <a:prstGeom prst="ellipse">
            <a:avLst/>
          </a:prstGeom>
          <a:solidFill>
            <a:schemeClr val="bg1"/>
          </a:solidFill>
          <a:ln w="6350" cap="flat">
            <a:noFill/>
            <a:prstDash val="solid"/>
            <a:miter lim="800000"/>
          </a:ln>
        </p:spPr>
        <p:txBody>
          <a:bodyPr vert="horz" wrap="square" lIns="121894" tIns="60947" rIns="121894" bIns="60947"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14" name="矩形 913"/>
          <p:cNvSpPr/>
          <p:nvPr/>
        </p:nvSpPr>
        <p:spPr>
          <a:xfrm>
            <a:off x="5848215" y="3642059"/>
            <a:ext cx="531431" cy="415396"/>
          </a:xfrm>
          <a:prstGeom prst="rect">
            <a:avLst/>
          </a:prstGeom>
          <a:ln>
            <a:noFill/>
          </a:ln>
        </p:spPr>
        <p:txBody>
          <a:bodyPr wrap="none" lIns="121894" tIns="60947" rIns="121894" bIns="60947">
            <a:spAutoFit/>
          </a:bodyPr>
          <a:lstStyle/>
          <a:p>
            <a:pPr algn="ctr" fontAlgn="base">
              <a:spcBef>
                <a:spcPct val="0"/>
              </a:spcBef>
              <a:spcAft>
                <a:spcPct val="0"/>
              </a:spcAft>
            </a:pPr>
            <a:r>
              <a:rPr lang="en-US" altLang="zh-CN" sz="1900" dirty="0">
                <a:latin typeface="微软雅黑" panose="020B0503020204020204" pitchFamily="34" charset="-122"/>
                <a:ea typeface="微软雅黑" panose="020B0503020204020204" pitchFamily="34" charset="-122"/>
              </a:rPr>
              <a:t>02</a:t>
            </a:r>
            <a:endParaRPr lang="zh-CN" altLang="zh-CN" sz="1900" dirty="0">
              <a:latin typeface="微软雅黑" panose="020B0503020204020204" pitchFamily="34" charset="-122"/>
              <a:ea typeface="微软雅黑" panose="020B0503020204020204" pitchFamily="34" charset="-122"/>
            </a:endParaRPr>
          </a:p>
        </p:txBody>
      </p:sp>
      <p:sp>
        <p:nvSpPr>
          <p:cNvPr id="915" name="矩形 914"/>
          <p:cNvSpPr/>
          <p:nvPr/>
        </p:nvSpPr>
        <p:spPr>
          <a:xfrm>
            <a:off x="7386997" y="3642059"/>
            <a:ext cx="531430" cy="415396"/>
          </a:xfrm>
          <a:prstGeom prst="rect">
            <a:avLst/>
          </a:prstGeom>
          <a:ln>
            <a:noFill/>
          </a:ln>
        </p:spPr>
        <p:txBody>
          <a:bodyPr wrap="none" lIns="121894" tIns="60947" rIns="121894" bIns="60947">
            <a:spAutoFit/>
          </a:bodyPr>
          <a:lstStyle/>
          <a:p>
            <a:pPr algn="ctr" fontAlgn="base">
              <a:spcBef>
                <a:spcPct val="0"/>
              </a:spcBef>
              <a:spcAft>
                <a:spcPct val="0"/>
              </a:spcAft>
            </a:pPr>
            <a:r>
              <a:rPr lang="en-US" altLang="zh-CN" sz="1900" dirty="0">
                <a:latin typeface="微软雅黑" panose="020B0503020204020204" pitchFamily="34" charset="-122"/>
                <a:ea typeface="微软雅黑" panose="020B0503020204020204" pitchFamily="34" charset="-122"/>
              </a:rPr>
              <a:t>03</a:t>
            </a:r>
            <a:endParaRPr lang="zh-CN" altLang="zh-CN" sz="1900" dirty="0">
              <a:latin typeface="微软雅黑" panose="020B0503020204020204" pitchFamily="34" charset="-122"/>
              <a:ea typeface="微软雅黑" panose="020B0503020204020204" pitchFamily="34" charset="-122"/>
            </a:endParaRPr>
          </a:p>
        </p:txBody>
      </p:sp>
      <p:sp>
        <p:nvSpPr>
          <p:cNvPr id="916" name="矩形 915"/>
          <p:cNvSpPr/>
          <p:nvPr/>
        </p:nvSpPr>
        <p:spPr>
          <a:xfrm>
            <a:off x="8919003" y="3642059"/>
            <a:ext cx="531431" cy="415396"/>
          </a:xfrm>
          <a:prstGeom prst="rect">
            <a:avLst/>
          </a:prstGeom>
          <a:ln>
            <a:noFill/>
          </a:ln>
        </p:spPr>
        <p:txBody>
          <a:bodyPr wrap="none" lIns="121894" tIns="60947" rIns="121894" bIns="60947">
            <a:spAutoFit/>
          </a:bodyPr>
          <a:lstStyle/>
          <a:p>
            <a:pPr algn="ctr" fontAlgn="base">
              <a:spcBef>
                <a:spcPct val="0"/>
              </a:spcBef>
              <a:spcAft>
                <a:spcPct val="0"/>
              </a:spcAft>
            </a:pPr>
            <a:r>
              <a:rPr lang="en-US" altLang="zh-CN" sz="1900" dirty="0">
                <a:latin typeface="微软雅黑" panose="020B0503020204020204" pitchFamily="34" charset="-122"/>
                <a:ea typeface="微软雅黑" panose="020B0503020204020204" pitchFamily="34" charset="-122"/>
              </a:rPr>
              <a:t>04</a:t>
            </a:r>
            <a:endParaRPr lang="zh-CN" altLang="zh-CN" sz="1900" dirty="0">
              <a:latin typeface="微软雅黑" panose="020B0503020204020204" pitchFamily="34" charset="-122"/>
              <a:ea typeface="微软雅黑" panose="020B0503020204020204" pitchFamily="34" charset="-122"/>
            </a:endParaRPr>
          </a:p>
        </p:txBody>
      </p:sp>
      <p:sp>
        <p:nvSpPr>
          <p:cNvPr id="917" name="矩形 916"/>
          <p:cNvSpPr/>
          <p:nvPr/>
        </p:nvSpPr>
        <p:spPr>
          <a:xfrm>
            <a:off x="4314703" y="3642059"/>
            <a:ext cx="531430" cy="415396"/>
          </a:xfrm>
          <a:prstGeom prst="rect">
            <a:avLst/>
          </a:prstGeom>
          <a:ln>
            <a:noFill/>
          </a:ln>
        </p:spPr>
        <p:txBody>
          <a:bodyPr wrap="none" lIns="121894" tIns="60947" rIns="121894" bIns="60947">
            <a:spAutoFit/>
          </a:bodyPr>
          <a:lstStyle/>
          <a:p>
            <a:pPr lvl="0" algn="ctr" fontAlgn="base">
              <a:spcBef>
                <a:spcPct val="0"/>
              </a:spcBef>
              <a:spcAft>
                <a:spcPct val="0"/>
              </a:spcAft>
            </a:pPr>
            <a:r>
              <a:rPr lang="en-US" altLang="zh-CN" sz="1900" dirty="0">
                <a:latin typeface="微软雅黑" panose="020B0503020204020204" pitchFamily="34" charset="-122"/>
                <a:ea typeface="微软雅黑" panose="020B0503020204020204" pitchFamily="34" charset="-122"/>
              </a:rPr>
              <a:t>01</a:t>
            </a:r>
            <a:endParaRPr lang="zh-CN" altLang="zh-CN" sz="1900" dirty="0">
              <a:latin typeface="微软雅黑" panose="020B0503020204020204" pitchFamily="34" charset="-122"/>
              <a:ea typeface="微软雅黑" panose="020B0503020204020204" pitchFamily="34" charset="-122"/>
            </a:endParaRPr>
          </a:p>
        </p:txBody>
      </p:sp>
      <p:sp>
        <p:nvSpPr>
          <p:cNvPr id="918" name="圆角矩形 917"/>
          <p:cNvSpPr/>
          <p:nvPr/>
        </p:nvSpPr>
        <p:spPr>
          <a:xfrm>
            <a:off x="5447134" y="4506242"/>
            <a:ext cx="2837764"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pPr eaLnBrk="1" hangingPunct="1">
              <a:defRPr/>
            </a:pPr>
            <a:r>
              <a:rPr lang="en-US" altLang="zh-CN" b="1" dirty="0" smtClean="0">
                <a:solidFill>
                  <a:srgbClr val="EA6103"/>
                </a:solidFill>
                <a:latin typeface="微软雅黑" panose="020B0503020204020204" pitchFamily="34" charset="-122"/>
                <a:ea typeface="微软雅黑" panose="020B0503020204020204" pitchFamily="34" charset="-122"/>
              </a:rPr>
              <a:t>2020</a:t>
            </a:r>
            <a:r>
              <a:rPr lang="zh-CN" altLang="en-US" b="1" dirty="0" smtClean="0">
                <a:solidFill>
                  <a:srgbClr val="EA6103"/>
                </a:solidFill>
                <a:latin typeface="微软雅黑" panose="020B0503020204020204" pitchFamily="34" charset="-122"/>
                <a:ea typeface="微软雅黑" panose="020B0503020204020204" pitchFamily="34" charset="-122"/>
              </a:rPr>
              <a:t>年复合</a:t>
            </a:r>
            <a:r>
              <a:rPr lang="zh-CN" altLang="en-US" b="1" dirty="0">
                <a:solidFill>
                  <a:srgbClr val="EA6103"/>
                </a:solidFill>
                <a:latin typeface="微软雅黑" panose="020B0503020204020204" pitchFamily="34" charset="-122"/>
                <a:ea typeface="微软雅黑" panose="020B0503020204020204" pitchFamily="34" charset="-122"/>
              </a:rPr>
              <a:t>熟练</a:t>
            </a:r>
          </a:p>
        </p:txBody>
      </p:sp>
      <p:sp>
        <p:nvSpPr>
          <p:cNvPr id="919" name="Rectangle 66"/>
          <p:cNvSpPr>
            <a:spLocks noChangeArrowheads="1"/>
          </p:cNvSpPr>
          <p:nvPr/>
        </p:nvSpPr>
        <p:spPr bwMode="auto">
          <a:xfrm>
            <a:off x="5545939" y="4923378"/>
            <a:ext cx="2444133" cy="738664"/>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gn="just"/>
            <a:r>
              <a:rPr lang="en-US" altLang="zh-CN" sz="1200" dirty="0">
                <a:latin typeface="微软雅黑" panose="020B0503020204020204" pitchFamily="34" charset="-122"/>
                <a:ea typeface="微软雅黑" panose="020B0503020204020204" pitchFamily="34" charset="-122"/>
              </a:rPr>
              <a:t>1</a:t>
            </a:r>
            <a:r>
              <a:rPr lang="zh-CN" altLang="en-US" sz="1200" dirty="0">
                <a:latin typeface="微软雅黑" panose="020B0503020204020204" pitchFamily="34" charset="-122"/>
                <a:ea typeface="微软雅黑" panose="020B0503020204020204" pitchFamily="34" charset="-122"/>
              </a:rPr>
              <a:t>、独立自主开展工作，技能持续提升</a:t>
            </a:r>
            <a:endParaRPr lang="en-US" altLang="zh-CN" sz="1200" dirty="0">
              <a:latin typeface="微软雅黑" panose="020B0503020204020204" pitchFamily="34" charset="-122"/>
              <a:ea typeface="微软雅黑" panose="020B0503020204020204" pitchFamily="34" charset="-122"/>
            </a:endParaRPr>
          </a:p>
          <a:p>
            <a:pPr algn="just"/>
            <a:r>
              <a:rPr lang="en-US" altLang="zh-CN" sz="1200" dirty="0">
                <a:latin typeface="微软雅黑" panose="020B0503020204020204" pitchFamily="34" charset="-122"/>
                <a:ea typeface="微软雅黑" panose="020B0503020204020204" pitchFamily="34" charset="-122"/>
              </a:rPr>
              <a:t>2、</a:t>
            </a:r>
            <a:r>
              <a:rPr lang="zh-CN" altLang="en-US" sz="1200" dirty="0">
                <a:latin typeface="微软雅黑" panose="020B0503020204020204" pitchFamily="34" charset="-122"/>
                <a:ea typeface="微软雅黑" panose="020B0503020204020204" pitchFamily="34" charset="-122"/>
              </a:rPr>
              <a:t>单一模块向多模块发展</a:t>
            </a:r>
            <a:endParaRPr lang="en-US" altLang="zh-CN" sz="1200" dirty="0">
              <a:latin typeface="微软雅黑" panose="020B0503020204020204" pitchFamily="34" charset="-122"/>
              <a:ea typeface="微软雅黑" panose="020B0503020204020204" pitchFamily="34" charset="-122"/>
            </a:endParaRPr>
          </a:p>
          <a:p>
            <a:pPr algn="just"/>
            <a:r>
              <a:rPr lang="en-US" altLang="zh-CN" sz="1200" dirty="0">
                <a:latin typeface="微软雅黑" panose="020B0503020204020204" pitchFamily="34" charset="-122"/>
                <a:ea typeface="微软雅黑" panose="020B0503020204020204" pitchFamily="34" charset="-122"/>
              </a:rPr>
              <a:t>3、</a:t>
            </a:r>
            <a:r>
              <a:rPr lang="zh-CN" altLang="en-US" sz="1200" dirty="0">
                <a:latin typeface="微软雅黑" panose="020B0503020204020204" pitchFamily="34" charset="-122"/>
                <a:ea typeface="微软雅黑" panose="020B0503020204020204" pitchFamily="34" charset="-122"/>
              </a:rPr>
              <a:t>持续学习，争取一年后拿到某</a:t>
            </a:r>
            <a:r>
              <a:rPr lang="zh-CN" altLang="en-US" sz="1200" dirty="0" smtClean="0">
                <a:latin typeface="微软雅黑" panose="020B0503020204020204" pitchFamily="34" charset="-122"/>
                <a:ea typeface="微软雅黑" panose="020B0503020204020204" pitchFamily="34" charset="-122"/>
              </a:rPr>
              <a:t>证</a:t>
            </a:r>
            <a:endParaRPr lang="en-US" altLang="zh-CN" sz="1200" dirty="0">
              <a:latin typeface="微软雅黑" panose="020B0503020204020204" pitchFamily="34" charset="-122"/>
              <a:ea typeface="微软雅黑" panose="020B0503020204020204" pitchFamily="34" charset="-122"/>
            </a:endParaRPr>
          </a:p>
        </p:txBody>
      </p:sp>
      <p:sp>
        <p:nvSpPr>
          <p:cNvPr id="920" name="圆角矩形 919"/>
          <p:cNvSpPr/>
          <p:nvPr/>
        </p:nvSpPr>
        <p:spPr>
          <a:xfrm>
            <a:off x="8561231" y="4604633"/>
            <a:ext cx="1566423"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pPr algn="ctr" eaLnBrk="1" hangingPunct="1">
              <a:defRPr/>
            </a:pPr>
            <a:r>
              <a:rPr lang="zh-CN" altLang="en-US" b="1" dirty="0">
                <a:solidFill>
                  <a:schemeClr val="accent6"/>
                </a:solidFill>
                <a:latin typeface="微软雅黑" panose="020B0503020204020204" pitchFamily="34" charset="-122"/>
                <a:ea typeface="微软雅黑" panose="020B0503020204020204" pitchFamily="34" charset="-122"/>
              </a:rPr>
              <a:t>添加标题</a:t>
            </a:r>
          </a:p>
        </p:txBody>
      </p:sp>
      <p:sp>
        <p:nvSpPr>
          <p:cNvPr id="921" name="Rectangle 66"/>
          <p:cNvSpPr>
            <a:spLocks noChangeArrowheads="1"/>
          </p:cNvSpPr>
          <p:nvPr/>
        </p:nvSpPr>
        <p:spPr bwMode="auto">
          <a:xfrm>
            <a:off x="8833504" y="5021769"/>
            <a:ext cx="2444133" cy="480006"/>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nSpc>
                <a:spcPct val="130000"/>
              </a:lnSpc>
            </a:pPr>
            <a:r>
              <a:rPr lang="zh-CN" altLang="en-US" sz="1200" dirty="0">
                <a:latin typeface="微软雅黑" panose="020B0503020204020204" pitchFamily="34" charset="-122"/>
                <a:ea typeface="微软雅黑" panose="020B0503020204020204" pitchFamily="34" charset="-122"/>
              </a:rPr>
              <a:t>您的内容打在这里，或者通过复制您的文本后，在此框中选择粘贴</a:t>
            </a:r>
            <a:r>
              <a:rPr lang="zh-CN" altLang="en-US" sz="1200" dirty="0">
                <a:latin typeface="微软雅黑" panose="020B0503020204020204" pitchFamily="34" charset="-122"/>
                <a:ea typeface="微软雅黑" panose="020B0503020204020204" pitchFamily="34" charset="-122"/>
                <a:sym typeface="微软雅黑" panose="020B0503020204020204" pitchFamily="34" charset="-122"/>
              </a:rPr>
              <a:t>。</a:t>
            </a:r>
          </a:p>
        </p:txBody>
      </p:sp>
      <p:sp>
        <p:nvSpPr>
          <p:cNvPr id="922" name="圆角矩形 921"/>
          <p:cNvSpPr/>
          <p:nvPr/>
        </p:nvSpPr>
        <p:spPr>
          <a:xfrm>
            <a:off x="3862958" y="2205658"/>
            <a:ext cx="2059418"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pPr eaLnBrk="1" hangingPunct="1">
              <a:defRPr/>
            </a:pPr>
            <a:r>
              <a:rPr lang="en-US" altLang="zh-CN" b="1" dirty="0" smtClean="0">
                <a:solidFill>
                  <a:srgbClr val="EA5E66"/>
                </a:solidFill>
                <a:latin typeface="微软雅黑" panose="020B0503020204020204" pitchFamily="34" charset="-122"/>
                <a:ea typeface="微软雅黑" panose="020B0503020204020204" pitchFamily="34" charset="-122"/>
              </a:rPr>
              <a:t>2018</a:t>
            </a:r>
            <a:r>
              <a:rPr lang="zh-CN" altLang="en-US" b="1" dirty="0" smtClean="0">
                <a:solidFill>
                  <a:srgbClr val="EA5E66"/>
                </a:solidFill>
                <a:latin typeface="微软雅黑" panose="020B0503020204020204" pitchFamily="34" charset="-122"/>
                <a:ea typeface="微软雅黑" panose="020B0503020204020204" pitchFamily="34" charset="-122"/>
              </a:rPr>
              <a:t>年实现</a:t>
            </a:r>
            <a:r>
              <a:rPr lang="zh-CN" altLang="en-US" b="1" dirty="0">
                <a:solidFill>
                  <a:srgbClr val="EA5E66"/>
                </a:solidFill>
                <a:latin typeface="微软雅黑" panose="020B0503020204020204" pitchFamily="34" charset="-122"/>
                <a:ea typeface="微软雅黑" panose="020B0503020204020204" pitchFamily="34" charset="-122"/>
              </a:rPr>
              <a:t>转型</a:t>
            </a:r>
          </a:p>
        </p:txBody>
      </p:sp>
      <p:sp>
        <p:nvSpPr>
          <p:cNvPr id="923" name="Rectangle 66"/>
          <p:cNvSpPr>
            <a:spLocks noChangeArrowheads="1"/>
          </p:cNvSpPr>
          <p:nvPr/>
        </p:nvSpPr>
        <p:spPr bwMode="auto">
          <a:xfrm>
            <a:off x="3931112" y="2622795"/>
            <a:ext cx="2444133" cy="798360"/>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gn="just">
              <a:lnSpc>
                <a:spcPct val="150000"/>
              </a:lnSpc>
            </a:pPr>
            <a:r>
              <a:rPr lang="en-US" altLang="zh-CN" sz="1200" dirty="0">
                <a:latin typeface="微软雅黑" panose="020B0503020204020204" pitchFamily="34" charset="-122"/>
                <a:ea typeface="微软雅黑" panose="020B0503020204020204" pitchFamily="34" charset="-122"/>
              </a:rPr>
              <a:t>1</a:t>
            </a:r>
            <a:r>
              <a:rPr lang="zh-CN" altLang="en-US" sz="1200" dirty="0">
                <a:latin typeface="微软雅黑" panose="020B0503020204020204" pitchFamily="34" charset="-122"/>
                <a:ea typeface="微软雅黑" panose="020B0503020204020204" pitchFamily="34" charset="-122"/>
              </a:rPr>
              <a:t>、掌握基本的工作技能</a:t>
            </a:r>
            <a:endParaRPr lang="en-US" altLang="zh-CN" sz="1200" dirty="0">
              <a:latin typeface="微软雅黑" panose="020B0503020204020204" pitchFamily="34" charset="-122"/>
              <a:ea typeface="微软雅黑" panose="020B0503020204020204" pitchFamily="34" charset="-122"/>
            </a:endParaRPr>
          </a:p>
          <a:p>
            <a:pPr algn="just">
              <a:lnSpc>
                <a:spcPct val="150000"/>
              </a:lnSpc>
            </a:pPr>
            <a:r>
              <a:rPr lang="en-US" altLang="zh-CN" sz="1200" dirty="0">
                <a:latin typeface="微软雅黑" panose="020B0503020204020204" pitchFamily="34" charset="-122"/>
                <a:ea typeface="微软雅黑" panose="020B0503020204020204" pitchFamily="34" charset="-122"/>
              </a:rPr>
              <a:t>2、</a:t>
            </a:r>
            <a:r>
              <a:rPr lang="zh-CN" altLang="en-US" sz="1200" dirty="0">
                <a:latin typeface="微软雅黑" panose="020B0503020204020204" pitchFamily="34" charset="-122"/>
                <a:ea typeface="微软雅黑" panose="020B0503020204020204" pitchFamily="34" charset="-122"/>
              </a:rPr>
              <a:t>适应工作节奏及要求</a:t>
            </a:r>
            <a:endParaRPr lang="en-US" altLang="zh-CN" sz="1200" dirty="0">
              <a:latin typeface="微软雅黑" panose="020B0503020204020204" pitchFamily="34" charset="-122"/>
              <a:ea typeface="微软雅黑" panose="020B0503020204020204" pitchFamily="34" charset="-122"/>
            </a:endParaRPr>
          </a:p>
          <a:p>
            <a:pPr algn="just">
              <a:lnSpc>
                <a:spcPct val="150000"/>
              </a:lnSpc>
            </a:pPr>
            <a:r>
              <a:rPr lang="en-US" altLang="zh-CN" sz="1200" dirty="0">
                <a:latin typeface="微软雅黑" panose="020B0503020204020204" pitchFamily="34" charset="-122"/>
                <a:ea typeface="微软雅黑" panose="020B0503020204020204" pitchFamily="34" charset="-122"/>
              </a:rPr>
              <a:t>3、</a:t>
            </a:r>
            <a:r>
              <a:rPr lang="zh-CN" altLang="en-US" sz="1200" dirty="0">
                <a:latin typeface="微软雅黑" panose="020B0503020204020204" pitchFamily="34" charset="-122"/>
                <a:ea typeface="微软雅黑" panose="020B0503020204020204" pitchFamily="34" charset="-122"/>
              </a:rPr>
              <a:t>了解公司及业务</a:t>
            </a:r>
          </a:p>
        </p:txBody>
      </p:sp>
      <p:sp>
        <p:nvSpPr>
          <p:cNvPr id="924" name="圆角矩形 923"/>
          <p:cNvSpPr/>
          <p:nvPr/>
        </p:nvSpPr>
        <p:spPr>
          <a:xfrm>
            <a:off x="6979199" y="2275272"/>
            <a:ext cx="1566423" cy="361149"/>
          </a:xfrm>
          <a:prstGeom prst="roundRect">
            <a:avLst>
              <a:gd name="adj" fmla="val 0"/>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1894" tIns="60947" rIns="121894" bIns="60947" rtlCol="0" anchor="ctr"/>
          <a:lstStyle/>
          <a:p>
            <a:pPr algn="ctr" eaLnBrk="1" hangingPunct="1">
              <a:defRPr/>
            </a:pPr>
            <a:r>
              <a:rPr lang="zh-CN" altLang="en-US" b="1" dirty="0" smtClean="0">
                <a:solidFill>
                  <a:schemeClr val="accent2"/>
                </a:solidFill>
                <a:latin typeface="微软雅黑" panose="020B0503020204020204" pitchFamily="34" charset="-122"/>
                <a:ea typeface="微软雅黑" panose="020B0503020204020204" pitchFamily="34" charset="-122"/>
              </a:rPr>
              <a:t>管理指导</a:t>
            </a:r>
            <a:endParaRPr lang="zh-CN" altLang="en-US" b="1" dirty="0">
              <a:solidFill>
                <a:schemeClr val="accent2"/>
              </a:solidFill>
              <a:latin typeface="微软雅黑" panose="020B0503020204020204" pitchFamily="34" charset="-122"/>
              <a:ea typeface="微软雅黑" panose="020B0503020204020204" pitchFamily="34" charset="-122"/>
            </a:endParaRPr>
          </a:p>
        </p:txBody>
      </p:sp>
      <p:sp>
        <p:nvSpPr>
          <p:cNvPr id="925" name="Rectangle 66"/>
          <p:cNvSpPr>
            <a:spLocks noChangeArrowheads="1"/>
          </p:cNvSpPr>
          <p:nvPr/>
        </p:nvSpPr>
        <p:spPr bwMode="auto">
          <a:xfrm>
            <a:off x="7251473" y="2692409"/>
            <a:ext cx="2444133" cy="521361"/>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p>
            <a:pPr algn="just">
              <a:lnSpc>
                <a:spcPct val="150000"/>
              </a:lnSpc>
            </a:pPr>
            <a:r>
              <a:rPr lang="en-US" altLang="zh-CN" sz="1200" dirty="0">
                <a:latin typeface="微软雅黑" panose="020B0503020204020204" pitchFamily="34" charset="-122"/>
                <a:ea typeface="微软雅黑" panose="020B0503020204020204" pitchFamily="34" charset="-122"/>
              </a:rPr>
              <a:t>1</a:t>
            </a:r>
            <a:r>
              <a:rPr lang="zh-CN" altLang="en-US" sz="1200" dirty="0">
                <a:latin typeface="微软雅黑" panose="020B0503020204020204" pitchFamily="34" charset="-122"/>
                <a:ea typeface="微软雅黑" panose="020B0503020204020204" pitchFamily="34" charset="-122"/>
              </a:rPr>
              <a:t>、团队的管理和指导   </a:t>
            </a:r>
            <a:endParaRPr lang="en-US" altLang="zh-CN" sz="1200" dirty="0">
              <a:latin typeface="微软雅黑" panose="020B0503020204020204" pitchFamily="34" charset="-122"/>
              <a:ea typeface="微软雅黑" panose="020B0503020204020204" pitchFamily="34" charset="-122"/>
            </a:endParaRPr>
          </a:p>
          <a:p>
            <a:pPr algn="just">
              <a:lnSpc>
                <a:spcPct val="150000"/>
              </a:lnSpc>
            </a:pPr>
            <a:r>
              <a:rPr lang="en-US" altLang="zh-CN" sz="1200" dirty="0">
                <a:latin typeface="微软雅黑" panose="020B0503020204020204" pitchFamily="34" charset="-122"/>
                <a:ea typeface="微软雅黑" panose="020B0503020204020204" pitchFamily="34" charset="-122"/>
              </a:rPr>
              <a:t>2</a:t>
            </a:r>
            <a:r>
              <a:rPr lang="zh-CN" altLang="en-US" sz="1200" dirty="0">
                <a:latin typeface="微软雅黑" panose="020B0503020204020204" pitchFamily="34" charset="-122"/>
                <a:ea typeface="微软雅黑" panose="020B0503020204020204" pitchFamily="34" charset="-122"/>
              </a:rPr>
              <a:t>、某一专业领域的专家</a:t>
            </a:r>
          </a:p>
        </p:txBody>
      </p:sp>
      <p:grpSp>
        <p:nvGrpSpPr>
          <p:cNvPr id="926" name="组合 925"/>
          <p:cNvGrpSpPr/>
          <p:nvPr/>
        </p:nvGrpSpPr>
        <p:grpSpPr>
          <a:xfrm>
            <a:off x="-1108938" y="3269295"/>
            <a:ext cx="4660454" cy="1164420"/>
            <a:chOff x="-1335088" y="3200400"/>
            <a:chExt cx="5268913" cy="1316038"/>
          </a:xfrm>
          <a:effectLst>
            <a:outerShdw blurRad="63500" dist="38100" dir="2700000" algn="tl" rotWithShape="0">
              <a:prstClr val="black">
                <a:alpha val="19000"/>
              </a:prstClr>
            </a:outerShdw>
          </a:effectLst>
        </p:grpSpPr>
        <p:sp>
          <p:nvSpPr>
            <p:cNvPr id="927" name="Freeform 113"/>
            <p:cNvSpPr/>
            <p:nvPr/>
          </p:nvSpPr>
          <p:spPr bwMode="auto">
            <a:xfrm>
              <a:off x="1889125" y="3433763"/>
              <a:ext cx="434975" cy="887413"/>
            </a:xfrm>
            <a:custGeom>
              <a:avLst/>
              <a:gdLst>
                <a:gd name="T0" fmla="*/ 36 w 116"/>
                <a:gd name="T1" fmla="*/ 121 h 237"/>
                <a:gd name="T2" fmla="*/ 38 w 116"/>
                <a:gd name="T3" fmla="*/ 94 h 237"/>
                <a:gd name="T4" fmla="*/ 17 w 116"/>
                <a:gd name="T5" fmla="*/ 38 h 237"/>
                <a:gd name="T6" fmla="*/ 33 w 116"/>
                <a:gd name="T7" fmla="*/ 0 h 237"/>
                <a:gd name="T8" fmla="*/ 83 w 116"/>
                <a:gd name="T9" fmla="*/ 0 h 237"/>
                <a:gd name="T10" fmla="*/ 108 w 116"/>
                <a:gd name="T11" fmla="*/ 61 h 237"/>
                <a:gd name="T12" fmla="*/ 102 w 116"/>
                <a:gd name="T13" fmla="*/ 122 h 237"/>
                <a:gd name="T14" fmla="*/ 62 w 116"/>
                <a:gd name="T15" fmla="*/ 217 h 237"/>
                <a:gd name="T16" fmla="*/ 32 w 116"/>
                <a:gd name="T17" fmla="*/ 235 h 237"/>
                <a:gd name="T18" fmla="*/ 31 w 116"/>
                <a:gd name="T19" fmla="*/ 234 h 237"/>
                <a:gd name="T20" fmla="*/ 9 w 116"/>
                <a:gd name="T21" fmla="*/ 183 h 237"/>
                <a:gd name="T22" fmla="*/ 36 w 116"/>
                <a:gd name="T23" fmla="*/ 12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237">
                  <a:moveTo>
                    <a:pt x="36" y="121"/>
                  </a:moveTo>
                  <a:cubicBezTo>
                    <a:pt x="39" y="112"/>
                    <a:pt x="41" y="103"/>
                    <a:pt x="38" y="94"/>
                  </a:cubicBezTo>
                  <a:cubicBezTo>
                    <a:pt x="17" y="38"/>
                    <a:pt x="17" y="38"/>
                    <a:pt x="17" y="38"/>
                  </a:cubicBezTo>
                  <a:cubicBezTo>
                    <a:pt x="33" y="0"/>
                    <a:pt x="33" y="0"/>
                    <a:pt x="33" y="0"/>
                  </a:cubicBezTo>
                  <a:cubicBezTo>
                    <a:pt x="83" y="0"/>
                    <a:pt x="83" y="0"/>
                    <a:pt x="83" y="0"/>
                  </a:cubicBezTo>
                  <a:cubicBezTo>
                    <a:pt x="108" y="61"/>
                    <a:pt x="108" y="61"/>
                    <a:pt x="108" y="61"/>
                  </a:cubicBezTo>
                  <a:cubicBezTo>
                    <a:pt x="116" y="78"/>
                    <a:pt x="110" y="104"/>
                    <a:pt x="102" y="122"/>
                  </a:cubicBezTo>
                  <a:cubicBezTo>
                    <a:pt x="62" y="217"/>
                    <a:pt x="62" y="217"/>
                    <a:pt x="62" y="217"/>
                  </a:cubicBezTo>
                  <a:cubicBezTo>
                    <a:pt x="57" y="230"/>
                    <a:pt x="44" y="237"/>
                    <a:pt x="32" y="235"/>
                  </a:cubicBezTo>
                  <a:cubicBezTo>
                    <a:pt x="31" y="234"/>
                    <a:pt x="31" y="234"/>
                    <a:pt x="31" y="234"/>
                  </a:cubicBezTo>
                  <a:cubicBezTo>
                    <a:pt x="10" y="230"/>
                    <a:pt x="0" y="205"/>
                    <a:pt x="9" y="183"/>
                  </a:cubicBezTo>
                  <a:lnTo>
                    <a:pt x="36" y="121"/>
                  </a:lnTo>
                  <a:close/>
                </a:path>
              </a:pathLst>
            </a:custGeom>
            <a:solidFill>
              <a:srgbClr val="F8D5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28" name="Freeform 114"/>
            <p:cNvSpPr/>
            <p:nvPr/>
          </p:nvSpPr>
          <p:spPr bwMode="auto">
            <a:xfrm>
              <a:off x="1911350" y="3497263"/>
              <a:ext cx="184150" cy="812800"/>
            </a:xfrm>
            <a:custGeom>
              <a:avLst/>
              <a:gdLst>
                <a:gd name="T0" fmla="*/ 20 w 49"/>
                <a:gd name="T1" fmla="*/ 0 h 217"/>
                <a:gd name="T2" fmla="*/ 47 w 49"/>
                <a:gd name="T3" fmla="*/ 71 h 217"/>
                <a:gd name="T4" fmla="*/ 44 w 49"/>
                <a:gd name="T5" fmla="*/ 106 h 217"/>
                <a:gd name="T6" fmla="*/ 14 w 49"/>
                <a:gd name="T7" fmla="*/ 175 h 217"/>
                <a:gd name="T8" fmla="*/ 22 w 49"/>
                <a:gd name="T9" fmla="*/ 217 h 217"/>
                <a:gd name="T10" fmla="*/ 0 w 49"/>
                <a:gd name="T11" fmla="*/ 190 h 217"/>
                <a:gd name="T12" fmla="*/ 0 w 49"/>
                <a:gd name="T13" fmla="*/ 186 h 217"/>
                <a:gd name="T14" fmla="*/ 0 w 49"/>
                <a:gd name="T15" fmla="*/ 186 h 217"/>
                <a:gd name="T16" fmla="*/ 0 w 49"/>
                <a:gd name="T17" fmla="*/ 182 h 217"/>
                <a:gd name="T18" fmla="*/ 0 w 49"/>
                <a:gd name="T19" fmla="*/ 182 h 217"/>
                <a:gd name="T20" fmla="*/ 0 w 49"/>
                <a:gd name="T21" fmla="*/ 178 h 217"/>
                <a:gd name="T22" fmla="*/ 0 w 49"/>
                <a:gd name="T23" fmla="*/ 178 h 217"/>
                <a:gd name="T24" fmla="*/ 1 w 49"/>
                <a:gd name="T25" fmla="*/ 174 h 217"/>
                <a:gd name="T26" fmla="*/ 1 w 49"/>
                <a:gd name="T27" fmla="*/ 174 h 217"/>
                <a:gd name="T28" fmla="*/ 2 w 49"/>
                <a:gd name="T29" fmla="*/ 170 h 217"/>
                <a:gd name="T30" fmla="*/ 2 w 49"/>
                <a:gd name="T31" fmla="*/ 170 h 217"/>
                <a:gd name="T32" fmla="*/ 3 w 49"/>
                <a:gd name="T33" fmla="*/ 166 h 217"/>
                <a:gd name="T34" fmla="*/ 30 w 49"/>
                <a:gd name="T35" fmla="*/ 104 h 217"/>
                <a:gd name="T36" fmla="*/ 31 w 49"/>
                <a:gd name="T37" fmla="*/ 100 h 217"/>
                <a:gd name="T38" fmla="*/ 33 w 49"/>
                <a:gd name="T39" fmla="*/ 90 h 217"/>
                <a:gd name="T40" fmla="*/ 32 w 49"/>
                <a:gd name="T41" fmla="*/ 77 h 217"/>
                <a:gd name="T42" fmla="*/ 11 w 49"/>
                <a:gd name="T43" fmla="*/ 21 h 217"/>
                <a:gd name="T44" fmla="*/ 20 w 49"/>
                <a:gd name="T45"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217">
                  <a:moveTo>
                    <a:pt x="20" y="0"/>
                  </a:moveTo>
                  <a:cubicBezTo>
                    <a:pt x="29" y="19"/>
                    <a:pt x="42" y="51"/>
                    <a:pt x="47" y="71"/>
                  </a:cubicBezTo>
                  <a:cubicBezTo>
                    <a:pt x="49" y="82"/>
                    <a:pt x="48" y="95"/>
                    <a:pt x="44" y="106"/>
                  </a:cubicBezTo>
                  <a:cubicBezTo>
                    <a:pt x="36" y="124"/>
                    <a:pt x="23" y="154"/>
                    <a:pt x="14" y="175"/>
                  </a:cubicBezTo>
                  <a:cubicBezTo>
                    <a:pt x="4" y="198"/>
                    <a:pt x="14" y="212"/>
                    <a:pt x="22" y="217"/>
                  </a:cubicBezTo>
                  <a:cubicBezTo>
                    <a:pt x="10" y="213"/>
                    <a:pt x="2" y="203"/>
                    <a:pt x="0" y="190"/>
                  </a:cubicBezTo>
                  <a:cubicBezTo>
                    <a:pt x="0" y="189"/>
                    <a:pt x="0" y="188"/>
                    <a:pt x="0" y="186"/>
                  </a:cubicBezTo>
                  <a:cubicBezTo>
                    <a:pt x="0" y="186"/>
                    <a:pt x="0" y="186"/>
                    <a:pt x="0" y="186"/>
                  </a:cubicBezTo>
                  <a:cubicBezTo>
                    <a:pt x="0" y="185"/>
                    <a:pt x="0" y="184"/>
                    <a:pt x="0" y="182"/>
                  </a:cubicBezTo>
                  <a:cubicBezTo>
                    <a:pt x="0" y="182"/>
                    <a:pt x="0" y="182"/>
                    <a:pt x="0" y="182"/>
                  </a:cubicBezTo>
                  <a:cubicBezTo>
                    <a:pt x="0" y="181"/>
                    <a:pt x="0" y="180"/>
                    <a:pt x="0" y="178"/>
                  </a:cubicBezTo>
                  <a:cubicBezTo>
                    <a:pt x="0" y="178"/>
                    <a:pt x="0" y="178"/>
                    <a:pt x="0" y="178"/>
                  </a:cubicBezTo>
                  <a:cubicBezTo>
                    <a:pt x="0" y="177"/>
                    <a:pt x="0" y="176"/>
                    <a:pt x="1" y="174"/>
                  </a:cubicBezTo>
                  <a:cubicBezTo>
                    <a:pt x="1" y="174"/>
                    <a:pt x="1" y="174"/>
                    <a:pt x="1" y="174"/>
                  </a:cubicBezTo>
                  <a:cubicBezTo>
                    <a:pt x="1" y="173"/>
                    <a:pt x="1" y="172"/>
                    <a:pt x="2" y="170"/>
                  </a:cubicBezTo>
                  <a:cubicBezTo>
                    <a:pt x="2" y="170"/>
                    <a:pt x="2" y="170"/>
                    <a:pt x="2" y="170"/>
                  </a:cubicBezTo>
                  <a:cubicBezTo>
                    <a:pt x="2" y="169"/>
                    <a:pt x="3" y="167"/>
                    <a:pt x="3" y="166"/>
                  </a:cubicBezTo>
                  <a:cubicBezTo>
                    <a:pt x="30" y="104"/>
                    <a:pt x="30" y="104"/>
                    <a:pt x="30" y="104"/>
                  </a:cubicBezTo>
                  <a:cubicBezTo>
                    <a:pt x="30" y="103"/>
                    <a:pt x="31" y="102"/>
                    <a:pt x="31" y="100"/>
                  </a:cubicBezTo>
                  <a:cubicBezTo>
                    <a:pt x="32" y="97"/>
                    <a:pt x="33" y="94"/>
                    <a:pt x="33" y="90"/>
                  </a:cubicBezTo>
                  <a:cubicBezTo>
                    <a:pt x="34" y="86"/>
                    <a:pt x="34" y="81"/>
                    <a:pt x="32" y="77"/>
                  </a:cubicBezTo>
                  <a:cubicBezTo>
                    <a:pt x="11" y="21"/>
                    <a:pt x="11" y="21"/>
                    <a:pt x="11" y="21"/>
                  </a:cubicBezTo>
                  <a:lnTo>
                    <a:pt x="20" y="0"/>
                  </a:lnTo>
                  <a:close/>
                </a:path>
              </a:pathLst>
            </a:custGeom>
            <a:solidFill>
              <a:srgbClr val="ECC09A"/>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29" name="Freeform 115"/>
            <p:cNvSpPr/>
            <p:nvPr/>
          </p:nvSpPr>
          <p:spPr bwMode="auto">
            <a:xfrm>
              <a:off x="2024062" y="3298825"/>
              <a:ext cx="390525" cy="1112838"/>
            </a:xfrm>
            <a:custGeom>
              <a:avLst/>
              <a:gdLst>
                <a:gd name="T0" fmla="*/ 28 w 104"/>
                <a:gd name="T1" fmla="*/ 0 h 297"/>
                <a:gd name="T2" fmla="*/ 94 w 104"/>
                <a:gd name="T3" fmla="*/ 113 h 297"/>
                <a:gd name="T4" fmla="*/ 97 w 104"/>
                <a:gd name="T5" fmla="*/ 175 h 297"/>
                <a:gd name="T6" fmla="*/ 70 w 104"/>
                <a:gd name="T7" fmla="*/ 274 h 297"/>
                <a:gd name="T8" fmla="*/ 42 w 104"/>
                <a:gd name="T9" fmla="*/ 296 h 297"/>
                <a:gd name="T10" fmla="*/ 41 w 104"/>
                <a:gd name="T11" fmla="*/ 296 h 297"/>
                <a:gd name="T12" fmla="*/ 13 w 104"/>
                <a:gd name="T13" fmla="*/ 248 h 297"/>
                <a:gd name="T14" fmla="*/ 30 w 104"/>
                <a:gd name="T15" fmla="*/ 183 h 297"/>
                <a:gd name="T16" fmla="*/ 29 w 104"/>
                <a:gd name="T17" fmla="*/ 156 h 297"/>
                <a:gd name="T18" fmla="*/ 0 w 104"/>
                <a:gd name="T19" fmla="*/ 104 h 297"/>
                <a:gd name="T20" fmla="*/ 28 w 104"/>
                <a:gd name="T21"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97">
                  <a:moveTo>
                    <a:pt x="28" y="0"/>
                  </a:moveTo>
                  <a:cubicBezTo>
                    <a:pt x="94" y="113"/>
                    <a:pt x="94" y="113"/>
                    <a:pt x="94" y="113"/>
                  </a:cubicBezTo>
                  <a:cubicBezTo>
                    <a:pt x="104" y="129"/>
                    <a:pt x="102" y="155"/>
                    <a:pt x="97" y="175"/>
                  </a:cubicBezTo>
                  <a:cubicBezTo>
                    <a:pt x="70" y="274"/>
                    <a:pt x="70" y="274"/>
                    <a:pt x="70" y="274"/>
                  </a:cubicBezTo>
                  <a:cubicBezTo>
                    <a:pt x="66" y="287"/>
                    <a:pt x="55" y="297"/>
                    <a:pt x="42" y="296"/>
                  </a:cubicBezTo>
                  <a:cubicBezTo>
                    <a:pt x="41" y="296"/>
                    <a:pt x="41" y="296"/>
                    <a:pt x="41" y="296"/>
                  </a:cubicBezTo>
                  <a:cubicBezTo>
                    <a:pt x="20" y="294"/>
                    <a:pt x="6" y="271"/>
                    <a:pt x="13" y="248"/>
                  </a:cubicBezTo>
                  <a:cubicBezTo>
                    <a:pt x="30" y="183"/>
                    <a:pt x="30" y="183"/>
                    <a:pt x="30" y="183"/>
                  </a:cubicBezTo>
                  <a:cubicBezTo>
                    <a:pt x="33" y="174"/>
                    <a:pt x="33" y="164"/>
                    <a:pt x="29" y="156"/>
                  </a:cubicBezTo>
                  <a:cubicBezTo>
                    <a:pt x="0" y="104"/>
                    <a:pt x="0" y="104"/>
                    <a:pt x="0" y="104"/>
                  </a:cubicBezTo>
                  <a:lnTo>
                    <a:pt x="28" y="0"/>
                  </a:lnTo>
                  <a:close/>
                </a:path>
              </a:pathLst>
            </a:custGeom>
            <a:solidFill>
              <a:srgbClr val="F8D5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0" name="Freeform 116"/>
            <p:cNvSpPr/>
            <p:nvPr/>
          </p:nvSpPr>
          <p:spPr bwMode="auto">
            <a:xfrm>
              <a:off x="2024062" y="3602038"/>
              <a:ext cx="180975" cy="801688"/>
            </a:xfrm>
            <a:custGeom>
              <a:avLst/>
              <a:gdLst>
                <a:gd name="T0" fmla="*/ 6 w 48"/>
                <a:gd name="T1" fmla="*/ 0 h 214"/>
                <a:gd name="T2" fmla="*/ 42 w 48"/>
                <a:gd name="T3" fmla="*/ 67 h 214"/>
                <a:gd name="T4" fmla="*/ 44 w 48"/>
                <a:gd name="T5" fmla="*/ 101 h 214"/>
                <a:gd name="T6" fmla="*/ 25 w 48"/>
                <a:gd name="T7" fmla="*/ 174 h 214"/>
                <a:gd name="T8" fmla="*/ 39 w 48"/>
                <a:gd name="T9" fmla="*/ 214 h 214"/>
                <a:gd name="T10" fmla="*/ 13 w 48"/>
                <a:gd name="T11" fmla="*/ 191 h 214"/>
                <a:gd name="T12" fmla="*/ 12 w 48"/>
                <a:gd name="T13" fmla="*/ 187 h 214"/>
                <a:gd name="T14" fmla="*/ 12 w 48"/>
                <a:gd name="T15" fmla="*/ 187 h 214"/>
                <a:gd name="T16" fmla="*/ 11 w 48"/>
                <a:gd name="T17" fmla="*/ 184 h 214"/>
                <a:gd name="T18" fmla="*/ 11 w 48"/>
                <a:gd name="T19" fmla="*/ 183 h 214"/>
                <a:gd name="T20" fmla="*/ 11 w 48"/>
                <a:gd name="T21" fmla="*/ 180 h 214"/>
                <a:gd name="T22" fmla="*/ 11 w 48"/>
                <a:gd name="T23" fmla="*/ 179 h 214"/>
                <a:gd name="T24" fmla="*/ 11 w 48"/>
                <a:gd name="T25" fmla="*/ 175 h 214"/>
                <a:gd name="T26" fmla="*/ 11 w 48"/>
                <a:gd name="T27" fmla="*/ 175 h 214"/>
                <a:gd name="T28" fmla="*/ 12 w 48"/>
                <a:gd name="T29" fmla="*/ 171 h 214"/>
                <a:gd name="T30" fmla="*/ 12 w 48"/>
                <a:gd name="T31" fmla="*/ 171 h 214"/>
                <a:gd name="T32" fmla="*/ 13 w 48"/>
                <a:gd name="T33" fmla="*/ 167 h 214"/>
                <a:gd name="T34" fmla="*/ 30 w 48"/>
                <a:gd name="T35" fmla="*/ 102 h 214"/>
                <a:gd name="T36" fmla="*/ 31 w 48"/>
                <a:gd name="T37" fmla="*/ 98 h 214"/>
                <a:gd name="T38" fmla="*/ 32 w 48"/>
                <a:gd name="T39" fmla="*/ 88 h 214"/>
                <a:gd name="T40" fmla="*/ 29 w 48"/>
                <a:gd name="T41" fmla="*/ 75 h 214"/>
                <a:gd name="T42" fmla="*/ 0 w 48"/>
                <a:gd name="T43" fmla="*/ 23 h 214"/>
                <a:gd name="T44" fmla="*/ 6 w 48"/>
                <a:gd name="T4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14">
                  <a:moveTo>
                    <a:pt x="6" y="0"/>
                  </a:moveTo>
                  <a:cubicBezTo>
                    <a:pt x="18" y="18"/>
                    <a:pt x="35" y="48"/>
                    <a:pt x="42" y="67"/>
                  </a:cubicBezTo>
                  <a:cubicBezTo>
                    <a:pt x="47" y="78"/>
                    <a:pt x="48" y="90"/>
                    <a:pt x="44" y="101"/>
                  </a:cubicBezTo>
                  <a:cubicBezTo>
                    <a:pt x="39" y="121"/>
                    <a:pt x="31" y="153"/>
                    <a:pt x="25" y="174"/>
                  </a:cubicBezTo>
                  <a:cubicBezTo>
                    <a:pt x="18" y="199"/>
                    <a:pt x="30" y="210"/>
                    <a:pt x="39" y="214"/>
                  </a:cubicBezTo>
                  <a:cubicBezTo>
                    <a:pt x="26" y="212"/>
                    <a:pt x="17" y="203"/>
                    <a:pt x="13" y="191"/>
                  </a:cubicBezTo>
                  <a:cubicBezTo>
                    <a:pt x="13" y="190"/>
                    <a:pt x="12" y="189"/>
                    <a:pt x="12" y="187"/>
                  </a:cubicBezTo>
                  <a:cubicBezTo>
                    <a:pt x="12" y="187"/>
                    <a:pt x="12" y="187"/>
                    <a:pt x="12" y="187"/>
                  </a:cubicBezTo>
                  <a:cubicBezTo>
                    <a:pt x="12" y="186"/>
                    <a:pt x="12" y="185"/>
                    <a:pt x="11" y="184"/>
                  </a:cubicBezTo>
                  <a:cubicBezTo>
                    <a:pt x="11" y="183"/>
                    <a:pt x="11" y="183"/>
                    <a:pt x="11" y="183"/>
                  </a:cubicBezTo>
                  <a:cubicBezTo>
                    <a:pt x="11" y="182"/>
                    <a:pt x="11" y="181"/>
                    <a:pt x="11" y="180"/>
                  </a:cubicBezTo>
                  <a:cubicBezTo>
                    <a:pt x="11" y="179"/>
                    <a:pt x="11" y="179"/>
                    <a:pt x="11" y="179"/>
                  </a:cubicBezTo>
                  <a:cubicBezTo>
                    <a:pt x="11" y="178"/>
                    <a:pt x="11" y="177"/>
                    <a:pt x="11" y="175"/>
                  </a:cubicBezTo>
                  <a:cubicBezTo>
                    <a:pt x="11" y="175"/>
                    <a:pt x="11" y="175"/>
                    <a:pt x="11" y="175"/>
                  </a:cubicBezTo>
                  <a:cubicBezTo>
                    <a:pt x="11" y="174"/>
                    <a:pt x="12" y="173"/>
                    <a:pt x="12" y="171"/>
                  </a:cubicBezTo>
                  <a:cubicBezTo>
                    <a:pt x="12" y="171"/>
                    <a:pt x="12" y="171"/>
                    <a:pt x="12" y="171"/>
                  </a:cubicBezTo>
                  <a:cubicBezTo>
                    <a:pt x="12" y="170"/>
                    <a:pt x="12" y="168"/>
                    <a:pt x="13" y="167"/>
                  </a:cubicBezTo>
                  <a:cubicBezTo>
                    <a:pt x="30" y="102"/>
                    <a:pt x="30" y="102"/>
                    <a:pt x="30" y="102"/>
                  </a:cubicBezTo>
                  <a:cubicBezTo>
                    <a:pt x="31" y="100"/>
                    <a:pt x="31" y="99"/>
                    <a:pt x="31" y="98"/>
                  </a:cubicBezTo>
                  <a:cubicBezTo>
                    <a:pt x="32" y="95"/>
                    <a:pt x="32" y="91"/>
                    <a:pt x="32" y="88"/>
                  </a:cubicBezTo>
                  <a:cubicBezTo>
                    <a:pt x="32" y="83"/>
                    <a:pt x="31" y="79"/>
                    <a:pt x="29" y="75"/>
                  </a:cubicBezTo>
                  <a:cubicBezTo>
                    <a:pt x="0" y="23"/>
                    <a:pt x="0" y="23"/>
                    <a:pt x="0" y="23"/>
                  </a:cubicBezTo>
                  <a:lnTo>
                    <a:pt x="6" y="0"/>
                  </a:lnTo>
                  <a:close/>
                </a:path>
              </a:pathLst>
            </a:custGeom>
            <a:solidFill>
              <a:srgbClr val="ECC09A"/>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1" name="Freeform 117"/>
            <p:cNvSpPr/>
            <p:nvPr/>
          </p:nvSpPr>
          <p:spPr bwMode="auto">
            <a:xfrm>
              <a:off x="2197100" y="3305175"/>
              <a:ext cx="393700" cy="1098550"/>
            </a:xfrm>
            <a:custGeom>
              <a:avLst/>
              <a:gdLst>
                <a:gd name="T0" fmla="*/ 18 w 105"/>
                <a:gd name="T1" fmla="*/ 0 h 293"/>
                <a:gd name="T2" fmla="*/ 94 w 105"/>
                <a:gd name="T3" fmla="*/ 107 h 293"/>
                <a:gd name="T4" fmla="*/ 102 w 105"/>
                <a:gd name="T5" fmla="*/ 168 h 293"/>
                <a:gd name="T6" fmla="*/ 84 w 105"/>
                <a:gd name="T7" fmla="*/ 269 h 293"/>
                <a:gd name="T8" fmla="*/ 58 w 105"/>
                <a:gd name="T9" fmla="*/ 293 h 293"/>
                <a:gd name="T10" fmla="*/ 57 w 105"/>
                <a:gd name="T11" fmla="*/ 293 h 293"/>
                <a:gd name="T12" fmla="*/ 24 w 105"/>
                <a:gd name="T13" fmla="*/ 248 h 293"/>
                <a:gd name="T14" fmla="*/ 36 w 105"/>
                <a:gd name="T15" fmla="*/ 181 h 293"/>
                <a:gd name="T16" fmla="*/ 33 w 105"/>
                <a:gd name="T17" fmla="*/ 154 h 293"/>
                <a:gd name="T18" fmla="*/ 0 w 105"/>
                <a:gd name="T19" fmla="*/ 105 h 293"/>
                <a:gd name="T20" fmla="*/ 18 w 105"/>
                <a:gd name="T21"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293">
                  <a:moveTo>
                    <a:pt x="18" y="0"/>
                  </a:moveTo>
                  <a:cubicBezTo>
                    <a:pt x="94" y="107"/>
                    <a:pt x="94" y="107"/>
                    <a:pt x="94" y="107"/>
                  </a:cubicBezTo>
                  <a:cubicBezTo>
                    <a:pt x="105" y="122"/>
                    <a:pt x="105" y="148"/>
                    <a:pt x="102" y="168"/>
                  </a:cubicBezTo>
                  <a:cubicBezTo>
                    <a:pt x="84" y="269"/>
                    <a:pt x="84" y="269"/>
                    <a:pt x="84" y="269"/>
                  </a:cubicBezTo>
                  <a:cubicBezTo>
                    <a:pt x="81" y="282"/>
                    <a:pt x="70" y="293"/>
                    <a:pt x="58" y="293"/>
                  </a:cubicBezTo>
                  <a:cubicBezTo>
                    <a:pt x="57" y="293"/>
                    <a:pt x="57" y="293"/>
                    <a:pt x="57" y="293"/>
                  </a:cubicBezTo>
                  <a:cubicBezTo>
                    <a:pt x="35" y="293"/>
                    <a:pt x="20" y="272"/>
                    <a:pt x="24" y="248"/>
                  </a:cubicBezTo>
                  <a:cubicBezTo>
                    <a:pt x="36" y="181"/>
                    <a:pt x="36" y="181"/>
                    <a:pt x="36" y="181"/>
                  </a:cubicBezTo>
                  <a:cubicBezTo>
                    <a:pt x="38" y="172"/>
                    <a:pt x="37" y="162"/>
                    <a:pt x="33" y="154"/>
                  </a:cubicBezTo>
                  <a:cubicBezTo>
                    <a:pt x="0" y="105"/>
                    <a:pt x="0" y="105"/>
                    <a:pt x="0" y="105"/>
                  </a:cubicBezTo>
                  <a:lnTo>
                    <a:pt x="18" y="0"/>
                  </a:lnTo>
                  <a:close/>
                </a:path>
              </a:pathLst>
            </a:custGeom>
            <a:solidFill>
              <a:srgbClr val="F8D5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2" name="Freeform 118"/>
            <p:cNvSpPr/>
            <p:nvPr/>
          </p:nvSpPr>
          <p:spPr bwMode="auto">
            <a:xfrm>
              <a:off x="2163762" y="3613150"/>
              <a:ext cx="236538" cy="790575"/>
            </a:xfrm>
            <a:custGeom>
              <a:avLst/>
              <a:gdLst>
                <a:gd name="T0" fmla="*/ 13 w 63"/>
                <a:gd name="T1" fmla="*/ 0 h 211"/>
                <a:gd name="T2" fmla="*/ 54 w 63"/>
                <a:gd name="T3" fmla="*/ 63 h 211"/>
                <a:gd name="T4" fmla="*/ 59 w 63"/>
                <a:gd name="T5" fmla="*/ 98 h 211"/>
                <a:gd name="T6" fmla="*/ 46 w 63"/>
                <a:gd name="T7" fmla="*/ 172 h 211"/>
                <a:gd name="T8" fmla="*/ 63 w 63"/>
                <a:gd name="T9" fmla="*/ 211 h 211"/>
                <a:gd name="T10" fmla="*/ 36 w 63"/>
                <a:gd name="T11" fmla="*/ 190 h 211"/>
                <a:gd name="T12" fmla="*/ 34 w 63"/>
                <a:gd name="T13" fmla="*/ 186 h 211"/>
                <a:gd name="T14" fmla="*/ 34 w 63"/>
                <a:gd name="T15" fmla="*/ 186 h 211"/>
                <a:gd name="T16" fmla="*/ 33 w 63"/>
                <a:gd name="T17" fmla="*/ 182 h 211"/>
                <a:gd name="T18" fmla="*/ 33 w 63"/>
                <a:gd name="T19" fmla="*/ 182 h 211"/>
                <a:gd name="T20" fmla="*/ 33 w 63"/>
                <a:gd name="T21" fmla="*/ 178 h 211"/>
                <a:gd name="T22" fmla="*/ 33 w 63"/>
                <a:gd name="T23" fmla="*/ 178 h 211"/>
                <a:gd name="T24" fmla="*/ 33 w 63"/>
                <a:gd name="T25" fmla="*/ 174 h 211"/>
                <a:gd name="T26" fmla="*/ 33 w 63"/>
                <a:gd name="T27" fmla="*/ 174 h 211"/>
                <a:gd name="T28" fmla="*/ 33 w 63"/>
                <a:gd name="T29" fmla="*/ 170 h 211"/>
                <a:gd name="T30" fmla="*/ 33 w 63"/>
                <a:gd name="T31" fmla="*/ 170 h 211"/>
                <a:gd name="T32" fmla="*/ 33 w 63"/>
                <a:gd name="T33" fmla="*/ 166 h 211"/>
                <a:gd name="T34" fmla="*/ 45 w 63"/>
                <a:gd name="T35" fmla="*/ 99 h 211"/>
                <a:gd name="T36" fmla="*/ 46 w 63"/>
                <a:gd name="T37" fmla="*/ 95 h 211"/>
                <a:gd name="T38" fmla="*/ 46 w 63"/>
                <a:gd name="T39" fmla="*/ 85 h 211"/>
                <a:gd name="T40" fmla="*/ 42 w 63"/>
                <a:gd name="T41" fmla="*/ 72 h 211"/>
                <a:gd name="T42" fmla="*/ 0 w 63"/>
                <a:gd name="T43" fmla="*/ 11 h 211"/>
                <a:gd name="T44" fmla="*/ 13 w 63"/>
                <a:gd name="T45"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211">
                  <a:moveTo>
                    <a:pt x="13" y="0"/>
                  </a:moveTo>
                  <a:cubicBezTo>
                    <a:pt x="26" y="17"/>
                    <a:pt x="46" y="45"/>
                    <a:pt x="54" y="63"/>
                  </a:cubicBezTo>
                  <a:cubicBezTo>
                    <a:pt x="60" y="74"/>
                    <a:pt x="61" y="86"/>
                    <a:pt x="59" y="98"/>
                  </a:cubicBezTo>
                  <a:cubicBezTo>
                    <a:pt x="56" y="118"/>
                    <a:pt x="50" y="150"/>
                    <a:pt x="46" y="172"/>
                  </a:cubicBezTo>
                  <a:cubicBezTo>
                    <a:pt x="41" y="197"/>
                    <a:pt x="54" y="208"/>
                    <a:pt x="63" y="211"/>
                  </a:cubicBezTo>
                  <a:cubicBezTo>
                    <a:pt x="51" y="210"/>
                    <a:pt x="41" y="201"/>
                    <a:pt x="36" y="190"/>
                  </a:cubicBezTo>
                  <a:cubicBezTo>
                    <a:pt x="35" y="189"/>
                    <a:pt x="35" y="187"/>
                    <a:pt x="34" y="186"/>
                  </a:cubicBezTo>
                  <a:cubicBezTo>
                    <a:pt x="34" y="186"/>
                    <a:pt x="34" y="186"/>
                    <a:pt x="34" y="186"/>
                  </a:cubicBezTo>
                  <a:cubicBezTo>
                    <a:pt x="34" y="185"/>
                    <a:pt x="34" y="184"/>
                    <a:pt x="33" y="182"/>
                  </a:cubicBezTo>
                  <a:cubicBezTo>
                    <a:pt x="33" y="182"/>
                    <a:pt x="33" y="182"/>
                    <a:pt x="33" y="182"/>
                  </a:cubicBezTo>
                  <a:cubicBezTo>
                    <a:pt x="33" y="181"/>
                    <a:pt x="33" y="180"/>
                    <a:pt x="33" y="178"/>
                  </a:cubicBezTo>
                  <a:cubicBezTo>
                    <a:pt x="33" y="178"/>
                    <a:pt x="33" y="178"/>
                    <a:pt x="33" y="178"/>
                  </a:cubicBezTo>
                  <a:cubicBezTo>
                    <a:pt x="33" y="177"/>
                    <a:pt x="33" y="176"/>
                    <a:pt x="33" y="174"/>
                  </a:cubicBezTo>
                  <a:cubicBezTo>
                    <a:pt x="33" y="174"/>
                    <a:pt x="33" y="174"/>
                    <a:pt x="33" y="174"/>
                  </a:cubicBezTo>
                  <a:cubicBezTo>
                    <a:pt x="33" y="173"/>
                    <a:pt x="33" y="171"/>
                    <a:pt x="33" y="170"/>
                  </a:cubicBezTo>
                  <a:cubicBezTo>
                    <a:pt x="33" y="170"/>
                    <a:pt x="33" y="170"/>
                    <a:pt x="33" y="170"/>
                  </a:cubicBezTo>
                  <a:cubicBezTo>
                    <a:pt x="33" y="169"/>
                    <a:pt x="33" y="167"/>
                    <a:pt x="33" y="166"/>
                  </a:cubicBezTo>
                  <a:cubicBezTo>
                    <a:pt x="45" y="99"/>
                    <a:pt x="45" y="99"/>
                    <a:pt x="45" y="99"/>
                  </a:cubicBezTo>
                  <a:cubicBezTo>
                    <a:pt x="45" y="98"/>
                    <a:pt x="46" y="97"/>
                    <a:pt x="46" y="95"/>
                  </a:cubicBezTo>
                  <a:cubicBezTo>
                    <a:pt x="46" y="92"/>
                    <a:pt x="46" y="89"/>
                    <a:pt x="46" y="85"/>
                  </a:cubicBezTo>
                  <a:cubicBezTo>
                    <a:pt x="45" y="81"/>
                    <a:pt x="44" y="76"/>
                    <a:pt x="42" y="72"/>
                  </a:cubicBezTo>
                  <a:cubicBezTo>
                    <a:pt x="0" y="11"/>
                    <a:pt x="0" y="11"/>
                    <a:pt x="0" y="11"/>
                  </a:cubicBezTo>
                  <a:lnTo>
                    <a:pt x="13" y="0"/>
                  </a:lnTo>
                  <a:close/>
                </a:path>
              </a:pathLst>
            </a:custGeom>
            <a:solidFill>
              <a:srgbClr val="ECC09A"/>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3" name="Freeform 119"/>
            <p:cNvSpPr/>
            <p:nvPr/>
          </p:nvSpPr>
          <p:spPr bwMode="auto">
            <a:xfrm>
              <a:off x="1000125" y="3200400"/>
              <a:ext cx="1301750" cy="1169988"/>
            </a:xfrm>
            <a:custGeom>
              <a:avLst/>
              <a:gdLst>
                <a:gd name="T0" fmla="*/ 12 w 347"/>
                <a:gd name="T1" fmla="*/ 175 h 312"/>
                <a:gd name="T2" fmla="*/ 66 w 347"/>
                <a:gd name="T3" fmla="*/ 162 h 312"/>
                <a:gd name="T4" fmla="*/ 106 w 347"/>
                <a:gd name="T5" fmla="*/ 137 h 312"/>
                <a:gd name="T6" fmla="*/ 220 w 347"/>
                <a:gd name="T7" fmla="*/ 13 h 312"/>
                <a:gd name="T8" fmla="*/ 283 w 347"/>
                <a:gd name="T9" fmla="*/ 13 h 312"/>
                <a:gd name="T10" fmla="*/ 305 w 347"/>
                <a:gd name="T11" fmla="*/ 72 h 312"/>
                <a:gd name="T12" fmla="*/ 257 w 347"/>
                <a:gd name="T13" fmla="*/ 128 h 312"/>
                <a:gd name="T14" fmla="*/ 266 w 347"/>
                <a:gd name="T15" fmla="*/ 127 h 312"/>
                <a:gd name="T16" fmla="*/ 265 w 347"/>
                <a:gd name="T17" fmla="*/ 133 h 312"/>
                <a:gd name="T18" fmla="*/ 316 w 347"/>
                <a:gd name="T19" fmla="*/ 142 h 312"/>
                <a:gd name="T20" fmla="*/ 346 w 347"/>
                <a:gd name="T21" fmla="*/ 177 h 312"/>
                <a:gd name="T22" fmla="*/ 346 w 347"/>
                <a:gd name="T23" fmla="*/ 178 h 312"/>
                <a:gd name="T24" fmla="*/ 294 w 347"/>
                <a:gd name="T25" fmla="*/ 200 h 312"/>
                <a:gd name="T26" fmla="*/ 241 w 347"/>
                <a:gd name="T27" fmla="*/ 223 h 312"/>
                <a:gd name="T28" fmla="*/ 179 w 347"/>
                <a:gd name="T29" fmla="*/ 288 h 312"/>
                <a:gd name="T30" fmla="*/ 83 w 347"/>
                <a:gd name="T31" fmla="*/ 310 h 312"/>
                <a:gd name="T32" fmla="*/ 0 w 347"/>
                <a:gd name="T33" fmla="*/ 300 h 312"/>
                <a:gd name="T34" fmla="*/ 12 w 347"/>
                <a:gd name="T35" fmla="*/ 17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7" h="312">
                  <a:moveTo>
                    <a:pt x="12" y="175"/>
                  </a:moveTo>
                  <a:cubicBezTo>
                    <a:pt x="66" y="162"/>
                    <a:pt x="66" y="162"/>
                    <a:pt x="66" y="162"/>
                  </a:cubicBezTo>
                  <a:cubicBezTo>
                    <a:pt x="81" y="162"/>
                    <a:pt x="93" y="146"/>
                    <a:pt x="106" y="137"/>
                  </a:cubicBezTo>
                  <a:cubicBezTo>
                    <a:pt x="220" y="13"/>
                    <a:pt x="220" y="13"/>
                    <a:pt x="220" y="13"/>
                  </a:cubicBezTo>
                  <a:cubicBezTo>
                    <a:pt x="238" y="0"/>
                    <a:pt x="257" y="7"/>
                    <a:pt x="283" y="13"/>
                  </a:cubicBezTo>
                  <a:cubicBezTo>
                    <a:pt x="305" y="72"/>
                    <a:pt x="305" y="72"/>
                    <a:pt x="305" y="72"/>
                  </a:cubicBezTo>
                  <a:cubicBezTo>
                    <a:pt x="282" y="83"/>
                    <a:pt x="258" y="109"/>
                    <a:pt x="257" y="128"/>
                  </a:cubicBezTo>
                  <a:cubicBezTo>
                    <a:pt x="266" y="127"/>
                    <a:pt x="266" y="127"/>
                    <a:pt x="266" y="127"/>
                  </a:cubicBezTo>
                  <a:cubicBezTo>
                    <a:pt x="265" y="133"/>
                    <a:pt x="265" y="133"/>
                    <a:pt x="265" y="133"/>
                  </a:cubicBezTo>
                  <a:cubicBezTo>
                    <a:pt x="316" y="142"/>
                    <a:pt x="316" y="142"/>
                    <a:pt x="316" y="142"/>
                  </a:cubicBezTo>
                  <a:cubicBezTo>
                    <a:pt x="333" y="145"/>
                    <a:pt x="346" y="160"/>
                    <a:pt x="346" y="177"/>
                  </a:cubicBezTo>
                  <a:cubicBezTo>
                    <a:pt x="346" y="178"/>
                    <a:pt x="346" y="178"/>
                    <a:pt x="346" y="178"/>
                  </a:cubicBezTo>
                  <a:cubicBezTo>
                    <a:pt x="347" y="198"/>
                    <a:pt x="321" y="198"/>
                    <a:pt x="294" y="200"/>
                  </a:cubicBezTo>
                  <a:cubicBezTo>
                    <a:pt x="241" y="223"/>
                    <a:pt x="241" y="223"/>
                    <a:pt x="241" y="223"/>
                  </a:cubicBezTo>
                  <a:cubicBezTo>
                    <a:pt x="179" y="288"/>
                    <a:pt x="179" y="288"/>
                    <a:pt x="179" y="288"/>
                  </a:cubicBezTo>
                  <a:cubicBezTo>
                    <a:pt x="158" y="309"/>
                    <a:pt x="111" y="312"/>
                    <a:pt x="83" y="310"/>
                  </a:cubicBezTo>
                  <a:cubicBezTo>
                    <a:pt x="0" y="300"/>
                    <a:pt x="0" y="300"/>
                    <a:pt x="0" y="300"/>
                  </a:cubicBezTo>
                  <a:lnTo>
                    <a:pt x="12" y="175"/>
                  </a:lnTo>
                  <a:close/>
                </a:path>
              </a:pathLst>
            </a:custGeom>
            <a:solidFill>
              <a:srgbClr val="DBB58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4" name="Freeform 120"/>
            <p:cNvSpPr/>
            <p:nvPr/>
          </p:nvSpPr>
          <p:spPr bwMode="auto">
            <a:xfrm>
              <a:off x="1946275" y="3222625"/>
              <a:ext cx="1004888" cy="971550"/>
            </a:xfrm>
            <a:custGeom>
              <a:avLst/>
              <a:gdLst>
                <a:gd name="T0" fmla="*/ 260 w 268"/>
                <a:gd name="T1" fmla="*/ 203 h 259"/>
                <a:gd name="T2" fmla="*/ 195 w 268"/>
                <a:gd name="T3" fmla="*/ 76 h 259"/>
                <a:gd name="T4" fmla="*/ 146 w 268"/>
                <a:gd name="T5" fmla="*/ 34 h 259"/>
                <a:gd name="T6" fmla="*/ 0 w 268"/>
                <a:gd name="T7" fmla="*/ 0 h 259"/>
                <a:gd name="T8" fmla="*/ 33 w 268"/>
                <a:gd name="T9" fmla="*/ 78 h 259"/>
                <a:gd name="T10" fmla="*/ 124 w 268"/>
                <a:gd name="T11" fmla="*/ 109 h 259"/>
                <a:gd name="T12" fmla="*/ 157 w 268"/>
                <a:gd name="T13" fmla="*/ 156 h 259"/>
                <a:gd name="T14" fmla="*/ 192 w 268"/>
                <a:gd name="T15" fmla="*/ 225 h 259"/>
                <a:gd name="T16" fmla="*/ 253 w 268"/>
                <a:gd name="T17" fmla="*/ 244 h 259"/>
                <a:gd name="T18" fmla="*/ 254 w 268"/>
                <a:gd name="T19" fmla="*/ 243 h 259"/>
                <a:gd name="T20" fmla="*/ 260 w 268"/>
                <a:gd name="T21" fmla="*/ 20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8" h="259">
                  <a:moveTo>
                    <a:pt x="260" y="203"/>
                  </a:moveTo>
                  <a:cubicBezTo>
                    <a:pt x="195" y="76"/>
                    <a:pt x="195" y="76"/>
                    <a:pt x="195" y="76"/>
                  </a:cubicBezTo>
                  <a:cubicBezTo>
                    <a:pt x="185" y="56"/>
                    <a:pt x="166" y="40"/>
                    <a:pt x="146" y="34"/>
                  </a:cubicBezTo>
                  <a:cubicBezTo>
                    <a:pt x="0" y="0"/>
                    <a:pt x="0" y="0"/>
                    <a:pt x="0" y="0"/>
                  </a:cubicBezTo>
                  <a:cubicBezTo>
                    <a:pt x="33" y="78"/>
                    <a:pt x="33" y="78"/>
                    <a:pt x="33" y="78"/>
                  </a:cubicBezTo>
                  <a:cubicBezTo>
                    <a:pt x="124" y="109"/>
                    <a:pt x="124" y="109"/>
                    <a:pt x="124" y="109"/>
                  </a:cubicBezTo>
                  <a:cubicBezTo>
                    <a:pt x="144" y="139"/>
                    <a:pt x="152" y="146"/>
                    <a:pt x="157" y="156"/>
                  </a:cubicBezTo>
                  <a:cubicBezTo>
                    <a:pt x="192" y="225"/>
                    <a:pt x="192" y="225"/>
                    <a:pt x="192" y="225"/>
                  </a:cubicBezTo>
                  <a:cubicBezTo>
                    <a:pt x="204" y="250"/>
                    <a:pt x="234" y="259"/>
                    <a:pt x="253" y="244"/>
                  </a:cubicBezTo>
                  <a:cubicBezTo>
                    <a:pt x="254" y="243"/>
                    <a:pt x="254" y="243"/>
                    <a:pt x="254" y="243"/>
                  </a:cubicBezTo>
                  <a:cubicBezTo>
                    <a:pt x="265" y="235"/>
                    <a:pt x="268" y="218"/>
                    <a:pt x="260" y="203"/>
                  </a:cubicBezTo>
                  <a:close/>
                </a:path>
              </a:pathLst>
            </a:custGeom>
            <a:solidFill>
              <a:srgbClr val="F8D5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5" name="Freeform 121"/>
            <p:cNvSpPr/>
            <p:nvPr/>
          </p:nvSpPr>
          <p:spPr bwMode="auto">
            <a:xfrm>
              <a:off x="2339975" y="3563938"/>
              <a:ext cx="547688" cy="627063"/>
            </a:xfrm>
            <a:custGeom>
              <a:avLst/>
              <a:gdLst>
                <a:gd name="T0" fmla="*/ 8 w 146"/>
                <a:gd name="T1" fmla="*/ 2 h 167"/>
                <a:gd name="T2" fmla="*/ 60 w 146"/>
                <a:gd name="T3" fmla="*/ 32 h 167"/>
                <a:gd name="T4" fmla="*/ 109 w 146"/>
                <a:gd name="T5" fmla="*/ 128 h 167"/>
                <a:gd name="T6" fmla="*/ 146 w 146"/>
                <a:gd name="T7" fmla="*/ 155 h 167"/>
                <a:gd name="T8" fmla="*/ 87 w 146"/>
                <a:gd name="T9" fmla="*/ 134 h 167"/>
                <a:gd name="T10" fmla="*/ 52 w 146"/>
                <a:gd name="T11" fmla="*/ 65 h 167"/>
                <a:gd name="T12" fmla="*/ 30 w 146"/>
                <a:gd name="T13" fmla="*/ 43 h 167"/>
                <a:gd name="T14" fmla="*/ 14 w 146"/>
                <a:gd name="T15" fmla="*/ 25 h 167"/>
                <a:gd name="T16" fmla="*/ 8 w 146"/>
                <a:gd name="T17"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67">
                  <a:moveTo>
                    <a:pt x="8" y="2"/>
                  </a:moveTo>
                  <a:cubicBezTo>
                    <a:pt x="35" y="0"/>
                    <a:pt x="60" y="32"/>
                    <a:pt x="60" y="32"/>
                  </a:cubicBezTo>
                  <a:cubicBezTo>
                    <a:pt x="60" y="32"/>
                    <a:pt x="91" y="93"/>
                    <a:pt x="109" y="128"/>
                  </a:cubicBezTo>
                  <a:cubicBezTo>
                    <a:pt x="120" y="150"/>
                    <a:pt x="135" y="158"/>
                    <a:pt x="146" y="155"/>
                  </a:cubicBezTo>
                  <a:cubicBezTo>
                    <a:pt x="126" y="167"/>
                    <a:pt x="99" y="158"/>
                    <a:pt x="87" y="134"/>
                  </a:cubicBezTo>
                  <a:cubicBezTo>
                    <a:pt x="52" y="65"/>
                    <a:pt x="52" y="65"/>
                    <a:pt x="52" y="65"/>
                  </a:cubicBezTo>
                  <a:cubicBezTo>
                    <a:pt x="47" y="55"/>
                    <a:pt x="39" y="48"/>
                    <a:pt x="30" y="43"/>
                  </a:cubicBezTo>
                  <a:cubicBezTo>
                    <a:pt x="14" y="25"/>
                    <a:pt x="14" y="25"/>
                    <a:pt x="14" y="25"/>
                  </a:cubicBezTo>
                  <a:cubicBezTo>
                    <a:pt x="7" y="6"/>
                    <a:pt x="0" y="2"/>
                    <a:pt x="8" y="2"/>
                  </a:cubicBezTo>
                  <a:close/>
                </a:path>
              </a:pathLst>
            </a:custGeom>
            <a:solidFill>
              <a:srgbClr val="DBB58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6" name="Freeform 122"/>
            <p:cNvSpPr/>
            <p:nvPr/>
          </p:nvSpPr>
          <p:spPr bwMode="auto">
            <a:xfrm>
              <a:off x="2794000" y="3841750"/>
              <a:ext cx="141288" cy="203200"/>
            </a:xfrm>
            <a:custGeom>
              <a:avLst/>
              <a:gdLst>
                <a:gd name="T0" fmla="*/ 15 w 38"/>
                <a:gd name="T1" fmla="*/ 0 h 54"/>
                <a:gd name="T2" fmla="*/ 35 w 38"/>
                <a:gd name="T3" fmla="*/ 40 h 54"/>
                <a:gd name="T4" fmla="*/ 38 w 38"/>
                <a:gd name="T5" fmla="*/ 53 h 54"/>
                <a:gd name="T6" fmla="*/ 15 w 38"/>
                <a:gd name="T7" fmla="*/ 44 h 54"/>
                <a:gd name="T8" fmla="*/ 3 w 38"/>
                <a:gd name="T9" fmla="*/ 19 h 54"/>
                <a:gd name="T10" fmla="*/ 8 w 38"/>
                <a:gd name="T11" fmla="*/ 3 h 54"/>
                <a:gd name="T12" fmla="*/ 15 w 38"/>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8" h="54">
                  <a:moveTo>
                    <a:pt x="15" y="0"/>
                  </a:moveTo>
                  <a:cubicBezTo>
                    <a:pt x="35" y="40"/>
                    <a:pt x="35" y="40"/>
                    <a:pt x="35" y="40"/>
                  </a:cubicBezTo>
                  <a:cubicBezTo>
                    <a:pt x="37" y="44"/>
                    <a:pt x="38" y="48"/>
                    <a:pt x="38" y="53"/>
                  </a:cubicBezTo>
                  <a:cubicBezTo>
                    <a:pt x="31" y="54"/>
                    <a:pt x="20" y="53"/>
                    <a:pt x="15" y="44"/>
                  </a:cubicBezTo>
                  <a:cubicBezTo>
                    <a:pt x="3" y="19"/>
                    <a:pt x="3" y="19"/>
                    <a:pt x="3" y="19"/>
                  </a:cubicBezTo>
                  <a:cubicBezTo>
                    <a:pt x="0" y="13"/>
                    <a:pt x="2" y="6"/>
                    <a:pt x="8" y="3"/>
                  </a:cubicBez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7" name="Freeform 123"/>
            <p:cNvSpPr>
              <a:spLocks noEditPoints="1"/>
            </p:cNvSpPr>
            <p:nvPr/>
          </p:nvSpPr>
          <p:spPr bwMode="auto">
            <a:xfrm>
              <a:off x="1938337" y="3489325"/>
              <a:ext cx="701675" cy="809625"/>
            </a:xfrm>
            <a:custGeom>
              <a:avLst/>
              <a:gdLst>
                <a:gd name="T0" fmla="*/ 95 w 187"/>
                <a:gd name="T1" fmla="*/ 0 h 216"/>
                <a:gd name="T2" fmla="*/ 187 w 187"/>
                <a:gd name="T3" fmla="*/ 108 h 216"/>
                <a:gd name="T4" fmla="*/ 165 w 187"/>
                <a:gd name="T5" fmla="*/ 159 h 216"/>
                <a:gd name="T6" fmla="*/ 157 w 187"/>
                <a:gd name="T7" fmla="*/ 192 h 216"/>
                <a:gd name="T8" fmla="*/ 104 w 187"/>
                <a:gd name="T9" fmla="*/ 213 h 216"/>
                <a:gd name="T10" fmla="*/ 0 w 187"/>
                <a:gd name="T11" fmla="*/ 111 h 216"/>
                <a:gd name="T12" fmla="*/ 95 w 187"/>
                <a:gd name="T13" fmla="*/ 0 h 216"/>
                <a:gd name="T14" fmla="*/ 95 w 187"/>
                <a:gd name="T15" fmla="*/ 50 h 216"/>
                <a:gd name="T16" fmla="*/ 45 w 187"/>
                <a:gd name="T17" fmla="*/ 108 h 216"/>
                <a:gd name="T18" fmla="*/ 95 w 187"/>
                <a:gd name="T19" fmla="*/ 165 h 216"/>
                <a:gd name="T20" fmla="*/ 144 w 187"/>
                <a:gd name="T21" fmla="*/ 108 h 216"/>
                <a:gd name="T22" fmla="*/ 95 w 187"/>
                <a:gd name="T23" fmla="*/ 5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7" h="216">
                  <a:moveTo>
                    <a:pt x="95" y="0"/>
                  </a:moveTo>
                  <a:cubicBezTo>
                    <a:pt x="146" y="0"/>
                    <a:pt x="187" y="48"/>
                    <a:pt x="187" y="108"/>
                  </a:cubicBezTo>
                  <a:cubicBezTo>
                    <a:pt x="187" y="135"/>
                    <a:pt x="178" y="141"/>
                    <a:pt x="165" y="159"/>
                  </a:cubicBezTo>
                  <a:cubicBezTo>
                    <a:pt x="162" y="162"/>
                    <a:pt x="161" y="171"/>
                    <a:pt x="157" y="192"/>
                  </a:cubicBezTo>
                  <a:cubicBezTo>
                    <a:pt x="148" y="202"/>
                    <a:pt x="125" y="212"/>
                    <a:pt x="104" y="213"/>
                  </a:cubicBezTo>
                  <a:cubicBezTo>
                    <a:pt x="42" y="216"/>
                    <a:pt x="0" y="171"/>
                    <a:pt x="0" y="111"/>
                  </a:cubicBezTo>
                  <a:cubicBezTo>
                    <a:pt x="0" y="52"/>
                    <a:pt x="44" y="0"/>
                    <a:pt x="95" y="0"/>
                  </a:cubicBezTo>
                  <a:close/>
                  <a:moveTo>
                    <a:pt x="95" y="50"/>
                  </a:moveTo>
                  <a:cubicBezTo>
                    <a:pt x="67" y="50"/>
                    <a:pt x="45" y="76"/>
                    <a:pt x="45" y="108"/>
                  </a:cubicBezTo>
                  <a:cubicBezTo>
                    <a:pt x="45" y="139"/>
                    <a:pt x="67" y="165"/>
                    <a:pt x="95" y="165"/>
                  </a:cubicBezTo>
                  <a:cubicBezTo>
                    <a:pt x="122" y="165"/>
                    <a:pt x="144" y="139"/>
                    <a:pt x="144" y="108"/>
                  </a:cubicBezTo>
                  <a:cubicBezTo>
                    <a:pt x="144" y="76"/>
                    <a:pt x="122" y="50"/>
                    <a:pt x="95" y="50"/>
                  </a:cubicBezTo>
                  <a:close/>
                </a:path>
              </a:pathLst>
            </a:custGeom>
            <a:solidFill>
              <a:srgbClr val="D4A775"/>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8" name="Freeform 124"/>
            <p:cNvSpPr>
              <a:spLocks noEditPoints="1"/>
            </p:cNvSpPr>
            <p:nvPr/>
          </p:nvSpPr>
          <p:spPr bwMode="auto">
            <a:xfrm>
              <a:off x="1965325" y="3440113"/>
              <a:ext cx="700088" cy="817563"/>
            </a:xfrm>
            <a:custGeom>
              <a:avLst/>
              <a:gdLst>
                <a:gd name="T0" fmla="*/ 93 w 187"/>
                <a:gd name="T1" fmla="*/ 0 h 218"/>
                <a:gd name="T2" fmla="*/ 187 w 187"/>
                <a:gd name="T3" fmla="*/ 109 h 218"/>
                <a:gd name="T4" fmla="*/ 93 w 187"/>
                <a:gd name="T5" fmla="*/ 218 h 218"/>
                <a:gd name="T6" fmla="*/ 0 w 187"/>
                <a:gd name="T7" fmla="*/ 109 h 218"/>
                <a:gd name="T8" fmla="*/ 93 w 187"/>
                <a:gd name="T9" fmla="*/ 0 h 218"/>
                <a:gd name="T10" fmla="*/ 92 w 187"/>
                <a:gd name="T11" fmla="*/ 51 h 218"/>
                <a:gd name="T12" fmla="*/ 42 w 187"/>
                <a:gd name="T13" fmla="*/ 109 h 218"/>
                <a:gd name="T14" fmla="*/ 92 w 187"/>
                <a:gd name="T15" fmla="*/ 167 h 218"/>
                <a:gd name="T16" fmla="*/ 142 w 187"/>
                <a:gd name="T17" fmla="*/ 109 h 218"/>
                <a:gd name="T18" fmla="*/ 92 w 187"/>
                <a:gd name="T19" fmla="*/ 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 h="218">
                  <a:moveTo>
                    <a:pt x="93" y="0"/>
                  </a:moveTo>
                  <a:cubicBezTo>
                    <a:pt x="145" y="0"/>
                    <a:pt x="187" y="49"/>
                    <a:pt x="187" y="109"/>
                  </a:cubicBezTo>
                  <a:cubicBezTo>
                    <a:pt x="187" y="169"/>
                    <a:pt x="145" y="218"/>
                    <a:pt x="93" y="218"/>
                  </a:cubicBezTo>
                  <a:cubicBezTo>
                    <a:pt x="41" y="218"/>
                    <a:pt x="0" y="169"/>
                    <a:pt x="0" y="109"/>
                  </a:cubicBezTo>
                  <a:cubicBezTo>
                    <a:pt x="0" y="49"/>
                    <a:pt x="41" y="0"/>
                    <a:pt x="93" y="0"/>
                  </a:cubicBezTo>
                  <a:close/>
                  <a:moveTo>
                    <a:pt x="92" y="51"/>
                  </a:moveTo>
                  <a:cubicBezTo>
                    <a:pt x="64" y="51"/>
                    <a:pt x="42" y="77"/>
                    <a:pt x="42" y="109"/>
                  </a:cubicBezTo>
                  <a:cubicBezTo>
                    <a:pt x="42" y="141"/>
                    <a:pt x="64" y="167"/>
                    <a:pt x="92" y="167"/>
                  </a:cubicBezTo>
                  <a:cubicBezTo>
                    <a:pt x="119" y="167"/>
                    <a:pt x="142" y="141"/>
                    <a:pt x="142" y="109"/>
                  </a:cubicBezTo>
                  <a:cubicBezTo>
                    <a:pt x="142" y="77"/>
                    <a:pt x="119" y="51"/>
                    <a:pt x="92" y="51"/>
                  </a:cubicBezTo>
                  <a:close/>
                </a:path>
              </a:pathLst>
            </a:custGeom>
            <a:solidFill>
              <a:srgbClr val="AF5E02"/>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39" name="Freeform 125"/>
            <p:cNvSpPr>
              <a:spLocks noEditPoints="1"/>
            </p:cNvSpPr>
            <p:nvPr/>
          </p:nvSpPr>
          <p:spPr bwMode="auto">
            <a:xfrm>
              <a:off x="1957387" y="3440113"/>
              <a:ext cx="701675" cy="817563"/>
            </a:xfrm>
            <a:custGeom>
              <a:avLst/>
              <a:gdLst>
                <a:gd name="T0" fmla="*/ 93 w 187"/>
                <a:gd name="T1" fmla="*/ 0 h 218"/>
                <a:gd name="T2" fmla="*/ 187 w 187"/>
                <a:gd name="T3" fmla="*/ 109 h 218"/>
                <a:gd name="T4" fmla="*/ 93 w 187"/>
                <a:gd name="T5" fmla="*/ 218 h 218"/>
                <a:gd name="T6" fmla="*/ 0 w 187"/>
                <a:gd name="T7" fmla="*/ 109 h 218"/>
                <a:gd name="T8" fmla="*/ 93 w 187"/>
                <a:gd name="T9" fmla="*/ 0 h 218"/>
                <a:gd name="T10" fmla="*/ 92 w 187"/>
                <a:gd name="T11" fmla="*/ 51 h 218"/>
                <a:gd name="T12" fmla="*/ 42 w 187"/>
                <a:gd name="T13" fmla="*/ 109 h 218"/>
                <a:gd name="T14" fmla="*/ 92 w 187"/>
                <a:gd name="T15" fmla="*/ 167 h 218"/>
                <a:gd name="T16" fmla="*/ 142 w 187"/>
                <a:gd name="T17" fmla="*/ 109 h 218"/>
                <a:gd name="T18" fmla="*/ 92 w 187"/>
                <a:gd name="T19" fmla="*/ 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 h="218">
                  <a:moveTo>
                    <a:pt x="93" y="0"/>
                  </a:moveTo>
                  <a:cubicBezTo>
                    <a:pt x="145" y="0"/>
                    <a:pt x="187" y="49"/>
                    <a:pt x="187" y="109"/>
                  </a:cubicBezTo>
                  <a:cubicBezTo>
                    <a:pt x="187" y="169"/>
                    <a:pt x="145" y="218"/>
                    <a:pt x="93" y="218"/>
                  </a:cubicBezTo>
                  <a:cubicBezTo>
                    <a:pt x="41" y="218"/>
                    <a:pt x="0" y="169"/>
                    <a:pt x="0" y="109"/>
                  </a:cubicBezTo>
                  <a:cubicBezTo>
                    <a:pt x="0" y="49"/>
                    <a:pt x="41" y="0"/>
                    <a:pt x="93" y="0"/>
                  </a:cubicBezTo>
                  <a:close/>
                  <a:moveTo>
                    <a:pt x="92" y="51"/>
                  </a:moveTo>
                  <a:cubicBezTo>
                    <a:pt x="65" y="51"/>
                    <a:pt x="42" y="77"/>
                    <a:pt x="42" y="109"/>
                  </a:cubicBezTo>
                  <a:cubicBezTo>
                    <a:pt x="42" y="141"/>
                    <a:pt x="65" y="167"/>
                    <a:pt x="92" y="167"/>
                  </a:cubicBezTo>
                  <a:cubicBezTo>
                    <a:pt x="120" y="167"/>
                    <a:pt x="142" y="141"/>
                    <a:pt x="142" y="109"/>
                  </a:cubicBezTo>
                  <a:cubicBezTo>
                    <a:pt x="142" y="77"/>
                    <a:pt x="120" y="51"/>
                    <a:pt x="92" y="51"/>
                  </a:cubicBezTo>
                  <a:close/>
                </a:path>
              </a:pathLst>
            </a:custGeom>
            <a:solidFill>
              <a:srgbClr val="CE81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0" name="Freeform 126"/>
            <p:cNvSpPr/>
            <p:nvPr/>
          </p:nvSpPr>
          <p:spPr bwMode="auto">
            <a:xfrm>
              <a:off x="1957387" y="3673475"/>
              <a:ext cx="206375" cy="341313"/>
            </a:xfrm>
            <a:custGeom>
              <a:avLst/>
              <a:gdLst>
                <a:gd name="T0" fmla="*/ 9 w 55"/>
                <a:gd name="T1" fmla="*/ 0 h 91"/>
                <a:gd name="T2" fmla="*/ 0 w 55"/>
                <a:gd name="T3" fmla="*/ 47 h 91"/>
                <a:gd name="T4" fmla="*/ 7 w 55"/>
                <a:gd name="T5" fmla="*/ 91 h 91"/>
                <a:gd name="T6" fmla="*/ 52 w 55"/>
                <a:gd name="T7" fmla="*/ 82 h 91"/>
                <a:gd name="T8" fmla="*/ 42 w 55"/>
                <a:gd name="T9" fmla="*/ 47 h 91"/>
                <a:gd name="T10" fmla="*/ 55 w 55"/>
                <a:gd name="T11" fmla="*/ 9 h 91"/>
                <a:gd name="T12" fmla="*/ 9 w 55"/>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55" h="91">
                  <a:moveTo>
                    <a:pt x="9" y="0"/>
                  </a:moveTo>
                  <a:cubicBezTo>
                    <a:pt x="3" y="14"/>
                    <a:pt x="0" y="30"/>
                    <a:pt x="0" y="47"/>
                  </a:cubicBezTo>
                  <a:cubicBezTo>
                    <a:pt x="0" y="63"/>
                    <a:pt x="2" y="77"/>
                    <a:pt x="7" y="91"/>
                  </a:cubicBezTo>
                  <a:cubicBezTo>
                    <a:pt x="52" y="82"/>
                    <a:pt x="52" y="82"/>
                    <a:pt x="52" y="82"/>
                  </a:cubicBezTo>
                  <a:cubicBezTo>
                    <a:pt x="46" y="73"/>
                    <a:pt x="42" y="60"/>
                    <a:pt x="42" y="47"/>
                  </a:cubicBezTo>
                  <a:cubicBezTo>
                    <a:pt x="42" y="33"/>
                    <a:pt x="47" y="19"/>
                    <a:pt x="55" y="9"/>
                  </a:cubicBezTo>
                  <a:lnTo>
                    <a:pt x="9" y="0"/>
                  </a:lnTo>
                  <a:close/>
                </a:path>
              </a:pathLst>
            </a:custGeom>
            <a:solidFill>
              <a:srgbClr val="AF5E02"/>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1" name="Freeform 127"/>
            <p:cNvSpPr/>
            <p:nvPr/>
          </p:nvSpPr>
          <p:spPr bwMode="auto">
            <a:xfrm>
              <a:off x="2444750" y="3673475"/>
              <a:ext cx="214313" cy="341313"/>
            </a:xfrm>
            <a:custGeom>
              <a:avLst/>
              <a:gdLst>
                <a:gd name="T0" fmla="*/ 0 w 57"/>
                <a:gd name="T1" fmla="*/ 9 h 91"/>
                <a:gd name="T2" fmla="*/ 12 w 57"/>
                <a:gd name="T3" fmla="*/ 47 h 91"/>
                <a:gd name="T4" fmla="*/ 2 w 57"/>
                <a:gd name="T5" fmla="*/ 82 h 91"/>
                <a:gd name="T6" fmla="*/ 49 w 57"/>
                <a:gd name="T7" fmla="*/ 91 h 91"/>
                <a:gd name="T8" fmla="*/ 57 w 57"/>
                <a:gd name="T9" fmla="*/ 47 h 91"/>
                <a:gd name="T10" fmla="*/ 48 w 57"/>
                <a:gd name="T11" fmla="*/ 0 h 91"/>
                <a:gd name="T12" fmla="*/ 0 w 57"/>
                <a:gd name="T13" fmla="*/ 9 h 91"/>
              </a:gdLst>
              <a:ahLst/>
              <a:cxnLst>
                <a:cxn ang="0">
                  <a:pos x="T0" y="T1"/>
                </a:cxn>
                <a:cxn ang="0">
                  <a:pos x="T2" y="T3"/>
                </a:cxn>
                <a:cxn ang="0">
                  <a:pos x="T4" y="T5"/>
                </a:cxn>
                <a:cxn ang="0">
                  <a:pos x="T6" y="T7"/>
                </a:cxn>
                <a:cxn ang="0">
                  <a:pos x="T8" y="T9"/>
                </a:cxn>
                <a:cxn ang="0">
                  <a:pos x="T10" y="T11"/>
                </a:cxn>
                <a:cxn ang="0">
                  <a:pos x="T12" y="T13"/>
                </a:cxn>
              </a:cxnLst>
              <a:rect l="0" t="0" r="r" b="b"/>
              <a:pathLst>
                <a:path w="57" h="91">
                  <a:moveTo>
                    <a:pt x="0" y="9"/>
                  </a:moveTo>
                  <a:cubicBezTo>
                    <a:pt x="7" y="19"/>
                    <a:pt x="12" y="33"/>
                    <a:pt x="12" y="47"/>
                  </a:cubicBezTo>
                  <a:cubicBezTo>
                    <a:pt x="12" y="60"/>
                    <a:pt x="8" y="73"/>
                    <a:pt x="2" y="82"/>
                  </a:cubicBezTo>
                  <a:cubicBezTo>
                    <a:pt x="49" y="91"/>
                    <a:pt x="49" y="91"/>
                    <a:pt x="49" y="91"/>
                  </a:cubicBezTo>
                  <a:cubicBezTo>
                    <a:pt x="54" y="77"/>
                    <a:pt x="57" y="63"/>
                    <a:pt x="57" y="47"/>
                  </a:cubicBezTo>
                  <a:cubicBezTo>
                    <a:pt x="57" y="30"/>
                    <a:pt x="54" y="14"/>
                    <a:pt x="48" y="0"/>
                  </a:cubicBezTo>
                  <a:lnTo>
                    <a:pt x="0" y="9"/>
                  </a:lnTo>
                  <a:close/>
                </a:path>
              </a:pathLst>
            </a:custGeom>
            <a:solidFill>
              <a:srgbClr val="AF5E02"/>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2" name="Freeform 128"/>
            <p:cNvSpPr>
              <a:spLocks noEditPoints="1"/>
            </p:cNvSpPr>
            <p:nvPr/>
          </p:nvSpPr>
          <p:spPr bwMode="auto">
            <a:xfrm>
              <a:off x="1924050" y="3440113"/>
              <a:ext cx="708025" cy="822325"/>
            </a:xfrm>
            <a:custGeom>
              <a:avLst/>
              <a:gdLst>
                <a:gd name="T0" fmla="*/ 95 w 189"/>
                <a:gd name="T1" fmla="*/ 0 h 219"/>
                <a:gd name="T2" fmla="*/ 0 w 189"/>
                <a:gd name="T3" fmla="*/ 109 h 219"/>
                <a:gd name="T4" fmla="*/ 95 w 189"/>
                <a:gd name="T5" fmla="*/ 219 h 219"/>
                <a:gd name="T6" fmla="*/ 189 w 189"/>
                <a:gd name="T7" fmla="*/ 109 h 219"/>
                <a:gd name="T8" fmla="*/ 95 w 189"/>
                <a:gd name="T9" fmla="*/ 0 h 219"/>
                <a:gd name="T10" fmla="*/ 95 w 189"/>
                <a:gd name="T11" fmla="*/ 53 h 219"/>
                <a:gd name="T12" fmla="*/ 143 w 189"/>
                <a:gd name="T13" fmla="*/ 109 h 219"/>
                <a:gd name="T14" fmla="*/ 95 w 189"/>
                <a:gd name="T15" fmla="*/ 165 h 219"/>
                <a:gd name="T16" fmla="*/ 47 w 189"/>
                <a:gd name="T17" fmla="*/ 109 h 219"/>
                <a:gd name="T18" fmla="*/ 95 w 189"/>
                <a:gd name="T19" fmla="*/ 5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19">
                  <a:moveTo>
                    <a:pt x="95" y="0"/>
                  </a:moveTo>
                  <a:cubicBezTo>
                    <a:pt x="43" y="0"/>
                    <a:pt x="0" y="49"/>
                    <a:pt x="0" y="109"/>
                  </a:cubicBezTo>
                  <a:cubicBezTo>
                    <a:pt x="0" y="170"/>
                    <a:pt x="43" y="219"/>
                    <a:pt x="95" y="219"/>
                  </a:cubicBezTo>
                  <a:cubicBezTo>
                    <a:pt x="147" y="219"/>
                    <a:pt x="189" y="170"/>
                    <a:pt x="189" y="109"/>
                  </a:cubicBezTo>
                  <a:cubicBezTo>
                    <a:pt x="189" y="49"/>
                    <a:pt x="147" y="0"/>
                    <a:pt x="95" y="0"/>
                  </a:cubicBezTo>
                  <a:close/>
                  <a:moveTo>
                    <a:pt x="95" y="53"/>
                  </a:moveTo>
                  <a:cubicBezTo>
                    <a:pt x="121" y="53"/>
                    <a:pt x="143" y="78"/>
                    <a:pt x="143" y="109"/>
                  </a:cubicBezTo>
                  <a:cubicBezTo>
                    <a:pt x="143" y="140"/>
                    <a:pt x="121" y="165"/>
                    <a:pt x="95" y="165"/>
                  </a:cubicBezTo>
                  <a:cubicBezTo>
                    <a:pt x="69" y="165"/>
                    <a:pt x="47" y="140"/>
                    <a:pt x="47" y="109"/>
                  </a:cubicBezTo>
                  <a:cubicBezTo>
                    <a:pt x="47" y="78"/>
                    <a:pt x="69" y="53"/>
                    <a:pt x="95" y="5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3" name="Freeform 129"/>
            <p:cNvSpPr>
              <a:spLocks noEditPoints="1"/>
            </p:cNvSpPr>
            <p:nvPr/>
          </p:nvSpPr>
          <p:spPr bwMode="auto">
            <a:xfrm>
              <a:off x="1938337" y="3448050"/>
              <a:ext cx="690563" cy="806450"/>
            </a:xfrm>
            <a:custGeom>
              <a:avLst/>
              <a:gdLst>
                <a:gd name="T0" fmla="*/ 92 w 184"/>
                <a:gd name="T1" fmla="*/ 0 h 215"/>
                <a:gd name="T2" fmla="*/ 184 w 184"/>
                <a:gd name="T3" fmla="*/ 107 h 215"/>
                <a:gd name="T4" fmla="*/ 92 w 184"/>
                <a:gd name="T5" fmla="*/ 215 h 215"/>
                <a:gd name="T6" fmla="*/ 0 w 184"/>
                <a:gd name="T7" fmla="*/ 107 h 215"/>
                <a:gd name="T8" fmla="*/ 92 w 184"/>
                <a:gd name="T9" fmla="*/ 0 h 215"/>
                <a:gd name="T10" fmla="*/ 92 w 184"/>
                <a:gd name="T11" fmla="*/ 50 h 215"/>
                <a:gd name="T12" fmla="*/ 43 w 184"/>
                <a:gd name="T13" fmla="*/ 107 h 215"/>
                <a:gd name="T14" fmla="*/ 92 w 184"/>
                <a:gd name="T15" fmla="*/ 165 h 215"/>
                <a:gd name="T16" fmla="*/ 141 w 184"/>
                <a:gd name="T17" fmla="*/ 107 h 215"/>
                <a:gd name="T18" fmla="*/ 92 w 184"/>
                <a:gd name="T19" fmla="*/ 5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215">
                  <a:moveTo>
                    <a:pt x="92" y="0"/>
                  </a:moveTo>
                  <a:cubicBezTo>
                    <a:pt x="143" y="0"/>
                    <a:pt x="184" y="48"/>
                    <a:pt x="184" y="107"/>
                  </a:cubicBezTo>
                  <a:cubicBezTo>
                    <a:pt x="184" y="167"/>
                    <a:pt x="143" y="215"/>
                    <a:pt x="92" y="215"/>
                  </a:cubicBezTo>
                  <a:cubicBezTo>
                    <a:pt x="41" y="215"/>
                    <a:pt x="0" y="167"/>
                    <a:pt x="0" y="107"/>
                  </a:cubicBezTo>
                  <a:cubicBezTo>
                    <a:pt x="0" y="48"/>
                    <a:pt x="41" y="0"/>
                    <a:pt x="92" y="0"/>
                  </a:cubicBezTo>
                  <a:close/>
                  <a:moveTo>
                    <a:pt x="92" y="50"/>
                  </a:moveTo>
                  <a:cubicBezTo>
                    <a:pt x="65" y="50"/>
                    <a:pt x="43" y="75"/>
                    <a:pt x="43" y="107"/>
                  </a:cubicBezTo>
                  <a:cubicBezTo>
                    <a:pt x="43" y="139"/>
                    <a:pt x="65" y="165"/>
                    <a:pt x="92" y="165"/>
                  </a:cubicBezTo>
                  <a:cubicBezTo>
                    <a:pt x="119" y="165"/>
                    <a:pt x="141" y="139"/>
                    <a:pt x="141" y="107"/>
                  </a:cubicBezTo>
                  <a:cubicBezTo>
                    <a:pt x="141" y="75"/>
                    <a:pt x="119" y="50"/>
                    <a:pt x="92" y="50"/>
                  </a:cubicBezTo>
                  <a:close/>
                </a:path>
              </a:pathLst>
            </a:custGeom>
            <a:solidFill>
              <a:srgbClr val="FBE771"/>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4" name="Freeform 130"/>
            <p:cNvSpPr/>
            <p:nvPr/>
          </p:nvSpPr>
          <p:spPr bwMode="auto">
            <a:xfrm>
              <a:off x="1938337" y="3478213"/>
              <a:ext cx="236538" cy="742950"/>
            </a:xfrm>
            <a:custGeom>
              <a:avLst/>
              <a:gdLst>
                <a:gd name="T0" fmla="*/ 63 w 63"/>
                <a:gd name="T1" fmla="*/ 0 h 198"/>
                <a:gd name="T2" fmla="*/ 63 w 63"/>
                <a:gd name="T3" fmla="*/ 47 h 198"/>
                <a:gd name="T4" fmla="*/ 37 w 63"/>
                <a:gd name="T5" fmla="*/ 99 h 198"/>
                <a:gd name="T6" fmla="*/ 63 w 63"/>
                <a:gd name="T7" fmla="*/ 151 h 198"/>
                <a:gd name="T8" fmla="*/ 63 w 63"/>
                <a:gd name="T9" fmla="*/ 198 h 198"/>
                <a:gd name="T10" fmla="*/ 0 w 63"/>
                <a:gd name="T11" fmla="*/ 99 h 198"/>
                <a:gd name="T12" fmla="*/ 63 w 63"/>
                <a:gd name="T13" fmla="*/ 0 h 198"/>
              </a:gdLst>
              <a:ahLst/>
              <a:cxnLst>
                <a:cxn ang="0">
                  <a:pos x="T0" y="T1"/>
                </a:cxn>
                <a:cxn ang="0">
                  <a:pos x="T2" y="T3"/>
                </a:cxn>
                <a:cxn ang="0">
                  <a:pos x="T4" y="T5"/>
                </a:cxn>
                <a:cxn ang="0">
                  <a:pos x="T6" y="T7"/>
                </a:cxn>
                <a:cxn ang="0">
                  <a:pos x="T8" y="T9"/>
                </a:cxn>
                <a:cxn ang="0">
                  <a:pos x="T10" y="T11"/>
                </a:cxn>
                <a:cxn ang="0">
                  <a:pos x="T12" y="T13"/>
                </a:cxn>
              </a:cxnLst>
              <a:rect l="0" t="0" r="r" b="b"/>
              <a:pathLst>
                <a:path w="63" h="198">
                  <a:moveTo>
                    <a:pt x="63" y="0"/>
                  </a:moveTo>
                  <a:cubicBezTo>
                    <a:pt x="63" y="47"/>
                    <a:pt x="63" y="47"/>
                    <a:pt x="63" y="47"/>
                  </a:cubicBezTo>
                  <a:cubicBezTo>
                    <a:pt x="47" y="57"/>
                    <a:pt x="37" y="77"/>
                    <a:pt x="37" y="99"/>
                  </a:cubicBezTo>
                  <a:cubicBezTo>
                    <a:pt x="37" y="121"/>
                    <a:pt x="47" y="141"/>
                    <a:pt x="63" y="151"/>
                  </a:cubicBezTo>
                  <a:cubicBezTo>
                    <a:pt x="63" y="198"/>
                    <a:pt x="63" y="198"/>
                    <a:pt x="63" y="198"/>
                  </a:cubicBezTo>
                  <a:cubicBezTo>
                    <a:pt x="27" y="185"/>
                    <a:pt x="0" y="146"/>
                    <a:pt x="0" y="99"/>
                  </a:cubicBezTo>
                  <a:cubicBezTo>
                    <a:pt x="0" y="53"/>
                    <a:pt x="27" y="13"/>
                    <a:pt x="63" y="0"/>
                  </a:cubicBezTo>
                  <a:close/>
                </a:path>
              </a:pathLst>
            </a:custGeom>
            <a:solidFill>
              <a:srgbClr val="F8C8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5" name="Freeform 131"/>
            <p:cNvSpPr/>
            <p:nvPr/>
          </p:nvSpPr>
          <p:spPr bwMode="auto">
            <a:xfrm>
              <a:off x="2351087" y="3475038"/>
              <a:ext cx="250825" cy="749300"/>
            </a:xfrm>
            <a:custGeom>
              <a:avLst/>
              <a:gdLst>
                <a:gd name="T0" fmla="*/ 0 w 67"/>
                <a:gd name="T1" fmla="*/ 160 h 200"/>
                <a:gd name="T2" fmla="*/ 37 w 67"/>
                <a:gd name="T3" fmla="*/ 100 h 200"/>
                <a:gd name="T4" fmla="*/ 0 w 67"/>
                <a:gd name="T5" fmla="*/ 40 h 200"/>
                <a:gd name="T6" fmla="*/ 0 w 67"/>
                <a:gd name="T7" fmla="*/ 0 h 200"/>
                <a:gd name="T8" fmla="*/ 67 w 67"/>
                <a:gd name="T9" fmla="*/ 100 h 200"/>
                <a:gd name="T10" fmla="*/ 0 w 67"/>
                <a:gd name="T11" fmla="*/ 200 h 200"/>
                <a:gd name="T12" fmla="*/ 0 w 67"/>
                <a:gd name="T13" fmla="*/ 160 h 200"/>
              </a:gdLst>
              <a:ahLst/>
              <a:cxnLst>
                <a:cxn ang="0">
                  <a:pos x="T0" y="T1"/>
                </a:cxn>
                <a:cxn ang="0">
                  <a:pos x="T2" y="T3"/>
                </a:cxn>
                <a:cxn ang="0">
                  <a:pos x="T4" y="T5"/>
                </a:cxn>
                <a:cxn ang="0">
                  <a:pos x="T6" y="T7"/>
                </a:cxn>
                <a:cxn ang="0">
                  <a:pos x="T8" y="T9"/>
                </a:cxn>
                <a:cxn ang="0">
                  <a:pos x="T10" y="T11"/>
                </a:cxn>
                <a:cxn ang="0">
                  <a:pos x="T12" y="T13"/>
                </a:cxn>
              </a:cxnLst>
              <a:rect l="0" t="0" r="r" b="b"/>
              <a:pathLst>
                <a:path w="67" h="200">
                  <a:moveTo>
                    <a:pt x="0" y="160"/>
                  </a:moveTo>
                  <a:cubicBezTo>
                    <a:pt x="19" y="151"/>
                    <a:pt x="37" y="132"/>
                    <a:pt x="37" y="100"/>
                  </a:cubicBezTo>
                  <a:cubicBezTo>
                    <a:pt x="37" y="68"/>
                    <a:pt x="19" y="49"/>
                    <a:pt x="0" y="40"/>
                  </a:cubicBezTo>
                  <a:cubicBezTo>
                    <a:pt x="0" y="0"/>
                    <a:pt x="0" y="0"/>
                    <a:pt x="0" y="0"/>
                  </a:cubicBezTo>
                  <a:cubicBezTo>
                    <a:pt x="38" y="11"/>
                    <a:pt x="67" y="52"/>
                    <a:pt x="67" y="100"/>
                  </a:cubicBezTo>
                  <a:cubicBezTo>
                    <a:pt x="67" y="148"/>
                    <a:pt x="38" y="189"/>
                    <a:pt x="0" y="200"/>
                  </a:cubicBezTo>
                  <a:lnTo>
                    <a:pt x="0" y="160"/>
                  </a:lnTo>
                  <a:close/>
                </a:path>
              </a:pathLst>
            </a:custGeom>
            <a:solidFill>
              <a:srgbClr val="F8C8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6" name="Freeform 132"/>
            <p:cNvSpPr/>
            <p:nvPr/>
          </p:nvSpPr>
          <p:spPr bwMode="auto">
            <a:xfrm>
              <a:off x="2505075" y="3748088"/>
              <a:ext cx="1428750" cy="214313"/>
            </a:xfrm>
            <a:custGeom>
              <a:avLst/>
              <a:gdLst>
                <a:gd name="T0" fmla="*/ 28 w 381"/>
                <a:gd name="T1" fmla="*/ 0 h 57"/>
                <a:gd name="T2" fmla="*/ 0 w 381"/>
                <a:gd name="T3" fmla="*/ 27 h 57"/>
                <a:gd name="T4" fmla="*/ 30 w 381"/>
                <a:gd name="T5" fmla="*/ 57 h 57"/>
                <a:gd name="T6" fmla="*/ 368 w 381"/>
                <a:gd name="T7" fmla="*/ 57 h 57"/>
                <a:gd name="T8" fmla="*/ 381 w 381"/>
                <a:gd name="T9" fmla="*/ 28 h 57"/>
                <a:gd name="T10" fmla="*/ 368 w 381"/>
                <a:gd name="T11" fmla="*/ 0 h 57"/>
                <a:gd name="T12" fmla="*/ 28 w 381"/>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81" h="57">
                  <a:moveTo>
                    <a:pt x="28" y="0"/>
                  </a:moveTo>
                  <a:cubicBezTo>
                    <a:pt x="0" y="27"/>
                    <a:pt x="0" y="27"/>
                    <a:pt x="0" y="27"/>
                  </a:cubicBezTo>
                  <a:cubicBezTo>
                    <a:pt x="30" y="57"/>
                    <a:pt x="30" y="57"/>
                    <a:pt x="30" y="57"/>
                  </a:cubicBezTo>
                  <a:cubicBezTo>
                    <a:pt x="30" y="57"/>
                    <a:pt x="367" y="57"/>
                    <a:pt x="368" y="57"/>
                  </a:cubicBezTo>
                  <a:cubicBezTo>
                    <a:pt x="375" y="57"/>
                    <a:pt x="381" y="44"/>
                    <a:pt x="381" y="28"/>
                  </a:cubicBezTo>
                  <a:cubicBezTo>
                    <a:pt x="381" y="12"/>
                    <a:pt x="375" y="0"/>
                    <a:pt x="368" y="0"/>
                  </a:cubicBezTo>
                  <a:cubicBezTo>
                    <a:pt x="367" y="0"/>
                    <a:pt x="28" y="0"/>
                    <a:pt x="28" y="0"/>
                  </a:cubicBezTo>
                  <a:close/>
                </a:path>
              </a:pathLst>
            </a:custGeom>
            <a:solidFill>
              <a:srgbClr val="FDEE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7" name="Freeform 133"/>
            <p:cNvSpPr/>
            <p:nvPr/>
          </p:nvSpPr>
          <p:spPr bwMode="auto">
            <a:xfrm>
              <a:off x="2609850" y="3748088"/>
              <a:ext cx="1323975" cy="184150"/>
            </a:xfrm>
            <a:custGeom>
              <a:avLst/>
              <a:gdLst>
                <a:gd name="T0" fmla="*/ 349 w 353"/>
                <a:gd name="T1" fmla="*/ 49 h 49"/>
                <a:gd name="T2" fmla="*/ 353 w 353"/>
                <a:gd name="T3" fmla="*/ 28 h 49"/>
                <a:gd name="T4" fmla="*/ 340 w 353"/>
                <a:gd name="T5" fmla="*/ 0 h 49"/>
                <a:gd name="T6" fmla="*/ 4 w 353"/>
                <a:gd name="T7" fmla="*/ 0 h 49"/>
                <a:gd name="T8" fmla="*/ 0 w 353"/>
                <a:gd name="T9" fmla="*/ 28 h 49"/>
                <a:gd name="T10" fmla="*/ 1 w 353"/>
                <a:gd name="T11" fmla="*/ 49 h 49"/>
                <a:gd name="T12" fmla="*/ 349 w 35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353" h="49">
                  <a:moveTo>
                    <a:pt x="349" y="49"/>
                  </a:moveTo>
                  <a:cubicBezTo>
                    <a:pt x="351" y="44"/>
                    <a:pt x="353" y="36"/>
                    <a:pt x="353" y="28"/>
                  </a:cubicBezTo>
                  <a:cubicBezTo>
                    <a:pt x="353" y="12"/>
                    <a:pt x="347" y="0"/>
                    <a:pt x="340" y="0"/>
                  </a:cubicBezTo>
                  <a:cubicBezTo>
                    <a:pt x="339" y="0"/>
                    <a:pt x="4" y="0"/>
                    <a:pt x="4" y="0"/>
                  </a:cubicBezTo>
                  <a:cubicBezTo>
                    <a:pt x="4" y="9"/>
                    <a:pt x="0" y="18"/>
                    <a:pt x="0" y="28"/>
                  </a:cubicBezTo>
                  <a:cubicBezTo>
                    <a:pt x="0" y="35"/>
                    <a:pt x="0" y="42"/>
                    <a:pt x="1" y="49"/>
                  </a:cubicBezTo>
                  <a:lnTo>
                    <a:pt x="349" y="49"/>
                  </a:lnTo>
                  <a:close/>
                </a:path>
              </a:pathLst>
            </a:custGeom>
            <a:solidFill>
              <a:srgbClr val="F8C8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8" name="Freeform 134"/>
            <p:cNvSpPr/>
            <p:nvPr/>
          </p:nvSpPr>
          <p:spPr bwMode="auto">
            <a:xfrm>
              <a:off x="2505075" y="3736975"/>
              <a:ext cx="1420813" cy="198438"/>
            </a:xfrm>
            <a:custGeom>
              <a:avLst/>
              <a:gdLst>
                <a:gd name="T0" fmla="*/ 30 w 379"/>
                <a:gd name="T1" fmla="*/ 0 h 53"/>
                <a:gd name="T2" fmla="*/ 0 w 379"/>
                <a:gd name="T3" fmla="*/ 30 h 53"/>
                <a:gd name="T4" fmla="*/ 23 w 379"/>
                <a:gd name="T5" fmla="*/ 53 h 53"/>
                <a:gd name="T6" fmla="*/ 367 w 379"/>
                <a:gd name="T7" fmla="*/ 53 h 53"/>
                <a:gd name="T8" fmla="*/ 379 w 379"/>
                <a:gd name="T9" fmla="*/ 27 h 53"/>
                <a:gd name="T10" fmla="*/ 367 w 379"/>
                <a:gd name="T11" fmla="*/ 0 h 53"/>
                <a:gd name="T12" fmla="*/ 30 w 379"/>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379" h="53">
                  <a:moveTo>
                    <a:pt x="30" y="0"/>
                  </a:moveTo>
                  <a:cubicBezTo>
                    <a:pt x="0" y="30"/>
                    <a:pt x="0" y="30"/>
                    <a:pt x="0" y="30"/>
                  </a:cubicBezTo>
                  <a:cubicBezTo>
                    <a:pt x="23" y="53"/>
                    <a:pt x="23" y="53"/>
                    <a:pt x="23" y="53"/>
                  </a:cubicBezTo>
                  <a:cubicBezTo>
                    <a:pt x="23" y="53"/>
                    <a:pt x="367" y="53"/>
                    <a:pt x="367" y="53"/>
                  </a:cubicBezTo>
                  <a:cubicBezTo>
                    <a:pt x="374" y="53"/>
                    <a:pt x="379" y="42"/>
                    <a:pt x="379" y="27"/>
                  </a:cubicBezTo>
                  <a:cubicBezTo>
                    <a:pt x="379" y="12"/>
                    <a:pt x="374" y="0"/>
                    <a:pt x="367" y="0"/>
                  </a:cubicBezTo>
                  <a:cubicBezTo>
                    <a:pt x="367" y="0"/>
                    <a:pt x="30" y="0"/>
                    <a:pt x="30" y="0"/>
                  </a:cubicBezTo>
                  <a:close/>
                </a:path>
              </a:pathLst>
            </a:custGeom>
            <a:solidFill>
              <a:srgbClr val="FCF0CA"/>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49" name="Freeform 135"/>
            <p:cNvSpPr/>
            <p:nvPr/>
          </p:nvSpPr>
          <p:spPr bwMode="auto">
            <a:xfrm>
              <a:off x="2505075" y="3748088"/>
              <a:ext cx="1420813" cy="198438"/>
            </a:xfrm>
            <a:custGeom>
              <a:avLst/>
              <a:gdLst>
                <a:gd name="T0" fmla="*/ 28 w 379"/>
                <a:gd name="T1" fmla="*/ 0 h 53"/>
                <a:gd name="T2" fmla="*/ 0 w 379"/>
                <a:gd name="T3" fmla="*/ 27 h 53"/>
                <a:gd name="T4" fmla="*/ 26 w 379"/>
                <a:gd name="T5" fmla="*/ 53 h 53"/>
                <a:gd name="T6" fmla="*/ 367 w 379"/>
                <a:gd name="T7" fmla="*/ 53 h 53"/>
                <a:gd name="T8" fmla="*/ 379 w 379"/>
                <a:gd name="T9" fmla="*/ 26 h 53"/>
                <a:gd name="T10" fmla="*/ 367 w 379"/>
                <a:gd name="T11" fmla="*/ 0 h 53"/>
                <a:gd name="T12" fmla="*/ 28 w 379"/>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379" h="53">
                  <a:moveTo>
                    <a:pt x="28" y="0"/>
                  </a:moveTo>
                  <a:cubicBezTo>
                    <a:pt x="0" y="27"/>
                    <a:pt x="0" y="27"/>
                    <a:pt x="0" y="27"/>
                  </a:cubicBezTo>
                  <a:cubicBezTo>
                    <a:pt x="0" y="27"/>
                    <a:pt x="20" y="46"/>
                    <a:pt x="26" y="53"/>
                  </a:cubicBezTo>
                  <a:cubicBezTo>
                    <a:pt x="26" y="53"/>
                    <a:pt x="367" y="53"/>
                    <a:pt x="367" y="53"/>
                  </a:cubicBezTo>
                  <a:cubicBezTo>
                    <a:pt x="374" y="53"/>
                    <a:pt x="379" y="41"/>
                    <a:pt x="379" y="26"/>
                  </a:cubicBezTo>
                  <a:cubicBezTo>
                    <a:pt x="379" y="11"/>
                    <a:pt x="374" y="0"/>
                    <a:pt x="367" y="0"/>
                  </a:cubicBezTo>
                  <a:cubicBezTo>
                    <a:pt x="367" y="0"/>
                    <a:pt x="28" y="0"/>
                    <a:pt x="28" y="0"/>
                  </a:cubicBezTo>
                  <a:close/>
                </a:path>
              </a:pathLst>
            </a:custGeom>
            <a:solidFill>
              <a:srgbClr val="F8C8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0" name="Freeform 136"/>
            <p:cNvSpPr/>
            <p:nvPr/>
          </p:nvSpPr>
          <p:spPr bwMode="auto">
            <a:xfrm>
              <a:off x="2508250" y="3759200"/>
              <a:ext cx="1406525" cy="82550"/>
            </a:xfrm>
            <a:custGeom>
              <a:avLst/>
              <a:gdLst>
                <a:gd name="T0" fmla="*/ 375 w 375"/>
                <a:gd name="T1" fmla="*/ 22 h 22"/>
                <a:gd name="T2" fmla="*/ 367 w 375"/>
                <a:gd name="T3" fmla="*/ 0 h 22"/>
                <a:gd name="T4" fmla="*/ 23 w 375"/>
                <a:gd name="T5" fmla="*/ 0 h 22"/>
                <a:gd name="T6" fmla="*/ 0 w 375"/>
                <a:gd name="T7" fmla="*/ 22 h 22"/>
                <a:gd name="T8" fmla="*/ 375 w 375"/>
                <a:gd name="T9" fmla="*/ 22 h 22"/>
              </a:gdLst>
              <a:ahLst/>
              <a:cxnLst>
                <a:cxn ang="0">
                  <a:pos x="T0" y="T1"/>
                </a:cxn>
                <a:cxn ang="0">
                  <a:pos x="T2" y="T3"/>
                </a:cxn>
                <a:cxn ang="0">
                  <a:pos x="T4" y="T5"/>
                </a:cxn>
                <a:cxn ang="0">
                  <a:pos x="T6" y="T7"/>
                </a:cxn>
                <a:cxn ang="0">
                  <a:pos x="T8" y="T9"/>
                </a:cxn>
              </a:cxnLst>
              <a:rect l="0" t="0" r="r" b="b"/>
              <a:pathLst>
                <a:path w="375" h="22">
                  <a:moveTo>
                    <a:pt x="375" y="22"/>
                  </a:moveTo>
                  <a:cubicBezTo>
                    <a:pt x="375" y="12"/>
                    <a:pt x="371" y="1"/>
                    <a:pt x="367" y="0"/>
                  </a:cubicBezTo>
                  <a:cubicBezTo>
                    <a:pt x="23" y="0"/>
                    <a:pt x="23" y="0"/>
                    <a:pt x="23" y="0"/>
                  </a:cubicBezTo>
                  <a:cubicBezTo>
                    <a:pt x="0" y="22"/>
                    <a:pt x="0" y="22"/>
                    <a:pt x="0" y="22"/>
                  </a:cubicBezTo>
                  <a:lnTo>
                    <a:pt x="375" y="22"/>
                  </a:lnTo>
                  <a:close/>
                </a:path>
              </a:pathLst>
            </a:custGeom>
            <a:solidFill>
              <a:srgbClr val="FDEE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1" name="Freeform 137"/>
            <p:cNvSpPr/>
            <p:nvPr/>
          </p:nvSpPr>
          <p:spPr bwMode="auto">
            <a:xfrm>
              <a:off x="2535237" y="3879850"/>
              <a:ext cx="1379538" cy="66675"/>
            </a:xfrm>
            <a:custGeom>
              <a:avLst/>
              <a:gdLst>
                <a:gd name="T0" fmla="*/ 0 w 368"/>
                <a:gd name="T1" fmla="*/ 0 h 18"/>
                <a:gd name="T2" fmla="*/ 18 w 368"/>
                <a:gd name="T3" fmla="*/ 18 h 18"/>
                <a:gd name="T4" fmla="*/ 362 w 368"/>
                <a:gd name="T5" fmla="*/ 18 h 18"/>
                <a:gd name="T6" fmla="*/ 368 w 368"/>
                <a:gd name="T7" fmla="*/ 0 h 18"/>
                <a:gd name="T8" fmla="*/ 0 w 368"/>
                <a:gd name="T9" fmla="*/ 0 h 18"/>
              </a:gdLst>
              <a:ahLst/>
              <a:cxnLst>
                <a:cxn ang="0">
                  <a:pos x="T0" y="T1"/>
                </a:cxn>
                <a:cxn ang="0">
                  <a:pos x="T2" y="T3"/>
                </a:cxn>
                <a:cxn ang="0">
                  <a:pos x="T4" y="T5"/>
                </a:cxn>
                <a:cxn ang="0">
                  <a:pos x="T6" y="T7"/>
                </a:cxn>
                <a:cxn ang="0">
                  <a:pos x="T8" y="T9"/>
                </a:cxn>
              </a:cxnLst>
              <a:rect l="0" t="0" r="r" b="b"/>
              <a:pathLst>
                <a:path w="368" h="18">
                  <a:moveTo>
                    <a:pt x="0" y="0"/>
                  </a:moveTo>
                  <a:cubicBezTo>
                    <a:pt x="18" y="18"/>
                    <a:pt x="18" y="18"/>
                    <a:pt x="18" y="18"/>
                  </a:cubicBezTo>
                  <a:cubicBezTo>
                    <a:pt x="362" y="18"/>
                    <a:pt x="362" y="18"/>
                    <a:pt x="362" y="18"/>
                  </a:cubicBezTo>
                  <a:cubicBezTo>
                    <a:pt x="365" y="14"/>
                    <a:pt x="367" y="8"/>
                    <a:pt x="368" y="0"/>
                  </a:cubicBezTo>
                  <a:lnTo>
                    <a:pt x="0" y="0"/>
                  </a:lnTo>
                  <a:close/>
                </a:path>
              </a:pathLst>
            </a:custGeom>
            <a:solidFill>
              <a:srgbClr val="D18003"/>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2" name="Rectangle 138"/>
            <p:cNvSpPr>
              <a:spLocks noChangeArrowheads="1"/>
            </p:cNvSpPr>
            <p:nvPr/>
          </p:nvSpPr>
          <p:spPr bwMode="auto">
            <a:xfrm>
              <a:off x="2676525" y="3706813"/>
              <a:ext cx="123825" cy="109538"/>
            </a:xfrm>
            <a:prstGeom prst="rect">
              <a:avLst/>
            </a:prstGeom>
            <a:solidFill>
              <a:srgbClr val="FCF0C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3" name="Rectangle 139"/>
            <p:cNvSpPr>
              <a:spLocks noChangeArrowheads="1"/>
            </p:cNvSpPr>
            <p:nvPr/>
          </p:nvSpPr>
          <p:spPr bwMode="auto">
            <a:xfrm>
              <a:off x="2774950" y="3714750"/>
              <a:ext cx="25400" cy="277813"/>
            </a:xfrm>
            <a:prstGeom prst="rect">
              <a:avLst/>
            </a:prstGeom>
            <a:solidFill>
              <a:srgbClr val="703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4" name="Rectangle 140"/>
            <p:cNvSpPr>
              <a:spLocks noChangeArrowheads="1"/>
            </p:cNvSpPr>
            <p:nvPr/>
          </p:nvSpPr>
          <p:spPr bwMode="auto">
            <a:xfrm>
              <a:off x="2774950" y="3714750"/>
              <a:ext cx="25400" cy="258763"/>
            </a:xfrm>
            <a:prstGeom prst="rect">
              <a:avLst/>
            </a:prstGeom>
            <a:solidFill>
              <a:srgbClr val="B65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5" name="Rectangle 141"/>
            <p:cNvSpPr>
              <a:spLocks noChangeArrowheads="1"/>
            </p:cNvSpPr>
            <p:nvPr/>
          </p:nvSpPr>
          <p:spPr bwMode="auto">
            <a:xfrm>
              <a:off x="2774950" y="3729038"/>
              <a:ext cx="25400" cy="112713"/>
            </a:xfrm>
            <a:prstGeom prst="rect">
              <a:avLst/>
            </a:prstGeom>
            <a:solidFill>
              <a:srgbClr val="BA6E1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6" name="Rectangle 142"/>
            <p:cNvSpPr>
              <a:spLocks noChangeArrowheads="1"/>
            </p:cNvSpPr>
            <p:nvPr/>
          </p:nvSpPr>
          <p:spPr bwMode="auto">
            <a:xfrm>
              <a:off x="2774950" y="3890963"/>
              <a:ext cx="25400" cy="82550"/>
            </a:xfrm>
            <a:prstGeom prst="rect">
              <a:avLst/>
            </a:prstGeom>
            <a:solidFill>
              <a:srgbClr val="6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7" name="Rectangle 143"/>
            <p:cNvSpPr>
              <a:spLocks noChangeArrowheads="1"/>
            </p:cNvSpPr>
            <p:nvPr/>
          </p:nvSpPr>
          <p:spPr bwMode="auto">
            <a:xfrm>
              <a:off x="2676525" y="3714750"/>
              <a:ext cx="90488" cy="277813"/>
            </a:xfrm>
            <a:prstGeom prst="rect">
              <a:avLst/>
            </a:prstGeom>
            <a:solidFill>
              <a:srgbClr val="FCF0C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8" name="Rectangle 144"/>
            <p:cNvSpPr>
              <a:spLocks noChangeArrowheads="1"/>
            </p:cNvSpPr>
            <p:nvPr/>
          </p:nvSpPr>
          <p:spPr bwMode="auto">
            <a:xfrm>
              <a:off x="2676525" y="3714750"/>
              <a:ext cx="90488" cy="258763"/>
            </a:xfrm>
            <a:prstGeom prst="rect">
              <a:avLst/>
            </a:prstGeom>
            <a:solidFill>
              <a:srgbClr val="FCF0C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59" name="Rectangle 145"/>
            <p:cNvSpPr>
              <a:spLocks noChangeArrowheads="1"/>
            </p:cNvSpPr>
            <p:nvPr/>
          </p:nvSpPr>
          <p:spPr bwMode="auto">
            <a:xfrm>
              <a:off x="2676525" y="3729038"/>
              <a:ext cx="90488" cy="112713"/>
            </a:xfrm>
            <a:prstGeom prst="rect">
              <a:avLst/>
            </a:prstGeom>
            <a:solidFill>
              <a:srgbClr val="FFFF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0" name="Rectangle 146"/>
            <p:cNvSpPr>
              <a:spLocks noChangeArrowheads="1"/>
            </p:cNvSpPr>
            <p:nvPr/>
          </p:nvSpPr>
          <p:spPr bwMode="auto">
            <a:xfrm>
              <a:off x="2692400" y="3714750"/>
              <a:ext cx="90488" cy="277813"/>
            </a:xfrm>
            <a:prstGeom prst="rect">
              <a:avLst/>
            </a:prstGeom>
            <a:solidFill>
              <a:srgbClr val="F8C8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1" name="Rectangle 147"/>
            <p:cNvSpPr>
              <a:spLocks noChangeArrowheads="1"/>
            </p:cNvSpPr>
            <p:nvPr/>
          </p:nvSpPr>
          <p:spPr bwMode="auto">
            <a:xfrm>
              <a:off x="2692400" y="3714750"/>
              <a:ext cx="90488" cy="258763"/>
            </a:xfrm>
            <a:prstGeom prst="rect">
              <a:avLst/>
            </a:prstGeom>
            <a:solidFill>
              <a:srgbClr val="F8C8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2" name="Rectangle 148"/>
            <p:cNvSpPr>
              <a:spLocks noChangeArrowheads="1"/>
            </p:cNvSpPr>
            <p:nvPr/>
          </p:nvSpPr>
          <p:spPr bwMode="auto">
            <a:xfrm>
              <a:off x="2692400" y="3736975"/>
              <a:ext cx="90488" cy="104775"/>
            </a:xfrm>
            <a:prstGeom prst="rect">
              <a:avLst/>
            </a:prstGeom>
            <a:solidFill>
              <a:srgbClr val="FBE6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3" name="Rectangle 149"/>
            <p:cNvSpPr>
              <a:spLocks noChangeArrowheads="1"/>
            </p:cNvSpPr>
            <p:nvPr/>
          </p:nvSpPr>
          <p:spPr bwMode="auto">
            <a:xfrm>
              <a:off x="2692400" y="3890963"/>
              <a:ext cx="90488" cy="82550"/>
            </a:xfrm>
            <a:prstGeom prst="rect">
              <a:avLst/>
            </a:prstGeom>
            <a:solidFill>
              <a:srgbClr val="AF5E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4" name="Rectangle 150"/>
            <p:cNvSpPr>
              <a:spLocks noChangeArrowheads="1"/>
            </p:cNvSpPr>
            <p:nvPr/>
          </p:nvSpPr>
          <p:spPr bwMode="auto">
            <a:xfrm>
              <a:off x="3276600" y="3706813"/>
              <a:ext cx="128588" cy="109538"/>
            </a:xfrm>
            <a:prstGeom prst="rect">
              <a:avLst/>
            </a:prstGeom>
            <a:solidFill>
              <a:srgbClr val="FCF0C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5" name="Rectangle 151"/>
            <p:cNvSpPr>
              <a:spLocks noChangeArrowheads="1"/>
            </p:cNvSpPr>
            <p:nvPr/>
          </p:nvSpPr>
          <p:spPr bwMode="auto">
            <a:xfrm>
              <a:off x="3378200" y="3714750"/>
              <a:ext cx="26988" cy="277813"/>
            </a:xfrm>
            <a:prstGeom prst="rect">
              <a:avLst/>
            </a:prstGeom>
            <a:solidFill>
              <a:srgbClr val="703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6" name="Rectangle 152"/>
            <p:cNvSpPr>
              <a:spLocks noChangeArrowheads="1"/>
            </p:cNvSpPr>
            <p:nvPr/>
          </p:nvSpPr>
          <p:spPr bwMode="auto">
            <a:xfrm>
              <a:off x="3378200" y="3714750"/>
              <a:ext cx="26988" cy="258763"/>
            </a:xfrm>
            <a:prstGeom prst="rect">
              <a:avLst/>
            </a:prstGeom>
            <a:solidFill>
              <a:srgbClr val="B65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7" name="Rectangle 153"/>
            <p:cNvSpPr>
              <a:spLocks noChangeArrowheads="1"/>
            </p:cNvSpPr>
            <p:nvPr/>
          </p:nvSpPr>
          <p:spPr bwMode="auto">
            <a:xfrm>
              <a:off x="3378200" y="3729038"/>
              <a:ext cx="26988" cy="112713"/>
            </a:xfrm>
            <a:prstGeom prst="rect">
              <a:avLst/>
            </a:prstGeom>
            <a:solidFill>
              <a:srgbClr val="BA6E1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8" name="Rectangle 154"/>
            <p:cNvSpPr>
              <a:spLocks noChangeArrowheads="1"/>
            </p:cNvSpPr>
            <p:nvPr/>
          </p:nvSpPr>
          <p:spPr bwMode="auto">
            <a:xfrm>
              <a:off x="3378200" y="3890963"/>
              <a:ext cx="26988" cy="82550"/>
            </a:xfrm>
            <a:prstGeom prst="rect">
              <a:avLst/>
            </a:prstGeom>
            <a:solidFill>
              <a:srgbClr val="6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69" name="Rectangle 155"/>
            <p:cNvSpPr>
              <a:spLocks noChangeArrowheads="1"/>
            </p:cNvSpPr>
            <p:nvPr/>
          </p:nvSpPr>
          <p:spPr bwMode="auto">
            <a:xfrm>
              <a:off x="3276600" y="3714750"/>
              <a:ext cx="95250" cy="277813"/>
            </a:xfrm>
            <a:prstGeom prst="rect">
              <a:avLst/>
            </a:prstGeom>
            <a:solidFill>
              <a:srgbClr val="FFBE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0" name="Rectangle 156"/>
            <p:cNvSpPr>
              <a:spLocks noChangeArrowheads="1"/>
            </p:cNvSpPr>
            <p:nvPr/>
          </p:nvSpPr>
          <p:spPr bwMode="auto">
            <a:xfrm>
              <a:off x="3276600" y="3714750"/>
              <a:ext cx="95250" cy="258763"/>
            </a:xfrm>
            <a:prstGeom prst="rect">
              <a:avLst/>
            </a:prstGeom>
            <a:solidFill>
              <a:srgbClr val="FCF0C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1" name="Rectangle 157"/>
            <p:cNvSpPr>
              <a:spLocks noChangeArrowheads="1"/>
            </p:cNvSpPr>
            <p:nvPr/>
          </p:nvSpPr>
          <p:spPr bwMode="auto">
            <a:xfrm>
              <a:off x="3276600" y="3729038"/>
              <a:ext cx="95250" cy="112713"/>
            </a:xfrm>
            <a:prstGeom prst="rect">
              <a:avLst/>
            </a:prstGeom>
            <a:solidFill>
              <a:srgbClr val="FFFF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2" name="Rectangle 158"/>
            <p:cNvSpPr>
              <a:spLocks noChangeArrowheads="1"/>
            </p:cNvSpPr>
            <p:nvPr/>
          </p:nvSpPr>
          <p:spPr bwMode="auto">
            <a:xfrm>
              <a:off x="3276600" y="3890963"/>
              <a:ext cx="95250" cy="82550"/>
            </a:xfrm>
            <a:prstGeom prst="rect">
              <a:avLst/>
            </a:prstGeom>
            <a:solidFill>
              <a:srgbClr val="EF9B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3" name="Rectangle 159"/>
            <p:cNvSpPr>
              <a:spLocks noChangeArrowheads="1"/>
            </p:cNvSpPr>
            <p:nvPr/>
          </p:nvSpPr>
          <p:spPr bwMode="auto">
            <a:xfrm>
              <a:off x="3295650" y="3714750"/>
              <a:ext cx="90488" cy="277813"/>
            </a:xfrm>
            <a:prstGeom prst="rect">
              <a:avLst/>
            </a:prstGeom>
            <a:solidFill>
              <a:srgbClr val="CE8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4" name="Rectangle 160"/>
            <p:cNvSpPr>
              <a:spLocks noChangeArrowheads="1"/>
            </p:cNvSpPr>
            <p:nvPr/>
          </p:nvSpPr>
          <p:spPr bwMode="auto">
            <a:xfrm>
              <a:off x="3295650" y="3714750"/>
              <a:ext cx="90488" cy="258763"/>
            </a:xfrm>
            <a:prstGeom prst="rect">
              <a:avLst/>
            </a:prstGeom>
            <a:solidFill>
              <a:srgbClr val="F8C8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5" name="Rectangle 161"/>
            <p:cNvSpPr>
              <a:spLocks noChangeArrowheads="1"/>
            </p:cNvSpPr>
            <p:nvPr/>
          </p:nvSpPr>
          <p:spPr bwMode="auto">
            <a:xfrm>
              <a:off x="3295650" y="3736975"/>
              <a:ext cx="90488" cy="104775"/>
            </a:xfrm>
            <a:prstGeom prst="rect">
              <a:avLst/>
            </a:prstGeom>
            <a:solidFill>
              <a:srgbClr val="FBE6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6" name="Rectangle 162"/>
            <p:cNvSpPr>
              <a:spLocks noChangeArrowheads="1"/>
            </p:cNvSpPr>
            <p:nvPr/>
          </p:nvSpPr>
          <p:spPr bwMode="auto">
            <a:xfrm>
              <a:off x="3295650" y="3890963"/>
              <a:ext cx="90488" cy="82550"/>
            </a:xfrm>
            <a:prstGeom prst="rect">
              <a:avLst/>
            </a:prstGeom>
            <a:solidFill>
              <a:srgbClr val="AF5E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7" name="Freeform 163"/>
            <p:cNvSpPr/>
            <p:nvPr/>
          </p:nvSpPr>
          <p:spPr bwMode="auto">
            <a:xfrm>
              <a:off x="3430587" y="3913188"/>
              <a:ext cx="442913" cy="49213"/>
            </a:xfrm>
            <a:custGeom>
              <a:avLst/>
              <a:gdLst>
                <a:gd name="T0" fmla="*/ 277 w 279"/>
                <a:gd name="T1" fmla="*/ 0 h 31"/>
                <a:gd name="T2" fmla="*/ 258 w 279"/>
                <a:gd name="T3" fmla="*/ 0 h 31"/>
                <a:gd name="T4" fmla="*/ 24 w 279"/>
                <a:gd name="T5" fmla="*/ 0 h 31"/>
                <a:gd name="T6" fmla="*/ 3 w 279"/>
                <a:gd name="T7" fmla="*/ 0 h 31"/>
                <a:gd name="T8" fmla="*/ 0 w 279"/>
                <a:gd name="T9" fmla="*/ 0 h 31"/>
                <a:gd name="T10" fmla="*/ 0 w 279"/>
                <a:gd name="T11" fmla="*/ 31 h 31"/>
                <a:gd name="T12" fmla="*/ 24 w 279"/>
                <a:gd name="T13" fmla="*/ 31 h 31"/>
                <a:gd name="T14" fmla="*/ 24 w 279"/>
                <a:gd name="T15" fmla="*/ 9 h 31"/>
                <a:gd name="T16" fmla="*/ 258 w 279"/>
                <a:gd name="T17" fmla="*/ 9 h 31"/>
                <a:gd name="T18" fmla="*/ 258 w 279"/>
                <a:gd name="T19" fmla="*/ 31 h 31"/>
                <a:gd name="T20" fmla="*/ 279 w 279"/>
                <a:gd name="T21" fmla="*/ 31 h 31"/>
                <a:gd name="T22" fmla="*/ 279 w 279"/>
                <a:gd name="T23" fmla="*/ 0 h 31"/>
                <a:gd name="T24" fmla="*/ 277 w 27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31">
                  <a:moveTo>
                    <a:pt x="277" y="0"/>
                  </a:moveTo>
                  <a:lnTo>
                    <a:pt x="258" y="0"/>
                  </a:lnTo>
                  <a:lnTo>
                    <a:pt x="24" y="0"/>
                  </a:lnTo>
                  <a:lnTo>
                    <a:pt x="3" y="0"/>
                  </a:lnTo>
                  <a:lnTo>
                    <a:pt x="0" y="0"/>
                  </a:lnTo>
                  <a:lnTo>
                    <a:pt x="0" y="31"/>
                  </a:lnTo>
                  <a:lnTo>
                    <a:pt x="24" y="31"/>
                  </a:lnTo>
                  <a:lnTo>
                    <a:pt x="24" y="9"/>
                  </a:lnTo>
                  <a:lnTo>
                    <a:pt x="258" y="9"/>
                  </a:lnTo>
                  <a:lnTo>
                    <a:pt x="258" y="31"/>
                  </a:lnTo>
                  <a:lnTo>
                    <a:pt x="279" y="31"/>
                  </a:lnTo>
                  <a:lnTo>
                    <a:pt x="279" y="0"/>
                  </a:lnTo>
                  <a:lnTo>
                    <a:pt x="277" y="0"/>
                  </a:lnTo>
                  <a:close/>
                </a:path>
              </a:pathLst>
            </a:custGeom>
            <a:solidFill>
              <a:srgbClr val="AF5E02"/>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8" name="Freeform 164"/>
            <p:cNvSpPr/>
            <p:nvPr/>
          </p:nvSpPr>
          <p:spPr bwMode="auto">
            <a:xfrm>
              <a:off x="3441700" y="3935413"/>
              <a:ext cx="420688" cy="385763"/>
            </a:xfrm>
            <a:custGeom>
              <a:avLst/>
              <a:gdLst>
                <a:gd name="T0" fmla="*/ 265 w 265"/>
                <a:gd name="T1" fmla="*/ 95 h 243"/>
                <a:gd name="T2" fmla="*/ 265 w 265"/>
                <a:gd name="T3" fmla="*/ 0 h 243"/>
                <a:gd name="T4" fmla="*/ 0 w 265"/>
                <a:gd name="T5" fmla="*/ 0 h 243"/>
                <a:gd name="T6" fmla="*/ 0 w 265"/>
                <a:gd name="T7" fmla="*/ 95 h 243"/>
                <a:gd name="T8" fmla="*/ 43 w 265"/>
                <a:gd name="T9" fmla="*/ 95 h 243"/>
                <a:gd name="T10" fmla="*/ 43 w 265"/>
                <a:gd name="T11" fmla="*/ 203 h 243"/>
                <a:gd name="T12" fmla="*/ 0 w 265"/>
                <a:gd name="T13" fmla="*/ 203 h 243"/>
                <a:gd name="T14" fmla="*/ 0 w 265"/>
                <a:gd name="T15" fmla="*/ 243 h 243"/>
                <a:gd name="T16" fmla="*/ 102 w 265"/>
                <a:gd name="T17" fmla="*/ 243 h 243"/>
                <a:gd name="T18" fmla="*/ 102 w 265"/>
                <a:gd name="T19" fmla="*/ 95 h 243"/>
                <a:gd name="T20" fmla="*/ 166 w 265"/>
                <a:gd name="T21" fmla="*/ 95 h 243"/>
                <a:gd name="T22" fmla="*/ 166 w 265"/>
                <a:gd name="T23" fmla="*/ 243 h 243"/>
                <a:gd name="T24" fmla="*/ 265 w 265"/>
                <a:gd name="T25" fmla="*/ 243 h 243"/>
                <a:gd name="T26" fmla="*/ 265 w 265"/>
                <a:gd name="T27" fmla="*/ 203 h 243"/>
                <a:gd name="T28" fmla="*/ 222 w 265"/>
                <a:gd name="T29" fmla="*/ 203 h 243"/>
                <a:gd name="T30" fmla="*/ 222 w 265"/>
                <a:gd name="T31" fmla="*/ 95 h 243"/>
                <a:gd name="T32" fmla="*/ 265 w 265"/>
                <a:gd name="T33" fmla="*/ 9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5" h="243">
                  <a:moveTo>
                    <a:pt x="265" y="95"/>
                  </a:moveTo>
                  <a:lnTo>
                    <a:pt x="265" y="0"/>
                  </a:lnTo>
                  <a:lnTo>
                    <a:pt x="0" y="0"/>
                  </a:lnTo>
                  <a:lnTo>
                    <a:pt x="0" y="95"/>
                  </a:lnTo>
                  <a:lnTo>
                    <a:pt x="43" y="95"/>
                  </a:lnTo>
                  <a:lnTo>
                    <a:pt x="43" y="203"/>
                  </a:lnTo>
                  <a:lnTo>
                    <a:pt x="0" y="203"/>
                  </a:lnTo>
                  <a:lnTo>
                    <a:pt x="0" y="243"/>
                  </a:lnTo>
                  <a:lnTo>
                    <a:pt x="102" y="243"/>
                  </a:lnTo>
                  <a:lnTo>
                    <a:pt x="102" y="95"/>
                  </a:lnTo>
                  <a:lnTo>
                    <a:pt x="166" y="95"/>
                  </a:lnTo>
                  <a:lnTo>
                    <a:pt x="166" y="243"/>
                  </a:lnTo>
                  <a:lnTo>
                    <a:pt x="265" y="243"/>
                  </a:lnTo>
                  <a:lnTo>
                    <a:pt x="265" y="203"/>
                  </a:lnTo>
                  <a:lnTo>
                    <a:pt x="222" y="203"/>
                  </a:lnTo>
                  <a:lnTo>
                    <a:pt x="222" y="95"/>
                  </a:lnTo>
                  <a:lnTo>
                    <a:pt x="265" y="95"/>
                  </a:lnTo>
                  <a:close/>
                </a:path>
              </a:pathLst>
            </a:custGeom>
            <a:solidFill>
              <a:srgbClr val="AF5E02"/>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79" name="Freeform 165"/>
            <p:cNvSpPr/>
            <p:nvPr/>
          </p:nvSpPr>
          <p:spPr bwMode="auto">
            <a:xfrm>
              <a:off x="3441700" y="3932238"/>
              <a:ext cx="420688" cy="366713"/>
            </a:xfrm>
            <a:custGeom>
              <a:avLst/>
              <a:gdLst>
                <a:gd name="T0" fmla="*/ 265 w 265"/>
                <a:gd name="T1" fmla="*/ 85 h 231"/>
                <a:gd name="T2" fmla="*/ 265 w 265"/>
                <a:gd name="T3" fmla="*/ 0 h 231"/>
                <a:gd name="T4" fmla="*/ 0 w 265"/>
                <a:gd name="T5" fmla="*/ 0 h 231"/>
                <a:gd name="T6" fmla="*/ 0 w 265"/>
                <a:gd name="T7" fmla="*/ 85 h 231"/>
                <a:gd name="T8" fmla="*/ 43 w 265"/>
                <a:gd name="T9" fmla="*/ 85 h 231"/>
                <a:gd name="T10" fmla="*/ 43 w 265"/>
                <a:gd name="T11" fmla="*/ 191 h 231"/>
                <a:gd name="T12" fmla="*/ 0 w 265"/>
                <a:gd name="T13" fmla="*/ 191 h 231"/>
                <a:gd name="T14" fmla="*/ 0 w 265"/>
                <a:gd name="T15" fmla="*/ 231 h 231"/>
                <a:gd name="T16" fmla="*/ 102 w 265"/>
                <a:gd name="T17" fmla="*/ 231 h 231"/>
                <a:gd name="T18" fmla="*/ 102 w 265"/>
                <a:gd name="T19" fmla="*/ 85 h 231"/>
                <a:gd name="T20" fmla="*/ 166 w 265"/>
                <a:gd name="T21" fmla="*/ 85 h 231"/>
                <a:gd name="T22" fmla="*/ 166 w 265"/>
                <a:gd name="T23" fmla="*/ 231 h 231"/>
                <a:gd name="T24" fmla="*/ 265 w 265"/>
                <a:gd name="T25" fmla="*/ 231 h 231"/>
                <a:gd name="T26" fmla="*/ 265 w 265"/>
                <a:gd name="T27" fmla="*/ 191 h 231"/>
                <a:gd name="T28" fmla="*/ 222 w 265"/>
                <a:gd name="T29" fmla="*/ 191 h 231"/>
                <a:gd name="T30" fmla="*/ 222 w 265"/>
                <a:gd name="T31" fmla="*/ 85 h 231"/>
                <a:gd name="T32" fmla="*/ 265 w 265"/>
                <a:gd name="T33" fmla="*/ 8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5" h="231">
                  <a:moveTo>
                    <a:pt x="265" y="85"/>
                  </a:moveTo>
                  <a:lnTo>
                    <a:pt x="265" y="0"/>
                  </a:lnTo>
                  <a:lnTo>
                    <a:pt x="0" y="0"/>
                  </a:lnTo>
                  <a:lnTo>
                    <a:pt x="0" y="85"/>
                  </a:lnTo>
                  <a:lnTo>
                    <a:pt x="43" y="85"/>
                  </a:lnTo>
                  <a:lnTo>
                    <a:pt x="43" y="191"/>
                  </a:lnTo>
                  <a:lnTo>
                    <a:pt x="0" y="191"/>
                  </a:lnTo>
                  <a:lnTo>
                    <a:pt x="0" y="231"/>
                  </a:lnTo>
                  <a:lnTo>
                    <a:pt x="102" y="231"/>
                  </a:lnTo>
                  <a:lnTo>
                    <a:pt x="102" y="85"/>
                  </a:lnTo>
                  <a:lnTo>
                    <a:pt x="166" y="85"/>
                  </a:lnTo>
                  <a:lnTo>
                    <a:pt x="166" y="231"/>
                  </a:lnTo>
                  <a:lnTo>
                    <a:pt x="265" y="231"/>
                  </a:lnTo>
                  <a:lnTo>
                    <a:pt x="265" y="191"/>
                  </a:lnTo>
                  <a:lnTo>
                    <a:pt x="222" y="191"/>
                  </a:lnTo>
                  <a:lnTo>
                    <a:pt x="222" y="85"/>
                  </a:lnTo>
                  <a:lnTo>
                    <a:pt x="265" y="85"/>
                  </a:lnTo>
                  <a:close/>
                </a:path>
              </a:pathLst>
            </a:custGeom>
            <a:solidFill>
              <a:srgbClr val="F8C800"/>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0" name="Rectangle 166"/>
            <p:cNvSpPr>
              <a:spLocks noChangeArrowheads="1"/>
            </p:cNvSpPr>
            <p:nvPr/>
          </p:nvSpPr>
          <p:spPr bwMode="auto">
            <a:xfrm>
              <a:off x="3441700" y="4257675"/>
              <a:ext cx="161925" cy="23813"/>
            </a:xfrm>
            <a:prstGeom prst="rect">
              <a:avLst/>
            </a:prstGeom>
            <a:solidFill>
              <a:srgbClr val="FBE6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1" name="Rectangle 167"/>
            <p:cNvSpPr>
              <a:spLocks noChangeArrowheads="1"/>
            </p:cNvSpPr>
            <p:nvPr/>
          </p:nvSpPr>
          <p:spPr bwMode="auto">
            <a:xfrm>
              <a:off x="3705225" y="4257675"/>
              <a:ext cx="157163" cy="23813"/>
            </a:xfrm>
            <a:prstGeom prst="rect">
              <a:avLst/>
            </a:prstGeom>
            <a:solidFill>
              <a:srgbClr val="FBE6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2" name="Freeform 168"/>
            <p:cNvSpPr/>
            <p:nvPr/>
          </p:nvSpPr>
          <p:spPr bwMode="auto">
            <a:xfrm>
              <a:off x="3441700" y="4003675"/>
              <a:ext cx="420688" cy="63500"/>
            </a:xfrm>
            <a:custGeom>
              <a:avLst/>
              <a:gdLst>
                <a:gd name="T0" fmla="*/ 43 w 265"/>
                <a:gd name="T1" fmla="*/ 40 h 40"/>
                <a:gd name="T2" fmla="*/ 102 w 265"/>
                <a:gd name="T3" fmla="*/ 40 h 40"/>
                <a:gd name="T4" fmla="*/ 102 w 265"/>
                <a:gd name="T5" fmla="*/ 30 h 40"/>
                <a:gd name="T6" fmla="*/ 166 w 265"/>
                <a:gd name="T7" fmla="*/ 30 h 40"/>
                <a:gd name="T8" fmla="*/ 166 w 265"/>
                <a:gd name="T9" fmla="*/ 40 h 40"/>
                <a:gd name="T10" fmla="*/ 222 w 265"/>
                <a:gd name="T11" fmla="*/ 40 h 40"/>
                <a:gd name="T12" fmla="*/ 222 w 265"/>
                <a:gd name="T13" fmla="*/ 30 h 40"/>
                <a:gd name="T14" fmla="*/ 265 w 265"/>
                <a:gd name="T15" fmla="*/ 30 h 40"/>
                <a:gd name="T16" fmla="*/ 265 w 265"/>
                <a:gd name="T17" fmla="*/ 0 h 40"/>
                <a:gd name="T18" fmla="*/ 0 w 265"/>
                <a:gd name="T19" fmla="*/ 0 h 40"/>
                <a:gd name="T20" fmla="*/ 0 w 265"/>
                <a:gd name="T21" fmla="*/ 30 h 40"/>
                <a:gd name="T22" fmla="*/ 43 w 265"/>
                <a:gd name="T23" fmla="*/ 30 h 40"/>
                <a:gd name="T24" fmla="*/ 43 w 265"/>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40">
                  <a:moveTo>
                    <a:pt x="43" y="40"/>
                  </a:moveTo>
                  <a:lnTo>
                    <a:pt x="102" y="40"/>
                  </a:lnTo>
                  <a:lnTo>
                    <a:pt x="102" y="30"/>
                  </a:lnTo>
                  <a:lnTo>
                    <a:pt x="166" y="30"/>
                  </a:lnTo>
                  <a:lnTo>
                    <a:pt x="166" y="40"/>
                  </a:lnTo>
                  <a:lnTo>
                    <a:pt x="222" y="40"/>
                  </a:lnTo>
                  <a:lnTo>
                    <a:pt x="222" y="30"/>
                  </a:lnTo>
                  <a:lnTo>
                    <a:pt x="265" y="30"/>
                  </a:lnTo>
                  <a:lnTo>
                    <a:pt x="265" y="0"/>
                  </a:lnTo>
                  <a:lnTo>
                    <a:pt x="0" y="0"/>
                  </a:lnTo>
                  <a:lnTo>
                    <a:pt x="0" y="30"/>
                  </a:lnTo>
                  <a:lnTo>
                    <a:pt x="43" y="30"/>
                  </a:lnTo>
                  <a:lnTo>
                    <a:pt x="43" y="40"/>
                  </a:lnTo>
                  <a:close/>
                </a:path>
              </a:pathLst>
            </a:custGeom>
            <a:solidFill>
              <a:srgbClr val="FBE66B"/>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3" name="Rectangle 169"/>
            <p:cNvSpPr>
              <a:spLocks noChangeArrowheads="1"/>
            </p:cNvSpPr>
            <p:nvPr/>
          </p:nvSpPr>
          <p:spPr bwMode="auto">
            <a:xfrm>
              <a:off x="3783012" y="4051300"/>
              <a:ext cx="79375" cy="15875"/>
            </a:xfrm>
            <a:prstGeom prst="rect">
              <a:avLst/>
            </a:prstGeom>
            <a:solidFill>
              <a:srgbClr val="DEA30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4" name="Freeform 170"/>
            <p:cNvSpPr/>
            <p:nvPr/>
          </p:nvSpPr>
          <p:spPr bwMode="auto">
            <a:xfrm>
              <a:off x="3441700" y="3932238"/>
              <a:ext cx="82550" cy="303213"/>
            </a:xfrm>
            <a:custGeom>
              <a:avLst/>
              <a:gdLst>
                <a:gd name="T0" fmla="*/ 43 w 52"/>
                <a:gd name="T1" fmla="*/ 191 h 191"/>
                <a:gd name="T2" fmla="*/ 52 w 52"/>
                <a:gd name="T3" fmla="*/ 191 h 191"/>
                <a:gd name="T4" fmla="*/ 52 w 52"/>
                <a:gd name="T5" fmla="*/ 75 h 191"/>
                <a:gd name="T6" fmla="*/ 10 w 52"/>
                <a:gd name="T7" fmla="*/ 75 h 191"/>
                <a:gd name="T8" fmla="*/ 10 w 52"/>
                <a:gd name="T9" fmla="*/ 0 h 191"/>
                <a:gd name="T10" fmla="*/ 0 w 52"/>
                <a:gd name="T11" fmla="*/ 0 h 191"/>
                <a:gd name="T12" fmla="*/ 0 w 52"/>
                <a:gd name="T13" fmla="*/ 85 h 191"/>
                <a:gd name="T14" fmla="*/ 43 w 52"/>
                <a:gd name="T15" fmla="*/ 85 h 191"/>
                <a:gd name="T16" fmla="*/ 43 w 52"/>
                <a:gd name="T17" fmla="*/ 19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1">
                  <a:moveTo>
                    <a:pt x="43" y="191"/>
                  </a:moveTo>
                  <a:lnTo>
                    <a:pt x="52" y="191"/>
                  </a:lnTo>
                  <a:lnTo>
                    <a:pt x="52" y="75"/>
                  </a:lnTo>
                  <a:lnTo>
                    <a:pt x="10" y="75"/>
                  </a:lnTo>
                  <a:lnTo>
                    <a:pt x="10" y="0"/>
                  </a:lnTo>
                  <a:lnTo>
                    <a:pt x="0" y="0"/>
                  </a:lnTo>
                  <a:lnTo>
                    <a:pt x="0" y="85"/>
                  </a:lnTo>
                  <a:lnTo>
                    <a:pt x="43" y="85"/>
                  </a:lnTo>
                  <a:lnTo>
                    <a:pt x="43" y="191"/>
                  </a:lnTo>
                  <a:close/>
                </a:path>
              </a:pathLst>
            </a:custGeom>
            <a:solidFill>
              <a:srgbClr val="DEA307"/>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5" name="Freeform 171"/>
            <p:cNvSpPr/>
            <p:nvPr/>
          </p:nvSpPr>
          <p:spPr bwMode="auto">
            <a:xfrm>
              <a:off x="3441700" y="4235450"/>
              <a:ext cx="161925" cy="63500"/>
            </a:xfrm>
            <a:custGeom>
              <a:avLst/>
              <a:gdLst>
                <a:gd name="T0" fmla="*/ 10 w 102"/>
                <a:gd name="T1" fmla="*/ 31 h 40"/>
                <a:gd name="T2" fmla="*/ 10 w 102"/>
                <a:gd name="T3" fmla="*/ 0 h 40"/>
                <a:gd name="T4" fmla="*/ 0 w 102"/>
                <a:gd name="T5" fmla="*/ 0 h 40"/>
                <a:gd name="T6" fmla="*/ 0 w 102"/>
                <a:gd name="T7" fmla="*/ 40 h 40"/>
                <a:gd name="T8" fmla="*/ 102 w 102"/>
                <a:gd name="T9" fmla="*/ 40 h 40"/>
                <a:gd name="T10" fmla="*/ 102 w 102"/>
                <a:gd name="T11" fmla="*/ 31 h 40"/>
                <a:gd name="T12" fmla="*/ 10 w 102"/>
                <a:gd name="T13" fmla="*/ 31 h 40"/>
              </a:gdLst>
              <a:ahLst/>
              <a:cxnLst>
                <a:cxn ang="0">
                  <a:pos x="T0" y="T1"/>
                </a:cxn>
                <a:cxn ang="0">
                  <a:pos x="T2" y="T3"/>
                </a:cxn>
                <a:cxn ang="0">
                  <a:pos x="T4" y="T5"/>
                </a:cxn>
                <a:cxn ang="0">
                  <a:pos x="T6" y="T7"/>
                </a:cxn>
                <a:cxn ang="0">
                  <a:pos x="T8" y="T9"/>
                </a:cxn>
                <a:cxn ang="0">
                  <a:pos x="T10" y="T11"/>
                </a:cxn>
                <a:cxn ang="0">
                  <a:pos x="T12" y="T13"/>
                </a:cxn>
              </a:cxnLst>
              <a:rect l="0" t="0" r="r" b="b"/>
              <a:pathLst>
                <a:path w="102" h="40">
                  <a:moveTo>
                    <a:pt x="10" y="31"/>
                  </a:moveTo>
                  <a:lnTo>
                    <a:pt x="10" y="0"/>
                  </a:lnTo>
                  <a:lnTo>
                    <a:pt x="0" y="0"/>
                  </a:lnTo>
                  <a:lnTo>
                    <a:pt x="0" y="40"/>
                  </a:lnTo>
                  <a:lnTo>
                    <a:pt x="102" y="40"/>
                  </a:lnTo>
                  <a:lnTo>
                    <a:pt x="102" y="31"/>
                  </a:lnTo>
                  <a:lnTo>
                    <a:pt x="10" y="31"/>
                  </a:lnTo>
                  <a:close/>
                </a:path>
              </a:pathLst>
            </a:custGeom>
            <a:solidFill>
              <a:srgbClr val="DEA307"/>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6" name="Freeform 172"/>
            <p:cNvSpPr/>
            <p:nvPr/>
          </p:nvSpPr>
          <p:spPr bwMode="auto">
            <a:xfrm>
              <a:off x="3592512" y="4051300"/>
              <a:ext cx="269875" cy="247650"/>
            </a:xfrm>
            <a:custGeom>
              <a:avLst/>
              <a:gdLst>
                <a:gd name="T0" fmla="*/ 80 w 170"/>
                <a:gd name="T1" fmla="*/ 147 h 156"/>
                <a:gd name="T2" fmla="*/ 80 w 170"/>
                <a:gd name="T3" fmla="*/ 0 h 156"/>
                <a:gd name="T4" fmla="*/ 0 w 170"/>
                <a:gd name="T5" fmla="*/ 0 h 156"/>
                <a:gd name="T6" fmla="*/ 0 w 170"/>
                <a:gd name="T7" fmla="*/ 10 h 156"/>
                <a:gd name="T8" fmla="*/ 71 w 170"/>
                <a:gd name="T9" fmla="*/ 10 h 156"/>
                <a:gd name="T10" fmla="*/ 71 w 170"/>
                <a:gd name="T11" fmla="*/ 156 h 156"/>
                <a:gd name="T12" fmla="*/ 170 w 170"/>
                <a:gd name="T13" fmla="*/ 156 h 156"/>
                <a:gd name="T14" fmla="*/ 170 w 170"/>
                <a:gd name="T15" fmla="*/ 147 h 156"/>
                <a:gd name="T16" fmla="*/ 80 w 170"/>
                <a:gd name="T17" fmla="*/ 1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56">
                  <a:moveTo>
                    <a:pt x="80" y="147"/>
                  </a:moveTo>
                  <a:lnTo>
                    <a:pt x="80" y="0"/>
                  </a:lnTo>
                  <a:lnTo>
                    <a:pt x="0" y="0"/>
                  </a:lnTo>
                  <a:lnTo>
                    <a:pt x="0" y="10"/>
                  </a:lnTo>
                  <a:lnTo>
                    <a:pt x="71" y="10"/>
                  </a:lnTo>
                  <a:lnTo>
                    <a:pt x="71" y="156"/>
                  </a:lnTo>
                  <a:lnTo>
                    <a:pt x="170" y="156"/>
                  </a:lnTo>
                  <a:lnTo>
                    <a:pt x="170" y="147"/>
                  </a:lnTo>
                  <a:lnTo>
                    <a:pt x="80" y="147"/>
                  </a:lnTo>
                  <a:close/>
                </a:path>
              </a:pathLst>
            </a:custGeom>
            <a:solidFill>
              <a:srgbClr val="DEA307"/>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7" name="Freeform 173"/>
            <p:cNvSpPr/>
            <p:nvPr/>
          </p:nvSpPr>
          <p:spPr bwMode="auto">
            <a:xfrm>
              <a:off x="3441700" y="4067175"/>
              <a:ext cx="252413" cy="231775"/>
            </a:xfrm>
            <a:custGeom>
              <a:avLst/>
              <a:gdLst>
                <a:gd name="T0" fmla="*/ 159 w 159"/>
                <a:gd name="T1" fmla="*/ 0 h 146"/>
                <a:gd name="T2" fmla="*/ 95 w 159"/>
                <a:gd name="T3" fmla="*/ 0 h 146"/>
                <a:gd name="T4" fmla="*/ 95 w 159"/>
                <a:gd name="T5" fmla="*/ 146 h 146"/>
                <a:gd name="T6" fmla="*/ 0 w 159"/>
                <a:gd name="T7" fmla="*/ 146 h 146"/>
                <a:gd name="T8" fmla="*/ 0 w 159"/>
                <a:gd name="T9" fmla="*/ 146 h 146"/>
                <a:gd name="T10" fmla="*/ 102 w 159"/>
                <a:gd name="T11" fmla="*/ 146 h 146"/>
                <a:gd name="T12" fmla="*/ 102 w 159"/>
                <a:gd name="T13" fmla="*/ 0 h 146"/>
                <a:gd name="T14" fmla="*/ 159 w 159"/>
                <a:gd name="T15" fmla="*/ 0 h 146"/>
                <a:gd name="T16" fmla="*/ 159 w 159"/>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46">
                  <a:moveTo>
                    <a:pt x="159" y="0"/>
                  </a:moveTo>
                  <a:lnTo>
                    <a:pt x="95" y="0"/>
                  </a:lnTo>
                  <a:lnTo>
                    <a:pt x="95" y="146"/>
                  </a:lnTo>
                  <a:lnTo>
                    <a:pt x="0" y="146"/>
                  </a:lnTo>
                  <a:lnTo>
                    <a:pt x="0" y="146"/>
                  </a:lnTo>
                  <a:lnTo>
                    <a:pt x="102" y="146"/>
                  </a:lnTo>
                  <a:lnTo>
                    <a:pt x="102" y="0"/>
                  </a:lnTo>
                  <a:lnTo>
                    <a:pt x="159" y="0"/>
                  </a:lnTo>
                  <a:lnTo>
                    <a:pt x="159" y="0"/>
                  </a:lnTo>
                  <a:close/>
                </a:path>
              </a:pathLst>
            </a:custGeom>
            <a:solidFill>
              <a:srgbClr val="FDEE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8" name="Freeform 174"/>
            <p:cNvSpPr/>
            <p:nvPr/>
          </p:nvSpPr>
          <p:spPr bwMode="auto">
            <a:xfrm>
              <a:off x="3705225" y="4235450"/>
              <a:ext cx="157163" cy="63500"/>
            </a:xfrm>
            <a:custGeom>
              <a:avLst/>
              <a:gdLst>
                <a:gd name="T0" fmla="*/ 92 w 99"/>
                <a:gd name="T1" fmla="*/ 40 h 40"/>
                <a:gd name="T2" fmla="*/ 0 w 99"/>
                <a:gd name="T3" fmla="*/ 40 h 40"/>
                <a:gd name="T4" fmla="*/ 0 w 99"/>
                <a:gd name="T5" fmla="*/ 40 h 40"/>
                <a:gd name="T6" fmla="*/ 99 w 99"/>
                <a:gd name="T7" fmla="*/ 40 h 40"/>
                <a:gd name="T8" fmla="*/ 99 w 99"/>
                <a:gd name="T9" fmla="*/ 0 h 40"/>
                <a:gd name="T10" fmla="*/ 92 w 99"/>
                <a:gd name="T11" fmla="*/ 0 h 40"/>
                <a:gd name="T12" fmla="*/ 92 w 99"/>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99" h="40">
                  <a:moveTo>
                    <a:pt x="92" y="40"/>
                  </a:moveTo>
                  <a:lnTo>
                    <a:pt x="0" y="40"/>
                  </a:lnTo>
                  <a:lnTo>
                    <a:pt x="0" y="40"/>
                  </a:lnTo>
                  <a:lnTo>
                    <a:pt x="99" y="40"/>
                  </a:lnTo>
                  <a:lnTo>
                    <a:pt x="99" y="0"/>
                  </a:lnTo>
                  <a:lnTo>
                    <a:pt x="92" y="0"/>
                  </a:lnTo>
                  <a:lnTo>
                    <a:pt x="92" y="40"/>
                  </a:lnTo>
                  <a:close/>
                </a:path>
              </a:pathLst>
            </a:custGeom>
            <a:solidFill>
              <a:srgbClr val="FDEE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89" name="Rectangle 175"/>
            <p:cNvSpPr>
              <a:spLocks noChangeArrowheads="1"/>
            </p:cNvSpPr>
            <p:nvPr/>
          </p:nvSpPr>
          <p:spPr bwMode="auto">
            <a:xfrm>
              <a:off x="3441700" y="4067175"/>
              <a:ext cx="57150" cy="1588"/>
            </a:xfrm>
            <a:prstGeom prst="rect">
              <a:avLst/>
            </a:prstGeom>
            <a:solidFill>
              <a:srgbClr val="FDEE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0" name="Freeform 176"/>
            <p:cNvSpPr/>
            <p:nvPr/>
          </p:nvSpPr>
          <p:spPr bwMode="auto">
            <a:xfrm>
              <a:off x="3783012" y="3932238"/>
              <a:ext cx="79375" cy="303213"/>
            </a:xfrm>
            <a:custGeom>
              <a:avLst/>
              <a:gdLst>
                <a:gd name="T0" fmla="*/ 43 w 50"/>
                <a:gd name="T1" fmla="*/ 0 h 191"/>
                <a:gd name="T2" fmla="*/ 43 w 50"/>
                <a:gd name="T3" fmla="*/ 85 h 191"/>
                <a:gd name="T4" fmla="*/ 0 w 50"/>
                <a:gd name="T5" fmla="*/ 85 h 191"/>
                <a:gd name="T6" fmla="*/ 0 w 50"/>
                <a:gd name="T7" fmla="*/ 191 h 191"/>
                <a:gd name="T8" fmla="*/ 7 w 50"/>
                <a:gd name="T9" fmla="*/ 191 h 191"/>
                <a:gd name="T10" fmla="*/ 7 w 50"/>
                <a:gd name="T11" fmla="*/ 85 h 191"/>
                <a:gd name="T12" fmla="*/ 50 w 50"/>
                <a:gd name="T13" fmla="*/ 85 h 191"/>
                <a:gd name="T14" fmla="*/ 50 w 50"/>
                <a:gd name="T15" fmla="*/ 0 h 191"/>
                <a:gd name="T16" fmla="*/ 43 w 50"/>
                <a:gd name="T17"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91">
                  <a:moveTo>
                    <a:pt x="43" y="0"/>
                  </a:moveTo>
                  <a:lnTo>
                    <a:pt x="43" y="85"/>
                  </a:lnTo>
                  <a:lnTo>
                    <a:pt x="0" y="85"/>
                  </a:lnTo>
                  <a:lnTo>
                    <a:pt x="0" y="191"/>
                  </a:lnTo>
                  <a:lnTo>
                    <a:pt x="7" y="191"/>
                  </a:lnTo>
                  <a:lnTo>
                    <a:pt x="7" y="85"/>
                  </a:lnTo>
                  <a:lnTo>
                    <a:pt x="50" y="85"/>
                  </a:lnTo>
                  <a:lnTo>
                    <a:pt x="50" y="0"/>
                  </a:lnTo>
                  <a:lnTo>
                    <a:pt x="43" y="0"/>
                  </a:lnTo>
                  <a:close/>
                </a:path>
              </a:pathLst>
            </a:custGeom>
            <a:solidFill>
              <a:srgbClr val="FDEE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1" name="Freeform 177"/>
            <p:cNvSpPr/>
            <p:nvPr/>
          </p:nvSpPr>
          <p:spPr bwMode="auto">
            <a:xfrm>
              <a:off x="925512" y="3216275"/>
              <a:ext cx="1444625" cy="1146175"/>
            </a:xfrm>
            <a:custGeom>
              <a:avLst/>
              <a:gdLst>
                <a:gd name="T0" fmla="*/ 310 w 385"/>
                <a:gd name="T1" fmla="*/ 76 h 306"/>
                <a:gd name="T2" fmla="*/ 299 w 385"/>
                <a:gd name="T3" fmla="*/ 85 h 306"/>
                <a:gd name="T4" fmla="*/ 247 w 385"/>
                <a:gd name="T5" fmla="*/ 139 h 306"/>
                <a:gd name="T6" fmla="*/ 350 w 385"/>
                <a:gd name="T7" fmla="*/ 134 h 306"/>
                <a:gd name="T8" fmla="*/ 383 w 385"/>
                <a:gd name="T9" fmla="*/ 167 h 306"/>
                <a:gd name="T10" fmla="*/ 383 w 385"/>
                <a:gd name="T11" fmla="*/ 168 h 306"/>
                <a:gd name="T12" fmla="*/ 351 w 385"/>
                <a:gd name="T13" fmla="*/ 208 h 306"/>
                <a:gd name="T14" fmla="*/ 234 w 385"/>
                <a:gd name="T15" fmla="*/ 217 h 306"/>
                <a:gd name="T16" fmla="*/ 180 w 385"/>
                <a:gd name="T17" fmla="*/ 275 h 306"/>
                <a:gd name="T18" fmla="*/ 95 w 385"/>
                <a:gd name="T19" fmla="*/ 306 h 306"/>
                <a:gd name="T20" fmla="*/ 0 w 385"/>
                <a:gd name="T21" fmla="*/ 304 h 306"/>
                <a:gd name="T22" fmla="*/ 5 w 385"/>
                <a:gd name="T23" fmla="*/ 153 h 306"/>
                <a:gd name="T24" fmla="*/ 52 w 385"/>
                <a:gd name="T25" fmla="*/ 150 h 306"/>
                <a:gd name="T26" fmla="*/ 94 w 385"/>
                <a:gd name="T27" fmla="*/ 134 h 306"/>
                <a:gd name="T28" fmla="*/ 210 w 385"/>
                <a:gd name="T29" fmla="*/ 22 h 306"/>
                <a:gd name="T30" fmla="*/ 272 w 385"/>
                <a:gd name="T31" fmla="*/ 2 h 306"/>
                <a:gd name="T32" fmla="*/ 310 w 385"/>
                <a:gd name="T33" fmla="*/ 7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5" h="306">
                  <a:moveTo>
                    <a:pt x="310" y="76"/>
                  </a:moveTo>
                  <a:cubicBezTo>
                    <a:pt x="299" y="85"/>
                    <a:pt x="299" y="85"/>
                    <a:pt x="299" y="85"/>
                  </a:cubicBezTo>
                  <a:cubicBezTo>
                    <a:pt x="247" y="139"/>
                    <a:pt x="247" y="139"/>
                    <a:pt x="247" y="139"/>
                  </a:cubicBezTo>
                  <a:cubicBezTo>
                    <a:pt x="350" y="134"/>
                    <a:pt x="350" y="134"/>
                    <a:pt x="350" y="134"/>
                  </a:cubicBezTo>
                  <a:cubicBezTo>
                    <a:pt x="368" y="136"/>
                    <a:pt x="381" y="150"/>
                    <a:pt x="383" y="167"/>
                  </a:cubicBezTo>
                  <a:cubicBezTo>
                    <a:pt x="383" y="168"/>
                    <a:pt x="383" y="168"/>
                    <a:pt x="383" y="168"/>
                  </a:cubicBezTo>
                  <a:cubicBezTo>
                    <a:pt x="385" y="187"/>
                    <a:pt x="371" y="205"/>
                    <a:pt x="351" y="208"/>
                  </a:cubicBezTo>
                  <a:cubicBezTo>
                    <a:pt x="234" y="217"/>
                    <a:pt x="234" y="217"/>
                    <a:pt x="234" y="217"/>
                  </a:cubicBezTo>
                  <a:cubicBezTo>
                    <a:pt x="180" y="275"/>
                    <a:pt x="180" y="275"/>
                    <a:pt x="180" y="275"/>
                  </a:cubicBezTo>
                  <a:cubicBezTo>
                    <a:pt x="160" y="294"/>
                    <a:pt x="122" y="306"/>
                    <a:pt x="95" y="306"/>
                  </a:cubicBezTo>
                  <a:cubicBezTo>
                    <a:pt x="0" y="304"/>
                    <a:pt x="0" y="304"/>
                    <a:pt x="0" y="304"/>
                  </a:cubicBezTo>
                  <a:cubicBezTo>
                    <a:pt x="5" y="153"/>
                    <a:pt x="5" y="153"/>
                    <a:pt x="5" y="153"/>
                  </a:cubicBezTo>
                  <a:cubicBezTo>
                    <a:pt x="52" y="150"/>
                    <a:pt x="52" y="150"/>
                    <a:pt x="52" y="150"/>
                  </a:cubicBezTo>
                  <a:cubicBezTo>
                    <a:pt x="68" y="149"/>
                    <a:pt x="82" y="143"/>
                    <a:pt x="94" y="134"/>
                  </a:cubicBezTo>
                  <a:cubicBezTo>
                    <a:pt x="210" y="22"/>
                    <a:pt x="210" y="22"/>
                    <a:pt x="210" y="22"/>
                  </a:cubicBezTo>
                  <a:cubicBezTo>
                    <a:pt x="227" y="8"/>
                    <a:pt x="251" y="0"/>
                    <a:pt x="272" y="2"/>
                  </a:cubicBezTo>
                  <a:lnTo>
                    <a:pt x="310" y="76"/>
                  </a:lnTo>
                  <a:close/>
                </a:path>
              </a:pathLst>
            </a:custGeom>
            <a:solidFill>
              <a:srgbClr val="F8D5A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2" name="Freeform 178"/>
            <p:cNvSpPr/>
            <p:nvPr/>
          </p:nvSpPr>
          <p:spPr bwMode="auto">
            <a:xfrm>
              <a:off x="2174875" y="3775075"/>
              <a:ext cx="160338" cy="152400"/>
            </a:xfrm>
            <a:custGeom>
              <a:avLst/>
              <a:gdLst>
                <a:gd name="T0" fmla="*/ 21 w 43"/>
                <a:gd name="T1" fmla="*/ 0 h 41"/>
                <a:gd name="T2" fmla="*/ 41 w 43"/>
                <a:gd name="T3" fmla="*/ 16 h 41"/>
                <a:gd name="T4" fmla="*/ 41 w 43"/>
                <a:gd name="T5" fmla="*/ 16 h 41"/>
                <a:gd name="T6" fmla="*/ 25 w 43"/>
                <a:gd name="T7" fmla="*/ 40 h 41"/>
                <a:gd name="T8" fmla="*/ 11 w 43"/>
                <a:gd name="T9" fmla="*/ 41 h 41"/>
                <a:gd name="T10" fmla="*/ 1 w 43"/>
                <a:gd name="T11" fmla="*/ 32 h 41"/>
                <a:gd name="T12" fmla="*/ 0 w 43"/>
                <a:gd name="T13" fmla="*/ 10 h 41"/>
                <a:gd name="T14" fmla="*/ 9 w 43"/>
                <a:gd name="T15" fmla="*/ 0 h 41"/>
                <a:gd name="T16" fmla="*/ 21 w 43"/>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1" y="0"/>
                  </a:moveTo>
                  <a:cubicBezTo>
                    <a:pt x="31" y="0"/>
                    <a:pt x="39" y="7"/>
                    <a:pt x="41" y="16"/>
                  </a:cubicBezTo>
                  <a:cubicBezTo>
                    <a:pt x="41" y="16"/>
                    <a:pt x="41" y="16"/>
                    <a:pt x="41" y="16"/>
                  </a:cubicBezTo>
                  <a:cubicBezTo>
                    <a:pt x="43" y="27"/>
                    <a:pt x="36" y="37"/>
                    <a:pt x="25" y="40"/>
                  </a:cubicBezTo>
                  <a:cubicBezTo>
                    <a:pt x="11" y="41"/>
                    <a:pt x="11" y="41"/>
                    <a:pt x="11" y="41"/>
                  </a:cubicBezTo>
                  <a:cubicBezTo>
                    <a:pt x="6" y="41"/>
                    <a:pt x="2" y="37"/>
                    <a:pt x="1" y="32"/>
                  </a:cubicBezTo>
                  <a:cubicBezTo>
                    <a:pt x="0" y="10"/>
                    <a:pt x="0" y="10"/>
                    <a:pt x="0" y="10"/>
                  </a:cubicBezTo>
                  <a:cubicBezTo>
                    <a:pt x="0" y="5"/>
                    <a:pt x="4" y="0"/>
                    <a:pt x="9" y="0"/>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3" name="Freeform 179"/>
            <p:cNvSpPr/>
            <p:nvPr/>
          </p:nvSpPr>
          <p:spPr bwMode="auto">
            <a:xfrm>
              <a:off x="1803400" y="3868738"/>
              <a:ext cx="558800" cy="160338"/>
            </a:xfrm>
            <a:custGeom>
              <a:avLst/>
              <a:gdLst>
                <a:gd name="T0" fmla="*/ 0 w 149"/>
                <a:gd name="T1" fmla="*/ 43 h 43"/>
                <a:gd name="T2" fmla="*/ 6 w 149"/>
                <a:gd name="T3" fmla="*/ 37 h 43"/>
                <a:gd name="T4" fmla="*/ 121 w 149"/>
                <a:gd name="T5" fmla="*/ 28 h 43"/>
                <a:gd name="T6" fmla="*/ 149 w 149"/>
                <a:gd name="T7" fmla="*/ 0 h 43"/>
                <a:gd name="T8" fmla="*/ 117 w 149"/>
                <a:gd name="T9" fmla="*/ 34 h 43"/>
                <a:gd name="T10" fmla="*/ 0 w 149"/>
                <a:gd name="T11" fmla="*/ 43 h 43"/>
              </a:gdLst>
              <a:ahLst/>
              <a:cxnLst>
                <a:cxn ang="0">
                  <a:pos x="T0" y="T1"/>
                </a:cxn>
                <a:cxn ang="0">
                  <a:pos x="T2" y="T3"/>
                </a:cxn>
                <a:cxn ang="0">
                  <a:pos x="T4" y="T5"/>
                </a:cxn>
                <a:cxn ang="0">
                  <a:pos x="T6" y="T7"/>
                </a:cxn>
                <a:cxn ang="0">
                  <a:pos x="T8" y="T9"/>
                </a:cxn>
                <a:cxn ang="0">
                  <a:pos x="T10" y="T11"/>
                </a:cxn>
              </a:cxnLst>
              <a:rect l="0" t="0" r="r" b="b"/>
              <a:pathLst>
                <a:path w="149" h="43">
                  <a:moveTo>
                    <a:pt x="0" y="43"/>
                  </a:moveTo>
                  <a:cubicBezTo>
                    <a:pt x="6" y="37"/>
                    <a:pt x="6" y="37"/>
                    <a:pt x="6" y="37"/>
                  </a:cubicBezTo>
                  <a:cubicBezTo>
                    <a:pt x="6" y="37"/>
                    <a:pt x="100" y="33"/>
                    <a:pt x="121" y="28"/>
                  </a:cubicBezTo>
                  <a:cubicBezTo>
                    <a:pt x="136" y="25"/>
                    <a:pt x="144" y="11"/>
                    <a:pt x="149" y="0"/>
                  </a:cubicBezTo>
                  <a:cubicBezTo>
                    <a:pt x="149" y="0"/>
                    <a:pt x="148" y="30"/>
                    <a:pt x="117" y="34"/>
                  </a:cubicBezTo>
                  <a:lnTo>
                    <a:pt x="0" y="43"/>
                  </a:lnTo>
                  <a:close/>
                </a:path>
              </a:pathLst>
            </a:custGeom>
            <a:solidFill>
              <a:srgbClr val="DBB58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4" name="Freeform 180"/>
            <p:cNvSpPr/>
            <p:nvPr/>
          </p:nvSpPr>
          <p:spPr bwMode="auto">
            <a:xfrm>
              <a:off x="914400" y="3763963"/>
              <a:ext cx="228600" cy="595313"/>
            </a:xfrm>
            <a:custGeom>
              <a:avLst/>
              <a:gdLst>
                <a:gd name="T0" fmla="*/ 53 w 61"/>
                <a:gd name="T1" fmla="*/ 4 h 159"/>
                <a:gd name="T2" fmla="*/ 9 w 61"/>
                <a:gd name="T3" fmla="*/ 0 h 159"/>
                <a:gd name="T4" fmla="*/ 0 w 61"/>
                <a:gd name="T5" fmla="*/ 158 h 159"/>
                <a:gd name="T6" fmla="*/ 61 w 61"/>
                <a:gd name="T7" fmla="*/ 159 h 159"/>
                <a:gd name="T8" fmla="*/ 53 w 61"/>
                <a:gd name="T9" fmla="*/ 4 h 159"/>
              </a:gdLst>
              <a:ahLst/>
              <a:cxnLst>
                <a:cxn ang="0">
                  <a:pos x="T0" y="T1"/>
                </a:cxn>
                <a:cxn ang="0">
                  <a:pos x="T2" y="T3"/>
                </a:cxn>
                <a:cxn ang="0">
                  <a:pos x="T4" y="T5"/>
                </a:cxn>
                <a:cxn ang="0">
                  <a:pos x="T6" y="T7"/>
                </a:cxn>
                <a:cxn ang="0">
                  <a:pos x="T8" y="T9"/>
                </a:cxn>
              </a:cxnLst>
              <a:rect l="0" t="0" r="r" b="b"/>
              <a:pathLst>
                <a:path w="61" h="159">
                  <a:moveTo>
                    <a:pt x="53" y="4"/>
                  </a:moveTo>
                  <a:cubicBezTo>
                    <a:pt x="9" y="0"/>
                    <a:pt x="9" y="0"/>
                    <a:pt x="9" y="0"/>
                  </a:cubicBezTo>
                  <a:cubicBezTo>
                    <a:pt x="5" y="0"/>
                    <a:pt x="0" y="158"/>
                    <a:pt x="0" y="158"/>
                  </a:cubicBezTo>
                  <a:cubicBezTo>
                    <a:pt x="61" y="159"/>
                    <a:pt x="61" y="159"/>
                    <a:pt x="61" y="159"/>
                  </a:cubicBezTo>
                  <a:lnTo>
                    <a:pt x="53" y="4"/>
                  </a:lnTo>
                  <a:close/>
                </a:path>
              </a:pathLst>
            </a:custGeom>
            <a:solidFill>
              <a:srgbClr val="ECC09A"/>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5" name="Freeform 181"/>
            <p:cNvSpPr/>
            <p:nvPr/>
          </p:nvSpPr>
          <p:spPr bwMode="auto">
            <a:xfrm>
              <a:off x="115887" y="3751263"/>
              <a:ext cx="996950" cy="709613"/>
            </a:xfrm>
            <a:custGeom>
              <a:avLst/>
              <a:gdLst>
                <a:gd name="T0" fmla="*/ 628 w 628"/>
                <a:gd name="T1" fmla="*/ 0 h 447"/>
                <a:gd name="T2" fmla="*/ 628 w 628"/>
                <a:gd name="T3" fmla="*/ 447 h 447"/>
                <a:gd name="T4" fmla="*/ 0 w 628"/>
                <a:gd name="T5" fmla="*/ 445 h 447"/>
                <a:gd name="T6" fmla="*/ 0 w 628"/>
                <a:gd name="T7" fmla="*/ 0 h 447"/>
                <a:gd name="T8" fmla="*/ 628 w 628"/>
                <a:gd name="T9" fmla="*/ 0 h 447"/>
              </a:gdLst>
              <a:ahLst/>
              <a:cxnLst>
                <a:cxn ang="0">
                  <a:pos x="T0" y="T1"/>
                </a:cxn>
                <a:cxn ang="0">
                  <a:pos x="T2" y="T3"/>
                </a:cxn>
                <a:cxn ang="0">
                  <a:pos x="T4" y="T5"/>
                </a:cxn>
                <a:cxn ang="0">
                  <a:pos x="T6" y="T7"/>
                </a:cxn>
                <a:cxn ang="0">
                  <a:pos x="T8" y="T9"/>
                </a:cxn>
              </a:cxnLst>
              <a:rect l="0" t="0" r="r" b="b"/>
              <a:pathLst>
                <a:path w="628" h="447">
                  <a:moveTo>
                    <a:pt x="628" y="0"/>
                  </a:moveTo>
                  <a:lnTo>
                    <a:pt x="628" y="447"/>
                  </a:lnTo>
                  <a:lnTo>
                    <a:pt x="0" y="445"/>
                  </a:lnTo>
                  <a:lnTo>
                    <a:pt x="0" y="0"/>
                  </a:lnTo>
                  <a:lnTo>
                    <a:pt x="628"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6" name="Rectangle 182"/>
            <p:cNvSpPr>
              <a:spLocks noChangeArrowheads="1"/>
            </p:cNvSpPr>
            <p:nvPr/>
          </p:nvSpPr>
          <p:spPr bwMode="auto">
            <a:xfrm>
              <a:off x="-1335088" y="3736975"/>
              <a:ext cx="2265363" cy="7794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7" name="Rectangle 183"/>
            <p:cNvSpPr>
              <a:spLocks noChangeArrowheads="1"/>
            </p:cNvSpPr>
            <p:nvPr/>
          </p:nvSpPr>
          <p:spPr bwMode="auto">
            <a:xfrm>
              <a:off x="-1335088" y="4243388"/>
              <a:ext cx="2265363" cy="273050"/>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8" name="Freeform 184"/>
            <p:cNvSpPr/>
            <p:nvPr/>
          </p:nvSpPr>
          <p:spPr bwMode="auto">
            <a:xfrm>
              <a:off x="746125" y="4356100"/>
              <a:ext cx="112713" cy="112713"/>
            </a:xfrm>
            <a:custGeom>
              <a:avLst/>
              <a:gdLst>
                <a:gd name="T0" fmla="*/ 21 w 30"/>
                <a:gd name="T1" fmla="*/ 27 h 30"/>
                <a:gd name="T2" fmla="*/ 3 w 30"/>
                <a:gd name="T3" fmla="*/ 21 h 30"/>
                <a:gd name="T4" fmla="*/ 9 w 30"/>
                <a:gd name="T5" fmla="*/ 3 h 30"/>
                <a:gd name="T6" fmla="*/ 26 w 30"/>
                <a:gd name="T7" fmla="*/ 9 h 30"/>
                <a:gd name="T8" fmla="*/ 21 w 30"/>
                <a:gd name="T9" fmla="*/ 27 h 30"/>
              </a:gdLst>
              <a:ahLst/>
              <a:cxnLst>
                <a:cxn ang="0">
                  <a:pos x="T0" y="T1"/>
                </a:cxn>
                <a:cxn ang="0">
                  <a:pos x="T2" y="T3"/>
                </a:cxn>
                <a:cxn ang="0">
                  <a:pos x="T4" y="T5"/>
                </a:cxn>
                <a:cxn ang="0">
                  <a:pos x="T6" y="T7"/>
                </a:cxn>
                <a:cxn ang="0">
                  <a:pos x="T8" y="T9"/>
                </a:cxn>
              </a:cxnLst>
              <a:rect l="0" t="0" r="r" b="b"/>
              <a:pathLst>
                <a:path w="30" h="30">
                  <a:moveTo>
                    <a:pt x="21" y="27"/>
                  </a:moveTo>
                  <a:cubicBezTo>
                    <a:pt x="14" y="30"/>
                    <a:pt x="6" y="27"/>
                    <a:pt x="3" y="21"/>
                  </a:cubicBezTo>
                  <a:cubicBezTo>
                    <a:pt x="0" y="14"/>
                    <a:pt x="2" y="7"/>
                    <a:pt x="9" y="3"/>
                  </a:cubicBezTo>
                  <a:cubicBezTo>
                    <a:pt x="15" y="0"/>
                    <a:pt x="23" y="3"/>
                    <a:pt x="26" y="9"/>
                  </a:cubicBezTo>
                  <a:cubicBezTo>
                    <a:pt x="30" y="15"/>
                    <a:pt x="27" y="23"/>
                    <a:pt x="21"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999" name="Freeform 185"/>
            <p:cNvSpPr/>
            <p:nvPr/>
          </p:nvSpPr>
          <p:spPr bwMode="auto">
            <a:xfrm>
              <a:off x="809625" y="4403725"/>
              <a:ext cx="19050" cy="23813"/>
            </a:xfrm>
            <a:custGeom>
              <a:avLst/>
              <a:gdLst>
                <a:gd name="T0" fmla="*/ 4 w 5"/>
                <a:gd name="T1" fmla="*/ 5 h 6"/>
                <a:gd name="T2" fmla="*/ 0 w 5"/>
                <a:gd name="T3" fmla="*/ 4 h 6"/>
                <a:gd name="T4" fmla="*/ 1 w 5"/>
                <a:gd name="T5" fmla="*/ 1 h 6"/>
                <a:gd name="T6" fmla="*/ 5 w 5"/>
                <a:gd name="T7" fmla="*/ 2 h 6"/>
                <a:gd name="T8" fmla="*/ 4 w 5"/>
                <a:gd name="T9" fmla="*/ 5 h 6"/>
              </a:gdLst>
              <a:ahLst/>
              <a:cxnLst>
                <a:cxn ang="0">
                  <a:pos x="T0" y="T1"/>
                </a:cxn>
                <a:cxn ang="0">
                  <a:pos x="T2" y="T3"/>
                </a:cxn>
                <a:cxn ang="0">
                  <a:pos x="T4" y="T5"/>
                </a:cxn>
                <a:cxn ang="0">
                  <a:pos x="T6" y="T7"/>
                </a:cxn>
                <a:cxn ang="0">
                  <a:pos x="T8" y="T9"/>
                </a:cxn>
              </a:cxnLst>
              <a:rect l="0" t="0" r="r" b="b"/>
              <a:pathLst>
                <a:path w="5" h="6">
                  <a:moveTo>
                    <a:pt x="4" y="5"/>
                  </a:moveTo>
                  <a:cubicBezTo>
                    <a:pt x="2" y="6"/>
                    <a:pt x="1" y="6"/>
                    <a:pt x="0" y="4"/>
                  </a:cubicBezTo>
                  <a:cubicBezTo>
                    <a:pt x="0" y="3"/>
                    <a:pt x="0" y="2"/>
                    <a:pt x="1" y="1"/>
                  </a:cubicBezTo>
                  <a:cubicBezTo>
                    <a:pt x="3" y="0"/>
                    <a:pt x="4" y="1"/>
                    <a:pt x="5" y="2"/>
                  </a:cubicBezTo>
                  <a:cubicBezTo>
                    <a:pt x="5" y="3"/>
                    <a:pt x="5" y="5"/>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0" name="Freeform 186"/>
            <p:cNvSpPr/>
            <p:nvPr/>
          </p:nvSpPr>
          <p:spPr bwMode="auto">
            <a:xfrm>
              <a:off x="798512" y="4381500"/>
              <a:ext cx="19050" cy="22225"/>
            </a:xfrm>
            <a:custGeom>
              <a:avLst/>
              <a:gdLst>
                <a:gd name="T0" fmla="*/ 4 w 5"/>
                <a:gd name="T1" fmla="*/ 6 h 6"/>
                <a:gd name="T2" fmla="*/ 0 w 5"/>
                <a:gd name="T3" fmla="*/ 4 h 6"/>
                <a:gd name="T4" fmla="*/ 1 w 5"/>
                <a:gd name="T5" fmla="*/ 1 h 6"/>
                <a:gd name="T6" fmla="*/ 5 w 5"/>
                <a:gd name="T7" fmla="*/ 2 h 6"/>
                <a:gd name="T8" fmla="*/ 4 w 5"/>
                <a:gd name="T9" fmla="*/ 6 h 6"/>
              </a:gdLst>
              <a:ahLst/>
              <a:cxnLst>
                <a:cxn ang="0">
                  <a:pos x="T0" y="T1"/>
                </a:cxn>
                <a:cxn ang="0">
                  <a:pos x="T2" y="T3"/>
                </a:cxn>
                <a:cxn ang="0">
                  <a:pos x="T4" y="T5"/>
                </a:cxn>
                <a:cxn ang="0">
                  <a:pos x="T6" y="T7"/>
                </a:cxn>
                <a:cxn ang="0">
                  <a:pos x="T8" y="T9"/>
                </a:cxn>
              </a:cxnLst>
              <a:rect l="0" t="0" r="r" b="b"/>
              <a:pathLst>
                <a:path w="5" h="6">
                  <a:moveTo>
                    <a:pt x="4" y="6"/>
                  </a:moveTo>
                  <a:cubicBezTo>
                    <a:pt x="2" y="6"/>
                    <a:pt x="1" y="6"/>
                    <a:pt x="0" y="4"/>
                  </a:cubicBezTo>
                  <a:cubicBezTo>
                    <a:pt x="0" y="3"/>
                    <a:pt x="0" y="2"/>
                    <a:pt x="1" y="1"/>
                  </a:cubicBezTo>
                  <a:cubicBezTo>
                    <a:pt x="3" y="0"/>
                    <a:pt x="4" y="1"/>
                    <a:pt x="5" y="2"/>
                  </a:cubicBezTo>
                  <a:cubicBezTo>
                    <a:pt x="5" y="3"/>
                    <a:pt x="5" y="5"/>
                    <a:pt x="4" y="6"/>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1" name="Freeform 187"/>
            <p:cNvSpPr/>
            <p:nvPr/>
          </p:nvSpPr>
          <p:spPr bwMode="auto">
            <a:xfrm>
              <a:off x="782637" y="4419600"/>
              <a:ext cx="23813" cy="19050"/>
            </a:xfrm>
            <a:custGeom>
              <a:avLst/>
              <a:gdLst>
                <a:gd name="T0" fmla="*/ 4 w 6"/>
                <a:gd name="T1" fmla="*/ 5 h 5"/>
                <a:gd name="T2" fmla="*/ 1 w 6"/>
                <a:gd name="T3" fmla="*/ 4 h 5"/>
                <a:gd name="T4" fmla="*/ 2 w 6"/>
                <a:gd name="T5" fmla="*/ 0 h 5"/>
                <a:gd name="T6" fmla="*/ 5 w 6"/>
                <a:gd name="T7" fmla="*/ 1 h 5"/>
                <a:gd name="T8" fmla="*/ 4 w 6"/>
                <a:gd name="T9" fmla="*/ 5 h 5"/>
              </a:gdLst>
              <a:ahLst/>
              <a:cxnLst>
                <a:cxn ang="0">
                  <a:pos x="T0" y="T1"/>
                </a:cxn>
                <a:cxn ang="0">
                  <a:pos x="T2" y="T3"/>
                </a:cxn>
                <a:cxn ang="0">
                  <a:pos x="T4" y="T5"/>
                </a:cxn>
                <a:cxn ang="0">
                  <a:pos x="T6" y="T7"/>
                </a:cxn>
                <a:cxn ang="0">
                  <a:pos x="T8" y="T9"/>
                </a:cxn>
              </a:cxnLst>
              <a:rect l="0" t="0" r="r" b="b"/>
              <a:pathLst>
                <a:path w="6" h="5">
                  <a:moveTo>
                    <a:pt x="4" y="5"/>
                  </a:moveTo>
                  <a:cubicBezTo>
                    <a:pt x="3" y="5"/>
                    <a:pt x="1" y="5"/>
                    <a:pt x="1" y="4"/>
                  </a:cubicBezTo>
                  <a:cubicBezTo>
                    <a:pt x="0" y="2"/>
                    <a:pt x="1" y="1"/>
                    <a:pt x="2" y="0"/>
                  </a:cubicBezTo>
                  <a:cubicBezTo>
                    <a:pt x="3" y="0"/>
                    <a:pt x="5" y="0"/>
                    <a:pt x="5" y="1"/>
                  </a:cubicBezTo>
                  <a:cubicBezTo>
                    <a:pt x="6" y="3"/>
                    <a:pt x="5" y="4"/>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2" name="Freeform 188"/>
            <p:cNvSpPr/>
            <p:nvPr/>
          </p:nvSpPr>
          <p:spPr bwMode="auto">
            <a:xfrm>
              <a:off x="771525" y="4397375"/>
              <a:ext cx="22225" cy="22225"/>
            </a:xfrm>
            <a:custGeom>
              <a:avLst/>
              <a:gdLst>
                <a:gd name="T0" fmla="*/ 4 w 6"/>
                <a:gd name="T1" fmla="*/ 5 h 6"/>
                <a:gd name="T2" fmla="*/ 1 w 6"/>
                <a:gd name="T3" fmla="*/ 4 h 6"/>
                <a:gd name="T4" fmla="*/ 2 w 6"/>
                <a:gd name="T5" fmla="*/ 0 h 6"/>
                <a:gd name="T6" fmla="*/ 5 w 6"/>
                <a:gd name="T7" fmla="*/ 1 h 6"/>
                <a:gd name="T8" fmla="*/ 4 w 6"/>
                <a:gd name="T9" fmla="*/ 5 h 6"/>
              </a:gdLst>
              <a:ahLst/>
              <a:cxnLst>
                <a:cxn ang="0">
                  <a:pos x="T0" y="T1"/>
                </a:cxn>
                <a:cxn ang="0">
                  <a:pos x="T2" y="T3"/>
                </a:cxn>
                <a:cxn ang="0">
                  <a:pos x="T4" y="T5"/>
                </a:cxn>
                <a:cxn ang="0">
                  <a:pos x="T6" y="T7"/>
                </a:cxn>
                <a:cxn ang="0">
                  <a:pos x="T8" y="T9"/>
                </a:cxn>
              </a:cxnLst>
              <a:rect l="0" t="0" r="r" b="b"/>
              <a:pathLst>
                <a:path w="6" h="6">
                  <a:moveTo>
                    <a:pt x="4" y="5"/>
                  </a:moveTo>
                  <a:cubicBezTo>
                    <a:pt x="3" y="6"/>
                    <a:pt x="1" y="5"/>
                    <a:pt x="1" y="4"/>
                  </a:cubicBezTo>
                  <a:cubicBezTo>
                    <a:pt x="0" y="3"/>
                    <a:pt x="1" y="1"/>
                    <a:pt x="2" y="0"/>
                  </a:cubicBezTo>
                  <a:cubicBezTo>
                    <a:pt x="3" y="0"/>
                    <a:pt x="5" y="0"/>
                    <a:pt x="5" y="1"/>
                  </a:cubicBezTo>
                  <a:cubicBezTo>
                    <a:pt x="6" y="3"/>
                    <a:pt x="5" y="4"/>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3" name="Freeform 189"/>
            <p:cNvSpPr/>
            <p:nvPr/>
          </p:nvSpPr>
          <p:spPr bwMode="auto">
            <a:xfrm>
              <a:off x="600075" y="4356100"/>
              <a:ext cx="111125" cy="112713"/>
            </a:xfrm>
            <a:custGeom>
              <a:avLst/>
              <a:gdLst>
                <a:gd name="T0" fmla="*/ 21 w 30"/>
                <a:gd name="T1" fmla="*/ 27 h 30"/>
                <a:gd name="T2" fmla="*/ 3 w 30"/>
                <a:gd name="T3" fmla="*/ 21 h 30"/>
                <a:gd name="T4" fmla="*/ 9 w 30"/>
                <a:gd name="T5" fmla="*/ 3 h 30"/>
                <a:gd name="T6" fmla="*/ 27 w 30"/>
                <a:gd name="T7" fmla="*/ 9 h 30"/>
                <a:gd name="T8" fmla="*/ 21 w 30"/>
                <a:gd name="T9" fmla="*/ 27 h 30"/>
              </a:gdLst>
              <a:ahLst/>
              <a:cxnLst>
                <a:cxn ang="0">
                  <a:pos x="T0" y="T1"/>
                </a:cxn>
                <a:cxn ang="0">
                  <a:pos x="T2" y="T3"/>
                </a:cxn>
                <a:cxn ang="0">
                  <a:pos x="T4" y="T5"/>
                </a:cxn>
                <a:cxn ang="0">
                  <a:pos x="T6" y="T7"/>
                </a:cxn>
                <a:cxn ang="0">
                  <a:pos x="T8" y="T9"/>
                </a:cxn>
              </a:cxnLst>
              <a:rect l="0" t="0" r="r" b="b"/>
              <a:pathLst>
                <a:path w="30" h="30">
                  <a:moveTo>
                    <a:pt x="21" y="27"/>
                  </a:moveTo>
                  <a:cubicBezTo>
                    <a:pt x="15" y="30"/>
                    <a:pt x="7" y="27"/>
                    <a:pt x="3" y="21"/>
                  </a:cubicBezTo>
                  <a:cubicBezTo>
                    <a:pt x="0" y="14"/>
                    <a:pt x="3" y="7"/>
                    <a:pt x="9" y="3"/>
                  </a:cubicBezTo>
                  <a:cubicBezTo>
                    <a:pt x="15" y="0"/>
                    <a:pt x="23" y="3"/>
                    <a:pt x="27" y="9"/>
                  </a:cubicBezTo>
                  <a:cubicBezTo>
                    <a:pt x="30" y="15"/>
                    <a:pt x="27" y="23"/>
                    <a:pt x="21"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4" name="Freeform 190"/>
            <p:cNvSpPr/>
            <p:nvPr/>
          </p:nvSpPr>
          <p:spPr bwMode="auto">
            <a:xfrm>
              <a:off x="663575" y="4403725"/>
              <a:ext cx="22225" cy="23813"/>
            </a:xfrm>
            <a:custGeom>
              <a:avLst/>
              <a:gdLst>
                <a:gd name="T0" fmla="*/ 4 w 6"/>
                <a:gd name="T1" fmla="*/ 5 h 6"/>
                <a:gd name="T2" fmla="*/ 0 w 6"/>
                <a:gd name="T3" fmla="*/ 4 h 6"/>
                <a:gd name="T4" fmla="*/ 2 w 6"/>
                <a:gd name="T5" fmla="*/ 1 h 6"/>
                <a:gd name="T6" fmla="*/ 5 w 6"/>
                <a:gd name="T7" fmla="*/ 2 h 6"/>
                <a:gd name="T8" fmla="*/ 4 w 6"/>
                <a:gd name="T9" fmla="*/ 5 h 6"/>
              </a:gdLst>
              <a:ahLst/>
              <a:cxnLst>
                <a:cxn ang="0">
                  <a:pos x="T0" y="T1"/>
                </a:cxn>
                <a:cxn ang="0">
                  <a:pos x="T2" y="T3"/>
                </a:cxn>
                <a:cxn ang="0">
                  <a:pos x="T4" y="T5"/>
                </a:cxn>
                <a:cxn ang="0">
                  <a:pos x="T6" y="T7"/>
                </a:cxn>
                <a:cxn ang="0">
                  <a:pos x="T8" y="T9"/>
                </a:cxn>
              </a:cxnLst>
              <a:rect l="0" t="0" r="r" b="b"/>
              <a:pathLst>
                <a:path w="6" h="6">
                  <a:moveTo>
                    <a:pt x="4" y="5"/>
                  </a:moveTo>
                  <a:cubicBezTo>
                    <a:pt x="3" y="6"/>
                    <a:pt x="1" y="6"/>
                    <a:pt x="0" y="4"/>
                  </a:cubicBezTo>
                  <a:cubicBezTo>
                    <a:pt x="0" y="3"/>
                    <a:pt x="0" y="2"/>
                    <a:pt x="2" y="1"/>
                  </a:cubicBezTo>
                  <a:cubicBezTo>
                    <a:pt x="3" y="0"/>
                    <a:pt x="4" y="1"/>
                    <a:pt x="5" y="2"/>
                  </a:cubicBezTo>
                  <a:cubicBezTo>
                    <a:pt x="6" y="3"/>
                    <a:pt x="5" y="5"/>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5" name="Freeform 191"/>
            <p:cNvSpPr/>
            <p:nvPr/>
          </p:nvSpPr>
          <p:spPr bwMode="auto">
            <a:xfrm>
              <a:off x="652462" y="4381500"/>
              <a:ext cx="22225" cy="22225"/>
            </a:xfrm>
            <a:custGeom>
              <a:avLst/>
              <a:gdLst>
                <a:gd name="T0" fmla="*/ 4 w 6"/>
                <a:gd name="T1" fmla="*/ 6 h 6"/>
                <a:gd name="T2" fmla="*/ 0 w 6"/>
                <a:gd name="T3" fmla="*/ 4 h 6"/>
                <a:gd name="T4" fmla="*/ 2 w 6"/>
                <a:gd name="T5" fmla="*/ 1 h 6"/>
                <a:gd name="T6" fmla="*/ 5 w 6"/>
                <a:gd name="T7" fmla="*/ 2 h 6"/>
                <a:gd name="T8" fmla="*/ 4 w 6"/>
                <a:gd name="T9" fmla="*/ 6 h 6"/>
              </a:gdLst>
              <a:ahLst/>
              <a:cxnLst>
                <a:cxn ang="0">
                  <a:pos x="T0" y="T1"/>
                </a:cxn>
                <a:cxn ang="0">
                  <a:pos x="T2" y="T3"/>
                </a:cxn>
                <a:cxn ang="0">
                  <a:pos x="T4" y="T5"/>
                </a:cxn>
                <a:cxn ang="0">
                  <a:pos x="T6" y="T7"/>
                </a:cxn>
                <a:cxn ang="0">
                  <a:pos x="T8" y="T9"/>
                </a:cxn>
              </a:cxnLst>
              <a:rect l="0" t="0" r="r" b="b"/>
              <a:pathLst>
                <a:path w="6" h="6">
                  <a:moveTo>
                    <a:pt x="4" y="6"/>
                  </a:moveTo>
                  <a:cubicBezTo>
                    <a:pt x="3" y="6"/>
                    <a:pt x="1" y="6"/>
                    <a:pt x="0" y="4"/>
                  </a:cubicBezTo>
                  <a:cubicBezTo>
                    <a:pt x="0" y="3"/>
                    <a:pt x="0" y="2"/>
                    <a:pt x="2" y="1"/>
                  </a:cubicBezTo>
                  <a:cubicBezTo>
                    <a:pt x="3" y="0"/>
                    <a:pt x="4" y="1"/>
                    <a:pt x="5" y="2"/>
                  </a:cubicBezTo>
                  <a:cubicBezTo>
                    <a:pt x="6" y="3"/>
                    <a:pt x="5" y="5"/>
                    <a:pt x="4" y="6"/>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6" name="Freeform 192"/>
            <p:cNvSpPr/>
            <p:nvPr/>
          </p:nvSpPr>
          <p:spPr bwMode="auto">
            <a:xfrm>
              <a:off x="636587" y="4419600"/>
              <a:ext cx="22225" cy="19050"/>
            </a:xfrm>
            <a:custGeom>
              <a:avLst/>
              <a:gdLst>
                <a:gd name="T0" fmla="*/ 4 w 6"/>
                <a:gd name="T1" fmla="*/ 5 h 5"/>
                <a:gd name="T2" fmla="*/ 1 w 6"/>
                <a:gd name="T3" fmla="*/ 4 h 5"/>
                <a:gd name="T4" fmla="*/ 2 w 6"/>
                <a:gd name="T5" fmla="*/ 0 h 5"/>
                <a:gd name="T6" fmla="*/ 5 w 6"/>
                <a:gd name="T7" fmla="*/ 1 h 5"/>
                <a:gd name="T8" fmla="*/ 4 w 6"/>
                <a:gd name="T9" fmla="*/ 5 h 5"/>
              </a:gdLst>
              <a:ahLst/>
              <a:cxnLst>
                <a:cxn ang="0">
                  <a:pos x="T0" y="T1"/>
                </a:cxn>
                <a:cxn ang="0">
                  <a:pos x="T2" y="T3"/>
                </a:cxn>
                <a:cxn ang="0">
                  <a:pos x="T4" y="T5"/>
                </a:cxn>
                <a:cxn ang="0">
                  <a:pos x="T6" y="T7"/>
                </a:cxn>
                <a:cxn ang="0">
                  <a:pos x="T8" y="T9"/>
                </a:cxn>
              </a:cxnLst>
              <a:rect l="0" t="0" r="r" b="b"/>
              <a:pathLst>
                <a:path w="6" h="5">
                  <a:moveTo>
                    <a:pt x="4" y="5"/>
                  </a:moveTo>
                  <a:cubicBezTo>
                    <a:pt x="3" y="5"/>
                    <a:pt x="2" y="5"/>
                    <a:pt x="1" y="4"/>
                  </a:cubicBezTo>
                  <a:cubicBezTo>
                    <a:pt x="0" y="2"/>
                    <a:pt x="1" y="1"/>
                    <a:pt x="2" y="0"/>
                  </a:cubicBezTo>
                  <a:cubicBezTo>
                    <a:pt x="3" y="0"/>
                    <a:pt x="5" y="0"/>
                    <a:pt x="5" y="1"/>
                  </a:cubicBezTo>
                  <a:cubicBezTo>
                    <a:pt x="6" y="3"/>
                    <a:pt x="6" y="4"/>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7" name="Freeform 193"/>
            <p:cNvSpPr/>
            <p:nvPr/>
          </p:nvSpPr>
          <p:spPr bwMode="auto">
            <a:xfrm>
              <a:off x="625475" y="4397375"/>
              <a:ext cx="22225" cy="22225"/>
            </a:xfrm>
            <a:custGeom>
              <a:avLst/>
              <a:gdLst>
                <a:gd name="T0" fmla="*/ 4 w 6"/>
                <a:gd name="T1" fmla="*/ 5 h 6"/>
                <a:gd name="T2" fmla="*/ 1 w 6"/>
                <a:gd name="T3" fmla="*/ 4 h 6"/>
                <a:gd name="T4" fmla="*/ 2 w 6"/>
                <a:gd name="T5" fmla="*/ 0 h 6"/>
                <a:gd name="T6" fmla="*/ 6 w 6"/>
                <a:gd name="T7" fmla="*/ 1 h 6"/>
                <a:gd name="T8" fmla="*/ 4 w 6"/>
                <a:gd name="T9" fmla="*/ 5 h 6"/>
              </a:gdLst>
              <a:ahLst/>
              <a:cxnLst>
                <a:cxn ang="0">
                  <a:pos x="T0" y="T1"/>
                </a:cxn>
                <a:cxn ang="0">
                  <a:pos x="T2" y="T3"/>
                </a:cxn>
                <a:cxn ang="0">
                  <a:pos x="T4" y="T5"/>
                </a:cxn>
                <a:cxn ang="0">
                  <a:pos x="T6" y="T7"/>
                </a:cxn>
                <a:cxn ang="0">
                  <a:pos x="T8" y="T9"/>
                </a:cxn>
              </a:cxnLst>
              <a:rect l="0" t="0" r="r" b="b"/>
              <a:pathLst>
                <a:path w="6" h="6">
                  <a:moveTo>
                    <a:pt x="4" y="5"/>
                  </a:moveTo>
                  <a:cubicBezTo>
                    <a:pt x="3" y="6"/>
                    <a:pt x="2" y="5"/>
                    <a:pt x="1" y="4"/>
                  </a:cubicBezTo>
                  <a:cubicBezTo>
                    <a:pt x="0" y="3"/>
                    <a:pt x="1" y="1"/>
                    <a:pt x="2" y="0"/>
                  </a:cubicBezTo>
                  <a:cubicBezTo>
                    <a:pt x="3" y="0"/>
                    <a:pt x="5" y="0"/>
                    <a:pt x="6" y="1"/>
                  </a:cubicBezTo>
                  <a:cubicBezTo>
                    <a:pt x="6" y="3"/>
                    <a:pt x="6" y="4"/>
                    <a:pt x="4" y="5"/>
                  </a:cubicBezTo>
                  <a:close/>
                </a:path>
              </a:pathLst>
            </a:custGeom>
            <a:solidFill>
              <a:srgbClr val="2D2D2C"/>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sp>
          <p:nvSpPr>
            <p:cNvPr id="1008" name="Freeform 194"/>
            <p:cNvSpPr/>
            <p:nvPr/>
          </p:nvSpPr>
          <p:spPr bwMode="auto">
            <a:xfrm>
              <a:off x="1776412" y="3448050"/>
              <a:ext cx="420688" cy="288925"/>
            </a:xfrm>
            <a:custGeom>
              <a:avLst/>
              <a:gdLst>
                <a:gd name="T0" fmla="*/ 80 w 112"/>
                <a:gd name="T1" fmla="*/ 1 h 77"/>
                <a:gd name="T2" fmla="*/ 112 w 112"/>
                <a:gd name="T3" fmla="*/ 0 h 77"/>
                <a:gd name="T4" fmla="*/ 87 w 112"/>
                <a:gd name="T5" fmla="*/ 11 h 77"/>
                <a:gd name="T6" fmla="*/ 72 w 112"/>
                <a:gd name="T7" fmla="*/ 23 h 77"/>
                <a:gd name="T8" fmla="*/ 45 w 112"/>
                <a:gd name="T9" fmla="*/ 55 h 77"/>
                <a:gd name="T10" fmla="*/ 20 w 112"/>
                <a:gd name="T11" fmla="*/ 77 h 77"/>
                <a:gd name="T12" fmla="*/ 15 w 112"/>
                <a:gd name="T13" fmla="*/ 75 h 77"/>
                <a:gd name="T14" fmla="*/ 1 w 112"/>
                <a:gd name="T15" fmla="*/ 66 h 77"/>
                <a:gd name="T16" fmla="*/ 3 w 112"/>
                <a:gd name="T17" fmla="*/ 59 h 77"/>
                <a:gd name="T18" fmla="*/ 50 w 112"/>
                <a:gd name="T19" fmla="*/ 13 h 77"/>
                <a:gd name="T20" fmla="*/ 80 w 112"/>
                <a:gd name="T21" fmla="*/ 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77">
                  <a:moveTo>
                    <a:pt x="80" y="1"/>
                  </a:moveTo>
                  <a:cubicBezTo>
                    <a:pt x="93" y="1"/>
                    <a:pt x="108" y="1"/>
                    <a:pt x="112" y="0"/>
                  </a:cubicBezTo>
                  <a:cubicBezTo>
                    <a:pt x="112" y="0"/>
                    <a:pt x="94" y="6"/>
                    <a:pt x="87" y="11"/>
                  </a:cubicBezTo>
                  <a:cubicBezTo>
                    <a:pt x="81" y="15"/>
                    <a:pt x="72" y="23"/>
                    <a:pt x="72" y="23"/>
                  </a:cubicBezTo>
                  <a:cubicBezTo>
                    <a:pt x="45" y="55"/>
                    <a:pt x="45" y="55"/>
                    <a:pt x="45" y="55"/>
                  </a:cubicBezTo>
                  <a:cubicBezTo>
                    <a:pt x="20" y="77"/>
                    <a:pt x="20" y="77"/>
                    <a:pt x="20" y="77"/>
                  </a:cubicBezTo>
                  <a:cubicBezTo>
                    <a:pt x="20" y="77"/>
                    <a:pt x="16" y="76"/>
                    <a:pt x="15" y="75"/>
                  </a:cubicBezTo>
                  <a:cubicBezTo>
                    <a:pt x="8" y="73"/>
                    <a:pt x="3" y="70"/>
                    <a:pt x="1" y="66"/>
                  </a:cubicBezTo>
                  <a:cubicBezTo>
                    <a:pt x="0" y="63"/>
                    <a:pt x="1" y="61"/>
                    <a:pt x="3" y="59"/>
                  </a:cubicBezTo>
                  <a:cubicBezTo>
                    <a:pt x="50" y="13"/>
                    <a:pt x="50" y="13"/>
                    <a:pt x="50" y="13"/>
                  </a:cubicBezTo>
                  <a:cubicBezTo>
                    <a:pt x="58" y="6"/>
                    <a:pt x="69" y="1"/>
                    <a:pt x="80" y="1"/>
                  </a:cubicBezTo>
                  <a:close/>
                </a:path>
              </a:pathLst>
            </a:custGeom>
            <a:solidFill>
              <a:srgbClr val="DBB58F"/>
            </a:solidFill>
            <a:ln>
              <a:noFill/>
            </a:ln>
            <a:extLst>
              <a:ext uri="{91240B29-F687-4F45-9708-019B960494DF}">
                <a14:hiddenLine xmlns:a14="http://schemas.microsoft.com/office/drawing/2010/main" w="9525">
                  <a:solidFill>
                    <a:srgbClr val="000000"/>
                  </a:solidFill>
                  <a:round/>
                </a14:hiddenLine>
              </a:ext>
            </a:extLst>
          </p:spPr>
          <p:txBody>
            <a:bodyPr vert="horz" wrap="square" lIns="91416" tIns="45708" rIns="91416" bIns="45708" numCol="1" anchor="t" anchorCtr="0" compatLnSpc="1"/>
            <a:lstStyle/>
            <a:p>
              <a:endParaRPr lang="zh-CN" altLang="en-US" sz="1800">
                <a:latin typeface="微软雅黑" panose="020B0503020204020204" pitchFamily="34" charset="-122"/>
                <a:ea typeface="微软雅黑" panose="020B0503020204020204" pitchFamily="34" charset="-122"/>
              </a:endParaRPr>
            </a:p>
          </p:txBody>
        </p:sp>
      </p:grpSp>
      <p:sp>
        <p:nvSpPr>
          <p:cNvPr id="1009" name="TextBox 1008"/>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par>
                                    <p:cTn id="12" presetID="2" presetClass="entr" presetSubtype="8" fill="hold" nodeType="withEffect" p14:presetBounceEnd="60000">
                                      <p:stCondLst>
                                        <p:cond delay="0"/>
                                      </p:stCondLst>
                                      <p:childTnLst>
                                        <p:set>
                                          <p:cBhvr>
                                            <p:cTn id="13" dur="1" fill="hold">
                                              <p:stCondLst>
                                                <p:cond delay="0"/>
                                              </p:stCondLst>
                                            </p:cTn>
                                            <p:tgtEl>
                                              <p:spTgt spid="926"/>
                                            </p:tgtEl>
                                            <p:attrNameLst>
                                              <p:attrName>style.visibility</p:attrName>
                                            </p:attrNameLst>
                                          </p:cBhvr>
                                          <p:to>
                                            <p:strVal val="visible"/>
                                          </p:to>
                                        </p:set>
                                        <p:anim calcmode="lin" valueType="num" p14:bounceEnd="60000">
                                          <p:cBhvr additive="base">
                                            <p:cTn id="14" dur="500" fill="hold"/>
                                            <p:tgtEl>
                                              <p:spTgt spid="926"/>
                                            </p:tgtEl>
                                            <p:attrNameLst>
                                              <p:attrName>ppt_x</p:attrName>
                                            </p:attrNameLst>
                                          </p:cBhvr>
                                          <p:tavLst>
                                            <p:tav tm="0">
                                              <p:val>
                                                <p:strVal val="0-#ppt_w/2"/>
                                              </p:val>
                                            </p:tav>
                                            <p:tav tm="100000">
                                              <p:val>
                                                <p:strVal val="#ppt_x"/>
                                              </p:val>
                                            </p:tav>
                                          </p:tavLst>
                                        </p:anim>
                                        <p:anim calcmode="lin" valueType="num" p14:bounceEnd="60000">
                                          <p:cBhvr additive="base">
                                            <p:cTn id="15" dur="500" fill="hold"/>
                                            <p:tgtEl>
                                              <p:spTgt spid="92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14:presetBounceEnd="60000">
                                      <p:stCondLst>
                                        <p:cond delay="600"/>
                                      </p:stCondLst>
                                      <p:childTnLst>
                                        <p:set>
                                          <p:cBhvr>
                                            <p:cTn id="17" dur="1" fill="hold">
                                              <p:stCondLst>
                                                <p:cond delay="0"/>
                                              </p:stCondLst>
                                            </p:cTn>
                                            <p:tgtEl>
                                              <p:spTgt spid="912"/>
                                            </p:tgtEl>
                                            <p:attrNameLst>
                                              <p:attrName>style.visibility</p:attrName>
                                            </p:attrNameLst>
                                          </p:cBhvr>
                                          <p:to>
                                            <p:strVal val="visible"/>
                                          </p:to>
                                        </p:set>
                                        <p:anim calcmode="lin" valueType="num" p14:bounceEnd="60000">
                                          <p:cBhvr additive="base">
                                            <p:cTn id="18" dur="500" fill="hold"/>
                                            <p:tgtEl>
                                              <p:spTgt spid="912"/>
                                            </p:tgtEl>
                                            <p:attrNameLst>
                                              <p:attrName>ppt_x</p:attrName>
                                            </p:attrNameLst>
                                          </p:cBhvr>
                                          <p:tavLst>
                                            <p:tav tm="0">
                                              <p:val>
                                                <p:strVal val="0-#ppt_w/2"/>
                                              </p:val>
                                            </p:tav>
                                            <p:tav tm="100000">
                                              <p:val>
                                                <p:strVal val="#ppt_x"/>
                                              </p:val>
                                            </p:tav>
                                          </p:tavLst>
                                        </p:anim>
                                        <p:anim calcmode="lin" valueType="num" p14:bounceEnd="60000">
                                          <p:cBhvr additive="base">
                                            <p:cTn id="19" dur="500" fill="hold"/>
                                            <p:tgtEl>
                                              <p:spTgt spid="912"/>
                                            </p:tgtEl>
                                            <p:attrNameLst>
                                              <p:attrName>ppt_y</p:attrName>
                                            </p:attrNameLst>
                                          </p:cBhvr>
                                          <p:tavLst>
                                            <p:tav tm="0">
                                              <p:val>
                                                <p:strVal val="#ppt_y"/>
                                              </p:val>
                                            </p:tav>
                                            <p:tav tm="100000">
                                              <p:val>
                                                <p:strVal val="#ppt_y"/>
                                              </p:val>
                                            </p:tav>
                                          </p:tavLst>
                                        </p:anim>
                                      </p:childTnLst>
                                    </p:cTn>
                                  </p:par>
                                  <p:par>
                                    <p:cTn id="20" presetID="53" presetClass="entr" presetSubtype="16" fill="hold" grpId="0" nodeType="withEffect">
                                      <p:stCondLst>
                                        <p:cond delay="1100"/>
                                      </p:stCondLst>
                                      <p:childTnLst>
                                        <p:set>
                                          <p:cBhvr>
                                            <p:cTn id="21" dur="1" fill="hold">
                                              <p:stCondLst>
                                                <p:cond delay="0"/>
                                              </p:stCondLst>
                                            </p:cTn>
                                            <p:tgtEl>
                                              <p:spTgt spid="913"/>
                                            </p:tgtEl>
                                            <p:attrNameLst>
                                              <p:attrName>style.visibility</p:attrName>
                                            </p:attrNameLst>
                                          </p:cBhvr>
                                          <p:to>
                                            <p:strVal val="visible"/>
                                          </p:to>
                                        </p:set>
                                        <p:anim calcmode="lin" valueType="num">
                                          <p:cBhvr>
                                            <p:cTn id="22" dur="300" fill="hold"/>
                                            <p:tgtEl>
                                              <p:spTgt spid="913"/>
                                            </p:tgtEl>
                                            <p:attrNameLst>
                                              <p:attrName>ppt_w</p:attrName>
                                            </p:attrNameLst>
                                          </p:cBhvr>
                                          <p:tavLst>
                                            <p:tav tm="0">
                                              <p:val>
                                                <p:fltVal val="0"/>
                                              </p:val>
                                            </p:tav>
                                            <p:tav tm="100000">
                                              <p:val>
                                                <p:strVal val="#ppt_w"/>
                                              </p:val>
                                            </p:tav>
                                          </p:tavLst>
                                        </p:anim>
                                        <p:anim calcmode="lin" valueType="num">
                                          <p:cBhvr>
                                            <p:cTn id="23" dur="300" fill="hold"/>
                                            <p:tgtEl>
                                              <p:spTgt spid="913"/>
                                            </p:tgtEl>
                                            <p:attrNameLst>
                                              <p:attrName>ppt_h</p:attrName>
                                            </p:attrNameLst>
                                          </p:cBhvr>
                                          <p:tavLst>
                                            <p:tav tm="0">
                                              <p:val>
                                                <p:fltVal val="0"/>
                                              </p:val>
                                            </p:tav>
                                            <p:tav tm="100000">
                                              <p:val>
                                                <p:strVal val="#ppt_h"/>
                                              </p:val>
                                            </p:tav>
                                          </p:tavLst>
                                        </p:anim>
                                        <p:animEffect transition="in" filter="fade">
                                          <p:cBhvr>
                                            <p:cTn id="24" dur="300"/>
                                            <p:tgtEl>
                                              <p:spTgt spid="913"/>
                                            </p:tgtEl>
                                          </p:cBhvr>
                                        </p:animEffect>
                                      </p:childTnLst>
                                    </p:cTn>
                                  </p:par>
                                  <p:par>
                                    <p:cTn id="25" presetID="6" presetClass="emph" presetSubtype="0" autoRev="1" fill="hold" grpId="1" nodeType="withEffect">
                                      <p:stCondLst>
                                        <p:cond delay="1400"/>
                                      </p:stCondLst>
                                      <p:childTnLst>
                                        <p:animScale>
                                          <p:cBhvr>
                                            <p:cTn id="26" dur="150" fill="hold"/>
                                            <p:tgtEl>
                                              <p:spTgt spid="913"/>
                                            </p:tgtEl>
                                          </p:cBhvr>
                                          <p:by x="110000" y="110000"/>
                                        </p:animScale>
                                      </p:childTnLst>
                                    </p:cTn>
                                  </p:par>
                                  <p:par>
                                    <p:cTn id="27" presetID="53" presetClass="entr" presetSubtype="16" fill="hold" grpId="0" nodeType="withEffect">
                                      <p:stCondLst>
                                        <p:cond delay="1400"/>
                                      </p:stCondLst>
                                      <p:childTnLst>
                                        <p:set>
                                          <p:cBhvr>
                                            <p:cTn id="28" dur="1" fill="hold">
                                              <p:stCondLst>
                                                <p:cond delay="0"/>
                                              </p:stCondLst>
                                            </p:cTn>
                                            <p:tgtEl>
                                              <p:spTgt spid="917"/>
                                            </p:tgtEl>
                                            <p:attrNameLst>
                                              <p:attrName>style.visibility</p:attrName>
                                            </p:attrNameLst>
                                          </p:cBhvr>
                                          <p:to>
                                            <p:strVal val="visible"/>
                                          </p:to>
                                        </p:set>
                                        <p:anim calcmode="lin" valueType="num">
                                          <p:cBhvr>
                                            <p:cTn id="29" dur="300" fill="hold"/>
                                            <p:tgtEl>
                                              <p:spTgt spid="917"/>
                                            </p:tgtEl>
                                            <p:attrNameLst>
                                              <p:attrName>ppt_w</p:attrName>
                                            </p:attrNameLst>
                                          </p:cBhvr>
                                          <p:tavLst>
                                            <p:tav tm="0">
                                              <p:val>
                                                <p:fltVal val="0"/>
                                              </p:val>
                                            </p:tav>
                                            <p:tav tm="100000">
                                              <p:val>
                                                <p:strVal val="#ppt_w"/>
                                              </p:val>
                                            </p:tav>
                                          </p:tavLst>
                                        </p:anim>
                                        <p:anim calcmode="lin" valueType="num">
                                          <p:cBhvr>
                                            <p:cTn id="30" dur="300" fill="hold"/>
                                            <p:tgtEl>
                                              <p:spTgt spid="917"/>
                                            </p:tgtEl>
                                            <p:attrNameLst>
                                              <p:attrName>ppt_h</p:attrName>
                                            </p:attrNameLst>
                                          </p:cBhvr>
                                          <p:tavLst>
                                            <p:tav tm="0">
                                              <p:val>
                                                <p:fltVal val="0"/>
                                              </p:val>
                                            </p:tav>
                                            <p:tav tm="100000">
                                              <p:val>
                                                <p:strVal val="#ppt_h"/>
                                              </p:val>
                                            </p:tav>
                                          </p:tavLst>
                                        </p:anim>
                                        <p:animEffect transition="in" filter="fade">
                                          <p:cBhvr>
                                            <p:cTn id="31" dur="300"/>
                                            <p:tgtEl>
                                              <p:spTgt spid="917"/>
                                            </p:tgtEl>
                                          </p:cBhvr>
                                        </p:animEffect>
                                      </p:childTnLst>
                                    </p:cTn>
                                  </p:par>
                                  <p:par>
                                    <p:cTn id="32" presetID="6" presetClass="emph" presetSubtype="0" autoRev="1" fill="hold" grpId="1" nodeType="withEffect">
                                      <p:stCondLst>
                                        <p:cond delay="1700"/>
                                      </p:stCondLst>
                                      <p:childTnLst>
                                        <p:animScale>
                                          <p:cBhvr>
                                            <p:cTn id="33" dur="150" fill="hold"/>
                                            <p:tgtEl>
                                              <p:spTgt spid="917"/>
                                            </p:tgtEl>
                                          </p:cBhvr>
                                          <p:by x="110000" y="110000"/>
                                        </p:animScale>
                                      </p:childTnLst>
                                    </p:cTn>
                                  </p:par>
                                  <p:par>
                                    <p:cTn id="34" presetID="2" presetClass="entr" presetSubtype="2" fill="hold" grpId="0" nodeType="withEffect" p14:presetBounceEnd="60000">
                                      <p:stCondLst>
                                        <p:cond delay="1700"/>
                                      </p:stCondLst>
                                      <p:childTnLst>
                                        <p:set>
                                          <p:cBhvr>
                                            <p:cTn id="35" dur="1" fill="hold">
                                              <p:stCondLst>
                                                <p:cond delay="0"/>
                                              </p:stCondLst>
                                            </p:cTn>
                                            <p:tgtEl>
                                              <p:spTgt spid="922"/>
                                            </p:tgtEl>
                                            <p:attrNameLst>
                                              <p:attrName>style.visibility</p:attrName>
                                            </p:attrNameLst>
                                          </p:cBhvr>
                                          <p:to>
                                            <p:strVal val="visible"/>
                                          </p:to>
                                        </p:set>
                                        <p:anim calcmode="lin" valueType="num" p14:bounceEnd="60000">
                                          <p:cBhvr additive="base">
                                            <p:cTn id="36" dur="500" fill="hold"/>
                                            <p:tgtEl>
                                              <p:spTgt spid="922"/>
                                            </p:tgtEl>
                                            <p:attrNameLst>
                                              <p:attrName>ppt_x</p:attrName>
                                            </p:attrNameLst>
                                          </p:cBhvr>
                                          <p:tavLst>
                                            <p:tav tm="0">
                                              <p:val>
                                                <p:strVal val="1+#ppt_w/2"/>
                                              </p:val>
                                            </p:tav>
                                            <p:tav tm="100000">
                                              <p:val>
                                                <p:strVal val="#ppt_x"/>
                                              </p:val>
                                            </p:tav>
                                          </p:tavLst>
                                        </p:anim>
                                        <p:anim calcmode="lin" valueType="num" p14:bounceEnd="60000">
                                          <p:cBhvr additive="base">
                                            <p:cTn id="37" dur="500" fill="hold"/>
                                            <p:tgtEl>
                                              <p:spTgt spid="922"/>
                                            </p:tgtEl>
                                            <p:attrNameLst>
                                              <p:attrName>ppt_y</p:attrName>
                                            </p:attrNameLst>
                                          </p:cBhvr>
                                          <p:tavLst>
                                            <p:tav tm="0">
                                              <p:val>
                                                <p:strVal val="#ppt_y"/>
                                              </p:val>
                                            </p:tav>
                                            <p:tav tm="100000">
                                              <p:val>
                                                <p:strVal val="#ppt_y"/>
                                              </p:val>
                                            </p:tav>
                                          </p:tavLst>
                                        </p:anim>
                                      </p:childTnLst>
                                    </p:cTn>
                                  </p:par>
                                  <p:par>
                                    <p:cTn id="38" presetID="55" presetClass="entr" presetSubtype="0" fill="hold" grpId="0" nodeType="withEffect">
                                      <p:stCondLst>
                                        <p:cond delay="2000"/>
                                      </p:stCondLst>
                                      <p:childTnLst>
                                        <p:set>
                                          <p:cBhvr>
                                            <p:cTn id="39" dur="1" fill="hold">
                                              <p:stCondLst>
                                                <p:cond delay="0"/>
                                              </p:stCondLst>
                                            </p:cTn>
                                            <p:tgtEl>
                                              <p:spTgt spid="923"/>
                                            </p:tgtEl>
                                            <p:attrNameLst>
                                              <p:attrName>style.visibility</p:attrName>
                                            </p:attrNameLst>
                                          </p:cBhvr>
                                          <p:to>
                                            <p:strVal val="visible"/>
                                          </p:to>
                                        </p:set>
                                        <p:anim calcmode="lin" valueType="num">
                                          <p:cBhvr>
                                            <p:cTn id="40" dur="250" fill="hold"/>
                                            <p:tgtEl>
                                              <p:spTgt spid="923"/>
                                            </p:tgtEl>
                                            <p:attrNameLst>
                                              <p:attrName>ppt_w</p:attrName>
                                            </p:attrNameLst>
                                          </p:cBhvr>
                                          <p:tavLst>
                                            <p:tav tm="0">
                                              <p:val>
                                                <p:strVal val="#ppt_w*0.70"/>
                                              </p:val>
                                            </p:tav>
                                            <p:tav tm="100000">
                                              <p:val>
                                                <p:strVal val="#ppt_w"/>
                                              </p:val>
                                            </p:tav>
                                          </p:tavLst>
                                        </p:anim>
                                        <p:anim calcmode="lin" valueType="num">
                                          <p:cBhvr>
                                            <p:cTn id="41" dur="250" fill="hold"/>
                                            <p:tgtEl>
                                              <p:spTgt spid="923"/>
                                            </p:tgtEl>
                                            <p:attrNameLst>
                                              <p:attrName>ppt_h</p:attrName>
                                            </p:attrNameLst>
                                          </p:cBhvr>
                                          <p:tavLst>
                                            <p:tav tm="0">
                                              <p:val>
                                                <p:strVal val="#ppt_h"/>
                                              </p:val>
                                            </p:tav>
                                            <p:tav tm="100000">
                                              <p:val>
                                                <p:strVal val="#ppt_h"/>
                                              </p:val>
                                            </p:tav>
                                          </p:tavLst>
                                        </p:anim>
                                        <p:animEffect transition="in" filter="fade">
                                          <p:cBhvr>
                                            <p:cTn id="42" dur="250"/>
                                            <p:tgtEl>
                                              <p:spTgt spid="923"/>
                                            </p:tgtEl>
                                          </p:cBhvr>
                                        </p:animEffect>
                                      </p:childTnLst>
                                    </p:cTn>
                                  </p:par>
                                  <p:par>
                                    <p:cTn id="43" presetID="2" presetClass="entr" presetSubtype="8" fill="hold" grpId="0" nodeType="withEffect" p14:presetBounceEnd="60000">
                                      <p:stCondLst>
                                        <p:cond delay="2000"/>
                                      </p:stCondLst>
                                      <p:childTnLst>
                                        <p:set>
                                          <p:cBhvr>
                                            <p:cTn id="44" dur="1" fill="hold">
                                              <p:stCondLst>
                                                <p:cond delay="0"/>
                                              </p:stCondLst>
                                            </p:cTn>
                                            <p:tgtEl>
                                              <p:spTgt spid="910"/>
                                            </p:tgtEl>
                                            <p:attrNameLst>
                                              <p:attrName>style.visibility</p:attrName>
                                            </p:attrNameLst>
                                          </p:cBhvr>
                                          <p:to>
                                            <p:strVal val="visible"/>
                                          </p:to>
                                        </p:set>
                                        <p:anim calcmode="lin" valueType="num" p14:bounceEnd="60000">
                                          <p:cBhvr additive="base">
                                            <p:cTn id="45" dur="500" fill="hold"/>
                                            <p:tgtEl>
                                              <p:spTgt spid="910"/>
                                            </p:tgtEl>
                                            <p:attrNameLst>
                                              <p:attrName>ppt_x</p:attrName>
                                            </p:attrNameLst>
                                          </p:cBhvr>
                                          <p:tavLst>
                                            <p:tav tm="0">
                                              <p:val>
                                                <p:strVal val="0-#ppt_w/2"/>
                                              </p:val>
                                            </p:tav>
                                            <p:tav tm="100000">
                                              <p:val>
                                                <p:strVal val="#ppt_x"/>
                                              </p:val>
                                            </p:tav>
                                          </p:tavLst>
                                        </p:anim>
                                        <p:anim calcmode="lin" valueType="num" p14:bounceEnd="60000">
                                          <p:cBhvr additive="base">
                                            <p:cTn id="46" dur="500" fill="hold"/>
                                            <p:tgtEl>
                                              <p:spTgt spid="910"/>
                                            </p:tgtEl>
                                            <p:attrNameLst>
                                              <p:attrName>ppt_y</p:attrName>
                                            </p:attrNameLst>
                                          </p:cBhvr>
                                          <p:tavLst>
                                            <p:tav tm="0">
                                              <p:val>
                                                <p:strVal val="#ppt_y"/>
                                              </p:val>
                                            </p:tav>
                                            <p:tav tm="100000">
                                              <p:val>
                                                <p:strVal val="#ppt_y"/>
                                              </p:val>
                                            </p:tav>
                                          </p:tavLst>
                                        </p:anim>
                                      </p:childTnLst>
                                    </p:cTn>
                                  </p:par>
                                  <p:par>
                                    <p:cTn id="47" presetID="53" presetClass="entr" presetSubtype="16" fill="hold" grpId="0" nodeType="withEffect">
                                      <p:stCondLst>
                                        <p:cond delay="2500"/>
                                      </p:stCondLst>
                                      <p:childTnLst>
                                        <p:set>
                                          <p:cBhvr>
                                            <p:cTn id="48" dur="1" fill="hold">
                                              <p:stCondLst>
                                                <p:cond delay="0"/>
                                              </p:stCondLst>
                                            </p:cTn>
                                            <p:tgtEl>
                                              <p:spTgt spid="911"/>
                                            </p:tgtEl>
                                            <p:attrNameLst>
                                              <p:attrName>style.visibility</p:attrName>
                                            </p:attrNameLst>
                                          </p:cBhvr>
                                          <p:to>
                                            <p:strVal val="visible"/>
                                          </p:to>
                                        </p:set>
                                        <p:anim calcmode="lin" valueType="num">
                                          <p:cBhvr>
                                            <p:cTn id="49" dur="300" fill="hold"/>
                                            <p:tgtEl>
                                              <p:spTgt spid="911"/>
                                            </p:tgtEl>
                                            <p:attrNameLst>
                                              <p:attrName>ppt_w</p:attrName>
                                            </p:attrNameLst>
                                          </p:cBhvr>
                                          <p:tavLst>
                                            <p:tav tm="0">
                                              <p:val>
                                                <p:fltVal val="0"/>
                                              </p:val>
                                            </p:tav>
                                            <p:tav tm="100000">
                                              <p:val>
                                                <p:strVal val="#ppt_w"/>
                                              </p:val>
                                            </p:tav>
                                          </p:tavLst>
                                        </p:anim>
                                        <p:anim calcmode="lin" valueType="num">
                                          <p:cBhvr>
                                            <p:cTn id="50" dur="300" fill="hold"/>
                                            <p:tgtEl>
                                              <p:spTgt spid="911"/>
                                            </p:tgtEl>
                                            <p:attrNameLst>
                                              <p:attrName>ppt_h</p:attrName>
                                            </p:attrNameLst>
                                          </p:cBhvr>
                                          <p:tavLst>
                                            <p:tav tm="0">
                                              <p:val>
                                                <p:fltVal val="0"/>
                                              </p:val>
                                            </p:tav>
                                            <p:tav tm="100000">
                                              <p:val>
                                                <p:strVal val="#ppt_h"/>
                                              </p:val>
                                            </p:tav>
                                          </p:tavLst>
                                        </p:anim>
                                        <p:animEffect transition="in" filter="fade">
                                          <p:cBhvr>
                                            <p:cTn id="51" dur="300"/>
                                            <p:tgtEl>
                                              <p:spTgt spid="911"/>
                                            </p:tgtEl>
                                          </p:cBhvr>
                                        </p:animEffect>
                                      </p:childTnLst>
                                    </p:cTn>
                                  </p:par>
                                  <p:par>
                                    <p:cTn id="52" presetID="6" presetClass="emph" presetSubtype="0" autoRev="1" fill="hold" grpId="1" nodeType="withEffect">
                                      <p:stCondLst>
                                        <p:cond delay="2800"/>
                                      </p:stCondLst>
                                      <p:childTnLst>
                                        <p:animScale>
                                          <p:cBhvr>
                                            <p:cTn id="53" dur="150" fill="hold"/>
                                            <p:tgtEl>
                                              <p:spTgt spid="911"/>
                                            </p:tgtEl>
                                          </p:cBhvr>
                                          <p:by x="110000" y="110000"/>
                                        </p:animScale>
                                      </p:childTnLst>
                                    </p:cTn>
                                  </p:par>
                                  <p:par>
                                    <p:cTn id="54" presetID="53" presetClass="entr" presetSubtype="16" fill="hold" grpId="0" nodeType="withEffect">
                                      <p:stCondLst>
                                        <p:cond delay="2800"/>
                                      </p:stCondLst>
                                      <p:childTnLst>
                                        <p:set>
                                          <p:cBhvr>
                                            <p:cTn id="55" dur="1" fill="hold">
                                              <p:stCondLst>
                                                <p:cond delay="0"/>
                                              </p:stCondLst>
                                            </p:cTn>
                                            <p:tgtEl>
                                              <p:spTgt spid="914"/>
                                            </p:tgtEl>
                                            <p:attrNameLst>
                                              <p:attrName>style.visibility</p:attrName>
                                            </p:attrNameLst>
                                          </p:cBhvr>
                                          <p:to>
                                            <p:strVal val="visible"/>
                                          </p:to>
                                        </p:set>
                                        <p:anim calcmode="lin" valueType="num">
                                          <p:cBhvr>
                                            <p:cTn id="56" dur="300" fill="hold"/>
                                            <p:tgtEl>
                                              <p:spTgt spid="914"/>
                                            </p:tgtEl>
                                            <p:attrNameLst>
                                              <p:attrName>ppt_w</p:attrName>
                                            </p:attrNameLst>
                                          </p:cBhvr>
                                          <p:tavLst>
                                            <p:tav tm="0">
                                              <p:val>
                                                <p:fltVal val="0"/>
                                              </p:val>
                                            </p:tav>
                                            <p:tav tm="100000">
                                              <p:val>
                                                <p:strVal val="#ppt_w"/>
                                              </p:val>
                                            </p:tav>
                                          </p:tavLst>
                                        </p:anim>
                                        <p:anim calcmode="lin" valueType="num">
                                          <p:cBhvr>
                                            <p:cTn id="57" dur="300" fill="hold"/>
                                            <p:tgtEl>
                                              <p:spTgt spid="914"/>
                                            </p:tgtEl>
                                            <p:attrNameLst>
                                              <p:attrName>ppt_h</p:attrName>
                                            </p:attrNameLst>
                                          </p:cBhvr>
                                          <p:tavLst>
                                            <p:tav tm="0">
                                              <p:val>
                                                <p:fltVal val="0"/>
                                              </p:val>
                                            </p:tav>
                                            <p:tav tm="100000">
                                              <p:val>
                                                <p:strVal val="#ppt_h"/>
                                              </p:val>
                                            </p:tav>
                                          </p:tavLst>
                                        </p:anim>
                                        <p:animEffect transition="in" filter="fade">
                                          <p:cBhvr>
                                            <p:cTn id="58" dur="300"/>
                                            <p:tgtEl>
                                              <p:spTgt spid="914"/>
                                            </p:tgtEl>
                                          </p:cBhvr>
                                        </p:animEffect>
                                      </p:childTnLst>
                                    </p:cTn>
                                  </p:par>
                                  <p:par>
                                    <p:cTn id="59" presetID="6" presetClass="emph" presetSubtype="0" autoRev="1" fill="hold" grpId="1" nodeType="withEffect">
                                      <p:stCondLst>
                                        <p:cond delay="3100"/>
                                      </p:stCondLst>
                                      <p:childTnLst>
                                        <p:animScale>
                                          <p:cBhvr>
                                            <p:cTn id="60" dur="150" fill="hold"/>
                                            <p:tgtEl>
                                              <p:spTgt spid="914"/>
                                            </p:tgtEl>
                                          </p:cBhvr>
                                          <p:by x="110000" y="110000"/>
                                        </p:animScale>
                                      </p:childTnLst>
                                    </p:cTn>
                                  </p:par>
                                  <p:par>
                                    <p:cTn id="61" presetID="2" presetClass="entr" presetSubtype="2" fill="hold" grpId="0" nodeType="withEffect" p14:presetBounceEnd="60000">
                                      <p:stCondLst>
                                        <p:cond delay="3100"/>
                                      </p:stCondLst>
                                      <p:childTnLst>
                                        <p:set>
                                          <p:cBhvr>
                                            <p:cTn id="62" dur="1" fill="hold">
                                              <p:stCondLst>
                                                <p:cond delay="0"/>
                                              </p:stCondLst>
                                            </p:cTn>
                                            <p:tgtEl>
                                              <p:spTgt spid="918"/>
                                            </p:tgtEl>
                                            <p:attrNameLst>
                                              <p:attrName>style.visibility</p:attrName>
                                            </p:attrNameLst>
                                          </p:cBhvr>
                                          <p:to>
                                            <p:strVal val="visible"/>
                                          </p:to>
                                        </p:set>
                                        <p:anim calcmode="lin" valueType="num" p14:bounceEnd="60000">
                                          <p:cBhvr additive="base">
                                            <p:cTn id="63" dur="500" fill="hold"/>
                                            <p:tgtEl>
                                              <p:spTgt spid="918"/>
                                            </p:tgtEl>
                                            <p:attrNameLst>
                                              <p:attrName>ppt_x</p:attrName>
                                            </p:attrNameLst>
                                          </p:cBhvr>
                                          <p:tavLst>
                                            <p:tav tm="0">
                                              <p:val>
                                                <p:strVal val="1+#ppt_w/2"/>
                                              </p:val>
                                            </p:tav>
                                            <p:tav tm="100000">
                                              <p:val>
                                                <p:strVal val="#ppt_x"/>
                                              </p:val>
                                            </p:tav>
                                          </p:tavLst>
                                        </p:anim>
                                        <p:anim calcmode="lin" valueType="num" p14:bounceEnd="60000">
                                          <p:cBhvr additive="base">
                                            <p:cTn id="64" dur="500" fill="hold"/>
                                            <p:tgtEl>
                                              <p:spTgt spid="918"/>
                                            </p:tgtEl>
                                            <p:attrNameLst>
                                              <p:attrName>ppt_y</p:attrName>
                                            </p:attrNameLst>
                                          </p:cBhvr>
                                          <p:tavLst>
                                            <p:tav tm="0">
                                              <p:val>
                                                <p:strVal val="#ppt_y"/>
                                              </p:val>
                                            </p:tav>
                                            <p:tav tm="100000">
                                              <p:val>
                                                <p:strVal val="#ppt_y"/>
                                              </p:val>
                                            </p:tav>
                                          </p:tavLst>
                                        </p:anim>
                                      </p:childTnLst>
                                    </p:cTn>
                                  </p:par>
                                  <p:par>
                                    <p:cTn id="65" presetID="55" presetClass="entr" presetSubtype="0" fill="hold" grpId="0" nodeType="withEffect">
                                      <p:stCondLst>
                                        <p:cond delay="3400"/>
                                      </p:stCondLst>
                                      <p:childTnLst>
                                        <p:set>
                                          <p:cBhvr>
                                            <p:cTn id="66" dur="1" fill="hold">
                                              <p:stCondLst>
                                                <p:cond delay="0"/>
                                              </p:stCondLst>
                                            </p:cTn>
                                            <p:tgtEl>
                                              <p:spTgt spid="919"/>
                                            </p:tgtEl>
                                            <p:attrNameLst>
                                              <p:attrName>style.visibility</p:attrName>
                                            </p:attrNameLst>
                                          </p:cBhvr>
                                          <p:to>
                                            <p:strVal val="visible"/>
                                          </p:to>
                                        </p:set>
                                        <p:anim calcmode="lin" valueType="num">
                                          <p:cBhvr>
                                            <p:cTn id="67" dur="250" fill="hold"/>
                                            <p:tgtEl>
                                              <p:spTgt spid="919"/>
                                            </p:tgtEl>
                                            <p:attrNameLst>
                                              <p:attrName>ppt_w</p:attrName>
                                            </p:attrNameLst>
                                          </p:cBhvr>
                                          <p:tavLst>
                                            <p:tav tm="0">
                                              <p:val>
                                                <p:strVal val="#ppt_w*0.70"/>
                                              </p:val>
                                            </p:tav>
                                            <p:tav tm="100000">
                                              <p:val>
                                                <p:strVal val="#ppt_w"/>
                                              </p:val>
                                            </p:tav>
                                          </p:tavLst>
                                        </p:anim>
                                        <p:anim calcmode="lin" valueType="num">
                                          <p:cBhvr>
                                            <p:cTn id="68" dur="250" fill="hold"/>
                                            <p:tgtEl>
                                              <p:spTgt spid="919"/>
                                            </p:tgtEl>
                                            <p:attrNameLst>
                                              <p:attrName>ppt_h</p:attrName>
                                            </p:attrNameLst>
                                          </p:cBhvr>
                                          <p:tavLst>
                                            <p:tav tm="0">
                                              <p:val>
                                                <p:strVal val="#ppt_h"/>
                                              </p:val>
                                            </p:tav>
                                            <p:tav tm="100000">
                                              <p:val>
                                                <p:strVal val="#ppt_h"/>
                                              </p:val>
                                            </p:tav>
                                          </p:tavLst>
                                        </p:anim>
                                        <p:animEffect transition="in" filter="fade">
                                          <p:cBhvr>
                                            <p:cTn id="69" dur="250"/>
                                            <p:tgtEl>
                                              <p:spTgt spid="919"/>
                                            </p:tgtEl>
                                          </p:cBhvr>
                                        </p:animEffect>
                                      </p:childTnLst>
                                    </p:cTn>
                                  </p:par>
                                  <p:par>
                                    <p:cTn id="70" presetID="2" presetClass="entr" presetSubtype="8" fill="hold" grpId="0" nodeType="withEffect" p14:presetBounceEnd="60000">
                                      <p:stCondLst>
                                        <p:cond delay="3400"/>
                                      </p:stCondLst>
                                      <p:childTnLst>
                                        <p:set>
                                          <p:cBhvr>
                                            <p:cTn id="71" dur="1" fill="hold">
                                              <p:stCondLst>
                                                <p:cond delay="0"/>
                                              </p:stCondLst>
                                            </p:cTn>
                                            <p:tgtEl>
                                              <p:spTgt spid="908"/>
                                            </p:tgtEl>
                                            <p:attrNameLst>
                                              <p:attrName>style.visibility</p:attrName>
                                            </p:attrNameLst>
                                          </p:cBhvr>
                                          <p:to>
                                            <p:strVal val="visible"/>
                                          </p:to>
                                        </p:set>
                                        <p:anim calcmode="lin" valueType="num" p14:bounceEnd="60000">
                                          <p:cBhvr additive="base">
                                            <p:cTn id="72" dur="500" fill="hold"/>
                                            <p:tgtEl>
                                              <p:spTgt spid="908"/>
                                            </p:tgtEl>
                                            <p:attrNameLst>
                                              <p:attrName>ppt_x</p:attrName>
                                            </p:attrNameLst>
                                          </p:cBhvr>
                                          <p:tavLst>
                                            <p:tav tm="0">
                                              <p:val>
                                                <p:strVal val="0-#ppt_w/2"/>
                                              </p:val>
                                            </p:tav>
                                            <p:tav tm="100000">
                                              <p:val>
                                                <p:strVal val="#ppt_x"/>
                                              </p:val>
                                            </p:tav>
                                          </p:tavLst>
                                        </p:anim>
                                        <p:anim calcmode="lin" valueType="num" p14:bounceEnd="60000">
                                          <p:cBhvr additive="base">
                                            <p:cTn id="73" dur="500" fill="hold"/>
                                            <p:tgtEl>
                                              <p:spTgt spid="908"/>
                                            </p:tgtEl>
                                            <p:attrNameLst>
                                              <p:attrName>ppt_y</p:attrName>
                                            </p:attrNameLst>
                                          </p:cBhvr>
                                          <p:tavLst>
                                            <p:tav tm="0">
                                              <p:val>
                                                <p:strVal val="#ppt_y"/>
                                              </p:val>
                                            </p:tav>
                                            <p:tav tm="100000">
                                              <p:val>
                                                <p:strVal val="#ppt_y"/>
                                              </p:val>
                                            </p:tav>
                                          </p:tavLst>
                                        </p:anim>
                                      </p:childTnLst>
                                    </p:cTn>
                                  </p:par>
                                  <p:par>
                                    <p:cTn id="74" presetID="53" presetClass="entr" presetSubtype="16" fill="hold" grpId="0" nodeType="withEffect">
                                      <p:stCondLst>
                                        <p:cond delay="3900"/>
                                      </p:stCondLst>
                                      <p:childTnLst>
                                        <p:set>
                                          <p:cBhvr>
                                            <p:cTn id="75" dur="1" fill="hold">
                                              <p:stCondLst>
                                                <p:cond delay="0"/>
                                              </p:stCondLst>
                                            </p:cTn>
                                            <p:tgtEl>
                                              <p:spTgt spid="909"/>
                                            </p:tgtEl>
                                            <p:attrNameLst>
                                              <p:attrName>style.visibility</p:attrName>
                                            </p:attrNameLst>
                                          </p:cBhvr>
                                          <p:to>
                                            <p:strVal val="visible"/>
                                          </p:to>
                                        </p:set>
                                        <p:anim calcmode="lin" valueType="num">
                                          <p:cBhvr>
                                            <p:cTn id="76" dur="300" fill="hold"/>
                                            <p:tgtEl>
                                              <p:spTgt spid="909"/>
                                            </p:tgtEl>
                                            <p:attrNameLst>
                                              <p:attrName>ppt_w</p:attrName>
                                            </p:attrNameLst>
                                          </p:cBhvr>
                                          <p:tavLst>
                                            <p:tav tm="0">
                                              <p:val>
                                                <p:fltVal val="0"/>
                                              </p:val>
                                            </p:tav>
                                            <p:tav tm="100000">
                                              <p:val>
                                                <p:strVal val="#ppt_w"/>
                                              </p:val>
                                            </p:tav>
                                          </p:tavLst>
                                        </p:anim>
                                        <p:anim calcmode="lin" valueType="num">
                                          <p:cBhvr>
                                            <p:cTn id="77" dur="300" fill="hold"/>
                                            <p:tgtEl>
                                              <p:spTgt spid="909"/>
                                            </p:tgtEl>
                                            <p:attrNameLst>
                                              <p:attrName>ppt_h</p:attrName>
                                            </p:attrNameLst>
                                          </p:cBhvr>
                                          <p:tavLst>
                                            <p:tav tm="0">
                                              <p:val>
                                                <p:fltVal val="0"/>
                                              </p:val>
                                            </p:tav>
                                            <p:tav tm="100000">
                                              <p:val>
                                                <p:strVal val="#ppt_h"/>
                                              </p:val>
                                            </p:tav>
                                          </p:tavLst>
                                        </p:anim>
                                        <p:animEffect transition="in" filter="fade">
                                          <p:cBhvr>
                                            <p:cTn id="78" dur="300"/>
                                            <p:tgtEl>
                                              <p:spTgt spid="909"/>
                                            </p:tgtEl>
                                          </p:cBhvr>
                                        </p:animEffect>
                                      </p:childTnLst>
                                    </p:cTn>
                                  </p:par>
                                  <p:par>
                                    <p:cTn id="79" presetID="6" presetClass="emph" presetSubtype="0" autoRev="1" fill="hold" grpId="1" nodeType="withEffect">
                                      <p:stCondLst>
                                        <p:cond delay="4200"/>
                                      </p:stCondLst>
                                      <p:childTnLst>
                                        <p:animScale>
                                          <p:cBhvr>
                                            <p:cTn id="80" dur="150" fill="hold"/>
                                            <p:tgtEl>
                                              <p:spTgt spid="909"/>
                                            </p:tgtEl>
                                          </p:cBhvr>
                                          <p:by x="110000" y="110000"/>
                                        </p:animScale>
                                      </p:childTnLst>
                                    </p:cTn>
                                  </p:par>
                                  <p:par>
                                    <p:cTn id="81" presetID="53" presetClass="entr" presetSubtype="16" fill="hold" grpId="0" nodeType="withEffect">
                                      <p:stCondLst>
                                        <p:cond delay="4200"/>
                                      </p:stCondLst>
                                      <p:childTnLst>
                                        <p:set>
                                          <p:cBhvr>
                                            <p:cTn id="82" dur="1" fill="hold">
                                              <p:stCondLst>
                                                <p:cond delay="0"/>
                                              </p:stCondLst>
                                            </p:cTn>
                                            <p:tgtEl>
                                              <p:spTgt spid="915"/>
                                            </p:tgtEl>
                                            <p:attrNameLst>
                                              <p:attrName>style.visibility</p:attrName>
                                            </p:attrNameLst>
                                          </p:cBhvr>
                                          <p:to>
                                            <p:strVal val="visible"/>
                                          </p:to>
                                        </p:set>
                                        <p:anim calcmode="lin" valueType="num">
                                          <p:cBhvr>
                                            <p:cTn id="83" dur="300" fill="hold"/>
                                            <p:tgtEl>
                                              <p:spTgt spid="915"/>
                                            </p:tgtEl>
                                            <p:attrNameLst>
                                              <p:attrName>ppt_w</p:attrName>
                                            </p:attrNameLst>
                                          </p:cBhvr>
                                          <p:tavLst>
                                            <p:tav tm="0">
                                              <p:val>
                                                <p:fltVal val="0"/>
                                              </p:val>
                                            </p:tav>
                                            <p:tav tm="100000">
                                              <p:val>
                                                <p:strVal val="#ppt_w"/>
                                              </p:val>
                                            </p:tav>
                                          </p:tavLst>
                                        </p:anim>
                                        <p:anim calcmode="lin" valueType="num">
                                          <p:cBhvr>
                                            <p:cTn id="84" dur="300" fill="hold"/>
                                            <p:tgtEl>
                                              <p:spTgt spid="915"/>
                                            </p:tgtEl>
                                            <p:attrNameLst>
                                              <p:attrName>ppt_h</p:attrName>
                                            </p:attrNameLst>
                                          </p:cBhvr>
                                          <p:tavLst>
                                            <p:tav tm="0">
                                              <p:val>
                                                <p:fltVal val="0"/>
                                              </p:val>
                                            </p:tav>
                                            <p:tav tm="100000">
                                              <p:val>
                                                <p:strVal val="#ppt_h"/>
                                              </p:val>
                                            </p:tav>
                                          </p:tavLst>
                                        </p:anim>
                                        <p:animEffect transition="in" filter="fade">
                                          <p:cBhvr>
                                            <p:cTn id="85" dur="300"/>
                                            <p:tgtEl>
                                              <p:spTgt spid="915"/>
                                            </p:tgtEl>
                                          </p:cBhvr>
                                        </p:animEffect>
                                      </p:childTnLst>
                                    </p:cTn>
                                  </p:par>
                                  <p:par>
                                    <p:cTn id="86" presetID="6" presetClass="emph" presetSubtype="0" autoRev="1" fill="hold" grpId="1" nodeType="withEffect">
                                      <p:stCondLst>
                                        <p:cond delay="4500"/>
                                      </p:stCondLst>
                                      <p:childTnLst>
                                        <p:animScale>
                                          <p:cBhvr>
                                            <p:cTn id="87" dur="150" fill="hold"/>
                                            <p:tgtEl>
                                              <p:spTgt spid="915"/>
                                            </p:tgtEl>
                                          </p:cBhvr>
                                          <p:by x="110000" y="110000"/>
                                        </p:animScale>
                                      </p:childTnLst>
                                    </p:cTn>
                                  </p:par>
                                  <p:par>
                                    <p:cTn id="88" presetID="2" presetClass="entr" presetSubtype="2" fill="hold" grpId="0" nodeType="withEffect" p14:presetBounceEnd="60000">
                                      <p:stCondLst>
                                        <p:cond delay="4500"/>
                                      </p:stCondLst>
                                      <p:childTnLst>
                                        <p:set>
                                          <p:cBhvr>
                                            <p:cTn id="89" dur="1" fill="hold">
                                              <p:stCondLst>
                                                <p:cond delay="0"/>
                                              </p:stCondLst>
                                            </p:cTn>
                                            <p:tgtEl>
                                              <p:spTgt spid="924"/>
                                            </p:tgtEl>
                                            <p:attrNameLst>
                                              <p:attrName>style.visibility</p:attrName>
                                            </p:attrNameLst>
                                          </p:cBhvr>
                                          <p:to>
                                            <p:strVal val="visible"/>
                                          </p:to>
                                        </p:set>
                                        <p:anim calcmode="lin" valueType="num" p14:bounceEnd="60000">
                                          <p:cBhvr additive="base">
                                            <p:cTn id="90" dur="500" fill="hold"/>
                                            <p:tgtEl>
                                              <p:spTgt spid="924"/>
                                            </p:tgtEl>
                                            <p:attrNameLst>
                                              <p:attrName>ppt_x</p:attrName>
                                            </p:attrNameLst>
                                          </p:cBhvr>
                                          <p:tavLst>
                                            <p:tav tm="0">
                                              <p:val>
                                                <p:strVal val="1+#ppt_w/2"/>
                                              </p:val>
                                            </p:tav>
                                            <p:tav tm="100000">
                                              <p:val>
                                                <p:strVal val="#ppt_x"/>
                                              </p:val>
                                            </p:tav>
                                          </p:tavLst>
                                        </p:anim>
                                        <p:anim calcmode="lin" valueType="num" p14:bounceEnd="60000">
                                          <p:cBhvr additive="base">
                                            <p:cTn id="91" dur="500" fill="hold"/>
                                            <p:tgtEl>
                                              <p:spTgt spid="924"/>
                                            </p:tgtEl>
                                            <p:attrNameLst>
                                              <p:attrName>ppt_y</p:attrName>
                                            </p:attrNameLst>
                                          </p:cBhvr>
                                          <p:tavLst>
                                            <p:tav tm="0">
                                              <p:val>
                                                <p:strVal val="#ppt_y"/>
                                              </p:val>
                                            </p:tav>
                                            <p:tav tm="100000">
                                              <p:val>
                                                <p:strVal val="#ppt_y"/>
                                              </p:val>
                                            </p:tav>
                                          </p:tavLst>
                                        </p:anim>
                                      </p:childTnLst>
                                    </p:cTn>
                                  </p:par>
                                  <p:par>
                                    <p:cTn id="92" presetID="55" presetClass="entr" presetSubtype="0" fill="hold" grpId="0" nodeType="withEffect">
                                      <p:stCondLst>
                                        <p:cond delay="4800"/>
                                      </p:stCondLst>
                                      <p:childTnLst>
                                        <p:set>
                                          <p:cBhvr>
                                            <p:cTn id="93" dur="1" fill="hold">
                                              <p:stCondLst>
                                                <p:cond delay="0"/>
                                              </p:stCondLst>
                                            </p:cTn>
                                            <p:tgtEl>
                                              <p:spTgt spid="925"/>
                                            </p:tgtEl>
                                            <p:attrNameLst>
                                              <p:attrName>style.visibility</p:attrName>
                                            </p:attrNameLst>
                                          </p:cBhvr>
                                          <p:to>
                                            <p:strVal val="visible"/>
                                          </p:to>
                                        </p:set>
                                        <p:anim calcmode="lin" valueType="num">
                                          <p:cBhvr>
                                            <p:cTn id="94" dur="250" fill="hold"/>
                                            <p:tgtEl>
                                              <p:spTgt spid="925"/>
                                            </p:tgtEl>
                                            <p:attrNameLst>
                                              <p:attrName>ppt_w</p:attrName>
                                            </p:attrNameLst>
                                          </p:cBhvr>
                                          <p:tavLst>
                                            <p:tav tm="0">
                                              <p:val>
                                                <p:strVal val="#ppt_w*0.70"/>
                                              </p:val>
                                            </p:tav>
                                            <p:tav tm="100000">
                                              <p:val>
                                                <p:strVal val="#ppt_w"/>
                                              </p:val>
                                            </p:tav>
                                          </p:tavLst>
                                        </p:anim>
                                        <p:anim calcmode="lin" valueType="num">
                                          <p:cBhvr>
                                            <p:cTn id="95" dur="250" fill="hold"/>
                                            <p:tgtEl>
                                              <p:spTgt spid="925"/>
                                            </p:tgtEl>
                                            <p:attrNameLst>
                                              <p:attrName>ppt_h</p:attrName>
                                            </p:attrNameLst>
                                          </p:cBhvr>
                                          <p:tavLst>
                                            <p:tav tm="0">
                                              <p:val>
                                                <p:strVal val="#ppt_h"/>
                                              </p:val>
                                            </p:tav>
                                            <p:tav tm="100000">
                                              <p:val>
                                                <p:strVal val="#ppt_h"/>
                                              </p:val>
                                            </p:tav>
                                          </p:tavLst>
                                        </p:anim>
                                        <p:animEffect transition="in" filter="fade">
                                          <p:cBhvr>
                                            <p:cTn id="96" dur="250"/>
                                            <p:tgtEl>
                                              <p:spTgt spid="925"/>
                                            </p:tgtEl>
                                          </p:cBhvr>
                                        </p:animEffect>
                                      </p:childTnLst>
                                    </p:cTn>
                                  </p:par>
                                  <p:par>
                                    <p:cTn id="97" presetID="2" presetClass="entr" presetSubtype="8" fill="hold" grpId="0" nodeType="withEffect" p14:presetBounceEnd="60000">
                                      <p:stCondLst>
                                        <p:cond delay="4800"/>
                                      </p:stCondLst>
                                      <p:childTnLst>
                                        <p:set>
                                          <p:cBhvr>
                                            <p:cTn id="98" dur="1" fill="hold">
                                              <p:stCondLst>
                                                <p:cond delay="0"/>
                                              </p:stCondLst>
                                            </p:cTn>
                                            <p:tgtEl>
                                              <p:spTgt spid="906"/>
                                            </p:tgtEl>
                                            <p:attrNameLst>
                                              <p:attrName>style.visibility</p:attrName>
                                            </p:attrNameLst>
                                          </p:cBhvr>
                                          <p:to>
                                            <p:strVal val="visible"/>
                                          </p:to>
                                        </p:set>
                                        <p:anim calcmode="lin" valueType="num" p14:bounceEnd="60000">
                                          <p:cBhvr additive="base">
                                            <p:cTn id="99" dur="500" fill="hold"/>
                                            <p:tgtEl>
                                              <p:spTgt spid="906"/>
                                            </p:tgtEl>
                                            <p:attrNameLst>
                                              <p:attrName>ppt_x</p:attrName>
                                            </p:attrNameLst>
                                          </p:cBhvr>
                                          <p:tavLst>
                                            <p:tav tm="0">
                                              <p:val>
                                                <p:strVal val="0-#ppt_w/2"/>
                                              </p:val>
                                            </p:tav>
                                            <p:tav tm="100000">
                                              <p:val>
                                                <p:strVal val="#ppt_x"/>
                                              </p:val>
                                            </p:tav>
                                          </p:tavLst>
                                        </p:anim>
                                        <p:anim calcmode="lin" valueType="num" p14:bounceEnd="60000">
                                          <p:cBhvr additive="base">
                                            <p:cTn id="100" dur="500" fill="hold"/>
                                            <p:tgtEl>
                                              <p:spTgt spid="906"/>
                                            </p:tgtEl>
                                            <p:attrNameLst>
                                              <p:attrName>ppt_y</p:attrName>
                                            </p:attrNameLst>
                                          </p:cBhvr>
                                          <p:tavLst>
                                            <p:tav tm="0">
                                              <p:val>
                                                <p:strVal val="#ppt_y"/>
                                              </p:val>
                                            </p:tav>
                                            <p:tav tm="100000">
                                              <p:val>
                                                <p:strVal val="#ppt_y"/>
                                              </p:val>
                                            </p:tav>
                                          </p:tavLst>
                                        </p:anim>
                                      </p:childTnLst>
                                    </p:cTn>
                                  </p:par>
                                  <p:par>
                                    <p:cTn id="101" presetID="53" presetClass="entr" presetSubtype="16" fill="hold" grpId="0" nodeType="withEffect">
                                      <p:stCondLst>
                                        <p:cond delay="5300"/>
                                      </p:stCondLst>
                                      <p:childTnLst>
                                        <p:set>
                                          <p:cBhvr>
                                            <p:cTn id="102" dur="1" fill="hold">
                                              <p:stCondLst>
                                                <p:cond delay="0"/>
                                              </p:stCondLst>
                                            </p:cTn>
                                            <p:tgtEl>
                                              <p:spTgt spid="907"/>
                                            </p:tgtEl>
                                            <p:attrNameLst>
                                              <p:attrName>style.visibility</p:attrName>
                                            </p:attrNameLst>
                                          </p:cBhvr>
                                          <p:to>
                                            <p:strVal val="visible"/>
                                          </p:to>
                                        </p:set>
                                        <p:anim calcmode="lin" valueType="num">
                                          <p:cBhvr>
                                            <p:cTn id="103" dur="300" fill="hold"/>
                                            <p:tgtEl>
                                              <p:spTgt spid="907"/>
                                            </p:tgtEl>
                                            <p:attrNameLst>
                                              <p:attrName>ppt_w</p:attrName>
                                            </p:attrNameLst>
                                          </p:cBhvr>
                                          <p:tavLst>
                                            <p:tav tm="0">
                                              <p:val>
                                                <p:fltVal val="0"/>
                                              </p:val>
                                            </p:tav>
                                            <p:tav tm="100000">
                                              <p:val>
                                                <p:strVal val="#ppt_w"/>
                                              </p:val>
                                            </p:tav>
                                          </p:tavLst>
                                        </p:anim>
                                        <p:anim calcmode="lin" valueType="num">
                                          <p:cBhvr>
                                            <p:cTn id="104" dur="300" fill="hold"/>
                                            <p:tgtEl>
                                              <p:spTgt spid="907"/>
                                            </p:tgtEl>
                                            <p:attrNameLst>
                                              <p:attrName>ppt_h</p:attrName>
                                            </p:attrNameLst>
                                          </p:cBhvr>
                                          <p:tavLst>
                                            <p:tav tm="0">
                                              <p:val>
                                                <p:fltVal val="0"/>
                                              </p:val>
                                            </p:tav>
                                            <p:tav tm="100000">
                                              <p:val>
                                                <p:strVal val="#ppt_h"/>
                                              </p:val>
                                            </p:tav>
                                          </p:tavLst>
                                        </p:anim>
                                        <p:animEffect transition="in" filter="fade">
                                          <p:cBhvr>
                                            <p:cTn id="105" dur="300"/>
                                            <p:tgtEl>
                                              <p:spTgt spid="907"/>
                                            </p:tgtEl>
                                          </p:cBhvr>
                                        </p:animEffect>
                                      </p:childTnLst>
                                    </p:cTn>
                                  </p:par>
                                  <p:par>
                                    <p:cTn id="106" presetID="6" presetClass="emph" presetSubtype="0" autoRev="1" fill="hold" grpId="1" nodeType="withEffect">
                                      <p:stCondLst>
                                        <p:cond delay="5600"/>
                                      </p:stCondLst>
                                      <p:childTnLst>
                                        <p:animScale>
                                          <p:cBhvr>
                                            <p:cTn id="107" dur="150" fill="hold"/>
                                            <p:tgtEl>
                                              <p:spTgt spid="907"/>
                                            </p:tgtEl>
                                          </p:cBhvr>
                                          <p:by x="110000" y="110000"/>
                                        </p:animScale>
                                      </p:childTnLst>
                                    </p:cTn>
                                  </p:par>
                                  <p:par>
                                    <p:cTn id="108" presetID="53" presetClass="entr" presetSubtype="16" fill="hold" grpId="0" nodeType="withEffect">
                                      <p:stCondLst>
                                        <p:cond delay="5600"/>
                                      </p:stCondLst>
                                      <p:childTnLst>
                                        <p:set>
                                          <p:cBhvr>
                                            <p:cTn id="109" dur="1" fill="hold">
                                              <p:stCondLst>
                                                <p:cond delay="0"/>
                                              </p:stCondLst>
                                            </p:cTn>
                                            <p:tgtEl>
                                              <p:spTgt spid="916"/>
                                            </p:tgtEl>
                                            <p:attrNameLst>
                                              <p:attrName>style.visibility</p:attrName>
                                            </p:attrNameLst>
                                          </p:cBhvr>
                                          <p:to>
                                            <p:strVal val="visible"/>
                                          </p:to>
                                        </p:set>
                                        <p:anim calcmode="lin" valueType="num">
                                          <p:cBhvr>
                                            <p:cTn id="110" dur="300" fill="hold"/>
                                            <p:tgtEl>
                                              <p:spTgt spid="916"/>
                                            </p:tgtEl>
                                            <p:attrNameLst>
                                              <p:attrName>ppt_w</p:attrName>
                                            </p:attrNameLst>
                                          </p:cBhvr>
                                          <p:tavLst>
                                            <p:tav tm="0">
                                              <p:val>
                                                <p:fltVal val="0"/>
                                              </p:val>
                                            </p:tav>
                                            <p:tav tm="100000">
                                              <p:val>
                                                <p:strVal val="#ppt_w"/>
                                              </p:val>
                                            </p:tav>
                                          </p:tavLst>
                                        </p:anim>
                                        <p:anim calcmode="lin" valueType="num">
                                          <p:cBhvr>
                                            <p:cTn id="111" dur="300" fill="hold"/>
                                            <p:tgtEl>
                                              <p:spTgt spid="916"/>
                                            </p:tgtEl>
                                            <p:attrNameLst>
                                              <p:attrName>ppt_h</p:attrName>
                                            </p:attrNameLst>
                                          </p:cBhvr>
                                          <p:tavLst>
                                            <p:tav tm="0">
                                              <p:val>
                                                <p:fltVal val="0"/>
                                              </p:val>
                                            </p:tav>
                                            <p:tav tm="100000">
                                              <p:val>
                                                <p:strVal val="#ppt_h"/>
                                              </p:val>
                                            </p:tav>
                                          </p:tavLst>
                                        </p:anim>
                                        <p:animEffect transition="in" filter="fade">
                                          <p:cBhvr>
                                            <p:cTn id="112" dur="300"/>
                                            <p:tgtEl>
                                              <p:spTgt spid="916"/>
                                            </p:tgtEl>
                                          </p:cBhvr>
                                        </p:animEffect>
                                      </p:childTnLst>
                                    </p:cTn>
                                  </p:par>
                                  <p:par>
                                    <p:cTn id="113" presetID="6" presetClass="emph" presetSubtype="0" autoRev="1" fill="hold" grpId="1" nodeType="withEffect">
                                      <p:stCondLst>
                                        <p:cond delay="5900"/>
                                      </p:stCondLst>
                                      <p:childTnLst>
                                        <p:animScale>
                                          <p:cBhvr>
                                            <p:cTn id="114" dur="150" fill="hold"/>
                                            <p:tgtEl>
                                              <p:spTgt spid="916"/>
                                            </p:tgtEl>
                                          </p:cBhvr>
                                          <p:by x="110000" y="110000"/>
                                        </p:animScale>
                                      </p:childTnLst>
                                    </p:cTn>
                                  </p:par>
                                  <p:par>
                                    <p:cTn id="115" presetID="2" presetClass="entr" presetSubtype="2" fill="hold" grpId="0" nodeType="withEffect" p14:presetBounceEnd="60000">
                                      <p:stCondLst>
                                        <p:cond delay="5900"/>
                                      </p:stCondLst>
                                      <p:childTnLst>
                                        <p:set>
                                          <p:cBhvr>
                                            <p:cTn id="116" dur="1" fill="hold">
                                              <p:stCondLst>
                                                <p:cond delay="0"/>
                                              </p:stCondLst>
                                            </p:cTn>
                                            <p:tgtEl>
                                              <p:spTgt spid="920"/>
                                            </p:tgtEl>
                                            <p:attrNameLst>
                                              <p:attrName>style.visibility</p:attrName>
                                            </p:attrNameLst>
                                          </p:cBhvr>
                                          <p:to>
                                            <p:strVal val="visible"/>
                                          </p:to>
                                        </p:set>
                                        <p:anim calcmode="lin" valueType="num" p14:bounceEnd="60000">
                                          <p:cBhvr additive="base">
                                            <p:cTn id="117" dur="500" fill="hold"/>
                                            <p:tgtEl>
                                              <p:spTgt spid="920"/>
                                            </p:tgtEl>
                                            <p:attrNameLst>
                                              <p:attrName>ppt_x</p:attrName>
                                            </p:attrNameLst>
                                          </p:cBhvr>
                                          <p:tavLst>
                                            <p:tav tm="0">
                                              <p:val>
                                                <p:strVal val="1+#ppt_w/2"/>
                                              </p:val>
                                            </p:tav>
                                            <p:tav tm="100000">
                                              <p:val>
                                                <p:strVal val="#ppt_x"/>
                                              </p:val>
                                            </p:tav>
                                          </p:tavLst>
                                        </p:anim>
                                        <p:anim calcmode="lin" valueType="num" p14:bounceEnd="60000">
                                          <p:cBhvr additive="base">
                                            <p:cTn id="118" dur="500" fill="hold"/>
                                            <p:tgtEl>
                                              <p:spTgt spid="920"/>
                                            </p:tgtEl>
                                            <p:attrNameLst>
                                              <p:attrName>ppt_y</p:attrName>
                                            </p:attrNameLst>
                                          </p:cBhvr>
                                          <p:tavLst>
                                            <p:tav tm="0">
                                              <p:val>
                                                <p:strVal val="#ppt_y"/>
                                              </p:val>
                                            </p:tav>
                                            <p:tav tm="100000">
                                              <p:val>
                                                <p:strVal val="#ppt_y"/>
                                              </p:val>
                                            </p:tav>
                                          </p:tavLst>
                                        </p:anim>
                                      </p:childTnLst>
                                    </p:cTn>
                                  </p:par>
                                  <p:par>
                                    <p:cTn id="119" presetID="55" presetClass="entr" presetSubtype="0" fill="hold" grpId="0" nodeType="withEffect">
                                      <p:stCondLst>
                                        <p:cond delay="6200"/>
                                      </p:stCondLst>
                                      <p:childTnLst>
                                        <p:set>
                                          <p:cBhvr>
                                            <p:cTn id="120" dur="1" fill="hold">
                                              <p:stCondLst>
                                                <p:cond delay="0"/>
                                              </p:stCondLst>
                                            </p:cTn>
                                            <p:tgtEl>
                                              <p:spTgt spid="921"/>
                                            </p:tgtEl>
                                            <p:attrNameLst>
                                              <p:attrName>style.visibility</p:attrName>
                                            </p:attrNameLst>
                                          </p:cBhvr>
                                          <p:to>
                                            <p:strVal val="visible"/>
                                          </p:to>
                                        </p:set>
                                        <p:anim calcmode="lin" valueType="num">
                                          <p:cBhvr>
                                            <p:cTn id="121" dur="250" fill="hold"/>
                                            <p:tgtEl>
                                              <p:spTgt spid="921"/>
                                            </p:tgtEl>
                                            <p:attrNameLst>
                                              <p:attrName>ppt_w</p:attrName>
                                            </p:attrNameLst>
                                          </p:cBhvr>
                                          <p:tavLst>
                                            <p:tav tm="0">
                                              <p:val>
                                                <p:strVal val="#ppt_w*0.70"/>
                                              </p:val>
                                            </p:tav>
                                            <p:tav tm="100000">
                                              <p:val>
                                                <p:strVal val="#ppt_w"/>
                                              </p:val>
                                            </p:tav>
                                          </p:tavLst>
                                        </p:anim>
                                        <p:anim calcmode="lin" valueType="num">
                                          <p:cBhvr>
                                            <p:cTn id="122" dur="250" fill="hold"/>
                                            <p:tgtEl>
                                              <p:spTgt spid="921"/>
                                            </p:tgtEl>
                                            <p:attrNameLst>
                                              <p:attrName>ppt_h</p:attrName>
                                            </p:attrNameLst>
                                          </p:cBhvr>
                                          <p:tavLst>
                                            <p:tav tm="0">
                                              <p:val>
                                                <p:strVal val="#ppt_h"/>
                                              </p:val>
                                            </p:tav>
                                            <p:tav tm="100000">
                                              <p:val>
                                                <p:strVal val="#ppt_h"/>
                                              </p:val>
                                            </p:tav>
                                          </p:tavLst>
                                        </p:anim>
                                        <p:animEffect transition="in" filter="fade">
                                          <p:cBhvr>
                                            <p:cTn id="123" dur="250"/>
                                            <p:tgtEl>
                                              <p:spTgt spid="921"/>
                                            </p:tgtEl>
                                          </p:cBhvr>
                                        </p:animEffect>
                                      </p:childTnLst>
                                    </p:cTn>
                                  </p:par>
                                  <p:par>
                                    <p:cTn id="124" presetID="2" presetClass="entr" presetSubtype="8" fill="hold" grpId="0" nodeType="withEffect" p14:presetBounceEnd="60000">
                                      <p:stCondLst>
                                        <p:cond delay="6200"/>
                                      </p:stCondLst>
                                      <p:childTnLst>
                                        <p:set>
                                          <p:cBhvr>
                                            <p:cTn id="125" dur="1" fill="hold">
                                              <p:stCondLst>
                                                <p:cond delay="0"/>
                                              </p:stCondLst>
                                            </p:cTn>
                                            <p:tgtEl>
                                              <p:spTgt spid="905"/>
                                            </p:tgtEl>
                                            <p:attrNameLst>
                                              <p:attrName>style.visibility</p:attrName>
                                            </p:attrNameLst>
                                          </p:cBhvr>
                                          <p:to>
                                            <p:strVal val="visible"/>
                                          </p:to>
                                        </p:set>
                                        <p:anim calcmode="lin" valueType="num" p14:bounceEnd="60000">
                                          <p:cBhvr additive="base">
                                            <p:cTn id="126" dur="500" fill="hold"/>
                                            <p:tgtEl>
                                              <p:spTgt spid="905"/>
                                            </p:tgtEl>
                                            <p:attrNameLst>
                                              <p:attrName>ppt_x</p:attrName>
                                            </p:attrNameLst>
                                          </p:cBhvr>
                                          <p:tavLst>
                                            <p:tav tm="0">
                                              <p:val>
                                                <p:strVal val="0-#ppt_w/2"/>
                                              </p:val>
                                            </p:tav>
                                            <p:tav tm="100000">
                                              <p:val>
                                                <p:strVal val="#ppt_x"/>
                                              </p:val>
                                            </p:tav>
                                          </p:tavLst>
                                        </p:anim>
                                        <p:anim calcmode="lin" valueType="num" p14:bounceEnd="60000">
                                          <p:cBhvr additive="base">
                                            <p:cTn id="127" dur="500" fill="hold"/>
                                            <p:tgtEl>
                                              <p:spTgt spid="905"/>
                                            </p:tgtEl>
                                            <p:attrNameLst>
                                              <p:attrName>ppt_y</p:attrName>
                                            </p:attrNameLst>
                                          </p:cBhvr>
                                          <p:tavLst>
                                            <p:tav tm="0">
                                              <p:val>
                                                <p:strVal val="#ppt_y"/>
                                              </p:val>
                                            </p:tav>
                                            <p:tav tm="100000">
                                              <p:val>
                                                <p:strVal val="#ppt_y"/>
                                              </p:val>
                                            </p:tav>
                                          </p:tavLst>
                                        </p:anim>
                                      </p:childTnLst>
                                    </p:cTn>
                                  </p:par>
                                </p:childTnLst>
                              </p:cTn>
                            </p:par>
                            <p:par>
                              <p:cTn id="128" fill="hold">
                                <p:stCondLst>
                                  <p:cond delay="6699"/>
                                </p:stCondLst>
                                <p:childTnLst>
                                  <p:par>
                                    <p:cTn id="129" presetID="10" presetClass="entr" presetSubtype="0" fill="hold" grpId="0" nodeType="afterEffect">
                                      <p:stCondLst>
                                        <p:cond delay="0"/>
                                      </p:stCondLst>
                                      <p:childTnLst>
                                        <p:set>
                                          <p:cBhvr>
                                            <p:cTn id="130" dur="1" fill="hold">
                                              <p:stCondLst>
                                                <p:cond delay="0"/>
                                              </p:stCondLst>
                                            </p:cTn>
                                            <p:tgtEl>
                                              <p:spTgt spid="1009"/>
                                            </p:tgtEl>
                                            <p:attrNameLst>
                                              <p:attrName>style.visibility</p:attrName>
                                            </p:attrNameLst>
                                          </p:cBhvr>
                                          <p:to>
                                            <p:strVal val="visible"/>
                                          </p:to>
                                        </p:set>
                                        <p:animEffect transition="in" filter="fade">
                                          <p:cBhvr>
                                            <p:cTn id="131" dur="500"/>
                                            <p:tgtEl>
                                              <p:spTgt spid="1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05" grpId="0" animBg="1"/>
          <p:bldP spid="906" grpId="0" animBg="1"/>
          <p:bldP spid="907" grpId="0" animBg="1"/>
          <p:bldP spid="907" grpId="1" animBg="1"/>
          <p:bldP spid="908" grpId="0" animBg="1"/>
          <p:bldP spid="909" grpId="0" animBg="1"/>
          <p:bldP spid="909" grpId="1" animBg="1"/>
          <p:bldP spid="910" grpId="0" animBg="1"/>
          <p:bldP spid="911" grpId="0" animBg="1"/>
          <p:bldP spid="911" grpId="1" animBg="1"/>
          <p:bldP spid="912" grpId="0" animBg="1"/>
          <p:bldP spid="913" grpId="0" animBg="1"/>
          <p:bldP spid="913" grpId="1" animBg="1"/>
          <p:bldP spid="914" grpId="0"/>
          <p:bldP spid="914" grpId="1"/>
          <p:bldP spid="915" grpId="0"/>
          <p:bldP spid="915" grpId="1"/>
          <p:bldP spid="916" grpId="0"/>
          <p:bldP spid="916" grpId="1"/>
          <p:bldP spid="917" grpId="0"/>
          <p:bldP spid="917" grpId="1"/>
          <p:bldP spid="918" grpId="0"/>
          <p:bldP spid="919" grpId="0"/>
          <p:bldP spid="920" grpId="0"/>
          <p:bldP spid="921" grpId="0"/>
          <p:bldP spid="922" grpId="0"/>
          <p:bldP spid="923" grpId="0"/>
          <p:bldP spid="924" grpId="0"/>
          <p:bldP spid="925" grpId="0"/>
          <p:bldP spid="100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par>
                                    <p:cTn id="12" presetID="2" presetClass="entr" presetSubtype="8" fill="hold" nodeType="withEffect">
                                      <p:stCondLst>
                                        <p:cond delay="0"/>
                                      </p:stCondLst>
                                      <p:childTnLst>
                                        <p:set>
                                          <p:cBhvr>
                                            <p:cTn id="13" dur="1" fill="hold">
                                              <p:stCondLst>
                                                <p:cond delay="0"/>
                                              </p:stCondLst>
                                            </p:cTn>
                                            <p:tgtEl>
                                              <p:spTgt spid="926"/>
                                            </p:tgtEl>
                                            <p:attrNameLst>
                                              <p:attrName>style.visibility</p:attrName>
                                            </p:attrNameLst>
                                          </p:cBhvr>
                                          <p:to>
                                            <p:strVal val="visible"/>
                                          </p:to>
                                        </p:set>
                                        <p:anim calcmode="lin" valueType="num">
                                          <p:cBhvr additive="base">
                                            <p:cTn id="14" dur="500" fill="hold"/>
                                            <p:tgtEl>
                                              <p:spTgt spid="926"/>
                                            </p:tgtEl>
                                            <p:attrNameLst>
                                              <p:attrName>ppt_x</p:attrName>
                                            </p:attrNameLst>
                                          </p:cBhvr>
                                          <p:tavLst>
                                            <p:tav tm="0">
                                              <p:val>
                                                <p:strVal val="0-#ppt_w/2"/>
                                              </p:val>
                                            </p:tav>
                                            <p:tav tm="100000">
                                              <p:val>
                                                <p:strVal val="#ppt_x"/>
                                              </p:val>
                                            </p:tav>
                                          </p:tavLst>
                                        </p:anim>
                                        <p:anim calcmode="lin" valueType="num">
                                          <p:cBhvr additive="base">
                                            <p:cTn id="15" dur="500" fill="hold"/>
                                            <p:tgtEl>
                                              <p:spTgt spid="92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600"/>
                                      </p:stCondLst>
                                      <p:childTnLst>
                                        <p:set>
                                          <p:cBhvr>
                                            <p:cTn id="17" dur="1" fill="hold">
                                              <p:stCondLst>
                                                <p:cond delay="0"/>
                                              </p:stCondLst>
                                            </p:cTn>
                                            <p:tgtEl>
                                              <p:spTgt spid="912"/>
                                            </p:tgtEl>
                                            <p:attrNameLst>
                                              <p:attrName>style.visibility</p:attrName>
                                            </p:attrNameLst>
                                          </p:cBhvr>
                                          <p:to>
                                            <p:strVal val="visible"/>
                                          </p:to>
                                        </p:set>
                                        <p:anim calcmode="lin" valueType="num">
                                          <p:cBhvr additive="base">
                                            <p:cTn id="18" dur="500" fill="hold"/>
                                            <p:tgtEl>
                                              <p:spTgt spid="912"/>
                                            </p:tgtEl>
                                            <p:attrNameLst>
                                              <p:attrName>ppt_x</p:attrName>
                                            </p:attrNameLst>
                                          </p:cBhvr>
                                          <p:tavLst>
                                            <p:tav tm="0">
                                              <p:val>
                                                <p:strVal val="0-#ppt_w/2"/>
                                              </p:val>
                                            </p:tav>
                                            <p:tav tm="100000">
                                              <p:val>
                                                <p:strVal val="#ppt_x"/>
                                              </p:val>
                                            </p:tav>
                                          </p:tavLst>
                                        </p:anim>
                                        <p:anim calcmode="lin" valueType="num">
                                          <p:cBhvr additive="base">
                                            <p:cTn id="19" dur="500" fill="hold"/>
                                            <p:tgtEl>
                                              <p:spTgt spid="912"/>
                                            </p:tgtEl>
                                            <p:attrNameLst>
                                              <p:attrName>ppt_y</p:attrName>
                                            </p:attrNameLst>
                                          </p:cBhvr>
                                          <p:tavLst>
                                            <p:tav tm="0">
                                              <p:val>
                                                <p:strVal val="#ppt_y"/>
                                              </p:val>
                                            </p:tav>
                                            <p:tav tm="100000">
                                              <p:val>
                                                <p:strVal val="#ppt_y"/>
                                              </p:val>
                                            </p:tav>
                                          </p:tavLst>
                                        </p:anim>
                                      </p:childTnLst>
                                    </p:cTn>
                                  </p:par>
                                  <p:par>
                                    <p:cTn id="20" presetID="53" presetClass="entr" presetSubtype="16" fill="hold" grpId="0" nodeType="withEffect">
                                      <p:stCondLst>
                                        <p:cond delay="1100"/>
                                      </p:stCondLst>
                                      <p:childTnLst>
                                        <p:set>
                                          <p:cBhvr>
                                            <p:cTn id="21" dur="1" fill="hold">
                                              <p:stCondLst>
                                                <p:cond delay="0"/>
                                              </p:stCondLst>
                                            </p:cTn>
                                            <p:tgtEl>
                                              <p:spTgt spid="913"/>
                                            </p:tgtEl>
                                            <p:attrNameLst>
                                              <p:attrName>style.visibility</p:attrName>
                                            </p:attrNameLst>
                                          </p:cBhvr>
                                          <p:to>
                                            <p:strVal val="visible"/>
                                          </p:to>
                                        </p:set>
                                        <p:anim calcmode="lin" valueType="num">
                                          <p:cBhvr>
                                            <p:cTn id="22" dur="300" fill="hold"/>
                                            <p:tgtEl>
                                              <p:spTgt spid="913"/>
                                            </p:tgtEl>
                                            <p:attrNameLst>
                                              <p:attrName>ppt_w</p:attrName>
                                            </p:attrNameLst>
                                          </p:cBhvr>
                                          <p:tavLst>
                                            <p:tav tm="0">
                                              <p:val>
                                                <p:fltVal val="0"/>
                                              </p:val>
                                            </p:tav>
                                            <p:tav tm="100000">
                                              <p:val>
                                                <p:strVal val="#ppt_w"/>
                                              </p:val>
                                            </p:tav>
                                          </p:tavLst>
                                        </p:anim>
                                        <p:anim calcmode="lin" valueType="num">
                                          <p:cBhvr>
                                            <p:cTn id="23" dur="300" fill="hold"/>
                                            <p:tgtEl>
                                              <p:spTgt spid="913"/>
                                            </p:tgtEl>
                                            <p:attrNameLst>
                                              <p:attrName>ppt_h</p:attrName>
                                            </p:attrNameLst>
                                          </p:cBhvr>
                                          <p:tavLst>
                                            <p:tav tm="0">
                                              <p:val>
                                                <p:fltVal val="0"/>
                                              </p:val>
                                            </p:tav>
                                            <p:tav tm="100000">
                                              <p:val>
                                                <p:strVal val="#ppt_h"/>
                                              </p:val>
                                            </p:tav>
                                          </p:tavLst>
                                        </p:anim>
                                        <p:animEffect transition="in" filter="fade">
                                          <p:cBhvr>
                                            <p:cTn id="24" dur="300"/>
                                            <p:tgtEl>
                                              <p:spTgt spid="913"/>
                                            </p:tgtEl>
                                          </p:cBhvr>
                                        </p:animEffect>
                                      </p:childTnLst>
                                    </p:cTn>
                                  </p:par>
                                  <p:par>
                                    <p:cTn id="25" presetID="6" presetClass="emph" presetSubtype="0" autoRev="1" fill="hold" grpId="1" nodeType="withEffect">
                                      <p:stCondLst>
                                        <p:cond delay="1400"/>
                                      </p:stCondLst>
                                      <p:childTnLst>
                                        <p:animScale>
                                          <p:cBhvr>
                                            <p:cTn id="26" dur="150" fill="hold"/>
                                            <p:tgtEl>
                                              <p:spTgt spid="913"/>
                                            </p:tgtEl>
                                          </p:cBhvr>
                                          <p:by x="110000" y="110000"/>
                                        </p:animScale>
                                      </p:childTnLst>
                                    </p:cTn>
                                  </p:par>
                                  <p:par>
                                    <p:cTn id="27" presetID="53" presetClass="entr" presetSubtype="16" fill="hold" grpId="0" nodeType="withEffect">
                                      <p:stCondLst>
                                        <p:cond delay="1400"/>
                                      </p:stCondLst>
                                      <p:childTnLst>
                                        <p:set>
                                          <p:cBhvr>
                                            <p:cTn id="28" dur="1" fill="hold">
                                              <p:stCondLst>
                                                <p:cond delay="0"/>
                                              </p:stCondLst>
                                            </p:cTn>
                                            <p:tgtEl>
                                              <p:spTgt spid="917"/>
                                            </p:tgtEl>
                                            <p:attrNameLst>
                                              <p:attrName>style.visibility</p:attrName>
                                            </p:attrNameLst>
                                          </p:cBhvr>
                                          <p:to>
                                            <p:strVal val="visible"/>
                                          </p:to>
                                        </p:set>
                                        <p:anim calcmode="lin" valueType="num">
                                          <p:cBhvr>
                                            <p:cTn id="29" dur="300" fill="hold"/>
                                            <p:tgtEl>
                                              <p:spTgt spid="917"/>
                                            </p:tgtEl>
                                            <p:attrNameLst>
                                              <p:attrName>ppt_w</p:attrName>
                                            </p:attrNameLst>
                                          </p:cBhvr>
                                          <p:tavLst>
                                            <p:tav tm="0">
                                              <p:val>
                                                <p:fltVal val="0"/>
                                              </p:val>
                                            </p:tav>
                                            <p:tav tm="100000">
                                              <p:val>
                                                <p:strVal val="#ppt_w"/>
                                              </p:val>
                                            </p:tav>
                                          </p:tavLst>
                                        </p:anim>
                                        <p:anim calcmode="lin" valueType="num">
                                          <p:cBhvr>
                                            <p:cTn id="30" dur="300" fill="hold"/>
                                            <p:tgtEl>
                                              <p:spTgt spid="917"/>
                                            </p:tgtEl>
                                            <p:attrNameLst>
                                              <p:attrName>ppt_h</p:attrName>
                                            </p:attrNameLst>
                                          </p:cBhvr>
                                          <p:tavLst>
                                            <p:tav tm="0">
                                              <p:val>
                                                <p:fltVal val="0"/>
                                              </p:val>
                                            </p:tav>
                                            <p:tav tm="100000">
                                              <p:val>
                                                <p:strVal val="#ppt_h"/>
                                              </p:val>
                                            </p:tav>
                                          </p:tavLst>
                                        </p:anim>
                                        <p:animEffect transition="in" filter="fade">
                                          <p:cBhvr>
                                            <p:cTn id="31" dur="300"/>
                                            <p:tgtEl>
                                              <p:spTgt spid="917"/>
                                            </p:tgtEl>
                                          </p:cBhvr>
                                        </p:animEffect>
                                      </p:childTnLst>
                                    </p:cTn>
                                  </p:par>
                                  <p:par>
                                    <p:cTn id="32" presetID="6" presetClass="emph" presetSubtype="0" autoRev="1" fill="hold" grpId="1" nodeType="withEffect">
                                      <p:stCondLst>
                                        <p:cond delay="1700"/>
                                      </p:stCondLst>
                                      <p:childTnLst>
                                        <p:animScale>
                                          <p:cBhvr>
                                            <p:cTn id="33" dur="150" fill="hold"/>
                                            <p:tgtEl>
                                              <p:spTgt spid="917"/>
                                            </p:tgtEl>
                                          </p:cBhvr>
                                          <p:by x="110000" y="110000"/>
                                        </p:animScale>
                                      </p:childTnLst>
                                    </p:cTn>
                                  </p:par>
                                  <p:par>
                                    <p:cTn id="34" presetID="2" presetClass="entr" presetSubtype="2" fill="hold" grpId="0" nodeType="withEffect">
                                      <p:stCondLst>
                                        <p:cond delay="1700"/>
                                      </p:stCondLst>
                                      <p:childTnLst>
                                        <p:set>
                                          <p:cBhvr>
                                            <p:cTn id="35" dur="1" fill="hold">
                                              <p:stCondLst>
                                                <p:cond delay="0"/>
                                              </p:stCondLst>
                                            </p:cTn>
                                            <p:tgtEl>
                                              <p:spTgt spid="922"/>
                                            </p:tgtEl>
                                            <p:attrNameLst>
                                              <p:attrName>style.visibility</p:attrName>
                                            </p:attrNameLst>
                                          </p:cBhvr>
                                          <p:to>
                                            <p:strVal val="visible"/>
                                          </p:to>
                                        </p:set>
                                        <p:anim calcmode="lin" valueType="num">
                                          <p:cBhvr additive="base">
                                            <p:cTn id="36" dur="500" fill="hold"/>
                                            <p:tgtEl>
                                              <p:spTgt spid="922"/>
                                            </p:tgtEl>
                                            <p:attrNameLst>
                                              <p:attrName>ppt_x</p:attrName>
                                            </p:attrNameLst>
                                          </p:cBhvr>
                                          <p:tavLst>
                                            <p:tav tm="0">
                                              <p:val>
                                                <p:strVal val="1+#ppt_w/2"/>
                                              </p:val>
                                            </p:tav>
                                            <p:tav tm="100000">
                                              <p:val>
                                                <p:strVal val="#ppt_x"/>
                                              </p:val>
                                            </p:tav>
                                          </p:tavLst>
                                        </p:anim>
                                        <p:anim calcmode="lin" valueType="num">
                                          <p:cBhvr additive="base">
                                            <p:cTn id="37" dur="500" fill="hold"/>
                                            <p:tgtEl>
                                              <p:spTgt spid="922"/>
                                            </p:tgtEl>
                                            <p:attrNameLst>
                                              <p:attrName>ppt_y</p:attrName>
                                            </p:attrNameLst>
                                          </p:cBhvr>
                                          <p:tavLst>
                                            <p:tav tm="0">
                                              <p:val>
                                                <p:strVal val="#ppt_y"/>
                                              </p:val>
                                            </p:tav>
                                            <p:tav tm="100000">
                                              <p:val>
                                                <p:strVal val="#ppt_y"/>
                                              </p:val>
                                            </p:tav>
                                          </p:tavLst>
                                        </p:anim>
                                      </p:childTnLst>
                                    </p:cTn>
                                  </p:par>
                                  <p:par>
                                    <p:cTn id="38" presetID="55" presetClass="entr" presetSubtype="0" fill="hold" grpId="0" nodeType="withEffect">
                                      <p:stCondLst>
                                        <p:cond delay="2000"/>
                                      </p:stCondLst>
                                      <p:childTnLst>
                                        <p:set>
                                          <p:cBhvr>
                                            <p:cTn id="39" dur="1" fill="hold">
                                              <p:stCondLst>
                                                <p:cond delay="0"/>
                                              </p:stCondLst>
                                            </p:cTn>
                                            <p:tgtEl>
                                              <p:spTgt spid="923"/>
                                            </p:tgtEl>
                                            <p:attrNameLst>
                                              <p:attrName>style.visibility</p:attrName>
                                            </p:attrNameLst>
                                          </p:cBhvr>
                                          <p:to>
                                            <p:strVal val="visible"/>
                                          </p:to>
                                        </p:set>
                                        <p:anim calcmode="lin" valueType="num">
                                          <p:cBhvr>
                                            <p:cTn id="40" dur="250" fill="hold"/>
                                            <p:tgtEl>
                                              <p:spTgt spid="923"/>
                                            </p:tgtEl>
                                            <p:attrNameLst>
                                              <p:attrName>ppt_w</p:attrName>
                                            </p:attrNameLst>
                                          </p:cBhvr>
                                          <p:tavLst>
                                            <p:tav tm="0">
                                              <p:val>
                                                <p:strVal val="#ppt_w*0.70"/>
                                              </p:val>
                                            </p:tav>
                                            <p:tav tm="100000">
                                              <p:val>
                                                <p:strVal val="#ppt_w"/>
                                              </p:val>
                                            </p:tav>
                                          </p:tavLst>
                                        </p:anim>
                                        <p:anim calcmode="lin" valueType="num">
                                          <p:cBhvr>
                                            <p:cTn id="41" dur="250" fill="hold"/>
                                            <p:tgtEl>
                                              <p:spTgt spid="923"/>
                                            </p:tgtEl>
                                            <p:attrNameLst>
                                              <p:attrName>ppt_h</p:attrName>
                                            </p:attrNameLst>
                                          </p:cBhvr>
                                          <p:tavLst>
                                            <p:tav tm="0">
                                              <p:val>
                                                <p:strVal val="#ppt_h"/>
                                              </p:val>
                                            </p:tav>
                                            <p:tav tm="100000">
                                              <p:val>
                                                <p:strVal val="#ppt_h"/>
                                              </p:val>
                                            </p:tav>
                                          </p:tavLst>
                                        </p:anim>
                                        <p:animEffect transition="in" filter="fade">
                                          <p:cBhvr>
                                            <p:cTn id="42" dur="250"/>
                                            <p:tgtEl>
                                              <p:spTgt spid="923"/>
                                            </p:tgtEl>
                                          </p:cBhvr>
                                        </p:animEffect>
                                      </p:childTnLst>
                                    </p:cTn>
                                  </p:par>
                                  <p:par>
                                    <p:cTn id="43" presetID="2" presetClass="entr" presetSubtype="8" fill="hold" grpId="0" nodeType="withEffect">
                                      <p:stCondLst>
                                        <p:cond delay="2000"/>
                                      </p:stCondLst>
                                      <p:childTnLst>
                                        <p:set>
                                          <p:cBhvr>
                                            <p:cTn id="44" dur="1" fill="hold">
                                              <p:stCondLst>
                                                <p:cond delay="0"/>
                                              </p:stCondLst>
                                            </p:cTn>
                                            <p:tgtEl>
                                              <p:spTgt spid="910"/>
                                            </p:tgtEl>
                                            <p:attrNameLst>
                                              <p:attrName>style.visibility</p:attrName>
                                            </p:attrNameLst>
                                          </p:cBhvr>
                                          <p:to>
                                            <p:strVal val="visible"/>
                                          </p:to>
                                        </p:set>
                                        <p:anim calcmode="lin" valueType="num">
                                          <p:cBhvr additive="base">
                                            <p:cTn id="45" dur="500" fill="hold"/>
                                            <p:tgtEl>
                                              <p:spTgt spid="910"/>
                                            </p:tgtEl>
                                            <p:attrNameLst>
                                              <p:attrName>ppt_x</p:attrName>
                                            </p:attrNameLst>
                                          </p:cBhvr>
                                          <p:tavLst>
                                            <p:tav tm="0">
                                              <p:val>
                                                <p:strVal val="0-#ppt_w/2"/>
                                              </p:val>
                                            </p:tav>
                                            <p:tav tm="100000">
                                              <p:val>
                                                <p:strVal val="#ppt_x"/>
                                              </p:val>
                                            </p:tav>
                                          </p:tavLst>
                                        </p:anim>
                                        <p:anim calcmode="lin" valueType="num">
                                          <p:cBhvr additive="base">
                                            <p:cTn id="46" dur="500" fill="hold"/>
                                            <p:tgtEl>
                                              <p:spTgt spid="910"/>
                                            </p:tgtEl>
                                            <p:attrNameLst>
                                              <p:attrName>ppt_y</p:attrName>
                                            </p:attrNameLst>
                                          </p:cBhvr>
                                          <p:tavLst>
                                            <p:tav tm="0">
                                              <p:val>
                                                <p:strVal val="#ppt_y"/>
                                              </p:val>
                                            </p:tav>
                                            <p:tav tm="100000">
                                              <p:val>
                                                <p:strVal val="#ppt_y"/>
                                              </p:val>
                                            </p:tav>
                                          </p:tavLst>
                                        </p:anim>
                                      </p:childTnLst>
                                    </p:cTn>
                                  </p:par>
                                  <p:par>
                                    <p:cTn id="47" presetID="53" presetClass="entr" presetSubtype="16" fill="hold" grpId="0" nodeType="withEffect">
                                      <p:stCondLst>
                                        <p:cond delay="2500"/>
                                      </p:stCondLst>
                                      <p:childTnLst>
                                        <p:set>
                                          <p:cBhvr>
                                            <p:cTn id="48" dur="1" fill="hold">
                                              <p:stCondLst>
                                                <p:cond delay="0"/>
                                              </p:stCondLst>
                                            </p:cTn>
                                            <p:tgtEl>
                                              <p:spTgt spid="911"/>
                                            </p:tgtEl>
                                            <p:attrNameLst>
                                              <p:attrName>style.visibility</p:attrName>
                                            </p:attrNameLst>
                                          </p:cBhvr>
                                          <p:to>
                                            <p:strVal val="visible"/>
                                          </p:to>
                                        </p:set>
                                        <p:anim calcmode="lin" valueType="num">
                                          <p:cBhvr>
                                            <p:cTn id="49" dur="300" fill="hold"/>
                                            <p:tgtEl>
                                              <p:spTgt spid="911"/>
                                            </p:tgtEl>
                                            <p:attrNameLst>
                                              <p:attrName>ppt_w</p:attrName>
                                            </p:attrNameLst>
                                          </p:cBhvr>
                                          <p:tavLst>
                                            <p:tav tm="0">
                                              <p:val>
                                                <p:fltVal val="0"/>
                                              </p:val>
                                            </p:tav>
                                            <p:tav tm="100000">
                                              <p:val>
                                                <p:strVal val="#ppt_w"/>
                                              </p:val>
                                            </p:tav>
                                          </p:tavLst>
                                        </p:anim>
                                        <p:anim calcmode="lin" valueType="num">
                                          <p:cBhvr>
                                            <p:cTn id="50" dur="300" fill="hold"/>
                                            <p:tgtEl>
                                              <p:spTgt spid="911"/>
                                            </p:tgtEl>
                                            <p:attrNameLst>
                                              <p:attrName>ppt_h</p:attrName>
                                            </p:attrNameLst>
                                          </p:cBhvr>
                                          <p:tavLst>
                                            <p:tav tm="0">
                                              <p:val>
                                                <p:fltVal val="0"/>
                                              </p:val>
                                            </p:tav>
                                            <p:tav tm="100000">
                                              <p:val>
                                                <p:strVal val="#ppt_h"/>
                                              </p:val>
                                            </p:tav>
                                          </p:tavLst>
                                        </p:anim>
                                        <p:animEffect transition="in" filter="fade">
                                          <p:cBhvr>
                                            <p:cTn id="51" dur="300"/>
                                            <p:tgtEl>
                                              <p:spTgt spid="911"/>
                                            </p:tgtEl>
                                          </p:cBhvr>
                                        </p:animEffect>
                                      </p:childTnLst>
                                    </p:cTn>
                                  </p:par>
                                  <p:par>
                                    <p:cTn id="52" presetID="6" presetClass="emph" presetSubtype="0" autoRev="1" fill="hold" grpId="1" nodeType="withEffect">
                                      <p:stCondLst>
                                        <p:cond delay="2800"/>
                                      </p:stCondLst>
                                      <p:childTnLst>
                                        <p:animScale>
                                          <p:cBhvr>
                                            <p:cTn id="53" dur="150" fill="hold"/>
                                            <p:tgtEl>
                                              <p:spTgt spid="911"/>
                                            </p:tgtEl>
                                          </p:cBhvr>
                                          <p:by x="110000" y="110000"/>
                                        </p:animScale>
                                      </p:childTnLst>
                                    </p:cTn>
                                  </p:par>
                                  <p:par>
                                    <p:cTn id="54" presetID="53" presetClass="entr" presetSubtype="16" fill="hold" grpId="0" nodeType="withEffect">
                                      <p:stCondLst>
                                        <p:cond delay="2800"/>
                                      </p:stCondLst>
                                      <p:childTnLst>
                                        <p:set>
                                          <p:cBhvr>
                                            <p:cTn id="55" dur="1" fill="hold">
                                              <p:stCondLst>
                                                <p:cond delay="0"/>
                                              </p:stCondLst>
                                            </p:cTn>
                                            <p:tgtEl>
                                              <p:spTgt spid="914"/>
                                            </p:tgtEl>
                                            <p:attrNameLst>
                                              <p:attrName>style.visibility</p:attrName>
                                            </p:attrNameLst>
                                          </p:cBhvr>
                                          <p:to>
                                            <p:strVal val="visible"/>
                                          </p:to>
                                        </p:set>
                                        <p:anim calcmode="lin" valueType="num">
                                          <p:cBhvr>
                                            <p:cTn id="56" dur="300" fill="hold"/>
                                            <p:tgtEl>
                                              <p:spTgt spid="914"/>
                                            </p:tgtEl>
                                            <p:attrNameLst>
                                              <p:attrName>ppt_w</p:attrName>
                                            </p:attrNameLst>
                                          </p:cBhvr>
                                          <p:tavLst>
                                            <p:tav tm="0">
                                              <p:val>
                                                <p:fltVal val="0"/>
                                              </p:val>
                                            </p:tav>
                                            <p:tav tm="100000">
                                              <p:val>
                                                <p:strVal val="#ppt_w"/>
                                              </p:val>
                                            </p:tav>
                                          </p:tavLst>
                                        </p:anim>
                                        <p:anim calcmode="lin" valueType="num">
                                          <p:cBhvr>
                                            <p:cTn id="57" dur="300" fill="hold"/>
                                            <p:tgtEl>
                                              <p:spTgt spid="914"/>
                                            </p:tgtEl>
                                            <p:attrNameLst>
                                              <p:attrName>ppt_h</p:attrName>
                                            </p:attrNameLst>
                                          </p:cBhvr>
                                          <p:tavLst>
                                            <p:tav tm="0">
                                              <p:val>
                                                <p:fltVal val="0"/>
                                              </p:val>
                                            </p:tav>
                                            <p:tav tm="100000">
                                              <p:val>
                                                <p:strVal val="#ppt_h"/>
                                              </p:val>
                                            </p:tav>
                                          </p:tavLst>
                                        </p:anim>
                                        <p:animEffect transition="in" filter="fade">
                                          <p:cBhvr>
                                            <p:cTn id="58" dur="300"/>
                                            <p:tgtEl>
                                              <p:spTgt spid="914"/>
                                            </p:tgtEl>
                                          </p:cBhvr>
                                        </p:animEffect>
                                      </p:childTnLst>
                                    </p:cTn>
                                  </p:par>
                                  <p:par>
                                    <p:cTn id="59" presetID="6" presetClass="emph" presetSubtype="0" autoRev="1" fill="hold" grpId="1" nodeType="withEffect">
                                      <p:stCondLst>
                                        <p:cond delay="3100"/>
                                      </p:stCondLst>
                                      <p:childTnLst>
                                        <p:animScale>
                                          <p:cBhvr>
                                            <p:cTn id="60" dur="150" fill="hold"/>
                                            <p:tgtEl>
                                              <p:spTgt spid="914"/>
                                            </p:tgtEl>
                                          </p:cBhvr>
                                          <p:by x="110000" y="110000"/>
                                        </p:animScale>
                                      </p:childTnLst>
                                    </p:cTn>
                                  </p:par>
                                  <p:par>
                                    <p:cTn id="61" presetID="2" presetClass="entr" presetSubtype="2" fill="hold" grpId="0" nodeType="withEffect">
                                      <p:stCondLst>
                                        <p:cond delay="3100"/>
                                      </p:stCondLst>
                                      <p:childTnLst>
                                        <p:set>
                                          <p:cBhvr>
                                            <p:cTn id="62" dur="1" fill="hold">
                                              <p:stCondLst>
                                                <p:cond delay="0"/>
                                              </p:stCondLst>
                                            </p:cTn>
                                            <p:tgtEl>
                                              <p:spTgt spid="918"/>
                                            </p:tgtEl>
                                            <p:attrNameLst>
                                              <p:attrName>style.visibility</p:attrName>
                                            </p:attrNameLst>
                                          </p:cBhvr>
                                          <p:to>
                                            <p:strVal val="visible"/>
                                          </p:to>
                                        </p:set>
                                        <p:anim calcmode="lin" valueType="num">
                                          <p:cBhvr additive="base">
                                            <p:cTn id="63" dur="500" fill="hold"/>
                                            <p:tgtEl>
                                              <p:spTgt spid="918"/>
                                            </p:tgtEl>
                                            <p:attrNameLst>
                                              <p:attrName>ppt_x</p:attrName>
                                            </p:attrNameLst>
                                          </p:cBhvr>
                                          <p:tavLst>
                                            <p:tav tm="0">
                                              <p:val>
                                                <p:strVal val="1+#ppt_w/2"/>
                                              </p:val>
                                            </p:tav>
                                            <p:tav tm="100000">
                                              <p:val>
                                                <p:strVal val="#ppt_x"/>
                                              </p:val>
                                            </p:tav>
                                          </p:tavLst>
                                        </p:anim>
                                        <p:anim calcmode="lin" valueType="num">
                                          <p:cBhvr additive="base">
                                            <p:cTn id="64" dur="500" fill="hold"/>
                                            <p:tgtEl>
                                              <p:spTgt spid="918"/>
                                            </p:tgtEl>
                                            <p:attrNameLst>
                                              <p:attrName>ppt_y</p:attrName>
                                            </p:attrNameLst>
                                          </p:cBhvr>
                                          <p:tavLst>
                                            <p:tav tm="0">
                                              <p:val>
                                                <p:strVal val="#ppt_y"/>
                                              </p:val>
                                            </p:tav>
                                            <p:tav tm="100000">
                                              <p:val>
                                                <p:strVal val="#ppt_y"/>
                                              </p:val>
                                            </p:tav>
                                          </p:tavLst>
                                        </p:anim>
                                      </p:childTnLst>
                                    </p:cTn>
                                  </p:par>
                                  <p:par>
                                    <p:cTn id="65" presetID="55" presetClass="entr" presetSubtype="0" fill="hold" grpId="0" nodeType="withEffect">
                                      <p:stCondLst>
                                        <p:cond delay="3400"/>
                                      </p:stCondLst>
                                      <p:childTnLst>
                                        <p:set>
                                          <p:cBhvr>
                                            <p:cTn id="66" dur="1" fill="hold">
                                              <p:stCondLst>
                                                <p:cond delay="0"/>
                                              </p:stCondLst>
                                            </p:cTn>
                                            <p:tgtEl>
                                              <p:spTgt spid="919"/>
                                            </p:tgtEl>
                                            <p:attrNameLst>
                                              <p:attrName>style.visibility</p:attrName>
                                            </p:attrNameLst>
                                          </p:cBhvr>
                                          <p:to>
                                            <p:strVal val="visible"/>
                                          </p:to>
                                        </p:set>
                                        <p:anim calcmode="lin" valueType="num">
                                          <p:cBhvr>
                                            <p:cTn id="67" dur="250" fill="hold"/>
                                            <p:tgtEl>
                                              <p:spTgt spid="919"/>
                                            </p:tgtEl>
                                            <p:attrNameLst>
                                              <p:attrName>ppt_w</p:attrName>
                                            </p:attrNameLst>
                                          </p:cBhvr>
                                          <p:tavLst>
                                            <p:tav tm="0">
                                              <p:val>
                                                <p:strVal val="#ppt_w*0.70"/>
                                              </p:val>
                                            </p:tav>
                                            <p:tav tm="100000">
                                              <p:val>
                                                <p:strVal val="#ppt_w"/>
                                              </p:val>
                                            </p:tav>
                                          </p:tavLst>
                                        </p:anim>
                                        <p:anim calcmode="lin" valueType="num">
                                          <p:cBhvr>
                                            <p:cTn id="68" dur="250" fill="hold"/>
                                            <p:tgtEl>
                                              <p:spTgt spid="919"/>
                                            </p:tgtEl>
                                            <p:attrNameLst>
                                              <p:attrName>ppt_h</p:attrName>
                                            </p:attrNameLst>
                                          </p:cBhvr>
                                          <p:tavLst>
                                            <p:tav tm="0">
                                              <p:val>
                                                <p:strVal val="#ppt_h"/>
                                              </p:val>
                                            </p:tav>
                                            <p:tav tm="100000">
                                              <p:val>
                                                <p:strVal val="#ppt_h"/>
                                              </p:val>
                                            </p:tav>
                                          </p:tavLst>
                                        </p:anim>
                                        <p:animEffect transition="in" filter="fade">
                                          <p:cBhvr>
                                            <p:cTn id="69" dur="250"/>
                                            <p:tgtEl>
                                              <p:spTgt spid="919"/>
                                            </p:tgtEl>
                                          </p:cBhvr>
                                        </p:animEffect>
                                      </p:childTnLst>
                                    </p:cTn>
                                  </p:par>
                                  <p:par>
                                    <p:cTn id="70" presetID="2" presetClass="entr" presetSubtype="8" fill="hold" grpId="0" nodeType="withEffect">
                                      <p:stCondLst>
                                        <p:cond delay="3400"/>
                                      </p:stCondLst>
                                      <p:childTnLst>
                                        <p:set>
                                          <p:cBhvr>
                                            <p:cTn id="71" dur="1" fill="hold">
                                              <p:stCondLst>
                                                <p:cond delay="0"/>
                                              </p:stCondLst>
                                            </p:cTn>
                                            <p:tgtEl>
                                              <p:spTgt spid="908"/>
                                            </p:tgtEl>
                                            <p:attrNameLst>
                                              <p:attrName>style.visibility</p:attrName>
                                            </p:attrNameLst>
                                          </p:cBhvr>
                                          <p:to>
                                            <p:strVal val="visible"/>
                                          </p:to>
                                        </p:set>
                                        <p:anim calcmode="lin" valueType="num">
                                          <p:cBhvr additive="base">
                                            <p:cTn id="72" dur="500" fill="hold"/>
                                            <p:tgtEl>
                                              <p:spTgt spid="908"/>
                                            </p:tgtEl>
                                            <p:attrNameLst>
                                              <p:attrName>ppt_x</p:attrName>
                                            </p:attrNameLst>
                                          </p:cBhvr>
                                          <p:tavLst>
                                            <p:tav tm="0">
                                              <p:val>
                                                <p:strVal val="0-#ppt_w/2"/>
                                              </p:val>
                                            </p:tav>
                                            <p:tav tm="100000">
                                              <p:val>
                                                <p:strVal val="#ppt_x"/>
                                              </p:val>
                                            </p:tav>
                                          </p:tavLst>
                                        </p:anim>
                                        <p:anim calcmode="lin" valueType="num">
                                          <p:cBhvr additive="base">
                                            <p:cTn id="73" dur="500" fill="hold"/>
                                            <p:tgtEl>
                                              <p:spTgt spid="908"/>
                                            </p:tgtEl>
                                            <p:attrNameLst>
                                              <p:attrName>ppt_y</p:attrName>
                                            </p:attrNameLst>
                                          </p:cBhvr>
                                          <p:tavLst>
                                            <p:tav tm="0">
                                              <p:val>
                                                <p:strVal val="#ppt_y"/>
                                              </p:val>
                                            </p:tav>
                                            <p:tav tm="100000">
                                              <p:val>
                                                <p:strVal val="#ppt_y"/>
                                              </p:val>
                                            </p:tav>
                                          </p:tavLst>
                                        </p:anim>
                                      </p:childTnLst>
                                    </p:cTn>
                                  </p:par>
                                  <p:par>
                                    <p:cTn id="74" presetID="53" presetClass="entr" presetSubtype="16" fill="hold" grpId="0" nodeType="withEffect">
                                      <p:stCondLst>
                                        <p:cond delay="3900"/>
                                      </p:stCondLst>
                                      <p:childTnLst>
                                        <p:set>
                                          <p:cBhvr>
                                            <p:cTn id="75" dur="1" fill="hold">
                                              <p:stCondLst>
                                                <p:cond delay="0"/>
                                              </p:stCondLst>
                                            </p:cTn>
                                            <p:tgtEl>
                                              <p:spTgt spid="909"/>
                                            </p:tgtEl>
                                            <p:attrNameLst>
                                              <p:attrName>style.visibility</p:attrName>
                                            </p:attrNameLst>
                                          </p:cBhvr>
                                          <p:to>
                                            <p:strVal val="visible"/>
                                          </p:to>
                                        </p:set>
                                        <p:anim calcmode="lin" valueType="num">
                                          <p:cBhvr>
                                            <p:cTn id="76" dur="300" fill="hold"/>
                                            <p:tgtEl>
                                              <p:spTgt spid="909"/>
                                            </p:tgtEl>
                                            <p:attrNameLst>
                                              <p:attrName>ppt_w</p:attrName>
                                            </p:attrNameLst>
                                          </p:cBhvr>
                                          <p:tavLst>
                                            <p:tav tm="0">
                                              <p:val>
                                                <p:fltVal val="0"/>
                                              </p:val>
                                            </p:tav>
                                            <p:tav tm="100000">
                                              <p:val>
                                                <p:strVal val="#ppt_w"/>
                                              </p:val>
                                            </p:tav>
                                          </p:tavLst>
                                        </p:anim>
                                        <p:anim calcmode="lin" valueType="num">
                                          <p:cBhvr>
                                            <p:cTn id="77" dur="300" fill="hold"/>
                                            <p:tgtEl>
                                              <p:spTgt spid="909"/>
                                            </p:tgtEl>
                                            <p:attrNameLst>
                                              <p:attrName>ppt_h</p:attrName>
                                            </p:attrNameLst>
                                          </p:cBhvr>
                                          <p:tavLst>
                                            <p:tav tm="0">
                                              <p:val>
                                                <p:fltVal val="0"/>
                                              </p:val>
                                            </p:tav>
                                            <p:tav tm="100000">
                                              <p:val>
                                                <p:strVal val="#ppt_h"/>
                                              </p:val>
                                            </p:tav>
                                          </p:tavLst>
                                        </p:anim>
                                        <p:animEffect transition="in" filter="fade">
                                          <p:cBhvr>
                                            <p:cTn id="78" dur="300"/>
                                            <p:tgtEl>
                                              <p:spTgt spid="909"/>
                                            </p:tgtEl>
                                          </p:cBhvr>
                                        </p:animEffect>
                                      </p:childTnLst>
                                    </p:cTn>
                                  </p:par>
                                  <p:par>
                                    <p:cTn id="79" presetID="6" presetClass="emph" presetSubtype="0" autoRev="1" fill="hold" grpId="1" nodeType="withEffect">
                                      <p:stCondLst>
                                        <p:cond delay="4200"/>
                                      </p:stCondLst>
                                      <p:childTnLst>
                                        <p:animScale>
                                          <p:cBhvr>
                                            <p:cTn id="80" dur="150" fill="hold"/>
                                            <p:tgtEl>
                                              <p:spTgt spid="909"/>
                                            </p:tgtEl>
                                          </p:cBhvr>
                                          <p:by x="110000" y="110000"/>
                                        </p:animScale>
                                      </p:childTnLst>
                                    </p:cTn>
                                  </p:par>
                                  <p:par>
                                    <p:cTn id="81" presetID="53" presetClass="entr" presetSubtype="16" fill="hold" grpId="0" nodeType="withEffect">
                                      <p:stCondLst>
                                        <p:cond delay="4200"/>
                                      </p:stCondLst>
                                      <p:childTnLst>
                                        <p:set>
                                          <p:cBhvr>
                                            <p:cTn id="82" dur="1" fill="hold">
                                              <p:stCondLst>
                                                <p:cond delay="0"/>
                                              </p:stCondLst>
                                            </p:cTn>
                                            <p:tgtEl>
                                              <p:spTgt spid="915"/>
                                            </p:tgtEl>
                                            <p:attrNameLst>
                                              <p:attrName>style.visibility</p:attrName>
                                            </p:attrNameLst>
                                          </p:cBhvr>
                                          <p:to>
                                            <p:strVal val="visible"/>
                                          </p:to>
                                        </p:set>
                                        <p:anim calcmode="lin" valueType="num">
                                          <p:cBhvr>
                                            <p:cTn id="83" dur="300" fill="hold"/>
                                            <p:tgtEl>
                                              <p:spTgt spid="915"/>
                                            </p:tgtEl>
                                            <p:attrNameLst>
                                              <p:attrName>ppt_w</p:attrName>
                                            </p:attrNameLst>
                                          </p:cBhvr>
                                          <p:tavLst>
                                            <p:tav tm="0">
                                              <p:val>
                                                <p:fltVal val="0"/>
                                              </p:val>
                                            </p:tav>
                                            <p:tav tm="100000">
                                              <p:val>
                                                <p:strVal val="#ppt_w"/>
                                              </p:val>
                                            </p:tav>
                                          </p:tavLst>
                                        </p:anim>
                                        <p:anim calcmode="lin" valueType="num">
                                          <p:cBhvr>
                                            <p:cTn id="84" dur="300" fill="hold"/>
                                            <p:tgtEl>
                                              <p:spTgt spid="915"/>
                                            </p:tgtEl>
                                            <p:attrNameLst>
                                              <p:attrName>ppt_h</p:attrName>
                                            </p:attrNameLst>
                                          </p:cBhvr>
                                          <p:tavLst>
                                            <p:tav tm="0">
                                              <p:val>
                                                <p:fltVal val="0"/>
                                              </p:val>
                                            </p:tav>
                                            <p:tav tm="100000">
                                              <p:val>
                                                <p:strVal val="#ppt_h"/>
                                              </p:val>
                                            </p:tav>
                                          </p:tavLst>
                                        </p:anim>
                                        <p:animEffect transition="in" filter="fade">
                                          <p:cBhvr>
                                            <p:cTn id="85" dur="300"/>
                                            <p:tgtEl>
                                              <p:spTgt spid="915"/>
                                            </p:tgtEl>
                                          </p:cBhvr>
                                        </p:animEffect>
                                      </p:childTnLst>
                                    </p:cTn>
                                  </p:par>
                                  <p:par>
                                    <p:cTn id="86" presetID="6" presetClass="emph" presetSubtype="0" autoRev="1" fill="hold" grpId="1" nodeType="withEffect">
                                      <p:stCondLst>
                                        <p:cond delay="4500"/>
                                      </p:stCondLst>
                                      <p:childTnLst>
                                        <p:animScale>
                                          <p:cBhvr>
                                            <p:cTn id="87" dur="150" fill="hold"/>
                                            <p:tgtEl>
                                              <p:spTgt spid="915"/>
                                            </p:tgtEl>
                                          </p:cBhvr>
                                          <p:by x="110000" y="110000"/>
                                        </p:animScale>
                                      </p:childTnLst>
                                    </p:cTn>
                                  </p:par>
                                  <p:par>
                                    <p:cTn id="88" presetID="2" presetClass="entr" presetSubtype="2" fill="hold" grpId="0" nodeType="withEffect">
                                      <p:stCondLst>
                                        <p:cond delay="4500"/>
                                      </p:stCondLst>
                                      <p:childTnLst>
                                        <p:set>
                                          <p:cBhvr>
                                            <p:cTn id="89" dur="1" fill="hold">
                                              <p:stCondLst>
                                                <p:cond delay="0"/>
                                              </p:stCondLst>
                                            </p:cTn>
                                            <p:tgtEl>
                                              <p:spTgt spid="924"/>
                                            </p:tgtEl>
                                            <p:attrNameLst>
                                              <p:attrName>style.visibility</p:attrName>
                                            </p:attrNameLst>
                                          </p:cBhvr>
                                          <p:to>
                                            <p:strVal val="visible"/>
                                          </p:to>
                                        </p:set>
                                        <p:anim calcmode="lin" valueType="num">
                                          <p:cBhvr additive="base">
                                            <p:cTn id="90" dur="500" fill="hold"/>
                                            <p:tgtEl>
                                              <p:spTgt spid="924"/>
                                            </p:tgtEl>
                                            <p:attrNameLst>
                                              <p:attrName>ppt_x</p:attrName>
                                            </p:attrNameLst>
                                          </p:cBhvr>
                                          <p:tavLst>
                                            <p:tav tm="0">
                                              <p:val>
                                                <p:strVal val="1+#ppt_w/2"/>
                                              </p:val>
                                            </p:tav>
                                            <p:tav tm="100000">
                                              <p:val>
                                                <p:strVal val="#ppt_x"/>
                                              </p:val>
                                            </p:tav>
                                          </p:tavLst>
                                        </p:anim>
                                        <p:anim calcmode="lin" valueType="num">
                                          <p:cBhvr additive="base">
                                            <p:cTn id="91" dur="500" fill="hold"/>
                                            <p:tgtEl>
                                              <p:spTgt spid="924"/>
                                            </p:tgtEl>
                                            <p:attrNameLst>
                                              <p:attrName>ppt_y</p:attrName>
                                            </p:attrNameLst>
                                          </p:cBhvr>
                                          <p:tavLst>
                                            <p:tav tm="0">
                                              <p:val>
                                                <p:strVal val="#ppt_y"/>
                                              </p:val>
                                            </p:tav>
                                            <p:tav tm="100000">
                                              <p:val>
                                                <p:strVal val="#ppt_y"/>
                                              </p:val>
                                            </p:tav>
                                          </p:tavLst>
                                        </p:anim>
                                      </p:childTnLst>
                                    </p:cTn>
                                  </p:par>
                                  <p:par>
                                    <p:cTn id="92" presetID="55" presetClass="entr" presetSubtype="0" fill="hold" grpId="0" nodeType="withEffect">
                                      <p:stCondLst>
                                        <p:cond delay="4800"/>
                                      </p:stCondLst>
                                      <p:childTnLst>
                                        <p:set>
                                          <p:cBhvr>
                                            <p:cTn id="93" dur="1" fill="hold">
                                              <p:stCondLst>
                                                <p:cond delay="0"/>
                                              </p:stCondLst>
                                            </p:cTn>
                                            <p:tgtEl>
                                              <p:spTgt spid="925"/>
                                            </p:tgtEl>
                                            <p:attrNameLst>
                                              <p:attrName>style.visibility</p:attrName>
                                            </p:attrNameLst>
                                          </p:cBhvr>
                                          <p:to>
                                            <p:strVal val="visible"/>
                                          </p:to>
                                        </p:set>
                                        <p:anim calcmode="lin" valueType="num">
                                          <p:cBhvr>
                                            <p:cTn id="94" dur="250" fill="hold"/>
                                            <p:tgtEl>
                                              <p:spTgt spid="925"/>
                                            </p:tgtEl>
                                            <p:attrNameLst>
                                              <p:attrName>ppt_w</p:attrName>
                                            </p:attrNameLst>
                                          </p:cBhvr>
                                          <p:tavLst>
                                            <p:tav tm="0">
                                              <p:val>
                                                <p:strVal val="#ppt_w*0.70"/>
                                              </p:val>
                                            </p:tav>
                                            <p:tav tm="100000">
                                              <p:val>
                                                <p:strVal val="#ppt_w"/>
                                              </p:val>
                                            </p:tav>
                                          </p:tavLst>
                                        </p:anim>
                                        <p:anim calcmode="lin" valueType="num">
                                          <p:cBhvr>
                                            <p:cTn id="95" dur="250" fill="hold"/>
                                            <p:tgtEl>
                                              <p:spTgt spid="925"/>
                                            </p:tgtEl>
                                            <p:attrNameLst>
                                              <p:attrName>ppt_h</p:attrName>
                                            </p:attrNameLst>
                                          </p:cBhvr>
                                          <p:tavLst>
                                            <p:tav tm="0">
                                              <p:val>
                                                <p:strVal val="#ppt_h"/>
                                              </p:val>
                                            </p:tav>
                                            <p:tav tm="100000">
                                              <p:val>
                                                <p:strVal val="#ppt_h"/>
                                              </p:val>
                                            </p:tav>
                                          </p:tavLst>
                                        </p:anim>
                                        <p:animEffect transition="in" filter="fade">
                                          <p:cBhvr>
                                            <p:cTn id="96" dur="250"/>
                                            <p:tgtEl>
                                              <p:spTgt spid="925"/>
                                            </p:tgtEl>
                                          </p:cBhvr>
                                        </p:animEffect>
                                      </p:childTnLst>
                                    </p:cTn>
                                  </p:par>
                                  <p:par>
                                    <p:cTn id="97" presetID="2" presetClass="entr" presetSubtype="8" fill="hold" grpId="0" nodeType="withEffect">
                                      <p:stCondLst>
                                        <p:cond delay="4800"/>
                                      </p:stCondLst>
                                      <p:childTnLst>
                                        <p:set>
                                          <p:cBhvr>
                                            <p:cTn id="98" dur="1" fill="hold">
                                              <p:stCondLst>
                                                <p:cond delay="0"/>
                                              </p:stCondLst>
                                            </p:cTn>
                                            <p:tgtEl>
                                              <p:spTgt spid="906"/>
                                            </p:tgtEl>
                                            <p:attrNameLst>
                                              <p:attrName>style.visibility</p:attrName>
                                            </p:attrNameLst>
                                          </p:cBhvr>
                                          <p:to>
                                            <p:strVal val="visible"/>
                                          </p:to>
                                        </p:set>
                                        <p:anim calcmode="lin" valueType="num">
                                          <p:cBhvr additive="base">
                                            <p:cTn id="99" dur="500" fill="hold"/>
                                            <p:tgtEl>
                                              <p:spTgt spid="906"/>
                                            </p:tgtEl>
                                            <p:attrNameLst>
                                              <p:attrName>ppt_x</p:attrName>
                                            </p:attrNameLst>
                                          </p:cBhvr>
                                          <p:tavLst>
                                            <p:tav tm="0">
                                              <p:val>
                                                <p:strVal val="0-#ppt_w/2"/>
                                              </p:val>
                                            </p:tav>
                                            <p:tav tm="100000">
                                              <p:val>
                                                <p:strVal val="#ppt_x"/>
                                              </p:val>
                                            </p:tav>
                                          </p:tavLst>
                                        </p:anim>
                                        <p:anim calcmode="lin" valueType="num">
                                          <p:cBhvr additive="base">
                                            <p:cTn id="100" dur="500" fill="hold"/>
                                            <p:tgtEl>
                                              <p:spTgt spid="906"/>
                                            </p:tgtEl>
                                            <p:attrNameLst>
                                              <p:attrName>ppt_y</p:attrName>
                                            </p:attrNameLst>
                                          </p:cBhvr>
                                          <p:tavLst>
                                            <p:tav tm="0">
                                              <p:val>
                                                <p:strVal val="#ppt_y"/>
                                              </p:val>
                                            </p:tav>
                                            <p:tav tm="100000">
                                              <p:val>
                                                <p:strVal val="#ppt_y"/>
                                              </p:val>
                                            </p:tav>
                                          </p:tavLst>
                                        </p:anim>
                                      </p:childTnLst>
                                    </p:cTn>
                                  </p:par>
                                  <p:par>
                                    <p:cTn id="101" presetID="53" presetClass="entr" presetSubtype="16" fill="hold" grpId="0" nodeType="withEffect">
                                      <p:stCondLst>
                                        <p:cond delay="5300"/>
                                      </p:stCondLst>
                                      <p:childTnLst>
                                        <p:set>
                                          <p:cBhvr>
                                            <p:cTn id="102" dur="1" fill="hold">
                                              <p:stCondLst>
                                                <p:cond delay="0"/>
                                              </p:stCondLst>
                                            </p:cTn>
                                            <p:tgtEl>
                                              <p:spTgt spid="907"/>
                                            </p:tgtEl>
                                            <p:attrNameLst>
                                              <p:attrName>style.visibility</p:attrName>
                                            </p:attrNameLst>
                                          </p:cBhvr>
                                          <p:to>
                                            <p:strVal val="visible"/>
                                          </p:to>
                                        </p:set>
                                        <p:anim calcmode="lin" valueType="num">
                                          <p:cBhvr>
                                            <p:cTn id="103" dur="300" fill="hold"/>
                                            <p:tgtEl>
                                              <p:spTgt spid="907"/>
                                            </p:tgtEl>
                                            <p:attrNameLst>
                                              <p:attrName>ppt_w</p:attrName>
                                            </p:attrNameLst>
                                          </p:cBhvr>
                                          <p:tavLst>
                                            <p:tav tm="0">
                                              <p:val>
                                                <p:fltVal val="0"/>
                                              </p:val>
                                            </p:tav>
                                            <p:tav tm="100000">
                                              <p:val>
                                                <p:strVal val="#ppt_w"/>
                                              </p:val>
                                            </p:tav>
                                          </p:tavLst>
                                        </p:anim>
                                        <p:anim calcmode="lin" valueType="num">
                                          <p:cBhvr>
                                            <p:cTn id="104" dur="300" fill="hold"/>
                                            <p:tgtEl>
                                              <p:spTgt spid="907"/>
                                            </p:tgtEl>
                                            <p:attrNameLst>
                                              <p:attrName>ppt_h</p:attrName>
                                            </p:attrNameLst>
                                          </p:cBhvr>
                                          <p:tavLst>
                                            <p:tav tm="0">
                                              <p:val>
                                                <p:fltVal val="0"/>
                                              </p:val>
                                            </p:tav>
                                            <p:tav tm="100000">
                                              <p:val>
                                                <p:strVal val="#ppt_h"/>
                                              </p:val>
                                            </p:tav>
                                          </p:tavLst>
                                        </p:anim>
                                        <p:animEffect transition="in" filter="fade">
                                          <p:cBhvr>
                                            <p:cTn id="105" dur="300"/>
                                            <p:tgtEl>
                                              <p:spTgt spid="907"/>
                                            </p:tgtEl>
                                          </p:cBhvr>
                                        </p:animEffect>
                                      </p:childTnLst>
                                    </p:cTn>
                                  </p:par>
                                  <p:par>
                                    <p:cTn id="106" presetID="6" presetClass="emph" presetSubtype="0" autoRev="1" fill="hold" grpId="1" nodeType="withEffect">
                                      <p:stCondLst>
                                        <p:cond delay="5600"/>
                                      </p:stCondLst>
                                      <p:childTnLst>
                                        <p:animScale>
                                          <p:cBhvr>
                                            <p:cTn id="107" dur="150" fill="hold"/>
                                            <p:tgtEl>
                                              <p:spTgt spid="907"/>
                                            </p:tgtEl>
                                          </p:cBhvr>
                                          <p:by x="110000" y="110000"/>
                                        </p:animScale>
                                      </p:childTnLst>
                                    </p:cTn>
                                  </p:par>
                                  <p:par>
                                    <p:cTn id="108" presetID="53" presetClass="entr" presetSubtype="16" fill="hold" grpId="0" nodeType="withEffect">
                                      <p:stCondLst>
                                        <p:cond delay="5600"/>
                                      </p:stCondLst>
                                      <p:childTnLst>
                                        <p:set>
                                          <p:cBhvr>
                                            <p:cTn id="109" dur="1" fill="hold">
                                              <p:stCondLst>
                                                <p:cond delay="0"/>
                                              </p:stCondLst>
                                            </p:cTn>
                                            <p:tgtEl>
                                              <p:spTgt spid="916"/>
                                            </p:tgtEl>
                                            <p:attrNameLst>
                                              <p:attrName>style.visibility</p:attrName>
                                            </p:attrNameLst>
                                          </p:cBhvr>
                                          <p:to>
                                            <p:strVal val="visible"/>
                                          </p:to>
                                        </p:set>
                                        <p:anim calcmode="lin" valueType="num">
                                          <p:cBhvr>
                                            <p:cTn id="110" dur="300" fill="hold"/>
                                            <p:tgtEl>
                                              <p:spTgt spid="916"/>
                                            </p:tgtEl>
                                            <p:attrNameLst>
                                              <p:attrName>ppt_w</p:attrName>
                                            </p:attrNameLst>
                                          </p:cBhvr>
                                          <p:tavLst>
                                            <p:tav tm="0">
                                              <p:val>
                                                <p:fltVal val="0"/>
                                              </p:val>
                                            </p:tav>
                                            <p:tav tm="100000">
                                              <p:val>
                                                <p:strVal val="#ppt_w"/>
                                              </p:val>
                                            </p:tav>
                                          </p:tavLst>
                                        </p:anim>
                                        <p:anim calcmode="lin" valueType="num">
                                          <p:cBhvr>
                                            <p:cTn id="111" dur="300" fill="hold"/>
                                            <p:tgtEl>
                                              <p:spTgt spid="916"/>
                                            </p:tgtEl>
                                            <p:attrNameLst>
                                              <p:attrName>ppt_h</p:attrName>
                                            </p:attrNameLst>
                                          </p:cBhvr>
                                          <p:tavLst>
                                            <p:tav tm="0">
                                              <p:val>
                                                <p:fltVal val="0"/>
                                              </p:val>
                                            </p:tav>
                                            <p:tav tm="100000">
                                              <p:val>
                                                <p:strVal val="#ppt_h"/>
                                              </p:val>
                                            </p:tav>
                                          </p:tavLst>
                                        </p:anim>
                                        <p:animEffect transition="in" filter="fade">
                                          <p:cBhvr>
                                            <p:cTn id="112" dur="300"/>
                                            <p:tgtEl>
                                              <p:spTgt spid="916"/>
                                            </p:tgtEl>
                                          </p:cBhvr>
                                        </p:animEffect>
                                      </p:childTnLst>
                                    </p:cTn>
                                  </p:par>
                                  <p:par>
                                    <p:cTn id="113" presetID="6" presetClass="emph" presetSubtype="0" autoRev="1" fill="hold" grpId="1" nodeType="withEffect">
                                      <p:stCondLst>
                                        <p:cond delay="5900"/>
                                      </p:stCondLst>
                                      <p:childTnLst>
                                        <p:animScale>
                                          <p:cBhvr>
                                            <p:cTn id="114" dur="150" fill="hold"/>
                                            <p:tgtEl>
                                              <p:spTgt spid="916"/>
                                            </p:tgtEl>
                                          </p:cBhvr>
                                          <p:by x="110000" y="110000"/>
                                        </p:animScale>
                                      </p:childTnLst>
                                    </p:cTn>
                                  </p:par>
                                  <p:par>
                                    <p:cTn id="115" presetID="2" presetClass="entr" presetSubtype="2" fill="hold" grpId="0" nodeType="withEffect">
                                      <p:stCondLst>
                                        <p:cond delay="5900"/>
                                      </p:stCondLst>
                                      <p:childTnLst>
                                        <p:set>
                                          <p:cBhvr>
                                            <p:cTn id="116" dur="1" fill="hold">
                                              <p:stCondLst>
                                                <p:cond delay="0"/>
                                              </p:stCondLst>
                                            </p:cTn>
                                            <p:tgtEl>
                                              <p:spTgt spid="920"/>
                                            </p:tgtEl>
                                            <p:attrNameLst>
                                              <p:attrName>style.visibility</p:attrName>
                                            </p:attrNameLst>
                                          </p:cBhvr>
                                          <p:to>
                                            <p:strVal val="visible"/>
                                          </p:to>
                                        </p:set>
                                        <p:anim calcmode="lin" valueType="num">
                                          <p:cBhvr additive="base">
                                            <p:cTn id="117" dur="500" fill="hold"/>
                                            <p:tgtEl>
                                              <p:spTgt spid="920"/>
                                            </p:tgtEl>
                                            <p:attrNameLst>
                                              <p:attrName>ppt_x</p:attrName>
                                            </p:attrNameLst>
                                          </p:cBhvr>
                                          <p:tavLst>
                                            <p:tav tm="0">
                                              <p:val>
                                                <p:strVal val="1+#ppt_w/2"/>
                                              </p:val>
                                            </p:tav>
                                            <p:tav tm="100000">
                                              <p:val>
                                                <p:strVal val="#ppt_x"/>
                                              </p:val>
                                            </p:tav>
                                          </p:tavLst>
                                        </p:anim>
                                        <p:anim calcmode="lin" valueType="num">
                                          <p:cBhvr additive="base">
                                            <p:cTn id="118" dur="500" fill="hold"/>
                                            <p:tgtEl>
                                              <p:spTgt spid="920"/>
                                            </p:tgtEl>
                                            <p:attrNameLst>
                                              <p:attrName>ppt_y</p:attrName>
                                            </p:attrNameLst>
                                          </p:cBhvr>
                                          <p:tavLst>
                                            <p:tav tm="0">
                                              <p:val>
                                                <p:strVal val="#ppt_y"/>
                                              </p:val>
                                            </p:tav>
                                            <p:tav tm="100000">
                                              <p:val>
                                                <p:strVal val="#ppt_y"/>
                                              </p:val>
                                            </p:tav>
                                          </p:tavLst>
                                        </p:anim>
                                      </p:childTnLst>
                                    </p:cTn>
                                  </p:par>
                                  <p:par>
                                    <p:cTn id="119" presetID="55" presetClass="entr" presetSubtype="0" fill="hold" grpId="0" nodeType="withEffect">
                                      <p:stCondLst>
                                        <p:cond delay="6200"/>
                                      </p:stCondLst>
                                      <p:childTnLst>
                                        <p:set>
                                          <p:cBhvr>
                                            <p:cTn id="120" dur="1" fill="hold">
                                              <p:stCondLst>
                                                <p:cond delay="0"/>
                                              </p:stCondLst>
                                            </p:cTn>
                                            <p:tgtEl>
                                              <p:spTgt spid="921"/>
                                            </p:tgtEl>
                                            <p:attrNameLst>
                                              <p:attrName>style.visibility</p:attrName>
                                            </p:attrNameLst>
                                          </p:cBhvr>
                                          <p:to>
                                            <p:strVal val="visible"/>
                                          </p:to>
                                        </p:set>
                                        <p:anim calcmode="lin" valueType="num">
                                          <p:cBhvr>
                                            <p:cTn id="121" dur="250" fill="hold"/>
                                            <p:tgtEl>
                                              <p:spTgt spid="921"/>
                                            </p:tgtEl>
                                            <p:attrNameLst>
                                              <p:attrName>ppt_w</p:attrName>
                                            </p:attrNameLst>
                                          </p:cBhvr>
                                          <p:tavLst>
                                            <p:tav tm="0">
                                              <p:val>
                                                <p:strVal val="#ppt_w*0.70"/>
                                              </p:val>
                                            </p:tav>
                                            <p:tav tm="100000">
                                              <p:val>
                                                <p:strVal val="#ppt_w"/>
                                              </p:val>
                                            </p:tav>
                                          </p:tavLst>
                                        </p:anim>
                                        <p:anim calcmode="lin" valueType="num">
                                          <p:cBhvr>
                                            <p:cTn id="122" dur="250" fill="hold"/>
                                            <p:tgtEl>
                                              <p:spTgt spid="921"/>
                                            </p:tgtEl>
                                            <p:attrNameLst>
                                              <p:attrName>ppt_h</p:attrName>
                                            </p:attrNameLst>
                                          </p:cBhvr>
                                          <p:tavLst>
                                            <p:tav tm="0">
                                              <p:val>
                                                <p:strVal val="#ppt_h"/>
                                              </p:val>
                                            </p:tav>
                                            <p:tav tm="100000">
                                              <p:val>
                                                <p:strVal val="#ppt_h"/>
                                              </p:val>
                                            </p:tav>
                                          </p:tavLst>
                                        </p:anim>
                                        <p:animEffect transition="in" filter="fade">
                                          <p:cBhvr>
                                            <p:cTn id="123" dur="250"/>
                                            <p:tgtEl>
                                              <p:spTgt spid="921"/>
                                            </p:tgtEl>
                                          </p:cBhvr>
                                        </p:animEffect>
                                      </p:childTnLst>
                                    </p:cTn>
                                  </p:par>
                                  <p:par>
                                    <p:cTn id="124" presetID="2" presetClass="entr" presetSubtype="8" fill="hold" grpId="0" nodeType="withEffect">
                                      <p:stCondLst>
                                        <p:cond delay="6200"/>
                                      </p:stCondLst>
                                      <p:childTnLst>
                                        <p:set>
                                          <p:cBhvr>
                                            <p:cTn id="125" dur="1" fill="hold">
                                              <p:stCondLst>
                                                <p:cond delay="0"/>
                                              </p:stCondLst>
                                            </p:cTn>
                                            <p:tgtEl>
                                              <p:spTgt spid="905"/>
                                            </p:tgtEl>
                                            <p:attrNameLst>
                                              <p:attrName>style.visibility</p:attrName>
                                            </p:attrNameLst>
                                          </p:cBhvr>
                                          <p:to>
                                            <p:strVal val="visible"/>
                                          </p:to>
                                        </p:set>
                                        <p:anim calcmode="lin" valueType="num">
                                          <p:cBhvr additive="base">
                                            <p:cTn id="126" dur="500" fill="hold"/>
                                            <p:tgtEl>
                                              <p:spTgt spid="905"/>
                                            </p:tgtEl>
                                            <p:attrNameLst>
                                              <p:attrName>ppt_x</p:attrName>
                                            </p:attrNameLst>
                                          </p:cBhvr>
                                          <p:tavLst>
                                            <p:tav tm="0">
                                              <p:val>
                                                <p:strVal val="0-#ppt_w/2"/>
                                              </p:val>
                                            </p:tav>
                                            <p:tav tm="100000">
                                              <p:val>
                                                <p:strVal val="#ppt_x"/>
                                              </p:val>
                                            </p:tav>
                                          </p:tavLst>
                                        </p:anim>
                                        <p:anim calcmode="lin" valueType="num">
                                          <p:cBhvr additive="base">
                                            <p:cTn id="127" dur="500" fill="hold"/>
                                            <p:tgtEl>
                                              <p:spTgt spid="905"/>
                                            </p:tgtEl>
                                            <p:attrNameLst>
                                              <p:attrName>ppt_y</p:attrName>
                                            </p:attrNameLst>
                                          </p:cBhvr>
                                          <p:tavLst>
                                            <p:tav tm="0">
                                              <p:val>
                                                <p:strVal val="#ppt_y"/>
                                              </p:val>
                                            </p:tav>
                                            <p:tav tm="100000">
                                              <p:val>
                                                <p:strVal val="#ppt_y"/>
                                              </p:val>
                                            </p:tav>
                                          </p:tavLst>
                                        </p:anim>
                                      </p:childTnLst>
                                    </p:cTn>
                                  </p:par>
                                </p:childTnLst>
                              </p:cTn>
                            </p:par>
                            <p:par>
                              <p:cTn id="128" fill="hold">
                                <p:stCondLst>
                                  <p:cond delay="6699"/>
                                </p:stCondLst>
                                <p:childTnLst>
                                  <p:par>
                                    <p:cTn id="129" presetID="10" presetClass="entr" presetSubtype="0" fill="hold" grpId="0" nodeType="afterEffect">
                                      <p:stCondLst>
                                        <p:cond delay="0"/>
                                      </p:stCondLst>
                                      <p:childTnLst>
                                        <p:set>
                                          <p:cBhvr>
                                            <p:cTn id="130" dur="1" fill="hold">
                                              <p:stCondLst>
                                                <p:cond delay="0"/>
                                              </p:stCondLst>
                                            </p:cTn>
                                            <p:tgtEl>
                                              <p:spTgt spid="1009"/>
                                            </p:tgtEl>
                                            <p:attrNameLst>
                                              <p:attrName>style.visibility</p:attrName>
                                            </p:attrNameLst>
                                          </p:cBhvr>
                                          <p:to>
                                            <p:strVal val="visible"/>
                                          </p:to>
                                        </p:set>
                                        <p:animEffect transition="in" filter="fade">
                                          <p:cBhvr>
                                            <p:cTn id="131" dur="500"/>
                                            <p:tgtEl>
                                              <p:spTgt spid="1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05" grpId="0" animBg="1"/>
          <p:bldP spid="906" grpId="0" animBg="1"/>
          <p:bldP spid="907" grpId="0" animBg="1"/>
          <p:bldP spid="907" grpId="1" animBg="1"/>
          <p:bldP spid="908" grpId="0" animBg="1"/>
          <p:bldP spid="909" grpId="0" animBg="1"/>
          <p:bldP spid="909" grpId="1" animBg="1"/>
          <p:bldP spid="910" grpId="0" animBg="1"/>
          <p:bldP spid="911" grpId="0" animBg="1"/>
          <p:bldP spid="911" grpId="1" animBg="1"/>
          <p:bldP spid="912" grpId="0" animBg="1"/>
          <p:bldP spid="913" grpId="0" animBg="1"/>
          <p:bldP spid="913" grpId="1" animBg="1"/>
          <p:bldP spid="914" grpId="0"/>
          <p:bldP spid="914" grpId="1"/>
          <p:bldP spid="915" grpId="0"/>
          <p:bldP spid="915" grpId="1"/>
          <p:bldP spid="916" grpId="0"/>
          <p:bldP spid="916" grpId="1"/>
          <p:bldP spid="917" grpId="0"/>
          <p:bldP spid="917" grpId="1"/>
          <p:bldP spid="918" grpId="0"/>
          <p:bldP spid="919" grpId="0"/>
          <p:bldP spid="920" grpId="0"/>
          <p:bldP spid="921" grpId="0"/>
          <p:bldP spid="922" grpId="0"/>
          <p:bldP spid="923" grpId="0"/>
          <p:bldP spid="924" grpId="0"/>
          <p:bldP spid="925" grpId="0"/>
          <p:bldP spid="1009"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69815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实现目标的关键</a:t>
            </a:r>
          </a:p>
        </p:txBody>
      </p:sp>
      <p:sp>
        <p:nvSpPr>
          <p:cNvPr id="109" name="Oval 78"/>
          <p:cNvSpPr/>
          <p:nvPr/>
        </p:nvSpPr>
        <p:spPr>
          <a:xfrm>
            <a:off x="3492585" y="4943205"/>
            <a:ext cx="303834" cy="303961"/>
          </a:xfrm>
          <a:prstGeom prst="ellipse">
            <a:avLst/>
          </a:prstGeom>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en-GB">
              <a:latin typeface="Arial" panose="020B0604020202020204" pitchFamily="34" charset="0"/>
              <a:cs typeface="Arial" panose="020B0604020202020204" pitchFamily="34" charset="0"/>
            </a:endParaRPr>
          </a:p>
        </p:txBody>
      </p:sp>
      <p:grpSp>
        <p:nvGrpSpPr>
          <p:cNvPr id="110" name="Group 79"/>
          <p:cNvGrpSpPr/>
          <p:nvPr/>
        </p:nvGrpSpPr>
        <p:grpSpPr>
          <a:xfrm>
            <a:off x="1414685" y="4825984"/>
            <a:ext cx="2028470" cy="1039938"/>
            <a:chOff x="8487454" y="2061983"/>
            <a:chExt cx="1941159" cy="1096496"/>
          </a:xfrm>
        </p:grpSpPr>
        <p:sp>
          <p:nvSpPr>
            <p:cNvPr id="111" name="TextBox 110"/>
            <p:cNvSpPr txBox="1"/>
            <p:nvPr/>
          </p:nvSpPr>
          <p:spPr>
            <a:xfrm>
              <a:off x="8487454" y="2061983"/>
              <a:ext cx="1060305"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强化优势</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12" name="Rectangle 81"/>
            <p:cNvSpPr/>
            <p:nvPr/>
          </p:nvSpPr>
          <p:spPr>
            <a:xfrm>
              <a:off x="8508023" y="2365039"/>
              <a:ext cx="1920590" cy="793440"/>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sp>
        <p:nvSpPr>
          <p:cNvPr id="113" name="Oval 82"/>
          <p:cNvSpPr/>
          <p:nvPr/>
        </p:nvSpPr>
        <p:spPr>
          <a:xfrm>
            <a:off x="6026427" y="2341420"/>
            <a:ext cx="303834" cy="303961"/>
          </a:xfrm>
          <a:prstGeom prst="ellipse">
            <a:avLst/>
          </a:prstGeom>
          <a:solidFill>
            <a:schemeClr val="accent3"/>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en-GB">
              <a:latin typeface="Arial" panose="020B0604020202020204" pitchFamily="34" charset="0"/>
              <a:cs typeface="Arial" panose="020B0604020202020204" pitchFamily="34" charset="0"/>
            </a:endParaRPr>
          </a:p>
        </p:txBody>
      </p:sp>
      <p:grpSp>
        <p:nvGrpSpPr>
          <p:cNvPr id="114" name="Group 83"/>
          <p:cNvGrpSpPr/>
          <p:nvPr/>
        </p:nvGrpSpPr>
        <p:grpSpPr>
          <a:xfrm>
            <a:off x="8394015" y="2742985"/>
            <a:ext cx="2006977" cy="1039938"/>
            <a:chOff x="8508023" y="2061983"/>
            <a:chExt cx="1920590" cy="1096496"/>
          </a:xfrm>
        </p:grpSpPr>
        <p:sp>
          <p:nvSpPr>
            <p:cNvPr id="115" name="TextBox 114"/>
            <p:cNvSpPr txBox="1"/>
            <p:nvPr/>
          </p:nvSpPr>
          <p:spPr>
            <a:xfrm>
              <a:off x="8513236" y="2061983"/>
              <a:ext cx="1060304" cy="389418"/>
            </a:xfrm>
            <a:prstGeom prst="rect">
              <a:avLst/>
            </a:prstGeom>
            <a:noFill/>
          </p:spPr>
          <p:txBody>
            <a:bodyPr wrap="none" rtlCol="0">
              <a:spAutoFit/>
            </a:bodyPr>
            <a:lstStyle/>
            <a:p>
              <a:pPr algn="ctr"/>
              <a:r>
                <a:rPr lang="zh-CN" altLang="en-US" b="1" dirty="0" smtClean="0">
                  <a:solidFill>
                    <a:schemeClr val="accent4"/>
                  </a:solidFill>
                  <a:latin typeface="微软雅黑" panose="020B0503020204020204" pitchFamily="34" charset="-122"/>
                  <a:ea typeface="微软雅黑" panose="020B0503020204020204" pitchFamily="34" charset="-122"/>
                  <a:cs typeface="Arial" panose="020B0604020202020204" pitchFamily="34" charset="0"/>
                </a:rPr>
                <a:t>突破心智</a:t>
              </a:r>
              <a:endParaRPr lang="en-GB" altLang="zh-CN" b="1" dirty="0">
                <a:solidFill>
                  <a:schemeClr val="accent4"/>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16" name="Rectangle 85"/>
            <p:cNvSpPr/>
            <p:nvPr/>
          </p:nvSpPr>
          <p:spPr>
            <a:xfrm>
              <a:off x="8508023" y="2365039"/>
              <a:ext cx="1920590" cy="793440"/>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sp>
        <p:nvSpPr>
          <p:cNvPr id="117" name="Oval 86"/>
          <p:cNvSpPr/>
          <p:nvPr/>
        </p:nvSpPr>
        <p:spPr>
          <a:xfrm>
            <a:off x="4129915" y="3115446"/>
            <a:ext cx="303834" cy="303961"/>
          </a:xfrm>
          <a:prstGeom prst="ellipse">
            <a:avLst/>
          </a:prstGeom>
          <a:solidFill>
            <a:schemeClr val="accent2"/>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en-GB">
              <a:latin typeface="Arial" panose="020B0604020202020204" pitchFamily="34" charset="0"/>
              <a:cs typeface="Arial" panose="020B0604020202020204" pitchFamily="34" charset="0"/>
            </a:endParaRPr>
          </a:p>
        </p:txBody>
      </p:sp>
      <p:grpSp>
        <p:nvGrpSpPr>
          <p:cNvPr id="118" name="Group 87"/>
          <p:cNvGrpSpPr/>
          <p:nvPr/>
        </p:nvGrpSpPr>
        <p:grpSpPr>
          <a:xfrm>
            <a:off x="2034880" y="2567844"/>
            <a:ext cx="2022630" cy="1039938"/>
            <a:chOff x="8493044" y="2061983"/>
            <a:chExt cx="1935569" cy="1096496"/>
          </a:xfrm>
        </p:grpSpPr>
        <p:sp>
          <p:nvSpPr>
            <p:cNvPr id="119" name="TextBox 118"/>
            <p:cNvSpPr txBox="1"/>
            <p:nvPr/>
          </p:nvSpPr>
          <p:spPr>
            <a:xfrm>
              <a:off x="8493044" y="2061983"/>
              <a:ext cx="1060304" cy="389418"/>
            </a:xfrm>
            <a:prstGeom prst="rect">
              <a:avLst/>
            </a:prstGeom>
            <a:noFill/>
          </p:spPr>
          <p:txBody>
            <a:bodyPr wrap="none" rtlCol="0">
              <a:spAutoFit/>
            </a:bodyPr>
            <a:lstStyle/>
            <a:p>
              <a:pPr algn="ctr"/>
              <a:r>
                <a:rPr lang="zh-CN" altLang="en-US" b="1" dirty="0" smtClean="0">
                  <a:solidFill>
                    <a:schemeClr val="accent2"/>
                  </a:solidFill>
                  <a:latin typeface="微软雅黑" panose="020B0503020204020204" pitchFamily="34" charset="-122"/>
                  <a:ea typeface="微软雅黑" panose="020B0503020204020204" pitchFamily="34" charset="-122"/>
                  <a:cs typeface="Arial" panose="020B0604020202020204" pitchFamily="34" charset="0"/>
                </a:rPr>
                <a:t>自我补课</a:t>
              </a:r>
              <a:endParaRPr lang="en-GB" altLang="zh-CN" b="1" dirty="0">
                <a:solidFill>
                  <a:schemeClr val="accent2"/>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20" name="Rectangle 89"/>
            <p:cNvSpPr/>
            <p:nvPr/>
          </p:nvSpPr>
          <p:spPr>
            <a:xfrm>
              <a:off x="8508023" y="2365039"/>
              <a:ext cx="1920590" cy="793440"/>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sp>
        <p:nvSpPr>
          <p:cNvPr id="121" name="Oval 90"/>
          <p:cNvSpPr/>
          <p:nvPr/>
        </p:nvSpPr>
        <p:spPr>
          <a:xfrm>
            <a:off x="7967950" y="3164300"/>
            <a:ext cx="303834" cy="303961"/>
          </a:xfrm>
          <a:prstGeom prst="ellipse">
            <a:avLst/>
          </a:prstGeom>
          <a:solidFill>
            <a:schemeClr val="accent4"/>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en-GB">
              <a:latin typeface="Arial" panose="020B0604020202020204" pitchFamily="34" charset="0"/>
              <a:cs typeface="Arial" panose="020B0604020202020204" pitchFamily="34" charset="0"/>
            </a:endParaRPr>
          </a:p>
        </p:txBody>
      </p:sp>
      <p:grpSp>
        <p:nvGrpSpPr>
          <p:cNvPr id="122" name="Group 91"/>
          <p:cNvGrpSpPr/>
          <p:nvPr/>
        </p:nvGrpSpPr>
        <p:grpSpPr>
          <a:xfrm>
            <a:off x="4809366" y="1461627"/>
            <a:ext cx="2768012" cy="830360"/>
            <a:chOff x="7942236" y="2061983"/>
            <a:chExt cx="2648871" cy="875520"/>
          </a:xfrm>
        </p:grpSpPr>
        <p:sp>
          <p:nvSpPr>
            <p:cNvPr id="123" name="TextBox 122"/>
            <p:cNvSpPr txBox="1"/>
            <p:nvPr/>
          </p:nvSpPr>
          <p:spPr>
            <a:xfrm>
              <a:off x="8699404" y="2061983"/>
              <a:ext cx="1060307" cy="389419"/>
            </a:xfrm>
            <a:prstGeom prst="rect">
              <a:avLst/>
            </a:prstGeom>
            <a:noFill/>
          </p:spPr>
          <p:txBody>
            <a:bodyPr wrap="none" rtlCol="0">
              <a:spAutoFit/>
            </a:bodyPr>
            <a:lstStyle/>
            <a:p>
              <a:pPr algn="ctr"/>
              <a:r>
                <a:rPr lang="zh-CN" altLang="en-US" b="1" dirty="0" smtClean="0">
                  <a:solidFill>
                    <a:srgbClr val="FB9E00"/>
                  </a:solidFill>
                  <a:latin typeface="微软雅黑" panose="020B0503020204020204" pitchFamily="34" charset="-122"/>
                  <a:ea typeface="微软雅黑" panose="020B0503020204020204" pitchFamily="34" charset="-122"/>
                  <a:cs typeface="Arial" panose="020B0604020202020204" pitchFamily="34" charset="0"/>
                </a:rPr>
                <a:t>业务实践</a:t>
              </a:r>
              <a:endParaRPr lang="en-GB" altLang="zh-CN" b="1" dirty="0">
                <a:solidFill>
                  <a:srgbClr val="FB9E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24" name="Rectangle 93"/>
            <p:cNvSpPr/>
            <p:nvPr/>
          </p:nvSpPr>
          <p:spPr>
            <a:xfrm>
              <a:off x="7942236" y="2365039"/>
              <a:ext cx="2648871" cy="572464"/>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sp>
        <p:nvSpPr>
          <p:cNvPr id="125" name="Oval 94"/>
          <p:cNvSpPr/>
          <p:nvPr/>
        </p:nvSpPr>
        <p:spPr>
          <a:xfrm>
            <a:off x="8580222" y="4912629"/>
            <a:ext cx="303834" cy="303961"/>
          </a:xfrm>
          <a:prstGeom prst="ellipse">
            <a:avLst/>
          </a:prstGeom>
          <a:solidFill>
            <a:schemeClr val="accent1"/>
          </a:solidFill>
          <a:ln>
            <a:noFill/>
          </a:ln>
          <a:effectLst>
            <a:outerShdw blurRad="50800" dist="101600" dir="5400000" algn="ctr" rotWithShape="0">
              <a:srgbClr val="000000">
                <a:alpha val="43137"/>
              </a:srgbClr>
            </a:outerShdw>
          </a:effectLst>
        </p:spPr>
        <p:style>
          <a:lnRef idx="2">
            <a:schemeClr val="accent1">
              <a:shade val="50000"/>
            </a:schemeClr>
          </a:lnRef>
          <a:fillRef idx="1">
            <a:schemeClr val="accent1"/>
          </a:fillRef>
          <a:effectRef idx="0">
            <a:schemeClr val="accent1"/>
          </a:effectRef>
          <a:fontRef idx="minor">
            <a:schemeClr val="lt1"/>
          </a:fontRef>
        </p:style>
        <p:txBody>
          <a:bodyPr lIns="86694" tIns="43347" rIns="86694" bIns="43347" rtlCol="0" anchor="ctr"/>
          <a:lstStyle/>
          <a:p>
            <a:pPr algn="ctr"/>
            <a:endParaRPr lang="en-GB">
              <a:latin typeface="Arial" panose="020B0604020202020204" pitchFamily="34" charset="0"/>
              <a:cs typeface="Arial" panose="020B0604020202020204" pitchFamily="34" charset="0"/>
            </a:endParaRPr>
          </a:p>
        </p:txBody>
      </p:sp>
      <p:grpSp>
        <p:nvGrpSpPr>
          <p:cNvPr id="126" name="Group 95"/>
          <p:cNvGrpSpPr/>
          <p:nvPr/>
        </p:nvGrpSpPr>
        <p:grpSpPr>
          <a:xfrm>
            <a:off x="8947652" y="4825984"/>
            <a:ext cx="2012603" cy="1039938"/>
            <a:chOff x="8502640" y="2061983"/>
            <a:chExt cx="1925973" cy="1096496"/>
          </a:xfrm>
        </p:grpSpPr>
        <p:sp>
          <p:nvSpPr>
            <p:cNvPr id="127" name="TextBox 126"/>
            <p:cNvSpPr txBox="1"/>
            <p:nvPr/>
          </p:nvSpPr>
          <p:spPr>
            <a:xfrm>
              <a:off x="8502640" y="2061983"/>
              <a:ext cx="1060304"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自我管理</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28" name="Rectangle 97"/>
            <p:cNvSpPr/>
            <p:nvPr/>
          </p:nvSpPr>
          <p:spPr>
            <a:xfrm>
              <a:off x="8508023" y="2365039"/>
              <a:ext cx="1920590" cy="793440"/>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grpSp>
        <p:nvGrpSpPr>
          <p:cNvPr id="129" name="Group 3"/>
          <p:cNvGrpSpPr/>
          <p:nvPr/>
        </p:nvGrpSpPr>
        <p:grpSpPr>
          <a:xfrm>
            <a:off x="3921248" y="2883671"/>
            <a:ext cx="4557984" cy="4744880"/>
            <a:chOff x="6531732" y="1844629"/>
            <a:chExt cx="4807875" cy="5002933"/>
          </a:xfrm>
          <a:effectLst>
            <a:outerShdw blurRad="50800" dist="101600" dir="5400000" algn="ctr" rotWithShape="0">
              <a:srgbClr val="000000">
                <a:alpha val="43137"/>
              </a:srgbClr>
            </a:outerShdw>
          </a:effectLst>
        </p:grpSpPr>
        <p:grpSp>
          <p:nvGrpSpPr>
            <p:cNvPr id="130" name="Group 98"/>
            <p:cNvGrpSpPr/>
            <p:nvPr/>
          </p:nvGrpSpPr>
          <p:grpSpPr>
            <a:xfrm>
              <a:off x="8211059" y="3333470"/>
              <a:ext cx="1495699" cy="3514092"/>
              <a:chOff x="8211059" y="3333470"/>
              <a:chExt cx="1495699" cy="3514092"/>
            </a:xfrm>
          </p:grpSpPr>
          <p:sp>
            <p:nvSpPr>
              <p:cNvPr id="166" name="Oval 5"/>
              <p:cNvSpPr>
                <a:spLocks noChangeArrowheads="1"/>
              </p:cNvSpPr>
              <p:nvPr/>
            </p:nvSpPr>
            <p:spPr bwMode="auto">
              <a:xfrm>
                <a:off x="8311636" y="3445476"/>
                <a:ext cx="1247305" cy="1248066"/>
              </a:xfrm>
              <a:prstGeom prst="ellipse">
                <a:avLst/>
              </a:prstGeom>
              <a:solidFill>
                <a:schemeClr val="bg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7" name="Freeform 9"/>
              <p:cNvSpPr>
                <a:spLocks noEditPoints="1"/>
              </p:cNvSpPr>
              <p:nvPr/>
            </p:nvSpPr>
            <p:spPr bwMode="auto">
              <a:xfrm>
                <a:off x="8211059" y="3333470"/>
                <a:ext cx="1449220" cy="1621420"/>
              </a:xfrm>
              <a:custGeom>
                <a:avLst/>
                <a:gdLst>
                  <a:gd name="T0" fmla="*/ 804 w 804"/>
                  <a:gd name="T1" fmla="*/ 402 h 900"/>
                  <a:gd name="T2" fmla="*/ 402 w 804"/>
                  <a:gd name="T3" fmla="*/ 0 h 900"/>
                  <a:gd name="T4" fmla="*/ 0 w 804"/>
                  <a:gd name="T5" fmla="*/ 402 h 900"/>
                  <a:gd name="T6" fmla="*/ 333 w 804"/>
                  <a:gd name="T7" fmla="*/ 798 h 900"/>
                  <a:gd name="T8" fmla="*/ 333 w 804"/>
                  <a:gd name="T9" fmla="*/ 900 h 900"/>
                  <a:gd name="T10" fmla="*/ 471 w 804"/>
                  <a:gd name="T11" fmla="*/ 900 h 900"/>
                  <a:gd name="T12" fmla="*/ 471 w 804"/>
                  <a:gd name="T13" fmla="*/ 798 h 900"/>
                  <a:gd name="T14" fmla="*/ 804 w 804"/>
                  <a:gd name="T15" fmla="*/ 402 h 900"/>
                  <a:gd name="T16" fmla="*/ 402 w 804"/>
                  <a:gd name="T17" fmla="*/ 704 h 900"/>
                  <a:gd name="T18" fmla="*/ 100 w 804"/>
                  <a:gd name="T19" fmla="*/ 402 h 900"/>
                  <a:gd name="T20" fmla="*/ 402 w 804"/>
                  <a:gd name="T21" fmla="*/ 100 h 900"/>
                  <a:gd name="T22" fmla="*/ 704 w 804"/>
                  <a:gd name="T23" fmla="*/ 402 h 900"/>
                  <a:gd name="T24" fmla="*/ 402 w 804"/>
                  <a:gd name="T25" fmla="*/ 704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4" h="900">
                    <a:moveTo>
                      <a:pt x="804" y="402"/>
                    </a:moveTo>
                    <a:cubicBezTo>
                      <a:pt x="804" y="180"/>
                      <a:pt x="624" y="0"/>
                      <a:pt x="402" y="0"/>
                    </a:cubicBezTo>
                    <a:cubicBezTo>
                      <a:pt x="180" y="0"/>
                      <a:pt x="0" y="180"/>
                      <a:pt x="0" y="402"/>
                    </a:cubicBezTo>
                    <a:cubicBezTo>
                      <a:pt x="0" y="600"/>
                      <a:pt x="144" y="765"/>
                      <a:pt x="333" y="798"/>
                    </a:cubicBezTo>
                    <a:cubicBezTo>
                      <a:pt x="333" y="900"/>
                      <a:pt x="333" y="900"/>
                      <a:pt x="333" y="900"/>
                    </a:cubicBezTo>
                    <a:cubicBezTo>
                      <a:pt x="471" y="900"/>
                      <a:pt x="471" y="900"/>
                      <a:pt x="471" y="900"/>
                    </a:cubicBezTo>
                    <a:cubicBezTo>
                      <a:pt x="471" y="798"/>
                      <a:pt x="471" y="798"/>
                      <a:pt x="471" y="798"/>
                    </a:cubicBezTo>
                    <a:cubicBezTo>
                      <a:pt x="660" y="765"/>
                      <a:pt x="804" y="600"/>
                      <a:pt x="804" y="402"/>
                    </a:cubicBezTo>
                    <a:close/>
                    <a:moveTo>
                      <a:pt x="402" y="704"/>
                    </a:moveTo>
                    <a:cubicBezTo>
                      <a:pt x="235" y="704"/>
                      <a:pt x="100" y="569"/>
                      <a:pt x="100" y="402"/>
                    </a:cubicBezTo>
                    <a:cubicBezTo>
                      <a:pt x="100" y="235"/>
                      <a:pt x="235" y="100"/>
                      <a:pt x="402" y="100"/>
                    </a:cubicBezTo>
                    <a:cubicBezTo>
                      <a:pt x="569" y="100"/>
                      <a:pt x="704" y="235"/>
                      <a:pt x="704" y="402"/>
                    </a:cubicBezTo>
                    <a:cubicBezTo>
                      <a:pt x="704" y="569"/>
                      <a:pt x="569" y="704"/>
                      <a:pt x="402" y="704"/>
                    </a:cubicBezTo>
                    <a:close/>
                  </a:path>
                </a:pathLst>
              </a:cu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8" name="Rectangle 10"/>
              <p:cNvSpPr>
                <a:spLocks noChangeArrowheads="1"/>
              </p:cNvSpPr>
              <p:nvPr/>
            </p:nvSpPr>
            <p:spPr bwMode="auto">
              <a:xfrm>
                <a:off x="8780233" y="5629212"/>
                <a:ext cx="668988" cy="998148"/>
              </a:xfrm>
              <a:prstGeom prst="rect">
                <a:avLst/>
              </a:prstGeom>
              <a:solidFill>
                <a:srgbClr val="F1ACA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9" name="Rectangle 11"/>
              <p:cNvSpPr>
                <a:spLocks noChangeArrowheads="1"/>
              </p:cNvSpPr>
              <p:nvPr/>
            </p:nvSpPr>
            <p:spPr bwMode="auto">
              <a:xfrm>
                <a:off x="8780233" y="5629212"/>
                <a:ext cx="668988" cy="998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0" name="Rectangle 12"/>
              <p:cNvSpPr>
                <a:spLocks noChangeArrowheads="1"/>
              </p:cNvSpPr>
              <p:nvPr/>
            </p:nvSpPr>
            <p:spPr bwMode="auto">
              <a:xfrm>
                <a:off x="8470883" y="6174765"/>
                <a:ext cx="970718" cy="672797"/>
              </a:xfrm>
              <a:prstGeom prst="rect">
                <a:avLst/>
              </a:pr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1" name="Rectangle 13"/>
              <p:cNvSpPr>
                <a:spLocks noChangeArrowheads="1"/>
              </p:cNvSpPr>
              <p:nvPr/>
            </p:nvSpPr>
            <p:spPr bwMode="auto">
              <a:xfrm>
                <a:off x="8470883" y="6174765"/>
                <a:ext cx="970718" cy="672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2" name="Freeform 14"/>
              <p:cNvSpPr/>
              <p:nvPr/>
            </p:nvSpPr>
            <p:spPr bwMode="auto">
              <a:xfrm>
                <a:off x="8221727" y="5102707"/>
                <a:ext cx="1227494" cy="1168062"/>
              </a:xfrm>
              <a:custGeom>
                <a:avLst/>
                <a:gdLst>
                  <a:gd name="T0" fmla="*/ 0 w 681"/>
                  <a:gd name="T1" fmla="*/ 110 h 648"/>
                  <a:gd name="T2" fmla="*/ 109 w 681"/>
                  <a:gd name="T3" fmla="*/ 0 h 648"/>
                  <a:gd name="T4" fmla="*/ 571 w 681"/>
                  <a:gd name="T5" fmla="*/ 0 h 648"/>
                  <a:gd name="T6" fmla="*/ 681 w 681"/>
                  <a:gd name="T7" fmla="*/ 110 h 648"/>
                  <a:gd name="T8" fmla="*/ 681 w 681"/>
                  <a:gd name="T9" fmla="*/ 538 h 648"/>
                  <a:gd name="T10" fmla="*/ 571 w 681"/>
                  <a:gd name="T11" fmla="*/ 648 h 648"/>
                  <a:gd name="T12" fmla="*/ 109 w 681"/>
                  <a:gd name="T13" fmla="*/ 648 h 648"/>
                  <a:gd name="T14" fmla="*/ 0 w 681"/>
                  <a:gd name="T15" fmla="*/ 538 h 648"/>
                  <a:gd name="T16" fmla="*/ 0 w 681"/>
                  <a:gd name="T17" fmla="*/ 11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1" h="648">
                    <a:moveTo>
                      <a:pt x="0" y="110"/>
                    </a:moveTo>
                    <a:cubicBezTo>
                      <a:pt x="0" y="49"/>
                      <a:pt x="49" y="0"/>
                      <a:pt x="109" y="0"/>
                    </a:cubicBezTo>
                    <a:cubicBezTo>
                      <a:pt x="571" y="0"/>
                      <a:pt x="571" y="0"/>
                      <a:pt x="571" y="0"/>
                    </a:cubicBezTo>
                    <a:cubicBezTo>
                      <a:pt x="632" y="0"/>
                      <a:pt x="681" y="49"/>
                      <a:pt x="681" y="110"/>
                    </a:cubicBezTo>
                    <a:cubicBezTo>
                      <a:pt x="681" y="538"/>
                      <a:pt x="681" y="538"/>
                      <a:pt x="681" y="538"/>
                    </a:cubicBezTo>
                    <a:cubicBezTo>
                      <a:pt x="681" y="598"/>
                      <a:pt x="632" y="648"/>
                      <a:pt x="571" y="648"/>
                    </a:cubicBezTo>
                    <a:cubicBezTo>
                      <a:pt x="109" y="648"/>
                      <a:pt x="109" y="648"/>
                      <a:pt x="109" y="648"/>
                    </a:cubicBezTo>
                    <a:cubicBezTo>
                      <a:pt x="49" y="648"/>
                      <a:pt x="0" y="598"/>
                      <a:pt x="0" y="538"/>
                    </a:cubicBezTo>
                    <a:cubicBezTo>
                      <a:pt x="0" y="110"/>
                      <a:pt x="0" y="110"/>
                      <a:pt x="0" y="110"/>
                    </a:cubicBezTo>
                  </a:path>
                </a:pathLst>
              </a:cu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3" name="Rectangle 15"/>
              <p:cNvSpPr>
                <a:spLocks noChangeArrowheads="1"/>
              </p:cNvSpPr>
              <p:nvPr/>
            </p:nvSpPr>
            <p:spPr bwMode="auto">
              <a:xfrm>
                <a:off x="8762708" y="4954890"/>
                <a:ext cx="371067" cy="1053009"/>
              </a:xfrm>
              <a:prstGeom prst="rect">
                <a:avLst/>
              </a:pr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4" name="Rectangle 16"/>
              <p:cNvSpPr>
                <a:spLocks noChangeArrowheads="1"/>
              </p:cNvSpPr>
              <p:nvPr/>
            </p:nvSpPr>
            <p:spPr bwMode="auto">
              <a:xfrm>
                <a:off x="8762708" y="4954890"/>
                <a:ext cx="371067" cy="1053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5" name="Freeform 17"/>
              <p:cNvSpPr/>
              <p:nvPr/>
            </p:nvSpPr>
            <p:spPr bwMode="auto">
              <a:xfrm>
                <a:off x="8854142" y="4858123"/>
                <a:ext cx="793185" cy="491454"/>
              </a:xfrm>
              <a:custGeom>
                <a:avLst/>
                <a:gdLst>
                  <a:gd name="T0" fmla="*/ 425 w 440"/>
                  <a:gd name="T1" fmla="*/ 67 h 273"/>
                  <a:gd name="T2" fmla="*/ 372 w 440"/>
                  <a:gd name="T3" fmla="*/ 174 h 273"/>
                  <a:gd name="T4" fmla="*/ 121 w 440"/>
                  <a:gd name="T5" fmla="*/ 258 h 273"/>
                  <a:gd name="T6" fmla="*/ 15 w 440"/>
                  <a:gd name="T7" fmla="*/ 205 h 273"/>
                  <a:gd name="T8" fmla="*/ 68 w 440"/>
                  <a:gd name="T9" fmla="*/ 98 h 273"/>
                  <a:gd name="T10" fmla="*/ 319 w 440"/>
                  <a:gd name="T11" fmla="*/ 14 h 273"/>
                  <a:gd name="T12" fmla="*/ 425 w 440"/>
                  <a:gd name="T13" fmla="*/ 67 h 273"/>
                </a:gdLst>
                <a:ahLst/>
                <a:cxnLst>
                  <a:cxn ang="0">
                    <a:pos x="T0" y="T1"/>
                  </a:cxn>
                  <a:cxn ang="0">
                    <a:pos x="T2" y="T3"/>
                  </a:cxn>
                  <a:cxn ang="0">
                    <a:pos x="T4" y="T5"/>
                  </a:cxn>
                  <a:cxn ang="0">
                    <a:pos x="T6" y="T7"/>
                  </a:cxn>
                  <a:cxn ang="0">
                    <a:pos x="T8" y="T9"/>
                  </a:cxn>
                  <a:cxn ang="0">
                    <a:pos x="T10" y="T11"/>
                  </a:cxn>
                  <a:cxn ang="0">
                    <a:pos x="T12" y="T13"/>
                  </a:cxn>
                </a:cxnLst>
                <a:rect l="0" t="0" r="r" b="b"/>
                <a:pathLst>
                  <a:path w="440" h="273">
                    <a:moveTo>
                      <a:pt x="425" y="67"/>
                    </a:moveTo>
                    <a:cubicBezTo>
                      <a:pt x="440" y="112"/>
                      <a:pt x="416" y="159"/>
                      <a:pt x="372" y="174"/>
                    </a:cubicBezTo>
                    <a:cubicBezTo>
                      <a:pt x="121" y="258"/>
                      <a:pt x="121" y="258"/>
                      <a:pt x="121" y="258"/>
                    </a:cubicBezTo>
                    <a:cubicBezTo>
                      <a:pt x="77" y="273"/>
                      <a:pt x="29" y="249"/>
                      <a:pt x="15" y="205"/>
                    </a:cubicBezTo>
                    <a:cubicBezTo>
                      <a:pt x="0" y="161"/>
                      <a:pt x="24" y="113"/>
                      <a:pt x="68" y="98"/>
                    </a:cubicBezTo>
                    <a:cubicBezTo>
                      <a:pt x="319" y="14"/>
                      <a:pt x="319" y="14"/>
                      <a:pt x="319" y="14"/>
                    </a:cubicBezTo>
                    <a:cubicBezTo>
                      <a:pt x="363" y="0"/>
                      <a:pt x="410" y="23"/>
                      <a:pt x="425" y="67"/>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6" name="Freeform 18"/>
              <p:cNvSpPr/>
              <p:nvPr/>
            </p:nvSpPr>
            <p:spPr bwMode="auto">
              <a:xfrm>
                <a:off x="9344834" y="5670357"/>
                <a:ext cx="361924" cy="641558"/>
              </a:xfrm>
              <a:custGeom>
                <a:avLst/>
                <a:gdLst>
                  <a:gd name="T0" fmla="*/ 57 w 201"/>
                  <a:gd name="T1" fmla="*/ 356 h 356"/>
                  <a:gd name="T2" fmla="*/ 163 w 201"/>
                  <a:gd name="T3" fmla="*/ 119 h 356"/>
                  <a:gd name="T4" fmla="*/ 0 w 201"/>
                  <a:gd name="T5" fmla="*/ 164 h 356"/>
                  <a:gd name="T6" fmla="*/ 57 w 201"/>
                  <a:gd name="T7" fmla="*/ 356 h 356"/>
                </a:gdLst>
                <a:ahLst/>
                <a:cxnLst>
                  <a:cxn ang="0">
                    <a:pos x="T0" y="T1"/>
                  </a:cxn>
                  <a:cxn ang="0">
                    <a:pos x="T2" y="T3"/>
                  </a:cxn>
                  <a:cxn ang="0">
                    <a:pos x="T4" y="T5"/>
                  </a:cxn>
                  <a:cxn ang="0">
                    <a:pos x="T6" y="T7"/>
                  </a:cxn>
                </a:cxnLst>
                <a:rect l="0" t="0" r="r" b="b"/>
                <a:pathLst>
                  <a:path w="201" h="356">
                    <a:moveTo>
                      <a:pt x="57" y="356"/>
                    </a:moveTo>
                    <a:cubicBezTo>
                      <a:pt x="57" y="356"/>
                      <a:pt x="201" y="219"/>
                      <a:pt x="163" y="119"/>
                    </a:cubicBezTo>
                    <a:cubicBezTo>
                      <a:pt x="118" y="0"/>
                      <a:pt x="0" y="164"/>
                      <a:pt x="0" y="164"/>
                    </a:cubicBezTo>
                    <a:cubicBezTo>
                      <a:pt x="57" y="356"/>
                      <a:pt x="57" y="356"/>
                      <a:pt x="57" y="356"/>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7" name="Freeform 19"/>
              <p:cNvSpPr/>
              <p:nvPr/>
            </p:nvSpPr>
            <p:spPr bwMode="auto">
              <a:xfrm>
                <a:off x="8839665" y="5102707"/>
                <a:ext cx="52574" cy="0"/>
              </a:xfrm>
              <a:custGeom>
                <a:avLst/>
                <a:gdLst>
                  <a:gd name="T0" fmla="*/ 29 w 29"/>
                  <a:gd name="T1" fmla="*/ 0 w 29"/>
                  <a:gd name="T2" fmla="*/ 0 w 29"/>
                  <a:gd name="T3" fmla="*/ 29 w 29"/>
                  <a:gd name="T4" fmla="*/ 29 w 29"/>
                </a:gdLst>
                <a:ahLst/>
                <a:cxnLst>
                  <a:cxn ang="0">
                    <a:pos x="T0" y="0"/>
                  </a:cxn>
                  <a:cxn ang="0">
                    <a:pos x="T1" y="0"/>
                  </a:cxn>
                  <a:cxn ang="0">
                    <a:pos x="T2" y="0"/>
                  </a:cxn>
                  <a:cxn ang="0">
                    <a:pos x="T3" y="0"/>
                  </a:cxn>
                  <a:cxn ang="0">
                    <a:pos x="T4" y="0"/>
                  </a:cxn>
                </a:cxnLst>
                <a:rect l="0" t="0" r="r" b="b"/>
                <a:pathLst>
                  <a:path w="29">
                    <a:moveTo>
                      <a:pt x="29" y="0"/>
                    </a:moveTo>
                    <a:cubicBezTo>
                      <a:pt x="0" y="0"/>
                      <a:pt x="0" y="0"/>
                      <a:pt x="0" y="0"/>
                    </a:cubicBezTo>
                    <a:cubicBezTo>
                      <a:pt x="0" y="0"/>
                      <a:pt x="0" y="0"/>
                      <a:pt x="0" y="0"/>
                    </a:cubicBezTo>
                    <a:cubicBezTo>
                      <a:pt x="29" y="0"/>
                      <a:pt x="29" y="0"/>
                      <a:pt x="29" y="0"/>
                    </a:cubicBezTo>
                    <a:cubicBezTo>
                      <a:pt x="29" y="0"/>
                      <a:pt x="29" y="0"/>
                      <a:pt x="29" y="0"/>
                    </a:cubicBezTo>
                  </a:path>
                </a:pathLst>
              </a:custGeom>
              <a:solidFill>
                <a:srgbClr val="1397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8" name="Rectangle 20"/>
              <p:cNvSpPr>
                <a:spLocks noChangeArrowheads="1"/>
              </p:cNvSpPr>
              <p:nvPr/>
            </p:nvSpPr>
            <p:spPr bwMode="auto">
              <a:xfrm>
                <a:off x="9441601" y="6627360"/>
                <a:ext cx="7619" cy="220202"/>
              </a:xfrm>
              <a:prstGeom prst="rect">
                <a:avLst/>
              </a:prstGeom>
              <a:solidFill>
                <a:srgbClr val="FBE6E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79" name="Rectangle 21"/>
              <p:cNvSpPr>
                <a:spLocks noChangeArrowheads="1"/>
              </p:cNvSpPr>
              <p:nvPr/>
            </p:nvSpPr>
            <p:spPr bwMode="auto">
              <a:xfrm>
                <a:off x="9441601" y="6627360"/>
                <a:ext cx="7619" cy="220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0" name="Freeform 22"/>
              <p:cNvSpPr/>
              <p:nvPr/>
            </p:nvSpPr>
            <p:spPr bwMode="auto">
              <a:xfrm>
                <a:off x="9441601" y="6290580"/>
                <a:ext cx="7619" cy="336780"/>
              </a:xfrm>
              <a:custGeom>
                <a:avLst/>
                <a:gdLst>
                  <a:gd name="T0" fmla="*/ 0 w 4"/>
                  <a:gd name="T1" fmla="*/ 0 h 187"/>
                  <a:gd name="T2" fmla="*/ 0 w 4"/>
                  <a:gd name="T3" fmla="*/ 187 h 187"/>
                  <a:gd name="T4" fmla="*/ 4 w 4"/>
                  <a:gd name="T5" fmla="*/ 187 h 187"/>
                  <a:gd name="T6" fmla="*/ 4 w 4"/>
                  <a:gd name="T7" fmla="*/ 12 h 187"/>
                  <a:gd name="T8" fmla="*/ 3 w 4"/>
                  <a:gd name="T9" fmla="*/ 12 h 187"/>
                  <a:gd name="T10" fmla="*/ 0 w 4"/>
                  <a:gd name="T11" fmla="*/ 0 h 187"/>
                </a:gdLst>
                <a:ahLst/>
                <a:cxnLst>
                  <a:cxn ang="0">
                    <a:pos x="T0" y="T1"/>
                  </a:cxn>
                  <a:cxn ang="0">
                    <a:pos x="T2" y="T3"/>
                  </a:cxn>
                  <a:cxn ang="0">
                    <a:pos x="T4" y="T5"/>
                  </a:cxn>
                  <a:cxn ang="0">
                    <a:pos x="T6" y="T7"/>
                  </a:cxn>
                  <a:cxn ang="0">
                    <a:pos x="T8" y="T9"/>
                  </a:cxn>
                  <a:cxn ang="0">
                    <a:pos x="T10" y="T11"/>
                  </a:cxn>
                </a:cxnLst>
                <a:rect l="0" t="0" r="r" b="b"/>
                <a:pathLst>
                  <a:path w="4" h="187">
                    <a:moveTo>
                      <a:pt x="0" y="0"/>
                    </a:moveTo>
                    <a:cubicBezTo>
                      <a:pt x="0" y="187"/>
                      <a:pt x="0" y="187"/>
                      <a:pt x="0" y="187"/>
                    </a:cubicBezTo>
                    <a:cubicBezTo>
                      <a:pt x="4" y="187"/>
                      <a:pt x="4" y="187"/>
                      <a:pt x="4" y="187"/>
                    </a:cubicBezTo>
                    <a:cubicBezTo>
                      <a:pt x="4" y="12"/>
                      <a:pt x="4" y="12"/>
                      <a:pt x="4" y="12"/>
                    </a:cubicBezTo>
                    <a:cubicBezTo>
                      <a:pt x="4" y="12"/>
                      <a:pt x="3" y="12"/>
                      <a:pt x="3" y="12"/>
                    </a:cubicBezTo>
                    <a:cubicBezTo>
                      <a:pt x="0" y="0"/>
                      <a:pt x="0" y="0"/>
                      <a:pt x="0" y="0"/>
                    </a:cubicBezTo>
                  </a:path>
                </a:pathLst>
              </a:custGeom>
              <a:solidFill>
                <a:srgbClr val="ED9B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1" name="Freeform 23"/>
              <p:cNvSpPr/>
              <p:nvPr/>
            </p:nvSpPr>
            <p:spPr bwMode="auto">
              <a:xfrm>
                <a:off x="8955480" y="6189242"/>
                <a:ext cx="486121" cy="658320"/>
              </a:xfrm>
              <a:custGeom>
                <a:avLst/>
                <a:gdLst>
                  <a:gd name="T0" fmla="*/ 253 w 270"/>
                  <a:gd name="T1" fmla="*/ 0 h 365"/>
                  <a:gd name="T2" fmla="*/ 164 w 270"/>
                  <a:gd name="T3" fmla="*/ 45 h 365"/>
                  <a:gd name="T4" fmla="*/ 0 w 270"/>
                  <a:gd name="T5" fmla="*/ 45 h 365"/>
                  <a:gd name="T6" fmla="*/ 0 w 270"/>
                  <a:gd name="T7" fmla="*/ 365 h 365"/>
                  <a:gd name="T8" fmla="*/ 270 w 270"/>
                  <a:gd name="T9" fmla="*/ 365 h 365"/>
                  <a:gd name="T10" fmla="*/ 270 w 270"/>
                  <a:gd name="T11" fmla="*/ 243 h 365"/>
                  <a:gd name="T12" fmla="*/ 270 w 270"/>
                  <a:gd name="T13" fmla="*/ 56 h 365"/>
                  <a:gd name="T14" fmla="*/ 253 w 270"/>
                  <a:gd name="T15" fmla="*/ 0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65">
                    <a:moveTo>
                      <a:pt x="253" y="0"/>
                    </a:moveTo>
                    <a:cubicBezTo>
                      <a:pt x="233" y="27"/>
                      <a:pt x="201" y="45"/>
                      <a:pt x="164" y="45"/>
                    </a:cubicBezTo>
                    <a:cubicBezTo>
                      <a:pt x="0" y="45"/>
                      <a:pt x="0" y="45"/>
                      <a:pt x="0" y="45"/>
                    </a:cubicBezTo>
                    <a:cubicBezTo>
                      <a:pt x="0" y="365"/>
                      <a:pt x="0" y="365"/>
                      <a:pt x="0" y="365"/>
                    </a:cubicBezTo>
                    <a:cubicBezTo>
                      <a:pt x="270" y="365"/>
                      <a:pt x="270" y="365"/>
                      <a:pt x="270" y="365"/>
                    </a:cubicBezTo>
                    <a:cubicBezTo>
                      <a:pt x="270" y="243"/>
                      <a:pt x="270" y="243"/>
                      <a:pt x="270" y="243"/>
                    </a:cubicBezTo>
                    <a:cubicBezTo>
                      <a:pt x="270" y="56"/>
                      <a:pt x="270" y="56"/>
                      <a:pt x="270" y="56"/>
                    </a:cubicBezTo>
                    <a:cubicBezTo>
                      <a:pt x="253" y="0"/>
                      <a:pt x="253" y="0"/>
                      <a:pt x="253"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2" name="Freeform 24"/>
              <p:cNvSpPr/>
              <p:nvPr/>
            </p:nvSpPr>
            <p:spPr bwMode="auto">
              <a:xfrm>
                <a:off x="8955480" y="6126762"/>
                <a:ext cx="455644" cy="144008"/>
              </a:xfrm>
              <a:custGeom>
                <a:avLst/>
                <a:gdLst>
                  <a:gd name="T0" fmla="*/ 243 w 253"/>
                  <a:gd name="T1" fmla="*/ 0 h 80"/>
                  <a:gd name="T2" fmla="*/ 75 w 253"/>
                  <a:gd name="T3" fmla="*/ 57 h 80"/>
                  <a:gd name="T4" fmla="*/ 48 w 253"/>
                  <a:gd name="T5" fmla="*/ 61 h 80"/>
                  <a:gd name="T6" fmla="*/ 0 w 253"/>
                  <a:gd name="T7" fmla="*/ 46 h 80"/>
                  <a:gd name="T8" fmla="*/ 0 w 253"/>
                  <a:gd name="T9" fmla="*/ 80 h 80"/>
                  <a:gd name="T10" fmla="*/ 164 w 253"/>
                  <a:gd name="T11" fmla="*/ 80 h 80"/>
                  <a:gd name="T12" fmla="*/ 253 w 253"/>
                  <a:gd name="T13" fmla="*/ 35 h 80"/>
                  <a:gd name="T14" fmla="*/ 243 w 253"/>
                  <a:gd name="T15" fmla="*/ 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80">
                    <a:moveTo>
                      <a:pt x="243" y="0"/>
                    </a:moveTo>
                    <a:cubicBezTo>
                      <a:pt x="75" y="57"/>
                      <a:pt x="75" y="57"/>
                      <a:pt x="75" y="57"/>
                    </a:cubicBezTo>
                    <a:cubicBezTo>
                      <a:pt x="66" y="59"/>
                      <a:pt x="57" y="61"/>
                      <a:pt x="48" y="61"/>
                    </a:cubicBezTo>
                    <a:cubicBezTo>
                      <a:pt x="31" y="61"/>
                      <a:pt x="14" y="55"/>
                      <a:pt x="0" y="46"/>
                    </a:cubicBezTo>
                    <a:cubicBezTo>
                      <a:pt x="0" y="80"/>
                      <a:pt x="0" y="80"/>
                      <a:pt x="0" y="80"/>
                    </a:cubicBezTo>
                    <a:cubicBezTo>
                      <a:pt x="164" y="80"/>
                      <a:pt x="164" y="80"/>
                      <a:pt x="164" y="80"/>
                    </a:cubicBezTo>
                    <a:cubicBezTo>
                      <a:pt x="201" y="80"/>
                      <a:pt x="233" y="62"/>
                      <a:pt x="253" y="35"/>
                    </a:cubicBezTo>
                    <a:cubicBezTo>
                      <a:pt x="243" y="0"/>
                      <a:pt x="243" y="0"/>
                      <a:pt x="243"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3" name="Freeform 25"/>
              <p:cNvSpPr>
                <a:spLocks noEditPoints="1"/>
              </p:cNvSpPr>
              <p:nvPr/>
            </p:nvSpPr>
            <p:spPr bwMode="auto">
              <a:xfrm>
                <a:off x="8955480" y="5313766"/>
                <a:ext cx="55622" cy="645368"/>
              </a:xfrm>
              <a:custGeom>
                <a:avLst/>
                <a:gdLst>
                  <a:gd name="T0" fmla="*/ 0 w 31"/>
                  <a:gd name="T1" fmla="*/ 336 h 358"/>
                  <a:gd name="T2" fmla="*/ 0 w 31"/>
                  <a:gd name="T3" fmla="*/ 358 h 358"/>
                  <a:gd name="T4" fmla="*/ 22 w 31"/>
                  <a:gd name="T5" fmla="*/ 348 h 358"/>
                  <a:gd name="T6" fmla="*/ 31 w 31"/>
                  <a:gd name="T7" fmla="*/ 345 h 358"/>
                  <a:gd name="T8" fmla="*/ 0 w 31"/>
                  <a:gd name="T9" fmla="*/ 336 h 358"/>
                  <a:gd name="T10" fmla="*/ 0 w 31"/>
                  <a:gd name="T11" fmla="*/ 169 h 358"/>
                  <a:gd name="T12" fmla="*/ 0 w 31"/>
                  <a:gd name="T13" fmla="*/ 186 h 358"/>
                  <a:gd name="T14" fmla="*/ 12 w 31"/>
                  <a:gd name="T15" fmla="*/ 181 h 358"/>
                  <a:gd name="T16" fmla="*/ 25 w 31"/>
                  <a:gd name="T17" fmla="*/ 177 h 358"/>
                  <a:gd name="T18" fmla="*/ 0 w 31"/>
                  <a:gd name="T19" fmla="*/ 169 h 358"/>
                  <a:gd name="T20" fmla="*/ 0 w 31"/>
                  <a:gd name="T21" fmla="*/ 0 h 358"/>
                  <a:gd name="T22" fmla="*/ 0 w 31"/>
                  <a:gd name="T23" fmla="*/ 18 h 358"/>
                  <a:gd name="T24" fmla="*/ 12 w 31"/>
                  <a:gd name="T25" fmla="*/ 14 h 358"/>
                  <a:gd name="T26" fmla="*/ 27 w 31"/>
                  <a:gd name="T27" fmla="*/ 9 h 358"/>
                  <a:gd name="T28" fmla="*/ 0 w 31"/>
                  <a:gd name="T29"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358">
                    <a:moveTo>
                      <a:pt x="0" y="336"/>
                    </a:moveTo>
                    <a:cubicBezTo>
                      <a:pt x="0" y="358"/>
                      <a:pt x="0" y="358"/>
                      <a:pt x="0" y="358"/>
                    </a:cubicBezTo>
                    <a:cubicBezTo>
                      <a:pt x="7" y="354"/>
                      <a:pt x="14" y="350"/>
                      <a:pt x="22" y="348"/>
                    </a:cubicBezTo>
                    <a:cubicBezTo>
                      <a:pt x="31" y="345"/>
                      <a:pt x="31" y="345"/>
                      <a:pt x="31" y="345"/>
                    </a:cubicBezTo>
                    <a:cubicBezTo>
                      <a:pt x="20" y="344"/>
                      <a:pt x="10" y="341"/>
                      <a:pt x="0" y="336"/>
                    </a:cubicBezTo>
                    <a:moveTo>
                      <a:pt x="0" y="169"/>
                    </a:moveTo>
                    <a:cubicBezTo>
                      <a:pt x="0" y="186"/>
                      <a:pt x="0" y="186"/>
                      <a:pt x="0" y="186"/>
                    </a:cubicBezTo>
                    <a:cubicBezTo>
                      <a:pt x="4" y="184"/>
                      <a:pt x="8" y="182"/>
                      <a:pt x="12" y="181"/>
                    </a:cubicBezTo>
                    <a:cubicBezTo>
                      <a:pt x="25" y="177"/>
                      <a:pt x="25" y="177"/>
                      <a:pt x="25" y="177"/>
                    </a:cubicBezTo>
                    <a:cubicBezTo>
                      <a:pt x="16" y="175"/>
                      <a:pt x="8" y="173"/>
                      <a:pt x="0" y="169"/>
                    </a:cubicBezTo>
                    <a:moveTo>
                      <a:pt x="0" y="0"/>
                    </a:moveTo>
                    <a:cubicBezTo>
                      <a:pt x="0" y="18"/>
                      <a:pt x="0" y="18"/>
                      <a:pt x="0" y="18"/>
                    </a:cubicBezTo>
                    <a:cubicBezTo>
                      <a:pt x="4" y="17"/>
                      <a:pt x="8" y="15"/>
                      <a:pt x="12" y="14"/>
                    </a:cubicBezTo>
                    <a:cubicBezTo>
                      <a:pt x="27" y="9"/>
                      <a:pt x="27" y="9"/>
                      <a:pt x="27" y="9"/>
                    </a:cubicBezTo>
                    <a:cubicBezTo>
                      <a:pt x="18" y="7"/>
                      <a:pt x="9" y="4"/>
                      <a:pt x="0" y="0"/>
                    </a:cubicBezTo>
                  </a:path>
                </a:pathLst>
              </a:custGeom>
              <a:solidFill>
                <a:srgbClr val="1397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4" name="Freeform 26"/>
              <p:cNvSpPr>
                <a:spLocks noEditPoints="1"/>
              </p:cNvSpPr>
              <p:nvPr/>
            </p:nvSpPr>
            <p:spPr bwMode="auto">
              <a:xfrm>
                <a:off x="9465221" y="5885225"/>
                <a:ext cx="172962" cy="410689"/>
              </a:xfrm>
              <a:custGeom>
                <a:avLst/>
                <a:gdLst>
                  <a:gd name="T0" fmla="*/ 63 w 96"/>
                  <a:gd name="T1" fmla="*/ 148 h 228"/>
                  <a:gd name="T2" fmla="*/ 0 w 96"/>
                  <a:gd name="T3" fmla="*/ 228 h 228"/>
                  <a:gd name="T4" fmla="*/ 63 w 96"/>
                  <a:gd name="T5" fmla="*/ 148 h 228"/>
                  <a:gd name="T6" fmla="*/ 63 w 96"/>
                  <a:gd name="T7" fmla="*/ 148 h 228"/>
                  <a:gd name="T8" fmla="*/ 63 w 96"/>
                  <a:gd name="T9" fmla="*/ 148 h 228"/>
                  <a:gd name="T10" fmla="*/ 63 w 96"/>
                  <a:gd name="T11" fmla="*/ 148 h 228"/>
                  <a:gd name="T12" fmla="*/ 63 w 96"/>
                  <a:gd name="T13" fmla="*/ 148 h 228"/>
                  <a:gd name="T14" fmla="*/ 63 w 96"/>
                  <a:gd name="T15" fmla="*/ 148 h 228"/>
                  <a:gd name="T16" fmla="*/ 63 w 96"/>
                  <a:gd name="T17" fmla="*/ 148 h 228"/>
                  <a:gd name="T18" fmla="*/ 96 w 96"/>
                  <a:gd name="T19" fmla="*/ 1 h 228"/>
                  <a:gd name="T20" fmla="*/ 96 w 96"/>
                  <a:gd name="T21" fmla="*/ 1 h 228"/>
                  <a:gd name="T22" fmla="*/ 96 w 96"/>
                  <a:gd name="T23" fmla="*/ 1 h 228"/>
                  <a:gd name="T24" fmla="*/ 96 w 96"/>
                  <a:gd name="T25" fmla="*/ 0 h 228"/>
                  <a:gd name="T26" fmla="*/ 96 w 96"/>
                  <a:gd name="T27" fmla="*/ 0 h 228"/>
                  <a:gd name="T28" fmla="*/ 96 w 96"/>
                  <a:gd name="T29" fmla="*/ 0 h 228"/>
                  <a:gd name="T30" fmla="*/ 96 w 96"/>
                  <a:gd name="T31" fmla="*/ 0 h 228"/>
                  <a:gd name="T32" fmla="*/ 96 w 96"/>
                  <a:gd name="T33" fmla="*/ 0 h 228"/>
                  <a:gd name="T34" fmla="*/ 96 w 96"/>
                  <a:gd name="T35" fmla="*/ 0 h 228"/>
                  <a:gd name="T36" fmla="*/ 96 w 96"/>
                  <a:gd name="T37" fmla="*/ 0 h 228"/>
                  <a:gd name="T38" fmla="*/ 96 w 96"/>
                  <a:gd name="T39" fmla="*/ 0 h 228"/>
                  <a:gd name="T40" fmla="*/ 96 w 96"/>
                  <a:gd name="T41" fmla="*/ 0 h 228"/>
                  <a:gd name="T42" fmla="*/ 96 w 96"/>
                  <a:gd name="T43" fmla="*/ 0 h 228"/>
                  <a:gd name="T44" fmla="*/ 96 w 96"/>
                  <a:gd name="T45" fmla="*/ 0 h 228"/>
                  <a:gd name="T46" fmla="*/ 96 w 96"/>
                  <a:gd name="T47" fmla="*/ 0 h 228"/>
                  <a:gd name="T48" fmla="*/ 96 w 96"/>
                  <a:gd name="T49"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6" h="228">
                    <a:moveTo>
                      <a:pt x="63" y="148"/>
                    </a:moveTo>
                    <a:cubicBezTo>
                      <a:pt x="40" y="184"/>
                      <a:pt x="13" y="213"/>
                      <a:pt x="0" y="228"/>
                    </a:cubicBezTo>
                    <a:cubicBezTo>
                      <a:pt x="13" y="213"/>
                      <a:pt x="40" y="184"/>
                      <a:pt x="63" y="148"/>
                    </a:cubicBezTo>
                    <a:moveTo>
                      <a:pt x="63" y="148"/>
                    </a:moveTo>
                    <a:cubicBezTo>
                      <a:pt x="63" y="148"/>
                      <a:pt x="63" y="148"/>
                      <a:pt x="63" y="148"/>
                    </a:cubicBezTo>
                    <a:cubicBezTo>
                      <a:pt x="63" y="148"/>
                      <a:pt x="63" y="148"/>
                      <a:pt x="63" y="148"/>
                    </a:cubicBezTo>
                    <a:moveTo>
                      <a:pt x="63" y="148"/>
                    </a:moveTo>
                    <a:cubicBezTo>
                      <a:pt x="63" y="148"/>
                      <a:pt x="63" y="148"/>
                      <a:pt x="63" y="148"/>
                    </a:cubicBezTo>
                    <a:cubicBezTo>
                      <a:pt x="63" y="148"/>
                      <a:pt x="63" y="148"/>
                      <a:pt x="63" y="148"/>
                    </a:cubicBezTo>
                    <a:moveTo>
                      <a:pt x="96" y="1"/>
                    </a:moveTo>
                    <a:cubicBezTo>
                      <a:pt x="96" y="1"/>
                      <a:pt x="96" y="1"/>
                      <a:pt x="96" y="1"/>
                    </a:cubicBezTo>
                    <a:cubicBezTo>
                      <a:pt x="96" y="1"/>
                      <a:pt x="96" y="1"/>
                      <a:pt x="96" y="1"/>
                    </a:cubicBezTo>
                    <a:moveTo>
                      <a:pt x="96" y="0"/>
                    </a:moveTo>
                    <a:cubicBezTo>
                      <a:pt x="96" y="0"/>
                      <a:pt x="96" y="0"/>
                      <a:pt x="96" y="0"/>
                    </a:cubicBezTo>
                    <a:cubicBezTo>
                      <a:pt x="96" y="0"/>
                      <a:pt x="96" y="0"/>
                      <a:pt x="96" y="0"/>
                    </a:cubicBezTo>
                    <a:moveTo>
                      <a:pt x="96" y="0"/>
                    </a:moveTo>
                    <a:cubicBezTo>
                      <a:pt x="96" y="0"/>
                      <a:pt x="96" y="0"/>
                      <a:pt x="96" y="0"/>
                    </a:cubicBezTo>
                    <a:cubicBezTo>
                      <a:pt x="96" y="0"/>
                      <a:pt x="96" y="0"/>
                      <a:pt x="96" y="0"/>
                    </a:cubicBezTo>
                    <a:moveTo>
                      <a:pt x="96" y="0"/>
                    </a:moveTo>
                    <a:cubicBezTo>
                      <a:pt x="96" y="0"/>
                      <a:pt x="96" y="0"/>
                      <a:pt x="96" y="0"/>
                    </a:cubicBezTo>
                    <a:cubicBezTo>
                      <a:pt x="96" y="0"/>
                      <a:pt x="96" y="0"/>
                      <a:pt x="96" y="0"/>
                    </a:cubicBezTo>
                    <a:moveTo>
                      <a:pt x="96" y="0"/>
                    </a:moveTo>
                    <a:cubicBezTo>
                      <a:pt x="96" y="0"/>
                      <a:pt x="96" y="0"/>
                      <a:pt x="96" y="0"/>
                    </a:cubicBezTo>
                    <a:cubicBezTo>
                      <a:pt x="96" y="0"/>
                      <a:pt x="96" y="0"/>
                      <a:pt x="96" y="0"/>
                    </a:cubicBezTo>
                    <a:cubicBezTo>
                      <a:pt x="96" y="0"/>
                      <a:pt x="96" y="0"/>
                      <a:pt x="96" y="0"/>
                    </a:cubicBezTo>
                  </a:path>
                </a:pathLst>
              </a:custGeom>
              <a:solidFill>
                <a:srgbClr val="FBE6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5" name="Freeform 27"/>
              <p:cNvSpPr>
                <a:spLocks noEditPoints="1"/>
              </p:cNvSpPr>
              <p:nvPr/>
            </p:nvSpPr>
            <p:spPr bwMode="auto">
              <a:xfrm>
                <a:off x="9393599" y="5834175"/>
                <a:ext cx="277348" cy="477740"/>
              </a:xfrm>
              <a:custGeom>
                <a:avLst/>
                <a:gdLst>
                  <a:gd name="T0" fmla="*/ 136 w 154"/>
                  <a:gd name="T1" fmla="*/ 28 h 265"/>
                  <a:gd name="T2" fmla="*/ 141 w 154"/>
                  <a:gd name="T3" fmla="*/ 55 h 265"/>
                  <a:gd name="T4" fmla="*/ 83 w 154"/>
                  <a:gd name="T5" fmla="*/ 135 h 265"/>
                  <a:gd name="T6" fmla="*/ 0 w 154"/>
                  <a:gd name="T7" fmla="*/ 162 h 265"/>
                  <a:gd name="T8" fmla="*/ 10 w 154"/>
                  <a:gd name="T9" fmla="*/ 197 h 265"/>
                  <a:gd name="T10" fmla="*/ 27 w 154"/>
                  <a:gd name="T11" fmla="*/ 253 h 265"/>
                  <a:gd name="T12" fmla="*/ 30 w 154"/>
                  <a:gd name="T13" fmla="*/ 265 h 265"/>
                  <a:gd name="T14" fmla="*/ 31 w 154"/>
                  <a:gd name="T15" fmla="*/ 265 h 265"/>
                  <a:gd name="T16" fmla="*/ 31 w 154"/>
                  <a:gd name="T17" fmla="*/ 265 h 265"/>
                  <a:gd name="T18" fmla="*/ 40 w 154"/>
                  <a:gd name="T19" fmla="*/ 256 h 265"/>
                  <a:gd name="T20" fmla="*/ 103 w 154"/>
                  <a:gd name="T21" fmla="*/ 176 h 265"/>
                  <a:gd name="T22" fmla="*/ 103 w 154"/>
                  <a:gd name="T23" fmla="*/ 176 h 265"/>
                  <a:gd name="T24" fmla="*/ 103 w 154"/>
                  <a:gd name="T25" fmla="*/ 176 h 265"/>
                  <a:gd name="T26" fmla="*/ 103 w 154"/>
                  <a:gd name="T27" fmla="*/ 176 h 265"/>
                  <a:gd name="T28" fmla="*/ 103 w 154"/>
                  <a:gd name="T29" fmla="*/ 176 h 265"/>
                  <a:gd name="T30" fmla="*/ 136 w 154"/>
                  <a:gd name="T31" fmla="*/ 29 h 265"/>
                  <a:gd name="T32" fmla="*/ 136 w 154"/>
                  <a:gd name="T33" fmla="*/ 29 h 265"/>
                  <a:gd name="T34" fmla="*/ 136 w 154"/>
                  <a:gd name="T35" fmla="*/ 28 h 265"/>
                  <a:gd name="T36" fmla="*/ 136 w 154"/>
                  <a:gd name="T37" fmla="*/ 28 h 265"/>
                  <a:gd name="T38" fmla="*/ 136 w 154"/>
                  <a:gd name="T39" fmla="*/ 28 h 265"/>
                  <a:gd name="T40" fmla="*/ 136 w 154"/>
                  <a:gd name="T41" fmla="*/ 28 h 265"/>
                  <a:gd name="T42" fmla="*/ 136 w 154"/>
                  <a:gd name="T43" fmla="*/ 28 h 265"/>
                  <a:gd name="T44" fmla="*/ 136 w 154"/>
                  <a:gd name="T45" fmla="*/ 28 h 265"/>
                  <a:gd name="T46" fmla="*/ 136 w 154"/>
                  <a:gd name="T47" fmla="*/ 28 h 265"/>
                  <a:gd name="T48" fmla="*/ 136 w 154"/>
                  <a:gd name="T49" fmla="*/ 28 h 265"/>
                  <a:gd name="T50" fmla="*/ 121 w 154"/>
                  <a:gd name="T51" fmla="*/ 0 h 265"/>
                  <a:gd name="T52" fmla="*/ 124 w 154"/>
                  <a:gd name="T53" fmla="*/ 4 h 265"/>
                  <a:gd name="T54" fmla="*/ 121 w 154"/>
                  <a:gd name="T55"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265">
                    <a:moveTo>
                      <a:pt x="136" y="28"/>
                    </a:moveTo>
                    <a:cubicBezTo>
                      <a:pt x="139" y="37"/>
                      <a:pt x="141" y="46"/>
                      <a:pt x="141" y="55"/>
                    </a:cubicBezTo>
                    <a:cubicBezTo>
                      <a:pt x="141" y="90"/>
                      <a:pt x="118" y="123"/>
                      <a:pt x="83" y="135"/>
                    </a:cubicBezTo>
                    <a:cubicBezTo>
                      <a:pt x="0" y="162"/>
                      <a:pt x="0" y="162"/>
                      <a:pt x="0" y="162"/>
                    </a:cubicBezTo>
                    <a:cubicBezTo>
                      <a:pt x="10" y="197"/>
                      <a:pt x="10" y="197"/>
                      <a:pt x="10" y="197"/>
                    </a:cubicBezTo>
                    <a:cubicBezTo>
                      <a:pt x="27" y="253"/>
                      <a:pt x="27" y="253"/>
                      <a:pt x="27" y="253"/>
                    </a:cubicBezTo>
                    <a:cubicBezTo>
                      <a:pt x="30" y="265"/>
                      <a:pt x="30" y="265"/>
                      <a:pt x="30" y="265"/>
                    </a:cubicBezTo>
                    <a:cubicBezTo>
                      <a:pt x="30" y="265"/>
                      <a:pt x="31" y="265"/>
                      <a:pt x="31" y="265"/>
                    </a:cubicBezTo>
                    <a:cubicBezTo>
                      <a:pt x="31" y="265"/>
                      <a:pt x="31" y="265"/>
                      <a:pt x="31" y="265"/>
                    </a:cubicBezTo>
                    <a:cubicBezTo>
                      <a:pt x="32" y="264"/>
                      <a:pt x="35" y="260"/>
                      <a:pt x="40" y="256"/>
                    </a:cubicBezTo>
                    <a:cubicBezTo>
                      <a:pt x="53" y="241"/>
                      <a:pt x="80" y="212"/>
                      <a:pt x="103" y="176"/>
                    </a:cubicBezTo>
                    <a:cubicBezTo>
                      <a:pt x="103" y="176"/>
                      <a:pt x="103" y="176"/>
                      <a:pt x="103" y="176"/>
                    </a:cubicBezTo>
                    <a:cubicBezTo>
                      <a:pt x="103" y="176"/>
                      <a:pt x="103" y="176"/>
                      <a:pt x="103" y="176"/>
                    </a:cubicBezTo>
                    <a:cubicBezTo>
                      <a:pt x="103" y="176"/>
                      <a:pt x="103" y="176"/>
                      <a:pt x="103" y="176"/>
                    </a:cubicBezTo>
                    <a:cubicBezTo>
                      <a:pt x="103" y="176"/>
                      <a:pt x="103" y="176"/>
                      <a:pt x="103" y="176"/>
                    </a:cubicBezTo>
                    <a:cubicBezTo>
                      <a:pt x="131" y="130"/>
                      <a:pt x="154" y="75"/>
                      <a:pt x="136" y="29"/>
                    </a:cubicBezTo>
                    <a:cubicBezTo>
                      <a:pt x="136" y="29"/>
                      <a:pt x="136" y="29"/>
                      <a:pt x="136" y="29"/>
                    </a:cubicBezTo>
                    <a:cubicBezTo>
                      <a:pt x="136" y="29"/>
                      <a:pt x="136" y="29"/>
                      <a:pt x="136" y="28"/>
                    </a:cubicBezTo>
                    <a:cubicBezTo>
                      <a:pt x="136" y="28"/>
                      <a:pt x="136" y="28"/>
                      <a:pt x="136" y="28"/>
                    </a:cubicBezTo>
                    <a:cubicBezTo>
                      <a:pt x="136" y="28"/>
                      <a:pt x="136" y="28"/>
                      <a:pt x="136" y="28"/>
                    </a:cubicBezTo>
                    <a:cubicBezTo>
                      <a:pt x="136" y="28"/>
                      <a:pt x="136" y="28"/>
                      <a:pt x="136" y="28"/>
                    </a:cubicBezTo>
                    <a:cubicBezTo>
                      <a:pt x="136" y="28"/>
                      <a:pt x="136" y="28"/>
                      <a:pt x="136" y="28"/>
                    </a:cubicBezTo>
                    <a:cubicBezTo>
                      <a:pt x="136" y="28"/>
                      <a:pt x="136" y="28"/>
                      <a:pt x="136" y="28"/>
                    </a:cubicBezTo>
                    <a:cubicBezTo>
                      <a:pt x="136" y="28"/>
                      <a:pt x="136" y="28"/>
                      <a:pt x="136" y="28"/>
                    </a:cubicBezTo>
                    <a:cubicBezTo>
                      <a:pt x="136" y="28"/>
                      <a:pt x="136" y="28"/>
                      <a:pt x="136" y="28"/>
                    </a:cubicBezTo>
                    <a:moveTo>
                      <a:pt x="121" y="0"/>
                    </a:moveTo>
                    <a:cubicBezTo>
                      <a:pt x="122" y="2"/>
                      <a:pt x="123" y="3"/>
                      <a:pt x="124" y="4"/>
                    </a:cubicBezTo>
                    <a:cubicBezTo>
                      <a:pt x="123" y="3"/>
                      <a:pt x="122" y="2"/>
                      <a:pt x="121"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6" name="Freeform 28"/>
              <p:cNvSpPr/>
              <p:nvPr/>
            </p:nvSpPr>
            <p:spPr bwMode="auto">
              <a:xfrm>
                <a:off x="8854142" y="4858123"/>
                <a:ext cx="793185" cy="491454"/>
              </a:xfrm>
              <a:custGeom>
                <a:avLst/>
                <a:gdLst>
                  <a:gd name="T0" fmla="*/ 425 w 440"/>
                  <a:gd name="T1" fmla="*/ 67 h 273"/>
                  <a:gd name="T2" fmla="*/ 372 w 440"/>
                  <a:gd name="T3" fmla="*/ 174 h 273"/>
                  <a:gd name="T4" fmla="*/ 121 w 440"/>
                  <a:gd name="T5" fmla="*/ 258 h 273"/>
                  <a:gd name="T6" fmla="*/ 15 w 440"/>
                  <a:gd name="T7" fmla="*/ 205 h 273"/>
                  <a:gd name="T8" fmla="*/ 68 w 440"/>
                  <a:gd name="T9" fmla="*/ 98 h 273"/>
                  <a:gd name="T10" fmla="*/ 319 w 440"/>
                  <a:gd name="T11" fmla="*/ 14 h 273"/>
                  <a:gd name="T12" fmla="*/ 425 w 440"/>
                  <a:gd name="T13" fmla="*/ 67 h 273"/>
                </a:gdLst>
                <a:ahLst/>
                <a:cxnLst>
                  <a:cxn ang="0">
                    <a:pos x="T0" y="T1"/>
                  </a:cxn>
                  <a:cxn ang="0">
                    <a:pos x="T2" y="T3"/>
                  </a:cxn>
                  <a:cxn ang="0">
                    <a:pos x="T4" y="T5"/>
                  </a:cxn>
                  <a:cxn ang="0">
                    <a:pos x="T6" y="T7"/>
                  </a:cxn>
                  <a:cxn ang="0">
                    <a:pos x="T8" y="T9"/>
                  </a:cxn>
                  <a:cxn ang="0">
                    <a:pos x="T10" y="T11"/>
                  </a:cxn>
                  <a:cxn ang="0">
                    <a:pos x="T12" y="T13"/>
                  </a:cxn>
                </a:cxnLst>
                <a:rect l="0" t="0" r="r" b="b"/>
                <a:pathLst>
                  <a:path w="440" h="273">
                    <a:moveTo>
                      <a:pt x="425" y="67"/>
                    </a:moveTo>
                    <a:cubicBezTo>
                      <a:pt x="440" y="112"/>
                      <a:pt x="416" y="159"/>
                      <a:pt x="372" y="174"/>
                    </a:cubicBezTo>
                    <a:cubicBezTo>
                      <a:pt x="121" y="258"/>
                      <a:pt x="121" y="258"/>
                      <a:pt x="121" y="258"/>
                    </a:cubicBezTo>
                    <a:cubicBezTo>
                      <a:pt x="77" y="273"/>
                      <a:pt x="29" y="249"/>
                      <a:pt x="15" y="205"/>
                    </a:cubicBezTo>
                    <a:cubicBezTo>
                      <a:pt x="0" y="161"/>
                      <a:pt x="24" y="113"/>
                      <a:pt x="68" y="98"/>
                    </a:cubicBezTo>
                    <a:cubicBezTo>
                      <a:pt x="319" y="14"/>
                      <a:pt x="319" y="14"/>
                      <a:pt x="319" y="14"/>
                    </a:cubicBezTo>
                    <a:cubicBezTo>
                      <a:pt x="363" y="0"/>
                      <a:pt x="410" y="23"/>
                      <a:pt x="425" y="67"/>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7" name="Freeform 29"/>
              <p:cNvSpPr/>
              <p:nvPr/>
            </p:nvSpPr>
            <p:spPr bwMode="auto">
              <a:xfrm>
                <a:off x="8854142" y="5160615"/>
                <a:ext cx="793185" cy="492217"/>
              </a:xfrm>
              <a:custGeom>
                <a:avLst/>
                <a:gdLst>
                  <a:gd name="T0" fmla="*/ 425 w 440"/>
                  <a:gd name="T1" fmla="*/ 68 h 273"/>
                  <a:gd name="T2" fmla="*/ 372 w 440"/>
                  <a:gd name="T3" fmla="*/ 174 h 273"/>
                  <a:gd name="T4" fmla="*/ 121 w 440"/>
                  <a:gd name="T5" fmla="*/ 258 h 273"/>
                  <a:gd name="T6" fmla="*/ 15 w 440"/>
                  <a:gd name="T7" fmla="*/ 205 h 273"/>
                  <a:gd name="T8" fmla="*/ 68 w 440"/>
                  <a:gd name="T9" fmla="*/ 99 h 273"/>
                  <a:gd name="T10" fmla="*/ 319 w 440"/>
                  <a:gd name="T11" fmla="*/ 15 h 273"/>
                  <a:gd name="T12" fmla="*/ 425 w 440"/>
                  <a:gd name="T13" fmla="*/ 68 h 273"/>
                </a:gdLst>
                <a:ahLst/>
                <a:cxnLst>
                  <a:cxn ang="0">
                    <a:pos x="T0" y="T1"/>
                  </a:cxn>
                  <a:cxn ang="0">
                    <a:pos x="T2" y="T3"/>
                  </a:cxn>
                  <a:cxn ang="0">
                    <a:pos x="T4" y="T5"/>
                  </a:cxn>
                  <a:cxn ang="0">
                    <a:pos x="T6" y="T7"/>
                  </a:cxn>
                  <a:cxn ang="0">
                    <a:pos x="T8" y="T9"/>
                  </a:cxn>
                  <a:cxn ang="0">
                    <a:pos x="T10" y="T11"/>
                  </a:cxn>
                  <a:cxn ang="0">
                    <a:pos x="T12" y="T13"/>
                  </a:cxn>
                </a:cxnLst>
                <a:rect l="0" t="0" r="r" b="b"/>
                <a:pathLst>
                  <a:path w="440" h="273">
                    <a:moveTo>
                      <a:pt x="425" y="68"/>
                    </a:moveTo>
                    <a:cubicBezTo>
                      <a:pt x="440" y="112"/>
                      <a:pt x="416" y="160"/>
                      <a:pt x="372" y="174"/>
                    </a:cubicBezTo>
                    <a:cubicBezTo>
                      <a:pt x="121" y="258"/>
                      <a:pt x="121" y="258"/>
                      <a:pt x="121" y="258"/>
                    </a:cubicBezTo>
                    <a:cubicBezTo>
                      <a:pt x="77" y="273"/>
                      <a:pt x="29" y="249"/>
                      <a:pt x="15" y="205"/>
                    </a:cubicBezTo>
                    <a:cubicBezTo>
                      <a:pt x="0" y="161"/>
                      <a:pt x="24" y="113"/>
                      <a:pt x="68" y="99"/>
                    </a:cubicBezTo>
                    <a:cubicBezTo>
                      <a:pt x="319" y="15"/>
                      <a:pt x="319" y="15"/>
                      <a:pt x="319" y="15"/>
                    </a:cubicBezTo>
                    <a:cubicBezTo>
                      <a:pt x="363" y="0"/>
                      <a:pt x="410" y="24"/>
                      <a:pt x="425" y="68"/>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8" name="Freeform 30"/>
              <p:cNvSpPr/>
              <p:nvPr/>
            </p:nvSpPr>
            <p:spPr bwMode="auto">
              <a:xfrm>
                <a:off x="8872428" y="5762552"/>
                <a:ext cx="793185" cy="492217"/>
              </a:xfrm>
              <a:custGeom>
                <a:avLst/>
                <a:gdLst>
                  <a:gd name="T0" fmla="*/ 425 w 440"/>
                  <a:gd name="T1" fmla="*/ 68 h 273"/>
                  <a:gd name="T2" fmla="*/ 372 w 440"/>
                  <a:gd name="T3" fmla="*/ 175 h 273"/>
                  <a:gd name="T4" fmla="*/ 121 w 440"/>
                  <a:gd name="T5" fmla="*/ 259 h 273"/>
                  <a:gd name="T6" fmla="*/ 15 w 440"/>
                  <a:gd name="T7" fmla="*/ 205 h 273"/>
                  <a:gd name="T8" fmla="*/ 68 w 440"/>
                  <a:gd name="T9" fmla="*/ 99 h 273"/>
                  <a:gd name="T10" fmla="*/ 319 w 440"/>
                  <a:gd name="T11" fmla="*/ 15 h 273"/>
                  <a:gd name="T12" fmla="*/ 425 w 440"/>
                  <a:gd name="T13" fmla="*/ 68 h 273"/>
                </a:gdLst>
                <a:ahLst/>
                <a:cxnLst>
                  <a:cxn ang="0">
                    <a:pos x="T0" y="T1"/>
                  </a:cxn>
                  <a:cxn ang="0">
                    <a:pos x="T2" y="T3"/>
                  </a:cxn>
                  <a:cxn ang="0">
                    <a:pos x="T4" y="T5"/>
                  </a:cxn>
                  <a:cxn ang="0">
                    <a:pos x="T6" y="T7"/>
                  </a:cxn>
                  <a:cxn ang="0">
                    <a:pos x="T8" y="T9"/>
                  </a:cxn>
                  <a:cxn ang="0">
                    <a:pos x="T10" y="T11"/>
                  </a:cxn>
                  <a:cxn ang="0">
                    <a:pos x="T12" y="T13"/>
                  </a:cxn>
                </a:cxnLst>
                <a:rect l="0" t="0" r="r" b="b"/>
                <a:pathLst>
                  <a:path w="440" h="273">
                    <a:moveTo>
                      <a:pt x="425" y="68"/>
                    </a:moveTo>
                    <a:cubicBezTo>
                      <a:pt x="440" y="112"/>
                      <a:pt x="416" y="160"/>
                      <a:pt x="372" y="175"/>
                    </a:cubicBezTo>
                    <a:cubicBezTo>
                      <a:pt x="121" y="259"/>
                      <a:pt x="121" y="259"/>
                      <a:pt x="121" y="259"/>
                    </a:cubicBezTo>
                    <a:cubicBezTo>
                      <a:pt x="77" y="273"/>
                      <a:pt x="29" y="249"/>
                      <a:pt x="15" y="205"/>
                    </a:cubicBezTo>
                    <a:cubicBezTo>
                      <a:pt x="0" y="161"/>
                      <a:pt x="24" y="114"/>
                      <a:pt x="68" y="99"/>
                    </a:cubicBezTo>
                    <a:cubicBezTo>
                      <a:pt x="319" y="15"/>
                      <a:pt x="319" y="15"/>
                      <a:pt x="319" y="15"/>
                    </a:cubicBezTo>
                    <a:cubicBezTo>
                      <a:pt x="363" y="0"/>
                      <a:pt x="410" y="24"/>
                      <a:pt x="425" y="68"/>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89" name="Freeform 31"/>
              <p:cNvSpPr/>
              <p:nvPr/>
            </p:nvSpPr>
            <p:spPr bwMode="auto">
              <a:xfrm>
                <a:off x="8854142" y="5461584"/>
                <a:ext cx="793185" cy="493741"/>
              </a:xfrm>
              <a:custGeom>
                <a:avLst/>
                <a:gdLst>
                  <a:gd name="T0" fmla="*/ 425 w 440"/>
                  <a:gd name="T1" fmla="*/ 68 h 274"/>
                  <a:gd name="T2" fmla="*/ 372 w 440"/>
                  <a:gd name="T3" fmla="*/ 175 h 274"/>
                  <a:gd name="T4" fmla="*/ 121 w 440"/>
                  <a:gd name="T5" fmla="*/ 259 h 274"/>
                  <a:gd name="T6" fmla="*/ 15 w 440"/>
                  <a:gd name="T7" fmla="*/ 206 h 274"/>
                  <a:gd name="T8" fmla="*/ 68 w 440"/>
                  <a:gd name="T9" fmla="*/ 99 h 274"/>
                  <a:gd name="T10" fmla="*/ 319 w 440"/>
                  <a:gd name="T11" fmla="*/ 15 h 274"/>
                  <a:gd name="T12" fmla="*/ 425 w 440"/>
                  <a:gd name="T13" fmla="*/ 68 h 274"/>
                </a:gdLst>
                <a:ahLst/>
                <a:cxnLst>
                  <a:cxn ang="0">
                    <a:pos x="T0" y="T1"/>
                  </a:cxn>
                  <a:cxn ang="0">
                    <a:pos x="T2" y="T3"/>
                  </a:cxn>
                  <a:cxn ang="0">
                    <a:pos x="T4" y="T5"/>
                  </a:cxn>
                  <a:cxn ang="0">
                    <a:pos x="T6" y="T7"/>
                  </a:cxn>
                  <a:cxn ang="0">
                    <a:pos x="T8" y="T9"/>
                  </a:cxn>
                  <a:cxn ang="0">
                    <a:pos x="T10" y="T11"/>
                  </a:cxn>
                  <a:cxn ang="0">
                    <a:pos x="T12" y="T13"/>
                  </a:cxn>
                </a:cxnLst>
                <a:rect l="0" t="0" r="r" b="b"/>
                <a:pathLst>
                  <a:path w="440" h="274">
                    <a:moveTo>
                      <a:pt x="425" y="68"/>
                    </a:moveTo>
                    <a:cubicBezTo>
                      <a:pt x="440" y="112"/>
                      <a:pt x="416" y="160"/>
                      <a:pt x="372" y="175"/>
                    </a:cubicBezTo>
                    <a:cubicBezTo>
                      <a:pt x="121" y="259"/>
                      <a:pt x="121" y="259"/>
                      <a:pt x="121" y="259"/>
                    </a:cubicBezTo>
                    <a:cubicBezTo>
                      <a:pt x="77" y="274"/>
                      <a:pt x="29" y="250"/>
                      <a:pt x="15" y="206"/>
                    </a:cubicBezTo>
                    <a:cubicBezTo>
                      <a:pt x="0" y="162"/>
                      <a:pt x="24" y="114"/>
                      <a:pt x="68" y="99"/>
                    </a:cubicBezTo>
                    <a:cubicBezTo>
                      <a:pt x="319" y="15"/>
                      <a:pt x="319" y="15"/>
                      <a:pt x="319" y="15"/>
                    </a:cubicBezTo>
                    <a:cubicBezTo>
                      <a:pt x="363" y="0"/>
                      <a:pt x="410" y="24"/>
                      <a:pt x="425" y="68"/>
                    </a:cubicBezTo>
                  </a:path>
                </a:pathLst>
              </a:custGeom>
              <a:solidFill>
                <a:srgbClr val="F1AC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0" name="Freeform 32"/>
              <p:cNvSpPr/>
              <p:nvPr/>
            </p:nvSpPr>
            <p:spPr bwMode="auto">
              <a:xfrm>
                <a:off x="8872428" y="4875648"/>
                <a:ext cx="756612" cy="454119"/>
              </a:xfrm>
              <a:custGeom>
                <a:avLst/>
                <a:gdLst>
                  <a:gd name="T0" fmla="*/ 335 w 420"/>
                  <a:gd name="T1" fmla="*/ 0 h 252"/>
                  <a:gd name="T2" fmla="*/ 309 w 420"/>
                  <a:gd name="T3" fmla="*/ 4 h 252"/>
                  <a:gd name="T4" fmla="*/ 145 w 420"/>
                  <a:gd name="T5" fmla="*/ 59 h 252"/>
                  <a:gd name="T6" fmla="*/ 58 w 420"/>
                  <a:gd name="T7" fmla="*/ 88 h 252"/>
                  <a:gd name="T8" fmla="*/ 11 w 420"/>
                  <a:gd name="T9" fmla="*/ 126 h 252"/>
                  <a:gd name="T10" fmla="*/ 0 w 420"/>
                  <a:gd name="T11" fmla="*/ 168 h 252"/>
                  <a:gd name="T12" fmla="*/ 5 w 420"/>
                  <a:gd name="T13" fmla="*/ 195 h 252"/>
                  <a:gd name="T14" fmla="*/ 73 w 420"/>
                  <a:gd name="T15" fmla="*/ 252 h 252"/>
                  <a:gd name="T16" fmla="*/ 309 w 420"/>
                  <a:gd name="T17" fmla="*/ 173 h 252"/>
                  <a:gd name="T18" fmla="*/ 335 w 420"/>
                  <a:gd name="T19" fmla="*/ 168 h 252"/>
                  <a:gd name="T20" fmla="*/ 347 w 420"/>
                  <a:gd name="T21" fmla="*/ 169 h 252"/>
                  <a:gd name="T22" fmla="*/ 362 w 420"/>
                  <a:gd name="T23" fmla="*/ 164 h 252"/>
                  <a:gd name="T24" fmla="*/ 420 w 420"/>
                  <a:gd name="T25" fmla="*/ 84 h 252"/>
                  <a:gd name="T26" fmla="*/ 415 w 420"/>
                  <a:gd name="T27" fmla="*/ 57 h 252"/>
                  <a:gd name="T28" fmla="*/ 335 w 420"/>
                  <a:gd name="T29"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0" h="252">
                    <a:moveTo>
                      <a:pt x="335" y="0"/>
                    </a:moveTo>
                    <a:cubicBezTo>
                      <a:pt x="326" y="0"/>
                      <a:pt x="317" y="1"/>
                      <a:pt x="309" y="4"/>
                    </a:cubicBezTo>
                    <a:cubicBezTo>
                      <a:pt x="145" y="59"/>
                      <a:pt x="145" y="59"/>
                      <a:pt x="145" y="59"/>
                    </a:cubicBezTo>
                    <a:cubicBezTo>
                      <a:pt x="58" y="88"/>
                      <a:pt x="58" y="88"/>
                      <a:pt x="58" y="88"/>
                    </a:cubicBezTo>
                    <a:cubicBezTo>
                      <a:pt x="37" y="95"/>
                      <a:pt x="21" y="109"/>
                      <a:pt x="11" y="126"/>
                    </a:cubicBezTo>
                    <a:cubicBezTo>
                      <a:pt x="4" y="139"/>
                      <a:pt x="0" y="153"/>
                      <a:pt x="0" y="168"/>
                    </a:cubicBezTo>
                    <a:cubicBezTo>
                      <a:pt x="0" y="177"/>
                      <a:pt x="2" y="186"/>
                      <a:pt x="5" y="195"/>
                    </a:cubicBezTo>
                    <a:cubicBezTo>
                      <a:pt x="15" y="226"/>
                      <a:pt x="42" y="247"/>
                      <a:pt x="73" y="252"/>
                    </a:cubicBezTo>
                    <a:cubicBezTo>
                      <a:pt x="309" y="173"/>
                      <a:pt x="309" y="173"/>
                      <a:pt x="309" y="173"/>
                    </a:cubicBezTo>
                    <a:cubicBezTo>
                      <a:pt x="317" y="170"/>
                      <a:pt x="326" y="168"/>
                      <a:pt x="335" y="168"/>
                    </a:cubicBezTo>
                    <a:cubicBezTo>
                      <a:pt x="339" y="168"/>
                      <a:pt x="343" y="169"/>
                      <a:pt x="347" y="169"/>
                    </a:cubicBezTo>
                    <a:cubicBezTo>
                      <a:pt x="362" y="164"/>
                      <a:pt x="362" y="164"/>
                      <a:pt x="362" y="164"/>
                    </a:cubicBezTo>
                    <a:cubicBezTo>
                      <a:pt x="397" y="152"/>
                      <a:pt x="420" y="119"/>
                      <a:pt x="420" y="84"/>
                    </a:cubicBezTo>
                    <a:cubicBezTo>
                      <a:pt x="420" y="75"/>
                      <a:pt x="418" y="66"/>
                      <a:pt x="415" y="57"/>
                    </a:cubicBezTo>
                    <a:cubicBezTo>
                      <a:pt x="403" y="22"/>
                      <a:pt x="371" y="0"/>
                      <a:pt x="335" y="0"/>
                    </a:cubicBezTo>
                  </a:path>
                </a:pathLst>
              </a:cu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1" name="Freeform 33"/>
              <p:cNvSpPr/>
              <p:nvPr/>
            </p:nvSpPr>
            <p:spPr bwMode="auto">
              <a:xfrm>
                <a:off x="8872428" y="5180426"/>
                <a:ext cx="756612" cy="452596"/>
              </a:xfrm>
              <a:custGeom>
                <a:avLst/>
                <a:gdLst>
                  <a:gd name="T0" fmla="*/ 347 w 420"/>
                  <a:gd name="T1" fmla="*/ 0 h 251"/>
                  <a:gd name="T2" fmla="*/ 111 w 420"/>
                  <a:gd name="T3" fmla="*/ 79 h 251"/>
                  <a:gd name="T4" fmla="*/ 84 w 420"/>
                  <a:gd name="T5" fmla="*/ 83 h 251"/>
                  <a:gd name="T6" fmla="*/ 73 w 420"/>
                  <a:gd name="T7" fmla="*/ 83 h 251"/>
                  <a:gd name="T8" fmla="*/ 58 w 420"/>
                  <a:gd name="T9" fmla="*/ 88 h 251"/>
                  <a:gd name="T10" fmla="*/ 0 w 420"/>
                  <a:gd name="T11" fmla="*/ 168 h 251"/>
                  <a:gd name="T12" fmla="*/ 5 w 420"/>
                  <a:gd name="T13" fmla="*/ 194 h 251"/>
                  <a:gd name="T14" fmla="*/ 71 w 420"/>
                  <a:gd name="T15" fmla="*/ 251 h 251"/>
                  <a:gd name="T16" fmla="*/ 309 w 420"/>
                  <a:gd name="T17" fmla="*/ 171 h 251"/>
                  <a:gd name="T18" fmla="*/ 335 w 420"/>
                  <a:gd name="T19" fmla="*/ 167 h 251"/>
                  <a:gd name="T20" fmla="*/ 349 w 420"/>
                  <a:gd name="T21" fmla="*/ 168 h 251"/>
                  <a:gd name="T22" fmla="*/ 362 w 420"/>
                  <a:gd name="T23" fmla="*/ 163 h 251"/>
                  <a:gd name="T24" fmla="*/ 420 w 420"/>
                  <a:gd name="T25" fmla="*/ 84 h 251"/>
                  <a:gd name="T26" fmla="*/ 415 w 420"/>
                  <a:gd name="T27" fmla="*/ 57 h 251"/>
                  <a:gd name="T28" fmla="*/ 347 w 420"/>
                  <a:gd name="T29"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0" h="251">
                    <a:moveTo>
                      <a:pt x="347" y="0"/>
                    </a:moveTo>
                    <a:cubicBezTo>
                      <a:pt x="111" y="79"/>
                      <a:pt x="111" y="79"/>
                      <a:pt x="111" y="79"/>
                    </a:cubicBezTo>
                    <a:cubicBezTo>
                      <a:pt x="102" y="82"/>
                      <a:pt x="93" y="83"/>
                      <a:pt x="84" y="83"/>
                    </a:cubicBezTo>
                    <a:cubicBezTo>
                      <a:pt x="81" y="83"/>
                      <a:pt x="77" y="83"/>
                      <a:pt x="73" y="83"/>
                    </a:cubicBezTo>
                    <a:cubicBezTo>
                      <a:pt x="58" y="88"/>
                      <a:pt x="58" y="88"/>
                      <a:pt x="58" y="88"/>
                    </a:cubicBezTo>
                    <a:cubicBezTo>
                      <a:pt x="23" y="100"/>
                      <a:pt x="0" y="132"/>
                      <a:pt x="0" y="168"/>
                    </a:cubicBezTo>
                    <a:cubicBezTo>
                      <a:pt x="0" y="176"/>
                      <a:pt x="2" y="185"/>
                      <a:pt x="5" y="194"/>
                    </a:cubicBezTo>
                    <a:cubicBezTo>
                      <a:pt x="15" y="225"/>
                      <a:pt x="41" y="246"/>
                      <a:pt x="71" y="251"/>
                    </a:cubicBezTo>
                    <a:cubicBezTo>
                      <a:pt x="309" y="171"/>
                      <a:pt x="309" y="171"/>
                      <a:pt x="309" y="171"/>
                    </a:cubicBezTo>
                    <a:cubicBezTo>
                      <a:pt x="317" y="168"/>
                      <a:pt x="326" y="167"/>
                      <a:pt x="335" y="167"/>
                    </a:cubicBezTo>
                    <a:cubicBezTo>
                      <a:pt x="340" y="167"/>
                      <a:pt x="344" y="167"/>
                      <a:pt x="349" y="168"/>
                    </a:cubicBezTo>
                    <a:cubicBezTo>
                      <a:pt x="362" y="163"/>
                      <a:pt x="362" y="163"/>
                      <a:pt x="362" y="163"/>
                    </a:cubicBezTo>
                    <a:cubicBezTo>
                      <a:pt x="397" y="152"/>
                      <a:pt x="420" y="119"/>
                      <a:pt x="420" y="84"/>
                    </a:cubicBezTo>
                    <a:cubicBezTo>
                      <a:pt x="420" y="75"/>
                      <a:pt x="418" y="66"/>
                      <a:pt x="415" y="57"/>
                    </a:cubicBezTo>
                    <a:cubicBezTo>
                      <a:pt x="405" y="25"/>
                      <a:pt x="377" y="4"/>
                      <a:pt x="347" y="0"/>
                    </a:cubicBezTo>
                  </a:path>
                </a:pathLst>
              </a:cu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2" name="Freeform 34"/>
              <p:cNvSpPr/>
              <p:nvPr/>
            </p:nvSpPr>
            <p:spPr bwMode="auto">
              <a:xfrm>
                <a:off x="9004245" y="5178901"/>
                <a:ext cx="493741" cy="150866"/>
              </a:xfrm>
              <a:custGeom>
                <a:avLst/>
                <a:gdLst>
                  <a:gd name="T0" fmla="*/ 262 w 274"/>
                  <a:gd name="T1" fmla="*/ 0 h 84"/>
                  <a:gd name="T2" fmla="*/ 236 w 274"/>
                  <a:gd name="T3" fmla="*/ 5 h 84"/>
                  <a:gd name="T4" fmla="*/ 0 w 274"/>
                  <a:gd name="T5" fmla="*/ 84 h 84"/>
                  <a:gd name="T6" fmla="*/ 11 w 274"/>
                  <a:gd name="T7" fmla="*/ 84 h 84"/>
                  <a:gd name="T8" fmla="*/ 38 w 274"/>
                  <a:gd name="T9" fmla="*/ 80 h 84"/>
                  <a:gd name="T10" fmla="*/ 274 w 274"/>
                  <a:gd name="T11" fmla="*/ 1 h 84"/>
                  <a:gd name="T12" fmla="*/ 262 w 274"/>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274" h="84">
                    <a:moveTo>
                      <a:pt x="262" y="0"/>
                    </a:moveTo>
                    <a:cubicBezTo>
                      <a:pt x="253" y="0"/>
                      <a:pt x="244" y="2"/>
                      <a:pt x="236" y="5"/>
                    </a:cubicBezTo>
                    <a:cubicBezTo>
                      <a:pt x="0" y="84"/>
                      <a:pt x="0" y="84"/>
                      <a:pt x="0" y="84"/>
                    </a:cubicBezTo>
                    <a:cubicBezTo>
                      <a:pt x="4" y="84"/>
                      <a:pt x="8" y="84"/>
                      <a:pt x="11" y="84"/>
                    </a:cubicBezTo>
                    <a:cubicBezTo>
                      <a:pt x="20" y="84"/>
                      <a:pt x="29" y="83"/>
                      <a:pt x="38" y="80"/>
                    </a:cubicBezTo>
                    <a:cubicBezTo>
                      <a:pt x="274" y="1"/>
                      <a:pt x="274" y="1"/>
                      <a:pt x="274" y="1"/>
                    </a:cubicBezTo>
                    <a:cubicBezTo>
                      <a:pt x="270" y="1"/>
                      <a:pt x="266" y="0"/>
                      <a:pt x="262"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3" name="Freeform 35"/>
              <p:cNvSpPr/>
              <p:nvPr/>
            </p:nvSpPr>
            <p:spPr bwMode="auto">
              <a:xfrm>
                <a:off x="8890714" y="5782362"/>
                <a:ext cx="756612" cy="454119"/>
              </a:xfrm>
              <a:custGeom>
                <a:avLst/>
                <a:gdLst>
                  <a:gd name="T0" fmla="*/ 343 w 420"/>
                  <a:gd name="T1" fmla="*/ 0 h 252"/>
                  <a:gd name="T2" fmla="*/ 101 w 420"/>
                  <a:gd name="T3" fmla="*/ 81 h 252"/>
                  <a:gd name="T4" fmla="*/ 74 w 420"/>
                  <a:gd name="T5" fmla="*/ 85 h 252"/>
                  <a:gd name="T6" fmla="*/ 67 w 420"/>
                  <a:gd name="T7" fmla="*/ 85 h 252"/>
                  <a:gd name="T8" fmla="*/ 58 w 420"/>
                  <a:gd name="T9" fmla="*/ 88 h 252"/>
                  <a:gd name="T10" fmla="*/ 0 w 420"/>
                  <a:gd name="T11" fmla="*/ 168 h 252"/>
                  <a:gd name="T12" fmla="*/ 5 w 420"/>
                  <a:gd name="T13" fmla="*/ 194 h 252"/>
                  <a:gd name="T14" fmla="*/ 84 w 420"/>
                  <a:gd name="T15" fmla="*/ 252 h 252"/>
                  <a:gd name="T16" fmla="*/ 111 w 420"/>
                  <a:gd name="T17" fmla="*/ 248 h 252"/>
                  <a:gd name="T18" fmla="*/ 362 w 420"/>
                  <a:gd name="T19" fmla="*/ 164 h 252"/>
                  <a:gd name="T20" fmla="*/ 420 w 420"/>
                  <a:gd name="T21" fmla="*/ 84 h 252"/>
                  <a:gd name="T22" fmla="*/ 415 w 420"/>
                  <a:gd name="T23" fmla="*/ 57 h 252"/>
                  <a:gd name="T24" fmla="*/ 343 w 420"/>
                  <a:gd name="T25"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0" h="252">
                    <a:moveTo>
                      <a:pt x="343" y="0"/>
                    </a:moveTo>
                    <a:cubicBezTo>
                      <a:pt x="101" y="81"/>
                      <a:pt x="101" y="81"/>
                      <a:pt x="101" y="81"/>
                    </a:cubicBezTo>
                    <a:cubicBezTo>
                      <a:pt x="92" y="84"/>
                      <a:pt x="83" y="85"/>
                      <a:pt x="74" y="85"/>
                    </a:cubicBezTo>
                    <a:cubicBezTo>
                      <a:pt x="72" y="85"/>
                      <a:pt x="69" y="85"/>
                      <a:pt x="67" y="85"/>
                    </a:cubicBezTo>
                    <a:cubicBezTo>
                      <a:pt x="58" y="88"/>
                      <a:pt x="58" y="88"/>
                      <a:pt x="58" y="88"/>
                    </a:cubicBezTo>
                    <a:cubicBezTo>
                      <a:pt x="22" y="100"/>
                      <a:pt x="0" y="132"/>
                      <a:pt x="0" y="168"/>
                    </a:cubicBezTo>
                    <a:cubicBezTo>
                      <a:pt x="0" y="177"/>
                      <a:pt x="2" y="186"/>
                      <a:pt x="5" y="194"/>
                    </a:cubicBezTo>
                    <a:cubicBezTo>
                      <a:pt x="16" y="230"/>
                      <a:pt x="49" y="252"/>
                      <a:pt x="84" y="252"/>
                    </a:cubicBezTo>
                    <a:cubicBezTo>
                      <a:pt x="93" y="252"/>
                      <a:pt x="102" y="250"/>
                      <a:pt x="111" y="248"/>
                    </a:cubicBezTo>
                    <a:cubicBezTo>
                      <a:pt x="362" y="164"/>
                      <a:pt x="362" y="164"/>
                      <a:pt x="362" y="164"/>
                    </a:cubicBezTo>
                    <a:cubicBezTo>
                      <a:pt x="397" y="152"/>
                      <a:pt x="420" y="119"/>
                      <a:pt x="420" y="84"/>
                    </a:cubicBezTo>
                    <a:cubicBezTo>
                      <a:pt x="420" y="75"/>
                      <a:pt x="418" y="66"/>
                      <a:pt x="415" y="57"/>
                    </a:cubicBezTo>
                    <a:cubicBezTo>
                      <a:pt x="404" y="24"/>
                      <a:pt x="375" y="3"/>
                      <a:pt x="343" y="0"/>
                    </a:cubicBezTo>
                  </a:path>
                </a:pathLst>
              </a:cu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4" name="Freeform 36"/>
              <p:cNvSpPr/>
              <p:nvPr/>
            </p:nvSpPr>
            <p:spPr bwMode="auto">
              <a:xfrm>
                <a:off x="8872428" y="5482918"/>
                <a:ext cx="756612" cy="452596"/>
              </a:xfrm>
              <a:custGeom>
                <a:avLst/>
                <a:gdLst>
                  <a:gd name="T0" fmla="*/ 349 w 420"/>
                  <a:gd name="T1" fmla="*/ 0 h 251"/>
                  <a:gd name="T2" fmla="*/ 111 w 420"/>
                  <a:gd name="T3" fmla="*/ 79 h 251"/>
                  <a:gd name="T4" fmla="*/ 84 w 420"/>
                  <a:gd name="T5" fmla="*/ 84 h 251"/>
                  <a:gd name="T6" fmla="*/ 71 w 420"/>
                  <a:gd name="T7" fmla="*/ 83 h 251"/>
                  <a:gd name="T8" fmla="*/ 58 w 420"/>
                  <a:gd name="T9" fmla="*/ 87 h 251"/>
                  <a:gd name="T10" fmla="*/ 0 w 420"/>
                  <a:gd name="T11" fmla="*/ 167 h 251"/>
                  <a:gd name="T12" fmla="*/ 5 w 420"/>
                  <a:gd name="T13" fmla="*/ 194 h 251"/>
                  <a:gd name="T14" fmla="*/ 77 w 420"/>
                  <a:gd name="T15" fmla="*/ 251 h 251"/>
                  <a:gd name="T16" fmla="*/ 319 w 420"/>
                  <a:gd name="T17" fmla="*/ 170 h 251"/>
                  <a:gd name="T18" fmla="*/ 345 w 420"/>
                  <a:gd name="T19" fmla="*/ 165 h 251"/>
                  <a:gd name="T20" fmla="*/ 353 w 420"/>
                  <a:gd name="T21" fmla="*/ 166 h 251"/>
                  <a:gd name="T22" fmla="*/ 362 w 420"/>
                  <a:gd name="T23" fmla="*/ 163 h 251"/>
                  <a:gd name="T24" fmla="*/ 420 w 420"/>
                  <a:gd name="T25" fmla="*/ 83 h 251"/>
                  <a:gd name="T26" fmla="*/ 415 w 420"/>
                  <a:gd name="T27" fmla="*/ 56 h 251"/>
                  <a:gd name="T28" fmla="*/ 349 w 420"/>
                  <a:gd name="T29"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0" h="251">
                    <a:moveTo>
                      <a:pt x="349" y="0"/>
                    </a:moveTo>
                    <a:cubicBezTo>
                      <a:pt x="111" y="79"/>
                      <a:pt x="111" y="79"/>
                      <a:pt x="111" y="79"/>
                    </a:cubicBezTo>
                    <a:cubicBezTo>
                      <a:pt x="102" y="82"/>
                      <a:pt x="93" y="84"/>
                      <a:pt x="84" y="84"/>
                    </a:cubicBezTo>
                    <a:cubicBezTo>
                      <a:pt x="80" y="84"/>
                      <a:pt x="75" y="83"/>
                      <a:pt x="71" y="83"/>
                    </a:cubicBezTo>
                    <a:cubicBezTo>
                      <a:pt x="58" y="87"/>
                      <a:pt x="58" y="87"/>
                      <a:pt x="58" y="87"/>
                    </a:cubicBezTo>
                    <a:cubicBezTo>
                      <a:pt x="23" y="99"/>
                      <a:pt x="0" y="132"/>
                      <a:pt x="0" y="167"/>
                    </a:cubicBezTo>
                    <a:cubicBezTo>
                      <a:pt x="0" y="176"/>
                      <a:pt x="2" y="185"/>
                      <a:pt x="5" y="194"/>
                    </a:cubicBezTo>
                    <a:cubicBezTo>
                      <a:pt x="16" y="226"/>
                      <a:pt x="44" y="248"/>
                      <a:pt x="77" y="251"/>
                    </a:cubicBezTo>
                    <a:cubicBezTo>
                      <a:pt x="319" y="170"/>
                      <a:pt x="319" y="170"/>
                      <a:pt x="319" y="170"/>
                    </a:cubicBezTo>
                    <a:cubicBezTo>
                      <a:pt x="327" y="167"/>
                      <a:pt x="336" y="165"/>
                      <a:pt x="345" y="165"/>
                    </a:cubicBezTo>
                    <a:cubicBezTo>
                      <a:pt x="348" y="165"/>
                      <a:pt x="351" y="166"/>
                      <a:pt x="353" y="166"/>
                    </a:cubicBezTo>
                    <a:cubicBezTo>
                      <a:pt x="362" y="163"/>
                      <a:pt x="362" y="163"/>
                      <a:pt x="362" y="163"/>
                    </a:cubicBezTo>
                    <a:cubicBezTo>
                      <a:pt x="397" y="151"/>
                      <a:pt x="420" y="118"/>
                      <a:pt x="420" y="83"/>
                    </a:cubicBezTo>
                    <a:cubicBezTo>
                      <a:pt x="420" y="74"/>
                      <a:pt x="418" y="65"/>
                      <a:pt x="415" y="56"/>
                    </a:cubicBezTo>
                    <a:cubicBezTo>
                      <a:pt x="405" y="26"/>
                      <a:pt x="379" y="5"/>
                      <a:pt x="349" y="0"/>
                    </a:cubicBezTo>
                  </a:path>
                </a:pathLst>
              </a:custGeom>
              <a:solidFill>
                <a:srgbClr val="FDCF9D"/>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5" name="Freeform 37"/>
              <p:cNvSpPr/>
              <p:nvPr/>
            </p:nvSpPr>
            <p:spPr bwMode="auto">
              <a:xfrm>
                <a:off x="9000435" y="5481394"/>
                <a:ext cx="500598" cy="153151"/>
              </a:xfrm>
              <a:custGeom>
                <a:avLst/>
                <a:gdLst>
                  <a:gd name="T0" fmla="*/ 264 w 278"/>
                  <a:gd name="T1" fmla="*/ 0 h 85"/>
                  <a:gd name="T2" fmla="*/ 238 w 278"/>
                  <a:gd name="T3" fmla="*/ 4 h 85"/>
                  <a:gd name="T4" fmla="*/ 0 w 278"/>
                  <a:gd name="T5" fmla="*/ 84 h 85"/>
                  <a:gd name="T6" fmla="*/ 13 w 278"/>
                  <a:gd name="T7" fmla="*/ 85 h 85"/>
                  <a:gd name="T8" fmla="*/ 40 w 278"/>
                  <a:gd name="T9" fmla="*/ 80 h 85"/>
                  <a:gd name="T10" fmla="*/ 278 w 278"/>
                  <a:gd name="T11" fmla="*/ 1 h 85"/>
                  <a:gd name="T12" fmla="*/ 264 w 278"/>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278" h="85">
                    <a:moveTo>
                      <a:pt x="264" y="0"/>
                    </a:moveTo>
                    <a:cubicBezTo>
                      <a:pt x="255" y="0"/>
                      <a:pt x="246" y="1"/>
                      <a:pt x="238" y="4"/>
                    </a:cubicBezTo>
                    <a:cubicBezTo>
                      <a:pt x="0" y="84"/>
                      <a:pt x="0" y="84"/>
                      <a:pt x="0" y="84"/>
                    </a:cubicBezTo>
                    <a:cubicBezTo>
                      <a:pt x="4" y="84"/>
                      <a:pt x="9" y="85"/>
                      <a:pt x="13" y="85"/>
                    </a:cubicBezTo>
                    <a:cubicBezTo>
                      <a:pt x="22" y="85"/>
                      <a:pt x="31" y="83"/>
                      <a:pt x="40" y="80"/>
                    </a:cubicBezTo>
                    <a:cubicBezTo>
                      <a:pt x="278" y="1"/>
                      <a:pt x="278" y="1"/>
                      <a:pt x="278" y="1"/>
                    </a:cubicBezTo>
                    <a:cubicBezTo>
                      <a:pt x="273" y="0"/>
                      <a:pt x="269" y="0"/>
                      <a:pt x="264"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6" name="Freeform 38"/>
              <p:cNvSpPr/>
              <p:nvPr/>
            </p:nvSpPr>
            <p:spPr bwMode="auto">
              <a:xfrm>
                <a:off x="9011102" y="5780839"/>
                <a:ext cx="497550" cy="154675"/>
              </a:xfrm>
              <a:custGeom>
                <a:avLst/>
                <a:gdLst>
                  <a:gd name="T0" fmla="*/ 268 w 276"/>
                  <a:gd name="T1" fmla="*/ 0 h 86"/>
                  <a:gd name="T2" fmla="*/ 242 w 276"/>
                  <a:gd name="T3" fmla="*/ 5 h 86"/>
                  <a:gd name="T4" fmla="*/ 0 w 276"/>
                  <a:gd name="T5" fmla="*/ 86 h 86"/>
                  <a:gd name="T6" fmla="*/ 7 w 276"/>
                  <a:gd name="T7" fmla="*/ 86 h 86"/>
                  <a:gd name="T8" fmla="*/ 34 w 276"/>
                  <a:gd name="T9" fmla="*/ 82 h 86"/>
                  <a:gd name="T10" fmla="*/ 276 w 276"/>
                  <a:gd name="T11" fmla="*/ 1 h 86"/>
                  <a:gd name="T12" fmla="*/ 268 w 276"/>
                  <a:gd name="T13" fmla="*/ 0 h 86"/>
                </a:gdLst>
                <a:ahLst/>
                <a:cxnLst>
                  <a:cxn ang="0">
                    <a:pos x="T0" y="T1"/>
                  </a:cxn>
                  <a:cxn ang="0">
                    <a:pos x="T2" y="T3"/>
                  </a:cxn>
                  <a:cxn ang="0">
                    <a:pos x="T4" y="T5"/>
                  </a:cxn>
                  <a:cxn ang="0">
                    <a:pos x="T6" y="T7"/>
                  </a:cxn>
                  <a:cxn ang="0">
                    <a:pos x="T8" y="T9"/>
                  </a:cxn>
                  <a:cxn ang="0">
                    <a:pos x="T10" y="T11"/>
                  </a:cxn>
                  <a:cxn ang="0">
                    <a:pos x="T12" y="T13"/>
                  </a:cxn>
                </a:cxnLst>
                <a:rect l="0" t="0" r="r" b="b"/>
                <a:pathLst>
                  <a:path w="276" h="86">
                    <a:moveTo>
                      <a:pt x="268" y="0"/>
                    </a:moveTo>
                    <a:cubicBezTo>
                      <a:pt x="259" y="0"/>
                      <a:pt x="250" y="2"/>
                      <a:pt x="242" y="5"/>
                    </a:cubicBezTo>
                    <a:cubicBezTo>
                      <a:pt x="0" y="86"/>
                      <a:pt x="0" y="86"/>
                      <a:pt x="0" y="86"/>
                    </a:cubicBezTo>
                    <a:cubicBezTo>
                      <a:pt x="2" y="86"/>
                      <a:pt x="5" y="86"/>
                      <a:pt x="7" y="86"/>
                    </a:cubicBezTo>
                    <a:cubicBezTo>
                      <a:pt x="16" y="86"/>
                      <a:pt x="25" y="85"/>
                      <a:pt x="34" y="82"/>
                    </a:cubicBezTo>
                    <a:cubicBezTo>
                      <a:pt x="276" y="1"/>
                      <a:pt x="276" y="1"/>
                      <a:pt x="276" y="1"/>
                    </a:cubicBezTo>
                    <a:cubicBezTo>
                      <a:pt x="274" y="1"/>
                      <a:pt x="271" y="0"/>
                      <a:pt x="268" y="0"/>
                    </a:cubicBezTo>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7" name="Rectangle 39"/>
              <p:cNvSpPr>
                <a:spLocks noChangeArrowheads="1"/>
              </p:cNvSpPr>
              <p:nvPr/>
            </p:nvSpPr>
            <p:spPr bwMode="auto">
              <a:xfrm>
                <a:off x="8394689" y="6512306"/>
                <a:ext cx="1108631" cy="335256"/>
              </a:xfrm>
              <a:prstGeom prst="rect">
                <a:avLst/>
              </a:pr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8" name="Freeform 40"/>
              <p:cNvSpPr/>
              <p:nvPr/>
            </p:nvSpPr>
            <p:spPr bwMode="auto">
              <a:xfrm>
                <a:off x="8886905" y="5668832"/>
                <a:ext cx="154675" cy="236203"/>
              </a:xfrm>
              <a:custGeom>
                <a:avLst/>
                <a:gdLst>
                  <a:gd name="T0" fmla="*/ 54 w 86"/>
                  <a:gd name="T1" fmla="*/ 0 h 131"/>
                  <a:gd name="T2" fmla="*/ 9 w 86"/>
                  <a:gd name="T3" fmla="*/ 78 h 131"/>
                  <a:gd name="T4" fmla="*/ 86 w 86"/>
                  <a:gd name="T5" fmla="*/ 122 h 131"/>
                  <a:gd name="T6" fmla="*/ 54 w 86"/>
                  <a:gd name="T7" fmla="*/ 0 h 131"/>
                </a:gdLst>
                <a:ahLst/>
                <a:cxnLst>
                  <a:cxn ang="0">
                    <a:pos x="T0" y="T1"/>
                  </a:cxn>
                  <a:cxn ang="0">
                    <a:pos x="T2" y="T3"/>
                  </a:cxn>
                  <a:cxn ang="0">
                    <a:pos x="T4" y="T5"/>
                  </a:cxn>
                  <a:cxn ang="0">
                    <a:pos x="T6" y="T7"/>
                  </a:cxn>
                </a:cxnLst>
                <a:rect l="0" t="0" r="r" b="b"/>
                <a:pathLst>
                  <a:path w="86" h="131">
                    <a:moveTo>
                      <a:pt x="54" y="0"/>
                    </a:moveTo>
                    <a:cubicBezTo>
                      <a:pt x="20" y="9"/>
                      <a:pt x="0" y="44"/>
                      <a:pt x="9" y="78"/>
                    </a:cubicBezTo>
                    <a:cubicBezTo>
                      <a:pt x="18" y="111"/>
                      <a:pt x="52" y="131"/>
                      <a:pt x="86" y="122"/>
                    </a:cubicBezTo>
                    <a:lnTo>
                      <a:pt x="54" y="0"/>
                    </a:lnTo>
                    <a:close/>
                  </a:path>
                </a:pathLst>
              </a:custGeom>
              <a:solidFill>
                <a:srgbClr val="F9F3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99" name="Freeform 41"/>
              <p:cNvSpPr/>
              <p:nvPr/>
            </p:nvSpPr>
            <p:spPr bwMode="auto">
              <a:xfrm>
                <a:off x="8917383" y="5975135"/>
                <a:ext cx="155437" cy="236203"/>
              </a:xfrm>
              <a:custGeom>
                <a:avLst/>
                <a:gdLst>
                  <a:gd name="T0" fmla="*/ 54 w 86"/>
                  <a:gd name="T1" fmla="*/ 0 h 131"/>
                  <a:gd name="T2" fmla="*/ 9 w 86"/>
                  <a:gd name="T3" fmla="*/ 77 h 131"/>
                  <a:gd name="T4" fmla="*/ 86 w 86"/>
                  <a:gd name="T5" fmla="*/ 122 h 131"/>
                  <a:gd name="T6" fmla="*/ 54 w 86"/>
                  <a:gd name="T7" fmla="*/ 0 h 131"/>
                </a:gdLst>
                <a:ahLst/>
                <a:cxnLst>
                  <a:cxn ang="0">
                    <a:pos x="T0" y="T1"/>
                  </a:cxn>
                  <a:cxn ang="0">
                    <a:pos x="T2" y="T3"/>
                  </a:cxn>
                  <a:cxn ang="0">
                    <a:pos x="T4" y="T5"/>
                  </a:cxn>
                  <a:cxn ang="0">
                    <a:pos x="T6" y="T7"/>
                  </a:cxn>
                </a:cxnLst>
                <a:rect l="0" t="0" r="r" b="b"/>
                <a:pathLst>
                  <a:path w="86" h="131">
                    <a:moveTo>
                      <a:pt x="54" y="0"/>
                    </a:moveTo>
                    <a:cubicBezTo>
                      <a:pt x="20" y="9"/>
                      <a:pt x="0" y="44"/>
                      <a:pt x="9" y="77"/>
                    </a:cubicBezTo>
                    <a:cubicBezTo>
                      <a:pt x="18" y="111"/>
                      <a:pt x="52" y="131"/>
                      <a:pt x="86" y="122"/>
                    </a:cubicBezTo>
                    <a:lnTo>
                      <a:pt x="54" y="0"/>
                    </a:lnTo>
                    <a:close/>
                  </a:path>
                </a:pathLst>
              </a:custGeom>
              <a:solidFill>
                <a:srgbClr val="F9F3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200" name="Freeform 42"/>
              <p:cNvSpPr/>
              <p:nvPr/>
            </p:nvSpPr>
            <p:spPr bwMode="auto">
              <a:xfrm>
                <a:off x="8905191" y="5066896"/>
                <a:ext cx="154675" cy="236203"/>
              </a:xfrm>
              <a:custGeom>
                <a:avLst/>
                <a:gdLst>
                  <a:gd name="T0" fmla="*/ 54 w 86"/>
                  <a:gd name="T1" fmla="*/ 0 h 131"/>
                  <a:gd name="T2" fmla="*/ 9 w 86"/>
                  <a:gd name="T3" fmla="*/ 77 h 131"/>
                  <a:gd name="T4" fmla="*/ 86 w 86"/>
                  <a:gd name="T5" fmla="*/ 122 h 131"/>
                  <a:gd name="T6" fmla="*/ 54 w 86"/>
                  <a:gd name="T7" fmla="*/ 0 h 131"/>
                </a:gdLst>
                <a:ahLst/>
                <a:cxnLst>
                  <a:cxn ang="0">
                    <a:pos x="T0" y="T1"/>
                  </a:cxn>
                  <a:cxn ang="0">
                    <a:pos x="T2" y="T3"/>
                  </a:cxn>
                  <a:cxn ang="0">
                    <a:pos x="T4" y="T5"/>
                  </a:cxn>
                  <a:cxn ang="0">
                    <a:pos x="T6" y="T7"/>
                  </a:cxn>
                </a:cxnLst>
                <a:rect l="0" t="0" r="r" b="b"/>
                <a:pathLst>
                  <a:path w="86" h="131">
                    <a:moveTo>
                      <a:pt x="54" y="0"/>
                    </a:moveTo>
                    <a:cubicBezTo>
                      <a:pt x="20" y="9"/>
                      <a:pt x="0" y="44"/>
                      <a:pt x="9" y="77"/>
                    </a:cubicBezTo>
                    <a:cubicBezTo>
                      <a:pt x="18" y="111"/>
                      <a:pt x="52" y="131"/>
                      <a:pt x="86" y="122"/>
                    </a:cubicBezTo>
                    <a:lnTo>
                      <a:pt x="54" y="0"/>
                    </a:lnTo>
                    <a:close/>
                  </a:path>
                </a:pathLst>
              </a:custGeom>
              <a:solidFill>
                <a:srgbClr val="F9F3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201" name="Freeform 43"/>
              <p:cNvSpPr/>
              <p:nvPr/>
            </p:nvSpPr>
            <p:spPr bwMode="auto">
              <a:xfrm>
                <a:off x="8221727" y="5102707"/>
                <a:ext cx="778708" cy="304778"/>
              </a:xfrm>
              <a:custGeom>
                <a:avLst/>
                <a:gdLst>
                  <a:gd name="T0" fmla="*/ 432 w 432"/>
                  <a:gd name="T1" fmla="*/ 84 h 169"/>
                  <a:gd name="T2" fmla="*/ 348 w 432"/>
                  <a:gd name="T3" fmla="*/ 169 h 169"/>
                  <a:gd name="T4" fmla="*/ 84 w 432"/>
                  <a:gd name="T5" fmla="*/ 169 h 169"/>
                  <a:gd name="T6" fmla="*/ 0 w 432"/>
                  <a:gd name="T7" fmla="*/ 84 h 169"/>
                  <a:gd name="T8" fmla="*/ 84 w 432"/>
                  <a:gd name="T9" fmla="*/ 0 h 169"/>
                  <a:gd name="T10" fmla="*/ 348 w 432"/>
                  <a:gd name="T11" fmla="*/ 0 h 169"/>
                  <a:gd name="T12" fmla="*/ 432 w 432"/>
                  <a:gd name="T13" fmla="*/ 84 h 169"/>
                </a:gdLst>
                <a:ahLst/>
                <a:cxnLst>
                  <a:cxn ang="0">
                    <a:pos x="T0" y="T1"/>
                  </a:cxn>
                  <a:cxn ang="0">
                    <a:pos x="T2" y="T3"/>
                  </a:cxn>
                  <a:cxn ang="0">
                    <a:pos x="T4" y="T5"/>
                  </a:cxn>
                  <a:cxn ang="0">
                    <a:pos x="T6" y="T7"/>
                  </a:cxn>
                  <a:cxn ang="0">
                    <a:pos x="T8" y="T9"/>
                  </a:cxn>
                  <a:cxn ang="0">
                    <a:pos x="T10" y="T11"/>
                  </a:cxn>
                  <a:cxn ang="0">
                    <a:pos x="T12" y="T13"/>
                  </a:cxn>
                </a:cxnLst>
                <a:rect l="0" t="0" r="r" b="b"/>
                <a:pathLst>
                  <a:path w="432" h="169">
                    <a:moveTo>
                      <a:pt x="432" y="84"/>
                    </a:moveTo>
                    <a:cubicBezTo>
                      <a:pt x="432" y="131"/>
                      <a:pt x="395" y="169"/>
                      <a:pt x="348" y="169"/>
                    </a:cubicBezTo>
                    <a:cubicBezTo>
                      <a:pt x="84" y="169"/>
                      <a:pt x="84" y="169"/>
                      <a:pt x="84" y="169"/>
                    </a:cubicBezTo>
                    <a:cubicBezTo>
                      <a:pt x="37" y="169"/>
                      <a:pt x="0" y="131"/>
                      <a:pt x="0" y="84"/>
                    </a:cubicBezTo>
                    <a:cubicBezTo>
                      <a:pt x="0" y="38"/>
                      <a:pt x="37" y="0"/>
                      <a:pt x="84" y="0"/>
                    </a:cubicBezTo>
                    <a:cubicBezTo>
                      <a:pt x="348" y="0"/>
                      <a:pt x="348" y="0"/>
                      <a:pt x="348" y="0"/>
                    </a:cubicBezTo>
                    <a:cubicBezTo>
                      <a:pt x="395" y="0"/>
                      <a:pt x="432" y="38"/>
                      <a:pt x="432" y="84"/>
                    </a:cubicBezTo>
                    <a:close/>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202" name="Freeform 44"/>
              <p:cNvSpPr/>
              <p:nvPr/>
            </p:nvSpPr>
            <p:spPr bwMode="auto">
              <a:xfrm>
                <a:off x="8704800" y="5086707"/>
                <a:ext cx="531838" cy="566126"/>
              </a:xfrm>
              <a:custGeom>
                <a:avLst/>
                <a:gdLst>
                  <a:gd name="T0" fmla="*/ 258 w 295"/>
                  <a:gd name="T1" fmla="*/ 283 h 314"/>
                  <a:gd name="T2" fmla="*/ 139 w 295"/>
                  <a:gd name="T3" fmla="*/ 277 h 314"/>
                  <a:gd name="T4" fmla="*/ 31 w 295"/>
                  <a:gd name="T5" fmla="*/ 150 h 314"/>
                  <a:gd name="T6" fmla="*/ 37 w 295"/>
                  <a:gd name="T7" fmla="*/ 31 h 314"/>
                  <a:gd name="T8" fmla="*/ 156 w 295"/>
                  <a:gd name="T9" fmla="*/ 37 h 314"/>
                  <a:gd name="T10" fmla="*/ 264 w 295"/>
                  <a:gd name="T11" fmla="*/ 164 h 314"/>
                  <a:gd name="T12" fmla="*/ 258 w 295"/>
                  <a:gd name="T13" fmla="*/ 283 h 314"/>
                </a:gdLst>
                <a:ahLst/>
                <a:cxnLst>
                  <a:cxn ang="0">
                    <a:pos x="T0" y="T1"/>
                  </a:cxn>
                  <a:cxn ang="0">
                    <a:pos x="T2" y="T3"/>
                  </a:cxn>
                  <a:cxn ang="0">
                    <a:pos x="T4" y="T5"/>
                  </a:cxn>
                  <a:cxn ang="0">
                    <a:pos x="T6" y="T7"/>
                  </a:cxn>
                  <a:cxn ang="0">
                    <a:pos x="T8" y="T9"/>
                  </a:cxn>
                  <a:cxn ang="0">
                    <a:pos x="T10" y="T11"/>
                  </a:cxn>
                  <a:cxn ang="0">
                    <a:pos x="T12" y="T13"/>
                  </a:cxn>
                </a:cxnLst>
                <a:rect l="0" t="0" r="r" b="b"/>
                <a:pathLst>
                  <a:path w="295" h="314">
                    <a:moveTo>
                      <a:pt x="258" y="283"/>
                    </a:moveTo>
                    <a:cubicBezTo>
                      <a:pt x="223" y="314"/>
                      <a:pt x="170" y="311"/>
                      <a:pt x="139" y="277"/>
                    </a:cubicBezTo>
                    <a:cubicBezTo>
                      <a:pt x="31" y="150"/>
                      <a:pt x="31" y="150"/>
                      <a:pt x="31" y="150"/>
                    </a:cubicBezTo>
                    <a:cubicBezTo>
                      <a:pt x="0" y="115"/>
                      <a:pt x="3" y="62"/>
                      <a:pt x="37" y="31"/>
                    </a:cubicBezTo>
                    <a:cubicBezTo>
                      <a:pt x="72" y="0"/>
                      <a:pt x="125" y="2"/>
                      <a:pt x="156" y="37"/>
                    </a:cubicBezTo>
                    <a:cubicBezTo>
                      <a:pt x="264" y="164"/>
                      <a:pt x="264" y="164"/>
                      <a:pt x="264" y="164"/>
                    </a:cubicBezTo>
                    <a:cubicBezTo>
                      <a:pt x="295" y="199"/>
                      <a:pt x="292" y="252"/>
                      <a:pt x="258" y="283"/>
                    </a:cubicBezTo>
                    <a:close/>
                  </a:path>
                </a:pathLst>
              </a:custGeom>
              <a:solidFill>
                <a:srgbClr val="F0C495"/>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203" name="Freeform 45"/>
              <p:cNvSpPr/>
              <p:nvPr/>
            </p:nvSpPr>
            <p:spPr bwMode="auto">
              <a:xfrm>
                <a:off x="8967671" y="5407485"/>
                <a:ext cx="225536" cy="191249"/>
              </a:xfrm>
              <a:custGeom>
                <a:avLst/>
                <a:gdLst>
                  <a:gd name="T0" fmla="*/ 0 w 125"/>
                  <a:gd name="T1" fmla="*/ 68 h 106"/>
                  <a:gd name="T2" fmla="*/ 87 w 125"/>
                  <a:gd name="T3" fmla="*/ 87 h 106"/>
                  <a:gd name="T4" fmla="*/ 106 w 125"/>
                  <a:gd name="T5" fmla="*/ 0 h 106"/>
                  <a:gd name="T6" fmla="*/ 0 w 125"/>
                  <a:gd name="T7" fmla="*/ 68 h 106"/>
                </a:gdLst>
                <a:ahLst/>
                <a:cxnLst>
                  <a:cxn ang="0">
                    <a:pos x="T0" y="T1"/>
                  </a:cxn>
                  <a:cxn ang="0">
                    <a:pos x="T2" y="T3"/>
                  </a:cxn>
                  <a:cxn ang="0">
                    <a:pos x="T4" y="T5"/>
                  </a:cxn>
                  <a:cxn ang="0">
                    <a:pos x="T6" y="T7"/>
                  </a:cxn>
                </a:cxnLst>
                <a:rect l="0" t="0" r="r" b="b"/>
                <a:pathLst>
                  <a:path w="125" h="106">
                    <a:moveTo>
                      <a:pt x="0" y="68"/>
                    </a:moveTo>
                    <a:cubicBezTo>
                      <a:pt x="19" y="97"/>
                      <a:pt x="58" y="106"/>
                      <a:pt x="87" y="87"/>
                    </a:cubicBezTo>
                    <a:cubicBezTo>
                      <a:pt x="117" y="68"/>
                      <a:pt x="125" y="29"/>
                      <a:pt x="106" y="0"/>
                    </a:cubicBezTo>
                    <a:lnTo>
                      <a:pt x="0" y="68"/>
                    </a:lnTo>
                    <a:close/>
                  </a:path>
                </a:pathLst>
              </a:custGeom>
              <a:solidFill>
                <a:srgbClr val="F9F3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grpSp>
        <p:grpSp>
          <p:nvGrpSpPr>
            <p:cNvPr id="131" name="Group 137"/>
            <p:cNvGrpSpPr/>
            <p:nvPr/>
          </p:nvGrpSpPr>
          <p:grpSpPr>
            <a:xfrm>
              <a:off x="6531732" y="1844629"/>
              <a:ext cx="4807875" cy="2905297"/>
              <a:chOff x="6531732" y="1844629"/>
              <a:chExt cx="4807875" cy="2905297"/>
            </a:xfrm>
          </p:grpSpPr>
          <p:sp>
            <p:nvSpPr>
              <p:cNvPr id="141" name="Freeform 6"/>
              <p:cNvSpPr/>
              <p:nvPr/>
            </p:nvSpPr>
            <p:spPr bwMode="auto">
              <a:xfrm>
                <a:off x="7025473" y="2246936"/>
                <a:ext cx="3795249" cy="1897244"/>
              </a:xfrm>
              <a:custGeom>
                <a:avLst/>
                <a:gdLst>
                  <a:gd name="T0" fmla="*/ 2106 w 2106"/>
                  <a:gd name="T1" fmla="*/ 1053 h 1053"/>
                  <a:gd name="T2" fmla="*/ 1053 w 2106"/>
                  <a:gd name="T3" fmla="*/ 0 h 1053"/>
                  <a:gd name="T4" fmla="*/ 0 w 2106"/>
                  <a:gd name="T5" fmla="*/ 1053 h 1053"/>
                  <a:gd name="T6" fmla="*/ 24 w 2106"/>
                  <a:gd name="T7" fmla="*/ 1053 h 1053"/>
                  <a:gd name="T8" fmla="*/ 326 w 2106"/>
                  <a:gd name="T9" fmla="*/ 325 h 1053"/>
                  <a:gd name="T10" fmla="*/ 1053 w 2106"/>
                  <a:gd name="T11" fmla="*/ 24 h 1053"/>
                  <a:gd name="T12" fmla="*/ 1781 w 2106"/>
                  <a:gd name="T13" fmla="*/ 325 h 1053"/>
                  <a:gd name="T14" fmla="*/ 2082 w 2106"/>
                  <a:gd name="T15" fmla="*/ 1053 h 1053"/>
                  <a:gd name="T16" fmla="*/ 2106 w 2106"/>
                  <a:gd name="T17" fmla="*/ 1053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6" h="1053">
                    <a:moveTo>
                      <a:pt x="2106" y="1053"/>
                    </a:moveTo>
                    <a:cubicBezTo>
                      <a:pt x="2106" y="471"/>
                      <a:pt x="1635" y="0"/>
                      <a:pt x="1053" y="0"/>
                    </a:cubicBezTo>
                    <a:cubicBezTo>
                      <a:pt x="472" y="0"/>
                      <a:pt x="0" y="471"/>
                      <a:pt x="0" y="1053"/>
                    </a:cubicBezTo>
                    <a:cubicBezTo>
                      <a:pt x="24" y="1053"/>
                      <a:pt x="24" y="1053"/>
                      <a:pt x="24" y="1053"/>
                    </a:cubicBezTo>
                    <a:cubicBezTo>
                      <a:pt x="24" y="769"/>
                      <a:pt x="140" y="512"/>
                      <a:pt x="326" y="325"/>
                    </a:cubicBezTo>
                    <a:cubicBezTo>
                      <a:pt x="512" y="139"/>
                      <a:pt x="769" y="24"/>
                      <a:pt x="1053" y="24"/>
                    </a:cubicBezTo>
                    <a:cubicBezTo>
                      <a:pt x="1337" y="24"/>
                      <a:pt x="1595" y="139"/>
                      <a:pt x="1781" y="325"/>
                    </a:cubicBezTo>
                    <a:cubicBezTo>
                      <a:pt x="1967" y="512"/>
                      <a:pt x="2082" y="769"/>
                      <a:pt x="2082" y="1053"/>
                    </a:cubicBezTo>
                    <a:lnTo>
                      <a:pt x="2106" y="1053"/>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2" name="Freeform 7"/>
              <p:cNvSpPr/>
              <p:nvPr/>
            </p:nvSpPr>
            <p:spPr bwMode="auto">
              <a:xfrm>
                <a:off x="7218245" y="2392468"/>
                <a:ext cx="3411229" cy="1623705"/>
              </a:xfrm>
              <a:custGeom>
                <a:avLst/>
                <a:gdLst>
                  <a:gd name="T0" fmla="*/ 1893 w 1893"/>
                  <a:gd name="T1" fmla="*/ 901 h 901"/>
                  <a:gd name="T2" fmla="*/ 946 w 1893"/>
                  <a:gd name="T3" fmla="*/ 0 h 901"/>
                  <a:gd name="T4" fmla="*/ 0 w 1893"/>
                  <a:gd name="T5" fmla="*/ 901 h 901"/>
                  <a:gd name="T6" fmla="*/ 4 w 1893"/>
                  <a:gd name="T7" fmla="*/ 901 h 901"/>
                  <a:gd name="T8" fmla="*/ 289 w 1893"/>
                  <a:gd name="T9" fmla="*/ 267 h 901"/>
                  <a:gd name="T10" fmla="*/ 946 w 1893"/>
                  <a:gd name="T11" fmla="*/ 4 h 901"/>
                  <a:gd name="T12" fmla="*/ 1603 w 1893"/>
                  <a:gd name="T13" fmla="*/ 267 h 901"/>
                  <a:gd name="T14" fmla="*/ 1889 w 1893"/>
                  <a:gd name="T15" fmla="*/ 901 h 901"/>
                  <a:gd name="T16" fmla="*/ 1893 w 1893"/>
                  <a:gd name="T17" fmla="*/ 90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3" h="901">
                    <a:moveTo>
                      <a:pt x="1893" y="901"/>
                    </a:moveTo>
                    <a:cubicBezTo>
                      <a:pt x="1892" y="403"/>
                      <a:pt x="1444" y="0"/>
                      <a:pt x="946" y="0"/>
                    </a:cubicBezTo>
                    <a:cubicBezTo>
                      <a:pt x="449" y="0"/>
                      <a:pt x="0" y="403"/>
                      <a:pt x="0" y="901"/>
                    </a:cubicBezTo>
                    <a:cubicBezTo>
                      <a:pt x="4" y="901"/>
                      <a:pt x="4" y="901"/>
                      <a:pt x="4" y="901"/>
                    </a:cubicBezTo>
                    <a:cubicBezTo>
                      <a:pt x="4" y="653"/>
                      <a:pt x="116" y="429"/>
                      <a:pt x="289" y="267"/>
                    </a:cubicBezTo>
                    <a:cubicBezTo>
                      <a:pt x="463" y="104"/>
                      <a:pt x="699" y="4"/>
                      <a:pt x="946" y="4"/>
                    </a:cubicBezTo>
                    <a:cubicBezTo>
                      <a:pt x="1194" y="4"/>
                      <a:pt x="1430" y="104"/>
                      <a:pt x="1603" y="267"/>
                    </a:cubicBezTo>
                    <a:cubicBezTo>
                      <a:pt x="1777" y="429"/>
                      <a:pt x="1889" y="653"/>
                      <a:pt x="1889" y="901"/>
                    </a:cubicBezTo>
                    <a:lnTo>
                      <a:pt x="1893" y="901"/>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3" name="Freeform 8"/>
              <p:cNvSpPr>
                <a:spLocks noEditPoints="1"/>
              </p:cNvSpPr>
              <p:nvPr/>
            </p:nvSpPr>
            <p:spPr bwMode="auto">
              <a:xfrm>
                <a:off x="6859368" y="2117405"/>
                <a:ext cx="4128982" cy="2173069"/>
              </a:xfrm>
              <a:custGeom>
                <a:avLst/>
                <a:gdLst>
                  <a:gd name="T0" fmla="*/ 6 w 2291"/>
                  <a:gd name="T1" fmla="*/ 1165 h 1206"/>
                  <a:gd name="T2" fmla="*/ 6 w 2291"/>
                  <a:gd name="T3" fmla="*/ 1080 h 1206"/>
                  <a:gd name="T4" fmla="*/ 16 w 2291"/>
                  <a:gd name="T5" fmla="*/ 1033 h 1206"/>
                  <a:gd name="T6" fmla="*/ 20 w 2291"/>
                  <a:gd name="T7" fmla="*/ 973 h 1206"/>
                  <a:gd name="T8" fmla="*/ 32 w 2291"/>
                  <a:gd name="T9" fmla="*/ 914 h 1206"/>
                  <a:gd name="T10" fmla="*/ 51 w 2291"/>
                  <a:gd name="T11" fmla="*/ 857 h 1206"/>
                  <a:gd name="T12" fmla="*/ 71 w 2291"/>
                  <a:gd name="T13" fmla="*/ 776 h 1206"/>
                  <a:gd name="T14" fmla="*/ 93 w 2291"/>
                  <a:gd name="T15" fmla="*/ 732 h 1206"/>
                  <a:gd name="T16" fmla="*/ 111 w 2291"/>
                  <a:gd name="T17" fmla="*/ 675 h 1206"/>
                  <a:gd name="T18" fmla="*/ 137 w 2291"/>
                  <a:gd name="T19" fmla="*/ 621 h 1206"/>
                  <a:gd name="T20" fmla="*/ 170 w 2291"/>
                  <a:gd name="T21" fmla="*/ 570 h 1206"/>
                  <a:gd name="T22" fmla="*/ 210 w 2291"/>
                  <a:gd name="T23" fmla="*/ 496 h 1206"/>
                  <a:gd name="T24" fmla="*/ 241 w 2291"/>
                  <a:gd name="T25" fmla="*/ 460 h 1206"/>
                  <a:gd name="T26" fmla="*/ 274 w 2291"/>
                  <a:gd name="T27" fmla="*/ 410 h 1206"/>
                  <a:gd name="T28" fmla="*/ 313 w 2291"/>
                  <a:gd name="T29" fmla="*/ 364 h 1206"/>
                  <a:gd name="T30" fmla="*/ 358 w 2291"/>
                  <a:gd name="T31" fmla="*/ 325 h 1206"/>
                  <a:gd name="T32" fmla="*/ 416 w 2291"/>
                  <a:gd name="T33" fmla="*/ 264 h 1206"/>
                  <a:gd name="T34" fmla="*/ 457 w 2291"/>
                  <a:gd name="T35" fmla="*/ 238 h 1206"/>
                  <a:gd name="T36" fmla="*/ 502 w 2291"/>
                  <a:gd name="T37" fmla="*/ 198 h 1206"/>
                  <a:gd name="T38" fmla="*/ 552 w 2291"/>
                  <a:gd name="T39" fmla="*/ 165 h 1206"/>
                  <a:gd name="T40" fmla="*/ 607 w 2291"/>
                  <a:gd name="T41" fmla="*/ 139 h 1206"/>
                  <a:gd name="T42" fmla="*/ 680 w 2291"/>
                  <a:gd name="T43" fmla="*/ 97 h 1206"/>
                  <a:gd name="T44" fmla="*/ 727 w 2291"/>
                  <a:gd name="T45" fmla="*/ 84 h 1206"/>
                  <a:gd name="T46" fmla="*/ 781 w 2291"/>
                  <a:gd name="T47" fmla="*/ 58 h 1206"/>
                  <a:gd name="T48" fmla="*/ 839 w 2291"/>
                  <a:gd name="T49" fmla="*/ 41 h 1206"/>
                  <a:gd name="T50" fmla="*/ 898 w 2291"/>
                  <a:gd name="T51" fmla="*/ 32 h 1206"/>
                  <a:gd name="T52" fmla="*/ 980 w 2291"/>
                  <a:gd name="T53" fmla="*/ 12 h 1206"/>
                  <a:gd name="T54" fmla="*/ 1028 w 2291"/>
                  <a:gd name="T55" fmla="*/ 11 h 1206"/>
                  <a:gd name="T56" fmla="*/ 1088 w 2291"/>
                  <a:gd name="T57" fmla="*/ 2 h 1206"/>
                  <a:gd name="T58" fmla="*/ 1145 w 2291"/>
                  <a:gd name="T59" fmla="*/ 6 h 1206"/>
                  <a:gd name="T60" fmla="*/ 1220 w 2291"/>
                  <a:gd name="T61" fmla="*/ 3 h 1206"/>
                  <a:gd name="T62" fmla="*/ 1267 w 2291"/>
                  <a:gd name="T63" fmla="*/ 12 h 1206"/>
                  <a:gd name="T64" fmla="*/ 1327 w 2291"/>
                  <a:gd name="T65" fmla="*/ 14 h 1206"/>
                  <a:gd name="T66" fmla="*/ 1387 w 2291"/>
                  <a:gd name="T67" fmla="*/ 25 h 1206"/>
                  <a:gd name="T68" fmla="*/ 1444 w 2291"/>
                  <a:gd name="T69" fmla="*/ 44 h 1206"/>
                  <a:gd name="T70" fmla="*/ 1525 w 2291"/>
                  <a:gd name="T71" fmla="*/ 64 h 1206"/>
                  <a:gd name="T72" fmla="*/ 1569 w 2291"/>
                  <a:gd name="T73" fmla="*/ 85 h 1206"/>
                  <a:gd name="T74" fmla="*/ 1626 w 2291"/>
                  <a:gd name="T75" fmla="*/ 104 h 1206"/>
                  <a:gd name="T76" fmla="*/ 1680 w 2291"/>
                  <a:gd name="T77" fmla="*/ 131 h 1206"/>
                  <a:gd name="T78" fmla="*/ 1729 w 2291"/>
                  <a:gd name="T79" fmla="*/ 165 h 1206"/>
                  <a:gd name="T80" fmla="*/ 1802 w 2291"/>
                  <a:gd name="T81" fmla="*/ 207 h 1206"/>
                  <a:gd name="T82" fmla="*/ 1837 w 2291"/>
                  <a:gd name="T83" fmla="*/ 240 h 1206"/>
                  <a:gd name="T84" fmla="*/ 1886 w 2291"/>
                  <a:gd name="T85" fmla="*/ 274 h 1206"/>
                  <a:gd name="T86" fmla="*/ 1930 w 2291"/>
                  <a:gd name="T87" fmla="*/ 315 h 1206"/>
                  <a:gd name="T88" fmla="*/ 1968 w 2291"/>
                  <a:gd name="T89" fmla="*/ 362 h 1206"/>
                  <a:gd name="T90" fmla="*/ 2027 w 2291"/>
                  <a:gd name="T91" fmla="*/ 422 h 1206"/>
                  <a:gd name="T92" fmla="*/ 2052 w 2291"/>
                  <a:gd name="T93" fmla="*/ 464 h 1206"/>
                  <a:gd name="T94" fmla="*/ 2090 w 2291"/>
                  <a:gd name="T95" fmla="*/ 511 h 1206"/>
                  <a:gd name="T96" fmla="*/ 2122 w 2291"/>
                  <a:gd name="T97" fmla="*/ 562 h 1206"/>
                  <a:gd name="T98" fmla="*/ 2146 w 2291"/>
                  <a:gd name="T99" fmla="*/ 617 h 1206"/>
                  <a:gd name="T100" fmla="*/ 2187 w 2291"/>
                  <a:gd name="T101" fmla="*/ 691 h 1206"/>
                  <a:gd name="T102" fmla="*/ 2200 w 2291"/>
                  <a:gd name="T103" fmla="*/ 737 h 1206"/>
                  <a:gd name="T104" fmla="*/ 2225 w 2291"/>
                  <a:gd name="T105" fmla="*/ 792 h 1206"/>
                  <a:gd name="T106" fmla="*/ 2243 w 2291"/>
                  <a:gd name="T107" fmla="*/ 850 h 1206"/>
                  <a:gd name="T108" fmla="*/ 2252 w 2291"/>
                  <a:gd name="T109" fmla="*/ 909 h 1206"/>
                  <a:gd name="T110" fmla="*/ 2274 w 2291"/>
                  <a:gd name="T111" fmla="*/ 991 h 1206"/>
                  <a:gd name="T112" fmla="*/ 2275 w 2291"/>
                  <a:gd name="T113" fmla="*/ 1039 h 1206"/>
                  <a:gd name="T114" fmla="*/ 2287 w 2291"/>
                  <a:gd name="T115" fmla="*/ 1098 h 1206"/>
                  <a:gd name="T116" fmla="*/ 2290 w 2291"/>
                  <a:gd name="T117" fmla="*/ 1158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91" h="1206">
                    <a:moveTo>
                      <a:pt x="0" y="1200"/>
                    </a:moveTo>
                    <a:cubicBezTo>
                      <a:pt x="0" y="1202"/>
                      <a:pt x="0" y="1204"/>
                      <a:pt x="0" y="1206"/>
                    </a:cubicBezTo>
                    <a:cubicBezTo>
                      <a:pt x="5" y="1206"/>
                      <a:pt x="5" y="1206"/>
                      <a:pt x="5" y="1206"/>
                    </a:cubicBezTo>
                    <a:cubicBezTo>
                      <a:pt x="5" y="1204"/>
                      <a:pt x="5" y="1202"/>
                      <a:pt x="5" y="1201"/>
                    </a:cubicBezTo>
                    <a:lnTo>
                      <a:pt x="0" y="1200"/>
                    </a:lnTo>
                    <a:close/>
                    <a:moveTo>
                      <a:pt x="0" y="1176"/>
                    </a:moveTo>
                    <a:cubicBezTo>
                      <a:pt x="0" y="1180"/>
                      <a:pt x="0" y="1184"/>
                      <a:pt x="0" y="1188"/>
                    </a:cubicBezTo>
                    <a:cubicBezTo>
                      <a:pt x="5" y="1189"/>
                      <a:pt x="5" y="1189"/>
                      <a:pt x="5" y="1189"/>
                    </a:cubicBezTo>
                    <a:cubicBezTo>
                      <a:pt x="5" y="1185"/>
                      <a:pt x="5" y="1181"/>
                      <a:pt x="5" y="1177"/>
                    </a:cubicBezTo>
                    <a:lnTo>
                      <a:pt x="0" y="1176"/>
                    </a:lnTo>
                    <a:close/>
                    <a:moveTo>
                      <a:pt x="1" y="1152"/>
                    </a:moveTo>
                    <a:cubicBezTo>
                      <a:pt x="1" y="1156"/>
                      <a:pt x="1" y="1160"/>
                      <a:pt x="0" y="1164"/>
                    </a:cubicBezTo>
                    <a:cubicBezTo>
                      <a:pt x="6" y="1165"/>
                      <a:pt x="6" y="1165"/>
                      <a:pt x="6" y="1165"/>
                    </a:cubicBezTo>
                    <a:cubicBezTo>
                      <a:pt x="6" y="1161"/>
                      <a:pt x="6" y="1157"/>
                      <a:pt x="6" y="1153"/>
                    </a:cubicBezTo>
                    <a:cubicBezTo>
                      <a:pt x="1" y="1152"/>
                      <a:pt x="1" y="1152"/>
                      <a:pt x="1" y="1152"/>
                    </a:cubicBezTo>
                    <a:close/>
                    <a:moveTo>
                      <a:pt x="2" y="1128"/>
                    </a:moveTo>
                    <a:cubicBezTo>
                      <a:pt x="2" y="1132"/>
                      <a:pt x="2" y="1136"/>
                      <a:pt x="1" y="1140"/>
                    </a:cubicBezTo>
                    <a:cubicBezTo>
                      <a:pt x="7" y="1141"/>
                      <a:pt x="7" y="1141"/>
                      <a:pt x="7" y="1141"/>
                    </a:cubicBezTo>
                    <a:cubicBezTo>
                      <a:pt x="7" y="1137"/>
                      <a:pt x="7" y="1133"/>
                      <a:pt x="7" y="1129"/>
                    </a:cubicBezTo>
                    <a:lnTo>
                      <a:pt x="2" y="1128"/>
                    </a:lnTo>
                    <a:close/>
                    <a:moveTo>
                      <a:pt x="4" y="1104"/>
                    </a:moveTo>
                    <a:cubicBezTo>
                      <a:pt x="3" y="1108"/>
                      <a:pt x="3" y="1112"/>
                      <a:pt x="3" y="1116"/>
                    </a:cubicBezTo>
                    <a:cubicBezTo>
                      <a:pt x="8" y="1117"/>
                      <a:pt x="8" y="1117"/>
                      <a:pt x="8" y="1117"/>
                    </a:cubicBezTo>
                    <a:cubicBezTo>
                      <a:pt x="8" y="1113"/>
                      <a:pt x="9" y="1109"/>
                      <a:pt x="9" y="1105"/>
                    </a:cubicBezTo>
                    <a:lnTo>
                      <a:pt x="4" y="1104"/>
                    </a:lnTo>
                    <a:close/>
                    <a:moveTo>
                      <a:pt x="6" y="1080"/>
                    </a:moveTo>
                    <a:cubicBezTo>
                      <a:pt x="5" y="1084"/>
                      <a:pt x="5" y="1088"/>
                      <a:pt x="5" y="1092"/>
                    </a:cubicBezTo>
                    <a:cubicBezTo>
                      <a:pt x="10" y="1093"/>
                      <a:pt x="10" y="1093"/>
                      <a:pt x="10" y="1093"/>
                    </a:cubicBezTo>
                    <a:cubicBezTo>
                      <a:pt x="10" y="1089"/>
                      <a:pt x="11" y="1085"/>
                      <a:pt x="11" y="1081"/>
                    </a:cubicBezTo>
                    <a:lnTo>
                      <a:pt x="6" y="1080"/>
                    </a:lnTo>
                    <a:close/>
                    <a:moveTo>
                      <a:pt x="8" y="1057"/>
                    </a:moveTo>
                    <a:cubicBezTo>
                      <a:pt x="8" y="1061"/>
                      <a:pt x="7" y="1065"/>
                      <a:pt x="7" y="1069"/>
                    </a:cubicBezTo>
                    <a:cubicBezTo>
                      <a:pt x="12" y="1069"/>
                      <a:pt x="12" y="1069"/>
                      <a:pt x="12" y="1069"/>
                    </a:cubicBezTo>
                    <a:cubicBezTo>
                      <a:pt x="12" y="1065"/>
                      <a:pt x="13" y="1061"/>
                      <a:pt x="13" y="1057"/>
                    </a:cubicBezTo>
                    <a:lnTo>
                      <a:pt x="8" y="1057"/>
                    </a:lnTo>
                    <a:close/>
                    <a:moveTo>
                      <a:pt x="11" y="1033"/>
                    </a:moveTo>
                    <a:cubicBezTo>
                      <a:pt x="10" y="1037"/>
                      <a:pt x="10" y="1041"/>
                      <a:pt x="9" y="1045"/>
                    </a:cubicBezTo>
                    <a:cubicBezTo>
                      <a:pt x="15" y="1045"/>
                      <a:pt x="15" y="1045"/>
                      <a:pt x="15" y="1045"/>
                    </a:cubicBezTo>
                    <a:cubicBezTo>
                      <a:pt x="15" y="1041"/>
                      <a:pt x="16" y="1037"/>
                      <a:pt x="16" y="1033"/>
                    </a:cubicBezTo>
                    <a:lnTo>
                      <a:pt x="11" y="1033"/>
                    </a:lnTo>
                    <a:close/>
                    <a:moveTo>
                      <a:pt x="14" y="1009"/>
                    </a:moveTo>
                    <a:cubicBezTo>
                      <a:pt x="14" y="1013"/>
                      <a:pt x="13" y="1017"/>
                      <a:pt x="12" y="1021"/>
                    </a:cubicBezTo>
                    <a:cubicBezTo>
                      <a:pt x="18" y="1022"/>
                      <a:pt x="18" y="1022"/>
                      <a:pt x="18" y="1022"/>
                    </a:cubicBezTo>
                    <a:cubicBezTo>
                      <a:pt x="18" y="1018"/>
                      <a:pt x="19" y="1014"/>
                      <a:pt x="19" y="1010"/>
                    </a:cubicBezTo>
                    <a:lnTo>
                      <a:pt x="14" y="1009"/>
                    </a:lnTo>
                    <a:close/>
                    <a:moveTo>
                      <a:pt x="18" y="985"/>
                    </a:moveTo>
                    <a:cubicBezTo>
                      <a:pt x="17" y="989"/>
                      <a:pt x="17" y="993"/>
                      <a:pt x="16" y="997"/>
                    </a:cubicBezTo>
                    <a:cubicBezTo>
                      <a:pt x="21" y="998"/>
                      <a:pt x="21" y="998"/>
                      <a:pt x="21" y="998"/>
                    </a:cubicBezTo>
                    <a:cubicBezTo>
                      <a:pt x="22" y="994"/>
                      <a:pt x="22" y="990"/>
                      <a:pt x="23" y="986"/>
                    </a:cubicBezTo>
                    <a:lnTo>
                      <a:pt x="18" y="985"/>
                    </a:lnTo>
                    <a:close/>
                    <a:moveTo>
                      <a:pt x="22" y="961"/>
                    </a:moveTo>
                    <a:cubicBezTo>
                      <a:pt x="21" y="965"/>
                      <a:pt x="21" y="969"/>
                      <a:pt x="20" y="973"/>
                    </a:cubicBezTo>
                    <a:cubicBezTo>
                      <a:pt x="25" y="974"/>
                      <a:pt x="25" y="974"/>
                      <a:pt x="25" y="974"/>
                    </a:cubicBezTo>
                    <a:cubicBezTo>
                      <a:pt x="26" y="970"/>
                      <a:pt x="27" y="966"/>
                      <a:pt x="27" y="962"/>
                    </a:cubicBezTo>
                    <a:lnTo>
                      <a:pt x="22" y="961"/>
                    </a:lnTo>
                    <a:close/>
                    <a:moveTo>
                      <a:pt x="27" y="938"/>
                    </a:moveTo>
                    <a:cubicBezTo>
                      <a:pt x="26" y="942"/>
                      <a:pt x="25" y="946"/>
                      <a:pt x="24" y="950"/>
                    </a:cubicBezTo>
                    <a:cubicBezTo>
                      <a:pt x="30" y="951"/>
                      <a:pt x="30" y="951"/>
                      <a:pt x="30" y="951"/>
                    </a:cubicBezTo>
                    <a:cubicBezTo>
                      <a:pt x="30" y="947"/>
                      <a:pt x="31" y="943"/>
                      <a:pt x="32" y="939"/>
                    </a:cubicBezTo>
                    <a:lnTo>
                      <a:pt x="27" y="938"/>
                    </a:lnTo>
                    <a:close/>
                    <a:moveTo>
                      <a:pt x="32" y="914"/>
                    </a:moveTo>
                    <a:cubicBezTo>
                      <a:pt x="31" y="918"/>
                      <a:pt x="30" y="922"/>
                      <a:pt x="29" y="926"/>
                    </a:cubicBezTo>
                    <a:cubicBezTo>
                      <a:pt x="34" y="927"/>
                      <a:pt x="34" y="927"/>
                      <a:pt x="34" y="927"/>
                    </a:cubicBezTo>
                    <a:cubicBezTo>
                      <a:pt x="35" y="923"/>
                      <a:pt x="36" y="919"/>
                      <a:pt x="37" y="915"/>
                    </a:cubicBezTo>
                    <a:lnTo>
                      <a:pt x="32" y="914"/>
                    </a:lnTo>
                    <a:close/>
                    <a:moveTo>
                      <a:pt x="37" y="891"/>
                    </a:moveTo>
                    <a:cubicBezTo>
                      <a:pt x="36" y="895"/>
                      <a:pt x="35" y="899"/>
                      <a:pt x="34" y="903"/>
                    </a:cubicBezTo>
                    <a:cubicBezTo>
                      <a:pt x="40" y="904"/>
                      <a:pt x="40" y="904"/>
                      <a:pt x="40" y="904"/>
                    </a:cubicBezTo>
                    <a:cubicBezTo>
                      <a:pt x="40" y="900"/>
                      <a:pt x="41" y="896"/>
                      <a:pt x="42" y="892"/>
                    </a:cubicBezTo>
                    <a:lnTo>
                      <a:pt x="37" y="891"/>
                    </a:lnTo>
                    <a:close/>
                    <a:moveTo>
                      <a:pt x="43" y="868"/>
                    </a:moveTo>
                    <a:cubicBezTo>
                      <a:pt x="42" y="871"/>
                      <a:pt x="41" y="875"/>
                      <a:pt x="40" y="879"/>
                    </a:cubicBezTo>
                    <a:cubicBezTo>
                      <a:pt x="45" y="881"/>
                      <a:pt x="45" y="881"/>
                      <a:pt x="45" y="881"/>
                    </a:cubicBezTo>
                    <a:cubicBezTo>
                      <a:pt x="46" y="877"/>
                      <a:pt x="47" y="873"/>
                      <a:pt x="48" y="869"/>
                    </a:cubicBezTo>
                    <a:lnTo>
                      <a:pt x="43" y="868"/>
                    </a:lnTo>
                    <a:close/>
                    <a:moveTo>
                      <a:pt x="49" y="844"/>
                    </a:moveTo>
                    <a:cubicBezTo>
                      <a:pt x="48" y="848"/>
                      <a:pt x="47" y="852"/>
                      <a:pt x="46" y="856"/>
                    </a:cubicBezTo>
                    <a:cubicBezTo>
                      <a:pt x="51" y="857"/>
                      <a:pt x="51" y="857"/>
                      <a:pt x="51" y="857"/>
                    </a:cubicBezTo>
                    <a:cubicBezTo>
                      <a:pt x="52" y="854"/>
                      <a:pt x="53" y="850"/>
                      <a:pt x="54" y="846"/>
                    </a:cubicBezTo>
                    <a:lnTo>
                      <a:pt x="49" y="844"/>
                    </a:lnTo>
                    <a:close/>
                    <a:moveTo>
                      <a:pt x="56" y="821"/>
                    </a:moveTo>
                    <a:cubicBezTo>
                      <a:pt x="55" y="825"/>
                      <a:pt x="54" y="829"/>
                      <a:pt x="53" y="833"/>
                    </a:cubicBezTo>
                    <a:cubicBezTo>
                      <a:pt x="58" y="834"/>
                      <a:pt x="58" y="834"/>
                      <a:pt x="58" y="834"/>
                    </a:cubicBezTo>
                    <a:cubicBezTo>
                      <a:pt x="59" y="831"/>
                      <a:pt x="60" y="827"/>
                      <a:pt x="61" y="823"/>
                    </a:cubicBezTo>
                    <a:lnTo>
                      <a:pt x="56" y="821"/>
                    </a:lnTo>
                    <a:close/>
                    <a:moveTo>
                      <a:pt x="63" y="798"/>
                    </a:moveTo>
                    <a:cubicBezTo>
                      <a:pt x="62" y="802"/>
                      <a:pt x="61" y="806"/>
                      <a:pt x="60" y="810"/>
                    </a:cubicBezTo>
                    <a:cubicBezTo>
                      <a:pt x="65" y="811"/>
                      <a:pt x="65" y="811"/>
                      <a:pt x="65" y="811"/>
                    </a:cubicBezTo>
                    <a:cubicBezTo>
                      <a:pt x="66" y="808"/>
                      <a:pt x="67" y="804"/>
                      <a:pt x="68" y="800"/>
                    </a:cubicBezTo>
                    <a:cubicBezTo>
                      <a:pt x="63" y="798"/>
                      <a:pt x="63" y="798"/>
                      <a:pt x="63" y="798"/>
                    </a:cubicBezTo>
                    <a:close/>
                    <a:moveTo>
                      <a:pt x="71" y="776"/>
                    </a:moveTo>
                    <a:cubicBezTo>
                      <a:pt x="70" y="779"/>
                      <a:pt x="68" y="783"/>
                      <a:pt x="67" y="787"/>
                    </a:cubicBezTo>
                    <a:cubicBezTo>
                      <a:pt x="72" y="789"/>
                      <a:pt x="72" y="789"/>
                      <a:pt x="72" y="789"/>
                    </a:cubicBezTo>
                    <a:cubicBezTo>
                      <a:pt x="73" y="785"/>
                      <a:pt x="75" y="781"/>
                      <a:pt x="76" y="777"/>
                    </a:cubicBezTo>
                    <a:lnTo>
                      <a:pt x="71" y="776"/>
                    </a:lnTo>
                    <a:close/>
                    <a:moveTo>
                      <a:pt x="79" y="753"/>
                    </a:moveTo>
                    <a:cubicBezTo>
                      <a:pt x="78" y="757"/>
                      <a:pt x="76" y="760"/>
                      <a:pt x="75" y="764"/>
                    </a:cubicBezTo>
                    <a:cubicBezTo>
                      <a:pt x="80" y="766"/>
                      <a:pt x="80" y="766"/>
                      <a:pt x="80" y="766"/>
                    </a:cubicBezTo>
                    <a:cubicBezTo>
                      <a:pt x="81" y="762"/>
                      <a:pt x="83" y="759"/>
                      <a:pt x="84" y="755"/>
                    </a:cubicBezTo>
                    <a:lnTo>
                      <a:pt x="79" y="753"/>
                    </a:lnTo>
                    <a:close/>
                    <a:moveTo>
                      <a:pt x="88" y="730"/>
                    </a:moveTo>
                    <a:cubicBezTo>
                      <a:pt x="86" y="734"/>
                      <a:pt x="85" y="738"/>
                      <a:pt x="83" y="742"/>
                    </a:cubicBezTo>
                    <a:cubicBezTo>
                      <a:pt x="88" y="744"/>
                      <a:pt x="88" y="744"/>
                      <a:pt x="88" y="744"/>
                    </a:cubicBezTo>
                    <a:cubicBezTo>
                      <a:pt x="90" y="740"/>
                      <a:pt x="91" y="736"/>
                      <a:pt x="93" y="732"/>
                    </a:cubicBezTo>
                    <a:lnTo>
                      <a:pt x="88" y="730"/>
                    </a:lnTo>
                    <a:close/>
                    <a:moveTo>
                      <a:pt x="97" y="708"/>
                    </a:moveTo>
                    <a:cubicBezTo>
                      <a:pt x="95" y="712"/>
                      <a:pt x="94" y="716"/>
                      <a:pt x="92" y="719"/>
                    </a:cubicBezTo>
                    <a:cubicBezTo>
                      <a:pt x="97" y="721"/>
                      <a:pt x="97" y="721"/>
                      <a:pt x="97" y="721"/>
                    </a:cubicBezTo>
                    <a:cubicBezTo>
                      <a:pt x="98" y="718"/>
                      <a:pt x="100" y="714"/>
                      <a:pt x="101" y="710"/>
                    </a:cubicBezTo>
                    <a:lnTo>
                      <a:pt x="97" y="708"/>
                    </a:lnTo>
                    <a:close/>
                    <a:moveTo>
                      <a:pt x="106" y="686"/>
                    </a:moveTo>
                    <a:cubicBezTo>
                      <a:pt x="104" y="690"/>
                      <a:pt x="103" y="693"/>
                      <a:pt x="101" y="697"/>
                    </a:cubicBezTo>
                    <a:cubicBezTo>
                      <a:pt x="106" y="699"/>
                      <a:pt x="106" y="699"/>
                      <a:pt x="106" y="699"/>
                    </a:cubicBezTo>
                    <a:cubicBezTo>
                      <a:pt x="108" y="695"/>
                      <a:pt x="109" y="692"/>
                      <a:pt x="111" y="688"/>
                    </a:cubicBezTo>
                    <a:lnTo>
                      <a:pt x="106" y="686"/>
                    </a:lnTo>
                    <a:close/>
                    <a:moveTo>
                      <a:pt x="116" y="664"/>
                    </a:moveTo>
                    <a:cubicBezTo>
                      <a:pt x="114" y="668"/>
                      <a:pt x="112" y="671"/>
                      <a:pt x="111" y="675"/>
                    </a:cubicBezTo>
                    <a:cubicBezTo>
                      <a:pt x="116" y="677"/>
                      <a:pt x="116" y="677"/>
                      <a:pt x="116" y="677"/>
                    </a:cubicBezTo>
                    <a:cubicBezTo>
                      <a:pt x="117" y="674"/>
                      <a:pt x="119" y="670"/>
                      <a:pt x="121" y="666"/>
                    </a:cubicBezTo>
                    <a:cubicBezTo>
                      <a:pt x="116" y="664"/>
                      <a:pt x="116" y="664"/>
                      <a:pt x="116" y="664"/>
                    </a:cubicBezTo>
                    <a:close/>
                    <a:moveTo>
                      <a:pt x="126" y="642"/>
                    </a:moveTo>
                    <a:cubicBezTo>
                      <a:pt x="124" y="646"/>
                      <a:pt x="123" y="649"/>
                      <a:pt x="121" y="653"/>
                    </a:cubicBezTo>
                    <a:cubicBezTo>
                      <a:pt x="126" y="655"/>
                      <a:pt x="126" y="655"/>
                      <a:pt x="126" y="655"/>
                    </a:cubicBezTo>
                    <a:cubicBezTo>
                      <a:pt x="127" y="652"/>
                      <a:pt x="129" y="648"/>
                      <a:pt x="131" y="645"/>
                    </a:cubicBezTo>
                    <a:lnTo>
                      <a:pt x="126" y="642"/>
                    </a:lnTo>
                    <a:close/>
                    <a:moveTo>
                      <a:pt x="137" y="621"/>
                    </a:moveTo>
                    <a:cubicBezTo>
                      <a:pt x="135" y="624"/>
                      <a:pt x="133" y="628"/>
                      <a:pt x="131" y="631"/>
                    </a:cubicBezTo>
                    <a:cubicBezTo>
                      <a:pt x="136" y="634"/>
                      <a:pt x="136" y="634"/>
                      <a:pt x="136" y="634"/>
                    </a:cubicBezTo>
                    <a:cubicBezTo>
                      <a:pt x="138" y="630"/>
                      <a:pt x="140" y="627"/>
                      <a:pt x="141" y="623"/>
                    </a:cubicBezTo>
                    <a:lnTo>
                      <a:pt x="137" y="621"/>
                    </a:lnTo>
                    <a:close/>
                    <a:moveTo>
                      <a:pt x="148" y="599"/>
                    </a:moveTo>
                    <a:cubicBezTo>
                      <a:pt x="146" y="603"/>
                      <a:pt x="144" y="606"/>
                      <a:pt x="142" y="610"/>
                    </a:cubicBezTo>
                    <a:cubicBezTo>
                      <a:pt x="147" y="612"/>
                      <a:pt x="147" y="612"/>
                      <a:pt x="147" y="612"/>
                    </a:cubicBezTo>
                    <a:cubicBezTo>
                      <a:pt x="149" y="609"/>
                      <a:pt x="151" y="605"/>
                      <a:pt x="153" y="602"/>
                    </a:cubicBezTo>
                    <a:lnTo>
                      <a:pt x="148" y="599"/>
                    </a:lnTo>
                    <a:close/>
                    <a:moveTo>
                      <a:pt x="159" y="578"/>
                    </a:moveTo>
                    <a:cubicBezTo>
                      <a:pt x="157" y="582"/>
                      <a:pt x="155" y="585"/>
                      <a:pt x="153" y="589"/>
                    </a:cubicBezTo>
                    <a:cubicBezTo>
                      <a:pt x="158" y="591"/>
                      <a:pt x="158" y="591"/>
                      <a:pt x="158" y="591"/>
                    </a:cubicBezTo>
                    <a:cubicBezTo>
                      <a:pt x="160" y="588"/>
                      <a:pt x="162" y="584"/>
                      <a:pt x="164" y="581"/>
                    </a:cubicBezTo>
                    <a:lnTo>
                      <a:pt x="159" y="578"/>
                    </a:lnTo>
                    <a:close/>
                    <a:moveTo>
                      <a:pt x="171" y="557"/>
                    </a:moveTo>
                    <a:cubicBezTo>
                      <a:pt x="169" y="561"/>
                      <a:pt x="167" y="564"/>
                      <a:pt x="165" y="568"/>
                    </a:cubicBezTo>
                    <a:cubicBezTo>
                      <a:pt x="170" y="570"/>
                      <a:pt x="170" y="570"/>
                      <a:pt x="170" y="570"/>
                    </a:cubicBezTo>
                    <a:cubicBezTo>
                      <a:pt x="172" y="567"/>
                      <a:pt x="174" y="564"/>
                      <a:pt x="176" y="560"/>
                    </a:cubicBezTo>
                    <a:lnTo>
                      <a:pt x="171" y="557"/>
                    </a:lnTo>
                    <a:close/>
                    <a:moveTo>
                      <a:pt x="184" y="537"/>
                    </a:moveTo>
                    <a:cubicBezTo>
                      <a:pt x="182" y="540"/>
                      <a:pt x="179" y="544"/>
                      <a:pt x="177" y="547"/>
                    </a:cubicBezTo>
                    <a:cubicBezTo>
                      <a:pt x="182" y="550"/>
                      <a:pt x="182" y="550"/>
                      <a:pt x="182" y="550"/>
                    </a:cubicBezTo>
                    <a:cubicBezTo>
                      <a:pt x="184" y="546"/>
                      <a:pt x="186" y="543"/>
                      <a:pt x="188" y="540"/>
                    </a:cubicBezTo>
                    <a:lnTo>
                      <a:pt x="184" y="537"/>
                    </a:lnTo>
                    <a:close/>
                    <a:moveTo>
                      <a:pt x="196" y="516"/>
                    </a:moveTo>
                    <a:cubicBezTo>
                      <a:pt x="194" y="520"/>
                      <a:pt x="192" y="523"/>
                      <a:pt x="190" y="527"/>
                    </a:cubicBezTo>
                    <a:cubicBezTo>
                      <a:pt x="195" y="529"/>
                      <a:pt x="195" y="529"/>
                      <a:pt x="195" y="529"/>
                    </a:cubicBezTo>
                    <a:cubicBezTo>
                      <a:pt x="197" y="526"/>
                      <a:pt x="199" y="523"/>
                      <a:pt x="201" y="519"/>
                    </a:cubicBezTo>
                    <a:lnTo>
                      <a:pt x="196" y="516"/>
                    </a:lnTo>
                    <a:close/>
                    <a:moveTo>
                      <a:pt x="210" y="496"/>
                    </a:moveTo>
                    <a:cubicBezTo>
                      <a:pt x="207" y="500"/>
                      <a:pt x="205" y="503"/>
                      <a:pt x="203" y="506"/>
                    </a:cubicBezTo>
                    <a:cubicBezTo>
                      <a:pt x="207" y="509"/>
                      <a:pt x="207" y="509"/>
                      <a:pt x="207" y="509"/>
                    </a:cubicBezTo>
                    <a:cubicBezTo>
                      <a:pt x="210" y="506"/>
                      <a:pt x="212" y="503"/>
                      <a:pt x="214" y="499"/>
                    </a:cubicBezTo>
                    <a:lnTo>
                      <a:pt x="210" y="496"/>
                    </a:lnTo>
                    <a:close/>
                    <a:moveTo>
                      <a:pt x="223" y="477"/>
                    </a:moveTo>
                    <a:cubicBezTo>
                      <a:pt x="221" y="480"/>
                      <a:pt x="219" y="483"/>
                      <a:pt x="216" y="486"/>
                    </a:cubicBezTo>
                    <a:cubicBezTo>
                      <a:pt x="221" y="490"/>
                      <a:pt x="221" y="490"/>
                      <a:pt x="221" y="490"/>
                    </a:cubicBezTo>
                    <a:cubicBezTo>
                      <a:pt x="223" y="486"/>
                      <a:pt x="225" y="483"/>
                      <a:pt x="228" y="480"/>
                    </a:cubicBezTo>
                    <a:lnTo>
                      <a:pt x="223" y="477"/>
                    </a:lnTo>
                    <a:close/>
                    <a:moveTo>
                      <a:pt x="237" y="457"/>
                    </a:moveTo>
                    <a:cubicBezTo>
                      <a:pt x="235" y="460"/>
                      <a:pt x="232" y="464"/>
                      <a:pt x="230" y="467"/>
                    </a:cubicBezTo>
                    <a:cubicBezTo>
                      <a:pt x="234" y="470"/>
                      <a:pt x="234" y="470"/>
                      <a:pt x="234" y="470"/>
                    </a:cubicBezTo>
                    <a:cubicBezTo>
                      <a:pt x="237" y="467"/>
                      <a:pt x="239" y="464"/>
                      <a:pt x="241" y="460"/>
                    </a:cubicBezTo>
                    <a:lnTo>
                      <a:pt x="237" y="457"/>
                    </a:lnTo>
                    <a:close/>
                    <a:moveTo>
                      <a:pt x="251" y="438"/>
                    </a:moveTo>
                    <a:cubicBezTo>
                      <a:pt x="249" y="441"/>
                      <a:pt x="247" y="444"/>
                      <a:pt x="244" y="448"/>
                    </a:cubicBezTo>
                    <a:cubicBezTo>
                      <a:pt x="249" y="451"/>
                      <a:pt x="249" y="451"/>
                      <a:pt x="249" y="451"/>
                    </a:cubicBezTo>
                    <a:cubicBezTo>
                      <a:pt x="251" y="448"/>
                      <a:pt x="253" y="444"/>
                      <a:pt x="256" y="441"/>
                    </a:cubicBezTo>
                    <a:lnTo>
                      <a:pt x="251" y="438"/>
                    </a:lnTo>
                    <a:close/>
                    <a:moveTo>
                      <a:pt x="266" y="419"/>
                    </a:moveTo>
                    <a:cubicBezTo>
                      <a:pt x="264" y="422"/>
                      <a:pt x="261" y="425"/>
                      <a:pt x="259" y="429"/>
                    </a:cubicBezTo>
                    <a:cubicBezTo>
                      <a:pt x="263" y="432"/>
                      <a:pt x="263" y="432"/>
                      <a:pt x="263" y="432"/>
                    </a:cubicBezTo>
                    <a:cubicBezTo>
                      <a:pt x="265" y="429"/>
                      <a:pt x="268" y="426"/>
                      <a:pt x="270" y="422"/>
                    </a:cubicBezTo>
                    <a:lnTo>
                      <a:pt x="266" y="419"/>
                    </a:lnTo>
                    <a:close/>
                    <a:moveTo>
                      <a:pt x="281" y="401"/>
                    </a:moveTo>
                    <a:cubicBezTo>
                      <a:pt x="279" y="404"/>
                      <a:pt x="276" y="407"/>
                      <a:pt x="274" y="410"/>
                    </a:cubicBezTo>
                    <a:cubicBezTo>
                      <a:pt x="278" y="413"/>
                      <a:pt x="278" y="413"/>
                      <a:pt x="278" y="413"/>
                    </a:cubicBezTo>
                    <a:cubicBezTo>
                      <a:pt x="280" y="410"/>
                      <a:pt x="283" y="407"/>
                      <a:pt x="285" y="404"/>
                    </a:cubicBezTo>
                    <a:lnTo>
                      <a:pt x="281" y="401"/>
                    </a:lnTo>
                    <a:close/>
                    <a:moveTo>
                      <a:pt x="297" y="382"/>
                    </a:moveTo>
                    <a:cubicBezTo>
                      <a:pt x="294" y="385"/>
                      <a:pt x="292" y="388"/>
                      <a:pt x="289" y="391"/>
                    </a:cubicBezTo>
                    <a:cubicBezTo>
                      <a:pt x="293" y="395"/>
                      <a:pt x="293" y="395"/>
                      <a:pt x="293" y="395"/>
                    </a:cubicBezTo>
                    <a:cubicBezTo>
                      <a:pt x="296" y="392"/>
                      <a:pt x="298" y="389"/>
                      <a:pt x="301" y="386"/>
                    </a:cubicBezTo>
                    <a:lnTo>
                      <a:pt x="297" y="382"/>
                    </a:lnTo>
                    <a:close/>
                    <a:moveTo>
                      <a:pt x="313" y="364"/>
                    </a:moveTo>
                    <a:cubicBezTo>
                      <a:pt x="310" y="367"/>
                      <a:pt x="307" y="370"/>
                      <a:pt x="305" y="373"/>
                    </a:cubicBezTo>
                    <a:cubicBezTo>
                      <a:pt x="309" y="377"/>
                      <a:pt x="309" y="377"/>
                      <a:pt x="309" y="377"/>
                    </a:cubicBezTo>
                    <a:cubicBezTo>
                      <a:pt x="311" y="374"/>
                      <a:pt x="314" y="371"/>
                      <a:pt x="317" y="368"/>
                    </a:cubicBezTo>
                    <a:lnTo>
                      <a:pt x="313" y="364"/>
                    </a:lnTo>
                    <a:close/>
                    <a:moveTo>
                      <a:pt x="329" y="347"/>
                    </a:moveTo>
                    <a:cubicBezTo>
                      <a:pt x="326" y="350"/>
                      <a:pt x="324" y="353"/>
                      <a:pt x="321" y="355"/>
                    </a:cubicBezTo>
                    <a:cubicBezTo>
                      <a:pt x="325" y="359"/>
                      <a:pt x="325" y="359"/>
                      <a:pt x="325" y="359"/>
                    </a:cubicBezTo>
                    <a:cubicBezTo>
                      <a:pt x="328" y="356"/>
                      <a:pt x="330" y="353"/>
                      <a:pt x="333" y="350"/>
                    </a:cubicBezTo>
                    <a:lnTo>
                      <a:pt x="329" y="347"/>
                    </a:lnTo>
                    <a:close/>
                    <a:moveTo>
                      <a:pt x="346" y="329"/>
                    </a:moveTo>
                    <a:cubicBezTo>
                      <a:pt x="343" y="332"/>
                      <a:pt x="340" y="335"/>
                      <a:pt x="337" y="338"/>
                    </a:cubicBezTo>
                    <a:cubicBezTo>
                      <a:pt x="341" y="342"/>
                      <a:pt x="341" y="342"/>
                      <a:pt x="341" y="342"/>
                    </a:cubicBezTo>
                    <a:cubicBezTo>
                      <a:pt x="344" y="339"/>
                      <a:pt x="347" y="336"/>
                      <a:pt x="350" y="333"/>
                    </a:cubicBezTo>
                    <a:lnTo>
                      <a:pt x="346" y="329"/>
                    </a:lnTo>
                    <a:close/>
                    <a:moveTo>
                      <a:pt x="363" y="313"/>
                    </a:moveTo>
                    <a:cubicBezTo>
                      <a:pt x="360" y="315"/>
                      <a:pt x="357" y="318"/>
                      <a:pt x="354" y="321"/>
                    </a:cubicBezTo>
                    <a:cubicBezTo>
                      <a:pt x="358" y="325"/>
                      <a:pt x="358" y="325"/>
                      <a:pt x="358" y="325"/>
                    </a:cubicBezTo>
                    <a:cubicBezTo>
                      <a:pt x="361" y="322"/>
                      <a:pt x="364" y="319"/>
                      <a:pt x="367" y="316"/>
                    </a:cubicBezTo>
                    <a:lnTo>
                      <a:pt x="363" y="313"/>
                    </a:lnTo>
                    <a:close/>
                    <a:moveTo>
                      <a:pt x="380" y="296"/>
                    </a:moveTo>
                    <a:cubicBezTo>
                      <a:pt x="377" y="299"/>
                      <a:pt x="374" y="301"/>
                      <a:pt x="372" y="304"/>
                    </a:cubicBezTo>
                    <a:cubicBezTo>
                      <a:pt x="375" y="308"/>
                      <a:pt x="375" y="308"/>
                      <a:pt x="375" y="308"/>
                    </a:cubicBezTo>
                    <a:cubicBezTo>
                      <a:pt x="378" y="305"/>
                      <a:pt x="381" y="303"/>
                      <a:pt x="384" y="300"/>
                    </a:cubicBezTo>
                    <a:lnTo>
                      <a:pt x="380" y="296"/>
                    </a:lnTo>
                    <a:close/>
                    <a:moveTo>
                      <a:pt x="398" y="280"/>
                    </a:moveTo>
                    <a:cubicBezTo>
                      <a:pt x="395" y="282"/>
                      <a:pt x="392" y="285"/>
                      <a:pt x="389" y="288"/>
                    </a:cubicBezTo>
                    <a:cubicBezTo>
                      <a:pt x="393" y="292"/>
                      <a:pt x="393" y="292"/>
                      <a:pt x="393" y="292"/>
                    </a:cubicBezTo>
                    <a:cubicBezTo>
                      <a:pt x="396" y="289"/>
                      <a:pt x="399" y="286"/>
                      <a:pt x="402" y="284"/>
                    </a:cubicBezTo>
                    <a:lnTo>
                      <a:pt x="398" y="280"/>
                    </a:lnTo>
                    <a:close/>
                    <a:moveTo>
                      <a:pt x="416" y="264"/>
                    </a:moveTo>
                    <a:cubicBezTo>
                      <a:pt x="413" y="267"/>
                      <a:pt x="410" y="269"/>
                      <a:pt x="407" y="272"/>
                    </a:cubicBezTo>
                    <a:cubicBezTo>
                      <a:pt x="411" y="276"/>
                      <a:pt x="411" y="276"/>
                      <a:pt x="411" y="276"/>
                    </a:cubicBezTo>
                    <a:cubicBezTo>
                      <a:pt x="414" y="273"/>
                      <a:pt x="417" y="271"/>
                      <a:pt x="420" y="268"/>
                    </a:cubicBezTo>
                    <a:lnTo>
                      <a:pt x="416" y="264"/>
                    </a:lnTo>
                    <a:close/>
                    <a:moveTo>
                      <a:pt x="435" y="249"/>
                    </a:moveTo>
                    <a:cubicBezTo>
                      <a:pt x="432" y="251"/>
                      <a:pt x="428" y="254"/>
                      <a:pt x="425" y="256"/>
                    </a:cubicBezTo>
                    <a:cubicBezTo>
                      <a:pt x="429" y="260"/>
                      <a:pt x="429" y="260"/>
                      <a:pt x="429" y="260"/>
                    </a:cubicBezTo>
                    <a:cubicBezTo>
                      <a:pt x="432" y="258"/>
                      <a:pt x="435" y="255"/>
                      <a:pt x="438" y="253"/>
                    </a:cubicBezTo>
                    <a:lnTo>
                      <a:pt x="435" y="249"/>
                    </a:lnTo>
                    <a:close/>
                    <a:moveTo>
                      <a:pt x="453" y="234"/>
                    </a:moveTo>
                    <a:cubicBezTo>
                      <a:pt x="450" y="236"/>
                      <a:pt x="447" y="239"/>
                      <a:pt x="444" y="241"/>
                    </a:cubicBezTo>
                    <a:cubicBezTo>
                      <a:pt x="447" y="245"/>
                      <a:pt x="447" y="245"/>
                      <a:pt x="447" y="245"/>
                    </a:cubicBezTo>
                    <a:cubicBezTo>
                      <a:pt x="451" y="243"/>
                      <a:pt x="454" y="240"/>
                      <a:pt x="457" y="238"/>
                    </a:cubicBezTo>
                    <a:lnTo>
                      <a:pt x="453" y="234"/>
                    </a:lnTo>
                    <a:close/>
                    <a:moveTo>
                      <a:pt x="473" y="219"/>
                    </a:moveTo>
                    <a:cubicBezTo>
                      <a:pt x="469" y="221"/>
                      <a:pt x="466" y="224"/>
                      <a:pt x="463" y="226"/>
                    </a:cubicBezTo>
                    <a:cubicBezTo>
                      <a:pt x="466" y="231"/>
                      <a:pt x="466" y="231"/>
                      <a:pt x="466" y="231"/>
                    </a:cubicBezTo>
                    <a:cubicBezTo>
                      <a:pt x="469" y="228"/>
                      <a:pt x="473" y="226"/>
                      <a:pt x="476" y="223"/>
                    </a:cubicBezTo>
                    <a:lnTo>
                      <a:pt x="473" y="219"/>
                    </a:lnTo>
                    <a:close/>
                    <a:moveTo>
                      <a:pt x="492" y="205"/>
                    </a:moveTo>
                    <a:cubicBezTo>
                      <a:pt x="489" y="207"/>
                      <a:pt x="486" y="210"/>
                      <a:pt x="482" y="212"/>
                    </a:cubicBezTo>
                    <a:cubicBezTo>
                      <a:pt x="485" y="216"/>
                      <a:pt x="485" y="216"/>
                      <a:pt x="485" y="216"/>
                    </a:cubicBezTo>
                    <a:cubicBezTo>
                      <a:pt x="489" y="214"/>
                      <a:pt x="492" y="212"/>
                      <a:pt x="495" y="209"/>
                    </a:cubicBezTo>
                    <a:lnTo>
                      <a:pt x="492" y="205"/>
                    </a:lnTo>
                    <a:close/>
                    <a:moveTo>
                      <a:pt x="512" y="191"/>
                    </a:moveTo>
                    <a:cubicBezTo>
                      <a:pt x="509" y="193"/>
                      <a:pt x="505" y="196"/>
                      <a:pt x="502" y="198"/>
                    </a:cubicBezTo>
                    <a:cubicBezTo>
                      <a:pt x="505" y="202"/>
                      <a:pt x="505" y="202"/>
                      <a:pt x="505" y="202"/>
                    </a:cubicBezTo>
                    <a:cubicBezTo>
                      <a:pt x="508" y="200"/>
                      <a:pt x="512" y="198"/>
                      <a:pt x="515" y="196"/>
                    </a:cubicBezTo>
                    <a:lnTo>
                      <a:pt x="512" y="191"/>
                    </a:lnTo>
                    <a:close/>
                    <a:moveTo>
                      <a:pt x="532" y="178"/>
                    </a:moveTo>
                    <a:cubicBezTo>
                      <a:pt x="529" y="180"/>
                      <a:pt x="525" y="182"/>
                      <a:pt x="522" y="184"/>
                    </a:cubicBezTo>
                    <a:cubicBezTo>
                      <a:pt x="525" y="189"/>
                      <a:pt x="525" y="189"/>
                      <a:pt x="525" y="189"/>
                    </a:cubicBezTo>
                    <a:cubicBezTo>
                      <a:pt x="528" y="187"/>
                      <a:pt x="531" y="184"/>
                      <a:pt x="535" y="182"/>
                    </a:cubicBezTo>
                    <a:lnTo>
                      <a:pt x="532" y="178"/>
                    </a:lnTo>
                    <a:close/>
                    <a:moveTo>
                      <a:pt x="552" y="165"/>
                    </a:moveTo>
                    <a:cubicBezTo>
                      <a:pt x="549" y="167"/>
                      <a:pt x="545" y="169"/>
                      <a:pt x="542" y="171"/>
                    </a:cubicBezTo>
                    <a:cubicBezTo>
                      <a:pt x="545" y="176"/>
                      <a:pt x="545" y="176"/>
                      <a:pt x="545" y="176"/>
                    </a:cubicBezTo>
                    <a:cubicBezTo>
                      <a:pt x="548" y="174"/>
                      <a:pt x="552" y="172"/>
                      <a:pt x="555" y="169"/>
                    </a:cubicBezTo>
                    <a:cubicBezTo>
                      <a:pt x="552" y="165"/>
                      <a:pt x="552" y="165"/>
                      <a:pt x="552" y="165"/>
                    </a:cubicBezTo>
                    <a:close/>
                    <a:moveTo>
                      <a:pt x="573" y="152"/>
                    </a:moveTo>
                    <a:cubicBezTo>
                      <a:pt x="569" y="155"/>
                      <a:pt x="566" y="157"/>
                      <a:pt x="563" y="159"/>
                    </a:cubicBezTo>
                    <a:cubicBezTo>
                      <a:pt x="565" y="163"/>
                      <a:pt x="565" y="163"/>
                      <a:pt x="565" y="163"/>
                    </a:cubicBezTo>
                    <a:cubicBezTo>
                      <a:pt x="569" y="161"/>
                      <a:pt x="572" y="159"/>
                      <a:pt x="576" y="157"/>
                    </a:cubicBezTo>
                    <a:lnTo>
                      <a:pt x="573" y="152"/>
                    </a:lnTo>
                    <a:close/>
                    <a:moveTo>
                      <a:pt x="594" y="141"/>
                    </a:moveTo>
                    <a:cubicBezTo>
                      <a:pt x="590" y="142"/>
                      <a:pt x="587" y="144"/>
                      <a:pt x="583" y="146"/>
                    </a:cubicBezTo>
                    <a:cubicBezTo>
                      <a:pt x="586" y="151"/>
                      <a:pt x="586" y="151"/>
                      <a:pt x="586" y="151"/>
                    </a:cubicBezTo>
                    <a:cubicBezTo>
                      <a:pt x="590" y="149"/>
                      <a:pt x="593" y="147"/>
                      <a:pt x="597" y="145"/>
                    </a:cubicBezTo>
                    <a:lnTo>
                      <a:pt x="594" y="141"/>
                    </a:lnTo>
                    <a:close/>
                    <a:moveTo>
                      <a:pt x="615" y="129"/>
                    </a:moveTo>
                    <a:cubicBezTo>
                      <a:pt x="612" y="131"/>
                      <a:pt x="608" y="133"/>
                      <a:pt x="604" y="135"/>
                    </a:cubicBezTo>
                    <a:cubicBezTo>
                      <a:pt x="607" y="139"/>
                      <a:pt x="607" y="139"/>
                      <a:pt x="607" y="139"/>
                    </a:cubicBezTo>
                    <a:cubicBezTo>
                      <a:pt x="611" y="137"/>
                      <a:pt x="614" y="136"/>
                      <a:pt x="618" y="134"/>
                    </a:cubicBezTo>
                    <a:lnTo>
                      <a:pt x="615" y="129"/>
                    </a:lnTo>
                    <a:close/>
                    <a:moveTo>
                      <a:pt x="637" y="118"/>
                    </a:moveTo>
                    <a:cubicBezTo>
                      <a:pt x="633" y="120"/>
                      <a:pt x="629" y="122"/>
                      <a:pt x="626" y="123"/>
                    </a:cubicBezTo>
                    <a:cubicBezTo>
                      <a:pt x="628" y="128"/>
                      <a:pt x="628" y="128"/>
                      <a:pt x="628" y="128"/>
                    </a:cubicBezTo>
                    <a:cubicBezTo>
                      <a:pt x="632" y="126"/>
                      <a:pt x="635" y="125"/>
                      <a:pt x="639" y="123"/>
                    </a:cubicBezTo>
                    <a:lnTo>
                      <a:pt x="637" y="118"/>
                    </a:lnTo>
                    <a:close/>
                    <a:moveTo>
                      <a:pt x="658" y="107"/>
                    </a:moveTo>
                    <a:cubicBezTo>
                      <a:pt x="655" y="109"/>
                      <a:pt x="651" y="111"/>
                      <a:pt x="647" y="113"/>
                    </a:cubicBezTo>
                    <a:cubicBezTo>
                      <a:pt x="650" y="117"/>
                      <a:pt x="650" y="117"/>
                      <a:pt x="650" y="117"/>
                    </a:cubicBezTo>
                    <a:cubicBezTo>
                      <a:pt x="653" y="116"/>
                      <a:pt x="657" y="114"/>
                      <a:pt x="661" y="112"/>
                    </a:cubicBezTo>
                    <a:lnTo>
                      <a:pt x="658" y="107"/>
                    </a:lnTo>
                    <a:close/>
                    <a:moveTo>
                      <a:pt x="680" y="97"/>
                    </a:moveTo>
                    <a:cubicBezTo>
                      <a:pt x="677" y="99"/>
                      <a:pt x="673" y="101"/>
                      <a:pt x="669" y="102"/>
                    </a:cubicBezTo>
                    <a:cubicBezTo>
                      <a:pt x="671" y="107"/>
                      <a:pt x="671" y="107"/>
                      <a:pt x="671" y="107"/>
                    </a:cubicBezTo>
                    <a:cubicBezTo>
                      <a:pt x="675" y="105"/>
                      <a:pt x="679" y="104"/>
                      <a:pt x="682" y="102"/>
                    </a:cubicBezTo>
                    <a:lnTo>
                      <a:pt x="680" y="97"/>
                    </a:lnTo>
                    <a:close/>
                    <a:moveTo>
                      <a:pt x="702" y="88"/>
                    </a:moveTo>
                    <a:cubicBezTo>
                      <a:pt x="699" y="89"/>
                      <a:pt x="695" y="91"/>
                      <a:pt x="691" y="92"/>
                    </a:cubicBezTo>
                    <a:cubicBezTo>
                      <a:pt x="693" y="97"/>
                      <a:pt x="693" y="97"/>
                      <a:pt x="693" y="97"/>
                    </a:cubicBezTo>
                    <a:cubicBezTo>
                      <a:pt x="697" y="96"/>
                      <a:pt x="701" y="94"/>
                      <a:pt x="704" y="93"/>
                    </a:cubicBezTo>
                    <a:lnTo>
                      <a:pt x="702" y="88"/>
                    </a:lnTo>
                    <a:close/>
                    <a:moveTo>
                      <a:pt x="725" y="79"/>
                    </a:moveTo>
                    <a:cubicBezTo>
                      <a:pt x="721" y="80"/>
                      <a:pt x="717" y="82"/>
                      <a:pt x="713" y="83"/>
                    </a:cubicBezTo>
                    <a:cubicBezTo>
                      <a:pt x="715" y="88"/>
                      <a:pt x="715" y="88"/>
                      <a:pt x="715" y="88"/>
                    </a:cubicBezTo>
                    <a:cubicBezTo>
                      <a:pt x="719" y="87"/>
                      <a:pt x="723" y="85"/>
                      <a:pt x="727" y="84"/>
                    </a:cubicBezTo>
                    <a:lnTo>
                      <a:pt x="725" y="79"/>
                    </a:lnTo>
                    <a:close/>
                    <a:moveTo>
                      <a:pt x="747" y="70"/>
                    </a:moveTo>
                    <a:cubicBezTo>
                      <a:pt x="743" y="71"/>
                      <a:pt x="740" y="73"/>
                      <a:pt x="736" y="74"/>
                    </a:cubicBezTo>
                    <a:cubicBezTo>
                      <a:pt x="738" y="79"/>
                      <a:pt x="738" y="79"/>
                      <a:pt x="738" y="79"/>
                    </a:cubicBezTo>
                    <a:cubicBezTo>
                      <a:pt x="741" y="78"/>
                      <a:pt x="745" y="76"/>
                      <a:pt x="749" y="75"/>
                    </a:cubicBezTo>
                    <a:lnTo>
                      <a:pt x="747" y="70"/>
                    </a:lnTo>
                    <a:close/>
                    <a:moveTo>
                      <a:pt x="770" y="62"/>
                    </a:moveTo>
                    <a:cubicBezTo>
                      <a:pt x="766" y="63"/>
                      <a:pt x="762" y="65"/>
                      <a:pt x="758" y="66"/>
                    </a:cubicBezTo>
                    <a:cubicBezTo>
                      <a:pt x="760" y="71"/>
                      <a:pt x="760" y="71"/>
                      <a:pt x="760" y="71"/>
                    </a:cubicBezTo>
                    <a:cubicBezTo>
                      <a:pt x="764" y="70"/>
                      <a:pt x="768" y="68"/>
                      <a:pt x="771" y="67"/>
                    </a:cubicBezTo>
                    <a:lnTo>
                      <a:pt x="770" y="62"/>
                    </a:lnTo>
                    <a:close/>
                    <a:moveTo>
                      <a:pt x="793" y="54"/>
                    </a:moveTo>
                    <a:cubicBezTo>
                      <a:pt x="789" y="56"/>
                      <a:pt x="785" y="57"/>
                      <a:pt x="781" y="58"/>
                    </a:cubicBezTo>
                    <a:cubicBezTo>
                      <a:pt x="783" y="63"/>
                      <a:pt x="783" y="63"/>
                      <a:pt x="783" y="63"/>
                    </a:cubicBezTo>
                    <a:cubicBezTo>
                      <a:pt x="787" y="62"/>
                      <a:pt x="790" y="61"/>
                      <a:pt x="794" y="60"/>
                    </a:cubicBezTo>
                    <a:lnTo>
                      <a:pt x="793" y="54"/>
                    </a:lnTo>
                    <a:close/>
                    <a:moveTo>
                      <a:pt x="815" y="47"/>
                    </a:moveTo>
                    <a:cubicBezTo>
                      <a:pt x="812" y="48"/>
                      <a:pt x="808" y="50"/>
                      <a:pt x="804" y="51"/>
                    </a:cubicBezTo>
                    <a:cubicBezTo>
                      <a:pt x="806" y="56"/>
                      <a:pt x="806" y="56"/>
                      <a:pt x="806" y="56"/>
                    </a:cubicBezTo>
                    <a:cubicBezTo>
                      <a:pt x="809" y="55"/>
                      <a:pt x="813" y="54"/>
                      <a:pt x="817" y="52"/>
                    </a:cubicBezTo>
                    <a:lnTo>
                      <a:pt x="815" y="47"/>
                    </a:lnTo>
                    <a:close/>
                    <a:moveTo>
                      <a:pt x="839" y="41"/>
                    </a:moveTo>
                    <a:cubicBezTo>
                      <a:pt x="835" y="42"/>
                      <a:pt x="831" y="43"/>
                      <a:pt x="827" y="44"/>
                    </a:cubicBezTo>
                    <a:cubicBezTo>
                      <a:pt x="829" y="49"/>
                      <a:pt x="829" y="49"/>
                      <a:pt x="829" y="49"/>
                    </a:cubicBezTo>
                    <a:cubicBezTo>
                      <a:pt x="832" y="48"/>
                      <a:pt x="836" y="47"/>
                      <a:pt x="840" y="46"/>
                    </a:cubicBezTo>
                    <a:lnTo>
                      <a:pt x="839" y="41"/>
                    </a:lnTo>
                    <a:close/>
                    <a:moveTo>
                      <a:pt x="862" y="35"/>
                    </a:moveTo>
                    <a:cubicBezTo>
                      <a:pt x="858" y="36"/>
                      <a:pt x="854" y="37"/>
                      <a:pt x="850" y="38"/>
                    </a:cubicBezTo>
                    <a:cubicBezTo>
                      <a:pt x="852" y="43"/>
                      <a:pt x="852" y="43"/>
                      <a:pt x="852" y="43"/>
                    </a:cubicBezTo>
                    <a:cubicBezTo>
                      <a:pt x="855" y="42"/>
                      <a:pt x="859" y="41"/>
                      <a:pt x="863" y="40"/>
                    </a:cubicBezTo>
                    <a:lnTo>
                      <a:pt x="862" y="35"/>
                    </a:lnTo>
                    <a:close/>
                    <a:moveTo>
                      <a:pt x="885" y="29"/>
                    </a:moveTo>
                    <a:cubicBezTo>
                      <a:pt x="881" y="30"/>
                      <a:pt x="877" y="31"/>
                      <a:pt x="874" y="32"/>
                    </a:cubicBezTo>
                    <a:cubicBezTo>
                      <a:pt x="875" y="37"/>
                      <a:pt x="875" y="37"/>
                      <a:pt x="875" y="37"/>
                    </a:cubicBezTo>
                    <a:cubicBezTo>
                      <a:pt x="879" y="36"/>
                      <a:pt x="883" y="35"/>
                      <a:pt x="886" y="34"/>
                    </a:cubicBezTo>
                    <a:lnTo>
                      <a:pt x="885" y="29"/>
                    </a:lnTo>
                    <a:close/>
                    <a:moveTo>
                      <a:pt x="909" y="24"/>
                    </a:moveTo>
                    <a:cubicBezTo>
                      <a:pt x="905" y="25"/>
                      <a:pt x="901" y="26"/>
                      <a:pt x="897" y="26"/>
                    </a:cubicBezTo>
                    <a:cubicBezTo>
                      <a:pt x="898" y="32"/>
                      <a:pt x="898" y="32"/>
                      <a:pt x="898" y="32"/>
                    </a:cubicBezTo>
                    <a:cubicBezTo>
                      <a:pt x="902" y="31"/>
                      <a:pt x="906" y="30"/>
                      <a:pt x="910" y="29"/>
                    </a:cubicBezTo>
                    <a:lnTo>
                      <a:pt x="909" y="24"/>
                    </a:lnTo>
                    <a:close/>
                    <a:moveTo>
                      <a:pt x="932" y="19"/>
                    </a:moveTo>
                    <a:cubicBezTo>
                      <a:pt x="928" y="20"/>
                      <a:pt x="925" y="21"/>
                      <a:pt x="921" y="22"/>
                    </a:cubicBezTo>
                    <a:cubicBezTo>
                      <a:pt x="922" y="27"/>
                      <a:pt x="922" y="27"/>
                      <a:pt x="922" y="27"/>
                    </a:cubicBezTo>
                    <a:cubicBezTo>
                      <a:pt x="926" y="26"/>
                      <a:pt x="929" y="25"/>
                      <a:pt x="933" y="25"/>
                    </a:cubicBezTo>
                    <a:lnTo>
                      <a:pt x="932" y="19"/>
                    </a:lnTo>
                    <a:close/>
                    <a:moveTo>
                      <a:pt x="956" y="15"/>
                    </a:moveTo>
                    <a:cubicBezTo>
                      <a:pt x="952" y="16"/>
                      <a:pt x="948" y="17"/>
                      <a:pt x="944" y="17"/>
                    </a:cubicBezTo>
                    <a:cubicBezTo>
                      <a:pt x="945" y="23"/>
                      <a:pt x="945" y="23"/>
                      <a:pt x="945" y="23"/>
                    </a:cubicBezTo>
                    <a:cubicBezTo>
                      <a:pt x="949" y="22"/>
                      <a:pt x="953" y="21"/>
                      <a:pt x="957" y="21"/>
                    </a:cubicBezTo>
                    <a:lnTo>
                      <a:pt x="956" y="15"/>
                    </a:lnTo>
                    <a:close/>
                    <a:moveTo>
                      <a:pt x="980" y="12"/>
                    </a:moveTo>
                    <a:cubicBezTo>
                      <a:pt x="976" y="12"/>
                      <a:pt x="972" y="13"/>
                      <a:pt x="968" y="13"/>
                    </a:cubicBezTo>
                    <a:cubicBezTo>
                      <a:pt x="969" y="19"/>
                      <a:pt x="969" y="19"/>
                      <a:pt x="969" y="19"/>
                    </a:cubicBezTo>
                    <a:cubicBezTo>
                      <a:pt x="973" y="18"/>
                      <a:pt x="977" y="18"/>
                      <a:pt x="981" y="17"/>
                    </a:cubicBezTo>
                    <a:lnTo>
                      <a:pt x="980" y="12"/>
                    </a:lnTo>
                    <a:close/>
                    <a:moveTo>
                      <a:pt x="1004" y="9"/>
                    </a:moveTo>
                    <a:cubicBezTo>
                      <a:pt x="1000" y="9"/>
                      <a:pt x="996" y="10"/>
                      <a:pt x="992" y="10"/>
                    </a:cubicBezTo>
                    <a:cubicBezTo>
                      <a:pt x="993" y="15"/>
                      <a:pt x="993" y="15"/>
                      <a:pt x="993" y="15"/>
                    </a:cubicBezTo>
                    <a:cubicBezTo>
                      <a:pt x="996" y="15"/>
                      <a:pt x="1000" y="14"/>
                      <a:pt x="1004" y="14"/>
                    </a:cubicBezTo>
                    <a:lnTo>
                      <a:pt x="1004" y="9"/>
                    </a:lnTo>
                    <a:close/>
                    <a:moveTo>
                      <a:pt x="1028" y="6"/>
                    </a:moveTo>
                    <a:cubicBezTo>
                      <a:pt x="1024" y="6"/>
                      <a:pt x="1020" y="7"/>
                      <a:pt x="1016" y="7"/>
                    </a:cubicBezTo>
                    <a:cubicBezTo>
                      <a:pt x="1016" y="13"/>
                      <a:pt x="1016" y="13"/>
                      <a:pt x="1016" y="13"/>
                    </a:cubicBezTo>
                    <a:cubicBezTo>
                      <a:pt x="1020" y="12"/>
                      <a:pt x="1024" y="12"/>
                      <a:pt x="1028" y="11"/>
                    </a:cubicBezTo>
                    <a:lnTo>
                      <a:pt x="1028" y="6"/>
                    </a:lnTo>
                    <a:close/>
                    <a:moveTo>
                      <a:pt x="1052" y="4"/>
                    </a:moveTo>
                    <a:cubicBezTo>
                      <a:pt x="1048" y="4"/>
                      <a:pt x="1044" y="5"/>
                      <a:pt x="1040" y="5"/>
                    </a:cubicBezTo>
                    <a:cubicBezTo>
                      <a:pt x="1040" y="10"/>
                      <a:pt x="1040" y="10"/>
                      <a:pt x="1040" y="10"/>
                    </a:cubicBezTo>
                    <a:cubicBezTo>
                      <a:pt x="1044" y="10"/>
                      <a:pt x="1048" y="10"/>
                      <a:pt x="1052" y="9"/>
                    </a:cubicBezTo>
                    <a:lnTo>
                      <a:pt x="1052" y="4"/>
                    </a:lnTo>
                    <a:close/>
                    <a:moveTo>
                      <a:pt x="1076" y="2"/>
                    </a:moveTo>
                    <a:cubicBezTo>
                      <a:pt x="1072" y="2"/>
                      <a:pt x="1068" y="3"/>
                      <a:pt x="1064" y="3"/>
                    </a:cubicBezTo>
                    <a:cubicBezTo>
                      <a:pt x="1064" y="8"/>
                      <a:pt x="1064" y="8"/>
                      <a:pt x="1064" y="8"/>
                    </a:cubicBezTo>
                    <a:cubicBezTo>
                      <a:pt x="1068" y="8"/>
                      <a:pt x="1072" y="8"/>
                      <a:pt x="1076" y="8"/>
                    </a:cubicBezTo>
                    <a:lnTo>
                      <a:pt x="1076" y="2"/>
                    </a:lnTo>
                    <a:close/>
                    <a:moveTo>
                      <a:pt x="1100" y="1"/>
                    </a:moveTo>
                    <a:cubicBezTo>
                      <a:pt x="1096" y="1"/>
                      <a:pt x="1092" y="1"/>
                      <a:pt x="1088" y="2"/>
                    </a:cubicBezTo>
                    <a:cubicBezTo>
                      <a:pt x="1088" y="7"/>
                      <a:pt x="1088" y="7"/>
                      <a:pt x="1088" y="7"/>
                    </a:cubicBezTo>
                    <a:cubicBezTo>
                      <a:pt x="1092" y="7"/>
                      <a:pt x="1096" y="7"/>
                      <a:pt x="1100" y="6"/>
                    </a:cubicBezTo>
                    <a:lnTo>
                      <a:pt x="1100" y="1"/>
                    </a:lnTo>
                    <a:close/>
                    <a:moveTo>
                      <a:pt x="1124" y="0"/>
                    </a:moveTo>
                    <a:cubicBezTo>
                      <a:pt x="1120" y="1"/>
                      <a:pt x="1116" y="1"/>
                      <a:pt x="1112" y="1"/>
                    </a:cubicBezTo>
                    <a:cubicBezTo>
                      <a:pt x="1112" y="6"/>
                      <a:pt x="1112" y="6"/>
                      <a:pt x="1112" y="6"/>
                    </a:cubicBezTo>
                    <a:cubicBezTo>
                      <a:pt x="1116" y="6"/>
                      <a:pt x="1120" y="6"/>
                      <a:pt x="1124" y="6"/>
                    </a:cubicBezTo>
                    <a:cubicBezTo>
                      <a:pt x="1124" y="0"/>
                      <a:pt x="1124" y="0"/>
                      <a:pt x="1124" y="0"/>
                    </a:cubicBezTo>
                    <a:close/>
                    <a:moveTo>
                      <a:pt x="1148" y="0"/>
                    </a:moveTo>
                    <a:cubicBezTo>
                      <a:pt x="1147" y="0"/>
                      <a:pt x="1146" y="0"/>
                      <a:pt x="1145" y="0"/>
                    </a:cubicBezTo>
                    <a:cubicBezTo>
                      <a:pt x="1142" y="0"/>
                      <a:pt x="1139" y="0"/>
                      <a:pt x="1136" y="0"/>
                    </a:cubicBezTo>
                    <a:cubicBezTo>
                      <a:pt x="1136" y="6"/>
                      <a:pt x="1136" y="6"/>
                      <a:pt x="1136" y="6"/>
                    </a:cubicBezTo>
                    <a:cubicBezTo>
                      <a:pt x="1139" y="6"/>
                      <a:pt x="1142" y="6"/>
                      <a:pt x="1145" y="6"/>
                    </a:cubicBezTo>
                    <a:cubicBezTo>
                      <a:pt x="1146" y="6"/>
                      <a:pt x="1147" y="6"/>
                      <a:pt x="1148" y="6"/>
                    </a:cubicBezTo>
                    <a:lnTo>
                      <a:pt x="1148" y="0"/>
                    </a:lnTo>
                    <a:close/>
                    <a:moveTo>
                      <a:pt x="1172" y="1"/>
                    </a:moveTo>
                    <a:cubicBezTo>
                      <a:pt x="1168" y="0"/>
                      <a:pt x="1164" y="0"/>
                      <a:pt x="1160" y="0"/>
                    </a:cubicBezTo>
                    <a:cubicBezTo>
                      <a:pt x="1160" y="6"/>
                      <a:pt x="1160" y="6"/>
                      <a:pt x="1160" y="6"/>
                    </a:cubicBezTo>
                    <a:cubicBezTo>
                      <a:pt x="1164" y="6"/>
                      <a:pt x="1168" y="6"/>
                      <a:pt x="1172" y="6"/>
                    </a:cubicBezTo>
                    <a:lnTo>
                      <a:pt x="1172" y="1"/>
                    </a:lnTo>
                    <a:close/>
                    <a:moveTo>
                      <a:pt x="1196" y="1"/>
                    </a:moveTo>
                    <a:cubicBezTo>
                      <a:pt x="1192" y="1"/>
                      <a:pt x="1188" y="1"/>
                      <a:pt x="1184" y="1"/>
                    </a:cubicBezTo>
                    <a:cubicBezTo>
                      <a:pt x="1184" y="6"/>
                      <a:pt x="1184" y="6"/>
                      <a:pt x="1184" y="6"/>
                    </a:cubicBezTo>
                    <a:cubicBezTo>
                      <a:pt x="1188" y="6"/>
                      <a:pt x="1192" y="6"/>
                      <a:pt x="1196" y="7"/>
                    </a:cubicBezTo>
                    <a:lnTo>
                      <a:pt x="1196" y="1"/>
                    </a:lnTo>
                    <a:close/>
                    <a:moveTo>
                      <a:pt x="1220" y="3"/>
                    </a:moveTo>
                    <a:cubicBezTo>
                      <a:pt x="1216" y="2"/>
                      <a:pt x="1212" y="2"/>
                      <a:pt x="1208" y="2"/>
                    </a:cubicBezTo>
                    <a:cubicBezTo>
                      <a:pt x="1208" y="7"/>
                      <a:pt x="1208" y="7"/>
                      <a:pt x="1208" y="7"/>
                    </a:cubicBezTo>
                    <a:cubicBezTo>
                      <a:pt x="1212" y="7"/>
                      <a:pt x="1215" y="8"/>
                      <a:pt x="1219" y="8"/>
                    </a:cubicBezTo>
                    <a:lnTo>
                      <a:pt x="1220" y="3"/>
                    </a:lnTo>
                    <a:close/>
                    <a:moveTo>
                      <a:pt x="1244" y="4"/>
                    </a:moveTo>
                    <a:cubicBezTo>
                      <a:pt x="1240" y="4"/>
                      <a:pt x="1236" y="4"/>
                      <a:pt x="1232" y="3"/>
                    </a:cubicBezTo>
                    <a:cubicBezTo>
                      <a:pt x="1231" y="9"/>
                      <a:pt x="1231" y="9"/>
                      <a:pt x="1231" y="9"/>
                    </a:cubicBezTo>
                    <a:cubicBezTo>
                      <a:pt x="1235" y="9"/>
                      <a:pt x="1239" y="9"/>
                      <a:pt x="1243" y="10"/>
                    </a:cubicBezTo>
                    <a:lnTo>
                      <a:pt x="1244" y="4"/>
                    </a:lnTo>
                    <a:close/>
                    <a:moveTo>
                      <a:pt x="1268" y="6"/>
                    </a:moveTo>
                    <a:cubicBezTo>
                      <a:pt x="1264" y="6"/>
                      <a:pt x="1260" y="6"/>
                      <a:pt x="1256" y="5"/>
                    </a:cubicBezTo>
                    <a:cubicBezTo>
                      <a:pt x="1255" y="11"/>
                      <a:pt x="1255" y="11"/>
                      <a:pt x="1255" y="11"/>
                    </a:cubicBezTo>
                    <a:cubicBezTo>
                      <a:pt x="1259" y="11"/>
                      <a:pt x="1263" y="11"/>
                      <a:pt x="1267" y="12"/>
                    </a:cubicBezTo>
                    <a:lnTo>
                      <a:pt x="1268" y="6"/>
                    </a:lnTo>
                    <a:close/>
                    <a:moveTo>
                      <a:pt x="1292" y="9"/>
                    </a:moveTo>
                    <a:cubicBezTo>
                      <a:pt x="1288" y="9"/>
                      <a:pt x="1284" y="8"/>
                      <a:pt x="1280" y="8"/>
                    </a:cubicBezTo>
                    <a:cubicBezTo>
                      <a:pt x="1279" y="13"/>
                      <a:pt x="1279" y="13"/>
                      <a:pt x="1279" y="13"/>
                    </a:cubicBezTo>
                    <a:cubicBezTo>
                      <a:pt x="1283" y="14"/>
                      <a:pt x="1287" y="14"/>
                      <a:pt x="1291" y="14"/>
                    </a:cubicBezTo>
                    <a:lnTo>
                      <a:pt x="1292" y="9"/>
                    </a:lnTo>
                    <a:close/>
                    <a:moveTo>
                      <a:pt x="1315" y="12"/>
                    </a:moveTo>
                    <a:cubicBezTo>
                      <a:pt x="1312" y="12"/>
                      <a:pt x="1308" y="11"/>
                      <a:pt x="1304" y="11"/>
                    </a:cubicBezTo>
                    <a:cubicBezTo>
                      <a:pt x="1303" y="16"/>
                      <a:pt x="1303" y="16"/>
                      <a:pt x="1303" y="16"/>
                    </a:cubicBezTo>
                    <a:cubicBezTo>
                      <a:pt x="1307" y="17"/>
                      <a:pt x="1311" y="17"/>
                      <a:pt x="1315" y="18"/>
                    </a:cubicBezTo>
                    <a:lnTo>
                      <a:pt x="1315" y="12"/>
                    </a:lnTo>
                    <a:close/>
                    <a:moveTo>
                      <a:pt x="1339" y="16"/>
                    </a:moveTo>
                    <a:cubicBezTo>
                      <a:pt x="1335" y="15"/>
                      <a:pt x="1331" y="15"/>
                      <a:pt x="1327" y="14"/>
                    </a:cubicBezTo>
                    <a:cubicBezTo>
                      <a:pt x="1327" y="19"/>
                      <a:pt x="1327" y="19"/>
                      <a:pt x="1327" y="19"/>
                    </a:cubicBezTo>
                    <a:cubicBezTo>
                      <a:pt x="1330" y="20"/>
                      <a:pt x="1334" y="21"/>
                      <a:pt x="1338" y="21"/>
                    </a:cubicBezTo>
                    <a:lnTo>
                      <a:pt x="1339" y="16"/>
                    </a:lnTo>
                    <a:close/>
                    <a:moveTo>
                      <a:pt x="1363" y="20"/>
                    </a:moveTo>
                    <a:cubicBezTo>
                      <a:pt x="1359" y="19"/>
                      <a:pt x="1355" y="19"/>
                      <a:pt x="1351" y="18"/>
                    </a:cubicBezTo>
                    <a:cubicBezTo>
                      <a:pt x="1350" y="23"/>
                      <a:pt x="1350" y="23"/>
                      <a:pt x="1350" y="23"/>
                    </a:cubicBezTo>
                    <a:cubicBezTo>
                      <a:pt x="1354" y="24"/>
                      <a:pt x="1358" y="25"/>
                      <a:pt x="1362" y="25"/>
                    </a:cubicBezTo>
                    <a:cubicBezTo>
                      <a:pt x="1363" y="20"/>
                      <a:pt x="1363" y="20"/>
                      <a:pt x="1363" y="20"/>
                    </a:cubicBezTo>
                    <a:close/>
                    <a:moveTo>
                      <a:pt x="1387" y="25"/>
                    </a:moveTo>
                    <a:cubicBezTo>
                      <a:pt x="1383" y="24"/>
                      <a:pt x="1379" y="23"/>
                      <a:pt x="1375" y="23"/>
                    </a:cubicBezTo>
                    <a:cubicBezTo>
                      <a:pt x="1374" y="28"/>
                      <a:pt x="1374" y="28"/>
                      <a:pt x="1374" y="28"/>
                    </a:cubicBezTo>
                    <a:cubicBezTo>
                      <a:pt x="1378" y="29"/>
                      <a:pt x="1382" y="29"/>
                      <a:pt x="1385" y="30"/>
                    </a:cubicBezTo>
                    <a:lnTo>
                      <a:pt x="1387" y="25"/>
                    </a:lnTo>
                    <a:close/>
                    <a:moveTo>
                      <a:pt x="1410" y="30"/>
                    </a:moveTo>
                    <a:cubicBezTo>
                      <a:pt x="1406" y="29"/>
                      <a:pt x="1402" y="28"/>
                      <a:pt x="1398" y="27"/>
                    </a:cubicBezTo>
                    <a:cubicBezTo>
                      <a:pt x="1397" y="33"/>
                      <a:pt x="1397" y="33"/>
                      <a:pt x="1397" y="33"/>
                    </a:cubicBezTo>
                    <a:cubicBezTo>
                      <a:pt x="1401" y="34"/>
                      <a:pt x="1405" y="34"/>
                      <a:pt x="1409" y="35"/>
                    </a:cubicBezTo>
                    <a:lnTo>
                      <a:pt x="1410" y="30"/>
                    </a:lnTo>
                    <a:close/>
                    <a:moveTo>
                      <a:pt x="1433" y="36"/>
                    </a:moveTo>
                    <a:cubicBezTo>
                      <a:pt x="1429" y="35"/>
                      <a:pt x="1426" y="34"/>
                      <a:pt x="1422" y="33"/>
                    </a:cubicBezTo>
                    <a:cubicBezTo>
                      <a:pt x="1420" y="38"/>
                      <a:pt x="1420" y="38"/>
                      <a:pt x="1420" y="38"/>
                    </a:cubicBezTo>
                    <a:cubicBezTo>
                      <a:pt x="1424" y="39"/>
                      <a:pt x="1428" y="40"/>
                      <a:pt x="1432" y="41"/>
                    </a:cubicBezTo>
                    <a:lnTo>
                      <a:pt x="1433" y="36"/>
                    </a:lnTo>
                    <a:close/>
                    <a:moveTo>
                      <a:pt x="1457" y="42"/>
                    </a:moveTo>
                    <a:cubicBezTo>
                      <a:pt x="1453" y="41"/>
                      <a:pt x="1449" y="40"/>
                      <a:pt x="1445" y="39"/>
                    </a:cubicBezTo>
                    <a:cubicBezTo>
                      <a:pt x="1444" y="44"/>
                      <a:pt x="1444" y="44"/>
                      <a:pt x="1444" y="44"/>
                    </a:cubicBezTo>
                    <a:cubicBezTo>
                      <a:pt x="1447" y="45"/>
                      <a:pt x="1451" y="46"/>
                      <a:pt x="1455" y="47"/>
                    </a:cubicBezTo>
                    <a:lnTo>
                      <a:pt x="1457" y="42"/>
                    </a:lnTo>
                    <a:close/>
                    <a:moveTo>
                      <a:pt x="1480" y="49"/>
                    </a:moveTo>
                    <a:cubicBezTo>
                      <a:pt x="1476" y="48"/>
                      <a:pt x="1472" y="46"/>
                      <a:pt x="1468" y="45"/>
                    </a:cubicBezTo>
                    <a:cubicBezTo>
                      <a:pt x="1467" y="50"/>
                      <a:pt x="1467" y="50"/>
                      <a:pt x="1467" y="50"/>
                    </a:cubicBezTo>
                    <a:cubicBezTo>
                      <a:pt x="1471" y="52"/>
                      <a:pt x="1474" y="53"/>
                      <a:pt x="1478" y="54"/>
                    </a:cubicBezTo>
                    <a:lnTo>
                      <a:pt x="1480" y="49"/>
                    </a:lnTo>
                    <a:close/>
                    <a:moveTo>
                      <a:pt x="1503" y="56"/>
                    </a:moveTo>
                    <a:cubicBezTo>
                      <a:pt x="1499" y="55"/>
                      <a:pt x="1495" y="53"/>
                      <a:pt x="1491" y="52"/>
                    </a:cubicBezTo>
                    <a:cubicBezTo>
                      <a:pt x="1490" y="57"/>
                      <a:pt x="1490" y="57"/>
                      <a:pt x="1490" y="57"/>
                    </a:cubicBezTo>
                    <a:cubicBezTo>
                      <a:pt x="1493" y="59"/>
                      <a:pt x="1497" y="60"/>
                      <a:pt x="1501" y="61"/>
                    </a:cubicBezTo>
                    <a:lnTo>
                      <a:pt x="1503" y="56"/>
                    </a:lnTo>
                    <a:close/>
                    <a:moveTo>
                      <a:pt x="1525" y="64"/>
                    </a:moveTo>
                    <a:cubicBezTo>
                      <a:pt x="1522" y="62"/>
                      <a:pt x="1518" y="61"/>
                      <a:pt x="1514" y="60"/>
                    </a:cubicBezTo>
                    <a:cubicBezTo>
                      <a:pt x="1512" y="65"/>
                      <a:pt x="1512" y="65"/>
                      <a:pt x="1512" y="65"/>
                    </a:cubicBezTo>
                    <a:cubicBezTo>
                      <a:pt x="1516" y="66"/>
                      <a:pt x="1520" y="67"/>
                      <a:pt x="1524" y="69"/>
                    </a:cubicBezTo>
                    <a:lnTo>
                      <a:pt x="1525" y="64"/>
                    </a:lnTo>
                    <a:close/>
                    <a:moveTo>
                      <a:pt x="1548" y="72"/>
                    </a:moveTo>
                    <a:cubicBezTo>
                      <a:pt x="1544" y="70"/>
                      <a:pt x="1541" y="69"/>
                      <a:pt x="1537" y="68"/>
                    </a:cubicBezTo>
                    <a:cubicBezTo>
                      <a:pt x="1535" y="73"/>
                      <a:pt x="1535" y="73"/>
                      <a:pt x="1535" y="73"/>
                    </a:cubicBezTo>
                    <a:cubicBezTo>
                      <a:pt x="1539" y="74"/>
                      <a:pt x="1542" y="75"/>
                      <a:pt x="1546" y="77"/>
                    </a:cubicBezTo>
                    <a:lnTo>
                      <a:pt x="1548" y="72"/>
                    </a:lnTo>
                    <a:close/>
                    <a:moveTo>
                      <a:pt x="1571" y="80"/>
                    </a:moveTo>
                    <a:cubicBezTo>
                      <a:pt x="1567" y="79"/>
                      <a:pt x="1563" y="77"/>
                      <a:pt x="1559" y="76"/>
                    </a:cubicBezTo>
                    <a:cubicBezTo>
                      <a:pt x="1557" y="81"/>
                      <a:pt x="1557" y="81"/>
                      <a:pt x="1557" y="81"/>
                    </a:cubicBezTo>
                    <a:cubicBezTo>
                      <a:pt x="1561" y="82"/>
                      <a:pt x="1565" y="84"/>
                      <a:pt x="1569" y="85"/>
                    </a:cubicBezTo>
                    <a:lnTo>
                      <a:pt x="1571" y="80"/>
                    </a:lnTo>
                    <a:close/>
                    <a:moveTo>
                      <a:pt x="1593" y="90"/>
                    </a:moveTo>
                    <a:cubicBezTo>
                      <a:pt x="1589" y="88"/>
                      <a:pt x="1585" y="86"/>
                      <a:pt x="1582" y="85"/>
                    </a:cubicBezTo>
                    <a:cubicBezTo>
                      <a:pt x="1580" y="90"/>
                      <a:pt x="1580" y="90"/>
                      <a:pt x="1580" y="90"/>
                    </a:cubicBezTo>
                    <a:cubicBezTo>
                      <a:pt x="1583" y="91"/>
                      <a:pt x="1587" y="93"/>
                      <a:pt x="1591" y="95"/>
                    </a:cubicBezTo>
                    <a:lnTo>
                      <a:pt x="1593" y="90"/>
                    </a:lnTo>
                    <a:close/>
                    <a:moveTo>
                      <a:pt x="1615" y="99"/>
                    </a:moveTo>
                    <a:cubicBezTo>
                      <a:pt x="1611" y="98"/>
                      <a:pt x="1607" y="96"/>
                      <a:pt x="1604" y="94"/>
                    </a:cubicBezTo>
                    <a:cubicBezTo>
                      <a:pt x="1602" y="99"/>
                      <a:pt x="1602" y="99"/>
                      <a:pt x="1602" y="99"/>
                    </a:cubicBezTo>
                    <a:cubicBezTo>
                      <a:pt x="1605" y="101"/>
                      <a:pt x="1609" y="103"/>
                      <a:pt x="1613" y="104"/>
                    </a:cubicBezTo>
                    <a:lnTo>
                      <a:pt x="1615" y="99"/>
                    </a:lnTo>
                    <a:close/>
                    <a:moveTo>
                      <a:pt x="1637" y="109"/>
                    </a:moveTo>
                    <a:cubicBezTo>
                      <a:pt x="1633" y="108"/>
                      <a:pt x="1629" y="106"/>
                      <a:pt x="1626" y="104"/>
                    </a:cubicBezTo>
                    <a:cubicBezTo>
                      <a:pt x="1623" y="109"/>
                      <a:pt x="1623" y="109"/>
                      <a:pt x="1623" y="109"/>
                    </a:cubicBezTo>
                    <a:cubicBezTo>
                      <a:pt x="1627" y="111"/>
                      <a:pt x="1631" y="113"/>
                      <a:pt x="1634" y="114"/>
                    </a:cubicBezTo>
                    <a:lnTo>
                      <a:pt x="1637" y="109"/>
                    </a:lnTo>
                    <a:close/>
                    <a:moveTo>
                      <a:pt x="1658" y="120"/>
                    </a:moveTo>
                    <a:cubicBezTo>
                      <a:pt x="1655" y="118"/>
                      <a:pt x="1651" y="116"/>
                      <a:pt x="1647" y="115"/>
                    </a:cubicBezTo>
                    <a:cubicBezTo>
                      <a:pt x="1645" y="119"/>
                      <a:pt x="1645" y="119"/>
                      <a:pt x="1645" y="119"/>
                    </a:cubicBezTo>
                    <a:cubicBezTo>
                      <a:pt x="1649" y="121"/>
                      <a:pt x="1652" y="123"/>
                      <a:pt x="1656" y="125"/>
                    </a:cubicBezTo>
                    <a:lnTo>
                      <a:pt x="1658" y="120"/>
                    </a:lnTo>
                    <a:close/>
                    <a:moveTo>
                      <a:pt x="1680" y="131"/>
                    </a:moveTo>
                    <a:cubicBezTo>
                      <a:pt x="1676" y="129"/>
                      <a:pt x="1672" y="127"/>
                      <a:pt x="1669" y="126"/>
                    </a:cubicBezTo>
                    <a:cubicBezTo>
                      <a:pt x="1666" y="130"/>
                      <a:pt x="1666" y="130"/>
                      <a:pt x="1666" y="130"/>
                    </a:cubicBezTo>
                    <a:cubicBezTo>
                      <a:pt x="1670" y="132"/>
                      <a:pt x="1673" y="134"/>
                      <a:pt x="1677" y="136"/>
                    </a:cubicBezTo>
                    <a:lnTo>
                      <a:pt x="1680" y="131"/>
                    </a:lnTo>
                    <a:close/>
                    <a:moveTo>
                      <a:pt x="1701" y="143"/>
                    </a:moveTo>
                    <a:cubicBezTo>
                      <a:pt x="1697" y="141"/>
                      <a:pt x="1694" y="139"/>
                      <a:pt x="1690" y="137"/>
                    </a:cubicBezTo>
                    <a:cubicBezTo>
                      <a:pt x="1688" y="142"/>
                      <a:pt x="1688" y="142"/>
                      <a:pt x="1688" y="142"/>
                    </a:cubicBezTo>
                    <a:cubicBezTo>
                      <a:pt x="1691" y="143"/>
                      <a:pt x="1695" y="145"/>
                      <a:pt x="1698" y="147"/>
                    </a:cubicBezTo>
                    <a:lnTo>
                      <a:pt x="1701" y="143"/>
                    </a:lnTo>
                    <a:close/>
                    <a:moveTo>
                      <a:pt x="1721" y="155"/>
                    </a:moveTo>
                    <a:cubicBezTo>
                      <a:pt x="1718" y="153"/>
                      <a:pt x="1715" y="151"/>
                      <a:pt x="1711" y="149"/>
                    </a:cubicBezTo>
                    <a:cubicBezTo>
                      <a:pt x="1708" y="153"/>
                      <a:pt x="1708" y="153"/>
                      <a:pt x="1708" y="153"/>
                    </a:cubicBezTo>
                    <a:cubicBezTo>
                      <a:pt x="1712" y="155"/>
                      <a:pt x="1715" y="157"/>
                      <a:pt x="1719" y="159"/>
                    </a:cubicBezTo>
                    <a:lnTo>
                      <a:pt x="1721" y="155"/>
                    </a:lnTo>
                    <a:close/>
                    <a:moveTo>
                      <a:pt x="1742" y="167"/>
                    </a:moveTo>
                    <a:cubicBezTo>
                      <a:pt x="1738" y="165"/>
                      <a:pt x="1735" y="163"/>
                      <a:pt x="1732" y="161"/>
                    </a:cubicBezTo>
                    <a:cubicBezTo>
                      <a:pt x="1729" y="165"/>
                      <a:pt x="1729" y="165"/>
                      <a:pt x="1729" y="165"/>
                    </a:cubicBezTo>
                    <a:cubicBezTo>
                      <a:pt x="1732" y="167"/>
                      <a:pt x="1736" y="170"/>
                      <a:pt x="1739" y="172"/>
                    </a:cubicBezTo>
                    <a:lnTo>
                      <a:pt x="1742" y="167"/>
                    </a:lnTo>
                    <a:close/>
                    <a:moveTo>
                      <a:pt x="1762" y="180"/>
                    </a:moveTo>
                    <a:cubicBezTo>
                      <a:pt x="1759" y="178"/>
                      <a:pt x="1755" y="176"/>
                      <a:pt x="1752" y="174"/>
                    </a:cubicBezTo>
                    <a:cubicBezTo>
                      <a:pt x="1749" y="178"/>
                      <a:pt x="1749" y="178"/>
                      <a:pt x="1749" y="178"/>
                    </a:cubicBezTo>
                    <a:cubicBezTo>
                      <a:pt x="1752" y="180"/>
                      <a:pt x="1756" y="182"/>
                      <a:pt x="1759" y="184"/>
                    </a:cubicBezTo>
                    <a:lnTo>
                      <a:pt x="1762" y="180"/>
                    </a:lnTo>
                    <a:close/>
                    <a:moveTo>
                      <a:pt x="1782" y="193"/>
                    </a:moveTo>
                    <a:cubicBezTo>
                      <a:pt x="1779" y="191"/>
                      <a:pt x="1775" y="189"/>
                      <a:pt x="1772" y="187"/>
                    </a:cubicBezTo>
                    <a:cubicBezTo>
                      <a:pt x="1769" y="191"/>
                      <a:pt x="1769" y="191"/>
                      <a:pt x="1769" y="191"/>
                    </a:cubicBezTo>
                    <a:cubicBezTo>
                      <a:pt x="1772" y="193"/>
                      <a:pt x="1776" y="196"/>
                      <a:pt x="1779" y="198"/>
                    </a:cubicBezTo>
                    <a:cubicBezTo>
                      <a:pt x="1782" y="193"/>
                      <a:pt x="1782" y="193"/>
                      <a:pt x="1782" y="193"/>
                    </a:cubicBezTo>
                    <a:close/>
                    <a:moveTo>
                      <a:pt x="1802" y="207"/>
                    </a:moveTo>
                    <a:cubicBezTo>
                      <a:pt x="1798" y="205"/>
                      <a:pt x="1795" y="202"/>
                      <a:pt x="1792" y="200"/>
                    </a:cubicBezTo>
                    <a:cubicBezTo>
                      <a:pt x="1789" y="205"/>
                      <a:pt x="1789" y="205"/>
                      <a:pt x="1789" y="205"/>
                    </a:cubicBezTo>
                    <a:cubicBezTo>
                      <a:pt x="1792" y="207"/>
                      <a:pt x="1795" y="209"/>
                      <a:pt x="1799" y="211"/>
                    </a:cubicBezTo>
                    <a:lnTo>
                      <a:pt x="1802" y="207"/>
                    </a:lnTo>
                    <a:close/>
                    <a:moveTo>
                      <a:pt x="1821" y="221"/>
                    </a:moveTo>
                    <a:cubicBezTo>
                      <a:pt x="1818" y="219"/>
                      <a:pt x="1815" y="217"/>
                      <a:pt x="1811" y="214"/>
                    </a:cubicBezTo>
                    <a:cubicBezTo>
                      <a:pt x="1808" y="218"/>
                      <a:pt x="1808" y="218"/>
                      <a:pt x="1808" y="218"/>
                    </a:cubicBezTo>
                    <a:cubicBezTo>
                      <a:pt x="1811" y="221"/>
                      <a:pt x="1815" y="223"/>
                      <a:pt x="1818" y="226"/>
                    </a:cubicBezTo>
                    <a:lnTo>
                      <a:pt x="1821" y="221"/>
                    </a:lnTo>
                    <a:close/>
                    <a:moveTo>
                      <a:pt x="1840" y="236"/>
                    </a:moveTo>
                    <a:cubicBezTo>
                      <a:pt x="1837" y="233"/>
                      <a:pt x="1834" y="231"/>
                      <a:pt x="1831" y="229"/>
                    </a:cubicBezTo>
                    <a:cubicBezTo>
                      <a:pt x="1827" y="233"/>
                      <a:pt x="1827" y="233"/>
                      <a:pt x="1827" y="233"/>
                    </a:cubicBezTo>
                    <a:cubicBezTo>
                      <a:pt x="1830" y="235"/>
                      <a:pt x="1834" y="238"/>
                      <a:pt x="1837" y="240"/>
                    </a:cubicBezTo>
                    <a:lnTo>
                      <a:pt x="1840" y="236"/>
                    </a:lnTo>
                    <a:close/>
                    <a:moveTo>
                      <a:pt x="1859" y="251"/>
                    </a:moveTo>
                    <a:cubicBezTo>
                      <a:pt x="1856" y="248"/>
                      <a:pt x="1853" y="246"/>
                      <a:pt x="1849" y="243"/>
                    </a:cubicBezTo>
                    <a:cubicBezTo>
                      <a:pt x="1846" y="248"/>
                      <a:pt x="1846" y="248"/>
                      <a:pt x="1846" y="248"/>
                    </a:cubicBezTo>
                    <a:cubicBezTo>
                      <a:pt x="1849" y="250"/>
                      <a:pt x="1852" y="253"/>
                      <a:pt x="1855" y="255"/>
                    </a:cubicBezTo>
                    <a:lnTo>
                      <a:pt x="1859" y="251"/>
                    </a:lnTo>
                    <a:close/>
                    <a:moveTo>
                      <a:pt x="1877" y="266"/>
                    </a:moveTo>
                    <a:cubicBezTo>
                      <a:pt x="1874" y="264"/>
                      <a:pt x="1871" y="261"/>
                      <a:pt x="1868" y="259"/>
                    </a:cubicBezTo>
                    <a:cubicBezTo>
                      <a:pt x="1865" y="263"/>
                      <a:pt x="1865" y="263"/>
                      <a:pt x="1865" y="263"/>
                    </a:cubicBezTo>
                    <a:cubicBezTo>
                      <a:pt x="1868" y="265"/>
                      <a:pt x="1871" y="268"/>
                      <a:pt x="1874" y="270"/>
                    </a:cubicBezTo>
                    <a:lnTo>
                      <a:pt x="1877" y="266"/>
                    </a:lnTo>
                    <a:close/>
                    <a:moveTo>
                      <a:pt x="1895" y="282"/>
                    </a:moveTo>
                    <a:cubicBezTo>
                      <a:pt x="1892" y="280"/>
                      <a:pt x="1889" y="277"/>
                      <a:pt x="1886" y="274"/>
                    </a:cubicBezTo>
                    <a:cubicBezTo>
                      <a:pt x="1883" y="278"/>
                      <a:pt x="1883" y="278"/>
                      <a:pt x="1883" y="278"/>
                    </a:cubicBezTo>
                    <a:cubicBezTo>
                      <a:pt x="1886" y="281"/>
                      <a:pt x="1889" y="284"/>
                      <a:pt x="1892" y="286"/>
                    </a:cubicBezTo>
                    <a:lnTo>
                      <a:pt x="1895" y="282"/>
                    </a:lnTo>
                    <a:close/>
                    <a:moveTo>
                      <a:pt x="1913" y="299"/>
                    </a:moveTo>
                    <a:cubicBezTo>
                      <a:pt x="1910" y="296"/>
                      <a:pt x="1907" y="293"/>
                      <a:pt x="1904" y="290"/>
                    </a:cubicBezTo>
                    <a:cubicBezTo>
                      <a:pt x="1901" y="294"/>
                      <a:pt x="1901" y="294"/>
                      <a:pt x="1901" y="294"/>
                    </a:cubicBezTo>
                    <a:cubicBezTo>
                      <a:pt x="1904" y="297"/>
                      <a:pt x="1906" y="300"/>
                      <a:pt x="1909" y="302"/>
                    </a:cubicBezTo>
                    <a:lnTo>
                      <a:pt x="1913" y="299"/>
                    </a:lnTo>
                    <a:close/>
                    <a:moveTo>
                      <a:pt x="1930" y="315"/>
                    </a:moveTo>
                    <a:cubicBezTo>
                      <a:pt x="1928" y="312"/>
                      <a:pt x="1925" y="310"/>
                      <a:pt x="1922" y="307"/>
                    </a:cubicBezTo>
                    <a:cubicBezTo>
                      <a:pt x="1918" y="311"/>
                      <a:pt x="1918" y="311"/>
                      <a:pt x="1918" y="311"/>
                    </a:cubicBezTo>
                    <a:cubicBezTo>
                      <a:pt x="1921" y="313"/>
                      <a:pt x="1924" y="316"/>
                      <a:pt x="1927" y="319"/>
                    </a:cubicBezTo>
                    <a:lnTo>
                      <a:pt x="1930" y="315"/>
                    </a:lnTo>
                    <a:close/>
                    <a:moveTo>
                      <a:pt x="1947" y="332"/>
                    </a:moveTo>
                    <a:cubicBezTo>
                      <a:pt x="1945" y="329"/>
                      <a:pt x="1942" y="326"/>
                      <a:pt x="1939" y="324"/>
                    </a:cubicBezTo>
                    <a:cubicBezTo>
                      <a:pt x="1935" y="327"/>
                      <a:pt x="1935" y="327"/>
                      <a:pt x="1935" y="327"/>
                    </a:cubicBezTo>
                    <a:cubicBezTo>
                      <a:pt x="1938" y="330"/>
                      <a:pt x="1941" y="333"/>
                      <a:pt x="1944" y="336"/>
                    </a:cubicBezTo>
                    <a:cubicBezTo>
                      <a:pt x="1947" y="332"/>
                      <a:pt x="1947" y="332"/>
                      <a:pt x="1947" y="332"/>
                    </a:cubicBezTo>
                    <a:close/>
                    <a:moveTo>
                      <a:pt x="1964" y="350"/>
                    </a:moveTo>
                    <a:cubicBezTo>
                      <a:pt x="1961" y="347"/>
                      <a:pt x="1959" y="344"/>
                      <a:pt x="1956" y="341"/>
                    </a:cubicBezTo>
                    <a:cubicBezTo>
                      <a:pt x="1952" y="344"/>
                      <a:pt x="1952" y="344"/>
                      <a:pt x="1952" y="344"/>
                    </a:cubicBezTo>
                    <a:cubicBezTo>
                      <a:pt x="1955" y="347"/>
                      <a:pt x="1957" y="350"/>
                      <a:pt x="1960" y="353"/>
                    </a:cubicBezTo>
                    <a:lnTo>
                      <a:pt x="1964" y="350"/>
                    </a:lnTo>
                    <a:close/>
                    <a:moveTo>
                      <a:pt x="1980" y="367"/>
                    </a:moveTo>
                    <a:cubicBezTo>
                      <a:pt x="1978" y="364"/>
                      <a:pt x="1975" y="361"/>
                      <a:pt x="1972" y="358"/>
                    </a:cubicBezTo>
                    <a:cubicBezTo>
                      <a:pt x="1968" y="362"/>
                      <a:pt x="1968" y="362"/>
                      <a:pt x="1968" y="362"/>
                    </a:cubicBezTo>
                    <a:cubicBezTo>
                      <a:pt x="1971" y="365"/>
                      <a:pt x="1974" y="368"/>
                      <a:pt x="1976" y="371"/>
                    </a:cubicBezTo>
                    <a:lnTo>
                      <a:pt x="1980" y="367"/>
                    </a:lnTo>
                    <a:close/>
                    <a:moveTo>
                      <a:pt x="1996" y="385"/>
                    </a:moveTo>
                    <a:cubicBezTo>
                      <a:pt x="1994" y="382"/>
                      <a:pt x="1991" y="379"/>
                      <a:pt x="1988" y="376"/>
                    </a:cubicBezTo>
                    <a:cubicBezTo>
                      <a:pt x="1984" y="380"/>
                      <a:pt x="1984" y="380"/>
                      <a:pt x="1984" y="380"/>
                    </a:cubicBezTo>
                    <a:cubicBezTo>
                      <a:pt x="1987" y="383"/>
                      <a:pt x="1990" y="386"/>
                      <a:pt x="1992" y="389"/>
                    </a:cubicBezTo>
                    <a:lnTo>
                      <a:pt x="1996" y="385"/>
                    </a:lnTo>
                    <a:close/>
                    <a:moveTo>
                      <a:pt x="2012" y="404"/>
                    </a:moveTo>
                    <a:cubicBezTo>
                      <a:pt x="2009" y="401"/>
                      <a:pt x="2007" y="398"/>
                      <a:pt x="2004" y="394"/>
                    </a:cubicBezTo>
                    <a:cubicBezTo>
                      <a:pt x="2000" y="398"/>
                      <a:pt x="2000" y="398"/>
                      <a:pt x="2000" y="398"/>
                    </a:cubicBezTo>
                    <a:cubicBezTo>
                      <a:pt x="2003" y="401"/>
                      <a:pt x="2005" y="404"/>
                      <a:pt x="2008" y="407"/>
                    </a:cubicBezTo>
                    <a:lnTo>
                      <a:pt x="2012" y="404"/>
                    </a:lnTo>
                    <a:close/>
                    <a:moveTo>
                      <a:pt x="2027" y="422"/>
                    </a:moveTo>
                    <a:cubicBezTo>
                      <a:pt x="2025" y="419"/>
                      <a:pt x="2022" y="416"/>
                      <a:pt x="2020" y="413"/>
                    </a:cubicBezTo>
                    <a:cubicBezTo>
                      <a:pt x="2015" y="416"/>
                      <a:pt x="2015" y="416"/>
                      <a:pt x="2015" y="416"/>
                    </a:cubicBezTo>
                    <a:cubicBezTo>
                      <a:pt x="2018" y="420"/>
                      <a:pt x="2020" y="423"/>
                      <a:pt x="2023" y="426"/>
                    </a:cubicBezTo>
                    <a:lnTo>
                      <a:pt x="2027" y="422"/>
                    </a:lnTo>
                    <a:close/>
                    <a:moveTo>
                      <a:pt x="2042" y="441"/>
                    </a:moveTo>
                    <a:cubicBezTo>
                      <a:pt x="2039" y="438"/>
                      <a:pt x="2037" y="435"/>
                      <a:pt x="2034" y="432"/>
                    </a:cubicBezTo>
                    <a:cubicBezTo>
                      <a:pt x="2030" y="435"/>
                      <a:pt x="2030" y="435"/>
                      <a:pt x="2030" y="435"/>
                    </a:cubicBezTo>
                    <a:cubicBezTo>
                      <a:pt x="2033" y="438"/>
                      <a:pt x="2035" y="442"/>
                      <a:pt x="2038" y="445"/>
                    </a:cubicBezTo>
                    <a:lnTo>
                      <a:pt x="2042" y="441"/>
                    </a:lnTo>
                    <a:close/>
                    <a:moveTo>
                      <a:pt x="2056" y="461"/>
                    </a:moveTo>
                    <a:cubicBezTo>
                      <a:pt x="2054" y="458"/>
                      <a:pt x="2051" y="454"/>
                      <a:pt x="2049" y="451"/>
                    </a:cubicBezTo>
                    <a:cubicBezTo>
                      <a:pt x="2045" y="454"/>
                      <a:pt x="2045" y="454"/>
                      <a:pt x="2045" y="454"/>
                    </a:cubicBezTo>
                    <a:cubicBezTo>
                      <a:pt x="2047" y="458"/>
                      <a:pt x="2050" y="461"/>
                      <a:pt x="2052" y="464"/>
                    </a:cubicBezTo>
                    <a:lnTo>
                      <a:pt x="2056" y="461"/>
                    </a:lnTo>
                    <a:close/>
                    <a:moveTo>
                      <a:pt x="2070" y="481"/>
                    </a:moveTo>
                    <a:cubicBezTo>
                      <a:pt x="2068" y="477"/>
                      <a:pt x="2066" y="474"/>
                      <a:pt x="2063" y="471"/>
                    </a:cubicBezTo>
                    <a:cubicBezTo>
                      <a:pt x="2059" y="474"/>
                      <a:pt x="2059" y="474"/>
                      <a:pt x="2059" y="474"/>
                    </a:cubicBezTo>
                    <a:cubicBezTo>
                      <a:pt x="2061" y="477"/>
                      <a:pt x="2063" y="480"/>
                      <a:pt x="2066" y="484"/>
                    </a:cubicBezTo>
                    <a:lnTo>
                      <a:pt x="2070" y="481"/>
                    </a:lnTo>
                    <a:close/>
                    <a:moveTo>
                      <a:pt x="2084" y="500"/>
                    </a:moveTo>
                    <a:cubicBezTo>
                      <a:pt x="2082" y="497"/>
                      <a:pt x="2079" y="494"/>
                      <a:pt x="2077" y="490"/>
                    </a:cubicBezTo>
                    <a:cubicBezTo>
                      <a:pt x="2073" y="493"/>
                      <a:pt x="2073" y="493"/>
                      <a:pt x="2073" y="493"/>
                    </a:cubicBezTo>
                    <a:cubicBezTo>
                      <a:pt x="2075" y="497"/>
                      <a:pt x="2077" y="500"/>
                      <a:pt x="2079" y="503"/>
                    </a:cubicBezTo>
                    <a:lnTo>
                      <a:pt x="2084" y="500"/>
                    </a:lnTo>
                    <a:close/>
                    <a:moveTo>
                      <a:pt x="2097" y="521"/>
                    </a:moveTo>
                    <a:cubicBezTo>
                      <a:pt x="2095" y="517"/>
                      <a:pt x="2093" y="514"/>
                      <a:pt x="2090" y="511"/>
                    </a:cubicBezTo>
                    <a:cubicBezTo>
                      <a:pt x="2086" y="513"/>
                      <a:pt x="2086" y="513"/>
                      <a:pt x="2086" y="513"/>
                    </a:cubicBezTo>
                    <a:cubicBezTo>
                      <a:pt x="2088" y="517"/>
                      <a:pt x="2090" y="520"/>
                      <a:pt x="2092" y="524"/>
                    </a:cubicBezTo>
                    <a:lnTo>
                      <a:pt x="2097" y="521"/>
                    </a:lnTo>
                    <a:close/>
                    <a:moveTo>
                      <a:pt x="2110" y="541"/>
                    </a:moveTo>
                    <a:cubicBezTo>
                      <a:pt x="2108" y="538"/>
                      <a:pt x="2105" y="534"/>
                      <a:pt x="2103" y="531"/>
                    </a:cubicBezTo>
                    <a:cubicBezTo>
                      <a:pt x="2099" y="534"/>
                      <a:pt x="2099" y="534"/>
                      <a:pt x="2099" y="534"/>
                    </a:cubicBezTo>
                    <a:cubicBezTo>
                      <a:pt x="2101" y="537"/>
                      <a:pt x="2103" y="541"/>
                      <a:pt x="2105" y="544"/>
                    </a:cubicBezTo>
                    <a:lnTo>
                      <a:pt x="2110" y="541"/>
                    </a:lnTo>
                    <a:close/>
                    <a:moveTo>
                      <a:pt x="2122" y="562"/>
                    </a:moveTo>
                    <a:cubicBezTo>
                      <a:pt x="2120" y="558"/>
                      <a:pt x="2118" y="555"/>
                      <a:pt x="2116" y="552"/>
                    </a:cubicBezTo>
                    <a:cubicBezTo>
                      <a:pt x="2111" y="554"/>
                      <a:pt x="2111" y="554"/>
                      <a:pt x="2111" y="554"/>
                    </a:cubicBezTo>
                    <a:cubicBezTo>
                      <a:pt x="2113" y="558"/>
                      <a:pt x="2115" y="561"/>
                      <a:pt x="2117" y="565"/>
                    </a:cubicBezTo>
                    <a:lnTo>
                      <a:pt x="2122" y="562"/>
                    </a:lnTo>
                    <a:close/>
                    <a:moveTo>
                      <a:pt x="2134" y="583"/>
                    </a:moveTo>
                    <a:cubicBezTo>
                      <a:pt x="2132" y="579"/>
                      <a:pt x="2130" y="576"/>
                      <a:pt x="2128" y="572"/>
                    </a:cubicBezTo>
                    <a:cubicBezTo>
                      <a:pt x="2123" y="575"/>
                      <a:pt x="2123" y="575"/>
                      <a:pt x="2123" y="575"/>
                    </a:cubicBezTo>
                    <a:cubicBezTo>
                      <a:pt x="2125" y="579"/>
                      <a:pt x="2127" y="582"/>
                      <a:pt x="2129" y="586"/>
                    </a:cubicBezTo>
                    <a:lnTo>
                      <a:pt x="2134" y="583"/>
                    </a:lnTo>
                    <a:close/>
                    <a:moveTo>
                      <a:pt x="2145" y="604"/>
                    </a:moveTo>
                    <a:cubicBezTo>
                      <a:pt x="2143" y="601"/>
                      <a:pt x="2142" y="597"/>
                      <a:pt x="2140" y="594"/>
                    </a:cubicBezTo>
                    <a:cubicBezTo>
                      <a:pt x="2135" y="596"/>
                      <a:pt x="2135" y="596"/>
                      <a:pt x="2135" y="596"/>
                    </a:cubicBezTo>
                    <a:cubicBezTo>
                      <a:pt x="2137" y="600"/>
                      <a:pt x="2139" y="603"/>
                      <a:pt x="2141" y="607"/>
                    </a:cubicBezTo>
                    <a:lnTo>
                      <a:pt x="2145" y="604"/>
                    </a:lnTo>
                    <a:close/>
                    <a:moveTo>
                      <a:pt x="2156" y="626"/>
                    </a:moveTo>
                    <a:cubicBezTo>
                      <a:pt x="2155" y="622"/>
                      <a:pt x="2153" y="618"/>
                      <a:pt x="2151" y="615"/>
                    </a:cubicBezTo>
                    <a:cubicBezTo>
                      <a:pt x="2146" y="617"/>
                      <a:pt x="2146" y="617"/>
                      <a:pt x="2146" y="617"/>
                    </a:cubicBezTo>
                    <a:cubicBezTo>
                      <a:pt x="2148" y="621"/>
                      <a:pt x="2150" y="624"/>
                      <a:pt x="2152" y="628"/>
                    </a:cubicBezTo>
                    <a:lnTo>
                      <a:pt x="2156" y="626"/>
                    </a:lnTo>
                    <a:close/>
                    <a:moveTo>
                      <a:pt x="2167" y="647"/>
                    </a:moveTo>
                    <a:cubicBezTo>
                      <a:pt x="2165" y="644"/>
                      <a:pt x="2164" y="640"/>
                      <a:pt x="2162" y="636"/>
                    </a:cubicBezTo>
                    <a:cubicBezTo>
                      <a:pt x="2157" y="639"/>
                      <a:pt x="2157" y="639"/>
                      <a:pt x="2157" y="639"/>
                    </a:cubicBezTo>
                    <a:cubicBezTo>
                      <a:pt x="2159" y="642"/>
                      <a:pt x="2160" y="646"/>
                      <a:pt x="2162" y="650"/>
                    </a:cubicBezTo>
                    <a:lnTo>
                      <a:pt x="2167" y="647"/>
                    </a:lnTo>
                    <a:close/>
                    <a:moveTo>
                      <a:pt x="2177" y="669"/>
                    </a:moveTo>
                    <a:cubicBezTo>
                      <a:pt x="2175" y="665"/>
                      <a:pt x="2174" y="662"/>
                      <a:pt x="2172" y="658"/>
                    </a:cubicBezTo>
                    <a:cubicBezTo>
                      <a:pt x="2167" y="660"/>
                      <a:pt x="2167" y="660"/>
                      <a:pt x="2167" y="660"/>
                    </a:cubicBezTo>
                    <a:cubicBezTo>
                      <a:pt x="2169" y="664"/>
                      <a:pt x="2171" y="668"/>
                      <a:pt x="2172" y="671"/>
                    </a:cubicBezTo>
                    <a:cubicBezTo>
                      <a:pt x="2177" y="669"/>
                      <a:pt x="2177" y="669"/>
                      <a:pt x="2177" y="669"/>
                    </a:cubicBezTo>
                    <a:close/>
                    <a:moveTo>
                      <a:pt x="2187" y="691"/>
                    </a:moveTo>
                    <a:cubicBezTo>
                      <a:pt x="2185" y="687"/>
                      <a:pt x="2184" y="684"/>
                      <a:pt x="2182" y="680"/>
                    </a:cubicBezTo>
                    <a:cubicBezTo>
                      <a:pt x="2177" y="682"/>
                      <a:pt x="2177" y="682"/>
                      <a:pt x="2177" y="682"/>
                    </a:cubicBezTo>
                    <a:cubicBezTo>
                      <a:pt x="2179" y="686"/>
                      <a:pt x="2180" y="689"/>
                      <a:pt x="2182" y="693"/>
                    </a:cubicBezTo>
                    <a:cubicBezTo>
                      <a:pt x="2187" y="691"/>
                      <a:pt x="2187" y="691"/>
                      <a:pt x="2187" y="691"/>
                    </a:cubicBezTo>
                    <a:close/>
                    <a:moveTo>
                      <a:pt x="2196" y="713"/>
                    </a:moveTo>
                    <a:cubicBezTo>
                      <a:pt x="2195" y="709"/>
                      <a:pt x="2193" y="706"/>
                      <a:pt x="2192" y="702"/>
                    </a:cubicBezTo>
                    <a:cubicBezTo>
                      <a:pt x="2187" y="704"/>
                      <a:pt x="2187" y="704"/>
                      <a:pt x="2187" y="704"/>
                    </a:cubicBezTo>
                    <a:cubicBezTo>
                      <a:pt x="2188" y="708"/>
                      <a:pt x="2190" y="712"/>
                      <a:pt x="2191" y="715"/>
                    </a:cubicBezTo>
                    <a:lnTo>
                      <a:pt x="2196" y="713"/>
                    </a:lnTo>
                    <a:close/>
                    <a:moveTo>
                      <a:pt x="2205" y="736"/>
                    </a:moveTo>
                    <a:cubicBezTo>
                      <a:pt x="2204" y="732"/>
                      <a:pt x="2202" y="728"/>
                      <a:pt x="2201" y="724"/>
                    </a:cubicBezTo>
                    <a:cubicBezTo>
                      <a:pt x="2196" y="726"/>
                      <a:pt x="2196" y="726"/>
                      <a:pt x="2196" y="726"/>
                    </a:cubicBezTo>
                    <a:cubicBezTo>
                      <a:pt x="2197" y="730"/>
                      <a:pt x="2199" y="734"/>
                      <a:pt x="2200" y="737"/>
                    </a:cubicBezTo>
                    <a:lnTo>
                      <a:pt x="2205" y="736"/>
                    </a:lnTo>
                    <a:close/>
                    <a:moveTo>
                      <a:pt x="2213" y="758"/>
                    </a:moveTo>
                    <a:cubicBezTo>
                      <a:pt x="2212" y="754"/>
                      <a:pt x="2211" y="751"/>
                      <a:pt x="2209" y="747"/>
                    </a:cubicBezTo>
                    <a:cubicBezTo>
                      <a:pt x="2204" y="749"/>
                      <a:pt x="2204" y="749"/>
                      <a:pt x="2204" y="749"/>
                    </a:cubicBezTo>
                    <a:cubicBezTo>
                      <a:pt x="2206" y="752"/>
                      <a:pt x="2207" y="756"/>
                      <a:pt x="2208" y="760"/>
                    </a:cubicBezTo>
                    <a:lnTo>
                      <a:pt x="2213" y="758"/>
                    </a:lnTo>
                    <a:close/>
                    <a:moveTo>
                      <a:pt x="2221" y="781"/>
                    </a:moveTo>
                    <a:cubicBezTo>
                      <a:pt x="2220" y="777"/>
                      <a:pt x="2219" y="773"/>
                      <a:pt x="2217" y="769"/>
                    </a:cubicBezTo>
                    <a:cubicBezTo>
                      <a:pt x="2212" y="771"/>
                      <a:pt x="2212" y="771"/>
                      <a:pt x="2212" y="771"/>
                    </a:cubicBezTo>
                    <a:cubicBezTo>
                      <a:pt x="2214" y="775"/>
                      <a:pt x="2215" y="779"/>
                      <a:pt x="2216" y="783"/>
                    </a:cubicBezTo>
                    <a:lnTo>
                      <a:pt x="2221" y="781"/>
                    </a:lnTo>
                    <a:close/>
                    <a:moveTo>
                      <a:pt x="2229" y="804"/>
                    </a:moveTo>
                    <a:cubicBezTo>
                      <a:pt x="2228" y="800"/>
                      <a:pt x="2226" y="796"/>
                      <a:pt x="2225" y="792"/>
                    </a:cubicBezTo>
                    <a:cubicBezTo>
                      <a:pt x="2220" y="794"/>
                      <a:pt x="2220" y="794"/>
                      <a:pt x="2220" y="794"/>
                    </a:cubicBezTo>
                    <a:cubicBezTo>
                      <a:pt x="2221" y="798"/>
                      <a:pt x="2223" y="801"/>
                      <a:pt x="2224" y="805"/>
                    </a:cubicBezTo>
                    <a:lnTo>
                      <a:pt x="2229" y="804"/>
                    </a:lnTo>
                    <a:close/>
                    <a:moveTo>
                      <a:pt x="2236" y="827"/>
                    </a:moveTo>
                    <a:cubicBezTo>
                      <a:pt x="2235" y="823"/>
                      <a:pt x="2234" y="819"/>
                      <a:pt x="2233" y="815"/>
                    </a:cubicBezTo>
                    <a:cubicBezTo>
                      <a:pt x="2227" y="817"/>
                      <a:pt x="2227" y="817"/>
                      <a:pt x="2227" y="817"/>
                    </a:cubicBezTo>
                    <a:cubicBezTo>
                      <a:pt x="2229" y="820"/>
                      <a:pt x="2230" y="824"/>
                      <a:pt x="2231" y="828"/>
                    </a:cubicBezTo>
                    <a:lnTo>
                      <a:pt x="2236" y="827"/>
                    </a:lnTo>
                    <a:close/>
                    <a:moveTo>
                      <a:pt x="2243" y="850"/>
                    </a:moveTo>
                    <a:cubicBezTo>
                      <a:pt x="2242" y="846"/>
                      <a:pt x="2241" y="842"/>
                      <a:pt x="2239" y="838"/>
                    </a:cubicBezTo>
                    <a:cubicBezTo>
                      <a:pt x="2234" y="840"/>
                      <a:pt x="2234" y="840"/>
                      <a:pt x="2234" y="840"/>
                    </a:cubicBezTo>
                    <a:cubicBezTo>
                      <a:pt x="2235" y="843"/>
                      <a:pt x="2237" y="847"/>
                      <a:pt x="2238" y="851"/>
                    </a:cubicBezTo>
                    <a:lnTo>
                      <a:pt x="2243" y="850"/>
                    </a:lnTo>
                    <a:close/>
                    <a:moveTo>
                      <a:pt x="2249" y="873"/>
                    </a:moveTo>
                    <a:cubicBezTo>
                      <a:pt x="2248" y="869"/>
                      <a:pt x="2247" y="865"/>
                      <a:pt x="2246" y="861"/>
                    </a:cubicBezTo>
                    <a:cubicBezTo>
                      <a:pt x="2241" y="863"/>
                      <a:pt x="2241" y="863"/>
                      <a:pt x="2241" y="863"/>
                    </a:cubicBezTo>
                    <a:cubicBezTo>
                      <a:pt x="2242" y="867"/>
                      <a:pt x="2243" y="870"/>
                      <a:pt x="2244" y="874"/>
                    </a:cubicBezTo>
                    <a:lnTo>
                      <a:pt x="2249" y="873"/>
                    </a:lnTo>
                    <a:close/>
                    <a:moveTo>
                      <a:pt x="2255" y="896"/>
                    </a:moveTo>
                    <a:cubicBezTo>
                      <a:pt x="2254" y="892"/>
                      <a:pt x="2253" y="888"/>
                      <a:pt x="2252" y="885"/>
                    </a:cubicBezTo>
                    <a:cubicBezTo>
                      <a:pt x="2247" y="886"/>
                      <a:pt x="2247" y="886"/>
                      <a:pt x="2247" y="886"/>
                    </a:cubicBezTo>
                    <a:cubicBezTo>
                      <a:pt x="2248" y="890"/>
                      <a:pt x="2249" y="894"/>
                      <a:pt x="2250" y="898"/>
                    </a:cubicBezTo>
                    <a:cubicBezTo>
                      <a:pt x="2255" y="896"/>
                      <a:pt x="2255" y="896"/>
                      <a:pt x="2255" y="896"/>
                    </a:cubicBezTo>
                    <a:close/>
                    <a:moveTo>
                      <a:pt x="2260" y="920"/>
                    </a:moveTo>
                    <a:cubicBezTo>
                      <a:pt x="2259" y="916"/>
                      <a:pt x="2258" y="912"/>
                      <a:pt x="2258" y="908"/>
                    </a:cubicBezTo>
                    <a:cubicBezTo>
                      <a:pt x="2252" y="909"/>
                      <a:pt x="2252" y="909"/>
                      <a:pt x="2252" y="909"/>
                    </a:cubicBezTo>
                    <a:cubicBezTo>
                      <a:pt x="2253" y="913"/>
                      <a:pt x="2254" y="917"/>
                      <a:pt x="2255" y="921"/>
                    </a:cubicBezTo>
                    <a:lnTo>
                      <a:pt x="2260" y="920"/>
                    </a:lnTo>
                    <a:close/>
                    <a:moveTo>
                      <a:pt x="2265" y="943"/>
                    </a:moveTo>
                    <a:cubicBezTo>
                      <a:pt x="2264" y="939"/>
                      <a:pt x="2263" y="935"/>
                      <a:pt x="2263" y="931"/>
                    </a:cubicBezTo>
                    <a:cubicBezTo>
                      <a:pt x="2257" y="933"/>
                      <a:pt x="2257" y="933"/>
                      <a:pt x="2257" y="933"/>
                    </a:cubicBezTo>
                    <a:cubicBezTo>
                      <a:pt x="2258" y="936"/>
                      <a:pt x="2259" y="940"/>
                      <a:pt x="2260" y="944"/>
                    </a:cubicBezTo>
                    <a:lnTo>
                      <a:pt x="2265" y="943"/>
                    </a:lnTo>
                    <a:close/>
                    <a:moveTo>
                      <a:pt x="2270" y="967"/>
                    </a:moveTo>
                    <a:cubicBezTo>
                      <a:pt x="2269" y="963"/>
                      <a:pt x="2268" y="959"/>
                      <a:pt x="2267" y="955"/>
                    </a:cubicBezTo>
                    <a:cubicBezTo>
                      <a:pt x="2262" y="956"/>
                      <a:pt x="2262" y="956"/>
                      <a:pt x="2262" y="956"/>
                    </a:cubicBezTo>
                    <a:cubicBezTo>
                      <a:pt x="2263" y="960"/>
                      <a:pt x="2264" y="964"/>
                      <a:pt x="2264" y="968"/>
                    </a:cubicBezTo>
                    <a:lnTo>
                      <a:pt x="2270" y="967"/>
                    </a:lnTo>
                    <a:close/>
                    <a:moveTo>
                      <a:pt x="2274" y="991"/>
                    </a:moveTo>
                    <a:cubicBezTo>
                      <a:pt x="2273" y="987"/>
                      <a:pt x="2272" y="983"/>
                      <a:pt x="2272" y="979"/>
                    </a:cubicBezTo>
                    <a:cubicBezTo>
                      <a:pt x="2266" y="980"/>
                      <a:pt x="2266" y="980"/>
                      <a:pt x="2266" y="980"/>
                    </a:cubicBezTo>
                    <a:cubicBezTo>
                      <a:pt x="2267" y="984"/>
                      <a:pt x="2268" y="987"/>
                      <a:pt x="2268" y="991"/>
                    </a:cubicBezTo>
                    <a:lnTo>
                      <a:pt x="2274" y="991"/>
                    </a:lnTo>
                    <a:close/>
                    <a:moveTo>
                      <a:pt x="2277" y="1014"/>
                    </a:moveTo>
                    <a:cubicBezTo>
                      <a:pt x="2277" y="1010"/>
                      <a:pt x="2276" y="1006"/>
                      <a:pt x="2275" y="1002"/>
                    </a:cubicBezTo>
                    <a:cubicBezTo>
                      <a:pt x="2270" y="1003"/>
                      <a:pt x="2270" y="1003"/>
                      <a:pt x="2270" y="1003"/>
                    </a:cubicBezTo>
                    <a:cubicBezTo>
                      <a:pt x="2271" y="1007"/>
                      <a:pt x="2271" y="1011"/>
                      <a:pt x="2272" y="1015"/>
                    </a:cubicBezTo>
                    <a:lnTo>
                      <a:pt x="2277" y="1014"/>
                    </a:lnTo>
                    <a:close/>
                    <a:moveTo>
                      <a:pt x="2280" y="1038"/>
                    </a:moveTo>
                    <a:cubicBezTo>
                      <a:pt x="2280" y="1034"/>
                      <a:pt x="2279" y="1030"/>
                      <a:pt x="2279" y="1026"/>
                    </a:cubicBezTo>
                    <a:cubicBezTo>
                      <a:pt x="2274" y="1027"/>
                      <a:pt x="2274" y="1027"/>
                      <a:pt x="2274" y="1027"/>
                    </a:cubicBezTo>
                    <a:cubicBezTo>
                      <a:pt x="2274" y="1031"/>
                      <a:pt x="2275" y="1035"/>
                      <a:pt x="2275" y="1039"/>
                    </a:cubicBezTo>
                    <a:lnTo>
                      <a:pt x="2280" y="1038"/>
                    </a:lnTo>
                    <a:close/>
                    <a:moveTo>
                      <a:pt x="2283" y="1062"/>
                    </a:moveTo>
                    <a:cubicBezTo>
                      <a:pt x="2283" y="1058"/>
                      <a:pt x="2282" y="1054"/>
                      <a:pt x="2282" y="1050"/>
                    </a:cubicBezTo>
                    <a:cubicBezTo>
                      <a:pt x="2277" y="1051"/>
                      <a:pt x="2277" y="1051"/>
                      <a:pt x="2277" y="1051"/>
                    </a:cubicBezTo>
                    <a:cubicBezTo>
                      <a:pt x="2277" y="1055"/>
                      <a:pt x="2277" y="1059"/>
                      <a:pt x="2278" y="1063"/>
                    </a:cubicBezTo>
                    <a:lnTo>
                      <a:pt x="2283" y="1062"/>
                    </a:lnTo>
                    <a:close/>
                    <a:moveTo>
                      <a:pt x="2286" y="1086"/>
                    </a:moveTo>
                    <a:cubicBezTo>
                      <a:pt x="2285" y="1082"/>
                      <a:pt x="2285" y="1078"/>
                      <a:pt x="2284" y="1074"/>
                    </a:cubicBezTo>
                    <a:cubicBezTo>
                      <a:pt x="2279" y="1075"/>
                      <a:pt x="2279" y="1075"/>
                      <a:pt x="2279" y="1075"/>
                    </a:cubicBezTo>
                    <a:cubicBezTo>
                      <a:pt x="2279" y="1079"/>
                      <a:pt x="2280" y="1083"/>
                      <a:pt x="2280" y="1086"/>
                    </a:cubicBezTo>
                    <a:lnTo>
                      <a:pt x="2286" y="1086"/>
                    </a:lnTo>
                    <a:close/>
                    <a:moveTo>
                      <a:pt x="2287" y="1110"/>
                    </a:moveTo>
                    <a:cubicBezTo>
                      <a:pt x="2287" y="1106"/>
                      <a:pt x="2287" y="1102"/>
                      <a:pt x="2287" y="1098"/>
                    </a:cubicBezTo>
                    <a:cubicBezTo>
                      <a:pt x="2281" y="1098"/>
                      <a:pt x="2281" y="1098"/>
                      <a:pt x="2281" y="1098"/>
                    </a:cubicBezTo>
                    <a:cubicBezTo>
                      <a:pt x="2281" y="1102"/>
                      <a:pt x="2282" y="1106"/>
                      <a:pt x="2282" y="1110"/>
                    </a:cubicBezTo>
                    <a:lnTo>
                      <a:pt x="2287" y="1110"/>
                    </a:lnTo>
                    <a:close/>
                    <a:moveTo>
                      <a:pt x="2289" y="1134"/>
                    </a:moveTo>
                    <a:cubicBezTo>
                      <a:pt x="2289" y="1130"/>
                      <a:pt x="2288" y="1126"/>
                      <a:pt x="2288" y="1122"/>
                    </a:cubicBezTo>
                    <a:cubicBezTo>
                      <a:pt x="2283" y="1122"/>
                      <a:pt x="2283" y="1122"/>
                      <a:pt x="2283" y="1122"/>
                    </a:cubicBezTo>
                    <a:cubicBezTo>
                      <a:pt x="2283" y="1126"/>
                      <a:pt x="2283" y="1130"/>
                      <a:pt x="2284" y="1134"/>
                    </a:cubicBezTo>
                    <a:lnTo>
                      <a:pt x="2289" y="1134"/>
                    </a:lnTo>
                    <a:close/>
                    <a:moveTo>
                      <a:pt x="2290" y="1158"/>
                    </a:moveTo>
                    <a:cubicBezTo>
                      <a:pt x="2290" y="1154"/>
                      <a:pt x="2290" y="1150"/>
                      <a:pt x="2289" y="1146"/>
                    </a:cubicBezTo>
                    <a:cubicBezTo>
                      <a:pt x="2284" y="1146"/>
                      <a:pt x="2284" y="1146"/>
                      <a:pt x="2284" y="1146"/>
                    </a:cubicBezTo>
                    <a:cubicBezTo>
                      <a:pt x="2284" y="1150"/>
                      <a:pt x="2284" y="1154"/>
                      <a:pt x="2285" y="1158"/>
                    </a:cubicBezTo>
                    <a:lnTo>
                      <a:pt x="2290" y="1158"/>
                    </a:lnTo>
                    <a:close/>
                    <a:moveTo>
                      <a:pt x="2291" y="1182"/>
                    </a:moveTo>
                    <a:cubicBezTo>
                      <a:pt x="2290" y="1178"/>
                      <a:pt x="2290" y="1174"/>
                      <a:pt x="2290" y="1170"/>
                    </a:cubicBezTo>
                    <a:cubicBezTo>
                      <a:pt x="2285" y="1170"/>
                      <a:pt x="2285" y="1170"/>
                      <a:pt x="2285" y="1170"/>
                    </a:cubicBezTo>
                    <a:cubicBezTo>
                      <a:pt x="2285" y="1174"/>
                      <a:pt x="2285" y="1178"/>
                      <a:pt x="2285" y="1182"/>
                    </a:cubicBezTo>
                    <a:lnTo>
                      <a:pt x="2291" y="1182"/>
                    </a:lnTo>
                    <a:close/>
                    <a:moveTo>
                      <a:pt x="2291" y="1206"/>
                    </a:moveTo>
                    <a:cubicBezTo>
                      <a:pt x="2291" y="1202"/>
                      <a:pt x="2291" y="1198"/>
                      <a:pt x="2291" y="1194"/>
                    </a:cubicBezTo>
                    <a:cubicBezTo>
                      <a:pt x="2285" y="1194"/>
                      <a:pt x="2285" y="1194"/>
                      <a:pt x="2285" y="1194"/>
                    </a:cubicBezTo>
                    <a:cubicBezTo>
                      <a:pt x="2285" y="1198"/>
                      <a:pt x="2285" y="1202"/>
                      <a:pt x="2285" y="1206"/>
                    </a:cubicBezTo>
                    <a:lnTo>
                      <a:pt x="2291" y="1206"/>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4" name="Oval 141"/>
              <p:cNvSpPr>
                <a:spLocks noChangeArrowheads="1"/>
              </p:cNvSpPr>
              <p:nvPr/>
            </p:nvSpPr>
            <p:spPr bwMode="auto">
              <a:xfrm>
                <a:off x="8412975" y="1862916"/>
                <a:ext cx="1045389" cy="1045389"/>
              </a:xfrm>
              <a:prstGeom prst="ellipse">
                <a:avLst/>
              </a:pr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5" name="Freeform 142"/>
              <p:cNvSpPr>
                <a:spLocks noEditPoints="1"/>
              </p:cNvSpPr>
              <p:nvPr/>
            </p:nvSpPr>
            <p:spPr bwMode="auto">
              <a:xfrm>
                <a:off x="8394689" y="1844629"/>
                <a:ext cx="1081200" cy="1081200"/>
              </a:xfrm>
              <a:custGeom>
                <a:avLst/>
                <a:gdLst>
                  <a:gd name="T0" fmla="*/ 300 w 600"/>
                  <a:gd name="T1" fmla="*/ 20 h 600"/>
                  <a:gd name="T2" fmla="*/ 580 w 600"/>
                  <a:gd name="T3" fmla="*/ 300 h 600"/>
                  <a:gd name="T4" fmla="*/ 300 w 600"/>
                  <a:gd name="T5" fmla="*/ 580 h 600"/>
                  <a:gd name="T6" fmla="*/ 20 w 600"/>
                  <a:gd name="T7" fmla="*/ 300 h 600"/>
                  <a:gd name="T8" fmla="*/ 300 w 600"/>
                  <a:gd name="T9" fmla="*/ 20 h 600"/>
                  <a:gd name="T10" fmla="*/ 300 w 600"/>
                  <a:gd name="T11" fmla="*/ 0 h 600"/>
                  <a:gd name="T12" fmla="*/ 0 w 600"/>
                  <a:gd name="T13" fmla="*/ 300 h 600"/>
                  <a:gd name="T14" fmla="*/ 300 w 600"/>
                  <a:gd name="T15" fmla="*/ 600 h 600"/>
                  <a:gd name="T16" fmla="*/ 600 w 600"/>
                  <a:gd name="T17" fmla="*/ 300 h 600"/>
                  <a:gd name="T18" fmla="*/ 300 w 600"/>
                  <a:gd name="T19"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600">
                    <a:moveTo>
                      <a:pt x="300" y="20"/>
                    </a:moveTo>
                    <a:cubicBezTo>
                      <a:pt x="455" y="20"/>
                      <a:pt x="580" y="145"/>
                      <a:pt x="580" y="300"/>
                    </a:cubicBezTo>
                    <a:cubicBezTo>
                      <a:pt x="580" y="455"/>
                      <a:pt x="455" y="580"/>
                      <a:pt x="300" y="580"/>
                    </a:cubicBezTo>
                    <a:cubicBezTo>
                      <a:pt x="145" y="580"/>
                      <a:pt x="20" y="455"/>
                      <a:pt x="20" y="300"/>
                    </a:cubicBezTo>
                    <a:cubicBezTo>
                      <a:pt x="20" y="145"/>
                      <a:pt x="145" y="20"/>
                      <a:pt x="300" y="20"/>
                    </a:cubicBezTo>
                    <a:moveTo>
                      <a:pt x="300" y="0"/>
                    </a:moveTo>
                    <a:cubicBezTo>
                      <a:pt x="135" y="0"/>
                      <a:pt x="0" y="135"/>
                      <a:pt x="0" y="300"/>
                    </a:cubicBezTo>
                    <a:cubicBezTo>
                      <a:pt x="0" y="465"/>
                      <a:pt x="135" y="600"/>
                      <a:pt x="300" y="600"/>
                    </a:cubicBezTo>
                    <a:cubicBezTo>
                      <a:pt x="465" y="600"/>
                      <a:pt x="600" y="465"/>
                      <a:pt x="600" y="300"/>
                    </a:cubicBezTo>
                    <a:cubicBezTo>
                      <a:pt x="600" y="135"/>
                      <a:pt x="465" y="0"/>
                      <a:pt x="300" y="0"/>
                    </a:cubicBezTo>
                    <a:close/>
                  </a:path>
                </a:pathLst>
              </a:custGeom>
              <a:solidFill>
                <a:schemeClr val="accent3"/>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6" name="Freeform 143"/>
              <p:cNvSpPr/>
              <p:nvPr/>
            </p:nvSpPr>
            <p:spPr bwMode="auto">
              <a:xfrm>
                <a:off x="9670947" y="2387134"/>
                <a:ext cx="1145966" cy="1045389"/>
              </a:xfrm>
              <a:custGeom>
                <a:avLst/>
                <a:gdLst>
                  <a:gd name="T0" fmla="*/ 318 w 636"/>
                  <a:gd name="T1" fmla="*/ 580 h 580"/>
                  <a:gd name="T2" fmla="*/ 113 w 636"/>
                  <a:gd name="T3" fmla="*/ 496 h 580"/>
                  <a:gd name="T4" fmla="*/ 113 w 636"/>
                  <a:gd name="T5" fmla="*/ 85 h 580"/>
                  <a:gd name="T6" fmla="*/ 318 w 636"/>
                  <a:gd name="T7" fmla="*/ 0 h 580"/>
                  <a:gd name="T8" fmla="*/ 523 w 636"/>
                  <a:gd name="T9" fmla="*/ 85 h 580"/>
                  <a:gd name="T10" fmla="*/ 523 w 636"/>
                  <a:gd name="T11" fmla="*/ 496 h 580"/>
                  <a:gd name="T12" fmla="*/ 318 w 636"/>
                  <a:gd name="T13" fmla="*/ 580 h 580"/>
                </a:gdLst>
                <a:ahLst/>
                <a:cxnLst>
                  <a:cxn ang="0">
                    <a:pos x="T0" y="T1"/>
                  </a:cxn>
                  <a:cxn ang="0">
                    <a:pos x="T2" y="T3"/>
                  </a:cxn>
                  <a:cxn ang="0">
                    <a:pos x="T4" y="T5"/>
                  </a:cxn>
                  <a:cxn ang="0">
                    <a:pos x="T6" y="T7"/>
                  </a:cxn>
                  <a:cxn ang="0">
                    <a:pos x="T8" y="T9"/>
                  </a:cxn>
                  <a:cxn ang="0">
                    <a:pos x="T10" y="T11"/>
                  </a:cxn>
                  <a:cxn ang="0">
                    <a:pos x="T12" y="T13"/>
                  </a:cxn>
                </a:cxnLst>
                <a:rect l="0" t="0" r="r" b="b"/>
                <a:pathLst>
                  <a:path w="636" h="580">
                    <a:moveTo>
                      <a:pt x="318" y="580"/>
                    </a:moveTo>
                    <a:cubicBezTo>
                      <a:pt x="240" y="580"/>
                      <a:pt x="168" y="550"/>
                      <a:pt x="113" y="496"/>
                    </a:cubicBezTo>
                    <a:cubicBezTo>
                      <a:pt x="0" y="382"/>
                      <a:pt x="0" y="198"/>
                      <a:pt x="113" y="85"/>
                    </a:cubicBezTo>
                    <a:cubicBezTo>
                      <a:pt x="168" y="31"/>
                      <a:pt x="240" y="0"/>
                      <a:pt x="318" y="0"/>
                    </a:cubicBezTo>
                    <a:cubicBezTo>
                      <a:pt x="395" y="0"/>
                      <a:pt x="468" y="31"/>
                      <a:pt x="523" y="85"/>
                    </a:cubicBezTo>
                    <a:cubicBezTo>
                      <a:pt x="636" y="198"/>
                      <a:pt x="636" y="382"/>
                      <a:pt x="523" y="496"/>
                    </a:cubicBezTo>
                    <a:cubicBezTo>
                      <a:pt x="468" y="550"/>
                      <a:pt x="395" y="580"/>
                      <a:pt x="318" y="580"/>
                    </a:cubicBez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7" name="Freeform 144"/>
              <p:cNvSpPr>
                <a:spLocks noEditPoints="1"/>
              </p:cNvSpPr>
              <p:nvPr/>
            </p:nvSpPr>
            <p:spPr bwMode="auto">
              <a:xfrm>
                <a:off x="9651136" y="2369609"/>
                <a:ext cx="1185587" cy="1081200"/>
              </a:xfrm>
              <a:custGeom>
                <a:avLst/>
                <a:gdLst>
                  <a:gd name="T0" fmla="*/ 329 w 658"/>
                  <a:gd name="T1" fmla="*/ 20 h 600"/>
                  <a:gd name="T2" fmla="*/ 527 w 658"/>
                  <a:gd name="T3" fmla="*/ 102 h 600"/>
                  <a:gd name="T4" fmla="*/ 527 w 658"/>
                  <a:gd name="T5" fmla="*/ 498 h 600"/>
                  <a:gd name="T6" fmla="*/ 329 w 658"/>
                  <a:gd name="T7" fmla="*/ 580 h 600"/>
                  <a:gd name="T8" fmla="*/ 131 w 658"/>
                  <a:gd name="T9" fmla="*/ 498 h 600"/>
                  <a:gd name="T10" fmla="*/ 131 w 658"/>
                  <a:gd name="T11" fmla="*/ 102 h 600"/>
                  <a:gd name="T12" fmla="*/ 329 w 658"/>
                  <a:gd name="T13" fmla="*/ 20 h 600"/>
                  <a:gd name="T14" fmla="*/ 329 w 658"/>
                  <a:gd name="T15" fmla="*/ 0 h 600"/>
                  <a:gd name="T16" fmla="*/ 117 w 658"/>
                  <a:gd name="T17" fmla="*/ 88 h 600"/>
                  <a:gd name="T18" fmla="*/ 117 w 658"/>
                  <a:gd name="T19" fmla="*/ 513 h 600"/>
                  <a:gd name="T20" fmla="*/ 329 w 658"/>
                  <a:gd name="T21" fmla="*/ 600 h 600"/>
                  <a:gd name="T22" fmla="*/ 541 w 658"/>
                  <a:gd name="T23" fmla="*/ 513 h 600"/>
                  <a:gd name="T24" fmla="*/ 541 w 658"/>
                  <a:gd name="T25" fmla="*/ 88 h 600"/>
                  <a:gd name="T26" fmla="*/ 329 w 658"/>
                  <a:gd name="T27"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8" h="600">
                    <a:moveTo>
                      <a:pt x="329" y="20"/>
                    </a:moveTo>
                    <a:cubicBezTo>
                      <a:pt x="400" y="20"/>
                      <a:pt x="472" y="48"/>
                      <a:pt x="527" y="102"/>
                    </a:cubicBezTo>
                    <a:cubicBezTo>
                      <a:pt x="636" y="212"/>
                      <a:pt x="636" y="389"/>
                      <a:pt x="527" y="498"/>
                    </a:cubicBezTo>
                    <a:cubicBezTo>
                      <a:pt x="472" y="553"/>
                      <a:pt x="400" y="580"/>
                      <a:pt x="329" y="580"/>
                    </a:cubicBezTo>
                    <a:cubicBezTo>
                      <a:pt x="257" y="580"/>
                      <a:pt x="185" y="553"/>
                      <a:pt x="131" y="498"/>
                    </a:cubicBezTo>
                    <a:cubicBezTo>
                      <a:pt x="21" y="389"/>
                      <a:pt x="21" y="212"/>
                      <a:pt x="131" y="102"/>
                    </a:cubicBezTo>
                    <a:cubicBezTo>
                      <a:pt x="185" y="48"/>
                      <a:pt x="257" y="20"/>
                      <a:pt x="329" y="20"/>
                    </a:cubicBezTo>
                    <a:moveTo>
                      <a:pt x="329" y="0"/>
                    </a:moveTo>
                    <a:cubicBezTo>
                      <a:pt x="249" y="0"/>
                      <a:pt x="173" y="32"/>
                      <a:pt x="117" y="88"/>
                    </a:cubicBezTo>
                    <a:cubicBezTo>
                      <a:pt x="0" y="205"/>
                      <a:pt x="0" y="396"/>
                      <a:pt x="117" y="513"/>
                    </a:cubicBezTo>
                    <a:cubicBezTo>
                      <a:pt x="173" y="569"/>
                      <a:pt x="249" y="600"/>
                      <a:pt x="329" y="600"/>
                    </a:cubicBezTo>
                    <a:cubicBezTo>
                      <a:pt x="409" y="600"/>
                      <a:pt x="484" y="569"/>
                      <a:pt x="541" y="513"/>
                    </a:cubicBezTo>
                    <a:cubicBezTo>
                      <a:pt x="658" y="396"/>
                      <a:pt x="658" y="205"/>
                      <a:pt x="541" y="88"/>
                    </a:cubicBezTo>
                    <a:cubicBezTo>
                      <a:pt x="484" y="32"/>
                      <a:pt x="409" y="0"/>
                      <a:pt x="329" y="0"/>
                    </a:cubicBezTo>
                    <a:close/>
                  </a:path>
                </a:pathLst>
              </a:custGeom>
              <a:solidFill>
                <a:schemeClr val="accent4"/>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8" name="Oval 145"/>
              <p:cNvSpPr>
                <a:spLocks noChangeArrowheads="1"/>
              </p:cNvSpPr>
              <p:nvPr/>
            </p:nvSpPr>
            <p:spPr bwMode="auto">
              <a:xfrm>
                <a:off x="10275931" y="3686251"/>
                <a:ext cx="1045389" cy="1045389"/>
              </a:xfrm>
              <a:prstGeom prst="ellipse">
                <a:avLst/>
              </a:prstGeom>
              <a:solidFill>
                <a:schemeClr val="accent1"/>
              </a:solidFill>
              <a:ln w="9525">
                <a:noFill/>
                <a:round/>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9" name="Freeform 146"/>
              <p:cNvSpPr>
                <a:spLocks noEditPoints="1"/>
              </p:cNvSpPr>
              <p:nvPr/>
            </p:nvSpPr>
            <p:spPr bwMode="auto">
              <a:xfrm>
                <a:off x="10258407" y="3668726"/>
                <a:ext cx="1081200" cy="1081200"/>
              </a:xfrm>
              <a:custGeom>
                <a:avLst/>
                <a:gdLst>
                  <a:gd name="T0" fmla="*/ 300 w 600"/>
                  <a:gd name="T1" fmla="*/ 20 h 600"/>
                  <a:gd name="T2" fmla="*/ 580 w 600"/>
                  <a:gd name="T3" fmla="*/ 300 h 600"/>
                  <a:gd name="T4" fmla="*/ 300 w 600"/>
                  <a:gd name="T5" fmla="*/ 580 h 600"/>
                  <a:gd name="T6" fmla="*/ 20 w 600"/>
                  <a:gd name="T7" fmla="*/ 300 h 600"/>
                  <a:gd name="T8" fmla="*/ 300 w 600"/>
                  <a:gd name="T9" fmla="*/ 20 h 600"/>
                  <a:gd name="T10" fmla="*/ 300 w 600"/>
                  <a:gd name="T11" fmla="*/ 0 h 600"/>
                  <a:gd name="T12" fmla="*/ 300 w 600"/>
                  <a:gd name="T13" fmla="*/ 0 h 600"/>
                  <a:gd name="T14" fmla="*/ 0 w 600"/>
                  <a:gd name="T15" fmla="*/ 300 h 600"/>
                  <a:gd name="T16" fmla="*/ 300 w 600"/>
                  <a:gd name="T17" fmla="*/ 600 h 600"/>
                  <a:gd name="T18" fmla="*/ 600 w 600"/>
                  <a:gd name="T19" fmla="*/ 300 h 600"/>
                  <a:gd name="T20" fmla="*/ 300 w 600"/>
                  <a:gd name="T2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600">
                    <a:moveTo>
                      <a:pt x="300" y="20"/>
                    </a:moveTo>
                    <a:cubicBezTo>
                      <a:pt x="455" y="20"/>
                      <a:pt x="580" y="145"/>
                      <a:pt x="580" y="300"/>
                    </a:cubicBezTo>
                    <a:cubicBezTo>
                      <a:pt x="580" y="455"/>
                      <a:pt x="455" y="580"/>
                      <a:pt x="300" y="580"/>
                    </a:cubicBezTo>
                    <a:cubicBezTo>
                      <a:pt x="146" y="580"/>
                      <a:pt x="20" y="455"/>
                      <a:pt x="20" y="300"/>
                    </a:cubicBezTo>
                    <a:cubicBezTo>
                      <a:pt x="20" y="145"/>
                      <a:pt x="146" y="20"/>
                      <a:pt x="300" y="20"/>
                    </a:cubicBezTo>
                    <a:moveTo>
                      <a:pt x="300" y="0"/>
                    </a:moveTo>
                    <a:cubicBezTo>
                      <a:pt x="300" y="0"/>
                      <a:pt x="300" y="0"/>
                      <a:pt x="300" y="0"/>
                    </a:cubicBezTo>
                    <a:cubicBezTo>
                      <a:pt x="135" y="0"/>
                      <a:pt x="0" y="135"/>
                      <a:pt x="0" y="300"/>
                    </a:cubicBezTo>
                    <a:cubicBezTo>
                      <a:pt x="0" y="465"/>
                      <a:pt x="135" y="600"/>
                      <a:pt x="300" y="600"/>
                    </a:cubicBezTo>
                    <a:cubicBezTo>
                      <a:pt x="466" y="600"/>
                      <a:pt x="600" y="465"/>
                      <a:pt x="600" y="300"/>
                    </a:cubicBezTo>
                    <a:cubicBezTo>
                      <a:pt x="600" y="135"/>
                      <a:pt x="466" y="0"/>
                      <a:pt x="300" y="0"/>
                    </a:cubicBezTo>
                    <a:close/>
                  </a:path>
                </a:pathLst>
              </a:custGeom>
              <a:solidFill>
                <a:schemeClr val="accent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0" name="Freeform 147"/>
              <p:cNvSpPr/>
              <p:nvPr/>
            </p:nvSpPr>
            <p:spPr bwMode="auto">
              <a:xfrm>
                <a:off x="7054427" y="2387134"/>
                <a:ext cx="1145966" cy="1045389"/>
              </a:xfrm>
              <a:custGeom>
                <a:avLst/>
                <a:gdLst>
                  <a:gd name="T0" fmla="*/ 318 w 636"/>
                  <a:gd name="T1" fmla="*/ 580 h 580"/>
                  <a:gd name="T2" fmla="*/ 113 w 636"/>
                  <a:gd name="T3" fmla="*/ 496 h 580"/>
                  <a:gd name="T4" fmla="*/ 113 w 636"/>
                  <a:gd name="T5" fmla="*/ 85 h 580"/>
                  <a:gd name="T6" fmla="*/ 318 w 636"/>
                  <a:gd name="T7" fmla="*/ 0 h 580"/>
                  <a:gd name="T8" fmla="*/ 523 w 636"/>
                  <a:gd name="T9" fmla="*/ 85 h 580"/>
                  <a:gd name="T10" fmla="*/ 523 w 636"/>
                  <a:gd name="T11" fmla="*/ 496 h 580"/>
                  <a:gd name="T12" fmla="*/ 318 w 636"/>
                  <a:gd name="T13" fmla="*/ 580 h 580"/>
                </a:gdLst>
                <a:ahLst/>
                <a:cxnLst>
                  <a:cxn ang="0">
                    <a:pos x="T0" y="T1"/>
                  </a:cxn>
                  <a:cxn ang="0">
                    <a:pos x="T2" y="T3"/>
                  </a:cxn>
                  <a:cxn ang="0">
                    <a:pos x="T4" y="T5"/>
                  </a:cxn>
                  <a:cxn ang="0">
                    <a:pos x="T6" y="T7"/>
                  </a:cxn>
                  <a:cxn ang="0">
                    <a:pos x="T8" y="T9"/>
                  </a:cxn>
                  <a:cxn ang="0">
                    <a:pos x="T10" y="T11"/>
                  </a:cxn>
                  <a:cxn ang="0">
                    <a:pos x="T12" y="T13"/>
                  </a:cxn>
                </a:cxnLst>
                <a:rect l="0" t="0" r="r" b="b"/>
                <a:pathLst>
                  <a:path w="636" h="580">
                    <a:moveTo>
                      <a:pt x="318" y="580"/>
                    </a:moveTo>
                    <a:cubicBezTo>
                      <a:pt x="241" y="580"/>
                      <a:pt x="168" y="550"/>
                      <a:pt x="113" y="496"/>
                    </a:cubicBezTo>
                    <a:cubicBezTo>
                      <a:pt x="0" y="382"/>
                      <a:pt x="0" y="198"/>
                      <a:pt x="113" y="85"/>
                    </a:cubicBezTo>
                    <a:cubicBezTo>
                      <a:pt x="168" y="31"/>
                      <a:pt x="241" y="0"/>
                      <a:pt x="318" y="0"/>
                    </a:cubicBezTo>
                    <a:cubicBezTo>
                      <a:pt x="396" y="0"/>
                      <a:pt x="468" y="31"/>
                      <a:pt x="523" y="85"/>
                    </a:cubicBezTo>
                    <a:cubicBezTo>
                      <a:pt x="636" y="198"/>
                      <a:pt x="636" y="382"/>
                      <a:pt x="523" y="496"/>
                    </a:cubicBezTo>
                    <a:cubicBezTo>
                      <a:pt x="468" y="550"/>
                      <a:pt x="396" y="580"/>
                      <a:pt x="318" y="580"/>
                    </a:cubicBez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1" name="Freeform 148"/>
              <p:cNvSpPr>
                <a:spLocks noEditPoints="1"/>
              </p:cNvSpPr>
              <p:nvPr/>
            </p:nvSpPr>
            <p:spPr bwMode="auto">
              <a:xfrm>
                <a:off x="7034615" y="2369609"/>
                <a:ext cx="1185587" cy="1081200"/>
              </a:xfrm>
              <a:custGeom>
                <a:avLst/>
                <a:gdLst>
                  <a:gd name="T0" fmla="*/ 329 w 658"/>
                  <a:gd name="T1" fmla="*/ 20 h 600"/>
                  <a:gd name="T2" fmla="*/ 527 w 658"/>
                  <a:gd name="T3" fmla="*/ 102 h 600"/>
                  <a:gd name="T4" fmla="*/ 527 w 658"/>
                  <a:gd name="T5" fmla="*/ 498 h 600"/>
                  <a:gd name="T6" fmla="*/ 329 w 658"/>
                  <a:gd name="T7" fmla="*/ 580 h 600"/>
                  <a:gd name="T8" fmla="*/ 131 w 658"/>
                  <a:gd name="T9" fmla="*/ 498 h 600"/>
                  <a:gd name="T10" fmla="*/ 131 w 658"/>
                  <a:gd name="T11" fmla="*/ 102 h 600"/>
                  <a:gd name="T12" fmla="*/ 329 w 658"/>
                  <a:gd name="T13" fmla="*/ 20 h 600"/>
                  <a:gd name="T14" fmla="*/ 329 w 658"/>
                  <a:gd name="T15" fmla="*/ 0 h 600"/>
                  <a:gd name="T16" fmla="*/ 117 w 658"/>
                  <a:gd name="T17" fmla="*/ 88 h 600"/>
                  <a:gd name="T18" fmla="*/ 117 w 658"/>
                  <a:gd name="T19" fmla="*/ 513 h 600"/>
                  <a:gd name="T20" fmla="*/ 329 w 658"/>
                  <a:gd name="T21" fmla="*/ 600 h 600"/>
                  <a:gd name="T22" fmla="*/ 541 w 658"/>
                  <a:gd name="T23" fmla="*/ 513 h 600"/>
                  <a:gd name="T24" fmla="*/ 541 w 658"/>
                  <a:gd name="T25" fmla="*/ 88 h 600"/>
                  <a:gd name="T26" fmla="*/ 329 w 658"/>
                  <a:gd name="T27"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8" h="600">
                    <a:moveTo>
                      <a:pt x="329" y="20"/>
                    </a:moveTo>
                    <a:cubicBezTo>
                      <a:pt x="401" y="20"/>
                      <a:pt x="473" y="48"/>
                      <a:pt x="527" y="102"/>
                    </a:cubicBezTo>
                    <a:cubicBezTo>
                      <a:pt x="637" y="212"/>
                      <a:pt x="637" y="389"/>
                      <a:pt x="527" y="498"/>
                    </a:cubicBezTo>
                    <a:cubicBezTo>
                      <a:pt x="473" y="553"/>
                      <a:pt x="401" y="580"/>
                      <a:pt x="329" y="580"/>
                    </a:cubicBezTo>
                    <a:cubicBezTo>
                      <a:pt x="258" y="580"/>
                      <a:pt x="186" y="553"/>
                      <a:pt x="131" y="498"/>
                    </a:cubicBezTo>
                    <a:cubicBezTo>
                      <a:pt x="22" y="389"/>
                      <a:pt x="22" y="212"/>
                      <a:pt x="131" y="102"/>
                    </a:cubicBezTo>
                    <a:cubicBezTo>
                      <a:pt x="186" y="48"/>
                      <a:pt x="258" y="20"/>
                      <a:pt x="329" y="20"/>
                    </a:cubicBezTo>
                    <a:moveTo>
                      <a:pt x="329" y="0"/>
                    </a:moveTo>
                    <a:cubicBezTo>
                      <a:pt x="249" y="0"/>
                      <a:pt x="174" y="32"/>
                      <a:pt x="117" y="88"/>
                    </a:cubicBezTo>
                    <a:cubicBezTo>
                      <a:pt x="0" y="205"/>
                      <a:pt x="0" y="396"/>
                      <a:pt x="117" y="513"/>
                    </a:cubicBezTo>
                    <a:cubicBezTo>
                      <a:pt x="174" y="569"/>
                      <a:pt x="249" y="600"/>
                      <a:pt x="329" y="600"/>
                    </a:cubicBezTo>
                    <a:cubicBezTo>
                      <a:pt x="409" y="600"/>
                      <a:pt x="485" y="569"/>
                      <a:pt x="541" y="513"/>
                    </a:cubicBezTo>
                    <a:cubicBezTo>
                      <a:pt x="658" y="396"/>
                      <a:pt x="658" y="205"/>
                      <a:pt x="541" y="88"/>
                    </a:cubicBezTo>
                    <a:cubicBezTo>
                      <a:pt x="485" y="32"/>
                      <a:pt x="409" y="0"/>
                      <a:pt x="329" y="0"/>
                    </a:cubicBezTo>
                    <a:close/>
                  </a:path>
                </a:pathLst>
              </a:custGeom>
              <a:solidFill>
                <a:schemeClr val="accent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2" name="Oval 149"/>
              <p:cNvSpPr>
                <a:spLocks noChangeArrowheads="1"/>
              </p:cNvSpPr>
              <p:nvPr/>
            </p:nvSpPr>
            <p:spPr bwMode="auto">
              <a:xfrm>
                <a:off x="6549257" y="3686251"/>
                <a:ext cx="1045389" cy="1045389"/>
              </a:xfrm>
              <a:prstGeom prst="ellipse">
                <a:avLst/>
              </a:prstGeom>
              <a:solidFill>
                <a:schemeClr val="accent1"/>
              </a:solidFill>
              <a:ln w="9525">
                <a:noFill/>
                <a:round/>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3" name="Freeform 150"/>
              <p:cNvSpPr>
                <a:spLocks noEditPoints="1"/>
              </p:cNvSpPr>
              <p:nvPr/>
            </p:nvSpPr>
            <p:spPr bwMode="auto">
              <a:xfrm>
                <a:off x="6531732" y="3668726"/>
                <a:ext cx="1081200" cy="1081200"/>
              </a:xfrm>
              <a:custGeom>
                <a:avLst/>
                <a:gdLst>
                  <a:gd name="T0" fmla="*/ 300 w 600"/>
                  <a:gd name="T1" fmla="*/ 20 h 600"/>
                  <a:gd name="T2" fmla="*/ 580 w 600"/>
                  <a:gd name="T3" fmla="*/ 300 h 600"/>
                  <a:gd name="T4" fmla="*/ 300 w 600"/>
                  <a:gd name="T5" fmla="*/ 580 h 600"/>
                  <a:gd name="T6" fmla="*/ 20 w 600"/>
                  <a:gd name="T7" fmla="*/ 300 h 600"/>
                  <a:gd name="T8" fmla="*/ 300 w 600"/>
                  <a:gd name="T9" fmla="*/ 20 h 600"/>
                  <a:gd name="T10" fmla="*/ 300 w 600"/>
                  <a:gd name="T11" fmla="*/ 0 h 600"/>
                  <a:gd name="T12" fmla="*/ 300 w 600"/>
                  <a:gd name="T13" fmla="*/ 0 h 600"/>
                  <a:gd name="T14" fmla="*/ 0 w 600"/>
                  <a:gd name="T15" fmla="*/ 300 h 600"/>
                  <a:gd name="T16" fmla="*/ 300 w 600"/>
                  <a:gd name="T17" fmla="*/ 600 h 600"/>
                  <a:gd name="T18" fmla="*/ 600 w 600"/>
                  <a:gd name="T19" fmla="*/ 300 h 600"/>
                  <a:gd name="T20" fmla="*/ 300 w 600"/>
                  <a:gd name="T2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600">
                    <a:moveTo>
                      <a:pt x="300" y="20"/>
                    </a:moveTo>
                    <a:cubicBezTo>
                      <a:pt x="454" y="20"/>
                      <a:pt x="580" y="145"/>
                      <a:pt x="580" y="300"/>
                    </a:cubicBezTo>
                    <a:cubicBezTo>
                      <a:pt x="580" y="455"/>
                      <a:pt x="454" y="580"/>
                      <a:pt x="300" y="580"/>
                    </a:cubicBezTo>
                    <a:cubicBezTo>
                      <a:pt x="145" y="580"/>
                      <a:pt x="20" y="455"/>
                      <a:pt x="20" y="300"/>
                    </a:cubicBezTo>
                    <a:cubicBezTo>
                      <a:pt x="20" y="145"/>
                      <a:pt x="145" y="20"/>
                      <a:pt x="300" y="20"/>
                    </a:cubicBezTo>
                    <a:moveTo>
                      <a:pt x="300" y="0"/>
                    </a:moveTo>
                    <a:cubicBezTo>
                      <a:pt x="300" y="0"/>
                      <a:pt x="300" y="0"/>
                      <a:pt x="300" y="0"/>
                    </a:cubicBezTo>
                    <a:cubicBezTo>
                      <a:pt x="134" y="0"/>
                      <a:pt x="0" y="135"/>
                      <a:pt x="0" y="300"/>
                    </a:cubicBezTo>
                    <a:cubicBezTo>
                      <a:pt x="0" y="465"/>
                      <a:pt x="134" y="600"/>
                      <a:pt x="300" y="600"/>
                    </a:cubicBezTo>
                    <a:cubicBezTo>
                      <a:pt x="465" y="600"/>
                      <a:pt x="600" y="465"/>
                      <a:pt x="600" y="300"/>
                    </a:cubicBezTo>
                    <a:cubicBezTo>
                      <a:pt x="600" y="135"/>
                      <a:pt x="465" y="0"/>
                      <a:pt x="300" y="0"/>
                    </a:cubicBezTo>
                    <a:close/>
                  </a:path>
                </a:pathLst>
              </a:custGeom>
              <a:solidFill>
                <a:schemeClr val="accent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4" name="Freeform 151"/>
              <p:cNvSpPr>
                <a:spLocks noEditPoints="1"/>
              </p:cNvSpPr>
              <p:nvPr/>
            </p:nvSpPr>
            <p:spPr bwMode="auto">
              <a:xfrm>
                <a:off x="10416891" y="3347947"/>
                <a:ext cx="605746" cy="277348"/>
              </a:xfrm>
              <a:custGeom>
                <a:avLst/>
                <a:gdLst>
                  <a:gd name="T0" fmla="*/ 795 w 795"/>
                  <a:gd name="T1" fmla="*/ 16 h 364"/>
                  <a:gd name="T2" fmla="*/ 778 w 795"/>
                  <a:gd name="T3" fmla="*/ 5 h 364"/>
                  <a:gd name="T4" fmla="*/ 733 w 795"/>
                  <a:gd name="T5" fmla="*/ 45 h 364"/>
                  <a:gd name="T6" fmla="*/ 752 w 795"/>
                  <a:gd name="T7" fmla="*/ 14 h 364"/>
                  <a:gd name="T8" fmla="*/ 733 w 795"/>
                  <a:gd name="T9" fmla="*/ 45 h 364"/>
                  <a:gd name="T10" fmla="*/ 707 w 795"/>
                  <a:gd name="T11" fmla="*/ 54 h 364"/>
                  <a:gd name="T12" fmla="*/ 674 w 795"/>
                  <a:gd name="T13" fmla="*/ 49 h 364"/>
                  <a:gd name="T14" fmla="*/ 629 w 795"/>
                  <a:gd name="T15" fmla="*/ 90 h 364"/>
                  <a:gd name="T16" fmla="*/ 648 w 795"/>
                  <a:gd name="T17" fmla="*/ 61 h 364"/>
                  <a:gd name="T18" fmla="*/ 629 w 795"/>
                  <a:gd name="T19" fmla="*/ 90 h 364"/>
                  <a:gd name="T20" fmla="*/ 603 w 795"/>
                  <a:gd name="T21" fmla="*/ 102 h 364"/>
                  <a:gd name="T22" fmla="*/ 570 w 795"/>
                  <a:gd name="T23" fmla="*/ 94 h 364"/>
                  <a:gd name="T24" fmla="*/ 527 w 795"/>
                  <a:gd name="T25" fmla="*/ 135 h 364"/>
                  <a:gd name="T26" fmla="*/ 544 w 795"/>
                  <a:gd name="T27" fmla="*/ 106 h 364"/>
                  <a:gd name="T28" fmla="*/ 527 w 795"/>
                  <a:gd name="T29" fmla="*/ 135 h 364"/>
                  <a:gd name="T30" fmla="*/ 501 w 795"/>
                  <a:gd name="T31" fmla="*/ 146 h 364"/>
                  <a:gd name="T32" fmla="*/ 466 w 795"/>
                  <a:gd name="T33" fmla="*/ 142 h 364"/>
                  <a:gd name="T34" fmla="*/ 423 w 795"/>
                  <a:gd name="T35" fmla="*/ 182 h 364"/>
                  <a:gd name="T36" fmla="*/ 440 w 795"/>
                  <a:gd name="T37" fmla="*/ 154 h 364"/>
                  <a:gd name="T38" fmla="*/ 423 w 795"/>
                  <a:gd name="T39" fmla="*/ 182 h 364"/>
                  <a:gd name="T40" fmla="*/ 397 w 795"/>
                  <a:gd name="T41" fmla="*/ 194 h 364"/>
                  <a:gd name="T42" fmla="*/ 362 w 795"/>
                  <a:gd name="T43" fmla="*/ 187 h 364"/>
                  <a:gd name="T44" fmla="*/ 319 w 795"/>
                  <a:gd name="T45" fmla="*/ 227 h 364"/>
                  <a:gd name="T46" fmla="*/ 336 w 795"/>
                  <a:gd name="T47" fmla="*/ 198 h 364"/>
                  <a:gd name="T48" fmla="*/ 319 w 795"/>
                  <a:gd name="T49" fmla="*/ 227 h 364"/>
                  <a:gd name="T50" fmla="*/ 293 w 795"/>
                  <a:gd name="T51" fmla="*/ 239 h 364"/>
                  <a:gd name="T52" fmla="*/ 260 w 795"/>
                  <a:gd name="T53" fmla="*/ 232 h 364"/>
                  <a:gd name="T54" fmla="*/ 215 w 795"/>
                  <a:gd name="T55" fmla="*/ 272 h 364"/>
                  <a:gd name="T56" fmla="*/ 234 w 795"/>
                  <a:gd name="T57" fmla="*/ 243 h 364"/>
                  <a:gd name="T58" fmla="*/ 215 w 795"/>
                  <a:gd name="T59" fmla="*/ 272 h 364"/>
                  <a:gd name="T60" fmla="*/ 189 w 795"/>
                  <a:gd name="T61" fmla="*/ 284 h 364"/>
                  <a:gd name="T62" fmla="*/ 156 w 795"/>
                  <a:gd name="T63" fmla="*/ 279 h 364"/>
                  <a:gd name="T64" fmla="*/ 111 w 795"/>
                  <a:gd name="T65" fmla="*/ 319 h 364"/>
                  <a:gd name="T66" fmla="*/ 130 w 795"/>
                  <a:gd name="T67" fmla="*/ 291 h 364"/>
                  <a:gd name="T68" fmla="*/ 111 w 795"/>
                  <a:gd name="T69" fmla="*/ 319 h 364"/>
                  <a:gd name="T70" fmla="*/ 85 w 795"/>
                  <a:gd name="T71" fmla="*/ 331 h 364"/>
                  <a:gd name="T72" fmla="*/ 52 w 795"/>
                  <a:gd name="T73" fmla="*/ 324 h 364"/>
                  <a:gd name="T74" fmla="*/ 7 w 795"/>
                  <a:gd name="T75" fmla="*/ 364 h 364"/>
                  <a:gd name="T76" fmla="*/ 26 w 795"/>
                  <a:gd name="T77" fmla="*/ 336 h 364"/>
                  <a:gd name="T78" fmla="*/ 7 w 795"/>
                  <a:gd name="T7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5" h="364">
                    <a:moveTo>
                      <a:pt x="785" y="21"/>
                    </a:moveTo>
                    <a:lnTo>
                      <a:pt x="795" y="16"/>
                    </a:lnTo>
                    <a:lnTo>
                      <a:pt x="785" y="0"/>
                    </a:lnTo>
                    <a:lnTo>
                      <a:pt x="778" y="5"/>
                    </a:lnTo>
                    <a:lnTo>
                      <a:pt x="785" y="21"/>
                    </a:lnTo>
                    <a:close/>
                    <a:moveTo>
                      <a:pt x="733" y="45"/>
                    </a:moveTo>
                    <a:lnTo>
                      <a:pt x="759" y="33"/>
                    </a:lnTo>
                    <a:lnTo>
                      <a:pt x="752" y="14"/>
                    </a:lnTo>
                    <a:lnTo>
                      <a:pt x="726" y="26"/>
                    </a:lnTo>
                    <a:lnTo>
                      <a:pt x="733" y="45"/>
                    </a:lnTo>
                    <a:close/>
                    <a:moveTo>
                      <a:pt x="681" y="66"/>
                    </a:moveTo>
                    <a:lnTo>
                      <a:pt x="707" y="54"/>
                    </a:lnTo>
                    <a:lnTo>
                      <a:pt x="700" y="38"/>
                    </a:lnTo>
                    <a:lnTo>
                      <a:pt x="674" y="49"/>
                    </a:lnTo>
                    <a:lnTo>
                      <a:pt x="681" y="66"/>
                    </a:lnTo>
                    <a:close/>
                    <a:moveTo>
                      <a:pt x="629" y="90"/>
                    </a:moveTo>
                    <a:lnTo>
                      <a:pt x="655" y="78"/>
                    </a:lnTo>
                    <a:lnTo>
                      <a:pt x="648" y="61"/>
                    </a:lnTo>
                    <a:lnTo>
                      <a:pt x="622" y="73"/>
                    </a:lnTo>
                    <a:lnTo>
                      <a:pt x="629" y="90"/>
                    </a:lnTo>
                    <a:close/>
                    <a:moveTo>
                      <a:pt x="579" y="113"/>
                    </a:moveTo>
                    <a:lnTo>
                      <a:pt x="603" y="102"/>
                    </a:lnTo>
                    <a:lnTo>
                      <a:pt x="596" y="83"/>
                    </a:lnTo>
                    <a:lnTo>
                      <a:pt x="570" y="94"/>
                    </a:lnTo>
                    <a:lnTo>
                      <a:pt x="579" y="113"/>
                    </a:lnTo>
                    <a:close/>
                    <a:moveTo>
                      <a:pt x="527" y="135"/>
                    </a:moveTo>
                    <a:lnTo>
                      <a:pt x="553" y="123"/>
                    </a:lnTo>
                    <a:lnTo>
                      <a:pt x="544" y="106"/>
                    </a:lnTo>
                    <a:lnTo>
                      <a:pt x="518" y="118"/>
                    </a:lnTo>
                    <a:lnTo>
                      <a:pt x="527" y="135"/>
                    </a:lnTo>
                    <a:close/>
                    <a:moveTo>
                      <a:pt x="475" y="158"/>
                    </a:moveTo>
                    <a:lnTo>
                      <a:pt x="501" y="146"/>
                    </a:lnTo>
                    <a:lnTo>
                      <a:pt x="492" y="130"/>
                    </a:lnTo>
                    <a:lnTo>
                      <a:pt x="466" y="142"/>
                    </a:lnTo>
                    <a:lnTo>
                      <a:pt x="475" y="158"/>
                    </a:lnTo>
                    <a:close/>
                    <a:moveTo>
                      <a:pt x="423" y="182"/>
                    </a:moveTo>
                    <a:lnTo>
                      <a:pt x="449" y="170"/>
                    </a:lnTo>
                    <a:lnTo>
                      <a:pt x="440" y="154"/>
                    </a:lnTo>
                    <a:lnTo>
                      <a:pt x="414" y="163"/>
                    </a:lnTo>
                    <a:lnTo>
                      <a:pt x="423" y="182"/>
                    </a:lnTo>
                    <a:close/>
                    <a:moveTo>
                      <a:pt x="371" y="203"/>
                    </a:moveTo>
                    <a:lnTo>
                      <a:pt x="397" y="194"/>
                    </a:lnTo>
                    <a:lnTo>
                      <a:pt x="388" y="175"/>
                    </a:lnTo>
                    <a:lnTo>
                      <a:pt x="362" y="187"/>
                    </a:lnTo>
                    <a:lnTo>
                      <a:pt x="371" y="203"/>
                    </a:lnTo>
                    <a:close/>
                    <a:moveTo>
                      <a:pt x="319" y="227"/>
                    </a:moveTo>
                    <a:lnTo>
                      <a:pt x="345" y="215"/>
                    </a:lnTo>
                    <a:lnTo>
                      <a:pt x="336" y="198"/>
                    </a:lnTo>
                    <a:lnTo>
                      <a:pt x="312" y="210"/>
                    </a:lnTo>
                    <a:lnTo>
                      <a:pt x="319" y="227"/>
                    </a:lnTo>
                    <a:close/>
                    <a:moveTo>
                      <a:pt x="267" y="251"/>
                    </a:moveTo>
                    <a:lnTo>
                      <a:pt x="293" y="239"/>
                    </a:lnTo>
                    <a:lnTo>
                      <a:pt x="286" y="222"/>
                    </a:lnTo>
                    <a:lnTo>
                      <a:pt x="260" y="232"/>
                    </a:lnTo>
                    <a:lnTo>
                      <a:pt x="267" y="251"/>
                    </a:lnTo>
                    <a:close/>
                    <a:moveTo>
                      <a:pt x="215" y="272"/>
                    </a:moveTo>
                    <a:lnTo>
                      <a:pt x="241" y="262"/>
                    </a:lnTo>
                    <a:lnTo>
                      <a:pt x="234" y="243"/>
                    </a:lnTo>
                    <a:lnTo>
                      <a:pt x="208" y="255"/>
                    </a:lnTo>
                    <a:lnTo>
                      <a:pt x="215" y="272"/>
                    </a:lnTo>
                    <a:close/>
                    <a:moveTo>
                      <a:pt x="163" y="295"/>
                    </a:moveTo>
                    <a:lnTo>
                      <a:pt x="189" y="284"/>
                    </a:lnTo>
                    <a:lnTo>
                      <a:pt x="182" y="267"/>
                    </a:lnTo>
                    <a:lnTo>
                      <a:pt x="156" y="279"/>
                    </a:lnTo>
                    <a:lnTo>
                      <a:pt x="163" y="295"/>
                    </a:lnTo>
                    <a:close/>
                    <a:moveTo>
                      <a:pt x="111" y="319"/>
                    </a:moveTo>
                    <a:lnTo>
                      <a:pt x="137" y="307"/>
                    </a:lnTo>
                    <a:lnTo>
                      <a:pt x="130" y="291"/>
                    </a:lnTo>
                    <a:lnTo>
                      <a:pt x="104" y="303"/>
                    </a:lnTo>
                    <a:lnTo>
                      <a:pt x="111" y="319"/>
                    </a:lnTo>
                    <a:close/>
                    <a:moveTo>
                      <a:pt x="59" y="343"/>
                    </a:moveTo>
                    <a:lnTo>
                      <a:pt x="85" y="331"/>
                    </a:lnTo>
                    <a:lnTo>
                      <a:pt x="78" y="312"/>
                    </a:lnTo>
                    <a:lnTo>
                      <a:pt x="52" y="324"/>
                    </a:lnTo>
                    <a:lnTo>
                      <a:pt x="59" y="343"/>
                    </a:lnTo>
                    <a:close/>
                    <a:moveTo>
                      <a:pt x="7" y="364"/>
                    </a:moveTo>
                    <a:lnTo>
                      <a:pt x="33" y="352"/>
                    </a:lnTo>
                    <a:lnTo>
                      <a:pt x="26" y="336"/>
                    </a:lnTo>
                    <a:lnTo>
                      <a:pt x="0" y="347"/>
                    </a:lnTo>
                    <a:lnTo>
                      <a:pt x="7" y="364"/>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5" name="Freeform 152"/>
              <p:cNvSpPr/>
              <p:nvPr/>
            </p:nvSpPr>
            <p:spPr bwMode="auto">
              <a:xfrm>
                <a:off x="10389461" y="3587198"/>
                <a:ext cx="61718" cy="61718"/>
              </a:xfrm>
              <a:custGeom>
                <a:avLst/>
                <a:gdLst>
                  <a:gd name="T0" fmla="*/ 23 w 34"/>
                  <a:gd name="T1" fmla="*/ 31 h 34"/>
                  <a:gd name="T2" fmla="*/ 3 w 34"/>
                  <a:gd name="T3" fmla="*/ 23 h 34"/>
                  <a:gd name="T4" fmla="*/ 11 w 34"/>
                  <a:gd name="T5" fmla="*/ 4 h 34"/>
                  <a:gd name="T6" fmla="*/ 31 w 34"/>
                  <a:gd name="T7" fmla="*/ 11 h 34"/>
                  <a:gd name="T8" fmla="*/ 23 w 34"/>
                  <a:gd name="T9" fmla="*/ 31 h 34"/>
                </a:gdLst>
                <a:ahLst/>
                <a:cxnLst>
                  <a:cxn ang="0">
                    <a:pos x="T0" y="T1"/>
                  </a:cxn>
                  <a:cxn ang="0">
                    <a:pos x="T2" y="T3"/>
                  </a:cxn>
                  <a:cxn ang="0">
                    <a:pos x="T4" y="T5"/>
                  </a:cxn>
                  <a:cxn ang="0">
                    <a:pos x="T6" y="T7"/>
                  </a:cxn>
                  <a:cxn ang="0">
                    <a:pos x="T8" y="T9"/>
                  </a:cxn>
                </a:cxnLst>
                <a:rect l="0" t="0" r="r" b="b"/>
                <a:pathLst>
                  <a:path w="34" h="34">
                    <a:moveTo>
                      <a:pt x="23" y="31"/>
                    </a:moveTo>
                    <a:cubicBezTo>
                      <a:pt x="16" y="34"/>
                      <a:pt x="7" y="31"/>
                      <a:pt x="3" y="23"/>
                    </a:cubicBezTo>
                    <a:cubicBezTo>
                      <a:pt x="0" y="16"/>
                      <a:pt x="3" y="7"/>
                      <a:pt x="11" y="4"/>
                    </a:cubicBezTo>
                    <a:cubicBezTo>
                      <a:pt x="19" y="0"/>
                      <a:pt x="27" y="4"/>
                      <a:pt x="31" y="11"/>
                    </a:cubicBezTo>
                    <a:cubicBezTo>
                      <a:pt x="34" y="19"/>
                      <a:pt x="31" y="28"/>
                      <a:pt x="23" y="31"/>
                    </a:cubicBez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6" name="Freeform 153"/>
              <p:cNvSpPr/>
              <p:nvPr/>
            </p:nvSpPr>
            <p:spPr bwMode="auto">
              <a:xfrm>
                <a:off x="10995207" y="3325851"/>
                <a:ext cx="70099" cy="65528"/>
              </a:xfrm>
              <a:custGeom>
                <a:avLst/>
                <a:gdLst>
                  <a:gd name="T0" fmla="*/ 38 w 92"/>
                  <a:gd name="T1" fmla="*/ 86 h 86"/>
                  <a:gd name="T2" fmla="*/ 92 w 92"/>
                  <a:gd name="T3" fmla="*/ 10 h 86"/>
                  <a:gd name="T4" fmla="*/ 0 w 92"/>
                  <a:gd name="T5" fmla="*/ 0 h 86"/>
                  <a:gd name="T6" fmla="*/ 38 w 92"/>
                  <a:gd name="T7" fmla="*/ 86 h 86"/>
                </a:gdLst>
                <a:ahLst/>
                <a:cxnLst>
                  <a:cxn ang="0">
                    <a:pos x="T0" y="T1"/>
                  </a:cxn>
                  <a:cxn ang="0">
                    <a:pos x="T2" y="T3"/>
                  </a:cxn>
                  <a:cxn ang="0">
                    <a:pos x="T4" y="T5"/>
                  </a:cxn>
                  <a:cxn ang="0">
                    <a:pos x="T6" y="T7"/>
                  </a:cxn>
                </a:cxnLst>
                <a:rect l="0" t="0" r="r" b="b"/>
                <a:pathLst>
                  <a:path w="92" h="86">
                    <a:moveTo>
                      <a:pt x="38" y="86"/>
                    </a:moveTo>
                    <a:lnTo>
                      <a:pt x="92" y="10"/>
                    </a:lnTo>
                    <a:lnTo>
                      <a:pt x="0" y="0"/>
                    </a:lnTo>
                    <a:lnTo>
                      <a:pt x="38" y="86"/>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7" name="Freeform 154"/>
              <p:cNvSpPr>
                <a:spLocks noEditPoints="1"/>
              </p:cNvSpPr>
              <p:nvPr/>
            </p:nvSpPr>
            <p:spPr bwMode="auto">
              <a:xfrm>
                <a:off x="9560465" y="2115120"/>
                <a:ext cx="278110" cy="605746"/>
              </a:xfrm>
              <a:custGeom>
                <a:avLst/>
                <a:gdLst>
                  <a:gd name="T0" fmla="*/ 365 w 365"/>
                  <a:gd name="T1" fmla="*/ 7 h 795"/>
                  <a:gd name="T2" fmla="*/ 343 w 365"/>
                  <a:gd name="T3" fmla="*/ 10 h 795"/>
                  <a:gd name="T4" fmla="*/ 339 w 365"/>
                  <a:gd name="T5" fmla="*/ 69 h 795"/>
                  <a:gd name="T6" fmla="*/ 332 w 365"/>
                  <a:gd name="T7" fmla="*/ 33 h 795"/>
                  <a:gd name="T8" fmla="*/ 339 w 365"/>
                  <a:gd name="T9" fmla="*/ 69 h 795"/>
                  <a:gd name="T10" fmla="*/ 327 w 365"/>
                  <a:gd name="T11" fmla="*/ 95 h 795"/>
                  <a:gd name="T12" fmla="*/ 298 w 365"/>
                  <a:gd name="T13" fmla="*/ 111 h 795"/>
                  <a:gd name="T14" fmla="*/ 291 w 365"/>
                  <a:gd name="T15" fmla="*/ 173 h 795"/>
                  <a:gd name="T16" fmla="*/ 287 w 365"/>
                  <a:gd name="T17" fmla="*/ 137 h 795"/>
                  <a:gd name="T18" fmla="*/ 291 w 365"/>
                  <a:gd name="T19" fmla="*/ 173 h 795"/>
                  <a:gd name="T20" fmla="*/ 282 w 365"/>
                  <a:gd name="T21" fmla="*/ 199 h 795"/>
                  <a:gd name="T22" fmla="*/ 251 w 365"/>
                  <a:gd name="T23" fmla="*/ 215 h 795"/>
                  <a:gd name="T24" fmla="*/ 246 w 365"/>
                  <a:gd name="T25" fmla="*/ 275 h 795"/>
                  <a:gd name="T26" fmla="*/ 242 w 365"/>
                  <a:gd name="T27" fmla="*/ 241 h 795"/>
                  <a:gd name="T28" fmla="*/ 246 w 365"/>
                  <a:gd name="T29" fmla="*/ 275 h 795"/>
                  <a:gd name="T30" fmla="*/ 235 w 365"/>
                  <a:gd name="T31" fmla="*/ 301 h 795"/>
                  <a:gd name="T32" fmla="*/ 206 w 365"/>
                  <a:gd name="T33" fmla="*/ 319 h 795"/>
                  <a:gd name="T34" fmla="*/ 202 w 365"/>
                  <a:gd name="T35" fmla="*/ 379 h 795"/>
                  <a:gd name="T36" fmla="*/ 194 w 365"/>
                  <a:gd name="T37" fmla="*/ 345 h 795"/>
                  <a:gd name="T38" fmla="*/ 202 w 365"/>
                  <a:gd name="T39" fmla="*/ 379 h 795"/>
                  <a:gd name="T40" fmla="*/ 190 w 365"/>
                  <a:gd name="T41" fmla="*/ 405 h 795"/>
                  <a:gd name="T42" fmla="*/ 161 w 365"/>
                  <a:gd name="T43" fmla="*/ 424 h 795"/>
                  <a:gd name="T44" fmla="*/ 154 w 365"/>
                  <a:gd name="T45" fmla="*/ 483 h 795"/>
                  <a:gd name="T46" fmla="*/ 149 w 365"/>
                  <a:gd name="T47" fmla="*/ 450 h 795"/>
                  <a:gd name="T48" fmla="*/ 154 w 365"/>
                  <a:gd name="T49" fmla="*/ 483 h 795"/>
                  <a:gd name="T50" fmla="*/ 142 w 365"/>
                  <a:gd name="T51" fmla="*/ 509 h 795"/>
                  <a:gd name="T52" fmla="*/ 114 w 365"/>
                  <a:gd name="T53" fmla="*/ 528 h 795"/>
                  <a:gd name="T54" fmla="*/ 109 w 365"/>
                  <a:gd name="T55" fmla="*/ 587 h 795"/>
                  <a:gd name="T56" fmla="*/ 102 w 365"/>
                  <a:gd name="T57" fmla="*/ 554 h 795"/>
                  <a:gd name="T58" fmla="*/ 109 w 365"/>
                  <a:gd name="T59" fmla="*/ 587 h 795"/>
                  <a:gd name="T60" fmla="*/ 97 w 365"/>
                  <a:gd name="T61" fmla="*/ 613 h 795"/>
                  <a:gd name="T62" fmla="*/ 69 w 365"/>
                  <a:gd name="T63" fmla="*/ 632 h 795"/>
                  <a:gd name="T64" fmla="*/ 62 w 365"/>
                  <a:gd name="T65" fmla="*/ 691 h 795"/>
                  <a:gd name="T66" fmla="*/ 57 w 365"/>
                  <a:gd name="T67" fmla="*/ 658 h 795"/>
                  <a:gd name="T68" fmla="*/ 62 w 365"/>
                  <a:gd name="T69" fmla="*/ 691 h 795"/>
                  <a:gd name="T70" fmla="*/ 50 w 365"/>
                  <a:gd name="T71" fmla="*/ 717 h 795"/>
                  <a:gd name="T72" fmla="*/ 22 w 365"/>
                  <a:gd name="T73" fmla="*/ 736 h 795"/>
                  <a:gd name="T74" fmla="*/ 17 w 365"/>
                  <a:gd name="T75" fmla="*/ 795 h 795"/>
                  <a:gd name="T76" fmla="*/ 10 w 365"/>
                  <a:gd name="T77" fmla="*/ 762 h 795"/>
                  <a:gd name="T78" fmla="*/ 17 w 365"/>
                  <a:gd name="T79" fmla="*/ 795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5" h="795">
                    <a:moveTo>
                      <a:pt x="362" y="17"/>
                    </a:moveTo>
                    <a:lnTo>
                      <a:pt x="365" y="7"/>
                    </a:lnTo>
                    <a:lnTo>
                      <a:pt x="348" y="0"/>
                    </a:lnTo>
                    <a:lnTo>
                      <a:pt x="343" y="10"/>
                    </a:lnTo>
                    <a:lnTo>
                      <a:pt x="362" y="17"/>
                    </a:lnTo>
                    <a:close/>
                    <a:moveTo>
                      <a:pt x="339" y="69"/>
                    </a:moveTo>
                    <a:lnTo>
                      <a:pt x="351" y="43"/>
                    </a:lnTo>
                    <a:lnTo>
                      <a:pt x="332" y="33"/>
                    </a:lnTo>
                    <a:lnTo>
                      <a:pt x="322" y="59"/>
                    </a:lnTo>
                    <a:lnTo>
                      <a:pt x="339" y="69"/>
                    </a:lnTo>
                    <a:close/>
                    <a:moveTo>
                      <a:pt x="315" y="121"/>
                    </a:moveTo>
                    <a:lnTo>
                      <a:pt x="327" y="95"/>
                    </a:lnTo>
                    <a:lnTo>
                      <a:pt x="310" y="85"/>
                    </a:lnTo>
                    <a:lnTo>
                      <a:pt x="298" y="111"/>
                    </a:lnTo>
                    <a:lnTo>
                      <a:pt x="315" y="121"/>
                    </a:lnTo>
                    <a:close/>
                    <a:moveTo>
                      <a:pt x="291" y="173"/>
                    </a:moveTo>
                    <a:lnTo>
                      <a:pt x="303" y="147"/>
                    </a:lnTo>
                    <a:lnTo>
                      <a:pt x="287" y="137"/>
                    </a:lnTo>
                    <a:lnTo>
                      <a:pt x="275" y="163"/>
                    </a:lnTo>
                    <a:lnTo>
                      <a:pt x="291" y="173"/>
                    </a:lnTo>
                    <a:close/>
                    <a:moveTo>
                      <a:pt x="270" y="225"/>
                    </a:moveTo>
                    <a:lnTo>
                      <a:pt x="282" y="199"/>
                    </a:lnTo>
                    <a:lnTo>
                      <a:pt x="263" y="189"/>
                    </a:lnTo>
                    <a:lnTo>
                      <a:pt x="251" y="215"/>
                    </a:lnTo>
                    <a:lnTo>
                      <a:pt x="270" y="225"/>
                    </a:lnTo>
                    <a:close/>
                    <a:moveTo>
                      <a:pt x="246" y="275"/>
                    </a:moveTo>
                    <a:lnTo>
                      <a:pt x="258" y="249"/>
                    </a:lnTo>
                    <a:lnTo>
                      <a:pt x="242" y="241"/>
                    </a:lnTo>
                    <a:lnTo>
                      <a:pt x="230" y="267"/>
                    </a:lnTo>
                    <a:lnTo>
                      <a:pt x="246" y="275"/>
                    </a:lnTo>
                    <a:close/>
                    <a:moveTo>
                      <a:pt x="223" y="327"/>
                    </a:moveTo>
                    <a:lnTo>
                      <a:pt x="235" y="301"/>
                    </a:lnTo>
                    <a:lnTo>
                      <a:pt x="218" y="293"/>
                    </a:lnTo>
                    <a:lnTo>
                      <a:pt x="206" y="319"/>
                    </a:lnTo>
                    <a:lnTo>
                      <a:pt x="223" y="327"/>
                    </a:lnTo>
                    <a:close/>
                    <a:moveTo>
                      <a:pt x="202" y="379"/>
                    </a:moveTo>
                    <a:lnTo>
                      <a:pt x="211" y="353"/>
                    </a:lnTo>
                    <a:lnTo>
                      <a:pt x="194" y="345"/>
                    </a:lnTo>
                    <a:lnTo>
                      <a:pt x="183" y="371"/>
                    </a:lnTo>
                    <a:lnTo>
                      <a:pt x="202" y="379"/>
                    </a:lnTo>
                    <a:close/>
                    <a:moveTo>
                      <a:pt x="178" y="431"/>
                    </a:moveTo>
                    <a:lnTo>
                      <a:pt x="190" y="405"/>
                    </a:lnTo>
                    <a:lnTo>
                      <a:pt x="171" y="397"/>
                    </a:lnTo>
                    <a:lnTo>
                      <a:pt x="161" y="424"/>
                    </a:lnTo>
                    <a:lnTo>
                      <a:pt x="178" y="431"/>
                    </a:lnTo>
                    <a:close/>
                    <a:moveTo>
                      <a:pt x="154" y="483"/>
                    </a:moveTo>
                    <a:lnTo>
                      <a:pt x="166" y="457"/>
                    </a:lnTo>
                    <a:lnTo>
                      <a:pt x="149" y="450"/>
                    </a:lnTo>
                    <a:lnTo>
                      <a:pt x="138" y="476"/>
                    </a:lnTo>
                    <a:lnTo>
                      <a:pt x="154" y="483"/>
                    </a:lnTo>
                    <a:close/>
                    <a:moveTo>
                      <a:pt x="131" y="535"/>
                    </a:moveTo>
                    <a:lnTo>
                      <a:pt x="142" y="509"/>
                    </a:lnTo>
                    <a:lnTo>
                      <a:pt x="126" y="502"/>
                    </a:lnTo>
                    <a:lnTo>
                      <a:pt x="114" y="528"/>
                    </a:lnTo>
                    <a:lnTo>
                      <a:pt x="131" y="535"/>
                    </a:lnTo>
                    <a:close/>
                    <a:moveTo>
                      <a:pt x="109" y="587"/>
                    </a:moveTo>
                    <a:lnTo>
                      <a:pt x="121" y="561"/>
                    </a:lnTo>
                    <a:lnTo>
                      <a:pt x="102" y="554"/>
                    </a:lnTo>
                    <a:lnTo>
                      <a:pt x="90" y="580"/>
                    </a:lnTo>
                    <a:lnTo>
                      <a:pt x="109" y="587"/>
                    </a:lnTo>
                    <a:close/>
                    <a:moveTo>
                      <a:pt x="86" y="639"/>
                    </a:moveTo>
                    <a:lnTo>
                      <a:pt x="97" y="613"/>
                    </a:lnTo>
                    <a:lnTo>
                      <a:pt x="81" y="606"/>
                    </a:lnTo>
                    <a:lnTo>
                      <a:pt x="69" y="632"/>
                    </a:lnTo>
                    <a:lnTo>
                      <a:pt x="86" y="639"/>
                    </a:lnTo>
                    <a:close/>
                    <a:moveTo>
                      <a:pt x="62" y="691"/>
                    </a:moveTo>
                    <a:lnTo>
                      <a:pt x="74" y="665"/>
                    </a:lnTo>
                    <a:lnTo>
                      <a:pt x="57" y="658"/>
                    </a:lnTo>
                    <a:lnTo>
                      <a:pt x="45" y="684"/>
                    </a:lnTo>
                    <a:lnTo>
                      <a:pt x="62" y="691"/>
                    </a:lnTo>
                    <a:close/>
                    <a:moveTo>
                      <a:pt x="41" y="743"/>
                    </a:moveTo>
                    <a:lnTo>
                      <a:pt x="50" y="717"/>
                    </a:lnTo>
                    <a:lnTo>
                      <a:pt x="34" y="710"/>
                    </a:lnTo>
                    <a:lnTo>
                      <a:pt x="22" y="736"/>
                    </a:lnTo>
                    <a:lnTo>
                      <a:pt x="41" y="743"/>
                    </a:lnTo>
                    <a:close/>
                    <a:moveTo>
                      <a:pt x="17" y="795"/>
                    </a:moveTo>
                    <a:lnTo>
                      <a:pt x="29" y="769"/>
                    </a:lnTo>
                    <a:lnTo>
                      <a:pt x="10" y="762"/>
                    </a:lnTo>
                    <a:lnTo>
                      <a:pt x="0" y="788"/>
                    </a:lnTo>
                    <a:lnTo>
                      <a:pt x="17" y="795"/>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8" name="Freeform 155"/>
              <p:cNvSpPr/>
              <p:nvPr/>
            </p:nvSpPr>
            <p:spPr bwMode="auto">
              <a:xfrm>
                <a:off x="9535320" y="2685054"/>
                <a:ext cx="63241" cy="62480"/>
              </a:xfrm>
              <a:custGeom>
                <a:avLst/>
                <a:gdLst>
                  <a:gd name="T0" fmla="*/ 31 w 35"/>
                  <a:gd name="T1" fmla="*/ 24 h 35"/>
                  <a:gd name="T2" fmla="*/ 11 w 35"/>
                  <a:gd name="T3" fmla="*/ 31 h 35"/>
                  <a:gd name="T4" fmla="*/ 4 w 35"/>
                  <a:gd name="T5" fmla="*/ 11 h 35"/>
                  <a:gd name="T6" fmla="*/ 24 w 35"/>
                  <a:gd name="T7" fmla="*/ 4 h 35"/>
                  <a:gd name="T8" fmla="*/ 31 w 35"/>
                  <a:gd name="T9" fmla="*/ 24 h 35"/>
                </a:gdLst>
                <a:ahLst/>
                <a:cxnLst>
                  <a:cxn ang="0">
                    <a:pos x="T0" y="T1"/>
                  </a:cxn>
                  <a:cxn ang="0">
                    <a:pos x="T2" y="T3"/>
                  </a:cxn>
                  <a:cxn ang="0">
                    <a:pos x="T4" y="T5"/>
                  </a:cxn>
                  <a:cxn ang="0">
                    <a:pos x="T6" y="T7"/>
                  </a:cxn>
                  <a:cxn ang="0">
                    <a:pos x="T8" y="T9"/>
                  </a:cxn>
                </a:cxnLst>
                <a:rect l="0" t="0" r="r" b="b"/>
                <a:pathLst>
                  <a:path w="35" h="35">
                    <a:moveTo>
                      <a:pt x="31" y="24"/>
                    </a:moveTo>
                    <a:cubicBezTo>
                      <a:pt x="28" y="31"/>
                      <a:pt x="19" y="35"/>
                      <a:pt x="11" y="31"/>
                    </a:cubicBezTo>
                    <a:cubicBezTo>
                      <a:pt x="4" y="28"/>
                      <a:pt x="0" y="19"/>
                      <a:pt x="4" y="11"/>
                    </a:cubicBezTo>
                    <a:cubicBezTo>
                      <a:pt x="7" y="4"/>
                      <a:pt x="16" y="0"/>
                      <a:pt x="24" y="4"/>
                    </a:cubicBezTo>
                    <a:cubicBezTo>
                      <a:pt x="31" y="7"/>
                      <a:pt x="35" y="16"/>
                      <a:pt x="31" y="24"/>
                    </a:cubicBez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59" name="Freeform 156"/>
              <p:cNvSpPr/>
              <p:nvPr/>
            </p:nvSpPr>
            <p:spPr bwMode="auto">
              <a:xfrm>
                <a:off x="9795144" y="2070165"/>
                <a:ext cx="64765" cy="72385"/>
              </a:xfrm>
              <a:custGeom>
                <a:avLst/>
                <a:gdLst>
                  <a:gd name="T0" fmla="*/ 85 w 85"/>
                  <a:gd name="T1" fmla="*/ 95 h 95"/>
                  <a:gd name="T2" fmla="*/ 76 w 85"/>
                  <a:gd name="T3" fmla="*/ 0 h 95"/>
                  <a:gd name="T4" fmla="*/ 0 w 85"/>
                  <a:gd name="T5" fmla="*/ 57 h 95"/>
                  <a:gd name="T6" fmla="*/ 85 w 85"/>
                  <a:gd name="T7" fmla="*/ 95 h 95"/>
                </a:gdLst>
                <a:ahLst/>
                <a:cxnLst>
                  <a:cxn ang="0">
                    <a:pos x="T0" y="T1"/>
                  </a:cxn>
                  <a:cxn ang="0">
                    <a:pos x="T2" y="T3"/>
                  </a:cxn>
                  <a:cxn ang="0">
                    <a:pos x="T4" y="T5"/>
                  </a:cxn>
                  <a:cxn ang="0">
                    <a:pos x="T6" y="T7"/>
                  </a:cxn>
                </a:cxnLst>
                <a:rect l="0" t="0" r="r" b="b"/>
                <a:pathLst>
                  <a:path w="85" h="95">
                    <a:moveTo>
                      <a:pt x="85" y="95"/>
                    </a:moveTo>
                    <a:lnTo>
                      <a:pt x="76" y="0"/>
                    </a:lnTo>
                    <a:lnTo>
                      <a:pt x="0" y="57"/>
                    </a:lnTo>
                    <a:lnTo>
                      <a:pt x="85" y="95"/>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0" name="Freeform 157"/>
              <p:cNvSpPr>
                <a:spLocks noEditPoints="1"/>
              </p:cNvSpPr>
              <p:nvPr/>
            </p:nvSpPr>
            <p:spPr bwMode="auto">
              <a:xfrm>
                <a:off x="6864702" y="3347947"/>
                <a:ext cx="605746" cy="277348"/>
              </a:xfrm>
              <a:custGeom>
                <a:avLst/>
                <a:gdLst>
                  <a:gd name="T0" fmla="*/ 10 w 795"/>
                  <a:gd name="T1" fmla="*/ 0 h 364"/>
                  <a:gd name="T2" fmla="*/ 10 w 795"/>
                  <a:gd name="T3" fmla="*/ 21 h 364"/>
                  <a:gd name="T4" fmla="*/ 69 w 795"/>
                  <a:gd name="T5" fmla="*/ 26 h 364"/>
                  <a:gd name="T6" fmla="*/ 36 w 795"/>
                  <a:gd name="T7" fmla="*/ 33 h 364"/>
                  <a:gd name="T8" fmla="*/ 69 w 795"/>
                  <a:gd name="T9" fmla="*/ 26 h 364"/>
                  <a:gd name="T10" fmla="*/ 95 w 795"/>
                  <a:gd name="T11" fmla="*/ 38 h 364"/>
                  <a:gd name="T12" fmla="*/ 114 w 795"/>
                  <a:gd name="T13" fmla="*/ 66 h 364"/>
                  <a:gd name="T14" fmla="*/ 173 w 795"/>
                  <a:gd name="T15" fmla="*/ 73 h 364"/>
                  <a:gd name="T16" fmla="*/ 140 w 795"/>
                  <a:gd name="T17" fmla="*/ 78 h 364"/>
                  <a:gd name="T18" fmla="*/ 173 w 795"/>
                  <a:gd name="T19" fmla="*/ 73 h 364"/>
                  <a:gd name="T20" fmla="*/ 199 w 795"/>
                  <a:gd name="T21" fmla="*/ 83 h 364"/>
                  <a:gd name="T22" fmla="*/ 218 w 795"/>
                  <a:gd name="T23" fmla="*/ 113 h 364"/>
                  <a:gd name="T24" fmla="*/ 277 w 795"/>
                  <a:gd name="T25" fmla="*/ 118 h 364"/>
                  <a:gd name="T26" fmla="*/ 244 w 795"/>
                  <a:gd name="T27" fmla="*/ 123 h 364"/>
                  <a:gd name="T28" fmla="*/ 277 w 795"/>
                  <a:gd name="T29" fmla="*/ 118 h 364"/>
                  <a:gd name="T30" fmla="*/ 303 w 795"/>
                  <a:gd name="T31" fmla="*/ 130 h 364"/>
                  <a:gd name="T32" fmla="*/ 322 w 795"/>
                  <a:gd name="T33" fmla="*/ 158 h 364"/>
                  <a:gd name="T34" fmla="*/ 381 w 795"/>
                  <a:gd name="T35" fmla="*/ 163 h 364"/>
                  <a:gd name="T36" fmla="*/ 348 w 795"/>
                  <a:gd name="T37" fmla="*/ 170 h 364"/>
                  <a:gd name="T38" fmla="*/ 381 w 795"/>
                  <a:gd name="T39" fmla="*/ 163 h 364"/>
                  <a:gd name="T40" fmla="*/ 407 w 795"/>
                  <a:gd name="T41" fmla="*/ 175 h 364"/>
                  <a:gd name="T42" fmla="*/ 424 w 795"/>
                  <a:gd name="T43" fmla="*/ 203 h 364"/>
                  <a:gd name="T44" fmla="*/ 485 w 795"/>
                  <a:gd name="T45" fmla="*/ 210 h 364"/>
                  <a:gd name="T46" fmla="*/ 450 w 795"/>
                  <a:gd name="T47" fmla="*/ 215 h 364"/>
                  <a:gd name="T48" fmla="*/ 485 w 795"/>
                  <a:gd name="T49" fmla="*/ 210 h 364"/>
                  <a:gd name="T50" fmla="*/ 511 w 795"/>
                  <a:gd name="T51" fmla="*/ 222 h 364"/>
                  <a:gd name="T52" fmla="*/ 528 w 795"/>
                  <a:gd name="T53" fmla="*/ 251 h 364"/>
                  <a:gd name="T54" fmla="*/ 589 w 795"/>
                  <a:gd name="T55" fmla="*/ 255 h 364"/>
                  <a:gd name="T56" fmla="*/ 554 w 795"/>
                  <a:gd name="T57" fmla="*/ 262 h 364"/>
                  <a:gd name="T58" fmla="*/ 589 w 795"/>
                  <a:gd name="T59" fmla="*/ 255 h 364"/>
                  <a:gd name="T60" fmla="*/ 615 w 795"/>
                  <a:gd name="T61" fmla="*/ 267 h 364"/>
                  <a:gd name="T62" fmla="*/ 632 w 795"/>
                  <a:gd name="T63" fmla="*/ 295 h 364"/>
                  <a:gd name="T64" fmla="*/ 691 w 795"/>
                  <a:gd name="T65" fmla="*/ 303 h 364"/>
                  <a:gd name="T66" fmla="*/ 658 w 795"/>
                  <a:gd name="T67" fmla="*/ 307 h 364"/>
                  <a:gd name="T68" fmla="*/ 691 w 795"/>
                  <a:gd name="T69" fmla="*/ 303 h 364"/>
                  <a:gd name="T70" fmla="*/ 717 w 795"/>
                  <a:gd name="T71" fmla="*/ 312 h 364"/>
                  <a:gd name="T72" fmla="*/ 736 w 795"/>
                  <a:gd name="T73" fmla="*/ 343 h 364"/>
                  <a:gd name="T74" fmla="*/ 795 w 795"/>
                  <a:gd name="T75" fmla="*/ 347 h 364"/>
                  <a:gd name="T76" fmla="*/ 762 w 795"/>
                  <a:gd name="T77" fmla="*/ 352 h 364"/>
                  <a:gd name="T78" fmla="*/ 795 w 795"/>
                  <a:gd name="T79" fmla="*/ 347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5" h="364">
                    <a:moveTo>
                      <a:pt x="17" y="5"/>
                    </a:moveTo>
                    <a:lnTo>
                      <a:pt x="10" y="0"/>
                    </a:lnTo>
                    <a:lnTo>
                      <a:pt x="0" y="16"/>
                    </a:lnTo>
                    <a:lnTo>
                      <a:pt x="10" y="21"/>
                    </a:lnTo>
                    <a:lnTo>
                      <a:pt x="17" y="5"/>
                    </a:lnTo>
                    <a:close/>
                    <a:moveTo>
                      <a:pt x="69" y="26"/>
                    </a:moveTo>
                    <a:lnTo>
                      <a:pt x="43" y="14"/>
                    </a:lnTo>
                    <a:lnTo>
                      <a:pt x="36" y="33"/>
                    </a:lnTo>
                    <a:lnTo>
                      <a:pt x="62" y="45"/>
                    </a:lnTo>
                    <a:lnTo>
                      <a:pt x="69" y="26"/>
                    </a:lnTo>
                    <a:close/>
                    <a:moveTo>
                      <a:pt x="121" y="49"/>
                    </a:moveTo>
                    <a:lnTo>
                      <a:pt x="95" y="38"/>
                    </a:lnTo>
                    <a:lnTo>
                      <a:pt x="88" y="54"/>
                    </a:lnTo>
                    <a:lnTo>
                      <a:pt x="114" y="66"/>
                    </a:lnTo>
                    <a:lnTo>
                      <a:pt x="121" y="49"/>
                    </a:lnTo>
                    <a:close/>
                    <a:moveTo>
                      <a:pt x="173" y="73"/>
                    </a:moveTo>
                    <a:lnTo>
                      <a:pt x="147" y="61"/>
                    </a:lnTo>
                    <a:lnTo>
                      <a:pt x="140" y="78"/>
                    </a:lnTo>
                    <a:lnTo>
                      <a:pt x="166" y="90"/>
                    </a:lnTo>
                    <a:lnTo>
                      <a:pt x="173" y="73"/>
                    </a:lnTo>
                    <a:close/>
                    <a:moveTo>
                      <a:pt x="225" y="94"/>
                    </a:moveTo>
                    <a:lnTo>
                      <a:pt x="199" y="83"/>
                    </a:lnTo>
                    <a:lnTo>
                      <a:pt x="192" y="102"/>
                    </a:lnTo>
                    <a:lnTo>
                      <a:pt x="218" y="113"/>
                    </a:lnTo>
                    <a:lnTo>
                      <a:pt x="225" y="94"/>
                    </a:lnTo>
                    <a:close/>
                    <a:moveTo>
                      <a:pt x="277" y="118"/>
                    </a:moveTo>
                    <a:lnTo>
                      <a:pt x="251" y="106"/>
                    </a:lnTo>
                    <a:lnTo>
                      <a:pt x="244" y="123"/>
                    </a:lnTo>
                    <a:lnTo>
                      <a:pt x="270" y="135"/>
                    </a:lnTo>
                    <a:lnTo>
                      <a:pt x="277" y="118"/>
                    </a:lnTo>
                    <a:close/>
                    <a:moveTo>
                      <a:pt x="329" y="142"/>
                    </a:moveTo>
                    <a:lnTo>
                      <a:pt x="303" y="130"/>
                    </a:lnTo>
                    <a:lnTo>
                      <a:pt x="296" y="146"/>
                    </a:lnTo>
                    <a:lnTo>
                      <a:pt x="322" y="158"/>
                    </a:lnTo>
                    <a:lnTo>
                      <a:pt x="329" y="142"/>
                    </a:lnTo>
                    <a:close/>
                    <a:moveTo>
                      <a:pt x="381" y="163"/>
                    </a:moveTo>
                    <a:lnTo>
                      <a:pt x="355" y="154"/>
                    </a:lnTo>
                    <a:lnTo>
                      <a:pt x="348" y="170"/>
                    </a:lnTo>
                    <a:lnTo>
                      <a:pt x="374" y="182"/>
                    </a:lnTo>
                    <a:lnTo>
                      <a:pt x="381" y="163"/>
                    </a:lnTo>
                    <a:close/>
                    <a:moveTo>
                      <a:pt x="433" y="187"/>
                    </a:moveTo>
                    <a:lnTo>
                      <a:pt x="407" y="175"/>
                    </a:lnTo>
                    <a:lnTo>
                      <a:pt x="398" y="194"/>
                    </a:lnTo>
                    <a:lnTo>
                      <a:pt x="424" y="203"/>
                    </a:lnTo>
                    <a:lnTo>
                      <a:pt x="433" y="187"/>
                    </a:lnTo>
                    <a:close/>
                    <a:moveTo>
                      <a:pt x="485" y="210"/>
                    </a:moveTo>
                    <a:lnTo>
                      <a:pt x="459" y="198"/>
                    </a:lnTo>
                    <a:lnTo>
                      <a:pt x="450" y="215"/>
                    </a:lnTo>
                    <a:lnTo>
                      <a:pt x="476" y="227"/>
                    </a:lnTo>
                    <a:lnTo>
                      <a:pt x="485" y="210"/>
                    </a:lnTo>
                    <a:close/>
                    <a:moveTo>
                      <a:pt x="537" y="232"/>
                    </a:moveTo>
                    <a:lnTo>
                      <a:pt x="511" y="222"/>
                    </a:lnTo>
                    <a:lnTo>
                      <a:pt x="502" y="239"/>
                    </a:lnTo>
                    <a:lnTo>
                      <a:pt x="528" y="251"/>
                    </a:lnTo>
                    <a:lnTo>
                      <a:pt x="537" y="232"/>
                    </a:lnTo>
                    <a:close/>
                    <a:moveTo>
                      <a:pt x="589" y="255"/>
                    </a:moveTo>
                    <a:lnTo>
                      <a:pt x="563" y="243"/>
                    </a:lnTo>
                    <a:lnTo>
                      <a:pt x="554" y="262"/>
                    </a:lnTo>
                    <a:lnTo>
                      <a:pt x="580" y="272"/>
                    </a:lnTo>
                    <a:lnTo>
                      <a:pt x="589" y="255"/>
                    </a:lnTo>
                    <a:close/>
                    <a:moveTo>
                      <a:pt x="641" y="279"/>
                    </a:moveTo>
                    <a:lnTo>
                      <a:pt x="615" y="267"/>
                    </a:lnTo>
                    <a:lnTo>
                      <a:pt x="606" y="284"/>
                    </a:lnTo>
                    <a:lnTo>
                      <a:pt x="632" y="295"/>
                    </a:lnTo>
                    <a:lnTo>
                      <a:pt x="641" y="279"/>
                    </a:lnTo>
                    <a:close/>
                    <a:moveTo>
                      <a:pt x="691" y="303"/>
                    </a:moveTo>
                    <a:lnTo>
                      <a:pt x="665" y="291"/>
                    </a:lnTo>
                    <a:lnTo>
                      <a:pt x="658" y="307"/>
                    </a:lnTo>
                    <a:lnTo>
                      <a:pt x="684" y="319"/>
                    </a:lnTo>
                    <a:lnTo>
                      <a:pt x="691" y="303"/>
                    </a:lnTo>
                    <a:close/>
                    <a:moveTo>
                      <a:pt x="743" y="324"/>
                    </a:moveTo>
                    <a:lnTo>
                      <a:pt x="717" y="312"/>
                    </a:lnTo>
                    <a:lnTo>
                      <a:pt x="710" y="331"/>
                    </a:lnTo>
                    <a:lnTo>
                      <a:pt x="736" y="343"/>
                    </a:lnTo>
                    <a:lnTo>
                      <a:pt x="743" y="324"/>
                    </a:lnTo>
                    <a:close/>
                    <a:moveTo>
                      <a:pt x="795" y="347"/>
                    </a:moveTo>
                    <a:lnTo>
                      <a:pt x="769" y="336"/>
                    </a:lnTo>
                    <a:lnTo>
                      <a:pt x="762" y="352"/>
                    </a:lnTo>
                    <a:lnTo>
                      <a:pt x="788" y="364"/>
                    </a:lnTo>
                    <a:lnTo>
                      <a:pt x="795" y="347"/>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1" name="Freeform 158"/>
              <p:cNvSpPr/>
              <p:nvPr/>
            </p:nvSpPr>
            <p:spPr bwMode="auto">
              <a:xfrm>
                <a:off x="7436161" y="3587198"/>
                <a:ext cx="60955" cy="61718"/>
              </a:xfrm>
              <a:custGeom>
                <a:avLst/>
                <a:gdLst>
                  <a:gd name="T0" fmla="*/ 23 w 34"/>
                  <a:gd name="T1" fmla="*/ 4 h 34"/>
                  <a:gd name="T2" fmla="*/ 31 w 34"/>
                  <a:gd name="T3" fmla="*/ 23 h 34"/>
                  <a:gd name="T4" fmla="*/ 11 w 34"/>
                  <a:gd name="T5" fmla="*/ 31 h 34"/>
                  <a:gd name="T6" fmla="*/ 3 w 34"/>
                  <a:gd name="T7" fmla="*/ 11 h 34"/>
                  <a:gd name="T8" fmla="*/ 23 w 34"/>
                  <a:gd name="T9" fmla="*/ 4 h 34"/>
                </a:gdLst>
                <a:ahLst/>
                <a:cxnLst>
                  <a:cxn ang="0">
                    <a:pos x="T0" y="T1"/>
                  </a:cxn>
                  <a:cxn ang="0">
                    <a:pos x="T2" y="T3"/>
                  </a:cxn>
                  <a:cxn ang="0">
                    <a:pos x="T4" y="T5"/>
                  </a:cxn>
                  <a:cxn ang="0">
                    <a:pos x="T6" y="T7"/>
                  </a:cxn>
                  <a:cxn ang="0">
                    <a:pos x="T8" y="T9"/>
                  </a:cxn>
                </a:cxnLst>
                <a:rect l="0" t="0" r="r" b="b"/>
                <a:pathLst>
                  <a:path w="34" h="34">
                    <a:moveTo>
                      <a:pt x="23" y="4"/>
                    </a:moveTo>
                    <a:cubicBezTo>
                      <a:pt x="31" y="7"/>
                      <a:pt x="34" y="16"/>
                      <a:pt x="31" y="23"/>
                    </a:cubicBezTo>
                    <a:cubicBezTo>
                      <a:pt x="27" y="31"/>
                      <a:pt x="19" y="34"/>
                      <a:pt x="11" y="31"/>
                    </a:cubicBezTo>
                    <a:cubicBezTo>
                      <a:pt x="3" y="28"/>
                      <a:pt x="0" y="19"/>
                      <a:pt x="3" y="11"/>
                    </a:cubicBezTo>
                    <a:cubicBezTo>
                      <a:pt x="7" y="4"/>
                      <a:pt x="16" y="0"/>
                      <a:pt x="23" y="4"/>
                    </a:cubicBez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2" name="Freeform 159"/>
              <p:cNvSpPr/>
              <p:nvPr/>
            </p:nvSpPr>
            <p:spPr bwMode="auto">
              <a:xfrm>
                <a:off x="6821271" y="3325851"/>
                <a:ext cx="70861" cy="65528"/>
              </a:xfrm>
              <a:custGeom>
                <a:avLst/>
                <a:gdLst>
                  <a:gd name="T0" fmla="*/ 93 w 93"/>
                  <a:gd name="T1" fmla="*/ 0 h 86"/>
                  <a:gd name="T2" fmla="*/ 0 w 93"/>
                  <a:gd name="T3" fmla="*/ 10 h 86"/>
                  <a:gd name="T4" fmla="*/ 55 w 93"/>
                  <a:gd name="T5" fmla="*/ 86 h 86"/>
                  <a:gd name="T6" fmla="*/ 93 w 93"/>
                  <a:gd name="T7" fmla="*/ 0 h 86"/>
                </a:gdLst>
                <a:ahLst/>
                <a:cxnLst>
                  <a:cxn ang="0">
                    <a:pos x="T0" y="T1"/>
                  </a:cxn>
                  <a:cxn ang="0">
                    <a:pos x="T2" y="T3"/>
                  </a:cxn>
                  <a:cxn ang="0">
                    <a:pos x="T4" y="T5"/>
                  </a:cxn>
                  <a:cxn ang="0">
                    <a:pos x="T6" y="T7"/>
                  </a:cxn>
                </a:cxnLst>
                <a:rect l="0" t="0" r="r" b="b"/>
                <a:pathLst>
                  <a:path w="93" h="86">
                    <a:moveTo>
                      <a:pt x="93" y="0"/>
                    </a:moveTo>
                    <a:lnTo>
                      <a:pt x="0" y="10"/>
                    </a:lnTo>
                    <a:lnTo>
                      <a:pt x="55" y="86"/>
                    </a:lnTo>
                    <a:lnTo>
                      <a:pt x="93" y="0"/>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3" name="Freeform 160"/>
              <p:cNvSpPr>
                <a:spLocks noEditPoints="1"/>
              </p:cNvSpPr>
              <p:nvPr/>
            </p:nvSpPr>
            <p:spPr bwMode="auto">
              <a:xfrm>
                <a:off x="8048766" y="2115120"/>
                <a:ext cx="279634" cy="605746"/>
              </a:xfrm>
              <a:custGeom>
                <a:avLst/>
                <a:gdLst>
                  <a:gd name="T0" fmla="*/ 17 w 367"/>
                  <a:gd name="T1" fmla="*/ 0 h 795"/>
                  <a:gd name="T2" fmla="*/ 5 w 367"/>
                  <a:gd name="T3" fmla="*/ 17 h 795"/>
                  <a:gd name="T4" fmla="*/ 45 w 367"/>
                  <a:gd name="T5" fmla="*/ 59 h 795"/>
                  <a:gd name="T6" fmla="*/ 14 w 367"/>
                  <a:gd name="T7" fmla="*/ 43 h 795"/>
                  <a:gd name="T8" fmla="*/ 45 w 367"/>
                  <a:gd name="T9" fmla="*/ 59 h 795"/>
                  <a:gd name="T10" fmla="*/ 55 w 367"/>
                  <a:gd name="T11" fmla="*/ 85 h 795"/>
                  <a:gd name="T12" fmla="*/ 50 w 367"/>
                  <a:gd name="T13" fmla="*/ 121 h 795"/>
                  <a:gd name="T14" fmla="*/ 90 w 367"/>
                  <a:gd name="T15" fmla="*/ 163 h 795"/>
                  <a:gd name="T16" fmla="*/ 62 w 367"/>
                  <a:gd name="T17" fmla="*/ 147 h 795"/>
                  <a:gd name="T18" fmla="*/ 90 w 367"/>
                  <a:gd name="T19" fmla="*/ 163 h 795"/>
                  <a:gd name="T20" fmla="*/ 102 w 367"/>
                  <a:gd name="T21" fmla="*/ 189 h 795"/>
                  <a:gd name="T22" fmla="*/ 95 w 367"/>
                  <a:gd name="T23" fmla="*/ 225 h 795"/>
                  <a:gd name="T24" fmla="*/ 135 w 367"/>
                  <a:gd name="T25" fmla="*/ 267 h 795"/>
                  <a:gd name="T26" fmla="*/ 107 w 367"/>
                  <a:gd name="T27" fmla="*/ 249 h 795"/>
                  <a:gd name="T28" fmla="*/ 135 w 367"/>
                  <a:gd name="T29" fmla="*/ 267 h 795"/>
                  <a:gd name="T30" fmla="*/ 147 w 367"/>
                  <a:gd name="T31" fmla="*/ 293 h 795"/>
                  <a:gd name="T32" fmla="*/ 142 w 367"/>
                  <a:gd name="T33" fmla="*/ 327 h 795"/>
                  <a:gd name="T34" fmla="*/ 182 w 367"/>
                  <a:gd name="T35" fmla="*/ 371 h 795"/>
                  <a:gd name="T36" fmla="*/ 154 w 367"/>
                  <a:gd name="T37" fmla="*/ 353 h 795"/>
                  <a:gd name="T38" fmla="*/ 182 w 367"/>
                  <a:gd name="T39" fmla="*/ 371 h 795"/>
                  <a:gd name="T40" fmla="*/ 194 w 367"/>
                  <a:gd name="T41" fmla="*/ 397 h 795"/>
                  <a:gd name="T42" fmla="*/ 187 w 367"/>
                  <a:gd name="T43" fmla="*/ 431 h 795"/>
                  <a:gd name="T44" fmla="*/ 227 w 367"/>
                  <a:gd name="T45" fmla="*/ 476 h 795"/>
                  <a:gd name="T46" fmla="*/ 199 w 367"/>
                  <a:gd name="T47" fmla="*/ 457 h 795"/>
                  <a:gd name="T48" fmla="*/ 227 w 367"/>
                  <a:gd name="T49" fmla="*/ 476 h 795"/>
                  <a:gd name="T50" fmla="*/ 239 w 367"/>
                  <a:gd name="T51" fmla="*/ 502 h 795"/>
                  <a:gd name="T52" fmla="*/ 234 w 367"/>
                  <a:gd name="T53" fmla="*/ 535 h 795"/>
                  <a:gd name="T54" fmla="*/ 274 w 367"/>
                  <a:gd name="T55" fmla="*/ 580 h 795"/>
                  <a:gd name="T56" fmla="*/ 246 w 367"/>
                  <a:gd name="T57" fmla="*/ 561 h 795"/>
                  <a:gd name="T58" fmla="*/ 274 w 367"/>
                  <a:gd name="T59" fmla="*/ 580 h 795"/>
                  <a:gd name="T60" fmla="*/ 286 w 367"/>
                  <a:gd name="T61" fmla="*/ 606 h 795"/>
                  <a:gd name="T62" fmla="*/ 279 w 367"/>
                  <a:gd name="T63" fmla="*/ 639 h 795"/>
                  <a:gd name="T64" fmla="*/ 319 w 367"/>
                  <a:gd name="T65" fmla="*/ 684 h 795"/>
                  <a:gd name="T66" fmla="*/ 291 w 367"/>
                  <a:gd name="T67" fmla="*/ 665 h 795"/>
                  <a:gd name="T68" fmla="*/ 319 w 367"/>
                  <a:gd name="T69" fmla="*/ 684 h 795"/>
                  <a:gd name="T70" fmla="*/ 331 w 367"/>
                  <a:gd name="T71" fmla="*/ 710 h 795"/>
                  <a:gd name="T72" fmla="*/ 327 w 367"/>
                  <a:gd name="T73" fmla="*/ 743 h 795"/>
                  <a:gd name="T74" fmla="*/ 367 w 367"/>
                  <a:gd name="T75" fmla="*/ 788 h 795"/>
                  <a:gd name="T76" fmla="*/ 336 w 367"/>
                  <a:gd name="T77" fmla="*/ 769 h 795"/>
                  <a:gd name="T78" fmla="*/ 367 w 367"/>
                  <a:gd name="T79" fmla="*/ 788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7" h="795">
                    <a:moveTo>
                      <a:pt x="21" y="10"/>
                    </a:moveTo>
                    <a:lnTo>
                      <a:pt x="17" y="0"/>
                    </a:lnTo>
                    <a:lnTo>
                      <a:pt x="0" y="7"/>
                    </a:lnTo>
                    <a:lnTo>
                      <a:pt x="5" y="17"/>
                    </a:lnTo>
                    <a:lnTo>
                      <a:pt x="21" y="10"/>
                    </a:lnTo>
                    <a:close/>
                    <a:moveTo>
                      <a:pt x="45" y="59"/>
                    </a:moveTo>
                    <a:lnTo>
                      <a:pt x="33" y="33"/>
                    </a:lnTo>
                    <a:lnTo>
                      <a:pt x="14" y="43"/>
                    </a:lnTo>
                    <a:lnTo>
                      <a:pt x="26" y="69"/>
                    </a:lnTo>
                    <a:lnTo>
                      <a:pt x="45" y="59"/>
                    </a:lnTo>
                    <a:close/>
                    <a:moveTo>
                      <a:pt x="66" y="111"/>
                    </a:moveTo>
                    <a:lnTo>
                      <a:pt x="55" y="85"/>
                    </a:lnTo>
                    <a:lnTo>
                      <a:pt x="38" y="95"/>
                    </a:lnTo>
                    <a:lnTo>
                      <a:pt x="50" y="121"/>
                    </a:lnTo>
                    <a:lnTo>
                      <a:pt x="66" y="111"/>
                    </a:lnTo>
                    <a:close/>
                    <a:moveTo>
                      <a:pt x="90" y="163"/>
                    </a:moveTo>
                    <a:lnTo>
                      <a:pt x="78" y="137"/>
                    </a:lnTo>
                    <a:lnTo>
                      <a:pt x="62" y="147"/>
                    </a:lnTo>
                    <a:lnTo>
                      <a:pt x="73" y="173"/>
                    </a:lnTo>
                    <a:lnTo>
                      <a:pt x="90" y="163"/>
                    </a:lnTo>
                    <a:close/>
                    <a:moveTo>
                      <a:pt x="114" y="215"/>
                    </a:moveTo>
                    <a:lnTo>
                      <a:pt x="102" y="189"/>
                    </a:lnTo>
                    <a:lnTo>
                      <a:pt x="85" y="199"/>
                    </a:lnTo>
                    <a:lnTo>
                      <a:pt x="95" y="225"/>
                    </a:lnTo>
                    <a:lnTo>
                      <a:pt x="114" y="215"/>
                    </a:lnTo>
                    <a:close/>
                    <a:moveTo>
                      <a:pt x="135" y="267"/>
                    </a:moveTo>
                    <a:lnTo>
                      <a:pt x="125" y="241"/>
                    </a:lnTo>
                    <a:lnTo>
                      <a:pt x="107" y="249"/>
                    </a:lnTo>
                    <a:lnTo>
                      <a:pt x="118" y="275"/>
                    </a:lnTo>
                    <a:lnTo>
                      <a:pt x="135" y="267"/>
                    </a:lnTo>
                    <a:close/>
                    <a:moveTo>
                      <a:pt x="159" y="319"/>
                    </a:moveTo>
                    <a:lnTo>
                      <a:pt x="147" y="293"/>
                    </a:lnTo>
                    <a:lnTo>
                      <a:pt x="130" y="301"/>
                    </a:lnTo>
                    <a:lnTo>
                      <a:pt x="142" y="327"/>
                    </a:lnTo>
                    <a:lnTo>
                      <a:pt x="159" y="319"/>
                    </a:lnTo>
                    <a:close/>
                    <a:moveTo>
                      <a:pt x="182" y="371"/>
                    </a:moveTo>
                    <a:lnTo>
                      <a:pt x="170" y="345"/>
                    </a:lnTo>
                    <a:lnTo>
                      <a:pt x="154" y="353"/>
                    </a:lnTo>
                    <a:lnTo>
                      <a:pt x="166" y="379"/>
                    </a:lnTo>
                    <a:lnTo>
                      <a:pt x="182" y="371"/>
                    </a:lnTo>
                    <a:close/>
                    <a:moveTo>
                      <a:pt x="206" y="424"/>
                    </a:moveTo>
                    <a:lnTo>
                      <a:pt x="194" y="397"/>
                    </a:lnTo>
                    <a:lnTo>
                      <a:pt x="175" y="405"/>
                    </a:lnTo>
                    <a:lnTo>
                      <a:pt x="187" y="431"/>
                    </a:lnTo>
                    <a:lnTo>
                      <a:pt x="206" y="424"/>
                    </a:lnTo>
                    <a:close/>
                    <a:moveTo>
                      <a:pt x="227" y="476"/>
                    </a:moveTo>
                    <a:lnTo>
                      <a:pt x="215" y="450"/>
                    </a:lnTo>
                    <a:lnTo>
                      <a:pt x="199" y="457"/>
                    </a:lnTo>
                    <a:lnTo>
                      <a:pt x="211" y="483"/>
                    </a:lnTo>
                    <a:lnTo>
                      <a:pt x="227" y="476"/>
                    </a:lnTo>
                    <a:close/>
                    <a:moveTo>
                      <a:pt x="251" y="528"/>
                    </a:moveTo>
                    <a:lnTo>
                      <a:pt x="239" y="502"/>
                    </a:lnTo>
                    <a:lnTo>
                      <a:pt x="222" y="509"/>
                    </a:lnTo>
                    <a:lnTo>
                      <a:pt x="234" y="535"/>
                    </a:lnTo>
                    <a:lnTo>
                      <a:pt x="251" y="528"/>
                    </a:lnTo>
                    <a:close/>
                    <a:moveTo>
                      <a:pt x="274" y="580"/>
                    </a:moveTo>
                    <a:lnTo>
                      <a:pt x="263" y="554"/>
                    </a:lnTo>
                    <a:lnTo>
                      <a:pt x="246" y="561"/>
                    </a:lnTo>
                    <a:lnTo>
                      <a:pt x="256" y="587"/>
                    </a:lnTo>
                    <a:lnTo>
                      <a:pt x="274" y="580"/>
                    </a:lnTo>
                    <a:close/>
                    <a:moveTo>
                      <a:pt x="296" y="632"/>
                    </a:moveTo>
                    <a:lnTo>
                      <a:pt x="286" y="606"/>
                    </a:lnTo>
                    <a:lnTo>
                      <a:pt x="267" y="613"/>
                    </a:lnTo>
                    <a:lnTo>
                      <a:pt x="279" y="639"/>
                    </a:lnTo>
                    <a:lnTo>
                      <a:pt x="296" y="632"/>
                    </a:lnTo>
                    <a:close/>
                    <a:moveTo>
                      <a:pt x="319" y="684"/>
                    </a:moveTo>
                    <a:lnTo>
                      <a:pt x="308" y="658"/>
                    </a:lnTo>
                    <a:lnTo>
                      <a:pt x="291" y="665"/>
                    </a:lnTo>
                    <a:lnTo>
                      <a:pt x="303" y="691"/>
                    </a:lnTo>
                    <a:lnTo>
                      <a:pt x="319" y="684"/>
                    </a:lnTo>
                    <a:close/>
                    <a:moveTo>
                      <a:pt x="343" y="736"/>
                    </a:moveTo>
                    <a:lnTo>
                      <a:pt x="331" y="710"/>
                    </a:lnTo>
                    <a:lnTo>
                      <a:pt x="315" y="717"/>
                    </a:lnTo>
                    <a:lnTo>
                      <a:pt x="327" y="743"/>
                    </a:lnTo>
                    <a:lnTo>
                      <a:pt x="343" y="736"/>
                    </a:lnTo>
                    <a:close/>
                    <a:moveTo>
                      <a:pt x="367" y="788"/>
                    </a:moveTo>
                    <a:lnTo>
                      <a:pt x="355" y="762"/>
                    </a:lnTo>
                    <a:lnTo>
                      <a:pt x="336" y="769"/>
                    </a:lnTo>
                    <a:lnTo>
                      <a:pt x="348" y="795"/>
                    </a:lnTo>
                    <a:lnTo>
                      <a:pt x="367" y="788"/>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4" name="Freeform 161"/>
              <p:cNvSpPr/>
              <p:nvPr/>
            </p:nvSpPr>
            <p:spPr bwMode="auto">
              <a:xfrm>
                <a:off x="8290302" y="2685054"/>
                <a:ext cx="60955" cy="62480"/>
              </a:xfrm>
              <a:custGeom>
                <a:avLst/>
                <a:gdLst>
                  <a:gd name="T0" fmla="*/ 30 w 34"/>
                  <a:gd name="T1" fmla="*/ 11 h 35"/>
                  <a:gd name="T2" fmla="*/ 23 w 34"/>
                  <a:gd name="T3" fmla="*/ 31 h 35"/>
                  <a:gd name="T4" fmla="*/ 3 w 34"/>
                  <a:gd name="T5" fmla="*/ 24 h 35"/>
                  <a:gd name="T6" fmla="*/ 11 w 34"/>
                  <a:gd name="T7" fmla="*/ 4 h 35"/>
                  <a:gd name="T8" fmla="*/ 30 w 34"/>
                  <a:gd name="T9" fmla="*/ 11 h 35"/>
                </a:gdLst>
                <a:ahLst/>
                <a:cxnLst>
                  <a:cxn ang="0">
                    <a:pos x="T0" y="T1"/>
                  </a:cxn>
                  <a:cxn ang="0">
                    <a:pos x="T2" y="T3"/>
                  </a:cxn>
                  <a:cxn ang="0">
                    <a:pos x="T4" y="T5"/>
                  </a:cxn>
                  <a:cxn ang="0">
                    <a:pos x="T6" y="T7"/>
                  </a:cxn>
                  <a:cxn ang="0">
                    <a:pos x="T8" y="T9"/>
                  </a:cxn>
                </a:cxnLst>
                <a:rect l="0" t="0" r="r" b="b"/>
                <a:pathLst>
                  <a:path w="34" h="35">
                    <a:moveTo>
                      <a:pt x="30" y="11"/>
                    </a:moveTo>
                    <a:cubicBezTo>
                      <a:pt x="34" y="19"/>
                      <a:pt x="30" y="28"/>
                      <a:pt x="23" y="31"/>
                    </a:cubicBezTo>
                    <a:cubicBezTo>
                      <a:pt x="15" y="35"/>
                      <a:pt x="6" y="31"/>
                      <a:pt x="3" y="24"/>
                    </a:cubicBezTo>
                    <a:cubicBezTo>
                      <a:pt x="0" y="16"/>
                      <a:pt x="3" y="7"/>
                      <a:pt x="11" y="4"/>
                    </a:cubicBezTo>
                    <a:cubicBezTo>
                      <a:pt x="18" y="0"/>
                      <a:pt x="27" y="4"/>
                      <a:pt x="30" y="11"/>
                    </a:cubicBez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65" name="Freeform 162"/>
              <p:cNvSpPr/>
              <p:nvPr/>
            </p:nvSpPr>
            <p:spPr bwMode="auto">
              <a:xfrm>
                <a:off x="8027431" y="2071689"/>
                <a:ext cx="64765" cy="70861"/>
              </a:xfrm>
              <a:custGeom>
                <a:avLst/>
                <a:gdLst>
                  <a:gd name="T0" fmla="*/ 85 w 85"/>
                  <a:gd name="T1" fmla="*/ 55 h 93"/>
                  <a:gd name="T2" fmla="*/ 9 w 85"/>
                  <a:gd name="T3" fmla="*/ 0 h 93"/>
                  <a:gd name="T4" fmla="*/ 0 w 85"/>
                  <a:gd name="T5" fmla="*/ 93 h 93"/>
                  <a:gd name="T6" fmla="*/ 85 w 85"/>
                  <a:gd name="T7" fmla="*/ 55 h 93"/>
                </a:gdLst>
                <a:ahLst/>
                <a:cxnLst>
                  <a:cxn ang="0">
                    <a:pos x="T0" y="T1"/>
                  </a:cxn>
                  <a:cxn ang="0">
                    <a:pos x="T2" y="T3"/>
                  </a:cxn>
                  <a:cxn ang="0">
                    <a:pos x="T4" y="T5"/>
                  </a:cxn>
                  <a:cxn ang="0">
                    <a:pos x="T6" y="T7"/>
                  </a:cxn>
                </a:cxnLst>
                <a:rect l="0" t="0" r="r" b="b"/>
                <a:pathLst>
                  <a:path w="85" h="93">
                    <a:moveTo>
                      <a:pt x="85" y="55"/>
                    </a:moveTo>
                    <a:lnTo>
                      <a:pt x="9" y="0"/>
                    </a:lnTo>
                    <a:lnTo>
                      <a:pt x="0" y="93"/>
                    </a:lnTo>
                    <a:lnTo>
                      <a:pt x="85" y="55"/>
                    </a:lnTo>
                    <a:close/>
                  </a:path>
                </a:pathLst>
              </a:custGeom>
              <a:solidFill>
                <a:schemeClr val="tx2"/>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grpSp>
        <p:sp>
          <p:nvSpPr>
            <p:cNvPr id="132" name="Freeform 163"/>
            <p:cNvSpPr>
              <a:spLocks noEditPoints="1"/>
            </p:cNvSpPr>
            <p:nvPr/>
          </p:nvSpPr>
          <p:spPr bwMode="auto">
            <a:xfrm>
              <a:off x="7406066" y="2654484"/>
              <a:ext cx="454880" cy="464118"/>
            </a:xfrm>
            <a:custGeom>
              <a:avLst/>
              <a:gdLst>
                <a:gd name="T0" fmla="*/ 87 w 91"/>
                <a:gd name="T1" fmla="*/ 39 h 93"/>
                <a:gd name="T2" fmla="*/ 91 w 91"/>
                <a:gd name="T3" fmla="*/ 46 h 93"/>
                <a:gd name="T4" fmla="*/ 91 w 91"/>
                <a:gd name="T5" fmla="*/ 83 h 93"/>
                <a:gd name="T6" fmla="*/ 81 w 91"/>
                <a:gd name="T7" fmla="*/ 93 h 93"/>
                <a:gd name="T8" fmla="*/ 10 w 91"/>
                <a:gd name="T9" fmla="*/ 93 h 93"/>
                <a:gd name="T10" fmla="*/ 0 w 91"/>
                <a:gd name="T11" fmla="*/ 83 h 93"/>
                <a:gd name="T12" fmla="*/ 0 w 91"/>
                <a:gd name="T13" fmla="*/ 46 h 93"/>
                <a:gd name="T14" fmla="*/ 3 w 91"/>
                <a:gd name="T15" fmla="*/ 40 h 93"/>
                <a:gd name="T16" fmla="*/ 3 w 91"/>
                <a:gd name="T17" fmla="*/ 40 h 93"/>
                <a:gd name="T18" fmla="*/ 3 w 91"/>
                <a:gd name="T19" fmla="*/ 40 h 93"/>
                <a:gd name="T20" fmla="*/ 3 w 91"/>
                <a:gd name="T21" fmla="*/ 39 h 93"/>
                <a:gd name="T22" fmla="*/ 40 w 91"/>
                <a:gd name="T23" fmla="*/ 3 h 93"/>
                <a:gd name="T24" fmla="*/ 51 w 91"/>
                <a:gd name="T25" fmla="*/ 3 h 93"/>
                <a:gd name="T26" fmla="*/ 87 w 91"/>
                <a:gd name="T27" fmla="*/ 39 h 93"/>
                <a:gd name="T28" fmla="*/ 16 w 91"/>
                <a:gd name="T29" fmla="*/ 30 h 93"/>
                <a:gd name="T30" fmla="*/ 16 w 91"/>
                <a:gd name="T31" fmla="*/ 52 h 93"/>
                <a:gd name="T32" fmla="*/ 46 w 91"/>
                <a:gd name="T33" fmla="*/ 75 h 93"/>
                <a:gd name="T34" fmla="*/ 73 w 91"/>
                <a:gd name="T35" fmla="*/ 54 h 93"/>
                <a:gd name="T36" fmla="*/ 73 w 91"/>
                <a:gd name="T37" fmla="*/ 30 h 93"/>
                <a:gd name="T38" fmla="*/ 16 w 91"/>
                <a:gd name="T39" fmla="*/ 30 h 93"/>
                <a:gd name="T40" fmla="*/ 26 w 91"/>
                <a:gd name="T41" fmla="*/ 35 h 93"/>
                <a:gd name="T42" fmla="*/ 26 w 91"/>
                <a:gd name="T43" fmla="*/ 39 h 93"/>
                <a:gd name="T44" fmla="*/ 64 w 91"/>
                <a:gd name="T45" fmla="*/ 39 h 93"/>
                <a:gd name="T46" fmla="*/ 64 w 91"/>
                <a:gd name="T47" fmla="*/ 35 h 93"/>
                <a:gd name="T48" fmla="*/ 26 w 91"/>
                <a:gd name="T49" fmla="*/ 35 h 93"/>
                <a:gd name="T50" fmla="*/ 26 w 91"/>
                <a:gd name="T51" fmla="*/ 51 h 93"/>
                <a:gd name="T52" fmla="*/ 26 w 91"/>
                <a:gd name="T53" fmla="*/ 55 h 93"/>
                <a:gd name="T54" fmla="*/ 64 w 91"/>
                <a:gd name="T55" fmla="*/ 55 h 93"/>
                <a:gd name="T56" fmla="*/ 64 w 91"/>
                <a:gd name="T57" fmla="*/ 51 h 93"/>
                <a:gd name="T58" fmla="*/ 26 w 91"/>
                <a:gd name="T59" fmla="*/ 51 h 93"/>
                <a:gd name="T60" fmla="*/ 26 w 91"/>
                <a:gd name="T61" fmla="*/ 43 h 93"/>
                <a:gd name="T62" fmla="*/ 26 w 91"/>
                <a:gd name="T63" fmla="*/ 47 h 93"/>
                <a:gd name="T64" fmla="*/ 64 w 91"/>
                <a:gd name="T65" fmla="*/ 47 h 93"/>
                <a:gd name="T66" fmla="*/ 64 w 91"/>
                <a:gd name="T67" fmla="*/ 43 h 93"/>
                <a:gd name="T68" fmla="*/ 26 w 91"/>
                <a:gd name="T69" fmla="*/ 43 h 93"/>
                <a:gd name="T70" fmla="*/ 10 w 91"/>
                <a:gd name="T71" fmla="*/ 87 h 93"/>
                <a:gd name="T72" fmla="*/ 28 w 91"/>
                <a:gd name="T73" fmla="*/ 70 h 93"/>
                <a:gd name="T74" fmla="*/ 28 w 91"/>
                <a:gd name="T75" fmla="*/ 67 h 93"/>
                <a:gd name="T76" fmla="*/ 26 w 91"/>
                <a:gd name="T77" fmla="*/ 67 h 93"/>
                <a:gd name="T78" fmla="*/ 8 w 91"/>
                <a:gd name="T79" fmla="*/ 84 h 93"/>
                <a:gd name="T80" fmla="*/ 8 w 91"/>
                <a:gd name="T81" fmla="*/ 87 h 93"/>
                <a:gd name="T82" fmla="*/ 10 w 91"/>
                <a:gd name="T83" fmla="*/ 87 h 93"/>
                <a:gd name="T84" fmla="*/ 85 w 91"/>
                <a:gd name="T85" fmla="*/ 84 h 93"/>
                <a:gd name="T86" fmla="*/ 67 w 91"/>
                <a:gd name="T87" fmla="*/ 67 h 93"/>
                <a:gd name="T88" fmla="*/ 64 w 91"/>
                <a:gd name="T89" fmla="*/ 67 h 93"/>
                <a:gd name="T90" fmla="*/ 64 w 91"/>
                <a:gd name="T91" fmla="*/ 70 h 93"/>
                <a:gd name="T92" fmla="*/ 82 w 91"/>
                <a:gd name="T93" fmla="*/ 87 h 93"/>
                <a:gd name="T94" fmla="*/ 85 w 91"/>
                <a:gd name="T95" fmla="*/ 87 h 93"/>
                <a:gd name="T96" fmla="*/ 85 w 91"/>
                <a:gd name="T97" fmla="*/ 8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93">
                  <a:moveTo>
                    <a:pt x="87" y="39"/>
                  </a:moveTo>
                  <a:cubicBezTo>
                    <a:pt x="89" y="40"/>
                    <a:pt x="91" y="43"/>
                    <a:pt x="91" y="46"/>
                  </a:cubicBezTo>
                  <a:cubicBezTo>
                    <a:pt x="91" y="83"/>
                    <a:pt x="91" y="83"/>
                    <a:pt x="91" y="83"/>
                  </a:cubicBezTo>
                  <a:cubicBezTo>
                    <a:pt x="91" y="89"/>
                    <a:pt x="86" y="93"/>
                    <a:pt x="81" y="93"/>
                  </a:cubicBezTo>
                  <a:cubicBezTo>
                    <a:pt x="10" y="93"/>
                    <a:pt x="10" y="93"/>
                    <a:pt x="10" y="93"/>
                  </a:cubicBezTo>
                  <a:cubicBezTo>
                    <a:pt x="5" y="93"/>
                    <a:pt x="0" y="89"/>
                    <a:pt x="0" y="83"/>
                  </a:cubicBezTo>
                  <a:cubicBezTo>
                    <a:pt x="0" y="46"/>
                    <a:pt x="0" y="46"/>
                    <a:pt x="0" y="46"/>
                  </a:cubicBezTo>
                  <a:cubicBezTo>
                    <a:pt x="0" y="44"/>
                    <a:pt x="1" y="41"/>
                    <a:pt x="3" y="40"/>
                  </a:cubicBezTo>
                  <a:cubicBezTo>
                    <a:pt x="3" y="40"/>
                    <a:pt x="3" y="40"/>
                    <a:pt x="3" y="40"/>
                  </a:cubicBezTo>
                  <a:cubicBezTo>
                    <a:pt x="3" y="40"/>
                    <a:pt x="3" y="40"/>
                    <a:pt x="3" y="40"/>
                  </a:cubicBezTo>
                  <a:cubicBezTo>
                    <a:pt x="3" y="40"/>
                    <a:pt x="3" y="40"/>
                    <a:pt x="3" y="39"/>
                  </a:cubicBezTo>
                  <a:cubicBezTo>
                    <a:pt x="40" y="3"/>
                    <a:pt x="40" y="3"/>
                    <a:pt x="40" y="3"/>
                  </a:cubicBezTo>
                  <a:cubicBezTo>
                    <a:pt x="43" y="0"/>
                    <a:pt x="47" y="0"/>
                    <a:pt x="51" y="3"/>
                  </a:cubicBezTo>
                  <a:cubicBezTo>
                    <a:pt x="87" y="39"/>
                    <a:pt x="87" y="39"/>
                    <a:pt x="87" y="39"/>
                  </a:cubicBezTo>
                  <a:close/>
                  <a:moveTo>
                    <a:pt x="16" y="30"/>
                  </a:moveTo>
                  <a:cubicBezTo>
                    <a:pt x="16" y="52"/>
                    <a:pt x="16" y="52"/>
                    <a:pt x="16" y="52"/>
                  </a:cubicBezTo>
                  <a:cubicBezTo>
                    <a:pt x="46" y="75"/>
                    <a:pt x="46" y="75"/>
                    <a:pt x="46" y="75"/>
                  </a:cubicBezTo>
                  <a:cubicBezTo>
                    <a:pt x="73" y="54"/>
                    <a:pt x="73" y="54"/>
                    <a:pt x="73" y="54"/>
                  </a:cubicBezTo>
                  <a:cubicBezTo>
                    <a:pt x="73" y="30"/>
                    <a:pt x="73" y="30"/>
                    <a:pt x="73" y="30"/>
                  </a:cubicBezTo>
                  <a:cubicBezTo>
                    <a:pt x="16" y="30"/>
                    <a:pt x="16" y="30"/>
                    <a:pt x="16" y="30"/>
                  </a:cubicBezTo>
                  <a:close/>
                  <a:moveTo>
                    <a:pt x="26" y="35"/>
                  </a:moveTo>
                  <a:cubicBezTo>
                    <a:pt x="26" y="39"/>
                    <a:pt x="26" y="39"/>
                    <a:pt x="26" y="39"/>
                  </a:cubicBezTo>
                  <a:cubicBezTo>
                    <a:pt x="64" y="39"/>
                    <a:pt x="64" y="39"/>
                    <a:pt x="64" y="39"/>
                  </a:cubicBezTo>
                  <a:cubicBezTo>
                    <a:pt x="64" y="35"/>
                    <a:pt x="64" y="35"/>
                    <a:pt x="64" y="35"/>
                  </a:cubicBezTo>
                  <a:cubicBezTo>
                    <a:pt x="26" y="35"/>
                    <a:pt x="26" y="35"/>
                    <a:pt x="26" y="35"/>
                  </a:cubicBezTo>
                  <a:close/>
                  <a:moveTo>
                    <a:pt x="26" y="51"/>
                  </a:moveTo>
                  <a:cubicBezTo>
                    <a:pt x="26" y="55"/>
                    <a:pt x="26" y="55"/>
                    <a:pt x="26" y="55"/>
                  </a:cubicBezTo>
                  <a:cubicBezTo>
                    <a:pt x="64" y="55"/>
                    <a:pt x="64" y="55"/>
                    <a:pt x="64" y="55"/>
                  </a:cubicBezTo>
                  <a:cubicBezTo>
                    <a:pt x="64" y="51"/>
                    <a:pt x="64" y="51"/>
                    <a:pt x="64" y="51"/>
                  </a:cubicBezTo>
                  <a:cubicBezTo>
                    <a:pt x="26" y="51"/>
                    <a:pt x="26" y="51"/>
                    <a:pt x="26" y="51"/>
                  </a:cubicBezTo>
                  <a:close/>
                  <a:moveTo>
                    <a:pt x="26" y="43"/>
                  </a:moveTo>
                  <a:cubicBezTo>
                    <a:pt x="26" y="47"/>
                    <a:pt x="26" y="47"/>
                    <a:pt x="26" y="47"/>
                  </a:cubicBezTo>
                  <a:cubicBezTo>
                    <a:pt x="64" y="47"/>
                    <a:pt x="64" y="47"/>
                    <a:pt x="64" y="47"/>
                  </a:cubicBezTo>
                  <a:cubicBezTo>
                    <a:pt x="64" y="43"/>
                    <a:pt x="64" y="43"/>
                    <a:pt x="64" y="43"/>
                  </a:cubicBezTo>
                  <a:cubicBezTo>
                    <a:pt x="26" y="43"/>
                    <a:pt x="26" y="43"/>
                    <a:pt x="26" y="43"/>
                  </a:cubicBezTo>
                  <a:close/>
                  <a:moveTo>
                    <a:pt x="10" y="87"/>
                  </a:moveTo>
                  <a:cubicBezTo>
                    <a:pt x="28" y="70"/>
                    <a:pt x="28" y="70"/>
                    <a:pt x="28" y="70"/>
                  </a:cubicBezTo>
                  <a:cubicBezTo>
                    <a:pt x="29" y="69"/>
                    <a:pt x="29" y="68"/>
                    <a:pt x="28" y="67"/>
                  </a:cubicBezTo>
                  <a:cubicBezTo>
                    <a:pt x="28" y="66"/>
                    <a:pt x="27" y="66"/>
                    <a:pt x="26" y="67"/>
                  </a:cubicBezTo>
                  <a:cubicBezTo>
                    <a:pt x="8" y="84"/>
                    <a:pt x="8" y="84"/>
                    <a:pt x="8" y="84"/>
                  </a:cubicBezTo>
                  <a:cubicBezTo>
                    <a:pt x="7" y="85"/>
                    <a:pt x="7" y="86"/>
                    <a:pt x="8" y="87"/>
                  </a:cubicBezTo>
                  <a:cubicBezTo>
                    <a:pt x="8" y="88"/>
                    <a:pt x="10" y="88"/>
                    <a:pt x="10" y="87"/>
                  </a:cubicBezTo>
                  <a:close/>
                  <a:moveTo>
                    <a:pt x="85" y="84"/>
                  </a:moveTo>
                  <a:cubicBezTo>
                    <a:pt x="67" y="67"/>
                    <a:pt x="67" y="67"/>
                    <a:pt x="67" y="67"/>
                  </a:cubicBezTo>
                  <a:cubicBezTo>
                    <a:pt x="66" y="66"/>
                    <a:pt x="65" y="66"/>
                    <a:pt x="64" y="67"/>
                  </a:cubicBezTo>
                  <a:cubicBezTo>
                    <a:pt x="63" y="68"/>
                    <a:pt x="63" y="69"/>
                    <a:pt x="64" y="70"/>
                  </a:cubicBezTo>
                  <a:cubicBezTo>
                    <a:pt x="82" y="87"/>
                    <a:pt x="82" y="87"/>
                    <a:pt x="82" y="87"/>
                  </a:cubicBezTo>
                  <a:cubicBezTo>
                    <a:pt x="83" y="88"/>
                    <a:pt x="84" y="88"/>
                    <a:pt x="85" y="87"/>
                  </a:cubicBezTo>
                  <a:cubicBezTo>
                    <a:pt x="85" y="86"/>
                    <a:pt x="85" y="85"/>
                    <a:pt x="85" y="84"/>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sp>
          <p:nvSpPr>
            <p:cNvPr id="133" name="Freeform 164"/>
            <p:cNvSpPr>
              <a:spLocks noEditPoints="1"/>
            </p:cNvSpPr>
            <p:nvPr/>
          </p:nvSpPr>
          <p:spPr bwMode="auto">
            <a:xfrm>
              <a:off x="6845943" y="3977112"/>
              <a:ext cx="443335" cy="471043"/>
            </a:xfrm>
            <a:custGeom>
              <a:avLst/>
              <a:gdLst>
                <a:gd name="T0" fmla="*/ 75 w 89"/>
                <a:gd name="T1" fmla="*/ 22 h 95"/>
                <a:gd name="T2" fmla="*/ 89 w 89"/>
                <a:gd name="T3" fmla="*/ 53 h 95"/>
                <a:gd name="T4" fmla="*/ 78 w 89"/>
                <a:gd name="T5" fmla="*/ 80 h 95"/>
                <a:gd name="T6" fmla="*/ 47 w 89"/>
                <a:gd name="T7" fmla="*/ 53 h 95"/>
                <a:gd name="T8" fmla="*/ 75 w 89"/>
                <a:gd name="T9" fmla="*/ 22 h 95"/>
                <a:gd name="T10" fmla="*/ 76 w 89"/>
                <a:gd name="T11" fmla="*/ 83 h 95"/>
                <a:gd name="T12" fmla="*/ 69 w 89"/>
                <a:gd name="T13" fmla="*/ 88 h 95"/>
                <a:gd name="T14" fmla="*/ 74 w 89"/>
                <a:gd name="T15" fmla="*/ 81 h 95"/>
                <a:gd name="T16" fmla="*/ 76 w 89"/>
                <a:gd name="T17" fmla="*/ 83 h 95"/>
                <a:gd name="T18" fmla="*/ 64 w 89"/>
                <a:gd name="T19" fmla="*/ 92 h 95"/>
                <a:gd name="T20" fmla="*/ 72 w 89"/>
                <a:gd name="T21" fmla="*/ 79 h 95"/>
                <a:gd name="T22" fmla="*/ 70 w 89"/>
                <a:gd name="T23" fmla="*/ 77 h 95"/>
                <a:gd name="T24" fmla="*/ 60 w 89"/>
                <a:gd name="T25" fmla="*/ 94 h 95"/>
                <a:gd name="T26" fmla="*/ 64 w 89"/>
                <a:gd name="T27" fmla="*/ 92 h 95"/>
                <a:gd name="T28" fmla="*/ 58 w 89"/>
                <a:gd name="T29" fmla="*/ 91 h 95"/>
                <a:gd name="T30" fmla="*/ 67 w 89"/>
                <a:gd name="T31" fmla="*/ 75 h 95"/>
                <a:gd name="T32" fmla="*/ 65 w 89"/>
                <a:gd name="T33" fmla="*/ 74 h 95"/>
                <a:gd name="T34" fmla="*/ 57 w 89"/>
                <a:gd name="T35" fmla="*/ 88 h 95"/>
                <a:gd name="T36" fmla="*/ 58 w 89"/>
                <a:gd name="T37" fmla="*/ 91 h 95"/>
                <a:gd name="T38" fmla="*/ 56 w 89"/>
                <a:gd name="T39" fmla="*/ 84 h 95"/>
                <a:gd name="T40" fmla="*/ 63 w 89"/>
                <a:gd name="T41" fmla="*/ 72 h 95"/>
                <a:gd name="T42" fmla="*/ 61 w 89"/>
                <a:gd name="T43" fmla="*/ 70 h 95"/>
                <a:gd name="T44" fmla="*/ 55 w 89"/>
                <a:gd name="T45" fmla="*/ 81 h 95"/>
                <a:gd name="T46" fmla="*/ 56 w 89"/>
                <a:gd name="T47" fmla="*/ 84 h 95"/>
                <a:gd name="T48" fmla="*/ 53 w 89"/>
                <a:gd name="T49" fmla="*/ 78 h 95"/>
                <a:gd name="T50" fmla="*/ 59 w 89"/>
                <a:gd name="T51" fmla="*/ 68 h 95"/>
                <a:gd name="T52" fmla="*/ 57 w 89"/>
                <a:gd name="T53" fmla="*/ 66 h 95"/>
                <a:gd name="T54" fmla="*/ 52 w 89"/>
                <a:gd name="T55" fmla="*/ 75 h 95"/>
                <a:gd name="T56" fmla="*/ 53 w 89"/>
                <a:gd name="T57" fmla="*/ 78 h 95"/>
                <a:gd name="T58" fmla="*/ 51 w 89"/>
                <a:gd name="T59" fmla="*/ 71 h 95"/>
                <a:gd name="T60" fmla="*/ 55 w 89"/>
                <a:gd name="T61" fmla="*/ 64 h 95"/>
                <a:gd name="T62" fmla="*/ 53 w 89"/>
                <a:gd name="T63" fmla="*/ 62 h 95"/>
                <a:gd name="T64" fmla="*/ 50 w 89"/>
                <a:gd name="T65" fmla="*/ 68 h 95"/>
                <a:gd name="T66" fmla="*/ 51 w 89"/>
                <a:gd name="T67" fmla="*/ 71 h 95"/>
                <a:gd name="T68" fmla="*/ 48 w 89"/>
                <a:gd name="T69" fmla="*/ 65 h 95"/>
                <a:gd name="T70" fmla="*/ 51 w 89"/>
                <a:gd name="T71" fmla="*/ 61 h 95"/>
                <a:gd name="T72" fmla="*/ 49 w 89"/>
                <a:gd name="T73" fmla="*/ 59 h 95"/>
                <a:gd name="T74" fmla="*/ 47 w 89"/>
                <a:gd name="T75" fmla="*/ 61 h 95"/>
                <a:gd name="T76" fmla="*/ 48 w 89"/>
                <a:gd name="T77" fmla="*/ 65 h 95"/>
                <a:gd name="T78" fmla="*/ 46 w 89"/>
                <a:gd name="T79" fmla="*/ 58 h 95"/>
                <a:gd name="T80" fmla="*/ 45 w 89"/>
                <a:gd name="T81" fmla="*/ 55 h 95"/>
                <a:gd name="T82" fmla="*/ 47 w 89"/>
                <a:gd name="T83" fmla="*/ 57 h 95"/>
                <a:gd name="T84" fmla="*/ 46 w 89"/>
                <a:gd name="T85" fmla="*/ 58 h 95"/>
                <a:gd name="T86" fmla="*/ 59 w 89"/>
                <a:gd name="T87" fmla="*/ 17 h 95"/>
                <a:gd name="T88" fmla="*/ 41 w 89"/>
                <a:gd name="T89" fmla="*/ 54 h 95"/>
                <a:gd name="T90" fmla="*/ 36 w 89"/>
                <a:gd name="T91" fmla="*/ 13 h 95"/>
                <a:gd name="T92" fmla="*/ 0 w 89"/>
                <a:gd name="T93" fmla="*/ 54 h 95"/>
                <a:gd name="T94" fmla="*/ 41 w 89"/>
                <a:gd name="T95" fmla="*/ 95 h 95"/>
                <a:gd name="T96" fmla="*/ 55 w 89"/>
                <a:gd name="T97" fmla="*/ 93 h 95"/>
                <a:gd name="T98" fmla="*/ 41 w 89"/>
                <a:gd name="T99" fmla="*/ 54 h 95"/>
                <a:gd name="T100" fmla="*/ 68 w 89"/>
                <a:gd name="T101" fmla="*/ 23 h 95"/>
                <a:gd name="T102" fmla="*/ 59 w 89"/>
                <a:gd name="T103" fmla="*/ 17 h 95"/>
                <a:gd name="T104" fmla="*/ 43 w 89"/>
                <a:gd name="T105" fmla="*/ 0 h 95"/>
                <a:gd name="T106" fmla="*/ 38 w 89"/>
                <a:gd name="T107" fmla="*/ 0 h 95"/>
                <a:gd name="T108" fmla="*/ 43 w 89"/>
                <a:gd name="T109" fmla="*/ 41 h 95"/>
                <a:gd name="T110" fmla="*/ 61 w 89"/>
                <a:gd name="T111" fmla="*/ 4 h 95"/>
                <a:gd name="T112" fmla="*/ 43 w 89"/>
                <a:gd name="T11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95">
                  <a:moveTo>
                    <a:pt x="75" y="22"/>
                  </a:moveTo>
                  <a:cubicBezTo>
                    <a:pt x="83" y="29"/>
                    <a:pt x="89" y="40"/>
                    <a:pt x="89" y="53"/>
                  </a:cubicBezTo>
                  <a:cubicBezTo>
                    <a:pt x="89" y="63"/>
                    <a:pt x="85" y="73"/>
                    <a:pt x="78" y="80"/>
                  </a:cubicBezTo>
                  <a:cubicBezTo>
                    <a:pt x="47" y="53"/>
                    <a:pt x="47" y="53"/>
                    <a:pt x="47" y="53"/>
                  </a:cubicBezTo>
                  <a:cubicBezTo>
                    <a:pt x="75" y="22"/>
                    <a:pt x="75" y="22"/>
                    <a:pt x="75" y="22"/>
                  </a:cubicBezTo>
                  <a:close/>
                  <a:moveTo>
                    <a:pt x="76" y="83"/>
                  </a:moveTo>
                  <a:cubicBezTo>
                    <a:pt x="74" y="85"/>
                    <a:pt x="72" y="87"/>
                    <a:pt x="69" y="88"/>
                  </a:cubicBezTo>
                  <a:cubicBezTo>
                    <a:pt x="74" y="81"/>
                    <a:pt x="74" y="81"/>
                    <a:pt x="74" y="81"/>
                  </a:cubicBezTo>
                  <a:cubicBezTo>
                    <a:pt x="76" y="83"/>
                    <a:pt x="76" y="83"/>
                    <a:pt x="76" y="83"/>
                  </a:cubicBezTo>
                  <a:close/>
                  <a:moveTo>
                    <a:pt x="64" y="92"/>
                  </a:moveTo>
                  <a:cubicBezTo>
                    <a:pt x="72" y="79"/>
                    <a:pt x="72" y="79"/>
                    <a:pt x="72" y="79"/>
                  </a:cubicBezTo>
                  <a:cubicBezTo>
                    <a:pt x="70" y="77"/>
                    <a:pt x="70" y="77"/>
                    <a:pt x="70" y="77"/>
                  </a:cubicBezTo>
                  <a:cubicBezTo>
                    <a:pt x="60" y="94"/>
                    <a:pt x="60" y="94"/>
                    <a:pt x="60" y="94"/>
                  </a:cubicBezTo>
                  <a:cubicBezTo>
                    <a:pt x="61" y="93"/>
                    <a:pt x="63" y="92"/>
                    <a:pt x="64" y="92"/>
                  </a:cubicBezTo>
                  <a:close/>
                  <a:moveTo>
                    <a:pt x="58" y="91"/>
                  </a:moveTo>
                  <a:cubicBezTo>
                    <a:pt x="67" y="75"/>
                    <a:pt x="67" y="75"/>
                    <a:pt x="67" y="75"/>
                  </a:cubicBezTo>
                  <a:cubicBezTo>
                    <a:pt x="65" y="74"/>
                    <a:pt x="65" y="74"/>
                    <a:pt x="65" y="74"/>
                  </a:cubicBezTo>
                  <a:cubicBezTo>
                    <a:pt x="57" y="88"/>
                    <a:pt x="57" y="88"/>
                    <a:pt x="57" y="88"/>
                  </a:cubicBezTo>
                  <a:cubicBezTo>
                    <a:pt x="58" y="91"/>
                    <a:pt x="58" y="91"/>
                    <a:pt x="58" y="91"/>
                  </a:cubicBezTo>
                  <a:close/>
                  <a:moveTo>
                    <a:pt x="56" y="84"/>
                  </a:moveTo>
                  <a:cubicBezTo>
                    <a:pt x="63" y="72"/>
                    <a:pt x="63" y="72"/>
                    <a:pt x="63" y="72"/>
                  </a:cubicBezTo>
                  <a:cubicBezTo>
                    <a:pt x="61" y="70"/>
                    <a:pt x="61" y="70"/>
                    <a:pt x="61" y="70"/>
                  </a:cubicBezTo>
                  <a:cubicBezTo>
                    <a:pt x="55" y="81"/>
                    <a:pt x="55" y="81"/>
                    <a:pt x="55" y="81"/>
                  </a:cubicBezTo>
                  <a:cubicBezTo>
                    <a:pt x="56" y="84"/>
                    <a:pt x="56" y="84"/>
                    <a:pt x="56" y="84"/>
                  </a:cubicBezTo>
                  <a:close/>
                  <a:moveTo>
                    <a:pt x="53" y="78"/>
                  </a:moveTo>
                  <a:cubicBezTo>
                    <a:pt x="59" y="68"/>
                    <a:pt x="59" y="68"/>
                    <a:pt x="59" y="68"/>
                  </a:cubicBezTo>
                  <a:cubicBezTo>
                    <a:pt x="57" y="66"/>
                    <a:pt x="57" y="66"/>
                    <a:pt x="57" y="66"/>
                  </a:cubicBezTo>
                  <a:cubicBezTo>
                    <a:pt x="52" y="75"/>
                    <a:pt x="52" y="75"/>
                    <a:pt x="52" y="75"/>
                  </a:cubicBezTo>
                  <a:cubicBezTo>
                    <a:pt x="53" y="78"/>
                    <a:pt x="53" y="78"/>
                    <a:pt x="53" y="78"/>
                  </a:cubicBezTo>
                  <a:close/>
                  <a:moveTo>
                    <a:pt x="51" y="71"/>
                  </a:moveTo>
                  <a:cubicBezTo>
                    <a:pt x="55" y="64"/>
                    <a:pt x="55" y="64"/>
                    <a:pt x="55" y="64"/>
                  </a:cubicBezTo>
                  <a:cubicBezTo>
                    <a:pt x="53" y="62"/>
                    <a:pt x="53" y="62"/>
                    <a:pt x="53" y="62"/>
                  </a:cubicBezTo>
                  <a:cubicBezTo>
                    <a:pt x="50" y="68"/>
                    <a:pt x="50" y="68"/>
                    <a:pt x="50" y="68"/>
                  </a:cubicBezTo>
                  <a:cubicBezTo>
                    <a:pt x="51" y="71"/>
                    <a:pt x="51" y="71"/>
                    <a:pt x="51" y="71"/>
                  </a:cubicBezTo>
                  <a:close/>
                  <a:moveTo>
                    <a:pt x="48" y="65"/>
                  </a:moveTo>
                  <a:cubicBezTo>
                    <a:pt x="51" y="61"/>
                    <a:pt x="51" y="61"/>
                    <a:pt x="51" y="61"/>
                  </a:cubicBezTo>
                  <a:cubicBezTo>
                    <a:pt x="49" y="59"/>
                    <a:pt x="49" y="59"/>
                    <a:pt x="49" y="59"/>
                  </a:cubicBezTo>
                  <a:cubicBezTo>
                    <a:pt x="47" y="61"/>
                    <a:pt x="47" y="61"/>
                    <a:pt x="47" y="61"/>
                  </a:cubicBezTo>
                  <a:cubicBezTo>
                    <a:pt x="48" y="65"/>
                    <a:pt x="48" y="65"/>
                    <a:pt x="48" y="65"/>
                  </a:cubicBezTo>
                  <a:close/>
                  <a:moveTo>
                    <a:pt x="46" y="58"/>
                  </a:moveTo>
                  <a:cubicBezTo>
                    <a:pt x="45" y="55"/>
                    <a:pt x="45" y="55"/>
                    <a:pt x="45" y="55"/>
                  </a:cubicBezTo>
                  <a:cubicBezTo>
                    <a:pt x="47" y="57"/>
                    <a:pt x="47" y="57"/>
                    <a:pt x="47" y="57"/>
                  </a:cubicBezTo>
                  <a:cubicBezTo>
                    <a:pt x="46" y="58"/>
                    <a:pt x="46" y="58"/>
                    <a:pt x="46" y="58"/>
                  </a:cubicBezTo>
                  <a:close/>
                  <a:moveTo>
                    <a:pt x="59" y="17"/>
                  </a:moveTo>
                  <a:cubicBezTo>
                    <a:pt x="41" y="54"/>
                    <a:pt x="41" y="54"/>
                    <a:pt x="41" y="54"/>
                  </a:cubicBezTo>
                  <a:cubicBezTo>
                    <a:pt x="41" y="54"/>
                    <a:pt x="38" y="28"/>
                    <a:pt x="36" y="13"/>
                  </a:cubicBezTo>
                  <a:cubicBezTo>
                    <a:pt x="16" y="15"/>
                    <a:pt x="0" y="33"/>
                    <a:pt x="0" y="54"/>
                  </a:cubicBezTo>
                  <a:cubicBezTo>
                    <a:pt x="0" y="77"/>
                    <a:pt x="18" y="95"/>
                    <a:pt x="41" y="95"/>
                  </a:cubicBezTo>
                  <a:cubicBezTo>
                    <a:pt x="46" y="95"/>
                    <a:pt x="51" y="94"/>
                    <a:pt x="55" y="93"/>
                  </a:cubicBezTo>
                  <a:cubicBezTo>
                    <a:pt x="41" y="54"/>
                    <a:pt x="41" y="54"/>
                    <a:pt x="41" y="54"/>
                  </a:cubicBezTo>
                  <a:cubicBezTo>
                    <a:pt x="68" y="23"/>
                    <a:pt x="68" y="23"/>
                    <a:pt x="68" y="23"/>
                  </a:cubicBezTo>
                  <a:cubicBezTo>
                    <a:pt x="66" y="20"/>
                    <a:pt x="63" y="18"/>
                    <a:pt x="59" y="17"/>
                  </a:cubicBezTo>
                  <a:close/>
                  <a:moveTo>
                    <a:pt x="43" y="0"/>
                  </a:moveTo>
                  <a:cubicBezTo>
                    <a:pt x="41" y="0"/>
                    <a:pt x="40" y="0"/>
                    <a:pt x="38" y="0"/>
                  </a:cubicBezTo>
                  <a:cubicBezTo>
                    <a:pt x="40" y="15"/>
                    <a:pt x="43" y="41"/>
                    <a:pt x="43" y="41"/>
                  </a:cubicBezTo>
                  <a:cubicBezTo>
                    <a:pt x="61" y="4"/>
                    <a:pt x="61" y="4"/>
                    <a:pt x="61" y="4"/>
                  </a:cubicBezTo>
                  <a:cubicBezTo>
                    <a:pt x="56" y="1"/>
                    <a:pt x="49" y="0"/>
                    <a:pt x="43" y="0"/>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sp>
          <p:nvSpPr>
            <p:cNvPr id="134" name="Freeform 165"/>
            <p:cNvSpPr>
              <a:spLocks noEditPoints="1"/>
            </p:cNvSpPr>
            <p:nvPr/>
          </p:nvSpPr>
          <p:spPr bwMode="auto">
            <a:xfrm>
              <a:off x="8663976" y="2109973"/>
              <a:ext cx="542623" cy="438717"/>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sp>
          <p:nvSpPr>
            <p:cNvPr id="135" name="Freeform 166"/>
            <p:cNvSpPr>
              <a:spLocks noEditPoints="1"/>
            </p:cNvSpPr>
            <p:nvPr/>
          </p:nvSpPr>
          <p:spPr bwMode="auto">
            <a:xfrm>
              <a:off x="10091002" y="2647343"/>
              <a:ext cx="334809" cy="52877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sp>
          <p:nvSpPr>
            <p:cNvPr id="136" name="Freeform 167"/>
            <p:cNvSpPr>
              <a:spLocks noEditPoints="1"/>
            </p:cNvSpPr>
            <p:nvPr/>
          </p:nvSpPr>
          <p:spPr bwMode="auto">
            <a:xfrm>
              <a:off x="10578030" y="4044005"/>
              <a:ext cx="494134" cy="323265"/>
            </a:xfrm>
            <a:custGeom>
              <a:avLst/>
              <a:gdLst>
                <a:gd name="T0" fmla="*/ 18 w 99"/>
                <a:gd name="T1" fmla="*/ 58 h 65"/>
                <a:gd name="T2" fmla="*/ 53 w 99"/>
                <a:gd name="T3" fmla="*/ 65 h 65"/>
                <a:gd name="T4" fmla="*/ 87 w 99"/>
                <a:gd name="T5" fmla="*/ 57 h 65"/>
                <a:gd name="T6" fmla="*/ 87 w 99"/>
                <a:gd name="T7" fmla="*/ 23 h 65"/>
                <a:gd name="T8" fmla="*/ 53 w 99"/>
                <a:gd name="T9" fmla="*/ 28 h 65"/>
                <a:gd name="T10" fmla="*/ 18 w 99"/>
                <a:gd name="T11" fmla="*/ 23 h 65"/>
                <a:gd name="T12" fmla="*/ 18 w 99"/>
                <a:gd name="T13" fmla="*/ 58 h 65"/>
                <a:gd name="T14" fmla="*/ 99 w 99"/>
                <a:gd name="T15" fmla="*/ 8 h 65"/>
                <a:gd name="T16" fmla="*/ 99 w 99"/>
                <a:gd name="T17" fmla="*/ 17 h 65"/>
                <a:gd name="T18" fmla="*/ 53 w 99"/>
                <a:gd name="T19" fmla="*/ 24 h 65"/>
                <a:gd name="T20" fmla="*/ 7 w 99"/>
                <a:gd name="T21" fmla="*/ 17 h 65"/>
                <a:gd name="T22" fmla="*/ 7 w 99"/>
                <a:gd name="T23" fmla="*/ 34 h 65"/>
                <a:gd name="T24" fmla="*/ 9 w 99"/>
                <a:gd name="T25" fmla="*/ 37 h 65"/>
                <a:gd name="T26" fmla="*/ 5 w 99"/>
                <a:gd name="T27" fmla="*/ 41 h 65"/>
                <a:gd name="T28" fmla="*/ 2 w 99"/>
                <a:gd name="T29" fmla="*/ 37 h 65"/>
                <a:gd name="T30" fmla="*/ 4 w 99"/>
                <a:gd name="T31" fmla="*/ 34 h 65"/>
                <a:gd name="T32" fmla="*/ 4 w 99"/>
                <a:gd name="T33" fmla="*/ 8 h 65"/>
                <a:gd name="T34" fmla="*/ 53 w 99"/>
                <a:gd name="T35" fmla="*/ 0 h 65"/>
                <a:gd name="T36" fmla="*/ 99 w 99"/>
                <a:gd name="T37" fmla="*/ 8 h 65"/>
                <a:gd name="T38" fmla="*/ 8 w 99"/>
                <a:gd name="T39" fmla="*/ 42 h 65"/>
                <a:gd name="T40" fmla="*/ 3 w 99"/>
                <a:gd name="T41" fmla="*/ 42 h 65"/>
                <a:gd name="T42" fmla="*/ 0 w 99"/>
                <a:gd name="T43" fmla="*/ 58 h 65"/>
                <a:gd name="T44" fmla="*/ 2 w 99"/>
                <a:gd name="T45" fmla="*/ 58 h 65"/>
                <a:gd name="T46" fmla="*/ 3 w 99"/>
                <a:gd name="T47" fmla="*/ 56 h 65"/>
                <a:gd name="T48" fmla="*/ 3 w 99"/>
                <a:gd name="T49" fmla="*/ 58 h 65"/>
                <a:gd name="T50" fmla="*/ 6 w 99"/>
                <a:gd name="T51" fmla="*/ 59 h 65"/>
                <a:gd name="T52" fmla="*/ 7 w 99"/>
                <a:gd name="T53" fmla="*/ 57 h 65"/>
                <a:gd name="T54" fmla="*/ 7 w 99"/>
                <a:gd name="T55" fmla="*/ 59 h 65"/>
                <a:gd name="T56" fmla="*/ 8 w 99"/>
                <a:gd name="T57" fmla="*/ 59 h 65"/>
                <a:gd name="T58" fmla="*/ 8 w 99"/>
                <a:gd name="T59" fmla="*/ 51 h 65"/>
                <a:gd name="T60" fmla="*/ 9 w 99"/>
                <a:gd name="T61" fmla="*/ 58 h 65"/>
                <a:gd name="T62" fmla="*/ 11 w 99"/>
                <a:gd name="T63" fmla="*/ 58 h 65"/>
                <a:gd name="T64" fmla="*/ 8 w 99"/>
                <a:gd name="T65"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65">
                  <a:moveTo>
                    <a:pt x="18" y="58"/>
                  </a:moveTo>
                  <a:cubicBezTo>
                    <a:pt x="30" y="58"/>
                    <a:pt x="42" y="60"/>
                    <a:pt x="53" y="65"/>
                  </a:cubicBezTo>
                  <a:cubicBezTo>
                    <a:pt x="64" y="60"/>
                    <a:pt x="75" y="57"/>
                    <a:pt x="87" y="57"/>
                  </a:cubicBezTo>
                  <a:cubicBezTo>
                    <a:pt x="87" y="23"/>
                    <a:pt x="87" y="23"/>
                    <a:pt x="87" y="23"/>
                  </a:cubicBezTo>
                  <a:cubicBezTo>
                    <a:pt x="53" y="28"/>
                    <a:pt x="53" y="28"/>
                    <a:pt x="53" y="28"/>
                  </a:cubicBezTo>
                  <a:cubicBezTo>
                    <a:pt x="18" y="23"/>
                    <a:pt x="18" y="23"/>
                    <a:pt x="18" y="23"/>
                  </a:cubicBezTo>
                  <a:cubicBezTo>
                    <a:pt x="18" y="58"/>
                    <a:pt x="18" y="58"/>
                    <a:pt x="18" y="58"/>
                  </a:cubicBezTo>
                  <a:close/>
                  <a:moveTo>
                    <a:pt x="99" y="8"/>
                  </a:moveTo>
                  <a:cubicBezTo>
                    <a:pt x="99" y="17"/>
                    <a:pt x="99" y="17"/>
                    <a:pt x="99" y="17"/>
                  </a:cubicBezTo>
                  <a:cubicBezTo>
                    <a:pt x="53" y="24"/>
                    <a:pt x="53" y="24"/>
                    <a:pt x="53" y="24"/>
                  </a:cubicBezTo>
                  <a:cubicBezTo>
                    <a:pt x="7" y="17"/>
                    <a:pt x="7" y="17"/>
                    <a:pt x="7" y="17"/>
                  </a:cubicBezTo>
                  <a:cubicBezTo>
                    <a:pt x="7" y="34"/>
                    <a:pt x="7" y="34"/>
                    <a:pt x="7" y="34"/>
                  </a:cubicBezTo>
                  <a:cubicBezTo>
                    <a:pt x="8" y="35"/>
                    <a:pt x="9" y="36"/>
                    <a:pt x="9" y="37"/>
                  </a:cubicBezTo>
                  <a:cubicBezTo>
                    <a:pt x="9" y="39"/>
                    <a:pt x="7" y="41"/>
                    <a:pt x="5" y="41"/>
                  </a:cubicBezTo>
                  <a:cubicBezTo>
                    <a:pt x="4" y="41"/>
                    <a:pt x="2" y="39"/>
                    <a:pt x="2" y="37"/>
                  </a:cubicBezTo>
                  <a:cubicBezTo>
                    <a:pt x="2" y="36"/>
                    <a:pt x="3" y="35"/>
                    <a:pt x="4" y="34"/>
                  </a:cubicBezTo>
                  <a:cubicBezTo>
                    <a:pt x="4" y="25"/>
                    <a:pt x="4" y="17"/>
                    <a:pt x="4" y="8"/>
                  </a:cubicBezTo>
                  <a:cubicBezTo>
                    <a:pt x="53" y="0"/>
                    <a:pt x="53" y="0"/>
                    <a:pt x="53" y="0"/>
                  </a:cubicBezTo>
                  <a:cubicBezTo>
                    <a:pt x="99" y="8"/>
                    <a:pt x="99" y="8"/>
                    <a:pt x="99" y="8"/>
                  </a:cubicBezTo>
                  <a:close/>
                  <a:moveTo>
                    <a:pt x="8" y="42"/>
                  </a:moveTo>
                  <a:cubicBezTo>
                    <a:pt x="6" y="43"/>
                    <a:pt x="5" y="43"/>
                    <a:pt x="3" y="42"/>
                  </a:cubicBezTo>
                  <a:cubicBezTo>
                    <a:pt x="2" y="47"/>
                    <a:pt x="1" y="52"/>
                    <a:pt x="0" y="58"/>
                  </a:cubicBezTo>
                  <a:cubicBezTo>
                    <a:pt x="1" y="58"/>
                    <a:pt x="2" y="58"/>
                    <a:pt x="2" y="58"/>
                  </a:cubicBezTo>
                  <a:cubicBezTo>
                    <a:pt x="3" y="56"/>
                    <a:pt x="3" y="56"/>
                    <a:pt x="3" y="56"/>
                  </a:cubicBezTo>
                  <a:cubicBezTo>
                    <a:pt x="3" y="58"/>
                    <a:pt x="3" y="58"/>
                    <a:pt x="3" y="58"/>
                  </a:cubicBezTo>
                  <a:cubicBezTo>
                    <a:pt x="4" y="59"/>
                    <a:pt x="5" y="59"/>
                    <a:pt x="6" y="59"/>
                  </a:cubicBezTo>
                  <a:cubicBezTo>
                    <a:pt x="7" y="57"/>
                    <a:pt x="7" y="57"/>
                    <a:pt x="7" y="57"/>
                  </a:cubicBezTo>
                  <a:cubicBezTo>
                    <a:pt x="7" y="59"/>
                    <a:pt x="7" y="59"/>
                    <a:pt x="7" y="59"/>
                  </a:cubicBezTo>
                  <a:cubicBezTo>
                    <a:pt x="7" y="59"/>
                    <a:pt x="8" y="59"/>
                    <a:pt x="8" y="59"/>
                  </a:cubicBezTo>
                  <a:cubicBezTo>
                    <a:pt x="8" y="51"/>
                    <a:pt x="8" y="51"/>
                    <a:pt x="8" y="51"/>
                  </a:cubicBezTo>
                  <a:cubicBezTo>
                    <a:pt x="9" y="58"/>
                    <a:pt x="9" y="58"/>
                    <a:pt x="9" y="58"/>
                  </a:cubicBezTo>
                  <a:cubicBezTo>
                    <a:pt x="10" y="58"/>
                    <a:pt x="10" y="58"/>
                    <a:pt x="11" y="58"/>
                  </a:cubicBezTo>
                  <a:cubicBezTo>
                    <a:pt x="10" y="52"/>
                    <a:pt x="9" y="47"/>
                    <a:pt x="8" y="42"/>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nvGrpSpPr>
            <p:cNvPr id="137" name="Group 168"/>
            <p:cNvGrpSpPr/>
            <p:nvPr/>
          </p:nvGrpSpPr>
          <p:grpSpPr>
            <a:xfrm>
              <a:off x="8535064" y="3851016"/>
              <a:ext cx="839294" cy="419646"/>
              <a:chOff x="7938232" y="3636521"/>
              <a:chExt cx="1635545" cy="817771"/>
            </a:xfrm>
          </p:grpSpPr>
          <p:sp>
            <p:nvSpPr>
              <p:cNvPr id="138" name="Freeform 226"/>
              <p:cNvSpPr/>
              <p:nvPr/>
            </p:nvSpPr>
            <p:spPr bwMode="auto">
              <a:xfrm>
                <a:off x="7938232" y="3636521"/>
                <a:ext cx="431783" cy="817771"/>
              </a:xfrm>
              <a:custGeom>
                <a:avLst/>
                <a:gdLst>
                  <a:gd name="T0" fmla="*/ 0 w 66"/>
                  <a:gd name="T1" fmla="*/ 121 h 126"/>
                  <a:gd name="T2" fmla="*/ 0 w 66"/>
                  <a:gd name="T3" fmla="*/ 82 h 126"/>
                  <a:gd name="T4" fmla="*/ 22 w 66"/>
                  <a:gd name="T5" fmla="*/ 96 h 126"/>
                  <a:gd name="T6" fmla="*/ 29 w 66"/>
                  <a:gd name="T7" fmla="*/ 94 h 126"/>
                  <a:gd name="T8" fmla="*/ 32 w 66"/>
                  <a:gd name="T9" fmla="*/ 88 h 126"/>
                  <a:gd name="T10" fmla="*/ 26 w 66"/>
                  <a:gd name="T11" fmla="*/ 78 h 126"/>
                  <a:gd name="T12" fmla="*/ 20 w 66"/>
                  <a:gd name="T13" fmla="*/ 74 h 126"/>
                  <a:gd name="T14" fmla="*/ 11 w 66"/>
                  <a:gd name="T15" fmla="*/ 66 h 126"/>
                  <a:gd name="T16" fmla="*/ 4 w 66"/>
                  <a:gd name="T17" fmla="*/ 58 h 126"/>
                  <a:gd name="T18" fmla="*/ 1 w 66"/>
                  <a:gd name="T19" fmla="*/ 49 h 126"/>
                  <a:gd name="T20" fmla="*/ 0 w 66"/>
                  <a:gd name="T21" fmla="*/ 40 h 126"/>
                  <a:gd name="T22" fmla="*/ 4 w 66"/>
                  <a:gd name="T23" fmla="*/ 22 h 126"/>
                  <a:gd name="T24" fmla="*/ 9 w 66"/>
                  <a:gd name="T25" fmla="*/ 14 h 126"/>
                  <a:gd name="T26" fmla="*/ 15 w 66"/>
                  <a:gd name="T27" fmla="*/ 8 h 126"/>
                  <a:gd name="T28" fmla="*/ 38 w 66"/>
                  <a:gd name="T29" fmla="*/ 0 h 126"/>
                  <a:gd name="T30" fmla="*/ 63 w 66"/>
                  <a:gd name="T31" fmla="*/ 6 h 126"/>
                  <a:gd name="T32" fmla="*/ 63 w 66"/>
                  <a:gd name="T33" fmla="*/ 44 h 126"/>
                  <a:gd name="T34" fmla="*/ 53 w 66"/>
                  <a:gd name="T35" fmla="*/ 34 h 126"/>
                  <a:gd name="T36" fmla="*/ 43 w 66"/>
                  <a:gd name="T37" fmla="*/ 30 h 126"/>
                  <a:gd name="T38" fmla="*/ 36 w 66"/>
                  <a:gd name="T39" fmla="*/ 32 h 126"/>
                  <a:gd name="T40" fmla="*/ 34 w 66"/>
                  <a:gd name="T41" fmla="*/ 37 h 126"/>
                  <a:gd name="T42" fmla="*/ 41 w 66"/>
                  <a:gd name="T43" fmla="*/ 47 h 126"/>
                  <a:gd name="T44" fmla="*/ 46 w 66"/>
                  <a:gd name="T45" fmla="*/ 51 h 126"/>
                  <a:gd name="T46" fmla="*/ 62 w 66"/>
                  <a:gd name="T47" fmla="*/ 66 h 126"/>
                  <a:gd name="T48" fmla="*/ 66 w 66"/>
                  <a:gd name="T49" fmla="*/ 85 h 126"/>
                  <a:gd name="T50" fmla="*/ 55 w 66"/>
                  <a:gd name="T51" fmla="*/ 114 h 126"/>
                  <a:gd name="T52" fmla="*/ 26 w 66"/>
                  <a:gd name="T53" fmla="*/ 126 h 126"/>
                  <a:gd name="T54" fmla="*/ 0 w 66"/>
                  <a:gd name="T55" fmla="*/ 12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126">
                    <a:moveTo>
                      <a:pt x="0" y="121"/>
                    </a:moveTo>
                    <a:cubicBezTo>
                      <a:pt x="0" y="82"/>
                      <a:pt x="0" y="82"/>
                      <a:pt x="0" y="82"/>
                    </a:cubicBezTo>
                    <a:cubicBezTo>
                      <a:pt x="7" y="91"/>
                      <a:pt x="14" y="96"/>
                      <a:pt x="22" y="96"/>
                    </a:cubicBezTo>
                    <a:cubicBezTo>
                      <a:pt x="25" y="96"/>
                      <a:pt x="27" y="95"/>
                      <a:pt x="29" y="94"/>
                    </a:cubicBezTo>
                    <a:cubicBezTo>
                      <a:pt x="31" y="92"/>
                      <a:pt x="32" y="90"/>
                      <a:pt x="32" y="88"/>
                    </a:cubicBezTo>
                    <a:cubicBezTo>
                      <a:pt x="32" y="85"/>
                      <a:pt x="30" y="82"/>
                      <a:pt x="26" y="78"/>
                    </a:cubicBezTo>
                    <a:cubicBezTo>
                      <a:pt x="20" y="74"/>
                      <a:pt x="20" y="74"/>
                      <a:pt x="20" y="74"/>
                    </a:cubicBezTo>
                    <a:cubicBezTo>
                      <a:pt x="17" y="72"/>
                      <a:pt x="14" y="69"/>
                      <a:pt x="11" y="66"/>
                    </a:cubicBezTo>
                    <a:cubicBezTo>
                      <a:pt x="8" y="64"/>
                      <a:pt x="6" y="61"/>
                      <a:pt x="4" y="58"/>
                    </a:cubicBezTo>
                    <a:cubicBezTo>
                      <a:pt x="3" y="55"/>
                      <a:pt x="2" y="52"/>
                      <a:pt x="1" y="49"/>
                    </a:cubicBezTo>
                    <a:cubicBezTo>
                      <a:pt x="0" y="46"/>
                      <a:pt x="0" y="43"/>
                      <a:pt x="0" y="40"/>
                    </a:cubicBezTo>
                    <a:cubicBezTo>
                      <a:pt x="0" y="34"/>
                      <a:pt x="1" y="28"/>
                      <a:pt x="4" y="22"/>
                    </a:cubicBezTo>
                    <a:cubicBezTo>
                      <a:pt x="5" y="19"/>
                      <a:pt x="7" y="16"/>
                      <a:pt x="9" y="14"/>
                    </a:cubicBezTo>
                    <a:cubicBezTo>
                      <a:pt x="10" y="12"/>
                      <a:pt x="12" y="9"/>
                      <a:pt x="15" y="8"/>
                    </a:cubicBezTo>
                    <a:cubicBezTo>
                      <a:pt x="21" y="2"/>
                      <a:pt x="29" y="0"/>
                      <a:pt x="38" y="0"/>
                    </a:cubicBezTo>
                    <a:cubicBezTo>
                      <a:pt x="46" y="0"/>
                      <a:pt x="55" y="2"/>
                      <a:pt x="63" y="6"/>
                    </a:cubicBezTo>
                    <a:cubicBezTo>
                      <a:pt x="63" y="44"/>
                      <a:pt x="63" y="44"/>
                      <a:pt x="63" y="44"/>
                    </a:cubicBezTo>
                    <a:cubicBezTo>
                      <a:pt x="60" y="40"/>
                      <a:pt x="57" y="36"/>
                      <a:pt x="53" y="34"/>
                    </a:cubicBezTo>
                    <a:cubicBezTo>
                      <a:pt x="50" y="31"/>
                      <a:pt x="46" y="30"/>
                      <a:pt x="43" y="30"/>
                    </a:cubicBezTo>
                    <a:cubicBezTo>
                      <a:pt x="40" y="30"/>
                      <a:pt x="38" y="31"/>
                      <a:pt x="36" y="32"/>
                    </a:cubicBezTo>
                    <a:cubicBezTo>
                      <a:pt x="35" y="34"/>
                      <a:pt x="34" y="35"/>
                      <a:pt x="34" y="37"/>
                    </a:cubicBezTo>
                    <a:cubicBezTo>
                      <a:pt x="34" y="41"/>
                      <a:pt x="36" y="44"/>
                      <a:pt x="41" y="47"/>
                    </a:cubicBezTo>
                    <a:cubicBezTo>
                      <a:pt x="46" y="51"/>
                      <a:pt x="46" y="51"/>
                      <a:pt x="46" y="51"/>
                    </a:cubicBezTo>
                    <a:cubicBezTo>
                      <a:pt x="53" y="56"/>
                      <a:pt x="58" y="61"/>
                      <a:pt x="62" y="66"/>
                    </a:cubicBezTo>
                    <a:cubicBezTo>
                      <a:pt x="65" y="72"/>
                      <a:pt x="66" y="78"/>
                      <a:pt x="66" y="85"/>
                    </a:cubicBezTo>
                    <a:cubicBezTo>
                      <a:pt x="66" y="97"/>
                      <a:pt x="62" y="107"/>
                      <a:pt x="55" y="114"/>
                    </a:cubicBezTo>
                    <a:cubicBezTo>
                      <a:pt x="47" y="122"/>
                      <a:pt x="38" y="126"/>
                      <a:pt x="26" y="126"/>
                    </a:cubicBezTo>
                    <a:cubicBezTo>
                      <a:pt x="18" y="126"/>
                      <a:pt x="9" y="124"/>
                      <a:pt x="0" y="121"/>
                    </a:cubicBezTo>
                    <a:close/>
                  </a:path>
                </a:pathLst>
              </a:cu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39" name="Freeform 227"/>
              <p:cNvSpPr/>
              <p:nvPr/>
            </p:nvSpPr>
            <p:spPr bwMode="auto">
              <a:xfrm>
                <a:off x="8458336" y="3636521"/>
                <a:ext cx="412157" cy="817771"/>
              </a:xfrm>
              <a:custGeom>
                <a:avLst/>
                <a:gdLst>
                  <a:gd name="T0" fmla="*/ 0 w 126"/>
                  <a:gd name="T1" fmla="*/ 250 h 250"/>
                  <a:gd name="T2" fmla="*/ 0 w 126"/>
                  <a:gd name="T3" fmla="*/ 0 h 250"/>
                  <a:gd name="T4" fmla="*/ 126 w 126"/>
                  <a:gd name="T5" fmla="*/ 0 h 250"/>
                  <a:gd name="T6" fmla="*/ 126 w 126"/>
                  <a:gd name="T7" fmla="*/ 59 h 250"/>
                  <a:gd name="T8" fmla="*/ 68 w 126"/>
                  <a:gd name="T9" fmla="*/ 59 h 250"/>
                  <a:gd name="T10" fmla="*/ 68 w 126"/>
                  <a:gd name="T11" fmla="*/ 91 h 250"/>
                  <a:gd name="T12" fmla="*/ 120 w 126"/>
                  <a:gd name="T13" fmla="*/ 91 h 250"/>
                  <a:gd name="T14" fmla="*/ 120 w 126"/>
                  <a:gd name="T15" fmla="*/ 151 h 250"/>
                  <a:gd name="T16" fmla="*/ 68 w 126"/>
                  <a:gd name="T17" fmla="*/ 151 h 250"/>
                  <a:gd name="T18" fmla="*/ 68 w 126"/>
                  <a:gd name="T19" fmla="*/ 191 h 250"/>
                  <a:gd name="T20" fmla="*/ 126 w 126"/>
                  <a:gd name="T21" fmla="*/ 191 h 250"/>
                  <a:gd name="T22" fmla="*/ 126 w 126"/>
                  <a:gd name="T23" fmla="*/ 250 h 250"/>
                  <a:gd name="T24" fmla="*/ 0 w 126"/>
                  <a:gd name="T25"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250">
                    <a:moveTo>
                      <a:pt x="0" y="250"/>
                    </a:moveTo>
                    <a:lnTo>
                      <a:pt x="0" y="0"/>
                    </a:lnTo>
                    <a:lnTo>
                      <a:pt x="126" y="0"/>
                    </a:lnTo>
                    <a:lnTo>
                      <a:pt x="126" y="59"/>
                    </a:lnTo>
                    <a:lnTo>
                      <a:pt x="68" y="59"/>
                    </a:lnTo>
                    <a:lnTo>
                      <a:pt x="68" y="91"/>
                    </a:lnTo>
                    <a:lnTo>
                      <a:pt x="120" y="91"/>
                    </a:lnTo>
                    <a:lnTo>
                      <a:pt x="120" y="151"/>
                    </a:lnTo>
                    <a:lnTo>
                      <a:pt x="68" y="151"/>
                    </a:lnTo>
                    <a:lnTo>
                      <a:pt x="68" y="191"/>
                    </a:lnTo>
                    <a:lnTo>
                      <a:pt x="126" y="191"/>
                    </a:lnTo>
                    <a:lnTo>
                      <a:pt x="126" y="250"/>
                    </a:lnTo>
                    <a:lnTo>
                      <a:pt x="0" y="250"/>
                    </a:lnTo>
                    <a:close/>
                  </a:path>
                </a:pathLst>
              </a:cu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sp>
            <p:nvSpPr>
              <p:cNvPr id="140" name="Freeform 228"/>
              <p:cNvSpPr>
                <a:spLocks noEditPoints="1"/>
              </p:cNvSpPr>
              <p:nvPr/>
            </p:nvSpPr>
            <p:spPr bwMode="auto">
              <a:xfrm>
                <a:off x="8948999" y="3636521"/>
                <a:ext cx="624778" cy="817771"/>
              </a:xfrm>
              <a:custGeom>
                <a:avLst/>
                <a:gdLst>
                  <a:gd name="T0" fmla="*/ 96 w 96"/>
                  <a:gd name="T1" fmla="*/ 63 h 126"/>
                  <a:gd name="T2" fmla="*/ 83 w 96"/>
                  <a:gd name="T3" fmla="*/ 109 h 126"/>
                  <a:gd name="T4" fmla="*/ 48 w 96"/>
                  <a:gd name="T5" fmla="*/ 126 h 126"/>
                  <a:gd name="T6" fmla="*/ 16 w 96"/>
                  <a:gd name="T7" fmla="*/ 113 h 126"/>
                  <a:gd name="T8" fmla="*/ 0 w 96"/>
                  <a:gd name="T9" fmla="*/ 62 h 126"/>
                  <a:gd name="T10" fmla="*/ 17 w 96"/>
                  <a:gd name="T11" fmla="*/ 12 h 126"/>
                  <a:gd name="T12" fmla="*/ 48 w 96"/>
                  <a:gd name="T13" fmla="*/ 0 h 126"/>
                  <a:gd name="T14" fmla="*/ 83 w 96"/>
                  <a:gd name="T15" fmla="*/ 17 h 126"/>
                  <a:gd name="T16" fmla="*/ 96 w 96"/>
                  <a:gd name="T17" fmla="*/ 63 h 126"/>
                  <a:gd name="T18" fmla="*/ 60 w 96"/>
                  <a:gd name="T19" fmla="*/ 64 h 126"/>
                  <a:gd name="T20" fmla="*/ 48 w 96"/>
                  <a:gd name="T21" fmla="*/ 30 h 126"/>
                  <a:gd name="T22" fmla="*/ 38 w 96"/>
                  <a:gd name="T23" fmla="*/ 39 h 126"/>
                  <a:gd name="T24" fmla="*/ 35 w 96"/>
                  <a:gd name="T25" fmla="*/ 63 h 126"/>
                  <a:gd name="T26" fmla="*/ 38 w 96"/>
                  <a:gd name="T27" fmla="*/ 87 h 126"/>
                  <a:gd name="T28" fmla="*/ 47 w 96"/>
                  <a:gd name="T29" fmla="*/ 96 h 126"/>
                  <a:gd name="T30" fmla="*/ 57 w 96"/>
                  <a:gd name="T31" fmla="*/ 87 h 126"/>
                  <a:gd name="T32" fmla="*/ 60 w 96"/>
                  <a:gd name="T33" fmla="*/ 6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126">
                    <a:moveTo>
                      <a:pt x="96" y="63"/>
                    </a:moveTo>
                    <a:cubicBezTo>
                      <a:pt x="96" y="82"/>
                      <a:pt x="91" y="97"/>
                      <a:pt x="83" y="109"/>
                    </a:cubicBezTo>
                    <a:cubicBezTo>
                      <a:pt x="74" y="120"/>
                      <a:pt x="62" y="126"/>
                      <a:pt x="48" y="126"/>
                    </a:cubicBezTo>
                    <a:cubicBezTo>
                      <a:pt x="36" y="126"/>
                      <a:pt x="25" y="122"/>
                      <a:pt x="16" y="113"/>
                    </a:cubicBezTo>
                    <a:cubicBezTo>
                      <a:pt x="5" y="102"/>
                      <a:pt x="0" y="85"/>
                      <a:pt x="0" y="62"/>
                    </a:cubicBezTo>
                    <a:cubicBezTo>
                      <a:pt x="0" y="40"/>
                      <a:pt x="5" y="24"/>
                      <a:pt x="17" y="12"/>
                    </a:cubicBezTo>
                    <a:cubicBezTo>
                      <a:pt x="26" y="4"/>
                      <a:pt x="36" y="0"/>
                      <a:pt x="48" y="0"/>
                    </a:cubicBezTo>
                    <a:cubicBezTo>
                      <a:pt x="63" y="0"/>
                      <a:pt x="74" y="5"/>
                      <a:pt x="83" y="17"/>
                    </a:cubicBezTo>
                    <a:cubicBezTo>
                      <a:pt x="91" y="28"/>
                      <a:pt x="96" y="44"/>
                      <a:pt x="96" y="63"/>
                    </a:cubicBezTo>
                    <a:close/>
                    <a:moveTo>
                      <a:pt x="60" y="64"/>
                    </a:moveTo>
                    <a:cubicBezTo>
                      <a:pt x="60" y="41"/>
                      <a:pt x="56" y="30"/>
                      <a:pt x="48" y="30"/>
                    </a:cubicBezTo>
                    <a:cubicBezTo>
                      <a:pt x="44" y="30"/>
                      <a:pt x="41" y="33"/>
                      <a:pt x="38" y="39"/>
                    </a:cubicBezTo>
                    <a:cubicBezTo>
                      <a:pt x="36" y="44"/>
                      <a:pt x="35" y="52"/>
                      <a:pt x="35" y="63"/>
                    </a:cubicBezTo>
                    <a:cubicBezTo>
                      <a:pt x="35" y="73"/>
                      <a:pt x="36" y="81"/>
                      <a:pt x="38" y="87"/>
                    </a:cubicBezTo>
                    <a:cubicBezTo>
                      <a:pt x="40" y="93"/>
                      <a:pt x="44" y="96"/>
                      <a:pt x="47" y="96"/>
                    </a:cubicBezTo>
                    <a:cubicBezTo>
                      <a:pt x="52" y="96"/>
                      <a:pt x="55" y="93"/>
                      <a:pt x="57" y="87"/>
                    </a:cubicBezTo>
                    <a:cubicBezTo>
                      <a:pt x="59" y="82"/>
                      <a:pt x="60" y="74"/>
                      <a:pt x="60" y="64"/>
                    </a:cubicBezTo>
                    <a:close/>
                  </a:path>
                </a:pathLst>
              </a:custGeom>
              <a:solidFill>
                <a:schemeClr val="tx1"/>
              </a:solidFill>
              <a:ln>
                <a:noFill/>
              </a:ln>
            </p:spPr>
            <p:txBody>
              <a:bodyPr vert="horz" wrap="square" lIns="91440" tIns="45720" rIns="91440" bIns="45720" numCol="1" anchor="t" anchorCtr="0" compatLnSpc="1"/>
              <a:lstStyle/>
              <a:p>
                <a:endParaRPr lang="en-US">
                  <a:latin typeface="Arial" panose="020B0604020202020204" pitchFamily="34" charset="0"/>
                  <a:cs typeface="Arial" panose="020B0604020202020204" pitchFamily="34" charset="0"/>
                </a:endParaRPr>
              </a:p>
            </p:txBody>
          </p:sp>
        </p:grpSp>
      </p:grpSp>
      <p:sp>
        <p:nvSpPr>
          <p:cNvPr id="204" name="TextBox 203"/>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2" presetClass="entr" presetSubtype="4" fill="hold" nodeType="afterEffect" p14:presetBounceEnd="60000">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14:bounceEnd="60000">
                                          <p:cBhvr additive="base">
                                            <p:cTn id="15" dur="75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16" dur="750" fill="hold"/>
                                            <p:tgtEl>
                                              <p:spTgt spid="129"/>
                                            </p:tgtEl>
                                            <p:attrNameLst>
                                              <p:attrName>ppt_y</p:attrName>
                                            </p:attrNameLst>
                                          </p:cBhvr>
                                          <p:tavLst>
                                            <p:tav tm="0">
                                              <p:val>
                                                <p:strVal val="1+#ppt_h/2"/>
                                              </p:val>
                                            </p:tav>
                                            <p:tav tm="100000">
                                              <p:val>
                                                <p:strVal val="#ppt_y"/>
                                              </p:val>
                                            </p:tav>
                                          </p:tavLst>
                                        </p:anim>
                                      </p:childTnLst>
                                    </p:cTn>
                                  </p:par>
                                </p:childTnLst>
                              </p:cTn>
                            </p:par>
                            <p:par>
                              <p:cTn id="17" fill="hold">
                                <p:stCondLst>
                                  <p:cond delay="1800"/>
                                </p:stCondLst>
                                <p:childTnLst>
                                  <p:par>
                                    <p:cTn id="18" presetID="53" presetClass="entr" presetSubtype="16" fill="hold" grpId="0" nodeType="afterEffect">
                                      <p:stCondLst>
                                        <p:cond delay="0"/>
                                      </p:stCondLst>
                                      <p:childTnLst>
                                        <p:set>
                                          <p:cBhvr>
                                            <p:cTn id="19" dur="1" fill="hold">
                                              <p:stCondLst>
                                                <p:cond delay="0"/>
                                              </p:stCondLst>
                                            </p:cTn>
                                            <p:tgtEl>
                                              <p:spTgt spid="109"/>
                                            </p:tgtEl>
                                            <p:attrNameLst>
                                              <p:attrName>style.visibility</p:attrName>
                                            </p:attrNameLst>
                                          </p:cBhvr>
                                          <p:to>
                                            <p:strVal val="visible"/>
                                          </p:to>
                                        </p:set>
                                        <p:anim calcmode="lin" valueType="num">
                                          <p:cBhvr>
                                            <p:cTn id="20" dur="500" fill="hold"/>
                                            <p:tgtEl>
                                              <p:spTgt spid="109"/>
                                            </p:tgtEl>
                                            <p:attrNameLst>
                                              <p:attrName>ppt_w</p:attrName>
                                            </p:attrNameLst>
                                          </p:cBhvr>
                                          <p:tavLst>
                                            <p:tav tm="0">
                                              <p:val>
                                                <p:fltVal val="0"/>
                                              </p:val>
                                            </p:tav>
                                            <p:tav tm="100000">
                                              <p:val>
                                                <p:strVal val="#ppt_w"/>
                                              </p:val>
                                            </p:tav>
                                          </p:tavLst>
                                        </p:anim>
                                        <p:anim calcmode="lin" valueType="num">
                                          <p:cBhvr>
                                            <p:cTn id="21" dur="500" fill="hold"/>
                                            <p:tgtEl>
                                              <p:spTgt spid="109"/>
                                            </p:tgtEl>
                                            <p:attrNameLst>
                                              <p:attrName>ppt_h</p:attrName>
                                            </p:attrNameLst>
                                          </p:cBhvr>
                                          <p:tavLst>
                                            <p:tav tm="0">
                                              <p:val>
                                                <p:fltVal val="0"/>
                                              </p:val>
                                            </p:tav>
                                            <p:tav tm="100000">
                                              <p:val>
                                                <p:strVal val="#ppt_h"/>
                                              </p:val>
                                            </p:tav>
                                          </p:tavLst>
                                        </p:anim>
                                        <p:animEffect transition="in" filter="fade">
                                          <p:cBhvr>
                                            <p:cTn id="22" dur="500"/>
                                            <p:tgtEl>
                                              <p:spTgt spid="109"/>
                                            </p:tgtEl>
                                          </p:cBhvr>
                                        </p:animEffect>
                                      </p:childTnLst>
                                    </p:cTn>
                                  </p:par>
                                  <p:par>
                                    <p:cTn id="23" presetID="12" presetClass="entr" presetSubtype="8" fill="hold" nodeType="withEffect">
                                      <p:stCondLst>
                                        <p:cond delay="0"/>
                                      </p:stCondLst>
                                      <p:childTnLst>
                                        <p:set>
                                          <p:cBhvr>
                                            <p:cTn id="24" dur="1" fill="hold">
                                              <p:stCondLst>
                                                <p:cond delay="0"/>
                                              </p:stCondLst>
                                            </p:cTn>
                                            <p:tgtEl>
                                              <p:spTgt spid="110"/>
                                            </p:tgtEl>
                                            <p:attrNameLst>
                                              <p:attrName>style.visibility</p:attrName>
                                            </p:attrNameLst>
                                          </p:cBhvr>
                                          <p:to>
                                            <p:strVal val="visible"/>
                                          </p:to>
                                        </p:set>
                                        <p:anim calcmode="lin" valueType="num">
                                          <p:cBhvr additive="base">
                                            <p:cTn id="25" dur="500"/>
                                            <p:tgtEl>
                                              <p:spTgt spid="110"/>
                                            </p:tgtEl>
                                            <p:attrNameLst>
                                              <p:attrName>ppt_x</p:attrName>
                                            </p:attrNameLst>
                                          </p:cBhvr>
                                          <p:tavLst>
                                            <p:tav tm="0">
                                              <p:val>
                                                <p:strVal val="#ppt_x-#ppt_w*1.125000"/>
                                              </p:val>
                                            </p:tav>
                                            <p:tav tm="100000">
                                              <p:val>
                                                <p:strVal val="#ppt_x"/>
                                              </p:val>
                                            </p:tav>
                                          </p:tavLst>
                                        </p:anim>
                                        <p:animEffect transition="in" filter="wipe(right)">
                                          <p:cBhvr>
                                            <p:cTn id="26" dur="500"/>
                                            <p:tgtEl>
                                              <p:spTgt spid="110"/>
                                            </p:tgtEl>
                                          </p:cBhvr>
                                        </p:animEffect>
                                      </p:childTnLst>
                                    </p:cTn>
                                  </p:par>
                                </p:childTnLst>
                              </p:cTn>
                            </p:par>
                            <p:par>
                              <p:cTn id="27" fill="hold">
                                <p:stCondLst>
                                  <p:cond delay="2300"/>
                                </p:stCondLst>
                                <p:childTnLst>
                                  <p:par>
                                    <p:cTn id="28" presetID="53" presetClass="entr" presetSubtype="16" fill="hold" grpId="0" nodeType="afterEffect">
                                      <p:stCondLst>
                                        <p:cond delay="0"/>
                                      </p:stCondLst>
                                      <p:childTnLst>
                                        <p:set>
                                          <p:cBhvr>
                                            <p:cTn id="29" dur="1" fill="hold">
                                              <p:stCondLst>
                                                <p:cond delay="0"/>
                                              </p:stCondLst>
                                            </p:cTn>
                                            <p:tgtEl>
                                              <p:spTgt spid="117"/>
                                            </p:tgtEl>
                                            <p:attrNameLst>
                                              <p:attrName>style.visibility</p:attrName>
                                            </p:attrNameLst>
                                          </p:cBhvr>
                                          <p:to>
                                            <p:strVal val="visible"/>
                                          </p:to>
                                        </p:set>
                                        <p:anim calcmode="lin" valueType="num">
                                          <p:cBhvr>
                                            <p:cTn id="30" dur="500" fill="hold"/>
                                            <p:tgtEl>
                                              <p:spTgt spid="117"/>
                                            </p:tgtEl>
                                            <p:attrNameLst>
                                              <p:attrName>ppt_w</p:attrName>
                                            </p:attrNameLst>
                                          </p:cBhvr>
                                          <p:tavLst>
                                            <p:tav tm="0">
                                              <p:val>
                                                <p:fltVal val="0"/>
                                              </p:val>
                                            </p:tav>
                                            <p:tav tm="100000">
                                              <p:val>
                                                <p:strVal val="#ppt_w"/>
                                              </p:val>
                                            </p:tav>
                                          </p:tavLst>
                                        </p:anim>
                                        <p:anim calcmode="lin" valueType="num">
                                          <p:cBhvr>
                                            <p:cTn id="31" dur="500" fill="hold"/>
                                            <p:tgtEl>
                                              <p:spTgt spid="117"/>
                                            </p:tgtEl>
                                            <p:attrNameLst>
                                              <p:attrName>ppt_h</p:attrName>
                                            </p:attrNameLst>
                                          </p:cBhvr>
                                          <p:tavLst>
                                            <p:tav tm="0">
                                              <p:val>
                                                <p:fltVal val="0"/>
                                              </p:val>
                                            </p:tav>
                                            <p:tav tm="100000">
                                              <p:val>
                                                <p:strVal val="#ppt_h"/>
                                              </p:val>
                                            </p:tav>
                                          </p:tavLst>
                                        </p:anim>
                                        <p:animEffect transition="in" filter="fade">
                                          <p:cBhvr>
                                            <p:cTn id="32" dur="500"/>
                                            <p:tgtEl>
                                              <p:spTgt spid="117"/>
                                            </p:tgtEl>
                                          </p:cBhvr>
                                        </p:animEffect>
                                      </p:childTnLst>
                                    </p:cTn>
                                  </p:par>
                                  <p:par>
                                    <p:cTn id="33" presetID="12" presetClass="entr" presetSubtype="8" fill="hold" nodeType="withEffect">
                                      <p:stCondLst>
                                        <p:cond delay="0"/>
                                      </p:stCondLst>
                                      <p:childTnLst>
                                        <p:set>
                                          <p:cBhvr>
                                            <p:cTn id="34" dur="1" fill="hold">
                                              <p:stCondLst>
                                                <p:cond delay="0"/>
                                              </p:stCondLst>
                                            </p:cTn>
                                            <p:tgtEl>
                                              <p:spTgt spid="118"/>
                                            </p:tgtEl>
                                            <p:attrNameLst>
                                              <p:attrName>style.visibility</p:attrName>
                                            </p:attrNameLst>
                                          </p:cBhvr>
                                          <p:to>
                                            <p:strVal val="visible"/>
                                          </p:to>
                                        </p:set>
                                        <p:anim calcmode="lin" valueType="num">
                                          <p:cBhvr additive="base">
                                            <p:cTn id="35" dur="500"/>
                                            <p:tgtEl>
                                              <p:spTgt spid="118"/>
                                            </p:tgtEl>
                                            <p:attrNameLst>
                                              <p:attrName>ppt_x</p:attrName>
                                            </p:attrNameLst>
                                          </p:cBhvr>
                                          <p:tavLst>
                                            <p:tav tm="0">
                                              <p:val>
                                                <p:strVal val="#ppt_x-#ppt_w*1.125000"/>
                                              </p:val>
                                            </p:tav>
                                            <p:tav tm="100000">
                                              <p:val>
                                                <p:strVal val="#ppt_x"/>
                                              </p:val>
                                            </p:tav>
                                          </p:tavLst>
                                        </p:anim>
                                        <p:animEffect transition="in" filter="wipe(right)">
                                          <p:cBhvr>
                                            <p:cTn id="36" dur="500"/>
                                            <p:tgtEl>
                                              <p:spTgt spid="118"/>
                                            </p:tgtEl>
                                          </p:cBhvr>
                                        </p:animEffect>
                                      </p:childTnLst>
                                    </p:cTn>
                                  </p:par>
                                </p:childTnLst>
                              </p:cTn>
                            </p:par>
                            <p:par>
                              <p:cTn id="37" fill="hold">
                                <p:stCondLst>
                                  <p:cond delay="2800"/>
                                </p:stCondLst>
                                <p:childTnLst>
                                  <p:par>
                                    <p:cTn id="38" presetID="53" presetClass="entr" presetSubtype="16" fill="hold" grpId="0" nodeType="afterEffect">
                                      <p:stCondLst>
                                        <p:cond delay="0"/>
                                      </p:stCondLst>
                                      <p:childTnLst>
                                        <p:set>
                                          <p:cBhvr>
                                            <p:cTn id="39" dur="1" fill="hold">
                                              <p:stCondLst>
                                                <p:cond delay="0"/>
                                              </p:stCondLst>
                                            </p:cTn>
                                            <p:tgtEl>
                                              <p:spTgt spid="113"/>
                                            </p:tgtEl>
                                            <p:attrNameLst>
                                              <p:attrName>style.visibility</p:attrName>
                                            </p:attrNameLst>
                                          </p:cBhvr>
                                          <p:to>
                                            <p:strVal val="visible"/>
                                          </p:to>
                                        </p:set>
                                        <p:anim calcmode="lin" valueType="num">
                                          <p:cBhvr>
                                            <p:cTn id="40" dur="500" fill="hold"/>
                                            <p:tgtEl>
                                              <p:spTgt spid="113"/>
                                            </p:tgtEl>
                                            <p:attrNameLst>
                                              <p:attrName>ppt_w</p:attrName>
                                            </p:attrNameLst>
                                          </p:cBhvr>
                                          <p:tavLst>
                                            <p:tav tm="0">
                                              <p:val>
                                                <p:fltVal val="0"/>
                                              </p:val>
                                            </p:tav>
                                            <p:tav tm="100000">
                                              <p:val>
                                                <p:strVal val="#ppt_w"/>
                                              </p:val>
                                            </p:tav>
                                          </p:tavLst>
                                        </p:anim>
                                        <p:anim calcmode="lin" valueType="num">
                                          <p:cBhvr>
                                            <p:cTn id="41" dur="500" fill="hold"/>
                                            <p:tgtEl>
                                              <p:spTgt spid="113"/>
                                            </p:tgtEl>
                                            <p:attrNameLst>
                                              <p:attrName>ppt_h</p:attrName>
                                            </p:attrNameLst>
                                          </p:cBhvr>
                                          <p:tavLst>
                                            <p:tav tm="0">
                                              <p:val>
                                                <p:fltVal val="0"/>
                                              </p:val>
                                            </p:tav>
                                            <p:tav tm="100000">
                                              <p:val>
                                                <p:strVal val="#ppt_h"/>
                                              </p:val>
                                            </p:tav>
                                          </p:tavLst>
                                        </p:anim>
                                        <p:animEffect transition="in" filter="fade">
                                          <p:cBhvr>
                                            <p:cTn id="42" dur="500"/>
                                            <p:tgtEl>
                                              <p:spTgt spid="113"/>
                                            </p:tgtEl>
                                          </p:cBhvr>
                                        </p:animEffect>
                                      </p:childTnLst>
                                    </p:cTn>
                                  </p:par>
                                  <p:par>
                                    <p:cTn id="43" presetID="12" presetClass="entr" presetSubtype="8" fill="hold" nodeType="withEffect">
                                      <p:stCondLst>
                                        <p:cond delay="0"/>
                                      </p:stCondLst>
                                      <p:childTnLst>
                                        <p:set>
                                          <p:cBhvr>
                                            <p:cTn id="44" dur="1" fill="hold">
                                              <p:stCondLst>
                                                <p:cond delay="0"/>
                                              </p:stCondLst>
                                            </p:cTn>
                                            <p:tgtEl>
                                              <p:spTgt spid="122"/>
                                            </p:tgtEl>
                                            <p:attrNameLst>
                                              <p:attrName>style.visibility</p:attrName>
                                            </p:attrNameLst>
                                          </p:cBhvr>
                                          <p:to>
                                            <p:strVal val="visible"/>
                                          </p:to>
                                        </p:set>
                                        <p:anim calcmode="lin" valueType="num">
                                          <p:cBhvr additive="base">
                                            <p:cTn id="45" dur="500"/>
                                            <p:tgtEl>
                                              <p:spTgt spid="122"/>
                                            </p:tgtEl>
                                            <p:attrNameLst>
                                              <p:attrName>ppt_x</p:attrName>
                                            </p:attrNameLst>
                                          </p:cBhvr>
                                          <p:tavLst>
                                            <p:tav tm="0">
                                              <p:val>
                                                <p:strVal val="#ppt_x-#ppt_w*1.125000"/>
                                              </p:val>
                                            </p:tav>
                                            <p:tav tm="100000">
                                              <p:val>
                                                <p:strVal val="#ppt_x"/>
                                              </p:val>
                                            </p:tav>
                                          </p:tavLst>
                                        </p:anim>
                                        <p:animEffect transition="in" filter="wipe(right)">
                                          <p:cBhvr>
                                            <p:cTn id="46" dur="500"/>
                                            <p:tgtEl>
                                              <p:spTgt spid="122"/>
                                            </p:tgtEl>
                                          </p:cBhvr>
                                        </p:animEffect>
                                      </p:childTnLst>
                                    </p:cTn>
                                  </p:par>
                                </p:childTnLst>
                              </p:cTn>
                            </p:par>
                            <p:par>
                              <p:cTn id="47" fill="hold">
                                <p:stCondLst>
                                  <p:cond delay="3300"/>
                                </p:stCondLst>
                                <p:childTnLst>
                                  <p:par>
                                    <p:cTn id="48" presetID="53" presetClass="entr" presetSubtype="16" fill="hold" grpId="0" nodeType="afterEffect">
                                      <p:stCondLst>
                                        <p:cond delay="0"/>
                                      </p:stCondLst>
                                      <p:childTnLst>
                                        <p:set>
                                          <p:cBhvr>
                                            <p:cTn id="49" dur="1" fill="hold">
                                              <p:stCondLst>
                                                <p:cond delay="0"/>
                                              </p:stCondLst>
                                            </p:cTn>
                                            <p:tgtEl>
                                              <p:spTgt spid="121"/>
                                            </p:tgtEl>
                                            <p:attrNameLst>
                                              <p:attrName>style.visibility</p:attrName>
                                            </p:attrNameLst>
                                          </p:cBhvr>
                                          <p:to>
                                            <p:strVal val="visible"/>
                                          </p:to>
                                        </p:set>
                                        <p:anim calcmode="lin" valueType="num">
                                          <p:cBhvr>
                                            <p:cTn id="50" dur="500" fill="hold"/>
                                            <p:tgtEl>
                                              <p:spTgt spid="121"/>
                                            </p:tgtEl>
                                            <p:attrNameLst>
                                              <p:attrName>ppt_w</p:attrName>
                                            </p:attrNameLst>
                                          </p:cBhvr>
                                          <p:tavLst>
                                            <p:tav tm="0">
                                              <p:val>
                                                <p:fltVal val="0"/>
                                              </p:val>
                                            </p:tav>
                                            <p:tav tm="100000">
                                              <p:val>
                                                <p:strVal val="#ppt_w"/>
                                              </p:val>
                                            </p:tav>
                                          </p:tavLst>
                                        </p:anim>
                                        <p:anim calcmode="lin" valueType="num">
                                          <p:cBhvr>
                                            <p:cTn id="51" dur="500" fill="hold"/>
                                            <p:tgtEl>
                                              <p:spTgt spid="121"/>
                                            </p:tgtEl>
                                            <p:attrNameLst>
                                              <p:attrName>ppt_h</p:attrName>
                                            </p:attrNameLst>
                                          </p:cBhvr>
                                          <p:tavLst>
                                            <p:tav tm="0">
                                              <p:val>
                                                <p:fltVal val="0"/>
                                              </p:val>
                                            </p:tav>
                                            <p:tav tm="100000">
                                              <p:val>
                                                <p:strVal val="#ppt_h"/>
                                              </p:val>
                                            </p:tav>
                                          </p:tavLst>
                                        </p:anim>
                                        <p:animEffect transition="in" filter="fade">
                                          <p:cBhvr>
                                            <p:cTn id="52" dur="500"/>
                                            <p:tgtEl>
                                              <p:spTgt spid="121"/>
                                            </p:tgtEl>
                                          </p:cBhvr>
                                        </p:animEffect>
                                      </p:childTnLst>
                                    </p:cTn>
                                  </p:par>
                                  <p:par>
                                    <p:cTn id="53" presetID="12" presetClass="entr" presetSubtype="8" fill="hold" nodeType="withEffect">
                                      <p:stCondLst>
                                        <p:cond delay="0"/>
                                      </p:stCondLst>
                                      <p:childTnLst>
                                        <p:set>
                                          <p:cBhvr>
                                            <p:cTn id="54" dur="1" fill="hold">
                                              <p:stCondLst>
                                                <p:cond delay="0"/>
                                              </p:stCondLst>
                                            </p:cTn>
                                            <p:tgtEl>
                                              <p:spTgt spid="114"/>
                                            </p:tgtEl>
                                            <p:attrNameLst>
                                              <p:attrName>style.visibility</p:attrName>
                                            </p:attrNameLst>
                                          </p:cBhvr>
                                          <p:to>
                                            <p:strVal val="visible"/>
                                          </p:to>
                                        </p:set>
                                        <p:anim calcmode="lin" valueType="num">
                                          <p:cBhvr additive="base">
                                            <p:cTn id="55" dur="500"/>
                                            <p:tgtEl>
                                              <p:spTgt spid="114"/>
                                            </p:tgtEl>
                                            <p:attrNameLst>
                                              <p:attrName>ppt_x</p:attrName>
                                            </p:attrNameLst>
                                          </p:cBhvr>
                                          <p:tavLst>
                                            <p:tav tm="0">
                                              <p:val>
                                                <p:strVal val="#ppt_x-#ppt_w*1.125000"/>
                                              </p:val>
                                            </p:tav>
                                            <p:tav tm="100000">
                                              <p:val>
                                                <p:strVal val="#ppt_x"/>
                                              </p:val>
                                            </p:tav>
                                          </p:tavLst>
                                        </p:anim>
                                        <p:animEffect transition="in" filter="wipe(right)">
                                          <p:cBhvr>
                                            <p:cTn id="56" dur="500"/>
                                            <p:tgtEl>
                                              <p:spTgt spid="114"/>
                                            </p:tgtEl>
                                          </p:cBhvr>
                                        </p:animEffect>
                                      </p:childTnLst>
                                    </p:cTn>
                                  </p:par>
                                </p:childTnLst>
                              </p:cTn>
                            </p:par>
                            <p:par>
                              <p:cTn id="57" fill="hold">
                                <p:stCondLst>
                                  <p:cond delay="3800"/>
                                </p:stCondLst>
                                <p:childTnLst>
                                  <p:par>
                                    <p:cTn id="58" presetID="53" presetClass="entr" presetSubtype="16" fill="hold" grpId="0" nodeType="afterEffect">
                                      <p:stCondLst>
                                        <p:cond delay="0"/>
                                      </p:stCondLst>
                                      <p:childTnLst>
                                        <p:set>
                                          <p:cBhvr>
                                            <p:cTn id="59" dur="1" fill="hold">
                                              <p:stCondLst>
                                                <p:cond delay="0"/>
                                              </p:stCondLst>
                                            </p:cTn>
                                            <p:tgtEl>
                                              <p:spTgt spid="125"/>
                                            </p:tgtEl>
                                            <p:attrNameLst>
                                              <p:attrName>style.visibility</p:attrName>
                                            </p:attrNameLst>
                                          </p:cBhvr>
                                          <p:to>
                                            <p:strVal val="visible"/>
                                          </p:to>
                                        </p:set>
                                        <p:anim calcmode="lin" valueType="num">
                                          <p:cBhvr>
                                            <p:cTn id="60" dur="500" fill="hold"/>
                                            <p:tgtEl>
                                              <p:spTgt spid="125"/>
                                            </p:tgtEl>
                                            <p:attrNameLst>
                                              <p:attrName>ppt_w</p:attrName>
                                            </p:attrNameLst>
                                          </p:cBhvr>
                                          <p:tavLst>
                                            <p:tav tm="0">
                                              <p:val>
                                                <p:fltVal val="0"/>
                                              </p:val>
                                            </p:tav>
                                            <p:tav tm="100000">
                                              <p:val>
                                                <p:strVal val="#ppt_w"/>
                                              </p:val>
                                            </p:tav>
                                          </p:tavLst>
                                        </p:anim>
                                        <p:anim calcmode="lin" valueType="num">
                                          <p:cBhvr>
                                            <p:cTn id="61" dur="500" fill="hold"/>
                                            <p:tgtEl>
                                              <p:spTgt spid="125"/>
                                            </p:tgtEl>
                                            <p:attrNameLst>
                                              <p:attrName>ppt_h</p:attrName>
                                            </p:attrNameLst>
                                          </p:cBhvr>
                                          <p:tavLst>
                                            <p:tav tm="0">
                                              <p:val>
                                                <p:fltVal val="0"/>
                                              </p:val>
                                            </p:tav>
                                            <p:tav tm="100000">
                                              <p:val>
                                                <p:strVal val="#ppt_h"/>
                                              </p:val>
                                            </p:tav>
                                          </p:tavLst>
                                        </p:anim>
                                        <p:animEffect transition="in" filter="fade">
                                          <p:cBhvr>
                                            <p:cTn id="62" dur="500"/>
                                            <p:tgtEl>
                                              <p:spTgt spid="125"/>
                                            </p:tgtEl>
                                          </p:cBhvr>
                                        </p:animEffect>
                                      </p:childTnLst>
                                    </p:cTn>
                                  </p:par>
                                  <p:par>
                                    <p:cTn id="63" presetID="12" presetClass="entr" presetSubtype="8" fill="hold" nodeType="withEffect">
                                      <p:stCondLst>
                                        <p:cond delay="0"/>
                                      </p:stCondLst>
                                      <p:childTnLst>
                                        <p:set>
                                          <p:cBhvr>
                                            <p:cTn id="64" dur="1" fill="hold">
                                              <p:stCondLst>
                                                <p:cond delay="0"/>
                                              </p:stCondLst>
                                            </p:cTn>
                                            <p:tgtEl>
                                              <p:spTgt spid="126"/>
                                            </p:tgtEl>
                                            <p:attrNameLst>
                                              <p:attrName>style.visibility</p:attrName>
                                            </p:attrNameLst>
                                          </p:cBhvr>
                                          <p:to>
                                            <p:strVal val="visible"/>
                                          </p:to>
                                        </p:set>
                                        <p:anim calcmode="lin" valueType="num">
                                          <p:cBhvr additive="base">
                                            <p:cTn id="65" dur="500"/>
                                            <p:tgtEl>
                                              <p:spTgt spid="126"/>
                                            </p:tgtEl>
                                            <p:attrNameLst>
                                              <p:attrName>ppt_x</p:attrName>
                                            </p:attrNameLst>
                                          </p:cBhvr>
                                          <p:tavLst>
                                            <p:tav tm="0">
                                              <p:val>
                                                <p:strVal val="#ppt_x-#ppt_w*1.125000"/>
                                              </p:val>
                                            </p:tav>
                                            <p:tav tm="100000">
                                              <p:val>
                                                <p:strVal val="#ppt_x"/>
                                              </p:val>
                                            </p:tav>
                                          </p:tavLst>
                                        </p:anim>
                                        <p:animEffect transition="in" filter="wipe(right)">
                                          <p:cBhvr>
                                            <p:cTn id="66" dur="500"/>
                                            <p:tgtEl>
                                              <p:spTgt spid="126"/>
                                            </p:tgtEl>
                                          </p:cBhvr>
                                        </p:animEffect>
                                      </p:childTnLst>
                                    </p:cTn>
                                  </p:par>
                                </p:childTnLst>
                              </p:cTn>
                            </p:par>
                            <p:par>
                              <p:cTn id="67" fill="hold">
                                <p:stCondLst>
                                  <p:cond delay="4300"/>
                                </p:stCondLst>
                                <p:childTnLst>
                                  <p:par>
                                    <p:cTn id="68" presetID="10" presetClass="entr" presetSubtype="0" fill="hold" grpId="0" nodeType="afterEffect">
                                      <p:stCondLst>
                                        <p:cond delay="0"/>
                                      </p:stCondLst>
                                      <p:childTnLst>
                                        <p:set>
                                          <p:cBhvr>
                                            <p:cTn id="69" dur="1" fill="hold">
                                              <p:stCondLst>
                                                <p:cond delay="0"/>
                                              </p:stCondLst>
                                            </p:cTn>
                                            <p:tgtEl>
                                              <p:spTgt spid="204"/>
                                            </p:tgtEl>
                                            <p:attrNameLst>
                                              <p:attrName>style.visibility</p:attrName>
                                            </p:attrNameLst>
                                          </p:cBhvr>
                                          <p:to>
                                            <p:strVal val="visible"/>
                                          </p:to>
                                        </p:set>
                                        <p:animEffect transition="in" filter="fade">
                                          <p:cBhvr>
                                            <p:cTn id="70"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9" grpId="0" animBg="1"/>
          <p:bldP spid="113" grpId="0" animBg="1"/>
          <p:bldP spid="117" grpId="0" animBg="1"/>
          <p:bldP spid="121" grpId="0" animBg="1"/>
          <p:bldP spid="125" grpId="0" animBg="1"/>
          <p:bldP spid="20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2" presetClass="entr" presetSubtype="4" fill="hold" nodeType="afterEffect">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cBhvr additive="base">
                                            <p:cTn id="15" dur="750" fill="hold"/>
                                            <p:tgtEl>
                                              <p:spTgt spid="129"/>
                                            </p:tgtEl>
                                            <p:attrNameLst>
                                              <p:attrName>ppt_x</p:attrName>
                                            </p:attrNameLst>
                                          </p:cBhvr>
                                          <p:tavLst>
                                            <p:tav tm="0">
                                              <p:val>
                                                <p:strVal val="#ppt_x"/>
                                              </p:val>
                                            </p:tav>
                                            <p:tav tm="100000">
                                              <p:val>
                                                <p:strVal val="#ppt_x"/>
                                              </p:val>
                                            </p:tav>
                                          </p:tavLst>
                                        </p:anim>
                                        <p:anim calcmode="lin" valueType="num">
                                          <p:cBhvr additive="base">
                                            <p:cTn id="16" dur="750" fill="hold"/>
                                            <p:tgtEl>
                                              <p:spTgt spid="129"/>
                                            </p:tgtEl>
                                            <p:attrNameLst>
                                              <p:attrName>ppt_y</p:attrName>
                                            </p:attrNameLst>
                                          </p:cBhvr>
                                          <p:tavLst>
                                            <p:tav tm="0">
                                              <p:val>
                                                <p:strVal val="1+#ppt_h/2"/>
                                              </p:val>
                                            </p:tav>
                                            <p:tav tm="100000">
                                              <p:val>
                                                <p:strVal val="#ppt_y"/>
                                              </p:val>
                                            </p:tav>
                                          </p:tavLst>
                                        </p:anim>
                                      </p:childTnLst>
                                    </p:cTn>
                                  </p:par>
                                </p:childTnLst>
                              </p:cTn>
                            </p:par>
                            <p:par>
                              <p:cTn id="17" fill="hold">
                                <p:stCondLst>
                                  <p:cond delay="1800"/>
                                </p:stCondLst>
                                <p:childTnLst>
                                  <p:par>
                                    <p:cTn id="18" presetID="53" presetClass="entr" presetSubtype="16" fill="hold" grpId="0" nodeType="afterEffect">
                                      <p:stCondLst>
                                        <p:cond delay="0"/>
                                      </p:stCondLst>
                                      <p:childTnLst>
                                        <p:set>
                                          <p:cBhvr>
                                            <p:cTn id="19" dur="1" fill="hold">
                                              <p:stCondLst>
                                                <p:cond delay="0"/>
                                              </p:stCondLst>
                                            </p:cTn>
                                            <p:tgtEl>
                                              <p:spTgt spid="109"/>
                                            </p:tgtEl>
                                            <p:attrNameLst>
                                              <p:attrName>style.visibility</p:attrName>
                                            </p:attrNameLst>
                                          </p:cBhvr>
                                          <p:to>
                                            <p:strVal val="visible"/>
                                          </p:to>
                                        </p:set>
                                        <p:anim calcmode="lin" valueType="num">
                                          <p:cBhvr>
                                            <p:cTn id="20" dur="500" fill="hold"/>
                                            <p:tgtEl>
                                              <p:spTgt spid="109"/>
                                            </p:tgtEl>
                                            <p:attrNameLst>
                                              <p:attrName>ppt_w</p:attrName>
                                            </p:attrNameLst>
                                          </p:cBhvr>
                                          <p:tavLst>
                                            <p:tav tm="0">
                                              <p:val>
                                                <p:fltVal val="0"/>
                                              </p:val>
                                            </p:tav>
                                            <p:tav tm="100000">
                                              <p:val>
                                                <p:strVal val="#ppt_w"/>
                                              </p:val>
                                            </p:tav>
                                          </p:tavLst>
                                        </p:anim>
                                        <p:anim calcmode="lin" valueType="num">
                                          <p:cBhvr>
                                            <p:cTn id="21" dur="500" fill="hold"/>
                                            <p:tgtEl>
                                              <p:spTgt spid="109"/>
                                            </p:tgtEl>
                                            <p:attrNameLst>
                                              <p:attrName>ppt_h</p:attrName>
                                            </p:attrNameLst>
                                          </p:cBhvr>
                                          <p:tavLst>
                                            <p:tav tm="0">
                                              <p:val>
                                                <p:fltVal val="0"/>
                                              </p:val>
                                            </p:tav>
                                            <p:tav tm="100000">
                                              <p:val>
                                                <p:strVal val="#ppt_h"/>
                                              </p:val>
                                            </p:tav>
                                          </p:tavLst>
                                        </p:anim>
                                        <p:animEffect transition="in" filter="fade">
                                          <p:cBhvr>
                                            <p:cTn id="22" dur="500"/>
                                            <p:tgtEl>
                                              <p:spTgt spid="109"/>
                                            </p:tgtEl>
                                          </p:cBhvr>
                                        </p:animEffect>
                                      </p:childTnLst>
                                    </p:cTn>
                                  </p:par>
                                  <p:par>
                                    <p:cTn id="23" presetID="12" presetClass="entr" presetSubtype="8" fill="hold" nodeType="withEffect">
                                      <p:stCondLst>
                                        <p:cond delay="0"/>
                                      </p:stCondLst>
                                      <p:childTnLst>
                                        <p:set>
                                          <p:cBhvr>
                                            <p:cTn id="24" dur="1" fill="hold">
                                              <p:stCondLst>
                                                <p:cond delay="0"/>
                                              </p:stCondLst>
                                            </p:cTn>
                                            <p:tgtEl>
                                              <p:spTgt spid="110"/>
                                            </p:tgtEl>
                                            <p:attrNameLst>
                                              <p:attrName>style.visibility</p:attrName>
                                            </p:attrNameLst>
                                          </p:cBhvr>
                                          <p:to>
                                            <p:strVal val="visible"/>
                                          </p:to>
                                        </p:set>
                                        <p:anim calcmode="lin" valueType="num">
                                          <p:cBhvr additive="base">
                                            <p:cTn id="25" dur="500"/>
                                            <p:tgtEl>
                                              <p:spTgt spid="110"/>
                                            </p:tgtEl>
                                            <p:attrNameLst>
                                              <p:attrName>ppt_x</p:attrName>
                                            </p:attrNameLst>
                                          </p:cBhvr>
                                          <p:tavLst>
                                            <p:tav tm="0">
                                              <p:val>
                                                <p:strVal val="#ppt_x-#ppt_w*1.125000"/>
                                              </p:val>
                                            </p:tav>
                                            <p:tav tm="100000">
                                              <p:val>
                                                <p:strVal val="#ppt_x"/>
                                              </p:val>
                                            </p:tav>
                                          </p:tavLst>
                                        </p:anim>
                                        <p:animEffect transition="in" filter="wipe(right)">
                                          <p:cBhvr>
                                            <p:cTn id="26" dur="500"/>
                                            <p:tgtEl>
                                              <p:spTgt spid="110"/>
                                            </p:tgtEl>
                                          </p:cBhvr>
                                        </p:animEffect>
                                      </p:childTnLst>
                                    </p:cTn>
                                  </p:par>
                                </p:childTnLst>
                              </p:cTn>
                            </p:par>
                            <p:par>
                              <p:cTn id="27" fill="hold">
                                <p:stCondLst>
                                  <p:cond delay="2300"/>
                                </p:stCondLst>
                                <p:childTnLst>
                                  <p:par>
                                    <p:cTn id="28" presetID="53" presetClass="entr" presetSubtype="16" fill="hold" grpId="0" nodeType="afterEffect">
                                      <p:stCondLst>
                                        <p:cond delay="0"/>
                                      </p:stCondLst>
                                      <p:childTnLst>
                                        <p:set>
                                          <p:cBhvr>
                                            <p:cTn id="29" dur="1" fill="hold">
                                              <p:stCondLst>
                                                <p:cond delay="0"/>
                                              </p:stCondLst>
                                            </p:cTn>
                                            <p:tgtEl>
                                              <p:spTgt spid="117"/>
                                            </p:tgtEl>
                                            <p:attrNameLst>
                                              <p:attrName>style.visibility</p:attrName>
                                            </p:attrNameLst>
                                          </p:cBhvr>
                                          <p:to>
                                            <p:strVal val="visible"/>
                                          </p:to>
                                        </p:set>
                                        <p:anim calcmode="lin" valueType="num">
                                          <p:cBhvr>
                                            <p:cTn id="30" dur="500" fill="hold"/>
                                            <p:tgtEl>
                                              <p:spTgt spid="117"/>
                                            </p:tgtEl>
                                            <p:attrNameLst>
                                              <p:attrName>ppt_w</p:attrName>
                                            </p:attrNameLst>
                                          </p:cBhvr>
                                          <p:tavLst>
                                            <p:tav tm="0">
                                              <p:val>
                                                <p:fltVal val="0"/>
                                              </p:val>
                                            </p:tav>
                                            <p:tav tm="100000">
                                              <p:val>
                                                <p:strVal val="#ppt_w"/>
                                              </p:val>
                                            </p:tav>
                                          </p:tavLst>
                                        </p:anim>
                                        <p:anim calcmode="lin" valueType="num">
                                          <p:cBhvr>
                                            <p:cTn id="31" dur="500" fill="hold"/>
                                            <p:tgtEl>
                                              <p:spTgt spid="117"/>
                                            </p:tgtEl>
                                            <p:attrNameLst>
                                              <p:attrName>ppt_h</p:attrName>
                                            </p:attrNameLst>
                                          </p:cBhvr>
                                          <p:tavLst>
                                            <p:tav tm="0">
                                              <p:val>
                                                <p:fltVal val="0"/>
                                              </p:val>
                                            </p:tav>
                                            <p:tav tm="100000">
                                              <p:val>
                                                <p:strVal val="#ppt_h"/>
                                              </p:val>
                                            </p:tav>
                                          </p:tavLst>
                                        </p:anim>
                                        <p:animEffect transition="in" filter="fade">
                                          <p:cBhvr>
                                            <p:cTn id="32" dur="500"/>
                                            <p:tgtEl>
                                              <p:spTgt spid="117"/>
                                            </p:tgtEl>
                                          </p:cBhvr>
                                        </p:animEffect>
                                      </p:childTnLst>
                                    </p:cTn>
                                  </p:par>
                                  <p:par>
                                    <p:cTn id="33" presetID="12" presetClass="entr" presetSubtype="8" fill="hold" nodeType="withEffect">
                                      <p:stCondLst>
                                        <p:cond delay="0"/>
                                      </p:stCondLst>
                                      <p:childTnLst>
                                        <p:set>
                                          <p:cBhvr>
                                            <p:cTn id="34" dur="1" fill="hold">
                                              <p:stCondLst>
                                                <p:cond delay="0"/>
                                              </p:stCondLst>
                                            </p:cTn>
                                            <p:tgtEl>
                                              <p:spTgt spid="118"/>
                                            </p:tgtEl>
                                            <p:attrNameLst>
                                              <p:attrName>style.visibility</p:attrName>
                                            </p:attrNameLst>
                                          </p:cBhvr>
                                          <p:to>
                                            <p:strVal val="visible"/>
                                          </p:to>
                                        </p:set>
                                        <p:anim calcmode="lin" valueType="num">
                                          <p:cBhvr additive="base">
                                            <p:cTn id="35" dur="500"/>
                                            <p:tgtEl>
                                              <p:spTgt spid="118"/>
                                            </p:tgtEl>
                                            <p:attrNameLst>
                                              <p:attrName>ppt_x</p:attrName>
                                            </p:attrNameLst>
                                          </p:cBhvr>
                                          <p:tavLst>
                                            <p:tav tm="0">
                                              <p:val>
                                                <p:strVal val="#ppt_x-#ppt_w*1.125000"/>
                                              </p:val>
                                            </p:tav>
                                            <p:tav tm="100000">
                                              <p:val>
                                                <p:strVal val="#ppt_x"/>
                                              </p:val>
                                            </p:tav>
                                          </p:tavLst>
                                        </p:anim>
                                        <p:animEffect transition="in" filter="wipe(right)">
                                          <p:cBhvr>
                                            <p:cTn id="36" dur="500"/>
                                            <p:tgtEl>
                                              <p:spTgt spid="118"/>
                                            </p:tgtEl>
                                          </p:cBhvr>
                                        </p:animEffect>
                                      </p:childTnLst>
                                    </p:cTn>
                                  </p:par>
                                </p:childTnLst>
                              </p:cTn>
                            </p:par>
                            <p:par>
                              <p:cTn id="37" fill="hold">
                                <p:stCondLst>
                                  <p:cond delay="2800"/>
                                </p:stCondLst>
                                <p:childTnLst>
                                  <p:par>
                                    <p:cTn id="38" presetID="53" presetClass="entr" presetSubtype="16" fill="hold" grpId="0" nodeType="afterEffect">
                                      <p:stCondLst>
                                        <p:cond delay="0"/>
                                      </p:stCondLst>
                                      <p:childTnLst>
                                        <p:set>
                                          <p:cBhvr>
                                            <p:cTn id="39" dur="1" fill="hold">
                                              <p:stCondLst>
                                                <p:cond delay="0"/>
                                              </p:stCondLst>
                                            </p:cTn>
                                            <p:tgtEl>
                                              <p:spTgt spid="113"/>
                                            </p:tgtEl>
                                            <p:attrNameLst>
                                              <p:attrName>style.visibility</p:attrName>
                                            </p:attrNameLst>
                                          </p:cBhvr>
                                          <p:to>
                                            <p:strVal val="visible"/>
                                          </p:to>
                                        </p:set>
                                        <p:anim calcmode="lin" valueType="num">
                                          <p:cBhvr>
                                            <p:cTn id="40" dur="500" fill="hold"/>
                                            <p:tgtEl>
                                              <p:spTgt spid="113"/>
                                            </p:tgtEl>
                                            <p:attrNameLst>
                                              <p:attrName>ppt_w</p:attrName>
                                            </p:attrNameLst>
                                          </p:cBhvr>
                                          <p:tavLst>
                                            <p:tav tm="0">
                                              <p:val>
                                                <p:fltVal val="0"/>
                                              </p:val>
                                            </p:tav>
                                            <p:tav tm="100000">
                                              <p:val>
                                                <p:strVal val="#ppt_w"/>
                                              </p:val>
                                            </p:tav>
                                          </p:tavLst>
                                        </p:anim>
                                        <p:anim calcmode="lin" valueType="num">
                                          <p:cBhvr>
                                            <p:cTn id="41" dur="500" fill="hold"/>
                                            <p:tgtEl>
                                              <p:spTgt spid="113"/>
                                            </p:tgtEl>
                                            <p:attrNameLst>
                                              <p:attrName>ppt_h</p:attrName>
                                            </p:attrNameLst>
                                          </p:cBhvr>
                                          <p:tavLst>
                                            <p:tav tm="0">
                                              <p:val>
                                                <p:fltVal val="0"/>
                                              </p:val>
                                            </p:tav>
                                            <p:tav tm="100000">
                                              <p:val>
                                                <p:strVal val="#ppt_h"/>
                                              </p:val>
                                            </p:tav>
                                          </p:tavLst>
                                        </p:anim>
                                        <p:animEffect transition="in" filter="fade">
                                          <p:cBhvr>
                                            <p:cTn id="42" dur="500"/>
                                            <p:tgtEl>
                                              <p:spTgt spid="113"/>
                                            </p:tgtEl>
                                          </p:cBhvr>
                                        </p:animEffect>
                                      </p:childTnLst>
                                    </p:cTn>
                                  </p:par>
                                  <p:par>
                                    <p:cTn id="43" presetID="12" presetClass="entr" presetSubtype="8" fill="hold" nodeType="withEffect">
                                      <p:stCondLst>
                                        <p:cond delay="0"/>
                                      </p:stCondLst>
                                      <p:childTnLst>
                                        <p:set>
                                          <p:cBhvr>
                                            <p:cTn id="44" dur="1" fill="hold">
                                              <p:stCondLst>
                                                <p:cond delay="0"/>
                                              </p:stCondLst>
                                            </p:cTn>
                                            <p:tgtEl>
                                              <p:spTgt spid="122"/>
                                            </p:tgtEl>
                                            <p:attrNameLst>
                                              <p:attrName>style.visibility</p:attrName>
                                            </p:attrNameLst>
                                          </p:cBhvr>
                                          <p:to>
                                            <p:strVal val="visible"/>
                                          </p:to>
                                        </p:set>
                                        <p:anim calcmode="lin" valueType="num">
                                          <p:cBhvr additive="base">
                                            <p:cTn id="45" dur="500"/>
                                            <p:tgtEl>
                                              <p:spTgt spid="122"/>
                                            </p:tgtEl>
                                            <p:attrNameLst>
                                              <p:attrName>ppt_x</p:attrName>
                                            </p:attrNameLst>
                                          </p:cBhvr>
                                          <p:tavLst>
                                            <p:tav tm="0">
                                              <p:val>
                                                <p:strVal val="#ppt_x-#ppt_w*1.125000"/>
                                              </p:val>
                                            </p:tav>
                                            <p:tav tm="100000">
                                              <p:val>
                                                <p:strVal val="#ppt_x"/>
                                              </p:val>
                                            </p:tav>
                                          </p:tavLst>
                                        </p:anim>
                                        <p:animEffect transition="in" filter="wipe(right)">
                                          <p:cBhvr>
                                            <p:cTn id="46" dur="500"/>
                                            <p:tgtEl>
                                              <p:spTgt spid="122"/>
                                            </p:tgtEl>
                                          </p:cBhvr>
                                        </p:animEffect>
                                      </p:childTnLst>
                                    </p:cTn>
                                  </p:par>
                                </p:childTnLst>
                              </p:cTn>
                            </p:par>
                            <p:par>
                              <p:cTn id="47" fill="hold">
                                <p:stCondLst>
                                  <p:cond delay="3300"/>
                                </p:stCondLst>
                                <p:childTnLst>
                                  <p:par>
                                    <p:cTn id="48" presetID="53" presetClass="entr" presetSubtype="16" fill="hold" grpId="0" nodeType="afterEffect">
                                      <p:stCondLst>
                                        <p:cond delay="0"/>
                                      </p:stCondLst>
                                      <p:childTnLst>
                                        <p:set>
                                          <p:cBhvr>
                                            <p:cTn id="49" dur="1" fill="hold">
                                              <p:stCondLst>
                                                <p:cond delay="0"/>
                                              </p:stCondLst>
                                            </p:cTn>
                                            <p:tgtEl>
                                              <p:spTgt spid="121"/>
                                            </p:tgtEl>
                                            <p:attrNameLst>
                                              <p:attrName>style.visibility</p:attrName>
                                            </p:attrNameLst>
                                          </p:cBhvr>
                                          <p:to>
                                            <p:strVal val="visible"/>
                                          </p:to>
                                        </p:set>
                                        <p:anim calcmode="lin" valueType="num">
                                          <p:cBhvr>
                                            <p:cTn id="50" dur="500" fill="hold"/>
                                            <p:tgtEl>
                                              <p:spTgt spid="121"/>
                                            </p:tgtEl>
                                            <p:attrNameLst>
                                              <p:attrName>ppt_w</p:attrName>
                                            </p:attrNameLst>
                                          </p:cBhvr>
                                          <p:tavLst>
                                            <p:tav tm="0">
                                              <p:val>
                                                <p:fltVal val="0"/>
                                              </p:val>
                                            </p:tav>
                                            <p:tav tm="100000">
                                              <p:val>
                                                <p:strVal val="#ppt_w"/>
                                              </p:val>
                                            </p:tav>
                                          </p:tavLst>
                                        </p:anim>
                                        <p:anim calcmode="lin" valueType="num">
                                          <p:cBhvr>
                                            <p:cTn id="51" dur="500" fill="hold"/>
                                            <p:tgtEl>
                                              <p:spTgt spid="121"/>
                                            </p:tgtEl>
                                            <p:attrNameLst>
                                              <p:attrName>ppt_h</p:attrName>
                                            </p:attrNameLst>
                                          </p:cBhvr>
                                          <p:tavLst>
                                            <p:tav tm="0">
                                              <p:val>
                                                <p:fltVal val="0"/>
                                              </p:val>
                                            </p:tav>
                                            <p:tav tm="100000">
                                              <p:val>
                                                <p:strVal val="#ppt_h"/>
                                              </p:val>
                                            </p:tav>
                                          </p:tavLst>
                                        </p:anim>
                                        <p:animEffect transition="in" filter="fade">
                                          <p:cBhvr>
                                            <p:cTn id="52" dur="500"/>
                                            <p:tgtEl>
                                              <p:spTgt spid="121"/>
                                            </p:tgtEl>
                                          </p:cBhvr>
                                        </p:animEffect>
                                      </p:childTnLst>
                                    </p:cTn>
                                  </p:par>
                                  <p:par>
                                    <p:cTn id="53" presetID="12" presetClass="entr" presetSubtype="8" fill="hold" nodeType="withEffect">
                                      <p:stCondLst>
                                        <p:cond delay="0"/>
                                      </p:stCondLst>
                                      <p:childTnLst>
                                        <p:set>
                                          <p:cBhvr>
                                            <p:cTn id="54" dur="1" fill="hold">
                                              <p:stCondLst>
                                                <p:cond delay="0"/>
                                              </p:stCondLst>
                                            </p:cTn>
                                            <p:tgtEl>
                                              <p:spTgt spid="114"/>
                                            </p:tgtEl>
                                            <p:attrNameLst>
                                              <p:attrName>style.visibility</p:attrName>
                                            </p:attrNameLst>
                                          </p:cBhvr>
                                          <p:to>
                                            <p:strVal val="visible"/>
                                          </p:to>
                                        </p:set>
                                        <p:anim calcmode="lin" valueType="num">
                                          <p:cBhvr additive="base">
                                            <p:cTn id="55" dur="500"/>
                                            <p:tgtEl>
                                              <p:spTgt spid="114"/>
                                            </p:tgtEl>
                                            <p:attrNameLst>
                                              <p:attrName>ppt_x</p:attrName>
                                            </p:attrNameLst>
                                          </p:cBhvr>
                                          <p:tavLst>
                                            <p:tav tm="0">
                                              <p:val>
                                                <p:strVal val="#ppt_x-#ppt_w*1.125000"/>
                                              </p:val>
                                            </p:tav>
                                            <p:tav tm="100000">
                                              <p:val>
                                                <p:strVal val="#ppt_x"/>
                                              </p:val>
                                            </p:tav>
                                          </p:tavLst>
                                        </p:anim>
                                        <p:animEffect transition="in" filter="wipe(right)">
                                          <p:cBhvr>
                                            <p:cTn id="56" dur="500"/>
                                            <p:tgtEl>
                                              <p:spTgt spid="114"/>
                                            </p:tgtEl>
                                          </p:cBhvr>
                                        </p:animEffect>
                                      </p:childTnLst>
                                    </p:cTn>
                                  </p:par>
                                </p:childTnLst>
                              </p:cTn>
                            </p:par>
                            <p:par>
                              <p:cTn id="57" fill="hold">
                                <p:stCondLst>
                                  <p:cond delay="3800"/>
                                </p:stCondLst>
                                <p:childTnLst>
                                  <p:par>
                                    <p:cTn id="58" presetID="53" presetClass="entr" presetSubtype="16" fill="hold" grpId="0" nodeType="afterEffect">
                                      <p:stCondLst>
                                        <p:cond delay="0"/>
                                      </p:stCondLst>
                                      <p:childTnLst>
                                        <p:set>
                                          <p:cBhvr>
                                            <p:cTn id="59" dur="1" fill="hold">
                                              <p:stCondLst>
                                                <p:cond delay="0"/>
                                              </p:stCondLst>
                                            </p:cTn>
                                            <p:tgtEl>
                                              <p:spTgt spid="125"/>
                                            </p:tgtEl>
                                            <p:attrNameLst>
                                              <p:attrName>style.visibility</p:attrName>
                                            </p:attrNameLst>
                                          </p:cBhvr>
                                          <p:to>
                                            <p:strVal val="visible"/>
                                          </p:to>
                                        </p:set>
                                        <p:anim calcmode="lin" valueType="num">
                                          <p:cBhvr>
                                            <p:cTn id="60" dur="500" fill="hold"/>
                                            <p:tgtEl>
                                              <p:spTgt spid="125"/>
                                            </p:tgtEl>
                                            <p:attrNameLst>
                                              <p:attrName>ppt_w</p:attrName>
                                            </p:attrNameLst>
                                          </p:cBhvr>
                                          <p:tavLst>
                                            <p:tav tm="0">
                                              <p:val>
                                                <p:fltVal val="0"/>
                                              </p:val>
                                            </p:tav>
                                            <p:tav tm="100000">
                                              <p:val>
                                                <p:strVal val="#ppt_w"/>
                                              </p:val>
                                            </p:tav>
                                          </p:tavLst>
                                        </p:anim>
                                        <p:anim calcmode="lin" valueType="num">
                                          <p:cBhvr>
                                            <p:cTn id="61" dur="500" fill="hold"/>
                                            <p:tgtEl>
                                              <p:spTgt spid="125"/>
                                            </p:tgtEl>
                                            <p:attrNameLst>
                                              <p:attrName>ppt_h</p:attrName>
                                            </p:attrNameLst>
                                          </p:cBhvr>
                                          <p:tavLst>
                                            <p:tav tm="0">
                                              <p:val>
                                                <p:fltVal val="0"/>
                                              </p:val>
                                            </p:tav>
                                            <p:tav tm="100000">
                                              <p:val>
                                                <p:strVal val="#ppt_h"/>
                                              </p:val>
                                            </p:tav>
                                          </p:tavLst>
                                        </p:anim>
                                        <p:animEffect transition="in" filter="fade">
                                          <p:cBhvr>
                                            <p:cTn id="62" dur="500"/>
                                            <p:tgtEl>
                                              <p:spTgt spid="125"/>
                                            </p:tgtEl>
                                          </p:cBhvr>
                                        </p:animEffect>
                                      </p:childTnLst>
                                    </p:cTn>
                                  </p:par>
                                  <p:par>
                                    <p:cTn id="63" presetID="12" presetClass="entr" presetSubtype="8" fill="hold" nodeType="withEffect">
                                      <p:stCondLst>
                                        <p:cond delay="0"/>
                                      </p:stCondLst>
                                      <p:childTnLst>
                                        <p:set>
                                          <p:cBhvr>
                                            <p:cTn id="64" dur="1" fill="hold">
                                              <p:stCondLst>
                                                <p:cond delay="0"/>
                                              </p:stCondLst>
                                            </p:cTn>
                                            <p:tgtEl>
                                              <p:spTgt spid="126"/>
                                            </p:tgtEl>
                                            <p:attrNameLst>
                                              <p:attrName>style.visibility</p:attrName>
                                            </p:attrNameLst>
                                          </p:cBhvr>
                                          <p:to>
                                            <p:strVal val="visible"/>
                                          </p:to>
                                        </p:set>
                                        <p:anim calcmode="lin" valueType="num">
                                          <p:cBhvr additive="base">
                                            <p:cTn id="65" dur="500"/>
                                            <p:tgtEl>
                                              <p:spTgt spid="126"/>
                                            </p:tgtEl>
                                            <p:attrNameLst>
                                              <p:attrName>ppt_x</p:attrName>
                                            </p:attrNameLst>
                                          </p:cBhvr>
                                          <p:tavLst>
                                            <p:tav tm="0">
                                              <p:val>
                                                <p:strVal val="#ppt_x-#ppt_w*1.125000"/>
                                              </p:val>
                                            </p:tav>
                                            <p:tav tm="100000">
                                              <p:val>
                                                <p:strVal val="#ppt_x"/>
                                              </p:val>
                                            </p:tav>
                                          </p:tavLst>
                                        </p:anim>
                                        <p:animEffect transition="in" filter="wipe(right)">
                                          <p:cBhvr>
                                            <p:cTn id="66" dur="500"/>
                                            <p:tgtEl>
                                              <p:spTgt spid="126"/>
                                            </p:tgtEl>
                                          </p:cBhvr>
                                        </p:animEffect>
                                      </p:childTnLst>
                                    </p:cTn>
                                  </p:par>
                                </p:childTnLst>
                              </p:cTn>
                            </p:par>
                            <p:par>
                              <p:cTn id="67" fill="hold">
                                <p:stCondLst>
                                  <p:cond delay="4300"/>
                                </p:stCondLst>
                                <p:childTnLst>
                                  <p:par>
                                    <p:cTn id="68" presetID="10" presetClass="entr" presetSubtype="0" fill="hold" grpId="0" nodeType="afterEffect">
                                      <p:stCondLst>
                                        <p:cond delay="0"/>
                                      </p:stCondLst>
                                      <p:childTnLst>
                                        <p:set>
                                          <p:cBhvr>
                                            <p:cTn id="69" dur="1" fill="hold">
                                              <p:stCondLst>
                                                <p:cond delay="0"/>
                                              </p:stCondLst>
                                            </p:cTn>
                                            <p:tgtEl>
                                              <p:spTgt spid="204"/>
                                            </p:tgtEl>
                                            <p:attrNameLst>
                                              <p:attrName>style.visibility</p:attrName>
                                            </p:attrNameLst>
                                          </p:cBhvr>
                                          <p:to>
                                            <p:strVal val="visible"/>
                                          </p:to>
                                        </p:set>
                                        <p:animEffect transition="in" filter="fade">
                                          <p:cBhvr>
                                            <p:cTn id="70"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9" grpId="0" animBg="1"/>
          <p:bldP spid="113" grpId="0" animBg="1"/>
          <p:bldP spid="117" grpId="0" animBg="1"/>
          <p:bldP spid="121" grpId="0" animBg="1"/>
          <p:bldP spid="125" grpId="0" animBg="1"/>
          <p:bldP spid="204"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269815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下一步工作计划</a:t>
            </a:r>
          </a:p>
        </p:txBody>
      </p:sp>
      <p:sp>
        <p:nvSpPr>
          <p:cNvPr id="100" name="TextBox 99"/>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pic>
        <p:nvPicPr>
          <p:cNvPr id="101" name="Group 71"/>
          <p:cNvPicPr>
            <a:picLocks noChangeArrowheads="1"/>
          </p:cNvPicPr>
          <p:nvPr/>
        </p:nvPicPr>
        <p:blipFill>
          <a:blip r:embed="rId10">
            <a:grayscl/>
            <a:extLst>
              <a:ext uri="{28A0092B-C50C-407E-A947-70E740481C1C}">
                <a14:useLocalDpi xmlns:a14="http://schemas.microsoft.com/office/drawing/2010/main" val="0"/>
              </a:ext>
            </a:extLst>
          </a:blip>
          <a:srcRect/>
          <a:stretch>
            <a:fillRect/>
          </a:stretch>
        </p:blipFill>
        <p:spPr bwMode="auto">
          <a:xfrm>
            <a:off x="3816350" y="4632325"/>
            <a:ext cx="2187575" cy="10064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2" name="Group 37"/>
          <p:cNvPicPr>
            <a:picLocks noChangeArrowheads="1"/>
          </p:cNvPicPr>
          <p:nvPr/>
        </p:nvPicPr>
        <p:blipFill>
          <a:blip r:embed="rId11">
            <a:grayscl/>
            <a:extLst>
              <a:ext uri="{28A0092B-C50C-407E-A947-70E740481C1C}">
                <a14:useLocalDpi xmlns:a14="http://schemas.microsoft.com/office/drawing/2010/main" val="0"/>
              </a:ext>
            </a:extLst>
          </a:blip>
          <a:srcRect/>
          <a:stretch>
            <a:fillRect/>
          </a:stretch>
        </p:blipFill>
        <p:spPr bwMode="auto">
          <a:xfrm>
            <a:off x="9064625" y="3810000"/>
            <a:ext cx="1285875" cy="110331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3" name="Group 56"/>
          <p:cNvPicPr>
            <a:picLocks noChangeArrowheads="1"/>
          </p:cNvPicPr>
          <p:nvPr/>
        </p:nvPicPr>
        <p:blipFill>
          <a:blip r:embed="rId12">
            <a:grayscl/>
            <a:extLst>
              <a:ext uri="{28A0092B-C50C-407E-A947-70E740481C1C}">
                <a14:useLocalDpi xmlns:a14="http://schemas.microsoft.com/office/drawing/2010/main" val="0"/>
              </a:ext>
            </a:extLst>
          </a:blip>
          <a:srcRect/>
          <a:stretch>
            <a:fillRect/>
          </a:stretch>
        </p:blipFill>
        <p:spPr bwMode="auto">
          <a:xfrm>
            <a:off x="5980113" y="4164013"/>
            <a:ext cx="517525" cy="147478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4" name="Group 63"/>
          <p:cNvPicPr>
            <a:picLocks noChangeArrowheads="1"/>
          </p:cNvPicPr>
          <p:nvPr/>
        </p:nvPicPr>
        <p:blipFill>
          <a:blip r:embed="rId13">
            <a:grayscl/>
            <a:extLst>
              <a:ext uri="{28A0092B-C50C-407E-A947-70E740481C1C}">
                <a14:useLocalDpi xmlns:a14="http://schemas.microsoft.com/office/drawing/2010/main" val="0"/>
              </a:ext>
            </a:extLst>
          </a:blip>
          <a:srcRect/>
          <a:stretch>
            <a:fillRect/>
          </a:stretch>
        </p:blipFill>
        <p:spPr bwMode="auto">
          <a:xfrm>
            <a:off x="2073275" y="2852738"/>
            <a:ext cx="762000" cy="96996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5" name="Group 68"/>
          <p:cNvPicPr>
            <a:picLocks noChangeArrowheads="1"/>
          </p:cNvPicPr>
          <p:nvPr/>
        </p:nvPicPr>
        <p:blipFill>
          <a:blip r:embed="rId14">
            <a:grayscl/>
            <a:extLst>
              <a:ext uri="{28A0092B-C50C-407E-A947-70E740481C1C}">
                <a14:useLocalDpi xmlns:a14="http://schemas.microsoft.com/office/drawing/2010/main" val="0"/>
              </a:ext>
            </a:extLst>
          </a:blip>
          <a:srcRect/>
          <a:stretch>
            <a:fillRect/>
          </a:stretch>
        </p:blipFill>
        <p:spPr bwMode="auto">
          <a:xfrm>
            <a:off x="2693988" y="3810000"/>
            <a:ext cx="1158875" cy="96361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6" name="Group 93"/>
          <p:cNvPicPr>
            <a:picLocks noChangeArrowheads="1"/>
          </p:cNvPicPr>
          <p:nvPr/>
        </p:nvPicPr>
        <p:blipFill>
          <a:blip r:embed="rId15">
            <a:grayscl/>
            <a:extLst>
              <a:ext uri="{28A0092B-C50C-407E-A947-70E740481C1C}">
                <a14:useLocalDpi xmlns:a14="http://schemas.microsoft.com/office/drawing/2010/main" val="0"/>
              </a:ext>
            </a:extLst>
          </a:blip>
          <a:srcRect/>
          <a:stretch>
            <a:fillRect/>
          </a:stretch>
        </p:blipFill>
        <p:spPr bwMode="auto">
          <a:xfrm>
            <a:off x="6357938" y="2852738"/>
            <a:ext cx="1030287" cy="12858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7" name="Group 101"/>
          <p:cNvPicPr>
            <a:picLocks noChangeArrowheads="1"/>
          </p:cNvPicPr>
          <p:nvPr/>
        </p:nvPicPr>
        <p:blipFill>
          <a:blip r:embed="rId16">
            <a:grayscl/>
            <a:extLst>
              <a:ext uri="{28A0092B-C50C-407E-A947-70E740481C1C}">
                <a14:useLocalDpi xmlns:a14="http://schemas.microsoft.com/office/drawing/2010/main" val="0"/>
              </a:ext>
            </a:extLst>
          </a:blip>
          <a:srcRect/>
          <a:stretch>
            <a:fillRect/>
          </a:stretch>
        </p:blipFill>
        <p:spPr bwMode="auto">
          <a:xfrm>
            <a:off x="7613650" y="2852738"/>
            <a:ext cx="1590675" cy="96996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08" name="Group 131"/>
          <p:cNvPicPr>
            <a:picLocks noChangeArrowheads="1"/>
          </p:cNvPicPr>
          <p:nvPr/>
        </p:nvPicPr>
        <p:blipFill>
          <a:blip r:embed="rId17">
            <a:grayscl/>
            <a:extLst>
              <a:ext uri="{28A0092B-C50C-407E-A947-70E740481C1C}">
                <a14:useLocalDpi xmlns:a14="http://schemas.microsoft.com/office/drawing/2010/main" val="0"/>
              </a:ext>
            </a:extLst>
          </a:blip>
          <a:srcRect/>
          <a:stretch>
            <a:fillRect/>
          </a:stretch>
        </p:blipFill>
        <p:spPr bwMode="auto">
          <a:xfrm>
            <a:off x="1103313" y="2852738"/>
            <a:ext cx="573087" cy="115252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sp>
        <p:nvSpPr>
          <p:cNvPr id="205" name="MH_SubTitle_1"/>
          <p:cNvSpPr/>
          <p:nvPr>
            <p:custDataLst>
              <p:tags r:id="rId1"/>
            </p:custDataLst>
          </p:nvPr>
        </p:nvSpPr>
        <p:spPr>
          <a:xfrm>
            <a:off x="1630710" y="2565698"/>
            <a:ext cx="656317" cy="657206"/>
          </a:xfrm>
          <a:prstGeom prst="ellipse">
            <a:avLst/>
          </a:prstGeom>
          <a:solidFill>
            <a:srgbClr val="1E6C7A"/>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06" name="MH_SubTitle_1"/>
          <p:cNvSpPr/>
          <p:nvPr>
            <p:custDataLst>
              <p:tags r:id="rId2"/>
            </p:custDataLst>
          </p:nvPr>
        </p:nvSpPr>
        <p:spPr>
          <a:xfrm>
            <a:off x="2435679" y="3446482"/>
            <a:ext cx="656317" cy="657206"/>
          </a:xfrm>
          <a:prstGeom prst="ellipse">
            <a:avLst/>
          </a:prstGeom>
          <a:solidFill>
            <a:schemeClr val="accent3"/>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mn-ea"/>
            </a:endParaRPr>
          </a:p>
          <a:p>
            <a:pPr algn="ctr"/>
            <a:endParaRPr lang="en-US" sz="3200" b="1" dirty="0">
              <a:solidFill>
                <a:schemeClr val="tx1"/>
              </a:solidFill>
              <a:latin typeface="+mn-ea"/>
            </a:endParaRPr>
          </a:p>
          <a:p>
            <a:pPr algn="ctr"/>
            <a:endParaRPr lang="en-US" sz="3200" b="1" dirty="0" smtClean="0">
              <a:solidFill>
                <a:schemeClr val="tx1"/>
              </a:solidFill>
              <a:latin typeface="+mn-ea"/>
            </a:endParaRPr>
          </a:p>
          <a:p>
            <a:pPr algn="ctr"/>
            <a:endParaRPr lang="en-US" sz="3200" b="1" dirty="0">
              <a:solidFill>
                <a:schemeClr val="tx1"/>
              </a:solidFill>
              <a:latin typeface="+mn-ea"/>
            </a:endParaRPr>
          </a:p>
          <a:p>
            <a:pPr algn="ctr"/>
            <a:endParaRPr lang="en-US" sz="3200" b="1" dirty="0">
              <a:solidFill>
                <a:schemeClr val="tx1"/>
              </a:solidFill>
              <a:latin typeface="+mn-ea"/>
            </a:endParaRPr>
          </a:p>
        </p:txBody>
      </p:sp>
      <p:sp>
        <p:nvSpPr>
          <p:cNvPr id="207" name="MH_SubTitle_1"/>
          <p:cNvSpPr/>
          <p:nvPr>
            <p:custDataLst>
              <p:tags r:id="rId3"/>
            </p:custDataLst>
          </p:nvPr>
        </p:nvSpPr>
        <p:spPr>
          <a:xfrm>
            <a:off x="3491366" y="4361656"/>
            <a:ext cx="656317" cy="657206"/>
          </a:xfrm>
          <a:prstGeom prst="ellipse">
            <a:avLst/>
          </a:prstGeom>
          <a:solidFill>
            <a:schemeClr val="accent4"/>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08" name="MH_SubTitle_1"/>
          <p:cNvSpPr/>
          <p:nvPr>
            <p:custDataLst>
              <p:tags r:id="rId4"/>
            </p:custDataLst>
          </p:nvPr>
        </p:nvSpPr>
        <p:spPr>
          <a:xfrm>
            <a:off x="5393879" y="5226834"/>
            <a:ext cx="656317" cy="657206"/>
          </a:xfrm>
          <a:prstGeom prst="ellipse">
            <a:avLst/>
          </a:prstGeom>
          <a:solidFill>
            <a:schemeClr val="accent6"/>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09" name="MH_SubTitle_1"/>
          <p:cNvSpPr/>
          <p:nvPr>
            <p:custDataLst>
              <p:tags r:id="rId5"/>
            </p:custDataLst>
          </p:nvPr>
        </p:nvSpPr>
        <p:spPr>
          <a:xfrm>
            <a:off x="6081720" y="3816350"/>
            <a:ext cx="656317" cy="657206"/>
          </a:xfrm>
          <a:prstGeom prst="ellipse">
            <a:avLst/>
          </a:prstGeom>
          <a:solidFill>
            <a:schemeClr val="accent2"/>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10" name="MH_SubTitle_1"/>
          <p:cNvSpPr/>
          <p:nvPr>
            <p:custDataLst>
              <p:tags r:id="rId6"/>
            </p:custDataLst>
          </p:nvPr>
        </p:nvSpPr>
        <p:spPr>
          <a:xfrm>
            <a:off x="7160533" y="2586851"/>
            <a:ext cx="656317" cy="657206"/>
          </a:xfrm>
          <a:prstGeom prst="ellipse">
            <a:avLst/>
          </a:prstGeom>
          <a:solidFill>
            <a:schemeClr val="accent3"/>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11" name="MH_SubTitle_1"/>
          <p:cNvSpPr/>
          <p:nvPr>
            <p:custDataLst>
              <p:tags r:id="rId7"/>
            </p:custDataLst>
          </p:nvPr>
        </p:nvSpPr>
        <p:spPr>
          <a:xfrm>
            <a:off x="8818563" y="3465522"/>
            <a:ext cx="656317" cy="657206"/>
          </a:xfrm>
          <a:prstGeom prst="ellipse">
            <a:avLst/>
          </a:prstGeom>
          <a:solidFill>
            <a:schemeClr val="accent6"/>
          </a:solidFill>
          <a:ln>
            <a:noFill/>
          </a:ln>
          <a:effectLst>
            <a:outerShdw blurRad="279400" dist="2540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schemeClr val="tx1"/>
              </a:solidFill>
              <a:latin typeface="+mn-ea"/>
            </a:endParaRPr>
          </a:p>
        </p:txBody>
      </p:sp>
      <p:sp>
        <p:nvSpPr>
          <p:cNvPr id="212" name="Rectangle 38"/>
          <p:cNvSpPr>
            <a:spLocks noChangeArrowheads="1"/>
          </p:cNvSpPr>
          <p:nvPr/>
        </p:nvSpPr>
        <p:spPr bwMode="auto">
          <a:xfrm>
            <a:off x="10467975" y="4487863"/>
            <a:ext cx="8178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91440" tIns="45720" rIns="91440" bIns="4572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lang="en-US" altLang="zh-CN" sz="1800" b="1" dirty="0" smtClean="0">
                <a:solidFill>
                  <a:schemeClr val="accent6"/>
                </a:solidFill>
                <a:latin typeface="微软雅黑" panose="020B0503020204020204" pitchFamily="34" charset="-122"/>
                <a:ea typeface="微软雅黑" panose="020B0503020204020204" pitchFamily="34" charset="-122"/>
                <a:cs typeface="宋体" panose="02010600030101010101" pitchFamily="2" charset="-122"/>
              </a:rPr>
              <a:t>NOW</a:t>
            </a:r>
            <a:endParaRPr kumimoji="0" lang="zh-CN" sz="1800" b="1" i="0" u="none" strike="noStrike" cap="none" normalizeH="0" baseline="0" dirty="0" smtClean="0">
              <a:ln>
                <a:noFill/>
              </a:ln>
              <a:solidFill>
                <a:schemeClr val="accent6"/>
              </a:solidFill>
              <a:effectLst/>
              <a:latin typeface="微软雅黑" panose="020B0503020204020204" pitchFamily="34" charset="-122"/>
              <a:ea typeface="微软雅黑" panose="020B0503020204020204" pitchFamily="34" charset="-122"/>
              <a:cs typeface="宋体" panose="02010600030101010101" pitchFamily="2" charset="-122"/>
            </a:endParaRPr>
          </a:p>
        </p:txBody>
      </p:sp>
      <p:sp>
        <p:nvSpPr>
          <p:cNvPr id="213" name="Rectangle 132"/>
          <p:cNvSpPr>
            <a:spLocks noChangeArrowheads="1"/>
          </p:cNvSpPr>
          <p:nvPr/>
        </p:nvSpPr>
        <p:spPr bwMode="auto">
          <a:xfrm>
            <a:off x="627063" y="4083050"/>
            <a:ext cx="12112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1800" b="1" i="0" u="none" strike="noStrike" cap="none" normalizeH="0" baseline="0" dirty="0" smtClean="0">
                <a:ln>
                  <a:noFill/>
                </a:ln>
                <a:solidFill>
                  <a:schemeClr val="accent6"/>
                </a:solidFill>
                <a:effectLst/>
                <a:latin typeface="微软雅黑" panose="020B0503020204020204" pitchFamily="34" charset="-122"/>
                <a:ea typeface="微软雅黑" panose="020B0503020204020204" pitchFamily="34" charset="-122"/>
                <a:cs typeface="宋体" panose="02010600030101010101" pitchFamily="2" charset="-122"/>
              </a:rPr>
              <a:t>工作计划</a:t>
            </a:r>
            <a:endParaRPr kumimoji="0" lang="zh-CN" sz="1800" b="1" i="0" u="none" strike="noStrike" cap="none" normalizeH="0" baseline="0" dirty="0" smtClean="0">
              <a:ln>
                <a:noFill/>
              </a:ln>
              <a:solidFill>
                <a:schemeClr val="accent6"/>
              </a:solidFill>
              <a:effectLst/>
              <a:latin typeface="微软雅黑" panose="020B0503020204020204" pitchFamily="34" charset="-122"/>
              <a:ea typeface="微软雅黑" panose="020B0503020204020204" pitchFamily="34" charset="-122"/>
              <a:cs typeface="宋体" panose="02010600030101010101" pitchFamily="2" charset="-122"/>
            </a:endParaRPr>
          </a:p>
        </p:txBody>
      </p:sp>
      <p:sp>
        <p:nvSpPr>
          <p:cNvPr id="214" name="TextBox 35"/>
          <p:cNvSpPr txBox="1">
            <a:spLocks noChangeArrowheads="1"/>
          </p:cNvSpPr>
          <p:nvPr/>
        </p:nvSpPr>
        <p:spPr bwMode="auto">
          <a:xfrm>
            <a:off x="864855" y="1418176"/>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15" name="TextBox 35"/>
          <p:cNvSpPr txBox="1">
            <a:spLocks noChangeArrowheads="1"/>
          </p:cNvSpPr>
          <p:nvPr/>
        </p:nvSpPr>
        <p:spPr bwMode="auto">
          <a:xfrm>
            <a:off x="3340100" y="3141762"/>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16" name="TextBox 35"/>
          <p:cNvSpPr txBox="1">
            <a:spLocks noChangeArrowheads="1"/>
          </p:cNvSpPr>
          <p:nvPr/>
        </p:nvSpPr>
        <p:spPr bwMode="auto">
          <a:xfrm>
            <a:off x="2763838" y="5203825"/>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17" name="TextBox 35"/>
          <p:cNvSpPr txBox="1">
            <a:spLocks noChangeArrowheads="1"/>
          </p:cNvSpPr>
          <p:nvPr/>
        </p:nvSpPr>
        <p:spPr bwMode="auto">
          <a:xfrm>
            <a:off x="6829425" y="3670300"/>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18" name="TextBox 35"/>
          <p:cNvSpPr txBox="1">
            <a:spLocks noChangeArrowheads="1"/>
          </p:cNvSpPr>
          <p:nvPr/>
        </p:nvSpPr>
        <p:spPr bwMode="auto">
          <a:xfrm>
            <a:off x="6529388" y="5203825"/>
            <a:ext cx="200025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r>
              <a:rPr lang="zh-CN" altLang="en-US" sz="1400" kern="0" dirty="0" smtClean="0">
                <a:latin typeface="微软雅黑" panose="020B0503020204020204" pitchFamily="34" charset="-122"/>
                <a:ea typeface="微软雅黑" panose="020B0503020204020204" pitchFamily="34" charset="-122"/>
              </a:rPr>
              <a:t>。</a:t>
            </a:r>
            <a:endParaRPr lang="en-US" altLang="zh-CN" sz="1400" kern="0" dirty="0">
              <a:latin typeface="微软雅黑" panose="020B0503020204020204" pitchFamily="34" charset="-122"/>
              <a:ea typeface="微软雅黑" panose="020B0503020204020204" pitchFamily="34" charset="-122"/>
            </a:endParaRPr>
          </a:p>
        </p:txBody>
      </p:sp>
      <p:sp>
        <p:nvSpPr>
          <p:cNvPr id="219" name="TextBox 35"/>
          <p:cNvSpPr txBox="1">
            <a:spLocks noChangeArrowheads="1"/>
          </p:cNvSpPr>
          <p:nvPr/>
        </p:nvSpPr>
        <p:spPr bwMode="auto">
          <a:xfrm>
            <a:off x="6529388" y="1341562"/>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20" name="TextBox 35"/>
          <p:cNvSpPr txBox="1">
            <a:spLocks noChangeArrowheads="1"/>
          </p:cNvSpPr>
          <p:nvPr/>
        </p:nvSpPr>
        <p:spPr bwMode="auto">
          <a:xfrm>
            <a:off x="9513888" y="3313113"/>
            <a:ext cx="2000250" cy="1185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nSpc>
                <a:spcPct val="130000"/>
              </a:lnSpc>
              <a:defRPr/>
            </a:pPr>
            <a:r>
              <a:rPr lang="zh-CN" altLang="en-US" sz="14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latin typeface="微软雅黑" panose="020B0503020204020204" pitchFamily="34" charset="-122"/>
              <a:ea typeface="微软雅黑" panose="020B0503020204020204" pitchFamily="34" charset="-122"/>
            </a:endParaRPr>
          </a:p>
        </p:txBody>
      </p:sp>
      <p:sp>
        <p:nvSpPr>
          <p:cNvPr id="221" name="矩形 220"/>
          <p:cNvSpPr/>
          <p:nvPr/>
        </p:nvSpPr>
        <p:spPr>
          <a:xfrm>
            <a:off x="1820665" y="2731200"/>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1</a:t>
            </a:r>
            <a:endParaRPr lang="zh-CN" altLang="zh-CN" sz="1600" dirty="0">
              <a:cs typeface="宋体" panose="02010600030101010101" pitchFamily="2" charset="-122"/>
            </a:endParaRPr>
          </a:p>
        </p:txBody>
      </p:sp>
      <p:sp>
        <p:nvSpPr>
          <p:cNvPr id="222" name="矩形 221"/>
          <p:cNvSpPr/>
          <p:nvPr/>
        </p:nvSpPr>
        <p:spPr>
          <a:xfrm>
            <a:off x="2608184" y="3605808"/>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2</a:t>
            </a:r>
            <a:endParaRPr lang="zh-CN" altLang="zh-CN" sz="1600" dirty="0">
              <a:cs typeface="宋体" panose="02010600030101010101" pitchFamily="2" charset="-122"/>
            </a:endParaRPr>
          </a:p>
        </p:txBody>
      </p:sp>
      <p:sp>
        <p:nvSpPr>
          <p:cNvPr id="223" name="矩形 222"/>
          <p:cNvSpPr/>
          <p:nvPr/>
        </p:nvSpPr>
        <p:spPr>
          <a:xfrm>
            <a:off x="3663871" y="4520982"/>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3</a:t>
            </a:r>
            <a:endParaRPr lang="zh-CN" altLang="zh-CN" sz="1600" dirty="0">
              <a:cs typeface="宋体" panose="02010600030101010101" pitchFamily="2" charset="-122"/>
            </a:endParaRPr>
          </a:p>
        </p:txBody>
      </p:sp>
      <p:sp>
        <p:nvSpPr>
          <p:cNvPr id="224" name="矩形 223"/>
          <p:cNvSpPr/>
          <p:nvPr/>
        </p:nvSpPr>
        <p:spPr>
          <a:xfrm>
            <a:off x="5580460" y="5386160"/>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4</a:t>
            </a:r>
            <a:endParaRPr lang="zh-CN" altLang="zh-CN" sz="1600" dirty="0">
              <a:cs typeface="宋体" panose="02010600030101010101" pitchFamily="2" charset="-122"/>
            </a:endParaRPr>
          </a:p>
        </p:txBody>
      </p:sp>
      <p:sp>
        <p:nvSpPr>
          <p:cNvPr id="225" name="矩形 224"/>
          <p:cNvSpPr/>
          <p:nvPr/>
        </p:nvSpPr>
        <p:spPr>
          <a:xfrm>
            <a:off x="6285161" y="3969336"/>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5</a:t>
            </a:r>
            <a:endParaRPr lang="zh-CN" altLang="zh-CN" sz="1600" dirty="0">
              <a:cs typeface="宋体" panose="02010600030101010101" pitchFamily="2" charset="-122"/>
            </a:endParaRPr>
          </a:p>
        </p:txBody>
      </p:sp>
      <p:sp>
        <p:nvSpPr>
          <p:cNvPr id="226" name="矩形 225"/>
          <p:cNvSpPr/>
          <p:nvPr/>
        </p:nvSpPr>
        <p:spPr>
          <a:xfrm>
            <a:off x="7333038" y="2746177"/>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6</a:t>
            </a:r>
            <a:endParaRPr lang="zh-CN" altLang="zh-CN" sz="1600" dirty="0">
              <a:cs typeface="宋体" panose="02010600030101010101" pitchFamily="2" charset="-122"/>
            </a:endParaRPr>
          </a:p>
        </p:txBody>
      </p:sp>
      <p:sp>
        <p:nvSpPr>
          <p:cNvPr id="227" name="矩形 226"/>
          <p:cNvSpPr/>
          <p:nvPr/>
        </p:nvSpPr>
        <p:spPr>
          <a:xfrm>
            <a:off x="8991068" y="3640723"/>
            <a:ext cx="311304" cy="338554"/>
          </a:xfrm>
          <a:prstGeom prst="rect">
            <a:avLst/>
          </a:prstGeom>
        </p:spPr>
        <p:txBody>
          <a:bodyPr wrap="none">
            <a:spAutoFit/>
          </a:bodyPr>
          <a:lstStyle/>
          <a:p>
            <a:pPr lvl="0" algn="ctr" defTabSz="914400"/>
            <a:r>
              <a:rPr lang="en-AU" altLang="zh-CN" sz="1600" b="1" dirty="0" smtClean="0">
                <a:solidFill>
                  <a:srgbClr val="FFFFFF"/>
                </a:solidFill>
                <a:latin typeface="微软雅黑" panose="020B0503020204020204" pitchFamily="34" charset="-122"/>
                <a:ea typeface="微软雅黑" panose="020B0503020204020204" pitchFamily="34" charset="-122"/>
                <a:cs typeface="宋体" panose="02010600030101010101" pitchFamily="2" charset="-122"/>
              </a:rPr>
              <a:t>7</a:t>
            </a:r>
            <a:endParaRPr lang="zh-CN" altLang="zh-CN" sz="1600" dirty="0">
              <a:cs typeface="宋体" panose="02010600030101010101" pitchFamily="2" charset="-122"/>
            </a:endParaRPr>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800"/>
                            </p:stCondLst>
                            <p:childTnLst>
                              <p:par>
                                <p:cTn id="13" presetID="10" presetClass="entr" presetSubtype="0" fill="hold" grpId="0" nodeType="afterEffect">
                                  <p:stCondLst>
                                    <p:cond delay="0"/>
                                  </p:stCondLst>
                                  <p:childTnLst>
                                    <p:set>
                                      <p:cBhvr>
                                        <p:cTn id="14" dur="1" fill="hold">
                                          <p:stCondLst>
                                            <p:cond delay="0"/>
                                          </p:stCondLst>
                                        </p:cTn>
                                        <p:tgtEl>
                                          <p:spTgt spid="100"/>
                                        </p:tgtEl>
                                        <p:attrNameLst>
                                          <p:attrName>style.visibility</p:attrName>
                                        </p:attrNameLst>
                                      </p:cBhvr>
                                      <p:to>
                                        <p:strVal val="visible"/>
                                      </p:to>
                                    </p:set>
                                    <p:animEffect transition="in" filter="fade">
                                      <p:cBhvr>
                                        <p:cTn id="15" dur="500"/>
                                        <p:tgtEl>
                                          <p:spTgt spid="100"/>
                                        </p:tgtEl>
                                      </p:cBhvr>
                                    </p:animEffect>
                                  </p:childTnLst>
                                </p:cTn>
                              </p:par>
                            </p:childTnLst>
                          </p:cTn>
                        </p:par>
                        <p:par>
                          <p:cTn id="16" fill="hold">
                            <p:stCondLst>
                              <p:cond delay="1300"/>
                            </p:stCondLst>
                            <p:childTnLst>
                              <p:par>
                                <p:cTn id="17" presetID="31" presetClass="entr" presetSubtype="0" fill="hold" grpId="0" nodeType="afterEffect">
                                  <p:stCondLst>
                                    <p:cond delay="0"/>
                                  </p:stCondLst>
                                  <p:childTnLst>
                                    <p:set>
                                      <p:cBhvr>
                                        <p:cTn id="18" dur="1" fill="hold">
                                          <p:stCondLst>
                                            <p:cond delay="0"/>
                                          </p:stCondLst>
                                        </p:cTn>
                                        <p:tgtEl>
                                          <p:spTgt spid="213"/>
                                        </p:tgtEl>
                                        <p:attrNameLst>
                                          <p:attrName>style.visibility</p:attrName>
                                        </p:attrNameLst>
                                      </p:cBhvr>
                                      <p:to>
                                        <p:strVal val="visible"/>
                                      </p:to>
                                    </p:set>
                                    <p:anim calcmode="lin" valueType="num">
                                      <p:cBhvr>
                                        <p:cTn id="19" dur="1000" fill="hold"/>
                                        <p:tgtEl>
                                          <p:spTgt spid="213"/>
                                        </p:tgtEl>
                                        <p:attrNameLst>
                                          <p:attrName>ppt_w</p:attrName>
                                        </p:attrNameLst>
                                      </p:cBhvr>
                                      <p:tavLst>
                                        <p:tav tm="0">
                                          <p:val>
                                            <p:fltVal val="0"/>
                                          </p:val>
                                        </p:tav>
                                        <p:tav tm="100000">
                                          <p:val>
                                            <p:strVal val="#ppt_w"/>
                                          </p:val>
                                        </p:tav>
                                      </p:tavLst>
                                    </p:anim>
                                    <p:anim calcmode="lin" valueType="num">
                                      <p:cBhvr>
                                        <p:cTn id="20" dur="1000" fill="hold"/>
                                        <p:tgtEl>
                                          <p:spTgt spid="213"/>
                                        </p:tgtEl>
                                        <p:attrNameLst>
                                          <p:attrName>ppt_h</p:attrName>
                                        </p:attrNameLst>
                                      </p:cBhvr>
                                      <p:tavLst>
                                        <p:tav tm="0">
                                          <p:val>
                                            <p:fltVal val="0"/>
                                          </p:val>
                                        </p:tav>
                                        <p:tav tm="100000">
                                          <p:val>
                                            <p:strVal val="#ppt_h"/>
                                          </p:val>
                                        </p:tav>
                                      </p:tavLst>
                                    </p:anim>
                                    <p:anim calcmode="lin" valueType="num">
                                      <p:cBhvr>
                                        <p:cTn id="21" dur="1000" fill="hold"/>
                                        <p:tgtEl>
                                          <p:spTgt spid="213"/>
                                        </p:tgtEl>
                                        <p:attrNameLst>
                                          <p:attrName>style.rotation</p:attrName>
                                        </p:attrNameLst>
                                      </p:cBhvr>
                                      <p:tavLst>
                                        <p:tav tm="0">
                                          <p:val>
                                            <p:fltVal val="90"/>
                                          </p:val>
                                        </p:tav>
                                        <p:tav tm="100000">
                                          <p:val>
                                            <p:fltVal val="0"/>
                                          </p:val>
                                        </p:tav>
                                      </p:tavLst>
                                    </p:anim>
                                    <p:animEffect transition="in" filter="fade">
                                      <p:cBhvr>
                                        <p:cTn id="22" dur="1000"/>
                                        <p:tgtEl>
                                          <p:spTgt spid="213"/>
                                        </p:tgtEl>
                                      </p:cBhvr>
                                    </p:animEffect>
                                  </p:childTnLst>
                                </p:cTn>
                              </p:par>
                            </p:childTnLst>
                          </p:cTn>
                        </p:par>
                        <p:par>
                          <p:cTn id="23" fill="hold">
                            <p:stCondLst>
                              <p:cond delay="2300"/>
                            </p:stCondLst>
                            <p:childTnLst>
                              <p:par>
                                <p:cTn id="24" presetID="22" presetClass="entr" presetSubtype="4" fill="hold" nodeType="afterEffect">
                                  <p:stCondLst>
                                    <p:cond delay="0"/>
                                  </p:stCondLst>
                                  <p:childTnLst>
                                    <p:set>
                                      <p:cBhvr>
                                        <p:cTn id="25" dur="1" fill="hold">
                                          <p:stCondLst>
                                            <p:cond delay="0"/>
                                          </p:stCondLst>
                                        </p:cTn>
                                        <p:tgtEl>
                                          <p:spTgt spid="108"/>
                                        </p:tgtEl>
                                        <p:attrNameLst>
                                          <p:attrName>style.visibility</p:attrName>
                                        </p:attrNameLst>
                                      </p:cBhvr>
                                      <p:to>
                                        <p:strVal val="visible"/>
                                      </p:to>
                                    </p:set>
                                    <p:animEffect transition="in" filter="wipe(down)">
                                      <p:cBhvr>
                                        <p:cTn id="26" dur="500"/>
                                        <p:tgtEl>
                                          <p:spTgt spid="108"/>
                                        </p:tgtEl>
                                      </p:cBhvr>
                                    </p:animEffect>
                                  </p:childTnLst>
                                </p:cTn>
                              </p:par>
                            </p:childTnLst>
                          </p:cTn>
                        </p:par>
                        <p:par>
                          <p:cTn id="27" fill="hold">
                            <p:stCondLst>
                              <p:cond delay="2800"/>
                            </p:stCondLst>
                            <p:childTnLst>
                              <p:par>
                                <p:cTn id="28" presetID="23" presetClass="entr" presetSubtype="36" fill="hold" grpId="0" nodeType="afterEffect">
                                  <p:stCondLst>
                                    <p:cond delay="0"/>
                                  </p:stCondLst>
                                  <p:childTnLst>
                                    <p:set>
                                      <p:cBhvr>
                                        <p:cTn id="29" dur="1" fill="hold">
                                          <p:stCondLst>
                                            <p:cond delay="0"/>
                                          </p:stCondLst>
                                        </p:cTn>
                                        <p:tgtEl>
                                          <p:spTgt spid="205"/>
                                        </p:tgtEl>
                                        <p:attrNameLst>
                                          <p:attrName>style.visibility</p:attrName>
                                        </p:attrNameLst>
                                      </p:cBhvr>
                                      <p:to>
                                        <p:strVal val="visible"/>
                                      </p:to>
                                    </p:set>
                                    <p:anim calcmode="lin" valueType="num">
                                      <p:cBhvr>
                                        <p:cTn id="30" dur="500" fill="hold"/>
                                        <p:tgtEl>
                                          <p:spTgt spid="205"/>
                                        </p:tgtEl>
                                        <p:attrNameLst>
                                          <p:attrName>ppt_w</p:attrName>
                                        </p:attrNameLst>
                                      </p:cBhvr>
                                      <p:tavLst>
                                        <p:tav tm="0">
                                          <p:val>
                                            <p:strVal val="(6*min(max(#ppt_w*#ppt_h,.3),1)-7.4)/-.7*#ppt_w"/>
                                          </p:val>
                                        </p:tav>
                                        <p:tav tm="100000">
                                          <p:val>
                                            <p:strVal val="#ppt_w"/>
                                          </p:val>
                                        </p:tav>
                                      </p:tavLst>
                                    </p:anim>
                                    <p:anim calcmode="lin" valueType="num">
                                      <p:cBhvr>
                                        <p:cTn id="31" dur="500" fill="hold"/>
                                        <p:tgtEl>
                                          <p:spTgt spid="205"/>
                                        </p:tgtEl>
                                        <p:attrNameLst>
                                          <p:attrName>ppt_h</p:attrName>
                                        </p:attrNameLst>
                                      </p:cBhvr>
                                      <p:tavLst>
                                        <p:tav tm="0">
                                          <p:val>
                                            <p:strVal val="(6*min(max(#ppt_w*#ppt_h,.3),1)-7.4)/-.7*#ppt_h"/>
                                          </p:val>
                                        </p:tav>
                                        <p:tav tm="100000">
                                          <p:val>
                                            <p:strVal val="#ppt_h"/>
                                          </p:val>
                                        </p:tav>
                                      </p:tavLst>
                                    </p:anim>
                                    <p:anim calcmode="lin" valueType="num">
                                      <p:cBhvr>
                                        <p:cTn id="32" dur="500" fill="hold"/>
                                        <p:tgtEl>
                                          <p:spTgt spid="205"/>
                                        </p:tgtEl>
                                        <p:attrNameLst>
                                          <p:attrName>ppt_x</p:attrName>
                                        </p:attrNameLst>
                                      </p:cBhvr>
                                      <p:tavLst>
                                        <p:tav tm="0">
                                          <p:val>
                                            <p:fltVal val="0.5"/>
                                          </p:val>
                                        </p:tav>
                                        <p:tav tm="100000">
                                          <p:val>
                                            <p:strVal val="#ppt_x"/>
                                          </p:val>
                                        </p:tav>
                                      </p:tavLst>
                                    </p:anim>
                                    <p:anim calcmode="lin" valueType="num">
                                      <p:cBhvr>
                                        <p:cTn id="33" dur="500" fill="hold"/>
                                        <p:tgtEl>
                                          <p:spTgt spid="205"/>
                                        </p:tgtEl>
                                        <p:attrNameLst>
                                          <p:attrName>ppt_y</p:attrName>
                                        </p:attrNameLst>
                                      </p:cBhvr>
                                      <p:tavLst>
                                        <p:tav tm="0">
                                          <p:val>
                                            <p:strVal val="1+(6*min(max(#ppt_w*#ppt_h,.3),1)-7.4)/-.7*#ppt_h/2"/>
                                          </p:val>
                                        </p:tav>
                                        <p:tav tm="100000">
                                          <p:val>
                                            <p:strVal val="#ppt_y"/>
                                          </p:val>
                                        </p:tav>
                                      </p:tavLst>
                                    </p:anim>
                                  </p:childTnLst>
                                </p:cTn>
                              </p:par>
                            </p:childTnLst>
                          </p:cTn>
                        </p:par>
                        <p:par>
                          <p:cTn id="34" fill="hold">
                            <p:stCondLst>
                              <p:cond delay="3300"/>
                            </p:stCondLst>
                            <p:childTnLst>
                              <p:par>
                                <p:cTn id="35" presetID="53" presetClass="entr" presetSubtype="16" fill="hold" grpId="0" nodeType="afterEffect">
                                  <p:stCondLst>
                                    <p:cond delay="0"/>
                                  </p:stCondLst>
                                  <p:childTnLst>
                                    <p:set>
                                      <p:cBhvr>
                                        <p:cTn id="36" dur="1" fill="hold">
                                          <p:stCondLst>
                                            <p:cond delay="0"/>
                                          </p:stCondLst>
                                        </p:cTn>
                                        <p:tgtEl>
                                          <p:spTgt spid="221"/>
                                        </p:tgtEl>
                                        <p:attrNameLst>
                                          <p:attrName>style.visibility</p:attrName>
                                        </p:attrNameLst>
                                      </p:cBhvr>
                                      <p:to>
                                        <p:strVal val="visible"/>
                                      </p:to>
                                    </p:set>
                                    <p:anim calcmode="lin" valueType="num">
                                      <p:cBhvr>
                                        <p:cTn id="37" dur="500" fill="hold"/>
                                        <p:tgtEl>
                                          <p:spTgt spid="221"/>
                                        </p:tgtEl>
                                        <p:attrNameLst>
                                          <p:attrName>ppt_w</p:attrName>
                                        </p:attrNameLst>
                                      </p:cBhvr>
                                      <p:tavLst>
                                        <p:tav tm="0">
                                          <p:val>
                                            <p:fltVal val="0"/>
                                          </p:val>
                                        </p:tav>
                                        <p:tav tm="100000">
                                          <p:val>
                                            <p:strVal val="#ppt_w"/>
                                          </p:val>
                                        </p:tav>
                                      </p:tavLst>
                                    </p:anim>
                                    <p:anim calcmode="lin" valueType="num">
                                      <p:cBhvr>
                                        <p:cTn id="38" dur="500" fill="hold"/>
                                        <p:tgtEl>
                                          <p:spTgt spid="221"/>
                                        </p:tgtEl>
                                        <p:attrNameLst>
                                          <p:attrName>ppt_h</p:attrName>
                                        </p:attrNameLst>
                                      </p:cBhvr>
                                      <p:tavLst>
                                        <p:tav tm="0">
                                          <p:val>
                                            <p:fltVal val="0"/>
                                          </p:val>
                                        </p:tav>
                                        <p:tav tm="100000">
                                          <p:val>
                                            <p:strVal val="#ppt_h"/>
                                          </p:val>
                                        </p:tav>
                                      </p:tavLst>
                                    </p:anim>
                                    <p:animEffect transition="in" filter="fade">
                                      <p:cBhvr>
                                        <p:cTn id="39" dur="500"/>
                                        <p:tgtEl>
                                          <p:spTgt spid="221"/>
                                        </p:tgtEl>
                                      </p:cBhvr>
                                    </p:animEffect>
                                  </p:childTnLst>
                                </p:cTn>
                              </p:par>
                            </p:childTnLst>
                          </p:cTn>
                        </p:par>
                        <p:par>
                          <p:cTn id="40" fill="hold">
                            <p:stCondLst>
                              <p:cond delay="3800"/>
                            </p:stCondLst>
                            <p:childTnLst>
                              <p:par>
                                <p:cTn id="41" presetID="2" presetClass="entr" presetSubtype="8" fill="hold" grpId="0" nodeType="afterEffect">
                                  <p:stCondLst>
                                    <p:cond delay="0"/>
                                  </p:stCondLst>
                                  <p:childTnLst>
                                    <p:set>
                                      <p:cBhvr>
                                        <p:cTn id="42" dur="1" fill="hold">
                                          <p:stCondLst>
                                            <p:cond delay="0"/>
                                          </p:stCondLst>
                                        </p:cTn>
                                        <p:tgtEl>
                                          <p:spTgt spid="214"/>
                                        </p:tgtEl>
                                        <p:attrNameLst>
                                          <p:attrName>style.visibility</p:attrName>
                                        </p:attrNameLst>
                                      </p:cBhvr>
                                      <p:to>
                                        <p:strVal val="visible"/>
                                      </p:to>
                                    </p:set>
                                    <p:anim calcmode="lin" valueType="num">
                                      <p:cBhvr additive="base">
                                        <p:cTn id="43" dur="500" fill="hold"/>
                                        <p:tgtEl>
                                          <p:spTgt spid="214"/>
                                        </p:tgtEl>
                                        <p:attrNameLst>
                                          <p:attrName>ppt_x</p:attrName>
                                        </p:attrNameLst>
                                      </p:cBhvr>
                                      <p:tavLst>
                                        <p:tav tm="0">
                                          <p:val>
                                            <p:strVal val="0-#ppt_w/2"/>
                                          </p:val>
                                        </p:tav>
                                        <p:tav tm="100000">
                                          <p:val>
                                            <p:strVal val="#ppt_x"/>
                                          </p:val>
                                        </p:tav>
                                      </p:tavLst>
                                    </p:anim>
                                    <p:anim calcmode="lin" valueType="num">
                                      <p:cBhvr additive="base">
                                        <p:cTn id="44" dur="500" fill="hold"/>
                                        <p:tgtEl>
                                          <p:spTgt spid="214"/>
                                        </p:tgtEl>
                                        <p:attrNameLst>
                                          <p:attrName>ppt_y</p:attrName>
                                        </p:attrNameLst>
                                      </p:cBhvr>
                                      <p:tavLst>
                                        <p:tav tm="0">
                                          <p:val>
                                            <p:strVal val="#ppt_y"/>
                                          </p:val>
                                        </p:tav>
                                        <p:tav tm="100000">
                                          <p:val>
                                            <p:strVal val="#ppt_y"/>
                                          </p:val>
                                        </p:tav>
                                      </p:tavLst>
                                    </p:anim>
                                  </p:childTnLst>
                                </p:cTn>
                              </p:par>
                            </p:childTnLst>
                          </p:cTn>
                        </p:par>
                        <p:par>
                          <p:cTn id="45" fill="hold">
                            <p:stCondLst>
                              <p:cond delay="4300"/>
                            </p:stCondLst>
                            <p:childTnLst>
                              <p:par>
                                <p:cTn id="46" presetID="22" presetClass="entr" presetSubtype="8" fill="hold" nodeType="after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wipe(left)">
                                      <p:cBhvr>
                                        <p:cTn id="48" dur="500"/>
                                        <p:tgtEl>
                                          <p:spTgt spid="104"/>
                                        </p:tgtEl>
                                      </p:cBhvr>
                                    </p:animEffect>
                                  </p:childTnLst>
                                </p:cTn>
                              </p:par>
                            </p:childTnLst>
                          </p:cTn>
                        </p:par>
                        <p:par>
                          <p:cTn id="49" fill="hold">
                            <p:stCondLst>
                              <p:cond delay="4800"/>
                            </p:stCondLst>
                            <p:childTnLst>
                              <p:par>
                                <p:cTn id="50" presetID="23" presetClass="entr" presetSubtype="36" fill="hold" grpId="0" nodeType="afterEffect">
                                  <p:stCondLst>
                                    <p:cond delay="0"/>
                                  </p:stCondLst>
                                  <p:childTnLst>
                                    <p:set>
                                      <p:cBhvr>
                                        <p:cTn id="51" dur="1" fill="hold">
                                          <p:stCondLst>
                                            <p:cond delay="0"/>
                                          </p:stCondLst>
                                        </p:cTn>
                                        <p:tgtEl>
                                          <p:spTgt spid="206"/>
                                        </p:tgtEl>
                                        <p:attrNameLst>
                                          <p:attrName>style.visibility</p:attrName>
                                        </p:attrNameLst>
                                      </p:cBhvr>
                                      <p:to>
                                        <p:strVal val="visible"/>
                                      </p:to>
                                    </p:set>
                                    <p:anim calcmode="lin" valueType="num">
                                      <p:cBhvr>
                                        <p:cTn id="52" dur="500" fill="hold"/>
                                        <p:tgtEl>
                                          <p:spTgt spid="206"/>
                                        </p:tgtEl>
                                        <p:attrNameLst>
                                          <p:attrName>ppt_w</p:attrName>
                                        </p:attrNameLst>
                                      </p:cBhvr>
                                      <p:tavLst>
                                        <p:tav tm="0">
                                          <p:val>
                                            <p:strVal val="(6*min(max(#ppt_w*#ppt_h,.3),1)-7.4)/-.7*#ppt_w"/>
                                          </p:val>
                                        </p:tav>
                                        <p:tav tm="100000">
                                          <p:val>
                                            <p:strVal val="#ppt_w"/>
                                          </p:val>
                                        </p:tav>
                                      </p:tavLst>
                                    </p:anim>
                                    <p:anim calcmode="lin" valueType="num">
                                      <p:cBhvr>
                                        <p:cTn id="53" dur="500" fill="hold"/>
                                        <p:tgtEl>
                                          <p:spTgt spid="206"/>
                                        </p:tgtEl>
                                        <p:attrNameLst>
                                          <p:attrName>ppt_h</p:attrName>
                                        </p:attrNameLst>
                                      </p:cBhvr>
                                      <p:tavLst>
                                        <p:tav tm="0">
                                          <p:val>
                                            <p:strVal val="(6*min(max(#ppt_w*#ppt_h,.3),1)-7.4)/-.7*#ppt_h"/>
                                          </p:val>
                                        </p:tav>
                                        <p:tav tm="100000">
                                          <p:val>
                                            <p:strVal val="#ppt_h"/>
                                          </p:val>
                                        </p:tav>
                                      </p:tavLst>
                                    </p:anim>
                                    <p:anim calcmode="lin" valueType="num">
                                      <p:cBhvr>
                                        <p:cTn id="54" dur="500" fill="hold"/>
                                        <p:tgtEl>
                                          <p:spTgt spid="206"/>
                                        </p:tgtEl>
                                        <p:attrNameLst>
                                          <p:attrName>ppt_x</p:attrName>
                                        </p:attrNameLst>
                                      </p:cBhvr>
                                      <p:tavLst>
                                        <p:tav tm="0">
                                          <p:val>
                                            <p:fltVal val="0.5"/>
                                          </p:val>
                                        </p:tav>
                                        <p:tav tm="100000">
                                          <p:val>
                                            <p:strVal val="#ppt_x"/>
                                          </p:val>
                                        </p:tav>
                                      </p:tavLst>
                                    </p:anim>
                                    <p:anim calcmode="lin" valueType="num">
                                      <p:cBhvr>
                                        <p:cTn id="55" dur="500" fill="hold"/>
                                        <p:tgtEl>
                                          <p:spTgt spid="206"/>
                                        </p:tgtEl>
                                        <p:attrNameLst>
                                          <p:attrName>ppt_y</p:attrName>
                                        </p:attrNameLst>
                                      </p:cBhvr>
                                      <p:tavLst>
                                        <p:tav tm="0">
                                          <p:val>
                                            <p:strVal val="1+(6*min(max(#ppt_w*#ppt_h,.3),1)-7.4)/-.7*#ppt_h/2"/>
                                          </p:val>
                                        </p:tav>
                                        <p:tav tm="100000">
                                          <p:val>
                                            <p:strVal val="#ppt_y"/>
                                          </p:val>
                                        </p:tav>
                                      </p:tavLst>
                                    </p:anim>
                                  </p:childTnLst>
                                </p:cTn>
                              </p:par>
                            </p:childTnLst>
                          </p:cTn>
                        </p:par>
                        <p:par>
                          <p:cTn id="56" fill="hold">
                            <p:stCondLst>
                              <p:cond delay="5300"/>
                            </p:stCondLst>
                            <p:childTnLst>
                              <p:par>
                                <p:cTn id="57" presetID="53" presetClass="entr" presetSubtype="16" fill="hold" grpId="0" nodeType="afterEffect">
                                  <p:stCondLst>
                                    <p:cond delay="0"/>
                                  </p:stCondLst>
                                  <p:childTnLst>
                                    <p:set>
                                      <p:cBhvr>
                                        <p:cTn id="58" dur="1" fill="hold">
                                          <p:stCondLst>
                                            <p:cond delay="0"/>
                                          </p:stCondLst>
                                        </p:cTn>
                                        <p:tgtEl>
                                          <p:spTgt spid="222"/>
                                        </p:tgtEl>
                                        <p:attrNameLst>
                                          <p:attrName>style.visibility</p:attrName>
                                        </p:attrNameLst>
                                      </p:cBhvr>
                                      <p:to>
                                        <p:strVal val="visible"/>
                                      </p:to>
                                    </p:set>
                                    <p:anim calcmode="lin" valueType="num">
                                      <p:cBhvr>
                                        <p:cTn id="59" dur="500" fill="hold"/>
                                        <p:tgtEl>
                                          <p:spTgt spid="222"/>
                                        </p:tgtEl>
                                        <p:attrNameLst>
                                          <p:attrName>ppt_w</p:attrName>
                                        </p:attrNameLst>
                                      </p:cBhvr>
                                      <p:tavLst>
                                        <p:tav tm="0">
                                          <p:val>
                                            <p:fltVal val="0"/>
                                          </p:val>
                                        </p:tav>
                                        <p:tav tm="100000">
                                          <p:val>
                                            <p:strVal val="#ppt_w"/>
                                          </p:val>
                                        </p:tav>
                                      </p:tavLst>
                                    </p:anim>
                                    <p:anim calcmode="lin" valueType="num">
                                      <p:cBhvr>
                                        <p:cTn id="60" dur="500" fill="hold"/>
                                        <p:tgtEl>
                                          <p:spTgt spid="222"/>
                                        </p:tgtEl>
                                        <p:attrNameLst>
                                          <p:attrName>ppt_h</p:attrName>
                                        </p:attrNameLst>
                                      </p:cBhvr>
                                      <p:tavLst>
                                        <p:tav tm="0">
                                          <p:val>
                                            <p:fltVal val="0"/>
                                          </p:val>
                                        </p:tav>
                                        <p:tav tm="100000">
                                          <p:val>
                                            <p:strVal val="#ppt_h"/>
                                          </p:val>
                                        </p:tav>
                                      </p:tavLst>
                                    </p:anim>
                                    <p:animEffect transition="in" filter="fade">
                                      <p:cBhvr>
                                        <p:cTn id="61" dur="500"/>
                                        <p:tgtEl>
                                          <p:spTgt spid="222"/>
                                        </p:tgtEl>
                                      </p:cBhvr>
                                    </p:animEffect>
                                  </p:childTnLst>
                                </p:cTn>
                              </p:par>
                            </p:childTnLst>
                          </p:cTn>
                        </p:par>
                        <p:par>
                          <p:cTn id="62" fill="hold">
                            <p:stCondLst>
                              <p:cond delay="5800"/>
                            </p:stCondLst>
                            <p:childTnLst>
                              <p:par>
                                <p:cTn id="63" presetID="2" presetClass="entr" presetSubtype="2" fill="hold" grpId="0" nodeType="afterEffect">
                                  <p:stCondLst>
                                    <p:cond delay="0"/>
                                  </p:stCondLst>
                                  <p:childTnLst>
                                    <p:set>
                                      <p:cBhvr>
                                        <p:cTn id="64" dur="1" fill="hold">
                                          <p:stCondLst>
                                            <p:cond delay="0"/>
                                          </p:stCondLst>
                                        </p:cTn>
                                        <p:tgtEl>
                                          <p:spTgt spid="215"/>
                                        </p:tgtEl>
                                        <p:attrNameLst>
                                          <p:attrName>style.visibility</p:attrName>
                                        </p:attrNameLst>
                                      </p:cBhvr>
                                      <p:to>
                                        <p:strVal val="visible"/>
                                      </p:to>
                                    </p:set>
                                    <p:anim calcmode="lin" valueType="num">
                                      <p:cBhvr additive="base">
                                        <p:cTn id="65" dur="500" fill="hold"/>
                                        <p:tgtEl>
                                          <p:spTgt spid="215"/>
                                        </p:tgtEl>
                                        <p:attrNameLst>
                                          <p:attrName>ppt_x</p:attrName>
                                        </p:attrNameLst>
                                      </p:cBhvr>
                                      <p:tavLst>
                                        <p:tav tm="0">
                                          <p:val>
                                            <p:strVal val="1+#ppt_w/2"/>
                                          </p:val>
                                        </p:tav>
                                        <p:tav tm="100000">
                                          <p:val>
                                            <p:strVal val="#ppt_x"/>
                                          </p:val>
                                        </p:tav>
                                      </p:tavLst>
                                    </p:anim>
                                    <p:anim calcmode="lin" valueType="num">
                                      <p:cBhvr additive="base">
                                        <p:cTn id="66" dur="500" fill="hold"/>
                                        <p:tgtEl>
                                          <p:spTgt spid="215"/>
                                        </p:tgtEl>
                                        <p:attrNameLst>
                                          <p:attrName>ppt_y</p:attrName>
                                        </p:attrNameLst>
                                      </p:cBhvr>
                                      <p:tavLst>
                                        <p:tav tm="0">
                                          <p:val>
                                            <p:strVal val="#ppt_y"/>
                                          </p:val>
                                        </p:tav>
                                        <p:tav tm="100000">
                                          <p:val>
                                            <p:strVal val="#ppt_y"/>
                                          </p:val>
                                        </p:tav>
                                      </p:tavLst>
                                    </p:anim>
                                  </p:childTnLst>
                                </p:cTn>
                              </p:par>
                            </p:childTnLst>
                          </p:cTn>
                        </p:par>
                        <p:par>
                          <p:cTn id="67" fill="hold">
                            <p:stCondLst>
                              <p:cond delay="6300"/>
                            </p:stCondLst>
                            <p:childTnLst>
                              <p:par>
                                <p:cTn id="68" presetID="22" presetClass="entr" presetSubtype="8" fill="hold" nodeType="afterEffect">
                                  <p:stCondLst>
                                    <p:cond delay="0"/>
                                  </p:stCondLst>
                                  <p:childTnLst>
                                    <p:set>
                                      <p:cBhvr>
                                        <p:cTn id="69" dur="1" fill="hold">
                                          <p:stCondLst>
                                            <p:cond delay="0"/>
                                          </p:stCondLst>
                                        </p:cTn>
                                        <p:tgtEl>
                                          <p:spTgt spid="105"/>
                                        </p:tgtEl>
                                        <p:attrNameLst>
                                          <p:attrName>style.visibility</p:attrName>
                                        </p:attrNameLst>
                                      </p:cBhvr>
                                      <p:to>
                                        <p:strVal val="visible"/>
                                      </p:to>
                                    </p:set>
                                    <p:animEffect transition="in" filter="wipe(left)">
                                      <p:cBhvr>
                                        <p:cTn id="70" dur="500"/>
                                        <p:tgtEl>
                                          <p:spTgt spid="105"/>
                                        </p:tgtEl>
                                      </p:cBhvr>
                                    </p:animEffect>
                                  </p:childTnLst>
                                </p:cTn>
                              </p:par>
                            </p:childTnLst>
                          </p:cTn>
                        </p:par>
                        <p:par>
                          <p:cTn id="71" fill="hold">
                            <p:stCondLst>
                              <p:cond delay="6800"/>
                            </p:stCondLst>
                            <p:childTnLst>
                              <p:par>
                                <p:cTn id="72" presetID="23" presetClass="entr" presetSubtype="36" fill="hold" grpId="0" nodeType="afterEffect">
                                  <p:stCondLst>
                                    <p:cond delay="0"/>
                                  </p:stCondLst>
                                  <p:childTnLst>
                                    <p:set>
                                      <p:cBhvr>
                                        <p:cTn id="73" dur="1" fill="hold">
                                          <p:stCondLst>
                                            <p:cond delay="0"/>
                                          </p:stCondLst>
                                        </p:cTn>
                                        <p:tgtEl>
                                          <p:spTgt spid="207"/>
                                        </p:tgtEl>
                                        <p:attrNameLst>
                                          <p:attrName>style.visibility</p:attrName>
                                        </p:attrNameLst>
                                      </p:cBhvr>
                                      <p:to>
                                        <p:strVal val="visible"/>
                                      </p:to>
                                    </p:set>
                                    <p:anim calcmode="lin" valueType="num">
                                      <p:cBhvr>
                                        <p:cTn id="74" dur="500" fill="hold"/>
                                        <p:tgtEl>
                                          <p:spTgt spid="207"/>
                                        </p:tgtEl>
                                        <p:attrNameLst>
                                          <p:attrName>ppt_w</p:attrName>
                                        </p:attrNameLst>
                                      </p:cBhvr>
                                      <p:tavLst>
                                        <p:tav tm="0">
                                          <p:val>
                                            <p:strVal val="(6*min(max(#ppt_w*#ppt_h,.3),1)-7.4)/-.7*#ppt_w"/>
                                          </p:val>
                                        </p:tav>
                                        <p:tav tm="100000">
                                          <p:val>
                                            <p:strVal val="#ppt_w"/>
                                          </p:val>
                                        </p:tav>
                                      </p:tavLst>
                                    </p:anim>
                                    <p:anim calcmode="lin" valueType="num">
                                      <p:cBhvr>
                                        <p:cTn id="75" dur="500" fill="hold"/>
                                        <p:tgtEl>
                                          <p:spTgt spid="207"/>
                                        </p:tgtEl>
                                        <p:attrNameLst>
                                          <p:attrName>ppt_h</p:attrName>
                                        </p:attrNameLst>
                                      </p:cBhvr>
                                      <p:tavLst>
                                        <p:tav tm="0">
                                          <p:val>
                                            <p:strVal val="(6*min(max(#ppt_w*#ppt_h,.3),1)-7.4)/-.7*#ppt_h"/>
                                          </p:val>
                                        </p:tav>
                                        <p:tav tm="100000">
                                          <p:val>
                                            <p:strVal val="#ppt_h"/>
                                          </p:val>
                                        </p:tav>
                                      </p:tavLst>
                                    </p:anim>
                                    <p:anim calcmode="lin" valueType="num">
                                      <p:cBhvr>
                                        <p:cTn id="76" dur="500" fill="hold"/>
                                        <p:tgtEl>
                                          <p:spTgt spid="207"/>
                                        </p:tgtEl>
                                        <p:attrNameLst>
                                          <p:attrName>ppt_x</p:attrName>
                                        </p:attrNameLst>
                                      </p:cBhvr>
                                      <p:tavLst>
                                        <p:tav tm="0">
                                          <p:val>
                                            <p:fltVal val="0.5"/>
                                          </p:val>
                                        </p:tav>
                                        <p:tav tm="100000">
                                          <p:val>
                                            <p:strVal val="#ppt_x"/>
                                          </p:val>
                                        </p:tav>
                                      </p:tavLst>
                                    </p:anim>
                                    <p:anim calcmode="lin" valueType="num">
                                      <p:cBhvr>
                                        <p:cTn id="77" dur="500" fill="hold"/>
                                        <p:tgtEl>
                                          <p:spTgt spid="207"/>
                                        </p:tgtEl>
                                        <p:attrNameLst>
                                          <p:attrName>ppt_y</p:attrName>
                                        </p:attrNameLst>
                                      </p:cBhvr>
                                      <p:tavLst>
                                        <p:tav tm="0">
                                          <p:val>
                                            <p:strVal val="1+(6*min(max(#ppt_w*#ppt_h,.3),1)-7.4)/-.7*#ppt_h/2"/>
                                          </p:val>
                                        </p:tav>
                                        <p:tav tm="100000">
                                          <p:val>
                                            <p:strVal val="#ppt_y"/>
                                          </p:val>
                                        </p:tav>
                                      </p:tavLst>
                                    </p:anim>
                                  </p:childTnLst>
                                </p:cTn>
                              </p:par>
                            </p:childTnLst>
                          </p:cTn>
                        </p:par>
                        <p:par>
                          <p:cTn id="78" fill="hold">
                            <p:stCondLst>
                              <p:cond delay="7300"/>
                            </p:stCondLst>
                            <p:childTnLst>
                              <p:par>
                                <p:cTn id="79" presetID="53" presetClass="entr" presetSubtype="16" fill="hold" grpId="0" nodeType="afterEffect">
                                  <p:stCondLst>
                                    <p:cond delay="0"/>
                                  </p:stCondLst>
                                  <p:childTnLst>
                                    <p:set>
                                      <p:cBhvr>
                                        <p:cTn id="80" dur="1" fill="hold">
                                          <p:stCondLst>
                                            <p:cond delay="0"/>
                                          </p:stCondLst>
                                        </p:cTn>
                                        <p:tgtEl>
                                          <p:spTgt spid="223"/>
                                        </p:tgtEl>
                                        <p:attrNameLst>
                                          <p:attrName>style.visibility</p:attrName>
                                        </p:attrNameLst>
                                      </p:cBhvr>
                                      <p:to>
                                        <p:strVal val="visible"/>
                                      </p:to>
                                    </p:set>
                                    <p:anim calcmode="lin" valueType="num">
                                      <p:cBhvr>
                                        <p:cTn id="81" dur="500" fill="hold"/>
                                        <p:tgtEl>
                                          <p:spTgt spid="223"/>
                                        </p:tgtEl>
                                        <p:attrNameLst>
                                          <p:attrName>ppt_w</p:attrName>
                                        </p:attrNameLst>
                                      </p:cBhvr>
                                      <p:tavLst>
                                        <p:tav tm="0">
                                          <p:val>
                                            <p:fltVal val="0"/>
                                          </p:val>
                                        </p:tav>
                                        <p:tav tm="100000">
                                          <p:val>
                                            <p:strVal val="#ppt_w"/>
                                          </p:val>
                                        </p:tav>
                                      </p:tavLst>
                                    </p:anim>
                                    <p:anim calcmode="lin" valueType="num">
                                      <p:cBhvr>
                                        <p:cTn id="82" dur="500" fill="hold"/>
                                        <p:tgtEl>
                                          <p:spTgt spid="223"/>
                                        </p:tgtEl>
                                        <p:attrNameLst>
                                          <p:attrName>ppt_h</p:attrName>
                                        </p:attrNameLst>
                                      </p:cBhvr>
                                      <p:tavLst>
                                        <p:tav tm="0">
                                          <p:val>
                                            <p:fltVal val="0"/>
                                          </p:val>
                                        </p:tav>
                                        <p:tav tm="100000">
                                          <p:val>
                                            <p:strVal val="#ppt_h"/>
                                          </p:val>
                                        </p:tav>
                                      </p:tavLst>
                                    </p:anim>
                                    <p:animEffect transition="in" filter="fade">
                                      <p:cBhvr>
                                        <p:cTn id="83" dur="500"/>
                                        <p:tgtEl>
                                          <p:spTgt spid="223"/>
                                        </p:tgtEl>
                                      </p:cBhvr>
                                    </p:animEffect>
                                  </p:childTnLst>
                                </p:cTn>
                              </p:par>
                            </p:childTnLst>
                          </p:cTn>
                        </p:par>
                        <p:par>
                          <p:cTn id="84" fill="hold">
                            <p:stCondLst>
                              <p:cond delay="7800"/>
                            </p:stCondLst>
                            <p:childTnLst>
                              <p:par>
                                <p:cTn id="85" presetID="2" presetClass="entr" presetSubtype="12" fill="hold" grpId="0" nodeType="afterEffect">
                                  <p:stCondLst>
                                    <p:cond delay="0"/>
                                  </p:stCondLst>
                                  <p:childTnLst>
                                    <p:set>
                                      <p:cBhvr>
                                        <p:cTn id="86" dur="1" fill="hold">
                                          <p:stCondLst>
                                            <p:cond delay="0"/>
                                          </p:stCondLst>
                                        </p:cTn>
                                        <p:tgtEl>
                                          <p:spTgt spid="216"/>
                                        </p:tgtEl>
                                        <p:attrNameLst>
                                          <p:attrName>style.visibility</p:attrName>
                                        </p:attrNameLst>
                                      </p:cBhvr>
                                      <p:to>
                                        <p:strVal val="visible"/>
                                      </p:to>
                                    </p:set>
                                    <p:anim calcmode="lin" valueType="num">
                                      <p:cBhvr additive="base">
                                        <p:cTn id="87" dur="500" fill="hold"/>
                                        <p:tgtEl>
                                          <p:spTgt spid="216"/>
                                        </p:tgtEl>
                                        <p:attrNameLst>
                                          <p:attrName>ppt_x</p:attrName>
                                        </p:attrNameLst>
                                      </p:cBhvr>
                                      <p:tavLst>
                                        <p:tav tm="0">
                                          <p:val>
                                            <p:strVal val="0-#ppt_w/2"/>
                                          </p:val>
                                        </p:tav>
                                        <p:tav tm="100000">
                                          <p:val>
                                            <p:strVal val="#ppt_x"/>
                                          </p:val>
                                        </p:tav>
                                      </p:tavLst>
                                    </p:anim>
                                    <p:anim calcmode="lin" valueType="num">
                                      <p:cBhvr additive="base">
                                        <p:cTn id="88" dur="500" fill="hold"/>
                                        <p:tgtEl>
                                          <p:spTgt spid="216"/>
                                        </p:tgtEl>
                                        <p:attrNameLst>
                                          <p:attrName>ppt_y</p:attrName>
                                        </p:attrNameLst>
                                      </p:cBhvr>
                                      <p:tavLst>
                                        <p:tav tm="0">
                                          <p:val>
                                            <p:strVal val="1+#ppt_h/2"/>
                                          </p:val>
                                        </p:tav>
                                        <p:tav tm="100000">
                                          <p:val>
                                            <p:strVal val="#ppt_y"/>
                                          </p:val>
                                        </p:tav>
                                      </p:tavLst>
                                    </p:anim>
                                  </p:childTnLst>
                                </p:cTn>
                              </p:par>
                            </p:childTnLst>
                          </p:cTn>
                        </p:par>
                        <p:par>
                          <p:cTn id="89" fill="hold">
                            <p:stCondLst>
                              <p:cond delay="8300"/>
                            </p:stCondLst>
                            <p:childTnLst>
                              <p:par>
                                <p:cTn id="90" presetID="22" presetClass="entr" presetSubtype="8" fill="hold" nodeType="afterEffect">
                                  <p:stCondLst>
                                    <p:cond delay="0"/>
                                  </p:stCondLst>
                                  <p:childTnLst>
                                    <p:set>
                                      <p:cBhvr>
                                        <p:cTn id="91" dur="1" fill="hold">
                                          <p:stCondLst>
                                            <p:cond delay="0"/>
                                          </p:stCondLst>
                                        </p:cTn>
                                        <p:tgtEl>
                                          <p:spTgt spid="101"/>
                                        </p:tgtEl>
                                        <p:attrNameLst>
                                          <p:attrName>style.visibility</p:attrName>
                                        </p:attrNameLst>
                                      </p:cBhvr>
                                      <p:to>
                                        <p:strVal val="visible"/>
                                      </p:to>
                                    </p:set>
                                    <p:animEffect transition="in" filter="wipe(left)">
                                      <p:cBhvr>
                                        <p:cTn id="92" dur="500"/>
                                        <p:tgtEl>
                                          <p:spTgt spid="101"/>
                                        </p:tgtEl>
                                      </p:cBhvr>
                                    </p:animEffect>
                                  </p:childTnLst>
                                </p:cTn>
                              </p:par>
                            </p:childTnLst>
                          </p:cTn>
                        </p:par>
                        <p:par>
                          <p:cTn id="93" fill="hold">
                            <p:stCondLst>
                              <p:cond delay="8800"/>
                            </p:stCondLst>
                            <p:childTnLst>
                              <p:par>
                                <p:cTn id="94" presetID="23" presetClass="entr" presetSubtype="36" fill="hold" grpId="0" nodeType="afterEffect">
                                  <p:stCondLst>
                                    <p:cond delay="0"/>
                                  </p:stCondLst>
                                  <p:childTnLst>
                                    <p:set>
                                      <p:cBhvr>
                                        <p:cTn id="95" dur="1" fill="hold">
                                          <p:stCondLst>
                                            <p:cond delay="0"/>
                                          </p:stCondLst>
                                        </p:cTn>
                                        <p:tgtEl>
                                          <p:spTgt spid="208"/>
                                        </p:tgtEl>
                                        <p:attrNameLst>
                                          <p:attrName>style.visibility</p:attrName>
                                        </p:attrNameLst>
                                      </p:cBhvr>
                                      <p:to>
                                        <p:strVal val="visible"/>
                                      </p:to>
                                    </p:set>
                                    <p:anim calcmode="lin" valueType="num">
                                      <p:cBhvr>
                                        <p:cTn id="96" dur="500" fill="hold"/>
                                        <p:tgtEl>
                                          <p:spTgt spid="208"/>
                                        </p:tgtEl>
                                        <p:attrNameLst>
                                          <p:attrName>ppt_w</p:attrName>
                                        </p:attrNameLst>
                                      </p:cBhvr>
                                      <p:tavLst>
                                        <p:tav tm="0">
                                          <p:val>
                                            <p:strVal val="(6*min(max(#ppt_w*#ppt_h,.3),1)-7.4)/-.7*#ppt_w"/>
                                          </p:val>
                                        </p:tav>
                                        <p:tav tm="100000">
                                          <p:val>
                                            <p:strVal val="#ppt_w"/>
                                          </p:val>
                                        </p:tav>
                                      </p:tavLst>
                                    </p:anim>
                                    <p:anim calcmode="lin" valueType="num">
                                      <p:cBhvr>
                                        <p:cTn id="97" dur="500" fill="hold"/>
                                        <p:tgtEl>
                                          <p:spTgt spid="208"/>
                                        </p:tgtEl>
                                        <p:attrNameLst>
                                          <p:attrName>ppt_h</p:attrName>
                                        </p:attrNameLst>
                                      </p:cBhvr>
                                      <p:tavLst>
                                        <p:tav tm="0">
                                          <p:val>
                                            <p:strVal val="(6*min(max(#ppt_w*#ppt_h,.3),1)-7.4)/-.7*#ppt_h"/>
                                          </p:val>
                                        </p:tav>
                                        <p:tav tm="100000">
                                          <p:val>
                                            <p:strVal val="#ppt_h"/>
                                          </p:val>
                                        </p:tav>
                                      </p:tavLst>
                                    </p:anim>
                                    <p:anim calcmode="lin" valueType="num">
                                      <p:cBhvr>
                                        <p:cTn id="98" dur="500" fill="hold"/>
                                        <p:tgtEl>
                                          <p:spTgt spid="208"/>
                                        </p:tgtEl>
                                        <p:attrNameLst>
                                          <p:attrName>ppt_x</p:attrName>
                                        </p:attrNameLst>
                                      </p:cBhvr>
                                      <p:tavLst>
                                        <p:tav tm="0">
                                          <p:val>
                                            <p:fltVal val="0.5"/>
                                          </p:val>
                                        </p:tav>
                                        <p:tav tm="100000">
                                          <p:val>
                                            <p:strVal val="#ppt_x"/>
                                          </p:val>
                                        </p:tav>
                                      </p:tavLst>
                                    </p:anim>
                                    <p:anim calcmode="lin" valueType="num">
                                      <p:cBhvr>
                                        <p:cTn id="99" dur="500" fill="hold"/>
                                        <p:tgtEl>
                                          <p:spTgt spid="208"/>
                                        </p:tgtEl>
                                        <p:attrNameLst>
                                          <p:attrName>ppt_y</p:attrName>
                                        </p:attrNameLst>
                                      </p:cBhvr>
                                      <p:tavLst>
                                        <p:tav tm="0">
                                          <p:val>
                                            <p:strVal val="1+(6*min(max(#ppt_w*#ppt_h,.3),1)-7.4)/-.7*#ppt_h/2"/>
                                          </p:val>
                                        </p:tav>
                                        <p:tav tm="100000">
                                          <p:val>
                                            <p:strVal val="#ppt_y"/>
                                          </p:val>
                                        </p:tav>
                                      </p:tavLst>
                                    </p:anim>
                                  </p:childTnLst>
                                </p:cTn>
                              </p:par>
                            </p:childTnLst>
                          </p:cTn>
                        </p:par>
                        <p:par>
                          <p:cTn id="100" fill="hold">
                            <p:stCondLst>
                              <p:cond delay="9300"/>
                            </p:stCondLst>
                            <p:childTnLst>
                              <p:par>
                                <p:cTn id="101" presetID="53" presetClass="entr" presetSubtype="16" fill="hold" grpId="0" nodeType="afterEffect">
                                  <p:stCondLst>
                                    <p:cond delay="0"/>
                                  </p:stCondLst>
                                  <p:childTnLst>
                                    <p:set>
                                      <p:cBhvr>
                                        <p:cTn id="102" dur="1" fill="hold">
                                          <p:stCondLst>
                                            <p:cond delay="0"/>
                                          </p:stCondLst>
                                        </p:cTn>
                                        <p:tgtEl>
                                          <p:spTgt spid="224"/>
                                        </p:tgtEl>
                                        <p:attrNameLst>
                                          <p:attrName>style.visibility</p:attrName>
                                        </p:attrNameLst>
                                      </p:cBhvr>
                                      <p:to>
                                        <p:strVal val="visible"/>
                                      </p:to>
                                    </p:set>
                                    <p:anim calcmode="lin" valueType="num">
                                      <p:cBhvr>
                                        <p:cTn id="103" dur="500" fill="hold"/>
                                        <p:tgtEl>
                                          <p:spTgt spid="224"/>
                                        </p:tgtEl>
                                        <p:attrNameLst>
                                          <p:attrName>ppt_w</p:attrName>
                                        </p:attrNameLst>
                                      </p:cBhvr>
                                      <p:tavLst>
                                        <p:tav tm="0">
                                          <p:val>
                                            <p:fltVal val="0"/>
                                          </p:val>
                                        </p:tav>
                                        <p:tav tm="100000">
                                          <p:val>
                                            <p:strVal val="#ppt_w"/>
                                          </p:val>
                                        </p:tav>
                                      </p:tavLst>
                                    </p:anim>
                                    <p:anim calcmode="lin" valueType="num">
                                      <p:cBhvr>
                                        <p:cTn id="104" dur="500" fill="hold"/>
                                        <p:tgtEl>
                                          <p:spTgt spid="224"/>
                                        </p:tgtEl>
                                        <p:attrNameLst>
                                          <p:attrName>ppt_h</p:attrName>
                                        </p:attrNameLst>
                                      </p:cBhvr>
                                      <p:tavLst>
                                        <p:tav tm="0">
                                          <p:val>
                                            <p:fltVal val="0"/>
                                          </p:val>
                                        </p:tav>
                                        <p:tav tm="100000">
                                          <p:val>
                                            <p:strVal val="#ppt_h"/>
                                          </p:val>
                                        </p:tav>
                                      </p:tavLst>
                                    </p:anim>
                                    <p:animEffect transition="in" filter="fade">
                                      <p:cBhvr>
                                        <p:cTn id="105" dur="500"/>
                                        <p:tgtEl>
                                          <p:spTgt spid="224"/>
                                        </p:tgtEl>
                                      </p:cBhvr>
                                    </p:animEffect>
                                  </p:childTnLst>
                                </p:cTn>
                              </p:par>
                            </p:childTnLst>
                          </p:cTn>
                        </p:par>
                        <p:par>
                          <p:cTn id="106" fill="hold">
                            <p:stCondLst>
                              <p:cond delay="9800"/>
                            </p:stCondLst>
                            <p:childTnLst>
                              <p:par>
                                <p:cTn id="107" presetID="2" presetClass="entr" presetSubtype="6" fill="hold" grpId="0" nodeType="afterEffect">
                                  <p:stCondLst>
                                    <p:cond delay="0"/>
                                  </p:stCondLst>
                                  <p:childTnLst>
                                    <p:set>
                                      <p:cBhvr>
                                        <p:cTn id="108" dur="1" fill="hold">
                                          <p:stCondLst>
                                            <p:cond delay="0"/>
                                          </p:stCondLst>
                                        </p:cTn>
                                        <p:tgtEl>
                                          <p:spTgt spid="218"/>
                                        </p:tgtEl>
                                        <p:attrNameLst>
                                          <p:attrName>style.visibility</p:attrName>
                                        </p:attrNameLst>
                                      </p:cBhvr>
                                      <p:to>
                                        <p:strVal val="visible"/>
                                      </p:to>
                                    </p:set>
                                    <p:anim calcmode="lin" valueType="num">
                                      <p:cBhvr additive="base">
                                        <p:cTn id="109" dur="500" fill="hold"/>
                                        <p:tgtEl>
                                          <p:spTgt spid="218"/>
                                        </p:tgtEl>
                                        <p:attrNameLst>
                                          <p:attrName>ppt_x</p:attrName>
                                        </p:attrNameLst>
                                      </p:cBhvr>
                                      <p:tavLst>
                                        <p:tav tm="0">
                                          <p:val>
                                            <p:strVal val="1+#ppt_w/2"/>
                                          </p:val>
                                        </p:tav>
                                        <p:tav tm="100000">
                                          <p:val>
                                            <p:strVal val="#ppt_x"/>
                                          </p:val>
                                        </p:tav>
                                      </p:tavLst>
                                    </p:anim>
                                    <p:anim calcmode="lin" valueType="num">
                                      <p:cBhvr additive="base">
                                        <p:cTn id="110" dur="500" fill="hold"/>
                                        <p:tgtEl>
                                          <p:spTgt spid="218"/>
                                        </p:tgtEl>
                                        <p:attrNameLst>
                                          <p:attrName>ppt_y</p:attrName>
                                        </p:attrNameLst>
                                      </p:cBhvr>
                                      <p:tavLst>
                                        <p:tav tm="0">
                                          <p:val>
                                            <p:strVal val="1+#ppt_h/2"/>
                                          </p:val>
                                        </p:tav>
                                        <p:tav tm="100000">
                                          <p:val>
                                            <p:strVal val="#ppt_y"/>
                                          </p:val>
                                        </p:tav>
                                      </p:tavLst>
                                    </p:anim>
                                  </p:childTnLst>
                                </p:cTn>
                              </p:par>
                            </p:childTnLst>
                          </p:cTn>
                        </p:par>
                        <p:par>
                          <p:cTn id="111" fill="hold">
                            <p:stCondLst>
                              <p:cond delay="10300"/>
                            </p:stCondLst>
                            <p:childTnLst>
                              <p:par>
                                <p:cTn id="112" presetID="22" presetClass="entr" presetSubtype="4" fill="hold" nodeType="afterEffect">
                                  <p:stCondLst>
                                    <p:cond delay="0"/>
                                  </p:stCondLst>
                                  <p:childTnLst>
                                    <p:set>
                                      <p:cBhvr>
                                        <p:cTn id="113" dur="1" fill="hold">
                                          <p:stCondLst>
                                            <p:cond delay="0"/>
                                          </p:stCondLst>
                                        </p:cTn>
                                        <p:tgtEl>
                                          <p:spTgt spid="103"/>
                                        </p:tgtEl>
                                        <p:attrNameLst>
                                          <p:attrName>style.visibility</p:attrName>
                                        </p:attrNameLst>
                                      </p:cBhvr>
                                      <p:to>
                                        <p:strVal val="visible"/>
                                      </p:to>
                                    </p:set>
                                    <p:animEffect transition="in" filter="wipe(down)">
                                      <p:cBhvr>
                                        <p:cTn id="114" dur="500"/>
                                        <p:tgtEl>
                                          <p:spTgt spid="103"/>
                                        </p:tgtEl>
                                      </p:cBhvr>
                                    </p:animEffect>
                                  </p:childTnLst>
                                </p:cTn>
                              </p:par>
                            </p:childTnLst>
                          </p:cTn>
                        </p:par>
                        <p:par>
                          <p:cTn id="115" fill="hold">
                            <p:stCondLst>
                              <p:cond delay="10800"/>
                            </p:stCondLst>
                            <p:childTnLst>
                              <p:par>
                                <p:cTn id="116" presetID="23" presetClass="entr" presetSubtype="36" fill="hold" grpId="0" nodeType="afterEffect">
                                  <p:stCondLst>
                                    <p:cond delay="0"/>
                                  </p:stCondLst>
                                  <p:childTnLst>
                                    <p:set>
                                      <p:cBhvr>
                                        <p:cTn id="117" dur="1" fill="hold">
                                          <p:stCondLst>
                                            <p:cond delay="0"/>
                                          </p:stCondLst>
                                        </p:cTn>
                                        <p:tgtEl>
                                          <p:spTgt spid="209"/>
                                        </p:tgtEl>
                                        <p:attrNameLst>
                                          <p:attrName>style.visibility</p:attrName>
                                        </p:attrNameLst>
                                      </p:cBhvr>
                                      <p:to>
                                        <p:strVal val="visible"/>
                                      </p:to>
                                    </p:set>
                                    <p:anim calcmode="lin" valueType="num">
                                      <p:cBhvr>
                                        <p:cTn id="118" dur="500" fill="hold"/>
                                        <p:tgtEl>
                                          <p:spTgt spid="209"/>
                                        </p:tgtEl>
                                        <p:attrNameLst>
                                          <p:attrName>ppt_w</p:attrName>
                                        </p:attrNameLst>
                                      </p:cBhvr>
                                      <p:tavLst>
                                        <p:tav tm="0">
                                          <p:val>
                                            <p:strVal val="(6*min(max(#ppt_w*#ppt_h,.3),1)-7.4)/-.7*#ppt_w"/>
                                          </p:val>
                                        </p:tav>
                                        <p:tav tm="100000">
                                          <p:val>
                                            <p:strVal val="#ppt_w"/>
                                          </p:val>
                                        </p:tav>
                                      </p:tavLst>
                                    </p:anim>
                                    <p:anim calcmode="lin" valueType="num">
                                      <p:cBhvr>
                                        <p:cTn id="119" dur="500" fill="hold"/>
                                        <p:tgtEl>
                                          <p:spTgt spid="209"/>
                                        </p:tgtEl>
                                        <p:attrNameLst>
                                          <p:attrName>ppt_h</p:attrName>
                                        </p:attrNameLst>
                                      </p:cBhvr>
                                      <p:tavLst>
                                        <p:tav tm="0">
                                          <p:val>
                                            <p:strVal val="(6*min(max(#ppt_w*#ppt_h,.3),1)-7.4)/-.7*#ppt_h"/>
                                          </p:val>
                                        </p:tav>
                                        <p:tav tm="100000">
                                          <p:val>
                                            <p:strVal val="#ppt_h"/>
                                          </p:val>
                                        </p:tav>
                                      </p:tavLst>
                                    </p:anim>
                                    <p:anim calcmode="lin" valueType="num">
                                      <p:cBhvr>
                                        <p:cTn id="120" dur="500" fill="hold"/>
                                        <p:tgtEl>
                                          <p:spTgt spid="209"/>
                                        </p:tgtEl>
                                        <p:attrNameLst>
                                          <p:attrName>ppt_x</p:attrName>
                                        </p:attrNameLst>
                                      </p:cBhvr>
                                      <p:tavLst>
                                        <p:tav tm="0">
                                          <p:val>
                                            <p:fltVal val="0.5"/>
                                          </p:val>
                                        </p:tav>
                                        <p:tav tm="100000">
                                          <p:val>
                                            <p:strVal val="#ppt_x"/>
                                          </p:val>
                                        </p:tav>
                                      </p:tavLst>
                                    </p:anim>
                                    <p:anim calcmode="lin" valueType="num">
                                      <p:cBhvr>
                                        <p:cTn id="121" dur="500" fill="hold"/>
                                        <p:tgtEl>
                                          <p:spTgt spid="209"/>
                                        </p:tgtEl>
                                        <p:attrNameLst>
                                          <p:attrName>ppt_y</p:attrName>
                                        </p:attrNameLst>
                                      </p:cBhvr>
                                      <p:tavLst>
                                        <p:tav tm="0">
                                          <p:val>
                                            <p:strVal val="1+(6*min(max(#ppt_w*#ppt_h,.3),1)-7.4)/-.7*#ppt_h/2"/>
                                          </p:val>
                                        </p:tav>
                                        <p:tav tm="100000">
                                          <p:val>
                                            <p:strVal val="#ppt_y"/>
                                          </p:val>
                                        </p:tav>
                                      </p:tavLst>
                                    </p:anim>
                                  </p:childTnLst>
                                </p:cTn>
                              </p:par>
                            </p:childTnLst>
                          </p:cTn>
                        </p:par>
                        <p:par>
                          <p:cTn id="122" fill="hold">
                            <p:stCondLst>
                              <p:cond delay="11300"/>
                            </p:stCondLst>
                            <p:childTnLst>
                              <p:par>
                                <p:cTn id="123" presetID="53" presetClass="entr" presetSubtype="16" fill="hold" grpId="0" nodeType="afterEffect">
                                  <p:stCondLst>
                                    <p:cond delay="0"/>
                                  </p:stCondLst>
                                  <p:childTnLst>
                                    <p:set>
                                      <p:cBhvr>
                                        <p:cTn id="124" dur="1" fill="hold">
                                          <p:stCondLst>
                                            <p:cond delay="0"/>
                                          </p:stCondLst>
                                        </p:cTn>
                                        <p:tgtEl>
                                          <p:spTgt spid="225"/>
                                        </p:tgtEl>
                                        <p:attrNameLst>
                                          <p:attrName>style.visibility</p:attrName>
                                        </p:attrNameLst>
                                      </p:cBhvr>
                                      <p:to>
                                        <p:strVal val="visible"/>
                                      </p:to>
                                    </p:set>
                                    <p:anim calcmode="lin" valueType="num">
                                      <p:cBhvr>
                                        <p:cTn id="125" dur="500" fill="hold"/>
                                        <p:tgtEl>
                                          <p:spTgt spid="225"/>
                                        </p:tgtEl>
                                        <p:attrNameLst>
                                          <p:attrName>ppt_w</p:attrName>
                                        </p:attrNameLst>
                                      </p:cBhvr>
                                      <p:tavLst>
                                        <p:tav tm="0">
                                          <p:val>
                                            <p:fltVal val="0"/>
                                          </p:val>
                                        </p:tav>
                                        <p:tav tm="100000">
                                          <p:val>
                                            <p:strVal val="#ppt_w"/>
                                          </p:val>
                                        </p:tav>
                                      </p:tavLst>
                                    </p:anim>
                                    <p:anim calcmode="lin" valueType="num">
                                      <p:cBhvr>
                                        <p:cTn id="126" dur="500" fill="hold"/>
                                        <p:tgtEl>
                                          <p:spTgt spid="225"/>
                                        </p:tgtEl>
                                        <p:attrNameLst>
                                          <p:attrName>ppt_h</p:attrName>
                                        </p:attrNameLst>
                                      </p:cBhvr>
                                      <p:tavLst>
                                        <p:tav tm="0">
                                          <p:val>
                                            <p:fltVal val="0"/>
                                          </p:val>
                                        </p:tav>
                                        <p:tav tm="100000">
                                          <p:val>
                                            <p:strVal val="#ppt_h"/>
                                          </p:val>
                                        </p:tav>
                                      </p:tavLst>
                                    </p:anim>
                                    <p:animEffect transition="in" filter="fade">
                                      <p:cBhvr>
                                        <p:cTn id="127" dur="500"/>
                                        <p:tgtEl>
                                          <p:spTgt spid="225"/>
                                        </p:tgtEl>
                                      </p:cBhvr>
                                    </p:animEffect>
                                  </p:childTnLst>
                                </p:cTn>
                              </p:par>
                            </p:childTnLst>
                          </p:cTn>
                        </p:par>
                        <p:par>
                          <p:cTn id="128" fill="hold">
                            <p:stCondLst>
                              <p:cond delay="11800"/>
                            </p:stCondLst>
                            <p:childTnLst>
                              <p:par>
                                <p:cTn id="129" presetID="2" presetClass="entr" presetSubtype="2" fill="hold" grpId="0" nodeType="afterEffect">
                                  <p:stCondLst>
                                    <p:cond delay="0"/>
                                  </p:stCondLst>
                                  <p:childTnLst>
                                    <p:set>
                                      <p:cBhvr>
                                        <p:cTn id="130" dur="1" fill="hold">
                                          <p:stCondLst>
                                            <p:cond delay="0"/>
                                          </p:stCondLst>
                                        </p:cTn>
                                        <p:tgtEl>
                                          <p:spTgt spid="217"/>
                                        </p:tgtEl>
                                        <p:attrNameLst>
                                          <p:attrName>style.visibility</p:attrName>
                                        </p:attrNameLst>
                                      </p:cBhvr>
                                      <p:to>
                                        <p:strVal val="visible"/>
                                      </p:to>
                                    </p:set>
                                    <p:anim calcmode="lin" valueType="num">
                                      <p:cBhvr additive="base">
                                        <p:cTn id="131" dur="500" fill="hold"/>
                                        <p:tgtEl>
                                          <p:spTgt spid="217"/>
                                        </p:tgtEl>
                                        <p:attrNameLst>
                                          <p:attrName>ppt_x</p:attrName>
                                        </p:attrNameLst>
                                      </p:cBhvr>
                                      <p:tavLst>
                                        <p:tav tm="0">
                                          <p:val>
                                            <p:strVal val="1+#ppt_w/2"/>
                                          </p:val>
                                        </p:tav>
                                        <p:tav tm="100000">
                                          <p:val>
                                            <p:strVal val="#ppt_x"/>
                                          </p:val>
                                        </p:tav>
                                      </p:tavLst>
                                    </p:anim>
                                    <p:anim calcmode="lin" valueType="num">
                                      <p:cBhvr additive="base">
                                        <p:cTn id="132" dur="500" fill="hold"/>
                                        <p:tgtEl>
                                          <p:spTgt spid="217"/>
                                        </p:tgtEl>
                                        <p:attrNameLst>
                                          <p:attrName>ppt_y</p:attrName>
                                        </p:attrNameLst>
                                      </p:cBhvr>
                                      <p:tavLst>
                                        <p:tav tm="0">
                                          <p:val>
                                            <p:strVal val="#ppt_y"/>
                                          </p:val>
                                        </p:tav>
                                        <p:tav tm="100000">
                                          <p:val>
                                            <p:strVal val="#ppt_y"/>
                                          </p:val>
                                        </p:tav>
                                      </p:tavLst>
                                    </p:anim>
                                  </p:childTnLst>
                                </p:cTn>
                              </p:par>
                            </p:childTnLst>
                          </p:cTn>
                        </p:par>
                        <p:par>
                          <p:cTn id="133" fill="hold">
                            <p:stCondLst>
                              <p:cond delay="12300"/>
                            </p:stCondLst>
                            <p:childTnLst>
                              <p:par>
                                <p:cTn id="134" presetID="22" presetClass="entr" presetSubtype="4" fill="hold" nodeType="afterEffect">
                                  <p:stCondLst>
                                    <p:cond delay="0"/>
                                  </p:stCondLst>
                                  <p:childTnLst>
                                    <p:set>
                                      <p:cBhvr>
                                        <p:cTn id="135" dur="1" fill="hold">
                                          <p:stCondLst>
                                            <p:cond delay="0"/>
                                          </p:stCondLst>
                                        </p:cTn>
                                        <p:tgtEl>
                                          <p:spTgt spid="106"/>
                                        </p:tgtEl>
                                        <p:attrNameLst>
                                          <p:attrName>style.visibility</p:attrName>
                                        </p:attrNameLst>
                                      </p:cBhvr>
                                      <p:to>
                                        <p:strVal val="visible"/>
                                      </p:to>
                                    </p:set>
                                    <p:animEffect transition="in" filter="wipe(down)">
                                      <p:cBhvr>
                                        <p:cTn id="136" dur="500"/>
                                        <p:tgtEl>
                                          <p:spTgt spid="106"/>
                                        </p:tgtEl>
                                      </p:cBhvr>
                                    </p:animEffect>
                                  </p:childTnLst>
                                </p:cTn>
                              </p:par>
                            </p:childTnLst>
                          </p:cTn>
                        </p:par>
                        <p:par>
                          <p:cTn id="137" fill="hold">
                            <p:stCondLst>
                              <p:cond delay="12800"/>
                            </p:stCondLst>
                            <p:childTnLst>
                              <p:par>
                                <p:cTn id="138" presetID="23" presetClass="entr" presetSubtype="36" fill="hold" grpId="0" nodeType="afterEffect">
                                  <p:stCondLst>
                                    <p:cond delay="0"/>
                                  </p:stCondLst>
                                  <p:childTnLst>
                                    <p:set>
                                      <p:cBhvr>
                                        <p:cTn id="139" dur="1" fill="hold">
                                          <p:stCondLst>
                                            <p:cond delay="0"/>
                                          </p:stCondLst>
                                        </p:cTn>
                                        <p:tgtEl>
                                          <p:spTgt spid="210"/>
                                        </p:tgtEl>
                                        <p:attrNameLst>
                                          <p:attrName>style.visibility</p:attrName>
                                        </p:attrNameLst>
                                      </p:cBhvr>
                                      <p:to>
                                        <p:strVal val="visible"/>
                                      </p:to>
                                    </p:set>
                                    <p:anim calcmode="lin" valueType="num">
                                      <p:cBhvr>
                                        <p:cTn id="140" dur="500" fill="hold"/>
                                        <p:tgtEl>
                                          <p:spTgt spid="210"/>
                                        </p:tgtEl>
                                        <p:attrNameLst>
                                          <p:attrName>ppt_w</p:attrName>
                                        </p:attrNameLst>
                                      </p:cBhvr>
                                      <p:tavLst>
                                        <p:tav tm="0">
                                          <p:val>
                                            <p:strVal val="(6*min(max(#ppt_w*#ppt_h,.3),1)-7.4)/-.7*#ppt_w"/>
                                          </p:val>
                                        </p:tav>
                                        <p:tav tm="100000">
                                          <p:val>
                                            <p:strVal val="#ppt_w"/>
                                          </p:val>
                                        </p:tav>
                                      </p:tavLst>
                                    </p:anim>
                                    <p:anim calcmode="lin" valueType="num">
                                      <p:cBhvr>
                                        <p:cTn id="141" dur="500" fill="hold"/>
                                        <p:tgtEl>
                                          <p:spTgt spid="210"/>
                                        </p:tgtEl>
                                        <p:attrNameLst>
                                          <p:attrName>ppt_h</p:attrName>
                                        </p:attrNameLst>
                                      </p:cBhvr>
                                      <p:tavLst>
                                        <p:tav tm="0">
                                          <p:val>
                                            <p:strVal val="(6*min(max(#ppt_w*#ppt_h,.3),1)-7.4)/-.7*#ppt_h"/>
                                          </p:val>
                                        </p:tav>
                                        <p:tav tm="100000">
                                          <p:val>
                                            <p:strVal val="#ppt_h"/>
                                          </p:val>
                                        </p:tav>
                                      </p:tavLst>
                                    </p:anim>
                                    <p:anim calcmode="lin" valueType="num">
                                      <p:cBhvr>
                                        <p:cTn id="142" dur="500" fill="hold"/>
                                        <p:tgtEl>
                                          <p:spTgt spid="210"/>
                                        </p:tgtEl>
                                        <p:attrNameLst>
                                          <p:attrName>ppt_x</p:attrName>
                                        </p:attrNameLst>
                                      </p:cBhvr>
                                      <p:tavLst>
                                        <p:tav tm="0">
                                          <p:val>
                                            <p:fltVal val="0.5"/>
                                          </p:val>
                                        </p:tav>
                                        <p:tav tm="100000">
                                          <p:val>
                                            <p:strVal val="#ppt_x"/>
                                          </p:val>
                                        </p:tav>
                                      </p:tavLst>
                                    </p:anim>
                                    <p:anim calcmode="lin" valueType="num">
                                      <p:cBhvr>
                                        <p:cTn id="143" dur="500" fill="hold"/>
                                        <p:tgtEl>
                                          <p:spTgt spid="210"/>
                                        </p:tgtEl>
                                        <p:attrNameLst>
                                          <p:attrName>ppt_y</p:attrName>
                                        </p:attrNameLst>
                                      </p:cBhvr>
                                      <p:tavLst>
                                        <p:tav tm="0">
                                          <p:val>
                                            <p:strVal val="1+(6*min(max(#ppt_w*#ppt_h,.3),1)-7.4)/-.7*#ppt_h/2"/>
                                          </p:val>
                                        </p:tav>
                                        <p:tav tm="100000">
                                          <p:val>
                                            <p:strVal val="#ppt_y"/>
                                          </p:val>
                                        </p:tav>
                                      </p:tavLst>
                                    </p:anim>
                                  </p:childTnLst>
                                </p:cTn>
                              </p:par>
                            </p:childTnLst>
                          </p:cTn>
                        </p:par>
                        <p:par>
                          <p:cTn id="144" fill="hold">
                            <p:stCondLst>
                              <p:cond delay="13300"/>
                            </p:stCondLst>
                            <p:childTnLst>
                              <p:par>
                                <p:cTn id="145" presetID="53" presetClass="entr" presetSubtype="16" fill="hold" grpId="0" nodeType="afterEffect">
                                  <p:stCondLst>
                                    <p:cond delay="0"/>
                                  </p:stCondLst>
                                  <p:childTnLst>
                                    <p:set>
                                      <p:cBhvr>
                                        <p:cTn id="146" dur="1" fill="hold">
                                          <p:stCondLst>
                                            <p:cond delay="0"/>
                                          </p:stCondLst>
                                        </p:cTn>
                                        <p:tgtEl>
                                          <p:spTgt spid="226"/>
                                        </p:tgtEl>
                                        <p:attrNameLst>
                                          <p:attrName>style.visibility</p:attrName>
                                        </p:attrNameLst>
                                      </p:cBhvr>
                                      <p:to>
                                        <p:strVal val="visible"/>
                                      </p:to>
                                    </p:set>
                                    <p:anim calcmode="lin" valueType="num">
                                      <p:cBhvr>
                                        <p:cTn id="147" dur="500" fill="hold"/>
                                        <p:tgtEl>
                                          <p:spTgt spid="226"/>
                                        </p:tgtEl>
                                        <p:attrNameLst>
                                          <p:attrName>ppt_w</p:attrName>
                                        </p:attrNameLst>
                                      </p:cBhvr>
                                      <p:tavLst>
                                        <p:tav tm="0">
                                          <p:val>
                                            <p:fltVal val="0"/>
                                          </p:val>
                                        </p:tav>
                                        <p:tav tm="100000">
                                          <p:val>
                                            <p:strVal val="#ppt_w"/>
                                          </p:val>
                                        </p:tav>
                                      </p:tavLst>
                                    </p:anim>
                                    <p:anim calcmode="lin" valueType="num">
                                      <p:cBhvr>
                                        <p:cTn id="148" dur="500" fill="hold"/>
                                        <p:tgtEl>
                                          <p:spTgt spid="226"/>
                                        </p:tgtEl>
                                        <p:attrNameLst>
                                          <p:attrName>ppt_h</p:attrName>
                                        </p:attrNameLst>
                                      </p:cBhvr>
                                      <p:tavLst>
                                        <p:tav tm="0">
                                          <p:val>
                                            <p:fltVal val="0"/>
                                          </p:val>
                                        </p:tav>
                                        <p:tav tm="100000">
                                          <p:val>
                                            <p:strVal val="#ppt_h"/>
                                          </p:val>
                                        </p:tav>
                                      </p:tavLst>
                                    </p:anim>
                                    <p:animEffect transition="in" filter="fade">
                                      <p:cBhvr>
                                        <p:cTn id="149" dur="500"/>
                                        <p:tgtEl>
                                          <p:spTgt spid="226"/>
                                        </p:tgtEl>
                                      </p:cBhvr>
                                    </p:animEffect>
                                  </p:childTnLst>
                                </p:cTn>
                              </p:par>
                            </p:childTnLst>
                          </p:cTn>
                        </p:par>
                        <p:par>
                          <p:cTn id="150" fill="hold">
                            <p:stCondLst>
                              <p:cond delay="13800"/>
                            </p:stCondLst>
                            <p:childTnLst>
                              <p:par>
                                <p:cTn id="151" presetID="2" presetClass="entr" presetSubtype="1" fill="hold" grpId="0" nodeType="afterEffect">
                                  <p:stCondLst>
                                    <p:cond delay="0"/>
                                  </p:stCondLst>
                                  <p:childTnLst>
                                    <p:set>
                                      <p:cBhvr>
                                        <p:cTn id="152" dur="1" fill="hold">
                                          <p:stCondLst>
                                            <p:cond delay="0"/>
                                          </p:stCondLst>
                                        </p:cTn>
                                        <p:tgtEl>
                                          <p:spTgt spid="219"/>
                                        </p:tgtEl>
                                        <p:attrNameLst>
                                          <p:attrName>style.visibility</p:attrName>
                                        </p:attrNameLst>
                                      </p:cBhvr>
                                      <p:to>
                                        <p:strVal val="visible"/>
                                      </p:to>
                                    </p:set>
                                    <p:anim calcmode="lin" valueType="num">
                                      <p:cBhvr additive="base">
                                        <p:cTn id="153" dur="500" fill="hold"/>
                                        <p:tgtEl>
                                          <p:spTgt spid="219"/>
                                        </p:tgtEl>
                                        <p:attrNameLst>
                                          <p:attrName>ppt_x</p:attrName>
                                        </p:attrNameLst>
                                      </p:cBhvr>
                                      <p:tavLst>
                                        <p:tav tm="0">
                                          <p:val>
                                            <p:strVal val="#ppt_x"/>
                                          </p:val>
                                        </p:tav>
                                        <p:tav tm="100000">
                                          <p:val>
                                            <p:strVal val="#ppt_x"/>
                                          </p:val>
                                        </p:tav>
                                      </p:tavLst>
                                    </p:anim>
                                    <p:anim calcmode="lin" valueType="num">
                                      <p:cBhvr additive="base">
                                        <p:cTn id="154" dur="500" fill="hold"/>
                                        <p:tgtEl>
                                          <p:spTgt spid="219"/>
                                        </p:tgtEl>
                                        <p:attrNameLst>
                                          <p:attrName>ppt_y</p:attrName>
                                        </p:attrNameLst>
                                      </p:cBhvr>
                                      <p:tavLst>
                                        <p:tav tm="0">
                                          <p:val>
                                            <p:strVal val="0-#ppt_h/2"/>
                                          </p:val>
                                        </p:tav>
                                        <p:tav tm="100000">
                                          <p:val>
                                            <p:strVal val="#ppt_y"/>
                                          </p:val>
                                        </p:tav>
                                      </p:tavLst>
                                    </p:anim>
                                  </p:childTnLst>
                                </p:cTn>
                              </p:par>
                            </p:childTnLst>
                          </p:cTn>
                        </p:par>
                        <p:par>
                          <p:cTn id="155" fill="hold">
                            <p:stCondLst>
                              <p:cond delay="14300"/>
                            </p:stCondLst>
                            <p:childTnLst>
                              <p:par>
                                <p:cTn id="156" presetID="22" presetClass="entr" presetSubtype="8" fill="hold" nodeType="afterEffect">
                                  <p:stCondLst>
                                    <p:cond delay="0"/>
                                  </p:stCondLst>
                                  <p:childTnLst>
                                    <p:set>
                                      <p:cBhvr>
                                        <p:cTn id="157" dur="1" fill="hold">
                                          <p:stCondLst>
                                            <p:cond delay="0"/>
                                          </p:stCondLst>
                                        </p:cTn>
                                        <p:tgtEl>
                                          <p:spTgt spid="107"/>
                                        </p:tgtEl>
                                        <p:attrNameLst>
                                          <p:attrName>style.visibility</p:attrName>
                                        </p:attrNameLst>
                                      </p:cBhvr>
                                      <p:to>
                                        <p:strVal val="visible"/>
                                      </p:to>
                                    </p:set>
                                    <p:animEffect transition="in" filter="wipe(left)">
                                      <p:cBhvr>
                                        <p:cTn id="158" dur="500"/>
                                        <p:tgtEl>
                                          <p:spTgt spid="107"/>
                                        </p:tgtEl>
                                      </p:cBhvr>
                                    </p:animEffect>
                                  </p:childTnLst>
                                </p:cTn>
                              </p:par>
                            </p:childTnLst>
                          </p:cTn>
                        </p:par>
                        <p:par>
                          <p:cTn id="159" fill="hold">
                            <p:stCondLst>
                              <p:cond delay="14800"/>
                            </p:stCondLst>
                            <p:childTnLst>
                              <p:par>
                                <p:cTn id="160" presetID="23" presetClass="entr" presetSubtype="36" fill="hold" grpId="0" nodeType="afterEffect">
                                  <p:stCondLst>
                                    <p:cond delay="0"/>
                                  </p:stCondLst>
                                  <p:childTnLst>
                                    <p:set>
                                      <p:cBhvr>
                                        <p:cTn id="161" dur="1" fill="hold">
                                          <p:stCondLst>
                                            <p:cond delay="0"/>
                                          </p:stCondLst>
                                        </p:cTn>
                                        <p:tgtEl>
                                          <p:spTgt spid="211"/>
                                        </p:tgtEl>
                                        <p:attrNameLst>
                                          <p:attrName>style.visibility</p:attrName>
                                        </p:attrNameLst>
                                      </p:cBhvr>
                                      <p:to>
                                        <p:strVal val="visible"/>
                                      </p:to>
                                    </p:set>
                                    <p:anim calcmode="lin" valueType="num">
                                      <p:cBhvr>
                                        <p:cTn id="162" dur="500" fill="hold"/>
                                        <p:tgtEl>
                                          <p:spTgt spid="211"/>
                                        </p:tgtEl>
                                        <p:attrNameLst>
                                          <p:attrName>ppt_w</p:attrName>
                                        </p:attrNameLst>
                                      </p:cBhvr>
                                      <p:tavLst>
                                        <p:tav tm="0">
                                          <p:val>
                                            <p:strVal val="(6*min(max(#ppt_w*#ppt_h,.3),1)-7.4)/-.7*#ppt_w"/>
                                          </p:val>
                                        </p:tav>
                                        <p:tav tm="100000">
                                          <p:val>
                                            <p:strVal val="#ppt_w"/>
                                          </p:val>
                                        </p:tav>
                                      </p:tavLst>
                                    </p:anim>
                                    <p:anim calcmode="lin" valueType="num">
                                      <p:cBhvr>
                                        <p:cTn id="163" dur="500" fill="hold"/>
                                        <p:tgtEl>
                                          <p:spTgt spid="211"/>
                                        </p:tgtEl>
                                        <p:attrNameLst>
                                          <p:attrName>ppt_h</p:attrName>
                                        </p:attrNameLst>
                                      </p:cBhvr>
                                      <p:tavLst>
                                        <p:tav tm="0">
                                          <p:val>
                                            <p:strVal val="(6*min(max(#ppt_w*#ppt_h,.3),1)-7.4)/-.7*#ppt_h"/>
                                          </p:val>
                                        </p:tav>
                                        <p:tav tm="100000">
                                          <p:val>
                                            <p:strVal val="#ppt_h"/>
                                          </p:val>
                                        </p:tav>
                                      </p:tavLst>
                                    </p:anim>
                                    <p:anim calcmode="lin" valueType="num">
                                      <p:cBhvr>
                                        <p:cTn id="164" dur="500" fill="hold"/>
                                        <p:tgtEl>
                                          <p:spTgt spid="211"/>
                                        </p:tgtEl>
                                        <p:attrNameLst>
                                          <p:attrName>ppt_x</p:attrName>
                                        </p:attrNameLst>
                                      </p:cBhvr>
                                      <p:tavLst>
                                        <p:tav tm="0">
                                          <p:val>
                                            <p:fltVal val="0.5"/>
                                          </p:val>
                                        </p:tav>
                                        <p:tav tm="100000">
                                          <p:val>
                                            <p:strVal val="#ppt_x"/>
                                          </p:val>
                                        </p:tav>
                                      </p:tavLst>
                                    </p:anim>
                                    <p:anim calcmode="lin" valueType="num">
                                      <p:cBhvr>
                                        <p:cTn id="165" dur="500" fill="hold"/>
                                        <p:tgtEl>
                                          <p:spTgt spid="211"/>
                                        </p:tgtEl>
                                        <p:attrNameLst>
                                          <p:attrName>ppt_y</p:attrName>
                                        </p:attrNameLst>
                                      </p:cBhvr>
                                      <p:tavLst>
                                        <p:tav tm="0">
                                          <p:val>
                                            <p:strVal val="1+(6*min(max(#ppt_w*#ppt_h,.3),1)-7.4)/-.7*#ppt_h/2"/>
                                          </p:val>
                                        </p:tav>
                                        <p:tav tm="100000">
                                          <p:val>
                                            <p:strVal val="#ppt_y"/>
                                          </p:val>
                                        </p:tav>
                                      </p:tavLst>
                                    </p:anim>
                                  </p:childTnLst>
                                </p:cTn>
                              </p:par>
                            </p:childTnLst>
                          </p:cTn>
                        </p:par>
                        <p:par>
                          <p:cTn id="166" fill="hold">
                            <p:stCondLst>
                              <p:cond delay="15300"/>
                            </p:stCondLst>
                            <p:childTnLst>
                              <p:par>
                                <p:cTn id="167" presetID="53" presetClass="entr" presetSubtype="16" fill="hold" grpId="0" nodeType="afterEffect">
                                  <p:stCondLst>
                                    <p:cond delay="0"/>
                                  </p:stCondLst>
                                  <p:childTnLst>
                                    <p:set>
                                      <p:cBhvr>
                                        <p:cTn id="168" dur="1" fill="hold">
                                          <p:stCondLst>
                                            <p:cond delay="0"/>
                                          </p:stCondLst>
                                        </p:cTn>
                                        <p:tgtEl>
                                          <p:spTgt spid="227"/>
                                        </p:tgtEl>
                                        <p:attrNameLst>
                                          <p:attrName>style.visibility</p:attrName>
                                        </p:attrNameLst>
                                      </p:cBhvr>
                                      <p:to>
                                        <p:strVal val="visible"/>
                                      </p:to>
                                    </p:set>
                                    <p:anim calcmode="lin" valueType="num">
                                      <p:cBhvr>
                                        <p:cTn id="169" dur="500" fill="hold"/>
                                        <p:tgtEl>
                                          <p:spTgt spid="227"/>
                                        </p:tgtEl>
                                        <p:attrNameLst>
                                          <p:attrName>ppt_w</p:attrName>
                                        </p:attrNameLst>
                                      </p:cBhvr>
                                      <p:tavLst>
                                        <p:tav tm="0">
                                          <p:val>
                                            <p:fltVal val="0"/>
                                          </p:val>
                                        </p:tav>
                                        <p:tav tm="100000">
                                          <p:val>
                                            <p:strVal val="#ppt_w"/>
                                          </p:val>
                                        </p:tav>
                                      </p:tavLst>
                                    </p:anim>
                                    <p:anim calcmode="lin" valueType="num">
                                      <p:cBhvr>
                                        <p:cTn id="170" dur="500" fill="hold"/>
                                        <p:tgtEl>
                                          <p:spTgt spid="227"/>
                                        </p:tgtEl>
                                        <p:attrNameLst>
                                          <p:attrName>ppt_h</p:attrName>
                                        </p:attrNameLst>
                                      </p:cBhvr>
                                      <p:tavLst>
                                        <p:tav tm="0">
                                          <p:val>
                                            <p:fltVal val="0"/>
                                          </p:val>
                                        </p:tav>
                                        <p:tav tm="100000">
                                          <p:val>
                                            <p:strVal val="#ppt_h"/>
                                          </p:val>
                                        </p:tav>
                                      </p:tavLst>
                                    </p:anim>
                                    <p:animEffect transition="in" filter="fade">
                                      <p:cBhvr>
                                        <p:cTn id="171" dur="500"/>
                                        <p:tgtEl>
                                          <p:spTgt spid="227"/>
                                        </p:tgtEl>
                                      </p:cBhvr>
                                    </p:animEffect>
                                  </p:childTnLst>
                                </p:cTn>
                              </p:par>
                            </p:childTnLst>
                          </p:cTn>
                        </p:par>
                        <p:par>
                          <p:cTn id="172" fill="hold">
                            <p:stCondLst>
                              <p:cond delay="15800"/>
                            </p:stCondLst>
                            <p:childTnLst>
                              <p:par>
                                <p:cTn id="173" presetID="2" presetClass="entr" presetSubtype="2" fill="hold" grpId="0" nodeType="afterEffect">
                                  <p:stCondLst>
                                    <p:cond delay="0"/>
                                  </p:stCondLst>
                                  <p:childTnLst>
                                    <p:set>
                                      <p:cBhvr>
                                        <p:cTn id="174" dur="1" fill="hold">
                                          <p:stCondLst>
                                            <p:cond delay="0"/>
                                          </p:stCondLst>
                                        </p:cTn>
                                        <p:tgtEl>
                                          <p:spTgt spid="220"/>
                                        </p:tgtEl>
                                        <p:attrNameLst>
                                          <p:attrName>style.visibility</p:attrName>
                                        </p:attrNameLst>
                                      </p:cBhvr>
                                      <p:to>
                                        <p:strVal val="visible"/>
                                      </p:to>
                                    </p:set>
                                    <p:anim calcmode="lin" valueType="num">
                                      <p:cBhvr additive="base">
                                        <p:cTn id="175" dur="500" fill="hold"/>
                                        <p:tgtEl>
                                          <p:spTgt spid="220"/>
                                        </p:tgtEl>
                                        <p:attrNameLst>
                                          <p:attrName>ppt_x</p:attrName>
                                        </p:attrNameLst>
                                      </p:cBhvr>
                                      <p:tavLst>
                                        <p:tav tm="0">
                                          <p:val>
                                            <p:strVal val="1+#ppt_w/2"/>
                                          </p:val>
                                        </p:tav>
                                        <p:tav tm="100000">
                                          <p:val>
                                            <p:strVal val="#ppt_x"/>
                                          </p:val>
                                        </p:tav>
                                      </p:tavLst>
                                    </p:anim>
                                    <p:anim calcmode="lin" valueType="num">
                                      <p:cBhvr additive="base">
                                        <p:cTn id="176" dur="500" fill="hold"/>
                                        <p:tgtEl>
                                          <p:spTgt spid="220"/>
                                        </p:tgtEl>
                                        <p:attrNameLst>
                                          <p:attrName>ppt_y</p:attrName>
                                        </p:attrNameLst>
                                      </p:cBhvr>
                                      <p:tavLst>
                                        <p:tav tm="0">
                                          <p:val>
                                            <p:strVal val="#ppt_y"/>
                                          </p:val>
                                        </p:tav>
                                        <p:tav tm="100000">
                                          <p:val>
                                            <p:strVal val="#ppt_y"/>
                                          </p:val>
                                        </p:tav>
                                      </p:tavLst>
                                    </p:anim>
                                  </p:childTnLst>
                                </p:cTn>
                              </p:par>
                            </p:childTnLst>
                          </p:cTn>
                        </p:par>
                        <p:par>
                          <p:cTn id="177" fill="hold">
                            <p:stCondLst>
                              <p:cond delay="16300"/>
                            </p:stCondLst>
                            <p:childTnLst>
                              <p:par>
                                <p:cTn id="178" presetID="22" presetClass="entr" presetSubtype="8" fill="hold" nodeType="afterEffect">
                                  <p:stCondLst>
                                    <p:cond delay="0"/>
                                  </p:stCondLst>
                                  <p:childTnLst>
                                    <p:set>
                                      <p:cBhvr>
                                        <p:cTn id="179" dur="1" fill="hold">
                                          <p:stCondLst>
                                            <p:cond delay="0"/>
                                          </p:stCondLst>
                                        </p:cTn>
                                        <p:tgtEl>
                                          <p:spTgt spid="102"/>
                                        </p:tgtEl>
                                        <p:attrNameLst>
                                          <p:attrName>style.visibility</p:attrName>
                                        </p:attrNameLst>
                                      </p:cBhvr>
                                      <p:to>
                                        <p:strVal val="visible"/>
                                      </p:to>
                                    </p:set>
                                    <p:animEffect transition="in" filter="wipe(left)">
                                      <p:cBhvr>
                                        <p:cTn id="180" dur="500"/>
                                        <p:tgtEl>
                                          <p:spTgt spid="102"/>
                                        </p:tgtEl>
                                      </p:cBhvr>
                                    </p:animEffect>
                                  </p:childTnLst>
                                </p:cTn>
                              </p:par>
                            </p:childTnLst>
                          </p:cTn>
                        </p:par>
                        <p:par>
                          <p:cTn id="181" fill="hold">
                            <p:stCondLst>
                              <p:cond delay="16800"/>
                            </p:stCondLst>
                            <p:childTnLst>
                              <p:par>
                                <p:cTn id="182" presetID="31" presetClass="entr" presetSubtype="0" fill="hold" grpId="0" nodeType="afterEffect">
                                  <p:stCondLst>
                                    <p:cond delay="0"/>
                                  </p:stCondLst>
                                  <p:childTnLst>
                                    <p:set>
                                      <p:cBhvr>
                                        <p:cTn id="183" dur="1" fill="hold">
                                          <p:stCondLst>
                                            <p:cond delay="0"/>
                                          </p:stCondLst>
                                        </p:cTn>
                                        <p:tgtEl>
                                          <p:spTgt spid="212"/>
                                        </p:tgtEl>
                                        <p:attrNameLst>
                                          <p:attrName>style.visibility</p:attrName>
                                        </p:attrNameLst>
                                      </p:cBhvr>
                                      <p:to>
                                        <p:strVal val="visible"/>
                                      </p:to>
                                    </p:set>
                                    <p:anim calcmode="lin" valueType="num">
                                      <p:cBhvr>
                                        <p:cTn id="184" dur="1000" fill="hold"/>
                                        <p:tgtEl>
                                          <p:spTgt spid="212"/>
                                        </p:tgtEl>
                                        <p:attrNameLst>
                                          <p:attrName>ppt_w</p:attrName>
                                        </p:attrNameLst>
                                      </p:cBhvr>
                                      <p:tavLst>
                                        <p:tav tm="0">
                                          <p:val>
                                            <p:fltVal val="0"/>
                                          </p:val>
                                        </p:tav>
                                        <p:tav tm="100000">
                                          <p:val>
                                            <p:strVal val="#ppt_w"/>
                                          </p:val>
                                        </p:tav>
                                      </p:tavLst>
                                    </p:anim>
                                    <p:anim calcmode="lin" valueType="num">
                                      <p:cBhvr>
                                        <p:cTn id="185" dur="1000" fill="hold"/>
                                        <p:tgtEl>
                                          <p:spTgt spid="212"/>
                                        </p:tgtEl>
                                        <p:attrNameLst>
                                          <p:attrName>ppt_h</p:attrName>
                                        </p:attrNameLst>
                                      </p:cBhvr>
                                      <p:tavLst>
                                        <p:tav tm="0">
                                          <p:val>
                                            <p:fltVal val="0"/>
                                          </p:val>
                                        </p:tav>
                                        <p:tav tm="100000">
                                          <p:val>
                                            <p:strVal val="#ppt_h"/>
                                          </p:val>
                                        </p:tav>
                                      </p:tavLst>
                                    </p:anim>
                                    <p:anim calcmode="lin" valueType="num">
                                      <p:cBhvr>
                                        <p:cTn id="186" dur="1000" fill="hold"/>
                                        <p:tgtEl>
                                          <p:spTgt spid="212"/>
                                        </p:tgtEl>
                                        <p:attrNameLst>
                                          <p:attrName>style.rotation</p:attrName>
                                        </p:attrNameLst>
                                      </p:cBhvr>
                                      <p:tavLst>
                                        <p:tav tm="0">
                                          <p:val>
                                            <p:fltVal val="90"/>
                                          </p:val>
                                        </p:tav>
                                        <p:tav tm="100000">
                                          <p:val>
                                            <p:fltVal val="0"/>
                                          </p:val>
                                        </p:tav>
                                      </p:tavLst>
                                    </p:anim>
                                    <p:animEffect transition="in" filter="fade">
                                      <p:cBhvr>
                                        <p:cTn id="187" dur="1000"/>
                                        <p:tgtEl>
                                          <p:spTgt spid="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0" grpId="0"/>
      <p:bldP spid="205" grpId="0" animBg="1"/>
      <p:bldP spid="206" grpId="0" animBg="1"/>
      <p:bldP spid="207" grpId="0" animBg="1"/>
      <p:bldP spid="208" grpId="0" animBg="1"/>
      <p:bldP spid="209" grpId="0" animBg="1"/>
      <p:bldP spid="210" grpId="0" animBg="1"/>
      <p:bldP spid="211" grpId="0" animBg="1"/>
      <p:bldP spid="212" grpId="0"/>
      <p:bldP spid="213" grpId="0"/>
      <p:bldP spid="214" grpId="0"/>
      <p:bldP spid="215" grpId="0"/>
      <p:bldP spid="216" grpId="0"/>
      <p:bldP spid="217" grpId="0"/>
      <p:bldP spid="218" grpId="0"/>
      <p:bldP spid="219" grpId="0"/>
      <p:bldP spid="220" grpId="0"/>
      <p:bldP spid="221" grpId="0"/>
      <p:bldP spid="222" grpId="0"/>
      <p:bldP spid="223" grpId="0"/>
      <p:bldP spid="224" grpId="0"/>
      <p:bldP spid="225" grpId="0"/>
      <p:bldP spid="226" grpId="0"/>
      <p:bldP spid="22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620938"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accent6"/>
                </a:solidFill>
                <a:latin typeface="微软雅黑" panose="020B0503020204020204" pitchFamily="34" charset="-122"/>
                <a:ea typeface="微软雅黑" panose="020B0503020204020204" pitchFamily="34" charset="-122"/>
                <a:sym typeface="Arial" panose="020B0604020202020204" pitchFamily="34" charset="0"/>
              </a:rPr>
              <a:t>展望未来</a:t>
            </a:r>
            <a:endParaRPr lang="zh-CN" altLang="en-US" sz="2800" b="1" dirty="0">
              <a:solidFill>
                <a:schemeClr val="accent6"/>
              </a:solidFill>
              <a:latin typeface="微软雅黑" panose="020B0503020204020204" pitchFamily="34" charset="-122"/>
              <a:ea typeface="微软雅黑" panose="020B0503020204020204" pitchFamily="34" charset="-122"/>
              <a:sym typeface="Arial" panose="020B0604020202020204" pitchFamily="34" charset="0"/>
            </a:endParaRPr>
          </a:p>
        </p:txBody>
      </p:sp>
      <p:grpSp>
        <p:nvGrpSpPr>
          <p:cNvPr id="4" name="Group 34"/>
          <p:cNvGrpSpPr/>
          <p:nvPr/>
        </p:nvGrpSpPr>
        <p:grpSpPr>
          <a:xfrm>
            <a:off x="3639735" y="1539981"/>
            <a:ext cx="4783026" cy="4678000"/>
            <a:chOff x="3477443" y="1581445"/>
            <a:chExt cx="5340857" cy="5223583"/>
          </a:xfrm>
          <a:solidFill>
            <a:schemeClr val="bg1">
              <a:lumMod val="50000"/>
              <a:alpha val="89000"/>
            </a:schemeClr>
          </a:solidFill>
        </p:grpSpPr>
        <p:sp>
          <p:nvSpPr>
            <p:cNvPr id="5" name="Freeform 12"/>
            <p:cNvSpPr>
              <a:spLocks noEditPoints="1"/>
            </p:cNvSpPr>
            <p:nvPr/>
          </p:nvSpPr>
          <p:spPr bwMode="auto">
            <a:xfrm>
              <a:off x="5139038" y="4209633"/>
              <a:ext cx="381773" cy="381773"/>
            </a:xfrm>
            <a:custGeom>
              <a:avLst/>
              <a:gdLst>
                <a:gd name="T0" fmla="*/ 5 w 68"/>
                <a:gd name="T1" fmla="*/ 0 h 68"/>
                <a:gd name="T2" fmla="*/ 0 w 68"/>
                <a:gd name="T3" fmla="*/ 58 h 68"/>
                <a:gd name="T4" fmla="*/ 7 w 68"/>
                <a:gd name="T5" fmla="*/ 64 h 68"/>
                <a:gd name="T6" fmla="*/ 8 w 68"/>
                <a:gd name="T7" fmla="*/ 68 h 68"/>
                <a:gd name="T8" fmla="*/ 13 w 68"/>
                <a:gd name="T9" fmla="*/ 67 h 68"/>
                <a:gd name="T10" fmla="*/ 54 w 68"/>
                <a:gd name="T11" fmla="*/ 64 h 68"/>
                <a:gd name="T12" fmla="*/ 55 w 68"/>
                <a:gd name="T13" fmla="*/ 68 h 68"/>
                <a:gd name="T14" fmla="*/ 61 w 68"/>
                <a:gd name="T15" fmla="*/ 67 h 68"/>
                <a:gd name="T16" fmla="*/ 62 w 68"/>
                <a:gd name="T17" fmla="*/ 64 h 68"/>
                <a:gd name="T18" fmla="*/ 68 w 68"/>
                <a:gd name="T19" fmla="*/ 6 h 68"/>
                <a:gd name="T20" fmla="*/ 65 w 68"/>
                <a:gd name="T21" fmla="*/ 58 h 68"/>
                <a:gd name="T22" fmla="*/ 60 w 68"/>
                <a:gd name="T23" fmla="*/ 61 h 68"/>
                <a:gd name="T24" fmla="*/ 12 w 68"/>
                <a:gd name="T25" fmla="*/ 61 h 68"/>
                <a:gd name="T26" fmla="*/ 5 w 68"/>
                <a:gd name="T27" fmla="*/ 61 h 68"/>
                <a:gd name="T28" fmla="*/ 3 w 68"/>
                <a:gd name="T29" fmla="*/ 6 h 68"/>
                <a:gd name="T30" fmla="*/ 62 w 68"/>
                <a:gd name="T31" fmla="*/ 3 h 68"/>
                <a:gd name="T32" fmla="*/ 65 w 68"/>
                <a:gd name="T33" fmla="*/ 58 h 68"/>
                <a:gd name="T34" fmla="*/ 7 w 68"/>
                <a:gd name="T35" fmla="*/ 5 h 68"/>
                <a:gd name="T36" fmla="*/ 5 w 68"/>
                <a:gd name="T37" fmla="*/ 13 h 68"/>
                <a:gd name="T38" fmla="*/ 3 w 68"/>
                <a:gd name="T39" fmla="*/ 14 h 68"/>
                <a:gd name="T40" fmla="*/ 4 w 68"/>
                <a:gd name="T41" fmla="*/ 23 h 68"/>
                <a:gd name="T42" fmla="*/ 5 w 68"/>
                <a:gd name="T43" fmla="*/ 41 h 68"/>
                <a:gd name="T44" fmla="*/ 3 w 68"/>
                <a:gd name="T45" fmla="*/ 42 h 68"/>
                <a:gd name="T46" fmla="*/ 4 w 68"/>
                <a:gd name="T47" fmla="*/ 51 h 68"/>
                <a:gd name="T48" fmla="*/ 5 w 68"/>
                <a:gd name="T49" fmla="*/ 57 h 68"/>
                <a:gd name="T50" fmla="*/ 61 w 68"/>
                <a:gd name="T51" fmla="*/ 59 h 68"/>
                <a:gd name="T52" fmla="*/ 63 w 68"/>
                <a:gd name="T53" fmla="*/ 8 h 68"/>
                <a:gd name="T54" fmla="*/ 61 w 68"/>
                <a:gd name="T55" fmla="*/ 57 h 68"/>
                <a:gd name="T56" fmla="*/ 7 w 68"/>
                <a:gd name="T57" fmla="*/ 57 h 68"/>
                <a:gd name="T58" fmla="*/ 7 w 68"/>
                <a:gd name="T59" fmla="*/ 51 h 68"/>
                <a:gd name="T60" fmla="*/ 8 w 68"/>
                <a:gd name="T61" fmla="*/ 42 h 68"/>
                <a:gd name="T62" fmla="*/ 7 w 68"/>
                <a:gd name="T63" fmla="*/ 41 h 68"/>
                <a:gd name="T64" fmla="*/ 7 w 68"/>
                <a:gd name="T65" fmla="*/ 23 h 68"/>
                <a:gd name="T66" fmla="*/ 8 w 68"/>
                <a:gd name="T67" fmla="*/ 14 h 68"/>
                <a:gd name="T68" fmla="*/ 7 w 68"/>
                <a:gd name="T69" fmla="*/ 13 h 68"/>
                <a:gd name="T70" fmla="*/ 61 w 68"/>
                <a:gd name="T71" fmla="*/ 8 h 68"/>
                <a:gd name="T72" fmla="*/ 34 w 68"/>
                <a:gd name="T73" fmla="*/ 46 h 68"/>
                <a:gd name="T74" fmla="*/ 34 w 68"/>
                <a:gd name="T75" fmla="*/ 18 h 68"/>
                <a:gd name="T76" fmla="*/ 34 w 68"/>
                <a:gd name="T77" fmla="*/ 46 h 68"/>
                <a:gd name="T78" fmla="*/ 46 w 68"/>
                <a:gd name="T79" fmla="*/ 32 h 68"/>
                <a:gd name="T80" fmla="*/ 22 w 68"/>
                <a:gd name="T81" fmla="*/ 32 h 68"/>
                <a:gd name="T82" fmla="*/ 34 w 68"/>
                <a:gd name="T83" fmla="*/ 41 h 68"/>
                <a:gd name="T84" fmla="*/ 45 w 68"/>
                <a:gd name="T85" fmla="*/ 35 h 68"/>
                <a:gd name="T86" fmla="*/ 46 w 68"/>
                <a:gd name="T87" fmla="*/ 31 h 68"/>
                <a:gd name="T88" fmla="*/ 43 w 68"/>
                <a:gd name="T89" fmla="*/ 30 h 68"/>
                <a:gd name="T90" fmla="*/ 24 w 68"/>
                <a:gd name="T91" fmla="*/ 32 h 68"/>
                <a:gd name="T92" fmla="*/ 34 w 68"/>
                <a:gd name="T93" fmla="*/ 25 h 68"/>
                <a:gd name="T94" fmla="*/ 34 w 68"/>
                <a:gd name="T95" fmla="*/ 39 h 68"/>
                <a:gd name="T96" fmla="*/ 34 w 68"/>
                <a:gd name="T97" fmla="*/ 25 h 68"/>
                <a:gd name="T98" fmla="*/ 53 w 68"/>
                <a:gd name="T99" fmla="*/ 49 h 68"/>
                <a:gd name="T100" fmla="*/ 54 w 68"/>
                <a:gd name="T101" fmla="*/ 44 h 68"/>
                <a:gd name="T102" fmla="*/ 56 w 68"/>
                <a:gd name="T103" fmla="*/ 18 h 68"/>
                <a:gd name="T104" fmla="*/ 50 w 68"/>
                <a:gd name="T105" fmla="*/ 18 h 68"/>
                <a:gd name="T106" fmla="*/ 52 w 68"/>
                <a:gd name="T107" fmla="*/ 44 h 68"/>
                <a:gd name="T108" fmla="*/ 53 w 68"/>
                <a:gd name="T109" fmla="*/ 47 h 68"/>
                <a:gd name="T110" fmla="*/ 53 w 68"/>
                <a:gd name="T111" fmla="*/ 46 h 68"/>
                <a:gd name="T112" fmla="*/ 53 w 68"/>
                <a:gd name="T113" fmla="*/ 47 h 68"/>
                <a:gd name="T114" fmla="*/ 54 w 68"/>
                <a:gd name="T115" fmla="*/ 18 h 68"/>
                <a:gd name="T116" fmla="*/ 52 w 68"/>
                <a:gd name="T117"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 h="68">
                  <a:moveTo>
                    <a:pt x="62" y="0"/>
                  </a:moveTo>
                  <a:cubicBezTo>
                    <a:pt x="5" y="0"/>
                    <a:pt x="5" y="0"/>
                    <a:pt x="5" y="0"/>
                  </a:cubicBezTo>
                  <a:cubicBezTo>
                    <a:pt x="2" y="0"/>
                    <a:pt x="0" y="3"/>
                    <a:pt x="0" y="6"/>
                  </a:cubicBezTo>
                  <a:cubicBezTo>
                    <a:pt x="0" y="58"/>
                    <a:pt x="0" y="58"/>
                    <a:pt x="0" y="58"/>
                  </a:cubicBezTo>
                  <a:cubicBezTo>
                    <a:pt x="0" y="61"/>
                    <a:pt x="2" y="64"/>
                    <a:pt x="5" y="64"/>
                  </a:cubicBezTo>
                  <a:cubicBezTo>
                    <a:pt x="7" y="64"/>
                    <a:pt x="7" y="64"/>
                    <a:pt x="7" y="64"/>
                  </a:cubicBezTo>
                  <a:cubicBezTo>
                    <a:pt x="7" y="67"/>
                    <a:pt x="7" y="67"/>
                    <a:pt x="7" y="67"/>
                  </a:cubicBezTo>
                  <a:cubicBezTo>
                    <a:pt x="7" y="68"/>
                    <a:pt x="7" y="68"/>
                    <a:pt x="8" y="68"/>
                  </a:cubicBezTo>
                  <a:cubicBezTo>
                    <a:pt x="12" y="68"/>
                    <a:pt x="12" y="68"/>
                    <a:pt x="12" y="68"/>
                  </a:cubicBezTo>
                  <a:cubicBezTo>
                    <a:pt x="13" y="68"/>
                    <a:pt x="13" y="68"/>
                    <a:pt x="13" y="67"/>
                  </a:cubicBezTo>
                  <a:cubicBezTo>
                    <a:pt x="13" y="64"/>
                    <a:pt x="13" y="64"/>
                    <a:pt x="13" y="64"/>
                  </a:cubicBezTo>
                  <a:cubicBezTo>
                    <a:pt x="54" y="64"/>
                    <a:pt x="54" y="64"/>
                    <a:pt x="54" y="64"/>
                  </a:cubicBezTo>
                  <a:cubicBezTo>
                    <a:pt x="54" y="67"/>
                    <a:pt x="54" y="67"/>
                    <a:pt x="54" y="67"/>
                  </a:cubicBezTo>
                  <a:cubicBezTo>
                    <a:pt x="54" y="68"/>
                    <a:pt x="54" y="68"/>
                    <a:pt x="55" y="68"/>
                  </a:cubicBezTo>
                  <a:cubicBezTo>
                    <a:pt x="60" y="68"/>
                    <a:pt x="60" y="68"/>
                    <a:pt x="60" y="68"/>
                  </a:cubicBezTo>
                  <a:cubicBezTo>
                    <a:pt x="60" y="68"/>
                    <a:pt x="61" y="68"/>
                    <a:pt x="61" y="67"/>
                  </a:cubicBezTo>
                  <a:cubicBezTo>
                    <a:pt x="61" y="64"/>
                    <a:pt x="61" y="64"/>
                    <a:pt x="61" y="64"/>
                  </a:cubicBezTo>
                  <a:cubicBezTo>
                    <a:pt x="62" y="64"/>
                    <a:pt x="62" y="64"/>
                    <a:pt x="62" y="64"/>
                  </a:cubicBezTo>
                  <a:cubicBezTo>
                    <a:pt x="65" y="64"/>
                    <a:pt x="68" y="61"/>
                    <a:pt x="68" y="58"/>
                  </a:cubicBezTo>
                  <a:cubicBezTo>
                    <a:pt x="68" y="6"/>
                    <a:pt x="68" y="6"/>
                    <a:pt x="68" y="6"/>
                  </a:cubicBezTo>
                  <a:cubicBezTo>
                    <a:pt x="68" y="3"/>
                    <a:pt x="65" y="0"/>
                    <a:pt x="62" y="0"/>
                  </a:cubicBezTo>
                  <a:close/>
                  <a:moveTo>
                    <a:pt x="65" y="58"/>
                  </a:moveTo>
                  <a:cubicBezTo>
                    <a:pt x="65" y="60"/>
                    <a:pt x="64" y="61"/>
                    <a:pt x="62" y="61"/>
                  </a:cubicBezTo>
                  <a:cubicBezTo>
                    <a:pt x="60" y="61"/>
                    <a:pt x="60" y="61"/>
                    <a:pt x="60" y="61"/>
                  </a:cubicBezTo>
                  <a:cubicBezTo>
                    <a:pt x="55" y="61"/>
                    <a:pt x="55" y="61"/>
                    <a:pt x="55" y="61"/>
                  </a:cubicBezTo>
                  <a:cubicBezTo>
                    <a:pt x="12" y="61"/>
                    <a:pt x="12" y="61"/>
                    <a:pt x="12" y="61"/>
                  </a:cubicBezTo>
                  <a:cubicBezTo>
                    <a:pt x="8" y="61"/>
                    <a:pt x="8" y="61"/>
                    <a:pt x="8" y="61"/>
                  </a:cubicBezTo>
                  <a:cubicBezTo>
                    <a:pt x="5" y="61"/>
                    <a:pt x="5" y="61"/>
                    <a:pt x="5" y="61"/>
                  </a:cubicBezTo>
                  <a:cubicBezTo>
                    <a:pt x="4" y="61"/>
                    <a:pt x="3" y="60"/>
                    <a:pt x="3" y="58"/>
                  </a:cubicBezTo>
                  <a:cubicBezTo>
                    <a:pt x="3" y="6"/>
                    <a:pt x="3" y="6"/>
                    <a:pt x="3" y="6"/>
                  </a:cubicBezTo>
                  <a:cubicBezTo>
                    <a:pt x="3" y="4"/>
                    <a:pt x="4" y="3"/>
                    <a:pt x="5" y="3"/>
                  </a:cubicBezTo>
                  <a:cubicBezTo>
                    <a:pt x="62" y="3"/>
                    <a:pt x="62" y="3"/>
                    <a:pt x="62" y="3"/>
                  </a:cubicBezTo>
                  <a:cubicBezTo>
                    <a:pt x="64" y="3"/>
                    <a:pt x="65" y="4"/>
                    <a:pt x="65" y="6"/>
                  </a:cubicBezTo>
                  <a:lnTo>
                    <a:pt x="65" y="58"/>
                  </a:lnTo>
                  <a:close/>
                  <a:moveTo>
                    <a:pt x="61" y="5"/>
                  </a:moveTo>
                  <a:cubicBezTo>
                    <a:pt x="7" y="5"/>
                    <a:pt x="7" y="5"/>
                    <a:pt x="7" y="5"/>
                  </a:cubicBezTo>
                  <a:cubicBezTo>
                    <a:pt x="6" y="5"/>
                    <a:pt x="5" y="6"/>
                    <a:pt x="5" y="8"/>
                  </a:cubicBezTo>
                  <a:cubicBezTo>
                    <a:pt x="5" y="13"/>
                    <a:pt x="5" y="13"/>
                    <a:pt x="5" y="13"/>
                  </a:cubicBezTo>
                  <a:cubicBezTo>
                    <a:pt x="4" y="13"/>
                    <a:pt x="4" y="13"/>
                    <a:pt x="4" y="13"/>
                  </a:cubicBezTo>
                  <a:cubicBezTo>
                    <a:pt x="3" y="13"/>
                    <a:pt x="3" y="13"/>
                    <a:pt x="3" y="14"/>
                  </a:cubicBezTo>
                  <a:cubicBezTo>
                    <a:pt x="3" y="22"/>
                    <a:pt x="3" y="22"/>
                    <a:pt x="3" y="22"/>
                  </a:cubicBezTo>
                  <a:cubicBezTo>
                    <a:pt x="3" y="23"/>
                    <a:pt x="3" y="23"/>
                    <a:pt x="4" y="23"/>
                  </a:cubicBezTo>
                  <a:cubicBezTo>
                    <a:pt x="5" y="23"/>
                    <a:pt x="5" y="23"/>
                    <a:pt x="5" y="23"/>
                  </a:cubicBezTo>
                  <a:cubicBezTo>
                    <a:pt x="5" y="41"/>
                    <a:pt x="5" y="41"/>
                    <a:pt x="5" y="41"/>
                  </a:cubicBezTo>
                  <a:cubicBezTo>
                    <a:pt x="4" y="41"/>
                    <a:pt x="4" y="41"/>
                    <a:pt x="4" y="41"/>
                  </a:cubicBezTo>
                  <a:cubicBezTo>
                    <a:pt x="3" y="41"/>
                    <a:pt x="3" y="41"/>
                    <a:pt x="3" y="42"/>
                  </a:cubicBezTo>
                  <a:cubicBezTo>
                    <a:pt x="3" y="50"/>
                    <a:pt x="3" y="50"/>
                    <a:pt x="3" y="50"/>
                  </a:cubicBezTo>
                  <a:cubicBezTo>
                    <a:pt x="3" y="51"/>
                    <a:pt x="3" y="51"/>
                    <a:pt x="4" y="51"/>
                  </a:cubicBezTo>
                  <a:cubicBezTo>
                    <a:pt x="5" y="51"/>
                    <a:pt x="5" y="51"/>
                    <a:pt x="5" y="51"/>
                  </a:cubicBezTo>
                  <a:cubicBezTo>
                    <a:pt x="5" y="57"/>
                    <a:pt x="5" y="57"/>
                    <a:pt x="5" y="57"/>
                  </a:cubicBezTo>
                  <a:cubicBezTo>
                    <a:pt x="5" y="58"/>
                    <a:pt x="6" y="59"/>
                    <a:pt x="7" y="59"/>
                  </a:cubicBezTo>
                  <a:cubicBezTo>
                    <a:pt x="61" y="59"/>
                    <a:pt x="61" y="59"/>
                    <a:pt x="61" y="59"/>
                  </a:cubicBezTo>
                  <a:cubicBezTo>
                    <a:pt x="62" y="59"/>
                    <a:pt x="63" y="58"/>
                    <a:pt x="63" y="57"/>
                  </a:cubicBezTo>
                  <a:cubicBezTo>
                    <a:pt x="63" y="8"/>
                    <a:pt x="63" y="8"/>
                    <a:pt x="63" y="8"/>
                  </a:cubicBezTo>
                  <a:cubicBezTo>
                    <a:pt x="63" y="6"/>
                    <a:pt x="62" y="5"/>
                    <a:pt x="61" y="5"/>
                  </a:cubicBezTo>
                  <a:close/>
                  <a:moveTo>
                    <a:pt x="61" y="57"/>
                  </a:moveTo>
                  <a:cubicBezTo>
                    <a:pt x="61" y="57"/>
                    <a:pt x="61" y="57"/>
                    <a:pt x="61" y="57"/>
                  </a:cubicBezTo>
                  <a:cubicBezTo>
                    <a:pt x="7" y="57"/>
                    <a:pt x="7" y="57"/>
                    <a:pt x="7" y="57"/>
                  </a:cubicBezTo>
                  <a:cubicBezTo>
                    <a:pt x="7" y="51"/>
                    <a:pt x="7" y="51"/>
                    <a:pt x="7" y="51"/>
                  </a:cubicBezTo>
                  <a:cubicBezTo>
                    <a:pt x="7" y="51"/>
                    <a:pt x="7" y="51"/>
                    <a:pt x="7" y="51"/>
                  </a:cubicBezTo>
                  <a:cubicBezTo>
                    <a:pt x="8" y="51"/>
                    <a:pt x="8" y="51"/>
                    <a:pt x="8" y="50"/>
                  </a:cubicBezTo>
                  <a:cubicBezTo>
                    <a:pt x="8" y="42"/>
                    <a:pt x="8" y="42"/>
                    <a:pt x="8" y="42"/>
                  </a:cubicBezTo>
                  <a:cubicBezTo>
                    <a:pt x="8" y="41"/>
                    <a:pt x="8" y="41"/>
                    <a:pt x="7" y="41"/>
                  </a:cubicBezTo>
                  <a:cubicBezTo>
                    <a:pt x="7" y="41"/>
                    <a:pt x="7" y="41"/>
                    <a:pt x="7" y="41"/>
                  </a:cubicBezTo>
                  <a:cubicBezTo>
                    <a:pt x="7" y="23"/>
                    <a:pt x="7" y="23"/>
                    <a:pt x="7" y="23"/>
                  </a:cubicBezTo>
                  <a:cubicBezTo>
                    <a:pt x="7" y="23"/>
                    <a:pt x="7" y="23"/>
                    <a:pt x="7" y="23"/>
                  </a:cubicBezTo>
                  <a:cubicBezTo>
                    <a:pt x="8" y="23"/>
                    <a:pt x="8" y="23"/>
                    <a:pt x="8" y="22"/>
                  </a:cubicBezTo>
                  <a:cubicBezTo>
                    <a:pt x="8" y="14"/>
                    <a:pt x="8" y="14"/>
                    <a:pt x="8" y="14"/>
                  </a:cubicBezTo>
                  <a:cubicBezTo>
                    <a:pt x="8" y="13"/>
                    <a:pt x="8" y="13"/>
                    <a:pt x="7" y="13"/>
                  </a:cubicBezTo>
                  <a:cubicBezTo>
                    <a:pt x="7" y="13"/>
                    <a:pt x="7" y="13"/>
                    <a:pt x="7" y="13"/>
                  </a:cubicBezTo>
                  <a:cubicBezTo>
                    <a:pt x="7" y="7"/>
                    <a:pt x="7" y="7"/>
                    <a:pt x="7" y="7"/>
                  </a:cubicBezTo>
                  <a:cubicBezTo>
                    <a:pt x="61" y="8"/>
                    <a:pt x="61" y="8"/>
                    <a:pt x="61" y="8"/>
                  </a:cubicBezTo>
                  <a:lnTo>
                    <a:pt x="61" y="57"/>
                  </a:lnTo>
                  <a:close/>
                  <a:moveTo>
                    <a:pt x="34" y="46"/>
                  </a:moveTo>
                  <a:cubicBezTo>
                    <a:pt x="42" y="46"/>
                    <a:pt x="48" y="40"/>
                    <a:pt x="48" y="32"/>
                  </a:cubicBezTo>
                  <a:cubicBezTo>
                    <a:pt x="48" y="24"/>
                    <a:pt x="42" y="18"/>
                    <a:pt x="34" y="18"/>
                  </a:cubicBezTo>
                  <a:cubicBezTo>
                    <a:pt x="26" y="18"/>
                    <a:pt x="20" y="24"/>
                    <a:pt x="20" y="32"/>
                  </a:cubicBezTo>
                  <a:cubicBezTo>
                    <a:pt x="20" y="40"/>
                    <a:pt x="26" y="46"/>
                    <a:pt x="34" y="46"/>
                  </a:cubicBezTo>
                  <a:close/>
                  <a:moveTo>
                    <a:pt x="34" y="20"/>
                  </a:moveTo>
                  <a:cubicBezTo>
                    <a:pt x="40" y="20"/>
                    <a:pt x="46" y="25"/>
                    <a:pt x="46" y="32"/>
                  </a:cubicBezTo>
                  <a:cubicBezTo>
                    <a:pt x="46" y="39"/>
                    <a:pt x="40" y="44"/>
                    <a:pt x="34" y="44"/>
                  </a:cubicBezTo>
                  <a:cubicBezTo>
                    <a:pt x="27" y="44"/>
                    <a:pt x="22" y="39"/>
                    <a:pt x="22" y="32"/>
                  </a:cubicBezTo>
                  <a:cubicBezTo>
                    <a:pt x="22" y="25"/>
                    <a:pt x="27" y="20"/>
                    <a:pt x="34" y="20"/>
                  </a:cubicBezTo>
                  <a:close/>
                  <a:moveTo>
                    <a:pt x="34" y="41"/>
                  </a:moveTo>
                  <a:cubicBezTo>
                    <a:pt x="38" y="41"/>
                    <a:pt x="41" y="39"/>
                    <a:pt x="43" y="35"/>
                  </a:cubicBezTo>
                  <a:cubicBezTo>
                    <a:pt x="45" y="35"/>
                    <a:pt x="45" y="35"/>
                    <a:pt x="45" y="35"/>
                  </a:cubicBezTo>
                  <a:cubicBezTo>
                    <a:pt x="45" y="35"/>
                    <a:pt x="46" y="34"/>
                    <a:pt x="46" y="34"/>
                  </a:cubicBezTo>
                  <a:cubicBezTo>
                    <a:pt x="46" y="31"/>
                    <a:pt x="46" y="31"/>
                    <a:pt x="46" y="31"/>
                  </a:cubicBezTo>
                  <a:cubicBezTo>
                    <a:pt x="46" y="30"/>
                    <a:pt x="45" y="30"/>
                    <a:pt x="45" y="30"/>
                  </a:cubicBezTo>
                  <a:cubicBezTo>
                    <a:pt x="43" y="30"/>
                    <a:pt x="43" y="30"/>
                    <a:pt x="43" y="30"/>
                  </a:cubicBezTo>
                  <a:cubicBezTo>
                    <a:pt x="42" y="26"/>
                    <a:pt x="38" y="23"/>
                    <a:pt x="34" y="23"/>
                  </a:cubicBezTo>
                  <a:cubicBezTo>
                    <a:pt x="29" y="23"/>
                    <a:pt x="24" y="27"/>
                    <a:pt x="24" y="32"/>
                  </a:cubicBezTo>
                  <a:cubicBezTo>
                    <a:pt x="24" y="37"/>
                    <a:pt x="29" y="41"/>
                    <a:pt x="34" y="41"/>
                  </a:cubicBezTo>
                  <a:close/>
                  <a:moveTo>
                    <a:pt x="34" y="25"/>
                  </a:moveTo>
                  <a:cubicBezTo>
                    <a:pt x="38" y="25"/>
                    <a:pt x="41" y="28"/>
                    <a:pt x="41" y="32"/>
                  </a:cubicBezTo>
                  <a:cubicBezTo>
                    <a:pt x="41" y="36"/>
                    <a:pt x="38" y="39"/>
                    <a:pt x="34" y="39"/>
                  </a:cubicBezTo>
                  <a:cubicBezTo>
                    <a:pt x="30" y="39"/>
                    <a:pt x="26" y="36"/>
                    <a:pt x="26" y="32"/>
                  </a:cubicBezTo>
                  <a:cubicBezTo>
                    <a:pt x="26" y="28"/>
                    <a:pt x="30" y="25"/>
                    <a:pt x="34" y="25"/>
                  </a:cubicBezTo>
                  <a:close/>
                  <a:moveTo>
                    <a:pt x="50" y="47"/>
                  </a:moveTo>
                  <a:cubicBezTo>
                    <a:pt x="50" y="48"/>
                    <a:pt x="52" y="49"/>
                    <a:pt x="53" y="49"/>
                  </a:cubicBezTo>
                  <a:cubicBezTo>
                    <a:pt x="55" y="49"/>
                    <a:pt x="56" y="48"/>
                    <a:pt x="56" y="47"/>
                  </a:cubicBezTo>
                  <a:cubicBezTo>
                    <a:pt x="56" y="45"/>
                    <a:pt x="55" y="44"/>
                    <a:pt x="54" y="44"/>
                  </a:cubicBezTo>
                  <a:cubicBezTo>
                    <a:pt x="54" y="20"/>
                    <a:pt x="54" y="20"/>
                    <a:pt x="54" y="20"/>
                  </a:cubicBezTo>
                  <a:cubicBezTo>
                    <a:pt x="55" y="20"/>
                    <a:pt x="56" y="19"/>
                    <a:pt x="56" y="18"/>
                  </a:cubicBezTo>
                  <a:cubicBezTo>
                    <a:pt x="56" y="16"/>
                    <a:pt x="55" y="15"/>
                    <a:pt x="53" y="15"/>
                  </a:cubicBezTo>
                  <a:cubicBezTo>
                    <a:pt x="52" y="15"/>
                    <a:pt x="50" y="16"/>
                    <a:pt x="50" y="18"/>
                  </a:cubicBezTo>
                  <a:cubicBezTo>
                    <a:pt x="50" y="19"/>
                    <a:pt x="51" y="20"/>
                    <a:pt x="52" y="20"/>
                  </a:cubicBezTo>
                  <a:cubicBezTo>
                    <a:pt x="52" y="44"/>
                    <a:pt x="52" y="44"/>
                    <a:pt x="52" y="44"/>
                  </a:cubicBezTo>
                  <a:cubicBezTo>
                    <a:pt x="51" y="44"/>
                    <a:pt x="50" y="45"/>
                    <a:pt x="50" y="47"/>
                  </a:cubicBezTo>
                  <a:close/>
                  <a:moveTo>
                    <a:pt x="53" y="47"/>
                  </a:moveTo>
                  <a:cubicBezTo>
                    <a:pt x="53" y="47"/>
                    <a:pt x="52" y="47"/>
                    <a:pt x="52" y="47"/>
                  </a:cubicBezTo>
                  <a:cubicBezTo>
                    <a:pt x="52" y="46"/>
                    <a:pt x="53" y="46"/>
                    <a:pt x="53" y="46"/>
                  </a:cubicBezTo>
                  <a:cubicBezTo>
                    <a:pt x="54" y="46"/>
                    <a:pt x="54" y="46"/>
                    <a:pt x="54" y="47"/>
                  </a:cubicBezTo>
                  <a:cubicBezTo>
                    <a:pt x="54" y="47"/>
                    <a:pt x="54" y="47"/>
                    <a:pt x="53" y="47"/>
                  </a:cubicBezTo>
                  <a:close/>
                  <a:moveTo>
                    <a:pt x="53" y="17"/>
                  </a:moveTo>
                  <a:cubicBezTo>
                    <a:pt x="54" y="17"/>
                    <a:pt x="54" y="17"/>
                    <a:pt x="54" y="18"/>
                  </a:cubicBezTo>
                  <a:cubicBezTo>
                    <a:pt x="54" y="18"/>
                    <a:pt x="54" y="18"/>
                    <a:pt x="53" y="18"/>
                  </a:cubicBezTo>
                  <a:cubicBezTo>
                    <a:pt x="53" y="18"/>
                    <a:pt x="52" y="18"/>
                    <a:pt x="52" y="18"/>
                  </a:cubicBezTo>
                  <a:cubicBezTo>
                    <a:pt x="52" y="17"/>
                    <a:pt x="53" y="17"/>
                    <a:pt x="53" y="1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 name="Freeform 14"/>
            <p:cNvSpPr>
              <a:spLocks noEditPoints="1"/>
            </p:cNvSpPr>
            <p:nvPr/>
          </p:nvSpPr>
          <p:spPr bwMode="auto">
            <a:xfrm>
              <a:off x="6050011" y="4549116"/>
              <a:ext cx="256239" cy="298946"/>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 name="Freeform 18"/>
            <p:cNvSpPr>
              <a:spLocks noEditPoints="1"/>
            </p:cNvSpPr>
            <p:nvPr/>
          </p:nvSpPr>
          <p:spPr bwMode="auto">
            <a:xfrm>
              <a:off x="6004814" y="3783726"/>
              <a:ext cx="432891" cy="408571"/>
            </a:xfrm>
            <a:custGeom>
              <a:avLst/>
              <a:gdLst>
                <a:gd name="T0" fmla="*/ 13 w 75"/>
                <a:gd name="T1" fmla="*/ 41 h 71"/>
                <a:gd name="T2" fmla="*/ 13 w 75"/>
                <a:gd name="T3" fmla="*/ 35 h 71"/>
                <a:gd name="T4" fmla="*/ 65 w 75"/>
                <a:gd name="T5" fmla="*/ 12 h 71"/>
                <a:gd name="T6" fmla="*/ 36 w 75"/>
                <a:gd name="T7" fmla="*/ 13 h 71"/>
                <a:gd name="T8" fmla="*/ 65 w 75"/>
                <a:gd name="T9" fmla="*/ 14 h 71"/>
                <a:gd name="T10" fmla="*/ 65 w 75"/>
                <a:gd name="T11" fmla="*/ 12 h 71"/>
                <a:gd name="T12" fmla="*/ 22 w 75"/>
                <a:gd name="T13" fmla="*/ 38 h 71"/>
                <a:gd name="T14" fmla="*/ 27 w 75"/>
                <a:gd name="T15" fmla="*/ 38 h 71"/>
                <a:gd name="T16" fmla="*/ 36 w 75"/>
                <a:gd name="T17" fmla="*/ 35 h 71"/>
                <a:gd name="T18" fmla="*/ 36 w 75"/>
                <a:gd name="T19" fmla="*/ 41 h 71"/>
                <a:gd name="T20" fmla="*/ 36 w 75"/>
                <a:gd name="T21" fmla="*/ 35 h 71"/>
                <a:gd name="T22" fmla="*/ 75 w 75"/>
                <a:gd name="T23" fmla="*/ 36 h 71"/>
                <a:gd name="T24" fmla="*/ 67 w 75"/>
                <a:gd name="T25" fmla="*/ 42 h 71"/>
                <a:gd name="T26" fmla="*/ 71 w 75"/>
                <a:gd name="T27" fmla="*/ 52 h 71"/>
                <a:gd name="T28" fmla="*/ 67 w 75"/>
                <a:gd name="T29" fmla="*/ 53 h 71"/>
                <a:gd name="T30" fmla="*/ 49 w 75"/>
                <a:gd name="T31" fmla="*/ 42 h 71"/>
                <a:gd name="T32" fmla="*/ 43 w 75"/>
                <a:gd name="T33" fmla="*/ 59 h 71"/>
                <a:gd name="T34" fmla="*/ 8 w 75"/>
                <a:gd name="T35" fmla="*/ 70 h 71"/>
                <a:gd name="T36" fmla="*/ 6 w 75"/>
                <a:gd name="T37" fmla="*/ 70 h 71"/>
                <a:gd name="T38" fmla="*/ 9 w 75"/>
                <a:gd name="T39" fmla="*/ 59 h 71"/>
                <a:gd name="T40" fmla="*/ 0 w 75"/>
                <a:gd name="T41" fmla="*/ 53 h 71"/>
                <a:gd name="T42" fmla="*/ 6 w 75"/>
                <a:gd name="T43" fmla="*/ 17 h 71"/>
                <a:gd name="T44" fmla="*/ 26 w 75"/>
                <a:gd name="T45" fmla="*/ 6 h 71"/>
                <a:gd name="T46" fmla="*/ 69 w 75"/>
                <a:gd name="T47" fmla="*/ 0 h 71"/>
                <a:gd name="T48" fmla="*/ 72 w 75"/>
                <a:gd name="T49" fmla="*/ 36 h 71"/>
                <a:gd name="T50" fmla="*/ 69 w 75"/>
                <a:gd name="T51" fmla="*/ 3 h 71"/>
                <a:gd name="T52" fmla="*/ 29 w 75"/>
                <a:gd name="T53" fmla="*/ 6 h 71"/>
                <a:gd name="T54" fmla="*/ 43 w 75"/>
                <a:gd name="T55" fmla="*/ 18 h 71"/>
                <a:gd name="T56" fmla="*/ 48 w 75"/>
                <a:gd name="T57" fmla="*/ 21 h 71"/>
                <a:gd name="T58" fmla="*/ 66 w 75"/>
                <a:gd name="T59" fmla="*/ 22 h 71"/>
                <a:gd name="T60" fmla="*/ 48 w 75"/>
                <a:gd name="T61" fmla="*/ 23 h 71"/>
                <a:gd name="T62" fmla="*/ 65 w 75"/>
                <a:gd name="T63" fmla="*/ 30 h 71"/>
                <a:gd name="T64" fmla="*/ 65 w 75"/>
                <a:gd name="T65" fmla="*/ 32 h 71"/>
                <a:gd name="T66" fmla="*/ 48 w 75"/>
                <a:gd name="T67" fmla="*/ 39 h 71"/>
                <a:gd name="T68" fmla="*/ 56 w 75"/>
                <a:gd name="T69" fmla="*/ 39 h 71"/>
                <a:gd name="T70" fmla="*/ 63 w 75"/>
                <a:gd name="T71" fmla="*/ 41 h 71"/>
                <a:gd name="T72" fmla="*/ 64 w 75"/>
                <a:gd name="T73" fmla="*/ 39 h 71"/>
                <a:gd name="T74" fmla="*/ 72 w 75"/>
                <a:gd name="T75" fmla="*/ 36 h 71"/>
                <a:gd name="T76" fmla="*/ 46 w 75"/>
                <a:gd name="T77" fmla="*/ 23 h 71"/>
                <a:gd name="T78" fmla="*/ 6 w 75"/>
                <a:gd name="T79" fmla="*/ 20 h 71"/>
                <a:gd name="T80" fmla="*/ 3 w 75"/>
                <a:gd name="T81" fmla="*/ 53 h 71"/>
                <a:gd name="T82" fmla="*/ 12 w 75"/>
                <a:gd name="T83" fmla="*/ 56 h 71"/>
                <a:gd name="T84" fmla="*/ 13 w 75"/>
                <a:gd name="T85" fmla="*/ 57 h 71"/>
                <a:gd name="T86" fmla="*/ 20 w 75"/>
                <a:gd name="T87" fmla="*/ 56 h 71"/>
                <a:gd name="T88" fmla="*/ 43 w 75"/>
                <a:gd name="T89"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71">
                  <a:moveTo>
                    <a:pt x="16" y="38"/>
                  </a:moveTo>
                  <a:cubicBezTo>
                    <a:pt x="16" y="40"/>
                    <a:pt x="15" y="41"/>
                    <a:pt x="13" y="41"/>
                  </a:cubicBezTo>
                  <a:cubicBezTo>
                    <a:pt x="12" y="41"/>
                    <a:pt x="10" y="40"/>
                    <a:pt x="10" y="38"/>
                  </a:cubicBezTo>
                  <a:cubicBezTo>
                    <a:pt x="10" y="37"/>
                    <a:pt x="12" y="35"/>
                    <a:pt x="13" y="35"/>
                  </a:cubicBezTo>
                  <a:cubicBezTo>
                    <a:pt x="15" y="35"/>
                    <a:pt x="16" y="37"/>
                    <a:pt x="16" y="38"/>
                  </a:cubicBezTo>
                  <a:close/>
                  <a:moveTo>
                    <a:pt x="65" y="12"/>
                  </a:moveTo>
                  <a:cubicBezTo>
                    <a:pt x="37" y="12"/>
                    <a:pt x="37" y="12"/>
                    <a:pt x="37" y="12"/>
                  </a:cubicBezTo>
                  <a:cubicBezTo>
                    <a:pt x="36" y="12"/>
                    <a:pt x="36" y="12"/>
                    <a:pt x="36" y="13"/>
                  </a:cubicBezTo>
                  <a:cubicBezTo>
                    <a:pt x="36" y="14"/>
                    <a:pt x="36" y="14"/>
                    <a:pt x="37" y="14"/>
                  </a:cubicBezTo>
                  <a:cubicBezTo>
                    <a:pt x="65" y="14"/>
                    <a:pt x="65" y="14"/>
                    <a:pt x="65" y="14"/>
                  </a:cubicBezTo>
                  <a:cubicBezTo>
                    <a:pt x="65" y="14"/>
                    <a:pt x="66" y="14"/>
                    <a:pt x="66" y="13"/>
                  </a:cubicBezTo>
                  <a:cubicBezTo>
                    <a:pt x="66" y="12"/>
                    <a:pt x="65" y="12"/>
                    <a:pt x="65" y="12"/>
                  </a:cubicBezTo>
                  <a:close/>
                  <a:moveTo>
                    <a:pt x="24" y="35"/>
                  </a:moveTo>
                  <a:cubicBezTo>
                    <a:pt x="23" y="35"/>
                    <a:pt x="22" y="37"/>
                    <a:pt x="22" y="38"/>
                  </a:cubicBezTo>
                  <a:cubicBezTo>
                    <a:pt x="22" y="40"/>
                    <a:pt x="23" y="41"/>
                    <a:pt x="24" y="41"/>
                  </a:cubicBezTo>
                  <a:cubicBezTo>
                    <a:pt x="26" y="41"/>
                    <a:pt x="27" y="40"/>
                    <a:pt x="27" y="38"/>
                  </a:cubicBezTo>
                  <a:cubicBezTo>
                    <a:pt x="27" y="37"/>
                    <a:pt x="26" y="35"/>
                    <a:pt x="24" y="35"/>
                  </a:cubicBezTo>
                  <a:close/>
                  <a:moveTo>
                    <a:pt x="36" y="35"/>
                  </a:moveTo>
                  <a:cubicBezTo>
                    <a:pt x="34" y="35"/>
                    <a:pt x="33" y="37"/>
                    <a:pt x="33" y="38"/>
                  </a:cubicBezTo>
                  <a:cubicBezTo>
                    <a:pt x="33" y="40"/>
                    <a:pt x="34" y="41"/>
                    <a:pt x="36" y="41"/>
                  </a:cubicBezTo>
                  <a:cubicBezTo>
                    <a:pt x="37" y="41"/>
                    <a:pt x="39" y="40"/>
                    <a:pt x="39" y="38"/>
                  </a:cubicBezTo>
                  <a:cubicBezTo>
                    <a:pt x="39" y="37"/>
                    <a:pt x="37" y="35"/>
                    <a:pt x="36" y="35"/>
                  </a:cubicBezTo>
                  <a:close/>
                  <a:moveTo>
                    <a:pt x="75" y="6"/>
                  </a:moveTo>
                  <a:cubicBezTo>
                    <a:pt x="75" y="36"/>
                    <a:pt x="75" y="36"/>
                    <a:pt x="75" y="36"/>
                  </a:cubicBezTo>
                  <a:cubicBezTo>
                    <a:pt x="75" y="40"/>
                    <a:pt x="73" y="42"/>
                    <a:pt x="69" y="42"/>
                  </a:cubicBezTo>
                  <a:cubicBezTo>
                    <a:pt x="67" y="42"/>
                    <a:pt x="67" y="42"/>
                    <a:pt x="67" y="42"/>
                  </a:cubicBezTo>
                  <a:cubicBezTo>
                    <a:pt x="70" y="51"/>
                    <a:pt x="70" y="51"/>
                    <a:pt x="70" y="51"/>
                  </a:cubicBezTo>
                  <a:cubicBezTo>
                    <a:pt x="70" y="51"/>
                    <a:pt x="71" y="52"/>
                    <a:pt x="71" y="52"/>
                  </a:cubicBezTo>
                  <a:cubicBezTo>
                    <a:pt x="71" y="53"/>
                    <a:pt x="70" y="54"/>
                    <a:pt x="69" y="54"/>
                  </a:cubicBezTo>
                  <a:cubicBezTo>
                    <a:pt x="68" y="54"/>
                    <a:pt x="68" y="54"/>
                    <a:pt x="67" y="53"/>
                  </a:cubicBezTo>
                  <a:cubicBezTo>
                    <a:pt x="54" y="42"/>
                    <a:pt x="54" y="42"/>
                    <a:pt x="54" y="42"/>
                  </a:cubicBezTo>
                  <a:cubicBezTo>
                    <a:pt x="49" y="42"/>
                    <a:pt x="49" y="42"/>
                    <a:pt x="49" y="42"/>
                  </a:cubicBezTo>
                  <a:cubicBezTo>
                    <a:pt x="49" y="53"/>
                    <a:pt x="49" y="53"/>
                    <a:pt x="49" y="53"/>
                  </a:cubicBezTo>
                  <a:cubicBezTo>
                    <a:pt x="49" y="56"/>
                    <a:pt x="46" y="59"/>
                    <a:pt x="43" y="59"/>
                  </a:cubicBezTo>
                  <a:cubicBezTo>
                    <a:pt x="21" y="59"/>
                    <a:pt x="21" y="59"/>
                    <a:pt x="21" y="59"/>
                  </a:cubicBezTo>
                  <a:cubicBezTo>
                    <a:pt x="8" y="70"/>
                    <a:pt x="8" y="70"/>
                    <a:pt x="8" y="70"/>
                  </a:cubicBezTo>
                  <a:cubicBezTo>
                    <a:pt x="8" y="70"/>
                    <a:pt x="7" y="71"/>
                    <a:pt x="7" y="71"/>
                  </a:cubicBezTo>
                  <a:cubicBezTo>
                    <a:pt x="7" y="71"/>
                    <a:pt x="6" y="71"/>
                    <a:pt x="6" y="70"/>
                  </a:cubicBezTo>
                  <a:cubicBezTo>
                    <a:pt x="5" y="70"/>
                    <a:pt x="5" y="69"/>
                    <a:pt x="5" y="68"/>
                  </a:cubicBezTo>
                  <a:cubicBezTo>
                    <a:pt x="9" y="59"/>
                    <a:pt x="9" y="59"/>
                    <a:pt x="9" y="59"/>
                  </a:cubicBezTo>
                  <a:cubicBezTo>
                    <a:pt x="6" y="59"/>
                    <a:pt x="6" y="59"/>
                    <a:pt x="6" y="59"/>
                  </a:cubicBezTo>
                  <a:cubicBezTo>
                    <a:pt x="3" y="59"/>
                    <a:pt x="0" y="56"/>
                    <a:pt x="0" y="53"/>
                  </a:cubicBezTo>
                  <a:cubicBezTo>
                    <a:pt x="0" y="23"/>
                    <a:pt x="0" y="23"/>
                    <a:pt x="0" y="23"/>
                  </a:cubicBezTo>
                  <a:cubicBezTo>
                    <a:pt x="0" y="19"/>
                    <a:pt x="3" y="17"/>
                    <a:pt x="6" y="17"/>
                  </a:cubicBezTo>
                  <a:cubicBezTo>
                    <a:pt x="26" y="17"/>
                    <a:pt x="26" y="17"/>
                    <a:pt x="26" y="17"/>
                  </a:cubicBezTo>
                  <a:cubicBezTo>
                    <a:pt x="26" y="6"/>
                    <a:pt x="26" y="6"/>
                    <a:pt x="26" y="6"/>
                  </a:cubicBezTo>
                  <a:cubicBezTo>
                    <a:pt x="26" y="3"/>
                    <a:pt x="29" y="0"/>
                    <a:pt x="32" y="0"/>
                  </a:cubicBezTo>
                  <a:cubicBezTo>
                    <a:pt x="69" y="0"/>
                    <a:pt x="69" y="0"/>
                    <a:pt x="69" y="0"/>
                  </a:cubicBezTo>
                  <a:cubicBezTo>
                    <a:pt x="73" y="0"/>
                    <a:pt x="75" y="3"/>
                    <a:pt x="75" y="6"/>
                  </a:cubicBezTo>
                  <a:close/>
                  <a:moveTo>
                    <a:pt x="72" y="36"/>
                  </a:moveTo>
                  <a:cubicBezTo>
                    <a:pt x="72" y="6"/>
                    <a:pt x="72" y="6"/>
                    <a:pt x="72" y="6"/>
                  </a:cubicBezTo>
                  <a:cubicBezTo>
                    <a:pt x="72" y="4"/>
                    <a:pt x="71" y="3"/>
                    <a:pt x="69" y="3"/>
                  </a:cubicBezTo>
                  <a:cubicBezTo>
                    <a:pt x="32" y="3"/>
                    <a:pt x="32" y="3"/>
                    <a:pt x="32" y="3"/>
                  </a:cubicBezTo>
                  <a:cubicBezTo>
                    <a:pt x="31" y="3"/>
                    <a:pt x="29" y="4"/>
                    <a:pt x="29" y="6"/>
                  </a:cubicBezTo>
                  <a:cubicBezTo>
                    <a:pt x="29" y="18"/>
                    <a:pt x="29" y="18"/>
                    <a:pt x="29" y="18"/>
                  </a:cubicBezTo>
                  <a:cubicBezTo>
                    <a:pt x="43" y="18"/>
                    <a:pt x="43" y="18"/>
                    <a:pt x="43" y="18"/>
                  </a:cubicBezTo>
                  <a:cubicBezTo>
                    <a:pt x="46" y="18"/>
                    <a:pt x="48" y="20"/>
                    <a:pt x="48" y="23"/>
                  </a:cubicBezTo>
                  <a:cubicBezTo>
                    <a:pt x="48" y="22"/>
                    <a:pt x="48" y="22"/>
                    <a:pt x="48" y="21"/>
                  </a:cubicBezTo>
                  <a:cubicBezTo>
                    <a:pt x="65" y="21"/>
                    <a:pt x="65" y="21"/>
                    <a:pt x="65" y="21"/>
                  </a:cubicBezTo>
                  <a:cubicBezTo>
                    <a:pt x="65" y="21"/>
                    <a:pt x="66" y="22"/>
                    <a:pt x="66" y="22"/>
                  </a:cubicBezTo>
                  <a:cubicBezTo>
                    <a:pt x="66" y="23"/>
                    <a:pt x="65" y="23"/>
                    <a:pt x="65" y="23"/>
                  </a:cubicBezTo>
                  <a:cubicBezTo>
                    <a:pt x="48" y="23"/>
                    <a:pt x="48" y="23"/>
                    <a:pt x="48" y="23"/>
                  </a:cubicBezTo>
                  <a:cubicBezTo>
                    <a:pt x="48" y="30"/>
                    <a:pt x="48" y="30"/>
                    <a:pt x="48" y="30"/>
                  </a:cubicBezTo>
                  <a:cubicBezTo>
                    <a:pt x="65" y="30"/>
                    <a:pt x="65" y="30"/>
                    <a:pt x="65" y="30"/>
                  </a:cubicBezTo>
                  <a:cubicBezTo>
                    <a:pt x="65" y="30"/>
                    <a:pt x="66" y="31"/>
                    <a:pt x="66" y="31"/>
                  </a:cubicBezTo>
                  <a:cubicBezTo>
                    <a:pt x="66" y="32"/>
                    <a:pt x="65" y="32"/>
                    <a:pt x="65" y="32"/>
                  </a:cubicBezTo>
                  <a:cubicBezTo>
                    <a:pt x="48" y="32"/>
                    <a:pt x="48" y="32"/>
                    <a:pt x="48" y="32"/>
                  </a:cubicBezTo>
                  <a:cubicBezTo>
                    <a:pt x="48" y="39"/>
                    <a:pt x="48" y="39"/>
                    <a:pt x="48" y="39"/>
                  </a:cubicBezTo>
                  <a:cubicBezTo>
                    <a:pt x="55" y="39"/>
                    <a:pt x="55" y="39"/>
                    <a:pt x="55" y="39"/>
                  </a:cubicBezTo>
                  <a:cubicBezTo>
                    <a:pt x="55" y="39"/>
                    <a:pt x="56" y="39"/>
                    <a:pt x="56" y="39"/>
                  </a:cubicBezTo>
                  <a:cubicBezTo>
                    <a:pt x="66" y="48"/>
                    <a:pt x="66" y="48"/>
                    <a:pt x="66" y="48"/>
                  </a:cubicBezTo>
                  <a:cubicBezTo>
                    <a:pt x="63" y="41"/>
                    <a:pt x="63" y="41"/>
                    <a:pt x="63" y="41"/>
                  </a:cubicBezTo>
                  <a:cubicBezTo>
                    <a:pt x="63" y="40"/>
                    <a:pt x="63" y="40"/>
                    <a:pt x="63" y="40"/>
                  </a:cubicBezTo>
                  <a:cubicBezTo>
                    <a:pt x="63" y="39"/>
                    <a:pt x="64" y="39"/>
                    <a:pt x="64" y="39"/>
                  </a:cubicBezTo>
                  <a:cubicBezTo>
                    <a:pt x="69" y="39"/>
                    <a:pt x="69" y="39"/>
                    <a:pt x="69" y="39"/>
                  </a:cubicBezTo>
                  <a:cubicBezTo>
                    <a:pt x="71" y="39"/>
                    <a:pt x="72" y="38"/>
                    <a:pt x="72" y="36"/>
                  </a:cubicBezTo>
                  <a:close/>
                  <a:moveTo>
                    <a:pt x="46" y="53"/>
                  </a:moveTo>
                  <a:cubicBezTo>
                    <a:pt x="46" y="23"/>
                    <a:pt x="46" y="23"/>
                    <a:pt x="46" y="23"/>
                  </a:cubicBezTo>
                  <a:cubicBezTo>
                    <a:pt x="46" y="21"/>
                    <a:pt x="45" y="20"/>
                    <a:pt x="43" y="20"/>
                  </a:cubicBezTo>
                  <a:cubicBezTo>
                    <a:pt x="6" y="20"/>
                    <a:pt x="6" y="20"/>
                    <a:pt x="6" y="20"/>
                  </a:cubicBezTo>
                  <a:cubicBezTo>
                    <a:pt x="4" y="20"/>
                    <a:pt x="3" y="21"/>
                    <a:pt x="3" y="23"/>
                  </a:cubicBezTo>
                  <a:cubicBezTo>
                    <a:pt x="3" y="53"/>
                    <a:pt x="3" y="53"/>
                    <a:pt x="3" y="53"/>
                  </a:cubicBezTo>
                  <a:cubicBezTo>
                    <a:pt x="3" y="55"/>
                    <a:pt x="4" y="56"/>
                    <a:pt x="6" y="56"/>
                  </a:cubicBezTo>
                  <a:cubicBezTo>
                    <a:pt x="12" y="56"/>
                    <a:pt x="12" y="56"/>
                    <a:pt x="12" y="56"/>
                  </a:cubicBezTo>
                  <a:cubicBezTo>
                    <a:pt x="12" y="56"/>
                    <a:pt x="12" y="56"/>
                    <a:pt x="12" y="56"/>
                  </a:cubicBezTo>
                  <a:cubicBezTo>
                    <a:pt x="13" y="57"/>
                    <a:pt x="13" y="57"/>
                    <a:pt x="13" y="57"/>
                  </a:cubicBezTo>
                  <a:cubicBezTo>
                    <a:pt x="9" y="65"/>
                    <a:pt x="9" y="65"/>
                    <a:pt x="9" y="65"/>
                  </a:cubicBezTo>
                  <a:cubicBezTo>
                    <a:pt x="20" y="56"/>
                    <a:pt x="20" y="56"/>
                    <a:pt x="20" y="56"/>
                  </a:cubicBezTo>
                  <a:cubicBezTo>
                    <a:pt x="20" y="56"/>
                    <a:pt x="20" y="56"/>
                    <a:pt x="20" y="56"/>
                  </a:cubicBezTo>
                  <a:cubicBezTo>
                    <a:pt x="43" y="56"/>
                    <a:pt x="43" y="56"/>
                    <a:pt x="43" y="56"/>
                  </a:cubicBezTo>
                  <a:cubicBezTo>
                    <a:pt x="45" y="56"/>
                    <a:pt x="46" y="55"/>
                    <a:pt x="46" y="53"/>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 name="Freeform 24"/>
            <p:cNvSpPr>
              <a:spLocks noEditPoints="1"/>
            </p:cNvSpPr>
            <p:nvPr/>
          </p:nvSpPr>
          <p:spPr bwMode="auto">
            <a:xfrm>
              <a:off x="5748718" y="4268009"/>
              <a:ext cx="380570" cy="401423"/>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 name="Freeform 36"/>
            <p:cNvSpPr>
              <a:spLocks noEditPoints="1"/>
            </p:cNvSpPr>
            <p:nvPr/>
          </p:nvSpPr>
          <p:spPr bwMode="auto">
            <a:xfrm>
              <a:off x="5682599" y="2135440"/>
              <a:ext cx="387490" cy="387493"/>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1" name="Freeform 37"/>
            <p:cNvSpPr>
              <a:spLocks noEditPoints="1"/>
            </p:cNvSpPr>
            <p:nvPr/>
          </p:nvSpPr>
          <p:spPr bwMode="auto">
            <a:xfrm>
              <a:off x="6795112" y="2542410"/>
              <a:ext cx="225912" cy="225914"/>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4 w 35"/>
                <a:gd name="T21" fmla="*/ 12 h 35"/>
                <a:gd name="T22" fmla="*/ 19 w 35"/>
                <a:gd name="T23" fmla="*/ 18 h 35"/>
                <a:gd name="T24" fmla="*/ 24 w 35"/>
                <a:gd name="T25" fmla="*/ 23 h 35"/>
                <a:gd name="T26" fmla="*/ 24 w 35"/>
                <a:gd name="T27" fmla="*/ 24 h 35"/>
                <a:gd name="T28" fmla="*/ 24 w 35"/>
                <a:gd name="T29" fmla="*/ 25 h 35"/>
                <a:gd name="T30" fmla="*/ 23 w 35"/>
                <a:gd name="T31" fmla="*/ 24 h 35"/>
                <a:gd name="T32" fmla="*/ 18 w 35"/>
                <a:gd name="T33" fmla="*/ 19 h 35"/>
                <a:gd name="T34" fmla="*/ 12 w 35"/>
                <a:gd name="T35" fmla="*/ 24 h 35"/>
                <a:gd name="T36" fmla="*/ 12 w 35"/>
                <a:gd name="T37" fmla="*/ 25 h 35"/>
                <a:gd name="T38" fmla="*/ 11 w 35"/>
                <a:gd name="T39" fmla="*/ 24 h 35"/>
                <a:gd name="T40" fmla="*/ 11 w 35"/>
                <a:gd name="T41" fmla="*/ 23 h 35"/>
                <a:gd name="T42" fmla="*/ 16 w 35"/>
                <a:gd name="T43" fmla="*/ 18 h 35"/>
                <a:gd name="T44" fmla="*/ 11 w 35"/>
                <a:gd name="T45" fmla="*/ 12 h 35"/>
                <a:gd name="T46" fmla="*/ 11 w 35"/>
                <a:gd name="T47" fmla="*/ 11 h 35"/>
                <a:gd name="T48" fmla="*/ 12 w 35"/>
                <a:gd name="T49" fmla="*/ 11 h 35"/>
                <a:gd name="T50" fmla="*/ 18 w 35"/>
                <a:gd name="T51" fmla="*/ 16 h 35"/>
                <a:gd name="T52" fmla="*/ 23 w 35"/>
                <a:gd name="T53" fmla="*/ 11 h 35"/>
                <a:gd name="T54" fmla="*/ 24 w 35"/>
                <a:gd name="T55" fmla="*/ 11 h 35"/>
                <a:gd name="T56" fmla="*/ 24 w 35"/>
                <a:gd name="T57"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35">
                  <a:moveTo>
                    <a:pt x="18" y="0"/>
                  </a:moveTo>
                  <a:cubicBezTo>
                    <a:pt x="8" y="0"/>
                    <a:pt x="0" y="8"/>
                    <a:pt x="0" y="18"/>
                  </a:cubicBezTo>
                  <a:cubicBezTo>
                    <a:pt x="0" y="27"/>
                    <a:pt x="8" y="35"/>
                    <a:pt x="18" y="35"/>
                  </a:cubicBezTo>
                  <a:cubicBezTo>
                    <a:pt x="27" y="35"/>
                    <a:pt x="35" y="27"/>
                    <a:pt x="35" y="18"/>
                  </a:cubicBezTo>
                  <a:cubicBezTo>
                    <a:pt x="35" y="8"/>
                    <a:pt x="27"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4" y="12"/>
                  </a:moveTo>
                  <a:cubicBezTo>
                    <a:pt x="19" y="18"/>
                    <a:pt x="19" y="18"/>
                    <a:pt x="19" y="18"/>
                  </a:cubicBezTo>
                  <a:cubicBezTo>
                    <a:pt x="24" y="23"/>
                    <a:pt x="24" y="23"/>
                    <a:pt x="24" y="23"/>
                  </a:cubicBezTo>
                  <a:cubicBezTo>
                    <a:pt x="25" y="23"/>
                    <a:pt x="25" y="24"/>
                    <a:pt x="24" y="24"/>
                  </a:cubicBezTo>
                  <a:cubicBezTo>
                    <a:pt x="24" y="24"/>
                    <a:pt x="24" y="25"/>
                    <a:pt x="24" y="25"/>
                  </a:cubicBezTo>
                  <a:cubicBezTo>
                    <a:pt x="23" y="25"/>
                    <a:pt x="23" y="24"/>
                    <a:pt x="23" y="24"/>
                  </a:cubicBezTo>
                  <a:cubicBezTo>
                    <a:pt x="18" y="19"/>
                    <a:pt x="18" y="19"/>
                    <a:pt x="18" y="19"/>
                  </a:cubicBezTo>
                  <a:cubicBezTo>
                    <a:pt x="12" y="24"/>
                    <a:pt x="12" y="24"/>
                    <a:pt x="12" y="24"/>
                  </a:cubicBezTo>
                  <a:cubicBezTo>
                    <a:pt x="12" y="24"/>
                    <a:pt x="12" y="25"/>
                    <a:pt x="12" y="25"/>
                  </a:cubicBezTo>
                  <a:cubicBezTo>
                    <a:pt x="11" y="25"/>
                    <a:pt x="11" y="24"/>
                    <a:pt x="11" y="24"/>
                  </a:cubicBezTo>
                  <a:cubicBezTo>
                    <a:pt x="11" y="24"/>
                    <a:pt x="11" y="23"/>
                    <a:pt x="11" y="23"/>
                  </a:cubicBezTo>
                  <a:cubicBezTo>
                    <a:pt x="16" y="18"/>
                    <a:pt x="16" y="18"/>
                    <a:pt x="16" y="18"/>
                  </a:cubicBezTo>
                  <a:cubicBezTo>
                    <a:pt x="11" y="12"/>
                    <a:pt x="11" y="12"/>
                    <a:pt x="11" y="12"/>
                  </a:cubicBezTo>
                  <a:cubicBezTo>
                    <a:pt x="11" y="12"/>
                    <a:pt x="11" y="11"/>
                    <a:pt x="11" y="11"/>
                  </a:cubicBezTo>
                  <a:cubicBezTo>
                    <a:pt x="11" y="10"/>
                    <a:pt x="12" y="10"/>
                    <a:pt x="12" y="11"/>
                  </a:cubicBezTo>
                  <a:cubicBezTo>
                    <a:pt x="18" y="16"/>
                    <a:pt x="18" y="16"/>
                    <a:pt x="18" y="16"/>
                  </a:cubicBezTo>
                  <a:cubicBezTo>
                    <a:pt x="23" y="11"/>
                    <a:pt x="23" y="11"/>
                    <a:pt x="23" y="11"/>
                  </a:cubicBezTo>
                  <a:cubicBezTo>
                    <a:pt x="23" y="10"/>
                    <a:pt x="24" y="10"/>
                    <a:pt x="24" y="11"/>
                  </a:cubicBezTo>
                  <a:cubicBezTo>
                    <a:pt x="25" y="11"/>
                    <a:pt x="25" y="12"/>
                    <a:pt x="24"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2" name="Freeform 41"/>
            <p:cNvSpPr>
              <a:spLocks noEditPoints="1"/>
            </p:cNvSpPr>
            <p:nvPr/>
          </p:nvSpPr>
          <p:spPr bwMode="auto">
            <a:xfrm>
              <a:off x="5456606" y="5253251"/>
              <a:ext cx="477196" cy="461290"/>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3" name="Freeform 18"/>
            <p:cNvSpPr>
              <a:spLocks noEditPoints="1"/>
            </p:cNvSpPr>
            <p:nvPr/>
          </p:nvSpPr>
          <p:spPr bwMode="auto">
            <a:xfrm>
              <a:off x="3817235" y="2826580"/>
              <a:ext cx="337707" cy="318734"/>
            </a:xfrm>
            <a:custGeom>
              <a:avLst/>
              <a:gdLst>
                <a:gd name="T0" fmla="*/ 13 w 75"/>
                <a:gd name="T1" fmla="*/ 41 h 71"/>
                <a:gd name="T2" fmla="*/ 13 w 75"/>
                <a:gd name="T3" fmla="*/ 35 h 71"/>
                <a:gd name="T4" fmla="*/ 65 w 75"/>
                <a:gd name="T5" fmla="*/ 12 h 71"/>
                <a:gd name="T6" fmla="*/ 36 w 75"/>
                <a:gd name="T7" fmla="*/ 13 h 71"/>
                <a:gd name="T8" fmla="*/ 65 w 75"/>
                <a:gd name="T9" fmla="*/ 14 h 71"/>
                <a:gd name="T10" fmla="*/ 65 w 75"/>
                <a:gd name="T11" fmla="*/ 12 h 71"/>
                <a:gd name="T12" fmla="*/ 22 w 75"/>
                <a:gd name="T13" fmla="*/ 38 h 71"/>
                <a:gd name="T14" fmla="*/ 27 w 75"/>
                <a:gd name="T15" fmla="*/ 38 h 71"/>
                <a:gd name="T16" fmla="*/ 36 w 75"/>
                <a:gd name="T17" fmla="*/ 35 h 71"/>
                <a:gd name="T18" fmla="*/ 36 w 75"/>
                <a:gd name="T19" fmla="*/ 41 h 71"/>
                <a:gd name="T20" fmla="*/ 36 w 75"/>
                <a:gd name="T21" fmla="*/ 35 h 71"/>
                <a:gd name="T22" fmla="*/ 75 w 75"/>
                <a:gd name="T23" fmla="*/ 36 h 71"/>
                <a:gd name="T24" fmla="*/ 67 w 75"/>
                <a:gd name="T25" fmla="*/ 42 h 71"/>
                <a:gd name="T26" fmla="*/ 71 w 75"/>
                <a:gd name="T27" fmla="*/ 52 h 71"/>
                <a:gd name="T28" fmla="*/ 67 w 75"/>
                <a:gd name="T29" fmla="*/ 53 h 71"/>
                <a:gd name="T30" fmla="*/ 49 w 75"/>
                <a:gd name="T31" fmla="*/ 42 h 71"/>
                <a:gd name="T32" fmla="*/ 43 w 75"/>
                <a:gd name="T33" fmla="*/ 59 h 71"/>
                <a:gd name="T34" fmla="*/ 8 w 75"/>
                <a:gd name="T35" fmla="*/ 70 h 71"/>
                <a:gd name="T36" fmla="*/ 6 w 75"/>
                <a:gd name="T37" fmla="*/ 70 h 71"/>
                <a:gd name="T38" fmla="*/ 9 w 75"/>
                <a:gd name="T39" fmla="*/ 59 h 71"/>
                <a:gd name="T40" fmla="*/ 0 w 75"/>
                <a:gd name="T41" fmla="*/ 53 h 71"/>
                <a:gd name="T42" fmla="*/ 6 w 75"/>
                <a:gd name="T43" fmla="*/ 17 h 71"/>
                <a:gd name="T44" fmla="*/ 26 w 75"/>
                <a:gd name="T45" fmla="*/ 6 h 71"/>
                <a:gd name="T46" fmla="*/ 69 w 75"/>
                <a:gd name="T47" fmla="*/ 0 h 71"/>
                <a:gd name="T48" fmla="*/ 72 w 75"/>
                <a:gd name="T49" fmla="*/ 36 h 71"/>
                <a:gd name="T50" fmla="*/ 69 w 75"/>
                <a:gd name="T51" fmla="*/ 3 h 71"/>
                <a:gd name="T52" fmla="*/ 29 w 75"/>
                <a:gd name="T53" fmla="*/ 6 h 71"/>
                <a:gd name="T54" fmla="*/ 43 w 75"/>
                <a:gd name="T55" fmla="*/ 18 h 71"/>
                <a:gd name="T56" fmla="*/ 48 w 75"/>
                <a:gd name="T57" fmla="*/ 21 h 71"/>
                <a:gd name="T58" fmla="*/ 66 w 75"/>
                <a:gd name="T59" fmla="*/ 22 h 71"/>
                <a:gd name="T60" fmla="*/ 48 w 75"/>
                <a:gd name="T61" fmla="*/ 23 h 71"/>
                <a:gd name="T62" fmla="*/ 65 w 75"/>
                <a:gd name="T63" fmla="*/ 30 h 71"/>
                <a:gd name="T64" fmla="*/ 65 w 75"/>
                <a:gd name="T65" fmla="*/ 32 h 71"/>
                <a:gd name="T66" fmla="*/ 48 w 75"/>
                <a:gd name="T67" fmla="*/ 39 h 71"/>
                <a:gd name="T68" fmla="*/ 56 w 75"/>
                <a:gd name="T69" fmla="*/ 39 h 71"/>
                <a:gd name="T70" fmla="*/ 63 w 75"/>
                <a:gd name="T71" fmla="*/ 41 h 71"/>
                <a:gd name="T72" fmla="*/ 64 w 75"/>
                <a:gd name="T73" fmla="*/ 39 h 71"/>
                <a:gd name="T74" fmla="*/ 72 w 75"/>
                <a:gd name="T75" fmla="*/ 36 h 71"/>
                <a:gd name="T76" fmla="*/ 46 w 75"/>
                <a:gd name="T77" fmla="*/ 23 h 71"/>
                <a:gd name="T78" fmla="*/ 6 w 75"/>
                <a:gd name="T79" fmla="*/ 20 h 71"/>
                <a:gd name="T80" fmla="*/ 3 w 75"/>
                <a:gd name="T81" fmla="*/ 53 h 71"/>
                <a:gd name="T82" fmla="*/ 12 w 75"/>
                <a:gd name="T83" fmla="*/ 56 h 71"/>
                <a:gd name="T84" fmla="*/ 13 w 75"/>
                <a:gd name="T85" fmla="*/ 57 h 71"/>
                <a:gd name="T86" fmla="*/ 20 w 75"/>
                <a:gd name="T87" fmla="*/ 56 h 71"/>
                <a:gd name="T88" fmla="*/ 43 w 75"/>
                <a:gd name="T89"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71">
                  <a:moveTo>
                    <a:pt x="16" y="38"/>
                  </a:moveTo>
                  <a:cubicBezTo>
                    <a:pt x="16" y="40"/>
                    <a:pt x="15" y="41"/>
                    <a:pt x="13" y="41"/>
                  </a:cubicBezTo>
                  <a:cubicBezTo>
                    <a:pt x="12" y="41"/>
                    <a:pt x="10" y="40"/>
                    <a:pt x="10" y="38"/>
                  </a:cubicBezTo>
                  <a:cubicBezTo>
                    <a:pt x="10" y="37"/>
                    <a:pt x="12" y="35"/>
                    <a:pt x="13" y="35"/>
                  </a:cubicBezTo>
                  <a:cubicBezTo>
                    <a:pt x="15" y="35"/>
                    <a:pt x="16" y="37"/>
                    <a:pt x="16" y="38"/>
                  </a:cubicBezTo>
                  <a:close/>
                  <a:moveTo>
                    <a:pt x="65" y="12"/>
                  </a:moveTo>
                  <a:cubicBezTo>
                    <a:pt x="37" y="12"/>
                    <a:pt x="37" y="12"/>
                    <a:pt x="37" y="12"/>
                  </a:cubicBezTo>
                  <a:cubicBezTo>
                    <a:pt x="36" y="12"/>
                    <a:pt x="36" y="12"/>
                    <a:pt x="36" y="13"/>
                  </a:cubicBezTo>
                  <a:cubicBezTo>
                    <a:pt x="36" y="14"/>
                    <a:pt x="36" y="14"/>
                    <a:pt x="37" y="14"/>
                  </a:cubicBezTo>
                  <a:cubicBezTo>
                    <a:pt x="65" y="14"/>
                    <a:pt x="65" y="14"/>
                    <a:pt x="65" y="14"/>
                  </a:cubicBezTo>
                  <a:cubicBezTo>
                    <a:pt x="65" y="14"/>
                    <a:pt x="66" y="14"/>
                    <a:pt x="66" y="13"/>
                  </a:cubicBezTo>
                  <a:cubicBezTo>
                    <a:pt x="66" y="12"/>
                    <a:pt x="65" y="12"/>
                    <a:pt x="65" y="12"/>
                  </a:cubicBezTo>
                  <a:close/>
                  <a:moveTo>
                    <a:pt x="24" y="35"/>
                  </a:moveTo>
                  <a:cubicBezTo>
                    <a:pt x="23" y="35"/>
                    <a:pt x="22" y="37"/>
                    <a:pt x="22" y="38"/>
                  </a:cubicBezTo>
                  <a:cubicBezTo>
                    <a:pt x="22" y="40"/>
                    <a:pt x="23" y="41"/>
                    <a:pt x="24" y="41"/>
                  </a:cubicBezTo>
                  <a:cubicBezTo>
                    <a:pt x="26" y="41"/>
                    <a:pt x="27" y="40"/>
                    <a:pt x="27" y="38"/>
                  </a:cubicBezTo>
                  <a:cubicBezTo>
                    <a:pt x="27" y="37"/>
                    <a:pt x="26" y="35"/>
                    <a:pt x="24" y="35"/>
                  </a:cubicBezTo>
                  <a:close/>
                  <a:moveTo>
                    <a:pt x="36" y="35"/>
                  </a:moveTo>
                  <a:cubicBezTo>
                    <a:pt x="34" y="35"/>
                    <a:pt x="33" y="37"/>
                    <a:pt x="33" y="38"/>
                  </a:cubicBezTo>
                  <a:cubicBezTo>
                    <a:pt x="33" y="40"/>
                    <a:pt x="34" y="41"/>
                    <a:pt x="36" y="41"/>
                  </a:cubicBezTo>
                  <a:cubicBezTo>
                    <a:pt x="37" y="41"/>
                    <a:pt x="39" y="40"/>
                    <a:pt x="39" y="38"/>
                  </a:cubicBezTo>
                  <a:cubicBezTo>
                    <a:pt x="39" y="37"/>
                    <a:pt x="37" y="35"/>
                    <a:pt x="36" y="35"/>
                  </a:cubicBezTo>
                  <a:close/>
                  <a:moveTo>
                    <a:pt x="75" y="6"/>
                  </a:moveTo>
                  <a:cubicBezTo>
                    <a:pt x="75" y="36"/>
                    <a:pt x="75" y="36"/>
                    <a:pt x="75" y="36"/>
                  </a:cubicBezTo>
                  <a:cubicBezTo>
                    <a:pt x="75" y="40"/>
                    <a:pt x="73" y="42"/>
                    <a:pt x="69" y="42"/>
                  </a:cubicBezTo>
                  <a:cubicBezTo>
                    <a:pt x="67" y="42"/>
                    <a:pt x="67" y="42"/>
                    <a:pt x="67" y="42"/>
                  </a:cubicBezTo>
                  <a:cubicBezTo>
                    <a:pt x="70" y="51"/>
                    <a:pt x="70" y="51"/>
                    <a:pt x="70" y="51"/>
                  </a:cubicBezTo>
                  <a:cubicBezTo>
                    <a:pt x="70" y="51"/>
                    <a:pt x="71" y="52"/>
                    <a:pt x="71" y="52"/>
                  </a:cubicBezTo>
                  <a:cubicBezTo>
                    <a:pt x="71" y="53"/>
                    <a:pt x="70" y="54"/>
                    <a:pt x="69" y="54"/>
                  </a:cubicBezTo>
                  <a:cubicBezTo>
                    <a:pt x="68" y="54"/>
                    <a:pt x="68" y="54"/>
                    <a:pt x="67" y="53"/>
                  </a:cubicBezTo>
                  <a:cubicBezTo>
                    <a:pt x="54" y="42"/>
                    <a:pt x="54" y="42"/>
                    <a:pt x="54" y="42"/>
                  </a:cubicBezTo>
                  <a:cubicBezTo>
                    <a:pt x="49" y="42"/>
                    <a:pt x="49" y="42"/>
                    <a:pt x="49" y="42"/>
                  </a:cubicBezTo>
                  <a:cubicBezTo>
                    <a:pt x="49" y="53"/>
                    <a:pt x="49" y="53"/>
                    <a:pt x="49" y="53"/>
                  </a:cubicBezTo>
                  <a:cubicBezTo>
                    <a:pt x="49" y="56"/>
                    <a:pt x="46" y="59"/>
                    <a:pt x="43" y="59"/>
                  </a:cubicBezTo>
                  <a:cubicBezTo>
                    <a:pt x="21" y="59"/>
                    <a:pt x="21" y="59"/>
                    <a:pt x="21" y="59"/>
                  </a:cubicBezTo>
                  <a:cubicBezTo>
                    <a:pt x="8" y="70"/>
                    <a:pt x="8" y="70"/>
                    <a:pt x="8" y="70"/>
                  </a:cubicBezTo>
                  <a:cubicBezTo>
                    <a:pt x="8" y="70"/>
                    <a:pt x="7" y="71"/>
                    <a:pt x="7" y="71"/>
                  </a:cubicBezTo>
                  <a:cubicBezTo>
                    <a:pt x="7" y="71"/>
                    <a:pt x="6" y="71"/>
                    <a:pt x="6" y="70"/>
                  </a:cubicBezTo>
                  <a:cubicBezTo>
                    <a:pt x="5" y="70"/>
                    <a:pt x="5" y="69"/>
                    <a:pt x="5" y="68"/>
                  </a:cubicBezTo>
                  <a:cubicBezTo>
                    <a:pt x="9" y="59"/>
                    <a:pt x="9" y="59"/>
                    <a:pt x="9" y="59"/>
                  </a:cubicBezTo>
                  <a:cubicBezTo>
                    <a:pt x="6" y="59"/>
                    <a:pt x="6" y="59"/>
                    <a:pt x="6" y="59"/>
                  </a:cubicBezTo>
                  <a:cubicBezTo>
                    <a:pt x="3" y="59"/>
                    <a:pt x="0" y="56"/>
                    <a:pt x="0" y="53"/>
                  </a:cubicBezTo>
                  <a:cubicBezTo>
                    <a:pt x="0" y="23"/>
                    <a:pt x="0" y="23"/>
                    <a:pt x="0" y="23"/>
                  </a:cubicBezTo>
                  <a:cubicBezTo>
                    <a:pt x="0" y="19"/>
                    <a:pt x="3" y="17"/>
                    <a:pt x="6" y="17"/>
                  </a:cubicBezTo>
                  <a:cubicBezTo>
                    <a:pt x="26" y="17"/>
                    <a:pt x="26" y="17"/>
                    <a:pt x="26" y="17"/>
                  </a:cubicBezTo>
                  <a:cubicBezTo>
                    <a:pt x="26" y="6"/>
                    <a:pt x="26" y="6"/>
                    <a:pt x="26" y="6"/>
                  </a:cubicBezTo>
                  <a:cubicBezTo>
                    <a:pt x="26" y="3"/>
                    <a:pt x="29" y="0"/>
                    <a:pt x="32" y="0"/>
                  </a:cubicBezTo>
                  <a:cubicBezTo>
                    <a:pt x="69" y="0"/>
                    <a:pt x="69" y="0"/>
                    <a:pt x="69" y="0"/>
                  </a:cubicBezTo>
                  <a:cubicBezTo>
                    <a:pt x="73" y="0"/>
                    <a:pt x="75" y="3"/>
                    <a:pt x="75" y="6"/>
                  </a:cubicBezTo>
                  <a:close/>
                  <a:moveTo>
                    <a:pt x="72" y="36"/>
                  </a:moveTo>
                  <a:cubicBezTo>
                    <a:pt x="72" y="6"/>
                    <a:pt x="72" y="6"/>
                    <a:pt x="72" y="6"/>
                  </a:cubicBezTo>
                  <a:cubicBezTo>
                    <a:pt x="72" y="4"/>
                    <a:pt x="71" y="3"/>
                    <a:pt x="69" y="3"/>
                  </a:cubicBezTo>
                  <a:cubicBezTo>
                    <a:pt x="32" y="3"/>
                    <a:pt x="32" y="3"/>
                    <a:pt x="32" y="3"/>
                  </a:cubicBezTo>
                  <a:cubicBezTo>
                    <a:pt x="31" y="3"/>
                    <a:pt x="29" y="4"/>
                    <a:pt x="29" y="6"/>
                  </a:cubicBezTo>
                  <a:cubicBezTo>
                    <a:pt x="29" y="18"/>
                    <a:pt x="29" y="18"/>
                    <a:pt x="29" y="18"/>
                  </a:cubicBezTo>
                  <a:cubicBezTo>
                    <a:pt x="43" y="18"/>
                    <a:pt x="43" y="18"/>
                    <a:pt x="43" y="18"/>
                  </a:cubicBezTo>
                  <a:cubicBezTo>
                    <a:pt x="46" y="18"/>
                    <a:pt x="48" y="20"/>
                    <a:pt x="48" y="23"/>
                  </a:cubicBezTo>
                  <a:cubicBezTo>
                    <a:pt x="48" y="22"/>
                    <a:pt x="48" y="22"/>
                    <a:pt x="48" y="21"/>
                  </a:cubicBezTo>
                  <a:cubicBezTo>
                    <a:pt x="65" y="21"/>
                    <a:pt x="65" y="21"/>
                    <a:pt x="65" y="21"/>
                  </a:cubicBezTo>
                  <a:cubicBezTo>
                    <a:pt x="65" y="21"/>
                    <a:pt x="66" y="22"/>
                    <a:pt x="66" y="22"/>
                  </a:cubicBezTo>
                  <a:cubicBezTo>
                    <a:pt x="66" y="23"/>
                    <a:pt x="65" y="23"/>
                    <a:pt x="65" y="23"/>
                  </a:cubicBezTo>
                  <a:cubicBezTo>
                    <a:pt x="48" y="23"/>
                    <a:pt x="48" y="23"/>
                    <a:pt x="48" y="23"/>
                  </a:cubicBezTo>
                  <a:cubicBezTo>
                    <a:pt x="48" y="30"/>
                    <a:pt x="48" y="30"/>
                    <a:pt x="48" y="30"/>
                  </a:cubicBezTo>
                  <a:cubicBezTo>
                    <a:pt x="65" y="30"/>
                    <a:pt x="65" y="30"/>
                    <a:pt x="65" y="30"/>
                  </a:cubicBezTo>
                  <a:cubicBezTo>
                    <a:pt x="65" y="30"/>
                    <a:pt x="66" y="31"/>
                    <a:pt x="66" y="31"/>
                  </a:cubicBezTo>
                  <a:cubicBezTo>
                    <a:pt x="66" y="32"/>
                    <a:pt x="65" y="32"/>
                    <a:pt x="65" y="32"/>
                  </a:cubicBezTo>
                  <a:cubicBezTo>
                    <a:pt x="48" y="32"/>
                    <a:pt x="48" y="32"/>
                    <a:pt x="48" y="32"/>
                  </a:cubicBezTo>
                  <a:cubicBezTo>
                    <a:pt x="48" y="39"/>
                    <a:pt x="48" y="39"/>
                    <a:pt x="48" y="39"/>
                  </a:cubicBezTo>
                  <a:cubicBezTo>
                    <a:pt x="55" y="39"/>
                    <a:pt x="55" y="39"/>
                    <a:pt x="55" y="39"/>
                  </a:cubicBezTo>
                  <a:cubicBezTo>
                    <a:pt x="55" y="39"/>
                    <a:pt x="56" y="39"/>
                    <a:pt x="56" y="39"/>
                  </a:cubicBezTo>
                  <a:cubicBezTo>
                    <a:pt x="66" y="48"/>
                    <a:pt x="66" y="48"/>
                    <a:pt x="66" y="48"/>
                  </a:cubicBezTo>
                  <a:cubicBezTo>
                    <a:pt x="63" y="41"/>
                    <a:pt x="63" y="41"/>
                    <a:pt x="63" y="41"/>
                  </a:cubicBezTo>
                  <a:cubicBezTo>
                    <a:pt x="63" y="40"/>
                    <a:pt x="63" y="40"/>
                    <a:pt x="63" y="40"/>
                  </a:cubicBezTo>
                  <a:cubicBezTo>
                    <a:pt x="63" y="39"/>
                    <a:pt x="64" y="39"/>
                    <a:pt x="64" y="39"/>
                  </a:cubicBezTo>
                  <a:cubicBezTo>
                    <a:pt x="69" y="39"/>
                    <a:pt x="69" y="39"/>
                    <a:pt x="69" y="39"/>
                  </a:cubicBezTo>
                  <a:cubicBezTo>
                    <a:pt x="71" y="39"/>
                    <a:pt x="72" y="38"/>
                    <a:pt x="72" y="36"/>
                  </a:cubicBezTo>
                  <a:close/>
                  <a:moveTo>
                    <a:pt x="46" y="53"/>
                  </a:moveTo>
                  <a:cubicBezTo>
                    <a:pt x="46" y="23"/>
                    <a:pt x="46" y="23"/>
                    <a:pt x="46" y="23"/>
                  </a:cubicBezTo>
                  <a:cubicBezTo>
                    <a:pt x="46" y="21"/>
                    <a:pt x="45" y="20"/>
                    <a:pt x="43" y="20"/>
                  </a:cubicBezTo>
                  <a:cubicBezTo>
                    <a:pt x="6" y="20"/>
                    <a:pt x="6" y="20"/>
                    <a:pt x="6" y="20"/>
                  </a:cubicBezTo>
                  <a:cubicBezTo>
                    <a:pt x="4" y="20"/>
                    <a:pt x="3" y="21"/>
                    <a:pt x="3" y="23"/>
                  </a:cubicBezTo>
                  <a:cubicBezTo>
                    <a:pt x="3" y="53"/>
                    <a:pt x="3" y="53"/>
                    <a:pt x="3" y="53"/>
                  </a:cubicBezTo>
                  <a:cubicBezTo>
                    <a:pt x="3" y="55"/>
                    <a:pt x="4" y="56"/>
                    <a:pt x="6" y="56"/>
                  </a:cubicBezTo>
                  <a:cubicBezTo>
                    <a:pt x="12" y="56"/>
                    <a:pt x="12" y="56"/>
                    <a:pt x="12" y="56"/>
                  </a:cubicBezTo>
                  <a:cubicBezTo>
                    <a:pt x="12" y="56"/>
                    <a:pt x="12" y="56"/>
                    <a:pt x="12" y="56"/>
                  </a:cubicBezTo>
                  <a:cubicBezTo>
                    <a:pt x="13" y="57"/>
                    <a:pt x="13" y="57"/>
                    <a:pt x="13" y="57"/>
                  </a:cubicBezTo>
                  <a:cubicBezTo>
                    <a:pt x="9" y="65"/>
                    <a:pt x="9" y="65"/>
                    <a:pt x="9" y="65"/>
                  </a:cubicBezTo>
                  <a:cubicBezTo>
                    <a:pt x="20" y="56"/>
                    <a:pt x="20" y="56"/>
                    <a:pt x="20" y="56"/>
                  </a:cubicBezTo>
                  <a:cubicBezTo>
                    <a:pt x="20" y="56"/>
                    <a:pt x="20" y="56"/>
                    <a:pt x="20" y="56"/>
                  </a:cubicBezTo>
                  <a:cubicBezTo>
                    <a:pt x="43" y="56"/>
                    <a:pt x="43" y="56"/>
                    <a:pt x="43" y="56"/>
                  </a:cubicBezTo>
                  <a:cubicBezTo>
                    <a:pt x="45" y="56"/>
                    <a:pt x="46" y="55"/>
                    <a:pt x="46" y="53"/>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4" name="Freeform 10"/>
            <p:cNvSpPr>
              <a:spLocks noEditPoints="1"/>
            </p:cNvSpPr>
            <p:nvPr/>
          </p:nvSpPr>
          <p:spPr bwMode="auto">
            <a:xfrm>
              <a:off x="6041483" y="2742922"/>
              <a:ext cx="365791" cy="365791"/>
            </a:xfrm>
            <a:custGeom>
              <a:avLst/>
              <a:gdLst>
                <a:gd name="T0" fmla="*/ 0 w 66"/>
                <a:gd name="T1" fmla="*/ 33 h 66"/>
                <a:gd name="T2" fmla="*/ 66 w 66"/>
                <a:gd name="T3" fmla="*/ 33 h 66"/>
                <a:gd name="T4" fmla="*/ 50 w 66"/>
                <a:gd name="T5" fmla="*/ 32 h 66"/>
                <a:gd name="T6" fmla="*/ 63 w 66"/>
                <a:gd name="T7" fmla="*/ 32 h 66"/>
                <a:gd name="T8" fmla="*/ 48 w 66"/>
                <a:gd name="T9" fmla="*/ 32 h 66"/>
                <a:gd name="T10" fmla="*/ 34 w 66"/>
                <a:gd name="T11" fmla="*/ 18 h 66"/>
                <a:gd name="T12" fmla="*/ 48 w 66"/>
                <a:gd name="T13" fmla="*/ 32 h 66"/>
                <a:gd name="T14" fmla="*/ 34 w 66"/>
                <a:gd name="T15" fmla="*/ 3 h 66"/>
                <a:gd name="T16" fmla="*/ 34 w 66"/>
                <a:gd name="T17" fmla="*/ 16 h 66"/>
                <a:gd name="T18" fmla="*/ 20 w 66"/>
                <a:gd name="T19" fmla="*/ 18 h 66"/>
                <a:gd name="T20" fmla="*/ 32 w 66"/>
                <a:gd name="T21" fmla="*/ 16 h 66"/>
                <a:gd name="T22" fmla="*/ 32 w 66"/>
                <a:gd name="T23" fmla="*/ 32 h 66"/>
                <a:gd name="T24" fmla="*/ 19 w 66"/>
                <a:gd name="T25" fmla="*/ 20 h 66"/>
                <a:gd name="T26" fmla="*/ 16 w 66"/>
                <a:gd name="T27" fmla="*/ 32 h 66"/>
                <a:gd name="T28" fmla="*/ 17 w 66"/>
                <a:gd name="T29" fmla="*/ 21 h 66"/>
                <a:gd name="T30" fmla="*/ 16 w 66"/>
                <a:gd name="T31" fmla="*/ 34 h 66"/>
                <a:gd name="T32" fmla="*/ 3 w 66"/>
                <a:gd name="T33" fmla="*/ 34 h 66"/>
                <a:gd name="T34" fmla="*/ 18 w 66"/>
                <a:gd name="T35" fmla="*/ 34 h 66"/>
                <a:gd name="T36" fmla="*/ 32 w 66"/>
                <a:gd name="T37" fmla="*/ 48 h 66"/>
                <a:gd name="T38" fmla="*/ 18 w 66"/>
                <a:gd name="T39" fmla="*/ 34 h 66"/>
                <a:gd name="T40" fmla="*/ 32 w 66"/>
                <a:gd name="T41" fmla="*/ 63 h 66"/>
                <a:gd name="T42" fmla="*/ 32 w 66"/>
                <a:gd name="T43" fmla="*/ 50 h 66"/>
                <a:gd name="T44" fmla="*/ 46 w 66"/>
                <a:gd name="T45" fmla="*/ 49 h 66"/>
                <a:gd name="T46" fmla="*/ 34 w 66"/>
                <a:gd name="T47" fmla="*/ 50 h 66"/>
                <a:gd name="T48" fmla="*/ 34 w 66"/>
                <a:gd name="T49" fmla="*/ 34 h 66"/>
                <a:gd name="T50" fmla="*/ 46 w 66"/>
                <a:gd name="T51" fmla="*/ 47 h 66"/>
                <a:gd name="T52" fmla="*/ 50 w 66"/>
                <a:gd name="T53" fmla="*/ 34 h 66"/>
                <a:gd name="T54" fmla="*/ 48 w 66"/>
                <a:gd name="T55" fmla="*/ 46 h 66"/>
                <a:gd name="T56" fmla="*/ 48 w 66"/>
                <a:gd name="T57" fmla="*/ 18 h 66"/>
                <a:gd name="T58" fmla="*/ 62 w 66"/>
                <a:gd name="T59" fmla="*/ 26 h 66"/>
                <a:gd name="T60" fmla="*/ 18 w 66"/>
                <a:gd name="T61" fmla="*/ 18 h 66"/>
                <a:gd name="T62" fmla="*/ 26 w 66"/>
                <a:gd name="T63" fmla="*/ 4 h 66"/>
                <a:gd name="T64" fmla="*/ 18 w 66"/>
                <a:gd name="T65" fmla="*/ 48 h 66"/>
                <a:gd name="T66" fmla="*/ 4 w 66"/>
                <a:gd name="T67" fmla="*/ 40 h 66"/>
                <a:gd name="T68" fmla="*/ 48 w 66"/>
                <a:gd name="T69" fmla="*/ 48 h 66"/>
                <a:gd name="T70" fmla="*/ 40 w 66"/>
                <a:gd name="T71"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66">
                  <a:moveTo>
                    <a:pt x="33" y="0"/>
                  </a:moveTo>
                  <a:cubicBezTo>
                    <a:pt x="15" y="0"/>
                    <a:pt x="0" y="15"/>
                    <a:pt x="0" y="33"/>
                  </a:cubicBezTo>
                  <a:cubicBezTo>
                    <a:pt x="0" y="51"/>
                    <a:pt x="15" y="66"/>
                    <a:pt x="33" y="66"/>
                  </a:cubicBezTo>
                  <a:cubicBezTo>
                    <a:pt x="51" y="66"/>
                    <a:pt x="66" y="51"/>
                    <a:pt x="66" y="33"/>
                  </a:cubicBezTo>
                  <a:cubicBezTo>
                    <a:pt x="66" y="15"/>
                    <a:pt x="51" y="0"/>
                    <a:pt x="33" y="0"/>
                  </a:cubicBezTo>
                  <a:close/>
                  <a:moveTo>
                    <a:pt x="50" y="32"/>
                  </a:moveTo>
                  <a:cubicBezTo>
                    <a:pt x="50" y="28"/>
                    <a:pt x="49" y="24"/>
                    <a:pt x="48" y="21"/>
                  </a:cubicBezTo>
                  <a:cubicBezTo>
                    <a:pt x="56" y="23"/>
                    <a:pt x="62" y="27"/>
                    <a:pt x="63" y="32"/>
                  </a:cubicBezTo>
                  <a:lnTo>
                    <a:pt x="50" y="32"/>
                  </a:lnTo>
                  <a:close/>
                  <a:moveTo>
                    <a:pt x="48" y="32"/>
                  </a:moveTo>
                  <a:cubicBezTo>
                    <a:pt x="34" y="32"/>
                    <a:pt x="34" y="32"/>
                    <a:pt x="34" y="32"/>
                  </a:cubicBezTo>
                  <a:cubicBezTo>
                    <a:pt x="34" y="18"/>
                    <a:pt x="34" y="18"/>
                    <a:pt x="34" y="18"/>
                  </a:cubicBezTo>
                  <a:cubicBezTo>
                    <a:pt x="38" y="18"/>
                    <a:pt x="42" y="19"/>
                    <a:pt x="46" y="20"/>
                  </a:cubicBezTo>
                  <a:cubicBezTo>
                    <a:pt x="47" y="24"/>
                    <a:pt x="48" y="28"/>
                    <a:pt x="48" y="32"/>
                  </a:cubicBezTo>
                  <a:close/>
                  <a:moveTo>
                    <a:pt x="34" y="16"/>
                  </a:moveTo>
                  <a:cubicBezTo>
                    <a:pt x="34" y="3"/>
                    <a:pt x="34" y="3"/>
                    <a:pt x="34" y="3"/>
                  </a:cubicBezTo>
                  <a:cubicBezTo>
                    <a:pt x="39" y="4"/>
                    <a:pt x="43" y="10"/>
                    <a:pt x="46" y="18"/>
                  </a:cubicBezTo>
                  <a:cubicBezTo>
                    <a:pt x="42" y="17"/>
                    <a:pt x="38" y="16"/>
                    <a:pt x="34" y="16"/>
                  </a:cubicBezTo>
                  <a:close/>
                  <a:moveTo>
                    <a:pt x="32" y="16"/>
                  </a:moveTo>
                  <a:cubicBezTo>
                    <a:pt x="28" y="16"/>
                    <a:pt x="24" y="17"/>
                    <a:pt x="20" y="18"/>
                  </a:cubicBezTo>
                  <a:cubicBezTo>
                    <a:pt x="22" y="10"/>
                    <a:pt x="27" y="4"/>
                    <a:pt x="32" y="3"/>
                  </a:cubicBezTo>
                  <a:lnTo>
                    <a:pt x="32" y="16"/>
                  </a:lnTo>
                  <a:close/>
                  <a:moveTo>
                    <a:pt x="32" y="18"/>
                  </a:moveTo>
                  <a:cubicBezTo>
                    <a:pt x="32" y="32"/>
                    <a:pt x="32" y="32"/>
                    <a:pt x="32" y="32"/>
                  </a:cubicBezTo>
                  <a:cubicBezTo>
                    <a:pt x="18" y="32"/>
                    <a:pt x="18" y="32"/>
                    <a:pt x="18" y="32"/>
                  </a:cubicBezTo>
                  <a:cubicBezTo>
                    <a:pt x="18" y="28"/>
                    <a:pt x="18" y="24"/>
                    <a:pt x="19" y="20"/>
                  </a:cubicBezTo>
                  <a:cubicBezTo>
                    <a:pt x="23" y="19"/>
                    <a:pt x="27" y="18"/>
                    <a:pt x="32" y="18"/>
                  </a:cubicBezTo>
                  <a:close/>
                  <a:moveTo>
                    <a:pt x="16" y="32"/>
                  </a:moveTo>
                  <a:cubicBezTo>
                    <a:pt x="3" y="32"/>
                    <a:pt x="3" y="32"/>
                    <a:pt x="3" y="32"/>
                  </a:cubicBezTo>
                  <a:cubicBezTo>
                    <a:pt x="4" y="27"/>
                    <a:pt x="9" y="23"/>
                    <a:pt x="17" y="21"/>
                  </a:cubicBezTo>
                  <a:cubicBezTo>
                    <a:pt x="16" y="24"/>
                    <a:pt x="16" y="28"/>
                    <a:pt x="16" y="32"/>
                  </a:cubicBezTo>
                  <a:close/>
                  <a:moveTo>
                    <a:pt x="16" y="34"/>
                  </a:moveTo>
                  <a:cubicBezTo>
                    <a:pt x="16" y="38"/>
                    <a:pt x="16" y="42"/>
                    <a:pt x="17" y="46"/>
                  </a:cubicBezTo>
                  <a:cubicBezTo>
                    <a:pt x="9" y="44"/>
                    <a:pt x="4" y="39"/>
                    <a:pt x="3" y="34"/>
                  </a:cubicBezTo>
                  <a:lnTo>
                    <a:pt x="16" y="34"/>
                  </a:lnTo>
                  <a:close/>
                  <a:moveTo>
                    <a:pt x="18" y="34"/>
                  </a:moveTo>
                  <a:cubicBezTo>
                    <a:pt x="32" y="34"/>
                    <a:pt x="32" y="34"/>
                    <a:pt x="32" y="34"/>
                  </a:cubicBezTo>
                  <a:cubicBezTo>
                    <a:pt x="32" y="48"/>
                    <a:pt x="32" y="48"/>
                    <a:pt x="32" y="48"/>
                  </a:cubicBezTo>
                  <a:cubicBezTo>
                    <a:pt x="27" y="48"/>
                    <a:pt x="23" y="48"/>
                    <a:pt x="19" y="47"/>
                  </a:cubicBezTo>
                  <a:cubicBezTo>
                    <a:pt x="18" y="43"/>
                    <a:pt x="18" y="39"/>
                    <a:pt x="18" y="34"/>
                  </a:cubicBezTo>
                  <a:close/>
                  <a:moveTo>
                    <a:pt x="32" y="50"/>
                  </a:moveTo>
                  <a:cubicBezTo>
                    <a:pt x="32" y="63"/>
                    <a:pt x="32" y="63"/>
                    <a:pt x="32" y="63"/>
                  </a:cubicBezTo>
                  <a:cubicBezTo>
                    <a:pt x="27" y="62"/>
                    <a:pt x="22" y="57"/>
                    <a:pt x="20" y="49"/>
                  </a:cubicBezTo>
                  <a:cubicBezTo>
                    <a:pt x="24" y="50"/>
                    <a:pt x="28" y="50"/>
                    <a:pt x="32" y="50"/>
                  </a:cubicBezTo>
                  <a:close/>
                  <a:moveTo>
                    <a:pt x="34" y="50"/>
                  </a:moveTo>
                  <a:cubicBezTo>
                    <a:pt x="38" y="50"/>
                    <a:pt x="42" y="50"/>
                    <a:pt x="46" y="49"/>
                  </a:cubicBezTo>
                  <a:cubicBezTo>
                    <a:pt x="43" y="57"/>
                    <a:pt x="39" y="62"/>
                    <a:pt x="34" y="63"/>
                  </a:cubicBezTo>
                  <a:lnTo>
                    <a:pt x="34" y="50"/>
                  </a:lnTo>
                  <a:close/>
                  <a:moveTo>
                    <a:pt x="34" y="48"/>
                  </a:moveTo>
                  <a:cubicBezTo>
                    <a:pt x="34" y="34"/>
                    <a:pt x="34" y="34"/>
                    <a:pt x="34" y="34"/>
                  </a:cubicBezTo>
                  <a:cubicBezTo>
                    <a:pt x="48" y="34"/>
                    <a:pt x="48" y="34"/>
                    <a:pt x="48" y="34"/>
                  </a:cubicBezTo>
                  <a:cubicBezTo>
                    <a:pt x="48" y="39"/>
                    <a:pt x="47" y="43"/>
                    <a:pt x="46" y="47"/>
                  </a:cubicBezTo>
                  <a:cubicBezTo>
                    <a:pt x="42" y="48"/>
                    <a:pt x="38" y="48"/>
                    <a:pt x="34" y="48"/>
                  </a:cubicBezTo>
                  <a:close/>
                  <a:moveTo>
                    <a:pt x="50" y="34"/>
                  </a:moveTo>
                  <a:cubicBezTo>
                    <a:pt x="63" y="34"/>
                    <a:pt x="63" y="34"/>
                    <a:pt x="63" y="34"/>
                  </a:cubicBezTo>
                  <a:cubicBezTo>
                    <a:pt x="62" y="39"/>
                    <a:pt x="56" y="44"/>
                    <a:pt x="48" y="46"/>
                  </a:cubicBezTo>
                  <a:cubicBezTo>
                    <a:pt x="49" y="42"/>
                    <a:pt x="50" y="38"/>
                    <a:pt x="50" y="34"/>
                  </a:cubicBezTo>
                  <a:close/>
                  <a:moveTo>
                    <a:pt x="48" y="18"/>
                  </a:moveTo>
                  <a:cubicBezTo>
                    <a:pt x="46" y="12"/>
                    <a:pt x="43" y="7"/>
                    <a:pt x="40" y="4"/>
                  </a:cubicBezTo>
                  <a:cubicBezTo>
                    <a:pt x="51" y="7"/>
                    <a:pt x="59" y="15"/>
                    <a:pt x="62" y="26"/>
                  </a:cubicBezTo>
                  <a:cubicBezTo>
                    <a:pt x="59" y="23"/>
                    <a:pt x="54" y="20"/>
                    <a:pt x="48" y="18"/>
                  </a:cubicBezTo>
                  <a:close/>
                  <a:moveTo>
                    <a:pt x="18" y="18"/>
                  </a:moveTo>
                  <a:cubicBezTo>
                    <a:pt x="12" y="20"/>
                    <a:pt x="7" y="23"/>
                    <a:pt x="4" y="26"/>
                  </a:cubicBezTo>
                  <a:cubicBezTo>
                    <a:pt x="6" y="15"/>
                    <a:pt x="15" y="7"/>
                    <a:pt x="26" y="4"/>
                  </a:cubicBezTo>
                  <a:cubicBezTo>
                    <a:pt x="22" y="7"/>
                    <a:pt x="19" y="12"/>
                    <a:pt x="18" y="18"/>
                  </a:cubicBezTo>
                  <a:close/>
                  <a:moveTo>
                    <a:pt x="18" y="48"/>
                  </a:moveTo>
                  <a:cubicBezTo>
                    <a:pt x="19" y="55"/>
                    <a:pt x="22" y="59"/>
                    <a:pt x="26" y="62"/>
                  </a:cubicBezTo>
                  <a:cubicBezTo>
                    <a:pt x="15" y="60"/>
                    <a:pt x="6" y="51"/>
                    <a:pt x="4" y="40"/>
                  </a:cubicBezTo>
                  <a:cubicBezTo>
                    <a:pt x="7" y="44"/>
                    <a:pt x="12" y="47"/>
                    <a:pt x="18" y="48"/>
                  </a:cubicBezTo>
                  <a:close/>
                  <a:moveTo>
                    <a:pt x="48" y="48"/>
                  </a:moveTo>
                  <a:cubicBezTo>
                    <a:pt x="54" y="47"/>
                    <a:pt x="59" y="44"/>
                    <a:pt x="62" y="40"/>
                  </a:cubicBezTo>
                  <a:cubicBezTo>
                    <a:pt x="59" y="51"/>
                    <a:pt x="51" y="60"/>
                    <a:pt x="40" y="62"/>
                  </a:cubicBezTo>
                  <a:cubicBezTo>
                    <a:pt x="43" y="59"/>
                    <a:pt x="46" y="55"/>
                    <a:pt x="48" y="4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5" name="Freeform 16"/>
            <p:cNvSpPr>
              <a:spLocks noEditPoints="1"/>
            </p:cNvSpPr>
            <p:nvPr/>
          </p:nvSpPr>
          <p:spPr bwMode="auto">
            <a:xfrm>
              <a:off x="7671100" y="2454616"/>
              <a:ext cx="247650" cy="273050"/>
            </a:xfrm>
            <a:custGeom>
              <a:avLst/>
              <a:gdLst>
                <a:gd name="T0" fmla="*/ 33 w 66"/>
                <a:gd name="T1" fmla="*/ 0 h 73"/>
                <a:gd name="T2" fmla="*/ 26 w 66"/>
                <a:gd name="T3" fmla="*/ 6 h 73"/>
                <a:gd name="T4" fmla="*/ 39 w 66"/>
                <a:gd name="T5" fmla="*/ 7 h 73"/>
                <a:gd name="T6" fmla="*/ 28 w 66"/>
                <a:gd name="T7" fmla="*/ 5 h 73"/>
                <a:gd name="T8" fmla="*/ 33 w 66"/>
                <a:gd name="T9" fmla="*/ 1 h 73"/>
                <a:gd name="T10" fmla="*/ 28 w 66"/>
                <a:gd name="T11" fmla="*/ 5 h 73"/>
                <a:gd name="T12" fmla="*/ 50 w 66"/>
                <a:gd name="T13" fmla="*/ 13 h 73"/>
                <a:gd name="T14" fmla="*/ 55 w 66"/>
                <a:gd name="T15" fmla="*/ 15 h 73"/>
                <a:gd name="T16" fmla="*/ 54 w 66"/>
                <a:gd name="T17" fmla="*/ 8 h 73"/>
                <a:gd name="T18" fmla="*/ 45 w 66"/>
                <a:gd name="T19" fmla="*/ 8 h 73"/>
                <a:gd name="T20" fmla="*/ 49 w 66"/>
                <a:gd name="T21" fmla="*/ 11 h 73"/>
                <a:gd name="T22" fmla="*/ 33 w 66"/>
                <a:gd name="T23" fmla="*/ 7 h 73"/>
                <a:gd name="T24" fmla="*/ 17 w 66"/>
                <a:gd name="T25" fmla="*/ 12 h 73"/>
                <a:gd name="T26" fmla="*/ 21 w 66"/>
                <a:gd name="T27" fmla="*/ 8 h 73"/>
                <a:gd name="T28" fmla="*/ 14 w 66"/>
                <a:gd name="T29" fmla="*/ 6 h 73"/>
                <a:gd name="T30" fmla="*/ 10 w 66"/>
                <a:gd name="T31" fmla="*/ 15 h 73"/>
                <a:gd name="T32" fmla="*/ 15 w 66"/>
                <a:gd name="T33" fmla="*/ 12 h 73"/>
                <a:gd name="T34" fmla="*/ 15 w 66"/>
                <a:gd name="T35" fmla="*/ 13 h 73"/>
                <a:gd name="T36" fmla="*/ 0 w 66"/>
                <a:gd name="T37" fmla="*/ 35 h 73"/>
                <a:gd name="T38" fmla="*/ 4 w 66"/>
                <a:gd name="T39" fmla="*/ 43 h 73"/>
                <a:gd name="T40" fmla="*/ 14 w 66"/>
                <a:gd name="T41" fmla="*/ 60 h 73"/>
                <a:gd name="T42" fmla="*/ 11 w 66"/>
                <a:gd name="T43" fmla="*/ 68 h 73"/>
                <a:gd name="T44" fmla="*/ 12 w 66"/>
                <a:gd name="T45" fmla="*/ 73 h 73"/>
                <a:gd name="T46" fmla="*/ 15 w 66"/>
                <a:gd name="T47" fmla="*/ 70 h 73"/>
                <a:gd name="T48" fmla="*/ 20 w 66"/>
                <a:gd name="T49" fmla="*/ 63 h 73"/>
                <a:gd name="T50" fmla="*/ 46 w 66"/>
                <a:gd name="T51" fmla="*/ 63 h 73"/>
                <a:gd name="T52" fmla="*/ 52 w 66"/>
                <a:gd name="T53" fmla="*/ 70 h 73"/>
                <a:gd name="T54" fmla="*/ 57 w 66"/>
                <a:gd name="T55" fmla="*/ 71 h 73"/>
                <a:gd name="T56" fmla="*/ 56 w 66"/>
                <a:gd name="T57" fmla="*/ 67 h 73"/>
                <a:gd name="T58" fmla="*/ 62 w 66"/>
                <a:gd name="T59" fmla="*/ 43 h 73"/>
                <a:gd name="T60" fmla="*/ 66 w 66"/>
                <a:gd name="T61" fmla="*/ 35 h 73"/>
                <a:gd name="T62" fmla="*/ 2 w 66"/>
                <a:gd name="T63" fmla="*/ 38 h 73"/>
                <a:gd name="T64" fmla="*/ 3 w 66"/>
                <a:gd name="T65" fmla="*/ 32 h 73"/>
                <a:gd name="T66" fmla="*/ 3 w 66"/>
                <a:gd name="T67" fmla="*/ 41 h 73"/>
                <a:gd name="T68" fmla="*/ 47 w 66"/>
                <a:gd name="T69" fmla="*/ 8 h 73"/>
                <a:gd name="T70" fmla="*/ 53 w 66"/>
                <a:gd name="T71" fmla="*/ 10 h 73"/>
                <a:gd name="T72" fmla="*/ 47 w 66"/>
                <a:gd name="T73" fmla="*/ 8 h 73"/>
                <a:gd name="T74" fmla="*/ 12 w 66"/>
                <a:gd name="T75" fmla="*/ 10 h 73"/>
                <a:gd name="T76" fmla="*/ 17 w 66"/>
                <a:gd name="T77" fmla="*/ 7 h 73"/>
                <a:gd name="T78" fmla="*/ 11 w 66"/>
                <a:gd name="T79" fmla="*/ 13 h 73"/>
                <a:gd name="T80" fmla="*/ 12 w 66"/>
                <a:gd name="T81" fmla="*/ 66 h 73"/>
                <a:gd name="T82" fmla="*/ 17 w 66"/>
                <a:gd name="T83" fmla="*/ 64 h 73"/>
                <a:gd name="T84" fmla="*/ 53 w 66"/>
                <a:gd name="T85" fmla="*/ 66 h 73"/>
                <a:gd name="T86" fmla="*/ 48 w 66"/>
                <a:gd name="T87" fmla="*/ 64 h 73"/>
                <a:gd name="T88" fmla="*/ 53 w 66"/>
                <a:gd name="T89" fmla="*/ 66 h 73"/>
                <a:gd name="T90" fmla="*/ 6 w 66"/>
                <a:gd name="T91" fmla="*/ 37 h 73"/>
                <a:gd name="T92" fmla="*/ 60 w 66"/>
                <a:gd name="T93" fmla="*/ 37 h 73"/>
                <a:gd name="T94" fmla="*/ 64 w 66"/>
                <a:gd name="T95" fmla="*/ 38 h 73"/>
                <a:gd name="T96" fmla="*/ 62 w 66"/>
                <a:gd name="T97" fmla="*/ 37 h 73"/>
                <a:gd name="T98" fmla="*/ 64 w 66"/>
                <a:gd name="T99" fmla="*/ 35 h 73"/>
                <a:gd name="T100" fmla="*/ 33 w 66"/>
                <a:gd name="T101" fmla="*/ 12 h 73"/>
                <a:gd name="T102" fmla="*/ 33 w 66"/>
                <a:gd name="T103" fmla="*/ 61 h 73"/>
                <a:gd name="T104" fmla="*/ 33 w 66"/>
                <a:gd name="T105" fmla="*/ 12 h 73"/>
                <a:gd name="T106" fmla="*/ 10 w 66"/>
                <a:gd name="T107" fmla="*/ 37 h 73"/>
                <a:gd name="T108" fmla="*/ 56 w 66"/>
                <a:gd name="T109" fmla="*/ 37 h 73"/>
                <a:gd name="T110" fmla="*/ 36 w 66"/>
                <a:gd name="T111" fmla="*/ 35 h 73"/>
                <a:gd name="T112" fmla="*/ 49 w 66"/>
                <a:gd name="T113" fmla="*/ 38 h 73"/>
                <a:gd name="T114" fmla="*/ 32 w 66"/>
                <a:gd name="T115" fmla="*/ 40 h 73"/>
                <a:gd name="T116" fmla="*/ 31 w 66"/>
                <a:gd name="T117" fmla="*/ 32 h 73"/>
                <a:gd name="T118" fmla="*/ 34 w 66"/>
                <a:gd name="T119" fmla="*/ 16 h 73"/>
                <a:gd name="T120" fmla="*/ 36 w 66"/>
                <a:gd name="T121" fmla="*/ 3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73">
                  <a:moveTo>
                    <a:pt x="39" y="6"/>
                  </a:moveTo>
                  <a:cubicBezTo>
                    <a:pt x="39" y="2"/>
                    <a:pt x="37" y="0"/>
                    <a:pt x="33" y="0"/>
                  </a:cubicBezTo>
                  <a:cubicBezTo>
                    <a:pt x="32" y="0"/>
                    <a:pt x="32" y="0"/>
                    <a:pt x="32" y="0"/>
                  </a:cubicBezTo>
                  <a:cubicBezTo>
                    <a:pt x="29" y="0"/>
                    <a:pt x="26" y="2"/>
                    <a:pt x="26" y="6"/>
                  </a:cubicBezTo>
                  <a:cubicBezTo>
                    <a:pt x="26" y="7"/>
                    <a:pt x="26" y="7"/>
                    <a:pt x="26" y="7"/>
                  </a:cubicBezTo>
                  <a:cubicBezTo>
                    <a:pt x="39" y="7"/>
                    <a:pt x="39" y="7"/>
                    <a:pt x="39" y="7"/>
                  </a:cubicBezTo>
                  <a:lnTo>
                    <a:pt x="39" y="6"/>
                  </a:lnTo>
                  <a:close/>
                  <a:moveTo>
                    <a:pt x="28" y="5"/>
                  </a:moveTo>
                  <a:cubicBezTo>
                    <a:pt x="28" y="3"/>
                    <a:pt x="30" y="1"/>
                    <a:pt x="32" y="1"/>
                  </a:cubicBezTo>
                  <a:cubicBezTo>
                    <a:pt x="33" y="1"/>
                    <a:pt x="33" y="1"/>
                    <a:pt x="33" y="1"/>
                  </a:cubicBezTo>
                  <a:cubicBezTo>
                    <a:pt x="35" y="1"/>
                    <a:pt x="37" y="3"/>
                    <a:pt x="38" y="5"/>
                  </a:cubicBezTo>
                  <a:lnTo>
                    <a:pt x="28" y="5"/>
                  </a:lnTo>
                  <a:close/>
                  <a:moveTo>
                    <a:pt x="62" y="30"/>
                  </a:moveTo>
                  <a:cubicBezTo>
                    <a:pt x="60" y="23"/>
                    <a:pt x="56" y="17"/>
                    <a:pt x="50" y="13"/>
                  </a:cubicBezTo>
                  <a:cubicBezTo>
                    <a:pt x="50" y="12"/>
                    <a:pt x="50" y="12"/>
                    <a:pt x="50" y="12"/>
                  </a:cubicBezTo>
                  <a:cubicBezTo>
                    <a:pt x="55" y="15"/>
                    <a:pt x="55" y="15"/>
                    <a:pt x="55" y="15"/>
                  </a:cubicBezTo>
                  <a:cubicBezTo>
                    <a:pt x="55" y="15"/>
                    <a:pt x="55" y="15"/>
                    <a:pt x="55" y="15"/>
                  </a:cubicBezTo>
                  <a:cubicBezTo>
                    <a:pt x="57" y="13"/>
                    <a:pt x="56" y="10"/>
                    <a:pt x="54" y="8"/>
                  </a:cubicBezTo>
                  <a:cubicBezTo>
                    <a:pt x="51" y="6"/>
                    <a:pt x="51" y="6"/>
                    <a:pt x="51" y="6"/>
                  </a:cubicBezTo>
                  <a:cubicBezTo>
                    <a:pt x="49" y="5"/>
                    <a:pt x="46" y="6"/>
                    <a:pt x="45" y="8"/>
                  </a:cubicBezTo>
                  <a:cubicBezTo>
                    <a:pt x="44" y="8"/>
                    <a:pt x="44" y="8"/>
                    <a:pt x="44" y="8"/>
                  </a:cubicBezTo>
                  <a:cubicBezTo>
                    <a:pt x="49" y="11"/>
                    <a:pt x="49" y="11"/>
                    <a:pt x="49" y="11"/>
                  </a:cubicBezTo>
                  <a:cubicBezTo>
                    <a:pt x="49" y="12"/>
                    <a:pt x="49" y="12"/>
                    <a:pt x="49" y="12"/>
                  </a:cubicBezTo>
                  <a:cubicBezTo>
                    <a:pt x="44" y="9"/>
                    <a:pt x="39" y="7"/>
                    <a:pt x="33" y="7"/>
                  </a:cubicBezTo>
                  <a:cubicBezTo>
                    <a:pt x="27" y="7"/>
                    <a:pt x="21" y="9"/>
                    <a:pt x="17" y="12"/>
                  </a:cubicBezTo>
                  <a:cubicBezTo>
                    <a:pt x="17" y="12"/>
                    <a:pt x="17" y="12"/>
                    <a:pt x="17" y="12"/>
                  </a:cubicBezTo>
                  <a:cubicBezTo>
                    <a:pt x="17" y="11"/>
                    <a:pt x="17" y="11"/>
                    <a:pt x="17" y="11"/>
                  </a:cubicBezTo>
                  <a:cubicBezTo>
                    <a:pt x="21" y="8"/>
                    <a:pt x="21" y="8"/>
                    <a:pt x="21" y="8"/>
                  </a:cubicBezTo>
                  <a:cubicBezTo>
                    <a:pt x="21" y="8"/>
                    <a:pt x="21" y="8"/>
                    <a:pt x="21" y="8"/>
                  </a:cubicBezTo>
                  <a:cubicBezTo>
                    <a:pt x="20" y="6"/>
                    <a:pt x="17" y="5"/>
                    <a:pt x="14" y="6"/>
                  </a:cubicBezTo>
                  <a:cubicBezTo>
                    <a:pt x="11" y="8"/>
                    <a:pt x="11" y="8"/>
                    <a:pt x="11" y="8"/>
                  </a:cubicBezTo>
                  <a:cubicBezTo>
                    <a:pt x="9" y="10"/>
                    <a:pt x="9" y="13"/>
                    <a:pt x="10" y="15"/>
                  </a:cubicBezTo>
                  <a:cubicBezTo>
                    <a:pt x="11" y="15"/>
                    <a:pt x="11" y="15"/>
                    <a:pt x="11" y="15"/>
                  </a:cubicBezTo>
                  <a:cubicBezTo>
                    <a:pt x="15" y="12"/>
                    <a:pt x="15" y="12"/>
                    <a:pt x="15" y="12"/>
                  </a:cubicBezTo>
                  <a:cubicBezTo>
                    <a:pt x="15" y="13"/>
                    <a:pt x="15" y="13"/>
                    <a:pt x="15" y="13"/>
                  </a:cubicBezTo>
                  <a:cubicBezTo>
                    <a:pt x="15" y="13"/>
                    <a:pt x="15" y="13"/>
                    <a:pt x="15" y="13"/>
                  </a:cubicBezTo>
                  <a:cubicBezTo>
                    <a:pt x="10" y="17"/>
                    <a:pt x="5" y="23"/>
                    <a:pt x="4" y="30"/>
                  </a:cubicBezTo>
                  <a:cubicBezTo>
                    <a:pt x="2" y="31"/>
                    <a:pt x="0" y="33"/>
                    <a:pt x="0" y="35"/>
                  </a:cubicBezTo>
                  <a:cubicBezTo>
                    <a:pt x="0" y="38"/>
                    <a:pt x="0" y="38"/>
                    <a:pt x="0" y="38"/>
                  </a:cubicBezTo>
                  <a:cubicBezTo>
                    <a:pt x="0" y="41"/>
                    <a:pt x="2" y="43"/>
                    <a:pt x="4" y="43"/>
                  </a:cubicBezTo>
                  <a:cubicBezTo>
                    <a:pt x="5" y="50"/>
                    <a:pt x="9" y="56"/>
                    <a:pt x="14" y="60"/>
                  </a:cubicBezTo>
                  <a:cubicBezTo>
                    <a:pt x="14" y="60"/>
                    <a:pt x="14" y="60"/>
                    <a:pt x="14" y="60"/>
                  </a:cubicBezTo>
                  <a:cubicBezTo>
                    <a:pt x="10" y="67"/>
                    <a:pt x="10" y="67"/>
                    <a:pt x="10" y="67"/>
                  </a:cubicBezTo>
                  <a:cubicBezTo>
                    <a:pt x="11" y="68"/>
                    <a:pt x="11" y="68"/>
                    <a:pt x="11" y="68"/>
                  </a:cubicBezTo>
                  <a:cubicBezTo>
                    <a:pt x="9" y="71"/>
                    <a:pt x="9" y="71"/>
                    <a:pt x="9" y="71"/>
                  </a:cubicBezTo>
                  <a:cubicBezTo>
                    <a:pt x="12" y="73"/>
                    <a:pt x="12" y="73"/>
                    <a:pt x="12" y="73"/>
                  </a:cubicBezTo>
                  <a:cubicBezTo>
                    <a:pt x="14" y="70"/>
                    <a:pt x="14" y="70"/>
                    <a:pt x="14" y="70"/>
                  </a:cubicBezTo>
                  <a:cubicBezTo>
                    <a:pt x="15" y="70"/>
                    <a:pt x="15" y="70"/>
                    <a:pt x="15" y="70"/>
                  </a:cubicBezTo>
                  <a:cubicBezTo>
                    <a:pt x="20" y="63"/>
                    <a:pt x="20" y="63"/>
                    <a:pt x="20" y="63"/>
                  </a:cubicBezTo>
                  <a:cubicBezTo>
                    <a:pt x="20" y="63"/>
                    <a:pt x="20" y="63"/>
                    <a:pt x="20" y="63"/>
                  </a:cubicBezTo>
                  <a:cubicBezTo>
                    <a:pt x="24" y="65"/>
                    <a:pt x="28" y="66"/>
                    <a:pt x="33" y="66"/>
                  </a:cubicBezTo>
                  <a:cubicBezTo>
                    <a:pt x="37" y="66"/>
                    <a:pt x="42" y="65"/>
                    <a:pt x="46" y="63"/>
                  </a:cubicBezTo>
                  <a:cubicBezTo>
                    <a:pt x="50" y="70"/>
                    <a:pt x="50" y="70"/>
                    <a:pt x="50" y="70"/>
                  </a:cubicBezTo>
                  <a:cubicBezTo>
                    <a:pt x="52" y="70"/>
                    <a:pt x="52" y="70"/>
                    <a:pt x="52" y="70"/>
                  </a:cubicBezTo>
                  <a:cubicBezTo>
                    <a:pt x="54" y="73"/>
                    <a:pt x="54" y="73"/>
                    <a:pt x="54" y="73"/>
                  </a:cubicBezTo>
                  <a:cubicBezTo>
                    <a:pt x="57" y="71"/>
                    <a:pt x="57" y="71"/>
                    <a:pt x="57" y="71"/>
                  </a:cubicBezTo>
                  <a:cubicBezTo>
                    <a:pt x="55" y="68"/>
                    <a:pt x="55" y="68"/>
                    <a:pt x="55" y="68"/>
                  </a:cubicBezTo>
                  <a:cubicBezTo>
                    <a:pt x="56" y="67"/>
                    <a:pt x="56" y="67"/>
                    <a:pt x="56" y="67"/>
                  </a:cubicBezTo>
                  <a:cubicBezTo>
                    <a:pt x="51" y="60"/>
                    <a:pt x="51" y="60"/>
                    <a:pt x="51" y="60"/>
                  </a:cubicBezTo>
                  <a:cubicBezTo>
                    <a:pt x="57" y="56"/>
                    <a:pt x="60" y="50"/>
                    <a:pt x="62" y="43"/>
                  </a:cubicBezTo>
                  <a:cubicBezTo>
                    <a:pt x="64" y="43"/>
                    <a:pt x="66" y="41"/>
                    <a:pt x="66" y="38"/>
                  </a:cubicBezTo>
                  <a:cubicBezTo>
                    <a:pt x="66" y="35"/>
                    <a:pt x="66" y="35"/>
                    <a:pt x="66" y="35"/>
                  </a:cubicBezTo>
                  <a:cubicBezTo>
                    <a:pt x="66" y="33"/>
                    <a:pt x="64" y="31"/>
                    <a:pt x="62" y="30"/>
                  </a:cubicBezTo>
                  <a:close/>
                  <a:moveTo>
                    <a:pt x="2" y="38"/>
                  </a:moveTo>
                  <a:cubicBezTo>
                    <a:pt x="2" y="35"/>
                    <a:pt x="2" y="35"/>
                    <a:pt x="2" y="35"/>
                  </a:cubicBezTo>
                  <a:cubicBezTo>
                    <a:pt x="2" y="34"/>
                    <a:pt x="2" y="33"/>
                    <a:pt x="3" y="32"/>
                  </a:cubicBezTo>
                  <a:cubicBezTo>
                    <a:pt x="3" y="34"/>
                    <a:pt x="3" y="35"/>
                    <a:pt x="3" y="37"/>
                  </a:cubicBezTo>
                  <a:cubicBezTo>
                    <a:pt x="3" y="38"/>
                    <a:pt x="3" y="40"/>
                    <a:pt x="3" y="41"/>
                  </a:cubicBezTo>
                  <a:cubicBezTo>
                    <a:pt x="2" y="41"/>
                    <a:pt x="2" y="40"/>
                    <a:pt x="2" y="38"/>
                  </a:cubicBezTo>
                  <a:close/>
                  <a:moveTo>
                    <a:pt x="47" y="8"/>
                  </a:moveTo>
                  <a:cubicBezTo>
                    <a:pt x="48" y="7"/>
                    <a:pt x="49" y="7"/>
                    <a:pt x="50" y="8"/>
                  </a:cubicBezTo>
                  <a:cubicBezTo>
                    <a:pt x="53" y="10"/>
                    <a:pt x="53" y="10"/>
                    <a:pt x="53" y="10"/>
                  </a:cubicBezTo>
                  <a:cubicBezTo>
                    <a:pt x="54" y="10"/>
                    <a:pt x="55" y="12"/>
                    <a:pt x="54" y="13"/>
                  </a:cubicBezTo>
                  <a:lnTo>
                    <a:pt x="47" y="8"/>
                  </a:lnTo>
                  <a:close/>
                  <a:moveTo>
                    <a:pt x="11" y="13"/>
                  </a:moveTo>
                  <a:cubicBezTo>
                    <a:pt x="11" y="12"/>
                    <a:pt x="11" y="10"/>
                    <a:pt x="12" y="10"/>
                  </a:cubicBezTo>
                  <a:cubicBezTo>
                    <a:pt x="15" y="8"/>
                    <a:pt x="15" y="8"/>
                    <a:pt x="15" y="8"/>
                  </a:cubicBezTo>
                  <a:cubicBezTo>
                    <a:pt x="16" y="7"/>
                    <a:pt x="16" y="7"/>
                    <a:pt x="17" y="7"/>
                  </a:cubicBezTo>
                  <a:cubicBezTo>
                    <a:pt x="18" y="7"/>
                    <a:pt x="18" y="8"/>
                    <a:pt x="19" y="8"/>
                  </a:cubicBezTo>
                  <a:lnTo>
                    <a:pt x="11" y="13"/>
                  </a:lnTo>
                  <a:close/>
                  <a:moveTo>
                    <a:pt x="15" y="68"/>
                  </a:moveTo>
                  <a:cubicBezTo>
                    <a:pt x="12" y="66"/>
                    <a:pt x="12" y="66"/>
                    <a:pt x="12" y="66"/>
                  </a:cubicBezTo>
                  <a:cubicBezTo>
                    <a:pt x="15" y="62"/>
                    <a:pt x="15" y="62"/>
                    <a:pt x="15" y="62"/>
                  </a:cubicBezTo>
                  <a:cubicBezTo>
                    <a:pt x="17" y="64"/>
                    <a:pt x="17" y="64"/>
                    <a:pt x="17" y="64"/>
                  </a:cubicBezTo>
                  <a:lnTo>
                    <a:pt x="15" y="68"/>
                  </a:lnTo>
                  <a:close/>
                  <a:moveTo>
                    <a:pt x="53" y="66"/>
                  </a:moveTo>
                  <a:cubicBezTo>
                    <a:pt x="51" y="68"/>
                    <a:pt x="51" y="68"/>
                    <a:pt x="51" y="68"/>
                  </a:cubicBezTo>
                  <a:cubicBezTo>
                    <a:pt x="48" y="64"/>
                    <a:pt x="48" y="64"/>
                    <a:pt x="48" y="64"/>
                  </a:cubicBezTo>
                  <a:cubicBezTo>
                    <a:pt x="50" y="62"/>
                    <a:pt x="50" y="62"/>
                    <a:pt x="50" y="62"/>
                  </a:cubicBezTo>
                  <a:lnTo>
                    <a:pt x="53" y="66"/>
                  </a:lnTo>
                  <a:close/>
                  <a:moveTo>
                    <a:pt x="33" y="64"/>
                  </a:moveTo>
                  <a:cubicBezTo>
                    <a:pt x="18" y="64"/>
                    <a:pt x="6" y="52"/>
                    <a:pt x="6" y="37"/>
                  </a:cubicBezTo>
                  <a:cubicBezTo>
                    <a:pt x="6" y="22"/>
                    <a:pt x="18" y="10"/>
                    <a:pt x="33" y="10"/>
                  </a:cubicBezTo>
                  <a:cubicBezTo>
                    <a:pt x="48" y="10"/>
                    <a:pt x="60" y="22"/>
                    <a:pt x="60" y="37"/>
                  </a:cubicBezTo>
                  <a:cubicBezTo>
                    <a:pt x="60" y="52"/>
                    <a:pt x="48" y="64"/>
                    <a:pt x="33" y="64"/>
                  </a:cubicBezTo>
                  <a:close/>
                  <a:moveTo>
                    <a:pt x="64" y="38"/>
                  </a:moveTo>
                  <a:cubicBezTo>
                    <a:pt x="64" y="40"/>
                    <a:pt x="63" y="41"/>
                    <a:pt x="62" y="41"/>
                  </a:cubicBezTo>
                  <a:cubicBezTo>
                    <a:pt x="62" y="40"/>
                    <a:pt x="62" y="38"/>
                    <a:pt x="62" y="37"/>
                  </a:cubicBezTo>
                  <a:cubicBezTo>
                    <a:pt x="62" y="35"/>
                    <a:pt x="62" y="34"/>
                    <a:pt x="62" y="32"/>
                  </a:cubicBezTo>
                  <a:cubicBezTo>
                    <a:pt x="63" y="33"/>
                    <a:pt x="64" y="34"/>
                    <a:pt x="64" y="35"/>
                  </a:cubicBezTo>
                  <a:lnTo>
                    <a:pt x="64" y="38"/>
                  </a:lnTo>
                  <a:close/>
                  <a:moveTo>
                    <a:pt x="33" y="12"/>
                  </a:moveTo>
                  <a:cubicBezTo>
                    <a:pt x="19" y="12"/>
                    <a:pt x="8" y="23"/>
                    <a:pt x="8" y="37"/>
                  </a:cubicBezTo>
                  <a:cubicBezTo>
                    <a:pt x="8" y="50"/>
                    <a:pt x="19" y="61"/>
                    <a:pt x="33" y="61"/>
                  </a:cubicBezTo>
                  <a:cubicBezTo>
                    <a:pt x="46" y="61"/>
                    <a:pt x="57" y="50"/>
                    <a:pt x="57" y="37"/>
                  </a:cubicBezTo>
                  <a:cubicBezTo>
                    <a:pt x="57" y="23"/>
                    <a:pt x="46" y="12"/>
                    <a:pt x="33" y="12"/>
                  </a:cubicBezTo>
                  <a:close/>
                  <a:moveTo>
                    <a:pt x="33" y="60"/>
                  </a:moveTo>
                  <a:cubicBezTo>
                    <a:pt x="20" y="60"/>
                    <a:pt x="10" y="49"/>
                    <a:pt x="10" y="37"/>
                  </a:cubicBezTo>
                  <a:cubicBezTo>
                    <a:pt x="10" y="24"/>
                    <a:pt x="20" y="14"/>
                    <a:pt x="33" y="14"/>
                  </a:cubicBezTo>
                  <a:cubicBezTo>
                    <a:pt x="45" y="14"/>
                    <a:pt x="56" y="24"/>
                    <a:pt x="56" y="37"/>
                  </a:cubicBezTo>
                  <a:cubicBezTo>
                    <a:pt x="56" y="49"/>
                    <a:pt x="45" y="60"/>
                    <a:pt x="33" y="60"/>
                  </a:cubicBezTo>
                  <a:close/>
                  <a:moveTo>
                    <a:pt x="36" y="35"/>
                  </a:moveTo>
                  <a:cubicBezTo>
                    <a:pt x="49" y="35"/>
                    <a:pt x="49" y="35"/>
                    <a:pt x="49" y="35"/>
                  </a:cubicBezTo>
                  <a:cubicBezTo>
                    <a:pt x="49" y="38"/>
                    <a:pt x="49" y="38"/>
                    <a:pt x="49" y="38"/>
                  </a:cubicBezTo>
                  <a:cubicBezTo>
                    <a:pt x="36" y="38"/>
                    <a:pt x="36" y="38"/>
                    <a:pt x="36" y="38"/>
                  </a:cubicBezTo>
                  <a:cubicBezTo>
                    <a:pt x="35" y="40"/>
                    <a:pt x="34" y="40"/>
                    <a:pt x="32" y="40"/>
                  </a:cubicBezTo>
                  <a:cubicBezTo>
                    <a:pt x="30" y="40"/>
                    <a:pt x="28" y="39"/>
                    <a:pt x="28" y="36"/>
                  </a:cubicBezTo>
                  <a:cubicBezTo>
                    <a:pt x="28" y="34"/>
                    <a:pt x="29" y="33"/>
                    <a:pt x="31" y="32"/>
                  </a:cubicBezTo>
                  <a:cubicBezTo>
                    <a:pt x="31" y="16"/>
                    <a:pt x="31" y="16"/>
                    <a:pt x="31" y="16"/>
                  </a:cubicBezTo>
                  <a:cubicBezTo>
                    <a:pt x="34" y="16"/>
                    <a:pt x="34" y="16"/>
                    <a:pt x="34" y="16"/>
                  </a:cubicBezTo>
                  <a:cubicBezTo>
                    <a:pt x="34" y="32"/>
                    <a:pt x="34" y="32"/>
                    <a:pt x="34" y="32"/>
                  </a:cubicBezTo>
                  <a:cubicBezTo>
                    <a:pt x="35" y="33"/>
                    <a:pt x="36" y="34"/>
                    <a:pt x="36" y="3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6" name="Freeform 45"/>
            <p:cNvSpPr>
              <a:spLocks noEditPoints="1"/>
            </p:cNvSpPr>
            <p:nvPr/>
          </p:nvSpPr>
          <p:spPr bwMode="auto">
            <a:xfrm>
              <a:off x="3914747" y="3658620"/>
              <a:ext cx="390902" cy="456051"/>
            </a:xfrm>
            <a:custGeom>
              <a:avLst/>
              <a:gdLst>
                <a:gd name="T0" fmla="*/ 18 w 58"/>
                <a:gd name="T1" fmla="*/ 37 h 68"/>
                <a:gd name="T2" fmla="*/ 17 w 58"/>
                <a:gd name="T3" fmla="*/ 31 h 68"/>
                <a:gd name="T4" fmla="*/ 40 w 58"/>
                <a:gd name="T5" fmla="*/ 16 h 68"/>
                <a:gd name="T6" fmla="*/ 17 w 58"/>
                <a:gd name="T7" fmla="*/ 30 h 68"/>
                <a:gd name="T8" fmla="*/ 44 w 58"/>
                <a:gd name="T9" fmla="*/ 18 h 68"/>
                <a:gd name="T10" fmla="*/ 17 w 58"/>
                <a:gd name="T11" fmla="*/ 23 h 68"/>
                <a:gd name="T12" fmla="*/ 30 w 58"/>
                <a:gd name="T13" fmla="*/ 16 h 68"/>
                <a:gd name="T14" fmla="*/ 14 w 58"/>
                <a:gd name="T15" fmla="*/ 21 h 68"/>
                <a:gd name="T16" fmla="*/ 34 w 58"/>
                <a:gd name="T17" fmla="*/ 66 h 68"/>
                <a:gd name="T18" fmla="*/ 28 w 58"/>
                <a:gd name="T19" fmla="*/ 68 h 68"/>
                <a:gd name="T20" fmla="*/ 20 w 58"/>
                <a:gd name="T21" fmla="*/ 62 h 68"/>
                <a:gd name="T22" fmla="*/ 23 w 58"/>
                <a:gd name="T23" fmla="*/ 50 h 68"/>
                <a:gd name="T24" fmla="*/ 17 w 58"/>
                <a:gd name="T25" fmla="*/ 44 h 68"/>
                <a:gd name="T26" fmla="*/ 40 w 58"/>
                <a:gd name="T27" fmla="*/ 30 h 68"/>
                <a:gd name="T28" fmla="*/ 25 w 58"/>
                <a:gd name="T29" fmla="*/ 41 h 68"/>
                <a:gd name="T30" fmla="*/ 29 w 58"/>
                <a:gd name="T31" fmla="*/ 50 h 68"/>
                <a:gd name="T32" fmla="*/ 40 w 58"/>
                <a:gd name="T33" fmla="*/ 39 h 68"/>
                <a:gd name="T34" fmla="*/ 35 w 58"/>
                <a:gd name="T35" fmla="*/ 50 h 68"/>
                <a:gd name="T36" fmla="*/ 34 w 58"/>
                <a:gd name="T37" fmla="*/ 52 h 68"/>
                <a:gd name="T38" fmla="*/ 33 w 58"/>
                <a:gd name="T39" fmla="*/ 52 h 68"/>
                <a:gd name="T40" fmla="*/ 28 w 58"/>
                <a:gd name="T41" fmla="*/ 52 h 68"/>
                <a:gd name="T42" fmla="*/ 22 w 58"/>
                <a:gd name="T43" fmla="*/ 54 h 68"/>
                <a:gd name="T44" fmla="*/ 25 w 58"/>
                <a:gd name="T45" fmla="*/ 64 h 68"/>
                <a:gd name="T46" fmla="*/ 36 w 58"/>
                <a:gd name="T47" fmla="*/ 62 h 68"/>
                <a:gd name="T48" fmla="*/ 39 w 58"/>
                <a:gd name="T49" fmla="*/ 9 h 68"/>
                <a:gd name="T50" fmla="*/ 41 w 58"/>
                <a:gd name="T51" fmla="*/ 10 h 68"/>
                <a:gd name="T52" fmla="*/ 42 w 58"/>
                <a:gd name="T53" fmla="*/ 4 h 68"/>
                <a:gd name="T54" fmla="*/ 15 w 58"/>
                <a:gd name="T55" fmla="*/ 54 h 68"/>
                <a:gd name="T56" fmla="*/ 19 w 58"/>
                <a:gd name="T57" fmla="*/ 49 h 68"/>
                <a:gd name="T58" fmla="*/ 48 w 58"/>
                <a:gd name="T59" fmla="*/ 19 h 68"/>
                <a:gd name="T60" fmla="*/ 54 w 58"/>
                <a:gd name="T61" fmla="*/ 14 h 68"/>
                <a:gd name="T62" fmla="*/ 47 w 58"/>
                <a:gd name="T63" fmla="*/ 18 h 68"/>
                <a:gd name="T64" fmla="*/ 4 w 58"/>
                <a:gd name="T65" fmla="*/ 42 h 68"/>
                <a:gd name="T66" fmla="*/ 5 w 58"/>
                <a:gd name="T67" fmla="*/ 44 h 68"/>
                <a:gd name="T68" fmla="*/ 9 w 58"/>
                <a:gd name="T69" fmla="*/ 39 h 68"/>
                <a:gd name="T70" fmla="*/ 50 w 58"/>
                <a:gd name="T71" fmla="*/ 29 h 68"/>
                <a:gd name="T72" fmla="*/ 58 w 58"/>
                <a:gd name="T73" fmla="*/ 29 h 68"/>
                <a:gd name="T74" fmla="*/ 7 w 58"/>
                <a:gd name="T75" fmla="*/ 28 h 68"/>
                <a:gd name="T76" fmla="*/ 1 w 58"/>
                <a:gd name="T77" fmla="*/ 30 h 68"/>
                <a:gd name="T78" fmla="*/ 49 w 58"/>
                <a:gd name="T79" fmla="*/ 39 h 68"/>
                <a:gd name="T80" fmla="*/ 53 w 58"/>
                <a:gd name="T81" fmla="*/ 44 h 68"/>
                <a:gd name="T82" fmla="*/ 54 w 58"/>
                <a:gd name="T83" fmla="*/ 42 h 68"/>
                <a:gd name="T84" fmla="*/ 4 w 58"/>
                <a:gd name="T85" fmla="*/ 14 h 68"/>
                <a:gd name="T86" fmla="*/ 10 w 58"/>
                <a:gd name="T87" fmla="*/ 19 h 68"/>
                <a:gd name="T88" fmla="*/ 5 w 58"/>
                <a:gd name="T89" fmla="*/ 14 h 68"/>
                <a:gd name="T90" fmla="*/ 39 w 58"/>
                <a:gd name="T91" fmla="*/ 49 h 68"/>
                <a:gd name="T92" fmla="*/ 44 w 58"/>
                <a:gd name="T93" fmla="*/ 54 h 68"/>
                <a:gd name="T94" fmla="*/ 17 w 58"/>
                <a:gd name="T95" fmla="*/ 10 h 68"/>
                <a:gd name="T96" fmla="*/ 19 w 58"/>
                <a:gd name="T97" fmla="*/ 9 h 68"/>
                <a:gd name="T98" fmla="*/ 14 w 58"/>
                <a:gd name="T99" fmla="*/ 5 h 68"/>
                <a:gd name="T100" fmla="*/ 30 w 58"/>
                <a:gd name="T101" fmla="*/ 7 h 68"/>
                <a:gd name="T102" fmla="*/ 28 w 58"/>
                <a:gd name="T103"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68">
                  <a:moveTo>
                    <a:pt x="44" y="25"/>
                  </a:moveTo>
                  <a:cubicBezTo>
                    <a:pt x="44" y="26"/>
                    <a:pt x="42" y="28"/>
                    <a:pt x="41" y="28"/>
                  </a:cubicBezTo>
                  <a:cubicBezTo>
                    <a:pt x="18" y="37"/>
                    <a:pt x="18" y="37"/>
                    <a:pt x="18" y="37"/>
                  </a:cubicBezTo>
                  <a:cubicBezTo>
                    <a:pt x="18" y="37"/>
                    <a:pt x="17" y="37"/>
                    <a:pt x="17" y="37"/>
                  </a:cubicBezTo>
                  <a:cubicBezTo>
                    <a:pt x="15" y="37"/>
                    <a:pt x="14" y="36"/>
                    <a:pt x="14" y="35"/>
                  </a:cubicBezTo>
                  <a:cubicBezTo>
                    <a:pt x="14" y="33"/>
                    <a:pt x="16" y="32"/>
                    <a:pt x="17" y="31"/>
                  </a:cubicBezTo>
                  <a:cubicBezTo>
                    <a:pt x="40" y="23"/>
                    <a:pt x="40" y="23"/>
                    <a:pt x="40" y="23"/>
                  </a:cubicBezTo>
                  <a:cubicBezTo>
                    <a:pt x="42" y="22"/>
                    <a:pt x="44" y="23"/>
                    <a:pt x="44" y="25"/>
                  </a:cubicBezTo>
                  <a:close/>
                  <a:moveTo>
                    <a:pt x="40" y="16"/>
                  </a:moveTo>
                  <a:cubicBezTo>
                    <a:pt x="17" y="24"/>
                    <a:pt x="17" y="24"/>
                    <a:pt x="17" y="24"/>
                  </a:cubicBezTo>
                  <a:cubicBezTo>
                    <a:pt x="16" y="25"/>
                    <a:pt x="14" y="26"/>
                    <a:pt x="14" y="28"/>
                  </a:cubicBezTo>
                  <a:cubicBezTo>
                    <a:pt x="14" y="29"/>
                    <a:pt x="15" y="30"/>
                    <a:pt x="17" y="30"/>
                  </a:cubicBezTo>
                  <a:cubicBezTo>
                    <a:pt x="17" y="30"/>
                    <a:pt x="18" y="30"/>
                    <a:pt x="18" y="30"/>
                  </a:cubicBezTo>
                  <a:cubicBezTo>
                    <a:pt x="41" y="21"/>
                    <a:pt x="41" y="21"/>
                    <a:pt x="41" y="21"/>
                  </a:cubicBezTo>
                  <a:cubicBezTo>
                    <a:pt x="42" y="21"/>
                    <a:pt x="44" y="19"/>
                    <a:pt x="44" y="18"/>
                  </a:cubicBezTo>
                  <a:cubicBezTo>
                    <a:pt x="44" y="16"/>
                    <a:pt x="42" y="15"/>
                    <a:pt x="40" y="16"/>
                  </a:cubicBezTo>
                  <a:close/>
                  <a:moveTo>
                    <a:pt x="14" y="21"/>
                  </a:moveTo>
                  <a:cubicBezTo>
                    <a:pt x="14" y="22"/>
                    <a:pt x="15" y="23"/>
                    <a:pt x="17" y="23"/>
                  </a:cubicBezTo>
                  <a:cubicBezTo>
                    <a:pt x="17" y="23"/>
                    <a:pt x="18" y="23"/>
                    <a:pt x="18" y="23"/>
                  </a:cubicBezTo>
                  <a:cubicBezTo>
                    <a:pt x="27" y="19"/>
                    <a:pt x="27" y="19"/>
                    <a:pt x="27" y="19"/>
                  </a:cubicBezTo>
                  <a:cubicBezTo>
                    <a:pt x="29" y="19"/>
                    <a:pt x="30" y="17"/>
                    <a:pt x="30" y="16"/>
                  </a:cubicBezTo>
                  <a:cubicBezTo>
                    <a:pt x="30" y="14"/>
                    <a:pt x="28" y="13"/>
                    <a:pt x="26" y="14"/>
                  </a:cubicBezTo>
                  <a:cubicBezTo>
                    <a:pt x="17" y="17"/>
                    <a:pt x="17" y="17"/>
                    <a:pt x="17" y="17"/>
                  </a:cubicBezTo>
                  <a:cubicBezTo>
                    <a:pt x="16" y="18"/>
                    <a:pt x="14" y="19"/>
                    <a:pt x="14" y="21"/>
                  </a:cubicBezTo>
                  <a:close/>
                  <a:moveTo>
                    <a:pt x="38" y="54"/>
                  </a:moveTo>
                  <a:cubicBezTo>
                    <a:pt x="38" y="62"/>
                    <a:pt x="38" y="62"/>
                    <a:pt x="38" y="62"/>
                  </a:cubicBezTo>
                  <a:cubicBezTo>
                    <a:pt x="38" y="64"/>
                    <a:pt x="36" y="66"/>
                    <a:pt x="34" y="66"/>
                  </a:cubicBezTo>
                  <a:cubicBezTo>
                    <a:pt x="33" y="66"/>
                    <a:pt x="33" y="66"/>
                    <a:pt x="33" y="66"/>
                  </a:cubicBezTo>
                  <a:cubicBezTo>
                    <a:pt x="33" y="67"/>
                    <a:pt x="32" y="68"/>
                    <a:pt x="30" y="68"/>
                  </a:cubicBezTo>
                  <a:cubicBezTo>
                    <a:pt x="28" y="68"/>
                    <a:pt x="28" y="68"/>
                    <a:pt x="28" y="68"/>
                  </a:cubicBezTo>
                  <a:cubicBezTo>
                    <a:pt x="26" y="68"/>
                    <a:pt x="25" y="67"/>
                    <a:pt x="25" y="66"/>
                  </a:cubicBezTo>
                  <a:cubicBezTo>
                    <a:pt x="24" y="66"/>
                    <a:pt x="24" y="66"/>
                    <a:pt x="24" y="66"/>
                  </a:cubicBezTo>
                  <a:cubicBezTo>
                    <a:pt x="22" y="66"/>
                    <a:pt x="20" y="64"/>
                    <a:pt x="20" y="62"/>
                  </a:cubicBezTo>
                  <a:cubicBezTo>
                    <a:pt x="20" y="54"/>
                    <a:pt x="20" y="54"/>
                    <a:pt x="20" y="54"/>
                  </a:cubicBezTo>
                  <a:cubicBezTo>
                    <a:pt x="20" y="52"/>
                    <a:pt x="22" y="51"/>
                    <a:pt x="23" y="50"/>
                  </a:cubicBezTo>
                  <a:cubicBezTo>
                    <a:pt x="23" y="50"/>
                    <a:pt x="23" y="50"/>
                    <a:pt x="23" y="50"/>
                  </a:cubicBezTo>
                  <a:cubicBezTo>
                    <a:pt x="23" y="47"/>
                    <a:pt x="21" y="44"/>
                    <a:pt x="20" y="43"/>
                  </a:cubicBezTo>
                  <a:cubicBezTo>
                    <a:pt x="18" y="44"/>
                    <a:pt x="18" y="44"/>
                    <a:pt x="18" y="44"/>
                  </a:cubicBezTo>
                  <a:cubicBezTo>
                    <a:pt x="18" y="44"/>
                    <a:pt x="17" y="44"/>
                    <a:pt x="17" y="44"/>
                  </a:cubicBezTo>
                  <a:cubicBezTo>
                    <a:pt x="15" y="44"/>
                    <a:pt x="14" y="43"/>
                    <a:pt x="14" y="42"/>
                  </a:cubicBezTo>
                  <a:cubicBezTo>
                    <a:pt x="14" y="40"/>
                    <a:pt x="16" y="39"/>
                    <a:pt x="17" y="38"/>
                  </a:cubicBezTo>
                  <a:cubicBezTo>
                    <a:pt x="40" y="30"/>
                    <a:pt x="40" y="30"/>
                    <a:pt x="40" y="30"/>
                  </a:cubicBezTo>
                  <a:cubicBezTo>
                    <a:pt x="42" y="29"/>
                    <a:pt x="44" y="30"/>
                    <a:pt x="44" y="32"/>
                  </a:cubicBezTo>
                  <a:cubicBezTo>
                    <a:pt x="44" y="33"/>
                    <a:pt x="42" y="35"/>
                    <a:pt x="41" y="36"/>
                  </a:cubicBezTo>
                  <a:cubicBezTo>
                    <a:pt x="25" y="41"/>
                    <a:pt x="25" y="41"/>
                    <a:pt x="25" y="41"/>
                  </a:cubicBezTo>
                  <a:cubicBezTo>
                    <a:pt x="27" y="43"/>
                    <a:pt x="29" y="46"/>
                    <a:pt x="29" y="50"/>
                  </a:cubicBezTo>
                  <a:cubicBezTo>
                    <a:pt x="29" y="50"/>
                    <a:pt x="29" y="50"/>
                    <a:pt x="29" y="50"/>
                  </a:cubicBezTo>
                  <a:cubicBezTo>
                    <a:pt x="29" y="50"/>
                    <a:pt x="29" y="50"/>
                    <a:pt x="29" y="50"/>
                  </a:cubicBezTo>
                  <a:cubicBezTo>
                    <a:pt x="29" y="50"/>
                    <a:pt x="29" y="50"/>
                    <a:pt x="29" y="50"/>
                  </a:cubicBezTo>
                  <a:cubicBezTo>
                    <a:pt x="29" y="43"/>
                    <a:pt x="36" y="38"/>
                    <a:pt x="37" y="38"/>
                  </a:cubicBezTo>
                  <a:cubicBezTo>
                    <a:pt x="38" y="37"/>
                    <a:pt x="39" y="38"/>
                    <a:pt x="40" y="39"/>
                  </a:cubicBezTo>
                  <a:cubicBezTo>
                    <a:pt x="41" y="40"/>
                    <a:pt x="41" y="42"/>
                    <a:pt x="39" y="43"/>
                  </a:cubicBezTo>
                  <a:cubicBezTo>
                    <a:pt x="39" y="43"/>
                    <a:pt x="35" y="46"/>
                    <a:pt x="35" y="50"/>
                  </a:cubicBezTo>
                  <a:cubicBezTo>
                    <a:pt x="35" y="50"/>
                    <a:pt x="35" y="50"/>
                    <a:pt x="35" y="50"/>
                  </a:cubicBezTo>
                  <a:cubicBezTo>
                    <a:pt x="36" y="51"/>
                    <a:pt x="38" y="52"/>
                    <a:pt x="38" y="54"/>
                  </a:cubicBezTo>
                  <a:close/>
                  <a:moveTo>
                    <a:pt x="36" y="54"/>
                  </a:moveTo>
                  <a:cubicBezTo>
                    <a:pt x="36" y="53"/>
                    <a:pt x="35" y="52"/>
                    <a:pt x="34" y="52"/>
                  </a:cubicBezTo>
                  <a:cubicBezTo>
                    <a:pt x="34" y="52"/>
                    <a:pt x="34" y="52"/>
                    <a:pt x="34" y="52"/>
                  </a:cubicBezTo>
                  <a:cubicBezTo>
                    <a:pt x="34" y="52"/>
                    <a:pt x="34" y="52"/>
                    <a:pt x="34" y="52"/>
                  </a:cubicBezTo>
                  <a:cubicBezTo>
                    <a:pt x="34" y="52"/>
                    <a:pt x="34" y="52"/>
                    <a:pt x="33" y="52"/>
                  </a:cubicBezTo>
                  <a:cubicBezTo>
                    <a:pt x="33" y="52"/>
                    <a:pt x="33" y="52"/>
                    <a:pt x="33" y="52"/>
                  </a:cubicBezTo>
                  <a:cubicBezTo>
                    <a:pt x="30" y="52"/>
                    <a:pt x="30" y="52"/>
                    <a:pt x="30" y="52"/>
                  </a:cubicBezTo>
                  <a:cubicBezTo>
                    <a:pt x="28" y="52"/>
                    <a:pt x="28" y="52"/>
                    <a:pt x="28" y="52"/>
                  </a:cubicBezTo>
                  <a:cubicBezTo>
                    <a:pt x="24" y="52"/>
                    <a:pt x="24" y="52"/>
                    <a:pt x="24" y="52"/>
                  </a:cubicBezTo>
                  <a:cubicBezTo>
                    <a:pt x="24" y="52"/>
                    <a:pt x="24" y="52"/>
                    <a:pt x="24" y="52"/>
                  </a:cubicBezTo>
                  <a:cubicBezTo>
                    <a:pt x="23" y="52"/>
                    <a:pt x="22" y="53"/>
                    <a:pt x="22" y="54"/>
                  </a:cubicBezTo>
                  <a:cubicBezTo>
                    <a:pt x="22" y="62"/>
                    <a:pt x="22" y="62"/>
                    <a:pt x="22" y="62"/>
                  </a:cubicBezTo>
                  <a:cubicBezTo>
                    <a:pt x="22" y="63"/>
                    <a:pt x="23" y="64"/>
                    <a:pt x="24" y="64"/>
                  </a:cubicBezTo>
                  <a:cubicBezTo>
                    <a:pt x="25" y="64"/>
                    <a:pt x="25" y="64"/>
                    <a:pt x="25" y="64"/>
                  </a:cubicBezTo>
                  <a:cubicBezTo>
                    <a:pt x="33" y="64"/>
                    <a:pt x="33" y="64"/>
                    <a:pt x="33" y="64"/>
                  </a:cubicBezTo>
                  <a:cubicBezTo>
                    <a:pt x="34" y="64"/>
                    <a:pt x="34" y="64"/>
                    <a:pt x="34" y="64"/>
                  </a:cubicBezTo>
                  <a:cubicBezTo>
                    <a:pt x="35" y="64"/>
                    <a:pt x="36" y="63"/>
                    <a:pt x="36" y="62"/>
                  </a:cubicBezTo>
                  <a:lnTo>
                    <a:pt x="36" y="54"/>
                  </a:lnTo>
                  <a:close/>
                  <a:moveTo>
                    <a:pt x="42" y="4"/>
                  </a:moveTo>
                  <a:cubicBezTo>
                    <a:pt x="39" y="9"/>
                    <a:pt x="39" y="9"/>
                    <a:pt x="39" y="9"/>
                  </a:cubicBezTo>
                  <a:cubicBezTo>
                    <a:pt x="39" y="10"/>
                    <a:pt x="39" y="10"/>
                    <a:pt x="40" y="11"/>
                  </a:cubicBezTo>
                  <a:cubicBezTo>
                    <a:pt x="40" y="11"/>
                    <a:pt x="40" y="11"/>
                    <a:pt x="40" y="11"/>
                  </a:cubicBezTo>
                  <a:cubicBezTo>
                    <a:pt x="40" y="11"/>
                    <a:pt x="41" y="11"/>
                    <a:pt x="41" y="10"/>
                  </a:cubicBezTo>
                  <a:cubicBezTo>
                    <a:pt x="44" y="5"/>
                    <a:pt x="44" y="5"/>
                    <a:pt x="44" y="5"/>
                  </a:cubicBezTo>
                  <a:cubicBezTo>
                    <a:pt x="44" y="5"/>
                    <a:pt x="44" y="4"/>
                    <a:pt x="44" y="4"/>
                  </a:cubicBezTo>
                  <a:cubicBezTo>
                    <a:pt x="43" y="4"/>
                    <a:pt x="42" y="4"/>
                    <a:pt x="42" y="4"/>
                  </a:cubicBezTo>
                  <a:close/>
                  <a:moveTo>
                    <a:pt x="17" y="48"/>
                  </a:moveTo>
                  <a:cubicBezTo>
                    <a:pt x="14" y="53"/>
                    <a:pt x="14" y="53"/>
                    <a:pt x="14" y="53"/>
                  </a:cubicBezTo>
                  <a:cubicBezTo>
                    <a:pt x="14" y="53"/>
                    <a:pt x="14" y="54"/>
                    <a:pt x="15" y="54"/>
                  </a:cubicBezTo>
                  <a:cubicBezTo>
                    <a:pt x="15" y="54"/>
                    <a:pt x="15" y="54"/>
                    <a:pt x="15" y="54"/>
                  </a:cubicBezTo>
                  <a:cubicBezTo>
                    <a:pt x="15" y="54"/>
                    <a:pt x="16" y="54"/>
                    <a:pt x="16" y="54"/>
                  </a:cubicBezTo>
                  <a:cubicBezTo>
                    <a:pt x="19" y="49"/>
                    <a:pt x="19" y="49"/>
                    <a:pt x="19" y="49"/>
                  </a:cubicBezTo>
                  <a:cubicBezTo>
                    <a:pt x="19" y="48"/>
                    <a:pt x="19" y="47"/>
                    <a:pt x="18" y="47"/>
                  </a:cubicBezTo>
                  <a:cubicBezTo>
                    <a:pt x="18" y="47"/>
                    <a:pt x="17" y="47"/>
                    <a:pt x="17" y="48"/>
                  </a:cubicBezTo>
                  <a:close/>
                  <a:moveTo>
                    <a:pt x="48" y="19"/>
                  </a:moveTo>
                  <a:cubicBezTo>
                    <a:pt x="48" y="19"/>
                    <a:pt x="48" y="19"/>
                    <a:pt x="49" y="19"/>
                  </a:cubicBezTo>
                  <a:cubicBezTo>
                    <a:pt x="54" y="16"/>
                    <a:pt x="54" y="16"/>
                    <a:pt x="54" y="16"/>
                  </a:cubicBezTo>
                  <a:cubicBezTo>
                    <a:pt x="54" y="16"/>
                    <a:pt x="54" y="15"/>
                    <a:pt x="54" y="14"/>
                  </a:cubicBezTo>
                  <a:cubicBezTo>
                    <a:pt x="54" y="14"/>
                    <a:pt x="53" y="14"/>
                    <a:pt x="53" y="14"/>
                  </a:cubicBezTo>
                  <a:cubicBezTo>
                    <a:pt x="48" y="17"/>
                    <a:pt x="48" y="17"/>
                    <a:pt x="48" y="17"/>
                  </a:cubicBezTo>
                  <a:cubicBezTo>
                    <a:pt x="47" y="17"/>
                    <a:pt x="47" y="18"/>
                    <a:pt x="47" y="18"/>
                  </a:cubicBezTo>
                  <a:cubicBezTo>
                    <a:pt x="47" y="19"/>
                    <a:pt x="48" y="19"/>
                    <a:pt x="48" y="19"/>
                  </a:cubicBezTo>
                  <a:close/>
                  <a:moveTo>
                    <a:pt x="9" y="39"/>
                  </a:moveTo>
                  <a:cubicBezTo>
                    <a:pt x="4" y="42"/>
                    <a:pt x="4" y="42"/>
                    <a:pt x="4" y="42"/>
                  </a:cubicBezTo>
                  <a:cubicBezTo>
                    <a:pt x="4" y="42"/>
                    <a:pt x="4" y="43"/>
                    <a:pt x="4" y="43"/>
                  </a:cubicBezTo>
                  <a:cubicBezTo>
                    <a:pt x="4" y="44"/>
                    <a:pt x="4" y="44"/>
                    <a:pt x="5" y="44"/>
                  </a:cubicBezTo>
                  <a:cubicBezTo>
                    <a:pt x="5" y="44"/>
                    <a:pt x="5" y="44"/>
                    <a:pt x="5" y="44"/>
                  </a:cubicBezTo>
                  <a:cubicBezTo>
                    <a:pt x="10" y="41"/>
                    <a:pt x="10" y="41"/>
                    <a:pt x="10" y="41"/>
                  </a:cubicBezTo>
                  <a:cubicBezTo>
                    <a:pt x="11" y="41"/>
                    <a:pt x="11" y="40"/>
                    <a:pt x="11" y="40"/>
                  </a:cubicBezTo>
                  <a:cubicBezTo>
                    <a:pt x="10" y="39"/>
                    <a:pt x="10" y="39"/>
                    <a:pt x="9" y="39"/>
                  </a:cubicBezTo>
                  <a:close/>
                  <a:moveTo>
                    <a:pt x="57" y="28"/>
                  </a:moveTo>
                  <a:cubicBezTo>
                    <a:pt x="51" y="28"/>
                    <a:pt x="51" y="28"/>
                    <a:pt x="51" y="28"/>
                  </a:cubicBezTo>
                  <a:cubicBezTo>
                    <a:pt x="51" y="28"/>
                    <a:pt x="50" y="28"/>
                    <a:pt x="50" y="29"/>
                  </a:cubicBezTo>
                  <a:cubicBezTo>
                    <a:pt x="50" y="30"/>
                    <a:pt x="51" y="30"/>
                    <a:pt x="51" y="30"/>
                  </a:cubicBezTo>
                  <a:cubicBezTo>
                    <a:pt x="57" y="30"/>
                    <a:pt x="57" y="30"/>
                    <a:pt x="57" y="30"/>
                  </a:cubicBezTo>
                  <a:cubicBezTo>
                    <a:pt x="58" y="30"/>
                    <a:pt x="58" y="30"/>
                    <a:pt x="58" y="29"/>
                  </a:cubicBezTo>
                  <a:cubicBezTo>
                    <a:pt x="58" y="28"/>
                    <a:pt x="58" y="28"/>
                    <a:pt x="57" y="28"/>
                  </a:cubicBezTo>
                  <a:close/>
                  <a:moveTo>
                    <a:pt x="8" y="29"/>
                  </a:moveTo>
                  <a:cubicBezTo>
                    <a:pt x="8" y="28"/>
                    <a:pt x="7" y="28"/>
                    <a:pt x="7" y="28"/>
                  </a:cubicBezTo>
                  <a:cubicBezTo>
                    <a:pt x="1" y="28"/>
                    <a:pt x="1" y="28"/>
                    <a:pt x="1" y="28"/>
                  </a:cubicBezTo>
                  <a:cubicBezTo>
                    <a:pt x="0" y="28"/>
                    <a:pt x="0" y="28"/>
                    <a:pt x="0" y="29"/>
                  </a:cubicBezTo>
                  <a:cubicBezTo>
                    <a:pt x="0" y="30"/>
                    <a:pt x="0" y="30"/>
                    <a:pt x="1" y="30"/>
                  </a:cubicBezTo>
                  <a:cubicBezTo>
                    <a:pt x="7" y="30"/>
                    <a:pt x="7" y="30"/>
                    <a:pt x="7" y="30"/>
                  </a:cubicBezTo>
                  <a:cubicBezTo>
                    <a:pt x="7" y="30"/>
                    <a:pt x="8" y="30"/>
                    <a:pt x="8" y="29"/>
                  </a:cubicBezTo>
                  <a:close/>
                  <a:moveTo>
                    <a:pt x="49" y="39"/>
                  </a:moveTo>
                  <a:cubicBezTo>
                    <a:pt x="48" y="39"/>
                    <a:pt x="48" y="39"/>
                    <a:pt x="47" y="40"/>
                  </a:cubicBezTo>
                  <a:cubicBezTo>
                    <a:pt x="47" y="40"/>
                    <a:pt x="47" y="41"/>
                    <a:pt x="48" y="41"/>
                  </a:cubicBezTo>
                  <a:cubicBezTo>
                    <a:pt x="53" y="44"/>
                    <a:pt x="53" y="44"/>
                    <a:pt x="53" y="44"/>
                  </a:cubicBezTo>
                  <a:cubicBezTo>
                    <a:pt x="53" y="44"/>
                    <a:pt x="53" y="44"/>
                    <a:pt x="53" y="44"/>
                  </a:cubicBezTo>
                  <a:cubicBezTo>
                    <a:pt x="54" y="44"/>
                    <a:pt x="54" y="44"/>
                    <a:pt x="54" y="43"/>
                  </a:cubicBezTo>
                  <a:cubicBezTo>
                    <a:pt x="54" y="43"/>
                    <a:pt x="54" y="42"/>
                    <a:pt x="54" y="42"/>
                  </a:cubicBezTo>
                  <a:lnTo>
                    <a:pt x="49" y="39"/>
                  </a:lnTo>
                  <a:close/>
                  <a:moveTo>
                    <a:pt x="5" y="14"/>
                  </a:moveTo>
                  <a:cubicBezTo>
                    <a:pt x="5" y="14"/>
                    <a:pt x="4" y="14"/>
                    <a:pt x="4" y="14"/>
                  </a:cubicBezTo>
                  <a:cubicBezTo>
                    <a:pt x="4" y="15"/>
                    <a:pt x="4" y="16"/>
                    <a:pt x="4" y="16"/>
                  </a:cubicBezTo>
                  <a:cubicBezTo>
                    <a:pt x="9" y="19"/>
                    <a:pt x="9" y="19"/>
                    <a:pt x="9" y="19"/>
                  </a:cubicBezTo>
                  <a:cubicBezTo>
                    <a:pt x="10" y="19"/>
                    <a:pt x="10" y="19"/>
                    <a:pt x="10" y="19"/>
                  </a:cubicBezTo>
                  <a:cubicBezTo>
                    <a:pt x="10" y="19"/>
                    <a:pt x="11" y="19"/>
                    <a:pt x="11" y="18"/>
                  </a:cubicBezTo>
                  <a:cubicBezTo>
                    <a:pt x="11" y="18"/>
                    <a:pt x="11" y="17"/>
                    <a:pt x="10" y="17"/>
                  </a:cubicBezTo>
                  <a:lnTo>
                    <a:pt x="5" y="14"/>
                  </a:lnTo>
                  <a:close/>
                  <a:moveTo>
                    <a:pt x="41" y="48"/>
                  </a:moveTo>
                  <a:cubicBezTo>
                    <a:pt x="41" y="47"/>
                    <a:pt x="40" y="47"/>
                    <a:pt x="40" y="47"/>
                  </a:cubicBezTo>
                  <a:cubicBezTo>
                    <a:pt x="39" y="47"/>
                    <a:pt x="39" y="48"/>
                    <a:pt x="39" y="49"/>
                  </a:cubicBezTo>
                  <a:cubicBezTo>
                    <a:pt x="42" y="54"/>
                    <a:pt x="42" y="54"/>
                    <a:pt x="42" y="54"/>
                  </a:cubicBezTo>
                  <a:cubicBezTo>
                    <a:pt x="42" y="54"/>
                    <a:pt x="43" y="54"/>
                    <a:pt x="43" y="54"/>
                  </a:cubicBezTo>
                  <a:cubicBezTo>
                    <a:pt x="43" y="54"/>
                    <a:pt x="43" y="54"/>
                    <a:pt x="44" y="54"/>
                  </a:cubicBezTo>
                  <a:cubicBezTo>
                    <a:pt x="44" y="54"/>
                    <a:pt x="44" y="53"/>
                    <a:pt x="44" y="53"/>
                  </a:cubicBezTo>
                  <a:lnTo>
                    <a:pt x="41" y="48"/>
                  </a:lnTo>
                  <a:close/>
                  <a:moveTo>
                    <a:pt x="17" y="10"/>
                  </a:moveTo>
                  <a:cubicBezTo>
                    <a:pt x="17" y="11"/>
                    <a:pt x="18" y="11"/>
                    <a:pt x="18" y="11"/>
                  </a:cubicBezTo>
                  <a:cubicBezTo>
                    <a:pt x="18" y="11"/>
                    <a:pt x="18" y="11"/>
                    <a:pt x="18" y="11"/>
                  </a:cubicBezTo>
                  <a:cubicBezTo>
                    <a:pt x="19" y="10"/>
                    <a:pt x="19" y="10"/>
                    <a:pt x="19" y="9"/>
                  </a:cubicBezTo>
                  <a:cubicBezTo>
                    <a:pt x="16" y="4"/>
                    <a:pt x="16" y="4"/>
                    <a:pt x="16" y="4"/>
                  </a:cubicBezTo>
                  <a:cubicBezTo>
                    <a:pt x="16" y="4"/>
                    <a:pt x="15" y="4"/>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8" y="0"/>
                    <a:pt x="28" y="0"/>
                    <a:pt x="28" y="1"/>
                  </a:cubicBezTo>
                  <a:cubicBezTo>
                    <a:pt x="28" y="7"/>
                    <a:pt x="28" y="7"/>
                    <a:pt x="28" y="7"/>
                  </a:cubicBezTo>
                  <a:cubicBezTo>
                    <a:pt x="28" y="7"/>
                    <a:pt x="28" y="8"/>
                    <a:pt x="29" y="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7" name="Freeform 46"/>
            <p:cNvSpPr>
              <a:spLocks noEditPoints="1"/>
            </p:cNvSpPr>
            <p:nvPr/>
          </p:nvSpPr>
          <p:spPr bwMode="auto">
            <a:xfrm>
              <a:off x="6543302" y="3836992"/>
              <a:ext cx="257175" cy="252412"/>
            </a:xfrm>
            <a:custGeom>
              <a:avLst/>
              <a:gdLst>
                <a:gd name="T0" fmla="*/ 12 w 68"/>
                <a:gd name="T1" fmla="*/ 0 h 67"/>
                <a:gd name="T2" fmla="*/ 0 w 68"/>
                <a:gd name="T3" fmla="*/ 56 h 67"/>
                <a:gd name="T4" fmla="*/ 57 w 68"/>
                <a:gd name="T5" fmla="*/ 67 h 67"/>
                <a:gd name="T6" fmla="*/ 68 w 68"/>
                <a:gd name="T7" fmla="*/ 11 h 67"/>
                <a:gd name="T8" fmla="*/ 65 w 68"/>
                <a:gd name="T9" fmla="*/ 11 h 67"/>
                <a:gd name="T10" fmla="*/ 57 w 68"/>
                <a:gd name="T11" fmla="*/ 64 h 67"/>
                <a:gd name="T12" fmla="*/ 3 w 68"/>
                <a:gd name="T13" fmla="*/ 56 h 67"/>
                <a:gd name="T14" fmla="*/ 12 w 68"/>
                <a:gd name="T15" fmla="*/ 3 h 67"/>
                <a:gd name="T16" fmla="*/ 65 w 68"/>
                <a:gd name="T17" fmla="*/ 11 h 67"/>
                <a:gd name="T18" fmla="*/ 12 w 68"/>
                <a:gd name="T19" fmla="*/ 5 h 67"/>
                <a:gd name="T20" fmla="*/ 6 w 68"/>
                <a:gd name="T21" fmla="*/ 56 h 67"/>
                <a:gd name="T22" fmla="*/ 56 w 68"/>
                <a:gd name="T23" fmla="*/ 62 h 67"/>
                <a:gd name="T24" fmla="*/ 63 w 68"/>
                <a:gd name="T25" fmla="*/ 12 h 67"/>
                <a:gd name="T26" fmla="*/ 61 w 68"/>
                <a:gd name="T27" fmla="*/ 12 h 67"/>
                <a:gd name="T28" fmla="*/ 35 w 68"/>
                <a:gd name="T29" fmla="*/ 33 h 67"/>
                <a:gd name="T30" fmla="*/ 56 w 68"/>
                <a:gd name="T31" fmla="*/ 7 h 67"/>
                <a:gd name="T32" fmla="*/ 12 w 68"/>
                <a:gd name="T33" fmla="*/ 7 h 67"/>
                <a:gd name="T34" fmla="*/ 33 w 68"/>
                <a:gd name="T35" fmla="*/ 33 h 67"/>
                <a:gd name="T36" fmla="*/ 8 w 68"/>
                <a:gd name="T37" fmla="*/ 12 h 67"/>
                <a:gd name="T38" fmla="*/ 8 w 68"/>
                <a:gd name="T39" fmla="*/ 56 h 67"/>
                <a:gd name="T40" fmla="*/ 33 w 68"/>
                <a:gd name="T41" fmla="*/ 35 h 67"/>
                <a:gd name="T42" fmla="*/ 12 w 68"/>
                <a:gd name="T43" fmla="*/ 60 h 67"/>
                <a:gd name="T44" fmla="*/ 56 w 68"/>
                <a:gd name="T45" fmla="*/ 60 h 67"/>
                <a:gd name="T46" fmla="*/ 35 w 68"/>
                <a:gd name="T47" fmla="*/ 35 h 67"/>
                <a:gd name="T48" fmla="*/ 61 w 68"/>
                <a:gd name="T49" fmla="*/ 56 h 67"/>
                <a:gd name="T50" fmla="*/ 12 w 68"/>
                <a:gd name="T51" fmla="*/ 20 h 67"/>
                <a:gd name="T52" fmla="*/ 19 w 68"/>
                <a:gd name="T53" fmla="*/ 19 h 67"/>
                <a:gd name="T54" fmla="*/ 20 w 68"/>
                <a:gd name="T55" fmla="*/ 12 h 67"/>
                <a:gd name="T56" fmla="*/ 21 w 68"/>
                <a:gd name="T57" fmla="*/ 19 h 67"/>
                <a:gd name="T58" fmla="*/ 29 w 68"/>
                <a:gd name="T59" fmla="*/ 20 h 67"/>
                <a:gd name="T60" fmla="*/ 21 w 68"/>
                <a:gd name="T61" fmla="*/ 21 h 67"/>
                <a:gd name="T62" fmla="*/ 20 w 68"/>
                <a:gd name="T63" fmla="*/ 28 h 67"/>
                <a:gd name="T64" fmla="*/ 19 w 68"/>
                <a:gd name="T65" fmla="*/ 21 h 67"/>
                <a:gd name="T66" fmla="*/ 12 w 68"/>
                <a:gd name="T67" fmla="*/ 20 h 67"/>
                <a:gd name="T68" fmla="*/ 26 w 68"/>
                <a:gd name="T69" fmla="*/ 53 h 67"/>
                <a:gd name="T70" fmla="*/ 25 w 68"/>
                <a:gd name="T71" fmla="*/ 53 h 67"/>
                <a:gd name="T72" fmla="*/ 16 w 68"/>
                <a:gd name="T73" fmla="*/ 53 h 67"/>
                <a:gd name="T74" fmla="*/ 15 w 68"/>
                <a:gd name="T75" fmla="*/ 53 h 67"/>
                <a:gd name="T76" fmla="*/ 19 w 68"/>
                <a:gd name="T77" fmla="*/ 47 h 67"/>
                <a:gd name="T78" fmla="*/ 15 w 68"/>
                <a:gd name="T79" fmla="*/ 42 h 67"/>
                <a:gd name="T80" fmla="*/ 20 w 68"/>
                <a:gd name="T81" fmla="*/ 46 h 67"/>
                <a:gd name="T82" fmla="*/ 26 w 68"/>
                <a:gd name="T83" fmla="*/ 42 h 67"/>
                <a:gd name="T84" fmla="*/ 22 w 68"/>
                <a:gd name="T85" fmla="*/ 47 h 67"/>
                <a:gd name="T86" fmla="*/ 40 w 68"/>
                <a:gd name="T87" fmla="*/ 19 h 67"/>
                <a:gd name="T88" fmla="*/ 56 w 68"/>
                <a:gd name="T89" fmla="*/ 18 h 67"/>
                <a:gd name="T90" fmla="*/ 56 w 68"/>
                <a:gd name="T91" fmla="*/ 20 h 67"/>
                <a:gd name="T92" fmla="*/ 40 w 68"/>
                <a:gd name="T93" fmla="*/ 19 h 67"/>
                <a:gd name="T94" fmla="*/ 55 w 68"/>
                <a:gd name="T95" fmla="*/ 45 h 67"/>
                <a:gd name="T96" fmla="*/ 40 w 68"/>
                <a:gd name="T97" fmla="*/ 44 h 67"/>
                <a:gd name="T98" fmla="*/ 55 w 68"/>
                <a:gd name="T99" fmla="*/ 43 h 67"/>
                <a:gd name="T100" fmla="*/ 56 w 68"/>
                <a:gd name="T101" fmla="*/ 50 h 67"/>
                <a:gd name="T102" fmla="*/ 41 w 68"/>
                <a:gd name="T103" fmla="*/ 51 h 67"/>
                <a:gd name="T104" fmla="*/ 41 w 68"/>
                <a:gd name="T105" fmla="*/ 49 h 67"/>
                <a:gd name="T106" fmla="*/ 56 w 68"/>
                <a:gd name="T107"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7">
                  <a:moveTo>
                    <a:pt x="57" y="0"/>
                  </a:moveTo>
                  <a:cubicBezTo>
                    <a:pt x="12" y="0"/>
                    <a:pt x="12" y="0"/>
                    <a:pt x="12" y="0"/>
                  </a:cubicBezTo>
                  <a:cubicBezTo>
                    <a:pt x="5" y="0"/>
                    <a:pt x="0" y="5"/>
                    <a:pt x="0" y="11"/>
                  </a:cubicBezTo>
                  <a:cubicBezTo>
                    <a:pt x="0" y="56"/>
                    <a:pt x="0" y="56"/>
                    <a:pt x="0" y="56"/>
                  </a:cubicBezTo>
                  <a:cubicBezTo>
                    <a:pt x="0" y="62"/>
                    <a:pt x="5" y="67"/>
                    <a:pt x="12" y="67"/>
                  </a:cubicBezTo>
                  <a:cubicBezTo>
                    <a:pt x="57" y="67"/>
                    <a:pt x="57" y="67"/>
                    <a:pt x="57" y="67"/>
                  </a:cubicBezTo>
                  <a:cubicBezTo>
                    <a:pt x="63" y="67"/>
                    <a:pt x="68" y="62"/>
                    <a:pt x="68" y="56"/>
                  </a:cubicBezTo>
                  <a:cubicBezTo>
                    <a:pt x="68" y="11"/>
                    <a:pt x="68" y="11"/>
                    <a:pt x="68" y="11"/>
                  </a:cubicBezTo>
                  <a:cubicBezTo>
                    <a:pt x="68" y="5"/>
                    <a:pt x="63" y="0"/>
                    <a:pt x="57" y="0"/>
                  </a:cubicBezTo>
                  <a:close/>
                  <a:moveTo>
                    <a:pt x="65" y="11"/>
                  </a:moveTo>
                  <a:cubicBezTo>
                    <a:pt x="65" y="56"/>
                    <a:pt x="65" y="56"/>
                    <a:pt x="65" y="56"/>
                  </a:cubicBezTo>
                  <a:cubicBezTo>
                    <a:pt x="65" y="61"/>
                    <a:pt x="61" y="64"/>
                    <a:pt x="57" y="64"/>
                  </a:cubicBezTo>
                  <a:cubicBezTo>
                    <a:pt x="12" y="64"/>
                    <a:pt x="12" y="64"/>
                    <a:pt x="12" y="64"/>
                  </a:cubicBezTo>
                  <a:cubicBezTo>
                    <a:pt x="7" y="64"/>
                    <a:pt x="3" y="61"/>
                    <a:pt x="3" y="56"/>
                  </a:cubicBezTo>
                  <a:cubicBezTo>
                    <a:pt x="3" y="11"/>
                    <a:pt x="3" y="11"/>
                    <a:pt x="3" y="11"/>
                  </a:cubicBezTo>
                  <a:cubicBezTo>
                    <a:pt x="3" y="7"/>
                    <a:pt x="7" y="3"/>
                    <a:pt x="12" y="3"/>
                  </a:cubicBezTo>
                  <a:cubicBezTo>
                    <a:pt x="57" y="3"/>
                    <a:pt x="57" y="3"/>
                    <a:pt x="57" y="3"/>
                  </a:cubicBezTo>
                  <a:cubicBezTo>
                    <a:pt x="61" y="3"/>
                    <a:pt x="65" y="7"/>
                    <a:pt x="65" y="11"/>
                  </a:cubicBezTo>
                  <a:close/>
                  <a:moveTo>
                    <a:pt x="56" y="5"/>
                  </a:moveTo>
                  <a:cubicBezTo>
                    <a:pt x="12" y="5"/>
                    <a:pt x="12" y="5"/>
                    <a:pt x="12" y="5"/>
                  </a:cubicBezTo>
                  <a:cubicBezTo>
                    <a:pt x="9" y="5"/>
                    <a:pt x="6" y="8"/>
                    <a:pt x="6" y="12"/>
                  </a:cubicBezTo>
                  <a:cubicBezTo>
                    <a:pt x="6" y="56"/>
                    <a:pt x="6" y="56"/>
                    <a:pt x="6" y="56"/>
                  </a:cubicBezTo>
                  <a:cubicBezTo>
                    <a:pt x="6" y="59"/>
                    <a:pt x="9" y="62"/>
                    <a:pt x="12" y="62"/>
                  </a:cubicBezTo>
                  <a:cubicBezTo>
                    <a:pt x="56" y="62"/>
                    <a:pt x="56" y="62"/>
                    <a:pt x="56" y="62"/>
                  </a:cubicBezTo>
                  <a:cubicBezTo>
                    <a:pt x="60" y="62"/>
                    <a:pt x="63" y="59"/>
                    <a:pt x="63" y="56"/>
                  </a:cubicBezTo>
                  <a:cubicBezTo>
                    <a:pt x="63" y="12"/>
                    <a:pt x="63" y="12"/>
                    <a:pt x="63" y="12"/>
                  </a:cubicBezTo>
                  <a:cubicBezTo>
                    <a:pt x="63" y="8"/>
                    <a:pt x="60" y="5"/>
                    <a:pt x="56" y="5"/>
                  </a:cubicBezTo>
                  <a:close/>
                  <a:moveTo>
                    <a:pt x="61" y="12"/>
                  </a:moveTo>
                  <a:cubicBezTo>
                    <a:pt x="61" y="33"/>
                    <a:pt x="61" y="33"/>
                    <a:pt x="61" y="33"/>
                  </a:cubicBezTo>
                  <a:cubicBezTo>
                    <a:pt x="35" y="33"/>
                    <a:pt x="35" y="33"/>
                    <a:pt x="35" y="33"/>
                  </a:cubicBezTo>
                  <a:cubicBezTo>
                    <a:pt x="35" y="7"/>
                    <a:pt x="35" y="7"/>
                    <a:pt x="35" y="7"/>
                  </a:cubicBezTo>
                  <a:cubicBezTo>
                    <a:pt x="56" y="7"/>
                    <a:pt x="56" y="7"/>
                    <a:pt x="56" y="7"/>
                  </a:cubicBezTo>
                  <a:cubicBezTo>
                    <a:pt x="59" y="7"/>
                    <a:pt x="61" y="9"/>
                    <a:pt x="61" y="12"/>
                  </a:cubicBezTo>
                  <a:close/>
                  <a:moveTo>
                    <a:pt x="12" y="7"/>
                  </a:moveTo>
                  <a:cubicBezTo>
                    <a:pt x="33" y="7"/>
                    <a:pt x="33" y="7"/>
                    <a:pt x="33" y="7"/>
                  </a:cubicBezTo>
                  <a:cubicBezTo>
                    <a:pt x="33" y="33"/>
                    <a:pt x="33" y="33"/>
                    <a:pt x="33" y="33"/>
                  </a:cubicBezTo>
                  <a:cubicBezTo>
                    <a:pt x="8" y="33"/>
                    <a:pt x="8" y="33"/>
                    <a:pt x="8" y="33"/>
                  </a:cubicBezTo>
                  <a:cubicBezTo>
                    <a:pt x="8" y="12"/>
                    <a:pt x="8" y="12"/>
                    <a:pt x="8" y="12"/>
                  </a:cubicBezTo>
                  <a:cubicBezTo>
                    <a:pt x="8" y="9"/>
                    <a:pt x="10" y="7"/>
                    <a:pt x="12" y="7"/>
                  </a:cubicBezTo>
                  <a:close/>
                  <a:moveTo>
                    <a:pt x="8" y="56"/>
                  </a:moveTo>
                  <a:cubicBezTo>
                    <a:pt x="8" y="35"/>
                    <a:pt x="8" y="35"/>
                    <a:pt x="8" y="35"/>
                  </a:cubicBezTo>
                  <a:cubicBezTo>
                    <a:pt x="33" y="35"/>
                    <a:pt x="33" y="35"/>
                    <a:pt x="33" y="35"/>
                  </a:cubicBezTo>
                  <a:cubicBezTo>
                    <a:pt x="33" y="60"/>
                    <a:pt x="33" y="60"/>
                    <a:pt x="33" y="60"/>
                  </a:cubicBezTo>
                  <a:cubicBezTo>
                    <a:pt x="12" y="60"/>
                    <a:pt x="12" y="60"/>
                    <a:pt x="12" y="60"/>
                  </a:cubicBezTo>
                  <a:cubicBezTo>
                    <a:pt x="10" y="60"/>
                    <a:pt x="8" y="58"/>
                    <a:pt x="8" y="56"/>
                  </a:cubicBezTo>
                  <a:close/>
                  <a:moveTo>
                    <a:pt x="56" y="60"/>
                  </a:moveTo>
                  <a:cubicBezTo>
                    <a:pt x="35" y="60"/>
                    <a:pt x="35" y="60"/>
                    <a:pt x="35" y="60"/>
                  </a:cubicBezTo>
                  <a:cubicBezTo>
                    <a:pt x="35" y="35"/>
                    <a:pt x="35" y="35"/>
                    <a:pt x="35" y="35"/>
                  </a:cubicBezTo>
                  <a:cubicBezTo>
                    <a:pt x="61" y="35"/>
                    <a:pt x="61" y="35"/>
                    <a:pt x="61" y="35"/>
                  </a:cubicBezTo>
                  <a:cubicBezTo>
                    <a:pt x="61" y="56"/>
                    <a:pt x="61" y="56"/>
                    <a:pt x="61" y="56"/>
                  </a:cubicBezTo>
                  <a:cubicBezTo>
                    <a:pt x="61" y="58"/>
                    <a:pt x="59" y="60"/>
                    <a:pt x="56" y="60"/>
                  </a:cubicBezTo>
                  <a:close/>
                  <a:moveTo>
                    <a:pt x="12" y="20"/>
                  </a:moveTo>
                  <a:cubicBezTo>
                    <a:pt x="12" y="19"/>
                    <a:pt x="13" y="19"/>
                    <a:pt x="13" y="19"/>
                  </a:cubicBezTo>
                  <a:cubicBezTo>
                    <a:pt x="19" y="19"/>
                    <a:pt x="19" y="19"/>
                    <a:pt x="19" y="19"/>
                  </a:cubicBezTo>
                  <a:cubicBezTo>
                    <a:pt x="19" y="13"/>
                    <a:pt x="19" y="13"/>
                    <a:pt x="19" y="13"/>
                  </a:cubicBezTo>
                  <a:cubicBezTo>
                    <a:pt x="19" y="12"/>
                    <a:pt x="20" y="12"/>
                    <a:pt x="20" y="12"/>
                  </a:cubicBezTo>
                  <a:cubicBezTo>
                    <a:pt x="21" y="12"/>
                    <a:pt x="21" y="12"/>
                    <a:pt x="21" y="13"/>
                  </a:cubicBezTo>
                  <a:cubicBezTo>
                    <a:pt x="21" y="19"/>
                    <a:pt x="21" y="19"/>
                    <a:pt x="21" y="19"/>
                  </a:cubicBezTo>
                  <a:cubicBezTo>
                    <a:pt x="28" y="19"/>
                    <a:pt x="28" y="19"/>
                    <a:pt x="28" y="19"/>
                  </a:cubicBezTo>
                  <a:cubicBezTo>
                    <a:pt x="28" y="19"/>
                    <a:pt x="29" y="19"/>
                    <a:pt x="29" y="20"/>
                  </a:cubicBezTo>
                  <a:cubicBezTo>
                    <a:pt x="29" y="20"/>
                    <a:pt x="28" y="21"/>
                    <a:pt x="28" y="21"/>
                  </a:cubicBezTo>
                  <a:cubicBezTo>
                    <a:pt x="21" y="21"/>
                    <a:pt x="21" y="21"/>
                    <a:pt x="21" y="21"/>
                  </a:cubicBezTo>
                  <a:cubicBezTo>
                    <a:pt x="21" y="27"/>
                    <a:pt x="21" y="27"/>
                    <a:pt x="21" y="27"/>
                  </a:cubicBezTo>
                  <a:cubicBezTo>
                    <a:pt x="21" y="27"/>
                    <a:pt x="21" y="28"/>
                    <a:pt x="20" y="28"/>
                  </a:cubicBezTo>
                  <a:cubicBezTo>
                    <a:pt x="20" y="28"/>
                    <a:pt x="19" y="27"/>
                    <a:pt x="19" y="27"/>
                  </a:cubicBezTo>
                  <a:cubicBezTo>
                    <a:pt x="19" y="21"/>
                    <a:pt x="19" y="21"/>
                    <a:pt x="19" y="21"/>
                  </a:cubicBezTo>
                  <a:cubicBezTo>
                    <a:pt x="13" y="21"/>
                    <a:pt x="13" y="21"/>
                    <a:pt x="13" y="21"/>
                  </a:cubicBezTo>
                  <a:cubicBezTo>
                    <a:pt x="13" y="21"/>
                    <a:pt x="12" y="20"/>
                    <a:pt x="12" y="20"/>
                  </a:cubicBezTo>
                  <a:close/>
                  <a:moveTo>
                    <a:pt x="26" y="52"/>
                  </a:moveTo>
                  <a:cubicBezTo>
                    <a:pt x="27" y="52"/>
                    <a:pt x="27" y="53"/>
                    <a:pt x="26" y="53"/>
                  </a:cubicBezTo>
                  <a:cubicBezTo>
                    <a:pt x="26" y="53"/>
                    <a:pt x="26" y="53"/>
                    <a:pt x="25" y="53"/>
                  </a:cubicBezTo>
                  <a:cubicBezTo>
                    <a:pt x="25" y="53"/>
                    <a:pt x="25" y="53"/>
                    <a:pt x="25" y="53"/>
                  </a:cubicBezTo>
                  <a:cubicBezTo>
                    <a:pt x="20" y="49"/>
                    <a:pt x="20" y="49"/>
                    <a:pt x="20" y="49"/>
                  </a:cubicBezTo>
                  <a:cubicBezTo>
                    <a:pt x="16" y="53"/>
                    <a:pt x="16" y="53"/>
                    <a:pt x="16" y="53"/>
                  </a:cubicBezTo>
                  <a:cubicBezTo>
                    <a:pt x="16" y="53"/>
                    <a:pt x="16" y="53"/>
                    <a:pt x="15" y="53"/>
                  </a:cubicBezTo>
                  <a:cubicBezTo>
                    <a:pt x="15" y="53"/>
                    <a:pt x="15" y="53"/>
                    <a:pt x="15" y="53"/>
                  </a:cubicBezTo>
                  <a:cubicBezTo>
                    <a:pt x="14" y="53"/>
                    <a:pt x="14" y="52"/>
                    <a:pt x="15" y="52"/>
                  </a:cubicBezTo>
                  <a:cubicBezTo>
                    <a:pt x="19" y="47"/>
                    <a:pt x="19" y="47"/>
                    <a:pt x="19" y="47"/>
                  </a:cubicBezTo>
                  <a:cubicBezTo>
                    <a:pt x="15" y="43"/>
                    <a:pt x="15" y="43"/>
                    <a:pt x="15" y="43"/>
                  </a:cubicBezTo>
                  <a:cubicBezTo>
                    <a:pt x="14" y="43"/>
                    <a:pt x="14" y="42"/>
                    <a:pt x="15" y="42"/>
                  </a:cubicBezTo>
                  <a:cubicBezTo>
                    <a:pt x="15" y="41"/>
                    <a:pt x="16" y="41"/>
                    <a:pt x="16" y="42"/>
                  </a:cubicBezTo>
                  <a:cubicBezTo>
                    <a:pt x="20" y="46"/>
                    <a:pt x="20" y="46"/>
                    <a:pt x="20" y="46"/>
                  </a:cubicBezTo>
                  <a:cubicBezTo>
                    <a:pt x="25" y="42"/>
                    <a:pt x="25" y="42"/>
                    <a:pt x="25" y="42"/>
                  </a:cubicBezTo>
                  <a:cubicBezTo>
                    <a:pt x="25" y="41"/>
                    <a:pt x="26" y="41"/>
                    <a:pt x="26" y="42"/>
                  </a:cubicBezTo>
                  <a:cubicBezTo>
                    <a:pt x="27" y="42"/>
                    <a:pt x="27" y="43"/>
                    <a:pt x="26" y="43"/>
                  </a:cubicBezTo>
                  <a:cubicBezTo>
                    <a:pt x="22" y="47"/>
                    <a:pt x="22" y="47"/>
                    <a:pt x="22" y="47"/>
                  </a:cubicBezTo>
                  <a:lnTo>
                    <a:pt x="26" y="52"/>
                  </a:lnTo>
                  <a:close/>
                  <a:moveTo>
                    <a:pt x="40" y="19"/>
                  </a:moveTo>
                  <a:cubicBezTo>
                    <a:pt x="40" y="19"/>
                    <a:pt x="41" y="18"/>
                    <a:pt x="41" y="18"/>
                  </a:cubicBezTo>
                  <a:cubicBezTo>
                    <a:pt x="56" y="18"/>
                    <a:pt x="56" y="18"/>
                    <a:pt x="56" y="18"/>
                  </a:cubicBezTo>
                  <a:cubicBezTo>
                    <a:pt x="56" y="18"/>
                    <a:pt x="57" y="19"/>
                    <a:pt x="57" y="19"/>
                  </a:cubicBezTo>
                  <a:cubicBezTo>
                    <a:pt x="57" y="20"/>
                    <a:pt x="56" y="20"/>
                    <a:pt x="56" y="20"/>
                  </a:cubicBezTo>
                  <a:cubicBezTo>
                    <a:pt x="41" y="20"/>
                    <a:pt x="41" y="20"/>
                    <a:pt x="41" y="20"/>
                  </a:cubicBezTo>
                  <a:cubicBezTo>
                    <a:pt x="41" y="20"/>
                    <a:pt x="40" y="20"/>
                    <a:pt x="40" y="19"/>
                  </a:cubicBezTo>
                  <a:close/>
                  <a:moveTo>
                    <a:pt x="56" y="44"/>
                  </a:moveTo>
                  <a:cubicBezTo>
                    <a:pt x="56" y="45"/>
                    <a:pt x="56" y="45"/>
                    <a:pt x="55" y="45"/>
                  </a:cubicBezTo>
                  <a:cubicBezTo>
                    <a:pt x="41" y="45"/>
                    <a:pt x="41" y="45"/>
                    <a:pt x="41" y="45"/>
                  </a:cubicBezTo>
                  <a:cubicBezTo>
                    <a:pt x="41" y="45"/>
                    <a:pt x="40" y="45"/>
                    <a:pt x="40" y="44"/>
                  </a:cubicBezTo>
                  <a:cubicBezTo>
                    <a:pt x="40" y="44"/>
                    <a:pt x="41" y="43"/>
                    <a:pt x="41" y="43"/>
                  </a:cubicBezTo>
                  <a:cubicBezTo>
                    <a:pt x="55" y="43"/>
                    <a:pt x="55" y="43"/>
                    <a:pt x="55" y="43"/>
                  </a:cubicBezTo>
                  <a:cubicBezTo>
                    <a:pt x="56" y="43"/>
                    <a:pt x="56" y="44"/>
                    <a:pt x="56" y="44"/>
                  </a:cubicBezTo>
                  <a:close/>
                  <a:moveTo>
                    <a:pt x="56" y="50"/>
                  </a:moveTo>
                  <a:cubicBezTo>
                    <a:pt x="56" y="51"/>
                    <a:pt x="56" y="51"/>
                    <a:pt x="55" y="51"/>
                  </a:cubicBezTo>
                  <a:cubicBezTo>
                    <a:pt x="41" y="51"/>
                    <a:pt x="41" y="51"/>
                    <a:pt x="41" y="51"/>
                  </a:cubicBezTo>
                  <a:cubicBezTo>
                    <a:pt x="41" y="51"/>
                    <a:pt x="40" y="51"/>
                    <a:pt x="40" y="50"/>
                  </a:cubicBezTo>
                  <a:cubicBezTo>
                    <a:pt x="40" y="50"/>
                    <a:pt x="41" y="49"/>
                    <a:pt x="41" y="49"/>
                  </a:cubicBezTo>
                  <a:cubicBezTo>
                    <a:pt x="55" y="49"/>
                    <a:pt x="55" y="49"/>
                    <a:pt x="55" y="49"/>
                  </a:cubicBezTo>
                  <a:cubicBezTo>
                    <a:pt x="56" y="49"/>
                    <a:pt x="56" y="50"/>
                    <a:pt x="56" y="50"/>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8" name="Freeform 47"/>
            <p:cNvSpPr>
              <a:spLocks noEditPoints="1"/>
            </p:cNvSpPr>
            <p:nvPr/>
          </p:nvSpPr>
          <p:spPr bwMode="auto">
            <a:xfrm>
              <a:off x="5306770" y="2422592"/>
              <a:ext cx="454390" cy="454388"/>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9" name="Freeform 17"/>
            <p:cNvSpPr>
              <a:spLocks noEditPoints="1"/>
            </p:cNvSpPr>
            <p:nvPr/>
          </p:nvSpPr>
          <p:spPr bwMode="auto">
            <a:xfrm>
              <a:off x="6152013" y="1676755"/>
              <a:ext cx="587809" cy="497909"/>
            </a:xfrm>
            <a:custGeom>
              <a:avLst/>
              <a:gdLst>
                <a:gd name="T0" fmla="*/ 70 w 72"/>
                <a:gd name="T1" fmla="*/ 16 h 61"/>
                <a:gd name="T2" fmla="*/ 56 w 72"/>
                <a:gd name="T3" fmla="*/ 18 h 61"/>
                <a:gd name="T4" fmla="*/ 43 w 72"/>
                <a:gd name="T5" fmla="*/ 46 h 61"/>
                <a:gd name="T6" fmla="*/ 12 w 72"/>
                <a:gd name="T7" fmla="*/ 46 h 61"/>
                <a:gd name="T8" fmla="*/ 13 w 72"/>
                <a:gd name="T9" fmla="*/ 49 h 61"/>
                <a:gd name="T10" fmla="*/ 48 w 72"/>
                <a:gd name="T11" fmla="*/ 51 h 61"/>
                <a:gd name="T12" fmla="*/ 13 w 72"/>
                <a:gd name="T13" fmla="*/ 52 h 61"/>
                <a:gd name="T14" fmla="*/ 9 w 72"/>
                <a:gd name="T15" fmla="*/ 45 h 61"/>
                <a:gd name="T16" fmla="*/ 7 w 72"/>
                <a:gd name="T17" fmla="*/ 42 h 61"/>
                <a:gd name="T18" fmla="*/ 1 w 72"/>
                <a:gd name="T19" fmla="*/ 23 h 61"/>
                <a:gd name="T20" fmla="*/ 10 w 72"/>
                <a:gd name="T21" fmla="*/ 41 h 61"/>
                <a:gd name="T22" fmla="*/ 43 w 72"/>
                <a:gd name="T23" fmla="*/ 43 h 61"/>
                <a:gd name="T24" fmla="*/ 54 w 72"/>
                <a:gd name="T25" fmla="*/ 17 h 61"/>
                <a:gd name="T26" fmla="*/ 70 w 72"/>
                <a:gd name="T27" fmla="*/ 13 h 61"/>
                <a:gd name="T28" fmla="*/ 18 w 72"/>
                <a:gd name="T29" fmla="*/ 57 h 61"/>
                <a:gd name="T30" fmla="*/ 11 w 72"/>
                <a:gd name="T31" fmla="*/ 57 h 61"/>
                <a:gd name="T32" fmla="*/ 18 w 72"/>
                <a:gd name="T33" fmla="*/ 57 h 61"/>
                <a:gd name="T34" fmla="*/ 14 w 72"/>
                <a:gd name="T35" fmla="*/ 55 h 61"/>
                <a:gd name="T36" fmla="*/ 14 w 72"/>
                <a:gd name="T37" fmla="*/ 59 h 61"/>
                <a:gd name="T38" fmla="*/ 45 w 72"/>
                <a:gd name="T39" fmla="*/ 57 h 61"/>
                <a:gd name="T40" fmla="*/ 38 w 72"/>
                <a:gd name="T41" fmla="*/ 57 h 61"/>
                <a:gd name="T42" fmla="*/ 45 w 72"/>
                <a:gd name="T43" fmla="*/ 57 h 61"/>
                <a:gd name="T44" fmla="*/ 41 w 72"/>
                <a:gd name="T45" fmla="*/ 55 h 61"/>
                <a:gd name="T46" fmla="*/ 41 w 72"/>
                <a:gd name="T47" fmla="*/ 59 h 61"/>
                <a:gd name="T48" fmla="*/ 12 w 72"/>
                <a:gd name="T49" fmla="*/ 37 h 61"/>
                <a:gd name="T50" fmla="*/ 45 w 72"/>
                <a:gd name="T51" fmla="*/ 36 h 61"/>
                <a:gd name="T52" fmla="*/ 12 w 72"/>
                <a:gd name="T53" fmla="*/ 35 h 61"/>
                <a:gd name="T54" fmla="*/ 12 w 72"/>
                <a:gd name="T55" fmla="*/ 37 h 61"/>
                <a:gd name="T56" fmla="*/ 12 w 72"/>
                <a:gd name="T57" fmla="*/ 40 h 61"/>
                <a:gd name="T58" fmla="*/ 43 w 72"/>
                <a:gd name="T59" fmla="*/ 41 h 61"/>
                <a:gd name="T60" fmla="*/ 43 w 72"/>
                <a:gd name="T61" fmla="*/ 39 h 61"/>
                <a:gd name="T62" fmla="*/ 37 w 72"/>
                <a:gd name="T63" fmla="*/ 31 h 61"/>
                <a:gd name="T64" fmla="*/ 44 w 72"/>
                <a:gd name="T65" fmla="*/ 30 h 61"/>
                <a:gd name="T66" fmla="*/ 43 w 72"/>
                <a:gd name="T67" fmla="*/ 0 h 61"/>
                <a:gd name="T68" fmla="*/ 36 w 72"/>
                <a:gd name="T69" fmla="*/ 0 h 61"/>
                <a:gd name="T70" fmla="*/ 37 w 72"/>
                <a:gd name="T71" fmla="*/ 31 h 61"/>
                <a:gd name="T72" fmla="*/ 31 w 72"/>
                <a:gd name="T73" fmla="*/ 31 h 61"/>
                <a:gd name="T74" fmla="*/ 32 w 72"/>
                <a:gd name="T75" fmla="*/ 8 h 61"/>
                <a:gd name="T76" fmla="*/ 25 w 72"/>
                <a:gd name="T77" fmla="*/ 8 h 61"/>
                <a:gd name="T78" fmla="*/ 24 w 72"/>
                <a:gd name="T79" fmla="*/ 30 h 61"/>
                <a:gd name="T80" fmla="*/ 13 w 72"/>
                <a:gd name="T81" fmla="*/ 31 h 61"/>
                <a:gd name="T82" fmla="*/ 20 w 72"/>
                <a:gd name="T83" fmla="*/ 30 h 61"/>
                <a:gd name="T84" fmla="*/ 20 w 72"/>
                <a:gd name="T85" fmla="*/ 16 h 61"/>
                <a:gd name="T86" fmla="*/ 13 w 72"/>
                <a:gd name="T87" fmla="*/ 16 h 61"/>
                <a:gd name="T88" fmla="*/ 13 w 72"/>
                <a:gd name="T89" fmla="*/ 3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61">
                  <a:moveTo>
                    <a:pt x="72" y="14"/>
                  </a:moveTo>
                  <a:cubicBezTo>
                    <a:pt x="72" y="15"/>
                    <a:pt x="71" y="16"/>
                    <a:pt x="70" y="16"/>
                  </a:cubicBezTo>
                  <a:cubicBezTo>
                    <a:pt x="59" y="16"/>
                    <a:pt x="59" y="16"/>
                    <a:pt x="59" y="16"/>
                  </a:cubicBezTo>
                  <a:cubicBezTo>
                    <a:pt x="58" y="16"/>
                    <a:pt x="57" y="17"/>
                    <a:pt x="56" y="18"/>
                  </a:cubicBezTo>
                  <a:cubicBezTo>
                    <a:pt x="49" y="42"/>
                    <a:pt x="49" y="42"/>
                    <a:pt x="49" y="42"/>
                  </a:cubicBezTo>
                  <a:cubicBezTo>
                    <a:pt x="48" y="44"/>
                    <a:pt x="46" y="46"/>
                    <a:pt x="43" y="46"/>
                  </a:cubicBezTo>
                  <a:cubicBezTo>
                    <a:pt x="13" y="46"/>
                    <a:pt x="13" y="46"/>
                    <a:pt x="13" y="46"/>
                  </a:cubicBezTo>
                  <a:cubicBezTo>
                    <a:pt x="13" y="46"/>
                    <a:pt x="12" y="46"/>
                    <a:pt x="12" y="46"/>
                  </a:cubicBezTo>
                  <a:cubicBezTo>
                    <a:pt x="12" y="48"/>
                    <a:pt x="12" y="48"/>
                    <a:pt x="12" y="48"/>
                  </a:cubicBezTo>
                  <a:cubicBezTo>
                    <a:pt x="12" y="49"/>
                    <a:pt x="12" y="49"/>
                    <a:pt x="13" y="49"/>
                  </a:cubicBezTo>
                  <a:cubicBezTo>
                    <a:pt x="47" y="49"/>
                    <a:pt x="47" y="49"/>
                    <a:pt x="47" y="49"/>
                  </a:cubicBezTo>
                  <a:cubicBezTo>
                    <a:pt x="47" y="49"/>
                    <a:pt x="48" y="50"/>
                    <a:pt x="48" y="51"/>
                  </a:cubicBezTo>
                  <a:cubicBezTo>
                    <a:pt x="48" y="52"/>
                    <a:pt x="47" y="52"/>
                    <a:pt x="47" y="52"/>
                  </a:cubicBezTo>
                  <a:cubicBezTo>
                    <a:pt x="13" y="52"/>
                    <a:pt x="13" y="52"/>
                    <a:pt x="13" y="52"/>
                  </a:cubicBezTo>
                  <a:cubicBezTo>
                    <a:pt x="11" y="52"/>
                    <a:pt x="9" y="50"/>
                    <a:pt x="9" y="48"/>
                  </a:cubicBezTo>
                  <a:cubicBezTo>
                    <a:pt x="9" y="45"/>
                    <a:pt x="9" y="45"/>
                    <a:pt x="9" y="45"/>
                  </a:cubicBezTo>
                  <a:cubicBezTo>
                    <a:pt x="9" y="45"/>
                    <a:pt x="9" y="44"/>
                    <a:pt x="9" y="44"/>
                  </a:cubicBezTo>
                  <a:cubicBezTo>
                    <a:pt x="8" y="44"/>
                    <a:pt x="8" y="43"/>
                    <a:pt x="7" y="42"/>
                  </a:cubicBezTo>
                  <a:cubicBezTo>
                    <a:pt x="0" y="25"/>
                    <a:pt x="0" y="25"/>
                    <a:pt x="0" y="25"/>
                  </a:cubicBezTo>
                  <a:cubicBezTo>
                    <a:pt x="0" y="24"/>
                    <a:pt x="0" y="23"/>
                    <a:pt x="1" y="23"/>
                  </a:cubicBezTo>
                  <a:cubicBezTo>
                    <a:pt x="1" y="22"/>
                    <a:pt x="2" y="23"/>
                    <a:pt x="3" y="24"/>
                  </a:cubicBezTo>
                  <a:cubicBezTo>
                    <a:pt x="10" y="41"/>
                    <a:pt x="10" y="41"/>
                    <a:pt x="10" y="41"/>
                  </a:cubicBezTo>
                  <a:cubicBezTo>
                    <a:pt x="11" y="42"/>
                    <a:pt x="12" y="43"/>
                    <a:pt x="13" y="43"/>
                  </a:cubicBezTo>
                  <a:cubicBezTo>
                    <a:pt x="43" y="43"/>
                    <a:pt x="43" y="43"/>
                    <a:pt x="43" y="43"/>
                  </a:cubicBezTo>
                  <a:cubicBezTo>
                    <a:pt x="44" y="43"/>
                    <a:pt x="46" y="42"/>
                    <a:pt x="46" y="41"/>
                  </a:cubicBezTo>
                  <a:cubicBezTo>
                    <a:pt x="54" y="17"/>
                    <a:pt x="54" y="17"/>
                    <a:pt x="54" y="17"/>
                  </a:cubicBezTo>
                  <a:cubicBezTo>
                    <a:pt x="54" y="15"/>
                    <a:pt x="57" y="13"/>
                    <a:pt x="59" y="13"/>
                  </a:cubicBezTo>
                  <a:cubicBezTo>
                    <a:pt x="70" y="13"/>
                    <a:pt x="70" y="13"/>
                    <a:pt x="70" y="13"/>
                  </a:cubicBezTo>
                  <a:cubicBezTo>
                    <a:pt x="71" y="13"/>
                    <a:pt x="72" y="13"/>
                    <a:pt x="72" y="14"/>
                  </a:cubicBezTo>
                  <a:close/>
                  <a:moveTo>
                    <a:pt x="18" y="57"/>
                  </a:moveTo>
                  <a:cubicBezTo>
                    <a:pt x="18" y="59"/>
                    <a:pt x="16" y="61"/>
                    <a:pt x="14" y="61"/>
                  </a:cubicBezTo>
                  <a:cubicBezTo>
                    <a:pt x="12" y="61"/>
                    <a:pt x="11" y="59"/>
                    <a:pt x="11" y="57"/>
                  </a:cubicBezTo>
                  <a:cubicBezTo>
                    <a:pt x="11" y="55"/>
                    <a:pt x="12" y="53"/>
                    <a:pt x="14" y="53"/>
                  </a:cubicBezTo>
                  <a:cubicBezTo>
                    <a:pt x="16" y="53"/>
                    <a:pt x="18" y="55"/>
                    <a:pt x="18" y="57"/>
                  </a:cubicBezTo>
                  <a:close/>
                  <a:moveTo>
                    <a:pt x="16" y="57"/>
                  </a:moveTo>
                  <a:cubicBezTo>
                    <a:pt x="16" y="56"/>
                    <a:pt x="15" y="55"/>
                    <a:pt x="14" y="55"/>
                  </a:cubicBezTo>
                  <a:cubicBezTo>
                    <a:pt x="14" y="55"/>
                    <a:pt x="13" y="56"/>
                    <a:pt x="13" y="57"/>
                  </a:cubicBezTo>
                  <a:cubicBezTo>
                    <a:pt x="13" y="58"/>
                    <a:pt x="14" y="59"/>
                    <a:pt x="14" y="59"/>
                  </a:cubicBezTo>
                  <a:cubicBezTo>
                    <a:pt x="15" y="59"/>
                    <a:pt x="16" y="58"/>
                    <a:pt x="16" y="57"/>
                  </a:cubicBezTo>
                  <a:close/>
                  <a:moveTo>
                    <a:pt x="45" y="57"/>
                  </a:moveTo>
                  <a:cubicBezTo>
                    <a:pt x="45" y="59"/>
                    <a:pt x="43" y="61"/>
                    <a:pt x="41" y="61"/>
                  </a:cubicBezTo>
                  <a:cubicBezTo>
                    <a:pt x="39" y="61"/>
                    <a:pt x="38" y="59"/>
                    <a:pt x="38" y="57"/>
                  </a:cubicBezTo>
                  <a:cubicBezTo>
                    <a:pt x="38" y="55"/>
                    <a:pt x="39" y="53"/>
                    <a:pt x="41" y="53"/>
                  </a:cubicBezTo>
                  <a:cubicBezTo>
                    <a:pt x="43" y="53"/>
                    <a:pt x="45" y="55"/>
                    <a:pt x="45" y="57"/>
                  </a:cubicBezTo>
                  <a:close/>
                  <a:moveTo>
                    <a:pt x="43" y="57"/>
                  </a:moveTo>
                  <a:cubicBezTo>
                    <a:pt x="43" y="56"/>
                    <a:pt x="42" y="55"/>
                    <a:pt x="41" y="55"/>
                  </a:cubicBezTo>
                  <a:cubicBezTo>
                    <a:pt x="40" y="55"/>
                    <a:pt x="40" y="56"/>
                    <a:pt x="40" y="57"/>
                  </a:cubicBezTo>
                  <a:cubicBezTo>
                    <a:pt x="40" y="58"/>
                    <a:pt x="40" y="59"/>
                    <a:pt x="41" y="59"/>
                  </a:cubicBezTo>
                  <a:cubicBezTo>
                    <a:pt x="42" y="59"/>
                    <a:pt x="43" y="58"/>
                    <a:pt x="43" y="57"/>
                  </a:cubicBezTo>
                  <a:close/>
                  <a:moveTo>
                    <a:pt x="12" y="37"/>
                  </a:moveTo>
                  <a:cubicBezTo>
                    <a:pt x="44" y="37"/>
                    <a:pt x="44" y="37"/>
                    <a:pt x="44" y="37"/>
                  </a:cubicBezTo>
                  <a:cubicBezTo>
                    <a:pt x="45" y="37"/>
                    <a:pt x="45" y="36"/>
                    <a:pt x="45" y="36"/>
                  </a:cubicBezTo>
                  <a:cubicBezTo>
                    <a:pt x="45" y="35"/>
                    <a:pt x="45" y="35"/>
                    <a:pt x="44" y="35"/>
                  </a:cubicBezTo>
                  <a:cubicBezTo>
                    <a:pt x="12" y="35"/>
                    <a:pt x="12" y="35"/>
                    <a:pt x="12" y="35"/>
                  </a:cubicBezTo>
                  <a:cubicBezTo>
                    <a:pt x="11" y="35"/>
                    <a:pt x="11" y="35"/>
                    <a:pt x="11" y="36"/>
                  </a:cubicBezTo>
                  <a:cubicBezTo>
                    <a:pt x="11" y="36"/>
                    <a:pt x="11" y="37"/>
                    <a:pt x="12" y="37"/>
                  </a:cubicBezTo>
                  <a:close/>
                  <a:moveTo>
                    <a:pt x="13" y="39"/>
                  </a:moveTo>
                  <a:cubicBezTo>
                    <a:pt x="13" y="39"/>
                    <a:pt x="12" y="40"/>
                    <a:pt x="12" y="40"/>
                  </a:cubicBezTo>
                  <a:cubicBezTo>
                    <a:pt x="12" y="41"/>
                    <a:pt x="13" y="41"/>
                    <a:pt x="13" y="41"/>
                  </a:cubicBezTo>
                  <a:cubicBezTo>
                    <a:pt x="43" y="41"/>
                    <a:pt x="43" y="41"/>
                    <a:pt x="43" y="41"/>
                  </a:cubicBezTo>
                  <a:cubicBezTo>
                    <a:pt x="44" y="41"/>
                    <a:pt x="44" y="41"/>
                    <a:pt x="44" y="40"/>
                  </a:cubicBezTo>
                  <a:cubicBezTo>
                    <a:pt x="44" y="40"/>
                    <a:pt x="44" y="39"/>
                    <a:pt x="43" y="39"/>
                  </a:cubicBezTo>
                  <a:lnTo>
                    <a:pt x="13" y="39"/>
                  </a:lnTo>
                  <a:close/>
                  <a:moveTo>
                    <a:pt x="37" y="31"/>
                  </a:moveTo>
                  <a:cubicBezTo>
                    <a:pt x="43" y="31"/>
                    <a:pt x="43" y="31"/>
                    <a:pt x="43" y="31"/>
                  </a:cubicBezTo>
                  <a:cubicBezTo>
                    <a:pt x="43" y="31"/>
                    <a:pt x="44" y="30"/>
                    <a:pt x="44" y="30"/>
                  </a:cubicBezTo>
                  <a:cubicBezTo>
                    <a:pt x="44" y="0"/>
                    <a:pt x="44" y="0"/>
                    <a:pt x="44" y="0"/>
                  </a:cubicBezTo>
                  <a:cubicBezTo>
                    <a:pt x="44" y="0"/>
                    <a:pt x="43" y="0"/>
                    <a:pt x="43" y="0"/>
                  </a:cubicBezTo>
                  <a:cubicBezTo>
                    <a:pt x="37" y="0"/>
                    <a:pt x="37" y="0"/>
                    <a:pt x="37" y="0"/>
                  </a:cubicBezTo>
                  <a:cubicBezTo>
                    <a:pt x="36" y="0"/>
                    <a:pt x="36" y="0"/>
                    <a:pt x="36" y="0"/>
                  </a:cubicBezTo>
                  <a:cubicBezTo>
                    <a:pt x="36" y="30"/>
                    <a:pt x="36" y="30"/>
                    <a:pt x="36" y="30"/>
                  </a:cubicBezTo>
                  <a:cubicBezTo>
                    <a:pt x="36" y="30"/>
                    <a:pt x="36" y="31"/>
                    <a:pt x="37" y="31"/>
                  </a:cubicBezTo>
                  <a:close/>
                  <a:moveTo>
                    <a:pt x="25" y="31"/>
                  </a:moveTo>
                  <a:cubicBezTo>
                    <a:pt x="31" y="31"/>
                    <a:pt x="31" y="31"/>
                    <a:pt x="31" y="31"/>
                  </a:cubicBezTo>
                  <a:cubicBezTo>
                    <a:pt x="32" y="31"/>
                    <a:pt x="32" y="30"/>
                    <a:pt x="32" y="30"/>
                  </a:cubicBezTo>
                  <a:cubicBezTo>
                    <a:pt x="32" y="8"/>
                    <a:pt x="32" y="8"/>
                    <a:pt x="32" y="8"/>
                  </a:cubicBezTo>
                  <a:cubicBezTo>
                    <a:pt x="32" y="8"/>
                    <a:pt x="32" y="8"/>
                    <a:pt x="31" y="8"/>
                  </a:cubicBezTo>
                  <a:cubicBezTo>
                    <a:pt x="25" y="8"/>
                    <a:pt x="25" y="8"/>
                    <a:pt x="25" y="8"/>
                  </a:cubicBezTo>
                  <a:cubicBezTo>
                    <a:pt x="25" y="8"/>
                    <a:pt x="24" y="8"/>
                    <a:pt x="24" y="8"/>
                  </a:cubicBezTo>
                  <a:cubicBezTo>
                    <a:pt x="24" y="30"/>
                    <a:pt x="24" y="30"/>
                    <a:pt x="24" y="30"/>
                  </a:cubicBezTo>
                  <a:cubicBezTo>
                    <a:pt x="24" y="30"/>
                    <a:pt x="25" y="31"/>
                    <a:pt x="25" y="31"/>
                  </a:cubicBezTo>
                  <a:close/>
                  <a:moveTo>
                    <a:pt x="13" y="31"/>
                  </a:moveTo>
                  <a:cubicBezTo>
                    <a:pt x="20" y="31"/>
                    <a:pt x="20" y="31"/>
                    <a:pt x="20" y="31"/>
                  </a:cubicBezTo>
                  <a:cubicBezTo>
                    <a:pt x="20" y="31"/>
                    <a:pt x="20" y="30"/>
                    <a:pt x="20" y="30"/>
                  </a:cubicBezTo>
                  <a:cubicBezTo>
                    <a:pt x="20" y="16"/>
                    <a:pt x="20" y="16"/>
                    <a:pt x="20" y="16"/>
                  </a:cubicBezTo>
                  <a:cubicBezTo>
                    <a:pt x="20" y="16"/>
                    <a:pt x="20" y="16"/>
                    <a:pt x="20" y="16"/>
                  </a:cubicBezTo>
                  <a:cubicBezTo>
                    <a:pt x="13" y="16"/>
                    <a:pt x="13" y="16"/>
                    <a:pt x="13" y="16"/>
                  </a:cubicBezTo>
                  <a:cubicBezTo>
                    <a:pt x="13" y="16"/>
                    <a:pt x="13" y="16"/>
                    <a:pt x="13" y="16"/>
                  </a:cubicBezTo>
                  <a:cubicBezTo>
                    <a:pt x="13" y="30"/>
                    <a:pt x="13" y="30"/>
                    <a:pt x="13" y="30"/>
                  </a:cubicBezTo>
                  <a:cubicBezTo>
                    <a:pt x="13" y="30"/>
                    <a:pt x="13" y="31"/>
                    <a:pt x="13" y="31"/>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0" name="Freeform 62"/>
            <p:cNvSpPr>
              <a:spLocks noEditPoints="1"/>
            </p:cNvSpPr>
            <p:nvPr/>
          </p:nvSpPr>
          <p:spPr bwMode="auto">
            <a:xfrm>
              <a:off x="5092991" y="1932809"/>
              <a:ext cx="344503" cy="398192"/>
            </a:xfrm>
            <a:custGeom>
              <a:avLst/>
              <a:gdLst>
                <a:gd name="T0" fmla="*/ 54 w 62"/>
                <a:gd name="T1" fmla="*/ 0 h 72"/>
                <a:gd name="T2" fmla="*/ 8 w 62"/>
                <a:gd name="T3" fmla="*/ 0 h 72"/>
                <a:gd name="T4" fmla="*/ 0 w 62"/>
                <a:gd name="T5" fmla="*/ 8 h 72"/>
                <a:gd name="T6" fmla="*/ 0 w 62"/>
                <a:gd name="T7" fmla="*/ 64 h 72"/>
                <a:gd name="T8" fmla="*/ 8 w 62"/>
                <a:gd name="T9" fmla="*/ 72 h 72"/>
                <a:gd name="T10" fmla="*/ 54 w 62"/>
                <a:gd name="T11" fmla="*/ 72 h 72"/>
                <a:gd name="T12" fmla="*/ 62 w 62"/>
                <a:gd name="T13" fmla="*/ 64 h 72"/>
                <a:gd name="T14" fmla="*/ 62 w 62"/>
                <a:gd name="T15" fmla="*/ 8 h 72"/>
                <a:gd name="T16" fmla="*/ 54 w 62"/>
                <a:gd name="T17" fmla="*/ 0 h 72"/>
                <a:gd name="T18" fmla="*/ 8 w 62"/>
                <a:gd name="T19" fmla="*/ 3 h 72"/>
                <a:gd name="T20" fmla="*/ 54 w 62"/>
                <a:gd name="T21" fmla="*/ 3 h 72"/>
                <a:gd name="T22" fmla="*/ 59 w 62"/>
                <a:gd name="T23" fmla="*/ 8 h 72"/>
                <a:gd name="T24" fmla="*/ 59 w 62"/>
                <a:gd name="T25" fmla="*/ 64 h 72"/>
                <a:gd name="T26" fmla="*/ 54 w 62"/>
                <a:gd name="T27" fmla="*/ 69 h 72"/>
                <a:gd name="T28" fmla="*/ 8 w 62"/>
                <a:gd name="T29" fmla="*/ 69 h 72"/>
                <a:gd name="T30" fmla="*/ 3 w 62"/>
                <a:gd name="T31" fmla="*/ 64 h 72"/>
                <a:gd name="T32" fmla="*/ 3 w 62"/>
                <a:gd name="T33" fmla="*/ 8 h 72"/>
                <a:gd name="T34" fmla="*/ 8 w 62"/>
                <a:gd name="T35" fmla="*/ 3 h 72"/>
                <a:gd name="T36" fmla="*/ 7 w 62"/>
                <a:gd name="T37" fmla="*/ 62 h 72"/>
                <a:gd name="T38" fmla="*/ 55 w 62"/>
                <a:gd name="T39" fmla="*/ 62 h 72"/>
                <a:gd name="T40" fmla="*/ 56 w 62"/>
                <a:gd name="T41" fmla="*/ 61 h 72"/>
                <a:gd name="T42" fmla="*/ 56 w 62"/>
                <a:gd name="T43" fmla="*/ 7 h 72"/>
                <a:gd name="T44" fmla="*/ 55 w 62"/>
                <a:gd name="T45" fmla="*/ 6 h 72"/>
                <a:gd name="T46" fmla="*/ 7 w 62"/>
                <a:gd name="T47" fmla="*/ 6 h 72"/>
                <a:gd name="T48" fmla="*/ 6 w 62"/>
                <a:gd name="T49" fmla="*/ 7 h 72"/>
                <a:gd name="T50" fmla="*/ 6 w 62"/>
                <a:gd name="T51" fmla="*/ 61 h 72"/>
                <a:gd name="T52" fmla="*/ 7 w 62"/>
                <a:gd name="T53" fmla="*/ 62 h 72"/>
                <a:gd name="T54" fmla="*/ 8 w 62"/>
                <a:gd name="T55" fmla="*/ 8 h 72"/>
                <a:gd name="T56" fmla="*/ 54 w 62"/>
                <a:gd name="T57" fmla="*/ 8 h 72"/>
                <a:gd name="T58" fmla="*/ 54 w 62"/>
                <a:gd name="T59" fmla="*/ 60 h 72"/>
                <a:gd name="T60" fmla="*/ 8 w 62"/>
                <a:gd name="T61" fmla="*/ 60 h 72"/>
                <a:gd name="T62" fmla="*/ 8 w 62"/>
                <a:gd name="T63" fmla="*/ 8 h 72"/>
                <a:gd name="T64" fmla="*/ 33 w 62"/>
                <a:gd name="T65" fmla="*/ 66 h 72"/>
                <a:gd name="T66" fmla="*/ 31 w 62"/>
                <a:gd name="T67" fmla="*/ 68 h 72"/>
                <a:gd name="T68" fmla="*/ 29 w 62"/>
                <a:gd name="T69" fmla="*/ 66 h 72"/>
                <a:gd name="T70" fmla="*/ 31 w 62"/>
                <a:gd name="T71" fmla="*/ 64 h 72"/>
                <a:gd name="T72" fmla="*/ 33 w 62"/>
                <a:gd name="T73" fmla="*/ 6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72">
                  <a:moveTo>
                    <a:pt x="54" y="0"/>
                  </a:moveTo>
                  <a:cubicBezTo>
                    <a:pt x="8" y="0"/>
                    <a:pt x="8" y="0"/>
                    <a:pt x="8" y="0"/>
                  </a:cubicBezTo>
                  <a:cubicBezTo>
                    <a:pt x="4" y="0"/>
                    <a:pt x="0" y="3"/>
                    <a:pt x="0" y="8"/>
                  </a:cubicBezTo>
                  <a:cubicBezTo>
                    <a:pt x="0" y="64"/>
                    <a:pt x="0" y="64"/>
                    <a:pt x="0" y="64"/>
                  </a:cubicBezTo>
                  <a:cubicBezTo>
                    <a:pt x="0" y="68"/>
                    <a:pt x="4" y="72"/>
                    <a:pt x="8" y="72"/>
                  </a:cubicBezTo>
                  <a:cubicBezTo>
                    <a:pt x="54" y="72"/>
                    <a:pt x="54" y="72"/>
                    <a:pt x="54" y="72"/>
                  </a:cubicBezTo>
                  <a:cubicBezTo>
                    <a:pt x="58" y="72"/>
                    <a:pt x="62" y="68"/>
                    <a:pt x="62" y="64"/>
                  </a:cubicBezTo>
                  <a:cubicBezTo>
                    <a:pt x="62" y="8"/>
                    <a:pt x="62" y="8"/>
                    <a:pt x="62" y="8"/>
                  </a:cubicBezTo>
                  <a:cubicBezTo>
                    <a:pt x="62" y="3"/>
                    <a:pt x="58" y="0"/>
                    <a:pt x="54" y="0"/>
                  </a:cubicBezTo>
                  <a:close/>
                  <a:moveTo>
                    <a:pt x="8" y="3"/>
                  </a:moveTo>
                  <a:cubicBezTo>
                    <a:pt x="54" y="3"/>
                    <a:pt x="54" y="3"/>
                    <a:pt x="54" y="3"/>
                  </a:cubicBezTo>
                  <a:cubicBezTo>
                    <a:pt x="56" y="3"/>
                    <a:pt x="59" y="5"/>
                    <a:pt x="59" y="8"/>
                  </a:cubicBezTo>
                  <a:cubicBezTo>
                    <a:pt x="59" y="64"/>
                    <a:pt x="59" y="64"/>
                    <a:pt x="59" y="64"/>
                  </a:cubicBezTo>
                  <a:cubicBezTo>
                    <a:pt x="59" y="67"/>
                    <a:pt x="56" y="69"/>
                    <a:pt x="54" y="69"/>
                  </a:cubicBezTo>
                  <a:cubicBezTo>
                    <a:pt x="8" y="69"/>
                    <a:pt x="8" y="69"/>
                    <a:pt x="8" y="69"/>
                  </a:cubicBezTo>
                  <a:cubicBezTo>
                    <a:pt x="5" y="69"/>
                    <a:pt x="3" y="67"/>
                    <a:pt x="3" y="64"/>
                  </a:cubicBezTo>
                  <a:cubicBezTo>
                    <a:pt x="3" y="8"/>
                    <a:pt x="3" y="8"/>
                    <a:pt x="3" y="8"/>
                  </a:cubicBezTo>
                  <a:cubicBezTo>
                    <a:pt x="3" y="5"/>
                    <a:pt x="5" y="3"/>
                    <a:pt x="8" y="3"/>
                  </a:cubicBezTo>
                  <a:close/>
                  <a:moveTo>
                    <a:pt x="7" y="62"/>
                  </a:moveTo>
                  <a:cubicBezTo>
                    <a:pt x="55" y="62"/>
                    <a:pt x="55" y="62"/>
                    <a:pt x="55" y="62"/>
                  </a:cubicBezTo>
                  <a:cubicBezTo>
                    <a:pt x="55" y="62"/>
                    <a:pt x="56" y="61"/>
                    <a:pt x="56" y="61"/>
                  </a:cubicBezTo>
                  <a:cubicBezTo>
                    <a:pt x="56" y="7"/>
                    <a:pt x="56" y="7"/>
                    <a:pt x="56" y="7"/>
                  </a:cubicBezTo>
                  <a:cubicBezTo>
                    <a:pt x="56" y="6"/>
                    <a:pt x="55" y="6"/>
                    <a:pt x="55" y="6"/>
                  </a:cubicBezTo>
                  <a:cubicBezTo>
                    <a:pt x="7" y="6"/>
                    <a:pt x="7" y="6"/>
                    <a:pt x="7" y="6"/>
                  </a:cubicBezTo>
                  <a:cubicBezTo>
                    <a:pt x="7" y="6"/>
                    <a:pt x="6" y="6"/>
                    <a:pt x="6" y="7"/>
                  </a:cubicBezTo>
                  <a:cubicBezTo>
                    <a:pt x="6" y="61"/>
                    <a:pt x="6" y="61"/>
                    <a:pt x="6" y="61"/>
                  </a:cubicBezTo>
                  <a:cubicBezTo>
                    <a:pt x="6" y="61"/>
                    <a:pt x="7" y="62"/>
                    <a:pt x="7" y="62"/>
                  </a:cubicBezTo>
                  <a:close/>
                  <a:moveTo>
                    <a:pt x="8" y="8"/>
                  </a:moveTo>
                  <a:cubicBezTo>
                    <a:pt x="54" y="8"/>
                    <a:pt x="54" y="8"/>
                    <a:pt x="54" y="8"/>
                  </a:cubicBezTo>
                  <a:cubicBezTo>
                    <a:pt x="54" y="60"/>
                    <a:pt x="54" y="60"/>
                    <a:pt x="54" y="60"/>
                  </a:cubicBezTo>
                  <a:cubicBezTo>
                    <a:pt x="8" y="60"/>
                    <a:pt x="8" y="60"/>
                    <a:pt x="8" y="60"/>
                  </a:cubicBezTo>
                  <a:lnTo>
                    <a:pt x="8" y="8"/>
                  </a:lnTo>
                  <a:close/>
                  <a:moveTo>
                    <a:pt x="33" y="66"/>
                  </a:moveTo>
                  <a:cubicBezTo>
                    <a:pt x="33" y="67"/>
                    <a:pt x="32" y="68"/>
                    <a:pt x="31" y="68"/>
                  </a:cubicBezTo>
                  <a:cubicBezTo>
                    <a:pt x="30" y="68"/>
                    <a:pt x="29" y="67"/>
                    <a:pt x="29" y="66"/>
                  </a:cubicBezTo>
                  <a:cubicBezTo>
                    <a:pt x="29" y="65"/>
                    <a:pt x="30" y="64"/>
                    <a:pt x="31" y="64"/>
                  </a:cubicBezTo>
                  <a:cubicBezTo>
                    <a:pt x="32" y="64"/>
                    <a:pt x="33" y="65"/>
                    <a:pt x="33" y="6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1" name="Freeform 52"/>
            <p:cNvSpPr>
              <a:spLocks noEditPoints="1"/>
            </p:cNvSpPr>
            <p:nvPr/>
          </p:nvSpPr>
          <p:spPr bwMode="auto">
            <a:xfrm>
              <a:off x="4255025" y="3865833"/>
              <a:ext cx="360381" cy="339058"/>
            </a:xfrm>
            <a:custGeom>
              <a:avLst/>
              <a:gdLst>
                <a:gd name="T0" fmla="*/ 23 w 68"/>
                <a:gd name="T1" fmla="*/ 5 h 67"/>
                <a:gd name="T2" fmla="*/ 7 w 68"/>
                <a:gd name="T3" fmla="*/ 11 h 67"/>
                <a:gd name="T4" fmla="*/ 7 w 68"/>
                <a:gd name="T5" fmla="*/ 67 h 67"/>
                <a:gd name="T6" fmla="*/ 38 w 68"/>
                <a:gd name="T7" fmla="*/ 62 h 67"/>
                <a:gd name="T8" fmla="*/ 49 w 68"/>
                <a:gd name="T9" fmla="*/ 56 h 67"/>
                <a:gd name="T10" fmla="*/ 64 w 68"/>
                <a:gd name="T11" fmla="*/ 47 h 67"/>
                <a:gd name="T12" fmla="*/ 60 w 68"/>
                <a:gd name="T13" fmla="*/ 0 h 67"/>
                <a:gd name="T14" fmla="*/ 52 w 68"/>
                <a:gd name="T15" fmla="*/ 51 h 67"/>
                <a:gd name="T16" fmla="*/ 59 w 68"/>
                <a:gd name="T17" fmla="*/ 44 h 67"/>
                <a:gd name="T18" fmla="*/ 56 w 68"/>
                <a:gd name="T19" fmla="*/ 41 h 67"/>
                <a:gd name="T20" fmla="*/ 56 w 68"/>
                <a:gd name="T21" fmla="*/ 51 h 67"/>
                <a:gd name="T22" fmla="*/ 50 w 68"/>
                <a:gd name="T23" fmla="*/ 43 h 67"/>
                <a:gd name="T24" fmla="*/ 33 w 68"/>
                <a:gd name="T25" fmla="*/ 45 h 67"/>
                <a:gd name="T26" fmla="*/ 48 w 68"/>
                <a:gd name="T27" fmla="*/ 53 h 67"/>
                <a:gd name="T28" fmla="*/ 26 w 68"/>
                <a:gd name="T29" fmla="*/ 7 h 67"/>
                <a:gd name="T30" fmla="*/ 65 w 68"/>
                <a:gd name="T31" fmla="*/ 7 h 67"/>
                <a:gd name="T32" fmla="*/ 56 w 68"/>
                <a:gd name="T33" fmla="*/ 39 h 67"/>
                <a:gd name="T34" fmla="*/ 9 w 68"/>
                <a:gd name="T35" fmla="*/ 23 h 67"/>
                <a:gd name="T36" fmla="*/ 12 w 68"/>
                <a:gd name="T37" fmla="*/ 30 h 67"/>
                <a:gd name="T38" fmla="*/ 10 w 68"/>
                <a:gd name="T39" fmla="*/ 32 h 67"/>
                <a:gd name="T40" fmla="*/ 10 w 68"/>
                <a:gd name="T41" fmla="*/ 38 h 67"/>
                <a:gd name="T42" fmla="*/ 12 w 68"/>
                <a:gd name="T43" fmla="*/ 40 h 67"/>
                <a:gd name="T44" fmla="*/ 9 w 68"/>
                <a:gd name="T45" fmla="*/ 47 h 67"/>
                <a:gd name="T46" fmla="*/ 12 w 68"/>
                <a:gd name="T47" fmla="*/ 54 h 67"/>
                <a:gd name="T48" fmla="*/ 9 w 68"/>
                <a:gd name="T49" fmla="*/ 55 h 67"/>
                <a:gd name="T50" fmla="*/ 19 w 68"/>
                <a:gd name="T51" fmla="*/ 61 h 67"/>
                <a:gd name="T52" fmla="*/ 25 w 68"/>
                <a:gd name="T53" fmla="*/ 64 h 67"/>
                <a:gd name="T54" fmla="*/ 3 w 68"/>
                <a:gd name="T55" fmla="*/ 19 h 67"/>
                <a:gd name="T56" fmla="*/ 12 w 68"/>
                <a:gd name="T57" fmla="*/ 22 h 67"/>
                <a:gd name="T58" fmla="*/ 34 w 68"/>
                <a:gd name="T59" fmla="*/ 61 h 67"/>
                <a:gd name="T60" fmla="*/ 19 w 68"/>
                <a:gd name="T61" fmla="*/ 59 h 67"/>
                <a:gd name="T62" fmla="*/ 19 w 68"/>
                <a:gd name="T63" fmla="*/ 8 h 67"/>
                <a:gd name="T64" fmla="*/ 21 w 68"/>
                <a:gd name="T65" fmla="*/ 17 h 67"/>
                <a:gd name="T66" fmla="*/ 24 w 68"/>
                <a:gd name="T67" fmla="*/ 19 h 67"/>
                <a:gd name="T68" fmla="*/ 20 w 68"/>
                <a:gd name="T69" fmla="*/ 26 h 67"/>
                <a:gd name="T70" fmla="*/ 24 w 68"/>
                <a:gd name="T71" fmla="*/ 33 h 67"/>
                <a:gd name="T72" fmla="*/ 21 w 68"/>
                <a:gd name="T73" fmla="*/ 35 h 67"/>
                <a:gd name="T74" fmla="*/ 21 w 68"/>
                <a:gd name="T75" fmla="*/ 41 h 67"/>
                <a:gd name="T76" fmla="*/ 24 w 68"/>
                <a:gd name="T77" fmla="*/ 43 h 67"/>
                <a:gd name="T78" fmla="*/ 21 w 68"/>
                <a:gd name="T79" fmla="*/ 49 h 67"/>
                <a:gd name="T80" fmla="*/ 24 w 68"/>
                <a:gd name="T81" fmla="*/ 51 h 67"/>
                <a:gd name="T82" fmla="*/ 38 w 68"/>
                <a:gd name="T83" fmla="*/ 57 h 67"/>
                <a:gd name="T84" fmla="*/ 40 w 68"/>
                <a:gd name="T85" fmla="*/ 58 h 67"/>
                <a:gd name="T86" fmla="*/ 40 w 68"/>
                <a:gd name="T87" fmla="*/ 55 h 67"/>
                <a:gd name="T88" fmla="*/ 40 w 68"/>
                <a:gd name="T89" fmla="*/ 58 h 67"/>
                <a:gd name="T90" fmla="*/ 33 w 68"/>
                <a:gd name="T91" fmla="*/ 13 h 67"/>
                <a:gd name="T92" fmla="*/ 58 w 68"/>
                <a:gd name="T93" fmla="*/ 11 h 67"/>
                <a:gd name="T94" fmla="*/ 58 w 68"/>
                <a:gd name="T95" fmla="*/ 21 h 67"/>
                <a:gd name="T96" fmla="*/ 33 w 68"/>
                <a:gd name="T97" fmla="*/ 19 h 67"/>
                <a:gd name="T98" fmla="*/ 59 w 68"/>
                <a:gd name="T99" fmla="*/ 28 h 67"/>
                <a:gd name="T100" fmla="*/ 32 w 68"/>
                <a:gd name="T101" fmla="*/ 28 h 67"/>
                <a:gd name="T102" fmla="*/ 59 w 68"/>
                <a:gd name="T103" fmla="*/ 28 h 67"/>
                <a:gd name="T104" fmla="*/ 33 w 68"/>
                <a:gd name="T105" fmla="*/ 37 h 67"/>
                <a:gd name="T106" fmla="*/ 58 w 68"/>
                <a:gd name="T107" fmla="*/ 3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7">
                  <a:moveTo>
                    <a:pt x="60" y="0"/>
                  </a:moveTo>
                  <a:cubicBezTo>
                    <a:pt x="31" y="0"/>
                    <a:pt x="31" y="0"/>
                    <a:pt x="31" y="0"/>
                  </a:cubicBezTo>
                  <a:cubicBezTo>
                    <a:pt x="27" y="0"/>
                    <a:pt x="24" y="2"/>
                    <a:pt x="23" y="5"/>
                  </a:cubicBezTo>
                  <a:cubicBezTo>
                    <a:pt x="19" y="5"/>
                    <a:pt x="19" y="5"/>
                    <a:pt x="19" y="5"/>
                  </a:cubicBezTo>
                  <a:cubicBezTo>
                    <a:pt x="15" y="5"/>
                    <a:pt x="13" y="8"/>
                    <a:pt x="12" y="11"/>
                  </a:cubicBezTo>
                  <a:cubicBezTo>
                    <a:pt x="7" y="11"/>
                    <a:pt x="7" y="11"/>
                    <a:pt x="7" y="11"/>
                  </a:cubicBezTo>
                  <a:cubicBezTo>
                    <a:pt x="3" y="11"/>
                    <a:pt x="0" y="14"/>
                    <a:pt x="0" y="19"/>
                  </a:cubicBezTo>
                  <a:cubicBezTo>
                    <a:pt x="0" y="60"/>
                    <a:pt x="0" y="60"/>
                    <a:pt x="0" y="60"/>
                  </a:cubicBezTo>
                  <a:cubicBezTo>
                    <a:pt x="0" y="64"/>
                    <a:pt x="3" y="67"/>
                    <a:pt x="7" y="67"/>
                  </a:cubicBezTo>
                  <a:cubicBezTo>
                    <a:pt x="25" y="67"/>
                    <a:pt x="25" y="67"/>
                    <a:pt x="25" y="67"/>
                  </a:cubicBezTo>
                  <a:cubicBezTo>
                    <a:pt x="29" y="67"/>
                    <a:pt x="33" y="66"/>
                    <a:pt x="35" y="64"/>
                  </a:cubicBezTo>
                  <a:cubicBezTo>
                    <a:pt x="38" y="62"/>
                    <a:pt x="38" y="62"/>
                    <a:pt x="38" y="62"/>
                  </a:cubicBezTo>
                  <a:cubicBezTo>
                    <a:pt x="41" y="62"/>
                    <a:pt x="45" y="60"/>
                    <a:pt x="47" y="59"/>
                  </a:cubicBezTo>
                  <a:cubicBezTo>
                    <a:pt x="48" y="57"/>
                    <a:pt x="48" y="57"/>
                    <a:pt x="48" y="57"/>
                  </a:cubicBezTo>
                  <a:cubicBezTo>
                    <a:pt x="49" y="56"/>
                    <a:pt x="49" y="56"/>
                    <a:pt x="49" y="56"/>
                  </a:cubicBezTo>
                  <a:cubicBezTo>
                    <a:pt x="53" y="56"/>
                    <a:pt x="57" y="55"/>
                    <a:pt x="59" y="53"/>
                  </a:cubicBezTo>
                  <a:cubicBezTo>
                    <a:pt x="62" y="50"/>
                    <a:pt x="62" y="50"/>
                    <a:pt x="62" y="50"/>
                  </a:cubicBezTo>
                  <a:cubicBezTo>
                    <a:pt x="64" y="47"/>
                    <a:pt x="64" y="47"/>
                    <a:pt x="64" y="47"/>
                  </a:cubicBezTo>
                  <a:cubicBezTo>
                    <a:pt x="66" y="46"/>
                    <a:pt x="68" y="41"/>
                    <a:pt x="68" y="38"/>
                  </a:cubicBezTo>
                  <a:cubicBezTo>
                    <a:pt x="68" y="7"/>
                    <a:pt x="68" y="7"/>
                    <a:pt x="68" y="7"/>
                  </a:cubicBezTo>
                  <a:cubicBezTo>
                    <a:pt x="68" y="3"/>
                    <a:pt x="64" y="0"/>
                    <a:pt x="60" y="0"/>
                  </a:cubicBezTo>
                  <a:close/>
                  <a:moveTo>
                    <a:pt x="52" y="53"/>
                  </a:moveTo>
                  <a:cubicBezTo>
                    <a:pt x="52" y="52"/>
                    <a:pt x="52" y="52"/>
                    <a:pt x="52" y="52"/>
                  </a:cubicBezTo>
                  <a:cubicBezTo>
                    <a:pt x="52" y="52"/>
                    <a:pt x="52" y="51"/>
                    <a:pt x="52" y="51"/>
                  </a:cubicBezTo>
                  <a:cubicBezTo>
                    <a:pt x="52" y="45"/>
                    <a:pt x="52" y="45"/>
                    <a:pt x="52" y="45"/>
                  </a:cubicBezTo>
                  <a:cubicBezTo>
                    <a:pt x="58" y="45"/>
                    <a:pt x="58" y="45"/>
                    <a:pt x="58" y="45"/>
                  </a:cubicBezTo>
                  <a:cubicBezTo>
                    <a:pt x="59" y="45"/>
                    <a:pt x="59" y="45"/>
                    <a:pt x="59" y="44"/>
                  </a:cubicBezTo>
                  <a:cubicBezTo>
                    <a:pt x="59" y="44"/>
                    <a:pt x="59" y="43"/>
                    <a:pt x="58" y="43"/>
                  </a:cubicBezTo>
                  <a:cubicBezTo>
                    <a:pt x="52" y="43"/>
                    <a:pt x="52" y="43"/>
                    <a:pt x="52" y="43"/>
                  </a:cubicBezTo>
                  <a:cubicBezTo>
                    <a:pt x="53" y="42"/>
                    <a:pt x="54" y="41"/>
                    <a:pt x="56" y="41"/>
                  </a:cubicBezTo>
                  <a:cubicBezTo>
                    <a:pt x="64" y="41"/>
                    <a:pt x="64" y="41"/>
                    <a:pt x="64" y="41"/>
                  </a:cubicBezTo>
                  <a:cubicBezTo>
                    <a:pt x="64" y="43"/>
                    <a:pt x="63" y="45"/>
                    <a:pt x="62" y="45"/>
                  </a:cubicBezTo>
                  <a:cubicBezTo>
                    <a:pt x="56" y="51"/>
                    <a:pt x="56" y="51"/>
                    <a:pt x="56" y="51"/>
                  </a:cubicBezTo>
                  <a:cubicBezTo>
                    <a:pt x="56" y="52"/>
                    <a:pt x="54" y="52"/>
                    <a:pt x="52" y="53"/>
                  </a:cubicBezTo>
                  <a:close/>
                  <a:moveTo>
                    <a:pt x="56" y="39"/>
                  </a:moveTo>
                  <a:cubicBezTo>
                    <a:pt x="53" y="39"/>
                    <a:pt x="51" y="41"/>
                    <a:pt x="50" y="43"/>
                  </a:cubicBezTo>
                  <a:cubicBezTo>
                    <a:pt x="33" y="43"/>
                    <a:pt x="33" y="43"/>
                    <a:pt x="33" y="43"/>
                  </a:cubicBezTo>
                  <a:cubicBezTo>
                    <a:pt x="32" y="43"/>
                    <a:pt x="32" y="44"/>
                    <a:pt x="32" y="44"/>
                  </a:cubicBezTo>
                  <a:cubicBezTo>
                    <a:pt x="32" y="45"/>
                    <a:pt x="32" y="45"/>
                    <a:pt x="33" y="45"/>
                  </a:cubicBezTo>
                  <a:cubicBezTo>
                    <a:pt x="50" y="45"/>
                    <a:pt x="50" y="45"/>
                    <a:pt x="50" y="45"/>
                  </a:cubicBezTo>
                  <a:cubicBezTo>
                    <a:pt x="50" y="51"/>
                    <a:pt x="50" y="51"/>
                    <a:pt x="50" y="51"/>
                  </a:cubicBezTo>
                  <a:cubicBezTo>
                    <a:pt x="48" y="53"/>
                    <a:pt x="48" y="53"/>
                    <a:pt x="48" y="53"/>
                  </a:cubicBezTo>
                  <a:cubicBezTo>
                    <a:pt x="31" y="53"/>
                    <a:pt x="31" y="53"/>
                    <a:pt x="31" y="53"/>
                  </a:cubicBezTo>
                  <a:cubicBezTo>
                    <a:pt x="28" y="53"/>
                    <a:pt x="26" y="51"/>
                    <a:pt x="26" y="49"/>
                  </a:cubicBezTo>
                  <a:cubicBezTo>
                    <a:pt x="26" y="7"/>
                    <a:pt x="26" y="7"/>
                    <a:pt x="26" y="7"/>
                  </a:cubicBezTo>
                  <a:cubicBezTo>
                    <a:pt x="26" y="5"/>
                    <a:pt x="28" y="3"/>
                    <a:pt x="31" y="3"/>
                  </a:cubicBezTo>
                  <a:cubicBezTo>
                    <a:pt x="60" y="3"/>
                    <a:pt x="60" y="3"/>
                    <a:pt x="60" y="3"/>
                  </a:cubicBezTo>
                  <a:cubicBezTo>
                    <a:pt x="63" y="3"/>
                    <a:pt x="65" y="5"/>
                    <a:pt x="65" y="7"/>
                  </a:cubicBezTo>
                  <a:cubicBezTo>
                    <a:pt x="65" y="38"/>
                    <a:pt x="65" y="38"/>
                    <a:pt x="65" y="38"/>
                  </a:cubicBezTo>
                  <a:cubicBezTo>
                    <a:pt x="65" y="38"/>
                    <a:pt x="65" y="39"/>
                    <a:pt x="65" y="39"/>
                  </a:cubicBezTo>
                  <a:lnTo>
                    <a:pt x="56" y="39"/>
                  </a:lnTo>
                  <a:close/>
                  <a:moveTo>
                    <a:pt x="12" y="22"/>
                  </a:moveTo>
                  <a:cubicBezTo>
                    <a:pt x="10" y="22"/>
                    <a:pt x="10" y="22"/>
                    <a:pt x="10" y="22"/>
                  </a:cubicBezTo>
                  <a:cubicBezTo>
                    <a:pt x="9" y="22"/>
                    <a:pt x="9" y="23"/>
                    <a:pt x="9" y="23"/>
                  </a:cubicBezTo>
                  <a:cubicBezTo>
                    <a:pt x="9" y="24"/>
                    <a:pt x="9" y="24"/>
                    <a:pt x="10" y="24"/>
                  </a:cubicBezTo>
                  <a:cubicBezTo>
                    <a:pt x="12" y="24"/>
                    <a:pt x="12" y="24"/>
                    <a:pt x="12" y="24"/>
                  </a:cubicBezTo>
                  <a:cubicBezTo>
                    <a:pt x="12" y="30"/>
                    <a:pt x="12" y="30"/>
                    <a:pt x="12" y="30"/>
                  </a:cubicBezTo>
                  <a:cubicBezTo>
                    <a:pt x="10" y="30"/>
                    <a:pt x="10" y="30"/>
                    <a:pt x="10" y="30"/>
                  </a:cubicBezTo>
                  <a:cubicBezTo>
                    <a:pt x="9" y="30"/>
                    <a:pt x="9" y="31"/>
                    <a:pt x="9" y="31"/>
                  </a:cubicBezTo>
                  <a:cubicBezTo>
                    <a:pt x="9" y="32"/>
                    <a:pt x="9" y="32"/>
                    <a:pt x="10" y="32"/>
                  </a:cubicBezTo>
                  <a:cubicBezTo>
                    <a:pt x="12" y="32"/>
                    <a:pt x="12" y="32"/>
                    <a:pt x="12" y="32"/>
                  </a:cubicBezTo>
                  <a:cubicBezTo>
                    <a:pt x="12" y="38"/>
                    <a:pt x="12" y="38"/>
                    <a:pt x="12" y="38"/>
                  </a:cubicBezTo>
                  <a:cubicBezTo>
                    <a:pt x="10" y="38"/>
                    <a:pt x="10" y="38"/>
                    <a:pt x="10" y="38"/>
                  </a:cubicBezTo>
                  <a:cubicBezTo>
                    <a:pt x="9" y="38"/>
                    <a:pt x="9" y="39"/>
                    <a:pt x="9" y="39"/>
                  </a:cubicBezTo>
                  <a:cubicBezTo>
                    <a:pt x="9" y="40"/>
                    <a:pt x="9" y="40"/>
                    <a:pt x="10" y="40"/>
                  </a:cubicBezTo>
                  <a:cubicBezTo>
                    <a:pt x="12" y="40"/>
                    <a:pt x="12" y="40"/>
                    <a:pt x="12" y="40"/>
                  </a:cubicBezTo>
                  <a:cubicBezTo>
                    <a:pt x="12" y="46"/>
                    <a:pt x="12" y="46"/>
                    <a:pt x="12" y="46"/>
                  </a:cubicBezTo>
                  <a:cubicBezTo>
                    <a:pt x="10" y="46"/>
                    <a:pt x="10" y="46"/>
                    <a:pt x="10" y="46"/>
                  </a:cubicBezTo>
                  <a:cubicBezTo>
                    <a:pt x="9" y="46"/>
                    <a:pt x="9" y="47"/>
                    <a:pt x="9" y="47"/>
                  </a:cubicBezTo>
                  <a:cubicBezTo>
                    <a:pt x="9" y="48"/>
                    <a:pt x="9" y="48"/>
                    <a:pt x="10" y="48"/>
                  </a:cubicBezTo>
                  <a:cubicBezTo>
                    <a:pt x="12" y="48"/>
                    <a:pt x="12" y="48"/>
                    <a:pt x="12" y="48"/>
                  </a:cubicBezTo>
                  <a:cubicBezTo>
                    <a:pt x="12" y="54"/>
                    <a:pt x="12" y="54"/>
                    <a:pt x="12" y="54"/>
                  </a:cubicBezTo>
                  <a:cubicBezTo>
                    <a:pt x="12" y="54"/>
                    <a:pt x="12" y="54"/>
                    <a:pt x="12" y="54"/>
                  </a:cubicBezTo>
                  <a:cubicBezTo>
                    <a:pt x="10" y="54"/>
                    <a:pt x="10" y="54"/>
                    <a:pt x="10" y="54"/>
                  </a:cubicBezTo>
                  <a:cubicBezTo>
                    <a:pt x="9" y="54"/>
                    <a:pt x="9" y="55"/>
                    <a:pt x="9" y="55"/>
                  </a:cubicBezTo>
                  <a:cubicBezTo>
                    <a:pt x="9" y="56"/>
                    <a:pt x="9" y="56"/>
                    <a:pt x="10" y="56"/>
                  </a:cubicBezTo>
                  <a:cubicBezTo>
                    <a:pt x="13" y="56"/>
                    <a:pt x="13" y="56"/>
                    <a:pt x="13" y="56"/>
                  </a:cubicBezTo>
                  <a:cubicBezTo>
                    <a:pt x="14" y="59"/>
                    <a:pt x="16" y="61"/>
                    <a:pt x="19" y="61"/>
                  </a:cubicBezTo>
                  <a:cubicBezTo>
                    <a:pt x="27" y="61"/>
                    <a:pt x="27" y="61"/>
                    <a:pt x="27" y="61"/>
                  </a:cubicBezTo>
                  <a:cubicBezTo>
                    <a:pt x="27" y="64"/>
                    <a:pt x="27" y="64"/>
                    <a:pt x="27" y="64"/>
                  </a:cubicBezTo>
                  <a:cubicBezTo>
                    <a:pt x="26" y="64"/>
                    <a:pt x="26" y="64"/>
                    <a:pt x="25" y="64"/>
                  </a:cubicBezTo>
                  <a:cubicBezTo>
                    <a:pt x="7" y="64"/>
                    <a:pt x="7" y="64"/>
                    <a:pt x="7" y="64"/>
                  </a:cubicBezTo>
                  <a:cubicBezTo>
                    <a:pt x="5" y="64"/>
                    <a:pt x="3" y="62"/>
                    <a:pt x="3" y="60"/>
                  </a:cubicBezTo>
                  <a:cubicBezTo>
                    <a:pt x="3" y="19"/>
                    <a:pt x="3" y="19"/>
                    <a:pt x="3" y="19"/>
                  </a:cubicBezTo>
                  <a:cubicBezTo>
                    <a:pt x="3" y="16"/>
                    <a:pt x="5" y="14"/>
                    <a:pt x="7" y="14"/>
                  </a:cubicBezTo>
                  <a:cubicBezTo>
                    <a:pt x="12" y="14"/>
                    <a:pt x="12" y="14"/>
                    <a:pt x="12" y="14"/>
                  </a:cubicBezTo>
                  <a:lnTo>
                    <a:pt x="12" y="22"/>
                  </a:lnTo>
                  <a:close/>
                  <a:moveTo>
                    <a:pt x="29" y="64"/>
                  </a:moveTo>
                  <a:cubicBezTo>
                    <a:pt x="29" y="61"/>
                    <a:pt x="29" y="61"/>
                    <a:pt x="29" y="61"/>
                  </a:cubicBezTo>
                  <a:cubicBezTo>
                    <a:pt x="34" y="61"/>
                    <a:pt x="34" y="61"/>
                    <a:pt x="34" y="61"/>
                  </a:cubicBezTo>
                  <a:cubicBezTo>
                    <a:pt x="33" y="62"/>
                    <a:pt x="33" y="62"/>
                    <a:pt x="33" y="62"/>
                  </a:cubicBezTo>
                  <a:cubicBezTo>
                    <a:pt x="32" y="63"/>
                    <a:pt x="31" y="63"/>
                    <a:pt x="29" y="64"/>
                  </a:cubicBezTo>
                  <a:close/>
                  <a:moveTo>
                    <a:pt x="19" y="59"/>
                  </a:moveTo>
                  <a:cubicBezTo>
                    <a:pt x="16" y="59"/>
                    <a:pt x="14" y="57"/>
                    <a:pt x="14" y="54"/>
                  </a:cubicBezTo>
                  <a:cubicBezTo>
                    <a:pt x="14" y="13"/>
                    <a:pt x="14" y="13"/>
                    <a:pt x="14" y="13"/>
                  </a:cubicBezTo>
                  <a:cubicBezTo>
                    <a:pt x="14" y="10"/>
                    <a:pt x="16" y="8"/>
                    <a:pt x="19" y="8"/>
                  </a:cubicBezTo>
                  <a:cubicBezTo>
                    <a:pt x="24" y="8"/>
                    <a:pt x="24" y="8"/>
                    <a:pt x="24" y="8"/>
                  </a:cubicBezTo>
                  <a:cubicBezTo>
                    <a:pt x="24" y="17"/>
                    <a:pt x="24" y="17"/>
                    <a:pt x="24" y="17"/>
                  </a:cubicBezTo>
                  <a:cubicBezTo>
                    <a:pt x="21" y="17"/>
                    <a:pt x="21" y="17"/>
                    <a:pt x="21" y="17"/>
                  </a:cubicBezTo>
                  <a:cubicBezTo>
                    <a:pt x="21" y="17"/>
                    <a:pt x="20" y="17"/>
                    <a:pt x="20" y="18"/>
                  </a:cubicBezTo>
                  <a:cubicBezTo>
                    <a:pt x="20" y="18"/>
                    <a:pt x="21" y="19"/>
                    <a:pt x="21" y="19"/>
                  </a:cubicBezTo>
                  <a:cubicBezTo>
                    <a:pt x="24" y="19"/>
                    <a:pt x="24" y="19"/>
                    <a:pt x="24" y="19"/>
                  </a:cubicBezTo>
                  <a:cubicBezTo>
                    <a:pt x="24" y="25"/>
                    <a:pt x="24" y="25"/>
                    <a:pt x="24" y="25"/>
                  </a:cubicBezTo>
                  <a:cubicBezTo>
                    <a:pt x="21" y="25"/>
                    <a:pt x="21" y="25"/>
                    <a:pt x="21" y="25"/>
                  </a:cubicBezTo>
                  <a:cubicBezTo>
                    <a:pt x="21" y="25"/>
                    <a:pt x="20" y="25"/>
                    <a:pt x="20" y="26"/>
                  </a:cubicBezTo>
                  <a:cubicBezTo>
                    <a:pt x="20" y="26"/>
                    <a:pt x="21" y="27"/>
                    <a:pt x="21" y="27"/>
                  </a:cubicBezTo>
                  <a:cubicBezTo>
                    <a:pt x="24" y="27"/>
                    <a:pt x="24" y="27"/>
                    <a:pt x="24" y="27"/>
                  </a:cubicBezTo>
                  <a:cubicBezTo>
                    <a:pt x="24" y="33"/>
                    <a:pt x="24" y="33"/>
                    <a:pt x="24" y="33"/>
                  </a:cubicBezTo>
                  <a:cubicBezTo>
                    <a:pt x="21" y="33"/>
                    <a:pt x="21" y="33"/>
                    <a:pt x="21" y="33"/>
                  </a:cubicBezTo>
                  <a:cubicBezTo>
                    <a:pt x="21" y="33"/>
                    <a:pt x="20" y="33"/>
                    <a:pt x="20" y="34"/>
                  </a:cubicBezTo>
                  <a:cubicBezTo>
                    <a:pt x="20" y="34"/>
                    <a:pt x="21" y="35"/>
                    <a:pt x="21" y="35"/>
                  </a:cubicBezTo>
                  <a:cubicBezTo>
                    <a:pt x="24" y="35"/>
                    <a:pt x="24" y="35"/>
                    <a:pt x="24" y="35"/>
                  </a:cubicBezTo>
                  <a:cubicBezTo>
                    <a:pt x="24" y="41"/>
                    <a:pt x="24" y="41"/>
                    <a:pt x="24" y="41"/>
                  </a:cubicBezTo>
                  <a:cubicBezTo>
                    <a:pt x="21" y="41"/>
                    <a:pt x="21" y="41"/>
                    <a:pt x="21" y="41"/>
                  </a:cubicBezTo>
                  <a:cubicBezTo>
                    <a:pt x="21" y="41"/>
                    <a:pt x="20" y="41"/>
                    <a:pt x="20" y="42"/>
                  </a:cubicBezTo>
                  <a:cubicBezTo>
                    <a:pt x="20" y="42"/>
                    <a:pt x="21" y="43"/>
                    <a:pt x="21" y="43"/>
                  </a:cubicBezTo>
                  <a:cubicBezTo>
                    <a:pt x="24" y="43"/>
                    <a:pt x="24" y="43"/>
                    <a:pt x="24" y="43"/>
                  </a:cubicBezTo>
                  <a:cubicBezTo>
                    <a:pt x="24" y="49"/>
                    <a:pt x="24" y="49"/>
                    <a:pt x="24" y="49"/>
                  </a:cubicBezTo>
                  <a:cubicBezTo>
                    <a:pt x="24" y="49"/>
                    <a:pt x="24" y="49"/>
                    <a:pt x="24" y="49"/>
                  </a:cubicBezTo>
                  <a:cubicBezTo>
                    <a:pt x="21" y="49"/>
                    <a:pt x="21" y="49"/>
                    <a:pt x="21" y="49"/>
                  </a:cubicBezTo>
                  <a:cubicBezTo>
                    <a:pt x="21" y="49"/>
                    <a:pt x="20" y="49"/>
                    <a:pt x="20" y="50"/>
                  </a:cubicBezTo>
                  <a:cubicBezTo>
                    <a:pt x="20" y="50"/>
                    <a:pt x="21" y="51"/>
                    <a:pt x="21" y="51"/>
                  </a:cubicBezTo>
                  <a:cubicBezTo>
                    <a:pt x="24" y="51"/>
                    <a:pt x="24" y="51"/>
                    <a:pt x="24" y="51"/>
                  </a:cubicBezTo>
                  <a:cubicBezTo>
                    <a:pt x="25" y="53"/>
                    <a:pt x="28" y="55"/>
                    <a:pt x="31" y="55"/>
                  </a:cubicBezTo>
                  <a:cubicBezTo>
                    <a:pt x="38" y="55"/>
                    <a:pt x="38" y="55"/>
                    <a:pt x="38" y="55"/>
                  </a:cubicBezTo>
                  <a:cubicBezTo>
                    <a:pt x="38" y="57"/>
                    <a:pt x="38" y="57"/>
                    <a:pt x="38" y="57"/>
                  </a:cubicBezTo>
                  <a:cubicBezTo>
                    <a:pt x="37" y="59"/>
                    <a:pt x="37" y="59"/>
                    <a:pt x="37" y="59"/>
                  </a:cubicBezTo>
                  <a:lnTo>
                    <a:pt x="19" y="59"/>
                  </a:lnTo>
                  <a:close/>
                  <a:moveTo>
                    <a:pt x="40" y="58"/>
                  </a:moveTo>
                  <a:cubicBezTo>
                    <a:pt x="40" y="58"/>
                    <a:pt x="40" y="58"/>
                    <a:pt x="40" y="58"/>
                  </a:cubicBezTo>
                  <a:cubicBezTo>
                    <a:pt x="41" y="57"/>
                    <a:pt x="41" y="57"/>
                    <a:pt x="40" y="57"/>
                  </a:cubicBezTo>
                  <a:cubicBezTo>
                    <a:pt x="40" y="55"/>
                    <a:pt x="40" y="55"/>
                    <a:pt x="40" y="55"/>
                  </a:cubicBezTo>
                  <a:cubicBezTo>
                    <a:pt x="46" y="55"/>
                    <a:pt x="46" y="55"/>
                    <a:pt x="46" y="55"/>
                  </a:cubicBezTo>
                  <a:cubicBezTo>
                    <a:pt x="45" y="56"/>
                    <a:pt x="45" y="56"/>
                    <a:pt x="45" y="56"/>
                  </a:cubicBezTo>
                  <a:cubicBezTo>
                    <a:pt x="44" y="57"/>
                    <a:pt x="42" y="58"/>
                    <a:pt x="40" y="58"/>
                  </a:cubicBezTo>
                  <a:close/>
                  <a:moveTo>
                    <a:pt x="59" y="12"/>
                  </a:moveTo>
                  <a:cubicBezTo>
                    <a:pt x="59" y="12"/>
                    <a:pt x="59" y="13"/>
                    <a:pt x="58" y="13"/>
                  </a:cubicBezTo>
                  <a:cubicBezTo>
                    <a:pt x="33" y="13"/>
                    <a:pt x="33" y="13"/>
                    <a:pt x="33" y="13"/>
                  </a:cubicBezTo>
                  <a:cubicBezTo>
                    <a:pt x="32" y="13"/>
                    <a:pt x="32" y="12"/>
                    <a:pt x="32" y="12"/>
                  </a:cubicBezTo>
                  <a:cubicBezTo>
                    <a:pt x="32" y="11"/>
                    <a:pt x="32" y="11"/>
                    <a:pt x="33" y="11"/>
                  </a:cubicBezTo>
                  <a:cubicBezTo>
                    <a:pt x="58" y="11"/>
                    <a:pt x="58" y="11"/>
                    <a:pt x="58" y="11"/>
                  </a:cubicBezTo>
                  <a:cubicBezTo>
                    <a:pt x="59" y="11"/>
                    <a:pt x="59" y="11"/>
                    <a:pt x="59" y="12"/>
                  </a:cubicBezTo>
                  <a:close/>
                  <a:moveTo>
                    <a:pt x="59" y="20"/>
                  </a:moveTo>
                  <a:cubicBezTo>
                    <a:pt x="59" y="21"/>
                    <a:pt x="59" y="21"/>
                    <a:pt x="58" y="21"/>
                  </a:cubicBezTo>
                  <a:cubicBezTo>
                    <a:pt x="33" y="21"/>
                    <a:pt x="33" y="21"/>
                    <a:pt x="33" y="21"/>
                  </a:cubicBezTo>
                  <a:cubicBezTo>
                    <a:pt x="32" y="21"/>
                    <a:pt x="32" y="21"/>
                    <a:pt x="32" y="20"/>
                  </a:cubicBezTo>
                  <a:cubicBezTo>
                    <a:pt x="32" y="19"/>
                    <a:pt x="32" y="19"/>
                    <a:pt x="33" y="19"/>
                  </a:cubicBezTo>
                  <a:cubicBezTo>
                    <a:pt x="58" y="19"/>
                    <a:pt x="58" y="19"/>
                    <a:pt x="58" y="19"/>
                  </a:cubicBezTo>
                  <a:cubicBezTo>
                    <a:pt x="59" y="19"/>
                    <a:pt x="59" y="19"/>
                    <a:pt x="59" y="20"/>
                  </a:cubicBezTo>
                  <a:close/>
                  <a:moveTo>
                    <a:pt x="59" y="28"/>
                  </a:moveTo>
                  <a:cubicBezTo>
                    <a:pt x="59" y="29"/>
                    <a:pt x="59" y="29"/>
                    <a:pt x="58" y="29"/>
                  </a:cubicBezTo>
                  <a:cubicBezTo>
                    <a:pt x="33" y="29"/>
                    <a:pt x="33" y="29"/>
                    <a:pt x="33" y="29"/>
                  </a:cubicBezTo>
                  <a:cubicBezTo>
                    <a:pt x="32" y="29"/>
                    <a:pt x="32" y="29"/>
                    <a:pt x="32" y="28"/>
                  </a:cubicBezTo>
                  <a:cubicBezTo>
                    <a:pt x="32" y="27"/>
                    <a:pt x="32" y="27"/>
                    <a:pt x="33" y="27"/>
                  </a:cubicBezTo>
                  <a:cubicBezTo>
                    <a:pt x="58" y="27"/>
                    <a:pt x="58" y="27"/>
                    <a:pt x="58" y="27"/>
                  </a:cubicBezTo>
                  <a:cubicBezTo>
                    <a:pt x="59" y="27"/>
                    <a:pt x="59" y="27"/>
                    <a:pt x="59" y="28"/>
                  </a:cubicBezTo>
                  <a:close/>
                  <a:moveTo>
                    <a:pt x="59" y="36"/>
                  </a:moveTo>
                  <a:cubicBezTo>
                    <a:pt x="59" y="37"/>
                    <a:pt x="59" y="37"/>
                    <a:pt x="58" y="37"/>
                  </a:cubicBezTo>
                  <a:cubicBezTo>
                    <a:pt x="33" y="37"/>
                    <a:pt x="33" y="37"/>
                    <a:pt x="33" y="37"/>
                  </a:cubicBezTo>
                  <a:cubicBezTo>
                    <a:pt x="32" y="37"/>
                    <a:pt x="32" y="37"/>
                    <a:pt x="32" y="36"/>
                  </a:cubicBezTo>
                  <a:cubicBezTo>
                    <a:pt x="32" y="36"/>
                    <a:pt x="32" y="35"/>
                    <a:pt x="33" y="35"/>
                  </a:cubicBezTo>
                  <a:cubicBezTo>
                    <a:pt x="58" y="35"/>
                    <a:pt x="58" y="35"/>
                    <a:pt x="58" y="35"/>
                  </a:cubicBezTo>
                  <a:cubicBezTo>
                    <a:pt x="59" y="35"/>
                    <a:pt x="59" y="36"/>
                    <a:pt x="59" y="3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2" name="Freeform 85"/>
            <p:cNvSpPr>
              <a:spLocks noEditPoints="1"/>
            </p:cNvSpPr>
            <p:nvPr/>
          </p:nvSpPr>
          <p:spPr bwMode="auto">
            <a:xfrm>
              <a:off x="7897415" y="2727666"/>
              <a:ext cx="397387" cy="298627"/>
            </a:xfrm>
            <a:custGeom>
              <a:avLst/>
              <a:gdLst>
                <a:gd name="T0" fmla="*/ 53 w 71"/>
                <a:gd name="T1" fmla="*/ 5 h 51"/>
                <a:gd name="T2" fmla="*/ 0 w 71"/>
                <a:gd name="T3" fmla="*/ 12 h 51"/>
                <a:gd name="T4" fmla="*/ 8 w 71"/>
                <a:gd name="T5" fmla="*/ 33 h 51"/>
                <a:gd name="T6" fmla="*/ 12 w 71"/>
                <a:gd name="T7" fmla="*/ 43 h 51"/>
                <a:gd name="T8" fmla="*/ 46 w 71"/>
                <a:gd name="T9" fmla="*/ 40 h 51"/>
                <a:gd name="T10" fmla="*/ 11 w 71"/>
                <a:gd name="T11" fmla="*/ 35 h 51"/>
                <a:gd name="T12" fmla="*/ 48 w 71"/>
                <a:gd name="T13" fmla="*/ 31 h 51"/>
                <a:gd name="T14" fmla="*/ 56 w 71"/>
                <a:gd name="T15" fmla="*/ 6 h 51"/>
                <a:gd name="T16" fmla="*/ 71 w 71"/>
                <a:gd name="T17" fmla="*/ 2 h 51"/>
                <a:gd name="T18" fmla="*/ 45 w 71"/>
                <a:gd name="T19" fmla="*/ 18 h 51"/>
                <a:gd name="T20" fmla="*/ 49 w 71"/>
                <a:gd name="T21" fmla="*/ 18 h 51"/>
                <a:gd name="T22" fmla="*/ 45 w 71"/>
                <a:gd name="T23" fmla="*/ 20 h 51"/>
                <a:gd name="T24" fmla="*/ 9 w 71"/>
                <a:gd name="T25" fmla="*/ 30 h 51"/>
                <a:gd name="T26" fmla="*/ 12 w 71"/>
                <a:gd name="T27" fmla="*/ 32 h 51"/>
                <a:gd name="T28" fmla="*/ 28 w 71"/>
                <a:gd name="T29" fmla="*/ 18 h 51"/>
                <a:gd name="T30" fmla="*/ 35 w 71"/>
                <a:gd name="T31" fmla="*/ 18 h 51"/>
                <a:gd name="T32" fmla="*/ 43 w 71"/>
                <a:gd name="T33" fmla="*/ 18 h 51"/>
                <a:gd name="T34" fmla="*/ 28 w 71"/>
                <a:gd name="T35" fmla="*/ 20 h 51"/>
                <a:gd name="T36" fmla="*/ 28 w 71"/>
                <a:gd name="T37" fmla="*/ 25 h 51"/>
                <a:gd name="T38" fmla="*/ 21 w 71"/>
                <a:gd name="T39" fmla="*/ 25 h 51"/>
                <a:gd name="T40" fmla="*/ 26 w 71"/>
                <a:gd name="T41" fmla="*/ 25 h 51"/>
                <a:gd name="T42" fmla="*/ 20 w 71"/>
                <a:gd name="T43" fmla="*/ 13 h 51"/>
                <a:gd name="T44" fmla="*/ 18 w 71"/>
                <a:gd name="T45" fmla="*/ 18 h 51"/>
                <a:gd name="T46" fmla="*/ 18 w 71"/>
                <a:gd name="T47" fmla="*/ 13 h 51"/>
                <a:gd name="T48" fmla="*/ 19 w 71"/>
                <a:gd name="T49" fmla="*/ 25 h 51"/>
                <a:gd name="T50" fmla="*/ 18 w 71"/>
                <a:gd name="T51" fmla="*/ 20 h 51"/>
                <a:gd name="T52" fmla="*/ 5 w 71"/>
                <a:gd name="T53" fmla="*/ 20 h 51"/>
                <a:gd name="T54" fmla="*/ 13 w 71"/>
                <a:gd name="T55" fmla="*/ 27 h 51"/>
                <a:gd name="T56" fmla="*/ 14 w 71"/>
                <a:gd name="T57" fmla="*/ 32 h 51"/>
                <a:gd name="T58" fmla="*/ 26 w 71"/>
                <a:gd name="T59" fmla="*/ 27 h 51"/>
                <a:gd name="T60" fmla="*/ 21 w 71"/>
                <a:gd name="T61" fmla="*/ 27 h 51"/>
                <a:gd name="T62" fmla="*/ 33 w 71"/>
                <a:gd name="T63" fmla="*/ 32 h 51"/>
                <a:gd name="T64" fmla="*/ 36 w 71"/>
                <a:gd name="T65" fmla="*/ 27 h 51"/>
                <a:gd name="T66" fmla="*/ 35 w 71"/>
                <a:gd name="T67" fmla="*/ 32 h 51"/>
                <a:gd name="T68" fmla="*/ 37 w 71"/>
                <a:gd name="T69" fmla="*/ 20 h 51"/>
                <a:gd name="T70" fmla="*/ 36 w 71"/>
                <a:gd name="T71" fmla="*/ 25 h 51"/>
                <a:gd name="T72" fmla="*/ 9 w 71"/>
                <a:gd name="T73" fmla="*/ 13 h 51"/>
                <a:gd name="T74" fmla="*/ 3 w 71"/>
                <a:gd name="T75" fmla="*/ 14 h 51"/>
                <a:gd name="T76" fmla="*/ 42 w 71"/>
                <a:gd name="T77" fmla="*/ 32 h 51"/>
                <a:gd name="T78" fmla="*/ 46 w 71"/>
                <a:gd name="T79" fmla="*/ 27 h 51"/>
                <a:gd name="T80" fmla="*/ 13 w 71"/>
                <a:gd name="T81" fmla="*/ 44 h 51"/>
                <a:gd name="T82" fmla="*/ 17 w 71"/>
                <a:gd name="T83" fmla="*/ 48 h 51"/>
                <a:gd name="T84" fmla="*/ 12 w 71"/>
                <a:gd name="T85" fmla="*/ 48 h 51"/>
                <a:gd name="T86" fmla="*/ 13 w 71"/>
                <a:gd name="T87" fmla="*/ 49 h 51"/>
                <a:gd name="T88" fmla="*/ 40 w 71"/>
                <a:gd name="T89" fmla="*/ 51 h 51"/>
                <a:gd name="T90" fmla="*/ 40 w 71"/>
                <a:gd name="T91" fmla="*/ 49 h 51"/>
                <a:gd name="T92" fmla="*/ 42 w 71"/>
                <a:gd name="T93"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51">
                  <a:moveTo>
                    <a:pt x="70" y="0"/>
                  </a:moveTo>
                  <a:cubicBezTo>
                    <a:pt x="59" y="0"/>
                    <a:pt x="59" y="0"/>
                    <a:pt x="59" y="0"/>
                  </a:cubicBezTo>
                  <a:cubicBezTo>
                    <a:pt x="56" y="0"/>
                    <a:pt x="54" y="2"/>
                    <a:pt x="53" y="5"/>
                  </a:cubicBezTo>
                  <a:cubicBezTo>
                    <a:pt x="51" y="10"/>
                    <a:pt x="51" y="10"/>
                    <a:pt x="51" y="10"/>
                  </a:cubicBezTo>
                  <a:cubicBezTo>
                    <a:pt x="4" y="10"/>
                    <a:pt x="4" y="10"/>
                    <a:pt x="4" y="10"/>
                  </a:cubicBezTo>
                  <a:cubicBezTo>
                    <a:pt x="2" y="10"/>
                    <a:pt x="1" y="11"/>
                    <a:pt x="0" y="12"/>
                  </a:cubicBezTo>
                  <a:cubicBezTo>
                    <a:pt x="0" y="13"/>
                    <a:pt x="0" y="14"/>
                    <a:pt x="0" y="16"/>
                  </a:cubicBezTo>
                  <a:cubicBezTo>
                    <a:pt x="6" y="31"/>
                    <a:pt x="6" y="31"/>
                    <a:pt x="6" y="31"/>
                  </a:cubicBezTo>
                  <a:cubicBezTo>
                    <a:pt x="7" y="32"/>
                    <a:pt x="7" y="32"/>
                    <a:pt x="8" y="33"/>
                  </a:cubicBezTo>
                  <a:cubicBezTo>
                    <a:pt x="8" y="33"/>
                    <a:pt x="8" y="33"/>
                    <a:pt x="8" y="34"/>
                  </a:cubicBezTo>
                  <a:cubicBezTo>
                    <a:pt x="8" y="38"/>
                    <a:pt x="8" y="38"/>
                    <a:pt x="8" y="38"/>
                  </a:cubicBezTo>
                  <a:cubicBezTo>
                    <a:pt x="8" y="41"/>
                    <a:pt x="10" y="43"/>
                    <a:pt x="12" y="43"/>
                  </a:cubicBezTo>
                  <a:cubicBezTo>
                    <a:pt x="46" y="43"/>
                    <a:pt x="46" y="43"/>
                    <a:pt x="46" y="43"/>
                  </a:cubicBezTo>
                  <a:cubicBezTo>
                    <a:pt x="46" y="43"/>
                    <a:pt x="47" y="42"/>
                    <a:pt x="47" y="41"/>
                  </a:cubicBezTo>
                  <a:cubicBezTo>
                    <a:pt x="47" y="41"/>
                    <a:pt x="46" y="40"/>
                    <a:pt x="46" y="40"/>
                  </a:cubicBezTo>
                  <a:cubicBezTo>
                    <a:pt x="12" y="40"/>
                    <a:pt x="12" y="40"/>
                    <a:pt x="12" y="40"/>
                  </a:cubicBezTo>
                  <a:cubicBezTo>
                    <a:pt x="11" y="40"/>
                    <a:pt x="11" y="39"/>
                    <a:pt x="11" y="38"/>
                  </a:cubicBezTo>
                  <a:cubicBezTo>
                    <a:pt x="11" y="35"/>
                    <a:pt x="11" y="35"/>
                    <a:pt x="11" y="35"/>
                  </a:cubicBezTo>
                  <a:cubicBezTo>
                    <a:pt x="11" y="35"/>
                    <a:pt x="12" y="35"/>
                    <a:pt x="12" y="35"/>
                  </a:cubicBezTo>
                  <a:cubicBezTo>
                    <a:pt x="42" y="35"/>
                    <a:pt x="42" y="35"/>
                    <a:pt x="42" y="35"/>
                  </a:cubicBezTo>
                  <a:cubicBezTo>
                    <a:pt x="45" y="35"/>
                    <a:pt x="47" y="33"/>
                    <a:pt x="48" y="31"/>
                  </a:cubicBezTo>
                  <a:cubicBezTo>
                    <a:pt x="54" y="13"/>
                    <a:pt x="54" y="13"/>
                    <a:pt x="54" y="13"/>
                  </a:cubicBezTo>
                  <a:cubicBezTo>
                    <a:pt x="54" y="13"/>
                    <a:pt x="54" y="12"/>
                    <a:pt x="54" y="12"/>
                  </a:cubicBezTo>
                  <a:cubicBezTo>
                    <a:pt x="56" y="6"/>
                    <a:pt x="56" y="6"/>
                    <a:pt x="56" y="6"/>
                  </a:cubicBezTo>
                  <a:cubicBezTo>
                    <a:pt x="56" y="4"/>
                    <a:pt x="58" y="3"/>
                    <a:pt x="59" y="3"/>
                  </a:cubicBezTo>
                  <a:cubicBezTo>
                    <a:pt x="70" y="3"/>
                    <a:pt x="70" y="3"/>
                    <a:pt x="70" y="3"/>
                  </a:cubicBezTo>
                  <a:cubicBezTo>
                    <a:pt x="70" y="3"/>
                    <a:pt x="71" y="3"/>
                    <a:pt x="71" y="2"/>
                  </a:cubicBezTo>
                  <a:cubicBezTo>
                    <a:pt x="71" y="1"/>
                    <a:pt x="70" y="0"/>
                    <a:pt x="70" y="0"/>
                  </a:cubicBezTo>
                  <a:close/>
                  <a:moveTo>
                    <a:pt x="49" y="18"/>
                  </a:moveTo>
                  <a:cubicBezTo>
                    <a:pt x="45" y="18"/>
                    <a:pt x="45" y="18"/>
                    <a:pt x="45" y="18"/>
                  </a:cubicBezTo>
                  <a:cubicBezTo>
                    <a:pt x="46" y="13"/>
                    <a:pt x="46" y="13"/>
                    <a:pt x="46" y="13"/>
                  </a:cubicBezTo>
                  <a:cubicBezTo>
                    <a:pt x="50" y="13"/>
                    <a:pt x="50" y="13"/>
                    <a:pt x="50" y="13"/>
                  </a:cubicBezTo>
                  <a:lnTo>
                    <a:pt x="49" y="18"/>
                  </a:lnTo>
                  <a:close/>
                  <a:moveTo>
                    <a:pt x="47" y="25"/>
                  </a:moveTo>
                  <a:cubicBezTo>
                    <a:pt x="44" y="25"/>
                    <a:pt x="44" y="25"/>
                    <a:pt x="44" y="25"/>
                  </a:cubicBezTo>
                  <a:cubicBezTo>
                    <a:pt x="45" y="20"/>
                    <a:pt x="45" y="20"/>
                    <a:pt x="45" y="20"/>
                  </a:cubicBezTo>
                  <a:cubicBezTo>
                    <a:pt x="48" y="20"/>
                    <a:pt x="48" y="20"/>
                    <a:pt x="48" y="20"/>
                  </a:cubicBezTo>
                  <a:lnTo>
                    <a:pt x="47" y="25"/>
                  </a:lnTo>
                  <a:close/>
                  <a:moveTo>
                    <a:pt x="9" y="30"/>
                  </a:moveTo>
                  <a:cubicBezTo>
                    <a:pt x="8" y="27"/>
                    <a:pt x="8" y="27"/>
                    <a:pt x="8" y="27"/>
                  </a:cubicBezTo>
                  <a:cubicBezTo>
                    <a:pt x="11" y="27"/>
                    <a:pt x="11" y="27"/>
                    <a:pt x="11" y="27"/>
                  </a:cubicBezTo>
                  <a:cubicBezTo>
                    <a:pt x="12" y="32"/>
                    <a:pt x="12" y="32"/>
                    <a:pt x="12" y="32"/>
                  </a:cubicBezTo>
                  <a:cubicBezTo>
                    <a:pt x="11" y="32"/>
                    <a:pt x="10" y="31"/>
                    <a:pt x="9" y="30"/>
                  </a:cubicBezTo>
                  <a:close/>
                  <a:moveTo>
                    <a:pt x="35" y="18"/>
                  </a:moveTo>
                  <a:cubicBezTo>
                    <a:pt x="28" y="18"/>
                    <a:pt x="28" y="18"/>
                    <a:pt x="28" y="18"/>
                  </a:cubicBezTo>
                  <a:cubicBezTo>
                    <a:pt x="29" y="13"/>
                    <a:pt x="29" y="13"/>
                    <a:pt x="29" y="13"/>
                  </a:cubicBezTo>
                  <a:cubicBezTo>
                    <a:pt x="35" y="13"/>
                    <a:pt x="35" y="13"/>
                    <a:pt x="35" y="13"/>
                  </a:cubicBezTo>
                  <a:lnTo>
                    <a:pt x="35" y="18"/>
                  </a:lnTo>
                  <a:close/>
                  <a:moveTo>
                    <a:pt x="37" y="13"/>
                  </a:moveTo>
                  <a:cubicBezTo>
                    <a:pt x="44" y="13"/>
                    <a:pt x="44" y="13"/>
                    <a:pt x="44" y="13"/>
                  </a:cubicBezTo>
                  <a:cubicBezTo>
                    <a:pt x="43" y="18"/>
                    <a:pt x="43" y="18"/>
                    <a:pt x="43" y="18"/>
                  </a:cubicBezTo>
                  <a:cubicBezTo>
                    <a:pt x="37" y="18"/>
                    <a:pt x="37" y="18"/>
                    <a:pt x="37" y="18"/>
                  </a:cubicBezTo>
                  <a:lnTo>
                    <a:pt x="37" y="13"/>
                  </a:lnTo>
                  <a:close/>
                  <a:moveTo>
                    <a:pt x="28" y="20"/>
                  </a:moveTo>
                  <a:cubicBezTo>
                    <a:pt x="35" y="20"/>
                    <a:pt x="35" y="20"/>
                    <a:pt x="35" y="20"/>
                  </a:cubicBezTo>
                  <a:cubicBezTo>
                    <a:pt x="34" y="25"/>
                    <a:pt x="34" y="25"/>
                    <a:pt x="34" y="25"/>
                  </a:cubicBezTo>
                  <a:cubicBezTo>
                    <a:pt x="28" y="25"/>
                    <a:pt x="28" y="25"/>
                    <a:pt x="28" y="25"/>
                  </a:cubicBezTo>
                  <a:lnTo>
                    <a:pt x="28" y="20"/>
                  </a:lnTo>
                  <a:close/>
                  <a:moveTo>
                    <a:pt x="26" y="25"/>
                  </a:moveTo>
                  <a:cubicBezTo>
                    <a:pt x="21" y="25"/>
                    <a:pt x="21" y="25"/>
                    <a:pt x="21" y="25"/>
                  </a:cubicBezTo>
                  <a:cubicBezTo>
                    <a:pt x="20" y="20"/>
                    <a:pt x="20" y="20"/>
                    <a:pt x="20" y="20"/>
                  </a:cubicBezTo>
                  <a:cubicBezTo>
                    <a:pt x="26" y="20"/>
                    <a:pt x="26" y="20"/>
                    <a:pt x="26" y="20"/>
                  </a:cubicBezTo>
                  <a:lnTo>
                    <a:pt x="26" y="25"/>
                  </a:lnTo>
                  <a:close/>
                  <a:moveTo>
                    <a:pt x="26" y="18"/>
                  </a:moveTo>
                  <a:cubicBezTo>
                    <a:pt x="20" y="18"/>
                    <a:pt x="20" y="18"/>
                    <a:pt x="20" y="18"/>
                  </a:cubicBezTo>
                  <a:cubicBezTo>
                    <a:pt x="20" y="13"/>
                    <a:pt x="20" y="13"/>
                    <a:pt x="20" y="13"/>
                  </a:cubicBezTo>
                  <a:cubicBezTo>
                    <a:pt x="27" y="13"/>
                    <a:pt x="27" y="13"/>
                    <a:pt x="27" y="13"/>
                  </a:cubicBezTo>
                  <a:lnTo>
                    <a:pt x="26" y="18"/>
                  </a:lnTo>
                  <a:close/>
                  <a:moveTo>
                    <a:pt x="18" y="18"/>
                  </a:moveTo>
                  <a:cubicBezTo>
                    <a:pt x="12" y="18"/>
                    <a:pt x="12" y="18"/>
                    <a:pt x="12" y="18"/>
                  </a:cubicBezTo>
                  <a:cubicBezTo>
                    <a:pt x="11" y="13"/>
                    <a:pt x="11" y="13"/>
                    <a:pt x="11" y="13"/>
                  </a:cubicBezTo>
                  <a:cubicBezTo>
                    <a:pt x="18" y="13"/>
                    <a:pt x="18" y="13"/>
                    <a:pt x="18" y="13"/>
                  </a:cubicBezTo>
                  <a:lnTo>
                    <a:pt x="18" y="18"/>
                  </a:lnTo>
                  <a:close/>
                  <a:moveTo>
                    <a:pt x="18" y="20"/>
                  </a:moveTo>
                  <a:cubicBezTo>
                    <a:pt x="19" y="25"/>
                    <a:pt x="19" y="25"/>
                    <a:pt x="19" y="25"/>
                  </a:cubicBezTo>
                  <a:cubicBezTo>
                    <a:pt x="13" y="25"/>
                    <a:pt x="13" y="25"/>
                    <a:pt x="13" y="25"/>
                  </a:cubicBezTo>
                  <a:cubicBezTo>
                    <a:pt x="12" y="20"/>
                    <a:pt x="12" y="20"/>
                    <a:pt x="12" y="20"/>
                  </a:cubicBezTo>
                  <a:lnTo>
                    <a:pt x="18" y="20"/>
                  </a:lnTo>
                  <a:close/>
                  <a:moveTo>
                    <a:pt x="11" y="25"/>
                  </a:moveTo>
                  <a:cubicBezTo>
                    <a:pt x="7" y="25"/>
                    <a:pt x="7" y="25"/>
                    <a:pt x="7" y="25"/>
                  </a:cubicBezTo>
                  <a:cubicBezTo>
                    <a:pt x="5" y="20"/>
                    <a:pt x="5" y="20"/>
                    <a:pt x="5" y="20"/>
                  </a:cubicBezTo>
                  <a:cubicBezTo>
                    <a:pt x="10" y="20"/>
                    <a:pt x="10" y="20"/>
                    <a:pt x="10" y="20"/>
                  </a:cubicBezTo>
                  <a:lnTo>
                    <a:pt x="11" y="25"/>
                  </a:lnTo>
                  <a:close/>
                  <a:moveTo>
                    <a:pt x="13" y="27"/>
                  </a:moveTo>
                  <a:cubicBezTo>
                    <a:pt x="19" y="27"/>
                    <a:pt x="19" y="27"/>
                    <a:pt x="19" y="27"/>
                  </a:cubicBezTo>
                  <a:cubicBezTo>
                    <a:pt x="19" y="32"/>
                    <a:pt x="19" y="32"/>
                    <a:pt x="19" y="32"/>
                  </a:cubicBezTo>
                  <a:cubicBezTo>
                    <a:pt x="14" y="32"/>
                    <a:pt x="14" y="32"/>
                    <a:pt x="14" y="32"/>
                  </a:cubicBezTo>
                  <a:lnTo>
                    <a:pt x="13" y="27"/>
                  </a:lnTo>
                  <a:close/>
                  <a:moveTo>
                    <a:pt x="21" y="27"/>
                  </a:moveTo>
                  <a:cubicBezTo>
                    <a:pt x="26" y="27"/>
                    <a:pt x="26" y="27"/>
                    <a:pt x="26" y="27"/>
                  </a:cubicBezTo>
                  <a:cubicBezTo>
                    <a:pt x="26" y="32"/>
                    <a:pt x="26" y="32"/>
                    <a:pt x="26" y="32"/>
                  </a:cubicBezTo>
                  <a:cubicBezTo>
                    <a:pt x="21" y="32"/>
                    <a:pt x="21" y="32"/>
                    <a:pt x="21" y="32"/>
                  </a:cubicBezTo>
                  <a:lnTo>
                    <a:pt x="21" y="27"/>
                  </a:lnTo>
                  <a:close/>
                  <a:moveTo>
                    <a:pt x="28" y="27"/>
                  </a:moveTo>
                  <a:cubicBezTo>
                    <a:pt x="34" y="27"/>
                    <a:pt x="34" y="27"/>
                    <a:pt x="34" y="27"/>
                  </a:cubicBezTo>
                  <a:cubicBezTo>
                    <a:pt x="33" y="32"/>
                    <a:pt x="33" y="32"/>
                    <a:pt x="33" y="32"/>
                  </a:cubicBezTo>
                  <a:cubicBezTo>
                    <a:pt x="28" y="32"/>
                    <a:pt x="28" y="32"/>
                    <a:pt x="28" y="32"/>
                  </a:cubicBezTo>
                  <a:lnTo>
                    <a:pt x="28" y="27"/>
                  </a:lnTo>
                  <a:close/>
                  <a:moveTo>
                    <a:pt x="36" y="27"/>
                  </a:moveTo>
                  <a:cubicBezTo>
                    <a:pt x="41" y="27"/>
                    <a:pt x="41" y="27"/>
                    <a:pt x="41" y="27"/>
                  </a:cubicBezTo>
                  <a:cubicBezTo>
                    <a:pt x="40" y="32"/>
                    <a:pt x="40" y="32"/>
                    <a:pt x="40" y="32"/>
                  </a:cubicBezTo>
                  <a:cubicBezTo>
                    <a:pt x="35" y="32"/>
                    <a:pt x="35" y="32"/>
                    <a:pt x="35" y="32"/>
                  </a:cubicBezTo>
                  <a:lnTo>
                    <a:pt x="36" y="27"/>
                  </a:lnTo>
                  <a:close/>
                  <a:moveTo>
                    <a:pt x="36" y="25"/>
                  </a:moveTo>
                  <a:cubicBezTo>
                    <a:pt x="37" y="20"/>
                    <a:pt x="37" y="20"/>
                    <a:pt x="37" y="20"/>
                  </a:cubicBezTo>
                  <a:cubicBezTo>
                    <a:pt x="43" y="20"/>
                    <a:pt x="43" y="20"/>
                    <a:pt x="43" y="20"/>
                  </a:cubicBezTo>
                  <a:cubicBezTo>
                    <a:pt x="42" y="25"/>
                    <a:pt x="42" y="25"/>
                    <a:pt x="42" y="25"/>
                  </a:cubicBezTo>
                  <a:lnTo>
                    <a:pt x="36" y="25"/>
                  </a:lnTo>
                  <a:close/>
                  <a:moveTo>
                    <a:pt x="4" y="13"/>
                  </a:moveTo>
                  <a:cubicBezTo>
                    <a:pt x="4" y="13"/>
                    <a:pt x="4" y="13"/>
                    <a:pt x="4" y="13"/>
                  </a:cubicBezTo>
                  <a:cubicBezTo>
                    <a:pt x="9" y="13"/>
                    <a:pt x="9" y="13"/>
                    <a:pt x="9" y="13"/>
                  </a:cubicBezTo>
                  <a:cubicBezTo>
                    <a:pt x="10" y="18"/>
                    <a:pt x="10" y="18"/>
                    <a:pt x="10" y="18"/>
                  </a:cubicBezTo>
                  <a:cubicBezTo>
                    <a:pt x="4" y="18"/>
                    <a:pt x="4" y="18"/>
                    <a:pt x="4" y="18"/>
                  </a:cubicBezTo>
                  <a:cubicBezTo>
                    <a:pt x="3" y="14"/>
                    <a:pt x="3" y="14"/>
                    <a:pt x="3" y="14"/>
                  </a:cubicBezTo>
                  <a:cubicBezTo>
                    <a:pt x="3" y="14"/>
                    <a:pt x="3" y="14"/>
                    <a:pt x="3" y="14"/>
                  </a:cubicBezTo>
                  <a:cubicBezTo>
                    <a:pt x="3" y="13"/>
                    <a:pt x="3" y="13"/>
                    <a:pt x="4" y="13"/>
                  </a:cubicBezTo>
                  <a:close/>
                  <a:moveTo>
                    <a:pt x="42" y="32"/>
                  </a:moveTo>
                  <a:cubicBezTo>
                    <a:pt x="42" y="32"/>
                    <a:pt x="42" y="32"/>
                    <a:pt x="42" y="32"/>
                  </a:cubicBezTo>
                  <a:cubicBezTo>
                    <a:pt x="43" y="27"/>
                    <a:pt x="43" y="27"/>
                    <a:pt x="43" y="27"/>
                  </a:cubicBezTo>
                  <a:cubicBezTo>
                    <a:pt x="46" y="27"/>
                    <a:pt x="46" y="27"/>
                    <a:pt x="46" y="27"/>
                  </a:cubicBezTo>
                  <a:cubicBezTo>
                    <a:pt x="45" y="30"/>
                    <a:pt x="45" y="30"/>
                    <a:pt x="45" y="30"/>
                  </a:cubicBezTo>
                  <a:cubicBezTo>
                    <a:pt x="45" y="31"/>
                    <a:pt x="43" y="32"/>
                    <a:pt x="42" y="32"/>
                  </a:cubicBezTo>
                  <a:close/>
                  <a:moveTo>
                    <a:pt x="13" y="44"/>
                  </a:moveTo>
                  <a:cubicBezTo>
                    <a:pt x="11" y="44"/>
                    <a:pt x="10" y="46"/>
                    <a:pt x="10" y="48"/>
                  </a:cubicBezTo>
                  <a:cubicBezTo>
                    <a:pt x="10" y="50"/>
                    <a:pt x="11" y="51"/>
                    <a:pt x="13" y="51"/>
                  </a:cubicBezTo>
                  <a:cubicBezTo>
                    <a:pt x="15" y="51"/>
                    <a:pt x="17" y="50"/>
                    <a:pt x="17" y="48"/>
                  </a:cubicBezTo>
                  <a:cubicBezTo>
                    <a:pt x="17" y="46"/>
                    <a:pt x="15" y="44"/>
                    <a:pt x="13" y="44"/>
                  </a:cubicBezTo>
                  <a:close/>
                  <a:moveTo>
                    <a:pt x="13" y="49"/>
                  </a:moveTo>
                  <a:cubicBezTo>
                    <a:pt x="13" y="49"/>
                    <a:pt x="12" y="48"/>
                    <a:pt x="12" y="48"/>
                  </a:cubicBezTo>
                  <a:cubicBezTo>
                    <a:pt x="12" y="47"/>
                    <a:pt x="13" y="46"/>
                    <a:pt x="13" y="46"/>
                  </a:cubicBezTo>
                  <a:cubicBezTo>
                    <a:pt x="14" y="46"/>
                    <a:pt x="15" y="47"/>
                    <a:pt x="15" y="48"/>
                  </a:cubicBezTo>
                  <a:cubicBezTo>
                    <a:pt x="15" y="48"/>
                    <a:pt x="14" y="49"/>
                    <a:pt x="13" y="49"/>
                  </a:cubicBezTo>
                  <a:close/>
                  <a:moveTo>
                    <a:pt x="40" y="44"/>
                  </a:moveTo>
                  <a:cubicBezTo>
                    <a:pt x="38" y="44"/>
                    <a:pt x="37" y="46"/>
                    <a:pt x="37" y="48"/>
                  </a:cubicBezTo>
                  <a:cubicBezTo>
                    <a:pt x="37" y="50"/>
                    <a:pt x="38" y="51"/>
                    <a:pt x="40" y="51"/>
                  </a:cubicBezTo>
                  <a:cubicBezTo>
                    <a:pt x="42" y="51"/>
                    <a:pt x="44" y="50"/>
                    <a:pt x="44" y="48"/>
                  </a:cubicBezTo>
                  <a:cubicBezTo>
                    <a:pt x="44" y="46"/>
                    <a:pt x="42" y="44"/>
                    <a:pt x="40" y="44"/>
                  </a:cubicBezTo>
                  <a:close/>
                  <a:moveTo>
                    <a:pt x="40" y="49"/>
                  </a:moveTo>
                  <a:cubicBezTo>
                    <a:pt x="39" y="49"/>
                    <a:pt x="39" y="48"/>
                    <a:pt x="39" y="48"/>
                  </a:cubicBezTo>
                  <a:cubicBezTo>
                    <a:pt x="39" y="47"/>
                    <a:pt x="39" y="46"/>
                    <a:pt x="40" y="46"/>
                  </a:cubicBezTo>
                  <a:cubicBezTo>
                    <a:pt x="41" y="46"/>
                    <a:pt x="42" y="47"/>
                    <a:pt x="42" y="48"/>
                  </a:cubicBezTo>
                  <a:cubicBezTo>
                    <a:pt x="42" y="48"/>
                    <a:pt x="41" y="49"/>
                    <a:pt x="40" y="4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3" name="Freeform 86"/>
            <p:cNvSpPr>
              <a:spLocks noEditPoints="1"/>
            </p:cNvSpPr>
            <p:nvPr/>
          </p:nvSpPr>
          <p:spPr bwMode="auto">
            <a:xfrm>
              <a:off x="7302816" y="2167613"/>
              <a:ext cx="492109" cy="426303"/>
            </a:xfrm>
            <a:custGeom>
              <a:avLst/>
              <a:gdLst>
                <a:gd name="T0" fmla="*/ 71 w 72"/>
                <a:gd name="T1" fmla="*/ 15 h 60"/>
                <a:gd name="T2" fmla="*/ 57 w 72"/>
                <a:gd name="T3" fmla="*/ 17 h 60"/>
                <a:gd name="T4" fmla="*/ 44 w 72"/>
                <a:gd name="T5" fmla="*/ 45 h 60"/>
                <a:gd name="T6" fmla="*/ 12 w 72"/>
                <a:gd name="T7" fmla="*/ 45 h 60"/>
                <a:gd name="T8" fmla="*/ 14 w 72"/>
                <a:gd name="T9" fmla="*/ 48 h 60"/>
                <a:gd name="T10" fmla="*/ 48 w 72"/>
                <a:gd name="T11" fmla="*/ 50 h 60"/>
                <a:gd name="T12" fmla="*/ 14 w 72"/>
                <a:gd name="T13" fmla="*/ 51 h 60"/>
                <a:gd name="T14" fmla="*/ 9 w 72"/>
                <a:gd name="T15" fmla="*/ 44 h 60"/>
                <a:gd name="T16" fmla="*/ 8 w 72"/>
                <a:gd name="T17" fmla="*/ 41 h 60"/>
                <a:gd name="T18" fmla="*/ 1 w 72"/>
                <a:gd name="T19" fmla="*/ 22 h 60"/>
                <a:gd name="T20" fmla="*/ 11 w 72"/>
                <a:gd name="T21" fmla="*/ 40 h 60"/>
                <a:gd name="T22" fmla="*/ 44 w 72"/>
                <a:gd name="T23" fmla="*/ 42 h 60"/>
                <a:gd name="T24" fmla="*/ 54 w 72"/>
                <a:gd name="T25" fmla="*/ 16 h 60"/>
                <a:gd name="T26" fmla="*/ 71 w 72"/>
                <a:gd name="T27" fmla="*/ 12 h 60"/>
                <a:gd name="T28" fmla="*/ 18 w 72"/>
                <a:gd name="T29" fmla="*/ 56 h 60"/>
                <a:gd name="T30" fmla="*/ 11 w 72"/>
                <a:gd name="T31" fmla="*/ 56 h 60"/>
                <a:gd name="T32" fmla="*/ 18 w 72"/>
                <a:gd name="T33" fmla="*/ 56 h 60"/>
                <a:gd name="T34" fmla="*/ 15 w 72"/>
                <a:gd name="T35" fmla="*/ 54 h 60"/>
                <a:gd name="T36" fmla="*/ 15 w 72"/>
                <a:gd name="T37" fmla="*/ 58 h 60"/>
                <a:gd name="T38" fmla="*/ 45 w 72"/>
                <a:gd name="T39" fmla="*/ 56 h 60"/>
                <a:gd name="T40" fmla="*/ 38 w 72"/>
                <a:gd name="T41" fmla="*/ 56 h 60"/>
                <a:gd name="T42" fmla="*/ 45 w 72"/>
                <a:gd name="T43" fmla="*/ 56 h 60"/>
                <a:gd name="T44" fmla="*/ 42 w 72"/>
                <a:gd name="T45" fmla="*/ 54 h 60"/>
                <a:gd name="T46" fmla="*/ 42 w 72"/>
                <a:gd name="T47" fmla="*/ 58 h 60"/>
                <a:gd name="T48" fmla="*/ 46 w 72"/>
                <a:gd name="T49" fmla="*/ 35 h 60"/>
                <a:gd name="T50" fmla="*/ 12 w 72"/>
                <a:gd name="T51" fmla="*/ 34 h 60"/>
                <a:gd name="T52" fmla="*/ 12 w 72"/>
                <a:gd name="T53" fmla="*/ 36 h 60"/>
                <a:gd name="T54" fmla="*/ 46 w 72"/>
                <a:gd name="T55" fmla="*/ 35 h 60"/>
                <a:gd name="T56" fmla="*/ 12 w 72"/>
                <a:gd name="T57" fmla="*/ 39 h 60"/>
                <a:gd name="T58" fmla="*/ 43 w 72"/>
                <a:gd name="T59" fmla="*/ 40 h 60"/>
                <a:gd name="T60" fmla="*/ 43 w 72"/>
                <a:gd name="T61" fmla="*/ 38 h 60"/>
                <a:gd name="T62" fmla="*/ 13 w 72"/>
                <a:gd name="T63" fmla="*/ 28 h 60"/>
                <a:gd name="T64" fmla="*/ 16 w 72"/>
                <a:gd name="T65" fmla="*/ 23 h 60"/>
                <a:gd name="T66" fmla="*/ 28 w 72"/>
                <a:gd name="T67" fmla="*/ 14 h 60"/>
                <a:gd name="T68" fmla="*/ 33 w 72"/>
                <a:gd name="T69" fmla="*/ 17 h 60"/>
                <a:gd name="T70" fmla="*/ 36 w 72"/>
                <a:gd name="T71" fmla="*/ 22 h 60"/>
                <a:gd name="T72" fmla="*/ 39 w 72"/>
                <a:gd name="T73" fmla="*/ 17 h 60"/>
                <a:gd name="T74" fmla="*/ 51 w 72"/>
                <a:gd name="T75" fmla="*/ 7 h 60"/>
                <a:gd name="T76" fmla="*/ 51 w 72"/>
                <a:gd name="T77" fmla="*/ 0 h 60"/>
                <a:gd name="T78" fmla="*/ 49 w 72"/>
                <a:gd name="T79" fmla="*/ 5 h 60"/>
                <a:gd name="T80" fmla="*/ 36 w 72"/>
                <a:gd name="T81" fmla="*/ 15 h 60"/>
                <a:gd name="T82" fmla="*/ 31 w 72"/>
                <a:gd name="T83" fmla="*/ 12 h 60"/>
                <a:gd name="T84" fmla="*/ 28 w 72"/>
                <a:gd name="T85" fmla="*/ 7 h 60"/>
                <a:gd name="T86" fmla="*/ 25 w 72"/>
                <a:gd name="T87" fmla="*/ 11 h 60"/>
                <a:gd name="T88" fmla="*/ 13 w 72"/>
                <a:gd name="T89" fmla="*/ 22 h 60"/>
                <a:gd name="T90" fmla="*/ 13 w 72"/>
                <a:gd name="T9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60">
                  <a:moveTo>
                    <a:pt x="72" y="13"/>
                  </a:moveTo>
                  <a:cubicBezTo>
                    <a:pt x="72" y="14"/>
                    <a:pt x="71" y="15"/>
                    <a:pt x="71" y="15"/>
                  </a:cubicBezTo>
                  <a:cubicBezTo>
                    <a:pt x="60" y="15"/>
                    <a:pt x="60" y="15"/>
                    <a:pt x="60" y="15"/>
                  </a:cubicBezTo>
                  <a:cubicBezTo>
                    <a:pt x="59" y="15"/>
                    <a:pt x="57" y="16"/>
                    <a:pt x="57" y="17"/>
                  </a:cubicBezTo>
                  <a:cubicBezTo>
                    <a:pt x="49" y="41"/>
                    <a:pt x="49" y="41"/>
                    <a:pt x="49" y="41"/>
                  </a:cubicBezTo>
                  <a:cubicBezTo>
                    <a:pt x="49" y="43"/>
                    <a:pt x="46" y="45"/>
                    <a:pt x="44" y="45"/>
                  </a:cubicBezTo>
                  <a:cubicBezTo>
                    <a:pt x="14" y="45"/>
                    <a:pt x="14" y="45"/>
                    <a:pt x="14" y="45"/>
                  </a:cubicBezTo>
                  <a:cubicBezTo>
                    <a:pt x="13" y="45"/>
                    <a:pt x="13" y="45"/>
                    <a:pt x="12" y="45"/>
                  </a:cubicBezTo>
                  <a:cubicBezTo>
                    <a:pt x="12" y="47"/>
                    <a:pt x="12" y="47"/>
                    <a:pt x="12" y="47"/>
                  </a:cubicBezTo>
                  <a:cubicBezTo>
                    <a:pt x="12" y="47"/>
                    <a:pt x="13" y="48"/>
                    <a:pt x="14" y="48"/>
                  </a:cubicBezTo>
                  <a:cubicBezTo>
                    <a:pt x="47" y="48"/>
                    <a:pt x="47" y="48"/>
                    <a:pt x="47" y="48"/>
                  </a:cubicBezTo>
                  <a:cubicBezTo>
                    <a:pt x="48" y="48"/>
                    <a:pt x="48" y="49"/>
                    <a:pt x="48" y="50"/>
                  </a:cubicBezTo>
                  <a:cubicBezTo>
                    <a:pt x="48" y="50"/>
                    <a:pt x="48" y="51"/>
                    <a:pt x="47" y="51"/>
                  </a:cubicBezTo>
                  <a:cubicBezTo>
                    <a:pt x="14" y="51"/>
                    <a:pt x="14" y="51"/>
                    <a:pt x="14" y="51"/>
                  </a:cubicBezTo>
                  <a:cubicBezTo>
                    <a:pt x="11" y="51"/>
                    <a:pt x="9" y="49"/>
                    <a:pt x="9" y="47"/>
                  </a:cubicBezTo>
                  <a:cubicBezTo>
                    <a:pt x="9" y="44"/>
                    <a:pt x="9" y="44"/>
                    <a:pt x="9" y="44"/>
                  </a:cubicBezTo>
                  <a:cubicBezTo>
                    <a:pt x="9" y="43"/>
                    <a:pt x="9" y="43"/>
                    <a:pt x="9" y="43"/>
                  </a:cubicBezTo>
                  <a:cubicBezTo>
                    <a:pt x="9" y="42"/>
                    <a:pt x="8" y="42"/>
                    <a:pt x="8" y="41"/>
                  </a:cubicBezTo>
                  <a:cubicBezTo>
                    <a:pt x="0" y="24"/>
                    <a:pt x="0" y="24"/>
                    <a:pt x="0" y="24"/>
                  </a:cubicBezTo>
                  <a:cubicBezTo>
                    <a:pt x="0" y="23"/>
                    <a:pt x="0" y="22"/>
                    <a:pt x="1" y="22"/>
                  </a:cubicBezTo>
                  <a:cubicBezTo>
                    <a:pt x="2" y="21"/>
                    <a:pt x="3" y="22"/>
                    <a:pt x="3" y="22"/>
                  </a:cubicBezTo>
                  <a:cubicBezTo>
                    <a:pt x="11" y="40"/>
                    <a:pt x="11" y="40"/>
                    <a:pt x="11" y="40"/>
                  </a:cubicBezTo>
                  <a:cubicBezTo>
                    <a:pt x="11" y="41"/>
                    <a:pt x="13" y="42"/>
                    <a:pt x="14" y="42"/>
                  </a:cubicBezTo>
                  <a:cubicBezTo>
                    <a:pt x="44" y="42"/>
                    <a:pt x="44" y="42"/>
                    <a:pt x="44" y="42"/>
                  </a:cubicBezTo>
                  <a:cubicBezTo>
                    <a:pt x="45" y="42"/>
                    <a:pt x="46" y="41"/>
                    <a:pt x="47" y="40"/>
                  </a:cubicBezTo>
                  <a:cubicBezTo>
                    <a:pt x="54" y="16"/>
                    <a:pt x="54" y="16"/>
                    <a:pt x="54" y="16"/>
                  </a:cubicBezTo>
                  <a:cubicBezTo>
                    <a:pt x="55" y="13"/>
                    <a:pt x="57" y="12"/>
                    <a:pt x="60" y="12"/>
                  </a:cubicBezTo>
                  <a:cubicBezTo>
                    <a:pt x="71" y="12"/>
                    <a:pt x="71" y="12"/>
                    <a:pt x="71" y="12"/>
                  </a:cubicBezTo>
                  <a:cubicBezTo>
                    <a:pt x="71" y="12"/>
                    <a:pt x="72" y="12"/>
                    <a:pt x="72" y="13"/>
                  </a:cubicBezTo>
                  <a:close/>
                  <a:moveTo>
                    <a:pt x="18" y="56"/>
                  </a:moveTo>
                  <a:cubicBezTo>
                    <a:pt x="18" y="58"/>
                    <a:pt x="17" y="60"/>
                    <a:pt x="15" y="60"/>
                  </a:cubicBezTo>
                  <a:cubicBezTo>
                    <a:pt x="13" y="60"/>
                    <a:pt x="11" y="58"/>
                    <a:pt x="11" y="56"/>
                  </a:cubicBezTo>
                  <a:cubicBezTo>
                    <a:pt x="11" y="54"/>
                    <a:pt x="13" y="52"/>
                    <a:pt x="15" y="52"/>
                  </a:cubicBezTo>
                  <a:cubicBezTo>
                    <a:pt x="17" y="52"/>
                    <a:pt x="18" y="54"/>
                    <a:pt x="18" y="56"/>
                  </a:cubicBezTo>
                  <a:close/>
                  <a:moveTo>
                    <a:pt x="16" y="56"/>
                  </a:moveTo>
                  <a:cubicBezTo>
                    <a:pt x="16" y="55"/>
                    <a:pt x="16" y="54"/>
                    <a:pt x="15" y="54"/>
                  </a:cubicBezTo>
                  <a:cubicBezTo>
                    <a:pt x="14" y="54"/>
                    <a:pt x="13" y="55"/>
                    <a:pt x="13" y="56"/>
                  </a:cubicBezTo>
                  <a:cubicBezTo>
                    <a:pt x="13" y="57"/>
                    <a:pt x="14" y="58"/>
                    <a:pt x="15" y="58"/>
                  </a:cubicBezTo>
                  <a:cubicBezTo>
                    <a:pt x="16" y="58"/>
                    <a:pt x="16" y="57"/>
                    <a:pt x="16" y="56"/>
                  </a:cubicBezTo>
                  <a:close/>
                  <a:moveTo>
                    <a:pt x="45" y="56"/>
                  </a:moveTo>
                  <a:cubicBezTo>
                    <a:pt x="45" y="58"/>
                    <a:pt x="44" y="60"/>
                    <a:pt x="42" y="60"/>
                  </a:cubicBezTo>
                  <a:cubicBezTo>
                    <a:pt x="40" y="60"/>
                    <a:pt x="38" y="58"/>
                    <a:pt x="38" y="56"/>
                  </a:cubicBezTo>
                  <a:cubicBezTo>
                    <a:pt x="38" y="54"/>
                    <a:pt x="40" y="52"/>
                    <a:pt x="42" y="52"/>
                  </a:cubicBezTo>
                  <a:cubicBezTo>
                    <a:pt x="44" y="52"/>
                    <a:pt x="45" y="54"/>
                    <a:pt x="45" y="56"/>
                  </a:cubicBezTo>
                  <a:close/>
                  <a:moveTo>
                    <a:pt x="43" y="56"/>
                  </a:moveTo>
                  <a:cubicBezTo>
                    <a:pt x="43" y="55"/>
                    <a:pt x="43" y="54"/>
                    <a:pt x="42" y="54"/>
                  </a:cubicBezTo>
                  <a:cubicBezTo>
                    <a:pt x="41" y="54"/>
                    <a:pt x="40" y="55"/>
                    <a:pt x="40" y="56"/>
                  </a:cubicBezTo>
                  <a:cubicBezTo>
                    <a:pt x="40" y="57"/>
                    <a:pt x="41" y="58"/>
                    <a:pt x="42" y="58"/>
                  </a:cubicBezTo>
                  <a:cubicBezTo>
                    <a:pt x="43" y="58"/>
                    <a:pt x="43" y="57"/>
                    <a:pt x="43" y="56"/>
                  </a:cubicBezTo>
                  <a:close/>
                  <a:moveTo>
                    <a:pt x="46" y="35"/>
                  </a:moveTo>
                  <a:cubicBezTo>
                    <a:pt x="46" y="34"/>
                    <a:pt x="45" y="34"/>
                    <a:pt x="45" y="34"/>
                  </a:cubicBezTo>
                  <a:cubicBezTo>
                    <a:pt x="12" y="34"/>
                    <a:pt x="12" y="34"/>
                    <a:pt x="12" y="34"/>
                  </a:cubicBezTo>
                  <a:cubicBezTo>
                    <a:pt x="11" y="34"/>
                    <a:pt x="11" y="34"/>
                    <a:pt x="11" y="35"/>
                  </a:cubicBezTo>
                  <a:cubicBezTo>
                    <a:pt x="11" y="35"/>
                    <a:pt x="11" y="36"/>
                    <a:pt x="12" y="36"/>
                  </a:cubicBezTo>
                  <a:cubicBezTo>
                    <a:pt x="45" y="36"/>
                    <a:pt x="45" y="36"/>
                    <a:pt x="45" y="36"/>
                  </a:cubicBezTo>
                  <a:cubicBezTo>
                    <a:pt x="45" y="36"/>
                    <a:pt x="46" y="35"/>
                    <a:pt x="46" y="35"/>
                  </a:cubicBezTo>
                  <a:close/>
                  <a:moveTo>
                    <a:pt x="13" y="38"/>
                  </a:moveTo>
                  <a:cubicBezTo>
                    <a:pt x="13" y="38"/>
                    <a:pt x="12" y="39"/>
                    <a:pt x="12" y="39"/>
                  </a:cubicBezTo>
                  <a:cubicBezTo>
                    <a:pt x="12" y="40"/>
                    <a:pt x="13" y="40"/>
                    <a:pt x="13" y="40"/>
                  </a:cubicBezTo>
                  <a:cubicBezTo>
                    <a:pt x="43" y="40"/>
                    <a:pt x="43" y="40"/>
                    <a:pt x="43" y="40"/>
                  </a:cubicBezTo>
                  <a:cubicBezTo>
                    <a:pt x="44" y="40"/>
                    <a:pt x="44" y="40"/>
                    <a:pt x="44" y="39"/>
                  </a:cubicBezTo>
                  <a:cubicBezTo>
                    <a:pt x="44" y="39"/>
                    <a:pt x="44" y="38"/>
                    <a:pt x="43" y="38"/>
                  </a:cubicBezTo>
                  <a:lnTo>
                    <a:pt x="13" y="38"/>
                  </a:lnTo>
                  <a:close/>
                  <a:moveTo>
                    <a:pt x="13" y="28"/>
                  </a:moveTo>
                  <a:cubicBezTo>
                    <a:pt x="14" y="28"/>
                    <a:pt x="16" y="27"/>
                    <a:pt x="16" y="25"/>
                  </a:cubicBezTo>
                  <a:cubicBezTo>
                    <a:pt x="16" y="24"/>
                    <a:pt x="16" y="24"/>
                    <a:pt x="16" y="23"/>
                  </a:cubicBezTo>
                  <a:cubicBezTo>
                    <a:pt x="26" y="13"/>
                    <a:pt x="26" y="13"/>
                    <a:pt x="26" y="13"/>
                  </a:cubicBezTo>
                  <a:cubicBezTo>
                    <a:pt x="27" y="13"/>
                    <a:pt x="27" y="14"/>
                    <a:pt x="28" y="14"/>
                  </a:cubicBezTo>
                  <a:cubicBezTo>
                    <a:pt x="28" y="14"/>
                    <a:pt x="29" y="13"/>
                    <a:pt x="29" y="13"/>
                  </a:cubicBezTo>
                  <a:cubicBezTo>
                    <a:pt x="33" y="17"/>
                    <a:pt x="33" y="17"/>
                    <a:pt x="33" y="17"/>
                  </a:cubicBezTo>
                  <a:cubicBezTo>
                    <a:pt x="33" y="18"/>
                    <a:pt x="33" y="18"/>
                    <a:pt x="33" y="19"/>
                  </a:cubicBezTo>
                  <a:cubicBezTo>
                    <a:pt x="33" y="20"/>
                    <a:pt x="34" y="22"/>
                    <a:pt x="36" y="22"/>
                  </a:cubicBezTo>
                  <a:cubicBezTo>
                    <a:pt x="38" y="22"/>
                    <a:pt x="39" y="20"/>
                    <a:pt x="39" y="19"/>
                  </a:cubicBezTo>
                  <a:cubicBezTo>
                    <a:pt x="39" y="18"/>
                    <a:pt x="39" y="18"/>
                    <a:pt x="39" y="17"/>
                  </a:cubicBezTo>
                  <a:cubicBezTo>
                    <a:pt x="50" y="6"/>
                    <a:pt x="50" y="6"/>
                    <a:pt x="50" y="6"/>
                  </a:cubicBezTo>
                  <a:cubicBezTo>
                    <a:pt x="50" y="7"/>
                    <a:pt x="51" y="7"/>
                    <a:pt x="51" y="7"/>
                  </a:cubicBezTo>
                  <a:cubicBezTo>
                    <a:pt x="53" y="7"/>
                    <a:pt x="54" y="5"/>
                    <a:pt x="54" y="4"/>
                  </a:cubicBezTo>
                  <a:cubicBezTo>
                    <a:pt x="54" y="2"/>
                    <a:pt x="53" y="0"/>
                    <a:pt x="51" y="0"/>
                  </a:cubicBezTo>
                  <a:cubicBezTo>
                    <a:pt x="50" y="0"/>
                    <a:pt x="48" y="2"/>
                    <a:pt x="48" y="4"/>
                  </a:cubicBezTo>
                  <a:cubicBezTo>
                    <a:pt x="48" y="4"/>
                    <a:pt x="48" y="5"/>
                    <a:pt x="49" y="5"/>
                  </a:cubicBezTo>
                  <a:cubicBezTo>
                    <a:pt x="38" y="16"/>
                    <a:pt x="38" y="16"/>
                    <a:pt x="38" y="16"/>
                  </a:cubicBezTo>
                  <a:cubicBezTo>
                    <a:pt x="37" y="16"/>
                    <a:pt x="37" y="15"/>
                    <a:pt x="36" y="15"/>
                  </a:cubicBezTo>
                  <a:cubicBezTo>
                    <a:pt x="36" y="15"/>
                    <a:pt x="35" y="16"/>
                    <a:pt x="35" y="16"/>
                  </a:cubicBezTo>
                  <a:cubicBezTo>
                    <a:pt x="31" y="12"/>
                    <a:pt x="31" y="12"/>
                    <a:pt x="31" y="12"/>
                  </a:cubicBezTo>
                  <a:cubicBezTo>
                    <a:pt x="31" y="11"/>
                    <a:pt x="31" y="11"/>
                    <a:pt x="31" y="10"/>
                  </a:cubicBezTo>
                  <a:cubicBezTo>
                    <a:pt x="31" y="9"/>
                    <a:pt x="30" y="7"/>
                    <a:pt x="28" y="7"/>
                  </a:cubicBezTo>
                  <a:cubicBezTo>
                    <a:pt x="26" y="7"/>
                    <a:pt x="25" y="9"/>
                    <a:pt x="25" y="10"/>
                  </a:cubicBezTo>
                  <a:cubicBezTo>
                    <a:pt x="25" y="11"/>
                    <a:pt x="25" y="11"/>
                    <a:pt x="25" y="11"/>
                  </a:cubicBezTo>
                  <a:cubicBezTo>
                    <a:pt x="14" y="22"/>
                    <a:pt x="14" y="22"/>
                    <a:pt x="14" y="22"/>
                  </a:cubicBezTo>
                  <a:cubicBezTo>
                    <a:pt x="14" y="22"/>
                    <a:pt x="13" y="22"/>
                    <a:pt x="13" y="22"/>
                  </a:cubicBezTo>
                  <a:cubicBezTo>
                    <a:pt x="11" y="22"/>
                    <a:pt x="10" y="23"/>
                    <a:pt x="10" y="25"/>
                  </a:cubicBezTo>
                  <a:cubicBezTo>
                    <a:pt x="10" y="27"/>
                    <a:pt x="11" y="28"/>
                    <a:pt x="13" y="2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4" name="Freeform 28"/>
            <p:cNvSpPr>
              <a:spLocks noEditPoints="1"/>
            </p:cNvSpPr>
            <p:nvPr/>
          </p:nvSpPr>
          <p:spPr bwMode="auto">
            <a:xfrm>
              <a:off x="3867266" y="4240810"/>
              <a:ext cx="470524" cy="381798"/>
            </a:xfrm>
            <a:custGeom>
              <a:avLst/>
              <a:gdLst>
                <a:gd name="T0" fmla="*/ 26 w 74"/>
                <a:gd name="T1" fmla="*/ 0 h 60"/>
                <a:gd name="T2" fmla="*/ 19 w 74"/>
                <a:gd name="T3" fmla="*/ 53 h 60"/>
                <a:gd name="T4" fmla="*/ 49 w 74"/>
                <a:gd name="T5" fmla="*/ 60 h 60"/>
                <a:gd name="T6" fmla="*/ 56 w 74"/>
                <a:gd name="T7" fmla="*/ 7 h 60"/>
                <a:gd name="T8" fmla="*/ 53 w 74"/>
                <a:gd name="T9" fmla="*/ 7 h 60"/>
                <a:gd name="T10" fmla="*/ 49 w 74"/>
                <a:gd name="T11" fmla="*/ 57 h 60"/>
                <a:gd name="T12" fmla="*/ 22 w 74"/>
                <a:gd name="T13" fmla="*/ 53 h 60"/>
                <a:gd name="T14" fmla="*/ 26 w 74"/>
                <a:gd name="T15" fmla="*/ 3 h 60"/>
                <a:gd name="T16" fmla="*/ 53 w 74"/>
                <a:gd name="T17" fmla="*/ 7 h 60"/>
                <a:gd name="T18" fmla="*/ 25 w 74"/>
                <a:gd name="T19" fmla="*/ 6 h 60"/>
                <a:gd name="T20" fmla="*/ 24 w 74"/>
                <a:gd name="T21" fmla="*/ 50 h 60"/>
                <a:gd name="T22" fmla="*/ 50 w 74"/>
                <a:gd name="T23" fmla="*/ 51 h 60"/>
                <a:gd name="T24" fmla="*/ 51 w 74"/>
                <a:gd name="T25" fmla="*/ 7 h 60"/>
                <a:gd name="T26" fmla="*/ 49 w 74"/>
                <a:gd name="T27" fmla="*/ 49 h 60"/>
                <a:gd name="T28" fmla="*/ 26 w 74"/>
                <a:gd name="T29" fmla="*/ 8 h 60"/>
                <a:gd name="T30" fmla="*/ 49 w 74"/>
                <a:gd name="T31" fmla="*/ 49 h 60"/>
                <a:gd name="T32" fmla="*/ 37 w 74"/>
                <a:gd name="T33" fmla="*/ 56 h 60"/>
                <a:gd name="T34" fmla="*/ 37 w 74"/>
                <a:gd name="T35" fmla="*/ 52 h 60"/>
                <a:gd name="T36" fmla="*/ 74 w 74"/>
                <a:gd name="T37" fmla="*/ 23 h 60"/>
                <a:gd name="T38" fmla="*/ 67 w 74"/>
                <a:gd name="T39" fmla="*/ 41 h 60"/>
                <a:gd name="T40" fmla="*/ 66 w 74"/>
                <a:gd name="T41" fmla="*/ 39 h 60"/>
                <a:gd name="T42" fmla="*/ 66 w 74"/>
                <a:gd name="T43" fmla="*/ 7 h 60"/>
                <a:gd name="T44" fmla="*/ 68 w 74"/>
                <a:gd name="T45" fmla="*/ 6 h 60"/>
                <a:gd name="T46" fmla="*/ 69 w 74"/>
                <a:gd name="T47" fmla="*/ 23 h 60"/>
                <a:gd name="T48" fmla="*/ 64 w 74"/>
                <a:gd name="T49" fmla="*/ 37 h 60"/>
                <a:gd name="T50" fmla="*/ 63 w 74"/>
                <a:gd name="T51" fmla="*/ 35 h 60"/>
                <a:gd name="T52" fmla="*/ 63 w 74"/>
                <a:gd name="T53" fmla="*/ 11 h 60"/>
                <a:gd name="T54" fmla="*/ 65 w 74"/>
                <a:gd name="T55" fmla="*/ 10 h 60"/>
                <a:gd name="T56" fmla="*/ 64 w 74"/>
                <a:gd name="T57" fmla="*/ 23 h 60"/>
                <a:gd name="T58" fmla="*/ 60 w 74"/>
                <a:gd name="T59" fmla="*/ 33 h 60"/>
                <a:gd name="T60" fmla="*/ 60 w 74"/>
                <a:gd name="T61" fmla="*/ 31 h 60"/>
                <a:gd name="T62" fmla="*/ 60 w 74"/>
                <a:gd name="T63" fmla="*/ 15 h 60"/>
                <a:gd name="T64" fmla="*/ 61 w 74"/>
                <a:gd name="T65" fmla="*/ 14 h 60"/>
                <a:gd name="T66" fmla="*/ 8 w 74"/>
                <a:gd name="T67" fmla="*/ 39 h 60"/>
                <a:gd name="T68" fmla="*/ 7 w 74"/>
                <a:gd name="T69" fmla="*/ 41 h 60"/>
                <a:gd name="T70" fmla="*/ 0 w 74"/>
                <a:gd name="T71" fmla="*/ 23 h 60"/>
                <a:gd name="T72" fmla="*/ 8 w 74"/>
                <a:gd name="T73" fmla="*/ 6 h 60"/>
                <a:gd name="T74" fmla="*/ 2 w 74"/>
                <a:gd name="T75" fmla="*/ 23 h 60"/>
                <a:gd name="T76" fmla="*/ 12 w 74"/>
                <a:gd name="T77" fmla="*/ 35 h 60"/>
                <a:gd name="T78" fmla="*/ 11 w 74"/>
                <a:gd name="T79" fmla="*/ 37 h 60"/>
                <a:gd name="T80" fmla="*/ 6 w 74"/>
                <a:gd name="T81" fmla="*/ 23 h 60"/>
                <a:gd name="T82" fmla="*/ 11 w 74"/>
                <a:gd name="T83" fmla="*/ 10 h 60"/>
                <a:gd name="T84" fmla="*/ 8 w 74"/>
                <a:gd name="T85" fmla="*/ 23 h 60"/>
                <a:gd name="T86" fmla="*/ 15 w 74"/>
                <a:gd name="T87" fmla="*/ 15 h 60"/>
                <a:gd name="T88" fmla="*/ 15 w 74"/>
                <a:gd name="T89" fmla="*/ 31 h 60"/>
                <a:gd name="T90" fmla="*/ 14 w 74"/>
                <a:gd name="T91" fmla="*/ 33 h 60"/>
                <a:gd name="T92" fmla="*/ 11 w 74"/>
                <a:gd name="T93" fmla="*/ 23 h 60"/>
                <a:gd name="T94" fmla="*/ 15 w 74"/>
                <a:gd name="T95"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60">
                  <a:moveTo>
                    <a:pt x="49" y="0"/>
                  </a:moveTo>
                  <a:cubicBezTo>
                    <a:pt x="26" y="0"/>
                    <a:pt x="26" y="0"/>
                    <a:pt x="26" y="0"/>
                  </a:cubicBezTo>
                  <a:cubicBezTo>
                    <a:pt x="22" y="0"/>
                    <a:pt x="19" y="3"/>
                    <a:pt x="19" y="7"/>
                  </a:cubicBezTo>
                  <a:cubicBezTo>
                    <a:pt x="19" y="53"/>
                    <a:pt x="19" y="53"/>
                    <a:pt x="19" y="53"/>
                  </a:cubicBezTo>
                  <a:cubicBezTo>
                    <a:pt x="19" y="56"/>
                    <a:pt x="22" y="60"/>
                    <a:pt x="26" y="60"/>
                  </a:cubicBezTo>
                  <a:cubicBezTo>
                    <a:pt x="49" y="60"/>
                    <a:pt x="49" y="60"/>
                    <a:pt x="49" y="60"/>
                  </a:cubicBezTo>
                  <a:cubicBezTo>
                    <a:pt x="53" y="60"/>
                    <a:pt x="56" y="56"/>
                    <a:pt x="56" y="53"/>
                  </a:cubicBezTo>
                  <a:cubicBezTo>
                    <a:pt x="56" y="7"/>
                    <a:pt x="56" y="7"/>
                    <a:pt x="56" y="7"/>
                  </a:cubicBezTo>
                  <a:cubicBezTo>
                    <a:pt x="56" y="3"/>
                    <a:pt x="53" y="0"/>
                    <a:pt x="49" y="0"/>
                  </a:cubicBezTo>
                  <a:close/>
                  <a:moveTo>
                    <a:pt x="53" y="7"/>
                  </a:moveTo>
                  <a:cubicBezTo>
                    <a:pt x="53" y="53"/>
                    <a:pt x="53" y="53"/>
                    <a:pt x="53" y="53"/>
                  </a:cubicBezTo>
                  <a:cubicBezTo>
                    <a:pt x="53" y="55"/>
                    <a:pt x="51" y="57"/>
                    <a:pt x="49" y="57"/>
                  </a:cubicBezTo>
                  <a:cubicBezTo>
                    <a:pt x="26" y="57"/>
                    <a:pt x="26" y="57"/>
                    <a:pt x="26" y="57"/>
                  </a:cubicBezTo>
                  <a:cubicBezTo>
                    <a:pt x="24" y="57"/>
                    <a:pt x="22" y="55"/>
                    <a:pt x="22" y="53"/>
                  </a:cubicBezTo>
                  <a:cubicBezTo>
                    <a:pt x="22" y="7"/>
                    <a:pt x="22" y="7"/>
                    <a:pt x="22" y="7"/>
                  </a:cubicBezTo>
                  <a:cubicBezTo>
                    <a:pt x="22" y="5"/>
                    <a:pt x="24" y="3"/>
                    <a:pt x="26" y="3"/>
                  </a:cubicBezTo>
                  <a:cubicBezTo>
                    <a:pt x="49" y="3"/>
                    <a:pt x="49" y="3"/>
                    <a:pt x="49" y="3"/>
                  </a:cubicBezTo>
                  <a:cubicBezTo>
                    <a:pt x="51" y="3"/>
                    <a:pt x="53" y="5"/>
                    <a:pt x="53" y="7"/>
                  </a:cubicBezTo>
                  <a:close/>
                  <a:moveTo>
                    <a:pt x="50" y="6"/>
                  </a:moveTo>
                  <a:cubicBezTo>
                    <a:pt x="25" y="6"/>
                    <a:pt x="25" y="6"/>
                    <a:pt x="25" y="6"/>
                  </a:cubicBezTo>
                  <a:cubicBezTo>
                    <a:pt x="24" y="6"/>
                    <a:pt x="24" y="6"/>
                    <a:pt x="24" y="7"/>
                  </a:cubicBezTo>
                  <a:cubicBezTo>
                    <a:pt x="24" y="50"/>
                    <a:pt x="24" y="50"/>
                    <a:pt x="24" y="50"/>
                  </a:cubicBezTo>
                  <a:cubicBezTo>
                    <a:pt x="24" y="51"/>
                    <a:pt x="24" y="51"/>
                    <a:pt x="25" y="51"/>
                  </a:cubicBezTo>
                  <a:cubicBezTo>
                    <a:pt x="50" y="51"/>
                    <a:pt x="50" y="51"/>
                    <a:pt x="50" y="51"/>
                  </a:cubicBezTo>
                  <a:cubicBezTo>
                    <a:pt x="50" y="51"/>
                    <a:pt x="51" y="51"/>
                    <a:pt x="51" y="50"/>
                  </a:cubicBezTo>
                  <a:cubicBezTo>
                    <a:pt x="51" y="7"/>
                    <a:pt x="51" y="7"/>
                    <a:pt x="51" y="7"/>
                  </a:cubicBezTo>
                  <a:cubicBezTo>
                    <a:pt x="51" y="6"/>
                    <a:pt x="50" y="6"/>
                    <a:pt x="50" y="6"/>
                  </a:cubicBezTo>
                  <a:close/>
                  <a:moveTo>
                    <a:pt x="49" y="49"/>
                  </a:moveTo>
                  <a:cubicBezTo>
                    <a:pt x="26" y="49"/>
                    <a:pt x="26" y="49"/>
                    <a:pt x="26" y="49"/>
                  </a:cubicBezTo>
                  <a:cubicBezTo>
                    <a:pt x="26" y="8"/>
                    <a:pt x="26" y="8"/>
                    <a:pt x="26" y="8"/>
                  </a:cubicBezTo>
                  <a:cubicBezTo>
                    <a:pt x="49" y="8"/>
                    <a:pt x="49" y="8"/>
                    <a:pt x="49" y="8"/>
                  </a:cubicBezTo>
                  <a:lnTo>
                    <a:pt x="49" y="49"/>
                  </a:lnTo>
                  <a:close/>
                  <a:moveTo>
                    <a:pt x="39" y="54"/>
                  </a:moveTo>
                  <a:cubicBezTo>
                    <a:pt x="39" y="55"/>
                    <a:pt x="38" y="56"/>
                    <a:pt x="37" y="56"/>
                  </a:cubicBezTo>
                  <a:cubicBezTo>
                    <a:pt x="36" y="56"/>
                    <a:pt x="35" y="55"/>
                    <a:pt x="35" y="54"/>
                  </a:cubicBezTo>
                  <a:cubicBezTo>
                    <a:pt x="35" y="53"/>
                    <a:pt x="36" y="52"/>
                    <a:pt x="37" y="52"/>
                  </a:cubicBezTo>
                  <a:cubicBezTo>
                    <a:pt x="38" y="52"/>
                    <a:pt x="39" y="53"/>
                    <a:pt x="39" y="54"/>
                  </a:cubicBezTo>
                  <a:close/>
                  <a:moveTo>
                    <a:pt x="74" y="23"/>
                  </a:moveTo>
                  <a:cubicBezTo>
                    <a:pt x="74" y="30"/>
                    <a:pt x="72" y="36"/>
                    <a:pt x="68" y="41"/>
                  </a:cubicBezTo>
                  <a:cubicBezTo>
                    <a:pt x="68" y="41"/>
                    <a:pt x="67" y="41"/>
                    <a:pt x="67" y="41"/>
                  </a:cubicBezTo>
                  <a:cubicBezTo>
                    <a:pt x="67" y="41"/>
                    <a:pt x="67" y="41"/>
                    <a:pt x="67" y="41"/>
                  </a:cubicBezTo>
                  <a:cubicBezTo>
                    <a:pt x="66" y="40"/>
                    <a:pt x="66" y="40"/>
                    <a:pt x="66" y="39"/>
                  </a:cubicBezTo>
                  <a:cubicBezTo>
                    <a:pt x="70" y="35"/>
                    <a:pt x="72" y="29"/>
                    <a:pt x="72" y="23"/>
                  </a:cubicBezTo>
                  <a:cubicBezTo>
                    <a:pt x="72" y="17"/>
                    <a:pt x="70" y="12"/>
                    <a:pt x="66" y="7"/>
                  </a:cubicBezTo>
                  <a:cubicBezTo>
                    <a:pt x="66" y="7"/>
                    <a:pt x="66" y="6"/>
                    <a:pt x="67" y="6"/>
                  </a:cubicBezTo>
                  <a:cubicBezTo>
                    <a:pt x="67" y="5"/>
                    <a:pt x="68" y="6"/>
                    <a:pt x="68" y="6"/>
                  </a:cubicBezTo>
                  <a:cubicBezTo>
                    <a:pt x="72" y="11"/>
                    <a:pt x="74" y="17"/>
                    <a:pt x="74" y="23"/>
                  </a:cubicBezTo>
                  <a:close/>
                  <a:moveTo>
                    <a:pt x="69" y="23"/>
                  </a:moveTo>
                  <a:cubicBezTo>
                    <a:pt x="69" y="28"/>
                    <a:pt x="67" y="33"/>
                    <a:pt x="65" y="36"/>
                  </a:cubicBezTo>
                  <a:cubicBezTo>
                    <a:pt x="64" y="37"/>
                    <a:pt x="64" y="37"/>
                    <a:pt x="64" y="37"/>
                  </a:cubicBezTo>
                  <a:cubicBezTo>
                    <a:pt x="64" y="37"/>
                    <a:pt x="63" y="37"/>
                    <a:pt x="63" y="37"/>
                  </a:cubicBezTo>
                  <a:cubicBezTo>
                    <a:pt x="63" y="36"/>
                    <a:pt x="63" y="36"/>
                    <a:pt x="63" y="35"/>
                  </a:cubicBezTo>
                  <a:cubicBezTo>
                    <a:pt x="66" y="32"/>
                    <a:pt x="67" y="28"/>
                    <a:pt x="67" y="23"/>
                  </a:cubicBezTo>
                  <a:cubicBezTo>
                    <a:pt x="67" y="19"/>
                    <a:pt x="66" y="15"/>
                    <a:pt x="63" y="11"/>
                  </a:cubicBezTo>
                  <a:cubicBezTo>
                    <a:pt x="63" y="11"/>
                    <a:pt x="63" y="10"/>
                    <a:pt x="63" y="10"/>
                  </a:cubicBezTo>
                  <a:cubicBezTo>
                    <a:pt x="64" y="10"/>
                    <a:pt x="64" y="10"/>
                    <a:pt x="65" y="10"/>
                  </a:cubicBezTo>
                  <a:cubicBezTo>
                    <a:pt x="67" y="14"/>
                    <a:pt x="69" y="19"/>
                    <a:pt x="69" y="23"/>
                  </a:cubicBezTo>
                  <a:close/>
                  <a:moveTo>
                    <a:pt x="64" y="23"/>
                  </a:moveTo>
                  <a:cubicBezTo>
                    <a:pt x="64" y="26"/>
                    <a:pt x="63" y="29"/>
                    <a:pt x="61" y="32"/>
                  </a:cubicBezTo>
                  <a:cubicBezTo>
                    <a:pt x="61" y="32"/>
                    <a:pt x="61" y="33"/>
                    <a:pt x="60" y="33"/>
                  </a:cubicBezTo>
                  <a:cubicBezTo>
                    <a:pt x="60" y="33"/>
                    <a:pt x="60" y="33"/>
                    <a:pt x="60" y="33"/>
                  </a:cubicBezTo>
                  <a:cubicBezTo>
                    <a:pt x="59" y="32"/>
                    <a:pt x="59" y="32"/>
                    <a:pt x="60" y="31"/>
                  </a:cubicBezTo>
                  <a:cubicBezTo>
                    <a:pt x="61" y="29"/>
                    <a:pt x="62" y="26"/>
                    <a:pt x="62" y="23"/>
                  </a:cubicBezTo>
                  <a:cubicBezTo>
                    <a:pt x="62" y="21"/>
                    <a:pt x="61" y="18"/>
                    <a:pt x="60" y="15"/>
                  </a:cubicBezTo>
                  <a:cubicBezTo>
                    <a:pt x="59" y="15"/>
                    <a:pt x="59" y="14"/>
                    <a:pt x="60" y="14"/>
                  </a:cubicBezTo>
                  <a:cubicBezTo>
                    <a:pt x="60" y="14"/>
                    <a:pt x="61" y="14"/>
                    <a:pt x="61" y="14"/>
                  </a:cubicBezTo>
                  <a:cubicBezTo>
                    <a:pt x="63" y="17"/>
                    <a:pt x="64" y="20"/>
                    <a:pt x="64" y="23"/>
                  </a:cubicBezTo>
                  <a:close/>
                  <a:moveTo>
                    <a:pt x="8" y="39"/>
                  </a:moveTo>
                  <a:cubicBezTo>
                    <a:pt x="9" y="40"/>
                    <a:pt x="8" y="40"/>
                    <a:pt x="8" y="41"/>
                  </a:cubicBezTo>
                  <a:cubicBezTo>
                    <a:pt x="8" y="41"/>
                    <a:pt x="8" y="41"/>
                    <a:pt x="7" y="41"/>
                  </a:cubicBezTo>
                  <a:cubicBezTo>
                    <a:pt x="7" y="41"/>
                    <a:pt x="7" y="41"/>
                    <a:pt x="7" y="41"/>
                  </a:cubicBezTo>
                  <a:cubicBezTo>
                    <a:pt x="3" y="36"/>
                    <a:pt x="0" y="30"/>
                    <a:pt x="0" y="23"/>
                  </a:cubicBezTo>
                  <a:cubicBezTo>
                    <a:pt x="0" y="17"/>
                    <a:pt x="3" y="11"/>
                    <a:pt x="7" y="6"/>
                  </a:cubicBezTo>
                  <a:cubicBezTo>
                    <a:pt x="7" y="6"/>
                    <a:pt x="8" y="5"/>
                    <a:pt x="8" y="6"/>
                  </a:cubicBezTo>
                  <a:cubicBezTo>
                    <a:pt x="8" y="6"/>
                    <a:pt x="9" y="7"/>
                    <a:pt x="8" y="7"/>
                  </a:cubicBezTo>
                  <a:cubicBezTo>
                    <a:pt x="5" y="12"/>
                    <a:pt x="2" y="17"/>
                    <a:pt x="2" y="23"/>
                  </a:cubicBezTo>
                  <a:cubicBezTo>
                    <a:pt x="2" y="29"/>
                    <a:pt x="5" y="35"/>
                    <a:pt x="8" y="39"/>
                  </a:cubicBezTo>
                  <a:close/>
                  <a:moveTo>
                    <a:pt x="12" y="35"/>
                  </a:moveTo>
                  <a:cubicBezTo>
                    <a:pt x="12" y="36"/>
                    <a:pt x="12" y="36"/>
                    <a:pt x="11" y="37"/>
                  </a:cubicBezTo>
                  <a:cubicBezTo>
                    <a:pt x="11" y="37"/>
                    <a:pt x="11" y="37"/>
                    <a:pt x="11" y="37"/>
                  </a:cubicBezTo>
                  <a:cubicBezTo>
                    <a:pt x="10" y="37"/>
                    <a:pt x="10" y="37"/>
                    <a:pt x="10" y="36"/>
                  </a:cubicBezTo>
                  <a:cubicBezTo>
                    <a:pt x="7" y="33"/>
                    <a:pt x="6" y="28"/>
                    <a:pt x="6" y="23"/>
                  </a:cubicBezTo>
                  <a:cubicBezTo>
                    <a:pt x="6" y="19"/>
                    <a:pt x="7" y="14"/>
                    <a:pt x="10" y="10"/>
                  </a:cubicBezTo>
                  <a:cubicBezTo>
                    <a:pt x="10" y="10"/>
                    <a:pt x="11" y="10"/>
                    <a:pt x="11" y="10"/>
                  </a:cubicBezTo>
                  <a:cubicBezTo>
                    <a:pt x="12" y="10"/>
                    <a:pt x="12" y="11"/>
                    <a:pt x="12" y="11"/>
                  </a:cubicBezTo>
                  <a:cubicBezTo>
                    <a:pt x="9" y="15"/>
                    <a:pt x="8" y="19"/>
                    <a:pt x="8" y="23"/>
                  </a:cubicBezTo>
                  <a:cubicBezTo>
                    <a:pt x="8" y="28"/>
                    <a:pt x="9" y="32"/>
                    <a:pt x="12" y="35"/>
                  </a:cubicBezTo>
                  <a:close/>
                  <a:moveTo>
                    <a:pt x="15" y="15"/>
                  </a:moveTo>
                  <a:cubicBezTo>
                    <a:pt x="14" y="18"/>
                    <a:pt x="13" y="21"/>
                    <a:pt x="13" y="23"/>
                  </a:cubicBezTo>
                  <a:cubicBezTo>
                    <a:pt x="13" y="26"/>
                    <a:pt x="14" y="29"/>
                    <a:pt x="15" y="31"/>
                  </a:cubicBezTo>
                  <a:cubicBezTo>
                    <a:pt x="15" y="32"/>
                    <a:pt x="15" y="32"/>
                    <a:pt x="15" y="33"/>
                  </a:cubicBezTo>
                  <a:cubicBezTo>
                    <a:pt x="15" y="33"/>
                    <a:pt x="14" y="33"/>
                    <a:pt x="14" y="33"/>
                  </a:cubicBezTo>
                  <a:cubicBezTo>
                    <a:pt x="14" y="33"/>
                    <a:pt x="14" y="32"/>
                    <a:pt x="13" y="32"/>
                  </a:cubicBezTo>
                  <a:cubicBezTo>
                    <a:pt x="12" y="29"/>
                    <a:pt x="11" y="26"/>
                    <a:pt x="11" y="23"/>
                  </a:cubicBezTo>
                  <a:cubicBezTo>
                    <a:pt x="11" y="20"/>
                    <a:pt x="12" y="17"/>
                    <a:pt x="13" y="14"/>
                  </a:cubicBezTo>
                  <a:cubicBezTo>
                    <a:pt x="14" y="14"/>
                    <a:pt x="14" y="14"/>
                    <a:pt x="15" y="14"/>
                  </a:cubicBezTo>
                  <a:cubicBezTo>
                    <a:pt x="15" y="14"/>
                    <a:pt x="15" y="15"/>
                    <a:pt x="15"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5" name="Freeform 20"/>
            <p:cNvSpPr>
              <a:spLocks noEditPoints="1"/>
            </p:cNvSpPr>
            <p:nvPr/>
          </p:nvSpPr>
          <p:spPr bwMode="auto">
            <a:xfrm>
              <a:off x="6647471" y="1886179"/>
              <a:ext cx="439953" cy="408149"/>
            </a:xfrm>
            <a:custGeom>
              <a:avLst/>
              <a:gdLst>
                <a:gd name="T0" fmla="*/ 55 w 70"/>
                <a:gd name="T1" fmla="*/ 45 h 65"/>
                <a:gd name="T2" fmla="*/ 55 w 70"/>
                <a:gd name="T3" fmla="*/ 35 h 65"/>
                <a:gd name="T4" fmla="*/ 29 w 70"/>
                <a:gd name="T5" fmla="*/ 25 h 65"/>
                <a:gd name="T6" fmla="*/ 40 w 70"/>
                <a:gd name="T7" fmla="*/ 50 h 65"/>
                <a:gd name="T8" fmla="*/ 49 w 70"/>
                <a:gd name="T9" fmla="*/ 51 h 65"/>
                <a:gd name="T10" fmla="*/ 64 w 70"/>
                <a:gd name="T11" fmla="*/ 65 h 65"/>
                <a:gd name="T12" fmla="*/ 48 w 70"/>
                <a:gd name="T13" fmla="*/ 44 h 65"/>
                <a:gd name="T14" fmla="*/ 28 w 70"/>
                <a:gd name="T15" fmla="*/ 35 h 65"/>
                <a:gd name="T16" fmla="*/ 48 w 70"/>
                <a:gd name="T17" fmla="*/ 27 h 65"/>
                <a:gd name="T18" fmla="*/ 50 w 70"/>
                <a:gd name="T19" fmla="*/ 47 h 65"/>
                <a:gd name="T20" fmla="*/ 51 w 70"/>
                <a:gd name="T21" fmla="*/ 45 h 65"/>
                <a:gd name="T22" fmla="*/ 66 w 70"/>
                <a:gd name="T23" fmla="*/ 61 h 65"/>
                <a:gd name="T24" fmla="*/ 52 w 70"/>
                <a:gd name="T25" fmla="*/ 50 h 65"/>
                <a:gd name="T26" fmla="*/ 53 w 70"/>
                <a:gd name="T27" fmla="*/ 49 h 65"/>
                <a:gd name="T28" fmla="*/ 55 w 70"/>
                <a:gd name="T29" fmla="*/ 48 h 65"/>
                <a:gd name="T30" fmla="*/ 66 w 70"/>
                <a:gd name="T31" fmla="*/ 61 h 65"/>
                <a:gd name="T32" fmla="*/ 34 w 70"/>
                <a:gd name="T33" fmla="*/ 42 h 65"/>
                <a:gd name="T34" fmla="*/ 32 w 70"/>
                <a:gd name="T35" fmla="*/ 43 h 65"/>
                <a:gd name="T36" fmla="*/ 34 w 70"/>
                <a:gd name="T37" fmla="*/ 28 h 65"/>
                <a:gd name="T38" fmla="*/ 39 w 70"/>
                <a:gd name="T39" fmla="*/ 60 h 65"/>
                <a:gd name="T40" fmla="*/ 33 w 70"/>
                <a:gd name="T41" fmla="*/ 60 h 65"/>
                <a:gd name="T42" fmla="*/ 31 w 70"/>
                <a:gd name="T43" fmla="*/ 60 h 65"/>
                <a:gd name="T44" fmla="*/ 28 w 70"/>
                <a:gd name="T45" fmla="*/ 47 h 65"/>
                <a:gd name="T46" fmla="*/ 18 w 70"/>
                <a:gd name="T47" fmla="*/ 33 h 65"/>
                <a:gd name="T48" fmla="*/ 18 w 70"/>
                <a:gd name="T49" fmla="*/ 31 h 65"/>
                <a:gd name="T50" fmla="*/ 31 w 70"/>
                <a:gd name="T51" fmla="*/ 21 h 65"/>
                <a:gd name="T52" fmla="*/ 45 w 70"/>
                <a:gd name="T53" fmla="*/ 19 h 65"/>
                <a:gd name="T54" fmla="*/ 47 w 70"/>
                <a:gd name="T55" fmla="*/ 19 h 65"/>
                <a:gd name="T56" fmla="*/ 56 w 70"/>
                <a:gd name="T57" fmla="*/ 33 h 65"/>
                <a:gd name="T58" fmla="*/ 55 w 70"/>
                <a:gd name="T59" fmla="*/ 43 h 65"/>
                <a:gd name="T60" fmla="*/ 60 w 70"/>
                <a:gd name="T61" fmla="*/ 45 h 65"/>
                <a:gd name="T62" fmla="*/ 32 w 70"/>
                <a:gd name="T63" fmla="*/ 0 h 65"/>
                <a:gd name="T64" fmla="*/ 51 w 70"/>
                <a:gd name="T65" fmla="*/ 57 h 65"/>
                <a:gd name="T66" fmla="*/ 60 w 70"/>
                <a:gd name="T67" fmla="*/ 24 h 65"/>
                <a:gd name="T68" fmla="*/ 60 w 70"/>
                <a:gd name="T69" fmla="*/ 24 h 65"/>
                <a:gd name="T70" fmla="*/ 33 w 70"/>
                <a:gd name="T71" fmla="*/ 15 h 65"/>
                <a:gd name="T72" fmla="*/ 31 w 70"/>
                <a:gd name="T73" fmla="*/ 15 h 65"/>
                <a:gd name="T74" fmla="*/ 25 w 70"/>
                <a:gd name="T75" fmla="*/ 4 h 65"/>
                <a:gd name="T76" fmla="*/ 25 w 70"/>
                <a:gd name="T77" fmla="*/ 4 h 65"/>
                <a:gd name="T78" fmla="*/ 3 w 70"/>
                <a:gd name="T79" fmla="*/ 31 h 65"/>
                <a:gd name="T80" fmla="*/ 17 w 70"/>
                <a:gd name="T81" fmla="*/ 44 h 65"/>
                <a:gd name="T82" fmla="*/ 4 w 70"/>
                <a:gd name="T83" fmla="*/ 39 h 65"/>
                <a:gd name="T84" fmla="*/ 4 w 70"/>
                <a:gd name="T85" fmla="*/ 3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65">
                  <a:moveTo>
                    <a:pt x="68" y="55"/>
                  </a:moveTo>
                  <a:cubicBezTo>
                    <a:pt x="59" y="47"/>
                    <a:pt x="59" y="47"/>
                    <a:pt x="59" y="47"/>
                  </a:cubicBezTo>
                  <a:cubicBezTo>
                    <a:pt x="58" y="46"/>
                    <a:pt x="56" y="45"/>
                    <a:pt x="55" y="45"/>
                  </a:cubicBezTo>
                  <a:cubicBezTo>
                    <a:pt x="54" y="45"/>
                    <a:pt x="54" y="45"/>
                    <a:pt x="54" y="45"/>
                  </a:cubicBezTo>
                  <a:cubicBezTo>
                    <a:pt x="52" y="44"/>
                    <a:pt x="52" y="44"/>
                    <a:pt x="52" y="44"/>
                  </a:cubicBezTo>
                  <a:cubicBezTo>
                    <a:pt x="54" y="41"/>
                    <a:pt x="55" y="38"/>
                    <a:pt x="55" y="35"/>
                  </a:cubicBezTo>
                  <a:cubicBezTo>
                    <a:pt x="55" y="31"/>
                    <a:pt x="53" y="28"/>
                    <a:pt x="50" y="25"/>
                  </a:cubicBezTo>
                  <a:cubicBezTo>
                    <a:pt x="47" y="22"/>
                    <a:pt x="44" y="21"/>
                    <a:pt x="40" y="21"/>
                  </a:cubicBezTo>
                  <a:cubicBezTo>
                    <a:pt x="36" y="21"/>
                    <a:pt x="32" y="22"/>
                    <a:pt x="29" y="25"/>
                  </a:cubicBezTo>
                  <a:cubicBezTo>
                    <a:pt x="26" y="28"/>
                    <a:pt x="25" y="31"/>
                    <a:pt x="25" y="35"/>
                  </a:cubicBezTo>
                  <a:cubicBezTo>
                    <a:pt x="25" y="39"/>
                    <a:pt x="26" y="43"/>
                    <a:pt x="29" y="46"/>
                  </a:cubicBezTo>
                  <a:cubicBezTo>
                    <a:pt x="32" y="49"/>
                    <a:pt x="36" y="50"/>
                    <a:pt x="40" y="50"/>
                  </a:cubicBezTo>
                  <a:cubicBezTo>
                    <a:pt x="43" y="50"/>
                    <a:pt x="46" y="50"/>
                    <a:pt x="48" y="48"/>
                  </a:cubicBezTo>
                  <a:cubicBezTo>
                    <a:pt x="49" y="49"/>
                    <a:pt x="49" y="49"/>
                    <a:pt x="49" y="49"/>
                  </a:cubicBezTo>
                  <a:cubicBezTo>
                    <a:pt x="49" y="50"/>
                    <a:pt x="49" y="50"/>
                    <a:pt x="49" y="51"/>
                  </a:cubicBezTo>
                  <a:cubicBezTo>
                    <a:pt x="49" y="52"/>
                    <a:pt x="50" y="53"/>
                    <a:pt x="51" y="55"/>
                  </a:cubicBezTo>
                  <a:cubicBezTo>
                    <a:pt x="60" y="63"/>
                    <a:pt x="60" y="63"/>
                    <a:pt x="60" y="63"/>
                  </a:cubicBezTo>
                  <a:cubicBezTo>
                    <a:pt x="61" y="64"/>
                    <a:pt x="62" y="65"/>
                    <a:pt x="64" y="65"/>
                  </a:cubicBezTo>
                  <a:cubicBezTo>
                    <a:pt x="65" y="65"/>
                    <a:pt x="67" y="64"/>
                    <a:pt x="68" y="63"/>
                  </a:cubicBezTo>
                  <a:cubicBezTo>
                    <a:pt x="70" y="61"/>
                    <a:pt x="70" y="58"/>
                    <a:pt x="68" y="55"/>
                  </a:cubicBezTo>
                  <a:close/>
                  <a:moveTo>
                    <a:pt x="48" y="44"/>
                  </a:moveTo>
                  <a:cubicBezTo>
                    <a:pt x="46" y="46"/>
                    <a:pt x="43" y="47"/>
                    <a:pt x="40" y="47"/>
                  </a:cubicBezTo>
                  <a:cubicBezTo>
                    <a:pt x="37" y="47"/>
                    <a:pt x="34" y="46"/>
                    <a:pt x="31" y="44"/>
                  </a:cubicBezTo>
                  <a:cubicBezTo>
                    <a:pt x="29" y="42"/>
                    <a:pt x="28" y="39"/>
                    <a:pt x="28" y="35"/>
                  </a:cubicBezTo>
                  <a:cubicBezTo>
                    <a:pt x="28" y="32"/>
                    <a:pt x="29" y="29"/>
                    <a:pt x="31" y="27"/>
                  </a:cubicBezTo>
                  <a:cubicBezTo>
                    <a:pt x="34" y="25"/>
                    <a:pt x="37" y="24"/>
                    <a:pt x="40" y="24"/>
                  </a:cubicBezTo>
                  <a:cubicBezTo>
                    <a:pt x="43" y="24"/>
                    <a:pt x="46" y="25"/>
                    <a:pt x="48" y="27"/>
                  </a:cubicBezTo>
                  <a:cubicBezTo>
                    <a:pt x="53" y="32"/>
                    <a:pt x="53" y="39"/>
                    <a:pt x="48" y="44"/>
                  </a:cubicBezTo>
                  <a:close/>
                  <a:moveTo>
                    <a:pt x="51" y="47"/>
                  </a:moveTo>
                  <a:cubicBezTo>
                    <a:pt x="51" y="47"/>
                    <a:pt x="50" y="47"/>
                    <a:pt x="50" y="47"/>
                  </a:cubicBezTo>
                  <a:cubicBezTo>
                    <a:pt x="49" y="47"/>
                    <a:pt x="49" y="47"/>
                    <a:pt x="49" y="47"/>
                  </a:cubicBezTo>
                  <a:cubicBezTo>
                    <a:pt x="50" y="46"/>
                    <a:pt x="50" y="46"/>
                    <a:pt x="50" y="46"/>
                  </a:cubicBezTo>
                  <a:cubicBezTo>
                    <a:pt x="51" y="46"/>
                    <a:pt x="51" y="45"/>
                    <a:pt x="51" y="45"/>
                  </a:cubicBezTo>
                  <a:cubicBezTo>
                    <a:pt x="52" y="46"/>
                    <a:pt x="52" y="46"/>
                    <a:pt x="52" y="46"/>
                  </a:cubicBezTo>
                  <a:cubicBezTo>
                    <a:pt x="51" y="46"/>
                    <a:pt x="51" y="46"/>
                    <a:pt x="51" y="47"/>
                  </a:cubicBezTo>
                  <a:close/>
                  <a:moveTo>
                    <a:pt x="66" y="61"/>
                  </a:moveTo>
                  <a:cubicBezTo>
                    <a:pt x="65" y="62"/>
                    <a:pt x="63" y="62"/>
                    <a:pt x="62" y="61"/>
                  </a:cubicBezTo>
                  <a:cubicBezTo>
                    <a:pt x="53" y="52"/>
                    <a:pt x="53" y="52"/>
                    <a:pt x="53" y="52"/>
                  </a:cubicBezTo>
                  <a:cubicBezTo>
                    <a:pt x="53" y="52"/>
                    <a:pt x="52" y="51"/>
                    <a:pt x="52" y="50"/>
                  </a:cubicBezTo>
                  <a:cubicBezTo>
                    <a:pt x="52" y="50"/>
                    <a:pt x="52" y="50"/>
                    <a:pt x="52" y="50"/>
                  </a:cubicBezTo>
                  <a:cubicBezTo>
                    <a:pt x="52" y="50"/>
                    <a:pt x="52" y="49"/>
                    <a:pt x="52" y="49"/>
                  </a:cubicBezTo>
                  <a:cubicBezTo>
                    <a:pt x="53" y="49"/>
                    <a:pt x="53" y="49"/>
                    <a:pt x="53" y="49"/>
                  </a:cubicBezTo>
                  <a:cubicBezTo>
                    <a:pt x="53" y="48"/>
                    <a:pt x="53" y="48"/>
                    <a:pt x="54" y="48"/>
                  </a:cubicBezTo>
                  <a:cubicBezTo>
                    <a:pt x="54" y="48"/>
                    <a:pt x="54" y="48"/>
                    <a:pt x="54" y="48"/>
                  </a:cubicBezTo>
                  <a:cubicBezTo>
                    <a:pt x="54" y="48"/>
                    <a:pt x="54" y="48"/>
                    <a:pt x="55" y="48"/>
                  </a:cubicBezTo>
                  <a:cubicBezTo>
                    <a:pt x="55" y="48"/>
                    <a:pt x="56" y="48"/>
                    <a:pt x="57" y="49"/>
                  </a:cubicBezTo>
                  <a:cubicBezTo>
                    <a:pt x="65" y="58"/>
                    <a:pt x="65" y="58"/>
                    <a:pt x="65" y="58"/>
                  </a:cubicBezTo>
                  <a:cubicBezTo>
                    <a:pt x="66" y="59"/>
                    <a:pt x="67" y="60"/>
                    <a:pt x="66" y="61"/>
                  </a:cubicBezTo>
                  <a:close/>
                  <a:moveTo>
                    <a:pt x="34" y="29"/>
                  </a:moveTo>
                  <a:cubicBezTo>
                    <a:pt x="32" y="31"/>
                    <a:pt x="31" y="33"/>
                    <a:pt x="31" y="35"/>
                  </a:cubicBezTo>
                  <a:cubicBezTo>
                    <a:pt x="31" y="38"/>
                    <a:pt x="32" y="40"/>
                    <a:pt x="34" y="42"/>
                  </a:cubicBezTo>
                  <a:cubicBezTo>
                    <a:pt x="34" y="42"/>
                    <a:pt x="34" y="43"/>
                    <a:pt x="34" y="43"/>
                  </a:cubicBezTo>
                  <a:cubicBezTo>
                    <a:pt x="33" y="43"/>
                    <a:pt x="33" y="43"/>
                    <a:pt x="33" y="43"/>
                  </a:cubicBezTo>
                  <a:cubicBezTo>
                    <a:pt x="33" y="43"/>
                    <a:pt x="32" y="43"/>
                    <a:pt x="32" y="43"/>
                  </a:cubicBezTo>
                  <a:cubicBezTo>
                    <a:pt x="30" y="41"/>
                    <a:pt x="29" y="38"/>
                    <a:pt x="29" y="35"/>
                  </a:cubicBezTo>
                  <a:cubicBezTo>
                    <a:pt x="29" y="33"/>
                    <a:pt x="30" y="30"/>
                    <a:pt x="32" y="28"/>
                  </a:cubicBezTo>
                  <a:cubicBezTo>
                    <a:pt x="33" y="28"/>
                    <a:pt x="33" y="28"/>
                    <a:pt x="34" y="28"/>
                  </a:cubicBezTo>
                  <a:cubicBezTo>
                    <a:pt x="34" y="28"/>
                    <a:pt x="34" y="29"/>
                    <a:pt x="34" y="29"/>
                  </a:cubicBezTo>
                  <a:close/>
                  <a:moveTo>
                    <a:pt x="49" y="55"/>
                  </a:moveTo>
                  <a:cubicBezTo>
                    <a:pt x="46" y="57"/>
                    <a:pt x="43" y="59"/>
                    <a:pt x="39" y="60"/>
                  </a:cubicBezTo>
                  <a:cubicBezTo>
                    <a:pt x="41" y="58"/>
                    <a:pt x="43" y="55"/>
                    <a:pt x="45" y="52"/>
                  </a:cubicBezTo>
                  <a:cubicBezTo>
                    <a:pt x="44" y="52"/>
                    <a:pt x="43" y="52"/>
                    <a:pt x="42" y="52"/>
                  </a:cubicBezTo>
                  <a:cubicBezTo>
                    <a:pt x="40" y="57"/>
                    <a:pt x="37" y="60"/>
                    <a:pt x="33" y="60"/>
                  </a:cubicBezTo>
                  <a:cubicBezTo>
                    <a:pt x="33" y="51"/>
                    <a:pt x="33" y="51"/>
                    <a:pt x="33" y="51"/>
                  </a:cubicBezTo>
                  <a:cubicBezTo>
                    <a:pt x="32" y="51"/>
                    <a:pt x="32" y="50"/>
                    <a:pt x="31" y="50"/>
                  </a:cubicBezTo>
                  <a:cubicBezTo>
                    <a:pt x="31" y="60"/>
                    <a:pt x="31" y="60"/>
                    <a:pt x="31" y="60"/>
                  </a:cubicBezTo>
                  <a:cubicBezTo>
                    <a:pt x="26" y="60"/>
                    <a:pt x="22" y="54"/>
                    <a:pt x="20" y="47"/>
                  </a:cubicBezTo>
                  <a:cubicBezTo>
                    <a:pt x="22" y="47"/>
                    <a:pt x="25" y="48"/>
                    <a:pt x="28" y="48"/>
                  </a:cubicBezTo>
                  <a:cubicBezTo>
                    <a:pt x="28" y="48"/>
                    <a:pt x="28" y="48"/>
                    <a:pt x="28" y="47"/>
                  </a:cubicBezTo>
                  <a:cubicBezTo>
                    <a:pt x="27" y="47"/>
                    <a:pt x="27" y="46"/>
                    <a:pt x="26" y="46"/>
                  </a:cubicBezTo>
                  <a:cubicBezTo>
                    <a:pt x="24" y="45"/>
                    <a:pt x="21" y="45"/>
                    <a:pt x="19" y="44"/>
                  </a:cubicBezTo>
                  <a:cubicBezTo>
                    <a:pt x="18" y="41"/>
                    <a:pt x="18" y="37"/>
                    <a:pt x="18" y="33"/>
                  </a:cubicBezTo>
                  <a:cubicBezTo>
                    <a:pt x="23" y="33"/>
                    <a:pt x="23" y="33"/>
                    <a:pt x="23" y="33"/>
                  </a:cubicBezTo>
                  <a:cubicBezTo>
                    <a:pt x="23" y="32"/>
                    <a:pt x="23" y="31"/>
                    <a:pt x="24" y="31"/>
                  </a:cubicBezTo>
                  <a:cubicBezTo>
                    <a:pt x="18" y="31"/>
                    <a:pt x="18" y="31"/>
                    <a:pt x="18" y="31"/>
                  </a:cubicBezTo>
                  <a:cubicBezTo>
                    <a:pt x="18" y="26"/>
                    <a:pt x="18" y="22"/>
                    <a:pt x="19" y="19"/>
                  </a:cubicBezTo>
                  <a:cubicBezTo>
                    <a:pt x="23" y="18"/>
                    <a:pt x="27" y="17"/>
                    <a:pt x="31" y="17"/>
                  </a:cubicBezTo>
                  <a:cubicBezTo>
                    <a:pt x="31" y="21"/>
                    <a:pt x="31" y="21"/>
                    <a:pt x="31" y="21"/>
                  </a:cubicBezTo>
                  <a:cubicBezTo>
                    <a:pt x="32" y="21"/>
                    <a:pt x="32" y="20"/>
                    <a:pt x="33" y="20"/>
                  </a:cubicBezTo>
                  <a:cubicBezTo>
                    <a:pt x="33" y="17"/>
                    <a:pt x="33" y="17"/>
                    <a:pt x="33" y="17"/>
                  </a:cubicBezTo>
                  <a:cubicBezTo>
                    <a:pt x="37" y="17"/>
                    <a:pt x="41" y="18"/>
                    <a:pt x="45" y="19"/>
                  </a:cubicBezTo>
                  <a:cubicBezTo>
                    <a:pt x="45" y="19"/>
                    <a:pt x="45" y="19"/>
                    <a:pt x="45" y="20"/>
                  </a:cubicBezTo>
                  <a:cubicBezTo>
                    <a:pt x="46" y="20"/>
                    <a:pt x="47" y="20"/>
                    <a:pt x="48" y="21"/>
                  </a:cubicBezTo>
                  <a:cubicBezTo>
                    <a:pt x="47" y="20"/>
                    <a:pt x="47" y="20"/>
                    <a:pt x="47" y="19"/>
                  </a:cubicBezTo>
                  <a:cubicBezTo>
                    <a:pt x="55" y="22"/>
                    <a:pt x="60" y="26"/>
                    <a:pt x="61" y="31"/>
                  </a:cubicBezTo>
                  <a:cubicBezTo>
                    <a:pt x="56" y="31"/>
                    <a:pt x="56" y="31"/>
                    <a:pt x="56" y="31"/>
                  </a:cubicBezTo>
                  <a:cubicBezTo>
                    <a:pt x="56" y="31"/>
                    <a:pt x="56" y="32"/>
                    <a:pt x="56" y="33"/>
                  </a:cubicBezTo>
                  <a:cubicBezTo>
                    <a:pt x="61" y="33"/>
                    <a:pt x="61" y="33"/>
                    <a:pt x="61" y="33"/>
                  </a:cubicBezTo>
                  <a:cubicBezTo>
                    <a:pt x="61" y="35"/>
                    <a:pt x="59" y="38"/>
                    <a:pt x="56" y="40"/>
                  </a:cubicBezTo>
                  <a:cubicBezTo>
                    <a:pt x="56" y="41"/>
                    <a:pt x="55" y="42"/>
                    <a:pt x="55" y="43"/>
                  </a:cubicBezTo>
                  <a:cubicBezTo>
                    <a:pt x="57" y="41"/>
                    <a:pt x="59" y="40"/>
                    <a:pt x="60" y="39"/>
                  </a:cubicBezTo>
                  <a:cubicBezTo>
                    <a:pt x="60" y="40"/>
                    <a:pt x="59" y="42"/>
                    <a:pt x="58" y="44"/>
                  </a:cubicBezTo>
                  <a:cubicBezTo>
                    <a:pt x="59" y="44"/>
                    <a:pt x="60" y="45"/>
                    <a:pt x="60" y="45"/>
                  </a:cubicBezTo>
                  <a:cubicBezTo>
                    <a:pt x="61" y="46"/>
                    <a:pt x="61" y="46"/>
                    <a:pt x="61" y="46"/>
                  </a:cubicBezTo>
                  <a:cubicBezTo>
                    <a:pt x="63" y="41"/>
                    <a:pt x="64" y="37"/>
                    <a:pt x="64" y="32"/>
                  </a:cubicBezTo>
                  <a:cubicBezTo>
                    <a:pt x="64" y="14"/>
                    <a:pt x="50" y="0"/>
                    <a:pt x="32" y="0"/>
                  </a:cubicBezTo>
                  <a:cubicBezTo>
                    <a:pt x="15" y="0"/>
                    <a:pt x="0" y="14"/>
                    <a:pt x="0" y="32"/>
                  </a:cubicBezTo>
                  <a:cubicBezTo>
                    <a:pt x="0" y="49"/>
                    <a:pt x="15" y="63"/>
                    <a:pt x="32" y="63"/>
                  </a:cubicBezTo>
                  <a:cubicBezTo>
                    <a:pt x="39" y="63"/>
                    <a:pt x="46" y="61"/>
                    <a:pt x="51" y="57"/>
                  </a:cubicBezTo>
                  <a:cubicBezTo>
                    <a:pt x="50" y="56"/>
                    <a:pt x="50" y="56"/>
                    <a:pt x="50" y="56"/>
                  </a:cubicBezTo>
                  <a:cubicBezTo>
                    <a:pt x="49" y="56"/>
                    <a:pt x="49" y="55"/>
                    <a:pt x="49" y="55"/>
                  </a:cubicBezTo>
                  <a:close/>
                  <a:moveTo>
                    <a:pt x="60" y="24"/>
                  </a:moveTo>
                  <a:cubicBezTo>
                    <a:pt x="57" y="21"/>
                    <a:pt x="53" y="19"/>
                    <a:pt x="47" y="17"/>
                  </a:cubicBezTo>
                  <a:cubicBezTo>
                    <a:pt x="45" y="11"/>
                    <a:pt x="42" y="6"/>
                    <a:pt x="39" y="4"/>
                  </a:cubicBezTo>
                  <a:cubicBezTo>
                    <a:pt x="50" y="6"/>
                    <a:pt x="58" y="14"/>
                    <a:pt x="60" y="24"/>
                  </a:cubicBezTo>
                  <a:close/>
                  <a:moveTo>
                    <a:pt x="33" y="3"/>
                  </a:moveTo>
                  <a:cubicBezTo>
                    <a:pt x="38" y="3"/>
                    <a:pt x="42" y="9"/>
                    <a:pt x="44" y="16"/>
                  </a:cubicBezTo>
                  <a:cubicBezTo>
                    <a:pt x="41" y="16"/>
                    <a:pt x="37" y="15"/>
                    <a:pt x="33" y="15"/>
                  </a:cubicBezTo>
                  <a:lnTo>
                    <a:pt x="33" y="3"/>
                  </a:lnTo>
                  <a:close/>
                  <a:moveTo>
                    <a:pt x="31" y="3"/>
                  </a:moveTo>
                  <a:cubicBezTo>
                    <a:pt x="31" y="15"/>
                    <a:pt x="31" y="15"/>
                    <a:pt x="31" y="15"/>
                  </a:cubicBezTo>
                  <a:cubicBezTo>
                    <a:pt x="27" y="15"/>
                    <a:pt x="23" y="16"/>
                    <a:pt x="20" y="16"/>
                  </a:cubicBezTo>
                  <a:cubicBezTo>
                    <a:pt x="22" y="9"/>
                    <a:pt x="26" y="3"/>
                    <a:pt x="31" y="3"/>
                  </a:cubicBezTo>
                  <a:close/>
                  <a:moveTo>
                    <a:pt x="25" y="4"/>
                  </a:moveTo>
                  <a:cubicBezTo>
                    <a:pt x="22" y="6"/>
                    <a:pt x="19" y="11"/>
                    <a:pt x="18" y="17"/>
                  </a:cubicBezTo>
                  <a:cubicBezTo>
                    <a:pt x="12" y="19"/>
                    <a:pt x="7" y="21"/>
                    <a:pt x="4" y="24"/>
                  </a:cubicBezTo>
                  <a:cubicBezTo>
                    <a:pt x="7" y="14"/>
                    <a:pt x="15" y="6"/>
                    <a:pt x="25" y="4"/>
                  </a:cubicBezTo>
                  <a:close/>
                  <a:moveTo>
                    <a:pt x="17" y="19"/>
                  </a:moveTo>
                  <a:cubicBezTo>
                    <a:pt x="16" y="23"/>
                    <a:pt x="16" y="27"/>
                    <a:pt x="16" y="31"/>
                  </a:cubicBezTo>
                  <a:cubicBezTo>
                    <a:pt x="3" y="31"/>
                    <a:pt x="3" y="31"/>
                    <a:pt x="3" y="31"/>
                  </a:cubicBezTo>
                  <a:cubicBezTo>
                    <a:pt x="4" y="26"/>
                    <a:pt x="9" y="22"/>
                    <a:pt x="17" y="19"/>
                  </a:cubicBezTo>
                  <a:close/>
                  <a:moveTo>
                    <a:pt x="16" y="33"/>
                  </a:moveTo>
                  <a:cubicBezTo>
                    <a:pt x="16" y="37"/>
                    <a:pt x="16" y="40"/>
                    <a:pt x="17" y="44"/>
                  </a:cubicBezTo>
                  <a:cubicBezTo>
                    <a:pt x="9" y="41"/>
                    <a:pt x="4" y="37"/>
                    <a:pt x="3" y="33"/>
                  </a:cubicBezTo>
                  <a:lnTo>
                    <a:pt x="16" y="33"/>
                  </a:lnTo>
                  <a:close/>
                  <a:moveTo>
                    <a:pt x="4" y="39"/>
                  </a:moveTo>
                  <a:cubicBezTo>
                    <a:pt x="7" y="42"/>
                    <a:pt x="12" y="44"/>
                    <a:pt x="18" y="46"/>
                  </a:cubicBezTo>
                  <a:cubicBezTo>
                    <a:pt x="19" y="52"/>
                    <a:pt x="22" y="57"/>
                    <a:pt x="25" y="60"/>
                  </a:cubicBezTo>
                  <a:cubicBezTo>
                    <a:pt x="15" y="57"/>
                    <a:pt x="7" y="49"/>
                    <a:pt x="4" y="3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6" name="Freeform 15"/>
            <p:cNvSpPr>
              <a:spLocks noEditPoints="1"/>
            </p:cNvSpPr>
            <p:nvPr/>
          </p:nvSpPr>
          <p:spPr bwMode="auto">
            <a:xfrm>
              <a:off x="7851801" y="3423615"/>
              <a:ext cx="504664" cy="360111"/>
            </a:xfrm>
            <a:custGeom>
              <a:avLst/>
              <a:gdLst>
                <a:gd name="T0" fmla="*/ 9 w 84"/>
                <a:gd name="T1" fmla="*/ 37 h 60"/>
                <a:gd name="T2" fmla="*/ 74 w 84"/>
                <a:gd name="T3" fmla="*/ 37 h 60"/>
                <a:gd name="T4" fmla="*/ 10 w 84"/>
                <a:gd name="T5" fmla="*/ 5 h 60"/>
                <a:gd name="T6" fmla="*/ 11 w 84"/>
                <a:gd name="T7" fmla="*/ 7 h 60"/>
                <a:gd name="T8" fmla="*/ 32 w 84"/>
                <a:gd name="T9" fmla="*/ 24 h 60"/>
                <a:gd name="T10" fmla="*/ 33 w 84"/>
                <a:gd name="T11" fmla="*/ 25 h 60"/>
                <a:gd name="T12" fmla="*/ 34 w 84"/>
                <a:gd name="T13" fmla="*/ 29 h 60"/>
                <a:gd name="T14" fmla="*/ 37 w 84"/>
                <a:gd name="T15" fmla="*/ 29 h 60"/>
                <a:gd name="T16" fmla="*/ 37 w 84"/>
                <a:gd name="T17" fmla="*/ 31 h 60"/>
                <a:gd name="T18" fmla="*/ 41 w 84"/>
                <a:gd name="T19" fmla="*/ 32 h 60"/>
                <a:gd name="T20" fmla="*/ 43 w 84"/>
                <a:gd name="T21" fmla="*/ 32 h 60"/>
                <a:gd name="T22" fmla="*/ 47 w 84"/>
                <a:gd name="T23" fmla="*/ 30 h 60"/>
                <a:gd name="T24" fmla="*/ 48 w 84"/>
                <a:gd name="T25" fmla="*/ 29 h 60"/>
                <a:gd name="T26" fmla="*/ 51 w 84"/>
                <a:gd name="T27" fmla="*/ 27 h 60"/>
                <a:gd name="T28" fmla="*/ 50 w 84"/>
                <a:gd name="T29" fmla="*/ 25 h 60"/>
                <a:gd name="T30" fmla="*/ 52 w 84"/>
                <a:gd name="T31" fmla="*/ 23 h 60"/>
                <a:gd name="T32" fmla="*/ 51 w 84"/>
                <a:gd name="T33" fmla="*/ 20 h 60"/>
                <a:gd name="T34" fmla="*/ 50 w 84"/>
                <a:gd name="T35" fmla="*/ 18 h 60"/>
                <a:gd name="T36" fmla="*/ 49 w 84"/>
                <a:gd name="T37" fmla="*/ 15 h 60"/>
                <a:gd name="T38" fmla="*/ 47 w 84"/>
                <a:gd name="T39" fmla="*/ 15 h 60"/>
                <a:gd name="T40" fmla="*/ 46 w 84"/>
                <a:gd name="T41" fmla="*/ 13 h 60"/>
                <a:gd name="T42" fmla="*/ 42 w 84"/>
                <a:gd name="T43" fmla="*/ 13 h 60"/>
                <a:gd name="T44" fmla="*/ 40 w 84"/>
                <a:gd name="T45" fmla="*/ 12 h 60"/>
                <a:gd name="T46" fmla="*/ 37 w 84"/>
                <a:gd name="T47" fmla="*/ 14 h 60"/>
                <a:gd name="T48" fmla="*/ 35 w 84"/>
                <a:gd name="T49" fmla="*/ 14 h 60"/>
                <a:gd name="T50" fmla="*/ 33 w 84"/>
                <a:gd name="T51" fmla="*/ 18 h 60"/>
                <a:gd name="T52" fmla="*/ 33 w 84"/>
                <a:gd name="T53" fmla="*/ 20 h 60"/>
                <a:gd name="T54" fmla="*/ 31 w 84"/>
                <a:gd name="T55" fmla="*/ 22 h 60"/>
                <a:gd name="T56" fmla="*/ 33 w 84"/>
                <a:gd name="T57" fmla="*/ 22 h 60"/>
                <a:gd name="T58" fmla="*/ 35 w 84"/>
                <a:gd name="T59" fmla="*/ 17 h 60"/>
                <a:gd name="T60" fmla="*/ 39 w 84"/>
                <a:gd name="T61" fmla="*/ 14 h 60"/>
                <a:gd name="T62" fmla="*/ 45 w 84"/>
                <a:gd name="T63" fmla="*/ 14 h 60"/>
                <a:gd name="T64" fmla="*/ 49 w 84"/>
                <a:gd name="T65" fmla="*/ 17 h 60"/>
                <a:gd name="T66" fmla="*/ 50 w 84"/>
                <a:gd name="T67" fmla="*/ 22 h 60"/>
                <a:gd name="T68" fmla="*/ 49 w 84"/>
                <a:gd name="T69" fmla="*/ 26 h 60"/>
                <a:gd name="T70" fmla="*/ 45 w 84"/>
                <a:gd name="T71" fmla="*/ 30 h 60"/>
                <a:gd name="T72" fmla="*/ 39 w 84"/>
                <a:gd name="T73" fmla="*/ 30 h 60"/>
                <a:gd name="T74" fmla="*/ 35 w 84"/>
                <a:gd name="T75" fmla="*/ 27 h 60"/>
                <a:gd name="T76" fmla="*/ 33 w 84"/>
                <a:gd name="T77" fmla="*/ 22 h 60"/>
                <a:gd name="T78" fmla="*/ 42 w 84"/>
                <a:gd name="T79" fmla="*/ 27 h 60"/>
                <a:gd name="T80" fmla="*/ 37 w 84"/>
                <a:gd name="T81" fmla="*/ 22 h 60"/>
                <a:gd name="T82" fmla="*/ 44 w 84"/>
                <a:gd name="T83" fmla="*/ 22 h 60"/>
                <a:gd name="T84" fmla="*/ 42 w 84"/>
                <a:gd name="T85" fmla="*/ 19 h 60"/>
                <a:gd name="T86" fmla="*/ 79 w 84"/>
                <a:gd name="T87" fmla="*/ 6 h 60"/>
                <a:gd name="T88" fmla="*/ 5 w 84"/>
                <a:gd name="T89" fmla="*/ 6 h 60"/>
                <a:gd name="T90" fmla="*/ 0 w 84"/>
                <a:gd name="T91" fmla="*/ 51 h 60"/>
                <a:gd name="T92" fmla="*/ 0 w 84"/>
                <a:gd name="T93" fmla="*/ 55 h 60"/>
                <a:gd name="T94" fmla="*/ 84 w 84"/>
                <a:gd name="T95" fmla="*/ 55 h 60"/>
                <a:gd name="T96" fmla="*/ 76 w 84"/>
                <a:gd name="T97" fmla="*/ 57 h 60"/>
                <a:gd name="T98" fmla="*/ 3 w 84"/>
                <a:gd name="T99" fmla="*/ 53 h 60"/>
                <a:gd name="T100" fmla="*/ 30 w 84"/>
                <a:gd name="T101" fmla="*/ 56 h 60"/>
                <a:gd name="T102" fmla="*/ 54 w 84"/>
                <a:gd name="T103" fmla="*/ 53 h 60"/>
                <a:gd name="T104" fmla="*/ 76 w 84"/>
                <a:gd name="T105" fmla="*/ 57 h 60"/>
                <a:gd name="T106" fmla="*/ 52 w 84"/>
                <a:gd name="T107" fmla="*/ 54 h 60"/>
                <a:gd name="T108" fmla="*/ 53 w 84"/>
                <a:gd name="T109" fmla="*/ 51 h 60"/>
                <a:gd name="T110" fmla="*/ 7 w 84"/>
                <a:gd name="T111" fmla="*/ 43 h 60"/>
                <a:gd name="T112" fmla="*/ 53 w 84"/>
                <a:gd name="T113" fmla="*/ 51 h 60"/>
                <a:gd name="T114" fmla="*/ 8 w 84"/>
                <a:gd name="T115" fmla="*/ 41 h 60"/>
                <a:gd name="T116" fmla="*/ 10 w 84"/>
                <a:gd name="T117" fmla="*/ 3 h 60"/>
                <a:gd name="T118" fmla="*/ 76 w 84"/>
                <a:gd name="T119" fmla="*/ 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60">
                  <a:moveTo>
                    <a:pt x="10" y="5"/>
                  </a:moveTo>
                  <a:cubicBezTo>
                    <a:pt x="10" y="5"/>
                    <a:pt x="9" y="5"/>
                    <a:pt x="9" y="6"/>
                  </a:cubicBezTo>
                  <a:cubicBezTo>
                    <a:pt x="9" y="37"/>
                    <a:pt x="9" y="37"/>
                    <a:pt x="9" y="37"/>
                  </a:cubicBezTo>
                  <a:cubicBezTo>
                    <a:pt x="9" y="37"/>
                    <a:pt x="10" y="38"/>
                    <a:pt x="10" y="38"/>
                  </a:cubicBezTo>
                  <a:cubicBezTo>
                    <a:pt x="73" y="38"/>
                    <a:pt x="73" y="38"/>
                    <a:pt x="73" y="38"/>
                  </a:cubicBezTo>
                  <a:cubicBezTo>
                    <a:pt x="74" y="38"/>
                    <a:pt x="74" y="37"/>
                    <a:pt x="74" y="37"/>
                  </a:cubicBezTo>
                  <a:cubicBezTo>
                    <a:pt x="74" y="6"/>
                    <a:pt x="74" y="6"/>
                    <a:pt x="74" y="6"/>
                  </a:cubicBezTo>
                  <a:cubicBezTo>
                    <a:pt x="74" y="5"/>
                    <a:pt x="74" y="5"/>
                    <a:pt x="73" y="5"/>
                  </a:cubicBezTo>
                  <a:lnTo>
                    <a:pt x="10" y="5"/>
                  </a:lnTo>
                  <a:close/>
                  <a:moveTo>
                    <a:pt x="72" y="36"/>
                  </a:moveTo>
                  <a:cubicBezTo>
                    <a:pt x="11" y="36"/>
                    <a:pt x="11" y="36"/>
                    <a:pt x="11" y="36"/>
                  </a:cubicBezTo>
                  <a:cubicBezTo>
                    <a:pt x="11" y="7"/>
                    <a:pt x="11" y="7"/>
                    <a:pt x="11" y="7"/>
                  </a:cubicBezTo>
                  <a:cubicBezTo>
                    <a:pt x="72" y="7"/>
                    <a:pt x="72" y="7"/>
                    <a:pt x="72" y="7"/>
                  </a:cubicBezTo>
                  <a:lnTo>
                    <a:pt x="72" y="36"/>
                  </a:lnTo>
                  <a:close/>
                  <a:moveTo>
                    <a:pt x="32" y="24"/>
                  </a:moveTo>
                  <a:cubicBezTo>
                    <a:pt x="32" y="24"/>
                    <a:pt x="33" y="24"/>
                    <a:pt x="33" y="24"/>
                  </a:cubicBezTo>
                  <a:cubicBezTo>
                    <a:pt x="33" y="24"/>
                    <a:pt x="33" y="24"/>
                    <a:pt x="34" y="25"/>
                  </a:cubicBezTo>
                  <a:cubicBezTo>
                    <a:pt x="34" y="25"/>
                    <a:pt x="34" y="25"/>
                    <a:pt x="33" y="25"/>
                  </a:cubicBezTo>
                  <a:cubicBezTo>
                    <a:pt x="33" y="25"/>
                    <a:pt x="33" y="26"/>
                    <a:pt x="33" y="26"/>
                  </a:cubicBezTo>
                  <a:cubicBezTo>
                    <a:pt x="33" y="26"/>
                    <a:pt x="33" y="26"/>
                    <a:pt x="33" y="27"/>
                  </a:cubicBezTo>
                  <a:cubicBezTo>
                    <a:pt x="33" y="28"/>
                    <a:pt x="34" y="28"/>
                    <a:pt x="34" y="29"/>
                  </a:cubicBezTo>
                  <a:cubicBezTo>
                    <a:pt x="35" y="29"/>
                    <a:pt x="35" y="29"/>
                    <a:pt x="35" y="29"/>
                  </a:cubicBezTo>
                  <a:cubicBezTo>
                    <a:pt x="35" y="29"/>
                    <a:pt x="36" y="29"/>
                    <a:pt x="36" y="29"/>
                  </a:cubicBezTo>
                  <a:cubicBezTo>
                    <a:pt x="36" y="29"/>
                    <a:pt x="36" y="28"/>
                    <a:pt x="37" y="29"/>
                  </a:cubicBezTo>
                  <a:cubicBezTo>
                    <a:pt x="37" y="29"/>
                    <a:pt x="37" y="29"/>
                    <a:pt x="37" y="30"/>
                  </a:cubicBezTo>
                  <a:cubicBezTo>
                    <a:pt x="37" y="30"/>
                    <a:pt x="37" y="30"/>
                    <a:pt x="37" y="30"/>
                  </a:cubicBezTo>
                  <a:cubicBezTo>
                    <a:pt x="37" y="31"/>
                    <a:pt x="37" y="31"/>
                    <a:pt x="37" y="31"/>
                  </a:cubicBezTo>
                  <a:cubicBezTo>
                    <a:pt x="38" y="31"/>
                    <a:pt x="39" y="32"/>
                    <a:pt x="40" y="32"/>
                  </a:cubicBezTo>
                  <a:cubicBezTo>
                    <a:pt x="40" y="32"/>
                    <a:pt x="40" y="32"/>
                    <a:pt x="40" y="32"/>
                  </a:cubicBezTo>
                  <a:cubicBezTo>
                    <a:pt x="40" y="32"/>
                    <a:pt x="41" y="32"/>
                    <a:pt x="41" y="32"/>
                  </a:cubicBezTo>
                  <a:cubicBezTo>
                    <a:pt x="41" y="32"/>
                    <a:pt x="41" y="31"/>
                    <a:pt x="41" y="31"/>
                  </a:cubicBezTo>
                  <a:cubicBezTo>
                    <a:pt x="41" y="30"/>
                    <a:pt x="42" y="30"/>
                    <a:pt x="42" y="31"/>
                  </a:cubicBezTo>
                  <a:cubicBezTo>
                    <a:pt x="42" y="31"/>
                    <a:pt x="43" y="32"/>
                    <a:pt x="43" y="32"/>
                  </a:cubicBezTo>
                  <a:cubicBezTo>
                    <a:pt x="43" y="32"/>
                    <a:pt x="43" y="32"/>
                    <a:pt x="44" y="32"/>
                  </a:cubicBezTo>
                  <a:cubicBezTo>
                    <a:pt x="44" y="32"/>
                    <a:pt x="45" y="31"/>
                    <a:pt x="46" y="31"/>
                  </a:cubicBezTo>
                  <a:cubicBezTo>
                    <a:pt x="46" y="31"/>
                    <a:pt x="47" y="31"/>
                    <a:pt x="47" y="30"/>
                  </a:cubicBezTo>
                  <a:cubicBezTo>
                    <a:pt x="47" y="30"/>
                    <a:pt x="47" y="30"/>
                    <a:pt x="47" y="30"/>
                  </a:cubicBezTo>
                  <a:cubicBezTo>
                    <a:pt x="46" y="29"/>
                    <a:pt x="47" y="29"/>
                    <a:pt x="47" y="29"/>
                  </a:cubicBezTo>
                  <a:cubicBezTo>
                    <a:pt x="47" y="28"/>
                    <a:pt x="47" y="29"/>
                    <a:pt x="48" y="29"/>
                  </a:cubicBezTo>
                  <a:cubicBezTo>
                    <a:pt x="48" y="29"/>
                    <a:pt x="48" y="29"/>
                    <a:pt x="48" y="29"/>
                  </a:cubicBezTo>
                  <a:cubicBezTo>
                    <a:pt x="49" y="29"/>
                    <a:pt x="49" y="29"/>
                    <a:pt x="49" y="29"/>
                  </a:cubicBezTo>
                  <a:cubicBezTo>
                    <a:pt x="50" y="28"/>
                    <a:pt x="50" y="28"/>
                    <a:pt x="51" y="27"/>
                  </a:cubicBezTo>
                  <a:cubicBezTo>
                    <a:pt x="51" y="26"/>
                    <a:pt x="51" y="26"/>
                    <a:pt x="51" y="26"/>
                  </a:cubicBezTo>
                  <a:cubicBezTo>
                    <a:pt x="51" y="26"/>
                    <a:pt x="51" y="25"/>
                    <a:pt x="50" y="25"/>
                  </a:cubicBezTo>
                  <a:cubicBezTo>
                    <a:pt x="50" y="25"/>
                    <a:pt x="50" y="25"/>
                    <a:pt x="50" y="25"/>
                  </a:cubicBezTo>
                  <a:cubicBezTo>
                    <a:pt x="50" y="24"/>
                    <a:pt x="50" y="24"/>
                    <a:pt x="51" y="24"/>
                  </a:cubicBezTo>
                  <a:cubicBezTo>
                    <a:pt x="51" y="24"/>
                    <a:pt x="51" y="24"/>
                    <a:pt x="51" y="24"/>
                  </a:cubicBezTo>
                  <a:cubicBezTo>
                    <a:pt x="52" y="24"/>
                    <a:pt x="52" y="24"/>
                    <a:pt x="52" y="23"/>
                  </a:cubicBezTo>
                  <a:cubicBezTo>
                    <a:pt x="52" y="23"/>
                    <a:pt x="52" y="22"/>
                    <a:pt x="52" y="22"/>
                  </a:cubicBezTo>
                  <a:cubicBezTo>
                    <a:pt x="52" y="21"/>
                    <a:pt x="52" y="21"/>
                    <a:pt x="52" y="20"/>
                  </a:cubicBezTo>
                  <a:cubicBezTo>
                    <a:pt x="52" y="20"/>
                    <a:pt x="52" y="20"/>
                    <a:pt x="51" y="20"/>
                  </a:cubicBezTo>
                  <a:cubicBezTo>
                    <a:pt x="51" y="20"/>
                    <a:pt x="51" y="20"/>
                    <a:pt x="51" y="20"/>
                  </a:cubicBezTo>
                  <a:cubicBezTo>
                    <a:pt x="50" y="20"/>
                    <a:pt x="50" y="19"/>
                    <a:pt x="50" y="19"/>
                  </a:cubicBezTo>
                  <a:cubicBezTo>
                    <a:pt x="50" y="19"/>
                    <a:pt x="50" y="19"/>
                    <a:pt x="50" y="18"/>
                  </a:cubicBezTo>
                  <a:cubicBezTo>
                    <a:pt x="51" y="18"/>
                    <a:pt x="51" y="18"/>
                    <a:pt x="51" y="18"/>
                  </a:cubicBezTo>
                  <a:cubicBezTo>
                    <a:pt x="51" y="18"/>
                    <a:pt x="51" y="17"/>
                    <a:pt x="51" y="17"/>
                  </a:cubicBezTo>
                  <a:cubicBezTo>
                    <a:pt x="50" y="16"/>
                    <a:pt x="50" y="15"/>
                    <a:pt x="49" y="15"/>
                  </a:cubicBezTo>
                  <a:cubicBezTo>
                    <a:pt x="49" y="15"/>
                    <a:pt x="49" y="14"/>
                    <a:pt x="48" y="14"/>
                  </a:cubicBezTo>
                  <a:cubicBezTo>
                    <a:pt x="48" y="14"/>
                    <a:pt x="48" y="15"/>
                    <a:pt x="48" y="15"/>
                  </a:cubicBezTo>
                  <a:cubicBezTo>
                    <a:pt x="47" y="15"/>
                    <a:pt x="47" y="15"/>
                    <a:pt x="47" y="15"/>
                  </a:cubicBezTo>
                  <a:cubicBezTo>
                    <a:pt x="47" y="15"/>
                    <a:pt x="46" y="14"/>
                    <a:pt x="47" y="14"/>
                  </a:cubicBezTo>
                  <a:cubicBezTo>
                    <a:pt x="47" y="14"/>
                    <a:pt x="47" y="13"/>
                    <a:pt x="47" y="13"/>
                  </a:cubicBezTo>
                  <a:cubicBezTo>
                    <a:pt x="47" y="13"/>
                    <a:pt x="46" y="13"/>
                    <a:pt x="46" y="13"/>
                  </a:cubicBezTo>
                  <a:cubicBezTo>
                    <a:pt x="45" y="12"/>
                    <a:pt x="44" y="12"/>
                    <a:pt x="44" y="12"/>
                  </a:cubicBezTo>
                  <a:cubicBezTo>
                    <a:pt x="43" y="12"/>
                    <a:pt x="43" y="12"/>
                    <a:pt x="43" y="12"/>
                  </a:cubicBezTo>
                  <a:cubicBezTo>
                    <a:pt x="43" y="12"/>
                    <a:pt x="42" y="12"/>
                    <a:pt x="42" y="13"/>
                  </a:cubicBezTo>
                  <a:cubicBezTo>
                    <a:pt x="42" y="13"/>
                    <a:pt x="41" y="13"/>
                    <a:pt x="41" y="13"/>
                  </a:cubicBezTo>
                  <a:cubicBezTo>
                    <a:pt x="41" y="12"/>
                    <a:pt x="41" y="12"/>
                    <a:pt x="41" y="12"/>
                  </a:cubicBezTo>
                  <a:cubicBezTo>
                    <a:pt x="40" y="12"/>
                    <a:pt x="40" y="12"/>
                    <a:pt x="40" y="12"/>
                  </a:cubicBezTo>
                  <a:cubicBezTo>
                    <a:pt x="39" y="12"/>
                    <a:pt x="38" y="12"/>
                    <a:pt x="37" y="13"/>
                  </a:cubicBezTo>
                  <a:cubicBezTo>
                    <a:pt x="37" y="13"/>
                    <a:pt x="37" y="13"/>
                    <a:pt x="37" y="13"/>
                  </a:cubicBezTo>
                  <a:cubicBezTo>
                    <a:pt x="37" y="13"/>
                    <a:pt x="37" y="14"/>
                    <a:pt x="37" y="14"/>
                  </a:cubicBezTo>
                  <a:cubicBezTo>
                    <a:pt x="37" y="14"/>
                    <a:pt x="37" y="15"/>
                    <a:pt x="37" y="15"/>
                  </a:cubicBezTo>
                  <a:cubicBezTo>
                    <a:pt x="36" y="15"/>
                    <a:pt x="36" y="15"/>
                    <a:pt x="36" y="15"/>
                  </a:cubicBezTo>
                  <a:cubicBezTo>
                    <a:pt x="36" y="15"/>
                    <a:pt x="35" y="14"/>
                    <a:pt x="35" y="14"/>
                  </a:cubicBezTo>
                  <a:cubicBezTo>
                    <a:pt x="35" y="14"/>
                    <a:pt x="35" y="15"/>
                    <a:pt x="34" y="15"/>
                  </a:cubicBezTo>
                  <a:cubicBezTo>
                    <a:pt x="34" y="15"/>
                    <a:pt x="33" y="16"/>
                    <a:pt x="33" y="17"/>
                  </a:cubicBezTo>
                  <a:cubicBezTo>
                    <a:pt x="33" y="17"/>
                    <a:pt x="33" y="18"/>
                    <a:pt x="33" y="18"/>
                  </a:cubicBezTo>
                  <a:cubicBezTo>
                    <a:pt x="33" y="18"/>
                    <a:pt x="33" y="18"/>
                    <a:pt x="33" y="18"/>
                  </a:cubicBezTo>
                  <a:cubicBezTo>
                    <a:pt x="34" y="19"/>
                    <a:pt x="34" y="19"/>
                    <a:pt x="34" y="19"/>
                  </a:cubicBezTo>
                  <a:cubicBezTo>
                    <a:pt x="33" y="19"/>
                    <a:pt x="33" y="20"/>
                    <a:pt x="33" y="20"/>
                  </a:cubicBezTo>
                  <a:cubicBezTo>
                    <a:pt x="32" y="20"/>
                    <a:pt x="32" y="20"/>
                    <a:pt x="32" y="20"/>
                  </a:cubicBezTo>
                  <a:cubicBezTo>
                    <a:pt x="32" y="20"/>
                    <a:pt x="32" y="20"/>
                    <a:pt x="32" y="20"/>
                  </a:cubicBezTo>
                  <a:cubicBezTo>
                    <a:pt x="32" y="21"/>
                    <a:pt x="31" y="21"/>
                    <a:pt x="31" y="22"/>
                  </a:cubicBezTo>
                  <a:cubicBezTo>
                    <a:pt x="31" y="22"/>
                    <a:pt x="32" y="23"/>
                    <a:pt x="32" y="23"/>
                  </a:cubicBezTo>
                  <a:cubicBezTo>
                    <a:pt x="32" y="24"/>
                    <a:pt x="32" y="24"/>
                    <a:pt x="32" y="24"/>
                  </a:cubicBezTo>
                  <a:close/>
                  <a:moveTo>
                    <a:pt x="33" y="22"/>
                  </a:moveTo>
                  <a:cubicBezTo>
                    <a:pt x="34" y="21"/>
                    <a:pt x="35" y="21"/>
                    <a:pt x="35" y="20"/>
                  </a:cubicBezTo>
                  <a:cubicBezTo>
                    <a:pt x="36" y="19"/>
                    <a:pt x="36" y="18"/>
                    <a:pt x="35" y="17"/>
                  </a:cubicBezTo>
                  <a:cubicBezTo>
                    <a:pt x="35" y="17"/>
                    <a:pt x="35" y="17"/>
                    <a:pt x="35" y="17"/>
                  </a:cubicBezTo>
                  <a:cubicBezTo>
                    <a:pt x="36" y="17"/>
                    <a:pt x="37" y="17"/>
                    <a:pt x="38" y="17"/>
                  </a:cubicBezTo>
                  <a:cubicBezTo>
                    <a:pt x="39" y="16"/>
                    <a:pt x="39" y="15"/>
                    <a:pt x="39" y="14"/>
                  </a:cubicBezTo>
                  <a:cubicBezTo>
                    <a:pt x="39" y="14"/>
                    <a:pt x="39" y="14"/>
                    <a:pt x="39" y="14"/>
                  </a:cubicBezTo>
                  <a:cubicBezTo>
                    <a:pt x="40" y="15"/>
                    <a:pt x="41" y="15"/>
                    <a:pt x="42" y="15"/>
                  </a:cubicBezTo>
                  <a:cubicBezTo>
                    <a:pt x="43" y="15"/>
                    <a:pt x="44" y="15"/>
                    <a:pt x="44" y="14"/>
                  </a:cubicBezTo>
                  <a:cubicBezTo>
                    <a:pt x="44" y="14"/>
                    <a:pt x="44" y="14"/>
                    <a:pt x="45" y="14"/>
                  </a:cubicBezTo>
                  <a:cubicBezTo>
                    <a:pt x="44" y="15"/>
                    <a:pt x="45" y="16"/>
                    <a:pt x="46" y="17"/>
                  </a:cubicBezTo>
                  <a:cubicBezTo>
                    <a:pt x="46" y="17"/>
                    <a:pt x="47" y="17"/>
                    <a:pt x="48" y="17"/>
                  </a:cubicBezTo>
                  <a:cubicBezTo>
                    <a:pt x="48" y="17"/>
                    <a:pt x="48" y="17"/>
                    <a:pt x="49" y="17"/>
                  </a:cubicBezTo>
                  <a:cubicBezTo>
                    <a:pt x="48" y="18"/>
                    <a:pt x="48" y="19"/>
                    <a:pt x="48" y="20"/>
                  </a:cubicBezTo>
                  <a:cubicBezTo>
                    <a:pt x="48" y="21"/>
                    <a:pt x="49" y="21"/>
                    <a:pt x="50" y="22"/>
                  </a:cubicBezTo>
                  <a:cubicBezTo>
                    <a:pt x="50" y="22"/>
                    <a:pt x="50" y="22"/>
                    <a:pt x="50" y="22"/>
                  </a:cubicBezTo>
                  <a:cubicBezTo>
                    <a:pt x="50" y="22"/>
                    <a:pt x="50" y="22"/>
                    <a:pt x="50" y="22"/>
                  </a:cubicBezTo>
                  <a:cubicBezTo>
                    <a:pt x="49" y="22"/>
                    <a:pt x="48" y="23"/>
                    <a:pt x="48" y="24"/>
                  </a:cubicBezTo>
                  <a:cubicBezTo>
                    <a:pt x="48" y="25"/>
                    <a:pt x="48" y="26"/>
                    <a:pt x="49" y="26"/>
                  </a:cubicBezTo>
                  <a:cubicBezTo>
                    <a:pt x="48" y="27"/>
                    <a:pt x="48" y="27"/>
                    <a:pt x="48" y="27"/>
                  </a:cubicBezTo>
                  <a:cubicBezTo>
                    <a:pt x="47" y="27"/>
                    <a:pt x="46" y="27"/>
                    <a:pt x="46" y="27"/>
                  </a:cubicBezTo>
                  <a:cubicBezTo>
                    <a:pt x="45" y="28"/>
                    <a:pt x="44" y="29"/>
                    <a:pt x="45" y="30"/>
                  </a:cubicBezTo>
                  <a:cubicBezTo>
                    <a:pt x="44" y="30"/>
                    <a:pt x="44" y="30"/>
                    <a:pt x="44" y="30"/>
                  </a:cubicBezTo>
                  <a:cubicBezTo>
                    <a:pt x="44" y="29"/>
                    <a:pt x="43" y="28"/>
                    <a:pt x="42" y="28"/>
                  </a:cubicBezTo>
                  <a:cubicBezTo>
                    <a:pt x="41" y="28"/>
                    <a:pt x="40" y="29"/>
                    <a:pt x="39" y="30"/>
                  </a:cubicBezTo>
                  <a:cubicBezTo>
                    <a:pt x="39" y="30"/>
                    <a:pt x="39" y="30"/>
                    <a:pt x="39" y="30"/>
                  </a:cubicBezTo>
                  <a:cubicBezTo>
                    <a:pt x="39" y="29"/>
                    <a:pt x="39" y="28"/>
                    <a:pt x="38" y="27"/>
                  </a:cubicBezTo>
                  <a:cubicBezTo>
                    <a:pt x="37" y="27"/>
                    <a:pt x="36" y="27"/>
                    <a:pt x="35" y="27"/>
                  </a:cubicBezTo>
                  <a:cubicBezTo>
                    <a:pt x="35" y="27"/>
                    <a:pt x="35" y="27"/>
                    <a:pt x="35" y="26"/>
                  </a:cubicBezTo>
                  <a:cubicBezTo>
                    <a:pt x="36" y="26"/>
                    <a:pt x="36" y="25"/>
                    <a:pt x="35" y="24"/>
                  </a:cubicBezTo>
                  <a:cubicBezTo>
                    <a:pt x="35" y="23"/>
                    <a:pt x="34" y="22"/>
                    <a:pt x="33" y="22"/>
                  </a:cubicBezTo>
                  <a:cubicBezTo>
                    <a:pt x="33" y="22"/>
                    <a:pt x="33" y="22"/>
                    <a:pt x="33" y="22"/>
                  </a:cubicBezTo>
                  <a:cubicBezTo>
                    <a:pt x="33" y="22"/>
                    <a:pt x="33" y="22"/>
                    <a:pt x="33" y="22"/>
                  </a:cubicBezTo>
                  <a:close/>
                  <a:moveTo>
                    <a:pt x="42" y="27"/>
                  </a:moveTo>
                  <a:cubicBezTo>
                    <a:pt x="44" y="27"/>
                    <a:pt x="46" y="24"/>
                    <a:pt x="46" y="22"/>
                  </a:cubicBezTo>
                  <a:cubicBezTo>
                    <a:pt x="46" y="19"/>
                    <a:pt x="44" y="17"/>
                    <a:pt x="42" y="17"/>
                  </a:cubicBezTo>
                  <a:cubicBezTo>
                    <a:pt x="39" y="17"/>
                    <a:pt x="37" y="19"/>
                    <a:pt x="37" y="22"/>
                  </a:cubicBezTo>
                  <a:cubicBezTo>
                    <a:pt x="37" y="24"/>
                    <a:pt x="39" y="27"/>
                    <a:pt x="42" y="27"/>
                  </a:cubicBezTo>
                  <a:close/>
                  <a:moveTo>
                    <a:pt x="42" y="19"/>
                  </a:moveTo>
                  <a:cubicBezTo>
                    <a:pt x="43" y="19"/>
                    <a:pt x="44" y="20"/>
                    <a:pt x="44" y="22"/>
                  </a:cubicBezTo>
                  <a:cubicBezTo>
                    <a:pt x="44" y="23"/>
                    <a:pt x="43" y="25"/>
                    <a:pt x="42" y="25"/>
                  </a:cubicBezTo>
                  <a:cubicBezTo>
                    <a:pt x="40" y="25"/>
                    <a:pt x="39" y="23"/>
                    <a:pt x="39" y="22"/>
                  </a:cubicBezTo>
                  <a:cubicBezTo>
                    <a:pt x="39" y="20"/>
                    <a:pt x="40" y="19"/>
                    <a:pt x="42" y="19"/>
                  </a:cubicBezTo>
                  <a:close/>
                  <a:moveTo>
                    <a:pt x="84" y="51"/>
                  </a:moveTo>
                  <a:cubicBezTo>
                    <a:pt x="79" y="42"/>
                    <a:pt x="79" y="42"/>
                    <a:pt x="79" y="42"/>
                  </a:cubicBezTo>
                  <a:cubicBezTo>
                    <a:pt x="79" y="6"/>
                    <a:pt x="79" y="6"/>
                    <a:pt x="79" y="6"/>
                  </a:cubicBezTo>
                  <a:cubicBezTo>
                    <a:pt x="79" y="1"/>
                    <a:pt x="78" y="0"/>
                    <a:pt x="74" y="0"/>
                  </a:cubicBezTo>
                  <a:cubicBezTo>
                    <a:pt x="10" y="0"/>
                    <a:pt x="10" y="0"/>
                    <a:pt x="10" y="0"/>
                  </a:cubicBezTo>
                  <a:cubicBezTo>
                    <a:pt x="6" y="0"/>
                    <a:pt x="5" y="1"/>
                    <a:pt x="5" y="6"/>
                  </a:cubicBezTo>
                  <a:cubicBezTo>
                    <a:pt x="5" y="42"/>
                    <a:pt x="5" y="42"/>
                    <a:pt x="5" y="42"/>
                  </a:cubicBezTo>
                  <a:cubicBezTo>
                    <a:pt x="0" y="51"/>
                    <a:pt x="0" y="51"/>
                    <a:pt x="0" y="51"/>
                  </a:cubicBezTo>
                  <a:cubicBezTo>
                    <a:pt x="0" y="51"/>
                    <a:pt x="0" y="51"/>
                    <a:pt x="0" y="51"/>
                  </a:cubicBezTo>
                  <a:cubicBezTo>
                    <a:pt x="0" y="51"/>
                    <a:pt x="0" y="51"/>
                    <a:pt x="0" y="51"/>
                  </a:cubicBezTo>
                  <a:cubicBezTo>
                    <a:pt x="0" y="51"/>
                    <a:pt x="0" y="51"/>
                    <a:pt x="0" y="51"/>
                  </a:cubicBezTo>
                  <a:cubicBezTo>
                    <a:pt x="0" y="52"/>
                    <a:pt x="0" y="53"/>
                    <a:pt x="0" y="55"/>
                  </a:cubicBezTo>
                  <a:cubicBezTo>
                    <a:pt x="0" y="58"/>
                    <a:pt x="3" y="60"/>
                    <a:pt x="7" y="60"/>
                  </a:cubicBezTo>
                  <a:cubicBezTo>
                    <a:pt x="76" y="60"/>
                    <a:pt x="76" y="60"/>
                    <a:pt x="76" y="60"/>
                  </a:cubicBezTo>
                  <a:cubicBezTo>
                    <a:pt x="80" y="60"/>
                    <a:pt x="84" y="58"/>
                    <a:pt x="84" y="55"/>
                  </a:cubicBezTo>
                  <a:cubicBezTo>
                    <a:pt x="84" y="52"/>
                    <a:pt x="84" y="52"/>
                    <a:pt x="84" y="52"/>
                  </a:cubicBezTo>
                  <a:cubicBezTo>
                    <a:pt x="84" y="52"/>
                    <a:pt x="84" y="52"/>
                    <a:pt x="84" y="51"/>
                  </a:cubicBezTo>
                  <a:close/>
                  <a:moveTo>
                    <a:pt x="76" y="57"/>
                  </a:moveTo>
                  <a:cubicBezTo>
                    <a:pt x="7" y="57"/>
                    <a:pt x="7" y="57"/>
                    <a:pt x="7" y="57"/>
                  </a:cubicBezTo>
                  <a:cubicBezTo>
                    <a:pt x="5" y="57"/>
                    <a:pt x="3" y="56"/>
                    <a:pt x="3" y="55"/>
                  </a:cubicBezTo>
                  <a:cubicBezTo>
                    <a:pt x="3" y="53"/>
                    <a:pt x="3" y="53"/>
                    <a:pt x="3" y="53"/>
                  </a:cubicBezTo>
                  <a:cubicBezTo>
                    <a:pt x="29" y="53"/>
                    <a:pt x="29" y="53"/>
                    <a:pt x="29" y="53"/>
                  </a:cubicBezTo>
                  <a:cubicBezTo>
                    <a:pt x="29" y="55"/>
                    <a:pt x="29" y="55"/>
                    <a:pt x="29" y="55"/>
                  </a:cubicBezTo>
                  <a:cubicBezTo>
                    <a:pt x="29" y="56"/>
                    <a:pt x="30" y="56"/>
                    <a:pt x="30" y="56"/>
                  </a:cubicBezTo>
                  <a:cubicBezTo>
                    <a:pt x="53" y="56"/>
                    <a:pt x="53" y="56"/>
                    <a:pt x="53" y="56"/>
                  </a:cubicBezTo>
                  <a:cubicBezTo>
                    <a:pt x="54" y="56"/>
                    <a:pt x="54" y="56"/>
                    <a:pt x="54" y="55"/>
                  </a:cubicBezTo>
                  <a:cubicBezTo>
                    <a:pt x="54" y="53"/>
                    <a:pt x="54" y="53"/>
                    <a:pt x="54" y="53"/>
                  </a:cubicBezTo>
                  <a:cubicBezTo>
                    <a:pt x="81" y="53"/>
                    <a:pt x="81" y="53"/>
                    <a:pt x="81" y="53"/>
                  </a:cubicBezTo>
                  <a:cubicBezTo>
                    <a:pt x="81" y="55"/>
                    <a:pt x="81" y="55"/>
                    <a:pt x="81" y="55"/>
                  </a:cubicBezTo>
                  <a:cubicBezTo>
                    <a:pt x="81" y="56"/>
                    <a:pt x="79" y="57"/>
                    <a:pt x="76" y="57"/>
                  </a:cubicBezTo>
                  <a:close/>
                  <a:moveTo>
                    <a:pt x="31" y="53"/>
                  </a:moveTo>
                  <a:cubicBezTo>
                    <a:pt x="52" y="53"/>
                    <a:pt x="52" y="53"/>
                    <a:pt x="52" y="53"/>
                  </a:cubicBezTo>
                  <a:cubicBezTo>
                    <a:pt x="52" y="54"/>
                    <a:pt x="52" y="54"/>
                    <a:pt x="52" y="54"/>
                  </a:cubicBezTo>
                  <a:cubicBezTo>
                    <a:pt x="31" y="54"/>
                    <a:pt x="31" y="54"/>
                    <a:pt x="31" y="54"/>
                  </a:cubicBezTo>
                  <a:lnTo>
                    <a:pt x="31" y="53"/>
                  </a:lnTo>
                  <a:close/>
                  <a:moveTo>
                    <a:pt x="53" y="51"/>
                  </a:moveTo>
                  <a:cubicBezTo>
                    <a:pt x="30" y="51"/>
                    <a:pt x="30" y="51"/>
                    <a:pt x="30" y="51"/>
                  </a:cubicBezTo>
                  <a:cubicBezTo>
                    <a:pt x="3" y="51"/>
                    <a:pt x="3" y="51"/>
                    <a:pt x="3" y="51"/>
                  </a:cubicBezTo>
                  <a:cubicBezTo>
                    <a:pt x="7" y="43"/>
                    <a:pt x="7" y="43"/>
                    <a:pt x="7" y="43"/>
                  </a:cubicBezTo>
                  <a:cubicBezTo>
                    <a:pt x="76" y="43"/>
                    <a:pt x="76" y="43"/>
                    <a:pt x="76" y="43"/>
                  </a:cubicBezTo>
                  <a:cubicBezTo>
                    <a:pt x="80" y="51"/>
                    <a:pt x="80" y="51"/>
                    <a:pt x="80" y="51"/>
                  </a:cubicBezTo>
                  <a:lnTo>
                    <a:pt x="53" y="51"/>
                  </a:lnTo>
                  <a:close/>
                  <a:moveTo>
                    <a:pt x="76" y="6"/>
                  </a:moveTo>
                  <a:cubicBezTo>
                    <a:pt x="76" y="41"/>
                    <a:pt x="76" y="41"/>
                    <a:pt x="76" y="41"/>
                  </a:cubicBezTo>
                  <a:cubicBezTo>
                    <a:pt x="8" y="41"/>
                    <a:pt x="8" y="41"/>
                    <a:pt x="8" y="41"/>
                  </a:cubicBezTo>
                  <a:cubicBezTo>
                    <a:pt x="8" y="6"/>
                    <a:pt x="8" y="6"/>
                    <a:pt x="8" y="6"/>
                  </a:cubicBezTo>
                  <a:cubicBezTo>
                    <a:pt x="8" y="5"/>
                    <a:pt x="8" y="4"/>
                    <a:pt x="8" y="3"/>
                  </a:cubicBezTo>
                  <a:cubicBezTo>
                    <a:pt x="8" y="3"/>
                    <a:pt x="9" y="3"/>
                    <a:pt x="10" y="3"/>
                  </a:cubicBezTo>
                  <a:cubicBezTo>
                    <a:pt x="74" y="3"/>
                    <a:pt x="74" y="3"/>
                    <a:pt x="74" y="3"/>
                  </a:cubicBezTo>
                  <a:cubicBezTo>
                    <a:pt x="74" y="3"/>
                    <a:pt x="75" y="3"/>
                    <a:pt x="76" y="3"/>
                  </a:cubicBezTo>
                  <a:cubicBezTo>
                    <a:pt x="76" y="4"/>
                    <a:pt x="76" y="5"/>
                    <a:pt x="76" y="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7" name="Freeform 15"/>
            <p:cNvSpPr>
              <a:spLocks noEditPoints="1"/>
            </p:cNvSpPr>
            <p:nvPr/>
          </p:nvSpPr>
          <p:spPr bwMode="auto">
            <a:xfrm>
              <a:off x="7851801" y="5620266"/>
              <a:ext cx="443001" cy="316110"/>
            </a:xfrm>
            <a:custGeom>
              <a:avLst/>
              <a:gdLst>
                <a:gd name="T0" fmla="*/ 9 w 84"/>
                <a:gd name="T1" fmla="*/ 37 h 60"/>
                <a:gd name="T2" fmla="*/ 74 w 84"/>
                <a:gd name="T3" fmla="*/ 37 h 60"/>
                <a:gd name="T4" fmla="*/ 10 w 84"/>
                <a:gd name="T5" fmla="*/ 5 h 60"/>
                <a:gd name="T6" fmla="*/ 11 w 84"/>
                <a:gd name="T7" fmla="*/ 7 h 60"/>
                <a:gd name="T8" fmla="*/ 32 w 84"/>
                <a:gd name="T9" fmla="*/ 24 h 60"/>
                <a:gd name="T10" fmla="*/ 33 w 84"/>
                <a:gd name="T11" fmla="*/ 25 h 60"/>
                <a:gd name="T12" fmla="*/ 34 w 84"/>
                <a:gd name="T13" fmla="*/ 29 h 60"/>
                <a:gd name="T14" fmla="*/ 37 w 84"/>
                <a:gd name="T15" fmla="*/ 29 h 60"/>
                <a:gd name="T16" fmla="*/ 37 w 84"/>
                <a:gd name="T17" fmla="*/ 31 h 60"/>
                <a:gd name="T18" fmla="*/ 41 w 84"/>
                <a:gd name="T19" fmla="*/ 32 h 60"/>
                <a:gd name="T20" fmla="*/ 43 w 84"/>
                <a:gd name="T21" fmla="*/ 32 h 60"/>
                <a:gd name="T22" fmla="*/ 47 w 84"/>
                <a:gd name="T23" fmla="*/ 30 h 60"/>
                <a:gd name="T24" fmla="*/ 48 w 84"/>
                <a:gd name="T25" fmla="*/ 29 h 60"/>
                <a:gd name="T26" fmla="*/ 51 w 84"/>
                <a:gd name="T27" fmla="*/ 27 h 60"/>
                <a:gd name="T28" fmla="*/ 50 w 84"/>
                <a:gd name="T29" fmla="*/ 25 h 60"/>
                <a:gd name="T30" fmla="*/ 52 w 84"/>
                <a:gd name="T31" fmla="*/ 23 h 60"/>
                <a:gd name="T32" fmla="*/ 51 w 84"/>
                <a:gd name="T33" fmla="*/ 20 h 60"/>
                <a:gd name="T34" fmla="*/ 50 w 84"/>
                <a:gd name="T35" fmla="*/ 18 h 60"/>
                <a:gd name="T36" fmla="*/ 49 w 84"/>
                <a:gd name="T37" fmla="*/ 15 h 60"/>
                <a:gd name="T38" fmla="*/ 47 w 84"/>
                <a:gd name="T39" fmla="*/ 15 h 60"/>
                <a:gd name="T40" fmla="*/ 46 w 84"/>
                <a:gd name="T41" fmla="*/ 13 h 60"/>
                <a:gd name="T42" fmla="*/ 42 w 84"/>
                <a:gd name="T43" fmla="*/ 13 h 60"/>
                <a:gd name="T44" fmla="*/ 40 w 84"/>
                <a:gd name="T45" fmla="*/ 12 h 60"/>
                <a:gd name="T46" fmla="*/ 37 w 84"/>
                <a:gd name="T47" fmla="*/ 14 h 60"/>
                <a:gd name="T48" fmla="*/ 35 w 84"/>
                <a:gd name="T49" fmla="*/ 14 h 60"/>
                <a:gd name="T50" fmla="*/ 33 w 84"/>
                <a:gd name="T51" fmla="*/ 18 h 60"/>
                <a:gd name="T52" fmla="*/ 33 w 84"/>
                <a:gd name="T53" fmla="*/ 20 h 60"/>
                <a:gd name="T54" fmla="*/ 31 w 84"/>
                <a:gd name="T55" fmla="*/ 22 h 60"/>
                <a:gd name="T56" fmla="*/ 33 w 84"/>
                <a:gd name="T57" fmla="*/ 22 h 60"/>
                <a:gd name="T58" fmla="*/ 35 w 84"/>
                <a:gd name="T59" fmla="*/ 17 h 60"/>
                <a:gd name="T60" fmla="*/ 39 w 84"/>
                <a:gd name="T61" fmla="*/ 14 h 60"/>
                <a:gd name="T62" fmla="*/ 45 w 84"/>
                <a:gd name="T63" fmla="*/ 14 h 60"/>
                <a:gd name="T64" fmla="*/ 49 w 84"/>
                <a:gd name="T65" fmla="*/ 17 h 60"/>
                <a:gd name="T66" fmla="*/ 50 w 84"/>
                <a:gd name="T67" fmla="*/ 22 h 60"/>
                <a:gd name="T68" fmla="*/ 49 w 84"/>
                <a:gd name="T69" fmla="*/ 26 h 60"/>
                <a:gd name="T70" fmla="*/ 45 w 84"/>
                <a:gd name="T71" fmla="*/ 30 h 60"/>
                <a:gd name="T72" fmla="*/ 39 w 84"/>
                <a:gd name="T73" fmla="*/ 30 h 60"/>
                <a:gd name="T74" fmla="*/ 35 w 84"/>
                <a:gd name="T75" fmla="*/ 27 h 60"/>
                <a:gd name="T76" fmla="*/ 33 w 84"/>
                <a:gd name="T77" fmla="*/ 22 h 60"/>
                <a:gd name="T78" fmla="*/ 42 w 84"/>
                <a:gd name="T79" fmla="*/ 27 h 60"/>
                <a:gd name="T80" fmla="*/ 37 w 84"/>
                <a:gd name="T81" fmla="*/ 22 h 60"/>
                <a:gd name="T82" fmla="*/ 44 w 84"/>
                <a:gd name="T83" fmla="*/ 22 h 60"/>
                <a:gd name="T84" fmla="*/ 42 w 84"/>
                <a:gd name="T85" fmla="*/ 19 h 60"/>
                <a:gd name="T86" fmla="*/ 79 w 84"/>
                <a:gd name="T87" fmla="*/ 6 h 60"/>
                <a:gd name="T88" fmla="*/ 5 w 84"/>
                <a:gd name="T89" fmla="*/ 6 h 60"/>
                <a:gd name="T90" fmla="*/ 0 w 84"/>
                <a:gd name="T91" fmla="*/ 51 h 60"/>
                <a:gd name="T92" fmla="*/ 0 w 84"/>
                <a:gd name="T93" fmla="*/ 55 h 60"/>
                <a:gd name="T94" fmla="*/ 84 w 84"/>
                <a:gd name="T95" fmla="*/ 55 h 60"/>
                <a:gd name="T96" fmla="*/ 76 w 84"/>
                <a:gd name="T97" fmla="*/ 57 h 60"/>
                <a:gd name="T98" fmla="*/ 3 w 84"/>
                <a:gd name="T99" fmla="*/ 53 h 60"/>
                <a:gd name="T100" fmla="*/ 30 w 84"/>
                <a:gd name="T101" fmla="*/ 56 h 60"/>
                <a:gd name="T102" fmla="*/ 54 w 84"/>
                <a:gd name="T103" fmla="*/ 53 h 60"/>
                <a:gd name="T104" fmla="*/ 76 w 84"/>
                <a:gd name="T105" fmla="*/ 57 h 60"/>
                <a:gd name="T106" fmla="*/ 52 w 84"/>
                <a:gd name="T107" fmla="*/ 54 h 60"/>
                <a:gd name="T108" fmla="*/ 53 w 84"/>
                <a:gd name="T109" fmla="*/ 51 h 60"/>
                <a:gd name="T110" fmla="*/ 7 w 84"/>
                <a:gd name="T111" fmla="*/ 43 h 60"/>
                <a:gd name="T112" fmla="*/ 53 w 84"/>
                <a:gd name="T113" fmla="*/ 51 h 60"/>
                <a:gd name="T114" fmla="*/ 8 w 84"/>
                <a:gd name="T115" fmla="*/ 41 h 60"/>
                <a:gd name="T116" fmla="*/ 10 w 84"/>
                <a:gd name="T117" fmla="*/ 3 h 60"/>
                <a:gd name="T118" fmla="*/ 76 w 84"/>
                <a:gd name="T119" fmla="*/ 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60">
                  <a:moveTo>
                    <a:pt x="10" y="5"/>
                  </a:moveTo>
                  <a:cubicBezTo>
                    <a:pt x="10" y="5"/>
                    <a:pt x="9" y="5"/>
                    <a:pt x="9" y="6"/>
                  </a:cubicBezTo>
                  <a:cubicBezTo>
                    <a:pt x="9" y="37"/>
                    <a:pt x="9" y="37"/>
                    <a:pt x="9" y="37"/>
                  </a:cubicBezTo>
                  <a:cubicBezTo>
                    <a:pt x="9" y="37"/>
                    <a:pt x="10" y="38"/>
                    <a:pt x="10" y="38"/>
                  </a:cubicBezTo>
                  <a:cubicBezTo>
                    <a:pt x="73" y="38"/>
                    <a:pt x="73" y="38"/>
                    <a:pt x="73" y="38"/>
                  </a:cubicBezTo>
                  <a:cubicBezTo>
                    <a:pt x="74" y="38"/>
                    <a:pt x="74" y="37"/>
                    <a:pt x="74" y="37"/>
                  </a:cubicBezTo>
                  <a:cubicBezTo>
                    <a:pt x="74" y="6"/>
                    <a:pt x="74" y="6"/>
                    <a:pt x="74" y="6"/>
                  </a:cubicBezTo>
                  <a:cubicBezTo>
                    <a:pt x="74" y="5"/>
                    <a:pt x="74" y="5"/>
                    <a:pt x="73" y="5"/>
                  </a:cubicBezTo>
                  <a:lnTo>
                    <a:pt x="10" y="5"/>
                  </a:lnTo>
                  <a:close/>
                  <a:moveTo>
                    <a:pt x="72" y="36"/>
                  </a:moveTo>
                  <a:cubicBezTo>
                    <a:pt x="11" y="36"/>
                    <a:pt x="11" y="36"/>
                    <a:pt x="11" y="36"/>
                  </a:cubicBezTo>
                  <a:cubicBezTo>
                    <a:pt x="11" y="7"/>
                    <a:pt x="11" y="7"/>
                    <a:pt x="11" y="7"/>
                  </a:cubicBezTo>
                  <a:cubicBezTo>
                    <a:pt x="72" y="7"/>
                    <a:pt x="72" y="7"/>
                    <a:pt x="72" y="7"/>
                  </a:cubicBezTo>
                  <a:lnTo>
                    <a:pt x="72" y="36"/>
                  </a:lnTo>
                  <a:close/>
                  <a:moveTo>
                    <a:pt x="32" y="24"/>
                  </a:moveTo>
                  <a:cubicBezTo>
                    <a:pt x="32" y="24"/>
                    <a:pt x="33" y="24"/>
                    <a:pt x="33" y="24"/>
                  </a:cubicBezTo>
                  <a:cubicBezTo>
                    <a:pt x="33" y="24"/>
                    <a:pt x="33" y="24"/>
                    <a:pt x="34" y="25"/>
                  </a:cubicBezTo>
                  <a:cubicBezTo>
                    <a:pt x="34" y="25"/>
                    <a:pt x="34" y="25"/>
                    <a:pt x="33" y="25"/>
                  </a:cubicBezTo>
                  <a:cubicBezTo>
                    <a:pt x="33" y="25"/>
                    <a:pt x="33" y="26"/>
                    <a:pt x="33" y="26"/>
                  </a:cubicBezTo>
                  <a:cubicBezTo>
                    <a:pt x="33" y="26"/>
                    <a:pt x="33" y="26"/>
                    <a:pt x="33" y="27"/>
                  </a:cubicBezTo>
                  <a:cubicBezTo>
                    <a:pt x="33" y="28"/>
                    <a:pt x="34" y="28"/>
                    <a:pt x="34" y="29"/>
                  </a:cubicBezTo>
                  <a:cubicBezTo>
                    <a:pt x="35" y="29"/>
                    <a:pt x="35" y="29"/>
                    <a:pt x="35" y="29"/>
                  </a:cubicBezTo>
                  <a:cubicBezTo>
                    <a:pt x="35" y="29"/>
                    <a:pt x="36" y="29"/>
                    <a:pt x="36" y="29"/>
                  </a:cubicBezTo>
                  <a:cubicBezTo>
                    <a:pt x="36" y="29"/>
                    <a:pt x="36" y="28"/>
                    <a:pt x="37" y="29"/>
                  </a:cubicBezTo>
                  <a:cubicBezTo>
                    <a:pt x="37" y="29"/>
                    <a:pt x="37" y="29"/>
                    <a:pt x="37" y="30"/>
                  </a:cubicBezTo>
                  <a:cubicBezTo>
                    <a:pt x="37" y="30"/>
                    <a:pt x="37" y="30"/>
                    <a:pt x="37" y="30"/>
                  </a:cubicBezTo>
                  <a:cubicBezTo>
                    <a:pt x="37" y="31"/>
                    <a:pt x="37" y="31"/>
                    <a:pt x="37" y="31"/>
                  </a:cubicBezTo>
                  <a:cubicBezTo>
                    <a:pt x="38" y="31"/>
                    <a:pt x="39" y="32"/>
                    <a:pt x="40" y="32"/>
                  </a:cubicBezTo>
                  <a:cubicBezTo>
                    <a:pt x="40" y="32"/>
                    <a:pt x="40" y="32"/>
                    <a:pt x="40" y="32"/>
                  </a:cubicBezTo>
                  <a:cubicBezTo>
                    <a:pt x="40" y="32"/>
                    <a:pt x="41" y="32"/>
                    <a:pt x="41" y="32"/>
                  </a:cubicBezTo>
                  <a:cubicBezTo>
                    <a:pt x="41" y="32"/>
                    <a:pt x="41" y="31"/>
                    <a:pt x="41" y="31"/>
                  </a:cubicBezTo>
                  <a:cubicBezTo>
                    <a:pt x="41" y="30"/>
                    <a:pt x="42" y="30"/>
                    <a:pt x="42" y="31"/>
                  </a:cubicBezTo>
                  <a:cubicBezTo>
                    <a:pt x="42" y="31"/>
                    <a:pt x="43" y="32"/>
                    <a:pt x="43" y="32"/>
                  </a:cubicBezTo>
                  <a:cubicBezTo>
                    <a:pt x="43" y="32"/>
                    <a:pt x="43" y="32"/>
                    <a:pt x="44" y="32"/>
                  </a:cubicBezTo>
                  <a:cubicBezTo>
                    <a:pt x="44" y="32"/>
                    <a:pt x="45" y="31"/>
                    <a:pt x="46" y="31"/>
                  </a:cubicBezTo>
                  <a:cubicBezTo>
                    <a:pt x="46" y="31"/>
                    <a:pt x="47" y="31"/>
                    <a:pt x="47" y="30"/>
                  </a:cubicBezTo>
                  <a:cubicBezTo>
                    <a:pt x="47" y="30"/>
                    <a:pt x="47" y="30"/>
                    <a:pt x="47" y="30"/>
                  </a:cubicBezTo>
                  <a:cubicBezTo>
                    <a:pt x="46" y="29"/>
                    <a:pt x="47" y="29"/>
                    <a:pt x="47" y="29"/>
                  </a:cubicBezTo>
                  <a:cubicBezTo>
                    <a:pt x="47" y="28"/>
                    <a:pt x="47" y="29"/>
                    <a:pt x="48" y="29"/>
                  </a:cubicBezTo>
                  <a:cubicBezTo>
                    <a:pt x="48" y="29"/>
                    <a:pt x="48" y="29"/>
                    <a:pt x="48" y="29"/>
                  </a:cubicBezTo>
                  <a:cubicBezTo>
                    <a:pt x="49" y="29"/>
                    <a:pt x="49" y="29"/>
                    <a:pt x="49" y="29"/>
                  </a:cubicBezTo>
                  <a:cubicBezTo>
                    <a:pt x="50" y="28"/>
                    <a:pt x="50" y="28"/>
                    <a:pt x="51" y="27"/>
                  </a:cubicBezTo>
                  <a:cubicBezTo>
                    <a:pt x="51" y="26"/>
                    <a:pt x="51" y="26"/>
                    <a:pt x="51" y="26"/>
                  </a:cubicBezTo>
                  <a:cubicBezTo>
                    <a:pt x="51" y="26"/>
                    <a:pt x="51" y="25"/>
                    <a:pt x="50" y="25"/>
                  </a:cubicBezTo>
                  <a:cubicBezTo>
                    <a:pt x="50" y="25"/>
                    <a:pt x="50" y="25"/>
                    <a:pt x="50" y="25"/>
                  </a:cubicBezTo>
                  <a:cubicBezTo>
                    <a:pt x="50" y="24"/>
                    <a:pt x="50" y="24"/>
                    <a:pt x="51" y="24"/>
                  </a:cubicBezTo>
                  <a:cubicBezTo>
                    <a:pt x="51" y="24"/>
                    <a:pt x="51" y="24"/>
                    <a:pt x="51" y="24"/>
                  </a:cubicBezTo>
                  <a:cubicBezTo>
                    <a:pt x="52" y="24"/>
                    <a:pt x="52" y="24"/>
                    <a:pt x="52" y="23"/>
                  </a:cubicBezTo>
                  <a:cubicBezTo>
                    <a:pt x="52" y="23"/>
                    <a:pt x="52" y="22"/>
                    <a:pt x="52" y="22"/>
                  </a:cubicBezTo>
                  <a:cubicBezTo>
                    <a:pt x="52" y="21"/>
                    <a:pt x="52" y="21"/>
                    <a:pt x="52" y="20"/>
                  </a:cubicBezTo>
                  <a:cubicBezTo>
                    <a:pt x="52" y="20"/>
                    <a:pt x="52" y="20"/>
                    <a:pt x="51" y="20"/>
                  </a:cubicBezTo>
                  <a:cubicBezTo>
                    <a:pt x="51" y="20"/>
                    <a:pt x="51" y="20"/>
                    <a:pt x="51" y="20"/>
                  </a:cubicBezTo>
                  <a:cubicBezTo>
                    <a:pt x="50" y="20"/>
                    <a:pt x="50" y="19"/>
                    <a:pt x="50" y="19"/>
                  </a:cubicBezTo>
                  <a:cubicBezTo>
                    <a:pt x="50" y="19"/>
                    <a:pt x="50" y="19"/>
                    <a:pt x="50" y="18"/>
                  </a:cubicBezTo>
                  <a:cubicBezTo>
                    <a:pt x="51" y="18"/>
                    <a:pt x="51" y="18"/>
                    <a:pt x="51" y="18"/>
                  </a:cubicBezTo>
                  <a:cubicBezTo>
                    <a:pt x="51" y="18"/>
                    <a:pt x="51" y="17"/>
                    <a:pt x="51" y="17"/>
                  </a:cubicBezTo>
                  <a:cubicBezTo>
                    <a:pt x="50" y="16"/>
                    <a:pt x="50" y="15"/>
                    <a:pt x="49" y="15"/>
                  </a:cubicBezTo>
                  <a:cubicBezTo>
                    <a:pt x="49" y="15"/>
                    <a:pt x="49" y="14"/>
                    <a:pt x="48" y="14"/>
                  </a:cubicBezTo>
                  <a:cubicBezTo>
                    <a:pt x="48" y="14"/>
                    <a:pt x="48" y="15"/>
                    <a:pt x="48" y="15"/>
                  </a:cubicBezTo>
                  <a:cubicBezTo>
                    <a:pt x="47" y="15"/>
                    <a:pt x="47" y="15"/>
                    <a:pt x="47" y="15"/>
                  </a:cubicBezTo>
                  <a:cubicBezTo>
                    <a:pt x="47" y="15"/>
                    <a:pt x="46" y="14"/>
                    <a:pt x="47" y="14"/>
                  </a:cubicBezTo>
                  <a:cubicBezTo>
                    <a:pt x="47" y="14"/>
                    <a:pt x="47" y="13"/>
                    <a:pt x="47" y="13"/>
                  </a:cubicBezTo>
                  <a:cubicBezTo>
                    <a:pt x="47" y="13"/>
                    <a:pt x="46" y="13"/>
                    <a:pt x="46" y="13"/>
                  </a:cubicBezTo>
                  <a:cubicBezTo>
                    <a:pt x="45" y="12"/>
                    <a:pt x="44" y="12"/>
                    <a:pt x="44" y="12"/>
                  </a:cubicBezTo>
                  <a:cubicBezTo>
                    <a:pt x="43" y="12"/>
                    <a:pt x="43" y="12"/>
                    <a:pt x="43" y="12"/>
                  </a:cubicBezTo>
                  <a:cubicBezTo>
                    <a:pt x="43" y="12"/>
                    <a:pt x="42" y="12"/>
                    <a:pt x="42" y="13"/>
                  </a:cubicBezTo>
                  <a:cubicBezTo>
                    <a:pt x="42" y="13"/>
                    <a:pt x="41" y="13"/>
                    <a:pt x="41" y="13"/>
                  </a:cubicBezTo>
                  <a:cubicBezTo>
                    <a:pt x="41" y="12"/>
                    <a:pt x="41" y="12"/>
                    <a:pt x="41" y="12"/>
                  </a:cubicBezTo>
                  <a:cubicBezTo>
                    <a:pt x="40" y="12"/>
                    <a:pt x="40" y="12"/>
                    <a:pt x="40" y="12"/>
                  </a:cubicBezTo>
                  <a:cubicBezTo>
                    <a:pt x="39" y="12"/>
                    <a:pt x="38" y="12"/>
                    <a:pt x="37" y="13"/>
                  </a:cubicBezTo>
                  <a:cubicBezTo>
                    <a:pt x="37" y="13"/>
                    <a:pt x="37" y="13"/>
                    <a:pt x="37" y="13"/>
                  </a:cubicBezTo>
                  <a:cubicBezTo>
                    <a:pt x="37" y="13"/>
                    <a:pt x="37" y="14"/>
                    <a:pt x="37" y="14"/>
                  </a:cubicBezTo>
                  <a:cubicBezTo>
                    <a:pt x="37" y="14"/>
                    <a:pt x="37" y="15"/>
                    <a:pt x="37" y="15"/>
                  </a:cubicBezTo>
                  <a:cubicBezTo>
                    <a:pt x="36" y="15"/>
                    <a:pt x="36" y="15"/>
                    <a:pt x="36" y="15"/>
                  </a:cubicBezTo>
                  <a:cubicBezTo>
                    <a:pt x="36" y="15"/>
                    <a:pt x="35" y="14"/>
                    <a:pt x="35" y="14"/>
                  </a:cubicBezTo>
                  <a:cubicBezTo>
                    <a:pt x="35" y="14"/>
                    <a:pt x="35" y="15"/>
                    <a:pt x="34" y="15"/>
                  </a:cubicBezTo>
                  <a:cubicBezTo>
                    <a:pt x="34" y="15"/>
                    <a:pt x="33" y="16"/>
                    <a:pt x="33" y="17"/>
                  </a:cubicBezTo>
                  <a:cubicBezTo>
                    <a:pt x="33" y="17"/>
                    <a:pt x="33" y="18"/>
                    <a:pt x="33" y="18"/>
                  </a:cubicBezTo>
                  <a:cubicBezTo>
                    <a:pt x="33" y="18"/>
                    <a:pt x="33" y="18"/>
                    <a:pt x="33" y="18"/>
                  </a:cubicBezTo>
                  <a:cubicBezTo>
                    <a:pt x="34" y="19"/>
                    <a:pt x="34" y="19"/>
                    <a:pt x="34" y="19"/>
                  </a:cubicBezTo>
                  <a:cubicBezTo>
                    <a:pt x="33" y="19"/>
                    <a:pt x="33" y="20"/>
                    <a:pt x="33" y="20"/>
                  </a:cubicBezTo>
                  <a:cubicBezTo>
                    <a:pt x="32" y="20"/>
                    <a:pt x="32" y="20"/>
                    <a:pt x="32" y="20"/>
                  </a:cubicBezTo>
                  <a:cubicBezTo>
                    <a:pt x="32" y="20"/>
                    <a:pt x="32" y="20"/>
                    <a:pt x="32" y="20"/>
                  </a:cubicBezTo>
                  <a:cubicBezTo>
                    <a:pt x="32" y="21"/>
                    <a:pt x="31" y="21"/>
                    <a:pt x="31" y="22"/>
                  </a:cubicBezTo>
                  <a:cubicBezTo>
                    <a:pt x="31" y="22"/>
                    <a:pt x="32" y="23"/>
                    <a:pt x="32" y="23"/>
                  </a:cubicBezTo>
                  <a:cubicBezTo>
                    <a:pt x="32" y="24"/>
                    <a:pt x="32" y="24"/>
                    <a:pt x="32" y="24"/>
                  </a:cubicBezTo>
                  <a:close/>
                  <a:moveTo>
                    <a:pt x="33" y="22"/>
                  </a:moveTo>
                  <a:cubicBezTo>
                    <a:pt x="34" y="21"/>
                    <a:pt x="35" y="21"/>
                    <a:pt x="35" y="20"/>
                  </a:cubicBezTo>
                  <a:cubicBezTo>
                    <a:pt x="36" y="19"/>
                    <a:pt x="36" y="18"/>
                    <a:pt x="35" y="17"/>
                  </a:cubicBezTo>
                  <a:cubicBezTo>
                    <a:pt x="35" y="17"/>
                    <a:pt x="35" y="17"/>
                    <a:pt x="35" y="17"/>
                  </a:cubicBezTo>
                  <a:cubicBezTo>
                    <a:pt x="36" y="17"/>
                    <a:pt x="37" y="17"/>
                    <a:pt x="38" y="17"/>
                  </a:cubicBezTo>
                  <a:cubicBezTo>
                    <a:pt x="39" y="16"/>
                    <a:pt x="39" y="15"/>
                    <a:pt x="39" y="14"/>
                  </a:cubicBezTo>
                  <a:cubicBezTo>
                    <a:pt x="39" y="14"/>
                    <a:pt x="39" y="14"/>
                    <a:pt x="39" y="14"/>
                  </a:cubicBezTo>
                  <a:cubicBezTo>
                    <a:pt x="40" y="15"/>
                    <a:pt x="41" y="15"/>
                    <a:pt x="42" y="15"/>
                  </a:cubicBezTo>
                  <a:cubicBezTo>
                    <a:pt x="43" y="15"/>
                    <a:pt x="44" y="15"/>
                    <a:pt x="44" y="14"/>
                  </a:cubicBezTo>
                  <a:cubicBezTo>
                    <a:pt x="44" y="14"/>
                    <a:pt x="44" y="14"/>
                    <a:pt x="45" y="14"/>
                  </a:cubicBezTo>
                  <a:cubicBezTo>
                    <a:pt x="44" y="15"/>
                    <a:pt x="45" y="16"/>
                    <a:pt x="46" y="17"/>
                  </a:cubicBezTo>
                  <a:cubicBezTo>
                    <a:pt x="46" y="17"/>
                    <a:pt x="47" y="17"/>
                    <a:pt x="48" y="17"/>
                  </a:cubicBezTo>
                  <a:cubicBezTo>
                    <a:pt x="48" y="17"/>
                    <a:pt x="48" y="17"/>
                    <a:pt x="49" y="17"/>
                  </a:cubicBezTo>
                  <a:cubicBezTo>
                    <a:pt x="48" y="18"/>
                    <a:pt x="48" y="19"/>
                    <a:pt x="48" y="20"/>
                  </a:cubicBezTo>
                  <a:cubicBezTo>
                    <a:pt x="48" y="21"/>
                    <a:pt x="49" y="21"/>
                    <a:pt x="50" y="22"/>
                  </a:cubicBezTo>
                  <a:cubicBezTo>
                    <a:pt x="50" y="22"/>
                    <a:pt x="50" y="22"/>
                    <a:pt x="50" y="22"/>
                  </a:cubicBezTo>
                  <a:cubicBezTo>
                    <a:pt x="50" y="22"/>
                    <a:pt x="50" y="22"/>
                    <a:pt x="50" y="22"/>
                  </a:cubicBezTo>
                  <a:cubicBezTo>
                    <a:pt x="49" y="22"/>
                    <a:pt x="48" y="23"/>
                    <a:pt x="48" y="24"/>
                  </a:cubicBezTo>
                  <a:cubicBezTo>
                    <a:pt x="48" y="25"/>
                    <a:pt x="48" y="26"/>
                    <a:pt x="49" y="26"/>
                  </a:cubicBezTo>
                  <a:cubicBezTo>
                    <a:pt x="48" y="27"/>
                    <a:pt x="48" y="27"/>
                    <a:pt x="48" y="27"/>
                  </a:cubicBezTo>
                  <a:cubicBezTo>
                    <a:pt x="47" y="27"/>
                    <a:pt x="46" y="27"/>
                    <a:pt x="46" y="27"/>
                  </a:cubicBezTo>
                  <a:cubicBezTo>
                    <a:pt x="45" y="28"/>
                    <a:pt x="44" y="29"/>
                    <a:pt x="45" y="30"/>
                  </a:cubicBezTo>
                  <a:cubicBezTo>
                    <a:pt x="44" y="30"/>
                    <a:pt x="44" y="30"/>
                    <a:pt x="44" y="30"/>
                  </a:cubicBezTo>
                  <a:cubicBezTo>
                    <a:pt x="44" y="29"/>
                    <a:pt x="43" y="28"/>
                    <a:pt x="42" y="28"/>
                  </a:cubicBezTo>
                  <a:cubicBezTo>
                    <a:pt x="41" y="28"/>
                    <a:pt x="40" y="29"/>
                    <a:pt x="39" y="30"/>
                  </a:cubicBezTo>
                  <a:cubicBezTo>
                    <a:pt x="39" y="30"/>
                    <a:pt x="39" y="30"/>
                    <a:pt x="39" y="30"/>
                  </a:cubicBezTo>
                  <a:cubicBezTo>
                    <a:pt x="39" y="29"/>
                    <a:pt x="39" y="28"/>
                    <a:pt x="38" y="27"/>
                  </a:cubicBezTo>
                  <a:cubicBezTo>
                    <a:pt x="37" y="27"/>
                    <a:pt x="36" y="27"/>
                    <a:pt x="35" y="27"/>
                  </a:cubicBezTo>
                  <a:cubicBezTo>
                    <a:pt x="35" y="27"/>
                    <a:pt x="35" y="27"/>
                    <a:pt x="35" y="26"/>
                  </a:cubicBezTo>
                  <a:cubicBezTo>
                    <a:pt x="36" y="26"/>
                    <a:pt x="36" y="25"/>
                    <a:pt x="35" y="24"/>
                  </a:cubicBezTo>
                  <a:cubicBezTo>
                    <a:pt x="35" y="23"/>
                    <a:pt x="34" y="22"/>
                    <a:pt x="33" y="22"/>
                  </a:cubicBezTo>
                  <a:cubicBezTo>
                    <a:pt x="33" y="22"/>
                    <a:pt x="33" y="22"/>
                    <a:pt x="33" y="22"/>
                  </a:cubicBezTo>
                  <a:cubicBezTo>
                    <a:pt x="33" y="22"/>
                    <a:pt x="33" y="22"/>
                    <a:pt x="33" y="22"/>
                  </a:cubicBezTo>
                  <a:close/>
                  <a:moveTo>
                    <a:pt x="42" y="27"/>
                  </a:moveTo>
                  <a:cubicBezTo>
                    <a:pt x="44" y="27"/>
                    <a:pt x="46" y="24"/>
                    <a:pt x="46" y="22"/>
                  </a:cubicBezTo>
                  <a:cubicBezTo>
                    <a:pt x="46" y="19"/>
                    <a:pt x="44" y="17"/>
                    <a:pt x="42" y="17"/>
                  </a:cubicBezTo>
                  <a:cubicBezTo>
                    <a:pt x="39" y="17"/>
                    <a:pt x="37" y="19"/>
                    <a:pt x="37" y="22"/>
                  </a:cubicBezTo>
                  <a:cubicBezTo>
                    <a:pt x="37" y="24"/>
                    <a:pt x="39" y="27"/>
                    <a:pt x="42" y="27"/>
                  </a:cubicBezTo>
                  <a:close/>
                  <a:moveTo>
                    <a:pt x="42" y="19"/>
                  </a:moveTo>
                  <a:cubicBezTo>
                    <a:pt x="43" y="19"/>
                    <a:pt x="44" y="20"/>
                    <a:pt x="44" y="22"/>
                  </a:cubicBezTo>
                  <a:cubicBezTo>
                    <a:pt x="44" y="23"/>
                    <a:pt x="43" y="25"/>
                    <a:pt x="42" y="25"/>
                  </a:cubicBezTo>
                  <a:cubicBezTo>
                    <a:pt x="40" y="25"/>
                    <a:pt x="39" y="23"/>
                    <a:pt x="39" y="22"/>
                  </a:cubicBezTo>
                  <a:cubicBezTo>
                    <a:pt x="39" y="20"/>
                    <a:pt x="40" y="19"/>
                    <a:pt x="42" y="19"/>
                  </a:cubicBezTo>
                  <a:close/>
                  <a:moveTo>
                    <a:pt x="84" y="51"/>
                  </a:moveTo>
                  <a:cubicBezTo>
                    <a:pt x="79" y="42"/>
                    <a:pt x="79" y="42"/>
                    <a:pt x="79" y="42"/>
                  </a:cubicBezTo>
                  <a:cubicBezTo>
                    <a:pt x="79" y="6"/>
                    <a:pt x="79" y="6"/>
                    <a:pt x="79" y="6"/>
                  </a:cubicBezTo>
                  <a:cubicBezTo>
                    <a:pt x="79" y="1"/>
                    <a:pt x="78" y="0"/>
                    <a:pt x="74" y="0"/>
                  </a:cubicBezTo>
                  <a:cubicBezTo>
                    <a:pt x="10" y="0"/>
                    <a:pt x="10" y="0"/>
                    <a:pt x="10" y="0"/>
                  </a:cubicBezTo>
                  <a:cubicBezTo>
                    <a:pt x="6" y="0"/>
                    <a:pt x="5" y="1"/>
                    <a:pt x="5" y="6"/>
                  </a:cubicBezTo>
                  <a:cubicBezTo>
                    <a:pt x="5" y="42"/>
                    <a:pt x="5" y="42"/>
                    <a:pt x="5" y="42"/>
                  </a:cubicBezTo>
                  <a:cubicBezTo>
                    <a:pt x="0" y="51"/>
                    <a:pt x="0" y="51"/>
                    <a:pt x="0" y="51"/>
                  </a:cubicBezTo>
                  <a:cubicBezTo>
                    <a:pt x="0" y="51"/>
                    <a:pt x="0" y="51"/>
                    <a:pt x="0" y="51"/>
                  </a:cubicBezTo>
                  <a:cubicBezTo>
                    <a:pt x="0" y="51"/>
                    <a:pt x="0" y="51"/>
                    <a:pt x="0" y="51"/>
                  </a:cubicBezTo>
                  <a:cubicBezTo>
                    <a:pt x="0" y="51"/>
                    <a:pt x="0" y="51"/>
                    <a:pt x="0" y="51"/>
                  </a:cubicBezTo>
                  <a:cubicBezTo>
                    <a:pt x="0" y="52"/>
                    <a:pt x="0" y="53"/>
                    <a:pt x="0" y="55"/>
                  </a:cubicBezTo>
                  <a:cubicBezTo>
                    <a:pt x="0" y="58"/>
                    <a:pt x="3" y="60"/>
                    <a:pt x="7" y="60"/>
                  </a:cubicBezTo>
                  <a:cubicBezTo>
                    <a:pt x="76" y="60"/>
                    <a:pt x="76" y="60"/>
                    <a:pt x="76" y="60"/>
                  </a:cubicBezTo>
                  <a:cubicBezTo>
                    <a:pt x="80" y="60"/>
                    <a:pt x="84" y="58"/>
                    <a:pt x="84" y="55"/>
                  </a:cubicBezTo>
                  <a:cubicBezTo>
                    <a:pt x="84" y="52"/>
                    <a:pt x="84" y="52"/>
                    <a:pt x="84" y="52"/>
                  </a:cubicBezTo>
                  <a:cubicBezTo>
                    <a:pt x="84" y="52"/>
                    <a:pt x="84" y="52"/>
                    <a:pt x="84" y="51"/>
                  </a:cubicBezTo>
                  <a:close/>
                  <a:moveTo>
                    <a:pt x="76" y="57"/>
                  </a:moveTo>
                  <a:cubicBezTo>
                    <a:pt x="7" y="57"/>
                    <a:pt x="7" y="57"/>
                    <a:pt x="7" y="57"/>
                  </a:cubicBezTo>
                  <a:cubicBezTo>
                    <a:pt x="5" y="57"/>
                    <a:pt x="3" y="56"/>
                    <a:pt x="3" y="55"/>
                  </a:cubicBezTo>
                  <a:cubicBezTo>
                    <a:pt x="3" y="53"/>
                    <a:pt x="3" y="53"/>
                    <a:pt x="3" y="53"/>
                  </a:cubicBezTo>
                  <a:cubicBezTo>
                    <a:pt x="29" y="53"/>
                    <a:pt x="29" y="53"/>
                    <a:pt x="29" y="53"/>
                  </a:cubicBezTo>
                  <a:cubicBezTo>
                    <a:pt x="29" y="55"/>
                    <a:pt x="29" y="55"/>
                    <a:pt x="29" y="55"/>
                  </a:cubicBezTo>
                  <a:cubicBezTo>
                    <a:pt x="29" y="56"/>
                    <a:pt x="30" y="56"/>
                    <a:pt x="30" y="56"/>
                  </a:cubicBezTo>
                  <a:cubicBezTo>
                    <a:pt x="53" y="56"/>
                    <a:pt x="53" y="56"/>
                    <a:pt x="53" y="56"/>
                  </a:cubicBezTo>
                  <a:cubicBezTo>
                    <a:pt x="54" y="56"/>
                    <a:pt x="54" y="56"/>
                    <a:pt x="54" y="55"/>
                  </a:cubicBezTo>
                  <a:cubicBezTo>
                    <a:pt x="54" y="53"/>
                    <a:pt x="54" y="53"/>
                    <a:pt x="54" y="53"/>
                  </a:cubicBezTo>
                  <a:cubicBezTo>
                    <a:pt x="81" y="53"/>
                    <a:pt x="81" y="53"/>
                    <a:pt x="81" y="53"/>
                  </a:cubicBezTo>
                  <a:cubicBezTo>
                    <a:pt x="81" y="55"/>
                    <a:pt x="81" y="55"/>
                    <a:pt x="81" y="55"/>
                  </a:cubicBezTo>
                  <a:cubicBezTo>
                    <a:pt x="81" y="56"/>
                    <a:pt x="79" y="57"/>
                    <a:pt x="76" y="57"/>
                  </a:cubicBezTo>
                  <a:close/>
                  <a:moveTo>
                    <a:pt x="31" y="53"/>
                  </a:moveTo>
                  <a:cubicBezTo>
                    <a:pt x="52" y="53"/>
                    <a:pt x="52" y="53"/>
                    <a:pt x="52" y="53"/>
                  </a:cubicBezTo>
                  <a:cubicBezTo>
                    <a:pt x="52" y="54"/>
                    <a:pt x="52" y="54"/>
                    <a:pt x="52" y="54"/>
                  </a:cubicBezTo>
                  <a:cubicBezTo>
                    <a:pt x="31" y="54"/>
                    <a:pt x="31" y="54"/>
                    <a:pt x="31" y="54"/>
                  </a:cubicBezTo>
                  <a:lnTo>
                    <a:pt x="31" y="53"/>
                  </a:lnTo>
                  <a:close/>
                  <a:moveTo>
                    <a:pt x="53" y="51"/>
                  </a:moveTo>
                  <a:cubicBezTo>
                    <a:pt x="30" y="51"/>
                    <a:pt x="30" y="51"/>
                    <a:pt x="30" y="51"/>
                  </a:cubicBezTo>
                  <a:cubicBezTo>
                    <a:pt x="3" y="51"/>
                    <a:pt x="3" y="51"/>
                    <a:pt x="3" y="51"/>
                  </a:cubicBezTo>
                  <a:cubicBezTo>
                    <a:pt x="7" y="43"/>
                    <a:pt x="7" y="43"/>
                    <a:pt x="7" y="43"/>
                  </a:cubicBezTo>
                  <a:cubicBezTo>
                    <a:pt x="76" y="43"/>
                    <a:pt x="76" y="43"/>
                    <a:pt x="76" y="43"/>
                  </a:cubicBezTo>
                  <a:cubicBezTo>
                    <a:pt x="80" y="51"/>
                    <a:pt x="80" y="51"/>
                    <a:pt x="80" y="51"/>
                  </a:cubicBezTo>
                  <a:lnTo>
                    <a:pt x="53" y="51"/>
                  </a:lnTo>
                  <a:close/>
                  <a:moveTo>
                    <a:pt x="76" y="6"/>
                  </a:moveTo>
                  <a:cubicBezTo>
                    <a:pt x="76" y="41"/>
                    <a:pt x="76" y="41"/>
                    <a:pt x="76" y="41"/>
                  </a:cubicBezTo>
                  <a:cubicBezTo>
                    <a:pt x="8" y="41"/>
                    <a:pt x="8" y="41"/>
                    <a:pt x="8" y="41"/>
                  </a:cubicBezTo>
                  <a:cubicBezTo>
                    <a:pt x="8" y="6"/>
                    <a:pt x="8" y="6"/>
                    <a:pt x="8" y="6"/>
                  </a:cubicBezTo>
                  <a:cubicBezTo>
                    <a:pt x="8" y="5"/>
                    <a:pt x="8" y="4"/>
                    <a:pt x="8" y="3"/>
                  </a:cubicBezTo>
                  <a:cubicBezTo>
                    <a:pt x="8" y="3"/>
                    <a:pt x="9" y="3"/>
                    <a:pt x="10" y="3"/>
                  </a:cubicBezTo>
                  <a:cubicBezTo>
                    <a:pt x="74" y="3"/>
                    <a:pt x="74" y="3"/>
                    <a:pt x="74" y="3"/>
                  </a:cubicBezTo>
                  <a:cubicBezTo>
                    <a:pt x="74" y="3"/>
                    <a:pt x="75" y="3"/>
                    <a:pt x="76" y="3"/>
                  </a:cubicBezTo>
                  <a:cubicBezTo>
                    <a:pt x="76" y="4"/>
                    <a:pt x="76" y="5"/>
                    <a:pt x="76" y="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8" name="Freeform 24"/>
            <p:cNvSpPr>
              <a:spLocks noEditPoints="1"/>
            </p:cNvSpPr>
            <p:nvPr/>
          </p:nvSpPr>
          <p:spPr bwMode="auto">
            <a:xfrm>
              <a:off x="6467518" y="2334324"/>
              <a:ext cx="380570" cy="401423"/>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29" name="Freeform 58"/>
            <p:cNvSpPr>
              <a:spLocks noEditPoints="1"/>
            </p:cNvSpPr>
            <p:nvPr/>
          </p:nvSpPr>
          <p:spPr bwMode="auto">
            <a:xfrm>
              <a:off x="8187566" y="2909526"/>
              <a:ext cx="454390" cy="454388"/>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0" name="Freeform 16"/>
            <p:cNvSpPr>
              <a:spLocks noEditPoints="1"/>
            </p:cNvSpPr>
            <p:nvPr/>
          </p:nvSpPr>
          <p:spPr bwMode="auto">
            <a:xfrm>
              <a:off x="5726185" y="1682088"/>
              <a:ext cx="371697" cy="409820"/>
            </a:xfrm>
            <a:custGeom>
              <a:avLst/>
              <a:gdLst>
                <a:gd name="T0" fmla="*/ 33 w 66"/>
                <a:gd name="T1" fmla="*/ 0 h 73"/>
                <a:gd name="T2" fmla="*/ 26 w 66"/>
                <a:gd name="T3" fmla="*/ 6 h 73"/>
                <a:gd name="T4" fmla="*/ 39 w 66"/>
                <a:gd name="T5" fmla="*/ 7 h 73"/>
                <a:gd name="T6" fmla="*/ 28 w 66"/>
                <a:gd name="T7" fmla="*/ 5 h 73"/>
                <a:gd name="T8" fmla="*/ 33 w 66"/>
                <a:gd name="T9" fmla="*/ 1 h 73"/>
                <a:gd name="T10" fmla="*/ 28 w 66"/>
                <a:gd name="T11" fmla="*/ 5 h 73"/>
                <a:gd name="T12" fmla="*/ 50 w 66"/>
                <a:gd name="T13" fmla="*/ 13 h 73"/>
                <a:gd name="T14" fmla="*/ 55 w 66"/>
                <a:gd name="T15" fmla="*/ 15 h 73"/>
                <a:gd name="T16" fmla="*/ 54 w 66"/>
                <a:gd name="T17" fmla="*/ 8 h 73"/>
                <a:gd name="T18" fmla="*/ 45 w 66"/>
                <a:gd name="T19" fmla="*/ 8 h 73"/>
                <a:gd name="T20" fmla="*/ 49 w 66"/>
                <a:gd name="T21" fmla="*/ 11 h 73"/>
                <a:gd name="T22" fmla="*/ 33 w 66"/>
                <a:gd name="T23" fmla="*/ 7 h 73"/>
                <a:gd name="T24" fmla="*/ 17 w 66"/>
                <a:gd name="T25" fmla="*/ 12 h 73"/>
                <a:gd name="T26" fmla="*/ 21 w 66"/>
                <a:gd name="T27" fmla="*/ 8 h 73"/>
                <a:gd name="T28" fmla="*/ 14 w 66"/>
                <a:gd name="T29" fmla="*/ 6 h 73"/>
                <a:gd name="T30" fmla="*/ 10 w 66"/>
                <a:gd name="T31" fmla="*/ 15 h 73"/>
                <a:gd name="T32" fmla="*/ 15 w 66"/>
                <a:gd name="T33" fmla="*/ 12 h 73"/>
                <a:gd name="T34" fmla="*/ 15 w 66"/>
                <a:gd name="T35" fmla="*/ 13 h 73"/>
                <a:gd name="T36" fmla="*/ 0 w 66"/>
                <a:gd name="T37" fmla="*/ 35 h 73"/>
                <a:gd name="T38" fmla="*/ 4 w 66"/>
                <a:gd name="T39" fmla="*/ 43 h 73"/>
                <a:gd name="T40" fmla="*/ 14 w 66"/>
                <a:gd name="T41" fmla="*/ 60 h 73"/>
                <a:gd name="T42" fmla="*/ 11 w 66"/>
                <a:gd name="T43" fmla="*/ 68 h 73"/>
                <a:gd name="T44" fmla="*/ 12 w 66"/>
                <a:gd name="T45" fmla="*/ 73 h 73"/>
                <a:gd name="T46" fmla="*/ 15 w 66"/>
                <a:gd name="T47" fmla="*/ 70 h 73"/>
                <a:gd name="T48" fmla="*/ 20 w 66"/>
                <a:gd name="T49" fmla="*/ 63 h 73"/>
                <a:gd name="T50" fmla="*/ 46 w 66"/>
                <a:gd name="T51" fmla="*/ 63 h 73"/>
                <a:gd name="T52" fmla="*/ 52 w 66"/>
                <a:gd name="T53" fmla="*/ 70 h 73"/>
                <a:gd name="T54" fmla="*/ 57 w 66"/>
                <a:gd name="T55" fmla="*/ 71 h 73"/>
                <a:gd name="T56" fmla="*/ 56 w 66"/>
                <a:gd name="T57" fmla="*/ 67 h 73"/>
                <a:gd name="T58" fmla="*/ 62 w 66"/>
                <a:gd name="T59" fmla="*/ 43 h 73"/>
                <a:gd name="T60" fmla="*/ 66 w 66"/>
                <a:gd name="T61" fmla="*/ 35 h 73"/>
                <a:gd name="T62" fmla="*/ 2 w 66"/>
                <a:gd name="T63" fmla="*/ 38 h 73"/>
                <a:gd name="T64" fmla="*/ 3 w 66"/>
                <a:gd name="T65" fmla="*/ 32 h 73"/>
                <a:gd name="T66" fmla="*/ 3 w 66"/>
                <a:gd name="T67" fmla="*/ 41 h 73"/>
                <a:gd name="T68" fmla="*/ 47 w 66"/>
                <a:gd name="T69" fmla="*/ 8 h 73"/>
                <a:gd name="T70" fmla="*/ 53 w 66"/>
                <a:gd name="T71" fmla="*/ 10 h 73"/>
                <a:gd name="T72" fmla="*/ 47 w 66"/>
                <a:gd name="T73" fmla="*/ 8 h 73"/>
                <a:gd name="T74" fmla="*/ 12 w 66"/>
                <a:gd name="T75" fmla="*/ 10 h 73"/>
                <a:gd name="T76" fmla="*/ 17 w 66"/>
                <a:gd name="T77" fmla="*/ 7 h 73"/>
                <a:gd name="T78" fmla="*/ 11 w 66"/>
                <a:gd name="T79" fmla="*/ 13 h 73"/>
                <a:gd name="T80" fmla="*/ 12 w 66"/>
                <a:gd name="T81" fmla="*/ 66 h 73"/>
                <a:gd name="T82" fmla="*/ 17 w 66"/>
                <a:gd name="T83" fmla="*/ 64 h 73"/>
                <a:gd name="T84" fmla="*/ 53 w 66"/>
                <a:gd name="T85" fmla="*/ 66 h 73"/>
                <a:gd name="T86" fmla="*/ 48 w 66"/>
                <a:gd name="T87" fmla="*/ 64 h 73"/>
                <a:gd name="T88" fmla="*/ 53 w 66"/>
                <a:gd name="T89" fmla="*/ 66 h 73"/>
                <a:gd name="T90" fmla="*/ 6 w 66"/>
                <a:gd name="T91" fmla="*/ 37 h 73"/>
                <a:gd name="T92" fmla="*/ 60 w 66"/>
                <a:gd name="T93" fmla="*/ 37 h 73"/>
                <a:gd name="T94" fmla="*/ 64 w 66"/>
                <a:gd name="T95" fmla="*/ 38 h 73"/>
                <a:gd name="T96" fmla="*/ 62 w 66"/>
                <a:gd name="T97" fmla="*/ 37 h 73"/>
                <a:gd name="T98" fmla="*/ 64 w 66"/>
                <a:gd name="T99" fmla="*/ 35 h 73"/>
                <a:gd name="T100" fmla="*/ 33 w 66"/>
                <a:gd name="T101" fmla="*/ 12 h 73"/>
                <a:gd name="T102" fmla="*/ 33 w 66"/>
                <a:gd name="T103" fmla="*/ 61 h 73"/>
                <a:gd name="T104" fmla="*/ 33 w 66"/>
                <a:gd name="T105" fmla="*/ 12 h 73"/>
                <a:gd name="T106" fmla="*/ 10 w 66"/>
                <a:gd name="T107" fmla="*/ 37 h 73"/>
                <a:gd name="T108" fmla="*/ 56 w 66"/>
                <a:gd name="T109" fmla="*/ 37 h 73"/>
                <a:gd name="T110" fmla="*/ 36 w 66"/>
                <a:gd name="T111" fmla="*/ 35 h 73"/>
                <a:gd name="T112" fmla="*/ 49 w 66"/>
                <a:gd name="T113" fmla="*/ 38 h 73"/>
                <a:gd name="T114" fmla="*/ 32 w 66"/>
                <a:gd name="T115" fmla="*/ 40 h 73"/>
                <a:gd name="T116" fmla="*/ 31 w 66"/>
                <a:gd name="T117" fmla="*/ 32 h 73"/>
                <a:gd name="T118" fmla="*/ 34 w 66"/>
                <a:gd name="T119" fmla="*/ 16 h 73"/>
                <a:gd name="T120" fmla="*/ 36 w 66"/>
                <a:gd name="T121" fmla="*/ 3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73">
                  <a:moveTo>
                    <a:pt x="39" y="6"/>
                  </a:moveTo>
                  <a:cubicBezTo>
                    <a:pt x="39" y="2"/>
                    <a:pt x="37" y="0"/>
                    <a:pt x="33" y="0"/>
                  </a:cubicBezTo>
                  <a:cubicBezTo>
                    <a:pt x="32" y="0"/>
                    <a:pt x="32" y="0"/>
                    <a:pt x="32" y="0"/>
                  </a:cubicBezTo>
                  <a:cubicBezTo>
                    <a:pt x="29" y="0"/>
                    <a:pt x="26" y="2"/>
                    <a:pt x="26" y="6"/>
                  </a:cubicBezTo>
                  <a:cubicBezTo>
                    <a:pt x="26" y="7"/>
                    <a:pt x="26" y="7"/>
                    <a:pt x="26" y="7"/>
                  </a:cubicBezTo>
                  <a:cubicBezTo>
                    <a:pt x="39" y="7"/>
                    <a:pt x="39" y="7"/>
                    <a:pt x="39" y="7"/>
                  </a:cubicBezTo>
                  <a:lnTo>
                    <a:pt x="39" y="6"/>
                  </a:lnTo>
                  <a:close/>
                  <a:moveTo>
                    <a:pt x="28" y="5"/>
                  </a:moveTo>
                  <a:cubicBezTo>
                    <a:pt x="28" y="3"/>
                    <a:pt x="30" y="1"/>
                    <a:pt x="32" y="1"/>
                  </a:cubicBezTo>
                  <a:cubicBezTo>
                    <a:pt x="33" y="1"/>
                    <a:pt x="33" y="1"/>
                    <a:pt x="33" y="1"/>
                  </a:cubicBezTo>
                  <a:cubicBezTo>
                    <a:pt x="35" y="1"/>
                    <a:pt x="37" y="3"/>
                    <a:pt x="38" y="5"/>
                  </a:cubicBezTo>
                  <a:lnTo>
                    <a:pt x="28" y="5"/>
                  </a:lnTo>
                  <a:close/>
                  <a:moveTo>
                    <a:pt x="62" y="30"/>
                  </a:moveTo>
                  <a:cubicBezTo>
                    <a:pt x="60" y="23"/>
                    <a:pt x="56" y="17"/>
                    <a:pt x="50" y="13"/>
                  </a:cubicBezTo>
                  <a:cubicBezTo>
                    <a:pt x="50" y="12"/>
                    <a:pt x="50" y="12"/>
                    <a:pt x="50" y="12"/>
                  </a:cubicBezTo>
                  <a:cubicBezTo>
                    <a:pt x="55" y="15"/>
                    <a:pt x="55" y="15"/>
                    <a:pt x="55" y="15"/>
                  </a:cubicBezTo>
                  <a:cubicBezTo>
                    <a:pt x="55" y="15"/>
                    <a:pt x="55" y="15"/>
                    <a:pt x="55" y="15"/>
                  </a:cubicBezTo>
                  <a:cubicBezTo>
                    <a:pt x="57" y="13"/>
                    <a:pt x="56" y="10"/>
                    <a:pt x="54" y="8"/>
                  </a:cubicBezTo>
                  <a:cubicBezTo>
                    <a:pt x="51" y="6"/>
                    <a:pt x="51" y="6"/>
                    <a:pt x="51" y="6"/>
                  </a:cubicBezTo>
                  <a:cubicBezTo>
                    <a:pt x="49" y="5"/>
                    <a:pt x="46" y="6"/>
                    <a:pt x="45" y="8"/>
                  </a:cubicBezTo>
                  <a:cubicBezTo>
                    <a:pt x="44" y="8"/>
                    <a:pt x="44" y="8"/>
                    <a:pt x="44" y="8"/>
                  </a:cubicBezTo>
                  <a:cubicBezTo>
                    <a:pt x="49" y="11"/>
                    <a:pt x="49" y="11"/>
                    <a:pt x="49" y="11"/>
                  </a:cubicBezTo>
                  <a:cubicBezTo>
                    <a:pt x="49" y="12"/>
                    <a:pt x="49" y="12"/>
                    <a:pt x="49" y="12"/>
                  </a:cubicBezTo>
                  <a:cubicBezTo>
                    <a:pt x="44" y="9"/>
                    <a:pt x="39" y="7"/>
                    <a:pt x="33" y="7"/>
                  </a:cubicBezTo>
                  <a:cubicBezTo>
                    <a:pt x="27" y="7"/>
                    <a:pt x="21" y="9"/>
                    <a:pt x="17" y="12"/>
                  </a:cubicBezTo>
                  <a:cubicBezTo>
                    <a:pt x="17" y="12"/>
                    <a:pt x="17" y="12"/>
                    <a:pt x="17" y="12"/>
                  </a:cubicBezTo>
                  <a:cubicBezTo>
                    <a:pt x="17" y="11"/>
                    <a:pt x="17" y="11"/>
                    <a:pt x="17" y="11"/>
                  </a:cubicBezTo>
                  <a:cubicBezTo>
                    <a:pt x="21" y="8"/>
                    <a:pt x="21" y="8"/>
                    <a:pt x="21" y="8"/>
                  </a:cubicBezTo>
                  <a:cubicBezTo>
                    <a:pt x="21" y="8"/>
                    <a:pt x="21" y="8"/>
                    <a:pt x="21" y="8"/>
                  </a:cubicBezTo>
                  <a:cubicBezTo>
                    <a:pt x="20" y="6"/>
                    <a:pt x="17" y="5"/>
                    <a:pt x="14" y="6"/>
                  </a:cubicBezTo>
                  <a:cubicBezTo>
                    <a:pt x="11" y="8"/>
                    <a:pt x="11" y="8"/>
                    <a:pt x="11" y="8"/>
                  </a:cubicBezTo>
                  <a:cubicBezTo>
                    <a:pt x="9" y="10"/>
                    <a:pt x="9" y="13"/>
                    <a:pt x="10" y="15"/>
                  </a:cubicBezTo>
                  <a:cubicBezTo>
                    <a:pt x="11" y="15"/>
                    <a:pt x="11" y="15"/>
                    <a:pt x="11" y="15"/>
                  </a:cubicBezTo>
                  <a:cubicBezTo>
                    <a:pt x="15" y="12"/>
                    <a:pt x="15" y="12"/>
                    <a:pt x="15" y="12"/>
                  </a:cubicBezTo>
                  <a:cubicBezTo>
                    <a:pt x="15" y="13"/>
                    <a:pt x="15" y="13"/>
                    <a:pt x="15" y="13"/>
                  </a:cubicBezTo>
                  <a:cubicBezTo>
                    <a:pt x="15" y="13"/>
                    <a:pt x="15" y="13"/>
                    <a:pt x="15" y="13"/>
                  </a:cubicBezTo>
                  <a:cubicBezTo>
                    <a:pt x="10" y="17"/>
                    <a:pt x="5" y="23"/>
                    <a:pt x="4" y="30"/>
                  </a:cubicBezTo>
                  <a:cubicBezTo>
                    <a:pt x="2" y="31"/>
                    <a:pt x="0" y="33"/>
                    <a:pt x="0" y="35"/>
                  </a:cubicBezTo>
                  <a:cubicBezTo>
                    <a:pt x="0" y="38"/>
                    <a:pt x="0" y="38"/>
                    <a:pt x="0" y="38"/>
                  </a:cubicBezTo>
                  <a:cubicBezTo>
                    <a:pt x="0" y="41"/>
                    <a:pt x="2" y="43"/>
                    <a:pt x="4" y="43"/>
                  </a:cubicBezTo>
                  <a:cubicBezTo>
                    <a:pt x="5" y="50"/>
                    <a:pt x="9" y="56"/>
                    <a:pt x="14" y="60"/>
                  </a:cubicBezTo>
                  <a:cubicBezTo>
                    <a:pt x="14" y="60"/>
                    <a:pt x="14" y="60"/>
                    <a:pt x="14" y="60"/>
                  </a:cubicBezTo>
                  <a:cubicBezTo>
                    <a:pt x="10" y="67"/>
                    <a:pt x="10" y="67"/>
                    <a:pt x="10" y="67"/>
                  </a:cubicBezTo>
                  <a:cubicBezTo>
                    <a:pt x="11" y="68"/>
                    <a:pt x="11" y="68"/>
                    <a:pt x="11" y="68"/>
                  </a:cubicBezTo>
                  <a:cubicBezTo>
                    <a:pt x="9" y="71"/>
                    <a:pt x="9" y="71"/>
                    <a:pt x="9" y="71"/>
                  </a:cubicBezTo>
                  <a:cubicBezTo>
                    <a:pt x="12" y="73"/>
                    <a:pt x="12" y="73"/>
                    <a:pt x="12" y="73"/>
                  </a:cubicBezTo>
                  <a:cubicBezTo>
                    <a:pt x="14" y="70"/>
                    <a:pt x="14" y="70"/>
                    <a:pt x="14" y="70"/>
                  </a:cubicBezTo>
                  <a:cubicBezTo>
                    <a:pt x="15" y="70"/>
                    <a:pt x="15" y="70"/>
                    <a:pt x="15" y="70"/>
                  </a:cubicBezTo>
                  <a:cubicBezTo>
                    <a:pt x="20" y="63"/>
                    <a:pt x="20" y="63"/>
                    <a:pt x="20" y="63"/>
                  </a:cubicBezTo>
                  <a:cubicBezTo>
                    <a:pt x="20" y="63"/>
                    <a:pt x="20" y="63"/>
                    <a:pt x="20" y="63"/>
                  </a:cubicBezTo>
                  <a:cubicBezTo>
                    <a:pt x="24" y="65"/>
                    <a:pt x="28" y="66"/>
                    <a:pt x="33" y="66"/>
                  </a:cubicBezTo>
                  <a:cubicBezTo>
                    <a:pt x="37" y="66"/>
                    <a:pt x="42" y="65"/>
                    <a:pt x="46" y="63"/>
                  </a:cubicBezTo>
                  <a:cubicBezTo>
                    <a:pt x="50" y="70"/>
                    <a:pt x="50" y="70"/>
                    <a:pt x="50" y="70"/>
                  </a:cubicBezTo>
                  <a:cubicBezTo>
                    <a:pt x="52" y="70"/>
                    <a:pt x="52" y="70"/>
                    <a:pt x="52" y="70"/>
                  </a:cubicBezTo>
                  <a:cubicBezTo>
                    <a:pt x="54" y="73"/>
                    <a:pt x="54" y="73"/>
                    <a:pt x="54" y="73"/>
                  </a:cubicBezTo>
                  <a:cubicBezTo>
                    <a:pt x="57" y="71"/>
                    <a:pt x="57" y="71"/>
                    <a:pt x="57" y="71"/>
                  </a:cubicBezTo>
                  <a:cubicBezTo>
                    <a:pt x="55" y="68"/>
                    <a:pt x="55" y="68"/>
                    <a:pt x="55" y="68"/>
                  </a:cubicBezTo>
                  <a:cubicBezTo>
                    <a:pt x="56" y="67"/>
                    <a:pt x="56" y="67"/>
                    <a:pt x="56" y="67"/>
                  </a:cubicBezTo>
                  <a:cubicBezTo>
                    <a:pt x="51" y="60"/>
                    <a:pt x="51" y="60"/>
                    <a:pt x="51" y="60"/>
                  </a:cubicBezTo>
                  <a:cubicBezTo>
                    <a:pt x="57" y="56"/>
                    <a:pt x="60" y="50"/>
                    <a:pt x="62" y="43"/>
                  </a:cubicBezTo>
                  <a:cubicBezTo>
                    <a:pt x="64" y="43"/>
                    <a:pt x="66" y="41"/>
                    <a:pt x="66" y="38"/>
                  </a:cubicBezTo>
                  <a:cubicBezTo>
                    <a:pt x="66" y="35"/>
                    <a:pt x="66" y="35"/>
                    <a:pt x="66" y="35"/>
                  </a:cubicBezTo>
                  <a:cubicBezTo>
                    <a:pt x="66" y="33"/>
                    <a:pt x="64" y="31"/>
                    <a:pt x="62" y="30"/>
                  </a:cubicBezTo>
                  <a:close/>
                  <a:moveTo>
                    <a:pt x="2" y="38"/>
                  </a:moveTo>
                  <a:cubicBezTo>
                    <a:pt x="2" y="35"/>
                    <a:pt x="2" y="35"/>
                    <a:pt x="2" y="35"/>
                  </a:cubicBezTo>
                  <a:cubicBezTo>
                    <a:pt x="2" y="34"/>
                    <a:pt x="2" y="33"/>
                    <a:pt x="3" y="32"/>
                  </a:cubicBezTo>
                  <a:cubicBezTo>
                    <a:pt x="3" y="34"/>
                    <a:pt x="3" y="35"/>
                    <a:pt x="3" y="37"/>
                  </a:cubicBezTo>
                  <a:cubicBezTo>
                    <a:pt x="3" y="38"/>
                    <a:pt x="3" y="40"/>
                    <a:pt x="3" y="41"/>
                  </a:cubicBezTo>
                  <a:cubicBezTo>
                    <a:pt x="2" y="41"/>
                    <a:pt x="2" y="40"/>
                    <a:pt x="2" y="38"/>
                  </a:cubicBezTo>
                  <a:close/>
                  <a:moveTo>
                    <a:pt x="47" y="8"/>
                  </a:moveTo>
                  <a:cubicBezTo>
                    <a:pt x="48" y="7"/>
                    <a:pt x="49" y="7"/>
                    <a:pt x="50" y="8"/>
                  </a:cubicBezTo>
                  <a:cubicBezTo>
                    <a:pt x="53" y="10"/>
                    <a:pt x="53" y="10"/>
                    <a:pt x="53" y="10"/>
                  </a:cubicBezTo>
                  <a:cubicBezTo>
                    <a:pt x="54" y="10"/>
                    <a:pt x="55" y="12"/>
                    <a:pt x="54" y="13"/>
                  </a:cubicBezTo>
                  <a:lnTo>
                    <a:pt x="47" y="8"/>
                  </a:lnTo>
                  <a:close/>
                  <a:moveTo>
                    <a:pt x="11" y="13"/>
                  </a:moveTo>
                  <a:cubicBezTo>
                    <a:pt x="11" y="12"/>
                    <a:pt x="11" y="10"/>
                    <a:pt x="12" y="10"/>
                  </a:cubicBezTo>
                  <a:cubicBezTo>
                    <a:pt x="15" y="8"/>
                    <a:pt x="15" y="8"/>
                    <a:pt x="15" y="8"/>
                  </a:cubicBezTo>
                  <a:cubicBezTo>
                    <a:pt x="16" y="7"/>
                    <a:pt x="16" y="7"/>
                    <a:pt x="17" y="7"/>
                  </a:cubicBezTo>
                  <a:cubicBezTo>
                    <a:pt x="18" y="7"/>
                    <a:pt x="18" y="8"/>
                    <a:pt x="19" y="8"/>
                  </a:cubicBezTo>
                  <a:lnTo>
                    <a:pt x="11" y="13"/>
                  </a:lnTo>
                  <a:close/>
                  <a:moveTo>
                    <a:pt x="15" y="68"/>
                  </a:moveTo>
                  <a:cubicBezTo>
                    <a:pt x="12" y="66"/>
                    <a:pt x="12" y="66"/>
                    <a:pt x="12" y="66"/>
                  </a:cubicBezTo>
                  <a:cubicBezTo>
                    <a:pt x="15" y="62"/>
                    <a:pt x="15" y="62"/>
                    <a:pt x="15" y="62"/>
                  </a:cubicBezTo>
                  <a:cubicBezTo>
                    <a:pt x="17" y="64"/>
                    <a:pt x="17" y="64"/>
                    <a:pt x="17" y="64"/>
                  </a:cubicBezTo>
                  <a:lnTo>
                    <a:pt x="15" y="68"/>
                  </a:lnTo>
                  <a:close/>
                  <a:moveTo>
                    <a:pt x="53" y="66"/>
                  </a:moveTo>
                  <a:cubicBezTo>
                    <a:pt x="51" y="68"/>
                    <a:pt x="51" y="68"/>
                    <a:pt x="51" y="68"/>
                  </a:cubicBezTo>
                  <a:cubicBezTo>
                    <a:pt x="48" y="64"/>
                    <a:pt x="48" y="64"/>
                    <a:pt x="48" y="64"/>
                  </a:cubicBezTo>
                  <a:cubicBezTo>
                    <a:pt x="50" y="62"/>
                    <a:pt x="50" y="62"/>
                    <a:pt x="50" y="62"/>
                  </a:cubicBezTo>
                  <a:lnTo>
                    <a:pt x="53" y="66"/>
                  </a:lnTo>
                  <a:close/>
                  <a:moveTo>
                    <a:pt x="33" y="64"/>
                  </a:moveTo>
                  <a:cubicBezTo>
                    <a:pt x="18" y="64"/>
                    <a:pt x="6" y="52"/>
                    <a:pt x="6" y="37"/>
                  </a:cubicBezTo>
                  <a:cubicBezTo>
                    <a:pt x="6" y="22"/>
                    <a:pt x="18" y="10"/>
                    <a:pt x="33" y="10"/>
                  </a:cubicBezTo>
                  <a:cubicBezTo>
                    <a:pt x="48" y="10"/>
                    <a:pt x="60" y="22"/>
                    <a:pt x="60" y="37"/>
                  </a:cubicBezTo>
                  <a:cubicBezTo>
                    <a:pt x="60" y="52"/>
                    <a:pt x="48" y="64"/>
                    <a:pt x="33" y="64"/>
                  </a:cubicBezTo>
                  <a:close/>
                  <a:moveTo>
                    <a:pt x="64" y="38"/>
                  </a:moveTo>
                  <a:cubicBezTo>
                    <a:pt x="64" y="40"/>
                    <a:pt x="63" y="41"/>
                    <a:pt x="62" y="41"/>
                  </a:cubicBezTo>
                  <a:cubicBezTo>
                    <a:pt x="62" y="40"/>
                    <a:pt x="62" y="38"/>
                    <a:pt x="62" y="37"/>
                  </a:cubicBezTo>
                  <a:cubicBezTo>
                    <a:pt x="62" y="35"/>
                    <a:pt x="62" y="34"/>
                    <a:pt x="62" y="32"/>
                  </a:cubicBezTo>
                  <a:cubicBezTo>
                    <a:pt x="63" y="33"/>
                    <a:pt x="64" y="34"/>
                    <a:pt x="64" y="35"/>
                  </a:cubicBezTo>
                  <a:lnTo>
                    <a:pt x="64" y="38"/>
                  </a:lnTo>
                  <a:close/>
                  <a:moveTo>
                    <a:pt x="33" y="12"/>
                  </a:moveTo>
                  <a:cubicBezTo>
                    <a:pt x="19" y="12"/>
                    <a:pt x="8" y="23"/>
                    <a:pt x="8" y="37"/>
                  </a:cubicBezTo>
                  <a:cubicBezTo>
                    <a:pt x="8" y="50"/>
                    <a:pt x="19" y="61"/>
                    <a:pt x="33" y="61"/>
                  </a:cubicBezTo>
                  <a:cubicBezTo>
                    <a:pt x="46" y="61"/>
                    <a:pt x="57" y="50"/>
                    <a:pt x="57" y="37"/>
                  </a:cubicBezTo>
                  <a:cubicBezTo>
                    <a:pt x="57" y="23"/>
                    <a:pt x="46" y="12"/>
                    <a:pt x="33" y="12"/>
                  </a:cubicBezTo>
                  <a:close/>
                  <a:moveTo>
                    <a:pt x="33" y="60"/>
                  </a:moveTo>
                  <a:cubicBezTo>
                    <a:pt x="20" y="60"/>
                    <a:pt x="10" y="49"/>
                    <a:pt x="10" y="37"/>
                  </a:cubicBezTo>
                  <a:cubicBezTo>
                    <a:pt x="10" y="24"/>
                    <a:pt x="20" y="14"/>
                    <a:pt x="33" y="14"/>
                  </a:cubicBezTo>
                  <a:cubicBezTo>
                    <a:pt x="45" y="14"/>
                    <a:pt x="56" y="24"/>
                    <a:pt x="56" y="37"/>
                  </a:cubicBezTo>
                  <a:cubicBezTo>
                    <a:pt x="56" y="49"/>
                    <a:pt x="45" y="60"/>
                    <a:pt x="33" y="60"/>
                  </a:cubicBezTo>
                  <a:close/>
                  <a:moveTo>
                    <a:pt x="36" y="35"/>
                  </a:moveTo>
                  <a:cubicBezTo>
                    <a:pt x="49" y="35"/>
                    <a:pt x="49" y="35"/>
                    <a:pt x="49" y="35"/>
                  </a:cubicBezTo>
                  <a:cubicBezTo>
                    <a:pt x="49" y="38"/>
                    <a:pt x="49" y="38"/>
                    <a:pt x="49" y="38"/>
                  </a:cubicBezTo>
                  <a:cubicBezTo>
                    <a:pt x="36" y="38"/>
                    <a:pt x="36" y="38"/>
                    <a:pt x="36" y="38"/>
                  </a:cubicBezTo>
                  <a:cubicBezTo>
                    <a:pt x="35" y="40"/>
                    <a:pt x="34" y="40"/>
                    <a:pt x="32" y="40"/>
                  </a:cubicBezTo>
                  <a:cubicBezTo>
                    <a:pt x="30" y="40"/>
                    <a:pt x="28" y="39"/>
                    <a:pt x="28" y="36"/>
                  </a:cubicBezTo>
                  <a:cubicBezTo>
                    <a:pt x="28" y="34"/>
                    <a:pt x="29" y="33"/>
                    <a:pt x="31" y="32"/>
                  </a:cubicBezTo>
                  <a:cubicBezTo>
                    <a:pt x="31" y="16"/>
                    <a:pt x="31" y="16"/>
                    <a:pt x="31" y="16"/>
                  </a:cubicBezTo>
                  <a:cubicBezTo>
                    <a:pt x="34" y="16"/>
                    <a:pt x="34" y="16"/>
                    <a:pt x="34" y="16"/>
                  </a:cubicBezTo>
                  <a:cubicBezTo>
                    <a:pt x="34" y="32"/>
                    <a:pt x="34" y="32"/>
                    <a:pt x="34" y="32"/>
                  </a:cubicBezTo>
                  <a:cubicBezTo>
                    <a:pt x="35" y="33"/>
                    <a:pt x="36" y="34"/>
                    <a:pt x="36" y="3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1" name="Freeform 62"/>
            <p:cNvSpPr>
              <a:spLocks noEditPoints="1"/>
            </p:cNvSpPr>
            <p:nvPr/>
          </p:nvSpPr>
          <p:spPr bwMode="auto">
            <a:xfrm>
              <a:off x="5569154" y="3831961"/>
              <a:ext cx="344503" cy="398192"/>
            </a:xfrm>
            <a:custGeom>
              <a:avLst/>
              <a:gdLst>
                <a:gd name="T0" fmla="*/ 54 w 62"/>
                <a:gd name="T1" fmla="*/ 0 h 72"/>
                <a:gd name="T2" fmla="*/ 8 w 62"/>
                <a:gd name="T3" fmla="*/ 0 h 72"/>
                <a:gd name="T4" fmla="*/ 0 w 62"/>
                <a:gd name="T5" fmla="*/ 8 h 72"/>
                <a:gd name="T6" fmla="*/ 0 w 62"/>
                <a:gd name="T7" fmla="*/ 64 h 72"/>
                <a:gd name="T8" fmla="*/ 8 w 62"/>
                <a:gd name="T9" fmla="*/ 72 h 72"/>
                <a:gd name="T10" fmla="*/ 54 w 62"/>
                <a:gd name="T11" fmla="*/ 72 h 72"/>
                <a:gd name="T12" fmla="*/ 62 w 62"/>
                <a:gd name="T13" fmla="*/ 64 h 72"/>
                <a:gd name="T14" fmla="*/ 62 w 62"/>
                <a:gd name="T15" fmla="*/ 8 h 72"/>
                <a:gd name="T16" fmla="*/ 54 w 62"/>
                <a:gd name="T17" fmla="*/ 0 h 72"/>
                <a:gd name="T18" fmla="*/ 8 w 62"/>
                <a:gd name="T19" fmla="*/ 3 h 72"/>
                <a:gd name="T20" fmla="*/ 54 w 62"/>
                <a:gd name="T21" fmla="*/ 3 h 72"/>
                <a:gd name="T22" fmla="*/ 59 w 62"/>
                <a:gd name="T23" fmla="*/ 8 h 72"/>
                <a:gd name="T24" fmla="*/ 59 w 62"/>
                <a:gd name="T25" fmla="*/ 64 h 72"/>
                <a:gd name="T26" fmla="*/ 54 w 62"/>
                <a:gd name="T27" fmla="*/ 69 h 72"/>
                <a:gd name="T28" fmla="*/ 8 w 62"/>
                <a:gd name="T29" fmla="*/ 69 h 72"/>
                <a:gd name="T30" fmla="*/ 3 w 62"/>
                <a:gd name="T31" fmla="*/ 64 h 72"/>
                <a:gd name="T32" fmla="*/ 3 w 62"/>
                <a:gd name="T33" fmla="*/ 8 h 72"/>
                <a:gd name="T34" fmla="*/ 8 w 62"/>
                <a:gd name="T35" fmla="*/ 3 h 72"/>
                <a:gd name="T36" fmla="*/ 7 w 62"/>
                <a:gd name="T37" fmla="*/ 62 h 72"/>
                <a:gd name="T38" fmla="*/ 55 w 62"/>
                <a:gd name="T39" fmla="*/ 62 h 72"/>
                <a:gd name="T40" fmla="*/ 56 w 62"/>
                <a:gd name="T41" fmla="*/ 61 h 72"/>
                <a:gd name="T42" fmla="*/ 56 w 62"/>
                <a:gd name="T43" fmla="*/ 7 h 72"/>
                <a:gd name="T44" fmla="*/ 55 w 62"/>
                <a:gd name="T45" fmla="*/ 6 h 72"/>
                <a:gd name="T46" fmla="*/ 7 w 62"/>
                <a:gd name="T47" fmla="*/ 6 h 72"/>
                <a:gd name="T48" fmla="*/ 6 w 62"/>
                <a:gd name="T49" fmla="*/ 7 h 72"/>
                <a:gd name="T50" fmla="*/ 6 w 62"/>
                <a:gd name="T51" fmla="*/ 61 h 72"/>
                <a:gd name="T52" fmla="*/ 7 w 62"/>
                <a:gd name="T53" fmla="*/ 62 h 72"/>
                <a:gd name="T54" fmla="*/ 8 w 62"/>
                <a:gd name="T55" fmla="*/ 8 h 72"/>
                <a:gd name="T56" fmla="*/ 54 w 62"/>
                <a:gd name="T57" fmla="*/ 8 h 72"/>
                <a:gd name="T58" fmla="*/ 54 w 62"/>
                <a:gd name="T59" fmla="*/ 60 h 72"/>
                <a:gd name="T60" fmla="*/ 8 w 62"/>
                <a:gd name="T61" fmla="*/ 60 h 72"/>
                <a:gd name="T62" fmla="*/ 8 w 62"/>
                <a:gd name="T63" fmla="*/ 8 h 72"/>
                <a:gd name="T64" fmla="*/ 33 w 62"/>
                <a:gd name="T65" fmla="*/ 66 h 72"/>
                <a:gd name="T66" fmla="*/ 31 w 62"/>
                <a:gd name="T67" fmla="*/ 68 h 72"/>
                <a:gd name="T68" fmla="*/ 29 w 62"/>
                <a:gd name="T69" fmla="*/ 66 h 72"/>
                <a:gd name="T70" fmla="*/ 31 w 62"/>
                <a:gd name="T71" fmla="*/ 64 h 72"/>
                <a:gd name="T72" fmla="*/ 33 w 62"/>
                <a:gd name="T73" fmla="*/ 6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72">
                  <a:moveTo>
                    <a:pt x="54" y="0"/>
                  </a:moveTo>
                  <a:cubicBezTo>
                    <a:pt x="8" y="0"/>
                    <a:pt x="8" y="0"/>
                    <a:pt x="8" y="0"/>
                  </a:cubicBezTo>
                  <a:cubicBezTo>
                    <a:pt x="4" y="0"/>
                    <a:pt x="0" y="3"/>
                    <a:pt x="0" y="8"/>
                  </a:cubicBezTo>
                  <a:cubicBezTo>
                    <a:pt x="0" y="64"/>
                    <a:pt x="0" y="64"/>
                    <a:pt x="0" y="64"/>
                  </a:cubicBezTo>
                  <a:cubicBezTo>
                    <a:pt x="0" y="68"/>
                    <a:pt x="4" y="72"/>
                    <a:pt x="8" y="72"/>
                  </a:cubicBezTo>
                  <a:cubicBezTo>
                    <a:pt x="54" y="72"/>
                    <a:pt x="54" y="72"/>
                    <a:pt x="54" y="72"/>
                  </a:cubicBezTo>
                  <a:cubicBezTo>
                    <a:pt x="58" y="72"/>
                    <a:pt x="62" y="68"/>
                    <a:pt x="62" y="64"/>
                  </a:cubicBezTo>
                  <a:cubicBezTo>
                    <a:pt x="62" y="8"/>
                    <a:pt x="62" y="8"/>
                    <a:pt x="62" y="8"/>
                  </a:cubicBezTo>
                  <a:cubicBezTo>
                    <a:pt x="62" y="3"/>
                    <a:pt x="58" y="0"/>
                    <a:pt x="54" y="0"/>
                  </a:cubicBezTo>
                  <a:close/>
                  <a:moveTo>
                    <a:pt x="8" y="3"/>
                  </a:moveTo>
                  <a:cubicBezTo>
                    <a:pt x="54" y="3"/>
                    <a:pt x="54" y="3"/>
                    <a:pt x="54" y="3"/>
                  </a:cubicBezTo>
                  <a:cubicBezTo>
                    <a:pt x="56" y="3"/>
                    <a:pt x="59" y="5"/>
                    <a:pt x="59" y="8"/>
                  </a:cubicBezTo>
                  <a:cubicBezTo>
                    <a:pt x="59" y="64"/>
                    <a:pt x="59" y="64"/>
                    <a:pt x="59" y="64"/>
                  </a:cubicBezTo>
                  <a:cubicBezTo>
                    <a:pt x="59" y="67"/>
                    <a:pt x="56" y="69"/>
                    <a:pt x="54" y="69"/>
                  </a:cubicBezTo>
                  <a:cubicBezTo>
                    <a:pt x="8" y="69"/>
                    <a:pt x="8" y="69"/>
                    <a:pt x="8" y="69"/>
                  </a:cubicBezTo>
                  <a:cubicBezTo>
                    <a:pt x="5" y="69"/>
                    <a:pt x="3" y="67"/>
                    <a:pt x="3" y="64"/>
                  </a:cubicBezTo>
                  <a:cubicBezTo>
                    <a:pt x="3" y="8"/>
                    <a:pt x="3" y="8"/>
                    <a:pt x="3" y="8"/>
                  </a:cubicBezTo>
                  <a:cubicBezTo>
                    <a:pt x="3" y="5"/>
                    <a:pt x="5" y="3"/>
                    <a:pt x="8" y="3"/>
                  </a:cubicBezTo>
                  <a:close/>
                  <a:moveTo>
                    <a:pt x="7" y="62"/>
                  </a:moveTo>
                  <a:cubicBezTo>
                    <a:pt x="55" y="62"/>
                    <a:pt x="55" y="62"/>
                    <a:pt x="55" y="62"/>
                  </a:cubicBezTo>
                  <a:cubicBezTo>
                    <a:pt x="55" y="62"/>
                    <a:pt x="56" y="61"/>
                    <a:pt x="56" y="61"/>
                  </a:cubicBezTo>
                  <a:cubicBezTo>
                    <a:pt x="56" y="7"/>
                    <a:pt x="56" y="7"/>
                    <a:pt x="56" y="7"/>
                  </a:cubicBezTo>
                  <a:cubicBezTo>
                    <a:pt x="56" y="6"/>
                    <a:pt x="55" y="6"/>
                    <a:pt x="55" y="6"/>
                  </a:cubicBezTo>
                  <a:cubicBezTo>
                    <a:pt x="7" y="6"/>
                    <a:pt x="7" y="6"/>
                    <a:pt x="7" y="6"/>
                  </a:cubicBezTo>
                  <a:cubicBezTo>
                    <a:pt x="7" y="6"/>
                    <a:pt x="6" y="6"/>
                    <a:pt x="6" y="7"/>
                  </a:cubicBezTo>
                  <a:cubicBezTo>
                    <a:pt x="6" y="61"/>
                    <a:pt x="6" y="61"/>
                    <a:pt x="6" y="61"/>
                  </a:cubicBezTo>
                  <a:cubicBezTo>
                    <a:pt x="6" y="61"/>
                    <a:pt x="7" y="62"/>
                    <a:pt x="7" y="62"/>
                  </a:cubicBezTo>
                  <a:close/>
                  <a:moveTo>
                    <a:pt x="8" y="8"/>
                  </a:moveTo>
                  <a:cubicBezTo>
                    <a:pt x="54" y="8"/>
                    <a:pt x="54" y="8"/>
                    <a:pt x="54" y="8"/>
                  </a:cubicBezTo>
                  <a:cubicBezTo>
                    <a:pt x="54" y="60"/>
                    <a:pt x="54" y="60"/>
                    <a:pt x="54" y="60"/>
                  </a:cubicBezTo>
                  <a:cubicBezTo>
                    <a:pt x="8" y="60"/>
                    <a:pt x="8" y="60"/>
                    <a:pt x="8" y="60"/>
                  </a:cubicBezTo>
                  <a:lnTo>
                    <a:pt x="8" y="8"/>
                  </a:lnTo>
                  <a:close/>
                  <a:moveTo>
                    <a:pt x="33" y="66"/>
                  </a:moveTo>
                  <a:cubicBezTo>
                    <a:pt x="33" y="67"/>
                    <a:pt x="32" y="68"/>
                    <a:pt x="31" y="68"/>
                  </a:cubicBezTo>
                  <a:cubicBezTo>
                    <a:pt x="30" y="68"/>
                    <a:pt x="29" y="67"/>
                    <a:pt x="29" y="66"/>
                  </a:cubicBezTo>
                  <a:cubicBezTo>
                    <a:pt x="29" y="65"/>
                    <a:pt x="30" y="64"/>
                    <a:pt x="31" y="64"/>
                  </a:cubicBezTo>
                  <a:cubicBezTo>
                    <a:pt x="32" y="64"/>
                    <a:pt x="33" y="65"/>
                    <a:pt x="33" y="6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2" name="Freeform 24"/>
            <p:cNvSpPr>
              <a:spLocks noEditPoints="1"/>
            </p:cNvSpPr>
            <p:nvPr/>
          </p:nvSpPr>
          <p:spPr bwMode="auto">
            <a:xfrm>
              <a:off x="3499071" y="3278159"/>
              <a:ext cx="593853" cy="626393"/>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3" name="Freeform 62"/>
            <p:cNvSpPr>
              <a:spLocks noEditPoints="1"/>
            </p:cNvSpPr>
            <p:nvPr/>
          </p:nvSpPr>
          <p:spPr bwMode="auto">
            <a:xfrm>
              <a:off x="6107498" y="2248904"/>
              <a:ext cx="390902" cy="456051"/>
            </a:xfrm>
            <a:custGeom>
              <a:avLst/>
              <a:gdLst>
                <a:gd name="T0" fmla="*/ 18 w 58"/>
                <a:gd name="T1" fmla="*/ 37 h 68"/>
                <a:gd name="T2" fmla="*/ 17 w 58"/>
                <a:gd name="T3" fmla="*/ 31 h 68"/>
                <a:gd name="T4" fmla="*/ 40 w 58"/>
                <a:gd name="T5" fmla="*/ 16 h 68"/>
                <a:gd name="T6" fmla="*/ 17 w 58"/>
                <a:gd name="T7" fmla="*/ 30 h 68"/>
                <a:gd name="T8" fmla="*/ 44 w 58"/>
                <a:gd name="T9" fmla="*/ 18 h 68"/>
                <a:gd name="T10" fmla="*/ 17 w 58"/>
                <a:gd name="T11" fmla="*/ 23 h 68"/>
                <a:gd name="T12" fmla="*/ 30 w 58"/>
                <a:gd name="T13" fmla="*/ 16 h 68"/>
                <a:gd name="T14" fmla="*/ 14 w 58"/>
                <a:gd name="T15" fmla="*/ 21 h 68"/>
                <a:gd name="T16" fmla="*/ 34 w 58"/>
                <a:gd name="T17" fmla="*/ 66 h 68"/>
                <a:gd name="T18" fmla="*/ 28 w 58"/>
                <a:gd name="T19" fmla="*/ 68 h 68"/>
                <a:gd name="T20" fmla="*/ 20 w 58"/>
                <a:gd name="T21" fmla="*/ 62 h 68"/>
                <a:gd name="T22" fmla="*/ 23 w 58"/>
                <a:gd name="T23" fmla="*/ 50 h 68"/>
                <a:gd name="T24" fmla="*/ 17 w 58"/>
                <a:gd name="T25" fmla="*/ 44 h 68"/>
                <a:gd name="T26" fmla="*/ 40 w 58"/>
                <a:gd name="T27" fmla="*/ 30 h 68"/>
                <a:gd name="T28" fmla="*/ 25 w 58"/>
                <a:gd name="T29" fmla="*/ 41 h 68"/>
                <a:gd name="T30" fmla="*/ 29 w 58"/>
                <a:gd name="T31" fmla="*/ 50 h 68"/>
                <a:gd name="T32" fmla="*/ 40 w 58"/>
                <a:gd name="T33" fmla="*/ 39 h 68"/>
                <a:gd name="T34" fmla="*/ 35 w 58"/>
                <a:gd name="T35" fmla="*/ 50 h 68"/>
                <a:gd name="T36" fmla="*/ 34 w 58"/>
                <a:gd name="T37" fmla="*/ 52 h 68"/>
                <a:gd name="T38" fmla="*/ 33 w 58"/>
                <a:gd name="T39" fmla="*/ 52 h 68"/>
                <a:gd name="T40" fmla="*/ 28 w 58"/>
                <a:gd name="T41" fmla="*/ 52 h 68"/>
                <a:gd name="T42" fmla="*/ 22 w 58"/>
                <a:gd name="T43" fmla="*/ 54 h 68"/>
                <a:gd name="T44" fmla="*/ 25 w 58"/>
                <a:gd name="T45" fmla="*/ 64 h 68"/>
                <a:gd name="T46" fmla="*/ 36 w 58"/>
                <a:gd name="T47" fmla="*/ 62 h 68"/>
                <a:gd name="T48" fmla="*/ 39 w 58"/>
                <a:gd name="T49" fmla="*/ 9 h 68"/>
                <a:gd name="T50" fmla="*/ 41 w 58"/>
                <a:gd name="T51" fmla="*/ 10 h 68"/>
                <a:gd name="T52" fmla="*/ 42 w 58"/>
                <a:gd name="T53" fmla="*/ 4 h 68"/>
                <a:gd name="T54" fmla="*/ 15 w 58"/>
                <a:gd name="T55" fmla="*/ 54 h 68"/>
                <a:gd name="T56" fmla="*/ 19 w 58"/>
                <a:gd name="T57" fmla="*/ 49 h 68"/>
                <a:gd name="T58" fmla="*/ 48 w 58"/>
                <a:gd name="T59" fmla="*/ 19 h 68"/>
                <a:gd name="T60" fmla="*/ 54 w 58"/>
                <a:gd name="T61" fmla="*/ 14 h 68"/>
                <a:gd name="T62" fmla="*/ 47 w 58"/>
                <a:gd name="T63" fmla="*/ 18 h 68"/>
                <a:gd name="T64" fmla="*/ 4 w 58"/>
                <a:gd name="T65" fmla="*/ 42 h 68"/>
                <a:gd name="T66" fmla="*/ 5 w 58"/>
                <a:gd name="T67" fmla="*/ 44 h 68"/>
                <a:gd name="T68" fmla="*/ 9 w 58"/>
                <a:gd name="T69" fmla="*/ 39 h 68"/>
                <a:gd name="T70" fmla="*/ 50 w 58"/>
                <a:gd name="T71" fmla="*/ 29 h 68"/>
                <a:gd name="T72" fmla="*/ 58 w 58"/>
                <a:gd name="T73" fmla="*/ 29 h 68"/>
                <a:gd name="T74" fmla="*/ 7 w 58"/>
                <a:gd name="T75" fmla="*/ 28 h 68"/>
                <a:gd name="T76" fmla="*/ 1 w 58"/>
                <a:gd name="T77" fmla="*/ 30 h 68"/>
                <a:gd name="T78" fmla="*/ 49 w 58"/>
                <a:gd name="T79" fmla="*/ 39 h 68"/>
                <a:gd name="T80" fmla="*/ 53 w 58"/>
                <a:gd name="T81" fmla="*/ 44 h 68"/>
                <a:gd name="T82" fmla="*/ 54 w 58"/>
                <a:gd name="T83" fmla="*/ 42 h 68"/>
                <a:gd name="T84" fmla="*/ 4 w 58"/>
                <a:gd name="T85" fmla="*/ 14 h 68"/>
                <a:gd name="T86" fmla="*/ 10 w 58"/>
                <a:gd name="T87" fmla="*/ 19 h 68"/>
                <a:gd name="T88" fmla="*/ 5 w 58"/>
                <a:gd name="T89" fmla="*/ 14 h 68"/>
                <a:gd name="T90" fmla="*/ 39 w 58"/>
                <a:gd name="T91" fmla="*/ 49 h 68"/>
                <a:gd name="T92" fmla="*/ 44 w 58"/>
                <a:gd name="T93" fmla="*/ 54 h 68"/>
                <a:gd name="T94" fmla="*/ 17 w 58"/>
                <a:gd name="T95" fmla="*/ 10 h 68"/>
                <a:gd name="T96" fmla="*/ 19 w 58"/>
                <a:gd name="T97" fmla="*/ 9 h 68"/>
                <a:gd name="T98" fmla="*/ 14 w 58"/>
                <a:gd name="T99" fmla="*/ 5 h 68"/>
                <a:gd name="T100" fmla="*/ 30 w 58"/>
                <a:gd name="T101" fmla="*/ 7 h 68"/>
                <a:gd name="T102" fmla="*/ 28 w 58"/>
                <a:gd name="T103"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68">
                  <a:moveTo>
                    <a:pt x="44" y="25"/>
                  </a:moveTo>
                  <a:cubicBezTo>
                    <a:pt x="44" y="26"/>
                    <a:pt x="42" y="28"/>
                    <a:pt x="41" y="28"/>
                  </a:cubicBezTo>
                  <a:cubicBezTo>
                    <a:pt x="18" y="37"/>
                    <a:pt x="18" y="37"/>
                    <a:pt x="18" y="37"/>
                  </a:cubicBezTo>
                  <a:cubicBezTo>
                    <a:pt x="18" y="37"/>
                    <a:pt x="17" y="37"/>
                    <a:pt x="17" y="37"/>
                  </a:cubicBezTo>
                  <a:cubicBezTo>
                    <a:pt x="15" y="37"/>
                    <a:pt x="14" y="36"/>
                    <a:pt x="14" y="35"/>
                  </a:cubicBezTo>
                  <a:cubicBezTo>
                    <a:pt x="14" y="33"/>
                    <a:pt x="16" y="32"/>
                    <a:pt x="17" y="31"/>
                  </a:cubicBezTo>
                  <a:cubicBezTo>
                    <a:pt x="40" y="23"/>
                    <a:pt x="40" y="23"/>
                    <a:pt x="40" y="23"/>
                  </a:cubicBezTo>
                  <a:cubicBezTo>
                    <a:pt x="42" y="22"/>
                    <a:pt x="44" y="23"/>
                    <a:pt x="44" y="25"/>
                  </a:cubicBezTo>
                  <a:close/>
                  <a:moveTo>
                    <a:pt x="40" y="16"/>
                  </a:moveTo>
                  <a:cubicBezTo>
                    <a:pt x="17" y="24"/>
                    <a:pt x="17" y="24"/>
                    <a:pt x="17" y="24"/>
                  </a:cubicBezTo>
                  <a:cubicBezTo>
                    <a:pt x="16" y="25"/>
                    <a:pt x="14" y="26"/>
                    <a:pt x="14" y="28"/>
                  </a:cubicBezTo>
                  <a:cubicBezTo>
                    <a:pt x="14" y="29"/>
                    <a:pt x="15" y="30"/>
                    <a:pt x="17" y="30"/>
                  </a:cubicBezTo>
                  <a:cubicBezTo>
                    <a:pt x="17" y="30"/>
                    <a:pt x="18" y="30"/>
                    <a:pt x="18" y="30"/>
                  </a:cubicBezTo>
                  <a:cubicBezTo>
                    <a:pt x="41" y="21"/>
                    <a:pt x="41" y="21"/>
                    <a:pt x="41" y="21"/>
                  </a:cubicBezTo>
                  <a:cubicBezTo>
                    <a:pt x="42" y="21"/>
                    <a:pt x="44" y="19"/>
                    <a:pt x="44" y="18"/>
                  </a:cubicBezTo>
                  <a:cubicBezTo>
                    <a:pt x="44" y="16"/>
                    <a:pt x="42" y="15"/>
                    <a:pt x="40" y="16"/>
                  </a:cubicBezTo>
                  <a:close/>
                  <a:moveTo>
                    <a:pt x="14" y="21"/>
                  </a:moveTo>
                  <a:cubicBezTo>
                    <a:pt x="14" y="22"/>
                    <a:pt x="15" y="23"/>
                    <a:pt x="17" y="23"/>
                  </a:cubicBezTo>
                  <a:cubicBezTo>
                    <a:pt x="17" y="23"/>
                    <a:pt x="18" y="23"/>
                    <a:pt x="18" y="23"/>
                  </a:cubicBezTo>
                  <a:cubicBezTo>
                    <a:pt x="27" y="19"/>
                    <a:pt x="27" y="19"/>
                    <a:pt x="27" y="19"/>
                  </a:cubicBezTo>
                  <a:cubicBezTo>
                    <a:pt x="29" y="19"/>
                    <a:pt x="30" y="17"/>
                    <a:pt x="30" y="16"/>
                  </a:cubicBezTo>
                  <a:cubicBezTo>
                    <a:pt x="30" y="14"/>
                    <a:pt x="28" y="13"/>
                    <a:pt x="26" y="14"/>
                  </a:cubicBezTo>
                  <a:cubicBezTo>
                    <a:pt x="17" y="17"/>
                    <a:pt x="17" y="17"/>
                    <a:pt x="17" y="17"/>
                  </a:cubicBezTo>
                  <a:cubicBezTo>
                    <a:pt x="16" y="18"/>
                    <a:pt x="14" y="19"/>
                    <a:pt x="14" y="21"/>
                  </a:cubicBezTo>
                  <a:close/>
                  <a:moveTo>
                    <a:pt x="38" y="54"/>
                  </a:moveTo>
                  <a:cubicBezTo>
                    <a:pt x="38" y="62"/>
                    <a:pt x="38" y="62"/>
                    <a:pt x="38" y="62"/>
                  </a:cubicBezTo>
                  <a:cubicBezTo>
                    <a:pt x="38" y="64"/>
                    <a:pt x="36" y="66"/>
                    <a:pt x="34" y="66"/>
                  </a:cubicBezTo>
                  <a:cubicBezTo>
                    <a:pt x="33" y="66"/>
                    <a:pt x="33" y="66"/>
                    <a:pt x="33" y="66"/>
                  </a:cubicBezTo>
                  <a:cubicBezTo>
                    <a:pt x="33" y="67"/>
                    <a:pt x="32" y="68"/>
                    <a:pt x="30" y="68"/>
                  </a:cubicBezTo>
                  <a:cubicBezTo>
                    <a:pt x="28" y="68"/>
                    <a:pt x="28" y="68"/>
                    <a:pt x="28" y="68"/>
                  </a:cubicBezTo>
                  <a:cubicBezTo>
                    <a:pt x="26" y="68"/>
                    <a:pt x="25" y="67"/>
                    <a:pt x="25" y="66"/>
                  </a:cubicBezTo>
                  <a:cubicBezTo>
                    <a:pt x="24" y="66"/>
                    <a:pt x="24" y="66"/>
                    <a:pt x="24" y="66"/>
                  </a:cubicBezTo>
                  <a:cubicBezTo>
                    <a:pt x="22" y="66"/>
                    <a:pt x="20" y="64"/>
                    <a:pt x="20" y="62"/>
                  </a:cubicBezTo>
                  <a:cubicBezTo>
                    <a:pt x="20" y="54"/>
                    <a:pt x="20" y="54"/>
                    <a:pt x="20" y="54"/>
                  </a:cubicBezTo>
                  <a:cubicBezTo>
                    <a:pt x="20" y="52"/>
                    <a:pt x="22" y="51"/>
                    <a:pt x="23" y="50"/>
                  </a:cubicBezTo>
                  <a:cubicBezTo>
                    <a:pt x="23" y="50"/>
                    <a:pt x="23" y="50"/>
                    <a:pt x="23" y="50"/>
                  </a:cubicBezTo>
                  <a:cubicBezTo>
                    <a:pt x="23" y="47"/>
                    <a:pt x="21" y="44"/>
                    <a:pt x="20" y="43"/>
                  </a:cubicBezTo>
                  <a:cubicBezTo>
                    <a:pt x="18" y="44"/>
                    <a:pt x="18" y="44"/>
                    <a:pt x="18" y="44"/>
                  </a:cubicBezTo>
                  <a:cubicBezTo>
                    <a:pt x="18" y="44"/>
                    <a:pt x="17" y="44"/>
                    <a:pt x="17" y="44"/>
                  </a:cubicBezTo>
                  <a:cubicBezTo>
                    <a:pt x="15" y="44"/>
                    <a:pt x="14" y="43"/>
                    <a:pt x="14" y="42"/>
                  </a:cubicBezTo>
                  <a:cubicBezTo>
                    <a:pt x="14" y="40"/>
                    <a:pt x="16" y="39"/>
                    <a:pt x="17" y="38"/>
                  </a:cubicBezTo>
                  <a:cubicBezTo>
                    <a:pt x="40" y="30"/>
                    <a:pt x="40" y="30"/>
                    <a:pt x="40" y="30"/>
                  </a:cubicBezTo>
                  <a:cubicBezTo>
                    <a:pt x="42" y="29"/>
                    <a:pt x="44" y="30"/>
                    <a:pt x="44" y="32"/>
                  </a:cubicBezTo>
                  <a:cubicBezTo>
                    <a:pt x="44" y="33"/>
                    <a:pt x="42" y="35"/>
                    <a:pt x="41" y="36"/>
                  </a:cubicBezTo>
                  <a:cubicBezTo>
                    <a:pt x="25" y="41"/>
                    <a:pt x="25" y="41"/>
                    <a:pt x="25" y="41"/>
                  </a:cubicBezTo>
                  <a:cubicBezTo>
                    <a:pt x="27" y="43"/>
                    <a:pt x="29" y="46"/>
                    <a:pt x="29" y="50"/>
                  </a:cubicBezTo>
                  <a:cubicBezTo>
                    <a:pt x="29" y="50"/>
                    <a:pt x="29" y="50"/>
                    <a:pt x="29" y="50"/>
                  </a:cubicBezTo>
                  <a:cubicBezTo>
                    <a:pt x="29" y="50"/>
                    <a:pt x="29" y="50"/>
                    <a:pt x="29" y="50"/>
                  </a:cubicBezTo>
                  <a:cubicBezTo>
                    <a:pt x="29" y="50"/>
                    <a:pt x="29" y="50"/>
                    <a:pt x="29" y="50"/>
                  </a:cubicBezTo>
                  <a:cubicBezTo>
                    <a:pt x="29" y="43"/>
                    <a:pt x="36" y="38"/>
                    <a:pt x="37" y="38"/>
                  </a:cubicBezTo>
                  <a:cubicBezTo>
                    <a:pt x="38" y="37"/>
                    <a:pt x="39" y="38"/>
                    <a:pt x="40" y="39"/>
                  </a:cubicBezTo>
                  <a:cubicBezTo>
                    <a:pt x="41" y="40"/>
                    <a:pt x="41" y="42"/>
                    <a:pt x="39" y="43"/>
                  </a:cubicBezTo>
                  <a:cubicBezTo>
                    <a:pt x="39" y="43"/>
                    <a:pt x="35" y="46"/>
                    <a:pt x="35" y="50"/>
                  </a:cubicBezTo>
                  <a:cubicBezTo>
                    <a:pt x="35" y="50"/>
                    <a:pt x="35" y="50"/>
                    <a:pt x="35" y="50"/>
                  </a:cubicBezTo>
                  <a:cubicBezTo>
                    <a:pt x="36" y="51"/>
                    <a:pt x="38" y="52"/>
                    <a:pt x="38" y="54"/>
                  </a:cubicBezTo>
                  <a:close/>
                  <a:moveTo>
                    <a:pt x="36" y="54"/>
                  </a:moveTo>
                  <a:cubicBezTo>
                    <a:pt x="36" y="53"/>
                    <a:pt x="35" y="52"/>
                    <a:pt x="34" y="52"/>
                  </a:cubicBezTo>
                  <a:cubicBezTo>
                    <a:pt x="34" y="52"/>
                    <a:pt x="34" y="52"/>
                    <a:pt x="34" y="52"/>
                  </a:cubicBezTo>
                  <a:cubicBezTo>
                    <a:pt x="34" y="52"/>
                    <a:pt x="34" y="52"/>
                    <a:pt x="34" y="52"/>
                  </a:cubicBezTo>
                  <a:cubicBezTo>
                    <a:pt x="34" y="52"/>
                    <a:pt x="34" y="52"/>
                    <a:pt x="33" y="52"/>
                  </a:cubicBezTo>
                  <a:cubicBezTo>
                    <a:pt x="33" y="52"/>
                    <a:pt x="33" y="52"/>
                    <a:pt x="33" y="52"/>
                  </a:cubicBezTo>
                  <a:cubicBezTo>
                    <a:pt x="30" y="52"/>
                    <a:pt x="30" y="52"/>
                    <a:pt x="30" y="52"/>
                  </a:cubicBezTo>
                  <a:cubicBezTo>
                    <a:pt x="28" y="52"/>
                    <a:pt x="28" y="52"/>
                    <a:pt x="28" y="52"/>
                  </a:cubicBezTo>
                  <a:cubicBezTo>
                    <a:pt x="24" y="52"/>
                    <a:pt x="24" y="52"/>
                    <a:pt x="24" y="52"/>
                  </a:cubicBezTo>
                  <a:cubicBezTo>
                    <a:pt x="24" y="52"/>
                    <a:pt x="24" y="52"/>
                    <a:pt x="24" y="52"/>
                  </a:cubicBezTo>
                  <a:cubicBezTo>
                    <a:pt x="23" y="52"/>
                    <a:pt x="22" y="53"/>
                    <a:pt x="22" y="54"/>
                  </a:cubicBezTo>
                  <a:cubicBezTo>
                    <a:pt x="22" y="62"/>
                    <a:pt x="22" y="62"/>
                    <a:pt x="22" y="62"/>
                  </a:cubicBezTo>
                  <a:cubicBezTo>
                    <a:pt x="22" y="63"/>
                    <a:pt x="23" y="64"/>
                    <a:pt x="24" y="64"/>
                  </a:cubicBezTo>
                  <a:cubicBezTo>
                    <a:pt x="25" y="64"/>
                    <a:pt x="25" y="64"/>
                    <a:pt x="25" y="64"/>
                  </a:cubicBezTo>
                  <a:cubicBezTo>
                    <a:pt x="33" y="64"/>
                    <a:pt x="33" y="64"/>
                    <a:pt x="33" y="64"/>
                  </a:cubicBezTo>
                  <a:cubicBezTo>
                    <a:pt x="34" y="64"/>
                    <a:pt x="34" y="64"/>
                    <a:pt x="34" y="64"/>
                  </a:cubicBezTo>
                  <a:cubicBezTo>
                    <a:pt x="35" y="64"/>
                    <a:pt x="36" y="63"/>
                    <a:pt x="36" y="62"/>
                  </a:cubicBezTo>
                  <a:lnTo>
                    <a:pt x="36" y="54"/>
                  </a:lnTo>
                  <a:close/>
                  <a:moveTo>
                    <a:pt x="42" y="4"/>
                  </a:moveTo>
                  <a:cubicBezTo>
                    <a:pt x="39" y="9"/>
                    <a:pt x="39" y="9"/>
                    <a:pt x="39" y="9"/>
                  </a:cubicBezTo>
                  <a:cubicBezTo>
                    <a:pt x="39" y="10"/>
                    <a:pt x="39" y="10"/>
                    <a:pt x="40" y="11"/>
                  </a:cubicBezTo>
                  <a:cubicBezTo>
                    <a:pt x="40" y="11"/>
                    <a:pt x="40" y="11"/>
                    <a:pt x="40" y="11"/>
                  </a:cubicBezTo>
                  <a:cubicBezTo>
                    <a:pt x="40" y="11"/>
                    <a:pt x="41" y="11"/>
                    <a:pt x="41" y="10"/>
                  </a:cubicBezTo>
                  <a:cubicBezTo>
                    <a:pt x="44" y="5"/>
                    <a:pt x="44" y="5"/>
                    <a:pt x="44" y="5"/>
                  </a:cubicBezTo>
                  <a:cubicBezTo>
                    <a:pt x="44" y="5"/>
                    <a:pt x="44" y="4"/>
                    <a:pt x="44" y="4"/>
                  </a:cubicBezTo>
                  <a:cubicBezTo>
                    <a:pt x="43" y="4"/>
                    <a:pt x="42" y="4"/>
                    <a:pt x="42" y="4"/>
                  </a:cubicBezTo>
                  <a:close/>
                  <a:moveTo>
                    <a:pt x="17" y="48"/>
                  </a:moveTo>
                  <a:cubicBezTo>
                    <a:pt x="14" y="53"/>
                    <a:pt x="14" y="53"/>
                    <a:pt x="14" y="53"/>
                  </a:cubicBezTo>
                  <a:cubicBezTo>
                    <a:pt x="14" y="53"/>
                    <a:pt x="14" y="54"/>
                    <a:pt x="15" y="54"/>
                  </a:cubicBezTo>
                  <a:cubicBezTo>
                    <a:pt x="15" y="54"/>
                    <a:pt x="15" y="54"/>
                    <a:pt x="15" y="54"/>
                  </a:cubicBezTo>
                  <a:cubicBezTo>
                    <a:pt x="15" y="54"/>
                    <a:pt x="16" y="54"/>
                    <a:pt x="16" y="54"/>
                  </a:cubicBezTo>
                  <a:cubicBezTo>
                    <a:pt x="19" y="49"/>
                    <a:pt x="19" y="49"/>
                    <a:pt x="19" y="49"/>
                  </a:cubicBezTo>
                  <a:cubicBezTo>
                    <a:pt x="19" y="48"/>
                    <a:pt x="19" y="47"/>
                    <a:pt x="18" y="47"/>
                  </a:cubicBezTo>
                  <a:cubicBezTo>
                    <a:pt x="18" y="47"/>
                    <a:pt x="17" y="47"/>
                    <a:pt x="17" y="48"/>
                  </a:cubicBezTo>
                  <a:close/>
                  <a:moveTo>
                    <a:pt x="48" y="19"/>
                  </a:moveTo>
                  <a:cubicBezTo>
                    <a:pt x="48" y="19"/>
                    <a:pt x="48" y="19"/>
                    <a:pt x="49" y="19"/>
                  </a:cubicBezTo>
                  <a:cubicBezTo>
                    <a:pt x="54" y="16"/>
                    <a:pt x="54" y="16"/>
                    <a:pt x="54" y="16"/>
                  </a:cubicBezTo>
                  <a:cubicBezTo>
                    <a:pt x="54" y="16"/>
                    <a:pt x="54" y="15"/>
                    <a:pt x="54" y="14"/>
                  </a:cubicBezTo>
                  <a:cubicBezTo>
                    <a:pt x="54" y="14"/>
                    <a:pt x="53" y="14"/>
                    <a:pt x="53" y="14"/>
                  </a:cubicBezTo>
                  <a:cubicBezTo>
                    <a:pt x="48" y="17"/>
                    <a:pt x="48" y="17"/>
                    <a:pt x="48" y="17"/>
                  </a:cubicBezTo>
                  <a:cubicBezTo>
                    <a:pt x="47" y="17"/>
                    <a:pt x="47" y="18"/>
                    <a:pt x="47" y="18"/>
                  </a:cubicBezTo>
                  <a:cubicBezTo>
                    <a:pt x="47" y="19"/>
                    <a:pt x="48" y="19"/>
                    <a:pt x="48" y="19"/>
                  </a:cubicBezTo>
                  <a:close/>
                  <a:moveTo>
                    <a:pt x="9" y="39"/>
                  </a:moveTo>
                  <a:cubicBezTo>
                    <a:pt x="4" y="42"/>
                    <a:pt x="4" y="42"/>
                    <a:pt x="4" y="42"/>
                  </a:cubicBezTo>
                  <a:cubicBezTo>
                    <a:pt x="4" y="42"/>
                    <a:pt x="4" y="43"/>
                    <a:pt x="4" y="43"/>
                  </a:cubicBezTo>
                  <a:cubicBezTo>
                    <a:pt x="4" y="44"/>
                    <a:pt x="4" y="44"/>
                    <a:pt x="5" y="44"/>
                  </a:cubicBezTo>
                  <a:cubicBezTo>
                    <a:pt x="5" y="44"/>
                    <a:pt x="5" y="44"/>
                    <a:pt x="5" y="44"/>
                  </a:cubicBezTo>
                  <a:cubicBezTo>
                    <a:pt x="10" y="41"/>
                    <a:pt x="10" y="41"/>
                    <a:pt x="10" y="41"/>
                  </a:cubicBezTo>
                  <a:cubicBezTo>
                    <a:pt x="11" y="41"/>
                    <a:pt x="11" y="40"/>
                    <a:pt x="11" y="40"/>
                  </a:cubicBezTo>
                  <a:cubicBezTo>
                    <a:pt x="10" y="39"/>
                    <a:pt x="10" y="39"/>
                    <a:pt x="9" y="39"/>
                  </a:cubicBezTo>
                  <a:close/>
                  <a:moveTo>
                    <a:pt x="57" y="28"/>
                  </a:moveTo>
                  <a:cubicBezTo>
                    <a:pt x="51" y="28"/>
                    <a:pt x="51" y="28"/>
                    <a:pt x="51" y="28"/>
                  </a:cubicBezTo>
                  <a:cubicBezTo>
                    <a:pt x="51" y="28"/>
                    <a:pt x="50" y="28"/>
                    <a:pt x="50" y="29"/>
                  </a:cubicBezTo>
                  <a:cubicBezTo>
                    <a:pt x="50" y="30"/>
                    <a:pt x="51" y="30"/>
                    <a:pt x="51" y="30"/>
                  </a:cubicBezTo>
                  <a:cubicBezTo>
                    <a:pt x="57" y="30"/>
                    <a:pt x="57" y="30"/>
                    <a:pt x="57" y="30"/>
                  </a:cubicBezTo>
                  <a:cubicBezTo>
                    <a:pt x="58" y="30"/>
                    <a:pt x="58" y="30"/>
                    <a:pt x="58" y="29"/>
                  </a:cubicBezTo>
                  <a:cubicBezTo>
                    <a:pt x="58" y="28"/>
                    <a:pt x="58" y="28"/>
                    <a:pt x="57" y="28"/>
                  </a:cubicBezTo>
                  <a:close/>
                  <a:moveTo>
                    <a:pt x="8" y="29"/>
                  </a:moveTo>
                  <a:cubicBezTo>
                    <a:pt x="8" y="28"/>
                    <a:pt x="7" y="28"/>
                    <a:pt x="7" y="28"/>
                  </a:cubicBezTo>
                  <a:cubicBezTo>
                    <a:pt x="1" y="28"/>
                    <a:pt x="1" y="28"/>
                    <a:pt x="1" y="28"/>
                  </a:cubicBezTo>
                  <a:cubicBezTo>
                    <a:pt x="0" y="28"/>
                    <a:pt x="0" y="28"/>
                    <a:pt x="0" y="29"/>
                  </a:cubicBezTo>
                  <a:cubicBezTo>
                    <a:pt x="0" y="30"/>
                    <a:pt x="0" y="30"/>
                    <a:pt x="1" y="30"/>
                  </a:cubicBezTo>
                  <a:cubicBezTo>
                    <a:pt x="7" y="30"/>
                    <a:pt x="7" y="30"/>
                    <a:pt x="7" y="30"/>
                  </a:cubicBezTo>
                  <a:cubicBezTo>
                    <a:pt x="7" y="30"/>
                    <a:pt x="8" y="30"/>
                    <a:pt x="8" y="29"/>
                  </a:cubicBezTo>
                  <a:close/>
                  <a:moveTo>
                    <a:pt x="49" y="39"/>
                  </a:moveTo>
                  <a:cubicBezTo>
                    <a:pt x="48" y="39"/>
                    <a:pt x="48" y="39"/>
                    <a:pt x="47" y="40"/>
                  </a:cubicBezTo>
                  <a:cubicBezTo>
                    <a:pt x="47" y="40"/>
                    <a:pt x="47" y="41"/>
                    <a:pt x="48" y="41"/>
                  </a:cubicBezTo>
                  <a:cubicBezTo>
                    <a:pt x="53" y="44"/>
                    <a:pt x="53" y="44"/>
                    <a:pt x="53" y="44"/>
                  </a:cubicBezTo>
                  <a:cubicBezTo>
                    <a:pt x="53" y="44"/>
                    <a:pt x="53" y="44"/>
                    <a:pt x="53" y="44"/>
                  </a:cubicBezTo>
                  <a:cubicBezTo>
                    <a:pt x="54" y="44"/>
                    <a:pt x="54" y="44"/>
                    <a:pt x="54" y="43"/>
                  </a:cubicBezTo>
                  <a:cubicBezTo>
                    <a:pt x="54" y="43"/>
                    <a:pt x="54" y="42"/>
                    <a:pt x="54" y="42"/>
                  </a:cubicBezTo>
                  <a:lnTo>
                    <a:pt x="49" y="39"/>
                  </a:lnTo>
                  <a:close/>
                  <a:moveTo>
                    <a:pt x="5" y="14"/>
                  </a:moveTo>
                  <a:cubicBezTo>
                    <a:pt x="5" y="14"/>
                    <a:pt x="4" y="14"/>
                    <a:pt x="4" y="14"/>
                  </a:cubicBezTo>
                  <a:cubicBezTo>
                    <a:pt x="4" y="15"/>
                    <a:pt x="4" y="16"/>
                    <a:pt x="4" y="16"/>
                  </a:cubicBezTo>
                  <a:cubicBezTo>
                    <a:pt x="9" y="19"/>
                    <a:pt x="9" y="19"/>
                    <a:pt x="9" y="19"/>
                  </a:cubicBezTo>
                  <a:cubicBezTo>
                    <a:pt x="10" y="19"/>
                    <a:pt x="10" y="19"/>
                    <a:pt x="10" y="19"/>
                  </a:cubicBezTo>
                  <a:cubicBezTo>
                    <a:pt x="10" y="19"/>
                    <a:pt x="11" y="19"/>
                    <a:pt x="11" y="18"/>
                  </a:cubicBezTo>
                  <a:cubicBezTo>
                    <a:pt x="11" y="18"/>
                    <a:pt x="11" y="17"/>
                    <a:pt x="10" y="17"/>
                  </a:cubicBezTo>
                  <a:lnTo>
                    <a:pt x="5" y="14"/>
                  </a:lnTo>
                  <a:close/>
                  <a:moveTo>
                    <a:pt x="41" y="48"/>
                  </a:moveTo>
                  <a:cubicBezTo>
                    <a:pt x="41" y="47"/>
                    <a:pt x="40" y="47"/>
                    <a:pt x="40" y="47"/>
                  </a:cubicBezTo>
                  <a:cubicBezTo>
                    <a:pt x="39" y="47"/>
                    <a:pt x="39" y="48"/>
                    <a:pt x="39" y="49"/>
                  </a:cubicBezTo>
                  <a:cubicBezTo>
                    <a:pt x="42" y="54"/>
                    <a:pt x="42" y="54"/>
                    <a:pt x="42" y="54"/>
                  </a:cubicBezTo>
                  <a:cubicBezTo>
                    <a:pt x="42" y="54"/>
                    <a:pt x="43" y="54"/>
                    <a:pt x="43" y="54"/>
                  </a:cubicBezTo>
                  <a:cubicBezTo>
                    <a:pt x="43" y="54"/>
                    <a:pt x="43" y="54"/>
                    <a:pt x="44" y="54"/>
                  </a:cubicBezTo>
                  <a:cubicBezTo>
                    <a:pt x="44" y="54"/>
                    <a:pt x="44" y="53"/>
                    <a:pt x="44" y="53"/>
                  </a:cubicBezTo>
                  <a:lnTo>
                    <a:pt x="41" y="48"/>
                  </a:lnTo>
                  <a:close/>
                  <a:moveTo>
                    <a:pt x="17" y="10"/>
                  </a:moveTo>
                  <a:cubicBezTo>
                    <a:pt x="17" y="11"/>
                    <a:pt x="18" y="11"/>
                    <a:pt x="18" y="11"/>
                  </a:cubicBezTo>
                  <a:cubicBezTo>
                    <a:pt x="18" y="11"/>
                    <a:pt x="18" y="11"/>
                    <a:pt x="18" y="11"/>
                  </a:cubicBezTo>
                  <a:cubicBezTo>
                    <a:pt x="19" y="10"/>
                    <a:pt x="19" y="10"/>
                    <a:pt x="19" y="9"/>
                  </a:cubicBezTo>
                  <a:cubicBezTo>
                    <a:pt x="16" y="4"/>
                    <a:pt x="16" y="4"/>
                    <a:pt x="16" y="4"/>
                  </a:cubicBezTo>
                  <a:cubicBezTo>
                    <a:pt x="16" y="4"/>
                    <a:pt x="15" y="4"/>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8" y="0"/>
                    <a:pt x="28" y="0"/>
                    <a:pt x="28" y="1"/>
                  </a:cubicBezTo>
                  <a:cubicBezTo>
                    <a:pt x="28" y="7"/>
                    <a:pt x="28" y="7"/>
                    <a:pt x="28" y="7"/>
                  </a:cubicBezTo>
                  <a:cubicBezTo>
                    <a:pt x="28" y="7"/>
                    <a:pt x="28" y="8"/>
                    <a:pt x="29" y="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4" name="Freeform 15"/>
            <p:cNvSpPr>
              <a:spLocks noEditPoints="1"/>
            </p:cNvSpPr>
            <p:nvPr/>
          </p:nvSpPr>
          <p:spPr bwMode="auto">
            <a:xfrm>
              <a:off x="4160129" y="3268886"/>
              <a:ext cx="504664" cy="360111"/>
            </a:xfrm>
            <a:custGeom>
              <a:avLst/>
              <a:gdLst>
                <a:gd name="T0" fmla="*/ 9 w 84"/>
                <a:gd name="T1" fmla="*/ 37 h 60"/>
                <a:gd name="T2" fmla="*/ 74 w 84"/>
                <a:gd name="T3" fmla="*/ 37 h 60"/>
                <a:gd name="T4" fmla="*/ 10 w 84"/>
                <a:gd name="T5" fmla="*/ 5 h 60"/>
                <a:gd name="T6" fmla="*/ 11 w 84"/>
                <a:gd name="T7" fmla="*/ 7 h 60"/>
                <a:gd name="T8" fmla="*/ 32 w 84"/>
                <a:gd name="T9" fmla="*/ 24 h 60"/>
                <a:gd name="T10" fmla="*/ 33 w 84"/>
                <a:gd name="T11" fmla="*/ 25 h 60"/>
                <a:gd name="T12" fmla="*/ 34 w 84"/>
                <a:gd name="T13" fmla="*/ 29 h 60"/>
                <a:gd name="T14" fmla="*/ 37 w 84"/>
                <a:gd name="T15" fmla="*/ 29 h 60"/>
                <a:gd name="T16" fmla="*/ 37 w 84"/>
                <a:gd name="T17" fmla="*/ 31 h 60"/>
                <a:gd name="T18" fmla="*/ 41 w 84"/>
                <a:gd name="T19" fmla="*/ 32 h 60"/>
                <a:gd name="T20" fmla="*/ 43 w 84"/>
                <a:gd name="T21" fmla="*/ 32 h 60"/>
                <a:gd name="T22" fmla="*/ 47 w 84"/>
                <a:gd name="T23" fmla="*/ 30 h 60"/>
                <a:gd name="T24" fmla="*/ 48 w 84"/>
                <a:gd name="T25" fmla="*/ 29 h 60"/>
                <a:gd name="T26" fmla="*/ 51 w 84"/>
                <a:gd name="T27" fmla="*/ 27 h 60"/>
                <a:gd name="T28" fmla="*/ 50 w 84"/>
                <a:gd name="T29" fmla="*/ 25 h 60"/>
                <a:gd name="T30" fmla="*/ 52 w 84"/>
                <a:gd name="T31" fmla="*/ 23 h 60"/>
                <a:gd name="T32" fmla="*/ 51 w 84"/>
                <a:gd name="T33" fmla="*/ 20 h 60"/>
                <a:gd name="T34" fmla="*/ 50 w 84"/>
                <a:gd name="T35" fmla="*/ 18 h 60"/>
                <a:gd name="T36" fmla="*/ 49 w 84"/>
                <a:gd name="T37" fmla="*/ 15 h 60"/>
                <a:gd name="T38" fmla="*/ 47 w 84"/>
                <a:gd name="T39" fmla="*/ 15 h 60"/>
                <a:gd name="T40" fmla="*/ 46 w 84"/>
                <a:gd name="T41" fmla="*/ 13 h 60"/>
                <a:gd name="T42" fmla="*/ 42 w 84"/>
                <a:gd name="T43" fmla="*/ 13 h 60"/>
                <a:gd name="T44" fmla="*/ 40 w 84"/>
                <a:gd name="T45" fmla="*/ 12 h 60"/>
                <a:gd name="T46" fmla="*/ 37 w 84"/>
                <a:gd name="T47" fmla="*/ 14 h 60"/>
                <a:gd name="T48" fmla="*/ 35 w 84"/>
                <a:gd name="T49" fmla="*/ 14 h 60"/>
                <a:gd name="T50" fmla="*/ 33 w 84"/>
                <a:gd name="T51" fmla="*/ 18 h 60"/>
                <a:gd name="T52" fmla="*/ 33 w 84"/>
                <a:gd name="T53" fmla="*/ 20 h 60"/>
                <a:gd name="T54" fmla="*/ 31 w 84"/>
                <a:gd name="T55" fmla="*/ 22 h 60"/>
                <a:gd name="T56" fmla="*/ 33 w 84"/>
                <a:gd name="T57" fmla="*/ 22 h 60"/>
                <a:gd name="T58" fmla="*/ 35 w 84"/>
                <a:gd name="T59" fmla="*/ 17 h 60"/>
                <a:gd name="T60" fmla="*/ 39 w 84"/>
                <a:gd name="T61" fmla="*/ 14 h 60"/>
                <a:gd name="T62" fmla="*/ 45 w 84"/>
                <a:gd name="T63" fmla="*/ 14 h 60"/>
                <a:gd name="T64" fmla="*/ 49 w 84"/>
                <a:gd name="T65" fmla="*/ 17 h 60"/>
                <a:gd name="T66" fmla="*/ 50 w 84"/>
                <a:gd name="T67" fmla="*/ 22 h 60"/>
                <a:gd name="T68" fmla="*/ 49 w 84"/>
                <a:gd name="T69" fmla="*/ 26 h 60"/>
                <a:gd name="T70" fmla="*/ 45 w 84"/>
                <a:gd name="T71" fmla="*/ 30 h 60"/>
                <a:gd name="T72" fmla="*/ 39 w 84"/>
                <a:gd name="T73" fmla="*/ 30 h 60"/>
                <a:gd name="T74" fmla="*/ 35 w 84"/>
                <a:gd name="T75" fmla="*/ 27 h 60"/>
                <a:gd name="T76" fmla="*/ 33 w 84"/>
                <a:gd name="T77" fmla="*/ 22 h 60"/>
                <a:gd name="T78" fmla="*/ 42 w 84"/>
                <a:gd name="T79" fmla="*/ 27 h 60"/>
                <a:gd name="T80" fmla="*/ 37 w 84"/>
                <a:gd name="T81" fmla="*/ 22 h 60"/>
                <a:gd name="T82" fmla="*/ 44 w 84"/>
                <a:gd name="T83" fmla="*/ 22 h 60"/>
                <a:gd name="T84" fmla="*/ 42 w 84"/>
                <a:gd name="T85" fmla="*/ 19 h 60"/>
                <a:gd name="T86" fmla="*/ 79 w 84"/>
                <a:gd name="T87" fmla="*/ 6 h 60"/>
                <a:gd name="T88" fmla="*/ 5 w 84"/>
                <a:gd name="T89" fmla="*/ 6 h 60"/>
                <a:gd name="T90" fmla="*/ 0 w 84"/>
                <a:gd name="T91" fmla="*/ 51 h 60"/>
                <a:gd name="T92" fmla="*/ 0 w 84"/>
                <a:gd name="T93" fmla="*/ 55 h 60"/>
                <a:gd name="T94" fmla="*/ 84 w 84"/>
                <a:gd name="T95" fmla="*/ 55 h 60"/>
                <a:gd name="T96" fmla="*/ 76 w 84"/>
                <a:gd name="T97" fmla="*/ 57 h 60"/>
                <a:gd name="T98" fmla="*/ 3 w 84"/>
                <a:gd name="T99" fmla="*/ 53 h 60"/>
                <a:gd name="T100" fmla="*/ 30 w 84"/>
                <a:gd name="T101" fmla="*/ 56 h 60"/>
                <a:gd name="T102" fmla="*/ 54 w 84"/>
                <a:gd name="T103" fmla="*/ 53 h 60"/>
                <a:gd name="T104" fmla="*/ 76 w 84"/>
                <a:gd name="T105" fmla="*/ 57 h 60"/>
                <a:gd name="T106" fmla="*/ 52 w 84"/>
                <a:gd name="T107" fmla="*/ 54 h 60"/>
                <a:gd name="T108" fmla="*/ 53 w 84"/>
                <a:gd name="T109" fmla="*/ 51 h 60"/>
                <a:gd name="T110" fmla="*/ 7 w 84"/>
                <a:gd name="T111" fmla="*/ 43 h 60"/>
                <a:gd name="T112" fmla="*/ 53 w 84"/>
                <a:gd name="T113" fmla="*/ 51 h 60"/>
                <a:gd name="T114" fmla="*/ 8 w 84"/>
                <a:gd name="T115" fmla="*/ 41 h 60"/>
                <a:gd name="T116" fmla="*/ 10 w 84"/>
                <a:gd name="T117" fmla="*/ 3 h 60"/>
                <a:gd name="T118" fmla="*/ 76 w 84"/>
                <a:gd name="T119" fmla="*/ 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60">
                  <a:moveTo>
                    <a:pt x="10" y="5"/>
                  </a:moveTo>
                  <a:cubicBezTo>
                    <a:pt x="10" y="5"/>
                    <a:pt x="9" y="5"/>
                    <a:pt x="9" y="6"/>
                  </a:cubicBezTo>
                  <a:cubicBezTo>
                    <a:pt x="9" y="37"/>
                    <a:pt x="9" y="37"/>
                    <a:pt x="9" y="37"/>
                  </a:cubicBezTo>
                  <a:cubicBezTo>
                    <a:pt x="9" y="37"/>
                    <a:pt x="10" y="38"/>
                    <a:pt x="10" y="38"/>
                  </a:cubicBezTo>
                  <a:cubicBezTo>
                    <a:pt x="73" y="38"/>
                    <a:pt x="73" y="38"/>
                    <a:pt x="73" y="38"/>
                  </a:cubicBezTo>
                  <a:cubicBezTo>
                    <a:pt x="74" y="38"/>
                    <a:pt x="74" y="37"/>
                    <a:pt x="74" y="37"/>
                  </a:cubicBezTo>
                  <a:cubicBezTo>
                    <a:pt x="74" y="6"/>
                    <a:pt x="74" y="6"/>
                    <a:pt x="74" y="6"/>
                  </a:cubicBezTo>
                  <a:cubicBezTo>
                    <a:pt x="74" y="5"/>
                    <a:pt x="74" y="5"/>
                    <a:pt x="73" y="5"/>
                  </a:cubicBezTo>
                  <a:lnTo>
                    <a:pt x="10" y="5"/>
                  </a:lnTo>
                  <a:close/>
                  <a:moveTo>
                    <a:pt x="72" y="36"/>
                  </a:moveTo>
                  <a:cubicBezTo>
                    <a:pt x="11" y="36"/>
                    <a:pt x="11" y="36"/>
                    <a:pt x="11" y="36"/>
                  </a:cubicBezTo>
                  <a:cubicBezTo>
                    <a:pt x="11" y="7"/>
                    <a:pt x="11" y="7"/>
                    <a:pt x="11" y="7"/>
                  </a:cubicBezTo>
                  <a:cubicBezTo>
                    <a:pt x="72" y="7"/>
                    <a:pt x="72" y="7"/>
                    <a:pt x="72" y="7"/>
                  </a:cubicBezTo>
                  <a:lnTo>
                    <a:pt x="72" y="36"/>
                  </a:lnTo>
                  <a:close/>
                  <a:moveTo>
                    <a:pt x="32" y="24"/>
                  </a:moveTo>
                  <a:cubicBezTo>
                    <a:pt x="32" y="24"/>
                    <a:pt x="33" y="24"/>
                    <a:pt x="33" y="24"/>
                  </a:cubicBezTo>
                  <a:cubicBezTo>
                    <a:pt x="33" y="24"/>
                    <a:pt x="33" y="24"/>
                    <a:pt x="34" y="25"/>
                  </a:cubicBezTo>
                  <a:cubicBezTo>
                    <a:pt x="34" y="25"/>
                    <a:pt x="34" y="25"/>
                    <a:pt x="33" y="25"/>
                  </a:cubicBezTo>
                  <a:cubicBezTo>
                    <a:pt x="33" y="25"/>
                    <a:pt x="33" y="26"/>
                    <a:pt x="33" y="26"/>
                  </a:cubicBezTo>
                  <a:cubicBezTo>
                    <a:pt x="33" y="26"/>
                    <a:pt x="33" y="26"/>
                    <a:pt x="33" y="27"/>
                  </a:cubicBezTo>
                  <a:cubicBezTo>
                    <a:pt x="33" y="28"/>
                    <a:pt x="34" y="28"/>
                    <a:pt x="34" y="29"/>
                  </a:cubicBezTo>
                  <a:cubicBezTo>
                    <a:pt x="35" y="29"/>
                    <a:pt x="35" y="29"/>
                    <a:pt x="35" y="29"/>
                  </a:cubicBezTo>
                  <a:cubicBezTo>
                    <a:pt x="35" y="29"/>
                    <a:pt x="36" y="29"/>
                    <a:pt x="36" y="29"/>
                  </a:cubicBezTo>
                  <a:cubicBezTo>
                    <a:pt x="36" y="29"/>
                    <a:pt x="36" y="28"/>
                    <a:pt x="37" y="29"/>
                  </a:cubicBezTo>
                  <a:cubicBezTo>
                    <a:pt x="37" y="29"/>
                    <a:pt x="37" y="29"/>
                    <a:pt x="37" y="30"/>
                  </a:cubicBezTo>
                  <a:cubicBezTo>
                    <a:pt x="37" y="30"/>
                    <a:pt x="37" y="30"/>
                    <a:pt x="37" y="30"/>
                  </a:cubicBezTo>
                  <a:cubicBezTo>
                    <a:pt x="37" y="31"/>
                    <a:pt x="37" y="31"/>
                    <a:pt x="37" y="31"/>
                  </a:cubicBezTo>
                  <a:cubicBezTo>
                    <a:pt x="38" y="31"/>
                    <a:pt x="39" y="32"/>
                    <a:pt x="40" y="32"/>
                  </a:cubicBezTo>
                  <a:cubicBezTo>
                    <a:pt x="40" y="32"/>
                    <a:pt x="40" y="32"/>
                    <a:pt x="40" y="32"/>
                  </a:cubicBezTo>
                  <a:cubicBezTo>
                    <a:pt x="40" y="32"/>
                    <a:pt x="41" y="32"/>
                    <a:pt x="41" y="32"/>
                  </a:cubicBezTo>
                  <a:cubicBezTo>
                    <a:pt x="41" y="32"/>
                    <a:pt x="41" y="31"/>
                    <a:pt x="41" y="31"/>
                  </a:cubicBezTo>
                  <a:cubicBezTo>
                    <a:pt x="41" y="30"/>
                    <a:pt x="42" y="30"/>
                    <a:pt x="42" y="31"/>
                  </a:cubicBezTo>
                  <a:cubicBezTo>
                    <a:pt x="42" y="31"/>
                    <a:pt x="43" y="32"/>
                    <a:pt x="43" y="32"/>
                  </a:cubicBezTo>
                  <a:cubicBezTo>
                    <a:pt x="43" y="32"/>
                    <a:pt x="43" y="32"/>
                    <a:pt x="44" y="32"/>
                  </a:cubicBezTo>
                  <a:cubicBezTo>
                    <a:pt x="44" y="32"/>
                    <a:pt x="45" y="31"/>
                    <a:pt x="46" y="31"/>
                  </a:cubicBezTo>
                  <a:cubicBezTo>
                    <a:pt x="46" y="31"/>
                    <a:pt x="47" y="31"/>
                    <a:pt x="47" y="30"/>
                  </a:cubicBezTo>
                  <a:cubicBezTo>
                    <a:pt x="47" y="30"/>
                    <a:pt x="47" y="30"/>
                    <a:pt x="47" y="30"/>
                  </a:cubicBezTo>
                  <a:cubicBezTo>
                    <a:pt x="46" y="29"/>
                    <a:pt x="47" y="29"/>
                    <a:pt x="47" y="29"/>
                  </a:cubicBezTo>
                  <a:cubicBezTo>
                    <a:pt x="47" y="28"/>
                    <a:pt x="47" y="29"/>
                    <a:pt x="48" y="29"/>
                  </a:cubicBezTo>
                  <a:cubicBezTo>
                    <a:pt x="48" y="29"/>
                    <a:pt x="48" y="29"/>
                    <a:pt x="48" y="29"/>
                  </a:cubicBezTo>
                  <a:cubicBezTo>
                    <a:pt x="49" y="29"/>
                    <a:pt x="49" y="29"/>
                    <a:pt x="49" y="29"/>
                  </a:cubicBezTo>
                  <a:cubicBezTo>
                    <a:pt x="50" y="28"/>
                    <a:pt x="50" y="28"/>
                    <a:pt x="51" y="27"/>
                  </a:cubicBezTo>
                  <a:cubicBezTo>
                    <a:pt x="51" y="26"/>
                    <a:pt x="51" y="26"/>
                    <a:pt x="51" y="26"/>
                  </a:cubicBezTo>
                  <a:cubicBezTo>
                    <a:pt x="51" y="26"/>
                    <a:pt x="51" y="25"/>
                    <a:pt x="50" y="25"/>
                  </a:cubicBezTo>
                  <a:cubicBezTo>
                    <a:pt x="50" y="25"/>
                    <a:pt x="50" y="25"/>
                    <a:pt x="50" y="25"/>
                  </a:cubicBezTo>
                  <a:cubicBezTo>
                    <a:pt x="50" y="24"/>
                    <a:pt x="50" y="24"/>
                    <a:pt x="51" y="24"/>
                  </a:cubicBezTo>
                  <a:cubicBezTo>
                    <a:pt x="51" y="24"/>
                    <a:pt x="51" y="24"/>
                    <a:pt x="51" y="24"/>
                  </a:cubicBezTo>
                  <a:cubicBezTo>
                    <a:pt x="52" y="24"/>
                    <a:pt x="52" y="24"/>
                    <a:pt x="52" y="23"/>
                  </a:cubicBezTo>
                  <a:cubicBezTo>
                    <a:pt x="52" y="23"/>
                    <a:pt x="52" y="22"/>
                    <a:pt x="52" y="22"/>
                  </a:cubicBezTo>
                  <a:cubicBezTo>
                    <a:pt x="52" y="21"/>
                    <a:pt x="52" y="21"/>
                    <a:pt x="52" y="20"/>
                  </a:cubicBezTo>
                  <a:cubicBezTo>
                    <a:pt x="52" y="20"/>
                    <a:pt x="52" y="20"/>
                    <a:pt x="51" y="20"/>
                  </a:cubicBezTo>
                  <a:cubicBezTo>
                    <a:pt x="51" y="20"/>
                    <a:pt x="51" y="20"/>
                    <a:pt x="51" y="20"/>
                  </a:cubicBezTo>
                  <a:cubicBezTo>
                    <a:pt x="50" y="20"/>
                    <a:pt x="50" y="19"/>
                    <a:pt x="50" y="19"/>
                  </a:cubicBezTo>
                  <a:cubicBezTo>
                    <a:pt x="50" y="19"/>
                    <a:pt x="50" y="19"/>
                    <a:pt x="50" y="18"/>
                  </a:cubicBezTo>
                  <a:cubicBezTo>
                    <a:pt x="51" y="18"/>
                    <a:pt x="51" y="18"/>
                    <a:pt x="51" y="18"/>
                  </a:cubicBezTo>
                  <a:cubicBezTo>
                    <a:pt x="51" y="18"/>
                    <a:pt x="51" y="17"/>
                    <a:pt x="51" y="17"/>
                  </a:cubicBezTo>
                  <a:cubicBezTo>
                    <a:pt x="50" y="16"/>
                    <a:pt x="50" y="15"/>
                    <a:pt x="49" y="15"/>
                  </a:cubicBezTo>
                  <a:cubicBezTo>
                    <a:pt x="49" y="15"/>
                    <a:pt x="49" y="14"/>
                    <a:pt x="48" y="14"/>
                  </a:cubicBezTo>
                  <a:cubicBezTo>
                    <a:pt x="48" y="14"/>
                    <a:pt x="48" y="15"/>
                    <a:pt x="48" y="15"/>
                  </a:cubicBezTo>
                  <a:cubicBezTo>
                    <a:pt x="47" y="15"/>
                    <a:pt x="47" y="15"/>
                    <a:pt x="47" y="15"/>
                  </a:cubicBezTo>
                  <a:cubicBezTo>
                    <a:pt x="47" y="15"/>
                    <a:pt x="46" y="14"/>
                    <a:pt x="47" y="14"/>
                  </a:cubicBezTo>
                  <a:cubicBezTo>
                    <a:pt x="47" y="14"/>
                    <a:pt x="47" y="13"/>
                    <a:pt x="47" y="13"/>
                  </a:cubicBezTo>
                  <a:cubicBezTo>
                    <a:pt x="47" y="13"/>
                    <a:pt x="46" y="13"/>
                    <a:pt x="46" y="13"/>
                  </a:cubicBezTo>
                  <a:cubicBezTo>
                    <a:pt x="45" y="12"/>
                    <a:pt x="44" y="12"/>
                    <a:pt x="44" y="12"/>
                  </a:cubicBezTo>
                  <a:cubicBezTo>
                    <a:pt x="43" y="12"/>
                    <a:pt x="43" y="12"/>
                    <a:pt x="43" y="12"/>
                  </a:cubicBezTo>
                  <a:cubicBezTo>
                    <a:pt x="43" y="12"/>
                    <a:pt x="42" y="12"/>
                    <a:pt x="42" y="13"/>
                  </a:cubicBezTo>
                  <a:cubicBezTo>
                    <a:pt x="42" y="13"/>
                    <a:pt x="41" y="13"/>
                    <a:pt x="41" y="13"/>
                  </a:cubicBezTo>
                  <a:cubicBezTo>
                    <a:pt x="41" y="12"/>
                    <a:pt x="41" y="12"/>
                    <a:pt x="41" y="12"/>
                  </a:cubicBezTo>
                  <a:cubicBezTo>
                    <a:pt x="40" y="12"/>
                    <a:pt x="40" y="12"/>
                    <a:pt x="40" y="12"/>
                  </a:cubicBezTo>
                  <a:cubicBezTo>
                    <a:pt x="39" y="12"/>
                    <a:pt x="38" y="12"/>
                    <a:pt x="37" y="13"/>
                  </a:cubicBezTo>
                  <a:cubicBezTo>
                    <a:pt x="37" y="13"/>
                    <a:pt x="37" y="13"/>
                    <a:pt x="37" y="13"/>
                  </a:cubicBezTo>
                  <a:cubicBezTo>
                    <a:pt x="37" y="13"/>
                    <a:pt x="37" y="14"/>
                    <a:pt x="37" y="14"/>
                  </a:cubicBezTo>
                  <a:cubicBezTo>
                    <a:pt x="37" y="14"/>
                    <a:pt x="37" y="15"/>
                    <a:pt x="37" y="15"/>
                  </a:cubicBezTo>
                  <a:cubicBezTo>
                    <a:pt x="36" y="15"/>
                    <a:pt x="36" y="15"/>
                    <a:pt x="36" y="15"/>
                  </a:cubicBezTo>
                  <a:cubicBezTo>
                    <a:pt x="36" y="15"/>
                    <a:pt x="35" y="14"/>
                    <a:pt x="35" y="14"/>
                  </a:cubicBezTo>
                  <a:cubicBezTo>
                    <a:pt x="35" y="14"/>
                    <a:pt x="35" y="15"/>
                    <a:pt x="34" y="15"/>
                  </a:cubicBezTo>
                  <a:cubicBezTo>
                    <a:pt x="34" y="15"/>
                    <a:pt x="33" y="16"/>
                    <a:pt x="33" y="17"/>
                  </a:cubicBezTo>
                  <a:cubicBezTo>
                    <a:pt x="33" y="17"/>
                    <a:pt x="33" y="18"/>
                    <a:pt x="33" y="18"/>
                  </a:cubicBezTo>
                  <a:cubicBezTo>
                    <a:pt x="33" y="18"/>
                    <a:pt x="33" y="18"/>
                    <a:pt x="33" y="18"/>
                  </a:cubicBezTo>
                  <a:cubicBezTo>
                    <a:pt x="34" y="19"/>
                    <a:pt x="34" y="19"/>
                    <a:pt x="34" y="19"/>
                  </a:cubicBezTo>
                  <a:cubicBezTo>
                    <a:pt x="33" y="19"/>
                    <a:pt x="33" y="20"/>
                    <a:pt x="33" y="20"/>
                  </a:cubicBezTo>
                  <a:cubicBezTo>
                    <a:pt x="32" y="20"/>
                    <a:pt x="32" y="20"/>
                    <a:pt x="32" y="20"/>
                  </a:cubicBezTo>
                  <a:cubicBezTo>
                    <a:pt x="32" y="20"/>
                    <a:pt x="32" y="20"/>
                    <a:pt x="32" y="20"/>
                  </a:cubicBezTo>
                  <a:cubicBezTo>
                    <a:pt x="32" y="21"/>
                    <a:pt x="31" y="21"/>
                    <a:pt x="31" y="22"/>
                  </a:cubicBezTo>
                  <a:cubicBezTo>
                    <a:pt x="31" y="22"/>
                    <a:pt x="32" y="23"/>
                    <a:pt x="32" y="23"/>
                  </a:cubicBezTo>
                  <a:cubicBezTo>
                    <a:pt x="32" y="24"/>
                    <a:pt x="32" y="24"/>
                    <a:pt x="32" y="24"/>
                  </a:cubicBezTo>
                  <a:close/>
                  <a:moveTo>
                    <a:pt x="33" y="22"/>
                  </a:moveTo>
                  <a:cubicBezTo>
                    <a:pt x="34" y="21"/>
                    <a:pt x="35" y="21"/>
                    <a:pt x="35" y="20"/>
                  </a:cubicBezTo>
                  <a:cubicBezTo>
                    <a:pt x="36" y="19"/>
                    <a:pt x="36" y="18"/>
                    <a:pt x="35" y="17"/>
                  </a:cubicBezTo>
                  <a:cubicBezTo>
                    <a:pt x="35" y="17"/>
                    <a:pt x="35" y="17"/>
                    <a:pt x="35" y="17"/>
                  </a:cubicBezTo>
                  <a:cubicBezTo>
                    <a:pt x="36" y="17"/>
                    <a:pt x="37" y="17"/>
                    <a:pt x="38" y="17"/>
                  </a:cubicBezTo>
                  <a:cubicBezTo>
                    <a:pt x="39" y="16"/>
                    <a:pt x="39" y="15"/>
                    <a:pt x="39" y="14"/>
                  </a:cubicBezTo>
                  <a:cubicBezTo>
                    <a:pt x="39" y="14"/>
                    <a:pt x="39" y="14"/>
                    <a:pt x="39" y="14"/>
                  </a:cubicBezTo>
                  <a:cubicBezTo>
                    <a:pt x="40" y="15"/>
                    <a:pt x="41" y="15"/>
                    <a:pt x="42" y="15"/>
                  </a:cubicBezTo>
                  <a:cubicBezTo>
                    <a:pt x="43" y="15"/>
                    <a:pt x="44" y="15"/>
                    <a:pt x="44" y="14"/>
                  </a:cubicBezTo>
                  <a:cubicBezTo>
                    <a:pt x="44" y="14"/>
                    <a:pt x="44" y="14"/>
                    <a:pt x="45" y="14"/>
                  </a:cubicBezTo>
                  <a:cubicBezTo>
                    <a:pt x="44" y="15"/>
                    <a:pt x="45" y="16"/>
                    <a:pt x="46" y="17"/>
                  </a:cubicBezTo>
                  <a:cubicBezTo>
                    <a:pt x="46" y="17"/>
                    <a:pt x="47" y="17"/>
                    <a:pt x="48" y="17"/>
                  </a:cubicBezTo>
                  <a:cubicBezTo>
                    <a:pt x="48" y="17"/>
                    <a:pt x="48" y="17"/>
                    <a:pt x="49" y="17"/>
                  </a:cubicBezTo>
                  <a:cubicBezTo>
                    <a:pt x="48" y="18"/>
                    <a:pt x="48" y="19"/>
                    <a:pt x="48" y="20"/>
                  </a:cubicBezTo>
                  <a:cubicBezTo>
                    <a:pt x="48" y="21"/>
                    <a:pt x="49" y="21"/>
                    <a:pt x="50" y="22"/>
                  </a:cubicBezTo>
                  <a:cubicBezTo>
                    <a:pt x="50" y="22"/>
                    <a:pt x="50" y="22"/>
                    <a:pt x="50" y="22"/>
                  </a:cubicBezTo>
                  <a:cubicBezTo>
                    <a:pt x="50" y="22"/>
                    <a:pt x="50" y="22"/>
                    <a:pt x="50" y="22"/>
                  </a:cubicBezTo>
                  <a:cubicBezTo>
                    <a:pt x="49" y="22"/>
                    <a:pt x="48" y="23"/>
                    <a:pt x="48" y="24"/>
                  </a:cubicBezTo>
                  <a:cubicBezTo>
                    <a:pt x="48" y="25"/>
                    <a:pt x="48" y="26"/>
                    <a:pt x="49" y="26"/>
                  </a:cubicBezTo>
                  <a:cubicBezTo>
                    <a:pt x="48" y="27"/>
                    <a:pt x="48" y="27"/>
                    <a:pt x="48" y="27"/>
                  </a:cubicBezTo>
                  <a:cubicBezTo>
                    <a:pt x="47" y="27"/>
                    <a:pt x="46" y="27"/>
                    <a:pt x="46" y="27"/>
                  </a:cubicBezTo>
                  <a:cubicBezTo>
                    <a:pt x="45" y="28"/>
                    <a:pt x="44" y="29"/>
                    <a:pt x="45" y="30"/>
                  </a:cubicBezTo>
                  <a:cubicBezTo>
                    <a:pt x="44" y="30"/>
                    <a:pt x="44" y="30"/>
                    <a:pt x="44" y="30"/>
                  </a:cubicBezTo>
                  <a:cubicBezTo>
                    <a:pt x="44" y="29"/>
                    <a:pt x="43" y="28"/>
                    <a:pt x="42" y="28"/>
                  </a:cubicBezTo>
                  <a:cubicBezTo>
                    <a:pt x="41" y="28"/>
                    <a:pt x="40" y="29"/>
                    <a:pt x="39" y="30"/>
                  </a:cubicBezTo>
                  <a:cubicBezTo>
                    <a:pt x="39" y="30"/>
                    <a:pt x="39" y="30"/>
                    <a:pt x="39" y="30"/>
                  </a:cubicBezTo>
                  <a:cubicBezTo>
                    <a:pt x="39" y="29"/>
                    <a:pt x="39" y="28"/>
                    <a:pt x="38" y="27"/>
                  </a:cubicBezTo>
                  <a:cubicBezTo>
                    <a:pt x="37" y="27"/>
                    <a:pt x="36" y="27"/>
                    <a:pt x="35" y="27"/>
                  </a:cubicBezTo>
                  <a:cubicBezTo>
                    <a:pt x="35" y="27"/>
                    <a:pt x="35" y="27"/>
                    <a:pt x="35" y="26"/>
                  </a:cubicBezTo>
                  <a:cubicBezTo>
                    <a:pt x="36" y="26"/>
                    <a:pt x="36" y="25"/>
                    <a:pt x="35" y="24"/>
                  </a:cubicBezTo>
                  <a:cubicBezTo>
                    <a:pt x="35" y="23"/>
                    <a:pt x="34" y="22"/>
                    <a:pt x="33" y="22"/>
                  </a:cubicBezTo>
                  <a:cubicBezTo>
                    <a:pt x="33" y="22"/>
                    <a:pt x="33" y="22"/>
                    <a:pt x="33" y="22"/>
                  </a:cubicBezTo>
                  <a:cubicBezTo>
                    <a:pt x="33" y="22"/>
                    <a:pt x="33" y="22"/>
                    <a:pt x="33" y="22"/>
                  </a:cubicBezTo>
                  <a:close/>
                  <a:moveTo>
                    <a:pt x="42" y="27"/>
                  </a:moveTo>
                  <a:cubicBezTo>
                    <a:pt x="44" y="27"/>
                    <a:pt x="46" y="24"/>
                    <a:pt x="46" y="22"/>
                  </a:cubicBezTo>
                  <a:cubicBezTo>
                    <a:pt x="46" y="19"/>
                    <a:pt x="44" y="17"/>
                    <a:pt x="42" y="17"/>
                  </a:cubicBezTo>
                  <a:cubicBezTo>
                    <a:pt x="39" y="17"/>
                    <a:pt x="37" y="19"/>
                    <a:pt x="37" y="22"/>
                  </a:cubicBezTo>
                  <a:cubicBezTo>
                    <a:pt x="37" y="24"/>
                    <a:pt x="39" y="27"/>
                    <a:pt x="42" y="27"/>
                  </a:cubicBezTo>
                  <a:close/>
                  <a:moveTo>
                    <a:pt x="42" y="19"/>
                  </a:moveTo>
                  <a:cubicBezTo>
                    <a:pt x="43" y="19"/>
                    <a:pt x="44" y="20"/>
                    <a:pt x="44" y="22"/>
                  </a:cubicBezTo>
                  <a:cubicBezTo>
                    <a:pt x="44" y="23"/>
                    <a:pt x="43" y="25"/>
                    <a:pt x="42" y="25"/>
                  </a:cubicBezTo>
                  <a:cubicBezTo>
                    <a:pt x="40" y="25"/>
                    <a:pt x="39" y="23"/>
                    <a:pt x="39" y="22"/>
                  </a:cubicBezTo>
                  <a:cubicBezTo>
                    <a:pt x="39" y="20"/>
                    <a:pt x="40" y="19"/>
                    <a:pt x="42" y="19"/>
                  </a:cubicBezTo>
                  <a:close/>
                  <a:moveTo>
                    <a:pt x="84" y="51"/>
                  </a:moveTo>
                  <a:cubicBezTo>
                    <a:pt x="79" y="42"/>
                    <a:pt x="79" y="42"/>
                    <a:pt x="79" y="42"/>
                  </a:cubicBezTo>
                  <a:cubicBezTo>
                    <a:pt x="79" y="6"/>
                    <a:pt x="79" y="6"/>
                    <a:pt x="79" y="6"/>
                  </a:cubicBezTo>
                  <a:cubicBezTo>
                    <a:pt x="79" y="1"/>
                    <a:pt x="78" y="0"/>
                    <a:pt x="74" y="0"/>
                  </a:cubicBezTo>
                  <a:cubicBezTo>
                    <a:pt x="10" y="0"/>
                    <a:pt x="10" y="0"/>
                    <a:pt x="10" y="0"/>
                  </a:cubicBezTo>
                  <a:cubicBezTo>
                    <a:pt x="6" y="0"/>
                    <a:pt x="5" y="1"/>
                    <a:pt x="5" y="6"/>
                  </a:cubicBezTo>
                  <a:cubicBezTo>
                    <a:pt x="5" y="42"/>
                    <a:pt x="5" y="42"/>
                    <a:pt x="5" y="42"/>
                  </a:cubicBezTo>
                  <a:cubicBezTo>
                    <a:pt x="0" y="51"/>
                    <a:pt x="0" y="51"/>
                    <a:pt x="0" y="51"/>
                  </a:cubicBezTo>
                  <a:cubicBezTo>
                    <a:pt x="0" y="51"/>
                    <a:pt x="0" y="51"/>
                    <a:pt x="0" y="51"/>
                  </a:cubicBezTo>
                  <a:cubicBezTo>
                    <a:pt x="0" y="51"/>
                    <a:pt x="0" y="51"/>
                    <a:pt x="0" y="51"/>
                  </a:cubicBezTo>
                  <a:cubicBezTo>
                    <a:pt x="0" y="51"/>
                    <a:pt x="0" y="51"/>
                    <a:pt x="0" y="51"/>
                  </a:cubicBezTo>
                  <a:cubicBezTo>
                    <a:pt x="0" y="52"/>
                    <a:pt x="0" y="53"/>
                    <a:pt x="0" y="55"/>
                  </a:cubicBezTo>
                  <a:cubicBezTo>
                    <a:pt x="0" y="58"/>
                    <a:pt x="3" y="60"/>
                    <a:pt x="7" y="60"/>
                  </a:cubicBezTo>
                  <a:cubicBezTo>
                    <a:pt x="76" y="60"/>
                    <a:pt x="76" y="60"/>
                    <a:pt x="76" y="60"/>
                  </a:cubicBezTo>
                  <a:cubicBezTo>
                    <a:pt x="80" y="60"/>
                    <a:pt x="84" y="58"/>
                    <a:pt x="84" y="55"/>
                  </a:cubicBezTo>
                  <a:cubicBezTo>
                    <a:pt x="84" y="52"/>
                    <a:pt x="84" y="52"/>
                    <a:pt x="84" y="52"/>
                  </a:cubicBezTo>
                  <a:cubicBezTo>
                    <a:pt x="84" y="52"/>
                    <a:pt x="84" y="52"/>
                    <a:pt x="84" y="51"/>
                  </a:cubicBezTo>
                  <a:close/>
                  <a:moveTo>
                    <a:pt x="76" y="57"/>
                  </a:moveTo>
                  <a:cubicBezTo>
                    <a:pt x="7" y="57"/>
                    <a:pt x="7" y="57"/>
                    <a:pt x="7" y="57"/>
                  </a:cubicBezTo>
                  <a:cubicBezTo>
                    <a:pt x="5" y="57"/>
                    <a:pt x="3" y="56"/>
                    <a:pt x="3" y="55"/>
                  </a:cubicBezTo>
                  <a:cubicBezTo>
                    <a:pt x="3" y="53"/>
                    <a:pt x="3" y="53"/>
                    <a:pt x="3" y="53"/>
                  </a:cubicBezTo>
                  <a:cubicBezTo>
                    <a:pt x="29" y="53"/>
                    <a:pt x="29" y="53"/>
                    <a:pt x="29" y="53"/>
                  </a:cubicBezTo>
                  <a:cubicBezTo>
                    <a:pt x="29" y="55"/>
                    <a:pt x="29" y="55"/>
                    <a:pt x="29" y="55"/>
                  </a:cubicBezTo>
                  <a:cubicBezTo>
                    <a:pt x="29" y="56"/>
                    <a:pt x="30" y="56"/>
                    <a:pt x="30" y="56"/>
                  </a:cubicBezTo>
                  <a:cubicBezTo>
                    <a:pt x="53" y="56"/>
                    <a:pt x="53" y="56"/>
                    <a:pt x="53" y="56"/>
                  </a:cubicBezTo>
                  <a:cubicBezTo>
                    <a:pt x="54" y="56"/>
                    <a:pt x="54" y="56"/>
                    <a:pt x="54" y="55"/>
                  </a:cubicBezTo>
                  <a:cubicBezTo>
                    <a:pt x="54" y="53"/>
                    <a:pt x="54" y="53"/>
                    <a:pt x="54" y="53"/>
                  </a:cubicBezTo>
                  <a:cubicBezTo>
                    <a:pt x="81" y="53"/>
                    <a:pt x="81" y="53"/>
                    <a:pt x="81" y="53"/>
                  </a:cubicBezTo>
                  <a:cubicBezTo>
                    <a:pt x="81" y="55"/>
                    <a:pt x="81" y="55"/>
                    <a:pt x="81" y="55"/>
                  </a:cubicBezTo>
                  <a:cubicBezTo>
                    <a:pt x="81" y="56"/>
                    <a:pt x="79" y="57"/>
                    <a:pt x="76" y="57"/>
                  </a:cubicBezTo>
                  <a:close/>
                  <a:moveTo>
                    <a:pt x="31" y="53"/>
                  </a:moveTo>
                  <a:cubicBezTo>
                    <a:pt x="52" y="53"/>
                    <a:pt x="52" y="53"/>
                    <a:pt x="52" y="53"/>
                  </a:cubicBezTo>
                  <a:cubicBezTo>
                    <a:pt x="52" y="54"/>
                    <a:pt x="52" y="54"/>
                    <a:pt x="52" y="54"/>
                  </a:cubicBezTo>
                  <a:cubicBezTo>
                    <a:pt x="31" y="54"/>
                    <a:pt x="31" y="54"/>
                    <a:pt x="31" y="54"/>
                  </a:cubicBezTo>
                  <a:lnTo>
                    <a:pt x="31" y="53"/>
                  </a:lnTo>
                  <a:close/>
                  <a:moveTo>
                    <a:pt x="53" y="51"/>
                  </a:moveTo>
                  <a:cubicBezTo>
                    <a:pt x="30" y="51"/>
                    <a:pt x="30" y="51"/>
                    <a:pt x="30" y="51"/>
                  </a:cubicBezTo>
                  <a:cubicBezTo>
                    <a:pt x="3" y="51"/>
                    <a:pt x="3" y="51"/>
                    <a:pt x="3" y="51"/>
                  </a:cubicBezTo>
                  <a:cubicBezTo>
                    <a:pt x="7" y="43"/>
                    <a:pt x="7" y="43"/>
                    <a:pt x="7" y="43"/>
                  </a:cubicBezTo>
                  <a:cubicBezTo>
                    <a:pt x="76" y="43"/>
                    <a:pt x="76" y="43"/>
                    <a:pt x="76" y="43"/>
                  </a:cubicBezTo>
                  <a:cubicBezTo>
                    <a:pt x="80" y="51"/>
                    <a:pt x="80" y="51"/>
                    <a:pt x="80" y="51"/>
                  </a:cubicBezTo>
                  <a:lnTo>
                    <a:pt x="53" y="51"/>
                  </a:lnTo>
                  <a:close/>
                  <a:moveTo>
                    <a:pt x="76" y="6"/>
                  </a:moveTo>
                  <a:cubicBezTo>
                    <a:pt x="76" y="41"/>
                    <a:pt x="76" y="41"/>
                    <a:pt x="76" y="41"/>
                  </a:cubicBezTo>
                  <a:cubicBezTo>
                    <a:pt x="8" y="41"/>
                    <a:pt x="8" y="41"/>
                    <a:pt x="8" y="41"/>
                  </a:cubicBezTo>
                  <a:cubicBezTo>
                    <a:pt x="8" y="6"/>
                    <a:pt x="8" y="6"/>
                    <a:pt x="8" y="6"/>
                  </a:cubicBezTo>
                  <a:cubicBezTo>
                    <a:pt x="8" y="5"/>
                    <a:pt x="8" y="4"/>
                    <a:pt x="8" y="3"/>
                  </a:cubicBezTo>
                  <a:cubicBezTo>
                    <a:pt x="8" y="3"/>
                    <a:pt x="9" y="3"/>
                    <a:pt x="10" y="3"/>
                  </a:cubicBezTo>
                  <a:cubicBezTo>
                    <a:pt x="74" y="3"/>
                    <a:pt x="74" y="3"/>
                    <a:pt x="74" y="3"/>
                  </a:cubicBezTo>
                  <a:cubicBezTo>
                    <a:pt x="74" y="3"/>
                    <a:pt x="75" y="3"/>
                    <a:pt x="76" y="3"/>
                  </a:cubicBezTo>
                  <a:cubicBezTo>
                    <a:pt x="76" y="4"/>
                    <a:pt x="76" y="5"/>
                    <a:pt x="76" y="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5" name="Freeform 14"/>
            <p:cNvSpPr>
              <a:spLocks noEditPoints="1"/>
            </p:cNvSpPr>
            <p:nvPr/>
          </p:nvSpPr>
          <p:spPr bwMode="auto">
            <a:xfrm>
              <a:off x="5611811" y="2867649"/>
              <a:ext cx="390810" cy="455946"/>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6" name="Freeform 65"/>
            <p:cNvSpPr>
              <a:spLocks noEditPoints="1"/>
            </p:cNvSpPr>
            <p:nvPr/>
          </p:nvSpPr>
          <p:spPr bwMode="auto">
            <a:xfrm>
              <a:off x="3706668" y="4682705"/>
              <a:ext cx="454390" cy="454388"/>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7" name="Freeform 41"/>
            <p:cNvSpPr>
              <a:spLocks noEditPoints="1"/>
            </p:cNvSpPr>
            <p:nvPr/>
          </p:nvSpPr>
          <p:spPr bwMode="auto">
            <a:xfrm>
              <a:off x="4623918" y="2055543"/>
              <a:ext cx="467459" cy="451878"/>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8" name="Freeform 41"/>
            <p:cNvSpPr>
              <a:spLocks noEditPoints="1"/>
            </p:cNvSpPr>
            <p:nvPr/>
          </p:nvSpPr>
          <p:spPr bwMode="auto">
            <a:xfrm>
              <a:off x="7387715" y="5751080"/>
              <a:ext cx="467459" cy="451878"/>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39" name="Freeform 85"/>
            <p:cNvSpPr>
              <a:spLocks noEditPoints="1"/>
            </p:cNvSpPr>
            <p:nvPr/>
          </p:nvSpPr>
          <p:spPr bwMode="auto">
            <a:xfrm>
              <a:off x="5477342" y="6185035"/>
              <a:ext cx="653447" cy="491050"/>
            </a:xfrm>
            <a:custGeom>
              <a:avLst/>
              <a:gdLst>
                <a:gd name="T0" fmla="*/ 53 w 71"/>
                <a:gd name="T1" fmla="*/ 5 h 51"/>
                <a:gd name="T2" fmla="*/ 0 w 71"/>
                <a:gd name="T3" fmla="*/ 12 h 51"/>
                <a:gd name="T4" fmla="*/ 8 w 71"/>
                <a:gd name="T5" fmla="*/ 33 h 51"/>
                <a:gd name="T6" fmla="*/ 12 w 71"/>
                <a:gd name="T7" fmla="*/ 43 h 51"/>
                <a:gd name="T8" fmla="*/ 46 w 71"/>
                <a:gd name="T9" fmla="*/ 40 h 51"/>
                <a:gd name="T10" fmla="*/ 11 w 71"/>
                <a:gd name="T11" fmla="*/ 35 h 51"/>
                <a:gd name="T12" fmla="*/ 48 w 71"/>
                <a:gd name="T13" fmla="*/ 31 h 51"/>
                <a:gd name="T14" fmla="*/ 56 w 71"/>
                <a:gd name="T15" fmla="*/ 6 h 51"/>
                <a:gd name="T16" fmla="*/ 71 w 71"/>
                <a:gd name="T17" fmla="*/ 2 h 51"/>
                <a:gd name="T18" fmla="*/ 45 w 71"/>
                <a:gd name="T19" fmla="*/ 18 h 51"/>
                <a:gd name="T20" fmla="*/ 49 w 71"/>
                <a:gd name="T21" fmla="*/ 18 h 51"/>
                <a:gd name="T22" fmla="*/ 45 w 71"/>
                <a:gd name="T23" fmla="*/ 20 h 51"/>
                <a:gd name="T24" fmla="*/ 9 w 71"/>
                <a:gd name="T25" fmla="*/ 30 h 51"/>
                <a:gd name="T26" fmla="*/ 12 w 71"/>
                <a:gd name="T27" fmla="*/ 32 h 51"/>
                <a:gd name="T28" fmla="*/ 28 w 71"/>
                <a:gd name="T29" fmla="*/ 18 h 51"/>
                <a:gd name="T30" fmla="*/ 35 w 71"/>
                <a:gd name="T31" fmla="*/ 18 h 51"/>
                <a:gd name="T32" fmla="*/ 43 w 71"/>
                <a:gd name="T33" fmla="*/ 18 h 51"/>
                <a:gd name="T34" fmla="*/ 28 w 71"/>
                <a:gd name="T35" fmla="*/ 20 h 51"/>
                <a:gd name="T36" fmla="*/ 28 w 71"/>
                <a:gd name="T37" fmla="*/ 25 h 51"/>
                <a:gd name="T38" fmla="*/ 21 w 71"/>
                <a:gd name="T39" fmla="*/ 25 h 51"/>
                <a:gd name="T40" fmla="*/ 26 w 71"/>
                <a:gd name="T41" fmla="*/ 25 h 51"/>
                <a:gd name="T42" fmla="*/ 20 w 71"/>
                <a:gd name="T43" fmla="*/ 13 h 51"/>
                <a:gd name="T44" fmla="*/ 18 w 71"/>
                <a:gd name="T45" fmla="*/ 18 h 51"/>
                <a:gd name="T46" fmla="*/ 18 w 71"/>
                <a:gd name="T47" fmla="*/ 13 h 51"/>
                <a:gd name="T48" fmla="*/ 19 w 71"/>
                <a:gd name="T49" fmla="*/ 25 h 51"/>
                <a:gd name="T50" fmla="*/ 18 w 71"/>
                <a:gd name="T51" fmla="*/ 20 h 51"/>
                <a:gd name="T52" fmla="*/ 5 w 71"/>
                <a:gd name="T53" fmla="*/ 20 h 51"/>
                <a:gd name="T54" fmla="*/ 13 w 71"/>
                <a:gd name="T55" fmla="*/ 27 h 51"/>
                <a:gd name="T56" fmla="*/ 14 w 71"/>
                <a:gd name="T57" fmla="*/ 32 h 51"/>
                <a:gd name="T58" fmla="*/ 26 w 71"/>
                <a:gd name="T59" fmla="*/ 27 h 51"/>
                <a:gd name="T60" fmla="*/ 21 w 71"/>
                <a:gd name="T61" fmla="*/ 27 h 51"/>
                <a:gd name="T62" fmla="*/ 33 w 71"/>
                <a:gd name="T63" fmla="*/ 32 h 51"/>
                <a:gd name="T64" fmla="*/ 36 w 71"/>
                <a:gd name="T65" fmla="*/ 27 h 51"/>
                <a:gd name="T66" fmla="*/ 35 w 71"/>
                <a:gd name="T67" fmla="*/ 32 h 51"/>
                <a:gd name="T68" fmla="*/ 37 w 71"/>
                <a:gd name="T69" fmla="*/ 20 h 51"/>
                <a:gd name="T70" fmla="*/ 36 w 71"/>
                <a:gd name="T71" fmla="*/ 25 h 51"/>
                <a:gd name="T72" fmla="*/ 9 w 71"/>
                <a:gd name="T73" fmla="*/ 13 h 51"/>
                <a:gd name="T74" fmla="*/ 3 w 71"/>
                <a:gd name="T75" fmla="*/ 14 h 51"/>
                <a:gd name="T76" fmla="*/ 42 w 71"/>
                <a:gd name="T77" fmla="*/ 32 h 51"/>
                <a:gd name="T78" fmla="*/ 46 w 71"/>
                <a:gd name="T79" fmla="*/ 27 h 51"/>
                <a:gd name="T80" fmla="*/ 13 w 71"/>
                <a:gd name="T81" fmla="*/ 44 h 51"/>
                <a:gd name="T82" fmla="*/ 17 w 71"/>
                <a:gd name="T83" fmla="*/ 48 h 51"/>
                <a:gd name="T84" fmla="*/ 12 w 71"/>
                <a:gd name="T85" fmla="*/ 48 h 51"/>
                <a:gd name="T86" fmla="*/ 13 w 71"/>
                <a:gd name="T87" fmla="*/ 49 h 51"/>
                <a:gd name="T88" fmla="*/ 40 w 71"/>
                <a:gd name="T89" fmla="*/ 51 h 51"/>
                <a:gd name="T90" fmla="*/ 40 w 71"/>
                <a:gd name="T91" fmla="*/ 49 h 51"/>
                <a:gd name="T92" fmla="*/ 42 w 71"/>
                <a:gd name="T93"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51">
                  <a:moveTo>
                    <a:pt x="70" y="0"/>
                  </a:moveTo>
                  <a:cubicBezTo>
                    <a:pt x="59" y="0"/>
                    <a:pt x="59" y="0"/>
                    <a:pt x="59" y="0"/>
                  </a:cubicBezTo>
                  <a:cubicBezTo>
                    <a:pt x="56" y="0"/>
                    <a:pt x="54" y="2"/>
                    <a:pt x="53" y="5"/>
                  </a:cubicBezTo>
                  <a:cubicBezTo>
                    <a:pt x="51" y="10"/>
                    <a:pt x="51" y="10"/>
                    <a:pt x="51" y="10"/>
                  </a:cubicBezTo>
                  <a:cubicBezTo>
                    <a:pt x="4" y="10"/>
                    <a:pt x="4" y="10"/>
                    <a:pt x="4" y="10"/>
                  </a:cubicBezTo>
                  <a:cubicBezTo>
                    <a:pt x="2" y="10"/>
                    <a:pt x="1" y="11"/>
                    <a:pt x="0" y="12"/>
                  </a:cubicBezTo>
                  <a:cubicBezTo>
                    <a:pt x="0" y="13"/>
                    <a:pt x="0" y="14"/>
                    <a:pt x="0" y="16"/>
                  </a:cubicBezTo>
                  <a:cubicBezTo>
                    <a:pt x="6" y="31"/>
                    <a:pt x="6" y="31"/>
                    <a:pt x="6" y="31"/>
                  </a:cubicBezTo>
                  <a:cubicBezTo>
                    <a:pt x="7" y="32"/>
                    <a:pt x="7" y="32"/>
                    <a:pt x="8" y="33"/>
                  </a:cubicBezTo>
                  <a:cubicBezTo>
                    <a:pt x="8" y="33"/>
                    <a:pt x="8" y="33"/>
                    <a:pt x="8" y="34"/>
                  </a:cubicBezTo>
                  <a:cubicBezTo>
                    <a:pt x="8" y="38"/>
                    <a:pt x="8" y="38"/>
                    <a:pt x="8" y="38"/>
                  </a:cubicBezTo>
                  <a:cubicBezTo>
                    <a:pt x="8" y="41"/>
                    <a:pt x="10" y="43"/>
                    <a:pt x="12" y="43"/>
                  </a:cubicBezTo>
                  <a:cubicBezTo>
                    <a:pt x="46" y="43"/>
                    <a:pt x="46" y="43"/>
                    <a:pt x="46" y="43"/>
                  </a:cubicBezTo>
                  <a:cubicBezTo>
                    <a:pt x="46" y="43"/>
                    <a:pt x="47" y="42"/>
                    <a:pt x="47" y="41"/>
                  </a:cubicBezTo>
                  <a:cubicBezTo>
                    <a:pt x="47" y="41"/>
                    <a:pt x="46" y="40"/>
                    <a:pt x="46" y="40"/>
                  </a:cubicBezTo>
                  <a:cubicBezTo>
                    <a:pt x="12" y="40"/>
                    <a:pt x="12" y="40"/>
                    <a:pt x="12" y="40"/>
                  </a:cubicBezTo>
                  <a:cubicBezTo>
                    <a:pt x="11" y="40"/>
                    <a:pt x="11" y="39"/>
                    <a:pt x="11" y="38"/>
                  </a:cubicBezTo>
                  <a:cubicBezTo>
                    <a:pt x="11" y="35"/>
                    <a:pt x="11" y="35"/>
                    <a:pt x="11" y="35"/>
                  </a:cubicBezTo>
                  <a:cubicBezTo>
                    <a:pt x="11" y="35"/>
                    <a:pt x="12" y="35"/>
                    <a:pt x="12" y="35"/>
                  </a:cubicBezTo>
                  <a:cubicBezTo>
                    <a:pt x="42" y="35"/>
                    <a:pt x="42" y="35"/>
                    <a:pt x="42" y="35"/>
                  </a:cubicBezTo>
                  <a:cubicBezTo>
                    <a:pt x="45" y="35"/>
                    <a:pt x="47" y="33"/>
                    <a:pt x="48" y="31"/>
                  </a:cubicBezTo>
                  <a:cubicBezTo>
                    <a:pt x="54" y="13"/>
                    <a:pt x="54" y="13"/>
                    <a:pt x="54" y="13"/>
                  </a:cubicBezTo>
                  <a:cubicBezTo>
                    <a:pt x="54" y="13"/>
                    <a:pt x="54" y="12"/>
                    <a:pt x="54" y="12"/>
                  </a:cubicBezTo>
                  <a:cubicBezTo>
                    <a:pt x="56" y="6"/>
                    <a:pt x="56" y="6"/>
                    <a:pt x="56" y="6"/>
                  </a:cubicBezTo>
                  <a:cubicBezTo>
                    <a:pt x="56" y="4"/>
                    <a:pt x="58" y="3"/>
                    <a:pt x="59" y="3"/>
                  </a:cubicBezTo>
                  <a:cubicBezTo>
                    <a:pt x="70" y="3"/>
                    <a:pt x="70" y="3"/>
                    <a:pt x="70" y="3"/>
                  </a:cubicBezTo>
                  <a:cubicBezTo>
                    <a:pt x="70" y="3"/>
                    <a:pt x="71" y="3"/>
                    <a:pt x="71" y="2"/>
                  </a:cubicBezTo>
                  <a:cubicBezTo>
                    <a:pt x="71" y="1"/>
                    <a:pt x="70" y="0"/>
                    <a:pt x="70" y="0"/>
                  </a:cubicBezTo>
                  <a:close/>
                  <a:moveTo>
                    <a:pt x="49" y="18"/>
                  </a:moveTo>
                  <a:cubicBezTo>
                    <a:pt x="45" y="18"/>
                    <a:pt x="45" y="18"/>
                    <a:pt x="45" y="18"/>
                  </a:cubicBezTo>
                  <a:cubicBezTo>
                    <a:pt x="46" y="13"/>
                    <a:pt x="46" y="13"/>
                    <a:pt x="46" y="13"/>
                  </a:cubicBezTo>
                  <a:cubicBezTo>
                    <a:pt x="50" y="13"/>
                    <a:pt x="50" y="13"/>
                    <a:pt x="50" y="13"/>
                  </a:cubicBezTo>
                  <a:lnTo>
                    <a:pt x="49" y="18"/>
                  </a:lnTo>
                  <a:close/>
                  <a:moveTo>
                    <a:pt x="47" y="25"/>
                  </a:moveTo>
                  <a:cubicBezTo>
                    <a:pt x="44" y="25"/>
                    <a:pt x="44" y="25"/>
                    <a:pt x="44" y="25"/>
                  </a:cubicBezTo>
                  <a:cubicBezTo>
                    <a:pt x="45" y="20"/>
                    <a:pt x="45" y="20"/>
                    <a:pt x="45" y="20"/>
                  </a:cubicBezTo>
                  <a:cubicBezTo>
                    <a:pt x="48" y="20"/>
                    <a:pt x="48" y="20"/>
                    <a:pt x="48" y="20"/>
                  </a:cubicBezTo>
                  <a:lnTo>
                    <a:pt x="47" y="25"/>
                  </a:lnTo>
                  <a:close/>
                  <a:moveTo>
                    <a:pt x="9" y="30"/>
                  </a:moveTo>
                  <a:cubicBezTo>
                    <a:pt x="8" y="27"/>
                    <a:pt x="8" y="27"/>
                    <a:pt x="8" y="27"/>
                  </a:cubicBezTo>
                  <a:cubicBezTo>
                    <a:pt x="11" y="27"/>
                    <a:pt x="11" y="27"/>
                    <a:pt x="11" y="27"/>
                  </a:cubicBezTo>
                  <a:cubicBezTo>
                    <a:pt x="12" y="32"/>
                    <a:pt x="12" y="32"/>
                    <a:pt x="12" y="32"/>
                  </a:cubicBezTo>
                  <a:cubicBezTo>
                    <a:pt x="11" y="32"/>
                    <a:pt x="10" y="31"/>
                    <a:pt x="9" y="30"/>
                  </a:cubicBezTo>
                  <a:close/>
                  <a:moveTo>
                    <a:pt x="35" y="18"/>
                  </a:moveTo>
                  <a:cubicBezTo>
                    <a:pt x="28" y="18"/>
                    <a:pt x="28" y="18"/>
                    <a:pt x="28" y="18"/>
                  </a:cubicBezTo>
                  <a:cubicBezTo>
                    <a:pt x="29" y="13"/>
                    <a:pt x="29" y="13"/>
                    <a:pt x="29" y="13"/>
                  </a:cubicBezTo>
                  <a:cubicBezTo>
                    <a:pt x="35" y="13"/>
                    <a:pt x="35" y="13"/>
                    <a:pt x="35" y="13"/>
                  </a:cubicBezTo>
                  <a:lnTo>
                    <a:pt x="35" y="18"/>
                  </a:lnTo>
                  <a:close/>
                  <a:moveTo>
                    <a:pt x="37" y="13"/>
                  </a:moveTo>
                  <a:cubicBezTo>
                    <a:pt x="44" y="13"/>
                    <a:pt x="44" y="13"/>
                    <a:pt x="44" y="13"/>
                  </a:cubicBezTo>
                  <a:cubicBezTo>
                    <a:pt x="43" y="18"/>
                    <a:pt x="43" y="18"/>
                    <a:pt x="43" y="18"/>
                  </a:cubicBezTo>
                  <a:cubicBezTo>
                    <a:pt x="37" y="18"/>
                    <a:pt x="37" y="18"/>
                    <a:pt x="37" y="18"/>
                  </a:cubicBezTo>
                  <a:lnTo>
                    <a:pt x="37" y="13"/>
                  </a:lnTo>
                  <a:close/>
                  <a:moveTo>
                    <a:pt x="28" y="20"/>
                  </a:moveTo>
                  <a:cubicBezTo>
                    <a:pt x="35" y="20"/>
                    <a:pt x="35" y="20"/>
                    <a:pt x="35" y="20"/>
                  </a:cubicBezTo>
                  <a:cubicBezTo>
                    <a:pt x="34" y="25"/>
                    <a:pt x="34" y="25"/>
                    <a:pt x="34" y="25"/>
                  </a:cubicBezTo>
                  <a:cubicBezTo>
                    <a:pt x="28" y="25"/>
                    <a:pt x="28" y="25"/>
                    <a:pt x="28" y="25"/>
                  </a:cubicBezTo>
                  <a:lnTo>
                    <a:pt x="28" y="20"/>
                  </a:lnTo>
                  <a:close/>
                  <a:moveTo>
                    <a:pt x="26" y="25"/>
                  </a:moveTo>
                  <a:cubicBezTo>
                    <a:pt x="21" y="25"/>
                    <a:pt x="21" y="25"/>
                    <a:pt x="21" y="25"/>
                  </a:cubicBezTo>
                  <a:cubicBezTo>
                    <a:pt x="20" y="20"/>
                    <a:pt x="20" y="20"/>
                    <a:pt x="20" y="20"/>
                  </a:cubicBezTo>
                  <a:cubicBezTo>
                    <a:pt x="26" y="20"/>
                    <a:pt x="26" y="20"/>
                    <a:pt x="26" y="20"/>
                  </a:cubicBezTo>
                  <a:lnTo>
                    <a:pt x="26" y="25"/>
                  </a:lnTo>
                  <a:close/>
                  <a:moveTo>
                    <a:pt x="26" y="18"/>
                  </a:moveTo>
                  <a:cubicBezTo>
                    <a:pt x="20" y="18"/>
                    <a:pt x="20" y="18"/>
                    <a:pt x="20" y="18"/>
                  </a:cubicBezTo>
                  <a:cubicBezTo>
                    <a:pt x="20" y="13"/>
                    <a:pt x="20" y="13"/>
                    <a:pt x="20" y="13"/>
                  </a:cubicBezTo>
                  <a:cubicBezTo>
                    <a:pt x="27" y="13"/>
                    <a:pt x="27" y="13"/>
                    <a:pt x="27" y="13"/>
                  </a:cubicBezTo>
                  <a:lnTo>
                    <a:pt x="26" y="18"/>
                  </a:lnTo>
                  <a:close/>
                  <a:moveTo>
                    <a:pt x="18" y="18"/>
                  </a:moveTo>
                  <a:cubicBezTo>
                    <a:pt x="12" y="18"/>
                    <a:pt x="12" y="18"/>
                    <a:pt x="12" y="18"/>
                  </a:cubicBezTo>
                  <a:cubicBezTo>
                    <a:pt x="11" y="13"/>
                    <a:pt x="11" y="13"/>
                    <a:pt x="11" y="13"/>
                  </a:cubicBezTo>
                  <a:cubicBezTo>
                    <a:pt x="18" y="13"/>
                    <a:pt x="18" y="13"/>
                    <a:pt x="18" y="13"/>
                  </a:cubicBezTo>
                  <a:lnTo>
                    <a:pt x="18" y="18"/>
                  </a:lnTo>
                  <a:close/>
                  <a:moveTo>
                    <a:pt x="18" y="20"/>
                  </a:moveTo>
                  <a:cubicBezTo>
                    <a:pt x="19" y="25"/>
                    <a:pt x="19" y="25"/>
                    <a:pt x="19" y="25"/>
                  </a:cubicBezTo>
                  <a:cubicBezTo>
                    <a:pt x="13" y="25"/>
                    <a:pt x="13" y="25"/>
                    <a:pt x="13" y="25"/>
                  </a:cubicBezTo>
                  <a:cubicBezTo>
                    <a:pt x="12" y="20"/>
                    <a:pt x="12" y="20"/>
                    <a:pt x="12" y="20"/>
                  </a:cubicBezTo>
                  <a:lnTo>
                    <a:pt x="18" y="20"/>
                  </a:lnTo>
                  <a:close/>
                  <a:moveTo>
                    <a:pt x="11" y="25"/>
                  </a:moveTo>
                  <a:cubicBezTo>
                    <a:pt x="7" y="25"/>
                    <a:pt x="7" y="25"/>
                    <a:pt x="7" y="25"/>
                  </a:cubicBezTo>
                  <a:cubicBezTo>
                    <a:pt x="5" y="20"/>
                    <a:pt x="5" y="20"/>
                    <a:pt x="5" y="20"/>
                  </a:cubicBezTo>
                  <a:cubicBezTo>
                    <a:pt x="10" y="20"/>
                    <a:pt x="10" y="20"/>
                    <a:pt x="10" y="20"/>
                  </a:cubicBezTo>
                  <a:lnTo>
                    <a:pt x="11" y="25"/>
                  </a:lnTo>
                  <a:close/>
                  <a:moveTo>
                    <a:pt x="13" y="27"/>
                  </a:moveTo>
                  <a:cubicBezTo>
                    <a:pt x="19" y="27"/>
                    <a:pt x="19" y="27"/>
                    <a:pt x="19" y="27"/>
                  </a:cubicBezTo>
                  <a:cubicBezTo>
                    <a:pt x="19" y="32"/>
                    <a:pt x="19" y="32"/>
                    <a:pt x="19" y="32"/>
                  </a:cubicBezTo>
                  <a:cubicBezTo>
                    <a:pt x="14" y="32"/>
                    <a:pt x="14" y="32"/>
                    <a:pt x="14" y="32"/>
                  </a:cubicBezTo>
                  <a:lnTo>
                    <a:pt x="13" y="27"/>
                  </a:lnTo>
                  <a:close/>
                  <a:moveTo>
                    <a:pt x="21" y="27"/>
                  </a:moveTo>
                  <a:cubicBezTo>
                    <a:pt x="26" y="27"/>
                    <a:pt x="26" y="27"/>
                    <a:pt x="26" y="27"/>
                  </a:cubicBezTo>
                  <a:cubicBezTo>
                    <a:pt x="26" y="32"/>
                    <a:pt x="26" y="32"/>
                    <a:pt x="26" y="32"/>
                  </a:cubicBezTo>
                  <a:cubicBezTo>
                    <a:pt x="21" y="32"/>
                    <a:pt x="21" y="32"/>
                    <a:pt x="21" y="32"/>
                  </a:cubicBezTo>
                  <a:lnTo>
                    <a:pt x="21" y="27"/>
                  </a:lnTo>
                  <a:close/>
                  <a:moveTo>
                    <a:pt x="28" y="27"/>
                  </a:moveTo>
                  <a:cubicBezTo>
                    <a:pt x="34" y="27"/>
                    <a:pt x="34" y="27"/>
                    <a:pt x="34" y="27"/>
                  </a:cubicBezTo>
                  <a:cubicBezTo>
                    <a:pt x="33" y="32"/>
                    <a:pt x="33" y="32"/>
                    <a:pt x="33" y="32"/>
                  </a:cubicBezTo>
                  <a:cubicBezTo>
                    <a:pt x="28" y="32"/>
                    <a:pt x="28" y="32"/>
                    <a:pt x="28" y="32"/>
                  </a:cubicBezTo>
                  <a:lnTo>
                    <a:pt x="28" y="27"/>
                  </a:lnTo>
                  <a:close/>
                  <a:moveTo>
                    <a:pt x="36" y="27"/>
                  </a:moveTo>
                  <a:cubicBezTo>
                    <a:pt x="41" y="27"/>
                    <a:pt x="41" y="27"/>
                    <a:pt x="41" y="27"/>
                  </a:cubicBezTo>
                  <a:cubicBezTo>
                    <a:pt x="40" y="32"/>
                    <a:pt x="40" y="32"/>
                    <a:pt x="40" y="32"/>
                  </a:cubicBezTo>
                  <a:cubicBezTo>
                    <a:pt x="35" y="32"/>
                    <a:pt x="35" y="32"/>
                    <a:pt x="35" y="32"/>
                  </a:cubicBezTo>
                  <a:lnTo>
                    <a:pt x="36" y="27"/>
                  </a:lnTo>
                  <a:close/>
                  <a:moveTo>
                    <a:pt x="36" y="25"/>
                  </a:moveTo>
                  <a:cubicBezTo>
                    <a:pt x="37" y="20"/>
                    <a:pt x="37" y="20"/>
                    <a:pt x="37" y="20"/>
                  </a:cubicBezTo>
                  <a:cubicBezTo>
                    <a:pt x="43" y="20"/>
                    <a:pt x="43" y="20"/>
                    <a:pt x="43" y="20"/>
                  </a:cubicBezTo>
                  <a:cubicBezTo>
                    <a:pt x="42" y="25"/>
                    <a:pt x="42" y="25"/>
                    <a:pt x="42" y="25"/>
                  </a:cubicBezTo>
                  <a:lnTo>
                    <a:pt x="36" y="25"/>
                  </a:lnTo>
                  <a:close/>
                  <a:moveTo>
                    <a:pt x="4" y="13"/>
                  </a:moveTo>
                  <a:cubicBezTo>
                    <a:pt x="4" y="13"/>
                    <a:pt x="4" y="13"/>
                    <a:pt x="4" y="13"/>
                  </a:cubicBezTo>
                  <a:cubicBezTo>
                    <a:pt x="9" y="13"/>
                    <a:pt x="9" y="13"/>
                    <a:pt x="9" y="13"/>
                  </a:cubicBezTo>
                  <a:cubicBezTo>
                    <a:pt x="10" y="18"/>
                    <a:pt x="10" y="18"/>
                    <a:pt x="10" y="18"/>
                  </a:cubicBezTo>
                  <a:cubicBezTo>
                    <a:pt x="4" y="18"/>
                    <a:pt x="4" y="18"/>
                    <a:pt x="4" y="18"/>
                  </a:cubicBezTo>
                  <a:cubicBezTo>
                    <a:pt x="3" y="14"/>
                    <a:pt x="3" y="14"/>
                    <a:pt x="3" y="14"/>
                  </a:cubicBezTo>
                  <a:cubicBezTo>
                    <a:pt x="3" y="14"/>
                    <a:pt x="3" y="14"/>
                    <a:pt x="3" y="14"/>
                  </a:cubicBezTo>
                  <a:cubicBezTo>
                    <a:pt x="3" y="13"/>
                    <a:pt x="3" y="13"/>
                    <a:pt x="4" y="13"/>
                  </a:cubicBezTo>
                  <a:close/>
                  <a:moveTo>
                    <a:pt x="42" y="32"/>
                  </a:moveTo>
                  <a:cubicBezTo>
                    <a:pt x="42" y="32"/>
                    <a:pt x="42" y="32"/>
                    <a:pt x="42" y="32"/>
                  </a:cubicBezTo>
                  <a:cubicBezTo>
                    <a:pt x="43" y="27"/>
                    <a:pt x="43" y="27"/>
                    <a:pt x="43" y="27"/>
                  </a:cubicBezTo>
                  <a:cubicBezTo>
                    <a:pt x="46" y="27"/>
                    <a:pt x="46" y="27"/>
                    <a:pt x="46" y="27"/>
                  </a:cubicBezTo>
                  <a:cubicBezTo>
                    <a:pt x="45" y="30"/>
                    <a:pt x="45" y="30"/>
                    <a:pt x="45" y="30"/>
                  </a:cubicBezTo>
                  <a:cubicBezTo>
                    <a:pt x="45" y="31"/>
                    <a:pt x="43" y="32"/>
                    <a:pt x="42" y="32"/>
                  </a:cubicBezTo>
                  <a:close/>
                  <a:moveTo>
                    <a:pt x="13" y="44"/>
                  </a:moveTo>
                  <a:cubicBezTo>
                    <a:pt x="11" y="44"/>
                    <a:pt x="10" y="46"/>
                    <a:pt x="10" y="48"/>
                  </a:cubicBezTo>
                  <a:cubicBezTo>
                    <a:pt x="10" y="50"/>
                    <a:pt x="11" y="51"/>
                    <a:pt x="13" y="51"/>
                  </a:cubicBezTo>
                  <a:cubicBezTo>
                    <a:pt x="15" y="51"/>
                    <a:pt x="17" y="50"/>
                    <a:pt x="17" y="48"/>
                  </a:cubicBezTo>
                  <a:cubicBezTo>
                    <a:pt x="17" y="46"/>
                    <a:pt x="15" y="44"/>
                    <a:pt x="13" y="44"/>
                  </a:cubicBezTo>
                  <a:close/>
                  <a:moveTo>
                    <a:pt x="13" y="49"/>
                  </a:moveTo>
                  <a:cubicBezTo>
                    <a:pt x="13" y="49"/>
                    <a:pt x="12" y="48"/>
                    <a:pt x="12" y="48"/>
                  </a:cubicBezTo>
                  <a:cubicBezTo>
                    <a:pt x="12" y="47"/>
                    <a:pt x="13" y="46"/>
                    <a:pt x="13" y="46"/>
                  </a:cubicBezTo>
                  <a:cubicBezTo>
                    <a:pt x="14" y="46"/>
                    <a:pt x="15" y="47"/>
                    <a:pt x="15" y="48"/>
                  </a:cubicBezTo>
                  <a:cubicBezTo>
                    <a:pt x="15" y="48"/>
                    <a:pt x="14" y="49"/>
                    <a:pt x="13" y="49"/>
                  </a:cubicBezTo>
                  <a:close/>
                  <a:moveTo>
                    <a:pt x="40" y="44"/>
                  </a:moveTo>
                  <a:cubicBezTo>
                    <a:pt x="38" y="44"/>
                    <a:pt x="37" y="46"/>
                    <a:pt x="37" y="48"/>
                  </a:cubicBezTo>
                  <a:cubicBezTo>
                    <a:pt x="37" y="50"/>
                    <a:pt x="38" y="51"/>
                    <a:pt x="40" y="51"/>
                  </a:cubicBezTo>
                  <a:cubicBezTo>
                    <a:pt x="42" y="51"/>
                    <a:pt x="44" y="50"/>
                    <a:pt x="44" y="48"/>
                  </a:cubicBezTo>
                  <a:cubicBezTo>
                    <a:pt x="44" y="46"/>
                    <a:pt x="42" y="44"/>
                    <a:pt x="40" y="44"/>
                  </a:cubicBezTo>
                  <a:close/>
                  <a:moveTo>
                    <a:pt x="40" y="49"/>
                  </a:moveTo>
                  <a:cubicBezTo>
                    <a:pt x="39" y="49"/>
                    <a:pt x="39" y="48"/>
                    <a:pt x="39" y="48"/>
                  </a:cubicBezTo>
                  <a:cubicBezTo>
                    <a:pt x="39" y="47"/>
                    <a:pt x="39" y="46"/>
                    <a:pt x="40" y="46"/>
                  </a:cubicBezTo>
                  <a:cubicBezTo>
                    <a:pt x="41" y="46"/>
                    <a:pt x="42" y="47"/>
                    <a:pt x="42" y="48"/>
                  </a:cubicBezTo>
                  <a:cubicBezTo>
                    <a:pt x="42" y="48"/>
                    <a:pt x="41" y="49"/>
                    <a:pt x="40" y="4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0" name="Freeform 69"/>
            <p:cNvSpPr>
              <a:spLocks noEditPoints="1"/>
            </p:cNvSpPr>
            <p:nvPr/>
          </p:nvSpPr>
          <p:spPr bwMode="auto">
            <a:xfrm>
              <a:off x="7458400" y="5270180"/>
              <a:ext cx="371163" cy="371166"/>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4 w 35"/>
                <a:gd name="T21" fmla="*/ 12 h 35"/>
                <a:gd name="T22" fmla="*/ 19 w 35"/>
                <a:gd name="T23" fmla="*/ 18 h 35"/>
                <a:gd name="T24" fmla="*/ 24 w 35"/>
                <a:gd name="T25" fmla="*/ 23 h 35"/>
                <a:gd name="T26" fmla="*/ 24 w 35"/>
                <a:gd name="T27" fmla="*/ 24 h 35"/>
                <a:gd name="T28" fmla="*/ 24 w 35"/>
                <a:gd name="T29" fmla="*/ 25 h 35"/>
                <a:gd name="T30" fmla="*/ 23 w 35"/>
                <a:gd name="T31" fmla="*/ 24 h 35"/>
                <a:gd name="T32" fmla="*/ 18 w 35"/>
                <a:gd name="T33" fmla="*/ 19 h 35"/>
                <a:gd name="T34" fmla="*/ 12 w 35"/>
                <a:gd name="T35" fmla="*/ 24 h 35"/>
                <a:gd name="T36" fmla="*/ 12 w 35"/>
                <a:gd name="T37" fmla="*/ 25 h 35"/>
                <a:gd name="T38" fmla="*/ 11 w 35"/>
                <a:gd name="T39" fmla="*/ 24 h 35"/>
                <a:gd name="T40" fmla="*/ 11 w 35"/>
                <a:gd name="T41" fmla="*/ 23 h 35"/>
                <a:gd name="T42" fmla="*/ 16 w 35"/>
                <a:gd name="T43" fmla="*/ 18 h 35"/>
                <a:gd name="T44" fmla="*/ 11 w 35"/>
                <a:gd name="T45" fmla="*/ 12 h 35"/>
                <a:gd name="T46" fmla="*/ 11 w 35"/>
                <a:gd name="T47" fmla="*/ 11 h 35"/>
                <a:gd name="T48" fmla="*/ 12 w 35"/>
                <a:gd name="T49" fmla="*/ 11 h 35"/>
                <a:gd name="T50" fmla="*/ 18 w 35"/>
                <a:gd name="T51" fmla="*/ 16 h 35"/>
                <a:gd name="T52" fmla="*/ 23 w 35"/>
                <a:gd name="T53" fmla="*/ 11 h 35"/>
                <a:gd name="T54" fmla="*/ 24 w 35"/>
                <a:gd name="T55" fmla="*/ 11 h 35"/>
                <a:gd name="T56" fmla="*/ 24 w 35"/>
                <a:gd name="T57"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35">
                  <a:moveTo>
                    <a:pt x="18" y="0"/>
                  </a:moveTo>
                  <a:cubicBezTo>
                    <a:pt x="8" y="0"/>
                    <a:pt x="0" y="8"/>
                    <a:pt x="0" y="18"/>
                  </a:cubicBezTo>
                  <a:cubicBezTo>
                    <a:pt x="0" y="27"/>
                    <a:pt x="8" y="35"/>
                    <a:pt x="18" y="35"/>
                  </a:cubicBezTo>
                  <a:cubicBezTo>
                    <a:pt x="27" y="35"/>
                    <a:pt x="35" y="27"/>
                    <a:pt x="35" y="18"/>
                  </a:cubicBezTo>
                  <a:cubicBezTo>
                    <a:pt x="35" y="8"/>
                    <a:pt x="27"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4" y="12"/>
                  </a:moveTo>
                  <a:cubicBezTo>
                    <a:pt x="19" y="18"/>
                    <a:pt x="19" y="18"/>
                    <a:pt x="19" y="18"/>
                  </a:cubicBezTo>
                  <a:cubicBezTo>
                    <a:pt x="24" y="23"/>
                    <a:pt x="24" y="23"/>
                    <a:pt x="24" y="23"/>
                  </a:cubicBezTo>
                  <a:cubicBezTo>
                    <a:pt x="25" y="23"/>
                    <a:pt x="25" y="24"/>
                    <a:pt x="24" y="24"/>
                  </a:cubicBezTo>
                  <a:cubicBezTo>
                    <a:pt x="24" y="24"/>
                    <a:pt x="24" y="25"/>
                    <a:pt x="24" y="25"/>
                  </a:cubicBezTo>
                  <a:cubicBezTo>
                    <a:pt x="23" y="25"/>
                    <a:pt x="23" y="24"/>
                    <a:pt x="23" y="24"/>
                  </a:cubicBezTo>
                  <a:cubicBezTo>
                    <a:pt x="18" y="19"/>
                    <a:pt x="18" y="19"/>
                    <a:pt x="18" y="19"/>
                  </a:cubicBezTo>
                  <a:cubicBezTo>
                    <a:pt x="12" y="24"/>
                    <a:pt x="12" y="24"/>
                    <a:pt x="12" y="24"/>
                  </a:cubicBezTo>
                  <a:cubicBezTo>
                    <a:pt x="12" y="24"/>
                    <a:pt x="12" y="25"/>
                    <a:pt x="12" y="25"/>
                  </a:cubicBezTo>
                  <a:cubicBezTo>
                    <a:pt x="11" y="25"/>
                    <a:pt x="11" y="24"/>
                    <a:pt x="11" y="24"/>
                  </a:cubicBezTo>
                  <a:cubicBezTo>
                    <a:pt x="11" y="24"/>
                    <a:pt x="11" y="23"/>
                    <a:pt x="11" y="23"/>
                  </a:cubicBezTo>
                  <a:cubicBezTo>
                    <a:pt x="16" y="18"/>
                    <a:pt x="16" y="18"/>
                    <a:pt x="16" y="18"/>
                  </a:cubicBezTo>
                  <a:cubicBezTo>
                    <a:pt x="11" y="12"/>
                    <a:pt x="11" y="12"/>
                    <a:pt x="11" y="12"/>
                  </a:cubicBezTo>
                  <a:cubicBezTo>
                    <a:pt x="11" y="12"/>
                    <a:pt x="11" y="11"/>
                    <a:pt x="11" y="11"/>
                  </a:cubicBezTo>
                  <a:cubicBezTo>
                    <a:pt x="11" y="10"/>
                    <a:pt x="12" y="10"/>
                    <a:pt x="12" y="11"/>
                  </a:cubicBezTo>
                  <a:cubicBezTo>
                    <a:pt x="18" y="16"/>
                    <a:pt x="18" y="16"/>
                    <a:pt x="18" y="16"/>
                  </a:cubicBezTo>
                  <a:cubicBezTo>
                    <a:pt x="23" y="11"/>
                    <a:pt x="23" y="11"/>
                    <a:pt x="23" y="11"/>
                  </a:cubicBezTo>
                  <a:cubicBezTo>
                    <a:pt x="23" y="10"/>
                    <a:pt x="24" y="10"/>
                    <a:pt x="24" y="11"/>
                  </a:cubicBezTo>
                  <a:cubicBezTo>
                    <a:pt x="25" y="11"/>
                    <a:pt x="25" y="12"/>
                    <a:pt x="24"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1" name="Freeform 14"/>
            <p:cNvSpPr>
              <a:spLocks noEditPoints="1"/>
            </p:cNvSpPr>
            <p:nvPr/>
          </p:nvSpPr>
          <p:spPr bwMode="auto">
            <a:xfrm>
              <a:off x="3499405" y="3988395"/>
              <a:ext cx="330276" cy="385323"/>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2" name="Freeform 18"/>
            <p:cNvSpPr>
              <a:spLocks noEditPoints="1"/>
            </p:cNvSpPr>
            <p:nvPr/>
          </p:nvSpPr>
          <p:spPr bwMode="auto">
            <a:xfrm>
              <a:off x="5233507" y="3403364"/>
              <a:ext cx="473037" cy="446461"/>
            </a:xfrm>
            <a:custGeom>
              <a:avLst/>
              <a:gdLst>
                <a:gd name="T0" fmla="*/ 13 w 75"/>
                <a:gd name="T1" fmla="*/ 41 h 71"/>
                <a:gd name="T2" fmla="*/ 13 w 75"/>
                <a:gd name="T3" fmla="*/ 35 h 71"/>
                <a:gd name="T4" fmla="*/ 65 w 75"/>
                <a:gd name="T5" fmla="*/ 12 h 71"/>
                <a:gd name="T6" fmla="*/ 36 w 75"/>
                <a:gd name="T7" fmla="*/ 13 h 71"/>
                <a:gd name="T8" fmla="*/ 65 w 75"/>
                <a:gd name="T9" fmla="*/ 14 h 71"/>
                <a:gd name="T10" fmla="*/ 65 w 75"/>
                <a:gd name="T11" fmla="*/ 12 h 71"/>
                <a:gd name="T12" fmla="*/ 22 w 75"/>
                <a:gd name="T13" fmla="*/ 38 h 71"/>
                <a:gd name="T14" fmla="*/ 27 w 75"/>
                <a:gd name="T15" fmla="*/ 38 h 71"/>
                <a:gd name="T16" fmla="*/ 36 w 75"/>
                <a:gd name="T17" fmla="*/ 35 h 71"/>
                <a:gd name="T18" fmla="*/ 36 w 75"/>
                <a:gd name="T19" fmla="*/ 41 h 71"/>
                <a:gd name="T20" fmla="*/ 36 w 75"/>
                <a:gd name="T21" fmla="*/ 35 h 71"/>
                <a:gd name="T22" fmla="*/ 75 w 75"/>
                <a:gd name="T23" fmla="*/ 36 h 71"/>
                <a:gd name="T24" fmla="*/ 67 w 75"/>
                <a:gd name="T25" fmla="*/ 42 h 71"/>
                <a:gd name="T26" fmla="*/ 71 w 75"/>
                <a:gd name="T27" fmla="*/ 52 h 71"/>
                <a:gd name="T28" fmla="*/ 67 w 75"/>
                <a:gd name="T29" fmla="*/ 53 h 71"/>
                <a:gd name="T30" fmla="*/ 49 w 75"/>
                <a:gd name="T31" fmla="*/ 42 h 71"/>
                <a:gd name="T32" fmla="*/ 43 w 75"/>
                <a:gd name="T33" fmla="*/ 59 h 71"/>
                <a:gd name="T34" fmla="*/ 8 w 75"/>
                <a:gd name="T35" fmla="*/ 70 h 71"/>
                <a:gd name="T36" fmla="*/ 6 w 75"/>
                <a:gd name="T37" fmla="*/ 70 h 71"/>
                <a:gd name="T38" fmla="*/ 9 w 75"/>
                <a:gd name="T39" fmla="*/ 59 h 71"/>
                <a:gd name="T40" fmla="*/ 0 w 75"/>
                <a:gd name="T41" fmla="*/ 53 h 71"/>
                <a:gd name="T42" fmla="*/ 6 w 75"/>
                <a:gd name="T43" fmla="*/ 17 h 71"/>
                <a:gd name="T44" fmla="*/ 26 w 75"/>
                <a:gd name="T45" fmla="*/ 6 h 71"/>
                <a:gd name="T46" fmla="*/ 69 w 75"/>
                <a:gd name="T47" fmla="*/ 0 h 71"/>
                <a:gd name="T48" fmla="*/ 72 w 75"/>
                <a:gd name="T49" fmla="*/ 36 h 71"/>
                <a:gd name="T50" fmla="*/ 69 w 75"/>
                <a:gd name="T51" fmla="*/ 3 h 71"/>
                <a:gd name="T52" fmla="*/ 29 w 75"/>
                <a:gd name="T53" fmla="*/ 6 h 71"/>
                <a:gd name="T54" fmla="*/ 43 w 75"/>
                <a:gd name="T55" fmla="*/ 18 h 71"/>
                <a:gd name="T56" fmla="*/ 48 w 75"/>
                <a:gd name="T57" fmla="*/ 21 h 71"/>
                <a:gd name="T58" fmla="*/ 66 w 75"/>
                <a:gd name="T59" fmla="*/ 22 h 71"/>
                <a:gd name="T60" fmla="*/ 48 w 75"/>
                <a:gd name="T61" fmla="*/ 23 h 71"/>
                <a:gd name="T62" fmla="*/ 65 w 75"/>
                <a:gd name="T63" fmla="*/ 30 h 71"/>
                <a:gd name="T64" fmla="*/ 65 w 75"/>
                <a:gd name="T65" fmla="*/ 32 h 71"/>
                <a:gd name="T66" fmla="*/ 48 w 75"/>
                <a:gd name="T67" fmla="*/ 39 h 71"/>
                <a:gd name="T68" fmla="*/ 56 w 75"/>
                <a:gd name="T69" fmla="*/ 39 h 71"/>
                <a:gd name="T70" fmla="*/ 63 w 75"/>
                <a:gd name="T71" fmla="*/ 41 h 71"/>
                <a:gd name="T72" fmla="*/ 64 w 75"/>
                <a:gd name="T73" fmla="*/ 39 h 71"/>
                <a:gd name="T74" fmla="*/ 72 w 75"/>
                <a:gd name="T75" fmla="*/ 36 h 71"/>
                <a:gd name="T76" fmla="*/ 46 w 75"/>
                <a:gd name="T77" fmla="*/ 23 h 71"/>
                <a:gd name="T78" fmla="*/ 6 w 75"/>
                <a:gd name="T79" fmla="*/ 20 h 71"/>
                <a:gd name="T80" fmla="*/ 3 w 75"/>
                <a:gd name="T81" fmla="*/ 53 h 71"/>
                <a:gd name="T82" fmla="*/ 12 w 75"/>
                <a:gd name="T83" fmla="*/ 56 h 71"/>
                <a:gd name="T84" fmla="*/ 13 w 75"/>
                <a:gd name="T85" fmla="*/ 57 h 71"/>
                <a:gd name="T86" fmla="*/ 20 w 75"/>
                <a:gd name="T87" fmla="*/ 56 h 71"/>
                <a:gd name="T88" fmla="*/ 43 w 75"/>
                <a:gd name="T89"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71">
                  <a:moveTo>
                    <a:pt x="16" y="38"/>
                  </a:moveTo>
                  <a:cubicBezTo>
                    <a:pt x="16" y="40"/>
                    <a:pt x="15" y="41"/>
                    <a:pt x="13" y="41"/>
                  </a:cubicBezTo>
                  <a:cubicBezTo>
                    <a:pt x="12" y="41"/>
                    <a:pt x="10" y="40"/>
                    <a:pt x="10" y="38"/>
                  </a:cubicBezTo>
                  <a:cubicBezTo>
                    <a:pt x="10" y="37"/>
                    <a:pt x="12" y="35"/>
                    <a:pt x="13" y="35"/>
                  </a:cubicBezTo>
                  <a:cubicBezTo>
                    <a:pt x="15" y="35"/>
                    <a:pt x="16" y="37"/>
                    <a:pt x="16" y="38"/>
                  </a:cubicBezTo>
                  <a:close/>
                  <a:moveTo>
                    <a:pt x="65" y="12"/>
                  </a:moveTo>
                  <a:cubicBezTo>
                    <a:pt x="37" y="12"/>
                    <a:pt x="37" y="12"/>
                    <a:pt x="37" y="12"/>
                  </a:cubicBezTo>
                  <a:cubicBezTo>
                    <a:pt x="36" y="12"/>
                    <a:pt x="36" y="12"/>
                    <a:pt x="36" y="13"/>
                  </a:cubicBezTo>
                  <a:cubicBezTo>
                    <a:pt x="36" y="14"/>
                    <a:pt x="36" y="14"/>
                    <a:pt x="37" y="14"/>
                  </a:cubicBezTo>
                  <a:cubicBezTo>
                    <a:pt x="65" y="14"/>
                    <a:pt x="65" y="14"/>
                    <a:pt x="65" y="14"/>
                  </a:cubicBezTo>
                  <a:cubicBezTo>
                    <a:pt x="65" y="14"/>
                    <a:pt x="66" y="14"/>
                    <a:pt x="66" y="13"/>
                  </a:cubicBezTo>
                  <a:cubicBezTo>
                    <a:pt x="66" y="12"/>
                    <a:pt x="65" y="12"/>
                    <a:pt x="65" y="12"/>
                  </a:cubicBezTo>
                  <a:close/>
                  <a:moveTo>
                    <a:pt x="24" y="35"/>
                  </a:moveTo>
                  <a:cubicBezTo>
                    <a:pt x="23" y="35"/>
                    <a:pt x="22" y="37"/>
                    <a:pt x="22" y="38"/>
                  </a:cubicBezTo>
                  <a:cubicBezTo>
                    <a:pt x="22" y="40"/>
                    <a:pt x="23" y="41"/>
                    <a:pt x="24" y="41"/>
                  </a:cubicBezTo>
                  <a:cubicBezTo>
                    <a:pt x="26" y="41"/>
                    <a:pt x="27" y="40"/>
                    <a:pt x="27" y="38"/>
                  </a:cubicBezTo>
                  <a:cubicBezTo>
                    <a:pt x="27" y="37"/>
                    <a:pt x="26" y="35"/>
                    <a:pt x="24" y="35"/>
                  </a:cubicBezTo>
                  <a:close/>
                  <a:moveTo>
                    <a:pt x="36" y="35"/>
                  </a:moveTo>
                  <a:cubicBezTo>
                    <a:pt x="34" y="35"/>
                    <a:pt x="33" y="37"/>
                    <a:pt x="33" y="38"/>
                  </a:cubicBezTo>
                  <a:cubicBezTo>
                    <a:pt x="33" y="40"/>
                    <a:pt x="34" y="41"/>
                    <a:pt x="36" y="41"/>
                  </a:cubicBezTo>
                  <a:cubicBezTo>
                    <a:pt x="37" y="41"/>
                    <a:pt x="39" y="40"/>
                    <a:pt x="39" y="38"/>
                  </a:cubicBezTo>
                  <a:cubicBezTo>
                    <a:pt x="39" y="37"/>
                    <a:pt x="37" y="35"/>
                    <a:pt x="36" y="35"/>
                  </a:cubicBezTo>
                  <a:close/>
                  <a:moveTo>
                    <a:pt x="75" y="6"/>
                  </a:moveTo>
                  <a:cubicBezTo>
                    <a:pt x="75" y="36"/>
                    <a:pt x="75" y="36"/>
                    <a:pt x="75" y="36"/>
                  </a:cubicBezTo>
                  <a:cubicBezTo>
                    <a:pt x="75" y="40"/>
                    <a:pt x="73" y="42"/>
                    <a:pt x="69" y="42"/>
                  </a:cubicBezTo>
                  <a:cubicBezTo>
                    <a:pt x="67" y="42"/>
                    <a:pt x="67" y="42"/>
                    <a:pt x="67" y="42"/>
                  </a:cubicBezTo>
                  <a:cubicBezTo>
                    <a:pt x="70" y="51"/>
                    <a:pt x="70" y="51"/>
                    <a:pt x="70" y="51"/>
                  </a:cubicBezTo>
                  <a:cubicBezTo>
                    <a:pt x="70" y="51"/>
                    <a:pt x="71" y="52"/>
                    <a:pt x="71" y="52"/>
                  </a:cubicBezTo>
                  <a:cubicBezTo>
                    <a:pt x="71" y="53"/>
                    <a:pt x="70" y="54"/>
                    <a:pt x="69" y="54"/>
                  </a:cubicBezTo>
                  <a:cubicBezTo>
                    <a:pt x="68" y="54"/>
                    <a:pt x="68" y="54"/>
                    <a:pt x="67" y="53"/>
                  </a:cubicBezTo>
                  <a:cubicBezTo>
                    <a:pt x="54" y="42"/>
                    <a:pt x="54" y="42"/>
                    <a:pt x="54" y="42"/>
                  </a:cubicBezTo>
                  <a:cubicBezTo>
                    <a:pt x="49" y="42"/>
                    <a:pt x="49" y="42"/>
                    <a:pt x="49" y="42"/>
                  </a:cubicBezTo>
                  <a:cubicBezTo>
                    <a:pt x="49" y="53"/>
                    <a:pt x="49" y="53"/>
                    <a:pt x="49" y="53"/>
                  </a:cubicBezTo>
                  <a:cubicBezTo>
                    <a:pt x="49" y="56"/>
                    <a:pt x="46" y="59"/>
                    <a:pt x="43" y="59"/>
                  </a:cubicBezTo>
                  <a:cubicBezTo>
                    <a:pt x="21" y="59"/>
                    <a:pt x="21" y="59"/>
                    <a:pt x="21" y="59"/>
                  </a:cubicBezTo>
                  <a:cubicBezTo>
                    <a:pt x="8" y="70"/>
                    <a:pt x="8" y="70"/>
                    <a:pt x="8" y="70"/>
                  </a:cubicBezTo>
                  <a:cubicBezTo>
                    <a:pt x="8" y="70"/>
                    <a:pt x="7" y="71"/>
                    <a:pt x="7" y="71"/>
                  </a:cubicBezTo>
                  <a:cubicBezTo>
                    <a:pt x="7" y="71"/>
                    <a:pt x="6" y="71"/>
                    <a:pt x="6" y="70"/>
                  </a:cubicBezTo>
                  <a:cubicBezTo>
                    <a:pt x="5" y="70"/>
                    <a:pt x="5" y="69"/>
                    <a:pt x="5" y="68"/>
                  </a:cubicBezTo>
                  <a:cubicBezTo>
                    <a:pt x="9" y="59"/>
                    <a:pt x="9" y="59"/>
                    <a:pt x="9" y="59"/>
                  </a:cubicBezTo>
                  <a:cubicBezTo>
                    <a:pt x="6" y="59"/>
                    <a:pt x="6" y="59"/>
                    <a:pt x="6" y="59"/>
                  </a:cubicBezTo>
                  <a:cubicBezTo>
                    <a:pt x="3" y="59"/>
                    <a:pt x="0" y="56"/>
                    <a:pt x="0" y="53"/>
                  </a:cubicBezTo>
                  <a:cubicBezTo>
                    <a:pt x="0" y="23"/>
                    <a:pt x="0" y="23"/>
                    <a:pt x="0" y="23"/>
                  </a:cubicBezTo>
                  <a:cubicBezTo>
                    <a:pt x="0" y="19"/>
                    <a:pt x="3" y="17"/>
                    <a:pt x="6" y="17"/>
                  </a:cubicBezTo>
                  <a:cubicBezTo>
                    <a:pt x="26" y="17"/>
                    <a:pt x="26" y="17"/>
                    <a:pt x="26" y="17"/>
                  </a:cubicBezTo>
                  <a:cubicBezTo>
                    <a:pt x="26" y="6"/>
                    <a:pt x="26" y="6"/>
                    <a:pt x="26" y="6"/>
                  </a:cubicBezTo>
                  <a:cubicBezTo>
                    <a:pt x="26" y="3"/>
                    <a:pt x="29" y="0"/>
                    <a:pt x="32" y="0"/>
                  </a:cubicBezTo>
                  <a:cubicBezTo>
                    <a:pt x="69" y="0"/>
                    <a:pt x="69" y="0"/>
                    <a:pt x="69" y="0"/>
                  </a:cubicBezTo>
                  <a:cubicBezTo>
                    <a:pt x="73" y="0"/>
                    <a:pt x="75" y="3"/>
                    <a:pt x="75" y="6"/>
                  </a:cubicBezTo>
                  <a:close/>
                  <a:moveTo>
                    <a:pt x="72" y="36"/>
                  </a:moveTo>
                  <a:cubicBezTo>
                    <a:pt x="72" y="6"/>
                    <a:pt x="72" y="6"/>
                    <a:pt x="72" y="6"/>
                  </a:cubicBezTo>
                  <a:cubicBezTo>
                    <a:pt x="72" y="4"/>
                    <a:pt x="71" y="3"/>
                    <a:pt x="69" y="3"/>
                  </a:cubicBezTo>
                  <a:cubicBezTo>
                    <a:pt x="32" y="3"/>
                    <a:pt x="32" y="3"/>
                    <a:pt x="32" y="3"/>
                  </a:cubicBezTo>
                  <a:cubicBezTo>
                    <a:pt x="31" y="3"/>
                    <a:pt x="29" y="4"/>
                    <a:pt x="29" y="6"/>
                  </a:cubicBezTo>
                  <a:cubicBezTo>
                    <a:pt x="29" y="18"/>
                    <a:pt x="29" y="18"/>
                    <a:pt x="29" y="18"/>
                  </a:cubicBezTo>
                  <a:cubicBezTo>
                    <a:pt x="43" y="18"/>
                    <a:pt x="43" y="18"/>
                    <a:pt x="43" y="18"/>
                  </a:cubicBezTo>
                  <a:cubicBezTo>
                    <a:pt x="46" y="18"/>
                    <a:pt x="48" y="20"/>
                    <a:pt x="48" y="23"/>
                  </a:cubicBezTo>
                  <a:cubicBezTo>
                    <a:pt x="48" y="22"/>
                    <a:pt x="48" y="22"/>
                    <a:pt x="48" y="21"/>
                  </a:cubicBezTo>
                  <a:cubicBezTo>
                    <a:pt x="65" y="21"/>
                    <a:pt x="65" y="21"/>
                    <a:pt x="65" y="21"/>
                  </a:cubicBezTo>
                  <a:cubicBezTo>
                    <a:pt x="65" y="21"/>
                    <a:pt x="66" y="22"/>
                    <a:pt x="66" y="22"/>
                  </a:cubicBezTo>
                  <a:cubicBezTo>
                    <a:pt x="66" y="23"/>
                    <a:pt x="65" y="23"/>
                    <a:pt x="65" y="23"/>
                  </a:cubicBezTo>
                  <a:cubicBezTo>
                    <a:pt x="48" y="23"/>
                    <a:pt x="48" y="23"/>
                    <a:pt x="48" y="23"/>
                  </a:cubicBezTo>
                  <a:cubicBezTo>
                    <a:pt x="48" y="30"/>
                    <a:pt x="48" y="30"/>
                    <a:pt x="48" y="30"/>
                  </a:cubicBezTo>
                  <a:cubicBezTo>
                    <a:pt x="65" y="30"/>
                    <a:pt x="65" y="30"/>
                    <a:pt x="65" y="30"/>
                  </a:cubicBezTo>
                  <a:cubicBezTo>
                    <a:pt x="65" y="30"/>
                    <a:pt x="66" y="31"/>
                    <a:pt x="66" y="31"/>
                  </a:cubicBezTo>
                  <a:cubicBezTo>
                    <a:pt x="66" y="32"/>
                    <a:pt x="65" y="32"/>
                    <a:pt x="65" y="32"/>
                  </a:cubicBezTo>
                  <a:cubicBezTo>
                    <a:pt x="48" y="32"/>
                    <a:pt x="48" y="32"/>
                    <a:pt x="48" y="32"/>
                  </a:cubicBezTo>
                  <a:cubicBezTo>
                    <a:pt x="48" y="39"/>
                    <a:pt x="48" y="39"/>
                    <a:pt x="48" y="39"/>
                  </a:cubicBezTo>
                  <a:cubicBezTo>
                    <a:pt x="55" y="39"/>
                    <a:pt x="55" y="39"/>
                    <a:pt x="55" y="39"/>
                  </a:cubicBezTo>
                  <a:cubicBezTo>
                    <a:pt x="55" y="39"/>
                    <a:pt x="56" y="39"/>
                    <a:pt x="56" y="39"/>
                  </a:cubicBezTo>
                  <a:cubicBezTo>
                    <a:pt x="66" y="48"/>
                    <a:pt x="66" y="48"/>
                    <a:pt x="66" y="48"/>
                  </a:cubicBezTo>
                  <a:cubicBezTo>
                    <a:pt x="63" y="41"/>
                    <a:pt x="63" y="41"/>
                    <a:pt x="63" y="41"/>
                  </a:cubicBezTo>
                  <a:cubicBezTo>
                    <a:pt x="63" y="40"/>
                    <a:pt x="63" y="40"/>
                    <a:pt x="63" y="40"/>
                  </a:cubicBezTo>
                  <a:cubicBezTo>
                    <a:pt x="63" y="39"/>
                    <a:pt x="64" y="39"/>
                    <a:pt x="64" y="39"/>
                  </a:cubicBezTo>
                  <a:cubicBezTo>
                    <a:pt x="69" y="39"/>
                    <a:pt x="69" y="39"/>
                    <a:pt x="69" y="39"/>
                  </a:cubicBezTo>
                  <a:cubicBezTo>
                    <a:pt x="71" y="39"/>
                    <a:pt x="72" y="38"/>
                    <a:pt x="72" y="36"/>
                  </a:cubicBezTo>
                  <a:close/>
                  <a:moveTo>
                    <a:pt x="46" y="53"/>
                  </a:moveTo>
                  <a:cubicBezTo>
                    <a:pt x="46" y="23"/>
                    <a:pt x="46" y="23"/>
                    <a:pt x="46" y="23"/>
                  </a:cubicBezTo>
                  <a:cubicBezTo>
                    <a:pt x="46" y="21"/>
                    <a:pt x="45" y="20"/>
                    <a:pt x="43" y="20"/>
                  </a:cubicBezTo>
                  <a:cubicBezTo>
                    <a:pt x="6" y="20"/>
                    <a:pt x="6" y="20"/>
                    <a:pt x="6" y="20"/>
                  </a:cubicBezTo>
                  <a:cubicBezTo>
                    <a:pt x="4" y="20"/>
                    <a:pt x="3" y="21"/>
                    <a:pt x="3" y="23"/>
                  </a:cubicBezTo>
                  <a:cubicBezTo>
                    <a:pt x="3" y="53"/>
                    <a:pt x="3" y="53"/>
                    <a:pt x="3" y="53"/>
                  </a:cubicBezTo>
                  <a:cubicBezTo>
                    <a:pt x="3" y="55"/>
                    <a:pt x="4" y="56"/>
                    <a:pt x="6" y="56"/>
                  </a:cubicBezTo>
                  <a:cubicBezTo>
                    <a:pt x="12" y="56"/>
                    <a:pt x="12" y="56"/>
                    <a:pt x="12" y="56"/>
                  </a:cubicBezTo>
                  <a:cubicBezTo>
                    <a:pt x="12" y="56"/>
                    <a:pt x="12" y="56"/>
                    <a:pt x="12" y="56"/>
                  </a:cubicBezTo>
                  <a:cubicBezTo>
                    <a:pt x="13" y="57"/>
                    <a:pt x="13" y="57"/>
                    <a:pt x="13" y="57"/>
                  </a:cubicBezTo>
                  <a:cubicBezTo>
                    <a:pt x="9" y="65"/>
                    <a:pt x="9" y="65"/>
                    <a:pt x="9" y="65"/>
                  </a:cubicBezTo>
                  <a:cubicBezTo>
                    <a:pt x="20" y="56"/>
                    <a:pt x="20" y="56"/>
                    <a:pt x="20" y="56"/>
                  </a:cubicBezTo>
                  <a:cubicBezTo>
                    <a:pt x="20" y="56"/>
                    <a:pt x="20" y="56"/>
                    <a:pt x="20" y="56"/>
                  </a:cubicBezTo>
                  <a:cubicBezTo>
                    <a:pt x="43" y="56"/>
                    <a:pt x="43" y="56"/>
                    <a:pt x="43" y="56"/>
                  </a:cubicBezTo>
                  <a:cubicBezTo>
                    <a:pt x="45" y="56"/>
                    <a:pt x="46" y="55"/>
                    <a:pt x="46" y="53"/>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3" name="Freeform 72"/>
            <p:cNvSpPr>
              <a:spLocks noEditPoints="1"/>
            </p:cNvSpPr>
            <p:nvPr/>
          </p:nvSpPr>
          <p:spPr bwMode="auto">
            <a:xfrm>
              <a:off x="3477443" y="4457560"/>
              <a:ext cx="257175" cy="252412"/>
            </a:xfrm>
            <a:custGeom>
              <a:avLst/>
              <a:gdLst>
                <a:gd name="T0" fmla="*/ 12 w 68"/>
                <a:gd name="T1" fmla="*/ 0 h 67"/>
                <a:gd name="T2" fmla="*/ 0 w 68"/>
                <a:gd name="T3" fmla="*/ 56 h 67"/>
                <a:gd name="T4" fmla="*/ 57 w 68"/>
                <a:gd name="T5" fmla="*/ 67 h 67"/>
                <a:gd name="T6" fmla="*/ 68 w 68"/>
                <a:gd name="T7" fmla="*/ 11 h 67"/>
                <a:gd name="T8" fmla="*/ 65 w 68"/>
                <a:gd name="T9" fmla="*/ 11 h 67"/>
                <a:gd name="T10" fmla="*/ 57 w 68"/>
                <a:gd name="T11" fmla="*/ 64 h 67"/>
                <a:gd name="T12" fmla="*/ 3 w 68"/>
                <a:gd name="T13" fmla="*/ 56 h 67"/>
                <a:gd name="T14" fmla="*/ 12 w 68"/>
                <a:gd name="T15" fmla="*/ 3 h 67"/>
                <a:gd name="T16" fmla="*/ 65 w 68"/>
                <a:gd name="T17" fmla="*/ 11 h 67"/>
                <a:gd name="T18" fmla="*/ 12 w 68"/>
                <a:gd name="T19" fmla="*/ 5 h 67"/>
                <a:gd name="T20" fmla="*/ 6 w 68"/>
                <a:gd name="T21" fmla="*/ 56 h 67"/>
                <a:gd name="T22" fmla="*/ 56 w 68"/>
                <a:gd name="T23" fmla="*/ 62 h 67"/>
                <a:gd name="T24" fmla="*/ 63 w 68"/>
                <a:gd name="T25" fmla="*/ 12 h 67"/>
                <a:gd name="T26" fmla="*/ 61 w 68"/>
                <a:gd name="T27" fmla="*/ 12 h 67"/>
                <a:gd name="T28" fmla="*/ 35 w 68"/>
                <a:gd name="T29" fmla="*/ 33 h 67"/>
                <a:gd name="T30" fmla="*/ 56 w 68"/>
                <a:gd name="T31" fmla="*/ 7 h 67"/>
                <a:gd name="T32" fmla="*/ 12 w 68"/>
                <a:gd name="T33" fmla="*/ 7 h 67"/>
                <a:gd name="T34" fmla="*/ 33 w 68"/>
                <a:gd name="T35" fmla="*/ 33 h 67"/>
                <a:gd name="T36" fmla="*/ 8 w 68"/>
                <a:gd name="T37" fmla="*/ 12 h 67"/>
                <a:gd name="T38" fmla="*/ 8 w 68"/>
                <a:gd name="T39" fmla="*/ 56 h 67"/>
                <a:gd name="T40" fmla="*/ 33 w 68"/>
                <a:gd name="T41" fmla="*/ 35 h 67"/>
                <a:gd name="T42" fmla="*/ 12 w 68"/>
                <a:gd name="T43" fmla="*/ 60 h 67"/>
                <a:gd name="T44" fmla="*/ 56 w 68"/>
                <a:gd name="T45" fmla="*/ 60 h 67"/>
                <a:gd name="T46" fmla="*/ 35 w 68"/>
                <a:gd name="T47" fmla="*/ 35 h 67"/>
                <a:gd name="T48" fmla="*/ 61 w 68"/>
                <a:gd name="T49" fmla="*/ 56 h 67"/>
                <a:gd name="T50" fmla="*/ 12 w 68"/>
                <a:gd name="T51" fmla="*/ 20 h 67"/>
                <a:gd name="T52" fmla="*/ 19 w 68"/>
                <a:gd name="T53" fmla="*/ 19 h 67"/>
                <a:gd name="T54" fmla="*/ 20 w 68"/>
                <a:gd name="T55" fmla="*/ 12 h 67"/>
                <a:gd name="T56" fmla="*/ 21 w 68"/>
                <a:gd name="T57" fmla="*/ 19 h 67"/>
                <a:gd name="T58" fmla="*/ 29 w 68"/>
                <a:gd name="T59" fmla="*/ 20 h 67"/>
                <a:gd name="T60" fmla="*/ 21 w 68"/>
                <a:gd name="T61" fmla="*/ 21 h 67"/>
                <a:gd name="T62" fmla="*/ 20 w 68"/>
                <a:gd name="T63" fmla="*/ 28 h 67"/>
                <a:gd name="T64" fmla="*/ 19 w 68"/>
                <a:gd name="T65" fmla="*/ 21 h 67"/>
                <a:gd name="T66" fmla="*/ 12 w 68"/>
                <a:gd name="T67" fmla="*/ 20 h 67"/>
                <a:gd name="T68" fmla="*/ 26 w 68"/>
                <a:gd name="T69" fmla="*/ 53 h 67"/>
                <a:gd name="T70" fmla="*/ 25 w 68"/>
                <a:gd name="T71" fmla="*/ 53 h 67"/>
                <a:gd name="T72" fmla="*/ 16 w 68"/>
                <a:gd name="T73" fmla="*/ 53 h 67"/>
                <a:gd name="T74" fmla="*/ 15 w 68"/>
                <a:gd name="T75" fmla="*/ 53 h 67"/>
                <a:gd name="T76" fmla="*/ 19 w 68"/>
                <a:gd name="T77" fmla="*/ 47 h 67"/>
                <a:gd name="T78" fmla="*/ 15 w 68"/>
                <a:gd name="T79" fmla="*/ 42 h 67"/>
                <a:gd name="T80" fmla="*/ 20 w 68"/>
                <a:gd name="T81" fmla="*/ 46 h 67"/>
                <a:gd name="T82" fmla="*/ 26 w 68"/>
                <a:gd name="T83" fmla="*/ 42 h 67"/>
                <a:gd name="T84" fmla="*/ 22 w 68"/>
                <a:gd name="T85" fmla="*/ 47 h 67"/>
                <a:gd name="T86" fmla="*/ 40 w 68"/>
                <a:gd name="T87" fmla="*/ 19 h 67"/>
                <a:gd name="T88" fmla="*/ 56 w 68"/>
                <a:gd name="T89" fmla="*/ 18 h 67"/>
                <a:gd name="T90" fmla="*/ 56 w 68"/>
                <a:gd name="T91" fmla="*/ 20 h 67"/>
                <a:gd name="T92" fmla="*/ 40 w 68"/>
                <a:gd name="T93" fmla="*/ 19 h 67"/>
                <a:gd name="T94" fmla="*/ 55 w 68"/>
                <a:gd name="T95" fmla="*/ 45 h 67"/>
                <a:gd name="T96" fmla="*/ 40 w 68"/>
                <a:gd name="T97" fmla="*/ 44 h 67"/>
                <a:gd name="T98" fmla="*/ 55 w 68"/>
                <a:gd name="T99" fmla="*/ 43 h 67"/>
                <a:gd name="T100" fmla="*/ 56 w 68"/>
                <a:gd name="T101" fmla="*/ 50 h 67"/>
                <a:gd name="T102" fmla="*/ 41 w 68"/>
                <a:gd name="T103" fmla="*/ 51 h 67"/>
                <a:gd name="T104" fmla="*/ 41 w 68"/>
                <a:gd name="T105" fmla="*/ 49 h 67"/>
                <a:gd name="T106" fmla="*/ 56 w 68"/>
                <a:gd name="T107"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7">
                  <a:moveTo>
                    <a:pt x="57" y="0"/>
                  </a:moveTo>
                  <a:cubicBezTo>
                    <a:pt x="12" y="0"/>
                    <a:pt x="12" y="0"/>
                    <a:pt x="12" y="0"/>
                  </a:cubicBezTo>
                  <a:cubicBezTo>
                    <a:pt x="5" y="0"/>
                    <a:pt x="0" y="5"/>
                    <a:pt x="0" y="11"/>
                  </a:cubicBezTo>
                  <a:cubicBezTo>
                    <a:pt x="0" y="56"/>
                    <a:pt x="0" y="56"/>
                    <a:pt x="0" y="56"/>
                  </a:cubicBezTo>
                  <a:cubicBezTo>
                    <a:pt x="0" y="62"/>
                    <a:pt x="5" y="67"/>
                    <a:pt x="12" y="67"/>
                  </a:cubicBezTo>
                  <a:cubicBezTo>
                    <a:pt x="57" y="67"/>
                    <a:pt x="57" y="67"/>
                    <a:pt x="57" y="67"/>
                  </a:cubicBezTo>
                  <a:cubicBezTo>
                    <a:pt x="63" y="67"/>
                    <a:pt x="68" y="62"/>
                    <a:pt x="68" y="56"/>
                  </a:cubicBezTo>
                  <a:cubicBezTo>
                    <a:pt x="68" y="11"/>
                    <a:pt x="68" y="11"/>
                    <a:pt x="68" y="11"/>
                  </a:cubicBezTo>
                  <a:cubicBezTo>
                    <a:pt x="68" y="5"/>
                    <a:pt x="63" y="0"/>
                    <a:pt x="57" y="0"/>
                  </a:cubicBezTo>
                  <a:close/>
                  <a:moveTo>
                    <a:pt x="65" y="11"/>
                  </a:moveTo>
                  <a:cubicBezTo>
                    <a:pt x="65" y="56"/>
                    <a:pt x="65" y="56"/>
                    <a:pt x="65" y="56"/>
                  </a:cubicBezTo>
                  <a:cubicBezTo>
                    <a:pt x="65" y="61"/>
                    <a:pt x="61" y="64"/>
                    <a:pt x="57" y="64"/>
                  </a:cubicBezTo>
                  <a:cubicBezTo>
                    <a:pt x="12" y="64"/>
                    <a:pt x="12" y="64"/>
                    <a:pt x="12" y="64"/>
                  </a:cubicBezTo>
                  <a:cubicBezTo>
                    <a:pt x="7" y="64"/>
                    <a:pt x="3" y="61"/>
                    <a:pt x="3" y="56"/>
                  </a:cubicBezTo>
                  <a:cubicBezTo>
                    <a:pt x="3" y="11"/>
                    <a:pt x="3" y="11"/>
                    <a:pt x="3" y="11"/>
                  </a:cubicBezTo>
                  <a:cubicBezTo>
                    <a:pt x="3" y="7"/>
                    <a:pt x="7" y="3"/>
                    <a:pt x="12" y="3"/>
                  </a:cubicBezTo>
                  <a:cubicBezTo>
                    <a:pt x="57" y="3"/>
                    <a:pt x="57" y="3"/>
                    <a:pt x="57" y="3"/>
                  </a:cubicBezTo>
                  <a:cubicBezTo>
                    <a:pt x="61" y="3"/>
                    <a:pt x="65" y="7"/>
                    <a:pt x="65" y="11"/>
                  </a:cubicBezTo>
                  <a:close/>
                  <a:moveTo>
                    <a:pt x="56" y="5"/>
                  </a:moveTo>
                  <a:cubicBezTo>
                    <a:pt x="12" y="5"/>
                    <a:pt x="12" y="5"/>
                    <a:pt x="12" y="5"/>
                  </a:cubicBezTo>
                  <a:cubicBezTo>
                    <a:pt x="9" y="5"/>
                    <a:pt x="6" y="8"/>
                    <a:pt x="6" y="12"/>
                  </a:cubicBezTo>
                  <a:cubicBezTo>
                    <a:pt x="6" y="56"/>
                    <a:pt x="6" y="56"/>
                    <a:pt x="6" y="56"/>
                  </a:cubicBezTo>
                  <a:cubicBezTo>
                    <a:pt x="6" y="59"/>
                    <a:pt x="9" y="62"/>
                    <a:pt x="12" y="62"/>
                  </a:cubicBezTo>
                  <a:cubicBezTo>
                    <a:pt x="56" y="62"/>
                    <a:pt x="56" y="62"/>
                    <a:pt x="56" y="62"/>
                  </a:cubicBezTo>
                  <a:cubicBezTo>
                    <a:pt x="60" y="62"/>
                    <a:pt x="63" y="59"/>
                    <a:pt x="63" y="56"/>
                  </a:cubicBezTo>
                  <a:cubicBezTo>
                    <a:pt x="63" y="12"/>
                    <a:pt x="63" y="12"/>
                    <a:pt x="63" y="12"/>
                  </a:cubicBezTo>
                  <a:cubicBezTo>
                    <a:pt x="63" y="8"/>
                    <a:pt x="60" y="5"/>
                    <a:pt x="56" y="5"/>
                  </a:cubicBezTo>
                  <a:close/>
                  <a:moveTo>
                    <a:pt x="61" y="12"/>
                  </a:moveTo>
                  <a:cubicBezTo>
                    <a:pt x="61" y="33"/>
                    <a:pt x="61" y="33"/>
                    <a:pt x="61" y="33"/>
                  </a:cubicBezTo>
                  <a:cubicBezTo>
                    <a:pt x="35" y="33"/>
                    <a:pt x="35" y="33"/>
                    <a:pt x="35" y="33"/>
                  </a:cubicBezTo>
                  <a:cubicBezTo>
                    <a:pt x="35" y="7"/>
                    <a:pt x="35" y="7"/>
                    <a:pt x="35" y="7"/>
                  </a:cubicBezTo>
                  <a:cubicBezTo>
                    <a:pt x="56" y="7"/>
                    <a:pt x="56" y="7"/>
                    <a:pt x="56" y="7"/>
                  </a:cubicBezTo>
                  <a:cubicBezTo>
                    <a:pt x="59" y="7"/>
                    <a:pt x="61" y="9"/>
                    <a:pt x="61" y="12"/>
                  </a:cubicBezTo>
                  <a:close/>
                  <a:moveTo>
                    <a:pt x="12" y="7"/>
                  </a:moveTo>
                  <a:cubicBezTo>
                    <a:pt x="33" y="7"/>
                    <a:pt x="33" y="7"/>
                    <a:pt x="33" y="7"/>
                  </a:cubicBezTo>
                  <a:cubicBezTo>
                    <a:pt x="33" y="33"/>
                    <a:pt x="33" y="33"/>
                    <a:pt x="33" y="33"/>
                  </a:cubicBezTo>
                  <a:cubicBezTo>
                    <a:pt x="8" y="33"/>
                    <a:pt x="8" y="33"/>
                    <a:pt x="8" y="33"/>
                  </a:cubicBezTo>
                  <a:cubicBezTo>
                    <a:pt x="8" y="12"/>
                    <a:pt x="8" y="12"/>
                    <a:pt x="8" y="12"/>
                  </a:cubicBezTo>
                  <a:cubicBezTo>
                    <a:pt x="8" y="9"/>
                    <a:pt x="10" y="7"/>
                    <a:pt x="12" y="7"/>
                  </a:cubicBezTo>
                  <a:close/>
                  <a:moveTo>
                    <a:pt x="8" y="56"/>
                  </a:moveTo>
                  <a:cubicBezTo>
                    <a:pt x="8" y="35"/>
                    <a:pt x="8" y="35"/>
                    <a:pt x="8" y="35"/>
                  </a:cubicBezTo>
                  <a:cubicBezTo>
                    <a:pt x="33" y="35"/>
                    <a:pt x="33" y="35"/>
                    <a:pt x="33" y="35"/>
                  </a:cubicBezTo>
                  <a:cubicBezTo>
                    <a:pt x="33" y="60"/>
                    <a:pt x="33" y="60"/>
                    <a:pt x="33" y="60"/>
                  </a:cubicBezTo>
                  <a:cubicBezTo>
                    <a:pt x="12" y="60"/>
                    <a:pt x="12" y="60"/>
                    <a:pt x="12" y="60"/>
                  </a:cubicBezTo>
                  <a:cubicBezTo>
                    <a:pt x="10" y="60"/>
                    <a:pt x="8" y="58"/>
                    <a:pt x="8" y="56"/>
                  </a:cubicBezTo>
                  <a:close/>
                  <a:moveTo>
                    <a:pt x="56" y="60"/>
                  </a:moveTo>
                  <a:cubicBezTo>
                    <a:pt x="35" y="60"/>
                    <a:pt x="35" y="60"/>
                    <a:pt x="35" y="60"/>
                  </a:cubicBezTo>
                  <a:cubicBezTo>
                    <a:pt x="35" y="35"/>
                    <a:pt x="35" y="35"/>
                    <a:pt x="35" y="35"/>
                  </a:cubicBezTo>
                  <a:cubicBezTo>
                    <a:pt x="61" y="35"/>
                    <a:pt x="61" y="35"/>
                    <a:pt x="61" y="35"/>
                  </a:cubicBezTo>
                  <a:cubicBezTo>
                    <a:pt x="61" y="56"/>
                    <a:pt x="61" y="56"/>
                    <a:pt x="61" y="56"/>
                  </a:cubicBezTo>
                  <a:cubicBezTo>
                    <a:pt x="61" y="58"/>
                    <a:pt x="59" y="60"/>
                    <a:pt x="56" y="60"/>
                  </a:cubicBezTo>
                  <a:close/>
                  <a:moveTo>
                    <a:pt x="12" y="20"/>
                  </a:moveTo>
                  <a:cubicBezTo>
                    <a:pt x="12" y="19"/>
                    <a:pt x="13" y="19"/>
                    <a:pt x="13" y="19"/>
                  </a:cubicBezTo>
                  <a:cubicBezTo>
                    <a:pt x="19" y="19"/>
                    <a:pt x="19" y="19"/>
                    <a:pt x="19" y="19"/>
                  </a:cubicBezTo>
                  <a:cubicBezTo>
                    <a:pt x="19" y="13"/>
                    <a:pt x="19" y="13"/>
                    <a:pt x="19" y="13"/>
                  </a:cubicBezTo>
                  <a:cubicBezTo>
                    <a:pt x="19" y="12"/>
                    <a:pt x="20" y="12"/>
                    <a:pt x="20" y="12"/>
                  </a:cubicBezTo>
                  <a:cubicBezTo>
                    <a:pt x="21" y="12"/>
                    <a:pt x="21" y="12"/>
                    <a:pt x="21" y="13"/>
                  </a:cubicBezTo>
                  <a:cubicBezTo>
                    <a:pt x="21" y="19"/>
                    <a:pt x="21" y="19"/>
                    <a:pt x="21" y="19"/>
                  </a:cubicBezTo>
                  <a:cubicBezTo>
                    <a:pt x="28" y="19"/>
                    <a:pt x="28" y="19"/>
                    <a:pt x="28" y="19"/>
                  </a:cubicBezTo>
                  <a:cubicBezTo>
                    <a:pt x="28" y="19"/>
                    <a:pt x="29" y="19"/>
                    <a:pt x="29" y="20"/>
                  </a:cubicBezTo>
                  <a:cubicBezTo>
                    <a:pt x="29" y="20"/>
                    <a:pt x="28" y="21"/>
                    <a:pt x="28" y="21"/>
                  </a:cubicBezTo>
                  <a:cubicBezTo>
                    <a:pt x="21" y="21"/>
                    <a:pt x="21" y="21"/>
                    <a:pt x="21" y="21"/>
                  </a:cubicBezTo>
                  <a:cubicBezTo>
                    <a:pt x="21" y="27"/>
                    <a:pt x="21" y="27"/>
                    <a:pt x="21" y="27"/>
                  </a:cubicBezTo>
                  <a:cubicBezTo>
                    <a:pt x="21" y="27"/>
                    <a:pt x="21" y="28"/>
                    <a:pt x="20" y="28"/>
                  </a:cubicBezTo>
                  <a:cubicBezTo>
                    <a:pt x="20" y="28"/>
                    <a:pt x="19" y="27"/>
                    <a:pt x="19" y="27"/>
                  </a:cubicBezTo>
                  <a:cubicBezTo>
                    <a:pt x="19" y="21"/>
                    <a:pt x="19" y="21"/>
                    <a:pt x="19" y="21"/>
                  </a:cubicBezTo>
                  <a:cubicBezTo>
                    <a:pt x="13" y="21"/>
                    <a:pt x="13" y="21"/>
                    <a:pt x="13" y="21"/>
                  </a:cubicBezTo>
                  <a:cubicBezTo>
                    <a:pt x="13" y="21"/>
                    <a:pt x="12" y="20"/>
                    <a:pt x="12" y="20"/>
                  </a:cubicBezTo>
                  <a:close/>
                  <a:moveTo>
                    <a:pt x="26" y="52"/>
                  </a:moveTo>
                  <a:cubicBezTo>
                    <a:pt x="27" y="52"/>
                    <a:pt x="27" y="53"/>
                    <a:pt x="26" y="53"/>
                  </a:cubicBezTo>
                  <a:cubicBezTo>
                    <a:pt x="26" y="53"/>
                    <a:pt x="26" y="53"/>
                    <a:pt x="25" y="53"/>
                  </a:cubicBezTo>
                  <a:cubicBezTo>
                    <a:pt x="25" y="53"/>
                    <a:pt x="25" y="53"/>
                    <a:pt x="25" y="53"/>
                  </a:cubicBezTo>
                  <a:cubicBezTo>
                    <a:pt x="20" y="49"/>
                    <a:pt x="20" y="49"/>
                    <a:pt x="20" y="49"/>
                  </a:cubicBezTo>
                  <a:cubicBezTo>
                    <a:pt x="16" y="53"/>
                    <a:pt x="16" y="53"/>
                    <a:pt x="16" y="53"/>
                  </a:cubicBezTo>
                  <a:cubicBezTo>
                    <a:pt x="16" y="53"/>
                    <a:pt x="16" y="53"/>
                    <a:pt x="15" y="53"/>
                  </a:cubicBezTo>
                  <a:cubicBezTo>
                    <a:pt x="15" y="53"/>
                    <a:pt x="15" y="53"/>
                    <a:pt x="15" y="53"/>
                  </a:cubicBezTo>
                  <a:cubicBezTo>
                    <a:pt x="14" y="53"/>
                    <a:pt x="14" y="52"/>
                    <a:pt x="15" y="52"/>
                  </a:cubicBezTo>
                  <a:cubicBezTo>
                    <a:pt x="19" y="47"/>
                    <a:pt x="19" y="47"/>
                    <a:pt x="19" y="47"/>
                  </a:cubicBezTo>
                  <a:cubicBezTo>
                    <a:pt x="15" y="43"/>
                    <a:pt x="15" y="43"/>
                    <a:pt x="15" y="43"/>
                  </a:cubicBezTo>
                  <a:cubicBezTo>
                    <a:pt x="14" y="43"/>
                    <a:pt x="14" y="42"/>
                    <a:pt x="15" y="42"/>
                  </a:cubicBezTo>
                  <a:cubicBezTo>
                    <a:pt x="15" y="41"/>
                    <a:pt x="16" y="41"/>
                    <a:pt x="16" y="42"/>
                  </a:cubicBezTo>
                  <a:cubicBezTo>
                    <a:pt x="20" y="46"/>
                    <a:pt x="20" y="46"/>
                    <a:pt x="20" y="46"/>
                  </a:cubicBezTo>
                  <a:cubicBezTo>
                    <a:pt x="25" y="42"/>
                    <a:pt x="25" y="42"/>
                    <a:pt x="25" y="42"/>
                  </a:cubicBezTo>
                  <a:cubicBezTo>
                    <a:pt x="25" y="41"/>
                    <a:pt x="26" y="41"/>
                    <a:pt x="26" y="42"/>
                  </a:cubicBezTo>
                  <a:cubicBezTo>
                    <a:pt x="27" y="42"/>
                    <a:pt x="27" y="43"/>
                    <a:pt x="26" y="43"/>
                  </a:cubicBezTo>
                  <a:cubicBezTo>
                    <a:pt x="22" y="47"/>
                    <a:pt x="22" y="47"/>
                    <a:pt x="22" y="47"/>
                  </a:cubicBezTo>
                  <a:lnTo>
                    <a:pt x="26" y="52"/>
                  </a:lnTo>
                  <a:close/>
                  <a:moveTo>
                    <a:pt x="40" y="19"/>
                  </a:moveTo>
                  <a:cubicBezTo>
                    <a:pt x="40" y="19"/>
                    <a:pt x="41" y="18"/>
                    <a:pt x="41" y="18"/>
                  </a:cubicBezTo>
                  <a:cubicBezTo>
                    <a:pt x="56" y="18"/>
                    <a:pt x="56" y="18"/>
                    <a:pt x="56" y="18"/>
                  </a:cubicBezTo>
                  <a:cubicBezTo>
                    <a:pt x="56" y="18"/>
                    <a:pt x="57" y="19"/>
                    <a:pt x="57" y="19"/>
                  </a:cubicBezTo>
                  <a:cubicBezTo>
                    <a:pt x="57" y="20"/>
                    <a:pt x="56" y="20"/>
                    <a:pt x="56" y="20"/>
                  </a:cubicBezTo>
                  <a:cubicBezTo>
                    <a:pt x="41" y="20"/>
                    <a:pt x="41" y="20"/>
                    <a:pt x="41" y="20"/>
                  </a:cubicBezTo>
                  <a:cubicBezTo>
                    <a:pt x="41" y="20"/>
                    <a:pt x="40" y="20"/>
                    <a:pt x="40" y="19"/>
                  </a:cubicBezTo>
                  <a:close/>
                  <a:moveTo>
                    <a:pt x="56" y="44"/>
                  </a:moveTo>
                  <a:cubicBezTo>
                    <a:pt x="56" y="45"/>
                    <a:pt x="56" y="45"/>
                    <a:pt x="55" y="45"/>
                  </a:cubicBezTo>
                  <a:cubicBezTo>
                    <a:pt x="41" y="45"/>
                    <a:pt x="41" y="45"/>
                    <a:pt x="41" y="45"/>
                  </a:cubicBezTo>
                  <a:cubicBezTo>
                    <a:pt x="41" y="45"/>
                    <a:pt x="40" y="45"/>
                    <a:pt x="40" y="44"/>
                  </a:cubicBezTo>
                  <a:cubicBezTo>
                    <a:pt x="40" y="44"/>
                    <a:pt x="41" y="43"/>
                    <a:pt x="41" y="43"/>
                  </a:cubicBezTo>
                  <a:cubicBezTo>
                    <a:pt x="55" y="43"/>
                    <a:pt x="55" y="43"/>
                    <a:pt x="55" y="43"/>
                  </a:cubicBezTo>
                  <a:cubicBezTo>
                    <a:pt x="56" y="43"/>
                    <a:pt x="56" y="44"/>
                    <a:pt x="56" y="44"/>
                  </a:cubicBezTo>
                  <a:close/>
                  <a:moveTo>
                    <a:pt x="56" y="50"/>
                  </a:moveTo>
                  <a:cubicBezTo>
                    <a:pt x="56" y="51"/>
                    <a:pt x="56" y="51"/>
                    <a:pt x="55" y="51"/>
                  </a:cubicBezTo>
                  <a:cubicBezTo>
                    <a:pt x="41" y="51"/>
                    <a:pt x="41" y="51"/>
                    <a:pt x="41" y="51"/>
                  </a:cubicBezTo>
                  <a:cubicBezTo>
                    <a:pt x="41" y="51"/>
                    <a:pt x="40" y="51"/>
                    <a:pt x="40" y="50"/>
                  </a:cubicBezTo>
                  <a:cubicBezTo>
                    <a:pt x="40" y="50"/>
                    <a:pt x="41" y="49"/>
                    <a:pt x="41" y="49"/>
                  </a:cubicBezTo>
                  <a:cubicBezTo>
                    <a:pt x="55" y="49"/>
                    <a:pt x="55" y="49"/>
                    <a:pt x="55" y="49"/>
                  </a:cubicBezTo>
                  <a:cubicBezTo>
                    <a:pt x="56" y="49"/>
                    <a:pt x="56" y="50"/>
                    <a:pt x="56" y="50"/>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4" name="Freeform 73"/>
            <p:cNvSpPr>
              <a:spLocks noEditPoints="1"/>
            </p:cNvSpPr>
            <p:nvPr/>
          </p:nvSpPr>
          <p:spPr bwMode="auto">
            <a:xfrm>
              <a:off x="7083924" y="1761825"/>
              <a:ext cx="354914" cy="343084"/>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5" name="Freeform 74"/>
            <p:cNvSpPr>
              <a:spLocks noEditPoints="1"/>
            </p:cNvSpPr>
            <p:nvPr/>
          </p:nvSpPr>
          <p:spPr bwMode="auto">
            <a:xfrm>
              <a:off x="7231205" y="6105313"/>
              <a:ext cx="454390" cy="454388"/>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6" name="Freeform 36"/>
            <p:cNvSpPr>
              <a:spLocks noEditPoints="1"/>
            </p:cNvSpPr>
            <p:nvPr/>
          </p:nvSpPr>
          <p:spPr bwMode="auto">
            <a:xfrm>
              <a:off x="4407926" y="4306627"/>
              <a:ext cx="387490" cy="387493"/>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7" name="Freeform 36"/>
            <p:cNvSpPr>
              <a:spLocks noEditPoints="1"/>
            </p:cNvSpPr>
            <p:nvPr/>
          </p:nvSpPr>
          <p:spPr bwMode="auto">
            <a:xfrm>
              <a:off x="8430810" y="3432847"/>
              <a:ext cx="387490" cy="387493"/>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48" name="Freeform 30"/>
            <p:cNvSpPr>
              <a:spLocks noEditPoints="1"/>
            </p:cNvSpPr>
            <p:nvPr/>
          </p:nvSpPr>
          <p:spPr bwMode="auto">
            <a:xfrm>
              <a:off x="6343865" y="4794289"/>
              <a:ext cx="585781" cy="555994"/>
            </a:xfrm>
            <a:custGeom>
              <a:avLst/>
              <a:gdLst>
                <a:gd name="T0" fmla="*/ 75 w 75"/>
                <a:gd name="T1" fmla="*/ 27 h 71"/>
                <a:gd name="T2" fmla="*/ 69 w 75"/>
                <a:gd name="T3" fmla="*/ 14 h 71"/>
                <a:gd name="T4" fmla="*/ 64 w 75"/>
                <a:gd name="T5" fmla="*/ 0 h 71"/>
                <a:gd name="T6" fmla="*/ 5 w 75"/>
                <a:gd name="T7" fmla="*/ 11 h 71"/>
                <a:gd name="T8" fmla="*/ 1 w 75"/>
                <a:gd name="T9" fmla="*/ 26 h 71"/>
                <a:gd name="T10" fmla="*/ 0 w 75"/>
                <a:gd name="T11" fmla="*/ 31 h 71"/>
                <a:gd name="T12" fmla="*/ 1 w 75"/>
                <a:gd name="T13" fmla="*/ 65 h 71"/>
                <a:gd name="T14" fmla="*/ 70 w 75"/>
                <a:gd name="T15" fmla="*/ 71 h 71"/>
                <a:gd name="T16" fmla="*/ 70 w 75"/>
                <a:gd name="T17" fmla="*/ 61 h 71"/>
                <a:gd name="T18" fmla="*/ 4 w 75"/>
                <a:gd name="T19" fmla="*/ 26 h 71"/>
                <a:gd name="T20" fmla="*/ 71 w 75"/>
                <a:gd name="T21" fmla="*/ 26 h 71"/>
                <a:gd name="T22" fmla="*/ 58 w 75"/>
                <a:gd name="T23" fmla="*/ 33 h 71"/>
                <a:gd name="T24" fmla="*/ 54 w 75"/>
                <a:gd name="T25" fmla="*/ 28 h 71"/>
                <a:gd name="T26" fmla="*/ 52 w 75"/>
                <a:gd name="T27" fmla="*/ 31 h 71"/>
                <a:gd name="T28" fmla="*/ 44 w 75"/>
                <a:gd name="T29" fmla="*/ 31 h 71"/>
                <a:gd name="T30" fmla="*/ 52 w 75"/>
                <a:gd name="T31" fmla="*/ 31 h 71"/>
                <a:gd name="T32" fmla="*/ 37 w 75"/>
                <a:gd name="T33" fmla="*/ 33 h 71"/>
                <a:gd name="T34" fmla="*/ 42 w 75"/>
                <a:gd name="T35" fmla="*/ 28 h 71"/>
                <a:gd name="T36" fmla="*/ 28 w 75"/>
                <a:gd name="T37" fmla="*/ 33 h 71"/>
                <a:gd name="T38" fmla="*/ 23 w 75"/>
                <a:gd name="T39" fmla="*/ 28 h 71"/>
                <a:gd name="T40" fmla="*/ 21 w 75"/>
                <a:gd name="T41" fmla="*/ 28 h 71"/>
                <a:gd name="T42" fmla="*/ 17 w 75"/>
                <a:gd name="T43" fmla="*/ 33 h 71"/>
                <a:gd name="T44" fmla="*/ 21 w 75"/>
                <a:gd name="T45" fmla="*/ 28 h 71"/>
                <a:gd name="T46" fmla="*/ 18 w 75"/>
                <a:gd name="T47" fmla="*/ 35 h 71"/>
                <a:gd name="T48" fmla="*/ 28 w 75"/>
                <a:gd name="T49" fmla="*/ 35 h 71"/>
                <a:gd name="T50" fmla="*/ 38 w 75"/>
                <a:gd name="T51" fmla="*/ 35 h 71"/>
                <a:gd name="T52" fmla="*/ 48 w 75"/>
                <a:gd name="T53" fmla="*/ 35 h 71"/>
                <a:gd name="T54" fmla="*/ 58 w 75"/>
                <a:gd name="T55" fmla="*/ 35 h 71"/>
                <a:gd name="T56" fmla="*/ 67 w 75"/>
                <a:gd name="T57" fmla="*/ 62 h 71"/>
                <a:gd name="T58" fmla="*/ 29 w 75"/>
                <a:gd name="T59" fmla="*/ 40 h 71"/>
                <a:gd name="T60" fmla="*/ 13 w 75"/>
                <a:gd name="T61" fmla="*/ 62 h 71"/>
                <a:gd name="T62" fmla="*/ 12 w 75"/>
                <a:gd name="T63" fmla="*/ 33 h 71"/>
                <a:gd name="T64" fmla="*/ 28 w 75"/>
                <a:gd name="T65" fmla="*/ 42 h 71"/>
                <a:gd name="T66" fmla="*/ 68 w 75"/>
                <a:gd name="T67" fmla="*/ 33 h 71"/>
                <a:gd name="T68" fmla="*/ 64 w 75"/>
                <a:gd name="T69" fmla="*/ 28 h 71"/>
                <a:gd name="T70" fmla="*/ 68 w 75"/>
                <a:gd name="T71" fmla="*/ 33 h 71"/>
                <a:gd name="T72" fmla="*/ 11 w 75"/>
                <a:gd name="T73" fmla="*/ 14 h 71"/>
                <a:gd name="T74" fmla="*/ 11 w 75"/>
                <a:gd name="T75" fmla="*/ 3 h 71"/>
                <a:gd name="T76" fmla="*/ 67 w 75"/>
                <a:gd name="T77" fmla="*/ 11 h 71"/>
                <a:gd name="T78" fmla="*/ 11 w 75"/>
                <a:gd name="T79" fmla="*/ 31 h 71"/>
                <a:gd name="T80" fmla="*/ 3 w 75"/>
                <a:gd name="T81" fmla="*/ 31 h 71"/>
                <a:gd name="T82" fmla="*/ 4 w 75"/>
                <a:gd name="T83" fmla="*/ 65 h 71"/>
                <a:gd name="T84" fmla="*/ 29 w 75"/>
                <a:gd name="T85" fmla="*/ 64 h 71"/>
                <a:gd name="T86" fmla="*/ 71 w 75"/>
                <a:gd name="T87" fmla="*/ 67 h 71"/>
                <a:gd name="T88" fmla="*/ 4 w 75"/>
                <a:gd name="T89" fmla="*/ 67 h 71"/>
                <a:gd name="T90" fmla="*/ 62 w 75"/>
                <a:gd name="T91" fmla="*/ 56 h 71"/>
                <a:gd name="T92" fmla="*/ 39 w 75"/>
                <a:gd name="T93" fmla="*/ 40 h 71"/>
                <a:gd name="T94" fmla="*/ 39 w 75"/>
                <a:gd name="T95" fmla="*/ 57 h 71"/>
                <a:gd name="T96" fmla="*/ 60 w 75"/>
                <a:gd name="T9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 h="71">
                  <a:moveTo>
                    <a:pt x="75" y="31"/>
                  </a:moveTo>
                  <a:cubicBezTo>
                    <a:pt x="75" y="28"/>
                    <a:pt x="75" y="28"/>
                    <a:pt x="75" y="28"/>
                  </a:cubicBezTo>
                  <a:cubicBezTo>
                    <a:pt x="75" y="27"/>
                    <a:pt x="75" y="27"/>
                    <a:pt x="75" y="27"/>
                  </a:cubicBezTo>
                  <a:cubicBezTo>
                    <a:pt x="75" y="27"/>
                    <a:pt x="75" y="26"/>
                    <a:pt x="75" y="26"/>
                  </a:cubicBezTo>
                  <a:cubicBezTo>
                    <a:pt x="70" y="14"/>
                    <a:pt x="70" y="14"/>
                    <a:pt x="70" y="14"/>
                  </a:cubicBezTo>
                  <a:cubicBezTo>
                    <a:pt x="70" y="14"/>
                    <a:pt x="69" y="14"/>
                    <a:pt x="69" y="14"/>
                  </a:cubicBezTo>
                  <a:cubicBezTo>
                    <a:pt x="70" y="13"/>
                    <a:pt x="70" y="12"/>
                    <a:pt x="70" y="11"/>
                  </a:cubicBezTo>
                  <a:cubicBezTo>
                    <a:pt x="70" y="5"/>
                    <a:pt x="70" y="5"/>
                    <a:pt x="70" y="5"/>
                  </a:cubicBezTo>
                  <a:cubicBezTo>
                    <a:pt x="70" y="2"/>
                    <a:pt x="67" y="0"/>
                    <a:pt x="64" y="0"/>
                  </a:cubicBezTo>
                  <a:cubicBezTo>
                    <a:pt x="11" y="0"/>
                    <a:pt x="11" y="0"/>
                    <a:pt x="11" y="0"/>
                  </a:cubicBezTo>
                  <a:cubicBezTo>
                    <a:pt x="8" y="0"/>
                    <a:pt x="5" y="2"/>
                    <a:pt x="5" y="5"/>
                  </a:cubicBezTo>
                  <a:cubicBezTo>
                    <a:pt x="5" y="11"/>
                    <a:pt x="5" y="11"/>
                    <a:pt x="5" y="11"/>
                  </a:cubicBezTo>
                  <a:cubicBezTo>
                    <a:pt x="5" y="12"/>
                    <a:pt x="5" y="13"/>
                    <a:pt x="6" y="14"/>
                  </a:cubicBezTo>
                  <a:cubicBezTo>
                    <a:pt x="6" y="14"/>
                    <a:pt x="6" y="14"/>
                    <a:pt x="5" y="14"/>
                  </a:cubicBezTo>
                  <a:cubicBezTo>
                    <a:pt x="1" y="26"/>
                    <a:pt x="1" y="26"/>
                    <a:pt x="1" y="26"/>
                  </a:cubicBezTo>
                  <a:cubicBezTo>
                    <a:pt x="0" y="26"/>
                    <a:pt x="0" y="27"/>
                    <a:pt x="0" y="27"/>
                  </a:cubicBezTo>
                  <a:cubicBezTo>
                    <a:pt x="0" y="27"/>
                    <a:pt x="0" y="27"/>
                    <a:pt x="0" y="28"/>
                  </a:cubicBezTo>
                  <a:cubicBezTo>
                    <a:pt x="0" y="31"/>
                    <a:pt x="0" y="31"/>
                    <a:pt x="0" y="31"/>
                  </a:cubicBezTo>
                  <a:cubicBezTo>
                    <a:pt x="0" y="33"/>
                    <a:pt x="2" y="36"/>
                    <a:pt x="5" y="36"/>
                  </a:cubicBezTo>
                  <a:cubicBezTo>
                    <a:pt x="5" y="61"/>
                    <a:pt x="5" y="61"/>
                    <a:pt x="5" y="61"/>
                  </a:cubicBezTo>
                  <a:cubicBezTo>
                    <a:pt x="3" y="61"/>
                    <a:pt x="1" y="63"/>
                    <a:pt x="1" y="65"/>
                  </a:cubicBezTo>
                  <a:cubicBezTo>
                    <a:pt x="1" y="67"/>
                    <a:pt x="1" y="67"/>
                    <a:pt x="1" y="67"/>
                  </a:cubicBezTo>
                  <a:cubicBezTo>
                    <a:pt x="1" y="69"/>
                    <a:pt x="3" y="71"/>
                    <a:pt x="6" y="71"/>
                  </a:cubicBezTo>
                  <a:cubicBezTo>
                    <a:pt x="70" y="71"/>
                    <a:pt x="70" y="71"/>
                    <a:pt x="70" y="71"/>
                  </a:cubicBezTo>
                  <a:cubicBezTo>
                    <a:pt x="72" y="71"/>
                    <a:pt x="74" y="69"/>
                    <a:pt x="74" y="67"/>
                  </a:cubicBezTo>
                  <a:cubicBezTo>
                    <a:pt x="74" y="65"/>
                    <a:pt x="74" y="65"/>
                    <a:pt x="74" y="65"/>
                  </a:cubicBezTo>
                  <a:cubicBezTo>
                    <a:pt x="74" y="63"/>
                    <a:pt x="72" y="61"/>
                    <a:pt x="70" y="61"/>
                  </a:cubicBezTo>
                  <a:cubicBezTo>
                    <a:pt x="70" y="36"/>
                    <a:pt x="70" y="36"/>
                    <a:pt x="70" y="36"/>
                  </a:cubicBezTo>
                  <a:cubicBezTo>
                    <a:pt x="73" y="36"/>
                    <a:pt x="75" y="33"/>
                    <a:pt x="75" y="31"/>
                  </a:cubicBezTo>
                  <a:close/>
                  <a:moveTo>
                    <a:pt x="4" y="26"/>
                  </a:moveTo>
                  <a:cubicBezTo>
                    <a:pt x="8" y="16"/>
                    <a:pt x="8" y="16"/>
                    <a:pt x="8" y="16"/>
                  </a:cubicBezTo>
                  <a:cubicBezTo>
                    <a:pt x="67" y="16"/>
                    <a:pt x="67" y="16"/>
                    <a:pt x="67" y="16"/>
                  </a:cubicBezTo>
                  <a:cubicBezTo>
                    <a:pt x="71" y="26"/>
                    <a:pt x="71" y="26"/>
                    <a:pt x="71" y="26"/>
                  </a:cubicBezTo>
                  <a:lnTo>
                    <a:pt x="4" y="26"/>
                  </a:lnTo>
                  <a:close/>
                  <a:moveTo>
                    <a:pt x="62" y="31"/>
                  </a:moveTo>
                  <a:cubicBezTo>
                    <a:pt x="62" y="32"/>
                    <a:pt x="60" y="33"/>
                    <a:pt x="58" y="33"/>
                  </a:cubicBezTo>
                  <a:cubicBezTo>
                    <a:pt x="57" y="33"/>
                    <a:pt x="57" y="33"/>
                    <a:pt x="57" y="33"/>
                  </a:cubicBezTo>
                  <a:cubicBezTo>
                    <a:pt x="55" y="33"/>
                    <a:pt x="54" y="32"/>
                    <a:pt x="54" y="31"/>
                  </a:cubicBezTo>
                  <a:cubicBezTo>
                    <a:pt x="54" y="28"/>
                    <a:pt x="54" y="28"/>
                    <a:pt x="54" y="28"/>
                  </a:cubicBezTo>
                  <a:cubicBezTo>
                    <a:pt x="62" y="28"/>
                    <a:pt x="62" y="28"/>
                    <a:pt x="62" y="28"/>
                  </a:cubicBezTo>
                  <a:lnTo>
                    <a:pt x="62" y="31"/>
                  </a:lnTo>
                  <a:close/>
                  <a:moveTo>
                    <a:pt x="52" y="31"/>
                  </a:moveTo>
                  <a:cubicBezTo>
                    <a:pt x="52" y="32"/>
                    <a:pt x="50" y="33"/>
                    <a:pt x="48" y="33"/>
                  </a:cubicBezTo>
                  <a:cubicBezTo>
                    <a:pt x="47" y="33"/>
                    <a:pt x="47" y="33"/>
                    <a:pt x="47" y="33"/>
                  </a:cubicBezTo>
                  <a:cubicBezTo>
                    <a:pt x="45" y="33"/>
                    <a:pt x="44" y="32"/>
                    <a:pt x="44" y="31"/>
                  </a:cubicBezTo>
                  <a:cubicBezTo>
                    <a:pt x="44" y="28"/>
                    <a:pt x="44" y="28"/>
                    <a:pt x="44" y="28"/>
                  </a:cubicBezTo>
                  <a:cubicBezTo>
                    <a:pt x="52" y="28"/>
                    <a:pt x="52" y="28"/>
                    <a:pt x="52" y="28"/>
                  </a:cubicBezTo>
                  <a:lnTo>
                    <a:pt x="52" y="31"/>
                  </a:lnTo>
                  <a:close/>
                  <a:moveTo>
                    <a:pt x="42" y="31"/>
                  </a:moveTo>
                  <a:cubicBezTo>
                    <a:pt x="42" y="32"/>
                    <a:pt x="40" y="33"/>
                    <a:pt x="38" y="33"/>
                  </a:cubicBezTo>
                  <a:cubicBezTo>
                    <a:pt x="37" y="33"/>
                    <a:pt x="37" y="33"/>
                    <a:pt x="37" y="33"/>
                  </a:cubicBezTo>
                  <a:cubicBezTo>
                    <a:pt x="35" y="33"/>
                    <a:pt x="34" y="32"/>
                    <a:pt x="34" y="31"/>
                  </a:cubicBezTo>
                  <a:cubicBezTo>
                    <a:pt x="34" y="28"/>
                    <a:pt x="34" y="28"/>
                    <a:pt x="34" y="28"/>
                  </a:cubicBezTo>
                  <a:cubicBezTo>
                    <a:pt x="42" y="28"/>
                    <a:pt x="42" y="28"/>
                    <a:pt x="42" y="28"/>
                  </a:cubicBezTo>
                  <a:lnTo>
                    <a:pt x="42" y="31"/>
                  </a:lnTo>
                  <a:close/>
                  <a:moveTo>
                    <a:pt x="32" y="31"/>
                  </a:moveTo>
                  <a:cubicBezTo>
                    <a:pt x="32" y="32"/>
                    <a:pt x="30" y="33"/>
                    <a:pt x="28" y="33"/>
                  </a:cubicBezTo>
                  <a:cubicBezTo>
                    <a:pt x="27" y="33"/>
                    <a:pt x="27" y="33"/>
                    <a:pt x="27" y="33"/>
                  </a:cubicBezTo>
                  <a:cubicBezTo>
                    <a:pt x="25" y="33"/>
                    <a:pt x="23" y="32"/>
                    <a:pt x="23" y="31"/>
                  </a:cubicBezTo>
                  <a:cubicBezTo>
                    <a:pt x="23" y="28"/>
                    <a:pt x="23" y="28"/>
                    <a:pt x="23" y="28"/>
                  </a:cubicBezTo>
                  <a:cubicBezTo>
                    <a:pt x="32" y="28"/>
                    <a:pt x="32" y="28"/>
                    <a:pt x="32" y="28"/>
                  </a:cubicBezTo>
                  <a:lnTo>
                    <a:pt x="32" y="31"/>
                  </a:lnTo>
                  <a:close/>
                  <a:moveTo>
                    <a:pt x="21" y="28"/>
                  </a:moveTo>
                  <a:cubicBezTo>
                    <a:pt x="21" y="31"/>
                    <a:pt x="21" y="31"/>
                    <a:pt x="21" y="31"/>
                  </a:cubicBezTo>
                  <a:cubicBezTo>
                    <a:pt x="21" y="32"/>
                    <a:pt x="20" y="33"/>
                    <a:pt x="18" y="33"/>
                  </a:cubicBezTo>
                  <a:cubicBezTo>
                    <a:pt x="17" y="33"/>
                    <a:pt x="17" y="33"/>
                    <a:pt x="17" y="33"/>
                  </a:cubicBezTo>
                  <a:cubicBezTo>
                    <a:pt x="15" y="33"/>
                    <a:pt x="13" y="32"/>
                    <a:pt x="13" y="31"/>
                  </a:cubicBezTo>
                  <a:cubicBezTo>
                    <a:pt x="13" y="28"/>
                    <a:pt x="13" y="28"/>
                    <a:pt x="13" y="28"/>
                  </a:cubicBezTo>
                  <a:lnTo>
                    <a:pt x="21" y="28"/>
                  </a:lnTo>
                  <a:close/>
                  <a:moveTo>
                    <a:pt x="12" y="33"/>
                  </a:moveTo>
                  <a:cubicBezTo>
                    <a:pt x="13" y="35"/>
                    <a:pt x="15" y="35"/>
                    <a:pt x="17" y="35"/>
                  </a:cubicBezTo>
                  <a:cubicBezTo>
                    <a:pt x="18" y="35"/>
                    <a:pt x="18" y="35"/>
                    <a:pt x="18" y="35"/>
                  </a:cubicBezTo>
                  <a:cubicBezTo>
                    <a:pt x="20" y="35"/>
                    <a:pt x="21" y="35"/>
                    <a:pt x="22" y="33"/>
                  </a:cubicBezTo>
                  <a:cubicBezTo>
                    <a:pt x="23" y="35"/>
                    <a:pt x="25" y="35"/>
                    <a:pt x="27" y="35"/>
                  </a:cubicBezTo>
                  <a:cubicBezTo>
                    <a:pt x="28" y="35"/>
                    <a:pt x="28" y="35"/>
                    <a:pt x="28" y="35"/>
                  </a:cubicBezTo>
                  <a:cubicBezTo>
                    <a:pt x="30" y="35"/>
                    <a:pt x="32" y="35"/>
                    <a:pt x="33" y="33"/>
                  </a:cubicBezTo>
                  <a:cubicBezTo>
                    <a:pt x="34" y="35"/>
                    <a:pt x="35" y="35"/>
                    <a:pt x="37" y="35"/>
                  </a:cubicBezTo>
                  <a:cubicBezTo>
                    <a:pt x="38" y="35"/>
                    <a:pt x="38" y="35"/>
                    <a:pt x="38" y="35"/>
                  </a:cubicBezTo>
                  <a:cubicBezTo>
                    <a:pt x="40" y="35"/>
                    <a:pt x="42" y="35"/>
                    <a:pt x="43" y="33"/>
                  </a:cubicBezTo>
                  <a:cubicBezTo>
                    <a:pt x="44" y="35"/>
                    <a:pt x="45" y="35"/>
                    <a:pt x="47" y="35"/>
                  </a:cubicBezTo>
                  <a:cubicBezTo>
                    <a:pt x="48" y="35"/>
                    <a:pt x="48" y="35"/>
                    <a:pt x="48" y="35"/>
                  </a:cubicBezTo>
                  <a:cubicBezTo>
                    <a:pt x="50" y="35"/>
                    <a:pt x="52" y="35"/>
                    <a:pt x="53" y="33"/>
                  </a:cubicBezTo>
                  <a:cubicBezTo>
                    <a:pt x="54" y="35"/>
                    <a:pt x="55" y="35"/>
                    <a:pt x="57" y="35"/>
                  </a:cubicBezTo>
                  <a:cubicBezTo>
                    <a:pt x="58" y="35"/>
                    <a:pt x="58" y="35"/>
                    <a:pt x="58" y="35"/>
                  </a:cubicBezTo>
                  <a:cubicBezTo>
                    <a:pt x="60" y="35"/>
                    <a:pt x="62" y="35"/>
                    <a:pt x="63" y="33"/>
                  </a:cubicBezTo>
                  <a:cubicBezTo>
                    <a:pt x="64" y="35"/>
                    <a:pt x="65" y="35"/>
                    <a:pt x="67" y="35"/>
                  </a:cubicBezTo>
                  <a:cubicBezTo>
                    <a:pt x="67" y="62"/>
                    <a:pt x="67" y="62"/>
                    <a:pt x="67" y="62"/>
                  </a:cubicBezTo>
                  <a:cubicBezTo>
                    <a:pt x="30" y="62"/>
                    <a:pt x="30" y="62"/>
                    <a:pt x="30" y="62"/>
                  </a:cubicBezTo>
                  <a:cubicBezTo>
                    <a:pt x="30" y="41"/>
                    <a:pt x="30" y="41"/>
                    <a:pt x="30" y="41"/>
                  </a:cubicBezTo>
                  <a:cubicBezTo>
                    <a:pt x="30" y="40"/>
                    <a:pt x="30" y="40"/>
                    <a:pt x="29" y="40"/>
                  </a:cubicBezTo>
                  <a:cubicBezTo>
                    <a:pt x="14" y="40"/>
                    <a:pt x="14" y="40"/>
                    <a:pt x="14" y="40"/>
                  </a:cubicBezTo>
                  <a:cubicBezTo>
                    <a:pt x="13" y="40"/>
                    <a:pt x="13" y="40"/>
                    <a:pt x="13" y="41"/>
                  </a:cubicBezTo>
                  <a:cubicBezTo>
                    <a:pt x="13" y="62"/>
                    <a:pt x="13" y="62"/>
                    <a:pt x="13" y="62"/>
                  </a:cubicBezTo>
                  <a:cubicBezTo>
                    <a:pt x="8" y="62"/>
                    <a:pt x="8" y="62"/>
                    <a:pt x="8" y="62"/>
                  </a:cubicBezTo>
                  <a:cubicBezTo>
                    <a:pt x="8" y="35"/>
                    <a:pt x="8" y="35"/>
                    <a:pt x="8" y="35"/>
                  </a:cubicBezTo>
                  <a:cubicBezTo>
                    <a:pt x="10" y="35"/>
                    <a:pt x="11" y="35"/>
                    <a:pt x="12" y="33"/>
                  </a:cubicBezTo>
                  <a:close/>
                  <a:moveTo>
                    <a:pt x="15" y="62"/>
                  </a:moveTo>
                  <a:cubicBezTo>
                    <a:pt x="15" y="42"/>
                    <a:pt x="15" y="42"/>
                    <a:pt x="15" y="42"/>
                  </a:cubicBezTo>
                  <a:cubicBezTo>
                    <a:pt x="28" y="42"/>
                    <a:pt x="28" y="42"/>
                    <a:pt x="28" y="42"/>
                  </a:cubicBezTo>
                  <a:cubicBezTo>
                    <a:pt x="28" y="62"/>
                    <a:pt x="28" y="62"/>
                    <a:pt x="28" y="62"/>
                  </a:cubicBezTo>
                  <a:lnTo>
                    <a:pt x="15" y="62"/>
                  </a:lnTo>
                  <a:close/>
                  <a:moveTo>
                    <a:pt x="68" y="33"/>
                  </a:moveTo>
                  <a:cubicBezTo>
                    <a:pt x="67" y="33"/>
                    <a:pt x="67" y="33"/>
                    <a:pt x="67" y="33"/>
                  </a:cubicBezTo>
                  <a:cubicBezTo>
                    <a:pt x="65" y="33"/>
                    <a:pt x="64" y="32"/>
                    <a:pt x="64" y="31"/>
                  </a:cubicBezTo>
                  <a:cubicBezTo>
                    <a:pt x="64" y="28"/>
                    <a:pt x="64" y="28"/>
                    <a:pt x="64" y="28"/>
                  </a:cubicBezTo>
                  <a:cubicBezTo>
                    <a:pt x="72" y="28"/>
                    <a:pt x="72" y="28"/>
                    <a:pt x="72" y="28"/>
                  </a:cubicBezTo>
                  <a:cubicBezTo>
                    <a:pt x="72" y="31"/>
                    <a:pt x="72" y="31"/>
                    <a:pt x="72" y="31"/>
                  </a:cubicBezTo>
                  <a:cubicBezTo>
                    <a:pt x="72" y="32"/>
                    <a:pt x="70" y="33"/>
                    <a:pt x="68" y="33"/>
                  </a:cubicBezTo>
                  <a:close/>
                  <a:moveTo>
                    <a:pt x="67" y="11"/>
                  </a:moveTo>
                  <a:cubicBezTo>
                    <a:pt x="67" y="13"/>
                    <a:pt x="66" y="14"/>
                    <a:pt x="64" y="14"/>
                  </a:cubicBezTo>
                  <a:cubicBezTo>
                    <a:pt x="11" y="14"/>
                    <a:pt x="11" y="14"/>
                    <a:pt x="11" y="14"/>
                  </a:cubicBezTo>
                  <a:cubicBezTo>
                    <a:pt x="9" y="14"/>
                    <a:pt x="8" y="13"/>
                    <a:pt x="8" y="11"/>
                  </a:cubicBezTo>
                  <a:cubicBezTo>
                    <a:pt x="8" y="5"/>
                    <a:pt x="8" y="5"/>
                    <a:pt x="8" y="5"/>
                  </a:cubicBezTo>
                  <a:cubicBezTo>
                    <a:pt x="8" y="4"/>
                    <a:pt x="9" y="3"/>
                    <a:pt x="11" y="3"/>
                  </a:cubicBezTo>
                  <a:cubicBezTo>
                    <a:pt x="64" y="3"/>
                    <a:pt x="64" y="3"/>
                    <a:pt x="64" y="3"/>
                  </a:cubicBezTo>
                  <a:cubicBezTo>
                    <a:pt x="66" y="3"/>
                    <a:pt x="67" y="4"/>
                    <a:pt x="67" y="5"/>
                  </a:cubicBezTo>
                  <a:lnTo>
                    <a:pt x="67" y="11"/>
                  </a:lnTo>
                  <a:close/>
                  <a:moveTo>
                    <a:pt x="3" y="28"/>
                  </a:moveTo>
                  <a:cubicBezTo>
                    <a:pt x="11" y="28"/>
                    <a:pt x="11" y="28"/>
                    <a:pt x="11" y="28"/>
                  </a:cubicBezTo>
                  <a:cubicBezTo>
                    <a:pt x="11" y="31"/>
                    <a:pt x="11" y="31"/>
                    <a:pt x="11" y="31"/>
                  </a:cubicBezTo>
                  <a:cubicBezTo>
                    <a:pt x="11" y="32"/>
                    <a:pt x="10" y="33"/>
                    <a:pt x="8" y="33"/>
                  </a:cubicBezTo>
                  <a:cubicBezTo>
                    <a:pt x="7" y="33"/>
                    <a:pt x="7" y="33"/>
                    <a:pt x="7" y="33"/>
                  </a:cubicBezTo>
                  <a:cubicBezTo>
                    <a:pt x="5" y="33"/>
                    <a:pt x="3" y="32"/>
                    <a:pt x="3" y="31"/>
                  </a:cubicBezTo>
                  <a:lnTo>
                    <a:pt x="3" y="28"/>
                  </a:lnTo>
                  <a:close/>
                  <a:moveTo>
                    <a:pt x="4" y="67"/>
                  </a:moveTo>
                  <a:cubicBezTo>
                    <a:pt x="4" y="65"/>
                    <a:pt x="4" y="65"/>
                    <a:pt x="4" y="65"/>
                  </a:cubicBezTo>
                  <a:cubicBezTo>
                    <a:pt x="4" y="65"/>
                    <a:pt x="5" y="64"/>
                    <a:pt x="6" y="64"/>
                  </a:cubicBezTo>
                  <a:cubicBezTo>
                    <a:pt x="14" y="64"/>
                    <a:pt x="14" y="64"/>
                    <a:pt x="14" y="64"/>
                  </a:cubicBezTo>
                  <a:cubicBezTo>
                    <a:pt x="29" y="64"/>
                    <a:pt x="29" y="64"/>
                    <a:pt x="29" y="64"/>
                  </a:cubicBezTo>
                  <a:cubicBezTo>
                    <a:pt x="70" y="64"/>
                    <a:pt x="70" y="64"/>
                    <a:pt x="70" y="64"/>
                  </a:cubicBezTo>
                  <a:cubicBezTo>
                    <a:pt x="70" y="64"/>
                    <a:pt x="71" y="65"/>
                    <a:pt x="71" y="65"/>
                  </a:cubicBezTo>
                  <a:cubicBezTo>
                    <a:pt x="71" y="67"/>
                    <a:pt x="71" y="67"/>
                    <a:pt x="71" y="67"/>
                  </a:cubicBezTo>
                  <a:cubicBezTo>
                    <a:pt x="71" y="68"/>
                    <a:pt x="70" y="68"/>
                    <a:pt x="70" y="68"/>
                  </a:cubicBezTo>
                  <a:cubicBezTo>
                    <a:pt x="6" y="68"/>
                    <a:pt x="6" y="68"/>
                    <a:pt x="6" y="68"/>
                  </a:cubicBezTo>
                  <a:cubicBezTo>
                    <a:pt x="5" y="68"/>
                    <a:pt x="4" y="68"/>
                    <a:pt x="4" y="67"/>
                  </a:cubicBezTo>
                  <a:close/>
                  <a:moveTo>
                    <a:pt x="39" y="57"/>
                  </a:moveTo>
                  <a:cubicBezTo>
                    <a:pt x="61" y="57"/>
                    <a:pt x="61" y="57"/>
                    <a:pt x="61" y="57"/>
                  </a:cubicBezTo>
                  <a:cubicBezTo>
                    <a:pt x="62" y="57"/>
                    <a:pt x="62" y="56"/>
                    <a:pt x="62" y="56"/>
                  </a:cubicBezTo>
                  <a:cubicBezTo>
                    <a:pt x="62" y="41"/>
                    <a:pt x="62" y="41"/>
                    <a:pt x="62" y="41"/>
                  </a:cubicBezTo>
                  <a:cubicBezTo>
                    <a:pt x="62" y="40"/>
                    <a:pt x="62" y="40"/>
                    <a:pt x="61" y="40"/>
                  </a:cubicBezTo>
                  <a:cubicBezTo>
                    <a:pt x="39" y="40"/>
                    <a:pt x="39" y="40"/>
                    <a:pt x="39" y="40"/>
                  </a:cubicBezTo>
                  <a:cubicBezTo>
                    <a:pt x="38" y="40"/>
                    <a:pt x="38" y="40"/>
                    <a:pt x="38" y="41"/>
                  </a:cubicBezTo>
                  <a:cubicBezTo>
                    <a:pt x="38" y="56"/>
                    <a:pt x="38" y="56"/>
                    <a:pt x="38" y="56"/>
                  </a:cubicBezTo>
                  <a:cubicBezTo>
                    <a:pt x="38" y="56"/>
                    <a:pt x="38" y="57"/>
                    <a:pt x="39" y="57"/>
                  </a:cubicBezTo>
                  <a:close/>
                  <a:moveTo>
                    <a:pt x="40" y="42"/>
                  </a:moveTo>
                  <a:cubicBezTo>
                    <a:pt x="60" y="42"/>
                    <a:pt x="60" y="42"/>
                    <a:pt x="60" y="42"/>
                  </a:cubicBezTo>
                  <a:cubicBezTo>
                    <a:pt x="60" y="55"/>
                    <a:pt x="60" y="55"/>
                    <a:pt x="60" y="55"/>
                  </a:cubicBezTo>
                  <a:cubicBezTo>
                    <a:pt x="40" y="55"/>
                    <a:pt x="40" y="55"/>
                    <a:pt x="40" y="55"/>
                  </a:cubicBezTo>
                  <a:lnTo>
                    <a:pt x="40" y="4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49" name="Freeform 31"/>
            <p:cNvSpPr>
              <a:spLocks noEditPoints="1"/>
            </p:cNvSpPr>
            <p:nvPr/>
          </p:nvSpPr>
          <p:spPr bwMode="auto">
            <a:xfrm>
              <a:off x="5149460" y="4614187"/>
              <a:ext cx="499717" cy="543488"/>
            </a:xfrm>
            <a:custGeom>
              <a:avLst/>
              <a:gdLst>
                <a:gd name="T0" fmla="*/ 42 w 58"/>
                <a:gd name="T1" fmla="*/ 4 h 63"/>
                <a:gd name="T2" fmla="*/ 41 w 58"/>
                <a:gd name="T3" fmla="*/ 10 h 63"/>
                <a:gd name="T4" fmla="*/ 17 w 58"/>
                <a:gd name="T5" fmla="*/ 47 h 63"/>
                <a:gd name="T6" fmla="*/ 15 w 58"/>
                <a:gd name="T7" fmla="*/ 54 h 63"/>
                <a:gd name="T8" fmla="*/ 19 w 58"/>
                <a:gd name="T9" fmla="*/ 47 h 63"/>
                <a:gd name="T10" fmla="*/ 49 w 58"/>
                <a:gd name="T11" fmla="*/ 19 h 63"/>
                <a:gd name="T12" fmla="*/ 53 w 58"/>
                <a:gd name="T13" fmla="*/ 14 h 63"/>
                <a:gd name="T14" fmla="*/ 48 w 58"/>
                <a:gd name="T15" fmla="*/ 19 h 63"/>
                <a:gd name="T16" fmla="*/ 4 w 58"/>
                <a:gd name="T17" fmla="*/ 43 h 63"/>
                <a:gd name="T18" fmla="*/ 11 w 58"/>
                <a:gd name="T19" fmla="*/ 41 h 63"/>
                <a:gd name="T20" fmla="*/ 57 w 58"/>
                <a:gd name="T21" fmla="*/ 28 h 63"/>
                <a:gd name="T22" fmla="*/ 51 w 58"/>
                <a:gd name="T23" fmla="*/ 30 h 63"/>
                <a:gd name="T24" fmla="*/ 57 w 58"/>
                <a:gd name="T25" fmla="*/ 28 h 63"/>
                <a:gd name="T26" fmla="*/ 1 w 58"/>
                <a:gd name="T27" fmla="*/ 28 h 63"/>
                <a:gd name="T28" fmla="*/ 7 w 58"/>
                <a:gd name="T29" fmla="*/ 30 h 63"/>
                <a:gd name="T30" fmla="*/ 48 w 58"/>
                <a:gd name="T31" fmla="*/ 39 h 63"/>
                <a:gd name="T32" fmla="*/ 54 w 58"/>
                <a:gd name="T33" fmla="*/ 44 h 63"/>
                <a:gd name="T34" fmla="*/ 49 w 58"/>
                <a:gd name="T35" fmla="*/ 39 h 63"/>
                <a:gd name="T36" fmla="*/ 5 w 58"/>
                <a:gd name="T37" fmla="*/ 16 h 63"/>
                <a:gd name="T38" fmla="*/ 11 w 58"/>
                <a:gd name="T39" fmla="*/ 18 h 63"/>
                <a:gd name="T40" fmla="*/ 41 w 58"/>
                <a:gd name="T41" fmla="*/ 47 h 63"/>
                <a:gd name="T42" fmla="*/ 42 w 58"/>
                <a:gd name="T43" fmla="*/ 54 h 63"/>
                <a:gd name="T44" fmla="*/ 44 w 58"/>
                <a:gd name="T45" fmla="*/ 53 h 63"/>
                <a:gd name="T46" fmla="*/ 18 w 58"/>
                <a:gd name="T47" fmla="*/ 11 h 63"/>
                <a:gd name="T48" fmla="*/ 16 w 58"/>
                <a:gd name="T49" fmla="*/ 4 h 63"/>
                <a:gd name="T50" fmla="*/ 17 w 58"/>
                <a:gd name="T51" fmla="*/ 10 h 63"/>
                <a:gd name="T52" fmla="*/ 30 w 58"/>
                <a:gd name="T53" fmla="*/ 1 h 63"/>
                <a:gd name="T54" fmla="*/ 28 w 58"/>
                <a:gd name="T55" fmla="*/ 7 h 63"/>
                <a:gd name="T56" fmla="*/ 40 w 58"/>
                <a:gd name="T57" fmla="*/ 41 h 63"/>
                <a:gd name="T58" fmla="*/ 37 w 58"/>
                <a:gd name="T59" fmla="*/ 51 h 63"/>
                <a:gd name="T60" fmla="*/ 38 w 58"/>
                <a:gd name="T61" fmla="*/ 55 h 63"/>
                <a:gd name="T62" fmla="*/ 35 w 58"/>
                <a:gd name="T63" fmla="*/ 60 h 63"/>
                <a:gd name="T64" fmla="*/ 28 w 58"/>
                <a:gd name="T65" fmla="*/ 63 h 63"/>
                <a:gd name="T66" fmla="*/ 21 w 58"/>
                <a:gd name="T67" fmla="*/ 58 h 63"/>
                <a:gd name="T68" fmla="*/ 22 w 58"/>
                <a:gd name="T69" fmla="*/ 53 h 63"/>
                <a:gd name="T70" fmla="*/ 21 w 58"/>
                <a:gd name="T71" fmla="*/ 49 h 63"/>
                <a:gd name="T72" fmla="*/ 13 w 58"/>
                <a:gd name="T73" fmla="*/ 29 h 63"/>
                <a:gd name="T74" fmla="*/ 33 w 58"/>
                <a:gd name="T75" fmla="*/ 61 h 63"/>
                <a:gd name="T76" fmla="*/ 25 w 58"/>
                <a:gd name="T77" fmla="*/ 61 h 63"/>
                <a:gd name="T78" fmla="*/ 33 w 58"/>
                <a:gd name="T79" fmla="*/ 61 h 63"/>
                <a:gd name="T80" fmla="*/ 23 w 58"/>
                <a:gd name="T81" fmla="*/ 58 h 63"/>
                <a:gd name="T82" fmla="*/ 31 w 58"/>
                <a:gd name="T83" fmla="*/ 58 h 63"/>
                <a:gd name="T84" fmla="*/ 34 w 58"/>
                <a:gd name="T85" fmla="*/ 57 h 63"/>
                <a:gd name="T86" fmla="*/ 23 w 58"/>
                <a:gd name="T87" fmla="*/ 55 h 63"/>
                <a:gd name="T88" fmla="*/ 36 w 58"/>
                <a:gd name="T89" fmla="*/ 55 h 63"/>
                <a:gd name="T90" fmla="*/ 25 w 58"/>
                <a:gd name="T91" fmla="*/ 52 h 63"/>
                <a:gd name="T92" fmla="*/ 34 w 58"/>
                <a:gd name="T93" fmla="*/ 52 h 63"/>
                <a:gd name="T94" fmla="*/ 34 w 58"/>
                <a:gd name="T95" fmla="*/ 50 h 63"/>
                <a:gd name="T96" fmla="*/ 25 w 58"/>
                <a:gd name="T97" fmla="*/ 49 h 63"/>
                <a:gd name="T98" fmla="*/ 34 w 58"/>
                <a:gd name="T99" fmla="*/ 50 h 63"/>
                <a:gd name="T100" fmla="*/ 15 w 58"/>
                <a:gd name="T101" fmla="*/ 29 h 63"/>
                <a:gd name="T102" fmla="*/ 25 w 58"/>
                <a:gd name="T103" fmla="*/ 47 h 63"/>
                <a:gd name="T104" fmla="*/ 24 w 58"/>
                <a:gd name="T105" fmla="*/ 31 h 63"/>
                <a:gd name="T106" fmla="*/ 31 w 58"/>
                <a:gd name="T107" fmla="*/ 47 h 63"/>
                <a:gd name="T108" fmla="*/ 35 w 58"/>
                <a:gd name="T109" fmla="*/ 32 h 63"/>
                <a:gd name="T110" fmla="*/ 35 w 58"/>
                <a:gd name="T111" fmla="*/ 4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63">
                  <a:moveTo>
                    <a:pt x="40" y="11"/>
                  </a:moveTo>
                  <a:cubicBezTo>
                    <a:pt x="39" y="10"/>
                    <a:pt x="39" y="10"/>
                    <a:pt x="39" y="9"/>
                  </a:cubicBezTo>
                  <a:cubicBezTo>
                    <a:pt x="42" y="4"/>
                    <a:pt x="42" y="4"/>
                    <a:pt x="42" y="4"/>
                  </a:cubicBezTo>
                  <a:cubicBezTo>
                    <a:pt x="43" y="4"/>
                    <a:pt x="43" y="3"/>
                    <a:pt x="44" y="4"/>
                  </a:cubicBezTo>
                  <a:cubicBezTo>
                    <a:pt x="44" y="4"/>
                    <a:pt x="44" y="5"/>
                    <a:pt x="44" y="5"/>
                  </a:cubicBezTo>
                  <a:cubicBezTo>
                    <a:pt x="41" y="10"/>
                    <a:pt x="41" y="10"/>
                    <a:pt x="41" y="10"/>
                  </a:cubicBezTo>
                  <a:cubicBezTo>
                    <a:pt x="41" y="10"/>
                    <a:pt x="41" y="11"/>
                    <a:pt x="40" y="11"/>
                  </a:cubicBezTo>
                  <a:cubicBezTo>
                    <a:pt x="40" y="11"/>
                    <a:pt x="40" y="11"/>
                    <a:pt x="40" y="11"/>
                  </a:cubicBezTo>
                  <a:close/>
                  <a:moveTo>
                    <a:pt x="17" y="47"/>
                  </a:moveTo>
                  <a:cubicBezTo>
                    <a:pt x="14" y="53"/>
                    <a:pt x="14" y="53"/>
                    <a:pt x="14" y="53"/>
                  </a:cubicBezTo>
                  <a:cubicBezTo>
                    <a:pt x="14" y="53"/>
                    <a:pt x="14" y="54"/>
                    <a:pt x="15" y="54"/>
                  </a:cubicBezTo>
                  <a:cubicBezTo>
                    <a:pt x="15" y="54"/>
                    <a:pt x="15" y="54"/>
                    <a:pt x="15" y="54"/>
                  </a:cubicBezTo>
                  <a:cubicBezTo>
                    <a:pt x="16" y="54"/>
                    <a:pt x="16" y="54"/>
                    <a:pt x="16" y="54"/>
                  </a:cubicBezTo>
                  <a:cubicBezTo>
                    <a:pt x="19" y="48"/>
                    <a:pt x="19" y="48"/>
                    <a:pt x="19" y="48"/>
                  </a:cubicBezTo>
                  <a:cubicBezTo>
                    <a:pt x="19" y="48"/>
                    <a:pt x="19" y="47"/>
                    <a:pt x="19" y="47"/>
                  </a:cubicBezTo>
                  <a:cubicBezTo>
                    <a:pt x="18" y="47"/>
                    <a:pt x="18" y="47"/>
                    <a:pt x="17" y="47"/>
                  </a:cubicBezTo>
                  <a:close/>
                  <a:moveTo>
                    <a:pt x="48" y="19"/>
                  </a:moveTo>
                  <a:cubicBezTo>
                    <a:pt x="49" y="19"/>
                    <a:pt x="49" y="19"/>
                    <a:pt x="49" y="19"/>
                  </a:cubicBezTo>
                  <a:cubicBezTo>
                    <a:pt x="54" y="16"/>
                    <a:pt x="54" y="16"/>
                    <a:pt x="54" y="16"/>
                  </a:cubicBezTo>
                  <a:cubicBezTo>
                    <a:pt x="55" y="15"/>
                    <a:pt x="55" y="15"/>
                    <a:pt x="54" y="14"/>
                  </a:cubicBezTo>
                  <a:cubicBezTo>
                    <a:pt x="54" y="14"/>
                    <a:pt x="54" y="14"/>
                    <a:pt x="53" y="14"/>
                  </a:cubicBezTo>
                  <a:cubicBezTo>
                    <a:pt x="48" y="17"/>
                    <a:pt x="48" y="17"/>
                    <a:pt x="48" y="17"/>
                  </a:cubicBezTo>
                  <a:cubicBezTo>
                    <a:pt x="47" y="17"/>
                    <a:pt x="47" y="18"/>
                    <a:pt x="48" y="18"/>
                  </a:cubicBezTo>
                  <a:cubicBezTo>
                    <a:pt x="48" y="19"/>
                    <a:pt x="48" y="19"/>
                    <a:pt x="48" y="19"/>
                  </a:cubicBezTo>
                  <a:close/>
                  <a:moveTo>
                    <a:pt x="10" y="39"/>
                  </a:moveTo>
                  <a:cubicBezTo>
                    <a:pt x="5" y="42"/>
                    <a:pt x="5" y="42"/>
                    <a:pt x="5" y="42"/>
                  </a:cubicBezTo>
                  <a:cubicBezTo>
                    <a:pt x="4" y="42"/>
                    <a:pt x="4" y="43"/>
                    <a:pt x="4" y="43"/>
                  </a:cubicBezTo>
                  <a:cubicBezTo>
                    <a:pt x="4" y="44"/>
                    <a:pt x="5" y="44"/>
                    <a:pt x="5" y="44"/>
                  </a:cubicBezTo>
                  <a:cubicBezTo>
                    <a:pt x="5" y="44"/>
                    <a:pt x="5" y="44"/>
                    <a:pt x="6" y="44"/>
                  </a:cubicBezTo>
                  <a:cubicBezTo>
                    <a:pt x="11" y="41"/>
                    <a:pt x="11" y="41"/>
                    <a:pt x="11" y="41"/>
                  </a:cubicBezTo>
                  <a:cubicBezTo>
                    <a:pt x="11" y="40"/>
                    <a:pt x="11" y="40"/>
                    <a:pt x="11" y="39"/>
                  </a:cubicBezTo>
                  <a:cubicBezTo>
                    <a:pt x="11" y="39"/>
                    <a:pt x="10" y="39"/>
                    <a:pt x="10" y="39"/>
                  </a:cubicBezTo>
                  <a:close/>
                  <a:moveTo>
                    <a:pt x="57" y="28"/>
                  </a:moveTo>
                  <a:cubicBezTo>
                    <a:pt x="51" y="28"/>
                    <a:pt x="51" y="28"/>
                    <a:pt x="51" y="28"/>
                  </a:cubicBezTo>
                  <a:cubicBezTo>
                    <a:pt x="51" y="28"/>
                    <a:pt x="50" y="28"/>
                    <a:pt x="50" y="29"/>
                  </a:cubicBezTo>
                  <a:cubicBezTo>
                    <a:pt x="50" y="29"/>
                    <a:pt x="51" y="30"/>
                    <a:pt x="51" y="30"/>
                  </a:cubicBezTo>
                  <a:cubicBezTo>
                    <a:pt x="57" y="30"/>
                    <a:pt x="57" y="30"/>
                    <a:pt x="57" y="30"/>
                  </a:cubicBezTo>
                  <a:cubicBezTo>
                    <a:pt x="58" y="30"/>
                    <a:pt x="58" y="29"/>
                    <a:pt x="58" y="29"/>
                  </a:cubicBezTo>
                  <a:cubicBezTo>
                    <a:pt x="58" y="28"/>
                    <a:pt x="58" y="28"/>
                    <a:pt x="57" y="28"/>
                  </a:cubicBezTo>
                  <a:close/>
                  <a:moveTo>
                    <a:pt x="8" y="29"/>
                  </a:moveTo>
                  <a:cubicBezTo>
                    <a:pt x="8" y="28"/>
                    <a:pt x="8" y="28"/>
                    <a:pt x="7" y="28"/>
                  </a:cubicBezTo>
                  <a:cubicBezTo>
                    <a:pt x="1" y="28"/>
                    <a:pt x="1" y="28"/>
                    <a:pt x="1" y="28"/>
                  </a:cubicBezTo>
                  <a:cubicBezTo>
                    <a:pt x="1" y="28"/>
                    <a:pt x="0" y="28"/>
                    <a:pt x="0" y="29"/>
                  </a:cubicBezTo>
                  <a:cubicBezTo>
                    <a:pt x="0" y="29"/>
                    <a:pt x="1" y="30"/>
                    <a:pt x="1" y="30"/>
                  </a:cubicBezTo>
                  <a:cubicBezTo>
                    <a:pt x="7" y="30"/>
                    <a:pt x="7" y="30"/>
                    <a:pt x="7" y="30"/>
                  </a:cubicBezTo>
                  <a:cubicBezTo>
                    <a:pt x="8" y="30"/>
                    <a:pt x="8" y="29"/>
                    <a:pt x="8" y="29"/>
                  </a:cubicBezTo>
                  <a:close/>
                  <a:moveTo>
                    <a:pt x="49" y="39"/>
                  </a:moveTo>
                  <a:cubicBezTo>
                    <a:pt x="48" y="39"/>
                    <a:pt x="48" y="39"/>
                    <a:pt x="48" y="39"/>
                  </a:cubicBezTo>
                  <a:cubicBezTo>
                    <a:pt x="47" y="40"/>
                    <a:pt x="47" y="40"/>
                    <a:pt x="48" y="41"/>
                  </a:cubicBezTo>
                  <a:cubicBezTo>
                    <a:pt x="53" y="44"/>
                    <a:pt x="53" y="44"/>
                    <a:pt x="53" y="44"/>
                  </a:cubicBezTo>
                  <a:cubicBezTo>
                    <a:pt x="53" y="44"/>
                    <a:pt x="53" y="44"/>
                    <a:pt x="54" y="44"/>
                  </a:cubicBezTo>
                  <a:cubicBezTo>
                    <a:pt x="54" y="44"/>
                    <a:pt x="54" y="44"/>
                    <a:pt x="54" y="43"/>
                  </a:cubicBezTo>
                  <a:cubicBezTo>
                    <a:pt x="55" y="43"/>
                    <a:pt x="55" y="42"/>
                    <a:pt x="54" y="42"/>
                  </a:cubicBezTo>
                  <a:lnTo>
                    <a:pt x="49" y="39"/>
                  </a:lnTo>
                  <a:close/>
                  <a:moveTo>
                    <a:pt x="6" y="14"/>
                  </a:moveTo>
                  <a:cubicBezTo>
                    <a:pt x="5" y="14"/>
                    <a:pt x="4" y="14"/>
                    <a:pt x="4" y="14"/>
                  </a:cubicBezTo>
                  <a:cubicBezTo>
                    <a:pt x="4" y="15"/>
                    <a:pt x="4" y="15"/>
                    <a:pt x="5" y="16"/>
                  </a:cubicBezTo>
                  <a:cubicBezTo>
                    <a:pt x="10" y="19"/>
                    <a:pt x="10" y="19"/>
                    <a:pt x="10" y="19"/>
                  </a:cubicBezTo>
                  <a:cubicBezTo>
                    <a:pt x="10" y="19"/>
                    <a:pt x="10" y="19"/>
                    <a:pt x="10" y="19"/>
                  </a:cubicBezTo>
                  <a:cubicBezTo>
                    <a:pt x="11" y="19"/>
                    <a:pt x="11" y="19"/>
                    <a:pt x="11" y="18"/>
                  </a:cubicBezTo>
                  <a:cubicBezTo>
                    <a:pt x="11" y="18"/>
                    <a:pt x="11" y="17"/>
                    <a:pt x="11" y="17"/>
                  </a:cubicBezTo>
                  <a:lnTo>
                    <a:pt x="6" y="14"/>
                  </a:lnTo>
                  <a:close/>
                  <a:moveTo>
                    <a:pt x="41" y="47"/>
                  </a:moveTo>
                  <a:cubicBezTo>
                    <a:pt x="41" y="47"/>
                    <a:pt x="40" y="47"/>
                    <a:pt x="40" y="47"/>
                  </a:cubicBezTo>
                  <a:cubicBezTo>
                    <a:pt x="39" y="47"/>
                    <a:pt x="39" y="48"/>
                    <a:pt x="39" y="48"/>
                  </a:cubicBezTo>
                  <a:cubicBezTo>
                    <a:pt x="42" y="54"/>
                    <a:pt x="42" y="54"/>
                    <a:pt x="42" y="54"/>
                  </a:cubicBezTo>
                  <a:cubicBezTo>
                    <a:pt x="43" y="54"/>
                    <a:pt x="43" y="54"/>
                    <a:pt x="43" y="54"/>
                  </a:cubicBezTo>
                  <a:cubicBezTo>
                    <a:pt x="43" y="54"/>
                    <a:pt x="44" y="54"/>
                    <a:pt x="44" y="54"/>
                  </a:cubicBezTo>
                  <a:cubicBezTo>
                    <a:pt x="44" y="54"/>
                    <a:pt x="44" y="53"/>
                    <a:pt x="44" y="53"/>
                  </a:cubicBezTo>
                  <a:lnTo>
                    <a:pt x="41" y="47"/>
                  </a:lnTo>
                  <a:close/>
                  <a:moveTo>
                    <a:pt x="17" y="10"/>
                  </a:moveTo>
                  <a:cubicBezTo>
                    <a:pt x="18" y="10"/>
                    <a:pt x="18" y="11"/>
                    <a:pt x="18" y="11"/>
                  </a:cubicBezTo>
                  <a:cubicBezTo>
                    <a:pt x="18" y="11"/>
                    <a:pt x="19" y="11"/>
                    <a:pt x="19" y="11"/>
                  </a:cubicBezTo>
                  <a:cubicBezTo>
                    <a:pt x="19" y="10"/>
                    <a:pt x="19" y="10"/>
                    <a:pt x="19" y="9"/>
                  </a:cubicBezTo>
                  <a:cubicBezTo>
                    <a:pt x="16" y="4"/>
                    <a:pt x="16" y="4"/>
                    <a:pt x="16" y="4"/>
                  </a:cubicBezTo>
                  <a:cubicBezTo>
                    <a:pt x="16" y="4"/>
                    <a:pt x="15" y="3"/>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9" y="0"/>
                    <a:pt x="28" y="0"/>
                    <a:pt x="28" y="1"/>
                  </a:cubicBezTo>
                  <a:cubicBezTo>
                    <a:pt x="28" y="7"/>
                    <a:pt x="28" y="7"/>
                    <a:pt x="28" y="7"/>
                  </a:cubicBezTo>
                  <a:cubicBezTo>
                    <a:pt x="28" y="7"/>
                    <a:pt x="29" y="8"/>
                    <a:pt x="29" y="8"/>
                  </a:cubicBezTo>
                  <a:close/>
                  <a:moveTo>
                    <a:pt x="45" y="29"/>
                  </a:moveTo>
                  <a:cubicBezTo>
                    <a:pt x="45" y="33"/>
                    <a:pt x="44" y="38"/>
                    <a:pt x="40" y="41"/>
                  </a:cubicBezTo>
                  <a:cubicBezTo>
                    <a:pt x="38" y="43"/>
                    <a:pt x="37" y="46"/>
                    <a:pt x="37" y="47"/>
                  </a:cubicBezTo>
                  <a:cubicBezTo>
                    <a:pt x="38" y="48"/>
                    <a:pt x="38" y="48"/>
                    <a:pt x="38" y="49"/>
                  </a:cubicBezTo>
                  <a:cubicBezTo>
                    <a:pt x="38" y="50"/>
                    <a:pt x="38" y="50"/>
                    <a:pt x="37" y="51"/>
                  </a:cubicBezTo>
                  <a:cubicBezTo>
                    <a:pt x="38" y="51"/>
                    <a:pt x="38" y="51"/>
                    <a:pt x="38" y="52"/>
                  </a:cubicBezTo>
                  <a:cubicBezTo>
                    <a:pt x="38" y="53"/>
                    <a:pt x="38" y="53"/>
                    <a:pt x="37" y="53"/>
                  </a:cubicBezTo>
                  <a:cubicBezTo>
                    <a:pt x="38" y="54"/>
                    <a:pt x="38" y="54"/>
                    <a:pt x="38" y="55"/>
                  </a:cubicBezTo>
                  <a:cubicBezTo>
                    <a:pt x="38" y="56"/>
                    <a:pt x="38" y="56"/>
                    <a:pt x="37" y="56"/>
                  </a:cubicBezTo>
                  <a:cubicBezTo>
                    <a:pt x="38" y="57"/>
                    <a:pt x="38" y="57"/>
                    <a:pt x="38" y="58"/>
                  </a:cubicBezTo>
                  <a:cubicBezTo>
                    <a:pt x="38" y="59"/>
                    <a:pt x="37" y="60"/>
                    <a:pt x="35" y="60"/>
                  </a:cubicBezTo>
                  <a:cubicBezTo>
                    <a:pt x="35" y="60"/>
                    <a:pt x="35" y="61"/>
                    <a:pt x="35" y="61"/>
                  </a:cubicBezTo>
                  <a:cubicBezTo>
                    <a:pt x="35" y="63"/>
                    <a:pt x="33" y="63"/>
                    <a:pt x="31" y="63"/>
                  </a:cubicBezTo>
                  <a:cubicBezTo>
                    <a:pt x="28" y="63"/>
                    <a:pt x="28" y="63"/>
                    <a:pt x="28" y="63"/>
                  </a:cubicBezTo>
                  <a:cubicBezTo>
                    <a:pt x="26" y="63"/>
                    <a:pt x="23" y="63"/>
                    <a:pt x="23" y="61"/>
                  </a:cubicBezTo>
                  <a:cubicBezTo>
                    <a:pt x="23" y="61"/>
                    <a:pt x="23" y="60"/>
                    <a:pt x="23" y="60"/>
                  </a:cubicBezTo>
                  <a:cubicBezTo>
                    <a:pt x="22" y="60"/>
                    <a:pt x="21" y="59"/>
                    <a:pt x="21" y="58"/>
                  </a:cubicBezTo>
                  <a:cubicBezTo>
                    <a:pt x="21" y="57"/>
                    <a:pt x="21" y="57"/>
                    <a:pt x="22" y="56"/>
                  </a:cubicBezTo>
                  <a:cubicBezTo>
                    <a:pt x="21" y="56"/>
                    <a:pt x="21" y="56"/>
                    <a:pt x="21" y="55"/>
                  </a:cubicBezTo>
                  <a:cubicBezTo>
                    <a:pt x="21" y="54"/>
                    <a:pt x="21" y="54"/>
                    <a:pt x="22" y="53"/>
                  </a:cubicBezTo>
                  <a:cubicBezTo>
                    <a:pt x="21" y="53"/>
                    <a:pt x="21" y="53"/>
                    <a:pt x="21" y="52"/>
                  </a:cubicBezTo>
                  <a:cubicBezTo>
                    <a:pt x="21" y="51"/>
                    <a:pt x="21" y="51"/>
                    <a:pt x="22" y="51"/>
                  </a:cubicBezTo>
                  <a:cubicBezTo>
                    <a:pt x="21" y="50"/>
                    <a:pt x="21" y="50"/>
                    <a:pt x="21" y="49"/>
                  </a:cubicBezTo>
                  <a:cubicBezTo>
                    <a:pt x="21" y="48"/>
                    <a:pt x="21" y="48"/>
                    <a:pt x="22" y="47"/>
                  </a:cubicBezTo>
                  <a:cubicBezTo>
                    <a:pt x="22" y="46"/>
                    <a:pt x="21" y="43"/>
                    <a:pt x="18" y="41"/>
                  </a:cubicBezTo>
                  <a:cubicBezTo>
                    <a:pt x="15" y="38"/>
                    <a:pt x="13" y="33"/>
                    <a:pt x="13" y="29"/>
                  </a:cubicBezTo>
                  <a:cubicBezTo>
                    <a:pt x="13" y="20"/>
                    <a:pt x="20" y="13"/>
                    <a:pt x="29" y="13"/>
                  </a:cubicBezTo>
                  <a:cubicBezTo>
                    <a:pt x="38" y="13"/>
                    <a:pt x="45" y="20"/>
                    <a:pt x="45" y="29"/>
                  </a:cubicBezTo>
                  <a:close/>
                  <a:moveTo>
                    <a:pt x="33" y="61"/>
                  </a:moveTo>
                  <a:cubicBezTo>
                    <a:pt x="33" y="61"/>
                    <a:pt x="32" y="60"/>
                    <a:pt x="31" y="60"/>
                  </a:cubicBezTo>
                  <a:cubicBezTo>
                    <a:pt x="28" y="60"/>
                    <a:pt x="28" y="60"/>
                    <a:pt x="28" y="60"/>
                  </a:cubicBezTo>
                  <a:cubicBezTo>
                    <a:pt x="26" y="60"/>
                    <a:pt x="26" y="61"/>
                    <a:pt x="25" y="61"/>
                  </a:cubicBezTo>
                  <a:cubicBezTo>
                    <a:pt x="26" y="61"/>
                    <a:pt x="26" y="61"/>
                    <a:pt x="28" y="61"/>
                  </a:cubicBezTo>
                  <a:cubicBezTo>
                    <a:pt x="31" y="61"/>
                    <a:pt x="31" y="61"/>
                    <a:pt x="31" y="61"/>
                  </a:cubicBezTo>
                  <a:cubicBezTo>
                    <a:pt x="32" y="61"/>
                    <a:pt x="33" y="61"/>
                    <a:pt x="33" y="61"/>
                  </a:cubicBezTo>
                  <a:close/>
                  <a:moveTo>
                    <a:pt x="34" y="57"/>
                  </a:moveTo>
                  <a:cubicBezTo>
                    <a:pt x="25" y="57"/>
                    <a:pt x="25" y="57"/>
                    <a:pt x="25" y="57"/>
                  </a:cubicBezTo>
                  <a:cubicBezTo>
                    <a:pt x="24" y="57"/>
                    <a:pt x="23" y="58"/>
                    <a:pt x="23" y="58"/>
                  </a:cubicBezTo>
                  <a:cubicBezTo>
                    <a:pt x="23" y="58"/>
                    <a:pt x="24" y="58"/>
                    <a:pt x="25" y="58"/>
                  </a:cubicBezTo>
                  <a:cubicBezTo>
                    <a:pt x="28" y="58"/>
                    <a:pt x="28" y="58"/>
                    <a:pt x="28" y="58"/>
                  </a:cubicBezTo>
                  <a:cubicBezTo>
                    <a:pt x="31" y="58"/>
                    <a:pt x="31" y="58"/>
                    <a:pt x="31" y="58"/>
                  </a:cubicBezTo>
                  <a:cubicBezTo>
                    <a:pt x="34" y="58"/>
                    <a:pt x="34" y="58"/>
                    <a:pt x="34" y="58"/>
                  </a:cubicBezTo>
                  <a:cubicBezTo>
                    <a:pt x="35" y="58"/>
                    <a:pt x="35" y="58"/>
                    <a:pt x="36" y="58"/>
                  </a:cubicBezTo>
                  <a:cubicBezTo>
                    <a:pt x="35" y="58"/>
                    <a:pt x="35" y="57"/>
                    <a:pt x="34" y="57"/>
                  </a:cubicBezTo>
                  <a:close/>
                  <a:moveTo>
                    <a:pt x="34" y="54"/>
                  </a:moveTo>
                  <a:cubicBezTo>
                    <a:pt x="25" y="54"/>
                    <a:pt x="25" y="54"/>
                    <a:pt x="25" y="54"/>
                  </a:cubicBezTo>
                  <a:cubicBezTo>
                    <a:pt x="24" y="54"/>
                    <a:pt x="23" y="55"/>
                    <a:pt x="23" y="55"/>
                  </a:cubicBezTo>
                  <a:cubicBezTo>
                    <a:pt x="23" y="55"/>
                    <a:pt x="24" y="55"/>
                    <a:pt x="25" y="55"/>
                  </a:cubicBezTo>
                  <a:cubicBezTo>
                    <a:pt x="34" y="55"/>
                    <a:pt x="34" y="55"/>
                    <a:pt x="34" y="55"/>
                  </a:cubicBezTo>
                  <a:cubicBezTo>
                    <a:pt x="35" y="55"/>
                    <a:pt x="35" y="55"/>
                    <a:pt x="36" y="55"/>
                  </a:cubicBezTo>
                  <a:cubicBezTo>
                    <a:pt x="35" y="55"/>
                    <a:pt x="35" y="54"/>
                    <a:pt x="34" y="54"/>
                  </a:cubicBezTo>
                  <a:close/>
                  <a:moveTo>
                    <a:pt x="34" y="52"/>
                  </a:moveTo>
                  <a:cubicBezTo>
                    <a:pt x="25" y="52"/>
                    <a:pt x="25" y="52"/>
                    <a:pt x="25" y="52"/>
                  </a:cubicBezTo>
                  <a:cubicBezTo>
                    <a:pt x="24" y="52"/>
                    <a:pt x="23" y="52"/>
                    <a:pt x="23" y="52"/>
                  </a:cubicBezTo>
                  <a:cubicBezTo>
                    <a:pt x="23" y="52"/>
                    <a:pt x="24" y="52"/>
                    <a:pt x="25" y="52"/>
                  </a:cubicBezTo>
                  <a:cubicBezTo>
                    <a:pt x="34" y="52"/>
                    <a:pt x="34" y="52"/>
                    <a:pt x="34" y="52"/>
                  </a:cubicBezTo>
                  <a:cubicBezTo>
                    <a:pt x="35" y="52"/>
                    <a:pt x="35" y="52"/>
                    <a:pt x="36" y="52"/>
                  </a:cubicBezTo>
                  <a:cubicBezTo>
                    <a:pt x="35" y="52"/>
                    <a:pt x="35" y="52"/>
                    <a:pt x="34" y="52"/>
                  </a:cubicBezTo>
                  <a:close/>
                  <a:moveTo>
                    <a:pt x="34" y="50"/>
                  </a:moveTo>
                  <a:cubicBezTo>
                    <a:pt x="35" y="50"/>
                    <a:pt x="35" y="49"/>
                    <a:pt x="36" y="49"/>
                  </a:cubicBezTo>
                  <a:cubicBezTo>
                    <a:pt x="35" y="49"/>
                    <a:pt x="35" y="49"/>
                    <a:pt x="34" y="49"/>
                  </a:cubicBezTo>
                  <a:cubicBezTo>
                    <a:pt x="25" y="49"/>
                    <a:pt x="25" y="49"/>
                    <a:pt x="25" y="49"/>
                  </a:cubicBezTo>
                  <a:cubicBezTo>
                    <a:pt x="24" y="49"/>
                    <a:pt x="23" y="49"/>
                    <a:pt x="23" y="49"/>
                  </a:cubicBezTo>
                  <a:cubicBezTo>
                    <a:pt x="23" y="49"/>
                    <a:pt x="24" y="50"/>
                    <a:pt x="25" y="50"/>
                  </a:cubicBezTo>
                  <a:lnTo>
                    <a:pt x="34" y="50"/>
                  </a:lnTo>
                  <a:close/>
                  <a:moveTo>
                    <a:pt x="43" y="29"/>
                  </a:moveTo>
                  <a:cubicBezTo>
                    <a:pt x="43" y="21"/>
                    <a:pt x="37" y="15"/>
                    <a:pt x="29" y="15"/>
                  </a:cubicBezTo>
                  <a:cubicBezTo>
                    <a:pt x="22" y="15"/>
                    <a:pt x="15" y="21"/>
                    <a:pt x="15" y="29"/>
                  </a:cubicBezTo>
                  <a:cubicBezTo>
                    <a:pt x="15" y="33"/>
                    <a:pt x="17" y="36"/>
                    <a:pt x="20" y="39"/>
                  </a:cubicBezTo>
                  <a:cubicBezTo>
                    <a:pt x="22" y="42"/>
                    <a:pt x="23" y="44"/>
                    <a:pt x="24" y="47"/>
                  </a:cubicBezTo>
                  <a:cubicBezTo>
                    <a:pt x="25" y="47"/>
                    <a:pt x="25" y="47"/>
                    <a:pt x="25" y="47"/>
                  </a:cubicBezTo>
                  <a:cubicBezTo>
                    <a:pt x="26" y="47"/>
                    <a:pt x="26" y="47"/>
                    <a:pt x="26" y="47"/>
                  </a:cubicBezTo>
                  <a:cubicBezTo>
                    <a:pt x="23" y="32"/>
                    <a:pt x="23" y="32"/>
                    <a:pt x="23" y="32"/>
                  </a:cubicBezTo>
                  <a:cubicBezTo>
                    <a:pt x="23" y="32"/>
                    <a:pt x="24" y="31"/>
                    <a:pt x="24" y="31"/>
                  </a:cubicBezTo>
                  <a:cubicBezTo>
                    <a:pt x="25" y="31"/>
                    <a:pt x="25" y="31"/>
                    <a:pt x="25" y="32"/>
                  </a:cubicBezTo>
                  <a:cubicBezTo>
                    <a:pt x="28" y="47"/>
                    <a:pt x="28" y="47"/>
                    <a:pt x="28" y="47"/>
                  </a:cubicBezTo>
                  <a:cubicBezTo>
                    <a:pt x="31" y="47"/>
                    <a:pt x="31" y="47"/>
                    <a:pt x="31" y="47"/>
                  </a:cubicBezTo>
                  <a:cubicBezTo>
                    <a:pt x="33" y="32"/>
                    <a:pt x="33" y="32"/>
                    <a:pt x="33" y="32"/>
                  </a:cubicBezTo>
                  <a:cubicBezTo>
                    <a:pt x="33" y="31"/>
                    <a:pt x="34" y="31"/>
                    <a:pt x="35" y="31"/>
                  </a:cubicBezTo>
                  <a:cubicBezTo>
                    <a:pt x="35" y="31"/>
                    <a:pt x="35" y="32"/>
                    <a:pt x="35" y="32"/>
                  </a:cubicBezTo>
                  <a:cubicBezTo>
                    <a:pt x="33" y="47"/>
                    <a:pt x="33" y="47"/>
                    <a:pt x="33" y="47"/>
                  </a:cubicBezTo>
                  <a:cubicBezTo>
                    <a:pt x="34" y="47"/>
                    <a:pt x="34" y="47"/>
                    <a:pt x="34" y="47"/>
                  </a:cubicBezTo>
                  <a:cubicBezTo>
                    <a:pt x="35" y="47"/>
                    <a:pt x="35" y="47"/>
                    <a:pt x="35" y="47"/>
                  </a:cubicBezTo>
                  <a:cubicBezTo>
                    <a:pt x="35" y="44"/>
                    <a:pt x="37" y="42"/>
                    <a:pt x="39" y="39"/>
                  </a:cubicBezTo>
                  <a:cubicBezTo>
                    <a:pt x="42" y="36"/>
                    <a:pt x="43" y="33"/>
                    <a:pt x="43"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0" name="Freeform 32"/>
            <p:cNvSpPr>
              <a:spLocks noEditPoints="1"/>
            </p:cNvSpPr>
            <p:nvPr/>
          </p:nvSpPr>
          <p:spPr bwMode="auto">
            <a:xfrm>
              <a:off x="4702671" y="3651649"/>
              <a:ext cx="467849" cy="522383"/>
            </a:xfrm>
            <a:custGeom>
              <a:avLst/>
              <a:gdLst>
                <a:gd name="T0" fmla="*/ 55 w 69"/>
                <a:gd name="T1" fmla="*/ 0 h 77"/>
                <a:gd name="T2" fmla="*/ 45 w 69"/>
                <a:gd name="T3" fmla="*/ 5 h 77"/>
                <a:gd name="T4" fmla="*/ 31 w 69"/>
                <a:gd name="T5" fmla="*/ 7 h 77"/>
                <a:gd name="T6" fmla="*/ 24 w 69"/>
                <a:gd name="T7" fmla="*/ 7 h 77"/>
                <a:gd name="T8" fmla="*/ 10 w 69"/>
                <a:gd name="T9" fmla="*/ 5 h 77"/>
                <a:gd name="T10" fmla="*/ 0 w 69"/>
                <a:gd name="T11" fmla="*/ 69 h 77"/>
                <a:gd name="T12" fmla="*/ 69 w 69"/>
                <a:gd name="T13" fmla="*/ 14 h 77"/>
                <a:gd name="T14" fmla="*/ 10 w 69"/>
                <a:gd name="T15" fmla="*/ 13 h 77"/>
                <a:gd name="T16" fmla="*/ 24 w 69"/>
                <a:gd name="T17" fmla="*/ 10 h 77"/>
                <a:gd name="T18" fmla="*/ 31 w 69"/>
                <a:gd name="T19" fmla="*/ 10 h 77"/>
                <a:gd name="T20" fmla="*/ 45 w 69"/>
                <a:gd name="T21" fmla="*/ 13 h 77"/>
                <a:gd name="T22" fmla="*/ 55 w 69"/>
                <a:gd name="T23" fmla="*/ 17 h 77"/>
                <a:gd name="T24" fmla="*/ 66 w 69"/>
                <a:gd name="T25" fmla="*/ 14 h 77"/>
                <a:gd name="T26" fmla="*/ 7 w 69"/>
                <a:gd name="T27" fmla="*/ 10 h 77"/>
                <a:gd name="T28" fmla="*/ 61 w 69"/>
                <a:gd name="T29" fmla="*/ 74 h 77"/>
                <a:gd name="T30" fmla="*/ 34 w 69"/>
                <a:gd name="T31" fmla="*/ 39 h 77"/>
                <a:gd name="T32" fmla="*/ 34 w 69"/>
                <a:gd name="T33" fmla="*/ 39 h 77"/>
                <a:gd name="T34" fmla="*/ 33 w 69"/>
                <a:gd name="T35" fmla="*/ 36 h 77"/>
                <a:gd name="T36" fmla="*/ 44 w 69"/>
                <a:gd name="T37" fmla="*/ 33 h 77"/>
                <a:gd name="T38" fmla="*/ 45 w 69"/>
                <a:gd name="T39" fmla="*/ 36 h 77"/>
                <a:gd name="T40" fmla="*/ 54 w 69"/>
                <a:gd name="T41" fmla="*/ 39 h 77"/>
                <a:gd name="T42" fmla="*/ 54 w 69"/>
                <a:gd name="T43" fmla="*/ 39 h 77"/>
                <a:gd name="T44" fmla="*/ 53 w 69"/>
                <a:gd name="T45" fmla="*/ 36 h 77"/>
                <a:gd name="T46" fmla="*/ 14 w 69"/>
                <a:gd name="T47" fmla="*/ 43 h 77"/>
                <a:gd name="T48" fmla="*/ 15 w 69"/>
                <a:gd name="T49" fmla="*/ 46 h 77"/>
                <a:gd name="T50" fmla="*/ 24 w 69"/>
                <a:gd name="T51" fmla="*/ 49 h 77"/>
                <a:gd name="T52" fmla="*/ 24 w 69"/>
                <a:gd name="T53" fmla="*/ 49 h 77"/>
                <a:gd name="T54" fmla="*/ 23 w 69"/>
                <a:gd name="T55" fmla="*/ 46 h 77"/>
                <a:gd name="T56" fmla="*/ 34 w 69"/>
                <a:gd name="T57" fmla="*/ 43 h 77"/>
                <a:gd name="T58" fmla="*/ 35 w 69"/>
                <a:gd name="T59" fmla="*/ 46 h 77"/>
                <a:gd name="T60" fmla="*/ 44 w 69"/>
                <a:gd name="T61" fmla="*/ 49 h 77"/>
                <a:gd name="T62" fmla="*/ 44 w 69"/>
                <a:gd name="T63" fmla="*/ 49 h 77"/>
                <a:gd name="T64" fmla="*/ 43 w 69"/>
                <a:gd name="T65" fmla="*/ 46 h 77"/>
                <a:gd name="T66" fmla="*/ 54 w 69"/>
                <a:gd name="T67" fmla="*/ 43 h 77"/>
                <a:gd name="T68" fmla="*/ 55 w 69"/>
                <a:gd name="T69" fmla="*/ 46 h 77"/>
                <a:gd name="T70" fmla="*/ 14 w 69"/>
                <a:gd name="T71" fmla="*/ 59 h 77"/>
                <a:gd name="T72" fmla="*/ 14 w 69"/>
                <a:gd name="T73" fmla="*/ 59 h 77"/>
                <a:gd name="T74" fmla="*/ 13 w 69"/>
                <a:gd name="T75" fmla="*/ 56 h 77"/>
                <a:gd name="T76" fmla="*/ 24 w 69"/>
                <a:gd name="T77" fmla="*/ 53 h 77"/>
                <a:gd name="T78" fmla="*/ 25 w 69"/>
                <a:gd name="T79" fmla="*/ 56 h 77"/>
                <a:gd name="T80" fmla="*/ 34 w 69"/>
                <a:gd name="T81" fmla="*/ 59 h 77"/>
                <a:gd name="T82" fmla="*/ 34 w 69"/>
                <a:gd name="T83" fmla="*/ 59 h 77"/>
                <a:gd name="T84" fmla="*/ 33 w 69"/>
                <a:gd name="T85" fmla="*/ 56 h 77"/>
                <a:gd name="T86" fmla="*/ 44 w 69"/>
                <a:gd name="T87" fmla="*/ 53 h 77"/>
                <a:gd name="T88" fmla="*/ 45 w 69"/>
                <a:gd name="T89" fmla="*/ 56 h 77"/>
                <a:gd name="T90" fmla="*/ 54 w 69"/>
                <a:gd name="T91" fmla="*/ 59 h 77"/>
                <a:gd name="T92" fmla="*/ 54 w 69"/>
                <a:gd name="T93" fmla="*/ 59 h 77"/>
                <a:gd name="T94" fmla="*/ 53 w 69"/>
                <a:gd name="T95" fmla="*/ 56 h 77"/>
                <a:gd name="T96" fmla="*/ 14 w 69"/>
                <a:gd name="T97" fmla="*/ 63 h 77"/>
                <a:gd name="T98" fmla="*/ 15 w 69"/>
                <a:gd name="T99" fmla="*/ 65 h 77"/>
                <a:gd name="T100" fmla="*/ 24 w 69"/>
                <a:gd name="T101" fmla="*/ 68 h 77"/>
                <a:gd name="T102" fmla="*/ 24 w 69"/>
                <a:gd name="T103" fmla="*/ 68 h 77"/>
                <a:gd name="T104" fmla="*/ 23 w 69"/>
                <a:gd name="T105" fmla="*/ 6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77">
                  <a:moveTo>
                    <a:pt x="61" y="7"/>
                  </a:moveTo>
                  <a:cubicBezTo>
                    <a:pt x="59" y="7"/>
                    <a:pt x="59" y="7"/>
                    <a:pt x="59" y="7"/>
                  </a:cubicBezTo>
                  <a:cubicBezTo>
                    <a:pt x="59" y="5"/>
                    <a:pt x="59" y="5"/>
                    <a:pt x="59" y="5"/>
                  </a:cubicBezTo>
                  <a:cubicBezTo>
                    <a:pt x="59" y="2"/>
                    <a:pt x="57" y="0"/>
                    <a:pt x="55" y="0"/>
                  </a:cubicBezTo>
                  <a:cubicBezTo>
                    <a:pt x="53" y="0"/>
                    <a:pt x="51" y="2"/>
                    <a:pt x="51" y="5"/>
                  </a:cubicBezTo>
                  <a:cubicBezTo>
                    <a:pt x="51" y="7"/>
                    <a:pt x="51" y="7"/>
                    <a:pt x="51" y="7"/>
                  </a:cubicBezTo>
                  <a:cubicBezTo>
                    <a:pt x="45" y="7"/>
                    <a:pt x="45" y="7"/>
                    <a:pt x="45" y="7"/>
                  </a:cubicBezTo>
                  <a:cubicBezTo>
                    <a:pt x="45" y="5"/>
                    <a:pt x="45" y="5"/>
                    <a:pt x="45" y="5"/>
                  </a:cubicBezTo>
                  <a:cubicBezTo>
                    <a:pt x="45" y="2"/>
                    <a:pt x="43" y="0"/>
                    <a:pt x="41" y="0"/>
                  </a:cubicBezTo>
                  <a:cubicBezTo>
                    <a:pt x="39" y="0"/>
                    <a:pt x="37" y="2"/>
                    <a:pt x="37" y="5"/>
                  </a:cubicBezTo>
                  <a:cubicBezTo>
                    <a:pt x="37" y="7"/>
                    <a:pt x="37" y="7"/>
                    <a:pt x="37" y="7"/>
                  </a:cubicBezTo>
                  <a:cubicBezTo>
                    <a:pt x="31" y="7"/>
                    <a:pt x="31" y="7"/>
                    <a:pt x="31" y="7"/>
                  </a:cubicBezTo>
                  <a:cubicBezTo>
                    <a:pt x="31" y="5"/>
                    <a:pt x="31" y="5"/>
                    <a:pt x="31" y="5"/>
                  </a:cubicBezTo>
                  <a:cubicBezTo>
                    <a:pt x="31" y="2"/>
                    <a:pt x="29" y="0"/>
                    <a:pt x="27" y="0"/>
                  </a:cubicBezTo>
                  <a:cubicBezTo>
                    <a:pt x="25" y="0"/>
                    <a:pt x="24" y="2"/>
                    <a:pt x="24" y="5"/>
                  </a:cubicBezTo>
                  <a:cubicBezTo>
                    <a:pt x="24" y="7"/>
                    <a:pt x="24" y="7"/>
                    <a:pt x="24" y="7"/>
                  </a:cubicBezTo>
                  <a:cubicBezTo>
                    <a:pt x="17" y="7"/>
                    <a:pt x="17" y="7"/>
                    <a:pt x="17" y="7"/>
                  </a:cubicBezTo>
                  <a:cubicBezTo>
                    <a:pt x="17" y="5"/>
                    <a:pt x="17" y="5"/>
                    <a:pt x="17" y="5"/>
                  </a:cubicBezTo>
                  <a:cubicBezTo>
                    <a:pt x="17" y="2"/>
                    <a:pt x="16" y="0"/>
                    <a:pt x="14" y="0"/>
                  </a:cubicBezTo>
                  <a:cubicBezTo>
                    <a:pt x="11" y="0"/>
                    <a:pt x="10" y="2"/>
                    <a:pt x="10" y="5"/>
                  </a:cubicBezTo>
                  <a:cubicBezTo>
                    <a:pt x="10" y="7"/>
                    <a:pt x="10" y="7"/>
                    <a:pt x="10" y="7"/>
                  </a:cubicBezTo>
                  <a:cubicBezTo>
                    <a:pt x="7" y="7"/>
                    <a:pt x="7" y="7"/>
                    <a:pt x="7" y="7"/>
                  </a:cubicBezTo>
                  <a:cubicBezTo>
                    <a:pt x="3" y="7"/>
                    <a:pt x="0" y="10"/>
                    <a:pt x="0" y="14"/>
                  </a:cubicBezTo>
                  <a:cubicBezTo>
                    <a:pt x="0" y="69"/>
                    <a:pt x="0" y="69"/>
                    <a:pt x="0" y="69"/>
                  </a:cubicBezTo>
                  <a:cubicBezTo>
                    <a:pt x="0" y="74"/>
                    <a:pt x="3" y="77"/>
                    <a:pt x="7" y="77"/>
                  </a:cubicBezTo>
                  <a:cubicBezTo>
                    <a:pt x="61" y="77"/>
                    <a:pt x="61" y="77"/>
                    <a:pt x="61" y="77"/>
                  </a:cubicBezTo>
                  <a:cubicBezTo>
                    <a:pt x="65" y="77"/>
                    <a:pt x="69" y="74"/>
                    <a:pt x="69" y="69"/>
                  </a:cubicBezTo>
                  <a:cubicBezTo>
                    <a:pt x="69" y="14"/>
                    <a:pt x="69" y="14"/>
                    <a:pt x="69" y="14"/>
                  </a:cubicBezTo>
                  <a:cubicBezTo>
                    <a:pt x="69" y="10"/>
                    <a:pt x="65" y="7"/>
                    <a:pt x="61" y="7"/>
                  </a:cubicBezTo>
                  <a:close/>
                  <a:moveTo>
                    <a:pt x="7" y="10"/>
                  </a:moveTo>
                  <a:cubicBezTo>
                    <a:pt x="10" y="10"/>
                    <a:pt x="10" y="10"/>
                    <a:pt x="10" y="10"/>
                  </a:cubicBezTo>
                  <a:cubicBezTo>
                    <a:pt x="10" y="13"/>
                    <a:pt x="10" y="13"/>
                    <a:pt x="10" y="13"/>
                  </a:cubicBezTo>
                  <a:cubicBezTo>
                    <a:pt x="10" y="15"/>
                    <a:pt x="11" y="17"/>
                    <a:pt x="14" y="17"/>
                  </a:cubicBezTo>
                  <a:cubicBezTo>
                    <a:pt x="16" y="17"/>
                    <a:pt x="17" y="15"/>
                    <a:pt x="17" y="13"/>
                  </a:cubicBezTo>
                  <a:cubicBezTo>
                    <a:pt x="17" y="10"/>
                    <a:pt x="17" y="10"/>
                    <a:pt x="17" y="10"/>
                  </a:cubicBezTo>
                  <a:cubicBezTo>
                    <a:pt x="24" y="10"/>
                    <a:pt x="24" y="10"/>
                    <a:pt x="24" y="10"/>
                  </a:cubicBezTo>
                  <a:cubicBezTo>
                    <a:pt x="24" y="13"/>
                    <a:pt x="24" y="13"/>
                    <a:pt x="24" y="13"/>
                  </a:cubicBezTo>
                  <a:cubicBezTo>
                    <a:pt x="24" y="15"/>
                    <a:pt x="25" y="17"/>
                    <a:pt x="27" y="17"/>
                  </a:cubicBezTo>
                  <a:cubicBezTo>
                    <a:pt x="29" y="17"/>
                    <a:pt x="31" y="15"/>
                    <a:pt x="31" y="13"/>
                  </a:cubicBezTo>
                  <a:cubicBezTo>
                    <a:pt x="31" y="10"/>
                    <a:pt x="31" y="10"/>
                    <a:pt x="31" y="10"/>
                  </a:cubicBezTo>
                  <a:cubicBezTo>
                    <a:pt x="37" y="10"/>
                    <a:pt x="37" y="10"/>
                    <a:pt x="37" y="10"/>
                  </a:cubicBezTo>
                  <a:cubicBezTo>
                    <a:pt x="37" y="13"/>
                    <a:pt x="37" y="13"/>
                    <a:pt x="37" y="13"/>
                  </a:cubicBezTo>
                  <a:cubicBezTo>
                    <a:pt x="37" y="15"/>
                    <a:pt x="39" y="17"/>
                    <a:pt x="41" y="17"/>
                  </a:cubicBezTo>
                  <a:cubicBezTo>
                    <a:pt x="43" y="17"/>
                    <a:pt x="45" y="15"/>
                    <a:pt x="45" y="13"/>
                  </a:cubicBezTo>
                  <a:cubicBezTo>
                    <a:pt x="45" y="10"/>
                    <a:pt x="45" y="10"/>
                    <a:pt x="45" y="10"/>
                  </a:cubicBezTo>
                  <a:cubicBezTo>
                    <a:pt x="51" y="10"/>
                    <a:pt x="51" y="10"/>
                    <a:pt x="51" y="10"/>
                  </a:cubicBezTo>
                  <a:cubicBezTo>
                    <a:pt x="51" y="13"/>
                    <a:pt x="51" y="13"/>
                    <a:pt x="51" y="13"/>
                  </a:cubicBezTo>
                  <a:cubicBezTo>
                    <a:pt x="51" y="15"/>
                    <a:pt x="53" y="17"/>
                    <a:pt x="55" y="17"/>
                  </a:cubicBezTo>
                  <a:cubicBezTo>
                    <a:pt x="57" y="17"/>
                    <a:pt x="59" y="15"/>
                    <a:pt x="59" y="13"/>
                  </a:cubicBezTo>
                  <a:cubicBezTo>
                    <a:pt x="59" y="10"/>
                    <a:pt x="59" y="10"/>
                    <a:pt x="59" y="10"/>
                  </a:cubicBezTo>
                  <a:cubicBezTo>
                    <a:pt x="61" y="10"/>
                    <a:pt x="61" y="10"/>
                    <a:pt x="61" y="10"/>
                  </a:cubicBezTo>
                  <a:cubicBezTo>
                    <a:pt x="64" y="10"/>
                    <a:pt x="66" y="12"/>
                    <a:pt x="66" y="14"/>
                  </a:cubicBezTo>
                  <a:cubicBezTo>
                    <a:pt x="66" y="26"/>
                    <a:pt x="66" y="26"/>
                    <a:pt x="66" y="26"/>
                  </a:cubicBezTo>
                  <a:cubicBezTo>
                    <a:pt x="3" y="26"/>
                    <a:pt x="3" y="26"/>
                    <a:pt x="3" y="26"/>
                  </a:cubicBezTo>
                  <a:cubicBezTo>
                    <a:pt x="3" y="14"/>
                    <a:pt x="3" y="14"/>
                    <a:pt x="3" y="14"/>
                  </a:cubicBezTo>
                  <a:cubicBezTo>
                    <a:pt x="3" y="12"/>
                    <a:pt x="5" y="10"/>
                    <a:pt x="7" y="10"/>
                  </a:cubicBezTo>
                  <a:close/>
                  <a:moveTo>
                    <a:pt x="3" y="28"/>
                  </a:moveTo>
                  <a:cubicBezTo>
                    <a:pt x="66" y="28"/>
                    <a:pt x="66" y="28"/>
                    <a:pt x="66" y="28"/>
                  </a:cubicBezTo>
                  <a:cubicBezTo>
                    <a:pt x="66" y="69"/>
                    <a:pt x="66" y="69"/>
                    <a:pt x="66" y="69"/>
                  </a:cubicBezTo>
                  <a:cubicBezTo>
                    <a:pt x="66" y="72"/>
                    <a:pt x="64" y="74"/>
                    <a:pt x="61" y="74"/>
                  </a:cubicBezTo>
                  <a:cubicBezTo>
                    <a:pt x="7" y="74"/>
                    <a:pt x="7" y="74"/>
                    <a:pt x="7" y="74"/>
                  </a:cubicBezTo>
                  <a:cubicBezTo>
                    <a:pt x="5" y="74"/>
                    <a:pt x="3" y="72"/>
                    <a:pt x="3" y="69"/>
                  </a:cubicBezTo>
                  <a:lnTo>
                    <a:pt x="3" y="28"/>
                  </a:lnTo>
                  <a:close/>
                  <a:moveTo>
                    <a:pt x="34" y="39"/>
                  </a:moveTo>
                  <a:cubicBezTo>
                    <a:pt x="36" y="39"/>
                    <a:pt x="37" y="38"/>
                    <a:pt x="37" y="36"/>
                  </a:cubicBezTo>
                  <a:cubicBezTo>
                    <a:pt x="37" y="34"/>
                    <a:pt x="36" y="33"/>
                    <a:pt x="34" y="33"/>
                  </a:cubicBezTo>
                  <a:cubicBezTo>
                    <a:pt x="33" y="33"/>
                    <a:pt x="31" y="34"/>
                    <a:pt x="31" y="36"/>
                  </a:cubicBezTo>
                  <a:cubicBezTo>
                    <a:pt x="31" y="38"/>
                    <a:pt x="33" y="39"/>
                    <a:pt x="34" y="39"/>
                  </a:cubicBezTo>
                  <a:close/>
                  <a:moveTo>
                    <a:pt x="34" y="35"/>
                  </a:moveTo>
                  <a:cubicBezTo>
                    <a:pt x="35" y="35"/>
                    <a:pt x="35" y="36"/>
                    <a:pt x="35" y="36"/>
                  </a:cubicBezTo>
                  <a:cubicBezTo>
                    <a:pt x="35" y="36"/>
                    <a:pt x="35" y="37"/>
                    <a:pt x="34" y="37"/>
                  </a:cubicBezTo>
                  <a:cubicBezTo>
                    <a:pt x="34" y="37"/>
                    <a:pt x="33" y="36"/>
                    <a:pt x="33" y="36"/>
                  </a:cubicBezTo>
                  <a:cubicBezTo>
                    <a:pt x="33" y="36"/>
                    <a:pt x="34" y="35"/>
                    <a:pt x="34" y="35"/>
                  </a:cubicBezTo>
                  <a:close/>
                  <a:moveTo>
                    <a:pt x="44" y="39"/>
                  </a:moveTo>
                  <a:cubicBezTo>
                    <a:pt x="46" y="39"/>
                    <a:pt x="47" y="38"/>
                    <a:pt x="47" y="36"/>
                  </a:cubicBezTo>
                  <a:cubicBezTo>
                    <a:pt x="47" y="34"/>
                    <a:pt x="46" y="33"/>
                    <a:pt x="44" y="33"/>
                  </a:cubicBezTo>
                  <a:cubicBezTo>
                    <a:pt x="43" y="33"/>
                    <a:pt x="41" y="34"/>
                    <a:pt x="41" y="36"/>
                  </a:cubicBezTo>
                  <a:cubicBezTo>
                    <a:pt x="41" y="38"/>
                    <a:pt x="43" y="39"/>
                    <a:pt x="44" y="39"/>
                  </a:cubicBezTo>
                  <a:close/>
                  <a:moveTo>
                    <a:pt x="44" y="35"/>
                  </a:moveTo>
                  <a:cubicBezTo>
                    <a:pt x="45" y="35"/>
                    <a:pt x="45" y="36"/>
                    <a:pt x="45" y="36"/>
                  </a:cubicBezTo>
                  <a:cubicBezTo>
                    <a:pt x="45" y="36"/>
                    <a:pt x="45" y="37"/>
                    <a:pt x="44" y="37"/>
                  </a:cubicBezTo>
                  <a:cubicBezTo>
                    <a:pt x="44" y="37"/>
                    <a:pt x="43" y="36"/>
                    <a:pt x="43" y="36"/>
                  </a:cubicBezTo>
                  <a:cubicBezTo>
                    <a:pt x="43" y="36"/>
                    <a:pt x="44" y="35"/>
                    <a:pt x="44" y="35"/>
                  </a:cubicBezTo>
                  <a:close/>
                  <a:moveTo>
                    <a:pt x="54" y="39"/>
                  </a:moveTo>
                  <a:cubicBezTo>
                    <a:pt x="56" y="39"/>
                    <a:pt x="57" y="38"/>
                    <a:pt x="57" y="36"/>
                  </a:cubicBezTo>
                  <a:cubicBezTo>
                    <a:pt x="57" y="34"/>
                    <a:pt x="56" y="33"/>
                    <a:pt x="54" y="33"/>
                  </a:cubicBezTo>
                  <a:cubicBezTo>
                    <a:pt x="52" y="33"/>
                    <a:pt x="51" y="34"/>
                    <a:pt x="51" y="36"/>
                  </a:cubicBezTo>
                  <a:cubicBezTo>
                    <a:pt x="51" y="38"/>
                    <a:pt x="52" y="39"/>
                    <a:pt x="54" y="39"/>
                  </a:cubicBezTo>
                  <a:close/>
                  <a:moveTo>
                    <a:pt x="54" y="35"/>
                  </a:moveTo>
                  <a:cubicBezTo>
                    <a:pt x="55" y="35"/>
                    <a:pt x="55" y="36"/>
                    <a:pt x="55" y="36"/>
                  </a:cubicBezTo>
                  <a:cubicBezTo>
                    <a:pt x="55" y="36"/>
                    <a:pt x="55" y="37"/>
                    <a:pt x="54" y="37"/>
                  </a:cubicBezTo>
                  <a:cubicBezTo>
                    <a:pt x="54" y="37"/>
                    <a:pt x="53" y="36"/>
                    <a:pt x="53" y="36"/>
                  </a:cubicBezTo>
                  <a:cubicBezTo>
                    <a:pt x="53" y="36"/>
                    <a:pt x="54" y="35"/>
                    <a:pt x="54" y="35"/>
                  </a:cubicBezTo>
                  <a:close/>
                  <a:moveTo>
                    <a:pt x="14" y="49"/>
                  </a:moveTo>
                  <a:cubicBezTo>
                    <a:pt x="16" y="49"/>
                    <a:pt x="17" y="47"/>
                    <a:pt x="17" y="46"/>
                  </a:cubicBezTo>
                  <a:cubicBezTo>
                    <a:pt x="17" y="44"/>
                    <a:pt x="16" y="43"/>
                    <a:pt x="14" y="43"/>
                  </a:cubicBezTo>
                  <a:cubicBezTo>
                    <a:pt x="13" y="43"/>
                    <a:pt x="11" y="44"/>
                    <a:pt x="11" y="46"/>
                  </a:cubicBezTo>
                  <a:cubicBezTo>
                    <a:pt x="11" y="47"/>
                    <a:pt x="13" y="49"/>
                    <a:pt x="14" y="49"/>
                  </a:cubicBezTo>
                  <a:close/>
                  <a:moveTo>
                    <a:pt x="14" y="45"/>
                  </a:moveTo>
                  <a:cubicBezTo>
                    <a:pt x="15" y="45"/>
                    <a:pt x="15" y="45"/>
                    <a:pt x="15" y="46"/>
                  </a:cubicBezTo>
                  <a:cubicBezTo>
                    <a:pt x="15" y="46"/>
                    <a:pt x="15" y="47"/>
                    <a:pt x="14" y="47"/>
                  </a:cubicBezTo>
                  <a:cubicBezTo>
                    <a:pt x="14" y="47"/>
                    <a:pt x="13" y="46"/>
                    <a:pt x="13" y="46"/>
                  </a:cubicBezTo>
                  <a:cubicBezTo>
                    <a:pt x="13" y="45"/>
                    <a:pt x="14" y="45"/>
                    <a:pt x="14" y="45"/>
                  </a:cubicBezTo>
                  <a:close/>
                  <a:moveTo>
                    <a:pt x="24" y="49"/>
                  </a:moveTo>
                  <a:cubicBezTo>
                    <a:pt x="26" y="49"/>
                    <a:pt x="27" y="47"/>
                    <a:pt x="27" y="46"/>
                  </a:cubicBezTo>
                  <a:cubicBezTo>
                    <a:pt x="27" y="44"/>
                    <a:pt x="26" y="43"/>
                    <a:pt x="24" y="43"/>
                  </a:cubicBezTo>
                  <a:cubicBezTo>
                    <a:pt x="23" y="43"/>
                    <a:pt x="21" y="44"/>
                    <a:pt x="21" y="46"/>
                  </a:cubicBezTo>
                  <a:cubicBezTo>
                    <a:pt x="21" y="47"/>
                    <a:pt x="23" y="49"/>
                    <a:pt x="24" y="49"/>
                  </a:cubicBezTo>
                  <a:close/>
                  <a:moveTo>
                    <a:pt x="24" y="45"/>
                  </a:moveTo>
                  <a:cubicBezTo>
                    <a:pt x="25" y="45"/>
                    <a:pt x="25" y="45"/>
                    <a:pt x="25" y="46"/>
                  </a:cubicBezTo>
                  <a:cubicBezTo>
                    <a:pt x="25" y="46"/>
                    <a:pt x="25" y="47"/>
                    <a:pt x="24" y="47"/>
                  </a:cubicBezTo>
                  <a:cubicBezTo>
                    <a:pt x="24" y="47"/>
                    <a:pt x="23" y="46"/>
                    <a:pt x="23" y="46"/>
                  </a:cubicBezTo>
                  <a:cubicBezTo>
                    <a:pt x="23" y="45"/>
                    <a:pt x="24" y="45"/>
                    <a:pt x="24" y="45"/>
                  </a:cubicBezTo>
                  <a:close/>
                  <a:moveTo>
                    <a:pt x="34" y="49"/>
                  </a:moveTo>
                  <a:cubicBezTo>
                    <a:pt x="36" y="49"/>
                    <a:pt x="37" y="47"/>
                    <a:pt x="37" y="46"/>
                  </a:cubicBezTo>
                  <a:cubicBezTo>
                    <a:pt x="37" y="44"/>
                    <a:pt x="36" y="43"/>
                    <a:pt x="34" y="43"/>
                  </a:cubicBezTo>
                  <a:cubicBezTo>
                    <a:pt x="33" y="43"/>
                    <a:pt x="31" y="44"/>
                    <a:pt x="31" y="46"/>
                  </a:cubicBezTo>
                  <a:cubicBezTo>
                    <a:pt x="31" y="47"/>
                    <a:pt x="33" y="49"/>
                    <a:pt x="34" y="49"/>
                  </a:cubicBezTo>
                  <a:close/>
                  <a:moveTo>
                    <a:pt x="34" y="45"/>
                  </a:moveTo>
                  <a:cubicBezTo>
                    <a:pt x="35" y="45"/>
                    <a:pt x="35" y="45"/>
                    <a:pt x="35" y="46"/>
                  </a:cubicBezTo>
                  <a:cubicBezTo>
                    <a:pt x="35" y="46"/>
                    <a:pt x="35" y="47"/>
                    <a:pt x="34" y="47"/>
                  </a:cubicBezTo>
                  <a:cubicBezTo>
                    <a:pt x="34" y="47"/>
                    <a:pt x="33" y="46"/>
                    <a:pt x="33" y="46"/>
                  </a:cubicBezTo>
                  <a:cubicBezTo>
                    <a:pt x="33" y="45"/>
                    <a:pt x="34" y="45"/>
                    <a:pt x="34" y="45"/>
                  </a:cubicBezTo>
                  <a:close/>
                  <a:moveTo>
                    <a:pt x="44" y="49"/>
                  </a:moveTo>
                  <a:cubicBezTo>
                    <a:pt x="46" y="49"/>
                    <a:pt x="47" y="47"/>
                    <a:pt x="47" y="46"/>
                  </a:cubicBezTo>
                  <a:cubicBezTo>
                    <a:pt x="47" y="44"/>
                    <a:pt x="46" y="43"/>
                    <a:pt x="44" y="43"/>
                  </a:cubicBezTo>
                  <a:cubicBezTo>
                    <a:pt x="43" y="43"/>
                    <a:pt x="41" y="44"/>
                    <a:pt x="41" y="46"/>
                  </a:cubicBezTo>
                  <a:cubicBezTo>
                    <a:pt x="41" y="47"/>
                    <a:pt x="43" y="49"/>
                    <a:pt x="44" y="49"/>
                  </a:cubicBezTo>
                  <a:close/>
                  <a:moveTo>
                    <a:pt x="44" y="45"/>
                  </a:moveTo>
                  <a:cubicBezTo>
                    <a:pt x="45" y="45"/>
                    <a:pt x="45" y="45"/>
                    <a:pt x="45" y="46"/>
                  </a:cubicBezTo>
                  <a:cubicBezTo>
                    <a:pt x="45" y="46"/>
                    <a:pt x="45" y="47"/>
                    <a:pt x="44" y="47"/>
                  </a:cubicBezTo>
                  <a:cubicBezTo>
                    <a:pt x="44" y="47"/>
                    <a:pt x="43" y="46"/>
                    <a:pt x="43" y="46"/>
                  </a:cubicBezTo>
                  <a:cubicBezTo>
                    <a:pt x="43" y="45"/>
                    <a:pt x="44" y="45"/>
                    <a:pt x="44" y="45"/>
                  </a:cubicBezTo>
                  <a:close/>
                  <a:moveTo>
                    <a:pt x="54" y="49"/>
                  </a:moveTo>
                  <a:cubicBezTo>
                    <a:pt x="56" y="49"/>
                    <a:pt x="57" y="47"/>
                    <a:pt x="57" y="46"/>
                  </a:cubicBezTo>
                  <a:cubicBezTo>
                    <a:pt x="57" y="44"/>
                    <a:pt x="56" y="43"/>
                    <a:pt x="54" y="43"/>
                  </a:cubicBezTo>
                  <a:cubicBezTo>
                    <a:pt x="52" y="43"/>
                    <a:pt x="51" y="44"/>
                    <a:pt x="51" y="46"/>
                  </a:cubicBezTo>
                  <a:cubicBezTo>
                    <a:pt x="51" y="47"/>
                    <a:pt x="52" y="49"/>
                    <a:pt x="54" y="49"/>
                  </a:cubicBezTo>
                  <a:close/>
                  <a:moveTo>
                    <a:pt x="54" y="45"/>
                  </a:moveTo>
                  <a:cubicBezTo>
                    <a:pt x="55" y="45"/>
                    <a:pt x="55" y="45"/>
                    <a:pt x="55" y="46"/>
                  </a:cubicBezTo>
                  <a:cubicBezTo>
                    <a:pt x="55" y="46"/>
                    <a:pt x="55" y="47"/>
                    <a:pt x="54" y="47"/>
                  </a:cubicBezTo>
                  <a:cubicBezTo>
                    <a:pt x="54" y="47"/>
                    <a:pt x="53" y="46"/>
                    <a:pt x="53" y="46"/>
                  </a:cubicBezTo>
                  <a:cubicBezTo>
                    <a:pt x="53" y="45"/>
                    <a:pt x="54" y="45"/>
                    <a:pt x="54" y="45"/>
                  </a:cubicBezTo>
                  <a:close/>
                  <a:moveTo>
                    <a:pt x="14" y="59"/>
                  </a:moveTo>
                  <a:cubicBezTo>
                    <a:pt x="16" y="59"/>
                    <a:pt x="17" y="57"/>
                    <a:pt x="17" y="56"/>
                  </a:cubicBezTo>
                  <a:cubicBezTo>
                    <a:pt x="17" y="54"/>
                    <a:pt x="16" y="53"/>
                    <a:pt x="14" y="53"/>
                  </a:cubicBezTo>
                  <a:cubicBezTo>
                    <a:pt x="13" y="53"/>
                    <a:pt x="11" y="54"/>
                    <a:pt x="11" y="56"/>
                  </a:cubicBezTo>
                  <a:cubicBezTo>
                    <a:pt x="11" y="57"/>
                    <a:pt x="13" y="59"/>
                    <a:pt x="14" y="59"/>
                  </a:cubicBezTo>
                  <a:close/>
                  <a:moveTo>
                    <a:pt x="14" y="55"/>
                  </a:moveTo>
                  <a:cubicBezTo>
                    <a:pt x="15" y="55"/>
                    <a:pt x="15" y="55"/>
                    <a:pt x="15" y="56"/>
                  </a:cubicBezTo>
                  <a:cubicBezTo>
                    <a:pt x="15" y="56"/>
                    <a:pt x="15" y="57"/>
                    <a:pt x="14" y="57"/>
                  </a:cubicBezTo>
                  <a:cubicBezTo>
                    <a:pt x="14" y="57"/>
                    <a:pt x="13" y="56"/>
                    <a:pt x="13" y="56"/>
                  </a:cubicBezTo>
                  <a:cubicBezTo>
                    <a:pt x="13" y="55"/>
                    <a:pt x="14" y="55"/>
                    <a:pt x="14" y="55"/>
                  </a:cubicBezTo>
                  <a:close/>
                  <a:moveTo>
                    <a:pt x="24" y="59"/>
                  </a:moveTo>
                  <a:cubicBezTo>
                    <a:pt x="26" y="59"/>
                    <a:pt x="27" y="57"/>
                    <a:pt x="27" y="56"/>
                  </a:cubicBezTo>
                  <a:cubicBezTo>
                    <a:pt x="27" y="54"/>
                    <a:pt x="26" y="53"/>
                    <a:pt x="24" y="53"/>
                  </a:cubicBezTo>
                  <a:cubicBezTo>
                    <a:pt x="23" y="53"/>
                    <a:pt x="21" y="54"/>
                    <a:pt x="21" y="56"/>
                  </a:cubicBezTo>
                  <a:cubicBezTo>
                    <a:pt x="21" y="57"/>
                    <a:pt x="23" y="59"/>
                    <a:pt x="24" y="59"/>
                  </a:cubicBezTo>
                  <a:close/>
                  <a:moveTo>
                    <a:pt x="24" y="55"/>
                  </a:moveTo>
                  <a:cubicBezTo>
                    <a:pt x="25" y="55"/>
                    <a:pt x="25" y="55"/>
                    <a:pt x="25" y="56"/>
                  </a:cubicBezTo>
                  <a:cubicBezTo>
                    <a:pt x="25" y="56"/>
                    <a:pt x="25" y="57"/>
                    <a:pt x="24" y="57"/>
                  </a:cubicBezTo>
                  <a:cubicBezTo>
                    <a:pt x="24" y="57"/>
                    <a:pt x="23" y="56"/>
                    <a:pt x="23" y="56"/>
                  </a:cubicBezTo>
                  <a:cubicBezTo>
                    <a:pt x="23" y="55"/>
                    <a:pt x="24" y="55"/>
                    <a:pt x="24" y="55"/>
                  </a:cubicBezTo>
                  <a:close/>
                  <a:moveTo>
                    <a:pt x="34" y="59"/>
                  </a:moveTo>
                  <a:cubicBezTo>
                    <a:pt x="36" y="59"/>
                    <a:pt x="37" y="57"/>
                    <a:pt x="37" y="56"/>
                  </a:cubicBezTo>
                  <a:cubicBezTo>
                    <a:pt x="37" y="54"/>
                    <a:pt x="36" y="53"/>
                    <a:pt x="34" y="53"/>
                  </a:cubicBezTo>
                  <a:cubicBezTo>
                    <a:pt x="33" y="53"/>
                    <a:pt x="31" y="54"/>
                    <a:pt x="31" y="56"/>
                  </a:cubicBezTo>
                  <a:cubicBezTo>
                    <a:pt x="31" y="57"/>
                    <a:pt x="33" y="59"/>
                    <a:pt x="34" y="59"/>
                  </a:cubicBezTo>
                  <a:close/>
                  <a:moveTo>
                    <a:pt x="34" y="55"/>
                  </a:moveTo>
                  <a:cubicBezTo>
                    <a:pt x="35" y="55"/>
                    <a:pt x="35" y="55"/>
                    <a:pt x="35" y="56"/>
                  </a:cubicBezTo>
                  <a:cubicBezTo>
                    <a:pt x="35" y="56"/>
                    <a:pt x="35" y="57"/>
                    <a:pt x="34" y="57"/>
                  </a:cubicBezTo>
                  <a:cubicBezTo>
                    <a:pt x="34" y="57"/>
                    <a:pt x="33" y="56"/>
                    <a:pt x="33" y="56"/>
                  </a:cubicBezTo>
                  <a:cubicBezTo>
                    <a:pt x="33" y="55"/>
                    <a:pt x="34" y="55"/>
                    <a:pt x="34" y="55"/>
                  </a:cubicBezTo>
                  <a:close/>
                  <a:moveTo>
                    <a:pt x="44" y="59"/>
                  </a:moveTo>
                  <a:cubicBezTo>
                    <a:pt x="46" y="59"/>
                    <a:pt x="47" y="57"/>
                    <a:pt x="47" y="56"/>
                  </a:cubicBezTo>
                  <a:cubicBezTo>
                    <a:pt x="47" y="54"/>
                    <a:pt x="46" y="53"/>
                    <a:pt x="44" y="53"/>
                  </a:cubicBezTo>
                  <a:cubicBezTo>
                    <a:pt x="43" y="53"/>
                    <a:pt x="41" y="54"/>
                    <a:pt x="41" y="56"/>
                  </a:cubicBezTo>
                  <a:cubicBezTo>
                    <a:pt x="41" y="57"/>
                    <a:pt x="43" y="59"/>
                    <a:pt x="44" y="59"/>
                  </a:cubicBezTo>
                  <a:close/>
                  <a:moveTo>
                    <a:pt x="44" y="55"/>
                  </a:moveTo>
                  <a:cubicBezTo>
                    <a:pt x="45" y="55"/>
                    <a:pt x="45" y="55"/>
                    <a:pt x="45" y="56"/>
                  </a:cubicBezTo>
                  <a:cubicBezTo>
                    <a:pt x="45" y="56"/>
                    <a:pt x="45" y="57"/>
                    <a:pt x="44" y="57"/>
                  </a:cubicBezTo>
                  <a:cubicBezTo>
                    <a:pt x="44" y="57"/>
                    <a:pt x="43" y="56"/>
                    <a:pt x="43" y="56"/>
                  </a:cubicBezTo>
                  <a:cubicBezTo>
                    <a:pt x="43" y="55"/>
                    <a:pt x="44" y="55"/>
                    <a:pt x="44" y="55"/>
                  </a:cubicBezTo>
                  <a:close/>
                  <a:moveTo>
                    <a:pt x="54" y="59"/>
                  </a:moveTo>
                  <a:cubicBezTo>
                    <a:pt x="56" y="59"/>
                    <a:pt x="57" y="57"/>
                    <a:pt x="57" y="56"/>
                  </a:cubicBezTo>
                  <a:cubicBezTo>
                    <a:pt x="57" y="54"/>
                    <a:pt x="56" y="53"/>
                    <a:pt x="54" y="53"/>
                  </a:cubicBezTo>
                  <a:cubicBezTo>
                    <a:pt x="52" y="53"/>
                    <a:pt x="51" y="54"/>
                    <a:pt x="51" y="56"/>
                  </a:cubicBezTo>
                  <a:cubicBezTo>
                    <a:pt x="51" y="57"/>
                    <a:pt x="52" y="59"/>
                    <a:pt x="54" y="59"/>
                  </a:cubicBezTo>
                  <a:close/>
                  <a:moveTo>
                    <a:pt x="54" y="55"/>
                  </a:moveTo>
                  <a:cubicBezTo>
                    <a:pt x="55" y="55"/>
                    <a:pt x="55" y="55"/>
                    <a:pt x="55" y="56"/>
                  </a:cubicBezTo>
                  <a:cubicBezTo>
                    <a:pt x="55" y="56"/>
                    <a:pt x="55" y="57"/>
                    <a:pt x="54" y="57"/>
                  </a:cubicBezTo>
                  <a:cubicBezTo>
                    <a:pt x="54" y="57"/>
                    <a:pt x="53" y="56"/>
                    <a:pt x="53" y="56"/>
                  </a:cubicBezTo>
                  <a:cubicBezTo>
                    <a:pt x="53" y="55"/>
                    <a:pt x="54" y="55"/>
                    <a:pt x="54" y="55"/>
                  </a:cubicBezTo>
                  <a:close/>
                  <a:moveTo>
                    <a:pt x="14" y="68"/>
                  </a:moveTo>
                  <a:cubicBezTo>
                    <a:pt x="16" y="68"/>
                    <a:pt x="17" y="67"/>
                    <a:pt x="17" y="65"/>
                  </a:cubicBezTo>
                  <a:cubicBezTo>
                    <a:pt x="17" y="64"/>
                    <a:pt x="16" y="63"/>
                    <a:pt x="14" y="63"/>
                  </a:cubicBezTo>
                  <a:cubicBezTo>
                    <a:pt x="13" y="63"/>
                    <a:pt x="11" y="64"/>
                    <a:pt x="11" y="65"/>
                  </a:cubicBezTo>
                  <a:cubicBezTo>
                    <a:pt x="11" y="67"/>
                    <a:pt x="13" y="68"/>
                    <a:pt x="14" y="68"/>
                  </a:cubicBezTo>
                  <a:close/>
                  <a:moveTo>
                    <a:pt x="14" y="65"/>
                  </a:moveTo>
                  <a:cubicBezTo>
                    <a:pt x="15" y="65"/>
                    <a:pt x="15" y="65"/>
                    <a:pt x="15" y="65"/>
                  </a:cubicBezTo>
                  <a:cubicBezTo>
                    <a:pt x="15" y="66"/>
                    <a:pt x="15" y="66"/>
                    <a:pt x="14" y="66"/>
                  </a:cubicBezTo>
                  <a:cubicBezTo>
                    <a:pt x="14" y="66"/>
                    <a:pt x="13" y="66"/>
                    <a:pt x="13" y="65"/>
                  </a:cubicBezTo>
                  <a:cubicBezTo>
                    <a:pt x="13" y="65"/>
                    <a:pt x="14" y="65"/>
                    <a:pt x="14" y="65"/>
                  </a:cubicBezTo>
                  <a:close/>
                  <a:moveTo>
                    <a:pt x="24" y="68"/>
                  </a:moveTo>
                  <a:cubicBezTo>
                    <a:pt x="26" y="68"/>
                    <a:pt x="27" y="67"/>
                    <a:pt x="27" y="65"/>
                  </a:cubicBezTo>
                  <a:cubicBezTo>
                    <a:pt x="27" y="64"/>
                    <a:pt x="26" y="63"/>
                    <a:pt x="24" y="63"/>
                  </a:cubicBezTo>
                  <a:cubicBezTo>
                    <a:pt x="23" y="63"/>
                    <a:pt x="21" y="64"/>
                    <a:pt x="21" y="65"/>
                  </a:cubicBezTo>
                  <a:cubicBezTo>
                    <a:pt x="21" y="67"/>
                    <a:pt x="23" y="68"/>
                    <a:pt x="24" y="68"/>
                  </a:cubicBezTo>
                  <a:close/>
                  <a:moveTo>
                    <a:pt x="24" y="65"/>
                  </a:moveTo>
                  <a:cubicBezTo>
                    <a:pt x="25" y="65"/>
                    <a:pt x="25" y="65"/>
                    <a:pt x="25" y="65"/>
                  </a:cubicBezTo>
                  <a:cubicBezTo>
                    <a:pt x="25" y="66"/>
                    <a:pt x="25" y="66"/>
                    <a:pt x="24" y="66"/>
                  </a:cubicBezTo>
                  <a:cubicBezTo>
                    <a:pt x="24" y="66"/>
                    <a:pt x="23" y="66"/>
                    <a:pt x="23" y="65"/>
                  </a:cubicBezTo>
                  <a:cubicBezTo>
                    <a:pt x="23" y="65"/>
                    <a:pt x="24" y="65"/>
                    <a:pt x="24" y="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1" name="Freeform 33"/>
            <p:cNvSpPr>
              <a:spLocks noEditPoints="1"/>
            </p:cNvSpPr>
            <p:nvPr/>
          </p:nvSpPr>
          <p:spPr bwMode="auto">
            <a:xfrm>
              <a:off x="6493568" y="2835236"/>
              <a:ext cx="449953" cy="460928"/>
            </a:xfrm>
            <a:custGeom>
              <a:avLst/>
              <a:gdLst>
                <a:gd name="T0" fmla="*/ 8 w 52"/>
                <a:gd name="T1" fmla="*/ 19 h 53"/>
                <a:gd name="T2" fmla="*/ 8 w 52"/>
                <a:gd name="T3" fmla="*/ 19 h 53"/>
                <a:gd name="T4" fmla="*/ 8 w 52"/>
                <a:gd name="T5" fmla="*/ 18 h 53"/>
                <a:gd name="T6" fmla="*/ 8 w 52"/>
                <a:gd name="T7" fmla="*/ 17 h 53"/>
                <a:gd name="T8" fmla="*/ 8 w 52"/>
                <a:gd name="T9" fmla="*/ 17 h 53"/>
                <a:gd name="T10" fmla="*/ 15 w 52"/>
                <a:gd name="T11" fmla="*/ 10 h 53"/>
                <a:gd name="T12" fmla="*/ 17 w 52"/>
                <a:gd name="T13" fmla="*/ 10 h 53"/>
                <a:gd name="T14" fmla="*/ 17 w 52"/>
                <a:gd name="T15" fmla="*/ 12 h 53"/>
                <a:gd name="T16" fmla="*/ 13 w 52"/>
                <a:gd name="T17" fmla="*/ 17 h 53"/>
                <a:gd name="T18" fmla="*/ 39 w 52"/>
                <a:gd name="T19" fmla="*/ 17 h 53"/>
                <a:gd name="T20" fmla="*/ 40 w 52"/>
                <a:gd name="T21" fmla="*/ 18 h 53"/>
                <a:gd name="T22" fmla="*/ 39 w 52"/>
                <a:gd name="T23" fmla="*/ 20 h 53"/>
                <a:gd name="T24" fmla="*/ 13 w 52"/>
                <a:gd name="T25" fmla="*/ 20 h 53"/>
                <a:gd name="T26" fmla="*/ 17 w 52"/>
                <a:gd name="T27" fmla="*/ 24 h 53"/>
                <a:gd name="T28" fmla="*/ 17 w 52"/>
                <a:gd name="T29" fmla="*/ 26 h 53"/>
                <a:gd name="T30" fmla="*/ 16 w 52"/>
                <a:gd name="T31" fmla="*/ 26 h 53"/>
                <a:gd name="T32" fmla="*/ 15 w 52"/>
                <a:gd name="T33" fmla="*/ 26 h 53"/>
                <a:gd name="T34" fmla="*/ 8 w 52"/>
                <a:gd name="T35" fmla="*/ 19 h 53"/>
                <a:gd name="T36" fmla="*/ 43 w 52"/>
                <a:gd name="T37" fmla="*/ 34 h 53"/>
                <a:gd name="T38" fmla="*/ 43 w 52"/>
                <a:gd name="T39" fmla="*/ 34 h 53"/>
                <a:gd name="T40" fmla="*/ 36 w 52"/>
                <a:gd name="T41" fmla="*/ 27 h 53"/>
                <a:gd name="T42" fmla="*/ 34 w 52"/>
                <a:gd name="T43" fmla="*/ 27 h 53"/>
                <a:gd name="T44" fmla="*/ 34 w 52"/>
                <a:gd name="T45" fmla="*/ 29 h 53"/>
                <a:gd name="T46" fmla="*/ 39 w 52"/>
                <a:gd name="T47" fmla="*/ 33 h 53"/>
                <a:gd name="T48" fmla="*/ 13 w 52"/>
                <a:gd name="T49" fmla="*/ 33 h 53"/>
                <a:gd name="T50" fmla="*/ 11 w 52"/>
                <a:gd name="T51" fmla="*/ 35 h 53"/>
                <a:gd name="T52" fmla="*/ 13 w 52"/>
                <a:gd name="T53" fmla="*/ 36 h 53"/>
                <a:gd name="T54" fmla="*/ 39 w 52"/>
                <a:gd name="T55" fmla="*/ 36 h 53"/>
                <a:gd name="T56" fmla="*/ 34 w 52"/>
                <a:gd name="T57" fmla="*/ 41 h 53"/>
                <a:gd name="T58" fmla="*/ 34 w 52"/>
                <a:gd name="T59" fmla="*/ 43 h 53"/>
                <a:gd name="T60" fmla="*/ 35 w 52"/>
                <a:gd name="T61" fmla="*/ 43 h 53"/>
                <a:gd name="T62" fmla="*/ 36 w 52"/>
                <a:gd name="T63" fmla="*/ 43 h 53"/>
                <a:gd name="T64" fmla="*/ 43 w 52"/>
                <a:gd name="T65" fmla="*/ 36 h 53"/>
                <a:gd name="T66" fmla="*/ 43 w 52"/>
                <a:gd name="T67" fmla="*/ 36 h 53"/>
                <a:gd name="T68" fmla="*/ 44 w 52"/>
                <a:gd name="T69" fmla="*/ 35 h 53"/>
                <a:gd name="T70" fmla="*/ 43 w 52"/>
                <a:gd name="T71" fmla="*/ 34 h 53"/>
                <a:gd name="T72" fmla="*/ 52 w 52"/>
                <a:gd name="T73" fmla="*/ 7 h 53"/>
                <a:gd name="T74" fmla="*/ 52 w 52"/>
                <a:gd name="T75" fmla="*/ 45 h 53"/>
                <a:gd name="T76" fmla="*/ 45 w 52"/>
                <a:gd name="T77" fmla="*/ 53 h 53"/>
                <a:gd name="T78" fmla="*/ 7 w 52"/>
                <a:gd name="T79" fmla="*/ 53 h 53"/>
                <a:gd name="T80" fmla="*/ 0 w 52"/>
                <a:gd name="T81" fmla="*/ 45 h 53"/>
                <a:gd name="T82" fmla="*/ 0 w 52"/>
                <a:gd name="T83" fmla="*/ 7 h 53"/>
                <a:gd name="T84" fmla="*/ 7 w 52"/>
                <a:gd name="T85" fmla="*/ 0 h 53"/>
                <a:gd name="T86" fmla="*/ 45 w 52"/>
                <a:gd name="T87" fmla="*/ 0 h 53"/>
                <a:gd name="T88" fmla="*/ 52 w 52"/>
                <a:gd name="T89" fmla="*/ 7 h 53"/>
                <a:gd name="T90" fmla="*/ 49 w 52"/>
                <a:gd name="T91" fmla="*/ 7 h 53"/>
                <a:gd name="T92" fmla="*/ 45 w 52"/>
                <a:gd name="T93" fmla="*/ 3 h 53"/>
                <a:gd name="T94" fmla="*/ 7 w 52"/>
                <a:gd name="T95" fmla="*/ 3 h 53"/>
                <a:gd name="T96" fmla="*/ 3 w 52"/>
                <a:gd name="T97" fmla="*/ 7 h 53"/>
                <a:gd name="T98" fmla="*/ 3 w 52"/>
                <a:gd name="T99" fmla="*/ 45 h 53"/>
                <a:gd name="T100" fmla="*/ 7 w 52"/>
                <a:gd name="T101" fmla="*/ 50 h 53"/>
                <a:gd name="T102" fmla="*/ 45 w 52"/>
                <a:gd name="T103" fmla="*/ 50 h 53"/>
                <a:gd name="T104" fmla="*/ 49 w 52"/>
                <a:gd name="T105" fmla="*/ 45 h 53"/>
                <a:gd name="T106" fmla="*/ 49 w 52"/>
                <a:gd name="T10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53">
                  <a:moveTo>
                    <a:pt x="8" y="19"/>
                  </a:moveTo>
                  <a:cubicBezTo>
                    <a:pt x="8" y="19"/>
                    <a:pt x="8" y="19"/>
                    <a:pt x="8" y="19"/>
                  </a:cubicBezTo>
                  <a:cubicBezTo>
                    <a:pt x="8" y="19"/>
                    <a:pt x="8" y="18"/>
                    <a:pt x="8" y="18"/>
                  </a:cubicBezTo>
                  <a:cubicBezTo>
                    <a:pt x="8" y="18"/>
                    <a:pt x="8" y="17"/>
                    <a:pt x="8" y="17"/>
                  </a:cubicBezTo>
                  <a:cubicBezTo>
                    <a:pt x="8" y="17"/>
                    <a:pt x="8" y="17"/>
                    <a:pt x="8" y="17"/>
                  </a:cubicBezTo>
                  <a:cubicBezTo>
                    <a:pt x="15" y="10"/>
                    <a:pt x="15" y="10"/>
                    <a:pt x="15" y="10"/>
                  </a:cubicBezTo>
                  <a:cubicBezTo>
                    <a:pt x="15" y="9"/>
                    <a:pt x="16" y="9"/>
                    <a:pt x="17" y="10"/>
                  </a:cubicBezTo>
                  <a:cubicBezTo>
                    <a:pt x="18" y="11"/>
                    <a:pt x="18" y="12"/>
                    <a:pt x="17" y="12"/>
                  </a:cubicBezTo>
                  <a:cubicBezTo>
                    <a:pt x="13" y="17"/>
                    <a:pt x="13" y="17"/>
                    <a:pt x="13" y="17"/>
                  </a:cubicBezTo>
                  <a:cubicBezTo>
                    <a:pt x="39" y="17"/>
                    <a:pt x="39" y="17"/>
                    <a:pt x="39" y="17"/>
                  </a:cubicBezTo>
                  <a:cubicBezTo>
                    <a:pt x="40" y="17"/>
                    <a:pt x="40" y="17"/>
                    <a:pt x="40" y="18"/>
                  </a:cubicBezTo>
                  <a:cubicBezTo>
                    <a:pt x="40" y="19"/>
                    <a:pt x="40" y="20"/>
                    <a:pt x="39" y="20"/>
                  </a:cubicBezTo>
                  <a:cubicBezTo>
                    <a:pt x="13" y="20"/>
                    <a:pt x="13" y="20"/>
                    <a:pt x="13" y="20"/>
                  </a:cubicBezTo>
                  <a:cubicBezTo>
                    <a:pt x="17" y="24"/>
                    <a:pt x="17" y="24"/>
                    <a:pt x="17" y="24"/>
                  </a:cubicBezTo>
                  <a:cubicBezTo>
                    <a:pt x="18" y="24"/>
                    <a:pt x="18" y="25"/>
                    <a:pt x="17" y="26"/>
                  </a:cubicBezTo>
                  <a:cubicBezTo>
                    <a:pt x="17" y="26"/>
                    <a:pt x="16" y="26"/>
                    <a:pt x="16" y="26"/>
                  </a:cubicBezTo>
                  <a:cubicBezTo>
                    <a:pt x="16" y="26"/>
                    <a:pt x="15" y="26"/>
                    <a:pt x="15" y="26"/>
                  </a:cubicBezTo>
                  <a:lnTo>
                    <a:pt x="8" y="19"/>
                  </a:lnTo>
                  <a:close/>
                  <a:moveTo>
                    <a:pt x="43" y="34"/>
                  </a:moveTo>
                  <a:cubicBezTo>
                    <a:pt x="43" y="34"/>
                    <a:pt x="43" y="34"/>
                    <a:pt x="43" y="34"/>
                  </a:cubicBezTo>
                  <a:cubicBezTo>
                    <a:pt x="36" y="27"/>
                    <a:pt x="36" y="27"/>
                    <a:pt x="36" y="27"/>
                  </a:cubicBezTo>
                  <a:cubicBezTo>
                    <a:pt x="36" y="26"/>
                    <a:pt x="35" y="26"/>
                    <a:pt x="34" y="27"/>
                  </a:cubicBezTo>
                  <a:cubicBezTo>
                    <a:pt x="34" y="28"/>
                    <a:pt x="34" y="29"/>
                    <a:pt x="34" y="29"/>
                  </a:cubicBezTo>
                  <a:cubicBezTo>
                    <a:pt x="39" y="33"/>
                    <a:pt x="39" y="33"/>
                    <a:pt x="39" y="33"/>
                  </a:cubicBezTo>
                  <a:cubicBezTo>
                    <a:pt x="13" y="33"/>
                    <a:pt x="13" y="33"/>
                    <a:pt x="13" y="33"/>
                  </a:cubicBezTo>
                  <a:cubicBezTo>
                    <a:pt x="12" y="33"/>
                    <a:pt x="11" y="34"/>
                    <a:pt x="11" y="35"/>
                  </a:cubicBezTo>
                  <a:cubicBezTo>
                    <a:pt x="11" y="36"/>
                    <a:pt x="12" y="36"/>
                    <a:pt x="13" y="36"/>
                  </a:cubicBezTo>
                  <a:cubicBezTo>
                    <a:pt x="39" y="36"/>
                    <a:pt x="39" y="36"/>
                    <a:pt x="39" y="36"/>
                  </a:cubicBezTo>
                  <a:cubicBezTo>
                    <a:pt x="34" y="41"/>
                    <a:pt x="34" y="41"/>
                    <a:pt x="34" y="41"/>
                  </a:cubicBezTo>
                  <a:cubicBezTo>
                    <a:pt x="34" y="41"/>
                    <a:pt x="34" y="42"/>
                    <a:pt x="34" y="43"/>
                  </a:cubicBezTo>
                  <a:cubicBezTo>
                    <a:pt x="35" y="43"/>
                    <a:pt x="35" y="43"/>
                    <a:pt x="35" y="43"/>
                  </a:cubicBezTo>
                  <a:cubicBezTo>
                    <a:pt x="36" y="43"/>
                    <a:pt x="36" y="43"/>
                    <a:pt x="36" y="43"/>
                  </a:cubicBezTo>
                  <a:cubicBezTo>
                    <a:pt x="43" y="36"/>
                    <a:pt x="43" y="36"/>
                    <a:pt x="43" y="36"/>
                  </a:cubicBezTo>
                  <a:cubicBezTo>
                    <a:pt x="43" y="36"/>
                    <a:pt x="43" y="36"/>
                    <a:pt x="43" y="36"/>
                  </a:cubicBezTo>
                  <a:cubicBezTo>
                    <a:pt x="44" y="36"/>
                    <a:pt x="44" y="35"/>
                    <a:pt x="44" y="35"/>
                  </a:cubicBezTo>
                  <a:cubicBezTo>
                    <a:pt x="44" y="35"/>
                    <a:pt x="44" y="34"/>
                    <a:pt x="43" y="34"/>
                  </a:cubicBezTo>
                  <a:close/>
                  <a:moveTo>
                    <a:pt x="52" y="7"/>
                  </a:moveTo>
                  <a:cubicBezTo>
                    <a:pt x="52" y="45"/>
                    <a:pt x="52" y="45"/>
                    <a:pt x="52" y="45"/>
                  </a:cubicBezTo>
                  <a:cubicBezTo>
                    <a:pt x="52" y="49"/>
                    <a:pt x="49" y="53"/>
                    <a:pt x="45" y="53"/>
                  </a:cubicBezTo>
                  <a:cubicBezTo>
                    <a:pt x="7" y="53"/>
                    <a:pt x="7" y="53"/>
                    <a:pt x="7" y="53"/>
                  </a:cubicBezTo>
                  <a:cubicBezTo>
                    <a:pt x="3" y="53"/>
                    <a:pt x="0" y="49"/>
                    <a:pt x="0" y="45"/>
                  </a:cubicBezTo>
                  <a:cubicBezTo>
                    <a:pt x="0" y="7"/>
                    <a:pt x="0" y="7"/>
                    <a:pt x="0" y="7"/>
                  </a:cubicBezTo>
                  <a:cubicBezTo>
                    <a:pt x="0" y="4"/>
                    <a:pt x="3" y="0"/>
                    <a:pt x="7" y="0"/>
                  </a:cubicBezTo>
                  <a:cubicBezTo>
                    <a:pt x="45" y="0"/>
                    <a:pt x="45" y="0"/>
                    <a:pt x="45" y="0"/>
                  </a:cubicBezTo>
                  <a:cubicBezTo>
                    <a:pt x="49" y="0"/>
                    <a:pt x="52" y="4"/>
                    <a:pt x="52" y="7"/>
                  </a:cubicBezTo>
                  <a:close/>
                  <a:moveTo>
                    <a:pt x="49" y="7"/>
                  </a:moveTo>
                  <a:cubicBezTo>
                    <a:pt x="49" y="5"/>
                    <a:pt x="47" y="3"/>
                    <a:pt x="45" y="3"/>
                  </a:cubicBezTo>
                  <a:cubicBezTo>
                    <a:pt x="7" y="3"/>
                    <a:pt x="7" y="3"/>
                    <a:pt x="7" y="3"/>
                  </a:cubicBezTo>
                  <a:cubicBezTo>
                    <a:pt x="4" y="3"/>
                    <a:pt x="3" y="5"/>
                    <a:pt x="3" y="7"/>
                  </a:cubicBezTo>
                  <a:cubicBezTo>
                    <a:pt x="3" y="45"/>
                    <a:pt x="3" y="45"/>
                    <a:pt x="3" y="45"/>
                  </a:cubicBezTo>
                  <a:cubicBezTo>
                    <a:pt x="3" y="48"/>
                    <a:pt x="4" y="50"/>
                    <a:pt x="7" y="50"/>
                  </a:cubicBezTo>
                  <a:cubicBezTo>
                    <a:pt x="45" y="50"/>
                    <a:pt x="45" y="50"/>
                    <a:pt x="45" y="50"/>
                  </a:cubicBezTo>
                  <a:cubicBezTo>
                    <a:pt x="47" y="50"/>
                    <a:pt x="49" y="48"/>
                    <a:pt x="49" y="45"/>
                  </a:cubicBezTo>
                  <a:lnTo>
                    <a:pt x="49"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2" name="Freeform 34"/>
            <p:cNvSpPr>
              <a:spLocks noEditPoints="1"/>
            </p:cNvSpPr>
            <p:nvPr/>
          </p:nvSpPr>
          <p:spPr bwMode="auto">
            <a:xfrm>
              <a:off x="4715016" y="4611573"/>
              <a:ext cx="438560" cy="588312"/>
            </a:xfrm>
            <a:custGeom>
              <a:avLst/>
              <a:gdLst>
                <a:gd name="T0" fmla="*/ 13 w 52"/>
                <a:gd name="T1" fmla="*/ 18 h 70"/>
                <a:gd name="T2" fmla="*/ 12 w 52"/>
                <a:gd name="T3" fmla="*/ 17 h 70"/>
                <a:gd name="T4" fmla="*/ 11 w 52"/>
                <a:gd name="T5" fmla="*/ 15 h 70"/>
                <a:gd name="T6" fmla="*/ 51 w 52"/>
                <a:gd name="T7" fmla="*/ 50 h 70"/>
                <a:gd name="T8" fmla="*/ 49 w 52"/>
                <a:gd name="T9" fmla="*/ 60 h 70"/>
                <a:gd name="T10" fmla="*/ 51 w 52"/>
                <a:gd name="T11" fmla="*/ 69 h 70"/>
                <a:gd name="T12" fmla="*/ 0 w 52"/>
                <a:gd name="T13" fmla="*/ 69 h 70"/>
                <a:gd name="T14" fmla="*/ 1 w 52"/>
                <a:gd name="T15" fmla="*/ 60 h 70"/>
                <a:gd name="T16" fmla="*/ 4 w 52"/>
                <a:gd name="T17" fmla="*/ 45 h 70"/>
                <a:gd name="T18" fmla="*/ 19 w 52"/>
                <a:gd name="T19" fmla="*/ 27 h 70"/>
                <a:gd name="T20" fmla="*/ 15 w 52"/>
                <a:gd name="T21" fmla="*/ 30 h 70"/>
                <a:gd name="T22" fmla="*/ 10 w 52"/>
                <a:gd name="T23" fmla="*/ 34 h 70"/>
                <a:gd name="T24" fmla="*/ 2 w 52"/>
                <a:gd name="T25" fmla="*/ 28 h 70"/>
                <a:gd name="T26" fmla="*/ 8 w 52"/>
                <a:gd name="T27" fmla="*/ 14 h 70"/>
                <a:gd name="T28" fmla="*/ 13 w 52"/>
                <a:gd name="T29" fmla="*/ 5 h 70"/>
                <a:gd name="T30" fmla="*/ 12 w 52"/>
                <a:gd name="T31" fmla="*/ 0 h 70"/>
                <a:gd name="T32" fmla="*/ 12 w 52"/>
                <a:gd name="T33" fmla="*/ 0 h 70"/>
                <a:gd name="T34" fmla="*/ 14 w 52"/>
                <a:gd name="T35" fmla="*/ 0 h 70"/>
                <a:gd name="T36" fmla="*/ 43 w 52"/>
                <a:gd name="T37" fmla="*/ 13 h 70"/>
                <a:gd name="T38" fmla="*/ 51 w 52"/>
                <a:gd name="T39" fmla="*/ 47 h 70"/>
                <a:gd name="T40" fmla="*/ 2 w 52"/>
                <a:gd name="T41" fmla="*/ 62 h 70"/>
                <a:gd name="T42" fmla="*/ 48 w 52"/>
                <a:gd name="T43" fmla="*/ 62 h 70"/>
                <a:gd name="T44" fmla="*/ 2 w 52"/>
                <a:gd name="T45" fmla="*/ 62 h 70"/>
                <a:gd name="T46" fmla="*/ 6 w 52"/>
                <a:gd name="T47" fmla="*/ 56 h 70"/>
                <a:gd name="T48" fmla="*/ 44 w 52"/>
                <a:gd name="T49" fmla="*/ 60 h 70"/>
                <a:gd name="T50" fmla="*/ 12 w 52"/>
                <a:gd name="T51" fmla="*/ 41 h 70"/>
                <a:gd name="T52" fmla="*/ 6 w 52"/>
                <a:gd name="T53" fmla="*/ 54 h 70"/>
                <a:gd name="T54" fmla="*/ 15 w 52"/>
                <a:gd name="T55" fmla="*/ 42 h 70"/>
                <a:gd name="T56" fmla="*/ 12 w 52"/>
                <a:gd name="T57" fmla="*/ 48 h 70"/>
                <a:gd name="T58" fmla="*/ 41 w 52"/>
                <a:gd name="T59" fmla="*/ 54 h 70"/>
                <a:gd name="T60" fmla="*/ 39 w 52"/>
                <a:gd name="T61" fmla="*/ 17 h 70"/>
                <a:gd name="T62" fmla="*/ 22 w 52"/>
                <a:gd name="T63" fmla="*/ 6 h 70"/>
                <a:gd name="T64" fmla="*/ 20 w 52"/>
                <a:gd name="T65" fmla="*/ 5 h 70"/>
                <a:gd name="T66" fmla="*/ 18 w 52"/>
                <a:gd name="T67" fmla="*/ 4 h 70"/>
                <a:gd name="T68" fmla="*/ 19 w 52"/>
                <a:gd name="T69" fmla="*/ 7 h 70"/>
                <a:gd name="T70" fmla="*/ 17 w 52"/>
                <a:gd name="T71" fmla="*/ 8 h 70"/>
                <a:gd name="T72" fmla="*/ 11 w 52"/>
                <a:gd name="T73" fmla="*/ 14 h 70"/>
                <a:gd name="T74" fmla="*/ 4 w 52"/>
                <a:gd name="T75" fmla="*/ 28 h 70"/>
                <a:gd name="T76" fmla="*/ 10 w 52"/>
                <a:gd name="T77" fmla="*/ 31 h 70"/>
                <a:gd name="T78" fmla="*/ 16 w 52"/>
                <a:gd name="T79" fmla="*/ 25 h 70"/>
                <a:gd name="T80" fmla="*/ 21 w 52"/>
                <a:gd name="T81" fmla="*/ 25 h 70"/>
                <a:gd name="T82" fmla="*/ 30 w 52"/>
                <a:gd name="T83" fmla="*/ 19 h 70"/>
                <a:gd name="T84" fmla="*/ 44 w 52"/>
                <a:gd name="T85" fmla="*/ 36 h 70"/>
                <a:gd name="T86" fmla="*/ 40 w 52"/>
                <a:gd name="T87" fmla="*/ 16 h 70"/>
                <a:gd name="T88" fmla="*/ 43 w 52"/>
                <a:gd name="T89" fmla="*/ 53 h 70"/>
                <a:gd name="T90" fmla="*/ 44 w 52"/>
                <a:gd name="T9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2" h="70">
                  <a:moveTo>
                    <a:pt x="16" y="14"/>
                  </a:moveTo>
                  <a:cubicBezTo>
                    <a:pt x="16" y="15"/>
                    <a:pt x="16" y="15"/>
                    <a:pt x="16" y="15"/>
                  </a:cubicBezTo>
                  <a:cubicBezTo>
                    <a:pt x="13" y="18"/>
                    <a:pt x="13" y="18"/>
                    <a:pt x="13" y="18"/>
                  </a:cubicBezTo>
                  <a:cubicBezTo>
                    <a:pt x="13" y="19"/>
                    <a:pt x="13" y="19"/>
                    <a:pt x="12" y="19"/>
                  </a:cubicBezTo>
                  <a:cubicBezTo>
                    <a:pt x="12" y="19"/>
                    <a:pt x="12" y="19"/>
                    <a:pt x="12" y="19"/>
                  </a:cubicBezTo>
                  <a:cubicBezTo>
                    <a:pt x="11" y="18"/>
                    <a:pt x="11" y="18"/>
                    <a:pt x="12" y="17"/>
                  </a:cubicBezTo>
                  <a:cubicBezTo>
                    <a:pt x="11" y="17"/>
                    <a:pt x="11" y="17"/>
                    <a:pt x="11" y="17"/>
                  </a:cubicBezTo>
                  <a:cubicBezTo>
                    <a:pt x="11" y="17"/>
                    <a:pt x="10" y="17"/>
                    <a:pt x="10" y="16"/>
                  </a:cubicBezTo>
                  <a:cubicBezTo>
                    <a:pt x="10" y="16"/>
                    <a:pt x="10" y="15"/>
                    <a:pt x="11" y="15"/>
                  </a:cubicBezTo>
                  <a:cubicBezTo>
                    <a:pt x="15" y="14"/>
                    <a:pt x="15" y="14"/>
                    <a:pt x="15" y="14"/>
                  </a:cubicBezTo>
                  <a:cubicBezTo>
                    <a:pt x="15" y="14"/>
                    <a:pt x="16" y="14"/>
                    <a:pt x="16" y="14"/>
                  </a:cubicBezTo>
                  <a:close/>
                  <a:moveTo>
                    <a:pt x="51" y="50"/>
                  </a:moveTo>
                  <a:cubicBezTo>
                    <a:pt x="46" y="54"/>
                    <a:pt x="46" y="54"/>
                    <a:pt x="46" y="54"/>
                  </a:cubicBezTo>
                  <a:cubicBezTo>
                    <a:pt x="48" y="55"/>
                    <a:pt x="49" y="56"/>
                    <a:pt x="49" y="58"/>
                  </a:cubicBezTo>
                  <a:cubicBezTo>
                    <a:pt x="49" y="59"/>
                    <a:pt x="49" y="59"/>
                    <a:pt x="49" y="60"/>
                  </a:cubicBezTo>
                  <a:cubicBezTo>
                    <a:pt x="49" y="60"/>
                    <a:pt x="49" y="60"/>
                    <a:pt x="49" y="60"/>
                  </a:cubicBezTo>
                  <a:cubicBezTo>
                    <a:pt x="50" y="60"/>
                    <a:pt x="51" y="60"/>
                    <a:pt x="51" y="61"/>
                  </a:cubicBezTo>
                  <a:cubicBezTo>
                    <a:pt x="51" y="69"/>
                    <a:pt x="51" y="69"/>
                    <a:pt x="51" y="69"/>
                  </a:cubicBezTo>
                  <a:cubicBezTo>
                    <a:pt x="51" y="69"/>
                    <a:pt x="50" y="70"/>
                    <a:pt x="49" y="70"/>
                  </a:cubicBezTo>
                  <a:cubicBezTo>
                    <a:pt x="1" y="70"/>
                    <a:pt x="1" y="70"/>
                    <a:pt x="1" y="70"/>
                  </a:cubicBezTo>
                  <a:cubicBezTo>
                    <a:pt x="0" y="70"/>
                    <a:pt x="0" y="69"/>
                    <a:pt x="0" y="69"/>
                  </a:cubicBezTo>
                  <a:cubicBezTo>
                    <a:pt x="0" y="61"/>
                    <a:pt x="0" y="61"/>
                    <a:pt x="0" y="61"/>
                  </a:cubicBezTo>
                  <a:cubicBezTo>
                    <a:pt x="0" y="60"/>
                    <a:pt x="0" y="60"/>
                    <a:pt x="1" y="60"/>
                  </a:cubicBezTo>
                  <a:cubicBezTo>
                    <a:pt x="1" y="60"/>
                    <a:pt x="1" y="60"/>
                    <a:pt x="1" y="60"/>
                  </a:cubicBezTo>
                  <a:cubicBezTo>
                    <a:pt x="1" y="59"/>
                    <a:pt x="1" y="59"/>
                    <a:pt x="1" y="58"/>
                  </a:cubicBezTo>
                  <a:cubicBezTo>
                    <a:pt x="1" y="57"/>
                    <a:pt x="2" y="55"/>
                    <a:pt x="3" y="54"/>
                  </a:cubicBezTo>
                  <a:cubicBezTo>
                    <a:pt x="3" y="53"/>
                    <a:pt x="2" y="49"/>
                    <a:pt x="4" y="45"/>
                  </a:cubicBezTo>
                  <a:cubicBezTo>
                    <a:pt x="5" y="43"/>
                    <a:pt x="8" y="41"/>
                    <a:pt x="11" y="39"/>
                  </a:cubicBezTo>
                  <a:cubicBezTo>
                    <a:pt x="13" y="37"/>
                    <a:pt x="16" y="35"/>
                    <a:pt x="18" y="33"/>
                  </a:cubicBezTo>
                  <a:cubicBezTo>
                    <a:pt x="19" y="31"/>
                    <a:pt x="19" y="29"/>
                    <a:pt x="19" y="27"/>
                  </a:cubicBezTo>
                  <a:cubicBezTo>
                    <a:pt x="19" y="27"/>
                    <a:pt x="19" y="27"/>
                    <a:pt x="19" y="27"/>
                  </a:cubicBezTo>
                  <a:cubicBezTo>
                    <a:pt x="18" y="27"/>
                    <a:pt x="17" y="27"/>
                    <a:pt x="16" y="27"/>
                  </a:cubicBezTo>
                  <a:cubicBezTo>
                    <a:pt x="16" y="27"/>
                    <a:pt x="15" y="28"/>
                    <a:pt x="15" y="30"/>
                  </a:cubicBezTo>
                  <a:cubicBezTo>
                    <a:pt x="14" y="31"/>
                    <a:pt x="14" y="32"/>
                    <a:pt x="13" y="32"/>
                  </a:cubicBezTo>
                  <a:cubicBezTo>
                    <a:pt x="13" y="33"/>
                    <a:pt x="12" y="34"/>
                    <a:pt x="10" y="34"/>
                  </a:cubicBezTo>
                  <a:cubicBezTo>
                    <a:pt x="10" y="34"/>
                    <a:pt x="10" y="34"/>
                    <a:pt x="10" y="34"/>
                  </a:cubicBezTo>
                  <a:cubicBezTo>
                    <a:pt x="9" y="34"/>
                    <a:pt x="8" y="33"/>
                    <a:pt x="7" y="32"/>
                  </a:cubicBezTo>
                  <a:cubicBezTo>
                    <a:pt x="6" y="32"/>
                    <a:pt x="6" y="32"/>
                    <a:pt x="5" y="31"/>
                  </a:cubicBezTo>
                  <a:cubicBezTo>
                    <a:pt x="4" y="31"/>
                    <a:pt x="2" y="30"/>
                    <a:pt x="2" y="28"/>
                  </a:cubicBezTo>
                  <a:cubicBezTo>
                    <a:pt x="2" y="27"/>
                    <a:pt x="2" y="27"/>
                    <a:pt x="2" y="27"/>
                  </a:cubicBezTo>
                  <a:cubicBezTo>
                    <a:pt x="2" y="25"/>
                    <a:pt x="2" y="23"/>
                    <a:pt x="4" y="20"/>
                  </a:cubicBezTo>
                  <a:cubicBezTo>
                    <a:pt x="7" y="17"/>
                    <a:pt x="8" y="15"/>
                    <a:pt x="8" y="14"/>
                  </a:cubicBezTo>
                  <a:cubicBezTo>
                    <a:pt x="8" y="13"/>
                    <a:pt x="8" y="13"/>
                    <a:pt x="8" y="13"/>
                  </a:cubicBezTo>
                  <a:cubicBezTo>
                    <a:pt x="8" y="13"/>
                    <a:pt x="9" y="12"/>
                    <a:pt x="14" y="6"/>
                  </a:cubicBezTo>
                  <a:cubicBezTo>
                    <a:pt x="14" y="6"/>
                    <a:pt x="14" y="5"/>
                    <a:pt x="13" y="5"/>
                  </a:cubicBezTo>
                  <a:cubicBezTo>
                    <a:pt x="13" y="4"/>
                    <a:pt x="12" y="2"/>
                    <a:pt x="12" y="2"/>
                  </a:cubicBezTo>
                  <a:cubicBezTo>
                    <a:pt x="12" y="1"/>
                    <a:pt x="12" y="1"/>
                    <a:pt x="12" y="1"/>
                  </a:cubicBezTo>
                  <a:cubicBezTo>
                    <a:pt x="12" y="0"/>
                    <a:pt x="12" y="0"/>
                    <a:pt x="12" y="0"/>
                  </a:cubicBezTo>
                  <a:cubicBezTo>
                    <a:pt x="12" y="0"/>
                    <a:pt x="12" y="0"/>
                    <a:pt x="12" y="0"/>
                  </a:cubicBezTo>
                  <a:cubicBezTo>
                    <a:pt x="12" y="0"/>
                    <a:pt x="12" y="0"/>
                    <a:pt x="12" y="0"/>
                  </a:cubicBezTo>
                  <a:cubicBezTo>
                    <a:pt x="12" y="0"/>
                    <a:pt x="12" y="0"/>
                    <a:pt x="12" y="0"/>
                  </a:cubicBezTo>
                  <a:cubicBezTo>
                    <a:pt x="13" y="0"/>
                    <a:pt x="13" y="0"/>
                    <a:pt x="13" y="0"/>
                  </a:cubicBezTo>
                  <a:cubicBezTo>
                    <a:pt x="13" y="0"/>
                    <a:pt x="13" y="0"/>
                    <a:pt x="13" y="0"/>
                  </a:cubicBezTo>
                  <a:cubicBezTo>
                    <a:pt x="14" y="0"/>
                    <a:pt x="14" y="0"/>
                    <a:pt x="14" y="0"/>
                  </a:cubicBezTo>
                  <a:cubicBezTo>
                    <a:pt x="15" y="0"/>
                    <a:pt x="18" y="1"/>
                    <a:pt x="20" y="2"/>
                  </a:cubicBezTo>
                  <a:cubicBezTo>
                    <a:pt x="21" y="2"/>
                    <a:pt x="23" y="2"/>
                    <a:pt x="24" y="2"/>
                  </a:cubicBezTo>
                  <a:cubicBezTo>
                    <a:pt x="30" y="2"/>
                    <a:pt x="37" y="4"/>
                    <a:pt x="43" y="13"/>
                  </a:cubicBezTo>
                  <a:cubicBezTo>
                    <a:pt x="48" y="22"/>
                    <a:pt x="47" y="30"/>
                    <a:pt x="47" y="36"/>
                  </a:cubicBezTo>
                  <a:cubicBezTo>
                    <a:pt x="47" y="39"/>
                    <a:pt x="46" y="41"/>
                    <a:pt x="47" y="42"/>
                  </a:cubicBezTo>
                  <a:cubicBezTo>
                    <a:pt x="48" y="45"/>
                    <a:pt x="51" y="47"/>
                    <a:pt x="51" y="47"/>
                  </a:cubicBezTo>
                  <a:cubicBezTo>
                    <a:pt x="52" y="48"/>
                    <a:pt x="52" y="48"/>
                    <a:pt x="52" y="48"/>
                  </a:cubicBezTo>
                  <a:cubicBezTo>
                    <a:pt x="52" y="49"/>
                    <a:pt x="52" y="49"/>
                    <a:pt x="51" y="50"/>
                  </a:cubicBezTo>
                  <a:close/>
                  <a:moveTo>
                    <a:pt x="2" y="62"/>
                  </a:moveTo>
                  <a:cubicBezTo>
                    <a:pt x="2" y="68"/>
                    <a:pt x="2" y="68"/>
                    <a:pt x="2" y="68"/>
                  </a:cubicBezTo>
                  <a:cubicBezTo>
                    <a:pt x="48" y="68"/>
                    <a:pt x="48" y="68"/>
                    <a:pt x="48" y="68"/>
                  </a:cubicBezTo>
                  <a:cubicBezTo>
                    <a:pt x="48" y="62"/>
                    <a:pt x="48" y="62"/>
                    <a:pt x="48" y="62"/>
                  </a:cubicBezTo>
                  <a:cubicBezTo>
                    <a:pt x="44" y="62"/>
                    <a:pt x="44" y="62"/>
                    <a:pt x="44" y="62"/>
                  </a:cubicBezTo>
                  <a:cubicBezTo>
                    <a:pt x="6" y="62"/>
                    <a:pt x="6" y="62"/>
                    <a:pt x="6" y="62"/>
                  </a:cubicBezTo>
                  <a:lnTo>
                    <a:pt x="2" y="62"/>
                  </a:lnTo>
                  <a:close/>
                  <a:moveTo>
                    <a:pt x="47" y="58"/>
                  </a:moveTo>
                  <a:cubicBezTo>
                    <a:pt x="47" y="57"/>
                    <a:pt x="46" y="56"/>
                    <a:pt x="44" y="56"/>
                  </a:cubicBezTo>
                  <a:cubicBezTo>
                    <a:pt x="6" y="56"/>
                    <a:pt x="6" y="56"/>
                    <a:pt x="6" y="56"/>
                  </a:cubicBezTo>
                  <a:cubicBezTo>
                    <a:pt x="4" y="56"/>
                    <a:pt x="3" y="57"/>
                    <a:pt x="3" y="58"/>
                  </a:cubicBezTo>
                  <a:cubicBezTo>
                    <a:pt x="3" y="59"/>
                    <a:pt x="4" y="60"/>
                    <a:pt x="6" y="60"/>
                  </a:cubicBezTo>
                  <a:cubicBezTo>
                    <a:pt x="44" y="60"/>
                    <a:pt x="44" y="60"/>
                    <a:pt x="44" y="60"/>
                  </a:cubicBezTo>
                  <a:cubicBezTo>
                    <a:pt x="46" y="60"/>
                    <a:pt x="47" y="59"/>
                    <a:pt x="47" y="58"/>
                  </a:cubicBezTo>
                  <a:close/>
                  <a:moveTo>
                    <a:pt x="20" y="34"/>
                  </a:moveTo>
                  <a:cubicBezTo>
                    <a:pt x="18" y="36"/>
                    <a:pt x="15" y="39"/>
                    <a:pt x="12" y="41"/>
                  </a:cubicBezTo>
                  <a:cubicBezTo>
                    <a:pt x="10" y="43"/>
                    <a:pt x="7" y="45"/>
                    <a:pt x="7" y="46"/>
                  </a:cubicBezTo>
                  <a:cubicBezTo>
                    <a:pt x="4" y="50"/>
                    <a:pt x="6" y="54"/>
                    <a:pt x="6" y="54"/>
                  </a:cubicBezTo>
                  <a:cubicBezTo>
                    <a:pt x="6" y="54"/>
                    <a:pt x="6" y="54"/>
                    <a:pt x="6" y="54"/>
                  </a:cubicBezTo>
                  <a:cubicBezTo>
                    <a:pt x="8" y="54"/>
                    <a:pt x="8" y="54"/>
                    <a:pt x="8" y="54"/>
                  </a:cubicBezTo>
                  <a:cubicBezTo>
                    <a:pt x="8" y="53"/>
                    <a:pt x="8" y="49"/>
                    <a:pt x="10" y="46"/>
                  </a:cubicBezTo>
                  <a:cubicBezTo>
                    <a:pt x="13" y="44"/>
                    <a:pt x="15" y="42"/>
                    <a:pt x="15" y="42"/>
                  </a:cubicBezTo>
                  <a:cubicBezTo>
                    <a:pt x="16" y="42"/>
                    <a:pt x="16" y="42"/>
                    <a:pt x="17" y="43"/>
                  </a:cubicBezTo>
                  <a:cubicBezTo>
                    <a:pt x="17" y="43"/>
                    <a:pt x="17" y="44"/>
                    <a:pt x="16" y="44"/>
                  </a:cubicBezTo>
                  <a:cubicBezTo>
                    <a:pt x="16" y="44"/>
                    <a:pt x="14" y="46"/>
                    <a:pt x="12" y="48"/>
                  </a:cubicBezTo>
                  <a:cubicBezTo>
                    <a:pt x="10" y="50"/>
                    <a:pt x="10" y="54"/>
                    <a:pt x="10" y="54"/>
                  </a:cubicBezTo>
                  <a:cubicBezTo>
                    <a:pt x="10" y="54"/>
                    <a:pt x="10" y="54"/>
                    <a:pt x="10" y="54"/>
                  </a:cubicBezTo>
                  <a:cubicBezTo>
                    <a:pt x="41" y="54"/>
                    <a:pt x="41" y="54"/>
                    <a:pt x="41" y="54"/>
                  </a:cubicBezTo>
                  <a:cubicBezTo>
                    <a:pt x="41" y="53"/>
                    <a:pt x="39" y="49"/>
                    <a:pt x="39" y="45"/>
                  </a:cubicBezTo>
                  <a:cubicBezTo>
                    <a:pt x="39" y="44"/>
                    <a:pt x="39" y="42"/>
                    <a:pt x="40" y="40"/>
                  </a:cubicBezTo>
                  <a:cubicBezTo>
                    <a:pt x="40" y="35"/>
                    <a:pt x="42" y="26"/>
                    <a:pt x="39" y="17"/>
                  </a:cubicBezTo>
                  <a:cubicBezTo>
                    <a:pt x="35" y="7"/>
                    <a:pt x="26" y="6"/>
                    <a:pt x="23" y="6"/>
                  </a:cubicBezTo>
                  <a:cubicBezTo>
                    <a:pt x="23" y="6"/>
                    <a:pt x="22" y="7"/>
                    <a:pt x="22" y="7"/>
                  </a:cubicBezTo>
                  <a:cubicBezTo>
                    <a:pt x="22" y="7"/>
                    <a:pt x="22" y="6"/>
                    <a:pt x="22" y="6"/>
                  </a:cubicBezTo>
                  <a:cubicBezTo>
                    <a:pt x="22" y="6"/>
                    <a:pt x="21" y="6"/>
                    <a:pt x="21" y="6"/>
                  </a:cubicBezTo>
                  <a:cubicBezTo>
                    <a:pt x="21" y="6"/>
                    <a:pt x="21" y="6"/>
                    <a:pt x="21" y="6"/>
                  </a:cubicBezTo>
                  <a:cubicBezTo>
                    <a:pt x="20" y="6"/>
                    <a:pt x="20" y="5"/>
                    <a:pt x="20" y="5"/>
                  </a:cubicBezTo>
                  <a:cubicBezTo>
                    <a:pt x="19" y="5"/>
                    <a:pt x="19" y="5"/>
                    <a:pt x="19" y="5"/>
                  </a:cubicBezTo>
                  <a:cubicBezTo>
                    <a:pt x="19" y="5"/>
                    <a:pt x="18" y="5"/>
                    <a:pt x="18" y="4"/>
                  </a:cubicBezTo>
                  <a:cubicBezTo>
                    <a:pt x="18" y="4"/>
                    <a:pt x="18" y="4"/>
                    <a:pt x="18" y="4"/>
                  </a:cubicBezTo>
                  <a:cubicBezTo>
                    <a:pt x="17" y="4"/>
                    <a:pt x="17" y="3"/>
                    <a:pt x="16" y="3"/>
                  </a:cubicBezTo>
                  <a:cubicBezTo>
                    <a:pt x="18" y="7"/>
                    <a:pt x="18" y="7"/>
                    <a:pt x="18" y="7"/>
                  </a:cubicBezTo>
                  <a:cubicBezTo>
                    <a:pt x="19" y="7"/>
                    <a:pt x="19" y="7"/>
                    <a:pt x="19" y="7"/>
                  </a:cubicBezTo>
                  <a:cubicBezTo>
                    <a:pt x="19" y="8"/>
                    <a:pt x="18" y="8"/>
                    <a:pt x="18" y="8"/>
                  </a:cubicBezTo>
                  <a:cubicBezTo>
                    <a:pt x="18" y="8"/>
                    <a:pt x="18" y="8"/>
                    <a:pt x="18" y="8"/>
                  </a:cubicBezTo>
                  <a:cubicBezTo>
                    <a:pt x="17" y="8"/>
                    <a:pt x="17" y="8"/>
                    <a:pt x="17" y="8"/>
                  </a:cubicBezTo>
                  <a:cubicBezTo>
                    <a:pt x="17" y="8"/>
                    <a:pt x="17" y="8"/>
                    <a:pt x="16" y="7"/>
                  </a:cubicBezTo>
                  <a:cubicBezTo>
                    <a:pt x="14" y="10"/>
                    <a:pt x="11" y="13"/>
                    <a:pt x="11" y="14"/>
                  </a:cubicBezTo>
                  <a:cubicBezTo>
                    <a:pt x="11" y="14"/>
                    <a:pt x="11" y="14"/>
                    <a:pt x="11" y="14"/>
                  </a:cubicBezTo>
                  <a:cubicBezTo>
                    <a:pt x="10" y="15"/>
                    <a:pt x="10" y="18"/>
                    <a:pt x="6" y="22"/>
                  </a:cubicBezTo>
                  <a:cubicBezTo>
                    <a:pt x="4" y="24"/>
                    <a:pt x="4" y="26"/>
                    <a:pt x="4" y="27"/>
                  </a:cubicBezTo>
                  <a:cubicBezTo>
                    <a:pt x="4" y="28"/>
                    <a:pt x="4" y="28"/>
                    <a:pt x="4" y="28"/>
                  </a:cubicBezTo>
                  <a:cubicBezTo>
                    <a:pt x="4" y="28"/>
                    <a:pt x="5" y="29"/>
                    <a:pt x="6" y="29"/>
                  </a:cubicBezTo>
                  <a:cubicBezTo>
                    <a:pt x="7" y="30"/>
                    <a:pt x="8" y="30"/>
                    <a:pt x="9" y="31"/>
                  </a:cubicBezTo>
                  <a:cubicBezTo>
                    <a:pt x="9" y="31"/>
                    <a:pt x="10" y="31"/>
                    <a:pt x="10" y="31"/>
                  </a:cubicBezTo>
                  <a:cubicBezTo>
                    <a:pt x="11" y="31"/>
                    <a:pt x="11" y="31"/>
                    <a:pt x="11" y="31"/>
                  </a:cubicBezTo>
                  <a:cubicBezTo>
                    <a:pt x="12" y="30"/>
                    <a:pt x="12" y="30"/>
                    <a:pt x="12" y="29"/>
                  </a:cubicBezTo>
                  <a:cubicBezTo>
                    <a:pt x="13" y="27"/>
                    <a:pt x="14" y="24"/>
                    <a:pt x="16" y="25"/>
                  </a:cubicBezTo>
                  <a:cubicBezTo>
                    <a:pt x="18" y="25"/>
                    <a:pt x="19" y="25"/>
                    <a:pt x="20" y="25"/>
                  </a:cubicBezTo>
                  <a:cubicBezTo>
                    <a:pt x="20" y="25"/>
                    <a:pt x="20" y="24"/>
                    <a:pt x="20" y="24"/>
                  </a:cubicBezTo>
                  <a:cubicBezTo>
                    <a:pt x="21" y="24"/>
                    <a:pt x="21" y="24"/>
                    <a:pt x="21" y="25"/>
                  </a:cubicBezTo>
                  <a:cubicBezTo>
                    <a:pt x="26" y="24"/>
                    <a:pt x="27" y="19"/>
                    <a:pt x="28" y="19"/>
                  </a:cubicBezTo>
                  <a:cubicBezTo>
                    <a:pt x="28" y="18"/>
                    <a:pt x="28" y="18"/>
                    <a:pt x="29" y="18"/>
                  </a:cubicBezTo>
                  <a:cubicBezTo>
                    <a:pt x="29" y="18"/>
                    <a:pt x="30" y="19"/>
                    <a:pt x="30" y="19"/>
                  </a:cubicBezTo>
                  <a:cubicBezTo>
                    <a:pt x="29" y="19"/>
                    <a:pt x="28" y="25"/>
                    <a:pt x="22" y="27"/>
                  </a:cubicBezTo>
                  <a:cubicBezTo>
                    <a:pt x="22" y="29"/>
                    <a:pt x="21" y="32"/>
                    <a:pt x="20" y="34"/>
                  </a:cubicBezTo>
                  <a:close/>
                  <a:moveTo>
                    <a:pt x="44" y="36"/>
                  </a:moveTo>
                  <a:cubicBezTo>
                    <a:pt x="45" y="30"/>
                    <a:pt x="45" y="22"/>
                    <a:pt x="40" y="14"/>
                  </a:cubicBezTo>
                  <a:cubicBezTo>
                    <a:pt x="37" y="8"/>
                    <a:pt x="32" y="6"/>
                    <a:pt x="28" y="5"/>
                  </a:cubicBezTo>
                  <a:cubicBezTo>
                    <a:pt x="33" y="6"/>
                    <a:pt x="38" y="9"/>
                    <a:pt x="40" y="16"/>
                  </a:cubicBezTo>
                  <a:cubicBezTo>
                    <a:pt x="44" y="26"/>
                    <a:pt x="42" y="35"/>
                    <a:pt x="42" y="41"/>
                  </a:cubicBezTo>
                  <a:cubicBezTo>
                    <a:pt x="41" y="42"/>
                    <a:pt x="41" y="44"/>
                    <a:pt x="41" y="45"/>
                  </a:cubicBezTo>
                  <a:cubicBezTo>
                    <a:pt x="41" y="48"/>
                    <a:pt x="42" y="51"/>
                    <a:pt x="43" y="53"/>
                  </a:cubicBezTo>
                  <a:cubicBezTo>
                    <a:pt x="49" y="48"/>
                    <a:pt x="49" y="48"/>
                    <a:pt x="49" y="48"/>
                  </a:cubicBezTo>
                  <a:cubicBezTo>
                    <a:pt x="48" y="47"/>
                    <a:pt x="46" y="45"/>
                    <a:pt x="45" y="43"/>
                  </a:cubicBezTo>
                  <a:cubicBezTo>
                    <a:pt x="44" y="41"/>
                    <a:pt x="44" y="39"/>
                    <a:pt x="44"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3" name="Freeform 35"/>
            <p:cNvSpPr>
              <a:spLocks noEditPoints="1"/>
            </p:cNvSpPr>
            <p:nvPr/>
          </p:nvSpPr>
          <p:spPr bwMode="auto">
            <a:xfrm>
              <a:off x="5137890" y="2909526"/>
              <a:ext cx="408229" cy="390142"/>
            </a:xfrm>
            <a:custGeom>
              <a:avLst/>
              <a:gdLst>
                <a:gd name="T0" fmla="*/ 44 w 67"/>
                <a:gd name="T1" fmla="*/ 21 h 64"/>
                <a:gd name="T2" fmla="*/ 25 w 67"/>
                <a:gd name="T3" fmla="*/ 19 h 64"/>
                <a:gd name="T4" fmla="*/ 24 w 67"/>
                <a:gd name="T5" fmla="*/ 21 h 64"/>
                <a:gd name="T6" fmla="*/ 16 w 67"/>
                <a:gd name="T7" fmla="*/ 30 h 64"/>
                <a:gd name="T8" fmla="*/ 26 w 67"/>
                <a:gd name="T9" fmla="*/ 36 h 64"/>
                <a:gd name="T10" fmla="*/ 32 w 67"/>
                <a:gd name="T11" fmla="*/ 42 h 64"/>
                <a:gd name="T12" fmla="*/ 26 w 67"/>
                <a:gd name="T13" fmla="*/ 48 h 64"/>
                <a:gd name="T14" fmla="*/ 42 w 67"/>
                <a:gd name="T15" fmla="*/ 48 h 64"/>
                <a:gd name="T16" fmla="*/ 36 w 67"/>
                <a:gd name="T17" fmla="*/ 42 h 64"/>
                <a:gd name="T18" fmla="*/ 42 w 67"/>
                <a:gd name="T19" fmla="*/ 36 h 64"/>
                <a:gd name="T20" fmla="*/ 51 w 67"/>
                <a:gd name="T21" fmla="*/ 30 h 64"/>
                <a:gd name="T22" fmla="*/ 19 w 67"/>
                <a:gd name="T23" fmla="*/ 30 h 64"/>
                <a:gd name="T24" fmla="*/ 24 w 67"/>
                <a:gd name="T25" fmla="*/ 31 h 64"/>
                <a:gd name="T26" fmla="*/ 48 w 67"/>
                <a:gd name="T27" fmla="*/ 30 h 64"/>
                <a:gd name="T28" fmla="*/ 44 w 67"/>
                <a:gd name="T29" fmla="*/ 31 h 64"/>
                <a:gd name="T30" fmla="*/ 48 w 67"/>
                <a:gd name="T31" fmla="*/ 30 h 64"/>
                <a:gd name="T32" fmla="*/ 61 w 67"/>
                <a:gd name="T33" fmla="*/ 20 h 64"/>
                <a:gd name="T34" fmla="*/ 51 w 67"/>
                <a:gd name="T35" fmla="*/ 9 h 64"/>
                <a:gd name="T36" fmla="*/ 43 w 67"/>
                <a:gd name="T37" fmla="*/ 0 h 64"/>
                <a:gd name="T38" fmla="*/ 30 w 67"/>
                <a:gd name="T39" fmla="*/ 2 h 64"/>
                <a:gd name="T40" fmla="*/ 19 w 67"/>
                <a:gd name="T41" fmla="*/ 6 h 64"/>
                <a:gd name="T42" fmla="*/ 7 w 67"/>
                <a:gd name="T43" fmla="*/ 13 h 64"/>
                <a:gd name="T44" fmla="*/ 4 w 67"/>
                <a:gd name="T45" fmla="*/ 26 h 64"/>
                <a:gd name="T46" fmla="*/ 7 w 67"/>
                <a:gd name="T47" fmla="*/ 41 h 64"/>
                <a:gd name="T48" fmla="*/ 13 w 67"/>
                <a:gd name="T49" fmla="*/ 55 h 64"/>
                <a:gd name="T50" fmla="*/ 24 w 67"/>
                <a:gd name="T51" fmla="*/ 64 h 64"/>
                <a:gd name="T52" fmla="*/ 34 w 67"/>
                <a:gd name="T53" fmla="*/ 61 h 64"/>
                <a:gd name="T54" fmla="*/ 44 w 67"/>
                <a:gd name="T55" fmla="*/ 64 h 64"/>
                <a:gd name="T56" fmla="*/ 54 w 67"/>
                <a:gd name="T57" fmla="*/ 55 h 64"/>
                <a:gd name="T58" fmla="*/ 61 w 67"/>
                <a:gd name="T59" fmla="*/ 41 h 64"/>
                <a:gd name="T60" fmla="*/ 63 w 67"/>
                <a:gd name="T61" fmla="*/ 26 h 64"/>
                <a:gd name="T62" fmla="*/ 58 w 67"/>
                <a:gd name="T63" fmla="*/ 19 h 64"/>
                <a:gd name="T64" fmla="*/ 54 w 67"/>
                <a:gd name="T65" fmla="*/ 13 h 64"/>
                <a:gd name="T66" fmla="*/ 46 w 67"/>
                <a:gd name="T67" fmla="*/ 7 h 64"/>
                <a:gd name="T68" fmla="*/ 39 w 67"/>
                <a:gd name="T69" fmla="*/ 5 h 64"/>
                <a:gd name="T70" fmla="*/ 29 w 67"/>
                <a:gd name="T71" fmla="*/ 5 h 64"/>
                <a:gd name="T72" fmla="*/ 22 w 67"/>
                <a:gd name="T73" fmla="*/ 7 h 64"/>
                <a:gd name="T74" fmla="*/ 18 w 67"/>
                <a:gd name="T75" fmla="*/ 12 h 64"/>
                <a:gd name="T76" fmla="*/ 9 w 67"/>
                <a:gd name="T77" fmla="*/ 14 h 64"/>
                <a:gd name="T78" fmla="*/ 6 w 67"/>
                <a:gd name="T79" fmla="*/ 28 h 64"/>
                <a:gd name="T80" fmla="*/ 9 w 67"/>
                <a:gd name="T81" fmla="*/ 40 h 64"/>
                <a:gd name="T82" fmla="*/ 9 w 67"/>
                <a:gd name="T83" fmla="*/ 50 h 64"/>
                <a:gd name="T84" fmla="*/ 18 w 67"/>
                <a:gd name="T85" fmla="*/ 53 h 64"/>
                <a:gd name="T86" fmla="*/ 24 w 67"/>
                <a:gd name="T87" fmla="*/ 61 h 64"/>
                <a:gd name="T88" fmla="*/ 33 w 67"/>
                <a:gd name="T89" fmla="*/ 58 h 64"/>
                <a:gd name="T90" fmla="*/ 43 w 67"/>
                <a:gd name="T91" fmla="*/ 61 h 64"/>
                <a:gd name="T92" fmla="*/ 48 w 67"/>
                <a:gd name="T93" fmla="*/ 53 h 64"/>
                <a:gd name="T94" fmla="*/ 10 w 67"/>
                <a:gd name="T95" fmla="*/ 32 h 64"/>
                <a:gd name="T96" fmla="*/ 34 w 67"/>
                <a:gd name="T97" fmla="*/ 56 h 64"/>
                <a:gd name="T98" fmla="*/ 49 w 67"/>
                <a:gd name="T99" fmla="*/ 53 h 64"/>
                <a:gd name="T100" fmla="*/ 58 w 67"/>
                <a:gd name="T101" fmla="*/ 50 h 64"/>
                <a:gd name="T102" fmla="*/ 60 w 67"/>
                <a:gd name="T103" fmla="*/ 32 h 64"/>
                <a:gd name="T104" fmla="*/ 64 w 67"/>
                <a:gd name="T10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64">
                  <a:moveTo>
                    <a:pt x="51" y="23"/>
                  </a:moveTo>
                  <a:cubicBezTo>
                    <a:pt x="51" y="22"/>
                    <a:pt x="51" y="21"/>
                    <a:pt x="50" y="21"/>
                  </a:cubicBezTo>
                  <a:cubicBezTo>
                    <a:pt x="44" y="21"/>
                    <a:pt x="44" y="21"/>
                    <a:pt x="44" y="21"/>
                  </a:cubicBezTo>
                  <a:cubicBezTo>
                    <a:pt x="44" y="20"/>
                    <a:pt x="44" y="20"/>
                    <a:pt x="44" y="20"/>
                  </a:cubicBezTo>
                  <a:cubicBezTo>
                    <a:pt x="44" y="20"/>
                    <a:pt x="44" y="19"/>
                    <a:pt x="43" y="19"/>
                  </a:cubicBezTo>
                  <a:cubicBezTo>
                    <a:pt x="25" y="19"/>
                    <a:pt x="25" y="19"/>
                    <a:pt x="25" y="19"/>
                  </a:cubicBezTo>
                  <a:cubicBezTo>
                    <a:pt x="24" y="19"/>
                    <a:pt x="24" y="19"/>
                    <a:pt x="24" y="19"/>
                  </a:cubicBezTo>
                  <a:cubicBezTo>
                    <a:pt x="24" y="20"/>
                    <a:pt x="24" y="20"/>
                    <a:pt x="24" y="20"/>
                  </a:cubicBezTo>
                  <a:cubicBezTo>
                    <a:pt x="24" y="21"/>
                    <a:pt x="24" y="21"/>
                    <a:pt x="24" y="21"/>
                  </a:cubicBezTo>
                  <a:cubicBezTo>
                    <a:pt x="18" y="21"/>
                    <a:pt x="18" y="21"/>
                    <a:pt x="18" y="21"/>
                  </a:cubicBezTo>
                  <a:cubicBezTo>
                    <a:pt x="17" y="21"/>
                    <a:pt x="16" y="22"/>
                    <a:pt x="16" y="23"/>
                  </a:cubicBezTo>
                  <a:cubicBezTo>
                    <a:pt x="16" y="30"/>
                    <a:pt x="16" y="30"/>
                    <a:pt x="16" y="30"/>
                  </a:cubicBezTo>
                  <a:cubicBezTo>
                    <a:pt x="16" y="33"/>
                    <a:pt x="20" y="35"/>
                    <a:pt x="22" y="37"/>
                  </a:cubicBezTo>
                  <a:cubicBezTo>
                    <a:pt x="23" y="37"/>
                    <a:pt x="23" y="37"/>
                    <a:pt x="23" y="37"/>
                  </a:cubicBezTo>
                  <a:cubicBezTo>
                    <a:pt x="24" y="37"/>
                    <a:pt x="25" y="37"/>
                    <a:pt x="26" y="36"/>
                  </a:cubicBezTo>
                  <a:cubicBezTo>
                    <a:pt x="27" y="37"/>
                    <a:pt x="28" y="38"/>
                    <a:pt x="30" y="39"/>
                  </a:cubicBezTo>
                  <a:cubicBezTo>
                    <a:pt x="30" y="39"/>
                    <a:pt x="31" y="39"/>
                    <a:pt x="31" y="40"/>
                  </a:cubicBezTo>
                  <a:cubicBezTo>
                    <a:pt x="31" y="40"/>
                    <a:pt x="32" y="41"/>
                    <a:pt x="32" y="42"/>
                  </a:cubicBezTo>
                  <a:cubicBezTo>
                    <a:pt x="32" y="45"/>
                    <a:pt x="30" y="46"/>
                    <a:pt x="30" y="46"/>
                  </a:cubicBezTo>
                  <a:cubicBezTo>
                    <a:pt x="30" y="46"/>
                    <a:pt x="28" y="47"/>
                    <a:pt x="26" y="47"/>
                  </a:cubicBezTo>
                  <a:cubicBezTo>
                    <a:pt x="26" y="47"/>
                    <a:pt x="26" y="48"/>
                    <a:pt x="26" y="48"/>
                  </a:cubicBezTo>
                  <a:cubicBezTo>
                    <a:pt x="26" y="49"/>
                    <a:pt x="26" y="49"/>
                    <a:pt x="27" y="49"/>
                  </a:cubicBezTo>
                  <a:cubicBezTo>
                    <a:pt x="41" y="49"/>
                    <a:pt x="41" y="49"/>
                    <a:pt x="41" y="49"/>
                  </a:cubicBezTo>
                  <a:cubicBezTo>
                    <a:pt x="42" y="49"/>
                    <a:pt x="42" y="49"/>
                    <a:pt x="42" y="48"/>
                  </a:cubicBezTo>
                  <a:cubicBezTo>
                    <a:pt x="42" y="48"/>
                    <a:pt x="42" y="47"/>
                    <a:pt x="42" y="47"/>
                  </a:cubicBezTo>
                  <a:cubicBezTo>
                    <a:pt x="40" y="47"/>
                    <a:pt x="38" y="46"/>
                    <a:pt x="38" y="46"/>
                  </a:cubicBezTo>
                  <a:cubicBezTo>
                    <a:pt x="37" y="46"/>
                    <a:pt x="36" y="45"/>
                    <a:pt x="36" y="42"/>
                  </a:cubicBezTo>
                  <a:cubicBezTo>
                    <a:pt x="36" y="41"/>
                    <a:pt x="37" y="40"/>
                    <a:pt x="37" y="39"/>
                  </a:cubicBezTo>
                  <a:cubicBezTo>
                    <a:pt x="37" y="39"/>
                    <a:pt x="38" y="39"/>
                    <a:pt x="38" y="39"/>
                  </a:cubicBezTo>
                  <a:cubicBezTo>
                    <a:pt x="40" y="38"/>
                    <a:pt x="41" y="37"/>
                    <a:pt x="42" y="36"/>
                  </a:cubicBezTo>
                  <a:cubicBezTo>
                    <a:pt x="43" y="37"/>
                    <a:pt x="44" y="37"/>
                    <a:pt x="44" y="37"/>
                  </a:cubicBezTo>
                  <a:cubicBezTo>
                    <a:pt x="45" y="37"/>
                    <a:pt x="45" y="37"/>
                    <a:pt x="46" y="37"/>
                  </a:cubicBezTo>
                  <a:cubicBezTo>
                    <a:pt x="48" y="35"/>
                    <a:pt x="51" y="33"/>
                    <a:pt x="51" y="30"/>
                  </a:cubicBezTo>
                  <a:lnTo>
                    <a:pt x="51" y="23"/>
                  </a:lnTo>
                  <a:close/>
                  <a:moveTo>
                    <a:pt x="23" y="34"/>
                  </a:moveTo>
                  <a:cubicBezTo>
                    <a:pt x="19" y="31"/>
                    <a:pt x="19" y="30"/>
                    <a:pt x="19" y="30"/>
                  </a:cubicBezTo>
                  <a:cubicBezTo>
                    <a:pt x="19" y="24"/>
                    <a:pt x="19" y="24"/>
                    <a:pt x="19" y="24"/>
                  </a:cubicBezTo>
                  <a:cubicBezTo>
                    <a:pt x="24" y="24"/>
                    <a:pt x="24" y="24"/>
                    <a:pt x="24" y="24"/>
                  </a:cubicBezTo>
                  <a:cubicBezTo>
                    <a:pt x="24" y="31"/>
                    <a:pt x="24" y="31"/>
                    <a:pt x="24" y="31"/>
                  </a:cubicBezTo>
                  <a:cubicBezTo>
                    <a:pt x="24" y="32"/>
                    <a:pt x="24" y="33"/>
                    <a:pt x="24" y="33"/>
                  </a:cubicBezTo>
                  <a:cubicBezTo>
                    <a:pt x="24" y="34"/>
                    <a:pt x="24" y="34"/>
                    <a:pt x="23" y="34"/>
                  </a:cubicBezTo>
                  <a:close/>
                  <a:moveTo>
                    <a:pt x="48" y="30"/>
                  </a:moveTo>
                  <a:cubicBezTo>
                    <a:pt x="48" y="30"/>
                    <a:pt x="48" y="31"/>
                    <a:pt x="44" y="34"/>
                  </a:cubicBezTo>
                  <a:cubicBezTo>
                    <a:pt x="44" y="34"/>
                    <a:pt x="44" y="34"/>
                    <a:pt x="44" y="33"/>
                  </a:cubicBezTo>
                  <a:cubicBezTo>
                    <a:pt x="44" y="33"/>
                    <a:pt x="44" y="32"/>
                    <a:pt x="44" y="31"/>
                  </a:cubicBezTo>
                  <a:cubicBezTo>
                    <a:pt x="44" y="24"/>
                    <a:pt x="44" y="24"/>
                    <a:pt x="44" y="24"/>
                  </a:cubicBezTo>
                  <a:cubicBezTo>
                    <a:pt x="48" y="24"/>
                    <a:pt x="48" y="24"/>
                    <a:pt x="48" y="24"/>
                  </a:cubicBezTo>
                  <a:lnTo>
                    <a:pt x="48" y="30"/>
                  </a:lnTo>
                  <a:close/>
                  <a:moveTo>
                    <a:pt x="63" y="26"/>
                  </a:moveTo>
                  <a:cubicBezTo>
                    <a:pt x="62" y="25"/>
                    <a:pt x="61" y="24"/>
                    <a:pt x="61" y="24"/>
                  </a:cubicBezTo>
                  <a:cubicBezTo>
                    <a:pt x="61" y="23"/>
                    <a:pt x="61" y="21"/>
                    <a:pt x="61" y="20"/>
                  </a:cubicBezTo>
                  <a:cubicBezTo>
                    <a:pt x="62" y="17"/>
                    <a:pt x="62" y="15"/>
                    <a:pt x="61" y="13"/>
                  </a:cubicBezTo>
                  <a:cubicBezTo>
                    <a:pt x="59" y="11"/>
                    <a:pt x="57" y="10"/>
                    <a:pt x="54" y="10"/>
                  </a:cubicBezTo>
                  <a:cubicBezTo>
                    <a:pt x="53" y="10"/>
                    <a:pt x="51" y="10"/>
                    <a:pt x="51" y="9"/>
                  </a:cubicBezTo>
                  <a:cubicBezTo>
                    <a:pt x="50" y="9"/>
                    <a:pt x="49" y="7"/>
                    <a:pt x="49" y="6"/>
                  </a:cubicBezTo>
                  <a:cubicBezTo>
                    <a:pt x="48" y="4"/>
                    <a:pt x="47" y="1"/>
                    <a:pt x="44" y="1"/>
                  </a:cubicBezTo>
                  <a:cubicBezTo>
                    <a:pt x="44" y="0"/>
                    <a:pt x="43" y="0"/>
                    <a:pt x="43" y="0"/>
                  </a:cubicBezTo>
                  <a:cubicBezTo>
                    <a:pt x="41" y="0"/>
                    <a:pt x="39" y="1"/>
                    <a:pt x="37" y="2"/>
                  </a:cubicBezTo>
                  <a:cubicBezTo>
                    <a:pt x="36" y="3"/>
                    <a:pt x="35" y="4"/>
                    <a:pt x="34" y="4"/>
                  </a:cubicBezTo>
                  <a:cubicBezTo>
                    <a:pt x="33" y="4"/>
                    <a:pt x="32" y="3"/>
                    <a:pt x="30" y="2"/>
                  </a:cubicBezTo>
                  <a:cubicBezTo>
                    <a:pt x="29" y="1"/>
                    <a:pt x="27" y="0"/>
                    <a:pt x="25" y="0"/>
                  </a:cubicBezTo>
                  <a:cubicBezTo>
                    <a:pt x="25" y="0"/>
                    <a:pt x="24" y="0"/>
                    <a:pt x="24" y="1"/>
                  </a:cubicBezTo>
                  <a:cubicBezTo>
                    <a:pt x="21" y="1"/>
                    <a:pt x="20" y="4"/>
                    <a:pt x="19" y="6"/>
                  </a:cubicBezTo>
                  <a:cubicBezTo>
                    <a:pt x="18" y="7"/>
                    <a:pt x="18" y="9"/>
                    <a:pt x="17" y="9"/>
                  </a:cubicBezTo>
                  <a:cubicBezTo>
                    <a:pt x="16" y="10"/>
                    <a:pt x="15" y="10"/>
                    <a:pt x="13" y="10"/>
                  </a:cubicBezTo>
                  <a:cubicBezTo>
                    <a:pt x="11" y="10"/>
                    <a:pt x="8" y="11"/>
                    <a:pt x="7" y="13"/>
                  </a:cubicBezTo>
                  <a:cubicBezTo>
                    <a:pt x="5" y="15"/>
                    <a:pt x="6" y="17"/>
                    <a:pt x="6" y="20"/>
                  </a:cubicBezTo>
                  <a:cubicBezTo>
                    <a:pt x="7" y="21"/>
                    <a:pt x="7" y="23"/>
                    <a:pt x="7" y="24"/>
                  </a:cubicBezTo>
                  <a:cubicBezTo>
                    <a:pt x="7" y="24"/>
                    <a:pt x="5" y="25"/>
                    <a:pt x="4" y="26"/>
                  </a:cubicBezTo>
                  <a:cubicBezTo>
                    <a:pt x="3" y="28"/>
                    <a:pt x="0" y="30"/>
                    <a:pt x="0" y="32"/>
                  </a:cubicBezTo>
                  <a:cubicBezTo>
                    <a:pt x="0" y="35"/>
                    <a:pt x="3" y="37"/>
                    <a:pt x="4" y="38"/>
                  </a:cubicBezTo>
                  <a:cubicBezTo>
                    <a:pt x="5" y="39"/>
                    <a:pt x="7" y="40"/>
                    <a:pt x="7" y="41"/>
                  </a:cubicBezTo>
                  <a:cubicBezTo>
                    <a:pt x="7" y="42"/>
                    <a:pt x="7" y="44"/>
                    <a:pt x="6" y="45"/>
                  </a:cubicBezTo>
                  <a:cubicBezTo>
                    <a:pt x="6" y="47"/>
                    <a:pt x="5" y="50"/>
                    <a:pt x="7" y="52"/>
                  </a:cubicBezTo>
                  <a:cubicBezTo>
                    <a:pt x="8" y="54"/>
                    <a:pt x="11" y="54"/>
                    <a:pt x="13" y="55"/>
                  </a:cubicBezTo>
                  <a:cubicBezTo>
                    <a:pt x="15" y="55"/>
                    <a:pt x="16" y="55"/>
                    <a:pt x="17" y="55"/>
                  </a:cubicBezTo>
                  <a:cubicBezTo>
                    <a:pt x="18" y="56"/>
                    <a:pt x="18" y="57"/>
                    <a:pt x="19" y="59"/>
                  </a:cubicBezTo>
                  <a:cubicBezTo>
                    <a:pt x="20" y="61"/>
                    <a:pt x="21" y="63"/>
                    <a:pt x="24" y="64"/>
                  </a:cubicBezTo>
                  <a:cubicBezTo>
                    <a:pt x="24" y="64"/>
                    <a:pt x="25" y="64"/>
                    <a:pt x="25" y="64"/>
                  </a:cubicBezTo>
                  <a:cubicBezTo>
                    <a:pt x="27" y="64"/>
                    <a:pt x="29" y="63"/>
                    <a:pt x="30" y="62"/>
                  </a:cubicBezTo>
                  <a:cubicBezTo>
                    <a:pt x="32" y="62"/>
                    <a:pt x="33" y="61"/>
                    <a:pt x="34" y="61"/>
                  </a:cubicBezTo>
                  <a:cubicBezTo>
                    <a:pt x="35" y="61"/>
                    <a:pt x="36" y="62"/>
                    <a:pt x="37" y="62"/>
                  </a:cubicBezTo>
                  <a:cubicBezTo>
                    <a:pt x="39" y="63"/>
                    <a:pt x="41" y="64"/>
                    <a:pt x="43" y="64"/>
                  </a:cubicBezTo>
                  <a:cubicBezTo>
                    <a:pt x="43" y="64"/>
                    <a:pt x="44" y="64"/>
                    <a:pt x="44" y="64"/>
                  </a:cubicBezTo>
                  <a:cubicBezTo>
                    <a:pt x="47" y="63"/>
                    <a:pt x="48" y="61"/>
                    <a:pt x="49" y="59"/>
                  </a:cubicBezTo>
                  <a:cubicBezTo>
                    <a:pt x="49" y="57"/>
                    <a:pt x="50" y="56"/>
                    <a:pt x="51" y="55"/>
                  </a:cubicBezTo>
                  <a:cubicBezTo>
                    <a:pt x="51" y="55"/>
                    <a:pt x="53" y="55"/>
                    <a:pt x="54" y="55"/>
                  </a:cubicBezTo>
                  <a:cubicBezTo>
                    <a:pt x="57" y="54"/>
                    <a:pt x="59" y="54"/>
                    <a:pt x="61" y="52"/>
                  </a:cubicBezTo>
                  <a:cubicBezTo>
                    <a:pt x="62" y="50"/>
                    <a:pt x="62" y="47"/>
                    <a:pt x="61" y="45"/>
                  </a:cubicBezTo>
                  <a:cubicBezTo>
                    <a:pt x="61" y="44"/>
                    <a:pt x="61" y="42"/>
                    <a:pt x="61" y="41"/>
                  </a:cubicBezTo>
                  <a:cubicBezTo>
                    <a:pt x="61" y="40"/>
                    <a:pt x="62" y="39"/>
                    <a:pt x="63" y="38"/>
                  </a:cubicBezTo>
                  <a:cubicBezTo>
                    <a:pt x="65" y="37"/>
                    <a:pt x="67" y="35"/>
                    <a:pt x="67" y="32"/>
                  </a:cubicBezTo>
                  <a:cubicBezTo>
                    <a:pt x="67" y="30"/>
                    <a:pt x="65" y="28"/>
                    <a:pt x="63" y="26"/>
                  </a:cubicBezTo>
                  <a:close/>
                  <a:moveTo>
                    <a:pt x="54" y="13"/>
                  </a:moveTo>
                  <a:cubicBezTo>
                    <a:pt x="56" y="13"/>
                    <a:pt x="58" y="13"/>
                    <a:pt x="58" y="14"/>
                  </a:cubicBezTo>
                  <a:cubicBezTo>
                    <a:pt x="59" y="15"/>
                    <a:pt x="59" y="17"/>
                    <a:pt x="58" y="19"/>
                  </a:cubicBezTo>
                  <a:cubicBezTo>
                    <a:pt x="58" y="21"/>
                    <a:pt x="58" y="22"/>
                    <a:pt x="58" y="24"/>
                  </a:cubicBezTo>
                  <a:cubicBezTo>
                    <a:pt x="56" y="19"/>
                    <a:pt x="53" y="15"/>
                    <a:pt x="49" y="12"/>
                  </a:cubicBezTo>
                  <a:cubicBezTo>
                    <a:pt x="51" y="13"/>
                    <a:pt x="52" y="13"/>
                    <a:pt x="54" y="13"/>
                  </a:cubicBezTo>
                  <a:close/>
                  <a:moveTo>
                    <a:pt x="39" y="5"/>
                  </a:moveTo>
                  <a:cubicBezTo>
                    <a:pt x="41" y="4"/>
                    <a:pt x="42" y="3"/>
                    <a:pt x="43" y="3"/>
                  </a:cubicBezTo>
                  <a:cubicBezTo>
                    <a:pt x="44" y="4"/>
                    <a:pt x="45" y="6"/>
                    <a:pt x="46" y="7"/>
                  </a:cubicBezTo>
                  <a:cubicBezTo>
                    <a:pt x="47" y="9"/>
                    <a:pt x="47" y="10"/>
                    <a:pt x="48" y="11"/>
                  </a:cubicBezTo>
                  <a:cubicBezTo>
                    <a:pt x="44" y="8"/>
                    <a:pt x="40" y="7"/>
                    <a:pt x="35" y="7"/>
                  </a:cubicBezTo>
                  <a:cubicBezTo>
                    <a:pt x="36" y="6"/>
                    <a:pt x="38" y="6"/>
                    <a:pt x="39" y="5"/>
                  </a:cubicBezTo>
                  <a:close/>
                  <a:moveTo>
                    <a:pt x="22" y="7"/>
                  </a:moveTo>
                  <a:cubicBezTo>
                    <a:pt x="22" y="6"/>
                    <a:pt x="23" y="4"/>
                    <a:pt x="24" y="3"/>
                  </a:cubicBezTo>
                  <a:cubicBezTo>
                    <a:pt x="26" y="3"/>
                    <a:pt x="27" y="4"/>
                    <a:pt x="29" y="5"/>
                  </a:cubicBezTo>
                  <a:cubicBezTo>
                    <a:pt x="30" y="6"/>
                    <a:pt x="32" y="6"/>
                    <a:pt x="33" y="7"/>
                  </a:cubicBezTo>
                  <a:cubicBezTo>
                    <a:pt x="28" y="7"/>
                    <a:pt x="23" y="8"/>
                    <a:pt x="19" y="11"/>
                  </a:cubicBezTo>
                  <a:cubicBezTo>
                    <a:pt x="20" y="10"/>
                    <a:pt x="21" y="9"/>
                    <a:pt x="22" y="7"/>
                  </a:cubicBezTo>
                  <a:close/>
                  <a:moveTo>
                    <a:pt x="9" y="14"/>
                  </a:moveTo>
                  <a:cubicBezTo>
                    <a:pt x="10" y="13"/>
                    <a:pt x="12" y="13"/>
                    <a:pt x="14" y="13"/>
                  </a:cubicBezTo>
                  <a:cubicBezTo>
                    <a:pt x="15" y="13"/>
                    <a:pt x="17" y="13"/>
                    <a:pt x="18" y="12"/>
                  </a:cubicBezTo>
                  <a:cubicBezTo>
                    <a:pt x="14" y="15"/>
                    <a:pt x="11" y="19"/>
                    <a:pt x="10" y="24"/>
                  </a:cubicBezTo>
                  <a:cubicBezTo>
                    <a:pt x="10" y="22"/>
                    <a:pt x="10" y="21"/>
                    <a:pt x="9" y="19"/>
                  </a:cubicBezTo>
                  <a:cubicBezTo>
                    <a:pt x="9" y="17"/>
                    <a:pt x="9" y="15"/>
                    <a:pt x="9" y="14"/>
                  </a:cubicBezTo>
                  <a:close/>
                  <a:moveTo>
                    <a:pt x="6" y="36"/>
                  </a:moveTo>
                  <a:cubicBezTo>
                    <a:pt x="5" y="35"/>
                    <a:pt x="3" y="34"/>
                    <a:pt x="3" y="32"/>
                  </a:cubicBezTo>
                  <a:cubicBezTo>
                    <a:pt x="3" y="31"/>
                    <a:pt x="5" y="30"/>
                    <a:pt x="6" y="28"/>
                  </a:cubicBezTo>
                  <a:cubicBezTo>
                    <a:pt x="8" y="27"/>
                    <a:pt x="9" y="26"/>
                    <a:pt x="9" y="25"/>
                  </a:cubicBezTo>
                  <a:cubicBezTo>
                    <a:pt x="9" y="27"/>
                    <a:pt x="8" y="30"/>
                    <a:pt x="8" y="32"/>
                  </a:cubicBezTo>
                  <a:cubicBezTo>
                    <a:pt x="8" y="35"/>
                    <a:pt x="9" y="37"/>
                    <a:pt x="9" y="40"/>
                  </a:cubicBezTo>
                  <a:cubicBezTo>
                    <a:pt x="9" y="38"/>
                    <a:pt x="8" y="37"/>
                    <a:pt x="6" y="36"/>
                  </a:cubicBezTo>
                  <a:close/>
                  <a:moveTo>
                    <a:pt x="14" y="52"/>
                  </a:moveTo>
                  <a:cubicBezTo>
                    <a:pt x="12" y="51"/>
                    <a:pt x="10" y="51"/>
                    <a:pt x="9" y="50"/>
                  </a:cubicBezTo>
                  <a:cubicBezTo>
                    <a:pt x="9" y="49"/>
                    <a:pt x="9" y="47"/>
                    <a:pt x="9" y="46"/>
                  </a:cubicBezTo>
                  <a:cubicBezTo>
                    <a:pt x="10" y="44"/>
                    <a:pt x="10" y="42"/>
                    <a:pt x="10" y="41"/>
                  </a:cubicBezTo>
                  <a:cubicBezTo>
                    <a:pt x="11" y="46"/>
                    <a:pt x="14" y="50"/>
                    <a:pt x="18" y="53"/>
                  </a:cubicBezTo>
                  <a:cubicBezTo>
                    <a:pt x="17" y="52"/>
                    <a:pt x="15" y="52"/>
                    <a:pt x="14" y="52"/>
                  </a:cubicBezTo>
                  <a:close/>
                  <a:moveTo>
                    <a:pt x="29" y="60"/>
                  </a:moveTo>
                  <a:cubicBezTo>
                    <a:pt x="27" y="61"/>
                    <a:pt x="26" y="62"/>
                    <a:pt x="24" y="61"/>
                  </a:cubicBezTo>
                  <a:cubicBezTo>
                    <a:pt x="23" y="61"/>
                    <a:pt x="22" y="59"/>
                    <a:pt x="22" y="57"/>
                  </a:cubicBezTo>
                  <a:cubicBezTo>
                    <a:pt x="21" y="56"/>
                    <a:pt x="20" y="54"/>
                    <a:pt x="19" y="53"/>
                  </a:cubicBezTo>
                  <a:cubicBezTo>
                    <a:pt x="23" y="56"/>
                    <a:pt x="28" y="58"/>
                    <a:pt x="33" y="58"/>
                  </a:cubicBezTo>
                  <a:cubicBezTo>
                    <a:pt x="32" y="58"/>
                    <a:pt x="30" y="59"/>
                    <a:pt x="29" y="60"/>
                  </a:cubicBezTo>
                  <a:close/>
                  <a:moveTo>
                    <a:pt x="46" y="57"/>
                  </a:moveTo>
                  <a:cubicBezTo>
                    <a:pt x="45" y="59"/>
                    <a:pt x="44" y="61"/>
                    <a:pt x="43" y="61"/>
                  </a:cubicBezTo>
                  <a:cubicBezTo>
                    <a:pt x="42" y="62"/>
                    <a:pt x="41" y="61"/>
                    <a:pt x="39" y="60"/>
                  </a:cubicBezTo>
                  <a:cubicBezTo>
                    <a:pt x="37" y="59"/>
                    <a:pt x="36" y="58"/>
                    <a:pt x="35" y="58"/>
                  </a:cubicBezTo>
                  <a:cubicBezTo>
                    <a:pt x="40" y="58"/>
                    <a:pt x="44" y="56"/>
                    <a:pt x="48" y="53"/>
                  </a:cubicBezTo>
                  <a:cubicBezTo>
                    <a:pt x="47" y="54"/>
                    <a:pt x="47" y="56"/>
                    <a:pt x="46" y="57"/>
                  </a:cubicBezTo>
                  <a:close/>
                  <a:moveTo>
                    <a:pt x="34" y="56"/>
                  </a:moveTo>
                  <a:cubicBezTo>
                    <a:pt x="21" y="56"/>
                    <a:pt x="10" y="45"/>
                    <a:pt x="10" y="32"/>
                  </a:cubicBezTo>
                  <a:cubicBezTo>
                    <a:pt x="10" y="19"/>
                    <a:pt x="21" y="9"/>
                    <a:pt x="34" y="9"/>
                  </a:cubicBezTo>
                  <a:cubicBezTo>
                    <a:pt x="47" y="9"/>
                    <a:pt x="58" y="19"/>
                    <a:pt x="58" y="32"/>
                  </a:cubicBezTo>
                  <a:cubicBezTo>
                    <a:pt x="58" y="45"/>
                    <a:pt x="47" y="56"/>
                    <a:pt x="34" y="56"/>
                  </a:cubicBezTo>
                  <a:close/>
                  <a:moveTo>
                    <a:pt x="58" y="50"/>
                  </a:moveTo>
                  <a:cubicBezTo>
                    <a:pt x="58" y="51"/>
                    <a:pt x="56" y="51"/>
                    <a:pt x="54" y="52"/>
                  </a:cubicBezTo>
                  <a:cubicBezTo>
                    <a:pt x="52" y="52"/>
                    <a:pt x="51" y="52"/>
                    <a:pt x="49" y="53"/>
                  </a:cubicBezTo>
                  <a:cubicBezTo>
                    <a:pt x="53" y="50"/>
                    <a:pt x="56" y="46"/>
                    <a:pt x="58" y="41"/>
                  </a:cubicBezTo>
                  <a:cubicBezTo>
                    <a:pt x="58" y="42"/>
                    <a:pt x="58" y="44"/>
                    <a:pt x="58" y="46"/>
                  </a:cubicBezTo>
                  <a:cubicBezTo>
                    <a:pt x="59" y="47"/>
                    <a:pt x="59" y="49"/>
                    <a:pt x="58" y="50"/>
                  </a:cubicBezTo>
                  <a:close/>
                  <a:moveTo>
                    <a:pt x="61" y="36"/>
                  </a:moveTo>
                  <a:cubicBezTo>
                    <a:pt x="60" y="37"/>
                    <a:pt x="59" y="38"/>
                    <a:pt x="58" y="40"/>
                  </a:cubicBezTo>
                  <a:cubicBezTo>
                    <a:pt x="59" y="37"/>
                    <a:pt x="60" y="35"/>
                    <a:pt x="60" y="32"/>
                  </a:cubicBezTo>
                  <a:cubicBezTo>
                    <a:pt x="60" y="30"/>
                    <a:pt x="59" y="27"/>
                    <a:pt x="58" y="25"/>
                  </a:cubicBezTo>
                  <a:cubicBezTo>
                    <a:pt x="59" y="26"/>
                    <a:pt x="60" y="27"/>
                    <a:pt x="61" y="28"/>
                  </a:cubicBezTo>
                  <a:cubicBezTo>
                    <a:pt x="63" y="30"/>
                    <a:pt x="64" y="31"/>
                    <a:pt x="64" y="32"/>
                  </a:cubicBezTo>
                  <a:cubicBezTo>
                    <a:pt x="64" y="34"/>
                    <a:pt x="63" y="35"/>
                    <a:pt x="61"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4" name="Freeform 36"/>
            <p:cNvSpPr>
              <a:spLocks noEditPoints="1"/>
            </p:cNvSpPr>
            <p:nvPr/>
          </p:nvSpPr>
          <p:spPr bwMode="auto">
            <a:xfrm>
              <a:off x="3970762" y="5622868"/>
              <a:ext cx="496706" cy="414895"/>
            </a:xfrm>
            <a:custGeom>
              <a:avLst/>
              <a:gdLst>
                <a:gd name="T0" fmla="*/ 71 w 72"/>
                <a:gd name="T1" fmla="*/ 15 h 60"/>
                <a:gd name="T2" fmla="*/ 57 w 72"/>
                <a:gd name="T3" fmla="*/ 17 h 60"/>
                <a:gd name="T4" fmla="*/ 44 w 72"/>
                <a:gd name="T5" fmla="*/ 45 h 60"/>
                <a:gd name="T6" fmla="*/ 12 w 72"/>
                <a:gd name="T7" fmla="*/ 45 h 60"/>
                <a:gd name="T8" fmla="*/ 14 w 72"/>
                <a:gd name="T9" fmla="*/ 48 h 60"/>
                <a:gd name="T10" fmla="*/ 48 w 72"/>
                <a:gd name="T11" fmla="*/ 50 h 60"/>
                <a:gd name="T12" fmla="*/ 14 w 72"/>
                <a:gd name="T13" fmla="*/ 51 h 60"/>
                <a:gd name="T14" fmla="*/ 9 w 72"/>
                <a:gd name="T15" fmla="*/ 44 h 60"/>
                <a:gd name="T16" fmla="*/ 8 w 72"/>
                <a:gd name="T17" fmla="*/ 41 h 60"/>
                <a:gd name="T18" fmla="*/ 1 w 72"/>
                <a:gd name="T19" fmla="*/ 22 h 60"/>
                <a:gd name="T20" fmla="*/ 11 w 72"/>
                <a:gd name="T21" fmla="*/ 40 h 60"/>
                <a:gd name="T22" fmla="*/ 44 w 72"/>
                <a:gd name="T23" fmla="*/ 42 h 60"/>
                <a:gd name="T24" fmla="*/ 54 w 72"/>
                <a:gd name="T25" fmla="*/ 16 h 60"/>
                <a:gd name="T26" fmla="*/ 71 w 72"/>
                <a:gd name="T27" fmla="*/ 12 h 60"/>
                <a:gd name="T28" fmla="*/ 18 w 72"/>
                <a:gd name="T29" fmla="*/ 56 h 60"/>
                <a:gd name="T30" fmla="*/ 11 w 72"/>
                <a:gd name="T31" fmla="*/ 56 h 60"/>
                <a:gd name="T32" fmla="*/ 18 w 72"/>
                <a:gd name="T33" fmla="*/ 56 h 60"/>
                <a:gd name="T34" fmla="*/ 15 w 72"/>
                <a:gd name="T35" fmla="*/ 54 h 60"/>
                <a:gd name="T36" fmla="*/ 15 w 72"/>
                <a:gd name="T37" fmla="*/ 58 h 60"/>
                <a:gd name="T38" fmla="*/ 45 w 72"/>
                <a:gd name="T39" fmla="*/ 56 h 60"/>
                <a:gd name="T40" fmla="*/ 38 w 72"/>
                <a:gd name="T41" fmla="*/ 56 h 60"/>
                <a:gd name="T42" fmla="*/ 45 w 72"/>
                <a:gd name="T43" fmla="*/ 56 h 60"/>
                <a:gd name="T44" fmla="*/ 42 w 72"/>
                <a:gd name="T45" fmla="*/ 54 h 60"/>
                <a:gd name="T46" fmla="*/ 42 w 72"/>
                <a:gd name="T47" fmla="*/ 58 h 60"/>
                <a:gd name="T48" fmla="*/ 46 w 72"/>
                <a:gd name="T49" fmla="*/ 35 h 60"/>
                <a:gd name="T50" fmla="*/ 12 w 72"/>
                <a:gd name="T51" fmla="*/ 34 h 60"/>
                <a:gd name="T52" fmla="*/ 12 w 72"/>
                <a:gd name="T53" fmla="*/ 36 h 60"/>
                <a:gd name="T54" fmla="*/ 46 w 72"/>
                <a:gd name="T55" fmla="*/ 35 h 60"/>
                <a:gd name="T56" fmla="*/ 12 w 72"/>
                <a:gd name="T57" fmla="*/ 39 h 60"/>
                <a:gd name="T58" fmla="*/ 43 w 72"/>
                <a:gd name="T59" fmla="*/ 40 h 60"/>
                <a:gd name="T60" fmla="*/ 43 w 72"/>
                <a:gd name="T61" fmla="*/ 38 h 60"/>
                <a:gd name="T62" fmla="*/ 13 w 72"/>
                <a:gd name="T63" fmla="*/ 28 h 60"/>
                <a:gd name="T64" fmla="*/ 16 w 72"/>
                <a:gd name="T65" fmla="*/ 23 h 60"/>
                <a:gd name="T66" fmla="*/ 28 w 72"/>
                <a:gd name="T67" fmla="*/ 14 h 60"/>
                <a:gd name="T68" fmla="*/ 33 w 72"/>
                <a:gd name="T69" fmla="*/ 17 h 60"/>
                <a:gd name="T70" fmla="*/ 36 w 72"/>
                <a:gd name="T71" fmla="*/ 22 h 60"/>
                <a:gd name="T72" fmla="*/ 39 w 72"/>
                <a:gd name="T73" fmla="*/ 17 h 60"/>
                <a:gd name="T74" fmla="*/ 51 w 72"/>
                <a:gd name="T75" fmla="*/ 7 h 60"/>
                <a:gd name="T76" fmla="*/ 51 w 72"/>
                <a:gd name="T77" fmla="*/ 0 h 60"/>
                <a:gd name="T78" fmla="*/ 49 w 72"/>
                <a:gd name="T79" fmla="*/ 5 h 60"/>
                <a:gd name="T80" fmla="*/ 36 w 72"/>
                <a:gd name="T81" fmla="*/ 15 h 60"/>
                <a:gd name="T82" fmla="*/ 31 w 72"/>
                <a:gd name="T83" fmla="*/ 12 h 60"/>
                <a:gd name="T84" fmla="*/ 28 w 72"/>
                <a:gd name="T85" fmla="*/ 7 h 60"/>
                <a:gd name="T86" fmla="*/ 25 w 72"/>
                <a:gd name="T87" fmla="*/ 11 h 60"/>
                <a:gd name="T88" fmla="*/ 13 w 72"/>
                <a:gd name="T89" fmla="*/ 22 h 60"/>
                <a:gd name="T90" fmla="*/ 13 w 72"/>
                <a:gd name="T9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60">
                  <a:moveTo>
                    <a:pt x="72" y="13"/>
                  </a:moveTo>
                  <a:cubicBezTo>
                    <a:pt x="72" y="14"/>
                    <a:pt x="71" y="15"/>
                    <a:pt x="71" y="15"/>
                  </a:cubicBezTo>
                  <a:cubicBezTo>
                    <a:pt x="60" y="15"/>
                    <a:pt x="60" y="15"/>
                    <a:pt x="60" y="15"/>
                  </a:cubicBezTo>
                  <a:cubicBezTo>
                    <a:pt x="59" y="15"/>
                    <a:pt x="57" y="16"/>
                    <a:pt x="57" y="17"/>
                  </a:cubicBezTo>
                  <a:cubicBezTo>
                    <a:pt x="49" y="41"/>
                    <a:pt x="49" y="41"/>
                    <a:pt x="49" y="41"/>
                  </a:cubicBezTo>
                  <a:cubicBezTo>
                    <a:pt x="49" y="43"/>
                    <a:pt x="46" y="45"/>
                    <a:pt x="44" y="45"/>
                  </a:cubicBezTo>
                  <a:cubicBezTo>
                    <a:pt x="14" y="45"/>
                    <a:pt x="14" y="45"/>
                    <a:pt x="14" y="45"/>
                  </a:cubicBezTo>
                  <a:cubicBezTo>
                    <a:pt x="13" y="45"/>
                    <a:pt x="13" y="45"/>
                    <a:pt x="12" y="45"/>
                  </a:cubicBezTo>
                  <a:cubicBezTo>
                    <a:pt x="12" y="47"/>
                    <a:pt x="12" y="47"/>
                    <a:pt x="12" y="47"/>
                  </a:cubicBezTo>
                  <a:cubicBezTo>
                    <a:pt x="12" y="47"/>
                    <a:pt x="13" y="48"/>
                    <a:pt x="14" y="48"/>
                  </a:cubicBezTo>
                  <a:cubicBezTo>
                    <a:pt x="47" y="48"/>
                    <a:pt x="47" y="48"/>
                    <a:pt x="47" y="48"/>
                  </a:cubicBezTo>
                  <a:cubicBezTo>
                    <a:pt x="48" y="48"/>
                    <a:pt x="48" y="49"/>
                    <a:pt x="48" y="50"/>
                  </a:cubicBezTo>
                  <a:cubicBezTo>
                    <a:pt x="48" y="50"/>
                    <a:pt x="48" y="51"/>
                    <a:pt x="47" y="51"/>
                  </a:cubicBezTo>
                  <a:cubicBezTo>
                    <a:pt x="14" y="51"/>
                    <a:pt x="14" y="51"/>
                    <a:pt x="14" y="51"/>
                  </a:cubicBezTo>
                  <a:cubicBezTo>
                    <a:pt x="11" y="51"/>
                    <a:pt x="9" y="49"/>
                    <a:pt x="9" y="47"/>
                  </a:cubicBezTo>
                  <a:cubicBezTo>
                    <a:pt x="9" y="44"/>
                    <a:pt x="9" y="44"/>
                    <a:pt x="9" y="44"/>
                  </a:cubicBezTo>
                  <a:cubicBezTo>
                    <a:pt x="9" y="43"/>
                    <a:pt x="9" y="43"/>
                    <a:pt x="9" y="43"/>
                  </a:cubicBezTo>
                  <a:cubicBezTo>
                    <a:pt x="9" y="42"/>
                    <a:pt x="8" y="42"/>
                    <a:pt x="8" y="41"/>
                  </a:cubicBezTo>
                  <a:cubicBezTo>
                    <a:pt x="0" y="24"/>
                    <a:pt x="0" y="24"/>
                    <a:pt x="0" y="24"/>
                  </a:cubicBezTo>
                  <a:cubicBezTo>
                    <a:pt x="0" y="23"/>
                    <a:pt x="0" y="22"/>
                    <a:pt x="1" y="22"/>
                  </a:cubicBezTo>
                  <a:cubicBezTo>
                    <a:pt x="2" y="21"/>
                    <a:pt x="3" y="22"/>
                    <a:pt x="3" y="22"/>
                  </a:cubicBezTo>
                  <a:cubicBezTo>
                    <a:pt x="11" y="40"/>
                    <a:pt x="11" y="40"/>
                    <a:pt x="11" y="40"/>
                  </a:cubicBezTo>
                  <a:cubicBezTo>
                    <a:pt x="11" y="41"/>
                    <a:pt x="13" y="42"/>
                    <a:pt x="14" y="42"/>
                  </a:cubicBezTo>
                  <a:cubicBezTo>
                    <a:pt x="44" y="42"/>
                    <a:pt x="44" y="42"/>
                    <a:pt x="44" y="42"/>
                  </a:cubicBezTo>
                  <a:cubicBezTo>
                    <a:pt x="45" y="42"/>
                    <a:pt x="46" y="41"/>
                    <a:pt x="47" y="40"/>
                  </a:cubicBezTo>
                  <a:cubicBezTo>
                    <a:pt x="54" y="16"/>
                    <a:pt x="54" y="16"/>
                    <a:pt x="54" y="16"/>
                  </a:cubicBezTo>
                  <a:cubicBezTo>
                    <a:pt x="55" y="13"/>
                    <a:pt x="57" y="12"/>
                    <a:pt x="60" y="12"/>
                  </a:cubicBezTo>
                  <a:cubicBezTo>
                    <a:pt x="71" y="12"/>
                    <a:pt x="71" y="12"/>
                    <a:pt x="71" y="12"/>
                  </a:cubicBezTo>
                  <a:cubicBezTo>
                    <a:pt x="71" y="12"/>
                    <a:pt x="72" y="12"/>
                    <a:pt x="72" y="13"/>
                  </a:cubicBezTo>
                  <a:close/>
                  <a:moveTo>
                    <a:pt x="18" y="56"/>
                  </a:moveTo>
                  <a:cubicBezTo>
                    <a:pt x="18" y="58"/>
                    <a:pt x="17" y="60"/>
                    <a:pt x="15" y="60"/>
                  </a:cubicBezTo>
                  <a:cubicBezTo>
                    <a:pt x="13" y="60"/>
                    <a:pt x="11" y="58"/>
                    <a:pt x="11" y="56"/>
                  </a:cubicBezTo>
                  <a:cubicBezTo>
                    <a:pt x="11" y="54"/>
                    <a:pt x="13" y="52"/>
                    <a:pt x="15" y="52"/>
                  </a:cubicBezTo>
                  <a:cubicBezTo>
                    <a:pt x="17" y="52"/>
                    <a:pt x="18" y="54"/>
                    <a:pt x="18" y="56"/>
                  </a:cubicBezTo>
                  <a:close/>
                  <a:moveTo>
                    <a:pt x="16" y="56"/>
                  </a:moveTo>
                  <a:cubicBezTo>
                    <a:pt x="16" y="55"/>
                    <a:pt x="16" y="54"/>
                    <a:pt x="15" y="54"/>
                  </a:cubicBezTo>
                  <a:cubicBezTo>
                    <a:pt x="14" y="54"/>
                    <a:pt x="13" y="55"/>
                    <a:pt x="13" y="56"/>
                  </a:cubicBezTo>
                  <a:cubicBezTo>
                    <a:pt x="13" y="57"/>
                    <a:pt x="14" y="58"/>
                    <a:pt x="15" y="58"/>
                  </a:cubicBezTo>
                  <a:cubicBezTo>
                    <a:pt x="16" y="58"/>
                    <a:pt x="16" y="57"/>
                    <a:pt x="16" y="56"/>
                  </a:cubicBezTo>
                  <a:close/>
                  <a:moveTo>
                    <a:pt x="45" y="56"/>
                  </a:moveTo>
                  <a:cubicBezTo>
                    <a:pt x="45" y="58"/>
                    <a:pt x="44" y="60"/>
                    <a:pt x="42" y="60"/>
                  </a:cubicBezTo>
                  <a:cubicBezTo>
                    <a:pt x="40" y="60"/>
                    <a:pt x="38" y="58"/>
                    <a:pt x="38" y="56"/>
                  </a:cubicBezTo>
                  <a:cubicBezTo>
                    <a:pt x="38" y="54"/>
                    <a:pt x="40" y="52"/>
                    <a:pt x="42" y="52"/>
                  </a:cubicBezTo>
                  <a:cubicBezTo>
                    <a:pt x="44" y="52"/>
                    <a:pt x="45" y="54"/>
                    <a:pt x="45" y="56"/>
                  </a:cubicBezTo>
                  <a:close/>
                  <a:moveTo>
                    <a:pt x="43" y="56"/>
                  </a:moveTo>
                  <a:cubicBezTo>
                    <a:pt x="43" y="55"/>
                    <a:pt x="43" y="54"/>
                    <a:pt x="42" y="54"/>
                  </a:cubicBezTo>
                  <a:cubicBezTo>
                    <a:pt x="41" y="54"/>
                    <a:pt x="40" y="55"/>
                    <a:pt x="40" y="56"/>
                  </a:cubicBezTo>
                  <a:cubicBezTo>
                    <a:pt x="40" y="57"/>
                    <a:pt x="41" y="58"/>
                    <a:pt x="42" y="58"/>
                  </a:cubicBezTo>
                  <a:cubicBezTo>
                    <a:pt x="43" y="58"/>
                    <a:pt x="43" y="57"/>
                    <a:pt x="43" y="56"/>
                  </a:cubicBezTo>
                  <a:close/>
                  <a:moveTo>
                    <a:pt x="46" y="35"/>
                  </a:moveTo>
                  <a:cubicBezTo>
                    <a:pt x="46" y="34"/>
                    <a:pt x="45" y="34"/>
                    <a:pt x="45" y="34"/>
                  </a:cubicBezTo>
                  <a:cubicBezTo>
                    <a:pt x="12" y="34"/>
                    <a:pt x="12" y="34"/>
                    <a:pt x="12" y="34"/>
                  </a:cubicBezTo>
                  <a:cubicBezTo>
                    <a:pt x="11" y="34"/>
                    <a:pt x="11" y="34"/>
                    <a:pt x="11" y="35"/>
                  </a:cubicBezTo>
                  <a:cubicBezTo>
                    <a:pt x="11" y="35"/>
                    <a:pt x="11" y="36"/>
                    <a:pt x="12" y="36"/>
                  </a:cubicBezTo>
                  <a:cubicBezTo>
                    <a:pt x="45" y="36"/>
                    <a:pt x="45" y="36"/>
                    <a:pt x="45" y="36"/>
                  </a:cubicBezTo>
                  <a:cubicBezTo>
                    <a:pt x="45" y="36"/>
                    <a:pt x="46" y="35"/>
                    <a:pt x="46" y="35"/>
                  </a:cubicBezTo>
                  <a:close/>
                  <a:moveTo>
                    <a:pt x="13" y="38"/>
                  </a:moveTo>
                  <a:cubicBezTo>
                    <a:pt x="13" y="38"/>
                    <a:pt x="12" y="39"/>
                    <a:pt x="12" y="39"/>
                  </a:cubicBezTo>
                  <a:cubicBezTo>
                    <a:pt x="12" y="40"/>
                    <a:pt x="13" y="40"/>
                    <a:pt x="13" y="40"/>
                  </a:cubicBezTo>
                  <a:cubicBezTo>
                    <a:pt x="43" y="40"/>
                    <a:pt x="43" y="40"/>
                    <a:pt x="43" y="40"/>
                  </a:cubicBezTo>
                  <a:cubicBezTo>
                    <a:pt x="44" y="40"/>
                    <a:pt x="44" y="40"/>
                    <a:pt x="44" y="39"/>
                  </a:cubicBezTo>
                  <a:cubicBezTo>
                    <a:pt x="44" y="39"/>
                    <a:pt x="44" y="38"/>
                    <a:pt x="43" y="38"/>
                  </a:cubicBezTo>
                  <a:lnTo>
                    <a:pt x="13" y="38"/>
                  </a:lnTo>
                  <a:close/>
                  <a:moveTo>
                    <a:pt x="13" y="28"/>
                  </a:moveTo>
                  <a:cubicBezTo>
                    <a:pt x="14" y="28"/>
                    <a:pt x="16" y="27"/>
                    <a:pt x="16" y="25"/>
                  </a:cubicBezTo>
                  <a:cubicBezTo>
                    <a:pt x="16" y="24"/>
                    <a:pt x="16" y="24"/>
                    <a:pt x="16" y="23"/>
                  </a:cubicBezTo>
                  <a:cubicBezTo>
                    <a:pt x="26" y="13"/>
                    <a:pt x="26" y="13"/>
                    <a:pt x="26" y="13"/>
                  </a:cubicBezTo>
                  <a:cubicBezTo>
                    <a:pt x="27" y="13"/>
                    <a:pt x="27" y="14"/>
                    <a:pt x="28" y="14"/>
                  </a:cubicBezTo>
                  <a:cubicBezTo>
                    <a:pt x="28" y="14"/>
                    <a:pt x="29" y="13"/>
                    <a:pt x="29" y="13"/>
                  </a:cubicBezTo>
                  <a:cubicBezTo>
                    <a:pt x="33" y="17"/>
                    <a:pt x="33" y="17"/>
                    <a:pt x="33" y="17"/>
                  </a:cubicBezTo>
                  <a:cubicBezTo>
                    <a:pt x="33" y="18"/>
                    <a:pt x="33" y="18"/>
                    <a:pt x="33" y="19"/>
                  </a:cubicBezTo>
                  <a:cubicBezTo>
                    <a:pt x="33" y="20"/>
                    <a:pt x="34" y="22"/>
                    <a:pt x="36" y="22"/>
                  </a:cubicBezTo>
                  <a:cubicBezTo>
                    <a:pt x="38" y="22"/>
                    <a:pt x="39" y="20"/>
                    <a:pt x="39" y="19"/>
                  </a:cubicBezTo>
                  <a:cubicBezTo>
                    <a:pt x="39" y="18"/>
                    <a:pt x="39" y="18"/>
                    <a:pt x="39" y="17"/>
                  </a:cubicBezTo>
                  <a:cubicBezTo>
                    <a:pt x="50" y="6"/>
                    <a:pt x="50" y="6"/>
                    <a:pt x="50" y="6"/>
                  </a:cubicBezTo>
                  <a:cubicBezTo>
                    <a:pt x="50" y="7"/>
                    <a:pt x="51" y="7"/>
                    <a:pt x="51" y="7"/>
                  </a:cubicBezTo>
                  <a:cubicBezTo>
                    <a:pt x="53" y="7"/>
                    <a:pt x="54" y="5"/>
                    <a:pt x="54" y="4"/>
                  </a:cubicBezTo>
                  <a:cubicBezTo>
                    <a:pt x="54" y="2"/>
                    <a:pt x="53" y="0"/>
                    <a:pt x="51" y="0"/>
                  </a:cubicBezTo>
                  <a:cubicBezTo>
                    <a:pt x="50" y="0"/>
                    <a:pt x="48" y="2"/>
                    <a:pt x="48" y="4"/>
                  </a:cubicBezTo>
                  <a:cubicBezTo>
                    <a:pt x="48" y="4"/>
                    <a:pt x="48" y="5"/>
                    <a:pt x="49" y="5"/>
                  </a:cubicBezTo>
                  <a:cubicBezTo>
                    <a:pt x="38" y="16"/>
                    <a:pt x="38" y="16"/>
                    <a:pt x="38" y="16"/>
                  </a:cubicBezTo>
                  <a:cubicBezTo>
                    <a:pt x="37" y="16"/>
                    <a:pt x="37" y="15"/>
                    <a:pt x="36" y="15"/>
                  </a:cubicBezTo>
                  <a:cubicBezTo>
                    <a:pt x="36" y="15"/>
                    <a:pt x="35" y="16"/>
                    <a:pt x="35" y="16"/>
                  </a:cubicBezTo>
                  <a:cubicBezTo>
                    <a:pt x="31" y="12"/>
                    <a:pt x="31" y="12"/>
                    <a:pt x="31" y="12"/>
                  </a:cubicBezTo>
                  <a:cubicBezTo>
                    <a:pt x="31" y="11"/>
                    <a:pt x="31" y="11"/>
                    <a:pt x="31" y="10"/>
                  </a:cubicBezTo>
                  <a:cubicBezTo>
                    <a:pt x="31" y="9"/>
                    <a:pt x="30" y="7"/>
                    <a:pt x="28" y="7"/>
                  </a:cubicBezTo>
                  <a:cubicBezTo>
                    <a:pt x="26" y="7"/>
                    <a:pt x="25" y="9"/>
                    <a:pt x="25" y="10"/>
                  </a:cubicBezTo>
                  <a:cubicBezTo>
                    <a:pt x="25" y="11"/>
                    <a:pt x="25" y="11"/>
                    <a:pt x="25" y="11"/>
                  </a:cubicBezTo>
                  <a:cubicBezTo>
                    <a:pt x="14" y="22"/>
                    <a:pt x="14" y="22"/>
                    <a:pt x="14" y="22"/>
                  </a:cubicBezTo>
                  <a:cubicBezTo>
                    <a:pt x="14" y="22"/>
                    <a:pt x="13" y="22"/>
                    <a:pt x="13" y="22"/>
                  </a:cubicBezTo>
                  <a:cubicBezTo>
                    <a:pt x="11" y="22"/>
                    <a:pt x="10" y="23"/>
                    <a:pt x="10" y="25"/>
                  </a:cubicBezTo>
                  <a:cubicBezTo>
                    <a:pt x="10" y="27"/>
                    <a:pt x="11" y="28"/>
                    <a:pt x="13"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5" name="Freeform 37"/>
            <p:cNvSpPr>
              <a:spLocks noEditPoints="1"/>
            </p:cNvSpPr>
            <p:nvPr/>
          </p:nvSpPr>
          <p:spPr bwMode="auto">
            <a:xfrm>
              <a:off x="7006543" y="2488572"/>
              <a:ext cx="442055" cy="425267"/>
            </a:xfrm>
            <a:custGeom>
              <a:avLst/>
              <a:gdLst>
                <a:gd name="T0" fmla="*/ 65 w 67"/>
                <a:gd name="T1" fmla="*/ 41 h 64"/>
                <a:gd name="T2" fmla="*/ 46 w 67"/>
                <a:gd name="T3" fmla="*/ 41 h 64"/>
                <a:gd name="T4" fmla="*/ 46 w 67"/>
                <a:gd name="T5" fmla="*/ 34 h 64"/>
                <a:gd name="T6" fmla="*/ 44 w 67"/>
                <a:gd name="T7" fmla="*/ 32 h 64"/>
                <a:gd name="T8" fmla="*/ 23 w 67"/>
                <a:gd name="T9" fmla="*/ 32 h 64"/>
                <a:gd name="T10" fmla="*/ 21 w 67"/>
                <a:gd name="T11" fmla="*/ 34 h 64"/>
                <a:gd name="T12" fmla="*/ 21 w 67"/>
                <a:gd name="T13" fmla="*/ 47 h 64"/>
                <a:gd name="T14" fmla="*/ 2 w 67"/>
                <a:gd name="T15" fmla="*/ 47 h 64"/>
                <a:gd name="T16" fmla="*/ 0 w 67"/>
                <a:gd name="T17" fmla="*/ 49 h 64"/>
                <a:gd name="T18" fmla="*/ 0 w 67"/>
                <a:gd name="T19" fmla="*/ 62 h 64"/>
                <a:gd name="T20" fmla="*/ 2 w 67"/>
                <a:gd name="T21" fmla="*/ 64 h 64"/>
                <a:gd name="T22" fmla="*/ 23 w 67"/>
                <a:gd name="T23" fmla="*/ 64 h 64"/>
                <a:gd name="T24" fmla="*/ 44 w 67"/>
                <a:gd name="T25" fmla="*/ 64 h 64"/>
                <a:gd name="T26" fmla="*/ 65 w 67"/>
                <a:gd name="T27" fmla="*/ 64 h 64"/>
                <a:gd name="T28" fmla="*/ 67 w 67"/>
                <a:gd name="T29" fmla="*/ 62 h 64"/>
                <a:gd name="T30" fmla="*/ 67 w 67"/>
                <a:gd name="T31" fmla="*/ 43 h 64"/>
                <a:gd name="T32" fmla="*/ 65 w 67"/>
                <a:gd name="T33" fmla="*/ 41 h 64"/>
                <a:gd name="T34" fmla="*/ 45 w 67"/>
                <a:gd name="T35" fmla="*/ 61 h 64"/>
                <a:gd name="T36" fmla="*/ 45 w 67"/>
                <a:gd name="T37" fmla="*/ 44 h 64"/>
                <a:gd name="T38" fmla="*/ 64 w 67"/>
                <a:gd name="T39" fmla="*/ 44 h 64"/>
                <a:gd name="T40" fmla="*/ 64 w 67"/>
                <a:gd name="T41" fmla="*/ 61 h 64"/>
                <a:gd name="T42" fmla="*/ 45 w 67"/>
                <a:gd name="T43" fmla="*/ 61 h 64"/>
                <a:gd name="T44" fmla="*/ 24 w 67"/>
                <a:gd name="T45" fmla="*/ 49 h 64"/>
                <a:gd name="T46" fmla="*/ 24 w 67"/>
                <a:gd name="T47" fmla="*/ 35 h 64"/>
                <a:gd name="T48" fmla="*/ 43 w 67"/>
                <a:gd name="T49" fmla="*/ 35 h 64"/>
                <a:gd name="T50" fmla="*/ 43 w 67"/>
                <a:gd name="T51" fmla="*/ 43 h 64"/>
                <a:gd name="T52" fmla="*/ 43 w 67"/>
                <a:gd name="T53" fmla="*/ 61 h 64"/>
                <a:gd name="T54" fmla="*/ 24 w 67"/>
                <a:gd name="T55" fmla="*/ 61 h 64"/>
                <a:gd name="T56" fmla="*/ 24 w 67"/>
                <a:gd name="T57" fmla="*/ 49 h 64"/>
                <a:gd name="T58" fmla="*/ 22 w 67"/>
                <a:gd name="T59" fmla="*/ 61 h 64"/>
                <a:gd name="T60" fmla="*/ 3 w 67"/>
                <a:gd name="T61" fmla="*/ 61 h 64"/>
                <a:gd name="T62" fmla="*/ 3 w 67"/>
                <a:gd name="T63" fmla="*/ 50 h 64"/>
                <a:gd name="T64" fmla="*/ 22 w 67"/>
                <a:gd name="T65" fmla="*/ 50 h 64"/>
                <a:gd name="T66" fmla="*/ 22 w 67"/>
                <a:gd name="T67" fmla="*/ 61 h 64"/>
                <a:gd name="T68" fmla="*/ 32 w 67"/>
                <a:gd name="T69" fmla="*/ 20 h 64"/>
                <a:gd name="T70" fmla="*/ 32 w 67"/>
                <a:gd name="T71" fmla="*/ 9 h 64"/>
                <a:gd name="T72" fmla="*/ 30 w 67"/>
                <a:gd name="T73" fmla="*/ 10 h 64"/>
                <a:gd name="T74" fmla="*/ 29 w 67"/>
                <a:gd name="T75" fmla="*/ 10 h 64"/>
                <a:gd name="T76" fmla="*/ 29 w 67"/>
                <a:gd name="T77" fmla="*/ 9 h 64"/>
                <a:gd name="T78" fmla="*/ 33 w 67"/>
                <a:gd name="T79" fmla="*/ 6 h 64"/>
                <a:gd name="T80" fmla="*/ 34 w 67"/>
                <a:gd name="T81" fmla="*/ 6 h 64"/>
                <a:gd name="T82" fmla="*/ 34 w 67"/>
                <a:gd name="T83" fmla="*/ 7 h 64"/>
                <a:gd name="T84" fmla="*/ 34 w 67"/>
                <a:gd name="T85" fmla="*/ 20 h 64"/>
                <a:gd name="T86" fmla="*/ 37 w 67"/>
                <a:gd name="T87" fmla="*/ 20 h 64"/>
                <a:gd name="T88" fmla="*/ 38 w 67"/>
                <a:gd name="T89" fmla="*/ 21 h 64"/>
                <a:gd name="T90" fmla="*/ 37 w 67"/>
                <a:gd name="T91" fmla="*/ 22 h 64"/>
                <a:gd name="T92" fmla="*/ 30 w 67"/>
                <a:gd name="T93" fmla="*/ 22 h 64"/>
                <a:gd name="T94" fmla="*/ 29 w 67"/>
                <a:gd name="T95" fmla="*/ 21 h 64"/>
                <a:gd name="T96" fmla="*/ 30 w 67"/>
                <a:gd name="T97" fmla="*/ 20 h 64"/>
                <a:gd name="T98" fmla="*/ 32 w 67"/>
                <a:gd name="T99" fmla="*/ 20 h 64"/>
                <a:gd name="T100" fmla="*/ 33 w 67"/>
                <a:gd name="T101" fmla="*/ 28 h 64"/>
                <a:gd name="T102" fmla="*/ 47 w 67"/>
                <a:gd name="T103" fmla="*/ 14 h 64"/>
                <a:gd name="T104" fmla="*/ 33 w 67"/>
                <a:gd name="T105" fmla="*/ 0 h 64"/>
                <a:gd name="T106" fmla="*/ 20 w 67"/>
                <a:gd name="T107" fmla="*/ 14 h 64"/>
                <a:gd name="T108" fmla="*/ 33 w 67"/>
                <a:gd name="T109" fmla="*/ 28 h 64"/>
                <a:gd name="T110" fmla="*/ 33 w 67"/>
                <a:gd name="T111" fmla="*/ 3 h 64"/>
                <a:gd name="T112" fmla="*/ 44 w 67"/>
                <a:gd name="T113" fmla="*/ 14 h 64"/>
                <a:gd name="T114" fmla="*/ 33 w 67"/>
                <a:gd name="T115" fmla="*/ 25 h 64"/>
                <a:gd name="T116" fmla="*/ 23 w 67"/>
                <a:gd name="T117" fmla="*/ 14 h 64"/>
                <a:gd name="T118" fmla="*/ 33 w 67"/>
                <a:gd name="T119" fmla="*/ 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 h="64">
                  <a:moveTo>
                    <a:pt x="65" y="41"/>
                  </a:moveTo>
                  <a:cubicBezTo>
                    <a:pt x="46" y="41"/>
                    <a:pt x="46" y="41"/>
                    <a:pt x="46" y="41"/>
                  </a:cubicBezTo>
                  <a:cubicBezTo>
                    <a:pt x="46" y="34"/>
                    <a:pt x="46" y="34"/>
                    <a:pt x="46" y="34"/>
                  </a:cubicBezTo>
                  <a:cubicBezTo>
                    <a:pt x="46" y="32"/>
                    <a:pt x="45" y="32"/>
                    <a:pt x="44" y="32"/>
                  </a:cubicBezTo>
                  <a:cubicBezTo>
                    <a:pt x="23" y="32"/>
                    <a:pt x="23" y="32"/>
                    <a:pt x="23" y="32"/>
                  </a:cubicBezTo>
                  <a:cubicBezTo>
                    <a:pt x="22" y="32"/>
                    <a:pt x="21" y="32"/>
                    <a:pt x="21" y="34"/>
                  </a:cubicBezTo>
                  <a:cubicBezTo>
                    <a:pt x="21" y="47"/>
                    <a:pt x="21" y="47"/>
                    <a:pt x="21" y="47"/>
                  </a:cubicBezTo>
                  <a:cubicBezTo>
                    <a:pt x="2" y="47"/>
                    <a:pt x="2" y="47"/>
                    <a:pt x="2" y="47"/>
                  </a:cubicBezTo>
                  <a:cubicBezTo>
                    <a:pt x="1" y="47"/>
                    <a:pt x="0" y="48"/>
                    <a:pt x="0" y="49"/>
                  </a:cubicBezTo>
                  <a:cubicBezTo>
                    <a:pt x="0" y="62"/>
                    <a:pt x="0" y="62"/>
                    <a:pt x="0" y="62"/>
                  </a:cubicBezTo>
                  <a:cubicBezTo>
                    <a:pt x="0" y="63"/>
                    <a:pt x="1" y="64"/>
                    <a:pt x="2" y="64"/>
                  </a:cubicBezTo>
                  <a:cubicBezTo>
                    <a:pt x="23" y="64"/>
                    <a:pt x="23" y="64"/>
                    <a:pt x="23" y="64"/>
                  </a:cubicBezTo>
                  <a:cubicBezTo>
                    <a:pt x="44" y="64"/>
                    <a:pt x="44" y="64"/>
                    <a:pt x="44" y="64"/>
                  </a:cubicBezTo>
                  <a:cubicBezTo>
                    <a:pt x="65" y="64"/>
                    <a:pt x="65" y="64"/>
                    <a:pt x="65" y="64"/>
                  </a:cubicBezTo>
                  <a:cubicBezTo>
                    <a:pt x="66" y="64"/>
                    <a:pt x="67" y="63"/>
                    <a:pt x="67" y="62"/>
                  </a:cubicBezTo>
                  <a:cubicBezTo>
                    <a:pt x="67" y="43"/>
                    <a:pt x="67" y="43"/>
                    <a:pt x="67" y="43"/>
                  </a:cubicBezTo>
                  <a:cubicBezTo>
                    <a:pt x="67" y="42"/>
                    <a:pt x="66" y="41"/>
                    <a:pt x="65" y="41"/>
                  </a:cubicBezTo>
                  <a:close/>
                  <a:moveTo>
                    <a:pt x="45" y="61"/>
                  </a:moveTo>
                  <a:cubicBezTo>
                    <a:pt x="45" y="44"/>
                    <a:pt x="45" y="44"/>
                    <a:pt x="45" y="44"/>
                  </a:cubicBezTo>
                  <a:cubicBezTo>
                    <a:pt x="64" y="44"/>
                    <a:pt x="64" y="44"/>
                    <a:pt x="64" y="44"/>
                  </a:cubicBezTo>
                  <a:cubicBezTo>
                    <a:pt x="64" y="61"/>
                    <a:pt x="64" y="61"/>
                    <a:pt x="64" y="61"/>
                  </a:cubicBezTo>
                  <a:lnTo>
                    <a:pt x="45" y="61"/>
                  </a:lnTo>
                  <a:close/>
                  <a:moveTo>
                    <a:pt x="24" y="49"/>
                  </a:moveTo>
                  <a:cubicBezTo>
                    <a:pt x="24" y="35"/>
                    <a:pt x="24" y="35"/>
                    <a:pt x="24" y="35"/>
                  </a:cubicBezTo>
                  <a:cubicBezTo>
                    <a:pt x="43" y="35"/>
                    <a:pt x="43" y="35"/>
                    <a:pt x="43" y="35"/>
                  </a:cubicBezTo>
                  <a:cubicBezTo>
                    <a:pt x="43" y="43"/>
                    <a:pt x="43" y="43"/>
                    <a:pt x="43" y="43"/>
                  </a:cubicBezTo>
                  <a:cubicBezTo>
                    <a:pt x="43" y="61"/>
                    <a:pt x="43" y="61"/>
                    <a:pt x="43" y="61"/>
                  </a:cubicBezTo>
                  <a:cubicBezTo>
                    <a:pt x="24" y="61"/>
                    <a:pt x="24" y="61"/>
                    <a:pt x="24" y="61"/>
                  </a:cubicBezTo>
                  <a:lnTo>
                    <a:pt x="24" y="49"/>
                  </a:lnTo>
                  <a:close/>
                  <a:moveTo>
                    <a:pt x="22" y="61"/>
                  </a:moveTo>
                  <a:cubicBezTo>
                    <a:pt x="3" y="61"/>
                    <a:pt x="3" y="61"/>
                    <a:pt x="3" y="61"/>
                  </a:cubicBezTo>
                  <a:cubicBezTo>
                    <a:pt x="3" y="50"/>
                    <a:pt x="3" y="50"/>
                    <a:pt x="3" y="50"/>
                  </a:cubicBezTo>
                  <a:cubicBezTo>
                    <a:pt x="22" y="50"/>
                    <a:pt x="22" y="50"/>
                    <a:pt x="22" y="50"/>
                  </a:cubicBezTo>
                  <a:lnTo>
                    <a:pt x="22" y="61"/>
                  </a:lnTo>
                  <a:close/>
                  <a:moveTo>
                    <a:pt x="32" y="20"/>
                  </a:moveTo>
                  <a:cubicBezTo>
                    <a:pt x="32" y="9"/>
                    <a:pt x="32" y="9"/>
                    <a:pt x="32" y="9"/>
                  </a:cubicBezTo>
                  <a:cubicBezTo>
                    <a:pt x="30" y="10"/>
                    <a:pt x="30" y="10"/>
                    <a:pt x="30" y="10"/>
                  </a:cubicBezTo>
                  <a:cubicBezTo>
                    <a:pt x="30" y="11"/>
                    <a:pt x="29" y="11"/>
                    <a:pt x="29" y="10"/>
                  </a:cubicBezTo>
                  <a:cubicBezTo>
                    <a:pt x="29" y="10"/>
                    <a:pt x="29" y="9"/>
                    <a:pt x="29" y="9"/>
                  </a:cubicBezTo>
                  <a:cubicBezTo>
                    <a:pt x="33" y="6"/>
                    <a:pt x="33" y="6"/>
                    <a:pt x="33" y="6"/>
                  </a:cubicBezTo>
                  <a:cubicBezTo>
                    <a:pt x="33" y="6"/>
                    <a:pt x="33" y="6"/>
                    <a:pt x="34" y="6"/>
                  </a:cubicBezTo>
                  <a:cubicBezTo>
                    <a:pt x="34" y="6"/>
                    <a:pt x="34" y="7"/>
                    <a:pt x="34" y="7"/>
                  </a:cubicBezTo>
                  <a:cubicBezTo>
                    <a:pt x="34" y="20"/>
                    <a:pt x="34" y="20"/>
                    <a:pt x="34" y="20"/>
                  </a:cubicBezTo>
                  <a:cubicBezTo>
                    <a:pt x="37" y="20"/>
                    <a:pt x="37" y="20"/>
                    <a:pt x="37" y="20"/>
                  </a:cubicBezTo>
                  <a:cubicBezTo>
                    <a:pt x="37" y="20"/>
                    <a:pt x="38" y="21"/>
                    <a:pt x="38" y="21"/>
                  </a:cubicBezTo>
                  <a:cubicBezTo>
                    <a:pt x="38" y="22"/>
                    <a:pt x="37" y="22"/>
                    <a:pt x="37" y="22"/>
                  </a:cubicBezTo>
                  <a:cubicBezTo>
                    <a:pt x="30" y="22"/>
                    <a:pt x="30" y="22"/>
                    <a:pt x="30" y="22"/>
                  </a:cubicBezTo>
                  <a:cubicBezTo>
                    <a:pt x="29" y="22"/>
                    <a:pt x="29" y="22"/>
                    <a:pt x="29" y="21"/>
                  </a:cubicBezTo>
                  <a:cubicBezTo>
                    <a:pt x="29" y="21"/>
                    <a:pt x="29" y="20"/>
                    <a:pt x="30" y="20"/>
                  </a:cubicBezTo>
                  <a:lnTo>
                    <a:pt x="32" y="20"/>
                  </a:lnTo>
                  <a:close/>
                  <a:moveTo>
                    <a:pt x="33" y="28"/>
                  </a:moveTo>
                  <a:cubicBezTo>
                    <a:pt x="41" y="28"/>
                    <a:pt x="47" y="22"/>
                    <a:pt x="47" y="14"/>
                  </a:cubicBezTo>
                  <a:cubicBezTo>
                    <a:pt x="47" y="7"/>
                    <a:pt x="41" y="0"/>
                    <a:pt x="33" y="0"/>
                  </a:cubicBezTo>
                  <a:cubicBezTo>
                    <a:pt x="26" y="0"/>
                    <a:pt x="20" y="7"/>
                    <a:pt x="20" y="14"/>
                  </a:cubicBezTo>
                  <a:cubicBezTo>
                    <a:pt x="20" y="22"/>
                    <a:pt x="26" y="28"/>
                    <a:pt x="33" y="28"/>
                  </a:cubicBezTo>
                  <a:close/>
                  <a:moveTo>
                    <a:pt x="33" y="3"/>
                  </a:moveTo>
                  <a:cubicBezTo>
                    <a:pt x="39" y="3"/>
                    <a:pt x="44" y="8"/>
                    <a:pt x="44" y="14"/>
                  </a:cubicBezTo>
                  <a:cubicBezTo>
                    <a:pt x="44" y="20"/>
                    <a:pt x="39" y="25"/>
                    <a:pt x="33" y="25"/>
                  </a:cubicBezTo>
                  <a:cubicBezTo>
                    <a:pt x="27" y="25"/>
                    <a:pt x="23" y="20"/>
                    <a:pt x="23" y="14"/>
                  </a:cubicBezTo>
                  <a:cubicBezTo>
                    <a:pt x="23" y="8"/>
                    <a:pt x="27" y="3"/>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6" name="Freeform 38"/>
            <p:cNvSpPr>
              <a:spLocks noEditPoints="1"/>
            </p:cNvSpPr>
            <p:nvPr/>
          </p:nvSpPr>
          <p:spPr bwMode="auto">
            <a:xfrm>
              <a:off x="5674615" y="4757519"/>
              <a:ext cx="492396" cy="438040"/>
            </a:xfrm>
            <a:custGeom>
              <a:avLst/>
              <a:gdLst>
                <a:gd name="T0" fmla="*/ 63 w 65"/>
                <a:gd name="T1" fmla="*/ 24 h 58"/>
                <a:gd name="T2" fmla="*/ 49 w 65"/>
                <a:gd name="T3" fmla="*/ 22 h 58"/>
                <a:gd name="T4" fmla="*/ 42 w 65"/>
                <a:gd name="T5" fmla="*/ 16 h 58"/>
                <a:gd name="T6" fmla="*/ 32 w 65"/>
                <a:gd name="T7" fmla="*/ 6 h 58"/>
                <a:gd name="T8" fmla="*/ 24 w 65"/>
                <a:gd name="T9" fmla="*/ 0 h 58"/>
                <a:gd name="T10" fmla="*/ 24 w 65"/>
                <a:gd name="T11" fmla="*/ 23 h 58"/>
                <a:gd name="T12" fmla="*/ 21 w 65"/>
                <a:gd name="T13" fmla="*/ 22 h 58"/>
                <a:gd name="T14" fmla="*/ 3 w 65"/>
                <a:gd name="T15" fmla="*/ 28 h 58"/>
                <a:gd name="T16" fmla="*/ 0 w 65"/>
                <a:gd name="T17" fmla="*/ 34 h 58"/>
                <a:gd name="T18" fmla="*/ 2 w 65"/>
                <a:gd name="T19" fmla="*/ 41 h 58"/>
                <a:gd name="T20" fmla="*/ 5 w 65"/>
                <a:gd name="T21" fmla="*/ 48 h 58"/>
                <a:gd name="T22" fmla="*/ 10 w 65"/>
                <a:gd name="T23" fmla="*/ 55 h 58"/>
                <a:gd name="T24" fmla="*/ 35 w 65"/>
                <a:gd name="T25" fmla="*/ 57 h 58"/>
                <a:gd name="T26" fmla="*/ 45 w 65"/>
                <a:gd name="T27" fmla="*/ 55 h 58"/>
                <a:gd name="T28" fmla="*/ 60 w 65"/>
                <a:gd name="T29" fmla="*/ 57 h 58"/>
                <a:gd name="T30" fmla="*/ 64 w 65"/>
                <a:gd name="T31" fmla="*/ 26 h 58"/>
                <a:gd name="T32" fmla="*/ 9 w 65"/>
                <a:gd name="T33" fmla="*/ 25 h 58"/>
                <a:gd name="T34" fmla="*/ 24 w 65"/>
                <a:gd name="T35" fmla="*/ 28 h 58"/>
                <a:gd name="T36" fmla="*/ 9 w 65"/>
                <a:gd name="T37" fmla="*/ 30 h 58"/>
                <a:gd name="T38" fmla="*/ 9 w 65"/>
                <a:gd name="T39" fmla="*/ 25 h 58"/>
                <a:gd name="T40" fmla="*/ 18 w 65"/>
                <a:gd name="T41" fmla="*/ 32 h 58"/>
                <a:gd name="T42" fmla="*/ 18 w 65"/>
                <a:gd name="T43" fmla="*/ 37 h 58"/>
                <a:gd name="T44" fmla="*/ 6 w 65"/>
                <a:gd name="T45" fmla="*/ 37 h 58"/>
                <a:gd name="T46" fmla="*/ 6 w 65"/>
                <a:gd name="T47" fmla="*/ 32 h 58"/>
                <a:gd name="T48" fmla="*/ 18 w 65"/>
                <a:gd name="T49" fmla="*/ 39 h 58"/>
                <a:gd name="T50" fmla="*/ 23 w 65"/>
                <a:gd name="T51" fmla="*/ 41 h 58"/>
                <a:gd name="T52" fmla="*/ 11 w 65"/>
                <a:gd name="T53" fmla="*/ 43 h 58"/>
                <a:gd name="T54" fmla="*/ 5 w 65"/>
                <a:gd name="T55" fmla="*/ 41 h 58"/>
                <a:gd name="T56" fmla="*/ 11 w 65"/>
                <a:gd name="T57" fmla="*/ 45 h 58"/>
                <a:gd name="T58" fmla="*/ 23 w 65"/>
                <a:gd name="T59" fmla="*/ 45 h 58"/>
                <a:gd name="T60" fmla="*/ 23 w 65"/>
                <a:gd name="T61" fmla="*/ 50 h 58"/>
                <a:gd name="T62" fmla="*/ 8 w 65"/>
                <a:gd name="T63" fmla="*/ 48 h 58"/>
                <a:gd name="T64" fmla="*/ 23 w 65"/>
                <a:gd name="T65" fmla="*/ 52 h 58"/>
                <a:gd name="T66" fmla="*/ 24 w 65"/>
                <a:gd name="T67" fmla="*/ 44 h 58"/>
                <a:gd name="T68" fmla="*/ 22 w 65"/>
                <a:gd name="T69" fmla="*/ 37 h 58"/>
                <a:gd name="T70" fmla="*/ 21 w 65"/>
                <a:gd name="T71" fmla="*/ 32 h 58"/>
                <a:gd name="T72" fmla="*/ 26 w 65"/>
                <a:gd name="T73" fmla="*/ 26 h 58"/>
                <a:gd name="T74" fmla="*/ 28 w 65"/>
                <a:gd name="T75" fmla="*/ 31 h 58"/>
                <a:gd name="T76" fmla="*/ 39 w 65"/>
                <a:gd name="T77" fmla="*/ 40 h 58"/>
                <a:gd name="T78" fmla="*/ 30 w 65"/>
                <a:gd name="T79" fmla="*/ 31 h 58"/>
                <a:gd name="T80" fmla="*/ 29 w 65"/>
                <a:gd name="T81" fmla="*/ 24 h 58"/>
                <a:gd name="T82" fmla="*/ 29 w 65"/>
                <a:gd name="T83" fmla="*/ 24 h 58"/>
                <a:gd name="T84" fmla="*/ 22 w 65"/>
                <a:gd name="T85" fmla="*/ 8 h 58"/>
                <a:gd name="T86" fmla="*/ 28 w 65"/>
                <a:gd name="T87" fmla="*/ 4 h 58"/>
                <a:gd name="T88" fmla="*/ 32 w 65"/>
                <a:gd name="T89" fmla="*/ 14 h 58"/>
                <a:gd name="T90" fmla="*/ 43 w 65"/>
                <a:gd name="T91" fmla="*/ 20 h 58"/>
                <a:gd name="T92" fmla="*/ 46 w 65"/>
                <a:gd name="T93" fmla="*/ 50 h 58"/>
                <a:gd name="T94" fmla="*/ 12 w 65"/>
                <a:gd name="T95" fmla="*/ 52 h 58"/>
                <a:gd name="T96" fmla="*/ 23 w 65"/>
                <a:gd name="T97" fmla="*/ 52 h 58"/>
                <a:gd name="T98" fmla="*/ 61 w 65"/>
                <a:gd name="T99" fmla="*/ 27 h 58"/>
                <a:gd name="T100" fmla="*/ 48 w 65"/>
                <a:gd name="T10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 h="58">
                  <a:moveTo>
                    <a:pt x="64" y="24"/>
                  </a:moveTo>
                  <a:cubicBezTo>
                    <a:pt x="64" y="24"/>
                    <a:pt x="63" y="24"/>
                    <a:pt x="63" y="24"/>
                  </a:cubicBezTo>
                  <a:cubicBezTo>
                    <a:pt x="49" y="22"/>
                    <a:pt x="49" y="22"/>
                    <a:pt x="49" y="22"/>
                  </a:cubicBezTo>
                  <a:cubicBezTo>
                    <a:pt x="49" y="22"/>
                    <a:pt x="49" y="22"/>
                    <a:pt x="49" y="22"/>
                  </a:cubicBezTo>
                  <a:cubicBezTo>
                    <a:pt x="47" y="20"/>
                    <a:pt x="46" y="18"/>
                    <a:pt x="45" y="18"/>
                  </a:cubicBezTo>
                  <a:cubicBezTo>
                    <a:pt x="44" y="17"/>
                    <a:pt x="43" y="17"/>
                    <a:pt x="42" y="16"/>
                  </a:cubicBezTo>
                  <a:cubicBezTo>
                    <a:pt x="39" y="15"/>
                    <a:pt x="37" y="14"/>
                    <a:pt x="35" y="12"/>
                  </a:cubicBezTo>
                  <a:cubicBezTo>
                    <a:pt x="33" y="10"/>
                    <a:pt x="32" y="8"/>
                    <a:pt x="32" y="6"/>
                  </a:cubicBezTo>
                  <a:cubicBezTo>
                    <a:pt x="31" y="4"/>
                    <a:pt x="31" y="2"/>
                    <a:pt x="30" y="1"/>
                  </a:cubicBezTo>
                  <a:cubicBezTo>
                    <a:pt x="28" y="0"/>
                    <a:pt x="26" y="0"/>
                    <a:pt x="24" y="0"/>
                  </a:cubicBezTo>
                  <a:cubicBezTo>
                    <a:pt x="22" y="1"/>
                    <a:pt x="20" y="4"/>
                    <a:pt x="20" y="7"/>
                  </a:cubicBezTo>
                  <a:cubicBezTo>
                    <a:pt x="19" y="14"/>
                    <a:pt x="22" y="19"/>
                    <a:pt x="24" y="23"/>
                  </a:cubicBezTo>
                  <a:cubicBezTo>
                    <a:pt x="24" y="23"/>
                    <a:pt x="24" y="23"/>
                    <a:pt x="24" y="23"/>
                  </a:cubicBezTo>
                  <a:cubicBezTo>
                    <a:pt x="23" y="22"/>
                    <a:pt x="22" y="22"/>
                    <a:pt x="21" y="22"/>
                  </a:cubicBezTo>
                  <a:cubicBezTo>
                    <a:pt x="9" y="22"/>
                    <a:pt x="9" y="22"/>
                    <a:pt x="9" y="22"/>
                  </a:cubicBezTo>
                  <a:cubicBezTo>
                    <a:pt x="6" y="22"/>
                    <a:pt x="3" y="25"/>
                    <a:pt x="3" y="28"/>
                  </a:cubicBezTo>
                  <a:cubicBezTo>
                    <a:pt x="3" y="28"/>
                    <a:pt x="3" y="29"/>
                    <a:pt x="4" y="29"/>
                  </a:cubicBezTo>
                  <a:cubicBezTo>
                    <a:pt x="1" y="30"/>
                    <a:pt x="0" y="32"/>
                    <a:pt x="0" y="34"/>
                  </a:cubicBezTo>
                  <a:cubicBezTo>
                    <a:pt x="0" y="36"/>
                    <a:pt x="1" y="38"/>
                    <a:pt x="2" y="39"/>
                  </a:cubicBezTo>
                  <a:cubicBezTo>
                    <a:pt x="2" y="40"/>
                    <a:pt x="2" y="40"/>
                    <a:pt x="2" y="41"/>
                  </a:cubicBezTo>
                  <a:cubicBezTo>
                    <a:pt x="2" y="43"/>
                    <a:pt x="3" y="45"/>
                    <a:pt x="5" y="46"/>
                  </a:cubicBezTo>
                  <a:cubicBezTo>
                    <a:pt x="5" y="46"/>
                    <a:pt x="5" y="47"/>
                    <a:pt x="5" y="48"/>
                  </a:cubicBezTo>
                  <a:cubicBezTo>
                    <a:pt x="5" y="50"/>
                    <a:pt x="6" y="52"/>
                    <a:pt x="8" y="53"/>
                  </a:cubicBezTo>
                  <a:cubicBezTo>
                    <a:pt x="9" y="53"/>
                    <a:pt x="9" y="54"/>
                    <a:pt x="10" y="55"/>
                  </a:cubicBezTo>
                  <a:cubicBezTo>
                    <a:pt x="13" y="57"/>
                    <a:pt x="24" y="58"/>
                    <a:pt x="30" y="58"/>
                  </a:cubicBezTo>
                  <a:cubicBezTo>
                    <a:pt x="32" y="58"/>
                    <a:pt x="34" y="58"/>
                    <a:pt x="35" y="57"/>
                  </a:cubicBezTo>
                  <a:cubicBezTo>
                    <a:pt x="38" y="57"/>
                    <a:pt x="41" y="56"/>
                    <a:pt x="45" y="54"/>
                  </a:cubicBezTo>
                  <a:cubicBezTo>
                    <a:pt x="45" y="55"/>
                    <a:pt x="45" y="55"/>
                    <a:pt x="45" y="55"/>
                  </a:cubicBezTo>
                  <a:cubicBezTo>
                    <a:pt x="45" y="56"/>
                    <a:pt x="46" y="56"/>
                    <a:pt x="46" y="56"/>
                  </a:cubicBezTo>
                  <a:cubicBezTo>
                    <a:pt x="60" y="57"/>
                    <a:pt x="60" y="57"/>
                    <a:pt x="60" y="57"/>
                  </a:cubicBezTo>
                  <a:cubicBezTo>
                    <a:pt x="61" y="57"/>
                    <a:pt x="62" y="56"/>
                    <a:pt x="62" y="55"/>
                  </a:cubicBezTo>
                  <a:cubicBezTo>
                    <a:pt x="64" y="26"/>
                    <a:pt x="64" y="26"/>
                    <a:pt x="64" y="26"/>
                  </a:cubicBezTo>
                  <a:cubicBezTo>
                    <a:pt x="65" y="25"/>
                    <a:pt x="64" y="25"/>
                    <a:pt x="64" y="24"/>
                  </a:cubicBezTo>
                  <a:close/>
                  <a:moveTo>
                    <a:pt x="9" y="25"/>
                  </a:moveTo>
                  <a:cubicBezTo>
                    <a:pt x="21" y="25"/>
                    <a:pt x="21" y="25"/>
                    <a:pt x="21" y="25"/>
                  </a:cubicBezTo>
                  <a:cubicBezTo>
                    <a:pt x="23" y="25"/>
                    <a:pt x="24" y="26"/>
                    <a:pt x="24" y="28"/>
                  </a:cubicBezTo>
                  <a:cubicBezTo>
                    <a:pt x="24" y="29"/>
                    <a:pt x="23" y="30"/>
                    <a:pt x="21" y="30"/>
                  </a:cubicBezTo>
                  <a:cubicBezTo>
                    <a:pt x="9" y="30"/>
                    <a:pt x="9" y="30"/>
                    <a:pt x="9" y="30"/>
                  </a:cubicBezTo>
                  <a:cubicBezTo>
                    <a:pt x="8" y="30"/>
                    <a:pt x="6" y="29"/>
                    <a:pt x="6" y="28"/>
                  </a:cubicBezTo>
                  <a:cubicBezTo>
                    <a:pt x="6" y="26"/>
                    <a:pt x="8" y="25"/>
                    <a:pt x="9" y="25"/>
                  </a:cubicBezTo>
                  <a:close/>
                  <a:moveTo>
                    <a:pt x="6" y="32"/>
                  </a:moveTo>
                  <a:cubicBezTo>
                    <a:pt x="18" y="32"/>
                    <a:pt x="18" y="32"/>
                    <a:pt x="18" y="32"/>
                  </a:cubicBezTo>
                  <a:cubicBezTo>
                    <a:pt x="19" y="32"/>
                    <a:pt x="21" y="33"/>
                    <a:pt x="21" y="34"/>
                  </a:cubicBezTo>
                  <a:cubicBezTo>
                    <a:pt x="21" y="36"/>
                    <a:pt x="19" y="37"/>
                    <a:pt x="18" y="37"/>
                  </a:cubicBezTo>
                  <a:cubicBezTo>
                    <a:pt x="8" y="37"/>
                    <a:pt x="8" y="37"/>
                    <a:pt x="8" y="37"/>
                  </a:cubicBezTo>
                  <a:cubicBezTo>
                    <a:pt x="6" y="37"/>
                    <a:pt x="6" y="37"/>
                    <a:pt x="6" y="37"/>
                  </a:cubicBezTo>
                  <a:cubicBezTo>
                    <a:pt x="4" y="37"/>
                    <a:pt x="3" y="36"/>
                    <a:pt x="3" y="34"/>
                  </a:cubicBezTo>
                  <a:cubicBezTo>
                    <a:pt x="3" y="33"/>
                    <a:pt x="4" y="32"/>
                    <a:pt x="6" y="32"/>
                  </a:cubicBezTo>
                  <a:close/>
                  <a:moveTo>
                    <a:pt x="8" y="39"/>
                  </a:moveTo>
                  <a:cubicBezTo>
                    <a:pt x="18" y="39"/>
                    <a:pt x="18" y="39"/>
                    <a:pt x="18" y="39"/>
                  </a:cubicBezTo>
                  <a:cubicBezTo>
                    <a:pt x="20" y="39"/>
                    <a:pt x="20" y="39"/>
                    <a:pt x="20" y="39"/>
                  </a:cubicBezTo>
                  <a:cubicBezTo>
                    <a:pt x="22" y="39"/>
                    <a:pt x="23" y="40"/>
                    <a:pt x="23" y="41"/>
                  </a:cubicBezTo>
                  <a:cubicBezTo>
                    <a:pt x="23" y="42"/>
                    <a:pt x="22" y="43"/>
                    <a:pt x="20" y="43"/>
                  </a:cubicBezTo>
                  <a:cubicBezTo>
                    <a:pt x="11" y="43"/>
                    <a:pt x="11" y="43"/>
                    <a:pt x="11" y="43"/>
                  </a:cubicBezTo>
                  <a:cubicBezTo>
                    <a:pt x="8" y="43"/>
                    <a:pt x="8" y="43"/>
                    <a:pt x="8" y="43"/>
                  </a:cubicBezTo>
                  <a:cubicBezTo>
                    <a:pt x="6" y="43"/>
                    <a:pt x="5" y="42"/>
                    <a:pt x="5" y="41"/>
                  </a:cubicBezTo>
                  <a:cubicBezTo>
                    <a:pt x="5" y="40"/>
                    <a:pt x="6" y="39"/>
                    <a:pt x="8" y="39"/>
                  </a:cubicBezTo>
                  <a:close/>
                  <a:moveTo>
                    <a:pt x="11" y="45"/>
                  </a:moveTo>
                  <a:cubicBezTo>
                    <a:pt x="20" y="45"/>
                    <a:pt x="20" y="45"/>
                    <a:pt x="20" y="45"/>
                  </a:cubicBezTo>
                  <a:cubicBezTo>
                    <a:pt x="23" y="45"/>
                    <a:pt x="23" y="45"/>
                    <a:pt x="23" y="45"/>
                  </a:cubicBezTo>
                  <a:cubicBezTo>
                    <a:pt x="25" y="45"/>
                    <a:pt x="26" y="47"/>
                    <a:pt x="26" y="48"/>
                  </a:cubicBezTo>
                  <a:cubicBezTo>
                    <a:pt x="26" y="49"/>
                    <a:pt x="25" y="50"/>
                    <a:pt x="23" y="50"/>
                  </a:cubicBezTo>
                  <a:cubicBezTo>
                    <a:pt x="11" y="50"/>
                    <a:pt x="11" y="50"/>
                    <a:pt x="11" y="50"/>
                  </a:cubicBezTo>
                  <a:cubicBezTo>
                    <a:pt x="9" y="50"/>
                    <a:pt x="8" y="49"/>
                    <a:pt x="8" y="48"/>
                  </a:cubicBezTo>
                  <a:cubicBezTo>
                    <a:pt x="8" y="47"/>
                    <a:pt x="9" y="45"/>
                    <a:pt x="11" y="45"/>
                  </a:cubicBezTo>
                  <a:close/>
                  <a:moveTo>
                    <a:pt x="23" y="52"/>
                  </a:moveTo>
                  <a:cubicBezTo>
                    <a:pt x="26" y="52"/>
                    <a:pt x="28" y="50"/>
                    <a:pt x="28" y="48"/>
                  </a:cubicBezTo>
                  <a:cubicBezTo>
                    <a:pt x="28" y="46"/>
                    <a:pt x="26" y="44"/>
                    <a:pt x="24" y="44"/>
                  </a:cubicBezTo>
                  <a:cubicBezTo>
                    <a:pt x="25" y="43"/>
                    <a:pt x="25" y="42"/>
                    <a:pt x="25" y="41"/>
                  </a:cubicBezTo>
                  <a:cubicBezTo>
                    <a:pt x="25" y="39"/>
                    <a:pt x="24" y="38"/>
                    <a:pt x="22" y="37"/>
                  </a:cubicBezTo>
                  <a:cubicBezTo>
                    <a:pt x="22" y="36"/>
                    <a:pt x="23" y="35"/>
                    <a:pt x="23" y="34"/>
                  </a:cubicBezTo>
                  <a:cubicBezTo>
                    <a:pt x="23" y="33"/>
                    <a:pt x="22" y="33"/>
                    <a:pt x="21" y="32"/>
                  </a:cubicBezTo>
                  <a:cubicBezTo>
                    <a:pt x="24" y="32"/>
                    <a:pt x="26" y="30"/>
                    <a:pt x="26" y="28"/>
                  </a:cubicBezTo>
                  <a:cubicBezTo>
                    <a:pt x="26" y="27"/>
                    <a:pt x="26" y="26"/>
                    <a:pt x="26" y="26"/>
                  </a:cubicBezTo>
                  <a:cubicBezTo>
                    <a:pt x="27" y="25"/>
                    <a:pt x="27" y="25"/>
                    <a:pt x="27" y="25"/>
                  </a:cubicBezTo>
                  <a:cubicBezTo>
                    <a:pt x="28" y="27"/>
                    <a:pt x="28" y="29"/>
                    <a:pt x="28" y="31"/>
                  </a:cubicBezTo>
                  <a:cubicBezTo>
                    <a:pt x="29" y="38"/>
                    <a:pt x="37" y="41"/>
                    <a:pt x="37" y="41"/>
                  </a:cubicBezTo>
                  <a:cubicBezTo>
                    <a:pt x="38" y="41"/>
                    <a:pt x="38" y="41"/>
                    <a:pt x="39" y="40"/>
                  </a:cubicBezTo>
                  <a:cubicBezTo>
                    <a:pt x="39" y="40"/>
                    <a:pt x="38" y="39"/>
                    <a:pt x="38" y="39"/>
                  </a:cubicBezTo>
                  <a:cubicBezTo>
                    <a:pt x="38" y="39"/>
                    <a:pt x="31" y="37"/>
                    <a:pt x="30" y="31"/>
                  </a:cubicBezTo>
                  <a:cubicBezTo>
                    <a:pt x="30" y="28"/>
                    <a:pt x="29" y="24"/>
                    <a:pt x="29" y="24"/>
                  </a:cubicBezTo>
                  <a:cubicBezTo>
                    <a:pt x="29" y="24"/>
                    <a:pt x="29" y="24"/>
                    <a:pt x="29" y="24"/>
                  </a:cubicBezTo>
                  <a:cubicBezTo>
                    <a:pt x="29" y="24"/>
                    <a:pt x="29" y="24"/>
                    <a:pt x="29" y="24"/>
                  </a:cubicBezTo>
                  <a:cubicBezTo>
                    <a:pt x="29" y="24"/>
                    <a:pt x="29" y="24"/>
                    <a:pt x="29" y="24"/>
                  </a:cubicBezTo>
                  <a:cubicBezTo>
                    <a:pt x="29" y="24"/>
                    <a:pt x="29" y="24"/>
                    <a:pt x="29" y="23"/>
                  </a:cubicBezTo>
                  <a:cubicBezTo>
                    <a:pt x="29" y="23"/>
                    <a:pt x="21" y="16"/>
                    <a:pt x="22" y="8"/>
                  </a:cubicBezTo>
                  <a:cubicBezTo>
                    <a:pt x="23" y="5"/>
                    <a:pt x="24" y="4"/>
                    <a:pt x="25" y="3"/>
                  </a:cubicBezTo>
                  <a:cubicBezTo>
                    <a:pt x="26" y="3"/>
                    <a:pt x="27" y="3"/>
                    <a:pt x="28" y="4"/>
                  </a:cubicBezTo>
                  <a:cubicBezTo>
                    <a:pt x="28" y="4"/>
                    <a:pt x="29" y="5"/>
                    <a:pt x="29" y="7"/>
                  </a:cubicBezTo>
                  <a:cubicBezTo>
                    <a:pt x="30" y="9"/>
                    <a:pt x="31" y="11"/>
                    <a:pt x="32" y="14"/>
                  </a:cubicBezTo>
                  <a:cubicBezTo>
                    <a:pt x="35" y="17"/>
                    <a:pt x="38" y="18"/>
                    <a:pt x="40" y="19"/>
                  </a:cubicBezTo>
                  <a:cubicBezTo>
                    <a:pt x="41" y="19"/>
                    <a:pt x="42" y="20"/>
                    <a:pt x="43" y="20"/>
                  </a:cubicBezTo>
                  <a:cubicBezTo>
                    <a:pt x="44" y="21"/>
                    <a:pt x="47" y="25"/>
                    <a:pt x="48" y="26"/>
                  </a:cubicBezTo>
                  <a:cubicBezTo>
                    <a:pt x="46" y="50"/>
                    <a:pt x="46" y="50"/>
                    <a:pt x="46" y="50"/>
                  </a:cubicBezTo>
                  <a:cubicBezTo>
                    <a:pt x="43" y="52"/>
                    <a:pt x="39" y="54"/>
                    <a:pt x="34" y="54"/>
                  </a:cubicBezTo>
                  <a:cubicBezTo>
                    <a:pt x="27" y="55"/>
                    <a:pt x="14" y="54"/>
                    <a:pt x="12" y="52"/>
                  </a:cubicBezTo>
                  <a:cubicBezTo>
                    <a:pt x="12" y="52"/>
                    <a:pt x="12" y="52"/>
                    <a:pt x="12" y="52"/>
                  </a:cubicBezTo>
                  <a:lnTo>
                    <a:pt x="23" y="52"/>
                  </a:lnTo>
                  <a:close/>
                  <a:moveTo>
                    <a:pt x="50" y="26"/>
                  </a:moveTo>
                  <a:cubicBezTo>
                    <a:pt x="61" y="27"/>
                    <a:pt x="61" y="27"/>
                    <a:pt x="61" y="27"/>
                  </a:cubicBezTo>
                  <a:cubicBezTo>
                    <a:pt x="59" y="54"/>
                    <a:pt x="59" y="54"/>
                    <a:pt x="59" y="54"/>
                  </a:cubicBezTo>
                  <a:cubicBezTo>
                    <a:pt x="48" y="53"/>
                    <a:pt x="48" y="53"/>
                    <a:pt x="48" y="53"/>
                  </a:cubicBezTo>
                  <a:lnTo>
                    <a:pt x="50" y="2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7" name="Freeform 39"/>
            <p:cNvSpPr>
              <a:spLocks noEditPoints="1"/>
            </p:cNvSpPr>
            <p:nvPr/>
          </p:nvSpPr>
          <p:spPr bwMode="auto">
            <a:xfrm>
              <a:off x="6015126" y="3182741"/>
              <a:ext cx="509342" cy="456038"/>
            </a:xfrm>
            <a:custGeom>
              <a:avLst/>
              <a:gdLst>
                <a:gd name="T0" fmla="*/ 20 w 73"/>
                <a:gd name="T1" fmla="*/ 52 h 65"/>
                <a:gd name="T2" fmla="*/ 26 w 73"/>
                <a:gd name="T3" fmla="*/ 46 h 65"/>
                <a:gd name="T4" fmla="*/ 33 w 73"/>
                <a:gd name="T5" fmla="*/ 42 h 65"/>
                <a:gd name="T6" fmla="*/ 35 w 73"/>
                <a:gd name="T7" fmla="*/ 37 h 65"/>
                <a:gd name="T8" fmla="*/ 32 w 73"/>
                <a:gd name="T9" fmla="*/ 30 h 65"/>
                <a:gd name="T10" fmla="*/ 30 w 73"/>
                <a:gd name="T11" fmla="*/ 22 h 65"/>
                <a:gd name="T12" fmla="*/ 26 w 73"/>
                <a:gd name="T13" fmla="*/ 19 h 65"/>
                <a:gd name="T14" fmla="*/ 16 w 73"/>
                <a:gd name="T15" fmla="*/ 18 h 65"/>
                <a:gd name="T16" fmla="*/ 10 w 73"/>
                <a:gd name="T17" fmla="*/ 20 h 65"/>
                <a:gd name="T18" fmla="*/ 2 w 73"/>
                <a:gd name="T19" fmla="*/ 26 h 65"/>
                <a:gd name="T20" fmla="*/ 1 w 73"/>
                <a:gd name="T21" fmla="*/ 32 h 65"/>
                <a:gd name="T22" fmla="*/ 2 w 73"/>
                <a:gd name="T23" fmla="*/ 38 h 65"/>
                <a:gd name="T24" fmla="*/ 5 w 73"/>
                <a:gd name="T25" fmla="*/ 47 h 65"/>
                <a:gd name="T26" fmla="*/ 10 w 73"/>
                <a:gd name="T27" fmla="*/ 50 h 65"/>
                <a:gd name="T28" fmla="*/ 14 w 73"/>
                <a:gd name="T29" fmla="*/ 50 h 65"/>
                <a:gd name="T30" fmla="*/ 6 w 73"/>
                <a:gd name="T31" fmla="*/ 38 h 65"/>
                <a:gd name="T32" fmla="*/ 5 w 73"/>
                <a:gd name="T33" fmla="*/ 26 h 65"/>
                <a:gd name="T34" fmla="*/ 18 w 73"/>
                <a:gd name="T35" fmla="*/ 22 h 65"/>
                <a:gd name="T36" fmla="*/ 31 w 73"/>
                <a:gd name="T37" fmla="*/ 26 h 65"/>
                <a:gd name="T38" fmla="*/ 30 w 73"/>
                <a:gd name="T39" fmla="*/ 38 h 65"/>
                <a:gd name="T40" fmla="*/ 22 w 73"/>
                <a:gd name="T41" fmla="*/ 50 h 65"/>
                <a:gd name="T42" fmla="*/ 34 w 73"/>
                <a:gd name="T43" fmla="*/ 8 h 65"/>
                <a:gd name="T44" fmla="*/ 32 w 73"/>
                <a:gd name="T45" fmla="*/ 13 h 65"/>
                <a:gd name="T46" fmla="*/ 33 w 73"/>
                <a:gd name="T47" fmla="*/ 16 h 65"/>
                <a:gd name="T48" fmla="*/ 37 w 73"/>
                <a:gd name="T49" fmla="*/ 19 h 65"/>
                <a:gd name="T50" fmla="*/ 42 w 73"/>
                <a:gd name="T51" fmla="*/ 22 h 65"/>
                <a:gd name="T52" fmla="*/ 45 w 73"/>
                <a:gd name="T53" fmla="*/ 23 h 65"/>
                <a:gd name="T54" fmla="*/ 50 w 73"/>
                <a:gd name="T55" fmla="*/ 19 h 65"/>
                <a:gd name="T56" fmla="*/ 53 w 73"/>
                <a:gd name="T57" fmla="*/ 15 h 65"/>
                <a:gd name="T58" fmla="*/ 54 w 73"/>
                <a:gd name="T59" fmla="*/ 11 h 65"/>
                <a:gd name="T60" fmla="*/ 53 w 73"/>
                <a:gd name="T61" fmla="*/ 7 h 65"/>
                <a:gd name="T62" fmla="*/ 50 w 73"/>
                <a:gd name="T63" fmla="*/ 4 h 65"/>
                <a:gd name="T64" fmla="*/ 45 w 73"/>
                <a:gd name="T65" fmla="*/ 0 h 65"/>
                <a:gd name="T66" fmla="*/ 41 w 73"/>
                <a:gd name="T67" fmla="*/ 0 h 65"/>
                <a:gd name="T68" fmla="*/ 36 w 73"/>
                <a:gd name="T69" fmla="*/ 4 h 65"/>
                <a:gd name="T70" fmla="*/ 36 w 73"/>
                <a:gd name="T71" fmla="*/ 9 h 65"/>
                <a:gd name="T72" fmla="*/ 41 w 73"/>
                <a:gd name="T73" fmla="*/ 2 h 65"/>
                <a:gd name="T74" fmla="*/ 50 w 73"/>
                <a:gd name="T75" fmla="*/ 6 h 65"/>
                <a:gd name="T76" fmla="*/ 52 w 73"/>
                <a:gd name="T77" fmla="*/ 12 h 65"/>
                <a:gd name="T78" fmla="*/ 46 w 73"/>
                <a:gd name="T79" fmla="*/ 20 h 65"/>
                <a:gd name="T80" fmla="*/ 39 w 73"/>
                <a:gd name="T81" fmla="*/ 17 h 65"/>
                <a:gd name="T82" fmla="*/ 34 w 73"/>
                <a:gd name="T83" fmla="*/ 11 h 65"/>
                <a:gd name="T84" fmla="*/ 55 w 73"/>
                <a:gd name="T85" fmla="*/ 65 h 65"/>
                <a:gd name="T86" fmla="*/ 55 w 73"/>
                <a:gd name="T87" fmla="*/ 32 h 65"/>
                <a:gd name="T88" fmla="*/ 43 w 73"/>
                <a:gd name="T89" fmla="*/ 5 h 65"/>
                <a:gd name="T90" fmla="*/ 43 w 73"/>
                <a:gd name="T91" fmla="*/ 15 h 65"/>
                <a:gd name="T92" fmla="*/ 54 w 73"/>
                <a:gd name="T93" fmla="*/ 54 h 65"/>
                <a:gd name="T94" fmla="*/ 47 w 73"/>
                <a:gd name="T95" fmla="*/ 45 h 65"/>
                <a:gd name="T96" fmla="*/ 18 w 73"/>
                <a:gd name="T97" fmla="*/ 25 h 65"/>
                <a:gd name="T98" fmla="*/ 10 w 73"/>
                <a:gd name="T99" fmla="*/ 35 h 65"/>
                <a:gd name="T100" fmla="*/ 18 w 73"/>
                <a:gd name="T101" fmla="*/ 38 h 65"/>
                <a:gd name="T102" fmla="*/ 56 w 73"/>
                <a:gd name="T103" fmla="*/ 11 h 65"/>
                <a:gd name="T104" fmla="*/ 56 w 73"/>
                <a:gd name="T105" fmla="*/ 14 h 65"/>
                <a:gd name="T106" fmla="*/ 32 w 73"/>
                <a:gd name="T107" fmla="*/ 5 h 65"/>
                <a:gd name="T108" fmla="*/ 40 w 73"/>
                <a:gd name="T109" fmla="*/ 59 h 65"/>
                <a:gd name="T110" fmla="*/ 16 w 73"/>
                <a:gd name="T111"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65">
                  <a:moveTo>
                    <a:pt x="16" y="52"/>
                  </a:moveTo>
                  <a:cubicBezTo>
                    <a:pt x="16" y="51"/>
                    <a:pt x="16" y="51"/>
                    <a:pt x="16" y="51"/>
                  </a:cubicBezTo>
                  <a:cubicBezTo>
                    <a:pt x="16" y="50"/>
                    <a:pt x="17" y="49"/>
                    <a:pt x="18" y="49"/>
                  </a:cubicBezTo>
                  <a:cubicBezTo>
                    <a:pt x="19" y="49"/>
                    <a:pt x="20" y="50"/>
                    <a:pt x="20" y="51"/>
                  </a:cubicBezTo>
                  <a:cubicBezTo>
                    <a:pt x="20" y="51"/>
                    <a:pt x="20" y="51"/>
                    <a:pt x="20" y="52"/>
                  </a:cubicBezTo>
                  <a:cubicBezTo>
                    <a:pt x="20" y="52"/>
                    <a:pt x="21" y="52"/>
                    <a:pt x="21" y="52"/>
                  </a:cubicBezTo>
                  <a:cubicBezTo>
                    <a:pt x="23" y="52"/>
                    <a:pt x="24" y="51"/>
                    <a:pt x="26" y="50"/>
                  </a:cubicBezTo>
                  <a:cubicBezTo>
                    <a:pt x="26" y="50"/>
                    <a:pt x="26" y="50"/>
                    <a:pt x="26" y="50"/>
                  </a:cubicBezTo>
                  <a:cubicBezTo>
                    <a:pt x="26" y="50"/>
                    <a:pt x="26" y="49"/>
                    <a:pt x="26" y="49"/>
                  </a:cubicBezTo>
                  <a:cubicBezTo>
                    <a:pt x="25" y="48"/>
                    <a:pt x="26" y="47"/>
                    <a:pt x="26" y="46"/>
                  </a:cubicBezTo>
                  <a:cubicBezTo>
                    <a:pt x="27" y="46"/>
                    <a:pt x="28" y="46"/>
                    <a:pt x="29" y="47"/>
                  </a:cubicBezTo>
                  <a:cubicBezTo>
                    <a:pt x="29" y="47"/>
                    <a:pt x="30" y="47"/>
                    <a:pt x="30" y="47"/>
                  </a:cubicBezTo>
                  <a:cubicBezTo>
                    <a:pt x="30" y="47"/>
                    <a:pt x="30" y="47"/>
                    <a:pt x="31" y="47"/>
                  </a:cubicBezTo>
                  <a:cubicBezTo>
                    <a:pt x="32" y="46"/>
                    <a:pt x="33" y="44"/>
                    <a:pt x="33" y="43"/>
                  </a:cubicBezTo>
                  <a:cubicBezTo>
                    <a:pt x="33" y="43"/>
                    <a:pt x="34" y="42"/>
                    <a:pt x="33" y="42"/>
                  </a:cubicBezTo>
                  <a:cubicBezTo>
                    <a:pt x="33" y="42"/>
                    <a:pt x="33" y="42"/>
                    <a:pt x="33" y="42"/>
                  </a:cubicBezTo>
                  <a:cubicBezTo>
                    <a:pt x="32" y="41"/>
                    <a:pt x="31" y="40"/>
                    <a:pt x="32" y="39"/>
                  </a:cubicBezTo>
                  <a:cubicBezTo>
                    <a:pt x="32" y="38"/>
                    <a:pt x="33" y="38"/>
                    <a:pt x="34" y="38"/>
                  </a:cubicBezTo>
                  <a:cubicBezTo>
                    <a:pt x="34" y="38"/>
                    <a:pt x="35" y="38"/>
                    <a:pt x="35" y="38"/>
                  </a:cubicBezTo>
                  <a:cubicBezTo>
                    <a:pt x="35" y="37"/>
                    <a:pt x="35" y="37"/>
                    <a:pt x="35" y="37"/>
                  </a:cubicBezTo>
                  <a:cubicBezTo>
                    <a:pt x="35" y="36"/>
                    <a:pt x="35" y="35"/>
                    <a:pt x="35" y="35"/>
                  </a:cubicBezTo>
                  <a:cubicBezTo>
                    <a:pt x="35" y="34"/>
                    <a:pt x="35" y="33"/>
                    <a:pt x="35" y="32"/>
                  </a:cubicBezTo>
                  <a:cubicBezTo>
                    <a:pt x="35" y="32"/>
                    <a:pt x="35" y="32"/>
                    <a:pt x="35" y="32"/>
                  </a:cubicBezTo>
                  <a:cubicBezTo>
                    <a:pt x="35" y="31"/>
                    <a:pt x="34" y="31"/>
                    <a:pt x="34" y="31"/>
                  </a:cubicBezTo>
                  <a:cubicBezTo>
                    <a:pt x="33" y="32"/>
                    <a:pt x="32" y="31"/>
                    <a:pt x="32" y="30"/>
                  </a:cubicBezTo>
                  <a:cubicBezTo>
                    <a:pt x="31" y="29"/>
                    <a:pt x="32" y="28"/>
                    <a:pt x="33" y="28"/>
                  </a:cubicBezTo>
                  <a:cubicBezTo>
                    <a:pt x="33" y="28"/>
                    <a:pt x="33" y="27"/>
                    <a:pt x="33" y="27"/>
                  </a:cubicBezTo>
                  <a:cubicBezTo>
                    <a:pt x="34" y="27"/>
                    <a:pt x="33" y="27"/>
                    <a:pt x="33" y="26"/>
                  </a:cubicBezTo>
                  <a:cubicBezTo>
                    <a:pt x="33" y="25"/>
                    <a:pt x="32" y="24"/>
                    <a:pt x="31" y="22"/>
                  </a:cubicBezTo>
                  <a:cubicBezTo>
                    <a:pt x="30" y="22"/>
                    <a:pt x="30" y="22"/>
                    <a:pt x="30" y="22"/>
                  </a:cubicBezTo>
                  <a:cubicBezTo>
                    <a:pt x="30" y="22"/>
                    <a:pt x="29" y="22"/>
                    <a:pt x="29" y="22"/>
                  </a:cubicBezTo>
                  <a:cubicBezTo>
                    <a:pt x="28" y="23"/>
                    <a:pt x="27" y="23"/>
                    <a:pt x="26" y="23"/>
                  </a:cubicBezTo>
                  <a:cubicBezTo>
                    <a:pt x="26" y="22"/>
                    <a:pt x="25" y="21"/>
                    <a:pt x="26" y="20"/>
                  </a:cubicBezTo>
                  <a:cubicBezTo>
                    <a:pt x="26" y="20"/>
                    <a:pt x="26" y="20"/>
                    <a:pt x="26" y="19"/>
                  </a:cubicBezTo>
                  <a:cubicBezTo>
                    <a:pt x="26" y="19"/>
                    <a:pt x="26" y="19"/>
                    <a:pt x="26" y="19"/>
                  </a:cubicBezTo>
                  <a:cubicBezTo>
                    <a:pt x="24" y="18"/>
                    <a:pt x="23" y="18"/>
                    <a:pt x="21" y="17"/>
                  </a:cubicBezTo>
                  <a:cubicBezTo>
                    <a:pt x="21" y="17"/>
                    <a:pt x="20" y="17"/>
                    <a:pt x="20" y="18"/>
                  </a:cubicBezTo>
                  <a:cubicBezTo>
                    <a:pt x="20" y="18"/>
                    <a:pt x="20" y="18"/>
                    <a:pt x="20" y="18"/>
                  </a:cubicBezTo>
                  <a:cubicBezTo>
                    <a:pt x="20" y="19"/>
                    <a:pt x="19" y="20"/>
                    <a:pt x="18" y="20"/>
                  </a:cubicBezTo>
                  <a:cubicBezTo>
                    <a:pt x="17" y="20"/>
                    <a:pt x="16" y="19"/>
                    <a:pt x="16" y="18"/>
                  </a:cubicBezTo>
                  <a:cubicBezTo>
                    <a:pt x="16" y="18"/>
                    <a:pt x="16" y="18"/>
                    <a:pt x="16" y="18"/>
                  </a:cubicBezTo>
                  <a:cubicBezTo>
                    <a:pt x="15" y="17"/>
                    <a:pt x="15" y="17"/>
                    <a:pt x="15" y="17"/>
                  </a:cubicBezTo>
                  <a:cubicBezTo>
                    <a:pt x="13" y="18"/>
                    <a:pt x="12" y="18"/>
                    <a:pt x="10" y="19"/>
                  </a:cubicBezTo>
                  <a:cubicBezTo>
                    <a:pt x="10" y="19"/>
                    <a:pt x="10" y="19"/>
                    <a:pt x="10" y="19"/>
                  </a:cubicBezTo>
                  <a:cubicBezTo>
                    <a:pt x="10" y="20"/>
                    <a:pt x="10" y="20"/>
                    <a:pt x="10" y="20"/>
                  </a:cubicBezTo>
                  <a:cubicBezTo>
                    <a:pt x="10" y="21"/>
                    <a:pt x="10" y="22"/>
                    <a:pt x="9" y="23"/>
                  </a:cubicBezTo>
                  <a:cubicBezTo>
                    <a:pt x="9" y="23"/>
                    <a:pt x="7" y="23"/>
                    <a:pt x="7" y="22"/>
                  </a:cubicBezTo>
                  <a:cubicBezTo>
                    <a:pt x="7" y="22"/>
                    <a:pt x="6" y="22"/>
                    <a:pt x="6" y="22"/>
                  </a:cubicBezTo>
                  <a:cubicBezTo>
                    <a:pt x="6" y="22"/>
                    <a:pt x="5" y="22"/>
                    <a:pt x="5" y="22"/>
                  </a:cubicBezTo>
                  <a:cubicBezTo>
                    <a:pt x="4" y="24"/>
                    <a:pt x="3" y="25"/>
                    <a:pt x="2" y="26"/>
                  </a:cubicBezTo>
                  <a:cubicBezTo>
                    <a:pt x="2" y="27"/>
                    <a:pt x="2" y="27"/>
                    <a:pt x="2" y="27"/>
                  </a:cubicBezTo>
                  <a:cubicBezTo>
                    <a:pt x="2" y="27"/>
                    <a:pt x="3" y="28"/>
                    <a:pt x="3" y="28"/>
                  </a:cubicBezTo>
                  <a:cubicBezTo>
                    <a:pt x="4" y="28"/>
                    <a:pt x="4" y="29"/>
                    <a:pt x="4" y="30"/>
                  </a:cubicBezTo>
                  <a:cubicBezTo>
                    <a:pt x="4" y="31"/>
                    <a:pt x="3" y="32"/>
                    <a:pt x="2" y="31"/>
                  </a:cubicBezTo>
                  <a:cubicBezTo>
                    <a:pt x="1" y="31"/>
                    <a:pt x="1" y="31"/>
                    <a:pt x="1" y="32"/>
                  </a:cubicBezTo>
                  <a:cubicBezTo>
                    <a:pt x="1" y="32"/>
                    <a:pt x="1" y="32"/>
                    <a:pt x="1" y="32"/>
                  </a:cubicBezTo>
                  <a:cubicBezTo>
                    <a:pt x="0" y="33"/>
                    <a:pt x="0" y="34"/>
                    <a:pt x="0" y="35"/>
                  </a:cubicBezTo>
                  <a:cubicBezTo>
                    <a:pt x="0" y="35"/>
                    <a:pt x="0" y="36"/>
                    <a:pt x="1" y="37"/>
                  </a:cubicBezTo>
                  <a:cubicBezTo>
                    <a:pt x="1" y="37"/>
                    <a:pt x="1" y="37"/>
                    <a:pt x="1" y="38"/>
                  </a:cubicBezTo>
                  <a:cubicBezTo>
                    <a:pt x="1" y="38"/>
                    <a:pt x="1" y="38"/>
                    <a:pt x="2" y="38"/>
                  </a:cubicBezTo>
                  <a:cubicBezTo>
                    <a:pt x="3" y="38"/>
                    <a:pt x="4" y="38"/>
                    <a:pt x="4" y="39"/>
                  </a:cubicBezTo>
                  <a:cubicBezTo>
                    <a:pt x="4" y="40"/>
                    <a:pt x="4" y="41"/>
                    <a:pt x="3" y="42"/>
                  </a:cubicBezTo>
                  <a:cubicBezTo>
                    <a:pt x="3" y="42"/>
                    <a:pt x="2" y="42"/>
                    <a:pt x="2" y="42"/>
                  </a:cubicBezTo>
                  <a:cubicBezTo>
                    <a:pt x="2" y="42"/>
                    <a:pt x="2" y="43"/>
                    <a:pt x="2" y="43"/>
                  </a:cubicBezTo>
                  <a:cubicBezTo>
                    <a:pt x="3" y="44"/>
                    <a:pt x="4" y="46"/>
                    <a:pt x="5" y="47"/>
                  </a:cubicBezTo>
                  <a:cubicBezTo>
                    <a:pt x="5" y="47"/>
                    <a:pt x="6" y="47"/>
                    <a:pt x="6" y="47"/>
                  </a:cubicBezTo>
                  <a:cubicBezTo>
                    <a:pt x="6" y="47"/>
                    <a:pt x="7" y="47"/>
                    <a:pt x="7" y="47"/>
                  </a:cubicBezTo>
                  <a:cubicBezTo>
                    <a:pt x="7" y="46"/>
                    <a:pt x="9" y="46"/>
                    <a:pt x="9" y="46"/>
                  </a:cubicBezTo>
                  <a:cubicBezTo>
                    <a:pt x="10" y="47"/>
                    <a:pt x="10" y="48"/>
                    <a:pt x="10" y="49"/>
                  </a:cubicBezTo>
                  <a:cubicBezTo>
                    <a:pt x="10" y="49"/>
                    <a:pt x="10" y="50"/>
                    <a:pt x="10" y="50"/>
                  </a:cubicBezTo>
                  <a:cubicBezTo>
                    <a:pt x="10" y="50"/>
                    <a:pt x="10" y="50"/>
                    <a:pt x="10" y="50"/>
                  </a:cubicBezTo>
                  <a:cubicBezTo>
                    <a:pt x="12" y="51"/>
                    <a:pt x="13" y="52"/>
                    <a:pt x="15" y="52"/>
                  </a:cubicBezTo>
                  <a:cubicBezTo>
                    <a:pt x="15" y="52"/>
                    <a:pt x="15" y="52"/>
                    <a:pt x="15" y="52"/>
                  </a:cubicBezTo>
                  <a:cubicBezTo>
                    <a:pt x="15" y="52"/>
                    <a:pt x="15" y="52"/>
                    <a:pt x="16" y="52"/>
                  </a:cubicBezTo>
                  <a:close/>
                  <a:moveTo>
                    <a:pt x="14" y="50"/>
                  </a:moveTo>
                  <a:cubicBezTo>
                    <a:pt x="13" y="49"/>
                    <a:pt x="13" y="49"/>
                    <a:pt x="12" y="49"/>
                  </a:cubicBezTo>
                  <a:cubicBezTo>
                    <a:pt x="12" y="47"/>
                    <a:pt x="12" y="46"/>
                    <a:pt x="11" y="45"/>
                  </a:cubicBezTo>
                  <a:cubicBezTo>
                    <a:pt x="9" y="44"/>
                    <a:pt x="7" y="44"/>
                    <a:pt x="6" y="45"/>
                  </a:cubicBezTo>
                  <a:cubicBezTo>
                    <a:pt x="6" y="44"/>
                    <a:pt x="5" y="43"/>
                    <a:pt x="5" y="43"/>
                  </a:cubicBezTo>
                  <a:cubicBezTo>
                    <a:pt x="6" y="42"/>
                    <a:pt x="6" y="40"/>
                    <a:pt x="6" y="38"/>
                  </a:cubicBezTo>
                  <a:cubicBezTo>
                    <a:pt x="5" y="37"/>
                    <a:pt x="4" y="36"/>
                    <a:pt x="2" y="36"/>
                  </a:cubicBezTo>
                  <a:cubicBezTo>
                    <a:pt x="2" y="35"/>
                    <a:pt x="2" y="35"/>
                    <a:pt x="2" y="35"/>
                  </a:cubicBezTo>
                  <a:cubicBezTo>
                    <a:pt x="2" y="34"/>
                    <a:pt x="2" y="34"/>
                    <a:pt x="2" y="33"/>
                  </a:cubicBezTo>
                  <a:cubicBezTo>
                    <a:pt x="4" y="33"/>
                    <a:pt x="5" y="32"/>
                    <a:pt x="6" y="31"/>
                  </a:cubicBezTo>
                  <a:cubicBezTo>
                    <a:pt x="6" y="29"/>
                    <a:pt x="6" y="27"/>
                    <a:pt x="5" y="26"/>
                  </a:cubicBezTo>
                  <a:cubicBezTo>
                    <a:pt x="5" y="26"/>
                    <a:pt x="6" y="25"/>
                    <a:pt x="6" y="25"/>
                  </a:cubicBezTo>
                  <a:cubicBezTo>
                    <a:pt x="7" y="25"/>
                    <a:pt x="9" y="25"/>
                    <a:pt x="11" y="24"/>
                  </a:cubicBezTo>
                  <a:cubicBezTo>
                    <a:pt x="12" y="23"/>
                    <a:pt x="12" y="22"/>
                    <a:pt x="12" y="20"/>
                  </a:cubicBezTo>
                  <a:cubicBezTo>
                    <a:pt x="13" y="20"/>
                    <a:pt x="13" y="20"/>
                    <a:pt x="14" y="19"/>
                  </a:cubicBezTo>
                  <a:cubicBezTo>
                    <a:pt x="15" y="21"/>
                    <a:pt x="16" y="22"/>
                    <a:pt x="18" y="22"/>
                  </a:cubicBezTo>
                  <a:cubicBezTo>
                    <a:pt x="20" y="22"/>
                    <a:pt x="21" y="21"/>
                    <a:pt x="22" y="19"/>
                  </a:cubicBezTo>
                  <a:cubicBezTo>
                    <a:pt x="22" y="20"/>
                    <a:pt x="23" y="20"/>
                    <a:pt x="24" y="20"/>
                  </a:cubicBezTo>
                  <a:cubicBezTo>
                    <a:pt x="23" y="22"/>
                    <a:pt x="24" y="23"/>
                    <a:pt x="25" y="24"/>
                  </a:cubicBezTo>
                  <a:cubicBezTo>
                    <a:pt x="27" y="25"/>
                    <a:pt x="28" y="25"/>
                    <a:pt x="30" y="25"/>
                  </a:cubicBezTo>
                  <a:cubicBezTo>
                    <a:pt x="30" y="25"/>
                    <a:pt x="31" y="26"/>
                    <a:pt x="31" y="26"/>
                  </a:cubicBezTo>
                  <a:cubicBezTo>
                    <a:pt x="30" y="27"/>
                    <a:pt x="29" y="29"/>
                    <a:pt x="30" y="31"/>
                  </a:cubicBezTo>
                  <a:cubicBezTo>
                    <a:pt x="30" y="32"/>
                    <a:pt x="32" y="33"/>
                    <a:pt x="33" y="33"/>
                  </a:cubicBezTo>
                  <a:cubicBezTo>
                    <a:pt x="33" y="34"/>
                    <a:pt x="33" y="34"/>
                    <a:pt x="33" y="35"/>
                  </a:cubicBezTo>
                  <a:cubicBezTo>
                    <a:pt x="33" y="35"/>
                    <a:pt x="33" y="35"/>
                    <a:pt x="33" y="36"/>
                  </a:cubicBezTo>
                  <a:cubicBezTo>
                    <a:pt x="32" y="36"/>
                    <a:pt x="30" y="37"/>
                    <a:pt x="30" y="38"/>
                  </a:cubicBezTo>
                  <a:cubicBezTo>
                    <a:pt x="29" y="40"/>
                    <a:pt x="30" y="42"/>
                    <a:pt x="31" y="43"/>
                  </a:cubicBezTo>
                  <a:cubicBezTo>
                    <a:pt x="31" y="43"/>
                    <a:pt x="30" y="44"/>
                    <a:pt x="30" y="45"/>
                  </a:cubicBezTo>
                  <a:cubicBezTo>
                    <a:pt x="28" y="44"/>
                    <a:pt x="27" y="44"/>
                    <a:pt x="25" y="45"/>
                  </a:cubicBezTo>
                  <a:cubicBezTo>
                    <a:pt x="24" y="46"/>
                    <a:pt x="23" y="47"/>
                    <a:pt x="24" y="49"/>
                  </a:cubicBezTo>
                  <a:cubicBezTo>
                    <a:pt x="23" y="49"/>
                    <a:pt x="22" y="49"/>
                    <a:pt x="22" y="50"/>
                  </a:cubicBezTo>
                  <a:cubicBezTo>
                    <a:pt x="21" y="48"/>
                    <a:pt x="20" y="47"/>
                    <a:pt x="18" y="47"/>
                  </a:cubicBezTo>
                  <a:cubicBezTo>
                    <a:pt x="16" y="47"/>
                    <a:pt x="15" y="48"/>
                    <a:pt x="14" y="50"/>
                  </a:cubicBezTo>
                  <a:close/>
                  <a:moveTo>
                    <a:pt x="33" y="7"/>
                  </a:moveTo>
                  <a:cubicBezTo>
                    <a:pt x="33" y="7"/>
                    <a:pt x="33" y="7"/>
                    <a:pt x="34" y="7"/>
                  </a:cubicBezTo>
                  <a:cubicBezTo>
                    <a:pt x="34" y="8"/>
                    <a:pt x="34" y="8"/>
                    <a:pt x="34" y="8"/>
                  </a:cubicBezTo>
                  <a:cubicBezTo>
                    <a:pt x="34" y="9"/>
                    <a:pt x="34" y="9"/>
                    <a:pt x="33" y="9"/>
                  </a:cubicBezTo>
                  <a:cubicBezTo>
                    <a:pt x="33" y="9"/>
                    <a:pt x="32" y="9"/>
                    <a:pt x="32" y="9"/>
                  </a:cubicBezTo>
                  <a:cubicBezTo>
                    <a:pt x="32" y="9"/>
                    <a:pt x="32" y="10"/>
                    <a:pt x="32" y="10"/>
                  </a:cubicBezTo>
                  <a:cubicBezTo>
                    <a:pt x="32" y="10"/>
                    <a:pt x="32" y="11"/>
                    <a:pt x="32" y="11"/>
                  </a:cubicBezTo>
                  <a:cubicBezTo>
                    <a:pt x="32" y="12"/>
                    <a:pt x="32" y="12"/>
                    <a:pt x="32" y="13"/>
                  </a:cubicBezTo>
                  <a:cubicBezTo>
                    <a:pt x="32" y="13"/>
                    <a:pt x="32" y="13"/>
                    <a:pt x="32" y="14"/>
                  </a:cubicBezTo>
                  <a:cubicBezTo>
                    <a:pt x="33" y="14"/>
                    <a:pt x="33" y="14"/>
                    <a:pt x="33" y="14"/>
                  </a:cubicBezTo>
                  <a:cubicBezTo>
                    <a:pt x="34" y="14"/>
                    <a:pt x="34" y="14"/>
                    <a:pt x="34" y="14"/>
                  </a:cubicBezTo>
                  <a:cubicBezTo>
                    <a:pt x="34" y="15"/>
                    <a:pt x="34" y="15"/>
                    <a:pt x="34" y="15"/>
                  </a:cubicBezTo>
                  <a:cubicBezTo>
                    <a:pt x="33" y="15"/>
                    <a:pt x="33" y="16"/>
                    <a:pt x="33" y="16"/>
                  </a:cubicBezTo>
                  <a:cubicBezTo>
                    <a:pt x="33" y="16"/>
                    <a:pt x="33" y="17"/>
                    <a:pt x="33" y="17"/>
                  </a:cubicBezTo>
                  <a:cubicBezTo>
                    <a:pt x="34" y="18"/>
                    <a:pt x="34" y="18"/>
                    <a:pt x="35" y="19"/>
                  </a:cubicBezTo>
                  <a:cubicBezTo>
                    <a:pt x="35" y="19"/>
                    <a:pt x="35" y="20"/>
                    <a:pt x="36" y="20"/>
                  </a:cubicBezTo>
                  <a:cubicBezTo>
                    <a:pt x="36" y="20"/>
                    <a:pt x="36" y="19"/>
                    <a:pt x="36" y="19"/>
                  </a:cubicBezTo>
                  <a:cubicBezTo>
                    <a:pt x="37" y="19"/>
                    <a:pt x="37" y="19"/>
                    <a:pt x="37" y="19"/>
                  </a:cubicBezTo>
                  <a:cubicBezTo>
                    <a:pt x="38" y="19"/>
                    <a:pt x="38" y="20"/>
                    <a:pt x="38" y="20"/>
                  </a:cubicBezTo>
                  <a:cubicBezTo>
                    <a:pt x="38" y="20"/>
                    <a:pt x="38" y="21"/>
                    <a:pt x="38" y="21"/>
                  </a:cubicBezTo>
                  <a:cubicBezTo>
                    <a:pt x="38" y="21"/>
                    <a:pt x="38" y="21"/>
                    <a:pt x="38" y="22"/>
                  </a:cubicBezTo>
                  <a:cubicBezTo>
                    <a:pt x="39" y="22"/>
                    <a:pt x="40" y="22"/>
                    <a:pt x="41" y="23"/>
                  </a:cubicBezTo>
                  <a:cubicBezTo>
                    <a:pt x="41" y="23"/>
                    <a:pt x="42" y="23"/>
                    <a:pt x="42" y="22"/>
                  </a:cubicBezTo>
                  <a:cubicBezTo>
                    <a:pt x="42" y="22"/>
                    <a:pt x="42" y="22"/>
                    <a:pt x="42" y="22"/>
                  </a:cubicBezTo>
                  <a:cubicBezTo>
                    <a:pt x="42" y="21"/>
                    <a:pt x="44" y="21"/>
                    <a:pt x="44" y="22"/>
                  </a:cubicBezTo>
                  <a:cubicBezTo>
                    <a:pt x="44" y="22"/>
                    <a:pt x="44" y="22"/>
                    <a:pt x="44" y="22"/>
                  </a:cubicBezTo>
                  <a:cubicBezTo>
                    <a:pt x="44" y="22"/>
                    <a:pt x="45" y="23"/>
                    <a:pt x="45" y="23"/>
                  </a:cubicBezTo>
                  <a:cubicBezTo>
                    <a:pt x="45" y="23"/>
                    <a:pt x="45" y="23"/>
                    <a:pt x="45" y="23"/>
                  </a:cubicBezTo>
                  <a:cubicBezTo>
                    <a:pt x="46" y="22"/>
                    <a:pt x="47" y="22"/>
                    <a:pt x="48" y="22"/>
                  </a:cubicBezTo>
                  <a:cubicBezTo>
                    <a:pt x="48" y="21"/>
                    <a:pt x="48" y="21"/>
                    <a:pt x="48" y="21"/>
                  </a:cubicBezTo>
                  <a:cubicBezTo>
                    <a:pt x="49" y="21"/>
                    <a:pt x="49" y="20"/>
                    <a:pt x="48" y="20"/>
                  </a:cubicBezTo>
                  <a:cubicBezTo>
                    <a:pt x="48" y="20"/>
                    <a:pt x="48" y="19"/>
                    <a:pt x="49" y="19"/>
                  </a:cubicBezTo>
                  <a:cubicBezTo>
                    <a:pt x="49" y="19"/>
                    <a:pt x="49" y="19"/>
                    <a:pt x="50" y="19"/>
                  </a:cubicBezTo>
                  <a:cubicBezTo>
                    <a:pt x="50" y="19"/>
                    <a:pt x="50" y="20"/>
                    <a:pt x="50" y="20"/>
                  </a:cubicBezTo>
                  <a:cubicBezTo>
                    <a:pt x="51" y="20"/>
                    <a:pt x="51" y="19"/>
                    <a:pt x="51" y="19"/>
                  </a:cubicBezTo>
                  <a:cubicBezTo>
                    <a:pt x="52" y="18"/>
                    <a:pt x="53" y="18"/>
                    <a:pt x="53" y="17"/>
                  </a:cubicBezTo>
                  <a:cubicBezTo>
                    <a:pt x="53" y="17"/>
                    <a:pt x="53" y="16"/>
                    <a:pt x="53" y="16"/>
                  </a:cubicBezTo>
                  <a:cubicBezTo>
                    <a:pt x="53" y="16"/>
                    <a:pt x="53" y="15"/>
                    <a:pt x="53" y="15"/>
                  </a:cubicBezTo>
                  <a:cubicBezTo>
                    <a:pt x="52" y="15"/>
                    <a:pt x="52" y="15"/>
                    <a:pt x="52" y="14"/>
                  </a:cubicBezTo>
                  <a:cubicBezTo>
                    <a:pt x="52" y="14"/>
                    <a:pt x="53" y="14"/>
                    <a:pt x="53" y="14"/>
                  </a:cubicBezTo>
                  <a:cubicBezTo>
                    <a:pt x="53" y="14"/>
                    <a:pt x="54" y="14"/>
                    <a:pt x="54" y="14"/>
                  </a:cubicBezTo>
                  <a:cubicBezTo>
                    <a:pt x="54" y="13"/>
                    <a:pt x="54" y="13"/>
                    <a:pt x="54" y="13"/>
                  </a:cubicBezTo>
                  <a:cubicBezTo>
                    <a:pt x="54" y="12"/>
                    <a:pt x="54" y="12"/>
                    <a:pt x="54" y="11"/>
                  </a:cubicBezTo>
                  <a:cubicBezTo>
                    <a:pt x="54" y="11"/>
                    <a:pt x="54" y="10"/>
                    <a:pt x="54" y="10"/>
                  </a:cubicBezTo>
                  <a:cubicBezTo>
                    <a:pt x="54" y="10"/>
                    <a:pt x="54" y="9"/>
                    <a:pt x="54" y="9"/>
                  </a:cubicBezTo>
                  <a:cubicBezTo>
                    <a:pt x="54" y="9"/>
                    <a:pt x="53" y="9"/>
                    <a:pt x="53" y="9"/>
                  </a:cubicBezTo>
                  <a:cubicBezTo>
                    <a:pt x="52" y="9"/>
                    <a:pt x="52" y="9"/>
                    <a:pt x="52" y="8"/>
                  </a:cubicBezTo>
                  <a:cubicBezTo>
                    <a:pt x="52" y="8"/>
                    <a:pt x="52" y="8"/>
                    <a:pt x="53" y="7"/>
                  </a:cubicBezTo>
                  <a:cubicBezTo>
                    <a:pt x="53" y="7"/>
                    <a:pt x="53" y="7"/>
                    <a:pt x="53" y="7"/>
                  </a:cubicBezTo>
                  <a:cubicBezTo>
                    <a:pt x="53" y="7"/>
                    <a:pt x="53" y="6"/>
                    <a:pt x="53" y="6"/>
                  </a:cubicBezTo>
                  <a:cubicBezTo>
                    <a:pt x="53" y="5"/>
                    <a:pt x="52" y="4"/>
                    <a:pt x="51" y="4"/>
                  </a:cubicBezTo>
                  <a:cubicBezTo>
                    <a:pt x="51" y="3"/>
                    <a:pt x="51" y="3"/>
                    <a:pt x="50" y="3"/>
                  </a:cubicBezTo>
                  <a:cubicBezTo>
                    <a:pt x="50" y="3"/>
                    <a:pt x="50" y="3"/>
                    <a:pt x="50" y="4"/>
                  </a:cubicBezTo>
                  <a:cubicBezTo>
                    <a:pt x="49" y="4"/>
                    <a:pt x="49" y="4"/>
                    <a:pt x="49" y="4"/>
                  </a:cubicBezTo>
                  <a:cubicBezTo>
                    <a:pt x="48" y="3"/>
                    <a:pt x="48" y="3"/>
                    <a:pt x="48" y="3"/>
                  </a:cubicBezTo>
                  <a:cubicBezTo>
                    <a:pt x="49" y="2"/>
                    <a:pt x="49" y="2"/>
                    <a:pt x="48" y="2"/>
                  </a:cubicBezTo>
                  <a:cubicBezTo>
                    <a:pt x="48" y="2"/>
                    <a:pt x="48" y="1"/>
                    <a:pt x="48" y="1"/>
                  </a:cubicBezTo>
                  <a:cubicBezTo>
                    <a:pt x="47" y="1"/>
                    <a:pt x="46" y="0"/>
                    <a:pt x="45" y="0"/>
                  </a:cubicBezTo>
                  <a:cubicBezTo>
                    <a:pt x="45" y="0"/>
                    <a:pt x="45" y="0"/>
                    <a:pt x="44" y="0"/>
                  </a:cubicBezTo>
                  <a:cubicBezTo>
                    <a:pt x="44" y="1"/>
                    <a:pt x="44" y="1"/>
                    <a:pt x="44" y="1"/>
                  </a:cubicBezTo>
                  <a:cubicBezTo>
                    <a:pt x="44" y="2"/>
                    <a:pt x="42" y="2"/>
                    <a:pt x="42" y="1"/>
                  </a:cubicBezTo>
                  <a:cubicBezTo>
                    <a:pt x="42" y="1"/>
                    <a:pt x="42" y="1"/>
                    <a:pt x="42" y="0"/>
                  </a:cubicBezTo>
                  <a:cubicBezTo>
                    <a:pt x="42" y="0"/>
                    <a:pt x="41" y="0"/>
                    <a:pt x="41" y="0"/>
                  </a:cubicBezTo>
                  <a:cubicBezTo>
                    <a:pt x="40" y="0"/>
                    <a:pt x="39" y="1"/>
                    <a:pt x="38" y="1"/>
                  </a:cubicBezTo>
                  <a:cubicBezTo>
                    <a:pt x="38" y="1"/>
                    <a:pt x="38" y="2"/>
                    <a:pt x="38" y="2"/>
                  </a:cubicBezTo>
                  <a:cubicBezTo>
                    <a:pt x="38" y="2"/>
                    <a:pt x="38" y="2"/>
                    <a:pt x="38" y="3"/>
                  </a:cubicBezTo>
                  <a:cubicBezTo>
                    <a:pt x="38" y="3"/>
                    <a:pt x="38" y="3"/>
                    <a:pt x="37" y="4"/>
                  </a:cubicBezTo>
                  <a:cubicBezTo>
                    <a:pt x="37" y="4"/>
                    <a:pt x="37" y="4"/>
                    <a:pt x="36" y="4"/>
                  </a:cubicBezTo>
                  <a:cubicBezTo>
                    <a:pt x="36" y="3"/>
                    <a:pt x="36" y="3"/>
                    <a:pt x="36" y="3"/>
                  </a:cubicBezTo>
                  <a:cubicBezTo>
                    <a:pt x="35" y="3"/>
                    <a:pt x="35" y="3"/>
                    <a:pt x="35" y="4"/>
                  </a:cubicBezTo>
                  <a:cubicBezTo>
                    <a:pt x="34" y="4"/>
                    <a:pt x="34" y="5"/>
                    <a:pt x="33" y="6"/>
                  </a:cubicBezTo>
                  <a:cubicBezTo>
                    <a:pt x="33" y="6"/>
                    <a:pt x="33" y="7"/>
                    <a:pt x="33" y="7"/>
                  </a:cubicBezTo>
                  <a:close/>
                  <a:moveTo>
                    <a:pt x="36" y="9"/>
                  </a:moveTo>
                  <a:cubicBezTo>
                    <a:pt x="36" y="8"/>
                    <a:pt x="36" y="7"/>
                    <a:pt x="35" y="6"/>
                  </a:cubicBezTo>
                  <a:cubicBezTo>
                    <a:pt x="35" y="6"/>
                    <a:pt x="36" y="6"/>
                    <a:pt x="36" y="6"/>
                  </a:cubicBezTo>
                  <a:cubicBezTo>
                    <a:pt x="37" y="6"/>
                    <a:pt x="38" y="6"/>
                    <a:pt x="39" y="5"/>
                  </a:cubicBezTo>
                  <a:cubicBezTo>
                    <a:pt x="40" y="5"/>
                    <a:pt x="40" y="4"/>
                    <a:pt x="40" y="3"/>
                  </a:cubicBezTo>
                  <a:cubicBezTo>
                    <a:pt x="40" y="3"/>
                    <a:pt x="40" y="3"/>
                    <a:pt x="41" y="2"/>
                  </a:cubicBezTo>
                  <a:cubicBezTo>
                    <a:pt x="41" y="3"/>
                    <a:pt x="42" y="4"/>
                    <a:pt x="43" y="4"/>
                  </a:cubicBezTo>
                  <a:cubicBezTo>
                    <a:pt x="44" y="4"/>
                    <a:pt x="45" y="3"/>
                    <a:pt x="46" y="2"/>
                  </a:cubicBezTo>
                  <a:cubicBezTo>
                    <a:pt x="46" y="3"/>
                    <a:pt x="46" y="3"/>
                    <a:pt x="46" y="3"/>
                  </a:cubicBezTo>
                  <a:cubicBezTo>
                    <a:pt x="46" y="4"/>
                    <a:pt x="47" y="5"/>
                    <a:pt x="47" y="5"/>
                  </a:cubicBezTo>
                  <a:cubicBezTo>
                    <a:pt x="48" y="6"/>
                    <a:pt x="49" y="6"/>
                    <a:pt x="50" y="6"/>
                  </a:cubicBezTo>
                  <a:cubicBezTo>
                    <a:pt x="51" y="6"/>
                    <a:pt x="51" y="6"/>
                    <a:pt x="51" y="6"/>
                  </a:cubicBezTo>
                  <a:cubicBezTo>
                    <a:pt x="50" y="7"/>
                    <a:pt x="50" y="8"/>
                    <a:pt x="50" y="9"/>
                  </a:cubicBezTo>
                  <a:cubicBezTo>
                    <a:pt x="50" y="10"/>
                    <a:pt x="51" y="11"/>
                    <a:pt x="52" y="11"/>
                  </a:cubicBezTo>
                  <a:cubicBezTo>
                    <a:pt x="52" y="11"/>
                    <a:pt x="52" y="11"/>
                    <a:pt x="52" y="11"/>
                  </a:cubicBezTo>
                  <a:cubicBezTo>
                    <a:pt x="52" y="12"/>
                    <a:pt x="52" y="12"/>
                    <a:pt x="52" y="12"/>
                  </a:cubicBezTo>
                  <a:cubicBezTo>
                    <a:pt x="51" y="12"/>
                    <a:pt x="50" y="13"/>
                    <a:pt x="50" y="14"/>
                  </a:cubicBezTo>
                  <a:cubicBezTo>
                    <a:pt x="50" y="15"/>
                    <a:pt x="50" y="16"/>
                    <a:pt x="51" y="17"/>
                  </a:cubicBezTo>
                  <a:cubicBezTo>
                    <a:pt x="51" y="17"/>
                    <a:pt x="51" y="17"/>
                    <a:pt x="50" y="17"/>
                  </a:cubicBezTo>
                  <a:cubicBezTo>
                    <a:pt x="49" y="17"/>
                    <a:pt x="48" y="17"/>
                    <a:pt x="47" y="17"/>
                  </a:cubicBezTo>
                  <a:cubicBezTo>
                    <a:pt x="47" y="18"/>
                    <a:pt x="46" y="19"/>
                    <a:pt x="46" y="20"/>
                  </a:cubicBezTo>
                  <a:cubicBezTo>
                    <a:pt x="46" y="20"/>
                    <a:pt x="46" y="20"/>
                    <a:pt x="46" y="20"/>
                  </a:cubicBezTo>
                  <a:cubicBezTo>
                    <a:pt x="45" y="19"/>
                    <a:pt x="44" y="19"/>
                    <a:pt x="43" y="19"/>
                  </a:cubicBezTo>
                  <a:cubicBezTo>
                    <a:pt x="42" y="19"/>
                    <a:pt x="41" y="19"/>
                    <a:pt x="41" y="20"/>
                  </a:cubicBezTo>
                  <a:cubicBezTo>
                    <a:pt x="40" y="20"/>
                    <a:pt x="40" y="20"/>
                    <a:pt x="40" y="20"/>
                  </a:cubicBezTo>
                  <a:cubicBezTo>
                    <a:pt x="40" y="19"/>
                    <a:pt x="40" y="18"/>
                    <a:pt x="39" y="17"/>
                  </a:cubicBezTo>
                  <a:cubicBezTo>
                    <a:pt x="38" y="17"/>
                    <a:pt x="37" y="17"/>
                    <a:pt x="36" y="17"/>
                  </a:cubicBezTo>
                  <a:cubicBezTo>
                    <a:pt x="36" y="17"/>
                    <a:pt x="35" y="17"/>
                    <a:pt x="35" y="17"/>
                  </a:cubicBezTo>
                  <a:cubicBezTo>
                    <a:pt x="36" y="16"/>
                    <a:pt x="36" y="15"/>
                    <a:pt x="36" y="14"/>
                  </a:cubicBezTo>
                  <a:cubicBezTo>
                    <a:pt x="36" y="13"/>
                    <a:pt x="35" y="12"/>
                    <a:pt x="34" y="12"/>
                  </a:cubicBezTo>
                  <a:cubicBezTo>
                    <a:pt x="34" y="12"/>
                    <a:pt x="34" y="12"/>
                    <a:pt x="34" y="11"/>
                  </a:cubicBezTo>
                  <a:cubicBezTo>
                    <a:pt x="34" y="11"/>
                    <a:pt x="34" y="11"/>
                    <a:pt x="34" y="11"/>
                  </a:cubicBezTo>
                  <a:cubicBezTo>
                    <a:pt x="35" y="11"/>
                    <a:pt x="36" y="10"/>
                    <a:pt x="36" y="9"/>
                  </a:cubicBezTo>
                  <a:close/>
                  <a:moveTo>
                    <a:pt x="55" y="30"/>
                  </a:moveTo>
                  <a:cubicBezTo>
                    <a:pt x="45" y="30"/>
                    <a:pt x="37" y="38"/>
                    <a:pt x="37" y="47"/>
                  </a:cubicBezTo>
                  <a:cubicBezTo>
                    <a:pt x="37" y="57"/>
                    <a:pt x="45" y="65"/>
                    <a:pt x="55" y="65"/>
                  </a:cubicBezTo>
                  <a:cubicBezTo>
                    <a:pt x="65" y="65"/>
                    <a:pt x="73" y="57"/>
                    <a:pt x="73" y="47"/>
                  </a:cubicBezTo>
                  <a:cubicBezTo>
                    <a:pt x="73" y="38"/>
                    <a:pt x="65" y="30"/>
                    <a:pt x="55" y="30"/>
                  </a:cubicBezTo>
                  <a:close/>
                  <a:moveTo>
                    <a:pt x="55" y="63"/>
                  </a:moveTo>
                  <a:cubicBezTo>
                    <a:pt x="46" y="63"/>
                    <a:pt x="39" y="56"/>
                    <a:pt x="39" y="47"/>
                  </a:cubicBezTo>
                  <a:cubicBezTo>
                    <a:pt x="39" y="39"/>
                    <a:pt x="46" y="32"/>
                    <a:pt x="55" y="32"/>
                  </a:cubicBezTo>
                  <a:cubicBezTo>
                    <a:pt x="64" y="32"/>
                    <a:pt x="71" y="39"/>
                    <a:pt x="71" y="47"/>
                  </a:cubicBezTo>
                  <a:cubicBezTo>
                    <a:pt x="71" y="56"/>
                    <a:pt x="64" y="63"/>
                    <a:pt x="55" y="63"/>
                  </a:cubicBezTo>
                  <a:close/>
                  <a:moveTo>
                    <a:pt x="43" y="17"/>
                  </a:moveTo>
                  <a:cubicBezTo>
                    <a:pt x="46" y="17"/>
                    <a:pt x="49" y="15"/>
                    <a:pt x="49" y="11"/>
                  </a:cubicBezTo>
                  <a:cubicBezTo>
                    <a:pt x="49" y="8"/>
                    <a:pt x="46" y="5"/>
                    <a:pt x="43" y="5"/>
                  </a:cubicBezTo>
                  <a:cubicBezTo>
                    <a:pt x="40" y="5"/>
                    <a:pt x="37" y="8"/>
                    <a:pt x="37" y="11"/>
                  </a:cubicBezTo>
                  <a:cubicBezTo>
                    <a:pt x="37" y="15"/>
                    <a:pt x="40" y="17"/>
                    <a:pt x="43" y="17"/>
                  </a:cubicBezTo>
                  <a:close/>
                  <a:moveTo>
                    <a:pt x="43" y="7"/>
                  </a:moveTo>
                  <a:cubicBezTo>
                    <a:pt x="45" y="7"/>
                    <a:pt x="47" y="9"/>
                    <a:pt x="47" y="11"/>
                  </a:cubicBezTo>
                  <a:cubicBezTo>
                    <a:pt x="47" y="14"/>
                    <a:pt x="45" y="15"/>
                    <a:pt x="43" y="15"/>
                  </a:cubicBezTo>
                  <a:cubicBezTo>
                    <a:pt x="41" y="15"/>
                    <a:pt x="39" y="14"/>
                    <a:pt x="39" y="11"/>
                  </a:cubicBezTo>
                  <a:cubicBezTo>
                    <a:pt x="39" y="9"/>
                    <a:pt x="41" y="7"/>
                    <a:pt x="43" y="7"/>
                  </a:cubicBezTo>
                  <a:close/>
                  <a:moveTo>
                    <a:pt x="66" y="40"/>
                  </a:moveTo>
                  <a:cubicBezTo>
                    <a:pt x="66" y="41"/>
                    <a:pt x="66" y="42"/>
                    <a:pt x="66" y="43"/>
                  </a:cubicBezTo>
                  <a:cubicBezTo>
                    <a:pt x="54" y="54"/>
                    <a:pt x="54" y="54"/>
                    <a:pt x="54" y="54"/>
                  </a:cubicBezTo>
                  <a:cubicBezTo>
                    <a:pt x="53" y="55"/>
                    <a:pt x="53" y="55"/>
                    <a:pt x="53" y="55"/>
                  </a:cubicBezTo>
                  <a:cubicBezTo>
                    <a:pt x="52" y="55"/>
                    <a:pt x="52" y="55"/>
                    <a:pt x="52" y="54"/>
                  </a:cubicBezTo>
                  <a:cubicBezTo>
                    <a:pt x="45" y="47"/>
                    <a:pt x="45" y="47"/>
                    <a:pt x="45" y="47"/>
                  </a:cubicBezTo>
                  <a:cubicBezTo>
                    <a:pt x="44" y="47"/>
                    <a:pt x="44" y="46"/>
                    <a:pt x="45" y="45"/>
                  </a:cubicBezTo>
                  <a:cubicBezTo>
                    <a:pt x="45" y="45"/>
                    <a:pt x="46" y="45"/>
                    <a:pt x="47" y="45"/>
                  </a:cubicBezTo>
                  <a:cubicBezTo>
                    <a:pt x="53" y="51"/>
                    <a:pt x="53" y="51"/>
                    <a:pt x="53" y="51"/>
                  </a:cubicBezTo>
                  <a:cubicBezTo>
                    <a:pt x="63" y="40"/>
                    <a:pt x="63" y="40"/>
                    <a:pt x="63" y="40"/>
                  </a:cubicBezTo>
                  <a:cubicBezTo>
                    <a:pt x="64" y="40"/>
                    <a:pt x="65" y="40"/>
                    <a:pt x="66" y="40"/>
                  </a:cubicBezTo>
                  <a:close/>
                  <a:moveTo>
                    <a:pt x="27" y="35"/>
                  </a:moveTo>
                  <a:cubicBezTo>
                    <a:pt x="27" y="29"/>
                    <a:pt x="23" y="25"/>
                    <a:pt x="18" y="25"/>
                  </a:cubicBezTo>
                  <a:cubicBezTo>
                    <a:pt x="12" y="25"/>
                    <a:pt x="8" y="29"/>
                    <a:pt x="8" y="35"/>
                  </a:cubicBezTo>
                  <a:cubicBezTo>
                    <a:pt x="8" y="40"/>
                    <a:pt x="12" y="44"/>
                    <a:pt x="18" y="44"/>
                  </a:cubicBezTo>
                  <a:cubicBezTo>
                    <a:pt x="23" y="44"/>
                    <a:pt x="27" y="40"/>
                    <a:pt x="27" y="35"/>
                  </a:cubicBezTo>
                  <a:close/>
                  <a:moveTo>
                    <a:pt x="18" y="42"/>
                  </a:moveTo>
                  <a:cubicBezTo>
                    <a:pt x="14" y="42"/>
                    <a:pt x="10" y="39"/>
                    <a:pt x="10" y="35"/>
                  </a:cubicBezTo>
                  <a:cubicBezTo>
                    <a:pt x="10" y="31"/>
                    <a:pt x="14" y="27"/>
                    <a:pt x="18" y="27"/>
                  </a:cubicBezTo>
                  <a:cubicBezTo>
                    <a:pt x="22" y="27"/>
                    <a:pt x="25" y="31"/>
                    <a:pt x="25" y="35"/>
                  </a:cubicBezTo>
                  <a:cubicBezTo>
                    <a:pt x="25" y="39"/>
                    <a:pt x="22" y="42"/>
                    <a:pt x="18" y="42"/>
                  </a:cubicBezTo>
                  <a:close/>
                  <a:moveTo>
                    <a:pt x="21" y="35"/>
                  </a:moveTo>
                  <a:cubicBezTo>
                    <a:pt x="21" y="37"/>
                    <a:pt x="20" y="38"/>
                    <a:pt x="18" y="38"/>
                  </a:cubicBezTo>
                  <a:cubicBezTo>
                    <a:pt x="16" y="38"/>
                    <a:pt x="14" y="37"/>
                    <a:pt x="14" y="35"/>
                  </a:cubicBezTo>
                  <a:cubicBezTo>
                    <a:pt x="14" y="33"/>
                    <a:pt x="16" y="31"/>
                    <a:pt x="18" y="31"/>
                  </a:cubicBezTo>
                  <a:cubicBezTo>
                    <a:pt x="20" y="31"/>
                    <a:pt x="21" y="33"/>
                    <a:pt x="21" y="35"/>
                  </a:cubicBezTo>
                  <a:close/>
                  <a:moveTo>
                    <a:pt x="56" y="13"/>
                  </a:moveTo>
                  <a:cubicBezTo>
                    <a:pt x="56" y="13"/>
                    <a:pt x="56" y="12"/>
                    <a:pt x="56" y="11"/>
                  </a:cubicBezTo>
                  <a:cubicBezTo>
                    <a:pt x="56" y="11"/>
                    <a:pt x="56" y="10"/>
                    <a:pt x="56" y="10"/>
                  </a:cubicBezTo>
                  <a:cubicBezTo>
                    <a:pt x="56" y="10"/>
                    <a:pt x="56" y="10"/>
                    <a:pt x="56" y="10"/>
                  </a:cubicBezTo>
                  <a:cubicBezTo>
                    <a:pt x="62" y="15"/>
                    <a:pt x="66" y="23"/>
                    <a:pt x="67" y="32"/>
                  </a:cubicBezTo>
                  <a:cubicBezTo>
                    <a:pt x="66" y="31"/>
                    <a:pt x="65" y="31"/>
                    <a:pt x="63" y="30"/>
                  </a:cubicBezTo>
                  <a:cubicBezTo>
                    <a:pt x="63" y="24"/>
                    <a:pt x="60" y="18"/>
                    <a:pt x="56" y="14"/>
                  </a:cubicBezTo>
                  <a:cubicBezTo>
                    <a:pt x="56" y="13"/>
                    <a:pt x="56" y="13"/>
                    <a:pt x="56" y="13"/>
                  </a:cubicBezTo>
                  <a:close/>
                  <a:moveTo>
                    <a:pt x="14" y="16"/>
                  </a:moveTo>
                  <a:cubicBezTo>
                    <a:pt x="13" y="16"/>
                    <a:pt x="12" y="16"/>
                    <a:pt x="11" y="17"/>
                  </a:cubicBezTo>
                  <a:cubicBezTo>
                    <a:pt x="16" y="9"/>
                    <a:pt x="24" y="4"/>
                    <a:pt x="34" y="3"/>
                  </a:cubicBezTo>
                  <a:cubicBezTo>
                    <a:pt x="33" y="4"/>
                    <a:pt x="32" y="4"/>
                    <a:pt x="32" y="5"/>
                  </a:cubicBezTo>
                  <a:cubicBezTo>
                    <a:pt x="32" y="6"/>
                    <a:pt x="32" y="6"/>
                    <a:pt x="31" y="6"/>
                  </a:cubicBezTo>
                  <a:cubicBezTo>
                    <a:pt x="25" y="7"/>
                    <a:pt x="19" y="11"/>
                    <a:pt x="16" y="16"/>
                  </a:cubicBezTo>
                  <a:cubicBezTo>
                    <a:pt x="15" y="16"/>
                    <a:pt x="15" y="16"/>
                    <a:pt x="15" y="16"/>
                  </a:cubicBezTo>
                  <a:lnTo>
                    <a:pt x="14" y="16"/>
                  </a:lnTo>
                  <a:close/>
                  <a:moveTo>
                    <a:pt x="40" y="59"/>
                  </a:moveTo>
                  <a:cubicBezTo>
                    <a:pt x="41" y="60"/>
                    <a:pt x="42" y="61"/>
                    <a:pt x="43" y="62"/>
                  </a:cubicBezTo>
                  <a:cubicBezTo>
                    <a:pt x="41" y="63"/>
                    <a:pt x="39" y="63"/>
                    <a:pt x="37" y="63"/>
                  </a:cubicBezTo>
                  <a:cubicBezTo>
                    <a:pt x="28" y="63"/>
                    <a:pt x="20" y="59"/>
                    <a:pt x="15" y="53"/>
                  </a:cubicBezTo>
                  <a:cubicBezTo>
                    <a:pt x="15" y="53"/>
                    <a:pt x="15" y="53"/>
                    <a:pt x="15" y="53"/>
                  </a:cubicBezTo>
                  <a:cubicBezTo>
                    <a:pt x="15" y="53"/>
                    <a:pt x="16" y="53"/>
                    <a:pt x="16" y="53"/>
                  </a:cubicBezTo>
                  <a:cubicBezTo>
                    <a:pt x="17" y="53"/>
                    <a:pt x="17" y="52"/>
                    <a:pt x="17" y="52"/>
                  </a:cubicBezTo>
                  <a:cubicBezTo>
                    <a:pt x="22" y="57"/>
                    <a:pt x="29" y="60"/>
                    <a:pt x="37" y="60"/>
                  </a:cubicBezTo>
                  <a:cubicBezTo>
                    <a:pt x="38" y="60"/>
                    <a:pt x="39" y="60"/>
                    <a:pt x="40"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8" name="Freeform 31"/>
            <p:cNvSpPr>
              <a:spLocks noEditPoints="1"/>
            </p:cNvSpPr>
            <p:nvPr/>
          </p:nvSpPr>
          <p:spPr bwMode="auto">
            <a:xfrm>
              <a:off x="4653859" y="2556445"/>
              <a:ext cx="499717" cy="543488"/>
            </a:xfrm>
            <a:custGeom>
              <a:avLst/>
              <a:gdLst>
                <a:gd name="T0" fmla="*/ 42 w 58"/>
                <a:gd name="T1" fmla="*/ 4 h 63"/>
                <a:gd name="T2" fmla="*/ 41 w 58"/>
                <a:gd name="T3" fmla="*/ 10 h 63"/>
                <a:gd name="T4" fmla="*/ 17 w 58"/>
                <a:gd name="T5" fmla="*/ 47 h 63"/>
                <a:gd name="T6" fmla="*/ 15 w 58"/>
                <a:gd name="T7" fmla="*/ 54 h 63"/>
                <a:gd name="T8" fmla="*/ 19 w 58"/>
                <a:gd name="T9" fmla="*/ 47 h 63"/>
                <a:gd name="T10" fmla="*/ 49 w 58"/>
                <a:gd name="T11" fmla="*/ 19 h 63"/>
                <a:gd name="T12" fmla="*/ 53 w 58"/>
                <a:gd name="T13" fmla="*/ 14 h 63"/>
                <a:gd name="T14" fmla="*/ 48 w 58"/>
                <a:gd name="T15" fmla="*/ 19 h 63"/>
                <a:gd name="T16" fmla="*/ 4 w 58"/>
                <a:gd name="T17" fmla="*/ 43 h 63"/>
                <a:gd name="T18" fmla="*/ 11 w 58"/>
                <a:gd name="T19" fmla="*/ 41 h 63"/>
                <a:gd name="T20" fmla="*/ 57 w 58"/>
                <a:gd name="T21" fmla="*/ 28 h 63"/>
                <a:gd name="T22" fmla="*/ 51 w 58"/>
                <a:gd name="T23" fmla="*/ 30 h 63"/>
                <a:gd name="T24" fmla="*/ 57 w 58"/>
                <a:gd name="T25" fmla="*/ 28 h 63"/>
                <a:gd name="T26" fmla="*/ 1 w 58"/>
                <a:gd name="T27" fmla="*/ 28 h 63"/>
                <a:gd name="T28" fmla="*/ 7 w 58"/>
                <a:gd name="T29" fmla="*/ 30 h 63"/>
                <a:gd name="T30" fmla="*/ 48 w 58"/>
                <a:gd name="T31" fmla="*/ 39 h 63"/>
                <a:gd name="T32" fmla="*/ 54 w 58"/>
                <a:gd name="T33" fmla="*/ 44 h 63"/>
                <a:gd name="T34" fmla="*/ 49 w 58"/>
                <a:gd name="T35" fmla="*/ 39 h 63"/>
                <a:gd name="T36" fmla="*/ 5 w 58"/>
                <a:gd name="T37" fmla="*/ 16 h 63"/>
                <a:gd name="T38" fmla="*/ 11 w 58"/>
                <a:gd name="T39" fmla="*/ 18 h 63"/>
                <a:gd name="T40" fmla="*/ 41 w 58"/>
                <a:gd name="T41" fmla="*/ 47 h 63"/>
                <a:gd name="T42" fmla="*/ 42 w 58"/>
                <a:gd name="T43" fmla="*/ 54 h 63"/>
                <a:gd name="T44" fmla="*/ 44 w 58"/>
                <a:gd name="T45" fmla="*/ 53 h 63"/>
                <a:gd name="T46" fmla="*/ 18 w 58"/>
                <a:gd name="T47" fmla="*/ 11 h 63"/>
                <a:gd name="T48" fmla="*/ 16 w 58"/>
                <a:gd name="T49" fmla="*/ 4 h 63"/>
                <a:gd name="T50" fmla="*/ 17 w 58"/>
                <a:gd name="T51" fmla="*/ 10 h 63"/>
                <a:gd name="T52" fmla="*/ 30 w 58"/>
                <a:gd name="T53" fmla="*/ 1 h 63"/>
                <a:gd name="T54" fmla="*/ 28 w 58"/>
                <a:gd name="T55" fmla="*/ 7 h 63"/>
                <a:gd name="T56" fmla="*/ 40 w 58"/>
                <a:gd name="T57" fmla="*/ 41 h 63"/>
                <a:gd name="T58" fmla="*/ 37 w 58"/>
                <a:gd name="T59" fmla="*/ 51 h 63"/>
                <a:gd name="T60" fmla="*/ 38 w 58"/>
                <a:gd name="T61" fmla="*/ 55 h 63"/>
                <a:gd name="T62" fmla="*/ 35 w 58"/>
                <a:gd name="T63" fmla="*/ 60 h 63"/>
                <a:gd name="T64" fmla="*/ 28 w 58"/>
                <a:gd name="T65" fmla="*/ 63 h 63"/>
                <a:gd name="T66" fmla="*/ 21 w 58"/>
                <a:gd name="T67" fmla="*/ 58 h 63"/>
                <a:gd name="T68" fmla="*/ 22 w 58"/>
                <a:gd name="T69" fmla="*/ 53 h 63"/>
                <a:gd name="T70" fmla="*/ 21 w 58"/>
                <a:gd name="T71" fmla="*/ 49 h 63"/>
                <a:gd name="T72" fmla="*/ 13 w 58"/>
                <a:gd name="T73" fmla="*/ 29 h 63"/>
                <a:gd name="T74" fmla="*/ 33 w 58"/>
                <a:gd name="T75" fmla="*/ 61 h 63"/>
                <a:gd name="T76" fmla="*/ 25 w 58"/>
                <a:gd name="T77" fmla="*/ 61 h 63"/>
                <a:gd name="T78" fmla="*/ 33 w 58"/>
                <a:gd name="T79" fmla="*/ 61 h 63"/>
                <a:gd name="T80" fmla="*/ 23 w 58"/>
                <a:gd name="T81" fmla="*/ 58 h 63"/>
                <a:gd name="T82" fmla="*/ 31 w 58"/>
                <a:gd name="T83" fmla="*/ 58 h 63"/>
                <a:gd name="T84" fmla="*/ 34 w 58"/>
                <a:gd name="T85" fmla="*/ 57 h 63"/>
                <a:gd name="T86" fmla="*/ 23 w 58"/>
                <a:gd name="T87" fmla="*/ 55 h 63"/>
                <a:gd name="T88" fmla="*/ 36 w 58"/>
                <a:gd name="T89" fmla="*/ 55 h 63"/>
                <a:gd name="T90" fmla="*/ 25 w 58"/>
                <a:gd name="T91" fmla="*/ 52 h 63"/>
                <a:gd name="T92" fmla="*/ 34 w 58"/>
                <a:gd name="T93" fmla="*/ 52 h 63"/>
                <a:gd name="T94" fmla="*/ 34 w 58"/>
                <a:gd name="T95" fmla="*/ 50 h 63"/>
                <a:gd name="T96" fmla="*/ 25 w 58"/>
                <a:gd name="T97" fmla="*/ 49 h 63"/>
                <a:gd name="T98" fmla="*/ 34 w 58"/>
                <a:gd name="T99" fmla="*/ 50 h 63"/>
                <a:gd name="T100" fmla="*/ 15 w 58"/>
                <a:gd name="T101" fmla="*/ 29 h 63"/>
                <a:gd name="T102" fmla="*/ 25 w 58"/>
                <a:gd name="T103" fmla="*/ 47 h 63"/>
                <a:gd name="T104" fmla="*/ 24 w 58"/>
                <a:gd name="T105" fmla="*/ 31 h 63"/>
                <a:gd name="T106" fmla="*/ 31 w 58"/>
                <a:gd name="T107" fmla="*/ 47 h 63"/>
                <a:gd name="T108" fmla="*/ 35 w 58"/>
                <a:gd name="T109" fmla="*/ 32 h 63"/>
                <a:gd name="T110" fmla="*/ 35 w 58"/>
                <a:gd name="T111" fmla="*/ 4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63">
                  <a:moveTo>
                    <a:pt x="40" y="11"/>
                  </a:moveTo>
                  <a:cubicBezTo>
                    <a:pt x="39" y="10"/>
                    <a:pt x="39" y="10"/>
                    <a:pt x="39" y="9"/>
                  </a:cubicBezTo>
                  <a:cubicBezTo>
                    <a:pt x="42" y="4"/>
                    <a:pt x="42" y="4"/>
                    <a:pt x="42" y="4"/>
                  </a:cubicBezTo>
                  <a:cubicBezTo>
                    <a:pt x="43" y="4"/>
                    <a:pt x="43" y="3"/>
                    <a:pt x="44" y="4"/>
                  </a:cubicBezTo>
                  <a:cubicBezTo>
                    <a:pt x="44" y="4"/>
                    <a:pt x="44" y="5"/>
                    <a:pt x="44" y="5"/>
                  </a:cubicBezTo>
                  <a:cubicBezTo>
                    <a:pt x="41" y="10"/>
                    <a:pt x="41" y="10"/>
                    <a:pt x="41" y="10"/>
                  </a:cubicBezTo>
                  <a:cubicBezTo>
                    <a:pt x="41" y="10"/>
                    <a:pt x="41" y="11"/>
                    <a:pt x="40" y="11"/>
                  </a:cubicBezTo>
                  <a:cubicBezTo>
                    <a:pt x="40" y="11"/>
                    <a:pt x="40" y="11"/>
                    <a:pt x="40" y="11"/>
                  </a:cubicBezTo>
                  <a:close/>
                  <a:moveTo>
                    <a:pt x="17" y="47"/>
                  </a:moveTo>
                  <a:cubicBezTo>
                    <a:pt x="14" y="53"/>
                    <a:pt x="14" y="53"/>
                    <a:pt x="14" y="53"/>
                  </a:cubicBezTo>
                  <a:cubicBezTo>
                    <a:pt x="14" y="53"/>
                    <a:pt x="14" y="54"/>
                    <a:pt x="15" y="54"/>
                  </a:cubicBezTo>
                  <a:cubicBezTo>
                    <a:pt x="15" y="54"/>
                    <a:pt x="15" y="54"/>
                    <a:pt x="15" y="54"/>
                  </a:cubicBezTo>
                  <a:cubicBezTo>
                    <a:pt x="16" y="54"/>
                    <a:pt x="16" y="54"/>
                    <a:pt x="16" y="54"/>
                  </a:cubicBezTo>
                  <a:cubicBezTo>
                    <a:pt x="19" y="48"/>
                    <a:pt x="19" y="48"/>
                    <a:pt x="19" y="48"/>
                  </a:cubicBezTo>
                  <a:cubicBezTo>
                    <a:pt x="19" y="48"/>
                    <a:pt x="19" y="47"/>
                    <a:pt x="19" y="47"/>
                  </a:cubicBezTo>
                  <a:cubicBezTo>
                    <a:pt x="18" y="47"/>
                    <a:pt x="18" y="47"/>
                    <a:pt x="17" y="47"/>
                  </a:cubicBezTo>
                  <a:close/>
                  <a:moveTo>
                    <a:pt x="48" y="19"/>
                  </a:moveTo>
                  <a:cubicBezTo>
                    <a:pt x="49" y="19"/>
                    <a:pt x="49" y="19"/>
                    <a:pt x="49" y="19"/>
                  </a:cubicBezTo>
                  <a:cubicBezTo>
                    <a:pt x="54" y="16"/>
                    <a:pt x="54" y="16"/>
                    <a:pt x="54" y="16"/>
                  </a:cubicBezTo>
                  <a:cubicBezTo>
                    <a:pt x="55" y="15"/>
                    <a:pt x="55" y="15"/>
                    <a:pt x="54" y="14"/>
                  </a:cubicBezTo>
                  <a:cubicBezTo>
                    <a:pt x="54" y="14"/>
                    <a:pt x="54" y="14"/>
                    <a:pt x="53" y="14"/>
                  </a:cubicBezTo>
                  <a:cubicBezTo>
                    <a:pt x="48" y="17"/>
                    <a:pt x="48" y="17"/>
                    <a:pt x="48" y="17"/>
                  </a:cubicBezTo>
                  <a:cubicBezTo>
                    <a:pt x="47" y="17"/>
                    <a:pt x="47" y="18"/>
                    <a:pt x="48" y="18"/>
                  </a:cubicBezTo>
                  <a:cubicBezTo>
                    <a:pt x="48" y="19"/>
                    <a:pt x="48" y="19"/>
                    <a:pt x="48" y="19"/>
                  </a:cubicBezTo>
                  <a:close/>
                  <a:moveTo>
                    <a:pt x="10" y="39"/>
                  </a:moveTo>
                  <a:cubicBezTo>
                    <a:pt x="5" y="42"/>
                    <a:pt x="5" y="42"/>
                    <a:pt x="5" y="42"/>
                  </a:cubicBezTo>
                  <a:cubicBezTo>
                    <a:pt x="4" y="42"/>
                    <a:pt x="4" y="43"/>
                    <a:pt x="4" y="43"/>
                  </a:cubicBezTo>
                  <a:cubicBezTo>
                    <a:pt x="4" y="44"/>
                    <a:pt x="5" y="44"/>
                    <a:pt x="5" y="44"/>
                  </a:cubicBezTo>
                  <a:cubicBezTo>
                    <a:pt x="5" y="44"/>
                    <a:pt x="5" y="44"/>
                    <a:pt x="6" y="44"/>
                  </a:cubicBezTo>
                  <a:cubicBezTo>
                    <a:pt x="11" y="41"/>
                    <a:pt x="11" y="41"/>
                    <a:pt x="11" y="41"/>
                  </a:cubicBezTo>
                  <a:cubicBezTo>
                    <a:pt x="11" y="40"/>
                    <a:pt x="11" y="40"/>
                    <a:pt x="11" y="39"/>
                  </a:cubicBezTo>
                  <a:cubicBezTo>
                    <a:pt x="11" y="39"/>
                    <a:pt x="10" y="39"/>
                    <a:pt x="10" y="39"/>
                  </a:cubicBezTo>
                  <a:close/>
                  <a:moveTo>
                    <a:pt x="57" y="28"/>
                  </a:moveTo>
                  <a:cubicBezTo>
                    <a:pt x="51" y="28"/>
                    <a:pt x="51" y="28"/>
                    <a:pt x="51" y="28"/>
                  </a:cubicBezTo>
                  <a:cubicBezTo>
                    <a:pt x="51" y="28"/>
                    <a:pt x="50" y="28"/>
                    <a:pt x="50" y="29"/>
                  </a:cubicBezTo>
                  <a:cubicBezTo>
                    <a:pt x="50" y="29"/>
                    <a:pt x="51" y="30"/>
                    <a:pt x="51" y="30"/>
                  </a:cubicBezTo>
                  <a:cubicBezTo>
                    <a:pt x="57" y="30"/>
                    <a:pt x="57" y="30"/>
                    <a:pt x="57" y="30"/>
                  </a:cubicBezTo>
                  <a:cubicBezTo>
                    <a:pt x="58" y="30"/>
                    <a:pt x="58" y="29"/>
                    <a:pt x="58" y="29"/>
                  </a:cubicBezTo>
                  <a:cubicBezTo>
                    <a:pt x="58" y="28"/>
                    <a:pt x="58" y="28"/>
                    <a:pt x="57" y="28"/>
                  </a:cubicBezTo>
                  <a:close/>
                  <a:moveTo>
                    <a:pt x="8" y="29"/>
                  </a:moveTo>
                  <a:cubicBezTo>
                    <a:pt x="8" y="28"/>
                    <a:pt x="8" y="28"/>
                    <a:pt x="7" y="28"/>
                  </a:cubicBezTo>
                  <a:cubicBezTo>
                    <a:pt x="1" y="28"/>
                    <a:pt x="1" y="28"/>
                    <a:pt x="1" y="28"/>
                  </a:cubicBezTo>
                  <a:cubicBezTo>
                    <a:pt x="1" y="28"/>
                    <a:pt x="0" y="28"/>
                    <a:pt x="0" y="29"/>
                  </a:cubicBezTo>
                  <a:cubicBezTo>
                    <a:pt x="0" y="29"/>
                    <a:pt x="1" y="30"/>
                    <a:pt x="1" y="30"/>
                  </a:cubicBezTo>
                  <a:cubicBezTo>
                    <a:pt x="7" y="30"/>
                    <a:pt x="7" y="30"/>
                    <a:pt x="7" y="30"/>
                  </a:cubicBezTo>
                  <a:cubicBezTo>
                    <a:pt x="8" y="30"/>
                    <a:pt x="8" y="29"/>
                    <a:pt x="8" y="29"/>
                  </a:cubicBezTo>
                  <a:close/>
                  <a:moveTo>
                    <a:pt x="49" y="39"/>
                  </a:moveTo>
                  <a:cubicBezTo>
                    <a:pt x="48" y="39"/>
                    <a:pt x="48" y="39"/>
                    <a:pt x="48" y="39"/>
                  </a:cubicBezTo>
                  <a:cubicBezTo>
                    <a:pt x="47" y="40"/>
                    <a:pt x="47" y="40"/>
                    <a:pt x="48" y="41"/>
                  </a:cubicBezTo>
                  <a:cubicBezTo>
                    <a:pt x="53" y="44"/>
                    <a:pt x="53" y="44"/>
                    <a:pt x="53" y="44"/>
                  </a:cubicBezTo>
                  <a:cubicBezTo>
                    <a:pt x="53" y="44"/>
                    <a:pt x="53" y="44"/>
                    <a:pt x="54" y="44"/>
                  </a:cubicBezTo>
                  <a:cubicBezTo>
                    <a:pt x="54" y="44"/>
                    <a:pt x="54" y="44"/>
                    <a:pt x="54" y="43"/>
                  </a:cubicBezTo>
                  <a:cubicBezTo>
                    <a:pt x="55" y="43"/>
                    <a:pt x="55" y="42"/>
                    <a:pt x="54" y="42"/>
                  </a:cubicBezTo>
                  <a:lnTo>
                    <a:pt x="49" y="39"/>
                  </a:lnTo>
                  <a:close/>
                  <a:moveTo>
                    <a:pt x="6" y="14"/>
                  </a:moveTo>
                  <a:cubicBezTo>
                    <a:pt x="5" y="14"/>
                    <a:pt x="4" y="14"/>
                    <a:pt x="4" y="14"/>
                  </a:cubicBezTo>
                  <a:cubicBezTo>
                    <a:pt x="4" y="15"/>
                    <a:pt x="4" y="15"/>
                    <a:pt x="5" y="16"/>
                  </a:cubicBezTo>
                  <a:cubicBezTo>
                    <a:pt x="10" y="19"/>
                    <a:pt x="10" y="19"/>
                    <a:pt x="10" y="19"/>
                  </a:cubicBezTo>
                  <a:cubicBezTo>
                    <a:pt x="10" y="19"/>
                    <a:pt x="10" y="19"/>
                    <a:pt x="10" y="19"/>
                  </a:cubicBezTo>
                  <a:cubicBezTo>
                    <a:pt x="11" y="19"/>
                    <a:pt x="11" y="19"/>
                    <a:pt x="11" y="18"/>
                  </a:cubicBezTo>
                  <a:cubicBezTo>
                    <a:pt x="11" y="18"/>
                    <a:pt x="11" y="17"/>
                    <a:pt x="11" y="17"/>
                  </a:cubicBezTo>
                  <a:lnTo>
                    <a:pt x="6" y="14"/>
                  </a:lnTo>
                  <a:close/>
                  <a:moveTo>
                    <a:pt x="41" y="47"/>
                  </a:moveTo>
                  <a:cubicBezTo>
                    <a:pt x="41" y="47"/>
                    <a:pt x="40" y="47"/>
                    <a:pt x="40" y="47"/>
                  </a:cubicBezTo>
                  <a:cubicBezTo>
                    <a:pt x="39" y="47"/>
                    <a:pt x="39" y="48"/>
                    <a:pt x="39" y="48"/>
                  </a:cubicBezTo>
                  <a:cubicBezTo>
                    <a:pt x="42" y="54"/>
                    <a:pt x="42" y="54"/>
                    <a:pt x="42" y="54"/>
                  </a:cubicBezTo>
                  <a:cubicBezTo>
                    <a:pt x="43" y="54"/>
                    <a:pt x="43" y="54"/>
                    <a:pt x="43" y="54"/>
                  </a:cubicBezTo>
                  <a:cubicBezTo>
                    <a:pt x="43" y="54"/>
                    <a:pt x="44" y="54"/>
                    <a:pt x="44" y="54"/>
                  </a:cubicBezTo>
                  <a:cubicBezTo>
                    <a:pt x="44" y="54"/>
                    <a:pt x="44" y="53"/>
                    <a:pt x="44" y="53"/>
                  </a:cubicBezTo>
                  <a:lnTo>
                    <a:pt x="41" y="47"/>
                  </a:lnTo>
                  <a:close/>
                  <a:moveTo>
                    <a:pt x="17" y="10"/>
                  </a:moveTo>
                  <a:cubicBezTo>
                    <a:pt x="18" y="10"/>
                    <a:pt x="18" y="11"/>
                    <a:pt x="18" y="11"/>
                  </a:cubicBezTo>
                  <a:cubicBezTo>
                    <a:pt x="18" y="11"/>
                    <a:pt x="19" y="11"/>
                    <a:pt x="19" y="11"/>
                  </a:cubicBezTo>
                  <a:cubicBezTo>
                    <a:pt x="19" y="10"/>
                    <a:pt x="19" y="10"/>
                    <a:pt x="19" y="9"/>
                  </a:cubicBezTo>
                  <a:cubicBezTo>
                    <a:pt x="16" y="4"/>
                    <a:pt x="16" y="4"/>
                    <a:pt x="16" y="4"/>
                  </a:cubicBezTo>
                  <a:cubicBezTo>
                    <a:pt x="16" y="4"/>
                    <a:pt x="15" y="3"/>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9" y="0"/>
                    <a:pt x="28" y="0"/>
                    <a:pt x="28" y="1"/>
                  </a:cubicBezTo>
                  <a:cubicBezTo>
                    <a:pt x="28" y="7"/>
                    <a:pt x="28" y="7"/>
                    <a:pt x="28" y="7"/>
                  </a:cubicBezTo>
                  <a:cubicBezTo>
                    <a:pt x="28" y="7"/>
                    <a:pt x="29" y="8"/>
                    <a:pt x="29" y="8"/>
                  </a:cubicBezTo>
                  <a:close/>
                  <a:moveTo>
                    <a:pt x="45" y="29"/>
                  </a:moveTo>
                  <a:cubicBezTo>
                    <a:pt x="45" y="33"/>
                    <a:pt x="44" y="38"/>
                    <a:pt x="40" y="41"/>
                  </a:cubicBezTo>
                  <a:cubicBezTo>
                    <a:pt x="38" y="43"/>
                    <a:pt x="37" y="46"/>
                    <a:pt x="37" y="47"/>
                  </a:cubicBezTo>
                  <a:cubicBezTo>
                    <a:pt x="38" y="48"/>
                    <a:pt x="38" y="48"/>
                    <a:pt x="38" y="49"/>
                  </a:cubicBezTo>
                  <a:cubicBezTo>
                    <a:pt x="38" y="50"/>
                    <a:pt x="38" y="50"/>
                    <a:pt x="37" y="51"/>
                  </a:cubicBezTo>
                  <a:cubicBezTo>
                    <a:pt x="38" y="51"/>
                    <a:pt x="38" y="51"/>
                    <a:pt x="38" y="52"/>
                  </a:cubicBezTo>
                  <a:cubicBezTo>
                    <a:pt x="38" y="53"/>
                    <a:pt x="38" y="53"/>
                    <a:pt x="37" y="53"/>
                  </a:cubicBezTo>
                  <a:cubicBezTo>
                    <a:pt x="38" y="54"/>
                    <a:pt x="38" y="54"/>
                    <a:pt x="38" y="55"/>
                  </a:cubicBezTo>
                  <a:cubicBezTo>
                    <a:pt x="38" y="56"/>
                    <a:pt x="38" y="56"/>
                    <a:pt x="37" y="56"/>
                  </a:cubicBezTo>
                  <a:cubicBezTo>
                    <a:pt x="38" y="57"/>
                    <a:pt x="38" y="57"/>
                    <a:pt x="38" y="58"/>
                  </a:cubicBezTo>
                  <a:cubicBezTo>
                    <a:pt x="38" y="59"/>
                    <a:pt x="37" y="60"/>
                    <a:pt x="35" y="60"/>
                  </a:cubicBezTo>
                  <a:cubicBezTo>
                    <a:pt x="35" y="60"/>
                    <a:pt x="35" y="61"/>
                    <a:pt x="35" y="61"/>
                  </a:cubicBezTo>
                  <a:cubicBezTo>
                    <a:pt x="35" y="63"/>
                    <a:pt x="33" y="63"/>
                    <a:pt x="31" y="63"/>
                  </a:cubicBezTo>
                  <a:cubicBezTo>
                    <a:pt x="28" y="63"/>
                    <a:pt x="28" y="63"/>
                    <a:pt x="28" y="63"/>
                  </a:cubicBezTo>
                  <a:cubicBezTo>
                    <a:pt x="26" y="63"/>
                    <a:pt x="23" y="63"/>
                    <a:pt x="23" y="61"/>
                  </a:cubicBezTo>
                  <a:cubicBezTo>
                    <a:pt x="23" y="61"/>
                    <a:pt x="23" y="60"/>
                    <a:pt x="23" y="60"/>
                  </a:cubicBezTo>
                  <a:cubicBezTo>
                    <a:pt x="22" y="60"/>
                    <a:pt x="21" y="59"/>
                    <a:pt x="21" y="58"/>
                  </a:cubicBezTo>
                  <a:cubicBezTo>
                    <a:pt x="21" y="57"/>
                    <a:pt x="21" y="57"/>
                    <a:pt x="22" y="56"/>
                  </a:cubicBezTo>
                  <a:cubicBezTo>
                    <a:pt x="21" y="56"/>
                    <a:pt x="21" y="56"/>
                    <a:pt x="21" y="55"/>
                  </a:cubicBezTo>
                  <a:cubicBezTo>
                    <a:pt x="21" y="54"/>
                    <a:pt x="21" y="54"/>
                    <a:pt x="22" y="53"/>
                  </a:cubicBezTo>
                  <a:cubicBezTo>
                    <a:pt x="21" y="53"/>
                    <a:pt x="21" y="53"/>
                    <a:pt x="21" y="52"/>
                  </a:cubicBezTo>
                  <a:cubicBezTo>
                    <a:pt x="21" y="51"/>
                    <a:pt x="21" y="51"/>
                    <a:pt x="22" y="51"/>
                  </a:cubicBezTo>
                  <a:cubicBezTo>
                    <a:pt x="21" y="50"/>
                    <a:pt x="21" y="50"/>
                    <a:pt x="21" y="49"/>
                  </a:cubicBezTo>
                  <a:cubicBezTo>
                    <a:pt x="21" y="48"/>
                    <a:pt x="21" y="48"/>
                    <a:pt x="22" y="47"/>
                  </a:cubicBezTo>
                  <a:cubicBezTo>
                    <a:pt x="22" y="46"/>
                    <a:pt x="21" y="43"/>
                    <a:pt x="18" y="41"/>
                  </a:cubicBezTo>
                  <a:cubicBezTo>
                    <a:pt x="15" y="38"/>
                    <a:pt x="13" y="33"/>
                    <a:pt x="13" y="29"/>
                  </a:cubicBezTo>
                  <a:cubicBezTo>
                    <a:pt x="13" y="20"/>
                    <a:pt x="20" y="13"/>
                    <a:pt x="29" y="13"/>
                  </a:cubicBezTo>
                  <a:cubicBezTo>
                    <a:pt x="38" y="13"/>
                    <a:pt x="45" y="20"/>
                    <a:pt x="45" y="29"/>
                  </a:cubicBezTo>
                  <a:close/>
                  <a:moveTo>
                    <a:pt x="33" y="61"/>
                  </a:moveTo>
                  <a:cubicBezTo>
                    <a:pt x="33" y="61"/>
                    <a:pt x="32" y="60"/>
                    <a:pt x="31" y="60"/>
                  </a:cubicBezTo>
                  <a:cubicBezTo>
                    <a:pt x="28" y="60"/>
                    <a:pt x="28" y="60"/>
                    <a:pt x="28" y="60"/>
                  </a:cubicBezTo>
                  <a:cubicBezTo>
                    <a:pt x="26" y="60"/>
                    <a:pt x="26" y="61"/>
                    <a:pt x="25" y="61"/>
                  </a:cubicBezTo>
                  <a:cubicBezTo>
                    <a:pt x="26" y="61"/>
                    <a:pt x="26" y="61"/>
                    <a:pt x="28" y="61"/>
                  </a:cubicBezTo>
                  <a:cubicBezTo>
                    <a:pt x="31" y="61"/>
                    <a:pt x="31" y="61"/>
                    <a:pt x="31" y="61"/>
                  </a:cubicBezTo>
                  <a:cubicBezTo>
                    <a:pt x="32" y="61"/>
                    <a:pt x="33" y="61"/>
                    <a:pt x="33" y="61"/>
                  </a:cubicBezTo>
                  <a:close/>
                  <a:moveTo>
                    <a:pt x="34" y="57"/>
                  </a:moveTo>
                  <a:cubicBezTo>
                    <a:pt x="25" y="57"/>
                    <a:pt x="25" y="57"/>
                    <a:pt x="25" y="57"/>
                  </a:cubicBezTo>
                  <a:cubicBezTo>
                    <a:pt x="24" y="57"/>
                    <a:pt x="23" y="58"/>
                    <a:pt x="23" y="58"/>
                  </a:cubicBezTo>
                  <a:cubicBezTo>
                    <a:pt x="23" y="58"/>
                    <a:pt x="24" y="58"/>
                    <a:pt x="25" y="58"/>
                  </a:cubicBezTo>
                  <a:cubicBezTo>
                    <a:pt x="28" y="58"/>
                    <a:pt x="28" y="58"/>
                    <a:pt x="28" y="58"/>
                  </a:cubicBezTo>
                  <a:cubicBezTo>
                    <a:pt x="31" y="58"/>
                    <a:pt x="31" y="58"/>
                    <a:pt x="31" y="58"/>
                  </a:cubicBezTo>
                  <a:cubicBezTo>
                    <a:pt x="34" y="58"/>
                    <a:pt x="34" y="58"/>
                    <a:pt x="34" y="58"/>
                  </a:cubicBezTo>
                  <a:cubicBezTo>
                    <a:pt x="35" y="58"/>
                    <a:pt x="35" y="58"/>
                    <a:pt x="36" y="58"/>
                  </a:cubicBezTo>
                  <a:cubicBezTo>
                    <a:pt x="35" y="58"/>
                    <a:pt x="35" y="57"/>
                    <a:pt x="34" y="57"/>
                  </a:cubicBezTo>
                  <a:close/>
                  <a:moveTo>
                    <a:pt x="34" y="54"/>
                  </a:moveTo>
                  <a:cubicBezTo>
                    <a:pt x="25" y="54"/>
                    <a:pt x="25" y="54"/>
                    <a:pt x="25" y="54"/>
                  </a:cubicBezTo>
                  <a:cubicBezTo>
                    <a:pt x="24" y="54"/>
                    <a:pt x="23" y="55"/>
                    <a:pt x="23" y="55"/>
                  </a:cubicBezTo>
                  <a:cubicBezTo>
                    <a:pt x="23" y="55"/>
                    <a:pt x="24" y="55"/>
                    <a:pt x="25" y="55"/>
                  </a:cubicBezTo>
                  <a:cubicBezTo>
                    <a:pt x="34" y="55"/>
                    <a:pt x="34" y="55"/>
                    <a:pt x="34" y="55"/>
                  </a:cubicBezTo>
                  <a:cubicBezTo>
                    <a:pt x="35" y="55"/>
                    <a:pt x="35" y="55"/>
                    <a:pt x="36" y="55"/>
                  </a:cubicBezTo>
                  <a:cubicBezTo>
                    <a:pt x="35" y="55"/>
                    <a:pt x="35" y="54"/>
                    <a:pt x="34" y="54"/>
                  </a:cubicBezTo>
                  <a:close/>
                  <a:moveTo>
                    <a:pt x="34" y="52"/>
                  </a:moveTo>
                  <a:cubicBezTo>
                    <a:pt x="25" y="52"/>
                    <a:pt x="25" y="52"/>
                    <a:pt x="25" y="52"/>
                  </a:cubicBezTo>
                  <a:cubicBezTo>
                    <a:pt x="24" y="52"/>
                    <a:pt x="23" y="52"/>
                    <a:pt x="23" y="52"/>
                  </a:cubicBezTo>
                  <a:cubicBezTo>
                    <a:pt x="23" y="52"/>
                    <a:pt x="24" y="52"/>
                    <a:pt x="25" y="52"/>
                  </a:cubicBezTo>
                  <a:cubicBezTo>
                    <a:pt x="34" y="52"/>
                    <a:pt x="34" y="52"/>
                    <a:pt x="34" y="52"/>
                  </a:cubicBezTo>
                  <a:cubicBezTo>
                    <a:pt x="35" y="52"/>
                    <a:pt x="35" y="52"/>
                    <a:pt x="36" y="52"/>
                  </a:cubicBezTo>
                  <a:cubicBezTo>
                    <a:pt x="35" y="52"/>
                    <a:pt x="35" y="52"/>
                    <a:pt x="34" y="52"/>
                  </a:cubicBezTo>
                  <a:close/>
                  <a:moveTo>
                    <a:pt x="34" y="50"/>
                  </a:moveTo>
                  <a:cubicBezTo>
                    <a:pt x="35" y="50"/>
                    <a:pt x="35" y="49"/>
                    <a:pt x="36" y="49"/>
                  </a:cubicBezTo>
                  <a:cubicBezTo>
                    <a:pt x="35" y="49"/>
                    <a:pt x="35" y="49"/>
                    <a:pt x="34" y="49"/>
                  </a:cubicBezTo>
                  <a:cubicBezTo>
                    <a:pt x="25" y="49"/>
                    <a:pt x="25" y="49"/>
                    <a:pt x="25" y="49"/>
                  </a:cubicBezTo>
                  <a:cubicBezTo>
                    <a:pt x="24" y="49"/>
                    <a:pt x="23" y="49"/>
                    <a:pt x="23" y="49"/>
                  </a:cubicBezTo>
                  <a:cubicBezTo>
                    <a:pt x="23" y="49"/>
                    <a:pt x="24" y="50"/>
                    <a:pt x="25" y="50"/>
                  </a:cubicBezTo>
                  <a:lnTo>
                    <a:pt x="34" y="50"/>
                  </a:lnTo>
                  <a:close/>
                  <a:moveTo>
                    <a:pt x="43" y="29"/>
                  </a:moveTo>
                  <a:cubicBezTo>
                    <a:pt x="43" y="21"/>
                    <a:pt x="37" y="15"/>
                    <a:pt x="29" y="15"/>
                  </a:cubicBezTo>
                  <a:cubicBezTo>
                    <a:pt x="22" y="15"/>
                    <a:pt x="15" y="21"/>
                    <a:pt x="15" y="29"/>
                  </a:cubicBezTo>
                  <a:cubicBezTo>
                    <a:pt x="15" y="33"/>
                    <a:pt x="17" y="36"/>
                    <a:pt x="20" y="39"/>
                  </a:cubicBezTo>
                  <a:cubicBezTo>
                    <a:pt x="22" y="42"/>
                    <a:pt x="23" y="44"/>
                    <a:pt x="24" y="47"/>
                  </a:cubicBezTo>
                  <a:cubicBezTo>
                    <a:pt x="25" y="47"/>
                    <a:pt x="25" y="47"/>
                    <a:pt x="25" y="47"/>
                  </a:cubicBezTo>
                  <a:cubicBezTo>
                    <a:pt x="26" y="47"/>
                    <a:pt x="26" y="47"/>
                    <a:pt x="26" y="47"/>
                  </a:cubicBezTo>
                  <a:cubicBezTo>
                    <a:pt x="23" y="32"/>
                    <a:pt x="23" y="32"/>
                    <a:pt x="23" y="32"/>
                  </a:cubicBezTo>
                  <a:cubicBezTo>
                    <a:pt x="23" y="32"/>
                    <a:pt x="24" y="31"/>
                    <a:pt x="24" y="31"/>
                  </a:cubicBezTo>
                  <a:cubicBezTo>
                    <a:pt x="25" y="31"/>
                    <a:pt x="25" y="31"/>
                    <a:pt x="25" y="32"/>
                  </a:cubicBezTo>
                  <a:cubicBezTo>
                    <a:pt x="28" y="47"/>
                    <a:pt x="28" y="47"/>
                    <a:pt x="28" y="47"/>
                  </a:cubicBezTo>
                  <a:cubicBezTo>
                    <a:pt x="31" y="47"/>
                    <a:pt x="31" y="47"/>
                    <a:pt x="31" y="47"/>
                  </a:cubicBezTo>
                  <a:cubicBezTo>
                    <a:pt x="33" y="32"/>
                    <a:pt x="33" y="32"/>
                    <a:pt x="33" y="32"/>
                  </a:cubicBezTo>
                  <a:cubicBezTo>
                    <a:pt x="33" y="31"/>
                    <a:pt x="34" y="31"/>
                    <a:pt x="35" y="31"/>
                  </a:cubicBezTo>
                  <a:cubicBezTo>
                    <a:pt x="35" y="31"/>
                    <a:pt x="35" y="32"/>
                    <a:pt x="35" y="32"/>
                  </a:cubicBezTo>
                  <a:cubicBezTo>
                    <a:pt x="33" y="47"/>
                    <a:pt x="33" y="47"/>
                    <a:pt x="33" y="47"/>
                  </a:cubicBezTo>
                  <a:cubicBezTo>
                    <a:pt x="34" y="47"/>
                    <a:pt x="34" y="47"/>
                    <a:pt x="34" y="47"/>
                  </a:cubicBezTo>
                  <a:cubicBezTo>
                    <a:pt x="35" y="47"/>
                    <a:pt x="35" y="47"/>
                    <a:pt x="35" y="47"/>
                  </a:cubicBezTo>
                  <a:cubicBezTo>
                    <a:pt x="35" y="44"/>
                    <a:pt x="37" y="42"/>
                    <a:pt x="39" y="39"/>
                  </a:cubicBezTo>
                  <a:cubicBezTo>
                    <a:pt x="42" y="36"/>
                    <a:pt x="43" y="33"/>
                    <a:pt x="43"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59" name="Freeform 14"/>
            <p:cNvSpPr>
              <a:spLocks noEditPoints="1"/>
            </p:cNvSpPr>
            <p:nvPr/>
          </p:nvSpPr>
          <p:spPr bwMode="auto">
            <a:xfrm>
              <a:off x="6615234" y="3401580"/>
              <a:ext cx="323634" cy="377574"/>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0" name="Freeform 37"/>
            <p:cNvSpPr>
              <a:spLocks noEditPoints="1"/>
            </p:cNvSpPr>
            <p:nvPr/>
          </p:nvSpPr>
          <p:spPr bwMode="auto">
            <a:xfrm>
              <a:off x="5261677" y="3898116"/>
              <a:ext cx="225912" cy="225914"/>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4 w 35"/>
                <a:gd name="T21" fmla="*/ 12 h 35"/>
                <a:gd name="T22" fmla="*/ 19 w 35"/>
                <a:gd name="T23" fmla="*/ 18 h 35"/>
                <a:gd name="T24" fmla="*/ 24 w 35"/>
                <a:gd name="T25" fmla="*/ 23 h 35"/>
                <a:gd name="T26" fmla="*/ 24 w 35"/>
                <a:gd name="T27" fmla="*/ 24 h 35"/>
                <a:gd name="T28" fmla="*/ 24 w 35"/>
                <a:gd name="T29" fmla="*/ 25 h 35"/>
                <a:gd name="T30" fmla="*/ 23 w 35"/>
                <a:gd name="T31" fmla="*/ 24 h 35"/>
                <a:gd name="T32" fmla="*/ 18 w 35"/>
                <a:gd name="T33" fmla="*/ 19 h 35"/>
                <a:gd name="T34" fmla="*/ 12 w 35"/>
                <a:gd name="T35" fmla="*/ 24 h 35"/>
                <a:gd name="T36" fmla="*/ 12 w 35"/>
                <a:gd name="T37" fmla="*/ 25 h 35"/>
                <a:gd name="T38" fmla="*/ 11 w 35"/>
                <a:gd name="T39" fmla="*/ 24 h 35"/>
                <a:gd name="T40" fmla="*/ 11 w 35"/>
                <a:gd name="T41" fmla="*/ 23 h 35"/>
                <a:gd name="T42" fmla="*/ 16 w 35"/>
                <a:gd name="T43" fmla="*/ 18 h 35"/>
                <a:gd name="T44" fmla="*/ 11 w 35"/>
                <a:gd name="T45" fmla="*/ 12 h 35"/>
                <a:gd name="T46" fmla="*/ 11 w 35"/>
                <a:gd name="T47" fmla="*/ 11 h 35"/>
                <a:gd name="T48" fmla="*/ 12 w 35"/>
                <a:gd name="T49" fmla="*/ 11 h 35"/>
                <a:gd name="T50" fmla="*/ 18 w 35"/>
                <a:gd name="T51" fmla="*/ 16 h 35"/>
                <a:gd name="T52" fmla="*/ 23 w 35"/>
                <a:gd name="T53" fmla="*/ 11 h 35"/>
                <a:gd name="T54" fmla="*/ 24 w 35"/>
                <a:gd name="T55" fmla="*/ 11 h 35"/>
                <a:gd name="T56" fmla="*/ 24 w 35"/>
                <a:gd name="T57"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35">
                  <a:moveTo>
                    <a:pt x="18" y="0"/>
                  </a:moveTo>
                  <a:cubicBezTo>
                    <a:pt x="8" y="0"/>
                    <a:pt x="0" y="8"/>
                    <a:pt x="0" y="18"/>
                  </a:cubicBezTo>
                  <a:cubicBezTo>
                    <a:pt x="0" y="27"/>
                    <a:pt x="8" y="35"/>
                    <a:pt x="18" y="35"/>
                  </a:cubicBezTo>
                  <a:cubicBezTo>
                    <a:pt x="27" y="35"/>
                    <a:pt x="35" y="27"/>
                    <a:pt x="35" y="18"/>
                  </a:cubicBezTo>
                  <a:cubicBezTo>
                    <a:pt x="35" y="8"/>
                    <a:pt x="27"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4" y="12"/>
                  </a:moveTo>
                  <a:cubicBezTo>
                    <a:pt x="19" y="18"/>
                    <a:pt x="19" y="18"/>
                    <a:pt x="19" y="18"/>
                  </a:cubicBezTo>
                  <a:cubicBezTo>
                    <a:pt x="24" y="23"/>
                    <a:pt x="24" y="23"/>
                    <a:pt x="24" y="23"/>
                  </a:cubicBezTo>
                  <a:cubicBezTo>
                    <a:pt x="25" y="23"/>
                    <a:pt x="25" y="24"/>
                    <a:pt x="24" y="24"/>
                  </a:cubicBezTo>
                  <a:cubicBezTo>
                    <a:pt x="24" y="24"/>
                    <a:pt x="24" y="25"/>
                    <a:pt x="24" y="25"/>
                  </a:cubicBezTo>
                  <a:cubicBezTo>
                    <a:pt x="23" y="25"/>
                    <a:pt x="23" y="24"/>
                    <a:pt x="23" y="24"/>
                  </a:cubicBezTo>
                  <a:cubicBezTo>
                    <a:pt x="18" y="19"/>
                    <a:pt x="18" y="19"/>
                    <a:pt x="18" y="19"/>
                  </a:cubicBezTo>
                  <a:cubicBezTo>
                    <a:pt x="12" y="24"/>
                    <a:pt x="12" y="24"/>
                    <a:pt x="12" y="24"/>
                  </a:cubicBezTo>
                  <a:cubicBezTo>
                    <a:pt x="12" y="24"/>
                    <a:pt x="12" y="25"/>
                    <a:pt x="12" y="25"/>
                  </a:cubicBezTo>
                  <a:cubicBezTo>
                    <a:pt x="11" y="25"/>
                    <a:pt x="11" y="24"/>
                    <a:pt x="11" y="24"/>
                  </a:cubicBezTo>
                  <a:cubicBezTo>
                    <a:pt x="11" y="24"/>
                    <a:pt x="11" y="23"/>
                    <a:pt x="11" y="23"/>
                  </a:cubicBezTo>
                  <a:cubicBezTo>
                    <a:pt x="16" y="18"/>
                    <a:pt x="16" y="18"/>
                    <a:pt x="16" y="18"/>
                  </a:cubicBezTo>
                  <a:cubicBezTo>
                    <a:pt x="11" y="12"/>
                    <a:pt x="11" y="12"/>
                    <a:pt x="11" y="12"/>
                  </a:cubicBezTo>
                  <a:cubicBezTo>
                    <a:pt x="11" y="12"/>
                    <a:pt x="11" y="11"/>
                    <a:pt x="11" y="11"/>
                  </a:cubicBezTo>
                  <a:cubicBezTo>
                    <a:pt x="11" y="10"/>
                    <a:pt x="12" y="10"/>
                    <a:pt x="12" y="11"/>
                  </a:cubicBezTo>
                  <a:cubicBezTo>
                    <a:pt x="18" y="16"/>
                    <a:pt x="18" y="16"/>
                    <a:pt x="18" y="16"/>
                  </a:cubicBezTo>
                  <a:cubicBezTo>
                    <a:pt x="23" y="11"/>
                    <a:pt x="23" y="11"/>
                    <a:pt x="23" y="11"/>
                  </a:cubicBezTo>
                  <a:cubicBezTo>
                    <a:pt x="23" y="10"/>
                    <a:pt x="24" y="10"/>
                    <a:pt x="24" y="11"/>
                  </a:cubicBezTo>
                  <a:cubicBezTo>
                    <a:pt x="25" y="11"/>
                    <a:pt x="25" y="12"/>
                    <a:pt x="24"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1" name="Freeform 36"/>
            <p:cNvSpPr>
              <a:spLocks noEditPoints="1"/>
            </p:cNvSpPr>
            <p:nvPr/>
          </p:nvSpPr>
          <p:spPr bwMode="auto">
            <a:xfrm>
              <a:off x="6208974" y="4152799"/>
              <a:ext cx="387490" cy="387493"/>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2" name="Freeform 36"/>
            <p:cNvSpPr>
              <a:spLocks noEditPoints="1"/>
            </p:cNvSpPr>
            <p:nvPr/>
          </p:nvSpPr>
          <p:spPr bwMode="auto">
            <a:xfrm>
              <a:off x="7536031" y="2796476"/>
              <a:ext cx="273298" cy="273300"/>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3" name="Freeform 36"/>
            <p:cNvSpPr>
              <a:spLocks noEditPoints="1"/>
            </p:cNvSpPr>
            <p:nvPr/>
          </p:nvSpPr>
          <p:spPr bwMode="auto">
            <a:xfrm>
              <a:off x="4241970" y="2388009"/>
              <a:ext cx="496706" cy="414895"/>
            </a:xfrm>
            <a:custGeom>
              <a:avLst/>
              <a:gdLst>
                <a:gd name="T0" fmla="*/ 71 w 72"/>
                <a:gd name="T1" fmla="*/ 15 h 60"/>
                <a:gd name="T2" fmla="*/ 57 w 72"/>
                <a:gd name="T3" fmla="*/ 17 h 60"/>
                <a:gd name="T4" fmla="*/ 44 w 72"/>
                <a:gd name="T5" fmla="*/ 45 h 60"/>
                <a:gd name="T6" fmla="*/ 12 w 72"/>
                <a:gd name="T7" fmla="*/ 45 h 60"/>
                <a:gd name="T8" fmla="*/ 14 w 72"/>
                <a:gd name="T9" fmla="*/ 48 h 60"/>
                <a:gd name="T10" fmla="*/ 48 w 72"/>
                <a:gd name="T11" fmla="*/ 50 h 60"/>
                <a:gd name="T12" fmla="*/ 14 w 72"/>
                <a:gd name="T13" fmla="*/ 51 h 60"/>
                <a:gd name="T14" fmla="*/ 9 w 72"/>
                <a:gd name="T15" fmla="*/ 44 h 60"/>
                <a:gd name="T16" fmla="*/ 8 w 72"/>
                <a:gd name="T17" fmla="*/ 41 h 60"/>
                <a:gd name="T18" fmla="*/ 1 w 72"/>
                <a:gd name="T19" fmla="*/ 22 h 60"/>
                <a:gd name="T20" fmla="*/ 11 w 72"/>
                <a:gd name="T21" fmla="*/ 40 h 60"/>
                <a:gd name="T22" fmla="*/ 44 w 72"/>
                <a:gd name="T23" fmla="*/ 42 h 60"/>
                <a:gd name="T24" fmla="*/ 54 w 72"/>
                <a:gd name="T25" fmla="*/ 16 h 60"/>
                <a:gd name="T26" fmla="*/ 71 w 72"/>
                <a:gd name="T27" fmla="*/ 12 h 60"/>
                <a:gd name="T28" fmla="*/ 18 w 72"/>
                <a:gd name="T29" fmla="*/ 56 h 60"/>
                <a:gd name="T30" fmla="*/ 11 w 72"/>
                <a:gd name="T31" fmla="*/ 56 h 60"/>
                <a:gd name="T32" fmla="*/ 18 w 72"/>
                <a:gd name="T33" fmla="*/ 56 h 60"/>
                <a:gd name="T34" fmla="*/ 15 w 72"/>
                <a:gd name="T35" fmla="*/ 54 h 60"/>
                <a:gd name="T36" fmla="*/ 15 w 72"/>
                <a:gd name="T37" fmla="*/ 58 h 60"/>
                <a:gd name="T38" fmla="*/ 45 w 72"/>
                <a:gd name="T39" fmla="*/ 56 h 60"/>
                <a:gd name="T40" fmla="*/ 38 w 72"/>
                <a:gd name="T41" fmla="*/ 56 h 60"/>
                <a:gd name="T42" fmla="*/ 45 w 72"/>
                <a:gd name="T43" fmla="*/ 56 h 60"/>
                <a:gd name="T44" fmla="*/ 42 w 72"/>
                <a:gd name="T45" fmla="*/ 54 h 60"/>
                <a:gd name="T46" fmla="*/ 42 w 72"/>
                <a:gd name="T47" fmla="*/ 58 h 60"/>
                <a:gd name="T48" fmla="*/ 46 w 72"/>
                <a:gd name="T49" fmla="*/ 35 h 60"/>
                <a:gd name="T50" fmla="*/ 12 w 72"/>
                <a:gd name="T51" fmla="*/ 34 h 60"/>
                <a:gd name="T52" fmla="*/ 12 w 72"/>
                <a:gd name="T53" fmla="*/ 36 h 60"/>
                <a:gd name="T54" fmla="*/ 46 w 72"/>
                <a:gd name="T55" fmla="*/ 35 h 60"/>
                <a:gd name="T56" fmla="*/ 12 w 72"/>
                <a:gd name="T57" fmla="*/ 39 h 60"/>
                <a:gd name="T58" fmla="*/ 43 w 72"/>
                <a:gd name="T59" fmla="*/ 40 h 60"/>
                <a:gd name="T60" fmla="*/ 43 w 72"/>
                <a:gd name="T61" fmla="*/ 38 h 60"/>
                <a:gd name="T62" fmla="*/ 13 w 72"/>
                <a:gd name="T63" fmla="*/ 28 h 60"/>
                <a:gd name="T64" fmla="*/ 16 w 72"/>
                <a:gd name="T65" fmla="*/ 23 h 60"/>
                <a:gd name="T66" fmla="*/ 28 w 72"/>
                <a:gd name="T67" fmla="*/ 14 h 60"/>
                <a:gd name="T68" fmla="*/ 33 w 72"/>
                <a:gd name="T69" fmla="*/ 17 h 60"/>
                <a:gd name="T70" fmla="*/ 36 w 72"/>
                <a:gd name="T71" fmla="*/ 22 h 60"/>
                <a:gd name="T72" fmla="*/ 39 w 72"/>
                <a:gd name="T73" fmla="*/ 17 h 60"/>
                <a:gd name="T74" fmla="*/ 51 w 72"/>
                <a:gd name="T75" fmla="*/ 7 h 60"/>
                <a:gd name="T76" fmla="*/ 51 w 72"/>
                <a:gd name="T77" fmla="*/ 0 h 60"/>
                <a:gd name="T78" fmla="*/ 49 w 72"/>
                <a:gd name="T79" fmla="*/ 5 h 60"/>
                <a:gd name="T80" fmla="*/ 36 w 72"/>
                <a:gd name="T81" fmla="*/ 15 h 60"/>
                <a:gd name="T82" fmla="*/ 31 w 72"/>
                <a:gd name="T83" fmla="*/ 12 h 60"/>
                <a:gd name="T84" fmla="*/ 28 w 72"/>
                <a:gd name="T85" fmla="*/ 7 h 60"/>
                <a:gd name="T86" fmla="*/ 25 w 72"/>
                <a:gd name="T87" fmla="*/ 11 h 60"/>
                <a:gd name="T88" fmla="*/ 13 w 72"/>
                <a:gd name="T89" fmla="*/ 22 h 60"/>
                <a:gd name="T90" fmla="*/ 13 w 72"/>
                <a:gd name="T9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60">
                  <a:moveTo>
                    <a:pt x="72" y="13"/>
                  </a:moveTo>
                  <a:cubicBezTo>
                    <a:pt x="72" y="14"/>
                    <a:pt x="71" y="15"/>
                    <a:pt x="71" y="15"/>
                  </a:cubicBezTo>
                  <a:cubicBezTo>
                    <a:pt x="60" y="15"/>
                    <a:pt x="60" y="15"/>
                    <a:pt x="60" y="15"/>
                  </a:cubicBezTo>
                  <a:cubicBezTo>
                    <a:pt x="59" y="15"/>
                    <a:pt x="57" y="16"/>
                    <a:pt x="57" y="17"/>
                  </a:cubicBezTo>
                  <a:cubicBezTo>
                    <a:pt x="49" y="41"/>
                    <a:pt x="49" y="41"/>
                    <a:pt x="49" y="41"/>
                  </a:cubicBezTo>
                  <a:cubicBezTo>
                    <a:pt x="49" y="43"/>
                    <a:pt x="46" y="45"/>
                    <a:pt x="44" y="45"/>
                  </a:cubicBezTo>
                  <a:cubicBezTo>
                    <a:pt x="14" y="45"/>
                    <a:pt x="14" y="45"/>
                    <a:pt x="14" y="45"/>
                  </a:cubicBezTo>
                  <a:cubicBezTo>
                    <a:pt x="13" y="45"/>
                    <a:pt x="13" y="45"/>
                    <a:pt x="12" y="45"/>
                  </a:cubicBezTo>
                  <a:cubicBezTo>
                    <a:pt x="12" y="47"/>
                    <a:pt x="12" y="47"/>
                    <a:pt x="12" y="47"/>
                  </a:cubicBezTo>
                  <a:cubicBezTo>
                    <a:pt x="12" y="47"/>
                    <a:pt x="13" y="48"/>
                    <a:pt x="14" y="48"/>
                  </a:cubicBezTo>
                  <a:cubicBezTo>
                    <a:pt x="47" y="48"/>
                    <a:pt x="47" y="48"/>
                    <a:pt x="47" y="48"/>
                  </a:cubicBezTo>
                  <a:cubicBezTo>
                    <a:pt x="48" y="48"/>
                    <a:pt x="48" y="49"/>
                    <a:pt x="48" y="50"/>
                  </a:cubicBezTo>
                  <a:cubicBezTo>
                    <a:pt x="48" y="50"/>
                    <a:pt x="48" y="51"/>
                    <a:pt x="47" y="51"/>
                  </a:cubicBezTo>
                  <a:cubicBezTo>
                    <a:pt x="14" y="51"/>
                    <a:pt x="14" y="51"/>
                    <a:pt x="14" y="51"/>
                  </a:cubicBezTo>
                  <a:cubicBezTo>
                    <a:pt x="11" y="51"/>
                    <a:pt x="9" y="49"/>
                    <a:pt x="9" y="47"/>
                  </a:cubicBezTo>
                  <a:cubicBezTo>
                    <a:pt x="9" y="44"/>
                    <a:pt x="9" y="44"/>
                    <a:pt x="9" y="44"/>
                  </a:cubicBezTo>
                  <a:cubicBezTo>
                    <a:pt x="9" y="43"/>
                    <a:pt x="9" y="43"/>
                    <a:pt x="9" y="43"/>
                  </a:cubicBezTo>
                  <a:cubicBezTo>
                    <a:pt x="9" y="42"/>
                    <a:pt x="8" y="42"/>
                    <a:pt x="8" y="41"/>
                  </a:cubicBezTo>
                  <a:cubicBezTo>
                    <a:pt x="0" y="24"/>
                    <a:pt x="0" y="24"/>
                    <a:pt x="0" y="24"/>
                  </a:cubicBezTo>
                  <a:cubicBezTo>
                    <a:pt x="0" y="23"/>
                    <a:pt x="0" y="22"/>
                    <a:pt x="1" y="22"/>
                  </a:cubicBezTo>
                  <a:cubicBezTo>
                    <a:pt x="2" y="21"/>
                    <a:pt x="3" y="22"/>
                    <a:pt x="3" y="22"/>
                  </a:cubicBezTo>
                  <a:cubicBezTo>
                    <a:pt x="11" y="40"/>
                    <a:pt x="11" y="40"/>
                    <a:pt x="11" y="40"/>
                  </a:cubicBezTo>
                  <a:cubicBezTo>
                    <a:pt x="11" y="41"/>
                    <a:pt x="13" y="42"/>
                    <a:pt x="14" y="42"/>
                  </a:cubicBezTo>
                  <a:cubicBezTo>
                    <a:pt x="44" y="42"/>
                    <a:pt x="44" y="42"/>
                    <a:pt x="44" y="42"/>
                  </a:cubicBezTo>
                  <a:cubicBezTo>
                    <a:pt x="45" y="42"/>
                    <a:pt x="46" y="41"/>
                    <a:pt x="47" y="40"/>
                  </a:cubicBezTo>
                  <a:cubicBezTo>
                    <a:pt x="54" y="16"/>
                    <a:pt x="54" y="16"/>
                    <a:pt x="54" y="16"/>
                  </a:cubicBezTo>
                  <a:cubicBezTo>
                    <a:pt x="55" y="13"/>
                    <a:pt x="57" y="12"/>
                    <a:pt x="60" y="12"/>
                  </a:cubicBezTo>
                  <a:cubicBezTo>
                    <a:pt x="71" y="12"/>
                    <a:pt x="71" y="12"/>
                    <a:pt x="71" y="12"/>
                  </a:cubicBezTo>
                  <a:cubicBezTo>
                    <a:pt x="71" y="12"/>
                    <a:pt x="72" y="12"/>
                    <a:pt x="72" y="13"/>
                  </a:cubicBezTo>
                  <a:close/>
                  <a:moveTo>
                    <a:pt x="18" y="56"/>
                  </a:moveTo>
                  <a:cubicBezTo>
                    <a:pt x="18" y="58"/>
                    <a:pt x="17" y="60"/>
                    <a:pt x="15" y="60"/>
                  </a:cubicBezTo>
                  <a:cubicBezTo>
                    <a:pt x="13" y="60"/>
                    <a:pt x="11" y="58"/>
                    <a:pt x="11" y="56"/>
                  </a:cubicBezTo>
                  <a:cubicBezTo>
                    <a:pt x="11" y="54"/>
                    <a:pt x="13" y="52"/>
                    <a:pt x="15" y="52"/>
                  </a:cubicBezTo>
                  <a:cubicBezTo>
                    <a:pt x="17" y="52"/>
                    <a:pt x="18" y="54"/>
                    <a:pt x="18" y="56"/>
                  </a:cubicBezTo>
                  <a:close/>
                  <a:moveTo>
                    <a:pt x="16" y="56"/>
                  </a:moveTo>
                  <a:cubicBezTo>
                    <a:pt x="16" y="55"/>
                    <a:pt x="16" y="54"/>
                    <a:pt x="15" y="54"/>
                  </a:cubicBezTo>
                  <a:cubicBezTo>
                    <a:pt x="14" y="54"/>
                    <a:pt x="13" y="55"/>
                    <a:pt x="13" y="56"/>
                  </a:cubicBezTo>
                  <a:cubicBezTo>
                    <a:pt x="13" y="57"/>
                    <a:pt x="14" y="58"/>
                    <a:pt x="15" y="58"/>
                  </a:cubicBezTo>
                  <a:cubicBezTo>
                    <a:pt x="16" y="58"/>
                    <a:pt x="16" y="57"/>
                    <a:pt x="16" y="56"/>
                  </a:cubicBezTo>
                  <a:close/>
                  <a:moveTo>
                    <a:pt x="45" y="56"/>
                  </a:moveTo>
                  <a:cubicBezTo>
                    <a:pt x="45" y="58"/>
                    <a:pt x="44" y="60"/>
                    <a:pt x="42" y="60"/>
                  </a:cubicBezTo>
                  <a:cubicBezTo>
                    <a:pt x="40" y="60"/>
                    <a:pt x="38" y="58"/>
                    <a:pt x="38" y="56"/>
                  </a:cubicBezTo>
                  <a:cubicBezTo>
                    <a:pt x="38" y="54"/>
                    <a:pt x="40" y="52"/>
                    <a:pt x="42" y="52"/>
                  </a:cubicBezTo>
                  <a:cubicBezTo>
                    <a:pt x="44" y="52"/>
                    <a:pt x="45" y="54"/>
                    <a:pt x="45" y="56"/>
                  </a:cubicBezTo>
                  <a:close/>
                  <a:moveTo>
                    <a:pt x="43" y="56"/>
                  </a:moveTo>
                  <a:cubicBezTo>
                    <a:pt x="43" y="55"/>
                    <a:pt x="43" y="54"/>
                    <a:pt x="42" y="54"/>
                  </a:cubicBezTo>
                  <a:cubicBezTo>
                    <a:pt x="41" y="54"/>
                    <a:pt x="40" y="55"/>
                    <a:pt x="40" y="56"/>
                  </a:cubicBezTo>
                  <a:cubicBezTo>
                    <a:pt x="40" y="57"/>
                    <a:pt x="41" y="58"/>
                    <a:pt x="42" y="58"/>
                  </a:cubicBezTo>
                  <a:cubicBezTo>
                    <a:pt x="43" y="58"/>
                    <a:pt x="43" y="57"/>
                    <a:pt x="43" y="56"/>
                  </a:cubicBezTo>
                  <a:close/>
                  <a:moveTo>
                    <a:pt x="46" y="35"/>
                  </a:moveTo>
                  <a:cubicBezTo>
                    <a:pt x="46" y="34"/>
                    <a:pt x="45" y="34"/>
                    <a:pt x="45" y="34"/>
                  </a:cubicBezTo>
                  <a:cubicBezTo>
                    <a:pt x="12" y="34"/>
                    <a:pt x="12" y="34"/>
                    <a:pt x="12" y="34"/>
                  </a:cubicBezTo>
                  <a:cubicBezTo>
                    <a:pt x="11" y="34"/>
                    <a:pt x="11" y="34"/>
                    <a:pt x="11" y="35"/>
                  </a:cubicBezTo>
                  <a:cubicBezTo>
                    <a:pt x="11" y="35"/>
                    <a:pt x="11" y="36"/>
                    <a:pt x="12" y="36"/>
                  </a:cubicBezTo>
                  <a:cubicBezTo>
                    <a:pt x="45" y="36"/>
                    <a:pt x="45" y="36"/>
                    <a:pt x="45" y="36"/>
                  </a:cubicBezTo>
                  <a:cubicBezTo>
                    <a:pt x="45" y="36"/>
                    <a:pt x="46" y="35"/>
                    <a:pt x="46" y="35"/>
                  </a:cubicBezTo>
                  <a:close/>
                  <a:moveTo>
                    <a:pt x="13" y="38"/>
                  </a:moveTo>
                  <a:cubicBezTo>
                    <a:pt x="13" y="38"/>
                    <a:pt x="12" y="39"/>
                    <a:pt x="12" y="39"/>
                  </a:cubicBezTo>
                  <a:cubicBezTo>
                    <a:pt x="12" y="40"/>
                    <a:pt x="13" y="40"/>
                    <a:pt x="13" y="40"/>
                  </a:cubicBezTo>
                  <a:cubicBezTo>
                    <a:pt x="43" y="40"/>
                    <a:pt x="43" y="40"/>
                    <a:pt x="43" y="40"/>
                  </a:cubicBezTo>
                  <a:cubicBezTo>
                    <a:pt x="44" y="40"/>
                    <a:pt x="44" y="40"/>
                    <a:pt x="44" y="39"/>
                  </a:cubicBezTo>
                  <a:cubicBezTo>
                    <a:pt x="44" y="39"/>
                    <a:pt x="44" y="38"/>
                    <a:pt x="43" y="38"/>
                  </a:cubicBezTo>
                  <a:lnTo>
                    <a:pt x="13" y="38"/>
                  </a:lnTo>
                  <a:close/>
                  <a:moveTo>
                    <a:pt x="13" y="28"/>
                  </a:moveTo>
                  <a:cubicBezTo>
                    <a:pt x="14" y="28"/>
                    <a:pt x="16" y="27"/>
                    <a:pt x="16" y="25"/>
                  </a:cubicBezTo>
                  <a:cubicBezTo>
                    <a:pt x="16" y="24"/>
                    <a:pt x="16" y="24"/>
                    <a:pt x="16" y="23"/>
                  </a:cubicBezTo>
                  <a:cubicBezTo>
                    <a:pt x="26" y="13"/>
                    <a:pt x="26" y="13"/>
                    <a:pt x="26" y="13"/>
                  </a:cubicBezTo>
                  <a:cubicBezTo>
                    <a:pt x="27" y="13"/>
                    <a:pt x="27" y="14"/>
                    <a:pt x="28" y="14"/>
                  </a:cubicBezTo>
                  <a:cubicBezTo>
                    <a:pt x="28" y="14"/>
                    <a:pt x="29" y="13"/>
                    <a:pt x="29" y="13"/>
                  </a:cubicBezTo>
                  <a:cubicBezTo>
                    <a:pt x="33" y="17"/>
                    <a:pt x="33" y="17"/>
                    <a:pt x="33" y="17"/>
                  </a:cubicBezTo>
                  <a:cubicBezTo>
                    <a:pt x="33" y="18"/>
                    <a:pt x="33" y="18"/>
                    <a:pt x="33" y="19"/>
                  </a:cubicBezTo>
                  <a:cubicBezTo>
                    <a:pt x="33" y="20"/>
                    <a:pt x="34" y="22"/>
                    <a:pt x="36" y="22"/>
                  </a:cubicBezTo>
                  <a:cubicBezTo>
                    <a:pt x="38" y="22"/>
                    <a:pt x="39" y="20"/>
                    <a:pt x="39" y="19"/>
                  </a:cubicBezTo>
                  <a:cubicBezTo>
                    <a:pt x="39" y="18"/>
                    <a:pt x="39" y="18"/>
                    <a:pt x="39" y="17"/>
                  </a:cubicBezTo>
                  <a:cubicBezTo>
                    <a:pt x="50" y="6"/>
                    <a:pt x="50" y="6"/>
                    <a:pt x="50" y="6"/>
                  </a:cubicBezTo>
                  <a:cubicBezTo>
                    <a:pt x="50" y="7"/>
                    <a:pt x="51" y="7"/>
                    <a:pt x="51" y="7"/>
                  </a:cubicBezTo>
                  <a:cubicBezTo>
                    <a:pt x="53" y="7"/>
                    <a:pt x="54" y="5"/>
                    <a:pt x="54" y="4"/>
                  </a:cubicBezTo>
                  <a:cubicBezTo>
                    <a:pt x="54" y="2"/>
                    <a:pt x="53" y="0"/>
                    <a:pt x="51" y="0"/>
                  </a:cubicBezTo>
                  <a:cubicBezTo>
                    <a:pt x="50" y="0"/>
                    <a:pt x="48" y="2"/>
                    <a:pt x="48" y="4"/>
                  </a:cubicBezTo>
                  <a:cubicBezTo>
                    <a:pt x="48" y="4"/>
                    <a:pt x="48" y="5"/>
                    <a:pt x="49" y="5"/>
                  </a:cubicBezTo>
                  <a:cubicBezTo>
                    <a:pt x="38" y="16"/>
                    <a:pt x="38" y="16"/>
                    <a:pt x="38" y="16"/>
                  </a:cubicBezTo>
                  <a:cubicBezTo>
                    <a:pt x="37" y="16"/>
                    <a:pt x="37" y="15"/>
                    <a:pt x="36" y="15"/>
                  </a:cubicBezTo>
                  <a:cubicBezTo>
                    <a:pt x="36" y="15"/>
                    <a:pt x="35" y="16"/>
                    <a:pt x="35" y="16"/>
                  </a:cubicBezTo>
                  <a:cubicBezTo>
                    <a:pt x="31" y="12"/>
                    <a:pt x="31" y="12"/>
                    <a:pt x="31" y="12"/>
                  </a:cubicBezTo>
                  <a:cubicBezTo>
                    <a:pt x="31" y="11"/>
                    <a:pt x="31" y="11"/>
                    <a:pt x="31" y="10"/>
                  </a:cubicBezTo>
                  <a:cubicBezTo>
                    <a:pt x="31" y="9"/>
                    <a:pt x="30" y="7"/>
                    <a:pt x="28" y="7"/>
                  </a:cubicBezTo>
                  <a:cubicBezTo>
                    <a:pt x="26" y="7"/>
                    <a:pt x="25" y="9"/>
                    <a:pt x="25" y="10"/>
                  </a:cubicBezTo>
                  <a:cubicBezTo>
                    <a:pt x="25" y="11"/>
                    <a:pt x="25" y="11"/>
                    <a:pt x="25" y="11"/>
                  </a:cubicBezTo>
                  <a:cubicBezTo>
                    <a:pt x="14" y="22"/>
                    <a:pt x="14" y="22"/>
                    <a:pt x="14" y="22"/>
                  </a:cubicBezTo>
                  <a:cubicBezTo>
                    <a:pt x="14" y="22"/>
                    <a:pt x="13" y="22"/>
                    <a:pt x="13" y="22"/>
                  </a:cubicBezTo>
                  <a:cubicBezTo>
                    <a:pt x="11" y="22"/>
                    <a:pt x="10" y="23"/>
                    <a:pt x="10" y="25"/>
                  </a:cubicBezTo>
                  <a:cubicBezTo>
                    <a:pt x="10" y="27"/>
                    <a:pt x="11" y="28"/>
                    <a:pt x="13"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64" name="Freeform 18"/>
            <p:cNvSpPr>
              <a:spLocks noEditPoints="1"/>
            </p:cNvSpPr>
            <p:nvPr/>
          </p:nvSpPr>
          <p:spPr bwMode="auto">
            <a:xfrm>
              <a:off x="7929104" y="5189859"/>
              <a:ext cx="382800" cy="361294"/>
            </a:xfrm>
            <a:custGeom>
              <a:avLst/>
              <a:gdLst>
                <a:gd name="T0" fmla="*/ 13 w 75"/>
                <a:gd name="T1" fmla="*/ 41 h 71"/>
                <a:gd name="T2" fmla="*/ 13 w 75"/>
                <a:gd name="T3" fmla="*/ 35 h 71"/>
                <a:gd name="T4" fmla="*/ 65 w 75"/>
                <a:gd name="T5" fmla="*/ 12 h 71"/>
                <a:gd name="T6" fmla="*/ 36 w 75"/>
                <a:gd name="T7" fmla="*/ 13 h 71"/>
                <a:gd name="T8" fmla="*/ 65 w 75"/>
                <a:gd name="T9" fmla="*/ 14 h 71"/>
                <a:gd name="T10" fmla="*/ 65 w 75"/>
                <a:gd name="T11" fmla="*/ 12 h 71"/>
                <a:gd name="T12" fmla="*/ 22 w 75"/>
                <a:gd name="T13" fmla="*/ 38 h 71"/>
                <a:gd name="T14" fmla="*/ 27 w 75"/>
                <a:gd name="T15" fmla="*/ 38 h 71"/>
                <a:gd name="T16" fmla="*/ 36 w 75"/>
                <a:gd name="T17" fmla="*/ 35 h 71"/>
                <a:gd name="T18" fmla="*/ 36 w 75"/>
                <a:gd name="T19" fmla="*/ 41 h 71"/>
                <a:gd name="T20" fmla="*/ 36 w 75"/>
                <a:gd name="T21" fmla="*/ 35 h 71"/>
                <a:gd name="T22" fmla="*/ 75 w 75"/>
                <a:gd name="T23" fmla="*/ 36 h 71"/>
                <a:gd name="T24" fmla="*/ 67 w 75"/>
                <a:gd name="T25" fmla="*/ 42 h 71"/>
                <a:gd name="T26" fmla="*/ 71 w 75"/>
                <a:gd name="T27" fmla="*/ 52 h 71"/>
                <a:gd name="T28" fmla="*/ 67 w 75"/>
                <a:gd name="T29" fmla="*/ 53 h 71"/>
                <a:gd name="T30" fmla="*/ 49 w 75"/>
                <a:gd name="T31" fmla="*/ 42 h 71"/>
                <a:gd name="T32" fmla="*/ 43 w 75"/>
                <a:gd name="T33" fmla="*/ 59 h 71"/>
                <a:gd name="T34" fmla="*/ 8 w 75"/>
                <a:gd name="T35" fmla="*/ 70 h 71"/>
                <a:gd name="T36" fmla="*/ 6 w 75"/>
                <a:gd name="T37" fmla="*/ 70 h 71"/>
                <a:gd name="T38" fmla="*/ 9 w 75"/>
                <a:gd name="T39" fmla="*/ 59 h 71"/>
                <a:gd name="T40" fmla="*/ 0 w 75"/>
                <a:gd name="T41" fmla="*/ 53 h 71"/>
                <a:gd name="T42" fmla="*/ 6 w 75"/>
                <a:gd name="T43" fmla="*/ 17 h 71"/>
                <a:gd name="T44" fmla="*/ 26 w 75"/>
                <a:gd name="T45" fmla="*/ 6 h 71"/>
                <a:gd name="T46" fmla="*/ 69 w 75"/>
                <a:gd name="T47" fmla="*/ 0 h 71"/>
                <a:gd name="T48" fmla="*/ 72 w 75"/>
                <a:gd name="T49" fmla="*/ 36 h 71"/>
                <a:gd name="T50" fmla="*/ 69 w 75"/>
                <a:gd name="T51" fmla="*/ 3 h 71"/>
                <a:gd name="T52" fmla="*/ 29 w 75"/>
                <a:gd name="T53" fmla="*/ 6 h 71"/>
                <a:gd name="T54" fmla="*/ 43 w 75"/>
                <a:gd name="T55" fmla="*/ 18 h 71"/>
                <a:gd name="T56" fmla="*/ 48 w 75"/>
                <a:gd name="T57" fmla="*/ 21 h 71"/>
                <a:gd name="T58" fmla="*/ 66 w 75"/>
                <a:gd name="T59" fmla="*/ 22 h 71"/>
                <a:gd name="T60" fmla="*/ 48 w 75"/>
                <a:gd name="T61" fmla="*/ 23 h 71"/>
                <a:gd name="T62" fmla="*/ 65 w 75"/>
                <a:gd name="T63" fmla="*/ 30 h 71"/>
                <a:gd name="T64" fmla="*/ 65 w 75"/>
                <a:gd name="T65" fmla="*/ 32 h 71"/>
                <a:gd name="T66" fmla="*/ 48 w 75"/>
                <a:gd name="T67" fmla="*/ 39 h 71"/>
                <a:gd name="T68" fmla="*/ 56 w 75"/>
                <a:gd name="T69" fmla="*/ 39 h 71"/>
                <a:gd name="T70" fmla="*/ 63 w 75"/>
                <a:gd name="T71" fmla="*/ 41 h 71"/>
                <a:gd name="T72" fmla="*/ 64 w 75"/>
                <a:gd name="T73" fmla="*/ 39 h 71"/>
                <a:gd name="T74" fmla="*/ 72 w 75"/>
                <a:gd name="T75" fmla="*/ 36 h 71"/>
                <a:gd name="T76" fmla="*/ 46 w 75"/>
                <a:gd name="T77" fmla="*/ 23 h 71"/>
                <a:gd name="T78" fmla="*/ 6 w 75"/>
                <a:gd name="T79" fmla="*/ 20 h 71"/>
                <a:gd name="T80" fmla="*/ 3 w 75"/>
                <a:gd name="T81" fmla="*/ 53 h 71"/>
                <a:gd name="T82" fmla="*/ 12 w 75"/>
                <a:gd name="T83" fmla="*/ 56 h 71"/>
                <a:gd name="T84" fmla="*/ 13 w 75"/>
                <a:gd name="T85" fmla="*/ 57 h 71"/>
                <a:gd name="T86" fmla="*/ 20 w 75"/>
                <a:gd name="T87" fmla="*/ 56 h 71"/>
                <a:gd name="T88" fmla="*/ 43 w 75"/>
                <a:gd name="T89"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71">
                  <a:moveTo>
                    <a:pt x="16" y="38"/>
                  </a:moveTo>
                  <a:cubicBezTo>
                    <a:pt x="16" y="40"/>
                    <a:pt x="15" y="41"/>
                    <a:pt x="13" y="41"/>
                  </a:cubicBezTo>
                  <a:cubicBezTo>
                    <a:pt x="12" y="41"/>
                    <a:pt x="10" y="40"/>
                    <a:pt x="10" y="38"/>
                  </a:cubicBezTo>
                  <a:cubicBezTo>
                    <a:pt x="10" y="37"/>
                    <a:pt x="12" y="35"/>
                    <a:pt x="13" y="35"/>
                  </a:cubicBezTo>
                  <a:cubicBezTo>
                    <a:pt x="15" y="35"/>
                    <a:pt x="16" y="37"/>
                    <a:pt x="16" y="38"/>
                  </a:cubicBezTo>
                  <a:close/>
                  <a:moveTo>
                    <a:pt x="65" y="12"/>
                  </a:moveTo>
                  <a:cubicBezTo>
                    <a:pt x="37" y="12"/>
                    <a:pt x="37" y="12"/>
                    <a:pt x="37" y="12"/>
                  </a:cubicBezTo>
                  <a:cubicBezTo>
                    <a:pt x="36" y="12"/>
                    <a:pt x="36" y="12"/>
                    <a:pt x="36" y="13"/>
                  </a:cubicBezTo>
                  <a:cubicBezTo>
                    <a:pt x="36" y="14"/>
                    <a:pt x="36" y="14"/>
                    <a:pt x="37" y="14"/>
                  </a:cubicBezTo>
                  <a:cubicBezTo>
                    <a:pt x="65" y="14"/>
                    <a:pt x="65" y="14"/>
                    <a:pt x="65" y="14"/>
                  </a:cubicBezTo>
                  <a:cubicBezTo>
                    <a:pt x="65" y="14"/>
                    <a:pt x="66" y="14"/>
                    <a:pt x="66" y="13"/>
                  </a:cubicBezTo>
                  <a:cubicBezTo>
                    <a:pt x="66" y="12"/>
                    <a:pt x="65" y="12"/>
                    <a:pt x="65" y="12"/>
                  </a:cubicBezTo>
                  <a:close/>
                  <a:moveTo>
                    <a:pt x="24" y="35"/>
                  </a:moveTo>
                  <a:cubicBezTo>
                    <a:pt x="23" y="35"/>
                    <a:pt x="22" y="37"/>
                    <a:pt x="22" y="38"/>
                  </a:cubicBezTo>
                  <a:cubicBezTo>
                    <a:pt x="22" y="40"/>
                    <a:pt x="23" y="41"/>
                    <a:pt x="24" y="41"/>
                  </a:cubicBezTo>
                  <a:cubicBezTo>
                    <a:pt x="26" y="41"/>
                    <a:pt x="27" y="40"/>
                    <a:pt x="27" y="38"/>
                  </a:cubicBezTo>
                  <a:cubicBezTo>
                    <a:pt x="27" y="37"/>
                    <a:pt x="26" y="35"/>
                    <a:pt x="24" y="35"/>
                  </a:cubicBezTo>
                  <a:close/>
                  <a:moveTo>
                    <a:pt x="36" y="35"/>
                  </a:moveTo>
                  <a:cubicBezTo>
                    <a:pt x="34" y="35"/>
                    <a:pt x="33" y="37"/>
                    <a:pt x="33" y="38"/>
                  </a:cubicBezTo>
                  <a:cubicBezTo>
                    <a:pt x="33" y="40"/>
                    <a:pt x="34" y="41"/>
                    <a:pt x="36" y="41"/>
                  </a:cubicBezTo>
                  <a:cubicBezTo>
                    <a:pt x="37" y="41"/>
                    <a:pt x="39" y="40"/>
                    <a:pt x="39" y="38"/>
                  </a:cubicBezTo>
                  <a:cubicBezTo>
                    <a:pt x="39" y="37"/>
                    <a:pt x="37" y="35"/>
                    <a:pt x="36" y="35"/>
                  </a:cubicBezTo>
                  <a:close/>
                  <a:moveTo>
                    <a:pt x="75" y="6"/>
                  </a:moveTo>
                  <a:cubicBezTo>
                    <a:pt x="75" y="36"/>
                    <a:pt x="75" y="36"/>
                    <a:pt x="75" y="36"/>
                  </a:cubicBezTo>
                  <a:cubicBezTo>
                    <a:pt x="75" y="40"/>
                    <a:pt x="73" y="42"/>
                    <a:pt x="69" y="42"/>
                  </a:cubicBezTo>
                  <a:cubicBezTo>
                    <a:pt x="67" y="42"/>
                    <a:pt x="67" y="42"/>
                    <a:pt x="67" y="42"/>
                  </a:cubicBezTo>
                  <a:cubicBezTo>
                    <a:pt x="70" y="51"/>
                    <a:pt x="70" y="51"/>
                    <a:pt x="70" y="51"/>
                  </a:cubicBezTo>
                  <a:cubicBezTo>
                    <a:pt x="70" y="51"/>
                    <a:pt x="71" y="52"/>
                    <a:pt x="71" y="52"/>
                  </a:cubicBezTo>
                  <a:cubicBezTo>
                    <a:pt x="71" y="53"/>
                    <a:pt x="70" y="54"/>
                    <a:pt x="69" y="54"/>
                  </a:cubicBezTo>
                  <a:cubicBezTo>
                    <a:pt x="68" y="54"/>
                    <a:pt x="68" y="54"/>
                    <a:pt x="67" y="53"/>
                  </a:cubicBezTo>
                  <a:cubicBezTo>
                    <a:pt x="54" y="42"/>
                    <a:pt x="54" y="42"/>
                    <a:pt x="54" y="42"/>
                  </a:cubicBezTo>
                  <a:cubicBezTo>
                    <a:pt x="49" y="42"/>
                    <a:pt x="49" y="42"/>
                    <a:pt x="49" y="42"/>
                  </a:cubicBezTo>
                  <a:cubicBezTo>
                    <a:pt x="49" y="53"/>
                    <a:pt x="49" y="53"/>
                    <a:pt x="49" y="53"/>
                  </a:cubicBezTo>
                  <a:cubicBezTo>
                    <a:pt x="49" y="56"/>
                    <a:pt x="46" y="59"/>
                    <a:pt x="43" y="59"/>
                  </a:cubicBezTo>
                  <a:cubicBezTo>
                    <a:pt x="21" y="59"/>
                    <a:pt x="21" y="59"/>
                    <a:pt x="21" y="59"/>
                  </a:cubicBezTo>
                  <a:cubicBezTo>
                    <a:pt x="8" y="70"/>
                    <a:pt x="8" y="70"/>
                    <a:pt x="8" y="70"/>
                  </a:cubicBezTo>
                  <a:cubicBezTo>
                    <a:pt x="8" y="70"/>
                    <a:pt x="7" y="71"/>
                    <a:pt x="7" y="71"/>
                  </a:cubicBezTo>
                  <a:cubicBezTo>
                    <a:pt x="7" y="71"/>
                    <a:pt x="6" y="71"/>
                    <a:pt x="6" y="70"/>
                  </a:cubicBezTo>
                  <a:cubicBezTo>
                    <a:pt x="5" y="70"/>
                    <a:pt x="5" y="69"/>
                    <a:pt x="5" y="68"/>
                  </a:cubicBezTo>
                  <a:cubicBezTo>
                    <a:pt x="9" y="59"/>
                    <a:pt x="9" y="59"/>
                    <a:pt x="9" y="59"/>
                  </a:cubicBezTo>
                  <a:cubicBezTo>
                    <a:pt x="6" y="59"/>
                    <a:pt x="6" y="59"/>
                    <a:pt x="6" y="59"/>
                  </a:cubicBezTo>
                  <a:cubicBezTo>
                    <a:pt x="3" y="59"/>
                    <a:pt x="0" y="56"/>
                    <a:pt x="0" y="53"/>
                  </a:cubicBezTo>
                  <a:cubicBezTo>
                    <a:pt x="0" y="23"/>
                    <a:pt x="0" y="23"/>
                    <a:pt x="0" y="23"/>
                  </a:cubicBezTo>
                  <a:cubicBezTo>
                    <a:pt x="0" y="19"/>
                    <a:pt x="3" y="17"/>
                    <a:pt x="6" y="17"/>
                  </a:cubicBezTo>
                  <a:cubicBezTo>
                    <a:pt x="26" y="17"/>
                    <a:pt x="26" y="17"/>
                    <a:pt x="26" y="17"/>
                  </a:cubicBezTo>
                  <a:cubicBezTo>
                    <a:pt x="26" y="6"/>
                    <a:pt x="26" y="6"/>
                    <a:pt x="26" y="6"/>
                  </a:cubicBezTo>
                  <a:cubicBezTo>
                    <a:pt x="26" y="3"/>
                    <a:pt x="29" y="0"/>
                    <a:pt x="32" y="0"/>
                  </a:cubicBezTo>
                  <a:cubicBezTo>
                    <a:pt x="69" y="0"/>
                    <a:pt x="69" y="0"/>
                    <a:pt x="69" y="0"/>
                  </a:cubicBezTo>
                  <a:cubicBezTo>
                    <a:pt x="73" y="0"/>
                    <a:pt x="75" y="3"/>
                    <a:pt x="75" y="6"/>
                  </a:cubicBezTo>
                  <a:close/>
                  <a:moveTo>
                    <a:pt x="72" y="36"/>
                  </a:moveTo>
                  <a:cubicBezTo>
                    <a:pt x="72" y="6"/>
                    <a:pt x="72" y="6"/>
                    <a:pt x="72" y="6"/>
                  </a:cubicBezTo>
                  <a:cubicBezTo>
                    <a:pt x="72" y="4"/>
                    <a:pt x="71" y="3"/>
                    <a:pt x="69" y="3"/>
                  </a:cubicBezTo>
                  <a:cubicBezTo>
                    <a:pt x="32" y="3"/>
                    <a:pt x="32" y="3"/>
                    <a:pt x="32" y="3"/>
                  </a:cubicBezTo>
                  <a:cubicBezTo>
                    <a:pt x="31" y="3"/>
                    <a:pt x="29" y="4"/>
                    <a:pt x="29" y="6"/>
                  </a:cubicBezTo>
                  <a:cubicBezTo>
                    <a:pt x="29" y="18"/>
                    <a:pt x="29" y="18"/>
                    <a:pt x="29" y="18"/>
                  </a:cubicBezTo>
                  <a:cubicBezTo>
                    <a:pt x="43" y="18"/>
                    <a:pt x="43" y="18"/>
                    <a:pt x="43" y="18"/>
                  </a:cubicBezTo>
                  <a:cubicBezTo>
                    <a:pt x="46" y="18"/>
                    <a:pt x="48" y="20"/>
                    <a:pt x="48" y="23"/>
                  </a:cubicBezTo>
                  <a:cubicBezTo>
                    <a:pt x="48" y="22"/>
                    <a:pt x="48" y="22"/>
                    <a:pt x="48" y="21"/>
                  </a:cubicBezTo>
                  <a:cubicBezTo>
                    <a:pt x="65" y="21"/>
                    <a:pt x="65" y="21"/>
                    <a:pt x="65" y="21"/>
                  </a:cubicBezTo>
                  <a:cubicBezTo>
                    <a:pt x="65" y="21"/>
                    <a:pt x="66" y="22"/>
                    <a:pt x="66" y="22"/>
                  </a:cubicBezTo>
                  <a:cubicBezTo>
                    <a:pt x="66" y="23"/>
                    <a:pt x="65" y="23"/>
                    <a:pt x="65" y="23"/>
                  </a:cubicBezTo>
                  <a:cubicBezTo>
                    <a:pt x="48" y="23"/>
                    <a:pt x="48" y="23"/>
                    <a:pt x="48" y="23"/>
                  </a:cubicBezTo>
                  <a:cubicBezTo>
                    <a:pt x="48" y="30"/>
                    <a:pt x="48" y="30"/>
                    <a:pt x="48" y="30"/>
                  </a:cubicBezTo>
                  <a:cubicBezTo>
                    <a:pt x="65" y="30"/>
                    <a:pt x="65" y="30"/>
                    <a:pt x="65" y="30"/>
                  </a:cubicBezTo>
                  <a:cubicBezTo>
                    <a:pt x="65" y="30"/>
                    <a:pt x="66" y="31"/>
                    <a:pt x="66" y="31"/>
                  </a:cubicBezTo>
                  <a:cubicBezTo>
                    <a:pt x="66" y="32"/>
                    <a:pt x="65" y="32"/>
                    <a:pt x="65" y="32"/>
                  </a:cubicBezTo>
                  <a:cubicBezTo>
                    <a:pt x="48" y="32"/>
                    <a:pt x="48" y="32"/>
                    <a:pt x="48" y="32"/>
                  </a:cubicBezTo>
                  <a:cubicBezTo>
                    <a:pt x="48" y="39"/>
                    <a:pt x="48" y="39"/>
                    <a:pt x="48" y="39"/>
                  </a:cubicBezTo>
                  <a:cubicBezTo>
                    <a:pt x="55" y="39"/>
                    <a:pt x="55" y="39"/>
                    <a:pt x="55" y="39"/>
                  </a:cubicBezTo>
                  <a:cubicBezTo>
                    <a:pt x="55" y="39"/>
                    <a:pt x="56" y="39"/>
                    <a:pt x="56" y="39"/>
                  </a:cubicBezTo>
                  <a:cubicBezTo>
                    <a:pt x="66" y="48"/>
                    <a:pt x="66" y="48"/>
                    <a:pt x="66" y="48"/>
                  </a:cubicBezTo>
                  <a:cubicBezTo>
                    <a:pt x="63" y="41"/>
                    <a:pt x="63" y="41"/>
                    <a:pt x="63" y="41"/>
                  </a:cubicBezTo>
                  <a:cubicBezTo>
                    <a:pt x="63" y="40"/>
                    <a:pt x="63" y="40"/>
                    <a:pt x="63" y="40"/>
                  </a:cubicBezTo>
                  <a:cubicBezTo>
                    <a:pt x="63" y="39"/>
                    <a:pt x="64" y="39"/>
                    <a:pt x="64" y="39"/>
                  </a:cubicBezTo>
                  <a:cubicBezTo>
                    <a:pt x="69" y="39"/>
                    <a:pt x="69" y="39"/>
                    <a:pt x="69" y="39"/>
                  </a:cubicBezTo>
                  <a:cubicBezTo>
                    <a:pt x="71" y="39"/>
                    <a:pt x="72" y="38"/>
                    <a:pt x="72" y="36"/>
                  </a:cubicBezTo>
                  <a:close/>
                  <a:moveTo>
                    <a:pt x="46" y="53"/>
                  </a:moveTo>
                  <a:cubicBezTo>
                    <a:pt x="46" y="23"/>
                    <a:pt x="46" y="23"/>
                    <a:pt x="46" y="23"/>
                  </a:cubicBezTo>
                  <a:cubicBezTo>
                    <a:pt x="46" y="21"/>
                    <a:pt x="45" y="20"/>
                    <a:pt x="43" y="20"/>
                  </a:cubicBezTo>
                  <a:cubicBezTo>
                    <a:pt x="6" y="20"/>
                    <a:pt x="6" y="20"/>
                    <a:pt x="6" y="20"/>
                  </a:cubicBezTo>
                  <a:cubicBezTo>
                    <a:pt x="4" y="20"/>
                    <a:pt x="3" y="21"/>
                    <a:pt x="3" y="23"/>
                  </a:cubicBezTo>
                  <a:cubicBezTo>
                    <a:pt x="3" y="53"/>
                    <a:pt x="3" y="53"/>
                    <a:pt x="3" y="53"/>
                  </a:cubicBezTo>
                  <a:cubicBezTo>
                    <a:pt x="3" y="55"/>
                    <a:pt x="4" y="56"/>
                    <a:pt x="6" y="56"/>
                  </a:cubicBezTo>
                  <a:cubicBezTo>
                    <a:pt x="12" y="56"/>
                    <a:pt x="12" y="56"/>
                    <a:pt x="12" y="56"/>
                  </a:cubicBezTo>
                  <a:cubicBezTo>
                    <a:pt x="12" y="56"/>
                    <a:pt x="12" y="56"/>
                    <a:pt x="12" y="56"/>
                  </a:cubicBezTo>
                  <a:cubicBezTo>
                    <a:pt x="13" y="57"/>
                    <a:pt x="13" y="57"/>
                    <a:pt x="13" y="57"/>
                  </a:cubicBezTo>
                  <a:cubicBezTo>
                    <a:pt x="9" y="65"/>
                    <a:pt x="9" y="65"/>
                    <a:pt x="9" y="65"/>
                  </a:cubicBezTo>
                  <a:cubicBezTo>
                    <a:pt x="20" y="56"/>
                    <a:pt x="20" y="56"/>
                    <a:pt x="20" y="56"/>
                  </a:cubicBezTo>
                  <a:cubicBezTo>
                    <a:pt x="20" y="56"/>
                    <a:pt x="20" y="56"/>
                    <a:pt x="20" y="56"/>
                  </a:cubicBezTo>
                  <a:cubicBezTo>
                    <a:pt x="43" y="56"/>
                    <a:pt x="43" y="56"/>
                    <a:pt x="43" y="56"/>
                  </a:cubicBezTo>
                  <a:cubicBezTo>
                    <a:pt x="45" y="56"/>
                    <a:pt x="46" y="55"/>
                    <a:pt x="46" y="53"/>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5" name="Freeform 24"/>
            <p:cNvSpPr>
              <a:spLocks noEditPoints="1"/>
            </p:cNvSpPr>
            <p:nvPr/>
          </p:nvSpPr>
          <p:spPr bwMode="auto">
            <a:xfrm>
              <a:off x="7027591" y="5586353"/>
              <a:ext cx="421075" cy="444148"/>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6" name="Freeform 34"/>
            <p:cNvSpPr>
              <a:spLocks noEditPoints="1"/>
            </p:cNvSpPr>
            <p:nvPr/>
          </p:nvSpPr>
          <p:spPr bwMode="auto">
            <a:xfrm>
              <a:off x="7053581" y="2975161"/>
              <a:ext cx="319061" cy="428009"/>
            </a:xfrm>
            <a:custGeom>
              <a:avLst/>
              <a:gdLst>
                <a:gd name="T0" fmla="*/ 13 w 52"/>
                <a:gd name="T1" fmla="*/ 18 h 70"/>
                <a:gd name="T2" fmla="*/ 12 w 52"/>
                <a:gd name="T3" fmla="*/ 17 h 70"/>
                <a:gd name="T4" fmla="*/ 11 w 52"/>
                <a:gd name="T5" fmla="*/ 15 h 70"/>
                <a:gd name="T6" fmla="*/ 51 w 52"/>
                <a:gd name="T7" fmla="*/ 50 h 70"/>
                <a:gd name="T8" fmla="*/ 49 w 52"/>
                <a:gd name="T9" fmla="*/ 60 h 70"/>
                <a:gd name="T10" fmla="*/ 51 w 52"/>
                <a:gd name="T11" fmla="*/ 69 h 70"/>
                <a:gd name="T12" fmla="*/ 0 w 52"/>
                <a:gd name="T13" fmla="*/ 69 h 70"/>
                <a:gd name="T14" fmla="*/ 1 w 52"/>
                <a:gd name="T15" fmla="*/ 60 h 70"/>
                <a:gd name="T16" fmla="*/ 4 w 52"/>
                <a:gd name="T17" fmla="*/ 45 h 70"/>
                <a:gd name="T18" fmla="*/ 19 w 52"/>
                <a:gd name="T19" fmla="*/ 27 h 70"/>
                <a:gd name="T20" fmla="*/ 15 w 52"/>
                <a:gd name="T21" fmla="*/ 30 h 70"/>
                <a:gd name="T22" fmla="*/ 10 w 52"/>
                <a:gd name="T23" fmla="*/ 34 h 70"/>
                <a:gd name="T24" fmla="*/ 2 w 52"/>
                <a:gd name="T25" fmla="*/ 28 h 70"/>
                <a:gd name="T26" fmla="*/ 8 w 52"/>
                <a:gd name="T27" fmla="*/ 14 h 70"/>
                <a:gd name="T28" fmla="*/ 13 w 52"/>
                <a:gd name="T29" fmla="*/ 5 h 70"/>
                <a:gd name="T30" fmla="*/ 12 w 52"/>
                <a:gd name="T31" fmla="*/ 0 h 70"/>
                <a:gd name="T32" fmla="*/ 12 w 52"/>
                <a:gd name="T33" fmla="*/ 0 h 70"/>
                <a:gd name="T34" fmla="*/ 14 w 52"/>
                <a:gd name="T35" fmla="*/ 0 h 70"/>
                <a:gd name="T36" fmla="*/ 43 w 52"/>
                <a:gd name="T37" fmla="*/ 13 h 70"/>
                <a:gd name="T38" fmla="*/ 51 w 52"/>
                <a:gd name="T39" fmla="*/ 47 h 70"/>
                <a:gd name="T40" fmla="*/ 2 w 52"/>
                <a:gd name="T41" fmla="*/ 62 h 70"/>
                <a:gd name="T42" fmla="*/ 48 w 52"/>
                <a:gd name="T43" fmla="*/ 62 h 70"/>
                <a:gd name="T44" fmla="*/ 2 w 52"/>
                <a:gd name="T45" fmla="*/ 62 h 70"/>
                <a:gd name="T46" fmla="*/ 6 w 52"/>
                <a:gd name="T47" fmla="*/ 56 h 70"/>
                <a:gd name="T48" fmla="*/ 44 w 52"/>
                <a:gd name="T49" fmla="*/ 60 h 70"/>
                <a:gd name="T50" fmla="*/ 12 w 52"/>
                <a:gd name="T51" fmla="*/ 41 h 70"/>
                <a:gd name="T52" fmla="*/ 6 w 52"/>
                <a:gd name="T53" fmla="*/ 54 h 70"/>
                <a:gd name="T54" fmla="*/ 15 w 52"/>
                <a:gd name="T55" fmla="*/ 42 h 70"/>
                <a:gd name="T56" fmla="*/ 12 w 52"/>
                <a:gd name="T57" fmla="*/ 48 h 70"/>
                <a:gd name="T58" fmla="*/ 41 w 52"/>
                <a:gd name="T59" fmla="*/ 54 h 70"/>
                <a:gd name="T60" fmla="*/ 39 w 52"/>
                <a:gd name="T61" fmla="*/ 17 h 70"/>
                <a:gd name="T62" fmla="*/ 22 w 52"/>
                <a:gd name="T63" fmla="*/ 6 h 70"/>
                <a:gd name="T64" fmla="*/ 20 w 52"/>
                <a:gd name="T65" fmla="*/ 5 h 70"/>
                <a:gd name="T66" fmla="*/ 18 w 52"/>
                <a:gd name="T67" fmla="*/ 4 h 70"/>
                <a:gd name="T68" fmla="*/ 19 w 52"/>
                <a:gd name="T69" fmla="*/ 7 h 70"/>
                <a:gd name="T70" fmla="*/ 17 w 52"/>
                <a:gd name="T71" fmla="*/ 8 h 70"/>
                <a:gd name="T72" fmla="*/ 11 w 52"/>
                <a:gd name="T73" fmla="*/ 14 h 70"/>
                <a:gd name="T74" fmla="*/ 4 w 52"/>
                <a:gd name="T75" fmla="*/ 28 h 70"/>
                <a:gd name="T76" fmla="*/ 10 w 52"/>
                <a:gd name="T77" fmla="*/ 31 h 70"/>
                <a:gd name="T78" fmla="*/ 16 w 52"/>
                <a:gd name="T79" fmla="*/ 25 h 70"/>
                <a:gd name="T80" fmla="*/ 21 w 52"/>
                <a:gd name="T81" fmla="*/ 25 h 70"/>
                <a:gd name="T82" fmla="*/ 30 w 52"/>
                <a:gd name="T83" fmla="*/ 19 h 70"/>
                <a:gd name="T84" fmla="*/ 44 w 52"/>
                <a:gd name="T85" fmla="*/ 36 h 70"/>
                <a:gd name="T86" fmla="*/ 40 w 52"/>
                <a:gd name="T87" fmla="*/ 16 h 70"/>
                <a:gd name="T88" fmla="*/ 43 w 52"/>
                <a:gd name="T89" fmla="*/ 53 h 70"/>
                <a:gd name="T90" fmla="*/ 44 w 52"/>
                <a:gd name="T9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2" h="70">
                  <a:moveTo>
                    <a:pt x="16" y="14"/>
                  </a:moveTo>
                  <a:cubicBezTo>
                    <a:pt x="16" y="15"/>
                    <a:pt x="16" y="15"/>
                    <a:pt x="16" y="15"/>
                  </a:cubicBezTo>
                  <a:cubicBezTo>
                    <a:pt x="13" y="18"/>
                    <a:pt x="13" y="18"/>
                    <a:pt x="13" y="18"/>
                  </a:cubicBezTo>
                  <a:cubicBezTo>
                    <a:pt x="13" y="19"/>
                    <a:pt x="13" y="19"/>
                    <a:pt x="12" y="19"/>
                  </a:cubicBezTo>
                  <a:cubicBezTo>
                    <a:pt x="12" y="19"/>
                    <a:pt x="12" y="19"/>
                    <a:pt x="12" y="19"/>
                  </a:cubicBezTo>
                  <a:cubicBezTo>
                    <a:pt x="11" y="18"/>
                    <a:pt x="11" y="18"/>
                    <a:pt x="12" y="17"/>
                  </a:cubicBezTo>
                  <a:cubicBezTo>
                    <a:pt x="11" y="17"/>
                    <a:pt x="11" y="17"/>
                    <a:pt x="11" y="17"/>
                  </a:cubicBezTo>
                  <a:cubicBezTo>
                    <a:pt x="11" y="17"/>
                    <a:pt x="10" y="17"/>
                    <a:pt x="10" y="16"/>
                  </a:cubicBezTo>
                  <a:cubicBezTo>
                    <a:pt x="10" y="16"/>
                    <a:pt x="10" y="15"/>
                    <a:pt x="11" y="15"/>
                  </a:cubicBezTo>
                  <a:cubicBezTo>
                    <a:pt x="15" y="14"/>
                    <a:pt x="15" y="14"/>
                    <a:pt x="15" y="14"/>
                  </a:cubicBezTo>
                  <a:cubicBezTo>
                    <a:pt x="15" y="14"/>
                    <a:pt x="16" y="14"/>
                    <a:pt x="16" y="14"/>
                  </a:cubicBezTo>
                  <a:close/>
                  <a:moveTo>
                    <a:pt x="51" y="50"/>
                  </a:moveTo>
                  <a:cubicBezTo>
                    <a:pt x="46" y="54"/>
                    <a:pt x="46" y="54"/>
                    <a:pt x="46" y="54"/>
                  </a:cubicBezTo>
                  <a:cubicBezTo>
                    <a:pt x="48" y="55"/>
                    <a:pt x="49" y="56"/>
                    <a:pt x="49" y="58"/>
                  </a:cubicBezTo>
                  <a:cubicBezTo>
                    <a:pt x="49" y="59"/>
                    <a:pt x="49" y="59"/>
                    <a:pt x="49" y="60"/>
                  </a:cubicBezTo>
                  <a:cubicBezTo>
                    <a:pt x="49" y="60"/>
                    <a:pt x="49" y="60"/>
                    <a:pt x="49" y="60"/>
                  </a:cubicBezTo>
                  <a:cubicBezTo>
                    <a:pt x="50" y="60"/>
                    <a:pt x="51" y="60"/>
                    <a:pt x="51" y="61"/>
                  </a:cubicBezTo>
                  <a:cubicBezTo>
                    <a:pt x="51" y="69"/>
                    <a:pt x="51" y="69"/>
                    <a:pt x="51" y="69"/>
                  </a:cubicBezTo>
                  <a:cubicBezTo>
                    <a:pt x="51" y="69"/>
                    <a:pt x="50" y="70"/>
                    <a:pt x="49" y="70"/>
                  </a:cubicBezTo>
                  <a:cubicBezTo>
                    <a:pt x="1" y="70"/>
                    <a:pt x="1" y="70"/>
                    <a:pt x="1" y="70"/>
                  </a:cubicBezTo>
                  <a:cubicBezTo>
                    <a:pt x="0" y="70"/>
                    <a:pt x="0" y="69"/>
                    <a:pt x="0" y="69"/>
                  </a:cubicBezTo>
                  <a:cubicBezTo>
                    <a:pt x="0" y="61"/>
                    <a:pt x="0" y="61"/>
                    <a:pt x="0" y="61"/>
                  </a:cubicBezTo>
                  <a:cubicBezTo>
                    <a:pt x="0" y="60"/>
                    <a:pt x="0" y="60"/>
                    <a:pt x="1" y="60"/>
                  </a:cubicBezTo>
                  <a:cubicBezTo>
                    <a:pt x="1" y="60"/>
                    <a:pt x="1" y="60"/>
                    <a:pt x="1" y="60"/>
                  </a:cubicBezTo>
                  <a:cubicBezTo>
                    <a:pt x="1" y="59"/>
                    <a:pt x="1" y="59"/>
                    <a:pt x="1" y="58"/>
                  </a:cubicBezTo>
                  <a:cubicBezTo>
                    <a:pt x="1" y="57"/>
                    <a:pt x="2" y="55"/>
                    <a:pt x="3" y="54"/>
                  </a:cubicBezTo>
                  <a:cubicBezTo>
                    <a:pt x="3" y="53"/>
                    <a:pt x="2" y="49"/>
                    <a:pt x="4" y="45"/>
                  </a:cubicBezTo>
                  <a:cubicBezTo>
                    <a:pt x="5" y="43"/>
                    <a:pt x="8" y="41"/>
                    <a:pt x="11" y="39"/>
                  </a:cubicBezTo>
                  <a:cubicBezTo>
                    <a:pt x="13" y="37"/>
                    <a:pt x="16" y="35"/>
                    <a:pt x="18" y="33"/>
                  </a:cubicBezTo>
                  <a:cubicBezTo>
                    <a:pt x="19" y="31"/>
                    <a:pt x="19" y="29"/>
                    <a:pt x="19" y="27"/>
                  </a:cubicBezTo>
                  <a:cubicBezTo>
                    <a:pt x="19" y="27"/>
                    <a:pt x="19" y="27"/>
                    <a:pt x="19" y="27"/>
                  </a:cubicBezTo>
                  <a:cubicBezTo>
                    <a:pt x="18" y="27"/>
                    <a:pt x="17" y="27"/>
                    <a:pt x="16" y="27"/>
                  </a:cubicBezTo>
                  <a:cubicBezTo>
                    <a:pt x="16" y="27"/>
                    <a:pt x="15" y="28"/>
                    <a:pt x="15" y="30"/>
                  </a:cubicBezTo>
                  <a:cubicBezTo>
                    <a:pt x="14" y="31"/>
                    <a:pt x="14" y="32"/>
                    <a:pt x="13" y="32"/>
                  </a:cubicBezTo>
                  <a:cubicBezTo>
                    <a:pt x="13" y="33"/>
                    <a:pt x="12" y="34"/>
                    <a:pt x="10" y="34"/>
                  </a:cubicBezTo>
                  <a:cubicBezTo>
                    <a:pt x="10" y="34"/>
                    <a:pt x="10" y="34"/>
                    <a:pt x="10" y="34"/>
                  </a:cubicBezTo>
                  <a:cubicBezTo>
                    <a:pt x="9" y="34"/>
                    <a:pt x="8" y="33"/>
                    <a:pt x="7" y="32"/>
                  </a:cubicBezTo>
                  <a:cubicBezTo>
                    <a:pt x="6" y="32"/>
                    <a:pt x="6" y="32"/>
                    <a:pt x="5" y="31"/>
                  </a:cubicBezTo>
                  <a:cubicBezTo>
                    <a:pt x="4" y="31"/>
                    <a:pt x="2" y="30"/>
                    <a:pt x="2" y="28"/>
                  </a:cubicBezTo>
                  <a:cubicBezTo>
                    <a:pt x="2" y="27"/>
                    <a:pt x="2" y="27"/>
                    <a:pt x="2" y="27"/>
                  </a:cubicBezTo>
                  <a:cubicBezTo>
                    <a:pt x="2" y="25"/>
                    <a:pt x="2" y="23"/>
                    <a:pt x="4" y="20"/>
                  </a:cubicBezTo>
                  <a:cubicBezTo>
                    <a:pt x="7" y="17"/>
                    <a:pt x="8" y="15"/>
                    <a:pt x="8" y="14"/>
                  </a:cubicBezTo>
                  <a:cubicBezTo>
                    <a:pt x="8" y="13"/>
                    <a:pt x="8" y="13"/>
                    <a:pt x="8" y="13"/>
                  </a:cubicBezTo>
                  <a:cubicBezTo>
                    <a:pt x="8" y="13"/>
                    <a:pt x="9" y="12"/>
                    <a:pt x="14" y="6"/>
                  </a:cubicBezTo>
                  <a:cubicBezTo>
                    <a:pt x="14" y="6"/>
                    <a:pt x="14" y="5"/>
                    <a:pt x="13" y="5"/>
                  </a:cubicBezTo>
                  <a:cubicBezTo>
                    <a:pt x="13" y="4"/>
                    <a:pt x="12" y="2"/>
                    <a:pt x="12" y="2"/>
                  </a:cubicBezTo>
                  <a:cubicBezTo>
                    <a:pt x="12" y="1"/>
                    <a:pt x="12" y="1"/>
                    <a:pt x="12" y="1"/>
                  </a:cubicBezTo>
                  <a:cubicBezTo>
                    <a:pt x="12" y="0"/>
                    <a:pt x="12" y="0"/>
                    <a:pt x="12" y="0"/>
                  </a:cubicBezTo>
                  <a:cubicBezTo>
                    <a:pt x="12" y="0"/>
                    <a:pt x="12" y="0"/>
                    <a:pt x="12" y="0"/>
                  </a:cubicBezTo>
                  <a:cubicBezTo>
                    <a:pt x="12" y="0"/>
                    <a:pt x="12" y="0"/>
                    <a:pt x="12" y="0"/>
                  </a:cubicBezTo>
                  <a:cubicBezTo>
                    <a:pt x="12" y="0"/>
                    <a:pt x="12" y="0"/>
                    <a:pt x="12" y="0"/>
                  </a:cubicBezTo>
                  <a:cubicBezTo>
                    <a:pt x="13" y="0"/>
                    <a:pt x="13" y="0"/>
                    <a:pt x="13" y="0"/>
                  </a:cubicBezTo>
                  <a:cubicBezTo>
                    <a:pt x="13" y="0"/>
                    <a:pt x="13" y="0"/>
                    <a:pt x="13" y="0"/>
                  </a:cubicBezTo>
                  <a:cubicBezTo>
                    <a:pt x="14" y="0"/>
                    <a:pt x="14" y="0"/>
                    <a:pt x="14" y="0"/>
                  </a:cubicBezTo>
                  <a:cubicBezTo>
                    <a:pt x="15" y="0"/>
                    <a:pt x="18" y="1"/>
                    <a:pt x="20" y="2"/>
                  </a:cubicBezTo>
                  <a:cubicBezTo>
                    <a:pt x="21" y="2"/>
                    <a:pt x="23" y="2"/>
                    <a:pt x="24" y="2"/>
                  </a:cubicBezTo>
                  <a:cubicBezTo>
                    <a:pt x="30" y="2"/>
                    <a:pt x="37" y="4"/>
                    <a:pt x="43" y="13"/>
                  </a:cubicBezTo>
                  <a:cubicBezTo>
                    <a:pt x="48" y="22"/>
                    <a:pt x="47" y="30"/>
                    <a:pt x="47" y="36"/>
                  </a:cubicBezTo>
                  <a:cubicBezTo>
                    <a:pt x="47" y="39"/>
                    <a:pt x="46" y="41"/>
                    <a:pt x="47" y="42"/>
                  </a:cubicBezTo>
                  <a:cubicBezTo>
                    <a:pt x="48" y="45"/>
                    <a:pt x="51" y="47"/>
                    <a:pt x="51" y="47"/>
                  </a:cubicBezTo>
                  <a:cubicBezTo>
                    <a:pt x="52" y="48"/>
                    <a:pt x="52" y="48"/>
                    <a:pt x="52" y="48"/>
                  </a:cubicBezTo>
                  <a:cubicBezTo>
                    <a:pt x="52" y="49"/>
                    <a:pt x="52" y="49"/>
                    <a:pt x="51" y="50"/>
                  </a:cubicBezTo>
                  <a:close/>
                  <a:moveTo>
                    <a:pt x="2" y="62"/>
                  </a:moveTo>
                  <a:cubicBezTo>
                    <a:pt x="2" y="68"/>
                    <a:pt x="2" y="68"/>
                    <a:pt x="2" y="68"/>
                  </a:cubicBezTo>
                  <a:cubicBezTo>
                    <a:pt x="48" y="68"/>
                    <a:pt x="48" y="68"/>
                    <a:pt x="48" y="68"/>
                  </a:cubicBezTo>
                  <a:cubicBezTo>
                    <a:pt x="48" y="62"/>
                    <a:pt x="48" y="62"/>
                    <a:pt x="48" y="62"/>
                  </a:cubicBezTo>
                  <a:cubicBezTo>
                    <a:pt x="44" y="62"/>
                    <a:pt x="44" y="62"/>
                    <a:pt x="44" y="62"/>
                  </a:cubicBezTo>
                  <a:cubicBezTo>
                    <a:pt x="6" y="62"/>
                    <a:pt x="6" y="62"/>
                    <a:pt x="6" y="62"/>
                  </a:cubicBezTo>
                  <a:lnTo>
                    <a:pt x="2" y="62"/>
                  </a:lnTo>
                  <a:close/>
                  <a:moveTo>
                    <a:pt x="47" y="58"/>
                  </a:moveTo>
                  <a:cubicBezTo>
                    <a:pt x="47" y="57"/>
                    <a:pt x="46" y="56"/>
                    <a:pt x="44" y="56"/>
                  </a:cubicBezTo>
                  <a:cubicBezTo>
                    <a:pt x="6" y="56"/>
                    <a:pt x="6" y="56"/>
                    <a:pt x="6" y="56"/>
                  </a:cubicBezTo>
                  <a:cubicBezTo>
                    <a:pt x="4" y="56"/>
                    <a:pt x="3" y="57"/>
                    <a:pt x="3" y="58"/>
                  </a:cubicBezTo>
                  <a:cubicBezTo>
                    <a:pt x="3" y="59"/>
                    <a:pt x="4" y="60"/>
                    <a:pt x="6" y="60"/>
                  </a:cubicBezTo>
                  <a:cubicBezTo>
                    <a:pt x="44" y="60"/>
                    <a:pt x="44" y="60"/>
                    <a:pt x="44" y="60"/>
                  </a:cubicBezTo>
                  <a:cubicBezTo>
                    <a:pt x="46" y="60"/>
                    <a:pt x="47" y="59"/>
                    <a:pt x="47" y="58"/>
                  </a:cubicBezTo>
                  <a:close/>
                  <a:moveTo>
                    <a:pt x="20" y="34"/>
                  </a:moveTo>
                  <a:cubicBezTo>
                    <a:pt x="18" y="36"/>
                    <a:pt x="15" y="39"/>
                    <a:pt x="12" y="41"/>
                  </a:cubicBezTo>
                  <a:cubicBezTo>
                    <a:pt x="10" y="43"/>
                    <a:pt x="7" y="45"/>
                    <a:pt x="7" y="46"/>
                  </a:cubicBezTo>
                  <a:cubicBezTo>
                    <a:pt x="4" y="50"/>
                    <a:pt x="6" y="54"/>
                    <a:pt x="6" y="54"/>
                  </a:cubicBezTo>
                  <a:cubicBezTo>
                    <a:pt x="6" y="54"/>
                    <a:pt x="6" y="54"/>
                    <a:pt x="6" y="54"/>
                  </a:cubicBezTo>
                  <a:cubicBezTo>
                    <a:pt x="8" y="54"/>
                    <a:pt x="8" y="54"/>
                    <a:pt x="8" y="54"/>
                  </a:cubicBezTo>
                  <a:cubicBezTo>
                    <a:pt x="8" y="53"/>
                    <a:pt x="8" y="49"/>
                    <a:pt x="10" y="46"/>
                  </a:cubicBezTo>
                  <a:cubicBezTo>
                    <a:pt x="13" y="44"/>
                    <a:pt x="15" y="42"/>
                    <a:pt x="15" y="42"/>
                  </a:cubicBezTo>
                  <a:cubicBezTo>
                    <a:pt x="16" y="42"/>
                    <a:pt x="16" y="42"/>
                    <a:pt x="17" y="43"/>
                  </a:cubicBezTo>
                  <a:cubicBezTo>
                    <a:pt x="17" y="43"/>
                    <a:pt x="17" y="44"/>
                    <a:pt x="16" y="44"/>
                  </a:cubicBezTo>
                  <a:cubicBezTo>
                    <a:pt x="16" y="44"/>
                    <a:pt x="14" y="46"/>
                    <a:pt x="12" y="48"/>
                  </a:cubicBezTo>
                  <a:cubicBezTo>
                    <a:pt x="10" y="50"/>
                    <a:pt x="10" y="54"/>
                    <a:pt x="10" y="54"/>
                  </a:cubicBezTo>
                  <a:cubicBezTo>
                    <a:pt x="10" y="54"/>
                    <a:pt x="10" y="54"/>
                    <a:pt x="10" y="54"/>
                  </a:cubicBezTo>
                  <a:cubicBezTo>
                    <a:pt x="41" y="54"/>
                    <a:pt x="41" y="54"/>
                    <a:pt x="41" y="54"/>
                  </a:cubicBezTo>
                  <a:cubicBezTo>
                    <a:pt x="41" y="53"/>
                    <a:pt x="39" y="49"/>
                    <a:pt x="39" y="45"/>
                  </a:cubicBezTo>
                  <a:cubicBezTo>
                    <a:pt x="39" y="44"/>
                    <a:pt x="39" y="42"/>
                    <a:pt x="40" y="40"/>
                  </a:cubicBezTo>
                  <a:cubicBezTo>
                    <a:pt x="40" y="35"/>
                    <a:pt x="42" y="26"/>
                    <a:pt x="39" y="17"/>
                  </a:cubicBezTo>
                  <a:cubicBezTo>
                    <a:pt x="35" y="7"/>
                    <a:pt x="26" y="6"/>
                    <a:pt x="23" y="6"/>
                  </a:cubicBezTo>
                  <a:cubicBezTo>
                    <a:pt x="23" y="6"/>
                    <a:pt x="22" y="7"/>
                    <a:pt x="22" y="7"/>
                  </a:cubicBezTo>
                  <a:cubicBezTo>
                    <a:pt x="22" y="7"/>
                    <a:pt x="22" y="6"/>
                    <a:pt x="22" y="6"/>
                  </a:cubicBezTo>
                  <a:cubicBezTo>
                    <a:pt x="22" y="6"/>
                    <a:pt x="21" y="6"/>
                    <a:pt x="21" y="6"/>
                  </a:cubicBezTo>
                  <a:cubicBezTo>
                    <a:pt x="21" y="6"/>
                    <a:pt x="21" y="6"/>
                    <a:pt x="21" y="6"/>
                  </a:cubicBezTo>
                  <a:cubicBezTo>
                    <a:pt x="20" y="6"/>
                    <a:pt x="20" y="5"/>
                    <a:pt x="20" y="5"/>
                  </a:cubicBezTo>
                  <a:cubicBezTo>
                    <a:pt x="19" y="5"/>
                    <a:pt x="19" y="5"/>
                    <a:pt x="19" y="5"/>
                  </a:cubicBezTo>
                  <a:cubicBezTo>
                    <a:pt x="19" y="5"/>
                    <a:pt x="18" y="5"/>
                    <a:pt x="18" y="4"/>
                  </a:cubicBezTo>
                  <a:cubicBezTo>
                    <a:pt x="18" y="4"/>
                    <a:pt x="18" y="4"/>
                    <a:pt x="18" y="4"/>
                  </a:cubicBezTo>
                  <a:cubicBezTo>
                    <a:pt x="17" y="4"/>
                    <a:pt x="17" y="3"/>
                    <a:pt x="16" y="3"/>
                  </a:cubicBezTo>
                  <a:cubicBezTo>
                    <a:pt x="18" y="7"/>
                    <a:pt x="18" y="7"/>
                    <a:pt x="18" y="7"/>
                  </a:cubicBezTo>
                  <a:cubicBezTo>
                    <a:pt x="19" y="7"/>
                    <a:pt x="19" y="7"/>
                    <a:pt x="19" y="7"/>
                  </a:cubicBezTo>
                  <a:cubicBezTo>
                    <a:pt x="19" y="8"/>
                    <a:pt x="18" y="8"/>
                    <a:pt x="18" y="8"/>
                  </a:cubicBezTo>
                  <a:cubicBezTo>
                    <a:pt x="18" y="8"/>
                    <a:pt x="18" y="8"/>
                    <a:pt x="18" y="8"/>
                  </a:cubicBezTo>
                  <a:cubicBezTo>
                    <a:pt x="17" y="8"/>
                    <a:pt x="17" y="8"/>
                    <a:pt x="17" y="8"/>
                  </a:cubicBezTo>
                  <a:cubicBezTo>
                    <a:pt x="17" y="8"/>
                    <a:pt x="17" y="8"/>
                    <a:pt x="16" y="7"/>
                  </a:cubicBezTo>
                  <a:cubicBezTo>
                    <a:pt x="14" y="10"/>
                    <a:pt x="11" y="13"/>
                    <a:pt x="11" y="14"/>
                  </a:cubicBezTo>
                  <a:cubicBezTo>
                    <a:pt x="11" y="14"/>
                    <a:pt x="11" y="14"/>
                    <a:pt x="11" y="14"/>
                  </a:cubicBezTo>
                  <a:cubicBezTo>
                    <a:pt x="10" y="15"/>
                    <a:pt x="10" y="18"/>
                    <a:pt x="6" y="22"/>
                  </a:cubicBezTo>
                  <a:cubicBezTo>
                    <a:pt x="4" y="24"/>
                    <a:pt x="4" y="26"/>
                    <a:pt x="4" y="27"/>
                  </a:cubicBezTo>
                  <a:cubicBezTo>
                    <a:pt x="4" y="28"/>
                    <a:pt x="4" y="28"/>
                    <a:pt x="4" y="28"/>
                  </a:cubicBezTo>
                  <a:cubicBezTo>
                    <a:pt x="4" y="28"/>
                    <a:pt x="5" y="29"/>
                    <a:pt x="6" y="29"/>
                  </a:cubicBezTo>
                  <a:cubicBezTo>
                    <a:pt x="7" y="30"/>
                    <a:pt x="8" y="30"/>
                    <a:pt x="9" y="31"/>
                  </a:cubicBezTo>
                  <a:cubicBezTo>
                    <a:pt x="9" y="31"/>
                    <a:pt x="10" y="31"/>
                    <a:pt x="10" y="31"/>
                  </a:cubicBezTo>
                  <a:cubicBezTo>
                    <a:pt x="11" y="31"/>
                    <a:pt x="11" y="31"/>
                    <a:pt x="11" y="31"/>
                  </a:cubicBezTo>
                  <a:cubicBezTo>
                    <a:pt x="12" y="30"/>
                    <a:pt x="12" y="30"/>
                    <a:pt x="12" y="29"/>
                  </a:cubicBezTo>
                  <a:cubicBezTo>
                    <a:pt x="13" y="27"/>
                    <a:pt x="14" y="24"/>
                    <a:pt x="16" y="25"/>
                  </a:cubicBezTo>
                  <a:cubicBezTo>
                    <a:pt x="18" y="25"/>
                    <a:pt x="19" y="25"/>
                    <a:pt x="20" y="25"/>
                  </a:cubicBezTo>
                  <a:cubicBezTo>
                    <a:pt x="20" y="25"/>
                    <a:pt x="20" y="24"/>
                    <a:pt x="20" y="24"/>
                  </a:cubicBezTo>
                  <a:cubicBezTo>
                    <a:pt x="21" y="24"/>
                    <a:pt x="21" y="24"/>
                    <a:pt x="21" y="25"/>
                  </a:cubicBezTo>
                  <a:cubicBezTo>
                    <a:pt x="26" y="24"/>
                    <a:pt x="27" y="19"/>
                    <a:pt x="28" y="19"/>
                  </a:cubicBezTo>
                  <a:cubicBezTo>
                    <a:pt x="28" y="18"/>
                    <a:pt x="28" y="18"/>
                    <a:pt x="29" y="18"/>
                  </a:cubicBezTo>
                  <a:cubicBezTo>
                    <a:pt x="29" y="18"/>
                    <a:pt x="30" y="19"/>
                    <a:pt x="30" y="19"/>
                  </a:cubicBezTo>
                  <a:cubicBezTo>
                    <a:pt x="29" y="19"/>
                    <a:pt x="28" y="25"/>
                    <a:pt x="22" y="27"/>
                  </a:cubicBezTo>
                  <a:cubicBezTo>
                    <a:pt x="22" y="29"/>
                    <a:pt x="21" y="32"/>
                    <a:pt x="20" y="34"/>
                  </a:cubicBezTo>
                  <a:close/>
                  <a:moveTo>
                    <a:pt x="44" y="36"/>
                  </a:moveTo>
                  <a:cubicBezTo>
                    <a:pt x="45" y="30"/>
                    <a:pt x="45" y="22"/>
                    <a:pt x="40" y="14"/>
                  </a:cubicBezTo>
                  <a:cubicBezTo>
                    <a:pt x="37" y="8"/>
                    <a:pt x="32" y="6"/>
                    <a:pt x="28" y="5"/>
                  </a:cubicBezTo>
                  <a:cubicBezTo>
                    <a:pt x="33" y="6"/>
                    <a:pt x="38" y="9"/>
                    <a:pt x="40" y="16"/>
                  </a:cubicBezTo>
                  <a:cubicBezTo>
                    <a:pt x="44" y="26"/>
                    <a:pt x="42" y="35"/>
                    <a:pt x="42" y="41"/>
                  </a:cubicBezTo>
                  <a:cubicBezTo>
                    <a:pt x="41" y="42"/>
                    <a:pt x="41" y="44"/>
                    <a:pt x="41" y="45"/>
                  </a:cubicBezTo>
                  <a:cubicBezTo>
                    <a:pt x="41" y="48"/>
                    <a:pt x="42" y="51"/>
                    <a:pt x="43" y="53"/>
                  </a:cubicBezTo>
                  <a:cubicBezTo>
                    <a:pt x="49" y="48"/>
                    <a:pt x="49" y="48"/>
                    <a:pt x="49" y="48"/>
                  </a:cubicBezTo>
                  <a:cubicBezTo>
                    <a:pt x="48" y="47"/>
                    <a:pt x="46" y="45"/>
                    <a:pt x="45" y="43"/>
                  </a:cubicBezTo>
                  <a:cubicBezTo>
                    <a:pt x="44" y="41"/>
                    <a:pt x="44" y="39"/>
                    <a:pt x="44"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67" name="Freeform 33"/>
            <p:cNvSpPr>
              <a:spLocks noEditPoints="1"/>
            </p:cNvSpPr>
            <p:nvPr/>
          </p:nvSpPr>
          <p:spPr bwMode="auto">
            <a:xfrm>
              <a:off x="4865365" y="3239335"/>
              <a:ext cx="282099" cy="288980"/>
            </a:xfrm>
            <a:custGeom>
              <a:avLst/>
              <a:gdLst>
                <a:gd name="T0" fmla="*/ 8 w 52"/>
                <a:gd name="T1" fmla="*/ 19 h 53"/>
                <a:gd name="T2" fmla="*/ 8 w 52"/>
                <a:gd name="T3" fmla="*/ 19 h 53"/>
                <a:gd name="T4" fmla="*/ 8 w 52"/>
                <a:gd name="T5" fmla="*/ 18 h 53"/>
                <a:gd name="T6" fmla="*/ 8 w 52"/>
                <a:gd name="T7" fmla="*/ 17 h 53"/>
                <a:gd name="T8" fmla="*/ 8 w 52"/>
                <a:gd name="T9" fmla="*/ 17 h 53"/>
                <a:gd name="T10" fmla="*/ 15 w 52"/>
                <a:gd name="T11" fmla="*/ 10 h 53"/>
                <a:gd name="T12" fmla="*/ 17 w 52"/>
                <a:gd name="T13" fmla="*/ 10 h 53"/>
                <a:gd name="T14" fmla="*/ 17 w 52"/>
                <a:gd name="T15" fmla="*/ 12 h 53"/>
                <a:gd name="T16" fmla="*/ 13 w 52"/>
                <a:gd name="T17" fmla="*/ 17 h 53"/>
                <a:gd name="T18" fmla="*/ 39 w 52"/>
                <a:gd name="T19" fmla="*/ 17 h 53"/>
                <a:gd name="T20" fmla="*/ 40 w 52"/>
                <a:gd name="T21" fmla="*/ 18 h 53"/>
                <a:gd name="T22" fmla="*/ 39 w 52"/>
                <a:gd name="T23" fmla="*/ 20 h 53"/>
                <a:gd name="T24" fmla="*/ 13 w 52"/>
                <a:gd name="T25" fmla="*/ 20 h 53"/>
                <a:gd name="T26" fmla="*/ 17 w 52"/>
                <a:gd name="T27" fmla="*/ 24 h 53"/>
                <a:gd name="T28" fmla="*/ 17 w 52"/>
                <a:gd name="T29" fmla="*/ 26 h 53"/>
                <a:gd name="T30" fmla="*/ 16 w 52"/>
                <a:gd name="T31" fmla="*/ 26 h 53"/>
                <a:gd name="T32" fmla="*/ 15 w 52"/>
                <a:gd name="T33" fmla="*/ 26 h 53"/>
                <a:gd name="T34" fmla="*/ 8 w 52"/>
                <a:gd name="T35" fmla="*/ 19 h 53"/>
                <a:gd name="T36" fmla="*/ 43 w 52"/>
                <a:gd name="T37" fmla="*/ 34 h 53"/>
                <a:gd name="T38" fmla="*/ 43 w 52"/>
                <a:gd name="T39" fmla="*/ 34 h 53"/>
                <a:gd name="T40" fmla="*/ 36 w 52"/>
                <a:gd name="T41" fmla="*/ 27 h 53"/>
                <a:gd name="T42" fmla="*/ 34 w 52"/>
                <a:gd name="T43" fmla="*/ 27 h 53"/>
                <a:gd name="T44" fmla="*/ 34 w 52"/>
                <a:gd name="T45" fmla="*/ 29 h 53"/>
                <a:gd name="T46" fmla="*/ 39 w 52"/>
                <a:gd name="T47" fmla="*/ 33 h 53"/>
                <a:gd name="T48" fmla="*/ 13 w 52"/>
                <a:gd name="T49" fmla="*/ 33 h 53"/>
                <a:gd name="T50" fmla="*/ 11 w 52"/>
                <a:gd name="T51" fmla="*/ 35 h 53"/>
                <a:gd name="T52" fmla="*/ 13 w 52"/>
                <a:gd name="T53" fmla="*/ 36 h 53"/>
                <a:gd name="T54" fmla="*/ 39 w 52"/>
                <a:gd name="T55" fmla="*/ 36 h 53"/>
                <a:gd name="T56" fmla="*/ 34 w 52"/>
                <a:gd name="T57" fmla="*/ 41 h 53"/>
                <a:gd name="T58" fmla="*/ 34 w 52"/>
                <a:gd name="T59" fmla="*/ 43 h 53"/>
                <a:gd name="T60" fmla="*/ 35 w 52"/>
                <a:gd name="T61" fmla="*/ 43 h 53"/>
                <a:gd name="T62" fmla="*/ 36 w 52"/>
                <a:gd name="T63" fmla="*/ 43 h 53"/>
                <a:gd name="T64" fmla="*/ 43 w 52"/>
                <a:gd name="T65" fmla="*/ 36 h 53"/>
                <a:gd name="T66" fmla="*/ 43 w 52"/>
                <a:gd name="T67" fmla="*/ 36 h 53"/>
                <a:gd name="T68" fmla="*/ 44 w 52"/>
                <a:gd name="T69" fmla="*/ 35 h 53"/>
                <a:gd name="T70" fmla="*/ 43 w 52"/>
                <a:gd name="T71" fmla="*/ 34 h 53"/>
                <a:gd name="T72" fmla="*/ 52 w 52"/>
                <a:gd name="T73" fmla="*/ 7 h 53"/>
                <a:gd name="T74" fmla="*/ 52 w 52"/>
                <a:gd name="T75" fmla="*/ 45 h 53"/>
                <a:gd name="T76" fmla="*/ 45 w 52"/>
                <a:gd name="T77" fmla="*/ 53 h 53"/>
                <a:gd name="T78" fmla="*/ 7 w 52"/>
                <a:gd name="T79" fmla="*/ 53 h 53"/>
                <a:gd name="T80" fmla="*/ 0 w 52"/>
                <a:gd name="T81" fmla="*/ 45 h 53"/>
                <a:gd name="T82" fmla="*/ 0 w 52"/>
                <a:gd name="T83" fmla="*/ 7 h 53"/>
                <a:gd name="T84" fmla="*/ 7 w 52"/>
                <a:gd name="T85" fmla="*/ 0 h 53"/>
                <a:gd name="T86" fmla="*/ 45 w 52"/>
                <a:gd name="T87" fmla="*/ 0 h 53"/>
                <a:gd name="T88" fmla="*/ 52 w 52"/>
                <a:gd name="T89" fmla="*/ 7 h 53"/>
                <a:gd name="T90" fmla="*/ 49 w 52"/>
                <a:gd name="T91" fmla="*/ 7 h 53"/>
                <a:gd name="T92" fmla="*/ 45 w 52"/>
                <a:gd name="T93" fmla="*/ 3 h 53"/>
                <a:gd name="T94" fmla="*/ 7 w 52"/>
                <a:gd name="T95" fmla="*/ 3 h 53"/>
                <a:gd name="T96" fmla="*/ 3 w 52"/>
                <a:gd name="T97" fmla="*/ 7 h 53"/>
                <a:gd name="T98" fmla="*/ 3 w 52"/>
                <a:gd name="T99" fmla="*/ 45 h 53"/>
                <a:gd name="T100" fmla="*/ 7 w 52"/>
                <a:gd name="T101" fmla="*/ 50 h 53"/>
                <a:gd name="T102" fmla="*/ 45 w 52"/>
                <a:gd name="T103" fmla="*/ 50 h 53"/>
                <a:gd name="T104" fmla="*/ 49 w 52"/>
                <a:gd name="T105" fmla="*/ 45 h 53"/>
                <a:gd name="T106" fmla="*/ 49 w 52"/>
                <a:gd name="T10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53">
                  <a:moveTo>
                    <a:pt x="8" y="19"/>
                  </a:moveTo>
                  <a:cubicBezTo>
                    <a:pt x="8" y="19"/>
                    <a:pt x="8" y="19"/>
                    <a:pt x="8" y="19"/>
                  </a:cubicBezTo>
                  <a:cubicBezTo>
                    <a:pt x="8" y="19"/>
                    <a:pt x="8" y="18"/>
                    <a:pt x="8" y="18"/>
                  </a:cubicBezTo>
                  <a:cubicBezTo>
                    <a:pt x="8" y="18"/>
                    <a:pt x="8" y="17"/>
                    <a:pt x="8" y="17"/>
                  </a:cubicBezTo>
                  <a:cubicBezTo>
                    <a:pt x="8" y="17"/>
                    <a:pt x="8" y="17"/>
                    <a:pt x="8" y="17"/>
                  </a:cubicBezTo>
                  <a:cubicBezTo>
                    <a:pt x="15" y="10"/>
                    <a:pt x="15" y="10"/>
                    <a:pt x="15" y="10"/>
                  </a:cubicBezTo>
                  <a:cubicBezTo>
                    <a:pt x="15" y="9"/>
                    <a:pt x="16" y="9"/>
                    <a:pt x="17" y="10"/>
                  </a:cubicBezTo>
                  <a:cubicBezTo>
                    <a:pt x="18" y="11"/>
                    <a:pt x="18" y="12"/>
                    <a:pt x="17" y="12"/>
                  </a:cubicBezTo>
                  <a:cubicBezTo>
                    <a:pt x="13" y="17"/>
                    <a:pt x="13" y="17"/>
                    <a:pt x="13" y="17"/>
                  </a:cubicBezTo>
                  <a:cubicBezTo>
                    <a:pt x="39" y="17"/>
                    <a:pt x="39" y="17"/>
                    <a:pt x="39" y="17"/>
                  </a:cubicBezTo>
                  <a:cubicBezTo>
                    <a:pt x="40" y="17"/>
                    <a:pt x="40" y="17"/>
                    <a:pt x="40" y="18"/>
                  </a:cubicBezTo>
                  <a:cubicBezTo>
                    <a:pt x="40" y="19"/>
                    <a:pt x="40" y="20"/>
                    <a:pt x="39" y="20"/>
                  </a:cubicBezTo>
                  <a:cubicBezTo>
                    <a:pt x="13" y="20"/>
                    <a:pt x="13" y="20"/>
                    <a:pt x="13" y="20"/>
                  </a:cubicBezTo>
                  <a:cubicBezTo>
                    <a:pt x="17" y="24"/>
                    <a:pt x="17" y="24"/>
                    <a:pt x="17" y="24"/>
                  </a:cubicBezTo>
                  <a:cubicBezTo>
                    <a:pt x="18" y="24"/>
                    <a:pt x="18" y="25"/>
                    <a:pt x="17" y="26"/>
                  </a:cubicBezTo>
                  <a:cubicBezTo>
                    <a:pt x="17" y="26"/>
                    <a:pt x="16" y="26"/>
                    <a:pt x="16" y="26"/>
                  </a:cubicBezTo>
                  <a:cubicBezTo>
                    <a:pt x="16" y="26"/>
                    <a:pt x="15" y="26"/>
                    <a:pt x="15" y="26"/>
                  </a:cubicBezTo>
                  <a:lnTo>
                    <a:pt x="8" y="19"/>
                  </a:lnTo>
                  <a:close/>
                  <a:moveTo>
                    <a:pt x="43" y="34"/>
                  </a:moveTo>
                  <a:cubicBezTo>
                    <a:pt x="43" y="34"/>
                    <a:pt x="43" y="34"/>
                    <a:pt x="43" y="34"/>
                  </a:cubicBezTo>
                  <a:cubicBezTo>
                    <a:pt x="36" y="27"/>
                    <a:pt x="36" y="27"/>
                    <a:pt x="36" y="27"/>
                  </a:cubicBezTo>
                  <a:cubicBezTo>
                    <a:pt x="36" y="26"/>
                    <a:pt x="35" y="26"/>
                    <a:pt x="34" y="27"/>
                  </a:cubicBezTo>
                  <a:cubicBezTo>
                    <a:pt x="34" y="28"/>
                    <a:pt x="34" y="29"/>
                    <a:pt x="34" y="29"/>
                  </a:cubicBezTo>
                  <a:cubicBezTo>
                    <a:pt x="39" y="33"/>
                    <a:pt x="39" y="33"/>
                    <a:pt x="39" y="33"/>
                  </a:cubicBezTo>
                  <a:cubicBezTo>
                    <a:pt x="13" y="33"/>
                    <a:pt x="13" y="33"/>
                    <a:pt x="13" y="33"/>
                  </a:cubicBezTo>
                  <a:cubicBezTo>
                    <a:pt x="12" y="33"/>
                    <a:pt x="11" y="34"/>
                    <a:pt x="11" y="35"/>
                  </a:cubicBezTo>
                  <a:cubicBezTo>
                    <a:pt x="11" y="36"/>
                    <a:pt x="12" y="36"/>
                    <a:pt x="13" y="36"/>
                  </a:cubicBezTo>
                  <a:cubicBezTo>
                    <a:pt x="39" y="36"/>
                    <a:pt x="39" y="36"/>
                    <a:pt x="39" y="36"/>
                  </a:cubicBezTo>
                  <a:cubicBezTo>
                    <a:pt x="34" y="41"/>
                    <a:pt x="34" y="41"/>
                    <a:pt x="34" y="41"/>
                  </a:cubicBezTo>
                  <a:cubicBezTo>
                    <a:pt x="34" y="41"/>
                    <a:pt x="34" y="42"/>
                    <a:pt x="34" y="43"/>
                  </a:cubicBezTo>
                  <a:cubicBezTo>
                    <a:pt x="35" y="43"/>
                    <a:pt x="35" y="43"/>
                    <a:pt x="35" y="43"/>
                  </a:cubicBezTo>
                  <a:cubicBezTo>
                    <a:pt x="36" y="43"/>
                    <a:pt x="36" y="43"/>
                    <a:pt x="36" y="43"/>
                  </a:cubicBezTo>
                  <a:cubicBezTo>
                    <a:pt x="43" y="36"/>
                    <a:pt x="43" y="36"/>
                    <a:pt x="43" y="36"/>
                  </a:cubicBezTo>
                  <a:cubicBezTo>
                    <a:pt x="43" y="36"/>
                    <a:pt x="43" y="36"/>
                    <a:pt x="43" y="36"/>
                  </a:cubicBezTo>
                  <a:cubicBezTo>
                    <a:pt x="44" y="36"/>
                    <a:pt x="44" y="35"/>
                    <a:pt x="44" y="35"/>
                  </a:cubicBezTo>
                  <a:cubicBezTo>
                    <a:pt x="44" y="35"/>
                    <a:pt x="44" y="34"/>
                    <a:pt x="43" y="34"/>
                  </a:cubicBezTo>
                  <a:close/>
                  <a:moveTo>
                    <a:pt x="52" y="7"/>
                  </a:moveTo>
                  <a:cubicBezTo>
                    <a:pt x="52" y="45"/>
                    <a:pt x="52" y="45"/>
                    <a:pt x="52" y="45"/>
                  </a:cubicBezTo>
                  <a:cubicBezTo>
                    <a:pt x="52" y="49"/>
                    <a:pt x="49" y="53"/>
                    <a:pt x="45" y="53"/>
                  </a:cubicBezTo>
                  <a:cubicBezTo>
                    <a:pt x="7" y="53"/>
                    <a:pt x="7" y="53"/>
                    <a:pt x="7" y="53"/>
                  </a:cubicBezTo>
                  <a:cubicBezTo>
                    <a:pt x="3" y="53"/>
                    <a:pt x="0" y="49"/>
                    <a:pt x="0" y="45"/>
                  </a:cubicBezTo>
                  <a:cubicBezTo>
                    <a:pt x="0" y="7"/>
                    <a:pt x="0" y="7"/>
                    <a:pt x="0" y="7"/>
                  </a:cubicBezTo>
                  <a:cubicBezTo>
                    <a:pt x="0" y="4"/>
                    <a:pt x="3" y="0"/>
                    <a:pt x="7" y="0"/>
                  </a:cubicBezTo>
                  <a:cubicBezTo>
                    <a:pt x="45" y="0"/>
                    <a:pt x="45" y="0"/>
                    <a:pt x="45" y="0"/>
                  </a:cubicBezTo>
                  <a:cubicBezTo>
                    <a:pt x="49" y="0"/>
                    <a:pt x="52" y="4"/>
                    <a:pt x="52" y="7"/>
                  </a:cubicBezTo>
                  <a:close/>
                  <a:moveTo>
                    <a:pt x="49" y="7"/>
                  </a:moveTo>
                  <a:cubicBezTo>
                    <a:pt x="49" y="5"/>
                    <a:pt x="47" y="3"/>
                    <a:pt x="45" y="3"/>
                  </a:cubicBezTo>
                  <a:cubicBezTo>
                    <a:pt x="7" y="3"/>
                    <a:pt x="7" y="3"/>
                    <a:pt x="7" y="3"/>
                  </a:cubicBezTo>
                  <a:cubicBezTo>
                    <a:pt x="4" y="3"/>
                    <a:pt x="3" y="5"/>
                    <a:pt x="3" y="7"/>
                  </a:cubicBezTo>
                  <a:cubicBezTo>
                    <a:pt x="3" y="45"/>
                    <a:pt x="3" y="45"/>
                    <a:pt x="3" y="45"/>
                  </a:cubicBezTo>
                  <a:cubicBezTo>
                    <a:pt x="3" y="48"/>
                    <a:pt x="4" y="50"/>
                    <a:pt x="7" y="50"/>
                  </a:cubicBezTo>
                  <a:cubicBezTo>
                    <a:pt x="45" y="50"/>
                    <a:pt x="45" y="50"/>
                    <a:pt x="45" y="50"/>
                  </a:cubicBezTo>
                  <a:cubicBezTo>
                    <a:pt x="47" y="50"/>
                    <a:pt x="49" y="48"/>
                    <a:pt x="49" y="45"/>
                  </a:cubicBezTo>
                  <a:lnTo>
                    <a:pt x="49"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68" name="Freeform 16"/>
            <p:cNvSpPr>
              <a:spLocks noEditPoints="1"/>
            </p:cNvSpPr>
            <p:nvPr/>
          </p:nvSpPr>
          <p:spPr bwMode="auto">
            <a:xfrm>
              <a:off x="4844747" y="4260717"/>
              <a:ext cx="247650" cy="273050"/>
            </a:xfrm>
            <a:custGeom>
              <a:avLst/>
              <a:gdLst>
                <a:gd name="T0" fmla="*/ 33 w 66"/>
                <a:gd name="T1" fmla="*/ 0 h 73"/>
                <a:gd name="T2" fmla="*/ 26 w 66"/>
                <a:gd name="T3" fmla="*/ 6 h 73"/>
                <a:gd name="T4" fmla="*/ 39 w 66"/>
                <a:gd name="T5" fmla="*/ 7 h 73"/>
                <a:gd name="T6" fmla="*/ 28 w 66"/>
                <a:gd name="T7" fmla="*/ 5 h 73"/>
                <a:gd name="T8" fmla="*/ 33 w 66"/>
                <a:gd name="T9" fmla="*/ 1 h 73"/>
                <a:gd name="T10" fmla="*/ 28 w 66"/>
                <a:gd name="T11" fmla="*/ 5 h 73"/>
                <a:gd name="T12" fmla="*/ 50 w 66"/>
                <a:gd name="T13" fmla="*/ 13 h 73"/>
                <a:gd name="T14" fmla="*/ 55 w 66"/>
                <a:gd name="T15" fmla="*/ 15 h 73"/>
                <a:gd name="T16" fmla="*/ 54 w 66"/>
                <a:gd name="T17" fmla="*/ 8 h 73"/>
                <a:gd name="T18" fmla="*/ 45 w 66"/>
                <a:gd name="T19" fmla="*/ 8 h 73"/>
                <a:gd name="T20" fmla="*/ 49 w 66"/>
                <a:gd name="T21" fmla="*/ 11 h 73"/>
                <a:gd name="T22" fmla="*/ 33 w 66"/>
                <a:gd name="T23" fmla="*/ 7 h 73"/>
                <a:gd name="T24" fmla="*/ 17 w 66"/>
                <a:gd name="T25" fmla="*/ 12 h 73"/>
                <a:gd name="T26" fmla="*/ 21 w 66"/>
                <a:gd name="T27" fmla="*/ 8 h 73"/>
                <a:gd name="T28" fmla="*/ 14 w 66"/>
                <a:gd name="T29" fmla="*/ 6 h 73"/>
                <a:gd name="T30" fmla="*/ 10 w 66"/>
                <a:gd name="T31" fmla="*/ 15 h 73"/>
                <a:gd name="T32" fmla="*/ 15 w 66"/>
                <a:gd name="T33" fmla="*/ 12 h 73"/>
                <a:gd name="T34" fmla="*/ 15 w 66"/>
                <a:gd name="T35" fmla="*/ 13 h 73"/>
                <a:gd name="T36" fmla="*/ 0 w 66"/>
                <a:gd name="T37" fmla="*/ 35 h 73"/>
                <a:gd name="T38" fmla="*/ 4 w 66"/>
                <a:gd name="T39" fmla="*/ 43 h 73"/>
                <a:gd name="T40" fmla="*/ 14 w 66"/>
                <a:gd name="T41" fmla="*/ 60 h 73"/>
                <a:gd name="T42" fmla="*/ 11 w 66"/>
                <a:gd name="T43" fmla="*/ 68 h 73"/>
                <a:gd name="T44" fmla="*/ 12 w 66"/>
                <a:gd name="T45" fmla="*/ 73 h 73"/>
                <a:gd name="T46" fmla="*/ 15 w 66"/>
                <a:gd name="T47" fmla="*/ 70 h 73"/>
                <a:gd name="T48" fmla="*/ 20 w 66"/>
                <a:gd name="T49" fmla="*/ 63 h 73"/>
                <a:gd name="T50" fmla="*/ 46 w 66"/>
                <a:gd name="T51" fmla="*/ 63 h 73"/>
                <a:gd name="T52" fmla="*/ 52 w 66"/>
                <a:gd name="T53" fmla="*/ 70 h 73"/>
                <a:gd name="T54" fmla="*/ 57 w 66"/>
                <a:gd name="T55" fmla="*/ 71 h 73"/>
                <a:gd name="T56" fmla="*/ 56 w 66"/>
                <a:gd name="T57" fmla="*/ 67 h 73"/>
                <a:gd name="T58" fmla="*/ 62 w 66"/>
                <a:gd name="T59" fmla="*/ 43 h 73"/>
                <a:gd name="T60" fmla="*/ 66 w 66"/>
                <a:gd name="T61" fmla="*/ 35 h 73"/>
                <a:gd name="T62" fmla="*/ 2 w 66"/>
                <a:gd name="T63" fmla="*/ 38 h 73"/>
                <a:gd name="T64" fmla="*/ 3 w 66"/>
                <a:gd name="T65" fmla="*/ 32 h 73"/>
                <a:gd name="T66" fmla="*/ 3 w 66"/>
                <a:gd name="T67" fmla="*/ 41 h 73"/>
                <a:gd name="T68" fmla="*/ 47 w 66"/>
                <a:gd name="T69" fmla="*/ 8 h 73"/>
                <a:gd name="T70" fmla="*/ 53 w 66"/>
                <a:gd name="T71" fmla="*/ 10 h 73"/>
                <a:gd name="T72" fmla="*/ 47 w 66"/>
                <a:gd name="T73" fmla="*/ 8 h 73"/>
                <a:gd name="T74" fmla="*/ 12 w 66"/>
                <a:gd name="T75" fmla="*/ 10 h 73"/>
                <a:gd name="T76" fmla="*/ 17 w 66"/>
                <a:gd name="T77" fmla="*/ 7 h 73"/>
                <a:gd name="T78" fmla="*/ 11 w 66"/>
                <a:gd name="T79" fmla="*/ 13 h 73"/>
                <a:gd name="T80" fmla="*/ 12 w 66"/>
                <a:gd name="T81" fmla="*/ 66 h 73"/>
                <a:gd name="T82" fmla="*/ 17 w 66"/>
                <a:gd name="T83" fmla="*/ 64 h 73"/>
                <a:gd name="T84" fmla="*/ 53 w 66"/>
                <a:gd name="T85" fmla="*/ 66 h 73"/>
                <a:gd name="T86" fmla="*/ 48 w 66"/>
                <a:gd name="T87" fmla="*/ 64 h 73"/>
                <a:gd name="T88" fmla="*/ 53 w 66"/>
                <a:gd name="T89" fmla="*/ 66 h 73"/>
                <a:gd name="T90" fmla="*/ 6 w 66"/>
                <a:gd name="T91" fmla="*/ 37 h 73"/>
                <a:gd name="T92" fmla="*/ 60 w 66"/>
                <a:gd name="T93" fmla="*/ 37 h 73"/>
                <a:gd name="T94" fmla="*/ 64 w 66"/>
                <a:gd name="T95" fmla="*/ 38 h 73"/>
                <a:gd name="T96" fmla="*/ 62 w 66"/>
                <a:gd name="T97" fmla="*/ 37 h 73"/>
                <a:gd name="T98" fmla="*/ 64 w 66"/>
                <a:gd name="T99" fmla="*/ 35 h 73"/>
                <a:gd name="T100" fmla="*/ 33 w 66"/>
                <a:gd name="T101" fmla="*/ 12 h 73"/>
                <a:gd name="T102" fmla="*/ 33 w 66"/>
                <a:gd name="T103" fmla="*/ 61 h 73"/>
                <a:gd name="T104" fmla="*/ 33 w 66"/>
                <a:gd name="T105" fmla="*/ 12 h 73"/>
                <a:gd name="T106" fmla="*/ 10 w 66"/>
                <a:gd name="T107" fmla="*/ 37 h 73"/>
                <a:gd name="T108" fmla="*/ 56 w 66"/>
                <a:gd name="T109" fmla="*/ 37 h 73"/>
                <a:gd name="T110" fmla="*/ 36 w 66"/>
                <a:gd name="T111" fmla="*/ 35 h 73"/>
                <a:gd name="T112" fmla="*/ 49 w 66"/>
                <a:gd name="T113" fmla="*/ 38 h 73"/>
                <a:gd name="T114" fmla="*/ 32 w 66"/>
                <a:gd name="T115" fmla="*/ 40 h 73"/>
                <a:gd name="T116" fmla="*/ 31 w 66"/>
                <a:gd name="T117" fmla="*/ 32 h 73"/>
                <a:gd name="T118" fmla="*/ 34 w 66"/>
                <a:gd name="T119" fmla="*/ 16 h 73"/>
                <a:gd name="T120" fmla="*/ 36 w 66"/>
                <a:gd name="T121" fmla="*/ 3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73">
                  <a:moveTo>
                    <a:pt x="39" y="6"/>
                  </a:moveTo>
                  <a:cubicBezTo>
                    <a:pt x="39" y="2"/>
                    <a:pt x="37" y="0"/>
                    <a:pt x="33" y="0"/>
                  </a:cubicBezTo>
                  <a:cubicBezTo>
                    <a:pt x="32" y="0"/>
                    <a:pt x="32" y="0"/>
                    <a:pt x="32" y="0"/>
                  </a:cubicBezTo>
                  <a:cubicBezTo>
                    <a:pt x="29" y="0"/>
                    <a:pt x="26" y="2"/>
                    <a:pt x="26" y="6"/>
                  </a:cubicBezTo>
                  <a:cubicBezTo>
                    <a:pt x="26" y="7"/>
                    <a:pt x="26" y="7"/>
                    <a:pt x="26" y="7"/>
                  </a:cubicBezTo>
                  <a:cubicBezTo>
                    <a:pt x="39" y="7"/>
                    <a:pt x="39" y="7"/>
                    <a:pt x="39" y="7"/>
                  </a:cubicBezTo>
                  <a:lnTo>
                    <a:pt x="39" y="6"/>
                  </a:lnTo>
                  <a:close/>
                  <a:moveTo>
                    <a:pt x="28" y="5"/>
                  </a:moveTo>
                  <a:cubicBezTo>
                    <a:pt x="28" y="3"/>
                    <a:pt x="30" y="1"/>
                    <a:pt x="32" y="1"/>
                  </a:cubicBezTo>
                  <a:cubicBezTo>
                    <a:pt x="33" y="1"/>
                    <a:pt x="33" y="1"/>
                    <a:pt x="33" y="1"/>
                  </a:cubicBezTo>
                  <a:cubicBezTo>
                    <a:pt x="35" y="1"/>
                    <a:pt x="37" y="3"/>
                    <a:pt x="38" y="5"/>
                  </a:cubicBezTo>
                  <a:lnTo>
                    <a:pt x="28" y="5"/>
                  </a:lnTo>
                  <a:close/>
                  <a:moveTo>
                    <a:pt x="62" y="30"/>
                  </a:moveTo>
                  <a:cubicBezTo>
                    <a:pt x="60" y="23"/>
                    <a:pt x="56" y="17"/>
                    <a:pt x="50" y="13"/>
                  </a:cubicBezTo>
                  <a:cubicBezTo>
                    <a:pt x="50" y="12"/>
                    <a:pt x="50" y="12"/>
                    <a:pt x="50" y="12"/>
                  </a:cubicBezTo>
                  <a:cubicBezTo>
                    <a:pt x="55" y="15"/>
                    <a:pt x="55" y="15"/>
                    <a:pt x="55" y="15"/>
                  </a:cubicBezTo>
                  <a:cubicBezTo>
                    <a:pt x="55" y="15"/>
                    <a:pt x="55" y="15"/>
                    <a:pt x="55" y="15"/>
                  </a:cubicBezTo>
                  <a:cubicBezTo>
                    <a:pt x="57" y="13"/>
                    <a:pt x="56" y="10"/>
                    <a:pt x="54" y="8"/>
                  </a:cubicBezTo>
                  <a:cubicBezTo>
                    <a:pt x="51" y="6"/>
                    <a:pt x="51" y="6"/>
                    <a:pt x="51" y="6"/>
                  </a:cubicBezTo>
                  <a:cubicBezTo>
                    <a:pt x="49" y="5"/>
                    <a:pt x="46" y="6"/>
                    <a:pt x="45" y="8"/>
                  </a:cubicBezTo>
                  <a:cubicBezTo>
                    <a:pt x="44" y="8"/>
                    <a:pt x="44" y="8"/>
                    <a:pt x="44" y="8"/>
                  </a:cubicBezTo>
                  <a:cubicBezTo>
                    <a:pt x="49" y="11"/>
                    <a:pt x="49" y="11"/>
                    <a:pt x="49" y="11"/>
                  </a:cubicBezTo>
                  <a:cubicBezTo>
                    <a:pt x="49" y="12"/>
                    <a:pt x="49" y="12"/>
                    <a:pt x="49" y="12"/>
                  </a:cubicBezTo>
                  <a:cubicBezTo>
                    <a:pt x="44" y="9"/>
                    <a:pt x="39" y="7"/>
                    <a:pt x="33" y="7"/>
                  </a:cubicBezTo>
                  <a:cubicBezTo>
                    <a:pt x="27" y="7"/>
                    <a:pt x="21" y="9"/>
                    <a:pt x="17" y="12"/>
                  </a:cubicBezTo>
                  <a:cubicBezTo>
                    <a:pt x="17" y="12"/>
                    <a:pt x="17" y="12"/>
                    <a:pt x="17" y="12"/>
                  </a:cubicBezTo>
                  <a:cubicBezTo>
                    <a:pt x="17" y="11"/>
                    <a:pt x="17" y="11"/>
                    <a:pt x="17" y="11"/>
                  </a:cubicBezTo>
                  <a:cubicBezTo>
                    <a:pt x="21" y="8"/>
                    <a:pt x="21" y="8"/>
                    <a:pt x="21" y="8"/>
                  </a:cubicBezTo>
                  <a:cubicBezTo>
                    <a:pt x="21" y="8"/>
                    <a:pt x="21" y="8"/>
                    <a:pt x="21" y="8"/>
                  </a:cubicBezTo>
                  <a:cubicBezTo>
                    <a:pt x="20" y="6"/>
                    <a:pt x="17" y="5"/>
                    <a:pt x="14" y="6"/>
                  </a:cubicBezTo>
                  <a:cubicBezTo>
                    <a:pt x="11" y="8"/>
                    <a:pt x="11" y="8"/>
                    <a:pt x="11" y="8"/>
                  </a:cubicBezTo>
                  <a:cubicBezTo>
                    <a:pt x="9" y="10"/>
                    <a:pt x="9" y="13"/>
                    <a:pt x="10" y="15"/>
                  </a:cubicBezTo>
                  <a:cubicBezTo>
                    <a:pt x="11" y="15"/>
                    <a:pt x="11" y="15"/>
                    <a:pt x="11" y="15"/>
                  </a:cubicBezTo>
                  <a:cubicBezTo>
                    <a:pt x="15" y="12"/>
                    <a:pt x="15" y="12"/>
                    <a:pt x="15" y="12"/>
                  </a:cubicBezTo>
                  <a:cubicBezTo>
                    <a:pt x="15" y="13"/>
                    <a:pt x="15" y="13"/>
                    <a:pt x="15" y="13"/>
                  </a:cubicBezTo>
                  <a:cubicBezTo>
                    <a:pt x="15" y="13"/>
                    <a:pt x="15" y="13"/>
                    <a:pt x="15" y="13"/>
                  </a:cubicBezTo>
                  <a:cubicBezTo>
                    <a:pt x="10" y="17"/>
                    <a:pt x="5" y="23"/>
                    <a:pt x="4" y="30"/>
                  </a:cubicBezTo>
                  <a:cubicBezTo>
                    <a:pt x="2" y="31"/>
                    <a:pt x="0" y="33"/>
                    <a:pt x="0" y="35"/>
                  </a:cubicBezTo>
                  <a:cubicBezTo>
                    <a:pt x="0" y="38"/>
                    <a:pt x="0" y="38"/>
                    <a:pt x="0" y="38"/>
                  </a:cubicBezTo>
                  <a:cubicBezTo>
                    <a:pt x="0" y="41"/>
                    <a:pt x="2" y="43"/>
                    <a:pt x="4" y="43"/>
                  </a:cubicBezTo>
                  <a:cubicBezTo>
                    <a:pt x="5" y="50"/>
                    <a:pt x="9" y="56"/>
                    <a:pt x="14" y="60"/>
                  </a:cubicBezTo>
                  <a:cubicBezTo>
                    <a:pt x="14" y="60"/>
                    <a:pt x="14" y="60"/>
                    <a:pt x="14" y="60"/>
                  </a:cubicBezTo>
                  <a:cubicBezTo>
                    <a:pt x="10" y="67"/>
                    <a:pt x="10" y="67"/>
                    <a:pt x="10" y="67"/>
                  </a:cubicBezTo>
                  <a:cubicBezTo>
                    <a:pt x="11" y="68"/>
                    <a:pt x="11" y="68"/>
                    <a:pt x="11" y="68"/>
                  </a:cubicBezTo>
                  <a:cubicBezTo>
                    <a:pt x="9" y="71"/>
                    <a:pt x="9" y="71"/>
                    <a:pt x="9" y="71"/>
                  </a:cubicBezTo>
                  <a:cubicBezTo>
                    <a:pt x="12" y="73"/>
                    <a:pt x="12" y="73"/>
                    <a:pt x="12" y="73"/>
                  </a:cubicBezTo>
                  <a:cubicBezTo>
                    <a:pt x="14" y="70"/>
                    <a:pt x="14" y="70"/>
                    <a:pt x="14" y="70"/>
                  </a:cubicBezTo>
                  <a:cubicBezTo>
                    <a:pt x="15" y="70"/>
                    <a:pt x="15" y="70"/>
                    <a:pt x="15" y="70"/>
                  </a:cubicBezTo>
                  <a:cubicBezTo>
                    <a:pt x="20" y="63"/>
                    <a:pt x="20" y="63"/>
                    <a:pt x="20" y="63"/>
                  </a:cubicBezTo>
                  <a:cubicBezTo>
                    <a:pt x="20" y="63"/>
                    <a:pt x="20" y="63"/>
                    <a:pt x="20" y="63"/>
                  </a:cubicBezTo>
                  <a:cubicBezTo>
                    <a:pt x="24" y="65"/>
                    <a:pt x="28" y="66"/>
                    <a:pt x="33" y="66"/>
                  </a:cubicBezTo>
                  <a:cubicBezTo>
                    <a:pt x="37" y="66"/>
                    <a:pt x="42" y="65"/>
                    <a:pt x="46" y="63"/>
                  </a:cubicBezTo>
                  <a:cubicBezTo>
                    <a:pt x="50" y="70"/>
                    <a:pt x="50" y="70"/>
                    <a:pt x="50" y="70"/>
                  </a:cubicBezTo>
                  <a:cubicBezTo>
                    <a:pt x="52" y="70"/>
                    <a:pt x="52" y="70"/>
                    <a:pt x="52" y="70"/>
                  </a:cubicBezTo>
                  <a:cubicBezTo>
                    <a:pt x="54" y="73"/>
                    <a:pt x="54" y="73"/>
                    <a:pt x="54" y="73"/>
                  </a:cubicBezTo>
                  <a:cubicBezTo>
                    <a:pt x="57" y="71"/>
                    <a:pt x="57" y="71"/>
                    <a:pt x="57" y="71"/>
                  </a:cubicBezTo>
                  <a:cubicBezTo>
                    <a:pt x="55" y="68"/>
                    <a:pt x="55" y="68"/>
                    <a:pt x="55" y="68"/>
                  </a:cubicBezTo>
                  <a:cubicBezTo>
                    <a:pt x="56" y="67"/>
                    <a:pt x="56" y="67"/>
                    <a:pt x="56" y="67"/>
                  </a:cubicBezTo>
                  <a:cubicBezTo>
                    <a:pt x="51" y="60"/>
                    <a:pt x="51" y="60"/>
                    <a:pt x="51" y="60"/>
                  </a:cubicBezTo>
                  <a:cubicBezTo>
                    <a:pt x="57" y="56"/>
                    <a:pt x="60" y="50"/>
                    <a:pt x="62" y="43"/>
                  </a:cubicBezTo>
                  <a:cubicBezTo>
                    <a:pt x="64" y="43"/>
                    <a:pt x="66" y="41"/>
                    <a:pt x="66" y="38"/>
                  </a:cubicBezTo>
                  <a:cubicBezTo>
                    <a:pt x="66" y="35"/>
                    <a:pt x="66" y="35"/>
                    <a:pt x="66" y="35"/>
                  </a:cubicBezTo>
                  <a:cubicBezTo>
                    <a:pt x="66" y="33"/>
                    <a:pt x="64" y="31"/>
                    <a:pt x="62" y="30"/>
                  </a:cubicBezTo>
                  <a:close/>
                  <a:moveTo>
                    <a:pt x="2" y="38"/>
                  </a:moveTo>
                  <a:cubicBezTo>
                    <a:pt x="2" y="35"/>
                    <a:pt x="2" y="35"/>
                    <a:pt x="2" y="35"/>
                  </a:cubicBezTo>
                  <a:cubicBezTo>
                    <a:pt x="2" y="34"/>
                    <a:pt x="2" y="33"/>
                    <a:pt x="3" y="32"/>
                  </a:cubicBezTo>
                  <a:cubicBezTo>
                    <a:pt x="3" y="34"/>
                    <a:pt x="3" y="35"/>
                    <a:pt x="3" y="37"/>
                  </a:cubicBezTo>
                  <a:cubicBezTo>
                    <a:pt x="3" y="38"/>
                    <a:pt x="3" y="40"/>
                    <a:pt x="3" y="41"/>
                  </a:cubicBezTo>
                  <a:cubicBezTo>
                    <a:pt x="2" y="41"/>
                    <a:pt x="2" y="40"/>
                    <a:pt x="2" y="38"/>
                  </a:cubicBezTo>
                  <a:close/>
                  <a:moveTo>
                    <a:pt x="47" y="8"/>
                  </a:moveTo>
                  <a:cubicBezTo>
                    <a:pt x="48" y="7"/>
                    <a:pt x="49" y="7"/>
                    <a:pt x="50" y="8"/>
                  </a:cubicBezTo>
                  <a:cubicBezTo>
                    <a:pt x="53" y="10"/>
                    <a:pt x="53" y="10"/>
                    <a:pt x="53" y="10"/>
                  </a:cubicBezTo>
                  <a:cubicBezTo>
                    <a:pt x="54" y="10"/>
                    <a:pt x="55" y="12"/>
                    <a:pt x="54" y="13"/>
                  </a:cubicBezTo>
                  <a:lnTo>
                    <a:pt x="47" y="8"/>
                  </a:lnTo>
                  <a:close/>
                  <a:moveTo>
                    <a:pt x="11" y="13"/>
                  </a:moveTo>
                  <a:cubicBezTo>
                    <a:pt x="11" y="12"/>
                    <a:pt x="11" y="10"/>
                    <a:pt x="12" y="10"/>
                  </a:cubicBezTo>
                  <a:cubicBezTo>
                    <a:pt x="15" y="8"/>
                    <a:pt x="15" y="8"/>
                    <a:pt x="15" y="8"/>
                  </a:cubicBezTo>
                  <a:cubicBezTo>
                    <a:pt x="16" y="7"/>
                    <a:pt x="16" y="7"/>
                    <a:pt x="17" y="7"/>
                  </a:cubicBezTo>
                  <a:cubicBezTo>
                    <a:pt x="18" y="7"/>
                    <a:pt x="18" y="8"/>
                    <a:pt x="19" y="8"/>
                  </a:cubicBezTo>
                  <a:lnTo>
                    <a:pt x="11" y="13"/>
                  </a:lnTo>
                  <a:close/>
                  <a:moveTo>
                    <a:pt x="15" y="68"/>
                  </a:moveTo>
                  <a:cubicBezTo>
                    <a:pt x="12" y="66"/>
                    <a:pt x="12" y="66"/>
                    <a:pt x="12" y="66"/>
                  </a:cubicBezTo>
                  <a:cubicBezTo>
                    <a:pt x="15" y="62"/>
                    <a:pt x="15" y="62"/>
                    <a:pt x="15" y="62"/>
                  </a:cubicBezTo>
                  <a:cubicBezTo>
                    <a:pt x="17" y="64"/>
                    <a:pt x="17" y="64"/>
                    <a:pt x="17" y="64"/>
                  </a:cubicBezTo>
                  <a:lnTo>
                    <a:pt x="15" y="68"/>
                  </a:lnTo>
                  <a:close/>
                  <a:moveTo>
                    <a:pt x="53" y="66"/>
                  </a:moveTo>
                  <a:cubicBezTo>
                    <a:pt x="51" y="68"/>
                    <a:pt x="51" y="68"/>
                    <a:pt x="51" y="68"/>
                  </a:cubicBezTo>
                  <a:cubicBezTo>
                    <a:pt x="48" y="64"/>
                    <a:pt x="48" y="64"/>
                    <a:pt x="48" y="64"/>
                  </a:cubicBezTo>
                  <a:cubicBezTo>
                    <a:pt x="50" y="62"/>
                    <a:pt x="50" y="62"/>
                    <a:pt x="50" y="62"/>
                  </a:cubicBezTo>
                  <a:lnTo>
                    <a:pt x="53" y="66"/>
                  </a:lnTo>
                  <a:close/>
                  <a:moveTo>
                    <a:pt x="33" y="64"/>
                  </a:moveTo>
                  <a:cubicBezTo>
                    <a:pt x="18" y="64"/>
                    <a:pt x="6" y="52"/>
                    <a:pt x="6" y="37"/>
                  </a:cubicBezTo>
                  <a:cubicBezTo>
                    <a:pt x="6" y="22"/>
                    <a:pt x="18" y="10"/>
                    <a:pt x="33" y="10"/>
                  </a:cubicBezTo>
                  <a:cubicBezTo>
                    <a:pt x="48" y="10"/>
                    <a:pt x="60" y="22"/>
                    <a:pt x="60" y="37"/>
                  </a:cubicBezTo>
                  <a:cubicBezTo>
                    <a:pt x="60" y="52"/>
                    <a:pt x="48" y="64"/>
                    <a:pt x="33" y="64"/>
                  </a:cubicBezTo>
                  <a:close/>
                  <a:moveTo>
                    <a:pt x="64" y="38"/>
                  </a:moveTo>
                  <a:cubicBezTo>
                    <a:pt x="64" y="40"/>
                    <a:pt x="63" y="41"/>
                    <a:pt x="62" y="41"/>
                  </a:cubicBezTo>
                  <a:cubicBezTo>
                    <a:pt x="62" y="40"/>
                    <a:pt x="62" y="38"/>
                    <a:pt x="62" y="37"/>
                  </a:cubicBezTo>
                  <a:cubicBezTo>
                    <a:pt x="62" y="35"/>
                    <a:pt x="62" y="34"/>
                    <a:pt x="62" y="32"/>
                  </a:cubicBezTo>
                  <a:cubicBezTo>
                    <a:pt x="63" y="33"/>
                    <a:pt x="64" y="34"/>
                    <a:pt x="64" y="35"/>
                  </a:cubicBezTo>
                  <a:lnTo>
                    <a:pt x="64" y="38"/>
                  </a:lnTo>
                  <a:close/>
                  <a:moveTo>
                    <a:pt x="33" y="12"/>
                  </a:moveTo>
                  <a:cubicBezTo>
                    <a:pt x="19" y="12"/>
                    <a:pt x="8" y="23"/>
                    <a:pt x="8" y="37"/>
                  </a:cubicBezTo>
                  <a:cubicBezTo>
                    <a:pt x="8" y="50"/>
                    <a:pt x="19" y="61"/>
                    <a:pt x="33" y="61"/>
                  </a:cubicBezTo>
                  <a:cubicBezTo>
                    <a:pt x="46" y="61"/>
                    <a:pt x="57" y="50"/>
                    <a:pt x="57" y="37"/>
                  </a:cubicBezTo>
                  <a:cubicBezTo>
                    <a:pt x="57" y="23"/>
                    <a:pt x="46" y="12"/>
                    <a:pt x="33" y="12"/>
                  </a:cubicBezTo>
                  <a:close/>
                  <a:moveTo>
                    <a:pt x="33" y="60"/>
                  </a:moveTo>
                  <a:cubicBezTo>
                    <a:pt x="20" y="60"/>
                    <a:pt x="10" y="49"/>
                    <a:pt x="10" y="37"/>
                  </a:cubicBezTo>
                  <a:cubicBezTo>
                    <a:pt x="10" y="24"/>
                    <a:pt x="20" y="14"/>
                    <a:pt x="33" y="14"/>
                  </a:cubicBezTo>
                  <a:cubicBezTo>
                    <a:pt x="45" y="14"/>
                    <a:pt x="56" y="24"/>
                    <a:pt x="56" y="37"/>
                  </a:cubicBezTo>
                  <a:cubicBezTo>
                    <a:pt x="56" y="49"/>
                    <a:pt x="45" y="60"/>
                    <a:pt x="33" y="60"/>
                  </a:cubicBezTo>
                  <a:close/>
                  <a:moveTo>
                    <a:pt x="36" y="35"/>
                  </a:moveTo>
                  <a:cubicBezTo>
                    <a:pt x="49" y="35"/>
                    <a:pt x="49" y="35"/>
                    <a:pt x="49" y="35"/>
                  </a:cubicBezTo>
                  <a:cubicBezTo>
                    <a:pt x="49" y="38"/>
                    <a:pt x="49" y="38"/>
                    <a:pt x="49" y="38"/>
                  </a:cubicBezTo>
                  <a:cubicBezTo>
                    <a:pt x="36" y="38"/>
                    <a:pt x="36" y="38"/>
                    <a:pt x="36" y="38"/>
                  </a:cubicBezTo>
                  <a:cubicBezTo>
                    <a:pt x="35" y="40"/>
                    <a:pt x="34" y="40"/>
                    <a:pt x="32" y="40"/>
                  </a:cubicBezTo>
                  <a:cubicBezTo>
                    <a:pt x="30" y="40"/>
                    <a:pt x="28" y="39"/>
                    <a:pt x="28" y="36"/>
                  </a:cubicBezTo>
                  <a:cubicBezTo>
                    <a:pt x="28" y="34"/>
                    <a:pt x="29" y="33"/>
                    <a:pt x="31" y="32"/>
                  </a:cubicBezTo>
                  <a:cubicBezTo>
                    <a:pt x="31" y="16"/>
                    <a:pt x="31" y="16"/>
                    <a:pt x="31" y="16"/>
                  </a:cubicBezTo>
                  <a:cubicBezTo>
                    <a:pt x="34" y="16"/>
                    <a:pt x="34" y="16"/>
                    <a:pt x="34" y="16"/>
                  </a:cubicBezTo>
                  <a:cubicBezTo>
                    <a:pt x="34" y="32"/>
                    <a:pt x="34" y="32"/>
                    <a:pt x="34" y="32"/>
                  </a:cubicBezTo>
                  <a:cubicBezTo>
                    <a:pt x="35" y="33"/>
                    <a:pt x="36" y="34"/>
                    <a:pt x="36" y="3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69" name="Freeform 31"/>
            <p:cNvSpPr>
              <a:spLocks noEditPoints="1"/>
            </p:cNvSpPr>
            <p:nvPr/>
          </p:nvSpPr>
          <p:spPr bwMode="auto">
            <a:xfrm>
              <a:off x="8253661" y="4817269"/>
              <a:ext cx="342426" cy="372420"/>
            </a:xfrm>
            <a:custGeom>
              <a:avLst/>
              <a:gdLst>
                <a:gd name="T0" fmla="*/ 42 w 58"/>
                <a:gd name="T1" fmla="*/ 4 h 63"/>
                <a:gd name="T2" fmla="*/ 41 w 58"/>
                <a:gd name="T3" fmla="*/ 10 h 63"/>
                <a:gd name="T4" fmla="*/ 17 w 58"/>
                <a:gd name="T5" fmla="*/ 47 h 63"/>
                <a:gd name="T6" fmla="*/ 15 w 58"/>
                <a:gd name="T7" fmla="*/ 54 h 63"/>
                <a:gd name="T8" fmla="*/ 19 w 58"/>
                <a:gd name="T9" fmla="*/ 47 h 63"/>
                <a:gd name="T10" fmla="*/ 49 w 58"/>
                <a:gd name="T11" fmla="*/ 19 h 63"/>
                <a:gd name="T12" fmla="*/ 53 w 58"/>
                <a:gd name="T13" fmla="*/ 14 h 63"/>
                <a:gd name="T14" fmla="*/ 48 w 58"/>
                <a:gd name="T15" fmla="*/ 19 h 63"/>
                <a:gd name="T16" fmla="*/ 4 w 58"/>
                <a:gd name="T17" fmla="*/ 43 h 63"/>
                <a:gd name="T18" fmla="*/ 11 w 58"/>
                <a:gd name="T19" fmla="*/ 41 h 63"/>
                <a:gd name="T20" fmla="*/ 57 w 58"/>
                <a:gd name="T21" fmla="*/ 28 h 63"/>
                <a:gd name="T22" fmla="*/ 51 w 58"/>
                <a:gd name="T23" fmla="*/ 30 h 63"/>
                <a:gd name="T24" fmla="*/ 57 w 58"/>
                <a:gd name="T25" fmla="*/ 28 h 63"/>
                <a:gd name="T26" fmla="*/ 1 w 58"/>
                <a:gd name="T27" fmla="*/ 28 h 63"/>
                <a:gd name="T28" fmla="*/ 7 w 58"/>
                <a:gd name="T29" fmla="*/ 30 h 63"/>
                <a:gd name="T30" fmla="*/ 48 w 58"/>
                <a:gd name="T31" fmla="*/ 39 h 63"/>
                <a:gd name="T32" fmla="*/ 54 w 58"/>
                <a:gd name="T33" fmla="*/ 44 h 63"/>
                <a:gd name="T34" fmla="*/ 49 w 58"/>
                <a:gd name="T35" fmla="*/ 39 h 63"/>
                <a:gd name="T36" fmla="*/ 5 w 58"/>
                <a:gd name="T37" fmla="*/ 16 h 63"/>
                <a:gd name="T38" fmla="*/ 11 w 58"/>
                <a:gd name="T39" fmla="*/ 18 h 63"/>
                <a:gd name="T40" fmla="*/ 41 w 58"/>
                <a:gd name="T41" fmla="*/ 47 h 63"/>
                <a:gd name="T42" fmla="*/ 42 w 58"/>
                <a:gd name="T43" fmla="*/ 54 h 63"/>
                <a:gd name="T44" fmla="*/ 44 w 58"/>
                <a:gd name="T45" fmla="*/ 53 h 63"/>
                <a:gd name="T46" fmla="*/ 18 w 58"/>
                <a:gd name="T47" fmla="*/ 11 h 63"/>
                <a:gd name="T48" fmla="*/ 16 w 58"/>
                <a:gd name="T49" fmla="*/ 4 h 63"/>
                <a:gd name="T50" fmla="*/ 17 w 58"/>
                <a:gd name="T51" fmla="*/ 10 h 63"/>
                <a:gd name="T52" fmla="*/ 30 w 58"/>
                <a:gd name="T53" fmla="*/ 1 h 63"/>
                <a:gd name="T54" fmla="*/ 28 w 58"/>
                <a:gd name="T55" fmla="*/ 7 h 63"/>
                <a:gd name="T56" fmla="*/ 40 w 58"/>
                <a:gd name="T57" fmla="*/ 41 h 63"/>
                <a:gd name="T58" fmla="*/ 37 w 58"/>
                <a:gd name="T59" fmla="*/ 51 h 63"/>
                <a:gd name="T60" fmla="*/ 38 w 58"/>
                <a:gd name="T61" fmla="*/ 55 h 63"/>
                <a:gd name="T62" fmla="*/ 35 w 58"/>
                <a:gd name="T63" fmla="*/ 60 h 63"/>
                <a:gd name="T64" fmla="*/ 28 w 58"/>
                <a:gd name="T65" fmla="*/ 63 h 63"/>
                <a:gd name="T66" fmla="*/ 21 w 58"/>
                <a:gd name="T67" fmla="*/ 58 h 63"/>
                <a:gd name="T68" fmla="*/ 22 w 58"/>
                <a:gd name="T69" fmla="*/ 53 h 63"/>
                <a:gd name="T70" fmla="*/ 21 w 58"/>
                <a:gd name="T71" fmla="*/ 49 h 63"/>
                <a:gd name="T72" fmla="*/ 13 w 58"/>
                <a:gd name="T73" fmla="*/ 29 h 63"/>
                <a:gd name="T74" fmla="*/ 33 w 58"/>
                <a:gd name="T75" fmla="*/ 61 h 63"/>
                <a:gd name="T76" fmla="*/ 25 w 58"/>
                <a:gd name="T77" fmla="*/ 61 h 63"/>
                <a:gd name="T78" fmla="*/ 33 w 58"/>
                <a:gd name="T79" fmla="*/ 61 h 63"/>
                <a:gd name="T80" fmla="*/ 23 w 58"/>
                <a:gd name="T81" fmla="*/ 58 h 63"/>
                <a:gd name="T82" fmla="*/ 31 w 58"/>
                <a:gd name="T83" fmla="*/ 58 h 63"/>
                <a:gd name="T84" fmla="*/ 34 w 58"/>
                <a:gd name="T85" fmla="*/ 57 h 63"/>
                <a:gd name="T86" fmla="*/ 23 w 58"/>
                <a:gd name="T87" fmla="*/ 55 h 63"/>
                <a:gd name="T88" fmla="*/ 36 w 58"/>
                <a:gd name="T89" fmla="*/ 55 h 63"/>
                <a:gd name="T90" fmla="*/ 25 w 58"/>
                <a:gd name="T91" fmla="*/ 52 h 63"/>
                <a:gd name="T92" fmla="*/ 34 w 58"/>
                <a:gd name="T93" fmla="*/ 52 h 63"/>
                <a:gd name="T94" fmla="*/ 34 w 58"/>
                <a:gd name="T95" fmla="*/ 50 h 63"/>
                <a:gd name="T96" fmla="*/ 25 w 58"/>
                <a:gd name="T97" fmla="*/ 49 h 63"/>
                <a:gd name="T98" fmla="*/ 34 w 58"/>
                <a:gd name="T99" fmla="*/ 50 h 63"/>
                <a:gd name="T100" fmla="*/ 15 w 58"/>
                <a:gd name="T101" fmla="*/ 29 h 63"/>
                <a:gd name="T102" fmla="*/ 25 w 58"/>
                <a:gd name="T103" fmla="*/ 47 h 63"/>
                <a:gd name="T104" fmla="*/ 24 w 58"/>
                <a:gd name="T105" fmla="*/ 31 h 63"/>
                <a:gd name="T106" fmla="*/ 31 w 58"/>
                <a:gd name="T107" fmla="*/ 47 h 63"/>
                <a:gd name="T108" fmla="*/ 35 w 58"/>
                <a:gd name="T109" fmla="*/ 32 h 63"/>
                <a:gd name="T110" fmla="*/ 35 w 58"/>
                <a:gd name="T111" fmla="*/ 4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63">
                  <a:moveTo>
                    <a:pt x="40" y="11"/>
                  </a:moveTo>
                  <a:cubicBezTo>
                    <a:pt x="39" y="10"/>
                    <a:pt x="39" y="10"/>
                    <a:pt x="39" y="9"/>
                  </a:cubicBezTo>
                  <a:cubicBezTo>
                    <a:pt x="42" y="4"/>
                    <a:pt x="42" y="4"/>
                    <a:pt x="42" y="4"/>
                  </a:cubicBezTo>
                  <a:cubicBezTo>
                    <a:pt x="43" y="4"/>
                    <a:pt x="43" y="3"/>
                    <a:pt x="44" y="4"/>
                  </a:cubicBezTo>
                  <a:cubicBezTo>
                    <a:pt x="44" y="4"/>
                    <a:pt x="44" y="5"/>
                    <a:pt x="44" y="5"/>
                  </a:cubicBezTo>
                  <a:cubicBezTo>
                    <a:pt x="41" y="10"/>
                    <a:pt x="41" y="10"/>
                    <a:pt x="41" y="10"/>
                  </a:cubicBezTo>
                  <a:cubicBezTo>
                    <a:pt x="41" y="10"/>
                    <a:pt x="41" y="11"/>
                    <a:pt x="40" y="11"/>
                  </a:cubicBezTo>
                  <a:cubicBezTo>
                    <a:pt x="40" y="11"/>
                    <a:pt x="40" y="11"/>
                    <a:pt x="40" y="11"/>
                  </a:cubicBezTo>
                  <a:close/>
                  <a:moveTo>
                    <a:pt x="17" y="47"/>
                  </a:moveTo>
                  <a:cubicBezTo>
                    <a:pt x="14" y="53"/>
                    <a:pt x="14" y="53"/>
                    <a:pt x="14" y="53"/>
                  </a:cubicBezTo>
                  <a:cubicBezTo>
                    <a:pt x="14" y="53"/>
                    <a:pt x="14" y="54"/>
                    <a:pt x="15" y="54"/>
                  </a:cubicBezTo>
                  <a:cubicBezTo>
                    <a:pt x="15" y="54"/>
                    <a:pt x="15" y="54"/>
                    <a:pt x="15" y="54"/>
                  </a:cubicBezTo>
                  <a:cubicBezTo>
                    <a:pt x="16" y="54"/>
                    <a:pt x="16" y="54"/>
                    <a:pt x="16" y="54"/>
                  </a:cubicBezTo>
                  <a:cubicBezTo>
                    <a:pt x="19" y="48"/>
                    <a:pt x="19" y="48"/>
                    <a:pt x="19" y="48"/>
                  </a:cubicBezTo>
                  <a:cubicBezTo>
                    <a:pt x="19" y="48"/>
                    <a:pt x="19" y="47"/>
                    <a:pt x="19" y="47"/>
                  </a:cubicBezTo>
                  <a:cubicBezTo>
                    <a:pt x="18" y="47"/>
                    <a:pt x="18" y="47"/>
                    <a:pt x="17" y="47"/>
                  </a:cubicBezTo>
                  <a:close/>
                  <a:moveTo>
                    <a:pt x="48" y="19"/>
                  </a:moveTo>
                  <a:cubicBezTo>
                    <a:pt x="49" y="19"/>
                    <a:pt x="49" y="19"/>
                    <a:pt x="49" y="19"/>
                  </a:cubicBezTo>
                  <a:cubicBezTo>
                    <a:pt x="54" y="16"/>
                    <a:pt x="54" y="16"/>
                    <a:pt x="54" y="16"/>
                  </a:cubicBezTo>
                  <a:cubicBezTo>
                    <a:pt x="55" y="15"/>
                    <a:pt x="55" y="15"/>
                    <a:pt x="54" y="14"/>
                  </a:cubicBezTo>
                  <a:cubicBezTo>
                    <a:pt x="54" y="14"/>
                    <a:pt x="54" y="14"/>
                    <a:pt x="53" y="14"/>
                  </a:cubicBezTo>
                  <a:cubicBezTo>
                    <a:pt x="48" y="17"/>
                    <a:pt x="48" y="17"/>
                    <a:pt x="48" y="17"/>
                  </a:cubicBezTo>
                  <a:cubicBezTo>
                    <a:pt x="47" y="17"/>
                    <a:pt x="47" y="18"/>
                    <a:pt x="48" y="18"/>
                  </a:cubicBezTo>
                  <a:cubicBezTo>
                    <a:pt x="48" y="19"/>
                    <a:pt x="48" y="19"/>
                    <a:pt x="48" y="19"/>
                  </a:cubicBezTo>
                  <a:close/>
                  <a:moveTo>
                    <a:pt x="10" y="39"/>
                  </a:moveTo>
                  <a:cubicBezTo>
                    <a:pt x="5" y="42"/>
                    <a:pt x="5" y="42"/>
                    <a:pt x="5" y="42"/>
                  </a:cubicBezTo>
                  <a:cubicBezTo>
                    <a:pt x="4" y="42"/>
                    <a:pt x="4" y="43"/>
                    <a:pt x="4" y="43"/>
                  </a:cubicBezTo>
                  <a:cubicBezTo>
                    <a:pt x="4" y="44"/>
                    <a:pt x="5" y="44"/>
                    <a:pt x="5" y="44"/>
                  </a:cubicBezTo>
                  <a:cubicBezTo>
                    <a:pt x="5" y="44"/>
                    <a:pt x="5" y="44"/>
                    <a:pt x="6" y="44"/>
                  </a:cubicBezTo>
                  <a:cubicBezTo>
                    <a:pt x="11" y="41"/>
                    <a:pt x="11" y="41"/>
                    <a:pt x="11" y="41"/>
                  </a:cubicBezTo>
                  <a:cubicBezTo>
                    <a:pt x="11" y="40"/>
                    <a:pt x="11" y="40"/>
                    <a:pt x="11" y="39"/>
                  </a:cubicBezTo>
                  <a:cubicBezTo>
                    <a:pt x="11" y="39"/>
                    <a:pt x="10" y="39"/>
                    <a:pt x="10" y="39"/>
                  </a:cubicBezTo>
                  <a:close/>
                  <a:moveTo>
                    <a:pt x="57" y="28"/>
                  </a:moveTo>
                  <a:cubicBezTo>
                    <a:pt x="51" y="28"/>
                    <a:pt x="51" y="28"/>
                    <a:pt x="51" y="28"/>
                  </a:cubicBezTo>
                  <a:cubicBezTo>
                    <a:pt x="51" y="28"/>
                    <a:pt x="50" y="28"/>
                    <a:pt x="50" y="29"/>
                  </a:cubicBezTo>
                  <a:cubicBezTo>
                    <a:pt x="50" y="29"/>
                    <a:pt x="51" y="30"/>
                    <a:pt x="51" y="30"/>
                  </a:cubicBezTo>
                  <a:cubicBezTo>
                    <a:pt x="57" y="30"/>
                    <a:pt x="57" y="30"/>
                    <a:pt x="57" y="30"/>
                  </a:cubicBezTo>
                  <a:cubicBezTo>
                    <a:pt x="58" y="30"/>
                    <a:pt x="58" y="29"/>
                    <a:pt x="58" y="29"/>
                  </a:cubicBezTo>
                  <a:cubicBezTo>
                    <a:pt x="58" y="28"/>
                    <a:pt x="58" y="28"/>
                    <a:pt x="57" y="28"/>
                  </a:cubicBezTo>
                  <a:close/>
                  <a:moveTo>
                    <a:pt x="8" y="29"/>
                  </a:moveTo>
                  <a:cubicBezTo>
                    <a:pt x="8" y="28"/>
                    <a:pt x="8" y="28"/>
                    <a:pt x="7" y="28"/>
                  </a:cubicBezTo>
                  <a:cubicBezTo>
                    <a:pt x="1" y="28"/>
                    <a:pt x="1" y="28"/>
                    <a:pt x="1" y="28"/>
                  </a:cubicBezTo>
                  <a:cubicBezTo>
                    <a:pt x="1" y="28"/>
                    <a:pt x="0" y="28"/>
                    <a:pt x="0" y="29"/>
                  </a:cubicBezTo>
                  <a:cubicBezTo>
                    <a:pt x="0" y="29"/>
                    <a:pt x="1" y="30"/>
                    <a:pt x="1" y="30"/>
                  </a:cubicBezTo>
                  <a:cubicBezTo>
                    <a:pt x="7" y="30"/>
                    <a:pt x="7" y="30"/>
                    <a:pt x="7" y="30"/>
                  </a:cubicBezTo>
                  <a:cubicBezTo>
                    <a:pt x="8" y="30"/>
                    <a:pt x="8" y="29"/>
                    <a:pt x="8" y="29"/>
                  </a:cubicBezTo>
                  <a:close/>
                  <a:moveTo>
                    <a:pt x="49" y="39"/>
                  </a:moveTo>
                  <a:cubicBezTo>
                    <a:pt x="48" y="39"/>
                    <a:pt x="48" y="39"/>
                    <a:pt x="48" y="39"/>
                  </a:cubicBezTo>
                  <a:cubicBezTo>
                    <a:pt x="47" y="40"/>
                    <a:pt x="47" y="40"/>
                    <a:pt x="48" y="41"/>
                  </a:cubicBezTo>
                  <a:cubicBezTo>
                    <a:pt x="53" y="44"/>
                    <a:pt x="53" y="44"/>
                    <a:pt x="53" y="44"/>
                  </a:cubicBezTo>
                  <a:cubicBezTo>
                    <a:pt x="53" y="44"/>
                    <a:pt x="53" y="44"/>
                    <a:pt x="54" y="44"/>
                  </a:cubicBezTo>
                  <a:cubicBezTo>
                    <a:pt x="54" y="44"/>
                    <a:pt x="54" y="44"/>
                    <a:pt x="54" y="43"/>
                  </a:cubicBezTo>
                  <a:cubicBezTo>
                    <a:pt x="55" y="43"/>
                    <a:pt x="55" y="42"/>
                    <a:pt x="54" y="42"/>
                  </a:cubicBezTo>
                  <a:lnTo>
                    <a:pt x="49" y="39"/>
                  </a:lnTo>
                  <a:close/>
                  <a:moveTo>
                    <a:pt x="6" y="14"/>
                  </a:moveTo>
                  <a:cubicBezTo>
                    <a:pt x="5" y="14"/>
                    <a:pt x="4" y="14"/>
                    <a:pt x="4" y="14"/>
                  </a:cubicBezTo>
                  <a:cubicBezTo>
                    <a:pt x="4" y="15"/>
                    <a:pt x="4" y="15"/>
                    <a:pt x="5" y="16"/>
                  </a:cubicBezTo>
                  <a:cubicBezTo>
                    <a:pt x="10" y="19"/>
                    <a:pt x="10" y="19"/>
                    <a:pt x="10" y="19"/>
                  </a:cubicBezTo>
                  <a:cubicBezTo>
                    <a:pt x="10" y="19"/>
                    <a:pt x="10" y="19"/>
                    <a:pt x="10" y="19"/>
                  </a:cubicBezTo>
                  <a:cubicBezTo>
                    <a:pt x="11" y="19"/>
                    <a:pt x="11" y="19"/>
                    <a:pt x="11" y="18"/>
                  </a:cubicBezTo>
                  <a:cubicBezTo>
                    <a:pt x="11" y="18"/>
                    <a:pt x="11" y="17"/>
                    <a:pt x="11" y="17"/>
                  </a:cubicBezTo>
                  <a:lnTo>
                    <a:pt x="6" y="14"/>
                  </a:lnTo>
                  <a:close/>
                  <a:moveTo>
                    <a:pt x="41" y="47"/>
                  </a:moveTo>
                  <a:cubicBezTo>
                    <a:pt x="41" y="47"/>
                    <a:pt x="40" y="47"/>
                    <a:pt x="40" y="47"/>
                  </a:cubicBezTo>
                  <a:cubicBezTo>
                    <a:pt x="39" y="47"/>
                    <a:pt x="39" y="48"/>
                    <a:pt x="39" y="48"/>
                  </a:cubicBezTo>
                  <a:cubicBezTo>
                    <a:pt x="42" y="54"/>
                    <a:pt x="42" y="54"/>
                    <a:pt x="42" y="54"/>
                  </a:cubicBezTo>
                  <a:cubicBezTo>
                    <a:pt x="43" y="54"/>
                    <a:pt x="43" y="54"/>
                    <a:pt x="43" y="54"/>
                  </a:cubicBezTo>
                  <a:cubicBezTo>
                    <a:pt x="43" y="54"/>
                    <a:pt x="44" y="54"/>
                    <a:pt x="44" y="54"/>
                  </a:cubicBezTo>
                  <a:cubicBezTo>
                    <a:pt x="44" y="54"/>
                    <a:pt x="44" y="53"/>
                    <a:pt x="44" y="53"/>
                  </a:cubicBezTo>
                  <a:lnTo>
                    <a:pt x="41" y="47"/>
                  </a:lnTo>
                  <a:close/>
                  <a:moveTo>
                    <a:pt x="17" y="10"/>
                  </a:moveTo>
                  <a:cubicBezTo>
                    <a:pt x="18" y="10"/>
                    <a:pt x="18" y="11"/>
                    <a:pt x="18" y="11"/>
                  </a:cubicBezTo>
                  <a:cubicBezTo>
                    <a:pt x="18" y="11"/>
                    <a:pt x="19" y="11"/>
                    <a:pt x="19" y="11"/>
                  </a:cubicBezTo>
                  <a:cubicBezTo>
                    <a:pt x="19" y="10"/>
                    <a:pt x="19" y="10"/>
                    <a:pt x="19" y="9"/>
                  </a:cubicBezTo>
                  <a:cubicBezTo>
                    <a:pt x="16" y="4"/>
                    <a:pt x="16" y="4"/>
                    <a:pt x="16" y="4"/>
                  </a:cubicBezTo>
                  <a:cubicBezTo>
                    <a:pt x="16" y="4"/>
                    <a:pt x="15" y="3"/>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9" y="0"/>
                    <a:pt x="28" y="0"/>
                    <a:pt x="28" y="1"/>
                  </a:cubicBezTo>
                  <a:cubicBezTo>
                    <a:pt x="28" y="7"/>
                    <a:pt x="28" y="7"/>
                    <a:pt x="28" y="7"/>
                  </a:cubicBezTo>
                  <a:cubicBezTo>
                    <a:pt x="28" y="7"/>
                    <a:pt x="29" y="8"/>
                    <a:pt x="29" y="8"/>
                  </a:cubicBezTo>
                  <a:close/>
                  <a:moveTo>
                    <a:pt x="45" y="29"/>
                  </a:moveTo>
                  <a:cubicBezTo>
                    <a:pt x="45" y="33"/>
                    <a:pt x="44" y="38"/>
                    <a:pt x="40" y="41"/>
                  </a:cubicBezTo>
                  <a:cubicBezTo>
                    <a:pt x="38" y="43"/>
                    <a:pt x="37" y="46"/>
                    <a:pt x="37" y="47"/>
                  </a:cubicBezTo>
                  <a:cubicBezTo>
                    <a:pt x="38" y="48"/>
                    <a:pt x="38" y="48"/>
                    <a:pt x="38" y="49"/>
                  </a:cubicBezTo>
                  <a:cubicBezTo>
                    <a:pt x="38" y="50"/>
                    <a:pt x="38" y="50"/>
                    <a:pt x="37" y="51"/>
                  </a:cubicBezTo>
                  <a:cubicBezTo>
                    <a:pt x="38" y="51"/>
                    <a:pt x="38" y="51"/>
                    <a:pt x="38" y="52"/>
                  </a:cubicBezTo>
                  <a:cubicBezTo>
                    <a:pt x="38" y="53"/>
                    <a:pt x="38" y="53"/>
                    <a:pt x="37" y="53"/>
                  </a:cubicBezTo>
                  <a:cubicBezTo>
                    <a:pt x="38" y="54"/>
                    <a:pt x="38" y="54"/>
                    <a:pt x="38" y="55"/>
                  </a:cubicBezTo>
                  <a:cubicBezTo>
                    <a:pt x="38" y="56"/>
                    <a:pt x="38" y="56"/>
                    <a:pt x="37" y="56"/>
                  </a:cubicBezTo>
                  <a:cubicBezTo>
                    <a:pt x="38" y="57"/>
                    <a:pt x="38" y="57"/>
                    <a:pt x="38" y="58"/>
                  </a:cubicBezTo>
                  <a:cubicBezTo>
                    <a:pt x="38" y="59"/>
                    <a:pt x="37" y="60"/>
                    <a:pt x="35" y="60"/>
                  </a:cubicBezTo>
                  <a:cubicBezTo>
                    <a:pt x="35" y="60"/>
                    <a:pt x="35" y="61"/>
                    <a:pt x="35" y="61"/>
                  </a:cubicBezTo>
                  <a:cubicBezTo>
                    <a:pt x="35" y="63"/>
                    <a:pt x="33" y="63"/>
                    <a:pt x="31" y="63"/>
                  </a:cubicBezTo>
                  <a:cubicBezTo>
                    <a:pt x="28" y="63"/>
                    <a:pt x="28" y="63"/>
                    <a:pt x="28" y="63"/>
                  </a:cubicBezTo>
                  <a:cubicBezTo>
                    <a:pt x="26" y="63"/>
                    <a:pt x="23" y="63"/>
                    <a:pt x="23" y="61"/>
                  </a:cubicBezTo>
                  <a:cubicBezTo>
                    <a:pt x="23" y="61"/>
                    <a:pt x="23" y="60"/>
                    <a:pt x="23" y="60"/>
                  </a:cubicBezTo>
                  <a:cubicBezTo>
                    <a:pt x="22" y="60"/>
                    <a:pt x="21" y="59"/>
                    <a:pt x="21" y="58"/>
                  </a:cubicBezTo>
                  <a:cubicBezTo>
                    <a:pt x="21" y="57"/>
                    <a:pt x="21" y="57"/>
                    <a:pt x="22" y="56"/>
                  </a:cubicBezTo>
                  <a:cubicBezTo>
                    <a:pt x="21" y="56"/>
                    <a:pt x="21" y="56"/>
                    <a:pt x="21" y="55"/>
                  </a:cubicBezTo>
                  <a:cubicBezTo>
                    <a:pt x="21" y="54"/>
                    <a:pt x="21" y="54"/>
                    <a:pt x="22" y="53"/>
                  </a:cubicBezTo>
                  <a:cubicBezTo>
                    <a:pt x="21" y="53"/>
                    <a:pt x="21" y="53"/>
                    <a:pt x="21" y="52"/>
                  </a:cubicBezTo>
                  <a:cubicBezTo>
                    <a:pt x="21" y="51"/>
                    <a:pt x="21" y="51"/>
                    <a:pt x="22" y="51"/>
                  </a:cubicBezTo>
                  <a:cubicBezTo>
                    <a:pt x="21" y="50"/>
                    <a:pt x="21" y="50"/>
                    <a:pt x="21" y="49"/>
                  </a:cubicBezTo>
                  <a:cubicBezTo>
                    <a:pt x="21" y="48"/>
                    <a:pt x="21" y="48"/>
                    <a:pt x="22" y="47"/>
                  </a:cubicBezTo>
                  <a:cubicBezTo>
                    <a:pt x="22" y="46"/>
                    <a:pt x="21" y="43"/>
                    <a:pt x="18" y="41"/>
                  </a:cubicBezTo>
                  <a:cubicBezTo>
                    <a:pt x="15" y="38"/>
                    <a:pt x="13" y="33"/>
                    <a:pt x="13" y="29"/>
                  </a:cubicBezTo>
                  <a:cubicBezTo>
                    <a:pt x="13" y="20"/>
                    <a:pt x="20" y="13"/>
                    <a:pt x="29" y="13"/>
                  </a:cubicBezTo>
                  <a:cubicBezTo>
                    <a:pt x="38" y="13"/>
                    <a:pt x="45" y="20"/>
                    <a:pt x="45" y="29"/>
                  </a:cubicBezTo>
                  <a:close/>
                  <a:moveTo>
                    <a:pt x="33" y="61"/>
                  </a:moveTo>
                  <a:cubicBezTo>
                    <a:pt x="33" y="61"/>
                    <a:pt x="32" y="60"/>
                    <a:pt x="31" y="60"/>
                  </a:cubicBezTo>
                  <a:cubicBezTo>
                    <a:pt x="28" y="60"/>
                    <a:pt x="28" y="60"/>
                    <a:pt x="28" y="60"/>
                  </a:cubicBezTo>
                  <a:cubicBezTo>
                    <a:pt x="26" y="60"/>
                    <a:pt x="26" y="61"/>
                    <a:pt x="25" y="61"/>
                  </a:cubicBezTo>
                  <a:cubicBezTo>
                    <a:pt x="26" y="61"/>
                    <a:pt x="26" y="61"/>
                    <a:pt x="28" y="61"/>
                  </a:cubicBezTo>
                  <a:cubicBezTo>
                    <a:pt x="31" y="61"/>
                    <a:pt x="31" y="61"/>
                    <a:pt x="31" y="61"/>
                  </a:cubicBezTo>
                  <a:cubicBezTo>
                    <a:pt x="32" y="61"/>
                    <a:pt x="33" y="61"/>
                    <a:pt x="33" y="61"/>
                  </a:cubicBezTo>
                  <a:close/>
                  <a:moveTo>
                    <a:pt x="34" y="57"/>
                  </a:moveTo>
                  <a:cubicBezTo>
                    <a:pt x="25" y="57"/>
                    <a:pt x="25" y="57"/>
                    <a:pt x="25" y="57"/>
                  </a:cubicBezTo>
                  <a:cubicBezTo>
                    <a:pt x="24" y="57"/>
                    <a:pt x="23" y="58"/>
                    <a:pt x="23" y="58"/>
                  </a:cubicBezTo>
                  <a:cubicBezTo>
                    <a:pt x="23" y="58"/>
                    <a:pt x="24" y="58"/>
                    <a:pt x="25" y="58"/>
                  </a:cubicBezTo>
                  <a:cubicBezTo>
                    <a:pt x="28" y="58"/>
                    <a:pt x="28" y="58"/>
                    <a:pt x="28" y="58"/>
                  </a:cubicBezTo>
                  <a:cubicBezTo>
                    <a:pt x="31" y="58"/>
                    <a:pt x="31" y="58"/>
                    <a:pt x="31" y="58"/>
                  </a:cubicBezTo>
                  <a:cubicBezTo>
                    <a:pt x="34" y="58"/>
                    <a:pt x="34" y="58"/>
                    <a:pt x="34" y="58"/>
                  </a:cubicBezTo>
                  <a:cubicBezTo>
                    <a:pt x="35" y="58"/>
                    <a:pt x="35" y="58"/>
                    <a:pt x="36" y="58"/>
                  </a:cubicBezTo>
                  <a:cubicBezTo>
                    <a:pt x="35" y="58"/>
                    <a:pt x="35" y="57"/>
                    <a:pt x="34" y="57"/>
                  </a:cubicBezTo>
                  <a:close/>
                  <a:moveTo>
                    <a:pt x="34" y="54"/>
                  </a:moveTo>
                  <a:cubicBezTo>
                    <a:pt x="25" y="54"/>
                    <a:pt x="25" y="54"/>
                    <a:pt x="25" y="54"/>
                  </a:cubicBezTo>
                  <a:cubicBezTo>
                    <a:pt x="24" y="54"/>
                    <a:pt x="23" y="55"/>
                    <a:pt x="23" y="55"/>
                  </a:cubicBezTo>
                  <a:cubicBezTo>
                    <a:pt x="23" y="55"/>
                    <a:pt x="24" y="55"/>
                    <a:pt x="25" y="55"/>
                  </a:cubicBezTo>
                  <a:cubicBezTo>
                    <a:pt x="34" y="55"/>
                    <a:pt x="34" y="55"/>
                    <a:pt x="34" y="55"/>
                  </a:cubicBezTo>
                  <a:cubicBezTo>
                    <a:pt x="35" y="55"/>
                    <a:pt x="35" y="55"/>
                    <a:pt x="36" y="55"/>
                  </a:cubicBezTo>
                  <a:cubicBezTo>
                    <a:pt x="35" y="55"/>
                    <a:pt x="35" y="54"/>
                    <a:pt x="34" y="54"/>
                  </a:cubicBezTo>
                  <a:close/>
                  <a:moveTo>
                    <a:pt x="34" y="52"/>
                  </a:moveTo>
                  <a:cubicBezTo>
                    <a:pt x="25" y="52"/>
                    <a:pt x="25" y="52"/>
                    <a:pt x="25" y="52"/>
                  </a:cubicBezTo>
                  <a:cubicBezTo>
                    <a:pt x="24" y="52"/>
                    <a:pt x="23" y="52"/>
                    <a:pt x="23" y="52"/>
                  </a:cubicBezTo>
                  <a:cubicBezTo>
                    <a:pt x="23" y="52"/>
                    <a:pt x="24" y="52"/>
                    <a:pt x="25" y="52"/>
                  </a:cubicBezTo>
                  <a:cubicBezTo>
                    <a:pt x="34" y="52"/>
                    <a:pt x="34" y="52"/>
                    <a:pt x="34" y="52"/>
                  </a:cubicBezTo>
                  <a:cubicBezTo>
                    <a:pt x="35" y="52"/>
                    <a:pt x="35" y="52"/>
                    <a:pt x="36" y="52"/>
                  </a:cubicBezTo>
                  <a:cubicBezTo>
                    <a:pt x="35" y="52"/>
                    <a:pt x="35" y="52"/>
                    <a:pt x="34" y="52"/>
                  </a:cubicBezTo>
                  <a:close/>
                  <a:moveTo>
                    <a:pt x="34" y="50"/>
                  </a:moveTo>
                  <a:cubicBezTo>
                    <a:pt x="35" y="50"/>
                    <a:pt x="35" y="49"/>
                    <a:pt x="36" y="49"/>
                  </a:cubicBezTo>
                  <a:cubicBezTo>
                    <a:pt x="35" y="49"/>
                    <a:pt x="35" y="49"/>
                    <a:pt x="34" y="49"/>
                  </a:cubicBezTo>
                  <a:cubicBezTo>
                    <a:pt x="25" y="49"/>
                    <a:pt x="25" y="49"/>
                    <a:pt x="25" y="49"/>
                  </a:cubicBezTo>
                  <a:cubicBezTo>
                    <a:pt x="24" y="49"/>
                    <a:pt x="23" y="49"/>
                    <a:pt x="23" y="49"/>
                  </a:cubicBezTo>
                  <a:cubicBezTo>
                    <a:pt x="23" y="49"/>
                    <a:pt x="24" y="50"/>
                    <a:pt x="25" y="50"/>
                  </a:cubicBezTo>
                  <a:lnTo>
                    <a:pt x="34" y="50"/>
                  </a:lnTo>
                  <a:close/>
                  <a:moveTo>
                    <a:pt x="43" y="29"/>
                  </a:moveTo>
                  <a:cubicBezTo>
                    <a:pt x="43" y="21"/>
                    <a:pt x="37" y="15"/>
                    <a:pt x="29" y="15"/>
                  </a:cubicBezTo>
                  <a:cubicBezTo>
                    <a:pt x="22" y="15"/>
                    <a:pt x="15" y="21"/>
                    <a:pt x="15" y="29"/>
                  </a:cubicBezTo>
                  <a:cubicBezTo>
                    <a:pt x="15" y="33"/>
                    <a:pt x="17" y="36"/>
                    <a:pt x="20" y="39"/>
                  </a:cubicBezTo>
                  <a:cubicBezTo>
                    <a:pt x="22" y="42"/>
                    <a:pt x="23" y="44"/>
                    <a:pt x="24" y="47"/>
                  </a:cubicBezTo>
                  <a:cubicBezTo>
                    <a:pt x="25" y="47"/>
                    <a:pt x="25" y="47"/>
                    <a:pt x="25" y="47"/>
                  </a:cubicBezTo>
                  <a:cubicBezTo>
                    <a:pt x="26" y="47"/>
                    <a:pt x="26" y="47"/>
                    <a:pt x="26" y="47"/>
                  </a:cubicBezTo>
                  <a:cubicBezTo>
                    <a:pt x="23" y="32"/>
                    <a:pt x="23" y="32"/>
                    <a:pt x="23" y="32"/>
                  </a:cubicBezTo>
                  <a:cubicBezTo>
                    <a:pt x="23" y="32"/>
                    <a:pt x="24" y="31"/>
                    <a:pt x="24" y="31"/>
                  </a:cubicBezTo>
                  <a:cubicBezTo>
                    <a:pt x="25" y="31"/>
                    <a:pt x="25" y="31"/>
                    <a:pt x="25" y="32"/>
                  </a:cubicBezTo>
                  <a:cubicBezTo>
                    <a:pt x="28" y="47"/>
                    <a:pt x="28" y="47"/>
                    <a:pt x="28" y="47"/>
                  </a:cubicBezTo>
                  <a:cubicBezTo>
                    <a:pt x="31" y="47"/>
                    <a:pt x="31" y="47"/>
                    <a:pt x="31" y="47"/>
                  </a:cubicBezTo>
                  <a:cubicBezTo>
                    <a:pt x="33" y="32"/>
                    <a:pt x="33" y="32"/>
                    <a:pt x="33" y="32"/>
                  </a:cubicBezTo>
                  <a:cubicBezTo>
                    <a:pt x="33" y="31"/>
                    <a:pt x="34" y="31"/>
                    <a:pt x="35" y="31"/>
                  </a:cubicBezTo>
                  <a:cubicBezTo>
                    <a:pt x="35" y="31"/>
                    <a:pt x="35" y="32"/>
                    <a:pt x="35" y="32"/>
                  </a:cubicBezTo>
                  <a:cubicBezTo>
                    <a:pt x="33" y="47"/>
                    <a:pt x="33" y="47"/>
                    <a:pt x="33" y="47"/>
                  </a:cubicBezTo>
                  <a:cubicBezTo>
                    <a:pt x="34" y="47"/>
                    <a:pt x="34" y="47"/>
                    <a:pt x="34" y="47"/>
                  </a:cubicBezTo>
                  <a:cubicBezTo>
                    <a:pt x="35" y="47"/>
                    <a:pt x="35" y="47"/>
                    <a:pt x="35" y="47"/>
                  </a:cubicBezTo>
                  <a:cubicBezTo>
                    <a:pt x="35" y="44"/>
                    <a:pt x="37" y="42"/>
                    <a:pt x="39" y="39"/>
                  </a:cubicBezTo>
                  <a:cubicBezTo>
                    <a:pt x="42" y="36"/>
                    <a:pt x="43" y="33"/>
                    <a:pt x="43"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70" name="Freeform 85"/>
            <p:cNvSpPr>
              <a:spLocks noEditPoints="1"/>
            </p:cNvSpPr>
            <p:nvPr/>
          </p:nvSpPr>
          <p:spPr bwMode="auto">
            <a:xfrm>
              <a:off x="5831876" y="2560044"/>
              <a:ext cx="295420" cy="222001"/>
            </a:xfrm>
            <a:custGeom>
              <a:avLst/>
              <a:gdLst>
                <a:gd name="T0" fmla="*/ 53 w 71"/>
                <a:gd name="T1" fmla="*/ 5 h 51"/>
                <a:gd name="T2" fmla="*/ 0 w 71"/>
                <a:gd name="T3" fmla="*/ 12 h 51"/>
                <a:gd name="T4" fmla="*/ 8 w 71"/>
                <a:gd name="T5" fmla="*/ 33 h 51"/>
                <a:gd name="T6" fmla="*/ 12 w 71"/>
                <a:gd name="T7" fmla="*/ 43 h 51"/>
                <a:gd name="T8" fmla="*/ 46 w 71"/>
                <a:gd name="T9" fmla="*/ 40 h 51"/>
                <a:gd name="T10" fmla="*/ 11 w 71"/>
                <a:gd name="T11" fmla="*/ 35 h 51"/>
                <a:gd name="T12" fmla="*/ 48 w 71"/>
                <a:gd name="T13" fmla="*/ 31 h 51"/>
                <a:gd name="T14" fmla="*/ 56 w 71"/>
                <a:gd name="T15" fmla="*/ 6 h 51"/>
                <a:gd name="T16" fmla="*/ 71 w 71"/>
                <a:gd name="T17" fmla="*/ 2 h 51"/>
                <a:gd name="T18" fmla="*/ 45 w 71"/>
                <a:gd name="T19" fmla="*/ 18 h 51"/>
                <a:gd name="T20" fmla="*/ 49 w 71"/>
                <a:gd name="T21" fmla="*/ 18 h 51"/>
                <a:gd name="T22" fmla="*/ 45 w 71"/>
                <a:gd name="T23" fmla="*/ 20 h 51"/>
                <a:gd name="T24" fmla="*/ 9 w 71"/>
                <a:gd name="T25" fmla="*/ 30 h 51"/>
                <a:gd name="T26" fmla="*/ 12 w 71"/>
                <a:gd name="T27" fmla="*/ 32 h 51"/>
                <a:gd name="T28" fmla="*/ 28 w 71"/>
                <a:gd name="T29" fmla="*/ 18 h 51"/>
                <a:gd name="T30" fmla="*/ 35 w 71"/>
                <a:gd name="T31" fmla="*/ 18 h 51"/>
                <a:gd name="T32" fmla="*/ 43 w 71"/>
                <a:gd name="T33" fmla="*/ 18 h 51"/>
                <a:gd name="T34" fmla="*/ 28 w 71"/>
                <a:gd name="T35" fmla="*/ 20 h 51"/>
                <a:gd name="T36" fmla="*/ 28 w 71"/>
                <a:gd name="T37" fmla="*/ 25 h 51"/>
                <a:gd name="T38" fmla="*/ 21 w 71"/>
                <a:gd name="T39" fmla="*/ 25 h 51"/>
                <a:gd name="T40" fmla="*/ 26 w 71"/>
                <a:gd name="T41" fmla="*/ 25 h 51"/>
                <a:gd name="T42" fmla="*/ 20 w 71"/>
                <a:gd name="T43" fmla="*/ 13 h 51"/>
                <a:gd name="T44" fmla="*/ 18 w 71"/>
                <a:gd name="T45" fmla="*/ 18 h 51"/>
                <a:gd name="T46" fmla="*/ 18 w 71"/>
                <a:gd name="T47" fmla="*/ 13 h 51"/>
                <a:gd name="T48" fmla="*/ 19 w 71"/>
                <a:gd name="T49" fmla="*/ 25 h 51"/>
                <a:gd name="T50" fmla="*/ 18 w 71"/>
                <a:gd name="T51" fmla="*/ 20 h 51"/>
                <a:gd name="T52" fmla="*/ 5 w 71"/>
                <a:gd name="T53" fmla="*/ 20 h 51"/>
                <a:gd name="T54" fmla="*/ 13 w 71"/>
                <a:gd name="T55" fmla="*/ 27 h 51"/>
                <a:gd name="T56" fmla="*/ 14 w 71"/>
                <a:gd name="T57" fmla="*/ 32 h 51"/>
                <a:gd name="T58" fmla="*/ 26 w 71"/>
                <a:gd name="T59" fmla="*/ 27 h 51"/>
                <a:gd name="T60" fmla="*/ 21 w 71"/>
                <a:gd name="T61" fmla="*/ 27 h 51"/>
                <a:gd name="T62" fmla="*/ 33 w 71"/>
                <a:gd name="T63" fmla="*/ 32 h 51"/>
                <a:gd name="T64" fmla="*/ 36 w 71"/>
                <a:gd name="T65" fmla="*/ 27 h 51"/>
                <a:gd name="T66" fmla="*/ 35 w 71"/>
                <a:gd name="T67" fmla="*/ 32 h 51"/>
                <a:gd name="T68" fmla="*/ 37 w 71"/>
                <a:gd name="T69" fmla="*/ 20 h 51"/>
                <a:gd name="T70" fmla="*/ 36 w 71"/>
                <a:gd name="T71" fmla="*/ 25 h 51"/>
                <a:gd name="T72" fmla="*/ 9 w 71"/>
                <a:gd name="T73" fmla="*/ 13 h 51"/>
                <a:gd name="T74" fmla="*/ 3 w 71"/>
                <a:gd name="T75" fmla="*/ 14 h 51"/>
                <a:gd name="T76" fmla="*/ 42 w 71"/>
                <a:gd name="T77" fmla="*/ 32 h 51"/>
                <a:gd name="T78" fmla="*/ 46 w 71"/>
                <a:gd name="T79" fmla="*/ 27 h 51"/>
                <a:gd name="T80" fmla="*/ 13 w 71"/>
                <a:gd name="T81" fmla="*/ 44 h 51"/>
                <a:gd name="T82" fmla="*/ 17 w 71"/>
                <a:gd name="T83" fmla="*/ 48 h 51"/>
                <a:gd name="T84" fmla="*/ 12 w 71"/>
                <a:gd name="T85" fmla="*/ 48 h 51"/>
                <a:gd name="T86" fmla="*/ 13 w 71"/>
                <a:gd name="T87" fmla="*/ 49 h 51"/>
                <a:gd name="T88" fmla="*/ 40 w 71"/>
                <a:gd name="T89" fmla="*/ 51 h 51"/>
                <a:gd name="T90" fmla="*/ 40 w 71"/>
                <a:gd name="T91" fmla="*/ 49 h 51"/>
                <a:gd name="T92" fmla="*/ 42 w 71"/>
                <a:gd name="T93"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51">
                  <a:moveTo>
                    <a:pt x="70" y="0"/>
                  </a:moveTo>
                  <a:cubicBezTo>
                    <a:pt x="59" y="0"/>
                    <a:pt x="59" y="0"/>
                    <a:pt x="59" y="0"/>
                  </a:cubicBezTo>
                  <a:cubicBezTo>
                    <a:pt x="56" y="0"/>
                    <a:pt x="54" y="2"/>
                    <a:pt x="53" y="5"/>
                  </a:cubicBezTo>
                  <a:cubicBezTo>
                    <a:pt x="51" y="10"/>
                    <a:pt x="51" y="10"/>
                    <a:pt x="51" y="10"/>
                  </a:cubicBezTo>
                  <a:cubicBezTo>
                    <a:pt x="4" y="10"/>
                    <a:pt x="4" y="10"/>
                    <a:pt x="4" y="10"/>
                  </a:cubicBezTo>
                  <a:cubicBezTo>
                    <a:pt x="2" y="10"/>
                    <a:pt x="1" y="11"/>
                    <a:pt x="0" y="12"/>
                  </a:cubicBezTo>
                  <a:cubicBezTo>
                    <a:pt x="0" y="13"/>
                    <a:pt x="0" y="14"/>
                    <a:pt x="0" y="16"/>
                  </a:cubicBezTo>
                  <a:cubicBezTo>
                    <a:pt x="6" y="31"/>
                    <a:pt x="6" y="31"/>
                    <a:pt x="6" y="31"/>
                  </a:cubicBezTo>
                  <a:cubicBezTo>
                    <a:pt x="7" y="32"/>
                    <a:pt x="7" y="32"/>
                    <a:pt x="8" y="33"/>
                  </a:cubicBezTo>
                  <a:cubicBezTo>
                    <a:pt x="8" y="33"/>
                    <a:pt x="8" y="33"/>
                    <a:pt x="8" y="34"/>
                  </a:cubicBezTo>
                  <a:cubicBezTo>
                    <a:pt x="8" y="38"/>
                    <a:pt x="8" y="38"/>
                    <a:pt x="8" y="38"/>
                  </a:cubicBezTo>
                  <a:cubicBezTo>
                    <a:pt x="8" y="41"/>
                    <a:pt x="10" y="43"/>
                    <a:pt x="12" y="43"/>
                  </a:cubicBezTo>
                  <a:cubicBezTo>
                    <a:pt x="46" y="43"/>
                    <a:pt x="46" y="43"/>
                    <a:pt x="46" y="43"/>
                  </a:cubicBezTo>
                  <a:cubicBezTo>
                    <a:pt x="46" y="43"/>
                    <a:pt x="47" y="42"/>
                    <a:pt x="47" y="41"/>
                  </a:cubicBezTo>
                  <a:cubicBezTo>
                    <a:pt x="47" y="41"/>
                    <a:pt x="46" y="40"/>
                    <a:pt x="46" y="40"/>
                  </a:cubicBezTo>
                  <a:cubicBezTo>
                    <a:pt x="12" y="40"/>
                    <a:pt x="12" y="40"/>
                    <a:pt x="12" y="40"/>
                  </a:cubicBezTo>
                  <a:cubicBezTo>
                    <a:pt x="11" y="40"/>
                    <a:pt x="11" y="39"/>
                    <a:pt x="11" y="38"/>
                  </a:cubicBezTo>
                  <a:cubicBezTo>
                    <a:pt x="11" y="35"/>
                    <a:pt x="11" y="35"/>
                    <a:pt x="11" y="35"/>
                  </a:cubicBezTo>
                  <a:cubicBezTo>
                    <a:pt x="11" y="35"/>
                    <a:pt x="12" y="35"/>
                    <a:pt x="12" y="35"/>
                  </a:cubicBezTo>
                  <a:cubicBezTo>
                    <a:pt x="42" y="35"/>
                    <a:pt x="42" y="35"/>
                    <a:pt x="42" y="35"/>
                  </a:cubicBezTo>
                  <a:cubicBezTo>
                    <a:pt x="45" y="35"/>
                    <a:pt x="47" y="33"/>
                    <a:pt x="48" y="31"/>
                  </a:cubicBezTo>
                  <a:cubicBezTo>
                    <a:pt x="54" y="13"/>
                    <a:pt x="54" y="13"/>
                    <a:pt x="54" y="13"/>
                  </a:cubicBezTo>
                  <a:cubicBezTo>
                    <a:pt x="54" y="13"/>
                    <a:pt x="54" y="12"/>
                    <a:pt x="54" y="12"/>
                  </a:cubicBezTo>
                  <a:cubicBezTo>
                    <a:pt x="56" y="6"/>
                    <a:pt x="56" y="6"/>
                    <a:pt x="56" y="6"/>
                  </a:cubicBezTo>
                  <a:cubicBezTo>
                    <a:pt x="56" y="4"/>
                    <a:pt x="58" y="3"/>
                    <a:pt x="59" y="3"/>
                  </a:cubicBezTo>
                  <a:cubicBezTo>
                    <a:pt x="70" y="3"/>
                    <a:pt x="70" y="3"/>
                    <a:pt x="70" y="3"/>
                  </a:cubicBezTo>
                  <a:cubicBezTo>
                    <a:pt x="70" y="3"/>
                    <a:pt x="71" y="3"/>
                    <a:pt x="71" y="2"/>
                  </a:cubicBezTo>
                  <a:cubicBezTo>
                    <a:pt x="71" y="1"/>
                    <a:pt x="70" y="0"/>
                    <a:pt x="70" y="0"/>
                  </a:cubicBezTo>
                  <a:close/>
                  <a:moveTo>
                    <a:pt x="49" y="18"/>
                  </a:moveTo>
                  <a:cubicBezTo>
                    <a:pt x="45" y="18"/>
                    <a:pt x="45" y="18"/>
                    <a:pt x="45" y="18"/>
                  </a:cubicBezTo>
                  <a:cubicBezTo>
                    <a:pt x="46" y="13"/>
                    <a:pt x="46" y="13"/>
                    <a:pt x="46" y="13"/>
                  </a:cubicBezTo>
                  <a:cubicBezTo>
                    <a:pt x="50" y="13"/>
                    <a:pt x="50" y="13"/>
                    <a:pt x="50" y="13"/>
                  </a:cubicBezTo>
                  <a:lnTo>
                    <a:pt x="49" y="18"/>
                  </a:lnTo>
                  <a:close/>
                  <a:moveTo>
                    <a:pt x="47" y="25"/>
                  </a:moveTo>
                  <a:cubicBezTo>
                    <a:pt x="44" y="25"/>
                    <a:pt x="44" y="25"/>
                    <a:pt x="44" y="25"/>
                  </a:cubicBezTo>
                  <a:cubicBezTo>
                    <a:pt x="45" y="20"/>
                    <a:pt x="45" y="20"/>
                    <a:pt x="45" y="20"/>
                  </a:cubicBezTo>
                  <a:cubicBezTo>
                    <a:pt x="48" y="20"/>
                    <a:pt x="48" y="20"/>
                    <a:pt x="48" y="20"/>
                  </a:cubicBezTo>
                  <a:lnTo>
                    <a:pt x="47" y="25"/>
                  </a:lnTo>
                  <a:close/>
                  <a:moveTo>
                    <a:pt x="9" y="30"/>
                  </a:moveTo>
                  <a:cubicBezTo>
                    <a:pt x="8" y="27"/>
                    <a:pt x="8" y="27"/>
                    <a:pt x="8" y="27"/>
                  </a:cubicBezTo>
                  <a:cubicBezTo>
                    <a:pt x="11" y="27"/>
                    <a:pt x="11" y="27"/>
                    <a:pt x="11" y="27"/>
                  </a:cubicBezTo>
                  <a:cubicBezTo>
                    <a:pt x="12" y="32"/>
                    <a:pt x="12" y="32"/>
                    <a:pt x="12" y="32"/>
                  </a:cubicBezTo>
                  <a:cubicBezTo>
                    <a:pt x="11" y="32"/>
                    <a:pt x="10" y="31"/>
                    <a:pt x="9" y="30"/>
                  </a:cubicBezTo>
                  <a:close/>
                  <a:moveTo>
                    <a:pt x="35" y="18"/>
                  </a:moveTo>
                  <a:cubicBezTo>
                    <a:pt x="28" y="18"/>
                    <a:pt x="28" y="18"/>
                    <a:pt x="28" y="18"/>
                  </a:cubicBezTo>
                  <a:cubicBezTo>
                    <a:pt x="29" y="13"/>
                    <a:pt x="29" y="13"/>
                    <a:pt x="29" y="13"/>
                  </a:cubicBezTo>
                  <a:cubicBezTo>
                    <a:pt x="35" y="13"/>
                    <a:pt x="35" y="13"/>
                    <a:pt x="35" y="13"/>
                  </a:cubicBezTo>
                  <a:lnTo>
                    <a:pt x="35" y="18"/>
                  </a:lnTo>
                  <a:close/>
                  <a:moveTo>
                    <a:pt x="37" y="13"/>
                  </a:moveTo>
                  <a:cubicBezTo>
                    <a:pt x="44" y="13"/>
                    <a:pt x="44" y="13"/>
                    <a:pt x="44" y="13"/>
                  </a:cubicBezTo>
                  <a:cubicBezTo>
                    <a:pt x="43" y="18"/>
                    <a:pt x="43" y="18"/>
                    <a:pt x="43" y="18"/>
                  </a:cubicBezTo>
                  <a:cubicBezTo>
                    <a:pt x="37" y="18"/>
                    <a:pt x="37" y="18"/>
                    <a:pt x="37" y="18"/>
                  </a:cubicBezTo>
                  <a:lnTo>
                    <a:pt x="37" y="13"/>
                  </a:lnTo>
                  <a:close/>
                  <a:moveTo>
                    <a:pt x="28" y="20"/>
                  </a:moveTo>
                  <a:cubicBezTo>
                    <a:pt x="35" y="20"/>
                    <a:pt x="35" y="20"/>
                    <a:pt x="35" y="20"/>
                  </a:cubicBezTo>
                  <a:cubicBezTo>
                    <a:pt x="34" y="25"/>
                    <a:pt x="34" y="25"/>
                    <a:pt x="34" y="25"/>
                  </a:cubicBezTo>
                  <a:cubicBezTo>
                    <a:pt x="28" y="25"/>
                    <a:pt x="28" y="25"/>
                    <a:pt x="28" y="25"/>
                  </a:cubicBezTo>
                  <a:lnTo>
                    <a:pt x="28" y="20"/>
                  </a:lnTo>
                  <a:close/>
                  <a:moveTo>
                    <a:pt x="26" y="25"/>
                  </a:moveTo>
                  <a:cubicBezTo>
                    <a:pt x="21" y="25"/>
                    <a:pt x="21" y="25"/>
                    <a:pt x="21" y="25"/>
                  </a:cubicBezTo>
                  <a:cubicBezTo>
                    <a:pt x="20" y="20"/>
                    <a:pt x="20" y="20"/>
                    <a:pt x="20" y="20"/>
                  </a:cubicBezTo>
                  <a:cubicBezTo>
                    <a:pt x="26" y="20"/>
                    <a:pt x="26" y="20"/>
                    <a:pt x="26" y="20"/>
                  </a:cubicBezTo>
                  <a:lnTo>
                    <a:pt x="26" y="25"/>
                  </a:lnTo>
                  <a:close/>
                  <a:moveTo>
                    <a:pt x="26" y="18"/>
                  </a:moveTo>
                  <a:cubicBezTo>
                    <a:pt x="20" y="18"/>
                    <a:pt x="20" y="18"/>
                    <a:pt x="20" y="18"/>
                  </a:cubicBezTo>
                  <a:cubicBezTo>
                    <a:pt x="20" y="13"/>
                    <a:pt x="20" y="13"/>
                    <a:pt x="20" y="13"/>
                  </a:cubicBezTo>
                  <a:cubicBezTo>
                    <a:pt x="27" y="13"/>
                    <a:pt x="27" y="13"/>
                    <a:pt x="27" y="13"/>
                  </a:cubicBezTo>
                  <a:lnTo>
                    <a:pt x="26" y="18"/>
                  </a:lnTo>
                  <a:close/>
                  <a:moveTo>
                    <a:pt x="18" y="18"/>
                  </a:moveTo>
                  <a:cubicBezTo>
                    <a:pt x="12" y="18"/>
                    <a:pt x="12" y="18"/>
                    <a:pt x="12" y="18"/>
                  </a:cubicBezTo>
                  <a:cubicBezTo>
                    <a:pt x="11" y="13"/>
                    <a:pt x="11" y="13"/>
                    <a:pt x="11" y="13"/>
                  </a:cubicBezTo>
                  <a:cubicBezTo>
                    <a:pt x="18" y="13"/>
                    <a:pt x="18" y="13"/>
                    <a:pt x="18" y="13"/>
                  </a:cubicBezTo>
                  <a:lnTo>
                    <a:pt x="18" y="18"/>
                  </a:lnTo>
                  <a:close/>
                  <a:moveTo>
                    <a:pt x="18" y="20"/>
                  </a:moveTo>
                  <a:cubicBezTo>
                    <a:pt x="19" y="25"/>
                    <a:pt x="19" y="25"/>
                    <a:pt x="19" y="25"/>
                  </a:cubicBezTo>
                  <a:cubicBezTo>
                    <a:pt x="13" y="25"/>
                    <a:pt x="13" y="25"/>
                    <a:pt x="13" y="25"/>
                  </a:cubicBezTo>
                  <a:cubicBezTo>
                    <a:pt x="12" y="20"/>
                    <a:pt x="12" y="20"/>
                    <a:pt x="12" y="20"/>
                  </a:cubicBezTo>
                  <a:lnTo>
                    <a:pt x="18" y="20"/>
                  </a:lnTo>
                  <a:close/>
                  <a:moveTo>
                    <a:pt x="11" y="25"/>
                  </a:moveTo>
                  <a:cubicBezTo>
                    <a:pt x="7" y="25"/>
                    <a:pt x="7" y="25"/>
                    <a:pt x="7" y="25"/>
                  </a:cubicBezTo>
                  <a:cubicBezTo>
                    <a:pt x="5" y="20"/>
                    <a:pt x="5" y="20"/>
                    <a:pt x="5" y="20"/>
                  </a:cubicBezTo>
                  <a:cubicBezTo>
                    <a:pt x="10" y="20"/>
                    <a:pt x="10" y="20"/>
                    <a:pt x="10" y="20"/>
                  </a:cubicBezTo>
                  <a:lnTo>
                    <a:pt x="11" y="25"/>
                  </a:lnTo>
                  <a:close/>
                  <a:moveTo>
                    <a:pt x="13" y="27"/>
                  </a:moveTo>
                  <a:cubicBezTo>
                    <a:pt x="19" y="27"/>
                    <a:pt x="19" y="27"/>
                    <a:pt x="19" y="27"/>
                  </a:cubicBezTo>
                  <a:cubicBezTo>
                    <a:pt x="19" y="32"/>
                    <a:pt x="19" y="32"/>
                    <a:pt x="19" y="32"/>
                  </a:cubicBezTo>
                  <a:cubicBezTo>
                    <a:pt x="14" y="32"/>
                    <a:pt x="14" y="32"/>
                    <a:pt x="14" y="32"/>
                  </a:cubicBezTo>
                  <a:lnTo>
                    <a:pt x="13" y="27"/>
                  </a:lnTo>
                  <a:close/>
                  <a:moveTo>
                    <a:pt x="21" y="27"/>
                  </a:moveTo>
                  <a:cubicBezTo>
                    <a:pt x="26" y="27"/>
                    <a:pt x="26" y="27"/>
                    <a:pt x="26" y="27"/>
                  </a:cubicBezTo>
                  <a:cubicBezTo>
                    <a:pt x="26" y="32"/>
                    <a:pt x="26" y="32"/>
                    <a:pt x="26" y="32"/>
                  </a:cubicBezTo>
                  <a:cubicBezTo>
                    <a:pt x="21" y="32"/>
                    <a:pt x="21" y="32"/>
                    <a:pt x="21" y="32"/>
                  </a:cubicBezTo>
                  <a:lnTo>
                    <a:pt x="21" y="27"/>
                  </a:lnTo>
                  <a:close/>
                  <a:moveTo>
                    <a:pt x="28" y="27"/>
                  </a:moveTo>
                  <a:cubicBezTo>
                    <a:pt x="34" y="27"/>
                    <a:pt x="34" y="27"/>
                    <a:pt x="34" y="27"/>
                  </a:cubicBezTo>
                  <a:cubicBezTo>
                    <a:pt x="33" y="32"/>
                    <a:pt x="33" y="32"/>
                    <a:pt x="33" y="32"/>
                  </a:cubicBezTo>
                  <a:cubicBezTo>
                    <a:pt x="28" y="32"/>
                    <a:pt x="28" y="32"/>
                    <a:pt x="28" y="32"/>
                  </a:cubicBezTo>
                  <a:lnTo>
                    <a:pt x="28" y="27"/>
                  </a:lnTo>
                  <a:close/>
                  <a:moveTo>
                    <a:pt x="36" y="27"/>
                  </a:moveTo>
                  <a:cubicBezTo>
                    <a:pt x="41" y="27"/>
                    <a:pt x="41" y="27"/>
                    <a:pt x="41" y="27"/>
                  </a:cubicBezTo>
                  <a:cubicBezTo>
                    <a:pt x="40" y="32"/>
                    <a:pt x="40" y="32"/>
                    <a:pt x="40" y="32"/>
                  </a:cubicBezTo>
                  <a:cubicBezTo>
                    <a:pt x="35" y="32"/>
                    <a:pt x="35" y="32"/>
                    <a:pt x="35" y="32"/>
                  </a:cubicBezTo>
                  <a:lnTo>
                    <a:pt x="36" y="27"/>
                  </a:lnTo>
                  <a:close/>
                  <a:moveTo>
                    <a:pt x="36" y="25"/>
                  </a:moveTo>
                  <a:cubicBezTo>
                    <a:pt x="37" y="20"/>
                    <a:pt x="37" y="20"/>
                    <a:pt x="37" y="20"/>
                  </a:cubicBezTo>
                  <a:cubicBezTo>
                    <a:pt x="43" y="20"/>
                    <a:pt x="43" y="20"/>
                    <a:pt x="43" y="20"/>
                  </a:cubicBezTo>
                  <a:cubicBezTo>
                    <a:pt x="42" y="25"/>
                    <a:pt x="42" y="25"/>
                    <a:pt x="42" y="25"/>
                  </a:cubicBezTo>
                  <a:lnTo>
                    <a:pt x="36" y="25"/>
                  </a:lnTo>
                  <a:close/>
                  <a:moveTo>
                    <a:pt x="4" y="13"/>
                  </a:moveTo>
                  <a:cubicBezTo>
                    <a:pt x="4" y="13"/>
                    <a:pt x="4" y="13"/>
                    <a:pt x="4" y="13"/>
                  </a:cubicBezTo>
                  <a:cubicBezTo>
                    <a:pt x="9" y="13"/>
                    <a:pt x="9" y="13"/>
                    <a:pt x="9" y="13"/>
                  </a:cubicBezTo>
                  <a:cubicBezTo>
                    <a:pt x="10" y="18"/>
                    <a:pt x="10" y="18"/>
                    <a:pt x="10" y="18"/>
                  </a:cubicBezTo>
                  <a:cubicBezTo>
                    <a:pt x="4" y="18"/>
                    <a:pt x="4" y="18"/>
                    <a:pt x="4" y="18"/>
                  </a:cubicBezTo>
                  <a:cubicBezTo>
                    <a:pt x="3" y="14"/>
                    <a:pt x="3" y="14"/>
                    <a:pt x="3" y="14"/>
                  </a:cubicBezTo>
                  <a:cubicBezTo>
                    <a:pt x="3" y="14"/>
                    <a:pt x="3" y="14"/>
                    <a:pt x="3" y="14"/>
                  </a:cubicBezTo>
                  <a:cubicBezTo>
                    <a:pt x="3" y="13"/>
                    <a:pt x="3" y="13"/>
                    <a:pt x="4" y="13"/>
                  </a:cubicBezTo>
                  <a:close/>
                  <a:moveTo>
                    <a:pt x="42" y="32"/>
                  </a:moveTo>
                  <a:cubicBezTo>
                    <a:pt x="42" y="32"/>
                    <a:pt x="42" y="32"/>
                    <a:pt x="42" y="32"/>
                  </a:cubicBezTo>
                  <a:cubicBezTo>
                    <a:pt x="43" y="27"/>
                    <a:pt x="43" y="27"/>
                    <a:pt x="43" y="27"/>
                  </a:cubicBezTo>
                  <a:cubicBezTo>
                    <a:pt x="46" y="27"/>
                    <a:pt x="46" y="27"/>
                    <a:pt x="46" y="27"/>
                  </a:cubicBezTo>
                  <a:cubicBezTo>
                    <a:pt x="45" y="30"/>
                    <a:pt x="45" y="30"/>
                    <a:pt x="45" y="30"/>
                  </a:cubicBezTo>
                  <a:cubicBezTo>
                    <a:pt x="45" y="31"/>
                    <a:pt x="43" y="32"/>
                    <a:pt x="42" y="32"/>
                  </a:cubicBezTo>
                  <a:close/>
                  <a:moveTo>
                    <a:pt x="13" y="44"/>
                  </a:moveTo>
                  <a:cubicBezTo>
                    <a:pt x="11" y="44"/>
                    <a:pt x="10" y="46"/>
                    <a:pt x="10" y="48"/>
                  </a:cubicBezTo>
                  <a:cubicBezTo>
                    <a:pt x="10" y="50"/>
                    <a:pt x="11" y="51"/>
                    <a:pt x="13" y="51"/>
                  </a:cubicBezTo>
                  <a:cubicBezTo>
                    <a:pt x="15" y="51"/>
                    <a:pt x="17" y="50"/>
                    <a:pt x="17" y="48"/>
                  </a:cubicBezTo>
                  <a:cubicBezTo>
                    <a:pt x="17" y="46"/>
                    <a:pt x="15" y="44"/>
                    <a:pt x="13" y="44"/>
                  </a:cubicBezTo>
                  <a:close/>
                  <a:moveTo>
                    <a:pt x="13" y="49"/>
                  </a:moveTo>
                  <a:cubicBezTo>
                    <a:pt x="13" y="49"/>
                    <a:pt x="12" y="48"/>
                    <a:pt x="12" y="48"/>
                  </a:cubicBezTo>
                  <a:cubicBezTo>
                    <a:pt x="12" y="47"/>
                    <a:pt x="13" y="46"/>
                    <a:pt x="13" y="46"/>
                  </a:cubicBezTo>
                  <a:cubicBezTo>
                    <a:pt x="14" y="46"/>
                    <a:pt x="15" y="47"/>
                    <a:pt x="15" y="48"/>
                  </a:cubicBezTo>
                  <a:cubicBezTo>
                    <a:pt x="15" y="48"/>
                    <a:pt x="14" y="49"/>
                    <a:pt x="13" y="49"/>
                  </a:cubicBezTo>
                  <a:close/>
                  <a:moveTo>
                    <a:pt x="40" y="44"/>
                  </a:moveTo>
                  <a:cubicBezTo>
                    <a:pt x="38" y="44"/>
                    <a:pt x="37" y="46"/>
                    <a:pt x="37" y="48"/>
                  </a:cubicBezTo>
                  <a:cubicBezTo>
                    <a:pt x="37" y="50"/>
                    <a:pt x="38" y="51"/>
                    <a:pt x="40" y="51"/>
                  </a:cubicBezTo>
                  <a:cubicBezTo>
                    <a:pt x="42" y="51"/>
                    <a:pt x="44" y="50"/>
                    <a:pt x="44" y="48"/>
                  </a:cubicBezTo>
                  <a:cubicBezTo>
                    <a:pt x="44" y="46"/>
                    <a:pt x="42" y="44"/>
                    <a:pt x="40" y="44"/>
                  </a:cubicBezTo>
                  <a:close/>
                  <a:moveTo>
                    <a:pt x="40" y="49"/>
                  </a:moveTo>
                  <a:cubicBezTo>
                    <a:pt x="39" y="49"/>
                    <a:pt x="39" y="48"/>
                    <a:pt x="39" y="48"/>
                  </a:cubicBezTo>
                  <a:cubicBezTo>
                    <a:pt x="39" y="47"/>
                    <a:pt x="39" y="46"/>
                    <a:pt x="40" y="46"/>
                  </a:cubicBezTo>
                  <a:cubicBezTo>
                    <a:pt x="41" y="46"/>
                    <a:pt x="42" y="47"/>
                    <a:pt x="42" y="48"/>
                  </a:cubicBezTo>
                  <a:cubicBezTo>
                    <a:pt x="42" y="48"/>
                    <a:pt x="41" y="49"/>
                    <a:pt x="40" y="4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1" name="Freeform 24"/>
            <p:cNvSpPr>
              <a:spLocks noEditPoints="1"/>
            </p:cNvSpPr>
            <p:nvPr/>
          </p:nvSpPr>
          <p:spPr bwMode="auto">
            <a:xfrm>
              <a:off x="7596359" y="3087540"/>
              <a:ext cx="380570" cy="401423"/>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2" name="Freeform 30"/>
            <p:cNvSpPr>
              <a:spLocks noEditPoints="1"/>
            </p:cNvSpPr>
            <p:nvPr/>
          </p:nvSpPr>
          <p:spPr bwMode="auto">
            <a:xfrm>
              <a:off x="4257861" y="2875584"/>
              <a:ext cx="353067" cy="335114"/>
            </a:xfrm>
            <a:custGeom>
              <a:avLst/>
              <a:gdLst>
                <a:gd name="T0" fmla="*/ 75 w 75"/>
                <a:gd name="T1" fmla="*/ 27 h 71"/>
                <a:gd name="T2" fmla="*/ 69 w 75"/>
                <a:gd name="T3" fmla="*/ 14 h 71"/>
                <a:gd name="T4" fmla="*/ 64 w 75"/>
                <a:gd name="T5" fmla="*/ 0 h 71"/>
                <a:gd name="T6" fmla="*/ 5 w 75"/>
                <a:gd name="T7" fmla="*/ 11 h 71"/>
                <a:gd name="T8" fmla="*/ 1 w 75"/>
                <a:gd name="T9" fmla="*/ 26 h 71"/>
                <a:gd name="T10" fmla="*/ 0 w 75"/>
                <a:gd name="T11" fmla="*/ 31 h 71"/>
                <a:gd name="T12" fmla="*/ 1 w 75"/>
                <a:gd name="T13" fmla="*/ 65 h 71"/>
                <a:gd name="T14" fmla="*/ 70 w 75"/>
                <a:gd name="T15" fmla="*/ 71 h 71"/>
                <a:gd name="T16" fmla="*/ 70 w 75"/>
                <a:gd name="T17" fmla="*/ 61 h 71"/>
                <a:gd name="T18" fmla="*/ 4 w 75"/>
                <a:gd name="T19" fmla="*/ 26 h 71"/>
                <a:gd name="T20" fmla="*/ 71 w 75"/>
                <a:gd name="T21" fmla="*/ 26 h 71"/>
                <a:gd name="T22" fmla="*/ 58 w 75"/>
                <a:gd name="T23" fmla="*/ 33 h 71"/>
                <a:gd name="T24" fmla="*/ 54 w 75"/>
                <a:gd name="T25" fmla="*/ 28 h 71"/>
                <a:gd name="T26" fmla="*/ 52 w 75"/>
                <a:gd name="T27" fmla="*/ 31 h 71"/>
                <a:gd name="T28" fmla="*/ 44 w 75"/>
                <a:gd name="T29" fmla="*/ 31 h 71"/>
                <a:gd name="T30" fmla="*/ 52 w 75"/>
                <a:gd name="T31" fmla="*/ 31 h 71"/>
                <a:gd name="T32" fmla="*/ 37 w 75"/>
                <a:gd name="T33" fmla="*/ 33 h 71"/>
                <a:gd name="T34" fmla="*/ 42 w 75"/>
                <a:gd name="T35" fmla="*/ 28 h 71"/>
                <a:gd name="T36" fmla="*/ 28 w 75"/>
                <a:gd name="T37" fmla="*/ 33 h 71"/>
                <a:gd name="T38" fmla="*/ 23 w 75"/>
                <a:gd name="T39" fmla="*/ 28 h 71"/>
                <a:gd name="T40" fmla="*/ 21 w 75"/>
                <a:gd name="T41" fmla="*/ 28 h 71"/>
                <a:gd name="T42" fmla="*/ 17 w 75"/>
                <a:gd name="T43" fmla="*/ 33 h 71"/>
                <a:gd name="T44" fmla="*/ 21 w 75"/>
                <a:gd name="T45" fmla="*/ 28 h 71"/>
                <a:gd name="T46" fmla="*/ 18 w 75"/>
                <a:gd name="T47" fmla="*/ 35 h 71"/>
                <a:gd name="T48" fmla="*/ 28 w 75"/>
                <a:gd name="T49" fmla="*/ 35 h 71"/>
                <a:gd name="T50" fmla="*/ 38 w 75"/>
                <a:gd name="T51" fmla="*/ 35 h 71"/>
                <a:gd name="T52" fmla="*/ 48 w 75"/>
                <a:gd name="T53" fmla="*/ 35 h 71"/>
                <a:gd name="T54" fmla="*/ 58 w 75"/>
                <a:gd name="T55" fmla="*/ 35 h 71"/>
                <a:gd name="T56" fmla="*/ 67 w 75"/>
                <a:gd name="T57" fmla="*/ 62 h 71"/>
                <a:gd name="T58" fmla="*/ 29 w 75"/>
                <a:gd name="T59" fmla="*/ 40 h 71"/>
                <a:gd name="T60" fmla="*/ 13 w 75"/>
                <a:gd name="T61" fmla="*/ 62 h 71"/>
                <a:gd name="T62" fmla="*/ 12 w 75"/>
                <a:gd name="T63" fmla="*/ 33 h 71"/>
                <a:gd name="T64" fmla="*/ 28 w 75"/>
                <a:gd name="T65" fmla="*/ 42 h 71"/>
                <a:gd name="T66" fmla="*/ 68 w 75"/>
                <a:gd name="T67" fmla="*/ 33 h 71"/>
                <a:gd name="T68" fmla="*/ 64 w 75"/>
                <a:gd name="T69" fmla="*/ 28 h 71"/>
                <a:gd name="T70" fmla="*/ 68 w 75"/>
                <a:gd name="T71" fmla="*/ 33 h 71"/>
                <a:gd name="T72" fmla="*/ 11 w 75"/>
                <a:gd name="T73" fmla="*/ 14 h 71"/>
                <a:gd name="T74" fmla="*/ 11 w 75"/>
                <a:gd name="T75" fmla="*/ 3 h 71"/>
                <a:gd name="T76" fmla="*/ 67 w 75"/>
                <a:gd name="T77" fmla="*/ 11 h 71"/>
                <a:gd name="T78" fmla="*/ 11 w 75"/>
                <a:gd name="T79" fmla="*/ 31 h 71"/>
                <a:gd name="T80" fmla="*/ 3 w 75"/>
                <a:gd name="T81" fmla="*/ 31 h 71"/>
                <a:gd name="T82" fmla="*/ 4 w 75"/>
                <a:gd name="T83" fmla="*/ 65 h 71"/>
                <a:gd name="T84" fmla="*/ 29 w 75"/>
                <a:gd name="T85" fmla="*/ 64 h 71"/>
                <a:gd name="T86" fmla="*/ 71 w 75"/>
                <a:gd name="T87" fmla="*/ 67 h 71"/>
                <a:gd name="T88" fmla="*/ 4 w 75"/>
                <a:gd name="T89" fmla="*/ 67 h 71"/>
                <a:gd name="T90" fmla="*/ 62 w 75"/>
                <a:gd name="T91" fmla="*/ 56 h 71"/>
                <a:gd name="T92" fmla="*/ 39 w 75"/>
                <a:gd name="T93" fmla="*/ 40 h 71"/>
                <a:gd name="T94" fmla="*/ 39 w 75"/>
                <a:gd name="T95" fmla="*/ 57 h 71"/>
                <a:gd name="T96" fmla="*/ 60 w 75"/>
                <a:gd name="T9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 h="71">
                  <a:moveTo>
                    <a:pt x="75" y="31"/>
                  </a:moveTo>
                  <a:cubicBezTo>
                    <a:pt x="75" y="28"/>
                    <a:pt x="75" y="28"/>
                    <a:pt x="75" y="28"/>
                  </a:cubicBezTo>
                  <a:cubicBezTo>
                    <a:pt x="75" y="27"/>
                    <a:pt x="75" y="27"/>
                    <a:pt x="75" y="27"/>
                  </a:cubicBezTo>
                  <a:cubicBezTo>
                    <a:pt x="75" y="27"/>
                    <a:pt x="75" y="26"/>
                    <a:pt x="75" y="26"/>
                  </a:cubicBezTo>
                  <a:cubicBezTo>
                    <a:pt x="70" y="14"/>
                    <a:pt x="70" y="14"/>
                    <a:pt x="70" y="14"/>
                  </a:cubicBezTo>
                  <a:cubicBezTo>
                    <a:pt x="70" y="14"/>
                    <a:pt x="69" y="14"/>
                    <a:pt x="69" y="14"/>
                  </a:cubicBezTo>
                  <a:cubicBezTo>
                    <a:pt x="70" y="13"/>
                    <a:pt x="70" y="12"/>
                    <a:pt x="70" y="11"/>
                  </a:cubicBezTo>
                  <a:cubicBezTo>
                    <a:pt x="70" y="5"/>
                    <a:pt x="70" y="5"/>
                    <a:pt x="70" y="5"/>
                  </a:cubicBezTo>
                  <a:cubicBezTo>
                    <a:pt x="70" y="2"/>
                    <a:pt x="67" y="0"/>
                    <a:pt x="64" y="0"/>
                  </a:cubicBezTo>
                  <a:cubicBezTo>
                    <a:pt x="11" y="0"/>
                    <a:pt x="11" y="0"/>
                    <a:pt x="11" y="0"/>
                  </a:cubicBezTo>
                  <a:cubicBezTo>
                    <a:pt x="8" y="0"/>
                    <a:pt x="5" y="2"/>
                    <a:pt x="5" y="5"/>
                  </a:cubicBezTo>
                  <a:cubicBezTo>
                    <a:pt x="5" y="11"/>
                    <a:pt x="5" y="11"/>
                    <a:pt x="5" y="11"/>
                  </a:cubicBezTo>
                  <a:cubicBezTo>
                    <a:pt x="5" y="12"/>
                    <a:pt x="5" y="13"/>
                    <a:pt x="6" y="14"/>
                  </a:cubicBezTo>
                  <a:cubicBezTo>
                    <a:pt x="6" y="14"/>
                    <a:pt x="6" y="14"/>
                    <a:pt x="5" y="14"/>
                  </a:cubicBezTo>
                  <a:cubicBezTo>
                    <a:pt x="1" y="26"/>
                    <a:pt x="1" y="26"/>
                    <a:pt x="1" y="26"/>
                  </a:cubicBezTo>
                  <a:cubicBezTo>
                    <a:pt x="0" y="26"/>
                    <a:pt x="0" y="27"/>
                    <a:pt x="0" y="27"/>
                  </a:cubicBezTo>
                  <a:cubicBezTo>
                    <a:pt x="0" y="27"/>
                    <a:pt x="0" y="27"/>
                    <a:pt x="0" y="28"/>
                  </a:cubicBezTo>
                  <a:cubicBezTo>
                    <a:pt x="0" y="31"/>
                    <a:pt x="0" y="31"/>
                    <a:pt x="0" y="31"/>
                  </a:cubicBezTo>
                  <a:cubicBezTo>
                    <a:pt x="0" y="33"/>
                    <a:pt x="2" y="36"/>
                    <a:pt x="5" y="36"/>
                  </a:cubicBezTo>
                  <a:cubicBezTo>
                    <a:pt x="5" y="61"/>
                    <a:pt x="5" y="61"/>
                    <a:pt x="5" y="61"/>
                  </a:cubicBezTo>
                  <a:cubicBezTo>
                    <a:pt x="3" y="61"/>
                    <a:pt x="1" y="63"/>
                    <a:pt x="1" y="65"/>
                  </a:cubicBezTo>
                  <a:cubicBezTo>
                    <a:pt x="1" y="67"/>
                    <a:pt x="1" y="67"/>
                    <a:pt x="1" y="67"/>
                  </a:cubicBezTo>
                  <a:cubicBezTo>
                    <a:pt x="1" y="69"/>
                    <a:pt x="3" y="71"/>
                    <a:pt x="6" y="71"/>
                  </a:cubicBezTo>
                  <a:cubicBezTo>
                    <a:pt x="70" y="71"/>
                    <a:pt x="70" y="71"/>
                    <a:pt x="70" y="71"/>
                  </a:cubicBezTo>
                  <a:cubicBezTo>
                    <a:pt x="72" y="71"/>
                    <a:pt x="74" y="69"/>
                    <a:pt x="74" y="67"/>
                  </a:cubicBezTo>
                  <a:cubicBezTo>
                    <a:pt x="74" y="65"/>
                    <a:pt x="74" y="65"/>
                    <a:pt x="74" y="65"/>
                  </a:cubicBezTo>
                  <a:cubicBezTo>
                    <a:pt x="74" y="63"/>
                    <a:pt x="72" y="61"/>
                    <a:pt x="70" y="61"/>
                  </a:cubicBezTo>
                  <a:cubicBezTo>
                    <a:pt x="70" y="36"/>
                    <a:pt x="70" y="36"/>
                    <a:pt x="70" y="36"/>
                  </a:cubicBezTo>
                  <a:cubicBezTo>
                    <a:pt x="73" y="36"/>
                    <a:pt x="75" y="33"/>
                    <a:pt x="75" y="31"/>
                  </a:cubicBezTo>
                  <a:close/>
                  <a:moveTo>
                    <a:pt x="4" y="26"/>
                  </a:moveTo>
                  <a:cubicBezTo>
                    <a:pt x="8" y="16"/>
                    <a:pt x="8" y="16"/>
                    <a:pt x="8" y="16"/>
                  </a:cubicBezTo>
                  <a:cubicBezTo>
                    <a:pt x="67" y="16"/>
                    <a:pt x="67" y="16"/>
                    <a:pt x="67" y="16"/>
                  </a:cubicBezTo>
                  <a:cubicBezTo>
                    <a:pt x="71" y="26"/>
                    <a:pt x="71" y="26"/>
                    <a:pt x="71" y="26"/>
                  </a:cubicBezTo>
                  <a:lnTo>
                    <a:pt x="4" y="26"/>
                  </a:lnTo>
                  <a:close/>
                  <a:moveTo>
                    <a:pt x="62" y="31"/>
                  </a:moveTo>
                  <a:cubicBezTo>
                    <a:pt x="62" y="32"/>
                    <a:pt x="60" y="33"/>
                    <a:pt x="58" y="33"/>
                  </a:cubicBezTo>
                  <a:cubicBezTo>
                    <a:pt x="57" y="33"/>
                    <a:pt x="57" y="33"/>
                    <a:pt x="57" y="33"/>
                  </a:cubicBezTo>
                  <a:cubicBezTo>
                    <a:pt x="55" y="33"/>
                    <a:pt x="54" y="32"/>
                    <a:pt x="54" y="31"/>
                  </a:cubicBezTo>
                  <a:cubicBezTo>
                    <a:pt x="54" y="28"/>
                    <a:pt x="54" y="28"/>
                    <a:pt x="54" y="28"/>
                  </a:cubicBezTo>
                  <a:cubicBezTo>
                    <a:pt x="62" y="28"/>
                    <a:pt x="62" y="28"/>
                    <a:pt x="62" y="28"/>
                  </a:cubicBezTo>
                  <a:lnTo>
                    <a:pt x="62" y="31"/>
                  </a:lnTo>
                  <a:close/>
                  <a:moveTo>
                    <a:pt x="52" y="31"/>
                  </a:moveTo>
                  <a:cubicBezTo>
                    <a:pt x="52" y="32"/>
                    <a:pt x="50" y="33"/>
                    <a:pt x="48" y="33"/>
                  </a:cubicBezTo>
                  <a:cubicBezTo>
                    <a:pt x="47" y="33"/>
                    <a:pt x="47" y="33"/>
                    <a:pt x="47" y="33"/>
                  </a:cubicBezTo>
                  <a:cubicBezTo>
                    <a:pt x="45" y="33"/>
                    <a:pt x="44" y="32"/>
                    <a:pt x="44" y="31"/>
                  </a:cubicBezTo>
                  <a:cubicBezTo>
                    <a:pt x="44" y="28"/>
                    <a:pt x="44" y="28"/>
                    <a:pt x="44" y="28"/>
                  </a:cubicBezTo>
                  <a:cubicBezTo>
                    <a:pt x="52" y="28"/>
                    <a:pt x="52" y="28"/>
                    <a:pt x="52" y="28"/>
                  </a:cubicBezTo>
                  <a:lnTo>
                    <a:pt x="52" y="31"/>
                  </a:lnTo>
                  <a:close/>
                  <a:moveTo>
                    <a:pt x="42" y="31"/>
                  </a:moveTo>
                  <a:cubicBezTo>
                    <a:pt x="42" y="32"/>
                    <a:pt x="40" y="33"/>
                    <a:pt x="38" y="33"/>
                  </a:cubicBezTo>
                  <a:cubicBezTo>
                    <a:pt x="37" y="33"/>
                    <a:pt x="37" y="33"/>
                    <a:pt x="37" y="33"/>
                  </a:cubicBezTo>
                  <a:cubicBezTo>
                    <a:pt x="35" y="33"/>
                    <a:pt x="34" y="32"/>
                    <a:pt x="34" y="31"/>
                  </a:cubicBezTo>
                  <a:cubicBezTo>
                    <a:pt x="34" y="28"/>
                    <a:pt x="34" y="28"/>
                    <a:pt x="34" y="28"/>
                  </a:cubicBezTo>
                  <a:cubicBezTo>
                    <a:pt x="42" y="28"/>
                    <a:pt x="42" y="28"/>
                    <a:pt x="42" y="28"/>
                  </a:cubicBezTo>
                  <a:lnTo>
                    <a:pt x="42" y="31"/>
                  </a:lnTo>
                  <a:close/>
                  <a:moveTo>
                    <a:pt x="32" y="31"/>
                  </a:moveTo>
                  <a:cubicBezTo>
                    <a:pt x="32" y="32"/>
                    <a:pt x="30" y="33"/>
                    <a:pt x="28" y="33"/>
                  </a:cubicBezTo>
                  <a:cubicBezTo>
                    <a:pt x="27" y="33"/>
                    <a:pt x="27" y="33"/>
                    <a:pt x="27" y="33"/>
                  </a:cubicBezTo>
                  <a:cubicBezTo>
                    <a:pt x="25" y="33"/>
                    <a:pt x="23" y="32"/>
                    <a:pt x="23" y="31"/>
                  </a:cubicBezTo>
                  <a:cubicBezTo>
                    <a:pt x="23" y="28"/>
                    <a:pt x="23" y="28"/>
                    <a:pt x="23" y="28"/>
                  </a:cubicBezTo>
                  <a:cubicBezTo>
                    <a:pt x="32" y="28"/>
                    <a:pt x="32" y="28"/>
                    <a:pt x="32" y="28"/>
                  </a:cubicBezTo>
                  <a:lnTo>
                    <a:pt x="32" y="31"/>
                  </a:lnTo>
                  <a:close/>
                  <a:moveTo>
                    <a:pt x="21" y="28"/>
                  </a:moveTo>
                  <a:cubicBezTo>
                    <a:pt x="21" y="31"/>
                    <a:pt x="21" y="31"/>
                    <a:pt x="21" y="31"/>
                  </a:cubicBezTo>
                  <a:cubicBezTo>
                    <a:pt x="21" y="32"/>
                    <a:pt x="20" y="33"/>
                    <a:pt x="18" y="33"/>
                  </a:cubicBezTo>
                  <a:cubicBezTo>
                    <a:pt x="17" y="33"/>
                    <a:pt x="17" y="33"/>
                    <a:pt x="17" y="33"/>
                  </a:cubicBezTo>
                  <a:cubicBezTo>
                    <a:pt x="15" y="33"/>
                    <a:pt x="13" y="32"/>
                    <a:pt x="13" y="31"/>
                  </a:cubicBezTo>
                  <a:cubicBezTo>
                    <a:pt x="13" y="28"/>
                    <a:pt x="13" y="28"/>
                    <a:pt x="13" y="28"/>
                  </a:cubicBezTo>
                  <a:lnTo>
                    <a:pt x="21" y="28"/>
                  </a:lnTo>
                  <a:close/>
                  <a:moveTo>
                    <a:pt x="12" y="33"/>
                  </a:moveTo>
                  <a:cubicBezTo>
                    <a:pt x="13" y="35"/>
                    <a:pt x="15" y="35"/>
                    <a:pt x="17" y="35"/>
                  </a:cubicBezTo>
                  <a:cubicBezTo>
                    <a:pt x="18" y="35"/>
                    <a:pt x="18" y="35"/>
                    <a:pt x="18" y="35"/>
                  </a:cubicBezTo>
                  <a:cubicBezTo>
                    <a:pt x="20" y="35"/>
                    <a:pt x="21" y="35"/>
                    <a:pt x="22" y="33"/>
                  </a:cubicBezTo>
                  <a:cubicBezTo>
                    <a:pt x="23" y="35"/>
                    <a:pt x="25" y="35"/>
                    <a:pt x="27" y="35"/>
                  </a:cubicBezTo>
                  <a:cubicBezTo>
                    <a:pt x="28" y="35"/>
                    <a:pt x="28" y="35"/>
                    <a:pt x="28" y="35"/>
                  </a:cubicBezTo>
                  <a:cubicBezTo>
                    <a:pt x="30" y="35"/>
                    <a:pt x="32" y="35"/>
                    <a:pt x="33" y="33"/>
                  </a:cubicBezTo>
                  <a:cubicBezTo>
                    <a:pt x="34" y="35"/>
                    <a:pt x="35" y="35"/>
                    <a:pt x="37" y="35"/>
                  </a:cubicBezTo>
                  <a:cubicBezTo>
                    <a:pt x="38" y="35"/>
                    <a:pt x="38" y="35"/>
                    <a:pt x="38" y="35"/>
                  </a:cubicBezTo>
                  <a:cubicBezTo>
                    <a:pt x="40" y="35"/>
                    <a:pt x="42" y="35"/>
                    <a:pt x="43" y="33"/>
                  </a:cubicBezTo>
                  <a:cubicBezTo>
                    <a:pt x="44" y="35"/>
                    <a:pt x="45" y="35"/>
                    <a:pt x="47" y="35"/>
                  </a:cubicBezTo>
                  <a:cubicBezTo>
                    <a:pt x="48" y="35"/>
                    <a:pt x="48" y="35"/>
                    <a:pt x="48" y="35"/>
                  </a:cubicBezTo>
                  <a:cubicBezTo>
                    <a:pt x="50" y="35"/>
                    <a:pt x="52" y="35"/>
                    <a:pt x="53" y="33"/>
                  </a:cubicBezTo>
                  <a:cubicBezTo>
                    <a:pt x="54" y="35"/>
                    <a:pt x="55" y="35"/>
                    <a:pt x="57" y="35"/>
                  </a:cubicBezTo>
                  <a:cubicBezTo>
                    <a:pt x="58" y="35"/>
                    <a:pt x="58" y="35"/>
                    <a:pt x="58" y="35"/>
                  </a:cubicBezTo>
                  <a:cubicBezTo>
                    <a:pt x="60" y="35"/>
                    <a:pt x="62" y="35"/>
                    <a:pt x="63" y="33"/>
                  </a:cubicBezTo>
                  <a:cubicBezTo>
                    <a:pt x="64" y="35"/>
                    <a:pt x="65" y="35"/>
                    <a:pt x="67" y="35"/>
                  </a:cubicBezTo>
                  <a:cubicBezTo>
                    <a:pt x="67" y="62"/>
                    <a:pt x="67" y="62"/>
                    <a:pt x="67" y="62"/>
                  </a:cubicBezTo>
                  <a:cubicBezTo>
                    <a:pt x="30" y="62"/>
                    <a:pt x="30" y="62"/>
                    <a:pt x="30" y="62"/>
                  </a:cubicBezTo>
                  <a:cubicBezTo>
                    <a:pt x="30" y="41"/>
                    <a:pt x="30" y="41"/>
                    <a:pt x="30" y="41"/>
                  </a:cubicBezTo>
                  <a:cubicBezTo>
                    <a:pt x="30" y="40"/>
                    <a:pt x="30" y="40"/>
                    <a:pt x="29" y="40"/>
                  </a:cubicBezTo>
                  <a:cubicBezTo>
                    <a:pt x="14" y="40"/>
                    <a:pt x="14" y="40"/>
                    <a:pt x="14" y="40"/>
                  </a:cubicBezTo>
                  <a:cubicBezTo>
                    <a:pt x="13" y="40"/>
                    <a:pt x="13" y="40"/>
                    <a:pt x="13" y="41"/>
                  </a:cubicBezTo>
                  <a:cubicBezTo>
                    <a:pt x="13" y="62"/>
                    <a:pt x="13" y="62"/>
                    <a:pt x="13" y="62"/>
                  </a:cubicBezTo>
                  <a:cubicBezTo>
                    <a:pt x="8" y="62"/>
                    <a:pt x="8" y="62"/>
                    <a:pt x="8" y="62"/>
                  </a:cubicBezTo>
                  <a:cubicBezTo>
                    <a:pt x="8" y="35"/>
                    <a:pt x="8" y="35"/>
                    <a:pt x="8" y="35"/>
                  </a:cubicBezTo>
                  <a:cubicBezTo>
                    <a:pt x="10" y="35"/>
                    <a:pt x="11" y="35"/>
                    <a:pt x="12" y="33"/>
                  </a:cubicBezTo>
                  <a:close/>
                  <a:moveTo>
                    <a:pt x="15" y="62"/>
                  </a:moveTo>
                  <a:cubicBezTo>
                    <a:pt x="15" y="42"/>
                    <a:pt x="15" y="42"/>
                    <a:pt x="15" y="42"/>
                  </a:cubicBezTo>
                  <a:cubicBezTo>
                    <a:pt x="28" y="42"/>
                    <a:pt x="28" y="42"/>
                    <a:pt x="28" y="42"/>
                  </a:cubicBezTo>
                  <a:cubicBezTo>
                    <a:pt x="28" y="62"/>
                    <a:pt x="28" y="62"/>
                    <a:pt x="28" y="62"/>
                  </a:cubicBezTo>
                  <a:lnTo>
                    <a:pt x="15" y="62"/>
                  </a:lnTo>
                  <a:close/>
                  <a:moveTo>
                    <a:pt x="68" y="33"/>
                  </a:moveTo>
                  <a:cubicBezTo>
                    <a:pt x="67" y="33"/>
                    <a:pt x="67" y="33"/>
                    <a:pt x="67" y="33"/>
                  </a:cubicBezTo>
                  <a:cubicBezTo>
                    <a:pt x="65" y="33"/>
                    <a:pt x="64" y="32"/>
                    <a:pt x="64" y="31"/>
                  </a:cubicBezTo>
                  <a:cubicBezTo>
                    <a:pt x="64" y="28"/>
                    <a:pt x="64" y="28"/>
                    <a:pt x="64" y="28"/>
                  </a:cubicBezTo>
                  <a:cubicBezTo>
                    <a:pt x="72" y="28"/>
                    <a:pt x="72" y="28"/>
                    <a:pt x="72" y="28"/>
                  </a:cubicBezTo>
                  <a:cubicBezTo>
                    <a:pt x="72" y="31"/>
                    <a:pt x="72" y="31"/>
                    <a:pt x="72" y="31"/>
                  </a:cubicBezTo>
                  <a:cubicBezTo>
                    <a:pt x="72" y="32"/>
                    <a:pt x="70" y="33"/>
                    <a:pt x="68" y="33"/>
                  </a:cubicBezTo>
                  <a:close/>
                  <a:moveTo>
                    <a:pt x="67" y="11"/>
                  </a:moveTo>
                  <a:cubicBezTo>
                    <a:pt x="67" y="13"/>
                    <a:pt x="66" y="14"/>
                    <a:pt x="64" y="14"/>
                  </a:cubicBezTo>
                  <a:cubicBezTo>
                    <a:pt x="11" y="14"/>
                    <a:pt x="11" y="14"/>
                    <a:pt x="11" y="14"/>
                  </a:cubicBezTo>
                  <a:cubicBezTo>
                    <a:pt x="9" y="14"/>
                    <a:pt x="8" y="13"/>
                    <a:pt x="8" y="11"/>
                  </a:cubicBezTo>
                  <a:cubicBezTo>
                    <a:pt x="8" y="5"/>
                    <a:pt x="8" y="5"/>
                    <a:pt x="8" y="5"/>
                  </a:cubicBezTo>
                  <a:cubicBezTo>
                    <a:pt x="8" y="4"/>
                    <a:pt x="9" y="3"/>
                    <a:pt x="11" y="3"/>
                  </a:cubicBezTo>
                  <a:cubicBezTo>
                    <a:pt x="64" y="3"/>
                    <a:pt x="64" y="3"/>
                    <a:pt x="64" y="3"/>
                  </a:cubicBezTo>
                  <a:cubicBezTo>
                    <a:pt x="66" y="3"/>
                    <a:pt x="67" y="4"/>
                    <a:pt x="67" y="5"/>
                  </a:cubicBezTo>
                  <a:lnTo>
                    <a:pt x="67" y="11"/>
                  </a:lnTo>
                  <a:close/>
                  <a:moveTo>
                    <a:pt x="3" y="28"/>
                  </a:moveTo>
                  <a:cubicBezTo>
                    <a:pt x="11" y="28"/>
                    <a:pt x="11" y="28"/>
                    <a:pt x="11" y="28"/>
                  </a:cubicBezTo>
                  <a:cubicBezTo>
                    <a:pt x="11" y="31"/>
                    <a:pt x="11" y="31"/>
                    <a:pt x="11" y="31"/>
                  </a:cubicBezTo>
                  <a:cubicBezTo>
                    <a:pt x="11" y="32"/>
                    <a:pt x="10" y="33"/>
                    <a:pt x="8" y="33"/>
                  </a:cubicBezTo>
                  <a:cubicBezTo>
                    <a:pt x="7" y="33"/>
                    <a:pt x="7" y="33"/>
                    <a:pt x="7" y="33"/>
                  </a:cubicBezTo>
                  <a:cubicBezTo>
                    <a:pt x="5" y="33"/>
                    <a:pt x="3" y="32"/>
                    <a:pt x="3" y="31"/>
                  </a:cubicBezTo>
                  <a:lnTo>
                    <a:pt x="3" y="28"/>
                  </a:lnTo>
                  <a:close/>
                  <a:moveTo>
                    <a:pt x="4" y="67"/>
                  </a:moveTo>
                  <a:cubicBezTo>
                    <a:pt x="4" y="65"/>
                    <a:pt x="4" y="65"/>
                    <a:pt x="4" y="65"/>
                  </a:cubicBezTo>
                  <a:cubicBezTo>
                    <a:pt x="4" y="65"/>
                    <a:pt x="5" y="64"/>
                    <a:pt x="6" y="64"/>
                  </a:cubicBezTo>
                  <a:cubicBezTo>
                    <a:pt x="14" y="64"/>
                    <a:pt x="14" y="64"/>
                    <a:pt x="14" y="64"/>
                  </a:cubicBezTo>
                  <a:cubicBezTo>
                    <a:pt x="29" y="64"/>
                    <a:pt x="29" y="64"/>
                    <a:pt x="29" y="64"/>
                  </a:cubicBezTo>
                  <a:cubicBezTo>
                    <a:pt x="70" y="64"/>
                    <a:pt x="70" y="64"/>
                    <a:pt x="70" y="64"/>
                  </a:cubicBezTo>
                  <a:cubicBezTo>
                    <a:pt x="70" y="64"/>
                    <a:pt x="71" y="65"/>
                    <a:pt x="71" y="65"/>
                  </a:cubicBezTo>
                  <a:cubicBezTo>
                    <a:pt x="71" y="67"/>
                    <a:pt x="71" y="67"/>
                    <a:pt x="71" y="67"/>
                  </a:cubicBezTo>
                  <a:cubicBezTo>
                    <a:pt x="71" y="68"/>
                    <a:pt x="70" y="68"/>
                    <a:pt x="70" y="68"/>
                  </a:cubicBezTo>
                  <a:cubicBezTo>
                    <a:pt x="6" y="68"/>
                    <a:pt x="6" y="68"/>
                    <a:pt x="6" y="68"/>
                  </a:cubicBezTo>
                  <a:cubicBezTo>
                    <a:pt x="5" y="68"/>
                    <a:pt x="4" y="68"/>
                    <a:pt x="4" y="67"/>
                  </a:cubicBezTo>
                  <a:close/>
                  <a:moveTo>
                    <a:pt x="39" y="57"/>
                  </a:moveTo>
                  <a:cubicBezTo>
                    <a:pt x="61" y="57"/>
                    <a:pt x="61" y="57"/>
                    <a:pt x="61" y="57"/>
                  </a:cubicBezTo>
                  <a:cubicBezTo>
                    <a:pt x="62" y="57"/>
                    <a:pt x="62" y="56"/>
                    <a:pt x="62" y="56"/>
                  </a:cubicBezTo>
                  <a:cubicBezTo>
                    <a:pt x="62" y="41"/>
                    <a:pt x="62" y="41"/>
                    <a:pt x="62" y="41"/>
                  </a:cubicBezTo>
                  <a:cubicBezTo>
                    <a:pt x="62" y="40"/>
                    <a:pt x="62" y="40"/>
                    <a:pt x="61" y="40"/>
                  </a:cubicBezTo>
                  <a:cubicBezTo>
                    <a:pt x="39" y="40"/>
                    <a:pt x="39" y="40"/>
                    <a:pt x="39" y="40"/>
                  </a:cubicBezTo>
                  <a:cubicBezTo>
                    <a:pt x="38" y="40"/>
                    <a:pt x="38" y="40"/>
                    <a:pt x="38" y="41"/>
                  </a:cubicBezTo>
                  <a:cubicBezTo>
                    <a:pt x="38" y="56"/>
                    <a:pt x="38" y="56"/>
                    <a:pt x="38" y="56"/>
                  </a:cubicBezTo>
                  <a:cubicBezTo>
                    <a:pt x="38" y="56"/>
                    <a:pt x="38" y="57"/>
                    <a:pt x="39" y="57"/>
                  </a:cubicBezTo>
                  <a:close/>
                  <a:moveTo>
                    <a:pt x="40" y="42"/>
                  </a:moveTo>
                  <a:cubicBezTo>
                    <a:pt x="60" y="42"/>
                    <a:pt x="60" y="42"/>
                    <a:pt x="60" y="42"/>
                  </a:cubicBezTo>
                  <a:cubicBezTo>
                    <a:pt x="60" y="55"/>
                    <a:pt x="60" y="55"/>
                    <a:pt x="60" y="55"/>
                  </a:cubicBezTo>
                  <a:cubicBezTo>
                    <a:pt x="40" y="55"/>
                    <a:pt x="40" y="55"/>
                    <a:pt x="40" y="55"/>
                  </a:cubicBezTo>
                  <a:lnTo>
                    <a:pt x="40" y="4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73" name="Freeform 30"/>
            <p:cNvSpPr>
              <a:spLocks noEditPoints="1"/>
            </p:cNvSpPr>
            <p:nvPr/>
          </p:nvSpPr>
          <p:spPr bwMode="auto">
            <a:xfrm>
              <a:off x="4829880" y="6096357"/>
              <a:ext cx="353067" cy="335114"/>
            </a:xfrm>
            <a:custGeom>
              <a:avLst/>
              <a:gdLst>
                <a:gd name="T0" fmla="*/ 75 w 75"/>
                <a:gd name="T1" fmla="*/ 27 h 71"/>
                <a:gd name="T2" fmla="*/ 69 w 75"/>
                <a:gd name="T3" fmla="*/ 14 h 71"/>
                <a:gd name="T4" fmla="*/ 64 w 75"/>
                <a:gd name="T5" fmla="*/ 0 h 71"/>
                <a:gd name="T6" fmla="*/ 5 w 75"/>
                <a:gd name="T7" fmla="*/ 11 h 71"/>
                <a:gd name="T8" fmla="*/ 1 w 75"/>
                <a:gd name="T9" fmla="*/ 26 h 71"/>
                <a:gd name="T10" fmla="*/ 0 w 75"/>
                <a:gd name="T11" fmla="*/ 31 h 71"/>
                <a:gd name="T12" fmla="*/ 1 w 75"/>
                <a:gd name="T13" fmla="*/ 65 h 71"/>
                <a:gd name="T14" fmla="*/ 70 w 75"/>
                <a:gd name="T15" fmla="*/ 71 h 71"/>
                <a:gd name="T16" fmla="*/ 70 w 75"/>
                <a:gd name="T17" fmla="*/ 61 h 71"/>
                <a:gd name="T18" fmla="*/ 4 w 75"/>
                <a:gd name="T19" fmla="*/ 26 h 71"/>
                <a:gd name="T20" fmla="*/ 71 w 75"/>
                <a:gd name="T21" fmla="*/ 26 h 71"/>
                <a:gd name="T22" fmla="*/ 58 w 75"/>
                <a:gd name="T23" fmla="*/ 33 h 71"/>
                <a:gd name="T24" fmla="*/ 54 w 75"/>
                <a:gd name="T25" fmla="*/ 28 h 71"/>
                <a:gd name="T26" fmla="*/ 52 w 75"/>
                <a:gd name="T27" fmla="*/ 31 h 71"/>
                <a:gd name="T28" fmla="*/ 44 w 75"/>
                <a:gd name="T29" fmla="*/ 31 h 71"/>
                <a:gd name="T30" fmla="*/ 52 w 75"/>
                <a:gd name="T31" fmla="*/ 31 h 71"/>
                <a:gd name="T32" fmla="*/ 37 w 75"/>
                <a:gd name="T33" fmla="*/ 33 h 71"/>
                <a:gd name="T34" fmla="*/ 42 w 75"/>
                <a:gd name="T35" fmla="*/ 28 h 71"/>
                <a:gd name="T36" fmla="*/ 28 w 75"/>
                <a:gd name="T37" fmla="*/ 33 h 71"/>
                <a:gd name="T38" fmla="*/ 23 w 75"/>
                <a:gd name="T39" fmla="*/ 28 h 71"/>
                <a:gd name="T40" fmla="*/ 21 w 75"/>
                <a:gd name="T41" fmla="*/ 28 h 71"/>
                <a:gd name="T42" fmla="*/ 17 w 75"/>
                <a:gd name="T43" fmla="*/ 33 h 71"/>
                <a:gd name="T44" fmla="*/ 21 w 75"/>
                <a:gd name="T45" fmla="*/ 28 h 71"/>
                <a:gd name="T46" fmla="*/ 18 w 75"/>
                <a:gd name="T47" fmla="*/ 35 h 71"/>
                <a:gd name="T48" fmla="*/ 28 w 75"/>
                <a:gd name="T49" fmla="*/ 35 h 71"/>
                <a:gd name="T50" fmla="*/ 38 w 75"/>
                <a:gd name="T51" fmla="*/ 35 h 71"/>
                <a:gd name="T52" fmla="*/ 48 w 75"/>
                <a:gd name="T53" fmla="*/ 35 h 71"/>
                <a:gd name="T54" fmla="*/ 58 w 75"/>
                <a:gd name="T55" fmla="*/ 35 h 71"/>
                <a:gd name="T56" fmla="*/ 67 w 75"/>
                <a:gd name="T57" fmla="*/ 62 h 71"/>
                <a:gd name="T58" fmla="*/ 29 w 75"/>
                <a:gd name="T59" fmla="*/ 40 h 71"/>
                <a:gd name="T60" fmla="*/ 13 w 75"/>
                <a:gd name="T61" fmla="*/ 62 h 71"/>
                <a:gd name="T62" fmla="*/ 12 w 75"/>
                <a:gd name="T63" fmla="*/ 33 h 71"/>
                <a:gd name="T64" fmla="*/ 28 w 75"/>
                <a:gd name="T65" fmla="*/ 42 h 71"/>
                <a:gd name="T66" fmla="*/ 68 w 75"/>
                <a:gd name="T67" fmla="*/ 33 h 71"/>
                <a:gd name="T68" fmla="*/ 64 w 75"/>
                <a:gd name="T69" fmla="*/ 28 h 71"/>
                <a:gd name="T70" fmla="*/ 68 w 75"/>
                <a:gd name="T71" fmla="*/ 33 h 71"/>
                <a:gd name="T72" fmla="*/ 11 w 75"/>
                <a:gd name="T73" fmla="*/ 14 h 71"/>
                <a:gd name="T74" fmla="*/ 11 w 75"/>
                <a:gd name="T75" fmla="*/ 3 h 71"/>
                <a:gd name="T76" fmla="*/ 67 w 75"/>
                <a:gd name="T77" fmla="*/ 11 h 71"/>
                <a:gd name="T78" fmla="*/ 11 w 75"/>
                <a:gd name="T79" fmla="*/ 31 h 71"/>
                <a:gd name="T80" fmla="*/ 3 w 75"/>
                <a:gd name="T81" fmla="*/ 31 h 71"/>
                <a:gd name="T82" fmla="*/ 4 w 75"/>
                <a:gd name="T83" fmla="*/ 65 h 71"/>
                <a:gd name="T84" fmla="*/ 29 w 75"/>
                <a:gd name="T85" fmla="*/ 64 h 71"/>
                <a:gd name="T86" fmla="*/ 71 w 75"/>
                <a:gd name="T87" fmla="*/ 67 h 71"/>
                <a:gd name="T88" fmla="*/ 4 w 75"/>
                <a:gd name="T89" fmla="*/ 67 h 71"/>
                <a:gd name="T90" fmla="*/ 62 w 75"/>
                <a:gd name="T91" fmla="*/ 56 h 71"/>
                <a:gd name="T92" fmla="*/ 39 w 75"/>
                <a:gd name="T93" fmla="*/ 40 h 71"/>
                <a:gd name="T94" fmla="*/ 39 w 75"/>
                <a:gd name="T95" fmla="*/ 57 h 71"/>
                <a:gd name="T96" fmla="*/ 60 w 75"/>
                <a:gd name="T9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 h="71">
                  <a:moveTo>
                    <a:pt x="75" y="31"/>
                  </a:moveTo>
                  <a:cubicBezTo>
                    <a:pt x="75" y="28"/>
                    <a:pt x="75" y="28"/>
                    <a:pt x="75" y="28"/>
                  </a:cubicBezTo>
                  <a:cubicBezTo>
                    <a:pt x="75" y="27"/>
                    <a:pt x="75" y="27"/>
                    <a:pt x="75" y="27"/>
                  </a:cubicBezTo>
                  <a:cubicBezTo>
                    <a:pt x="75" y="27"/>
                    <a:pt x="75" y="26"/>
                    <a:pt x="75" y="26"/>
                  </a:cubicBezTo>
                  <a:cubicBezTo>
                    <a:pt x="70" y="14"/>
                    <a:pt x="70" y="14"/>
                    <a:pt x="70" y="14"/>
                  </a:cubicBezTo>
                  <a:cubicBezTo>
                    <a:pt x="70" y="14"/>
                    <a:pt x="69" y="14"/>
                    <a:pt x="69" y="14"/>
                  </a:cubicBezTo>
                  <a:cubicBezTo>
                    <a:pt x="70" y="13"/>
                    <a:pt x="70" y="12"/>
                    <a:pt x="70" y="11"/>
                  </a:cubicBezTo>
                  <a:cubicBezTo>
                    <a:pt x="70" y="5"/>
                    <a:pt x="70" y="5"/>
                    <a:pt x="70" y="5"/>
                  </a:cubicBezTo>
                  <a:cubicBezTo>
                    <a:pt x="70" y="2"/>
                    <a:pt x="67" y="0"/>
                    <a:pt x="64" y="0"/>
                  </a:cubicBezTo>
                  <a:cubicBezTo>
                    <a:pt x="11" y="0"/>
                    <a:pt x="11" y="0"/>
                    <a:pt x="11" y="0"/>
                  </a:cubicBezTo>
                  <a:cubicBezTo>
                    <a:pt x="8" y="0"/>
                    <a:pt x="5" y="2"/>
                    <a:pt x="5" y="5"/>
                  </a:cubicBezTo>
                  <a:cubicBezTo>
                    <a:pt x="5" y="11"/>
                    <a:pt x="5" y="11"/>
                    <a:pt x="5" y="11"/>
                  </a:cubicBezTo>
                  <a:cubicBezTo>
                    <a:pt x="5" y="12"/>
                    <a:pt x="5" y="13"/>
                    <a:pt x="6" y="14"/>
                  </a:cubicBezTo>
                  <a:cubicBezTo>
                    <a:pt x="6" y="14"/>
                    <a:pt x="6" y="14"/>
                    <a:pt x="5" y="14"/>
                  </a:cubicBezTo>
                  <a:cubicBezTo>
                    <a:pt x="1" y="26"/>
                    <a:pt x="1" y="26"/>
                    <a:pt x="1" y="26"/>
                  </a:cubicBezTo>
                  <a:cubicBezTo>
                    <a:pt x="0" y="26"/>
                    <a:pt x="0" y="27"/>
                    <a:pt x="0" y="27"/>
                  </a:cubicBezTo>
                  <a:cubicBezTo>
                    <a:pt x="0" y="27"/>
                    <a:pt x="0" y="27"/>
                    <a:pt x="0" y="28"/>
                  </a:cubicBezTo>
                  <a:cubicBezTo>
                    <a:pt x="0" y="31"/>
                    <a:pt x="0" y="31"/>
                    <a:pt x="0" y="31"/>
                  </a:cubicBezTo>
                  <a:cubicBezTo>
                    <a:pt x="0" y="33"/>
                    <a:pt x="2" y="36"/>
                    <a:pt x="5" y="36"/>
                  </a:cubicBezTo>
                  <a:cubicBezTo>
                    <a:pt x="5" y="61"/>
                    <a:pt x="5" y="61"/>
                    <a:pt x="5" y="61"/>
                  </a:cubicBezTo>
                  <a:cubicBezTo>
                    <a:pt x="3" y="61"/>
                    <a:pt x="1" y="63"/>
                    <a:pt x="1" y="65"/>
                  </a:cubicBezTo>
                  <a:cubicBezTo>
                    <a:pt x="1" y="67"/>
                    <a:pt x="1" y="67"/>
                    <a:pt x="1" y="67"/>
                  </a:cubicBezTo>
                  <a:cubicBezTo>
                    <a:pt x="1" y="69"/>
                    <a:pt x="3" y="71"/>
                    <a:pt x="6" y="71"/>
                  </a:cubicBezTo>
                  <a:cubicBezTo>
                    <a:pt x="70" y="71"/>
                    <a:pt x="70" y="71"/>
                    <a:pt x="70" y="71"/>
                  </a:cubicBezTo>
                  <a:cubicBezTo>
                    <a:pt x="72" y="71"/>
                    <a:pt x="74" y="69"/>
                    <a:pt x="74" y="67"/>
                  </a:cubicBezTo>
                  <a:cubicBezTo>
                    <a:pt x="74" y="65"/>
                    <a:pt x="74" y="65"/>
                    <a:pt x="74" y="65"/>
                  </a:cubicBezTo>
                  <a:cubicBezTo>
                    <a:pt x="74" y="63"/>
                    <a:pt x="72" y="61"/>
                    <a:pt x="70" y="61"/>
                  </a:cubicBezTo>
                  <a:cubicBezTo>
                    <a:pt x="70" y="36"/>
                    <a:pt x="70" y="36"/>
                    <a:pt x="70" y="36"/>
                  </a:cubicBezTo>
                  <a:cubicBezTo>
                    <a:pt x="73" y="36"/>
                    <a:pt x="75" y="33"/>
                    <a:pt x="75" y="31"/>
                  </a:cubicBezTo>
                  <a:close/>
                  <a:moveTo>
                    <a:pt x="4" y="26"/>
                  </a:moveTo>
                  <a:cubicBezTo>
                    <a:pt x="8" y="16"/>
                    <a:pt x="8" y="16"/>
                    <a:pt x="8" y="16"/>
                  </a:cubicBezTo>
                  <a:cubicBezTo>
                    <a:pt x="67" y="16"/>
                    <a:pt x="67" y="16"/>
                    <a:pt x="67" y="16"/>
                  </a:cubicBezTo>
                  <a:cubicBezTo>
                    <a:pt x="71" y="26"/>
                    <a:pt x="71" y="26"/>
                    <a:pt x="71" y="26"/>
                  </a:cubicBezTo>
                  <a:lnTo>
                    <a:pt x="4" y="26"/>
                  </a:lnTo>
                  <a:close/>
                  <a:moveTo>
                    <a:pt x="62" y="31"/>
                  </a:moveTo>
                  <a:cubicBezTo>
                    <a:pt x="62" y="32"/>
                    <a:pt x="60" y="33"/>
                    <a:pt x="58" y="33"/>
                  </a:cubicBezTo>
                  <a:cubicBezTo>
                    <a:pt x="57" y="33"/>
                    <a:pt x="57" y="33"/>
                    <a:pt x="57" y="33"/>
                  </a:cubicBezTo>
                  <a:cubicBezTo>
                    <a:pt x="55" y="33"/>
                    <a:pt x="54" y="32"/>
                    <a:pt x="54" y="31"/>
                  </a:cubicBezTo>
                  <a:cubicBezTo>
                    <a:pt x="54" y="28"/>
                    <a:pt x="54" y="28"/>
                    <a:pt x="54" y="28"/>
                  </a:cubicBezTo>
                  <a:cubicBezTo>
                    <a:pt x="62" y="28"/>
                    <a:pt x="62" y="28"/>
                    <a:pt x="62" y="28"/>
                  </a:cubicBezTo>
                  <a:lnTo>
                    <a:pt x="62" y="31"/>
                  </a:lnTo>
                  <a:close/>
                  <a:moveTo>
                    <a:pt x="52" y="31"/>
                  </a:moveTo>
                  <a:cubicBezTo>
                    <a:pt x="52" y="32"/>
                    <a:pt x="50" y="33"/>
                    <a:pt x="48" y="33"/>
                  </a:cubicBezTo>
                  <a:cubicBezTo>
                    <a:pt x="47" y="33"/>
                    <a:pt x="47" y="33"/>
                    <a:pt x="47" y="33"/>
                  </a:cubicBezTo>
                  <a:cubicBezTo>
                    <a:pt x="45" y="33"/>
                    <a:pt x="44" y="32"/>
                    <a:pt x="44" y="31"/>
                  </a:cubicBezTo>
                  <a:cubicBezTo>
                    <a:pt x="44" y="28"/>
                    <a:pt x="44" y="28"/>
                    <a:pt x="44" y="28"/>
                  </a:cubicBezTo>
                  <a:cubicBezTo>
                    <a:pt x="52" y="28"/>
                    <a:pt x="52" y="28"/>
                    <a:pt x="52" y="28"/>
                  </a:cubicBezTo>
                  <a:lnTo>
                    <a:pt x="52" y="31"/>
                  </a:lnTo>
                  <a:close/>
                  <a:moveTo>
                    <a:pt x="42" y="31"/>
                  </a:moveTo>
                  <a:cubicBezTo>
                    <a:pt x="42" y="32"/>
                    <a:pt x="40" y="33"/>
                    <a:pt x="38" y="33"/>
                  </a:cubicBezTo>
                  <a:cubicBezTo>
                    <a:pt x="37" y="33"/>
                    <a:pt x="37" y="33"/>
                    <a:pt x="37" y="33"/>
                  </a:cubicBezTo>
                  <a:cubicBezTo>
                    <a:pt x="35" y="33"/>
                    <a:pt x="34" y="32"/>
                    <a:pt x="34" y="31"/>
                  </a:cubicBezTo>
                  <a:cubicBezTo>
                    <a:pt x="34" y="28"/>
                    <a:pt x="34" y="28"/>
                    <a:pt x="34" y="28"/>
                  </a:cubicBezTo>
                  <a:cubicBezTo>
                    <a:pt x="42" y="28"/>
                    <a:pt x="42" y="28"/>
                    <a:pt x="42" y="28"/>
                  </a:cubicBezTo>
                  <a:lnTo>
                    <a:pt x="42" y="31"/>
                  </a:lnTo>
                  <a:close/>
                  <a:moveTo>
                    <a:pt x="32" y="31"/>
                  </a:moveTo>
                  <a:cubicBezTo>
                    <a:pt x="32" y="32"/>
                    <a:pt x="30" y="33"/>
                    <a:pt x="28" y="33"/>
                  </a:cubicBezTo>
                  <a:cubicBezTo>
                    <a:pt x="27" y="33"/>
                    <a:pt x="27" y="33"/>
                    <a:pt x="27" y="33"/>
                  </a:cubicBezTo>
                  <a:cubicBezTo>
                    <a:pt x="25" y="33"/>
                    <a:pt x="23" y="32"/>
                    <a:pt x="23" y="31"/>
                  </a:cubicBezTo>
                  <a:cubicBezTo>
                    <a:pt x="23" y="28"/>
                    <a:pt x="23" y="28"/>
                    <a:pt x="23" y="28"/>
                  </a:cubicBezTo>
                  <a:cubicBezTo>
                    <a:pt x="32" y="28"/>
                    <a:pt x="32" y="28"/>
                    <a:pt x="32" y="28"/>
                  </a:cubicBezTo>
                  <a:lnTo>
                    <a:pt x="32" y="31"/>
                  </a:lnTo>
                  <a:close/>
                  <a:moveTo>
                    <a:pt x="21" y="28"/>
                  </a:moveTo>
                  <a:cubicBezTo>
                    <a:pt x="21" y="31"/>
                    <a:pt x="21" y="31"/>
                    <a:pt x="21" y="31"/>
                  </a:cubicBezTo>
                  <a:cubicBezTo>
                    <a:pt x="21" y="32"/>
                    <a:pt x="20" y="33"/>
                    <a:pt x="18" y="33"/>
                  </a:cubicBezTo>
                  <a:cubicBezTo>
                    <a:pt x="17" y="33"/>
                    <a:pt x="17" y="33"/>
                    <a:pt x="17" y="33"/>
                  </a:cubicBezTo>
                  <a:cubicBezTo>
                    <a:pt x="15" y="33"/>
                    <a:pt x="13" y="32"/>
                    <a:pt x="13" y="31"/>
                  </a:cubicBezTo>
                  <a:cubicBezTo>
                    <a:pt x="13" y="28"/>
                    <a:pt x="13" y="28"/>
                    <a:pt x="13" y="28"/>
                  </a:cubicBezTo>
                  <a:lnTo>
                    <a:pt x="21" y="28"/>
                  </a:lnTo>
                  <a:close/>
                  <a:moveTo>
                    <a:pt x="12" y="33"/>
                  </a:moveTo>
                  <a:cubicBezTo>
                    <a:pt x="13" y="35"/>
                    <a:pt x="15" y="35"/>
                    <a:pt x="17" y="35"/>
                  </a:cubicBezTo>
                  <a:cubicBezTo>
                    <a:pt x="18" y="35"/>
                    <a:pt x="18" y="35"/>
                    <a:pt x="18" y="35"/>
                  </a:cubicBezTo>
                  <a:cubicBezTo>
                    <a:pt x="20" y="35"/>
                    <a:pt x="21" y="35"/>
                    <a:pt x="22" y="33"/>
                  </a:cubicBezTo>
                  <a:cubicBezTo>
                    <a:pt x="23" y="35"/>
                    <a:pt x="25" y="35"/>
                    <a:pt x="27" y="35"/>
                  </a:cubicBezTo>
                  <a:cubicBezTo>
                    <a:pt x="28" y="35"/>
                    <a:pt x="28" y="35"/>
                    <a:pt x="28" y="35"/>
                  </a:cubicBezTo>
                  <a:cubicBezTo>
                    <a:pt x="30" y="35"/>
                    <a:pt x="32" y="35"/>
                    <a:pt x="33" y="33"/>
                  </a:cubicBezTo>
                  <a:cubicBezTo>
                    <a:pt x="34" y="35"/>
                    <a:pt x="35" y="35"/>
                    <a:pt x="37" y="35"/>
                  </a:cubicBezTo>
                  <a:cubicBezTo>
                    <a:pt x="38" y="35"/>
                    <a:pt x="38" y="35"/>
                    <a:pt x="38" y="35"/>
                  </a:cubicBezTo>
                  <a:cubicBezTo>
                    <a:pt x="40" y="35"/>
                    <a:pt x="42" y="35"/>
                    <a:pt x="43" y="33"/>
                  </a:cubicBezTo>
                  <a:cubicBezTo>
                    <a:pt x="44" y="35"/>
                    <a:pt x="45" y="35"/>
                    <a:pt x="47" y="35"/>
                  </a:cubicBezTo>
                  <a:cubicBezTo>
                    <a:pt x="48" y="35"/>
                    <a:pt x="48" y="35"/>
                    <a:pt x="48" y="35"/>
                  </a:cubicBezTo>
                  <a:cubicBezTo>
                    <a:pt x="50" y="35"/>
                    <a:pt x="52" y="35"/>
                    <a:pt x="53" y="33"/>
                  </a:cubicBezTo>
                  <a:cubicBezTo>
                    <a:pt x="54" y="35"/>
                    <a:pt x="55" y="35"/>
                    <a:pt x="57" y="35"/>
                  </a:cubicBezTo>
                  <a:cubicBezTo>
                    <a:pt x="58" y="35"/>
                    <a:pt x="58" y="35"/>
                    <a:pt x="58" y="35"/>
                  </a:cubicBezTo>
                  <a:cubicBezTo>
                    <a:pt x="60" y="35"/>
                    <a:pt x="62" y="35"/>
                    <a:pt x="63" y="33"/>
                  </a:cubicBezTo>
                  <a:cubicBezTo>
                    <a:pt x="64" y="35"/>
                    <a:pt x="65" y="35"/>
                    <a:pt x="67" y="35"/>
                  </a:cubicBezTo>
                  <a:cubicBezTo>
                    <a:pt x="67" y="62"/>
                    <a:pt x="67" y="62"/>
                    <a:pt x="67" y="62"/>
                  </a:cubicBezTo>
                  <a:cubicBezTo>
                    <a:pt x="30" y="62"/>
                    <a:pt x="30" y="62"/>
                    <a:pt x="30" y="62"/>
                  </a:cubicBezTo>
                  <a:cubicBezTo>
                    <a:pt x="30" y="41"/>
                    <a:pt x="30" y="41"/>
                    <a:pt x="30" y="41"/>
                  </a:cubicBezTo>
                  <a:cubicBezTo>
                    <a:pt x="30" y="40"/>
                    <a:pt x="30" y="40"/>
                    <a:pt x="29" y="40"/>
                  </a:cubicBezTo>
                  <a:cubicBezTo>
                    <a:pt x="14" y="40"/>
                    <a:pt x="14" y="40"/>
                    <a:pt x="14" y="40"/>
                  </a:cubicBezTo>
                  <a:cubicBezTo>
                    <a:pt x="13" y="40"/>
                    <a:pt x="13" y="40"/>
                    <a:pt x="13" y="41"/>
                  </a:cubicBezTo>
                  <a:cubicBezTo>
                    <a:pt x="13" y="62"/>
                    <a:pt x="13" y="62"/>
                    <a:pt x="13" y="62"/>
                  </a:cubicBezTo>
                  <a:cubicBezTo>
                    <a:pt x="8" y="62"/>
                    <a:pt x="8" y="62"/>
                    <a:pt x="8" y="62"/>
                  </a:cubicBezTo>
                  <a:cubicBezTo>
                    <a:pt x="8" y="35"/>
                    <a:pt x="8" y="35"/>
                    <a:pt x="8" y="35"/>
                  </a:cubicBezTo>
                  <a:cubicBezTo>
                    <a:pt x="10" y="35"/>
                    <a:pt x="11" y="35"/>
                    <a:pt x="12" y="33"/>
                  </a:cubicBezTo>
                  <a:close/>
                  <a:moveTo>
                    <a:pt x="15" y="62"/>
                  </a:moveTo>
                  <a:cubicBezTo>
                    <a:pt x="15" y="42"/>
                    <a:pt x="15" y="42"/>
                    <a:pt x="15" y="42"/>
                  </a:cubicBezTo>
                  <a:cubicBezTo>
                    <a:pt x="28" y="42"/>
                    <a:pt x="28" y="42"/>
                    <a:pt x="28" y="42"/>
                  </a:cubicBezTo>
                  <a:cubicBezTo>
                    <a:pt x="28" y="62"/>
                    <a:pt x="28" y="62"/>
                    <a:pt x="28" y="62"/>
                  </a:cubicBezTo>
                  <a:lnTo>
                    <a:pt x="15" y="62"/>
                  </a:lnTo>
                  <a:close/>
                  <a:moveTo>
                    <a:pt x="68" y="33"/>
                  </a:moveTo>
                  <a:cubicBezTo>
                    <a:pt x="67" y="33"/>
                    <a:pt x="67" y="33"/>
                    <a:pt x="67" y="33"/>
                  </a:cubicBezTo>
                  <a:cubicBezTo>
                    <a:pt x="65" y="33"/>
                    <a:pt x="64" y="32"/>
                    <a:pt x="64" y="31"/>
                  </a:cubicBezTo>
                  <a:cubicBezTo>
                    <a:pt x="64" y="28"/>
                    <a:pt x="64" y="28"/>
                    <a:pt x="64" y="28"/>
                  </a:cubicBezTo>
                  <a:cubicBezTo>
                    <a:pt x="72" y="28"/>
                    <a:pt x="72" y="28"/>
                    <a:pt x="72" y="28"/>
                  </a:cubicBezTo>
                  <a:cubicBezTo>
                    <a:pt x="72" y="31"/>
                    <a:pt x="72" y="31"/>
                    <a:pt x="72" y="31"/>
                  </a:cubicBezTo>
                  <a:cubicBezTo>
                    <a:pt x="72" y="32"/>
                    <a:pt x="70" y="33"/>
                    <a:pt x="68" y="33"/>
                  </a:cubicBezTo>
                  <a:close/>
                  <a:moveTo>
                    <a:pt x="67" y="11"/>
                  </a:moveTo>
                  <a:cubicBezTo>
                    <a:pt x="67" y="13"/>
                    <a:pt x="66" y="14"/>
                    <a:pt x="64" y="14"/>
                  </a:cubicBezTo>
                  <a:cubicBezTo>
                    <a:pt x="11" y="14"/>
                    <a:pt x="11" y="14"/>
                    <a:pt x="11" y="14"/>
                  </a:cubicBezTo>
                  <a:cubicBezTo>
                    <a:pt x="9" y="14"/>
                    <a:pt x="8" y="13"/>
                    <a:pt x="8" y="11"/>
                  </a:cubicBezTo>
                  <a:cubicBezTo>
                    <a:pt x="8" y="5"/>
                    <a:pt x="8" y="5"/>
                    <a:pt x="8" y="5"/>
                  </a:cubicBezTo>
                  <a:cubicBezTo>
                    <a:pt x="8" y="4"/>
                    <a:pt x="9" y="3"/>
                    <a:pt x="11" y="3"/>
                  </a:cubicBezTo>
                  <a:cubicBezTo>
                    <a:pt x="64" y="3"/>
                    <a:pt x="64" y="3"/>
                    <a:pt x="64" y="3"/>
                  </a:cubicBezTo>
                  <a:cubicBezTo>
                    <a:pt x="66" y="3"/>
                    <a:pt x="67" y="4"/>
                    <a:pt x="67" y="5"/>
                  </a:cubicBezTo>
                  <a:lnTo>
                    <a:pt x="67" y="11"/>
                  </a:lnTo>
                  <a:close/>
                  <a:moveTo>
                    <a:pt x="3" y="28"/>
                  </a:moveTo>
                  <a:cubicBezTo>
                    <a:pt x="11" y="28"/>
                    <a:pt x="11" y="28"/>
                    <a:pt x="11" y="28"/>
                  </a:cubicBezTo>
                  <a:cubicBezTo>
                    <a:pt x="11" y="31"/>
                    <a:pt x="11" y="31"/>
                    <a:pt x="11" y="31"/>
                  </a:cubicBezTo>
                  <a:cubicBezTo>
                    <a:pt x="11" y="32"/>
                    <a:pt x="10" y="33"/>
                    <a:pt x="8" y="33"/>
                  </a:cubicBezTo>
                  <a:cubicBezTo>
                    <a:pt x="7" y="33"/>
                    <a:pt x="7" y="33"/>
                    <a:pt x="7" y="33"/>
                  </a:cubicBezTo>
                  <a:cubicBezTo>
                    <a:pt x="5" y="33"/>
                    <a:pt x="3" y="32"/>
                    <a:pt x="3" y="31"/>
                  </a:cubicBezTo>
                  <a:lnTo>
                    <a:pt x="3" y="28"/>
                  </a:lnTo>
                  <a:close/>
                  <a:moveTo>
                    <a:pt x="4" y="67"/>
                  </a:moveTo>
                  <a:cubicBezTo>
                    <a:pt x="4" y="65"/>
                    <a:pt x="4" y="65"/>
                    <a:pt x="4" y="65"/>
                  </a:cubicBezTo>
                  <a:cubicBezTo>
                    <a:pt x="4" y="65"/>
                    <a:pt x="5" y="64"/>
                    <a:pt x="6" y="64"/>
                  </a:cubicBezTo>
                  <a:cubicBezTo>
                    <a:pt x="14" y="64"/>
                    <a:pt x="14" y="64"/>
                    <a:pt x="14" y="64"/>
                  </a:cubicBezTo>
                  <a:cubicBezTo>
                    <a:pt x="29" y="64"/>
                    <a:pt x="29" y="64"/>
                    <a:pt x="29" y="64"/>
                  </a:cubicBezTo>
                  <a:cubicBezTo>
                    <a:pt x="70" y="64"/>
                    <a:pt x="70" y="64"/>
                    <a:pt x="70" y="64"/>
                  </a:cubicBezTo>
                  <a:cubicBezTo>
                    <a:pt x="70" y="64"/>
                    <a:pt x="71" y="65"/>
                    <a:pt x="71" y="65"/>
                  </a:cubicBezTo>
                  <a:cubicBezTo>
                    <a:pt x="71" y="67"/>
                    <a:pt x="71" y="67"/>
                    <a:pt x="71" y="67"/>
                  </a:cubicBezTo>
                  <a:cubicBezTo>
                    <a:pt x="71" y="68"/>
                    <a:pt x="70" y="68"/>
                    <a:pt x="70" y="68"/>
                  </a:cubicBezTo>
                  <a:cubicBezTo>
                    <a:pt x="6" y="68"/>
                    <a:pt x="6" y="68"/>
                    <a:pt x="6" y="68"/>
                  </a:cubicBezTo>
                  <a:cubicBezTo>
                    <a:pt x="5" y="68"/>
                    <a:pt x="4" y="68"/>
                    <a:pt x="4" y="67"/>
                  </a:cubicBezTo>
                  <a:close/>
                  <a:moveTo>
                    <a:pt x="39" y="57"/>
                  </a:moveTo>
                  <a:cubicBezTo>
                    <a:pt x="61" y="57"/>
                    <a:pt x="61" y="57"/>
                    <a:pt x="61" y="57"/>
                  </a:cubicBezTo>
                  <a:cubicBezTo>
                    <a:pt x="62" y="57"/>
                    <a:pt x="62" y="56"/>
                    <a:pt x="62" y="56"/>
                  </a:cubicBezTo>
                  <a:cubicBezTo>
                    <a:pt x="62" y="41"/>
                    <a:pt x="62" y="41"/>
                    <a:pt x="62" y="41"/>
                  </a:cubicBezTo>
                  <a:cubicBezTo>
                    <a:pt x="62" y="40"/>
                    <a:pt x="62" y="40"/>
                    <a:pt x="61" y="40"/>
                  </a:cubicBezTo>
                  <a:cubicBezTo>
                    <a:pt x="39" y="40"/>
                    <a:pt x="39" y="40"/>
                    <a:pt x="39" y="40"/>
                  </a:cubicBezTo>
                  <a:cubicBezTo>
                    <a:pt x="38" y="40"/>
                    <a:pt x="38" y="40"/>
                    <a:pt x="38" y="41"/>
                  </a:cubicBezTo>
                  <a:cubicBezTo>
                    <a:pt x="38" y="56"/>
                    <a:pt x="38" y="56"/>
                    <a:pt x="38" y="56"/>
                  </a:cubicBezTo>
                  <a:cubicBezTo>
                    <a:pt x="38" y="56"/>
                    <a:pt x="38" y="57"/>
                    <a:pt x="39" y="57"/>
                  </a:cubicBezTo>
                  <a:close/>
                  <a:moveTo>
                    <a:pt x="40" y="42"/>
                  </a:moveTo>
                  <a:cubicBezTo>
                    <a:pt x="60" y="42"/>
                    <a:pt x="60" y="42"/>
                    <a:pt x="60" y="42"/>
                  </a:cubicBezTo>
                  <a:cubicBezTo>
                    <a:pt x="60" y="55"/>
                    <a:pt x="60" y="55"/>
                    <a:pt x="60" y="55"/>
                  </a:cubicBezTo>
                  <a:cubicBezTo>
                    <a:pt x="40" y="55"/>
                    <a:pt x="40" y="55"/>
                    <a:pt x="40" y="55"/>
                  </a:cubicBezTo>
                  <a:lnTo>
                    <a:pt x="40" y="4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74" name="Freeform 32"/>
            <p:cNvSpPr>
              <a:spLocks noEditPoints="1"/>
            </p:cNvSpPr>
            <p:nvPr/>
          </p:nvSpPr>
          <p:spPr bwMode="auto">
            <a:xfrm>
              <a:off x="6826410" y="6105313"/>
              <a:ext cx="366352" cy="409055"/>
            </a:xfrm>
            <a:custGeom>
              <a:avLst/>
              <a:gdLst>
                <a:gd name="T0" fmla="*/ 55 w 69"/>
                <a:gd name="T1" fmla="*/ 0 h 77"/>
                <a:gd name="T2" fmla="*/ 45 w 69"/>
                <a:gd name="T3" fmla="*/ 5 h 77"/>
                <a:gd name="T4" fmla="*/ 31 w 69"/>
                <a:gd name="T5" fmla="*/ 7 h 77"/>
                <a:gd name="T6" fmla="*/ 24 w 69"/>
                <a:gd name="T7" fmla="*/ 7 h 77"/>
                <a:gd name="T8" fmla="*/ 10 w 69"/>
                <a:gd name="T9" fmla="*/ 5 h 77"/>
                <a:gd name="T10" fmla="*/ 0 w 69"/>
                <a:gd name="T11" fmla="*/ 69 h 77"/>
                <a:gd name="T12" fmla="*/ 69 w 69"/>
                <a:gd name="T13" fmla="*/ 14 h 77"/>
                <a:gd name="T14" fmla="*/ 10 w 69"/>
                <a:gd name="T15" fmla="*/ 13 h 77"/>
                <a:gd name="T16" fmla="*/ 24 w 69"/>
                <a:gd name="T17" fmla="*/ 10 h 77"/>
                <a:gd name="T18" fmla="*/ 31 w 69"/>
                <a:gd name="T19" fmla="*/ 10 h 77"/>
                <a:gd name="T20" fmla="*/ 45 w 69"/>
                <a:gd name="T21" fmla="*/ 13 h 77"/>
                <a:gd name="T22" fmla="*/ 55 w 69"/>
                <a:gd name="T23" fmla="*/ 17 h 77"/>
                <a:gd name="T24" fmla="*/ 66 w 69"/>
                <a:gd name="T25" fmla="*/ 14 h 77"/>
                <a:gd name="T26" fmla="*/ 7 w 69"/>
                <a:gd name="T27" fmla="*/ 10 h 77"/>
                <a:gd name="T28" fmla="*/ 61 w 69"/>
                <a:gd name="T29" fmla="*/ 74 h 77"/>
                <a:gd name="T30" fmla="*/ 34 w 69"/>
                <a:gd name="T31" fmla="*/ 39 h 77"/>
                <a:gd name="T32" fmla="*/ 34 w 69"/>
                <a:gd name="T33" fmla="*/ 39 h 77"/>
                <a:gd name="T34" fmla="*/ 33 w 69"/>
                <a:gd name="T35" fmla="*/ 36 h 77"/>
                <a:gd name="T36" fmla="*/ 44 w 69"/>
                <a:gd name="T37" fmla="*/ 33 h 77"/>
                <a:gd name="T38" fmla="*/ 45 w 69"/>
                <a:gd name="T39" fmla="*/ 36 h 77"/>
                <a:gd name="T40" fmla="*/ 54 w 69"/>
                <a:gd name="T41" fmla="*/ 39 h 77"/>
                <a:gd name="T42" fmla="*/ 54 w 69"/>
                <a:gd name="T43" fmla="*/ 39 h 77"/>
                <a:gd name="T44" fmla="*/ 53 w 69"/>
                <a:gd name="T45" fmla="*/ 36 h 77"/>
                <a:gd name="T46" fmla="*/ 14 w 69"/>
                <a:gd name="T47" fmla="*/ 43 h 77"/>
                <a:gd name="T48" fmla="*/ 15 w 69"/>
                <a:gd name="T49" fmla="*/ 46 h 77"/>
                <a:gd name="T50" fmla="*/ 24 w 69"/>
                <a:gd name="T51" fmla="*/ 49 h 77"/>
                <a:gd name="T52" fmla="*/ 24 w 69"/>
                <a:gd name="T53" fmla="*/ 49 h 77"/>
                <a:gd name="T54" fmla="*/ 23 w 69"/>
                <a:gd name="T55" fmla="*/ 46 h 77"/>
                <a:gd name="T56" fmla="*/ 34 w 69"/>
                <a:gd name="T57" fmla="*/ 43 h 77"/>
                <a:gd name="T58" fmla="*/ 35 w 69"/>
                <a:gd name="T59" fmla="*/ 46 h 77"/>
                <a:gd name="T60" fmla="*/ 44 w 69"/>
                <a:gd name="T61" fmla="*/ 49 h 77"/>
                <a:gd name="T62" fmla="*/ 44 w 69"/>
                <a:gd name="T63" fmla="*/ 49 h 77"/>
                <a:gd name="T64" fmla="*/ 43 w 69"/>
                <a:gd name="T65" fmla="*/ 46 h 77"/>
                <a:gd name="T66" fmla="*/ 54 w 69"/>
                <a:gd name="T67" fmla="*/ 43 h 77"/>
                <a:gd name="T68" fmla="*/ 55 w 69"/>
                <a:gd name="T69" fmla="*/ 46 h 77"/>
                <a:gd name="T70" fmla="*/ 14 w 69"/>
                <a:gd name="T71" fmla="*/ 59 h 77"/>
                <a:gd name="T72" fmla="*/ 14 w 69"/>
                <a:gd name="T73" fmla="*/ 59 h 77"/>
                <a:gd name="T74" fmla="*/ 13 w 69"/>
                <a:gd name="T75" fmla="*/ 56 h 77"/>
                <a:gd name="T76" fmla="*/ 24 w 69"/>
                <a:gd name="T77" fmla="*/ 53 h 77"/>
                <a:gd name="T78" fmla="*/ 25 w 69"/>
                <a:gd name="T79" fmla="*/ 56 h 77"/>
                <a:gd name="T80" fmla="*/ 34 w 69"/>
                <a:gd name="T81" fmla="*/ 59 h 77"/>
                <a:gd name="T82" fmla="*/ 34 w 69"/>
                <a:gd name="T83" fmla="*/ 59 h 77"/>
                <a:gd name="T84" fmla="*/ 33 w 69"/>
                <a:gd name="T85" fmla="*/ 56 h 77"/>
                <a:gd name="T86" fmla="*/ 44 w 69"/>
                <a:gd name="T87" fmla="*/ 53 h 77"/>
                <a:gd name="T88" fmla="*/ 45 w 69"/>
                <a:gd name="T89" fmla="*/ 56 h 77"/>
                <a:gd name="T90" fmla="*/ 54 w 69"/>
                <a:gd name="T91" fmla="*/ 59 h 77"/>
                <a:gd name="T92" fmla="*/ 54 w 69"/>
                <a:gd name="T93" fmla="*/ 59 h 77"/>
                <a:gd name="T94" fmla="*/ 53 w 69"/>
                <a:gd name="T95" fmla="*/ 56 h 77"/>
                <a:gd name="T96" fmla="*/ 14 w 69"/>
                <a:gd name="T97" fmla="*/ 63 h 77"/>
                <a:gd name="T98" fmla="*/ 15 w 69"/>
                <a:gd name="T99" fmla="*/ 65 h 77"/>
                <a:gd name="T100" fmla="*/ 24 w 69"/>
                <a:gd name="T101" fmla="*/ 68 h 77"/>
                <a:gd name="T102" fmla="*/ 24 w 69"/>
                <a:gd name="T103" fmla="*/ 68 h 77"/>
                <a:gd name="T104" fmla="*/ 23 w 69"/>
                <a:gd name="T105" fmla="*/ 6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77">
                  <a:moveTo>
                    <a:pt x="61" y="7"/>
                  </a:moveTo>
                  <a:cubicBezTo>
                    <a:pt x="59" y="7"/>
                    <a:pt x="59" y="7"/>
                    <a:pt x="59" y="7"/>
                  </a:cubicBezTo>
                  <a:cubicBezTo>
                    <a:pt x="59" y="5"/>
                    <a:pt x="59" y="5"/>
                    <a:pt x="59" y="5"/>
                  </a:cubicBezTo>
                  <a:cubicBezTo>
                    <a:pt x="59" y="2"/>
                    <a:pt x="57" y="0"/>
                    <a:pt x="55" y="0"/>
                  </a:cubicBezTo>
                  <a:cubicBezTo>
                    <a:pt x="53" y="0"/>
                    <a:pt x="51" y="2"/>
                    <a:pt x="51" y="5"/>
                  </a:cubicBezTo>
                  <a:cubicBezTo>
                    <a:pt x="51" y="7"/>
                    <a:pt x="51" y="7"/>
                    <a:pt x="51" y="7"/>
                  </a:cubicBezTo>
                  <a:cubicBezTo>
                    <a:pt x="45" y="7"/>
                    <a:pt x="45" y="7"/>
                    <a:pt x="45" y="7"/>
                  </a:cubicBezTo>
                  <a:cubicBezTo>
                    <a:pt x="45" y="5"/>
                    <a:pt x="45" y="5"/>
                    <a:pt x="45" y="5"/>
                  </a:cubicBezTo>
                  <a:cubicBezTo>
                    <a:pt x="45" y="2"/>
                    <a:pt x="43" y="0"/>
                    <a:pt x="41" y="0"/>
                  </a:cubicBezTo>
                  <a:cubicBezTo>
                    <a:pt x="39" y="0"/>
                    <a:pt x="37" y="2"/>
                    <a:pt x="37" y="5"/>
                  </a:cubicBezTo>
                  <a:cubicBezTo>
                    <a:pt x="37" y="7"/>
                    <a:pt x="37" y="7"/>
                    <a:pt x="37" y="7"/>
                  </a:cubicBezTo>
                  <a:cubicBezTo>
                    <a:pt x="31" y="7"/>
                    <a:pt x="31" y="7"/>
                    <a:pt x="31" y="7"/>
                  </a:cubicBezTo>
                  <a:cubicBezTo>
                    <a:pt x="31" y="5"/>
                    <a:pt x="31" y="5"/>
                    <a:pt x="31" y="5"/>
                  </a:cubicBezTo>
                  <a:cubicBezTo>
                    <a:pt x="31" y="2"/>
                    <a:pt x="29" y="0"/>
                    <a:pt x="27" y="0"/>
                  </a:cubicBezTo>
                  <a:cubicBezTo>
                    <a:pt x="25" y="0"/>
                    <a:pt x="24" y="2"/>
                    <a:pt x="24" y="5"/>
                  </a:cubicBezTo>
                  <a:cubicBezTo>
                    <a:pt x="24" y="7"/>
                    <a:pt x="24" y="7"/>
                    <a:pt x="24" y="7"/>
                  </a:cubicBezTo>
                  <a:cubicBezTo>
                    <a:pt x="17" y="7"/>
                    <a:pt x="17" y="7"/>
                    <a:pt x="17" y="7"/>
                  </a:cubicBezTo>
                  <a:cubicBezTo>
                    <a:pt x="17" y="5"/>
                    <a:pt x="17" y="5"/>
                    <a:pt x="17" y="5"/>
                  </a:cubicBezTo>
                  <a:cubicBezTo>
                    <a:pt x="17" y="2"/>
                    <a:pt x="16" y="0"/>
                    <a:pt x="14" y="0"/>
                  </a:cubicBezTo>
                  <a:cubicBezTo>
                    <a:pt x="11" y="0"/>
                    <a:pt x="10" y="2"/>
                    <a:pt x="10" y="5"/>
                  </a:cubicBezTo>
                  <a:cubicBezTo>
                    <a:pt x="10" y="7"/>
                    <a:pt x="10" y="7"/>
                    <a:pt x="10" y="7"/>
                  </a:cubicBezTo>
                  <a:cubicBezTo>
                    <a:pt x="7" y="7"/>
                    <a:pt x="7" y="7"/>
                    <a:pt x="7" y="7"/>
                  </a:cubicBezTo>
                  <a:cubicBezTo>
                    <a:pt x="3" y="7"/>
                    <a:pt x="0" y="10"/>
                    <a:pt x="0" y="14"/>
                  </a:cubicBezTo>
                  <a:cubicBezTo>
                    <a:pt x="0" y="69"/>
                    <a:pt x="0" y="69"/>
                    <a:pt x="0" y="69"/>
                  </a:cubicBezTo>
                  <a:cubicBezTo>
                    <a:pt x="0" y="74"/>
                    <a:pt x="3" y="77"/>
                    <a:pt x="7" y="77"/>
                  </a:cubicBezTo>
                  <a:cubicBezTo>
                    <a:pt x="61" y="77"/>
                    <a:pt x="61" y="77"/>
                    <a:pt x="61" y="77"/>
                  </a:cubicBezTo>
                  <a:cubicBezTo>
                    <a:pt x="65" y="77"/>
                    <a:pt x="69" y="74"/>
                    <a:pt x="69" y="69"/>
                  </a:cubicBezTo>
                  <a:cubicBezTo>
                    <a:pt x="69" y="14"/>
                    <a:pt x="69" y="14"/>
                    <a:pt x="69" y="14"/>
                  </a:cubicBezTo>
                  <a:cubicBezTo>
                    <a:pt x="69" y="10"/>
                    <a:pt x="65" y="7"/>
                    <a:pt x="61" y="7"/>
                  </a:cubicBezTo>
                  <a:close/>
                  <a:moveTo>
                    <a:pt x="7" y="10"/>
                  </a:moveTo>
                  <a:cubicBezTo>
                    <a:pt x="10" y="10"/>
                    <a:pt x="10" y="10"/>
                    <a:pt x="10" y="10"/>
                  </a:cubicBezTo>
                  <a:cubicBezTo>
                    <a:pt x="10" y="13"/>
                    <a:pt x="10" y="13"/>
                    <a:pt x="10" y="13"/>
                  </a:cubicBezTo>
                  <a:cubicBezTo>
                    <a:pt x="10" y="15"/>
                    <a:pt x="11" y="17"/>
                    <a:pt x="14" y="17"/>
                  </a:cubicBezTo>
                  <a:cubicBezTo>
                    <a:pt x="16" y="17"/>
                    <a:pt x="17" y="15"/>
                    <a:pt x="17" y="13"/>
                  </a:cubicBezTo>
                  <a:cubicBezTo>
                    <a:pt x="17" y="10"/>
                    <a:pt x="17" y="10"/>
                    <a:pt x="17" y="10"/>
                  </a:cubicBezTo>
                  <a:cubicBezTo>
                    <a:pt x="24" y="10"/>
                    <a:pt x="24" y="10"/>
                    <a:pt x="24" y="10"/>
                  </a:cubicBezTo>
                  <a:cubicBezTo>
                    <a:pt x="24" y="13"/>
                    <a:pt x="24" y="13"/>
                    <a:pt x="24" y="13"/>
                  </a:cubicBezTo>
                  <a:cubicBezTo>
                    <a:pt x="24" y="15"/>
                    <a:pt x="25" y="17"/>
                    <a:pt x="27" y="17"/>
                  </a:cubicBezTo>
                  <a:cubicBezTo>
                    <a:pt x="29" y="17"/>
                    <a:pt x="31" y="15"/>
                    <a:pt x="31" y="13"/>
                  </a:cubicBezTo>
                  <a:cubicBezTo>
                    <a:pt x="31" y="10"/>
                    <a:pt x="31" y="10"/>
                    <a:pt x="31" y="10"/>
                  </a:cubicBezTo>
                  <a:cubicBezTo>
                    <a:pt x="37" y="10"/>
                    <a:pt x="37" y="10"/>
                    <a:pt x="37" y="10"/>
                  </a:cubicBezTo>
                  <a:cubicBezTo>
                    <a:pt x="37" y="13"/>
                    <a:pt x="37" y="13"/>
                    <a:pt x="37" y="13"/>
                  </a:cubicBezTo>
                  <a:cubicBezTo>
                    <a:pt x="37" y="15"/>
                    <a:pt x="39" y="17"/>
                    <a:pt x="41" y="17"/>
                  </a:cubicBezTo>
                  <a:cubicBezTo>
                    <a:pt x="43" y="17"/>
                    <a:pt x="45" y="15"/>
                    <a:pt x="45" y="13"/>
                  </a:cubicBezTo>
                  <a:cubicBezTo>
                    <a:pt x="45" y="10"/>
                    <a:pt x="45" y="10"/>
                    <a:pt x="45" y="10"/>
                  </a:cubicBezTo>
                  <a:cubicBezTo>
                    <a:pt x="51" y="10"/>
                    <a:pt x="51" y="10"/>
                    <a:pt x="51" y="10"/>
                  </a:cubicBezTo>
                  <a:cubicBezTo>
                    <a:pt x="51" y="13"/>
                    <a:pt x="51" y="13"/>
                    <a:pt x="51" y="13"/>
                  </a:cubicBezTo>
                  <a:cubicBezTo>
                    <a:pt x="51" y="15"/>
                    <a:pt x="53" y="17"/>
                    <a:pt x="55" y="17"/>
                  </a:cubicBezTo>
                  <a:cubicBezTo>
                    <a:pt x="57" y="17"/>
                    <a:pt x="59" y="15"/>
                    <a:pt x="59" y="13"/>
                  </a:cubicBezTo>
                  <a:cubicBezTo>
                    <a:pt x="59" y="10"/>
                    <a:pt x="59" y="10"/>
                    <a:pt x="59" y="10"/>
                  </a:cubicBezTo>
                  <a:cubicBezTo>
                    <a:pt x="61" y="10"/>
                    <a:pt x="61" y="10"/>
                    <a:pt x="61" y="10"/>
                  </a:cubicBezTo>
                  <a:cubicBezTo>
                    <a:pt x="64" y="10"/>
                    <a:pt x="66" y="12"/>
                    <a:pt x="66" y="14"/>
                  </a:cubicBezTo>
                  <a:cubicBezTo>
                    <a:pt x="66" y="26"/>
                    <a:pt x="66" y="26"/>
                    <a:pt x="66" y="26"/>
                  </a:cubicBezTo>
                  <a:cubicBezTo>
                    <a:pt x="3" y="26"/>
                    <a:pt x="3" y="26"/>
                    <a:pt x="3" y="26"/>
                  </a:cubicBezTo>
                  <a:cubicBezTo>
                    <a:pt x="3" y="14"/>
                    <a:pt x="3" y="14"/>
                    <a:pt x="3" y="14"/>
                  </a:cubicBezTo>
                  <a:cubicBezTo>
                    <a:pt x="3" y="12"/>
                    <a:pt x="5" y="10"/>
                    <a:pt x="7" y="10"/>
                  </a:cubicBezTo>
                  <a:close/>
                  <a:moveTo>
                    <a:pt x="3" y="28"/>
                  </a:moveTo>
                  <a:cubicBezTo>
                    <a:pt x="66" y="28"/>
                    <a:pt x="66" y="28"/>
                    <a:pt x="66" y="28"/>
                  </a:cubicBezTo>
                  <a:cubicBezTo>
                    <a:pt x="66" y="69"/>
                    <a:pt x="66" y="69"/>
                    <a:pt x="66" y="69"/>
                  </a:cubicBezTo>
                  <a:cubicBezTo>
                    <a:pt x="66" y="72"/>
                    <a:pt x="64" y="74"/>
                    <a:pt x="61" y="74"/>
                  </a:cubicBezTo>
                  <a:cubicBezTo>
                    <a:pt x="7" y="74"/>
                    <a:pt x="7" y="74"/>
                    <a:pt x="7" y="74"/>
                  </a:cubicBezTo>
                  <a:cubicBezTo>
                    <a:pt x="5" y="74"/>
                    <a:pt x="3" y="72"/>
                    <a:pt x="3" y="69"/>
                  </a:cubicBezTo>
                  <a:lnTo>
                    <a:pt x="3" y="28"/>
                  </a:lnTo>
                  <a:close/>
                  <a:moveTo>
                    <a:pt x="34" y="39"/>
                  </a:moveTo>
                  <a:cubicBezTo>
                    <a:pt x="36" y="39"/>
                    <a:pt x="37" y="38"/>
                    <a:pt x="37" y="36"/>
                  </a:cubicBezTo>
                  <a:cubicBezTo>
                    <a:pt x="37" y="34"/>
                    <a:pt x="36" y="33"/>
                    <a:pt x="34" y="33"/>
                  </a:cubicBezTo>
                  <a:cubicBezTo>
                    <a:pt x="33" y="33"/>
                    <a:pt x="31" y="34"/>
                    <a:pt x="31" y="36"/>
                  </a:cubicBezTo>
                  <a:cubicBezTo>
                    <a:pt x="31" y="38"/>
                    <a:pt x="33" y="39"/>
                    <a:pt x="34" y="39"/>
                  </a:cubicBezTo>
                  <a:close/>
                  <a:moveTo>
                    <a:pt x="34" y="35"/>
                  </a:moveTo>
                  <a:cubicBezTo>
                    <a:pt x="35" y="35"/>
                    <a:pt x="35" y="36"/>
                    <a:pt x="35" y="36"/>
                  </a:cubicBezTo>
                  <a:cubicBezTo>
                    <a:pt x="35" y="36"/>
                    <a:pt x="35" y="37"/>
                    <a:pt x="34" y="37"/>
                  </a:cubicBezTo>
                  <a:cubicBezTo>
                    <a:pt x="34" y="37"/>
                    <a:pt x="33" y="36"/>
                    <a:pt x="33" y="36"/>
                  </a:cubicBezTo>
                  <a:cubicBezTo>
                    <a:pt x="33" y="36"/>
                    <a:pt x="34" y="35"/>
                    <a:pt x="34" y="35"/>
                  </a:cubicBezTo>
                  <a:close/>
                  <a:moveTo>
                    <a:pt x="44" y="39"/>
                  </a:moveTo>
                  <a:cubicBezTo>
                    <a:pt x="46" y="39"/>
                    <a:pt x="47" y="38"/>
                    <a:pt x="47" y="36"/>
                  </a:cubicBezTo>
                  <a:cubicBezTo>
                    <a:pt x="47" y="34"/>
                    <a:pt x="46" y="33"/>
                    <a:pt x="44" y="33"/>
                  </a:cubicBezTo>
                  <a:cubicBezTo>
                    <a:pt x="43" y="33"/>
                    <a:pt x="41" y="34"/>
                    <a:pt x="41" y="36"/>
                  </a:cubicBezTo>
                  <a:cubicBezTo>
                    <a:pt x="41" y="38"/>
                    <a:pt x="43" y="39"/>
                    <a:pt x="44" y="39"/>
                  </a:cubicBezTo>
                  <a:close/>
                  <a:moveTo>
                    <a:pt x="44" y="35"/>
                  </a:moveTo>
                  <a:cubicBezTo>
                    <a:pt x="45" y="35"/>
                    <a:pt x="45" y="36"/>
                    <a:pt x="45" y="36"/>
                  </a:cubicBezTo>
                  <a:cubicBezTo>
                    <a:pt x="45" y="36"/>
                    <a:pt x="45" y="37"/>
                    <a:pt x="44" y="37"/>
                  </a:cubicBezTo>
                  <a:cubicBezTo>
                    <a:pt x="44" y="37"/>
                    <a:pt x="43" y="36"/>
                    <a:pt x="43" y="36"/>
                  </a:cubicBezTo>
                  <a:cubicBezTo>
                    <a:pt x="43" y="36"/>
                    <a:pt x="44" y="35"/>
                    <a:pt x="44" y="35"/>
                  </a:cubicBezTo>
                  <a:close/>
                  <a:moveTo>
                    <a:pt x="54" y="39"/>
                  </a:moveTo>
                  <a:cubicBezTo>
                    <a:pt x="56" y="39"/>
                    <a:pt x="57" y="38"/>
                    <a:pt x="57" y="36"/>
                  </a:cubicBezTo>
                  <a:cubicBezTo>
                    <a:pt x="57" y="34"/>
                    <a:pt x="56" y="33"/>
                    <a:pt x="54" y="33"/>
                  </a:cubicBezTo>
                  <a:cubicBezTo>
                    <a:pt x="52" y="33"/>
                    <a:pt x="51" y="34"/>
                    <a:pt x="51" y="36"/>
                  </a:cubicBezTo>
                  <a:cubicBezTo>
                    <a:pt x="51" y="38"/>
                    <a:pt x="52" y="39"/>
                    <a:pt x="54" y="39"/>
                  </a:cubicBezTo>
                  <a:close/>
                  <a:moveTo>
                    <a:pt x="54" y="35"/>
                  </a:moveTo>
                  <a:cubicBezTo>
                    <a:pt x="55" y="35"/>
                    <a:pt x="55" y="36"/>
                    <a:pt x="55" y="36"/>
                  </a:cubicBezTo>
                  <a:cubicBezTo>
                    <a:pt x="55" y="36"/>
                    <a:pt x="55" y="37"/>
                    <a:pt x="54" y="37"/>
                  </a:cubicBezTo>
                  <a:cubicBezTo>
                    <a:pt x="54" y="37"/>
                    <a:pt x="53" y="36"/>
                    <a:pt x="53" y="36"/>
                  </a:cubicBezTo>
                  <a:cubicBezTo>
                    <a:pt x="53" y="36"/>
                    <a:pt x="54" y="35"/>
                    <a:pt x="54" y="35"/>
                  </a:cubicBezTo>
                  <a:close/>
                  <a:moveTo>
                    <a:pt x="14" y="49"/>
                  </a:moveTo>
                  <a:cubicBezTo>
                    <a:pt x="16" y="49"/>
                    <a:pt x="17" y="47"/>
                    <a:pt x="17" y="46"/>
                  </a:cubicBezTo>
                  <a:cubicBezTo>
                    <a:pt x="17" y="44"/>
                    <a:pt x="16" y="43"/>
                    <a:pt x="14" y="43"/>
                  </a:cubicBezTo>
                  <a:cubicBezTo>
                    <a:pt x="13" y="43"/>
                    <a:pt x="11" y="44"/>
                    <a:pt x="11" y="46"/>
                  </a:cubicBezTo>
                  <a:cubicBezTo>
                    <a:pt x="11" y="47"/>
                    <a:pt x="13" y="49"/>
                    <a:pt x="14" y="49"/>
                  </a:cubicBezTo>
                  <a:close/>
                  <a:moveTo>
                    <a:pt x="14" y="45"/>
                  </a:moveTo>
                  <a:cubicBezTo>
                    <a:pt x="15" y="45"/>
                    <a:pt x="15" y="45"/>
                    <a:pt x="15" y="46"/>
                  </a:cubicBezTo>
                  <a:cubicBezTo>
                    <a:pt x="15" y="46"/>
                    <a:pt x="15" y="47"/>
                    <a:pt x="14" y="47"/>
                  </a:cubicBezTo>
                  <a:cubicBezTo>
                    <a:pt x="14" y="47"/>
                    <a:pt x="13" y="46"/>
                    <a:pt x="13" y="46"/>
                  </a:cubicBezTo>
                  <a:cubicBezTo>
                    <a:pt x="13" y="45"/>
                    <a:pt x="14" y="45"/>
                    <a:pt x="14" y="45"/>
                  </a:cubicBezTo>
                  <a:close/>
                  <a:moveTo>
                    <a:pt x="24" y="49"/>
                  </a:moveTo>
                  <a:cubicBezTo>
                    <a:pt x="26" y="49"/>
                    <a:pt x="27" y="47"/>
                    <a:pt x="27" y="46"/>
                  </a:cubicBezTo>
                  <a:cubicBezTo>
                    <a:pt x="27" y="44"/>
                    <a:pt x="26" y="43"/>
                    <a:pt x="24" y="43"/>
                  </a:cubicBezTo>
                  <a:cubicBezTo>
                    <a:pt x="23" y="43"/>
                    <a:pt x="21" y="44"/>
                    <a:pt x="21" y="46"/>
                  </a:cubicBezTo>
                  <a:cubicBezTo>
                    <a:pt x="21" y="47"/>
                    <a:pt x="23" y="49"/>
                    <a:pt x="24" y="49"/>
                  </a:cubicBezTo>
                  <a:close/>
                  <a:moveTo>
                    <a:pt x="24" y="45"/>
                  </a:moveTo>
                  <a:cubicBezTo>
                    <a:pt x="25" y="45"/>
                    <a:pt x="25" y="45"/>
                    <a:pt x="25" y="46"/>
                  </a:cubicBezTo>
                  <a:cubicBezTo>
                    <a:pt x="25" y="46"/>
                    <a:pt x="25" y="47"/>
                    <a:pt x="24" y="47"/>
                  </a:cubicBezTo>
                  <a:cubicBezTo>
                    <a:pt x="24" y="47"/>
                    <a:pt x="23" y="46"/>
                    <a:pt x="23" y="46"/>
                  </a:cubicBezTo>
                  <a:cubicBezTo>
                    <a:pt x="23" y="45"/>
                    <a:pt x="24" y="45"/>
                    <a:pt x="24" y="45"/>
                  </a:cubicBezTo>
                  <a:close/>
                  <a:moveTo>
                    <a:pt x="34" y="49"/>
                  </a:moveTo>
                  <a:cubicBezTo>
                    <a:pt x="36" y="49"/>
                    <a:pt x="37" y="47"/>
                    <a:pt x="37" y="46"/>
                  </a:cubicBezTo>
                  <a:cubicBezTo>
                    <a:pt x="37" y="44"/>
                    <a:pt x="36" y="43"/>
                    <a:pt x="34" y="43"/>
                  </a:cubicBezTo>
                  <a:cubicBezTo>
                    <a:pt x="33" y="43"/>
                    <a:pt x="31" y="44"/>
                    <a:pt x="31" y="46"/>
                  </a:cubicBezTo>
                  <a:cubicBezTo>
                    <a:pt x="31" y="47"/>
                    <a:pt x="33" y="49"/>
                    <a:pt x="34" y="49"/>
                  </a:cubicBezTo>
                  <a:close/>
                  <a:moveTo>
                    <a:pt x="34" y="45"/>
                  </a:moveTo>
                  <a:cubicBezTo>
                    <a:pt x="35" y="45"/>
                    <a:pt x="35" y="45"/>
                    <a:pt x="35" y="46"/>
                  </a:cubicBezTo>
                  <a:cubicBezTo>
                    <a:pt x="35" y="46"/>
                    <a:pt x="35" y="47"/>
                    <a:pt x="34" y="47"/>
                  </a:cubicBezTo>
                  <a:cubicBezTo>
                    <a:pt x="34" y="47"/>
                    <a:pt x="33" y="46"/>
                    <a:pt x="33" y="46"/>
                  </a:cubicBezTo>
                  <a:cubicBezTo>
                    <a:pt x="33" y="45"/>
                    <a:pt x="34" y="45"/>
                    <a:pt x="34" y="45"/>
                  </a:cubicBezTo>
                  <a:close/>
                  <a:moveTo>
                    <a:pt x="44" y="49"/>
                  </a:moveTo>
                  <a:cubicBezTo>
                    <a:pt x="46" y="49"/>
                    <a:pt x="47" y="47"/>
                    <a:pt x="47" y="46"/>
                  </a:cubicBezTo>
                  <a:cubicBezTo>
                    <a:pt x="47" y="44"/>
                    <a:pt x="46" y="43"/>
                    <a:pt x="44" y="43"/>
                  </a:cubicBezTo>
                  <a:cubicBezTo>
                    <a:pt x="43" y="43"/>
                    <a:pt x="41" y="44"/>
                    <a:pt x="41" y="46"/>
                  </a:cubicBezTo>
                  <a:cubicBezTo>
                    <a:pt x="41" y="47"/>
                    <a:pt x="43" y="49"/>
                    <a:pt x="44" y="49"/>
                  </a:cubicBezTo>
                  <a:close/>
                  <a:moveTo>
                    <a:pt x="44" y="45"/>
                  </a:moveTo>
                  <a:cubicBezTo>
                    <a:pt x="45" y="45"/>
                    <a:pt x="45" y="45"/>
                    <a:pt x="45" y="46"/>
                  </a:cubicBezTo>
                  <a:cubicBezTo>
                    <a:pt x="45" y="46"/>
                    <a:pt x="45" y="47"/>
                    <a:pt x="44" y="47"/>
                  </a:cubicBezTo>
                  <a:cubicBezTo>
                    <a:pt x="44" y="47"/>
                    <a:pt x="43" y="46"/>
                    <a:pt x="43" y="46"/>
                  </a:cubicBezTo>
                  <a:cubicBezTo>
                    <a:pt x="43" y="45"/>
                    <a:pt x="44" y="45"/>
                    <a:pt x="44" y="45"/>
                  </a:cubicBezTo>
                  <a:close/>
                  <a:moveTo>
                    <a:pt x="54" y="49"/>
                  </a:moveTo>
                  <a:cubicBezTo>
                    <a:pt x="56" y="49"/>
                    <a:pt x="57" y="47"/>
                    <a:pt x="57" y="46"/>
                  </a:cubicBezTo>
                  <a:cubicBezTo>
                    <a:pt x="57" y="44"/>
                    <a:pt x="56" y="43"/>
                    <a:pt x="54" y="43"/>
                  </a:cubicBezTo>
                  <a:cubicBezTo>
                    <a:pt x="52" y="43"/>
                    <a:pt x="51" y="44"/>
                    <a:pt x="51" y="46"/>
                  </a:cubicBezTo>
                  <a:cubicBezTo>
                    <a:pt x="51" y="47"/>
                    <a:pt x="52" y="49"/>
                    <a:pt x="54" y="49"/>
                  </a:cubicBezTo>
                  <a:close/>
                  <a:moveTo>
                    <a:pt x="54" y="45"/>
                  </a:moveTo>
                  <a:cubicBezTo>
                    <a:pt x="55" y="45"/>
                    <a:pt x="55" y="45"/>
                    <a:pt x="55" y="46"/>
                  </a:cubicBezTo>
                  <a:cubicBezTo>
                    <a:pt x="55" y="46"/>
                    <a:pt x="55" y="47"/>
                    <a:pt x="54" y="47"/>
                  </a:cubicBezTo>
                  <a:cubicBezTo>
                    <a:pt x="54" y="47"/>
                    <a:pt x="53" y="46"/>
                    <a:pt x="53" y="46"/>
                  </a:cubicBezTo>
                  <a:cubicBezTo>
                    <a:pt x="53" y="45"/>
                    <a:pt x="54" y="45"/>
                    <a:pt x="54" y="45"/>
                  </a:cubicBezTo>
                  <a:close/>
                  <a:moveTo>
                    <a:pt x="14" y="59"/>
                  </a:moveTo>
                  <a:cubicBezTo>
                    <a:pt x="16" y="59"/>
                    <a:pt x="17" y="57"/>
                    <a:pt x="17" y="56"/>
                  </a:cubicBezTo>
                  <a:cubicBezTo>
                    <a:pt x="17" y="54"/>
                    <a:pt x="16" y="53"/>
                    <a:pt x="14" y="53"/>
                  </a:cubicBezTo>
                  <a:cubicBezTo>
                    <a:pt x="13" y="53"/>
                    <a:pt x="11" y="54"/>
                    <a:pt x="11" y="56"/>
                  </a:cubicBezTo>
                  <a:cubicBezTo>
                    <a:pt x="11" y="57"/>
                    <a:pt x="13" y="59"/>
                    <a:pt x="14" y="59"/>
                  </a:cubicBezTo>
                  <a:close/>
                  <a:moveTo>
                    <a:pt x="14" y="55"/>
                  </a:moveTo>
                  <a:cubicBezTo>
                    <a:pt x="15" y="55"/>
                    <a:pt x="15" y="55"/>
                    <a:pt x="15" y="56"/>
                  </a:cubicBezTo>
                  <a:cubicBezTo>
                    <a:pt x="15" y="56"/>
                    <a:pt x="15" y="57"/>
                    <a:pt x="14" y="57"/>
                  </a:cubicBezTo>
                  <a:cubicBezTo>
                    <a:pt x="14" y="57"/>
                    <a:pt x="13" y="56"/>
                    <a:pt x="13" y="56"/>
                  </a:cubicBezTo>
                  <a:cubicBezTo>
                    <a:pt x="13" y="55"/>
                    <a:pt x="14" y="55"/>
                    <a:pt x="14" y="55"/>
                  </a:cubicBezTo>
                  <a:close/>
                  <a:moveTo>
                    <a:pt x="24" y="59"/>
                  </a:moveTo>
                  <a:cubicBezTo>
                    <a:pt x="26" y="59"/>
                    <a:pt x="27" y="57"/>
                    <a:pt x="27" y="56"/>
                  </a:cubicBezTo>
                  <a:cubicBezTo>
                    <a:pt x="27" y="54"/>
                    <a:pt x="26" y="53"/>
                    <a:pt x="24" y="53"/>
                  </a:cubicBezTo>
                  <a:cubicBezTo>
                    <a:pt x="23" y="53"/>
                    <a:pt x="21" y="54"/>
                    <a:pt x="21" y="56"/>
                  </a:cubicBezTo>
                  <a:cubicBezTo>
                    <a:pt x="21" y="57"/>
                    <a:pt x="23" y="59"/>
                    <a:pt x="24" y="59"/>
                  </a:cubicBezTo>
                  <a:close/>
                  <a:moveTo>
                    <a:pt x="24" y="55"/>
                  </a:moveTo>
                  <a:cubicBezTo>
                    <a:pt x="25" y="55"/>
                    <a:pt x="25" y="55"/>
                    <a:pt x="25" y="56"/>
                  </a:cubicBezTo>
                  <a:cubicBezTo>
                    <a:pt x="25" y="56"/>
                    <a:pt x="25" y="57"/>
                    <a:pt x="24" y="57"/>
                  </a:cubicBezTo>
                  <a:cubicBezTo>
                    <a:pt x="24" y="57"/>
                    <a:pt x="23" y="56"/>
                    <a:pt x="23" y="56"/>
                  </a:cubicBezTo>
                  <a:cubicBezTo>
                    <a:pt x="23" y="55"/>
                    <a:pt x="24" y="55"/>
                    <a:pt x="24" y="55"/>
                  </a:cubicBezTo>
                  <a:close/>
                  <a:moveTo>
                    <a:pt x="34" y="59"/>
                  </a:moveTo>
                  <a:cubicBezTo>
                    <a:pt x="36" y="59"/>
                    <a:pt x="37" y="57"/>
                    <a:pt x="37" y="56"/>
                  </a:cubicBezTo>
                  <a:cubicBezTo>
                    <a:pt x="37" y="54"/>
                    <a:pt x="36" y="53"/>
                    <a:pt x="34" y="53"/>
                  </a:cubicBezTo>
                  <a:cubicBezTo>
                    <a:pt x="33" y="53"/>
                    <a:pt x="31" y="54"/>
                    <a:pt x="31" y="56"/>
                  </a:cubicBezTo>
                  <a:cubicBezTo>
                    <a:pt x="31" y="57"/>
                    <a:pt x="33" y="59"/>
                    <a:pt x="34" y="59"/>
                  </a:cubicBezTo>
                  <a:close/>
                  <a:moveTo>
                    <a:pt x="34" y="55"/>
                  </a:moveTo>
                  <a:cubicBezTo>
                    <a:pt x="35" y="55"/>
                    <a:pt x="35" y="55"/>
                    <a:pt x="35" y="56"/>
                  </a:cubicBezTo>
                  <a:cubicBezTo>
                    <a:pt x="35" y="56"/>
                    <a:pt x="35" y="57"/>
                    <a:pt x="34" y="57"/>
                  </a:cubicBezTo>
                  <a:cubicBezTo>
                    <a:pt x="34" y="57"/>
                    <a:pt x="33" y="56"/>
                    <a:pt x="33" y="56"/>
                  </a:cubicBezTo>
                  <a:cubicBezTo>
                    <a:pt x="33" y="55"/>
                    <a:pt x="34" y="55"/>
                    <a:pt x="34" y="55"/>
                  </a:cubicBezTo>
                  <a:close/>
                  <a:moveTo>
                    <a:pt x="44" y="59"/>
                  </a:moveTo>
                  <a:cubicBezTo>
                    <a:pt x="46" y="59"/>
                    <a:pt x="47" y="57"/>
                    <a:pt x="47" y="56"/>
                  </a:cubicBezTo>
                  <a:cubicBezTo>
                    <a:pt x="47" y="54"/>
                    <a:pt x="46" y="53"/>
                    <a:pt x="44" y="53"/>
                  </a:cubicBezTo>
                  <a:cubicBezTo>
                    <a:pt x="43" y="53"/>
                    <a:pt x="41" y="54"/>
                    <a:pt x="41" y="56"/>
                  </a:cubicBezTo>
                  <a:cubicBezTo>
                    <a:pt x="41" y="57"/>
                    <a:pt x="43" y="59"/>
                    <a:pt x="44" y="59"/>
                  </a:cubicBezTo>
                  <a:close/>
                  <a:moveTo>
                    <a:pt x="44" y="55"/>
                  </a:moveTo>
                  <a:cubicBezTo>
                    <a:pt x="45" y="55"/>
                    <a:pt x="45" y="55"/>
                    <a:pt x="45" y="56"/>
                  </a:cubicBezTo>
                  <a:cubicBezTo>
                    <a:pt x="45" y="56"/>
                    <a:pt x="45" y="57"/>
                    <a:pt x="44" y="57"/>
                  </a:cubicBezTo>
                  <a:cubicBezTo>
                    <a:pt x="44" y="57"/>
                    <a:pt x="43" y="56"/>
                    <a:pt x="43" y="56"/>
                  </a:cubicBezTo>
                  <a:cubicBezTo>
                    <a:pt x="43" y="55"/>
                    <a:pt x="44" y="55"/>
                    <a:pt x="44" y="55"/>
                  </a:cubicBezTo>
                  <a:close/>
                  <a:moveTo>
                    <a:pt x="54" y="59"/>
                  </a:moveTo>
                  <a:cubicBezTo>
                    <a:pt x="56" y="59"/>
                    <a:pt x="57" y="57"/>
                    <a:pt x="57" y="56"/>
                  </a:cubicBezTo>
                  <a:cubicBezTo>
                    <a:pt x="57" y="54"/>
                    <a:pt x="56" y="53"/>
                    <a:pt x="54" y="53"/>
                  </a:cubicBezTo>
                  <a:cubicBezTo>
                    <a:pt x="52" y="53"/>
                    <a:pt x="51" y="54"/>
                    <a:pt x="51" y="56"/>
                  </a:cubicBezTo>
                  <a:cubicBezTo>
                    <a:pt x="51" y="57"/>
                    <a:pt x="52" y="59"/>
                    <a:pt x="54" y="59"/>
                  </a:cubicBezTo>
                  <a:close/>
                  <a:moveTo>
                    <a:pt x="54" y="55"/>
                  </a:moveTo>
                  <a:cubicBezTo>
                    <a:pt x="55" y="55"/>
                    <a:pt x="55" y="55"/>
                    <a:pt x="55" y="56"/>
                  </a:cubicBezTo>
                  <a:cubicBezTo>
                    <a:pt x="55" y="56"/>
                    <a:pt x="55" y="57"/>
                    <a:pt x="54" y="57"/>
                  </a:cubicBezTo>
                  <a:cubicBezTo>
                    <a:pt x="54" y="57"/>
                    <a:pt x="53" y="56"/>
                    <a:pt x="53" y="56"/>
                  </a:cubicBezTo>
                  <a:cubicBezTo>
                    <a:pt x="53" y="55"/>
                    <a:pt x="54" y="55"/>
                    <a:pt x="54" y="55"/>
                  </a:cubicBezTo>
                  <a:close/>
                  <a:moveTo>
                    <a:pt x="14" y="68"/>
                  </a:moveTo>
                  <a:cubicBezTo>
                    <a:pt x="16" y="68"/>
                    <a:pt x="17" y="67"/>
                    <a:pt x="17" y="65"/>
                  </a:cubicBezTo>
                  <a:cubicBezTo>
                    <a:pt x="17" y="64"/>
                    <a:pt x="16" y="63"/>
                    <a:pt x="14" y="63"/>
                  </a:cubicBezTo>
                  <a:cubicBezTo>
                    <a:pt x="13" y="63"/>
                    <a:pt x="11" y="64"/>
                    <a:pt x="11" y="65"/>
                  </a:cubicBezTo>
                  <a:cubicBezTo>
                    <a:pt x="11" y="67"/>
                    <a:pt x="13" y="68"/>
                    <a:pt x="14" y="68"/>
                  </a:cubicBezTo>
                  <a:close/>
                  <a:moveTo>
                    <a:pt x="14" y="65"/>
                  </a:moveTo>
                  <a:cubicBezTo>
                    <a:pt x="15" y="65"/>
                    <a:pt x="15" y="65"/>
                    <a:pt x="15" y="65"/>
                  </a:cubicBezTo>
                  <a:cubicBezTo>
                    <a:pt x="15" y="66"/>
                    <a:pt x="15" y="66"/>
                    <a:pt x="14" y="66"/>
                  </a:cubicBezTo>
                  <a:cubicBezTo>
                    <a:pt x="14" y="66"/>
                    <a:pt x="13" y="66"/>
                    <a:pt x="13" y="65"/>
                  </a:cubicBezTo>
                  <a:cubicBezTo>
                    <a:pt x="13" y="65"/>
                    <a:pt x="14" y="65"/>
                    <a:pt x="14" y="65"/>
                  </a:cubicBezTo>
                  <a:close/>
                  <a:moveTo>
                    <a:pt x="24" y="68"/>
                  </a:moveTo>
                  <a:cubicBezTo>
                    <a:pt x="26" y="68"/>
                    <a:pt x="27" y="67"/>
                    <a:pt x="27" y="65"/>
                  </a:cubicBezTo>
                  <a:cubicBezTo>
                    <a:pt x="27" y="64"/>
                    <a:pt x="26" y="63"/>
                    <a:pt x="24" y="63"/>
                  </a:cubicBezTo>
                  <a:cubicBezTo>
                    <a:pt x="23" y="63"/>
                    <a:pt x="21" y="64"/>
                    <a:pt x="21" y="65"/>
                  </a:cubicBezTo>
                  <a:cubicBezTo>
                    <a:pt x="21" y="67"/>
                    <a:pt x="23" y="68"/>
                    <a:pt x="24" y="68"/>
                  </a:cubicBezTo>
                  <a:close/>
                  <a:moveTo>
                    <a:pt x="24" y="65"/>
                  </a:moveTo>
                  <a:cubicBezTo>
                    <a:pt x="25" y="65"/>
                    <a:pt x="25" y="65"/>
                    <a:pt x="25" y="65"/>
                  </a:cubicBezTo>
                  <a:cubicBezTo>
                    <a:pt x="25" y="66"/>
                    <a:pt x="25" y="66"/>
                    <a:pt x="24" y="66"/>
                  </a:cubicBezTo>
                  <a:cubicBezTo>
                    <a:pt x="24" y="66"/>
                    <a:pt x="23" y="66"/>
                    <a:pt x="23" y="65"/>
                  </a:cubicBezTo>
                  <a:cubicBezTo>
                    <a:pt x="23" y="65"/>
                    <a:pt x="24" y="65"/>
                    <a:pt x="24" y="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75" name="Freeform 14"/>
            <p:cNvSpPr>
              <a:spLocks noEditPoints="1"/>
            </p:cNvSpPr>
            <p:nvPr/>
          </p:nvSpPr>
          <p:spPr bwMode="auto">
            <a:xfrm>
              <a:off x="5982725" y="6349082"/>
              <a:ext cx="390810" cy="455946"/>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6" name="Freeform 41"/>
            <p:cNvSpPr>
              <a:spLocks noEditPoints="1"/>
            </p:cNvSpPr>
            <p:nvPr/>
          </p:nvSpPr>
          <p:spPr bwMode="auto">
            <a:xfrm>
              <a:off x="8353598" y="3863781"/>
              <a:ext cx="386783" cy="373891"/>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7" name="Freeform 17"/>
            <p:cNvSpPr>
              <a:spLocks noEditPoints="1"/>
            </p:cNvSpPr>
            <p:nvPr/>
          </p:nvSpPr>
          <p:spPr bwMode="auto">
            <a:xfrm>
              <a:off x="4231782" y="4766800"/>
              <a:ext cx="416750" cy="353012"/>
            </a:xfrm>
            <a:custGeom>
              <a:avLst/>
              <a:gdLst>
                <a:gd name="T0" fmla="*/ 70 w 72"/>
                <a:gd name="T1" fmla="*/ 16 h 61"/>
                <a:gd name="T2" fmla="*/ 56 w 72"/>
                <a:gd name="T3" fmla="*/ 18 h 61"/>
                <a:gd name="T4" fmla="*/ 43 w 72"/>
                <a:gd name="T5" fmla="*/ 46 h 61"/>
                <a:gd name="T6" fmla="*/ 12 w 72"/>
                <a:gd name="T7" fmla="*/ 46 h 61"/>
                <a:gd name="T8" fmla="*/ 13 w 72"/>
                <a:gd name="T9" fmla="*/ 49 h 61"/>
                <a:gd name="T10" fmla="*/ 48 w 72"/>
                <a:gd name="T11" fmla="*/ 51 h 61"/>
                <a:gd name="T12" fmla="*/ 13 w 72"/>
                <a:gd name="T13" fmla="*/ 52 h 61"/>
                <a:gd name="T14" fmla="*/ 9 w 72"/>
                <a:gd name="T15" fmla="*/ 45 h 61"/>
                <a:gd name="T16" fmla="*/ 7 w 72"/>
                <a:gd name="T17" fmla="*/ 42 h 61"/>
                <a:gd name="T18" fmla="*/ 1 w 72"/>
                <a:gd name="T19" fmla="*/ 23 h 61"/>
                <a:gd name="T20" fmla="*/ 10 w 72"/>
                <a:gd name="T21" fmla="*/ 41 h 61"/>
                <a:gd name="T22" fmla="*/ 43 w 72"/>
                <a:gd name="T23" fmla="*/ 43 h 61"/>
                <a:gd name="T24" fmla="*/ 54 w 72"/>
                <a:gd name="T25" fmla="*/ 17 h 61"/>
                <a:gd name="T26" fmla="*/ 70 w 72"/>
                <a:gd name="T27" fmla="*/ 13 h 61"/>
                <a:gd name="T28" fmla="*/ 18 w 72"/>
                <a:gd name="T29" fmla="*/ 57 h 61"/>
                <a:gd name="T30" fmla="*/ 11 w 72"/>
                <a:gd name="T31" fmla="*/ 57 h 61"/>
                <a:gd name="T32" fmla="*/ 18 w 72"/>
                <a:gd name="T33" fmla="*/ 57 h 61"/>
                <a:gd name="T34" fmla="*/ 14 w 72"/>
                <a:gd name="T35" fmla="*/ 55 h 61"/>
                <a:gd name="T36" fmla="*/ 14 w 72"/>
                <a:gd name="T37" fmla="*/ 59 h 61"/>
                <a:gd name="T38" fmla="*/ 45 w 72"/>
                <a:gd name="T39" fmla="*/ 57 h 61"/>
                <a:gd name="T40" fmla="*/ 38 w 72"/>
                <a:gd name="T41" fmla="*/ 57 h 61"/>
                <a:gd name="T42" fmla="*/ 45 w 72"/>
                <a:gd name="T43" fmla="*/ 57 h 61"/>
                <a:gd name="T44" fmla="*/ 41 w 72"/>
                <a:gd name="T45" fmla="*/ 55 h 61"/>
                <a:gd name="T46" fmla="*/ 41 w 72"/>
                <a:gd name="T47" fmla="*/ 59 h 61"/>
                <a:gd name="T48" fmla="*/ 12 w 72"/>
                <a:gd name="T49" fmla="*/ 37 h 61"/>
                <a:gd name="T50" fmla="*/ 45 w 72"/>
                <a:gd name="T51" fmla="*/ 36 h 61"/>
                <a:gd name="T52" fmla="*/ 12 w 72"/>
                <a:gd name="T53" fmla="*/ 35 h 61"/>
                <a:gd name="T54" fmla="*/ 12 w 72"/>
                <a:gd name="T55" fmla="*/ 37 h 61"/>
                <a:gd name="T56" fmla="*/ 12 w 72"/>
                <a:gd name="T57" fmla="*/ 40 h 61"/>
                <a:gd name="T58" fmla="*/ 43 w 72"/>
                <a:gd name="T59" fmla="*/ 41 h 61"/>
                <a:gd name="T60" fmla="*/ 43 w 72"/>
                <a:gd name="T61" fmla="*/ 39 h 61"/>
                <a:gd name="T62" fmla="*/ 37 w 72"/>
                <a:gd name="T63" fmla="*/ 31 h 61"/>
                <a:gd name="T64" fmla="*/ 44 w 72"/>
                <a:gd name="T65" fmla="*/ 30 h 61"/>
                <a:gd name="T66" fmla="*/ 43 w 72"/>
                <a:gd name="T67" fmla="*/ 0 h 61"/>
                <a:gd name="T68" fmla="*/ 36 w 72"/>
                <a:gd name="T69" fmla="*/ 0 h 61"/>
                <a:gd name="T70" fmla="*/ 37 w 72"/>
                <a:gd name="T71" fmla="*/ 31 h 61"/>
                <a:gd name="T72" fmla="*/ 31 w 72"/>
                <a:gd name="T73" fmla="*/ 31 h 61"/>
                <a:gd name="T74" fmla="*/ 32 w 72"/>
                <a:gd name="T75" fmla="*/ 8 h 61"/>
                <a:gd name="T76" fmla="*/ 25 w 72"/>
                <a:gd name="T77" fmla="*/ 8 h 61"/>
                <a:gd name="T78" fmla="*/ 24 w 72"/>
                <a:gd name="T79" fmla="*/ 30 h 61"/>
                <a:gd name="T80" fmla="*/ 13 w 72"/>
                <a:gd name="T81" fmla="*/ 31 h 61"/>
                <a:gd name="T82" fmla="*/ 20 w 72"/>
                <a:gd name="T83" fmla="*/ 30 h 61"/>
                <a:gd name="T84" fmla="*/ 20 w 72"/>
                <a:gd name="T85" fmla="*/ 16 h 61"/>
                <a:gd name="T86" fmla="*/ 13 w 72"/>
                <a:gd name="T87" fmla="*/ 16 h 61"/>
                <a:gd name="T88" fmla="*/ 13 w 72"/>
                <a:gd name="T89" fmla="*/ 3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61">
                  <a:moveTo>
                    <a:pt x="72" y="14"/>
                  </a:moveTo>
                  <a:cubicBezTo>
                    <a:pt x="72" y="15"/>
                    <a:pt x="71" y="16"/>
                    <a:pt x="70" y="16"/>
                  </a:cubicBezTo>
                  <a:cubicBezTo>
                    <a:pt x="59" y="16"/>
                    <a:pt x="59" y="16"/>
                    <a:pt x="59" y="16"/>
                  </a:cubicBezTo>
                  <a:cubicBezTo>
                    <a:pt x="58" y="16"/>
                    <a:pt x="57" y="17"/>
                    <a:pt x="56" y="18"/>
                  </a:cubicBezTo>
                  <a:cubicBezTo>
                    <a:pt x="49" y="42"/>
                    <a:pt x="49" y="42"/>
                    <a:pt x="49" y="42"/>
                  </a:cubicBezTo>
                  <a:cubicBezTo>
                    <a:pt x="48" y="44"/>
                    <a:pt x="46" y="46"/>
                    <a:pt x="43" y="46"/>
                  </a:cubicBezTo>
                  <a:cubicBezTo>
                    <a:pt x="13" y="46"/>
                    <a:pt x="13" y="46"/>
                    <a:pt x="13" y="46"/>
                  </a:cubicBezTo>
                  <a:cubicBezTo>
                    <a:pt x="13" y="46"/>
                    <a:pt x="12" y="46"/>
                    <a:pt x="12" y="46"/>
                  </a:cubicBezTo>
                  <a:cubicBezTo>
                    <a:pt x="12" y="48"/>
                    <a:pt x="12" y="48"/>
                    <a:pt x="12" y="48"/>
                  </a:cubicBezTo>
                  <a:cubicBezTo>
                    <a:pt x="12" y="49"/>
                    <a:pt x="12" y="49"/>
                    <a:pt x="13" y="49"/>
                  </a:cubicBezTo>
                  <a:cubicBezTo>
                    <a:pt x="47" y="49"/>
                    <a:pt x="47" y="49"/>
                    <a:pt x="47" y="49"/>
                  </a:cubicBezTo>
                  <a:cubicBezTo>
                    <a:pt x="47" y="49"/>
                    <a:pt x="48" y="50"/>
                    <a:pt x="48" y="51"/>
                  </a:cubicBezTo>
                  <a:cubicBezTo>
                    <a:pt x="48" y="52"/>
                    <a:pt x="47" y="52"/>
                    <a:pt x="47" y="52"/>
                  </a:cubicBezTo>
                  <a:cubicBezTo>
                    <a:pt x="13" y="52"/>
                    <a:pt x="13" y="52"/>
                    <a:pt x="13" y="52"/>
                  </a:cubicBezTo>
                  <a:cubicBezTo>
                    <a:pt x="11" y="52"/>
                    <a:pt x="9" y="50"/>
                    <a:pt x="9" y="48"/>
                  </a:cubicBezTo>
                  <a:cubicBezTo>
                    <a:pt x="9" y="45"/>
                    <a:pt x="9" y="45"/>
                    <a:pt x="9" y="45"/>
                  </a:cubicBezTo>
                  <a:cubicBezTo>
                    <a:pt x="9" y="45"/>
                    <a:pt x="9" y="44"/>
                    <a:pt x="9" y="44"/>
                  </a:cubicBezTo>
                  <a:cubicBezTo>
                    <a:pt x="8" y="44"/>
                    <a:pt x="8" y="43"/>
                    <a:pt x="7" y="42"/>
                  </a:cubicBezTo>
                  <a:cubicBezTo>
                    <a:pt x="0" y="25"/>
                    <a:pt x="0" y="25"/>
                    <a:pt x="0" y="25"/>
                  </a:cubicBezTo>
                  <a:cubicBezTo>
                    <a:pt x="0" y="24"/>
                    <a:pt x="0" y="23"/>
                    <a:pt x="1" y="23"/>
                  </a:cubicBezTo>
                  <a:cubicBezTo>
                    <a:pt x="1" y="22"/>
                    <a:pt x="2" y="23"/>
                    <a:pt x="3" y="24"/>
                  </a:cubicBezTo>
                  <a:cubicBezTo>
                    <a:pt x="10" y="41"/>
                    <a:pt x="10" y="41"/>
                    <a:pt x="10" y="41"/>
                  </a:cubicBezTo>
                  <a:cubicBezTo>
                    <a:pt x="11" y="42"/>
                    <a:pt x="12" y="43"/>
                    <a:pt x="13" y="43"/>
                  </a:cubicBezTo>
                  <a:cubicBezTo>
                    <a:pt x="43" y="43"/>
                    <a:pt x="43" y="43"/>
                    <a:pt x="43" y="43"/>
                  </a:cubicBezTo>
                  <a:cubicBezTo>
                    <a:pt x="44" y="43"/>
                    <a:pt x="46" y="42"/>
                    <a:pt x="46" y="41"/>
                  </a:cubicBezTo>
                  <a:cubicBezTo>
                    <a:pt x="54" y="17"/>
                    <a:pt x="54" y="17"/>
                    <a:pt x="54" y="17"/>
                  </a:cubicBezTo>
                  <a:cubicBezTo>
                    <a:pt x="54" y="15"/>
                    <a:pt x="57" y="13"/>
                    <a:pt x="59" y="13"/>
                  </a:cubicBezTo>
                  <a:cubicBezTo>
                    <a:pt x="70" y="13"/>
                    <a:pt x="70" y="13"/>
                    <a:pt x="70" y="13"/>
                  </a:cubicBezTo>
                  <a:cubicBezTo>
                    <a:pt x="71" y="13"/>
                    <a:pt x="72" y="13"/>
                    <a:pt x="72" y="14"/>
                  </a:cubicBezTo>
                  <a:close/>
                  <a:moveTo>
                    <a:pt x="18" y="57"/>
                  </a:moveTo>
                  <a:cubicBezTo>
                    <a:pt x="18" y="59"/>
                    <a:pt x="16" y="61"/>
                    <a:pt x="14" y="61"/>
                  </a:cubicBezTo>
                  <a:cubicBezTo>
                    <a:pt x="12" y="61"/>
                    <a:pt x="11" y="59"/>
                    <a:pt x="11" y="57"/>
                  </a:cubicBezTo>
                  <a:cubicBezTo>
                    <a:pt x="11" y="55"/>
                    <a:pt x="12" y="53"/>
                    <a:pt x="14" y="53"/>
                  </a:cubicBezTo>
                  <a:cubicBezTo>
                    <a:pt x="16" y="53"/>
                    <a:pt x="18" y="55"/>
                    <a:pt x="18" y="57"/>
                  </a:cubicBezTo>
                  <a:close/>
                  <a:moveTo>
                    <a:pt x="16" y="57"/>
                  </a:moveTo>
                  <a:cubicBezTo>
                    <a:pt x="16" y="56"/>
                    <a:pt x="15" y="55"/>
                    <a:pt x="14" y="55"/>
                  </a:cubicBezTo>
                  <a:cubicBezTo>
                    <a:pt x="14" y="55"/>
                    <a:pt x="13" y="56"/>
                    <a:pt x="13" y="57"/>
                  </a:cubicBezTo>
                  <a:cubicBezTo>
                    <a:pt x="13" y="58"/>
                    <a:pt x="14" y="59"/>
                    <a:pt x="14" y="59"/>
                  </a:cubicBezTo>
                  <a:cubicBezTo>
                    <a:pt x="15" y="59"/>
                    <a:pt x="16" y="58"/>
                    <a:pt x="16" y="57"/>
                  </a:cubicBezTo>
                  <a:close/>
                  <a:moveTo>
                    <a:pt x="45" y="57"/>
                  </a:moveTo>
                  <a:cubicBezTo>
                    <a:pt x="45" y="59"/>
                    <a:pt x="43" y="61"/>
                    <a:pt x="41" y="61"/>
                  </a:cubicBezTo>
                  <a:cubicBezTo>
                    <a:pt x="39" y="61"/>
                    <a:pt x="38" y="59"/>
                    <a:pt x="38" y="57"/>
                  </a:cubicBezTo>
                  <a:cubicBezTo>
                    <a:pt x="38" y="55"/>
                    <a:pt x="39" y="53"/>
                    <a:pt x="41" y="53"/>
                  </a:cubicBezTo>
                  <a:cubicBezTo>
                    <a:pt x="43" y="53"/>
                    <a:pt x="45" y="55"/>
                    <a:pt x="45" y="57"/>
                  </a:cubicBezTo>
                  <a:close/>
                  <a:moveTo>
                    <a:pt x="43" y="57"/>
                  </a:moveTo>
                  <a:cubicBezTo>
                    <a:pt x="43" y="56"/>
                    <a:pt x="42" y="55"/>
                    <a:pt x="41" y="55"/>
                  </a:cubicBezTo>
                  <a:cubicBezTo>
                    <a:pt x="40" y="55"/>
                    <a:pt x="40" y="56"/>
                    <a:pt x="40" y="57"/>
                  </a:cubicBezTo>
                  <a:cubicBezTo>
                    <a:pt x="40" y="58"/>
                    <a:pt x="40" y="59"/>
                    <a:pt x="41" y="59"/>
                  </a:cubicBezTo>
                  <a:cubicBezTo>
                    <a:pt x="42" y="59"/>
                    <a:pt x="43" y="58"/>
                    <a:pt x="43" y="57"/>
                  </a:cubicBezTo>
                  <a:close/>
                  <a:moveTo>
                    <a:pt x="12" y="37"/>
                  </a:moveTo>
                  <a:cubicBezTo>
                    <a:pt x="44" y="37"/>
                    <a:pt x="44" y="37"/>
                    <a:pt x="44" y="37"/>
                  </a:cubicBezTo>
                  <a:cubicBezTo>
                    <a:pt x="45" y="37"/>
                    <a:pt x="45" y="36"/>
                    <a:pt x="45" y="36"/>
                  </a:cubicBezTo>
                  <a:cubicBezTo>
                    <a:pt x="45" y="35"/>
                    <a:pt x="45" y="35"/>
                    <a:pt x="44" y="35"/>
                  </a:cubicBezTo>
                  <a:cubicBezTo>
                    <a:pt x="12" y="35"/>
                    <a:pt x="12" y="35"/>
                    <a:pt x="12" y="35"/>
                  </a:cubicBezTo>
                  <a:cubicBezTo>
                    <a:pt x="11" y="35"/>
                    <a:pt x="11" y="35"/>
                    <a:pt x="11" y="36"/>
                  </a:cubicBezTo>
                  <a:cubicBezTo>
                    <a:pt x="11" y="36"/>
                    <a:pt x="11" y="37"/>
                    <a:pt x="12" y="37"/>
                  </a:cubicBezTo>
                  <a:close/>
                  <a:moveTo>
                    <a:pt x="13" y="39"/>
                  </a:moveTo>
                  <a:cubicBezTo>
                    <a:pt x="13" y="39"/>
                    <a:pt x="12" y="40"/>
                    <a:pt x="12" y="40"/>
                  </a:cubicBezTo>
                  <a:cubicBezTo>
                    <a:pt x="12" y="41"/>
                    <a:pt x="13" y="41"/>
                    <a:pt x="13" y="41"/>
                  </a:cubicBezTo>
                  <a:cubicBezTo>
                    <a:pt x="43" y="41"/>
                    <a:pt x="43" y="41"/>
                    <a:pt x="43" y="41"/>
                  </a:cubicBezTo>
                  <a:cubicBezTo>
                    <a:pt x="44" y="41"/>
                    <a:pt x="44" y="41"/>
                    <a:pt x="44" y="40"/>
                  </a:cubicBezTo>
                  <a:cubicBezTo>
                    <a:pt x="44" y="40"/>
                    <a:pt x="44" y="39"/>
                    <a:pt x="43" y="39"/>
                  </a:cubicBezTo>
                  <a:lnTo>
                    <a:pt x="13" y="39"/>
                  </a:lnTo>
                  <a:close/>
                  <a:moveTo>
                    <a:pt x="37" y="31"/>
                  </a:moveTo>
                  <a:cubicBezTo>
                    <a:pt x="43" y="31"/>
                    <a:pt x="43" y="31"/>
                    <a:pt x="43" y="31"/>
                  </a:cubicBezTo>
                  <a:cubicBezTo>
                    <a:pt x="43" y="31"/>
                    <a:pt x="44" y="30"/>
                    <a:pt x="44" y="30"/>
                  </a:cubicBezTo>
                  <a:cubicBezTo>
                    <a:pt x="44" y="0"/>
                    <a:pt x="44" y="0"/>
                    <a:pt x="44" y="0"/>
                  </a:cubicBezTo>
                  <a:cubicBezTo>
                    <a:pt x="44" y="0"/>
                    <a:pt x="43" y="0"/>
                    <a:pt x="43" y="0"/>
                  </a:cubicBezTo>
                  <a:cubicBezTo>
                    <a:pt x="37" y="0"/>
                    <a:pt x="37" y="0"/>
                    <a:pt x="37" y="0"/>
                  </a:cubicBezTo>
                  <a:cubicBezTo>
                    <a:pt x="36" y="0"/>
                    <a:pt x="36" y="0"/>
                    <a:pt x="36" y="0"/>
                  </a:cubicBezTo>
                  <a:cubicBezTo>
                    <a:pt x="36" y="30"/>
                    <a:pt x="36" y="30"/>
                    <a:pt x="36" y="30"/>
                  </a:cubicBezTo>
                  <a:cubicBezTo>
                    <a:pt x="36" y="30"/>
                    <a:pt x="36" y="31"/>
                    <a:pt x="37" y="31"/>
                  </a:cubicBezTo>
                  <a:close/>
                  <a:moveTo>
                    <a:pt x="25" y="31"/>
                  </a:moveTo>
                  <a:cubicBezTo>
                    <a:pt x="31" y="31"/>
                    <a:pt x="31" y="31"/>
                    <a:pt x="31" y="31"/>
                  </a:cubicBezTo>
                  <a:cubicBezTo>
                    <a:pt x="32" y="31"/>
                    <a:pt x="32" y="30"/>
                    <a:pt x="32" y="30"/>
                  </a:cubicBezTo>
                  <a:cubicBezTo>
                    <a:pt x="32" y="8"/>
                    <a:pt x="32" y="8"/>
                    <a:pt x="32" y="8"/>
                  </a:cubicBezTo>
                  <a:cubicBezTo>
                    <a:pt x="32" y="8"/>
                    <a:pt x="32" y="8"/>
                    <a:pt x="31" y="8"/>
                  </a:cubicBezTo>
                  <a:cubicBezTo>
                    <a:pt x="25" y="8"/>
                    <a:pt x="25" y="8"/>
                    <a:pt x="25" y="8"/>
                  </a:cubicBezTo>
                  <a:cubicBezTo>
                    <a:pt x="25" y="8"/>
                    <a:pt x="24" y="8"/>
                    <a:pt x="24" y="8"/>
                  </a:cubicBezTo>
                  <a:cubicBezTo>
                    <a:pt x="24" y="30"/>
                    <a:pt x="24" y="30"/>
                    <a:pt x="24" y="30"/>
                  </a:cubicBezTo>
                  <a:cubicBezTo>
                    <a:pt x="24" y="30"/>
                    <a:pt x="25" y="31"/>
                    <a:pt x="25" y="31"/>
                  </a:cubicBezTo>
                  <a:close/>
                  <a:moveTo>
                    <a:pt x="13" y="31"/>
                  </a:moveTo>
                  <a:cubicBezTo>
                    <a:pt x="20" y="31"/>
                    <a:pt x="20" y="31"/>
                    <a:pt x="20" y="31"/>
                  </a:cubicBezTo>
                  <a:cubicBezTo>
                    <a:pt x="20" y="31"/>
                    <a:pt x="20" y="30"/>
                    <a:pt x="20" y="30"/>
                  </a:cubicBezTo>
                  <a:cubicBezTo>
                    <a:pt x="20" y="16"/>
                    <a:pt x="20" y="16"/>
                    <a:pt x="20" y="16"/>
                  </a:cubicBezTo>
                  <a:cubicBezTo>
                    <a:pt x="20" y="16"/>
                    <a:pt x="20" y="16"/>
                    <a:pt x="20" y="16"/>
                  </a:cubicBezTo>
                  <a:cubicBezTo>
                    <a:pt x="13" y="16"/>
                    <a:pt x="13" y="16"/>
                    <a:pt x="13" y="16"/>
                  </a:cubicBezTo>
                  <a:cubicBezTo>
                    <a:pt x="13" y="16"/>
                    <a:pt x="13" y="16"/>
                    <a:pt x="13" y="16"/>
                  </a:cubicBezTo>
                  <a:cubicBezTo>
                    <a:pt x="13" y="30"/>
                    <a:pt x="13" y="30"/>
                    <a:pt x="13" y="30"/>
                  </a:cubicBezTo>
                  <a:cubicBezTo>
                    <a:pt x="13" y="30"/>
                    <a:pt x="13" y="31"/>
                    <a:pt x="13" y="31"/>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8" name="Freeform 52"/>
            <p:cNvSpPr>
              <a:spLocks noEditPoints="1"/>
            </p:cNvSpPr>
            <p:nvPr/>
          </p:nvSpPr>
          <p:spPr bwMode="auto">
            <a:xfrm>
              <a:off x="7006293" y="4941622"/>
              <a:ext cx="503402" cy="473617"/>
            </a:xfrm>
            <a:custGeom>
              <a:avLst/>
              <a:gdLst>
                <a:gd name="T0" fmla="*/ 23 w 68"/>
                <a:gd name="T1" fmla="*/ 5 h 67"/>
                <a:gd name="T2" fmla="*/ 7 w 68"/>
                <a:gd name="T3" fmla="*/ 11 h 67"/>
                <a:gd name="T4" fmla="*/ 7 w 68"/>
                <a:gd name="T5" fmla="*/ 67 h 67"/>
                <a:gd name="T6" fmla="*/ 38 w 68"/>
                <a:gd name="T7" fmla="*/ 62 h 67"/>
                <a:gd name="T8" fmla="*/ 49 w 68"/>
                <a:gd name="T9" fmla="*/ 56 h 67"/>
                <a:gd name="T10" fmla="*/ 64 w 68"/>
                <a:gd name="T11" fmla="*/ 47 h 67"/>
                <a:gd name="T12" fmla="*/ 60 w 68"/>
                <a:gd name="T13" fmla="*/ 0 h 67"/>
                <a:gd name="T14" fmla="*/ 52 w 68"/>
                <a:gd name="T15" fmla="*/ 51 h 67"/>
                <a:gd name="T16" fmla="*/ 59 w 68"/>
                <a:gd name="T17" fmla="*/ 44 h 67"/>
                <a:gd name="T18" fmla="*/ 56 w 68"/>
                <a:gd name="T19" fmla="*/ 41 h 67"/>
                <a:gd name="T20" fmla="*/ 56 w 68"/>
                <a:gd name="T21" fmla="*/ 51 h 67"/>
                <a:gd name="T22" fmla="*/ 50 w 68"/>
                <a:gd name="T23" fmla="*/ 43 h 67"/>
                <a:gd name="T24" fmla="*/ 33 w 68"/>
                <a:gd name="T25" fmla="*/ 45 h 67"/>
                <a:gd name="T26" fmla="*/ 48 w 68"/>
                <a:gd name="T27" fmla="*/ 53 h 67"/>
                <a:gd name="T28" fmla="*/ 26 w 68"/>
                <a:gd name="T29" fmla="*/ 7 h 67"/>
                <a:gd name="T30" fmla="*/ 65 w 68"/>
                <a:gd name="T31" fmla="*/ 7 h 67"/>
                <a:gd name="T32" fmla="*/ 56 w 68"/>
                <a:gd name="T33" fmla="*/ 39 h 67"/>
                <a:gd name="T34" fmla="*/ 9 w 68"/>
                <a:gd name="T35" fmla="*/ 23 h 67"/>
                <a:gd name="T36" fmla="*/ 12 w 68"/>
                <a:gd name="T37" fmla="*/ 30 h 67"/>
                <a:gd name="T38" fmla="*/ 10 w 68"/>
                <a:gd name="T39" fmla="*/ 32 h 67"/>
                <a:gd name="T40" fmla="*/ 10 w 68"/>
                <a:gd name="T41" fmla="*/ 38 h 67"/>
                <a:gd name="T42" fmla="*/ 12 w 68"/>
                <a:gd name="T43" fmla="*/ 40 h 67"/>
                <a:gd name="T44" fmla="*/ 9 w 68"/>
                <a:gd name="T45" fmla="*/ 47 h 67"/>
                <a:gd name="T46" fmla="*/ 12 w 68"/>
                <a:gd name="T47" fmla="*/ 54 h 67"/>
                <a:gd name="T48" fmla="*/ 9 w 68"/>
                <a:gd name="T49" fmla="*/ 55 h 67"/>
                <a:gd name="T50" fmla="*/ 19 w 68"/>
                <a:gd name="T51" fmla="*/ 61 h 67"/>
                <a:gd name="T52" fmla="*/ 25 w 68"/>
                <a:gd name="T53" fmla="*/ 64 h 67"/>
                <a:gd name="T54" fmla="*/ 3 w 68"/>
                <a:gd name="T55" fmla="*/ 19 h 67"/>
                <a:gd name="T56" fmla="*/ 12 w 68"/>
                <a:gd name="T57" fmla="*/ 22 h 67"/>
                <a:gd name="T58" fmla="*/ 34 w 68"/>
                <a:gd name="T59" fmla="*/ 61 h 67"/>
                <a:gd name="T60" fmla="*/ 19 w 68"/>
                <a:gd name="T61" fmla="*/ 59 h 67"/>
                <a:gd name="T62" fmla="*/ 19 w 68"/>
                <a:gd name="T63" fmla="*/ 8 h 67"/>
                <a:gd name="T64" fmla="*/ 21 w 68"/>
                <a:gd name="T65" fmla="*/ 17 h 67"/>
                <a:gd name="T66" fmla="*/ 24 w 68"/>
                <a:gd name="T67" fmla="*/ 19 h 67"/>
                <a:gd name="T68" fmla="*/ 20 w 68"/>
                <a:gd name="T69" fmla="*/ 26 h 67"/>
                <a:gd name="T70" fmla="*/ 24 w 68"/>
                <a:gd name="T71" fmla="*/ 33 h 67"/>
                <a:gd name="T72" fmla="*/ 21 w 68"/>
                <a:gd name="T73" fmla="*/ 35 h 67"/>
                <a:gd name="T74" fmla="*/ 21 w 68"/>
                <a:gd name="T75" fmla="*/ 41 h 67"/>
                <a:gd name="T76" fmla="*/ 24 w 68"/>
                <a:gd name="T77" fmla="*/ 43 h 67"/>
                <a:gd name="T78" fmla="*/ 21 w 68"/>
                <a:gd name="T79" fmla="*/ 49 h 67"/>
                <a:gd name="T80" fmla="*/ 24 w 68"/>
                <a:gd name="T81" fmla="*/ 51 h 67"/>
                <a:gd name="T82" fmla="*/ 38 w 68"/>
                <a:gd name="T83" fmla="*/ 57 h 67"/>
                <a:gd name="T84" fmla="*/ 40 w 68"/>
                <a:gd name="T85" fmla="*/ 58 h 67"/>
                <a:gd name="T86" fmla="*/ 40 w 68"/>
                <a:gd name="T87" fmla="*/ 55 h 67"/>
                <a:gd name="T88" fmla="*/ 40 w 68"/>
                <a:gd name="T89" fmla="*/ 58 h 67"/>
                <a:gd name="T90" fmla="*/ 33 w 68"/>
                <a:gd name="T91" fmla="*/ 13 h 67"/>
                <a:gd name="T92" fmla="*/ 58 w 68"/>
                <a:gd name="T93" fmla="*/ 11 h 67"/>
                <a:gd name="T94" fmla="*/ 58 w 68"/>
                <a:gd name="T95" fmla="*/ 21 h 67"/>
                <a:gd name="T96" fmla="*/ 33 w 68"/>
                <a:gd name="T97" fmla="*/ 19 h 67"/>
                <a:gd name="T98" fmla="*/ 59 w 68"/>
                <a:gd name="T99" fmla="*/ 28 h 67"/>
                <a:gd name="T100" fmla="*/ 32 w 68"/>
                <a:gd name="T101" fmla="*/ 28 h 67"/>
                <a:gd name="T102" fmla="*/ 59 w 68"/>
                <a:gd name="T103" fmla="*/ 28 h 67"/>
                <a:gd name="T104" fmla="*/ 33 w 68"/>
                <a:gd name="T105" fmla="*/ 37 h 67"/>
                <a:gd name="T106" fmla="*/ 58 w 68"/>
                <a:gd name="T107" fmla="*/ 3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7">
                  <a:moveTo>
                    <a:pt x="60" y="0"/>
                  </a:moveTo>
                  <a:cubicBezTo>
                    <a:pt x="31" y="0"/>
                    <a:pt x="31" y="0"/>
                    <a:pt x="31" y="0"/>
                  </a:cubicBezTo>
                  <a:cubicBezTo>
                    <a:pt x="27" y="0"/>
                    <a:pt x="24" y="2"/>
                    <a:pt x="23" y="5"/>
                  </a:cubicBezTo>
                  <a:cubicBezTo>
                    <a:pt x="19" y="5"/>
                    <a:pt x="19" y="5"/>
                    <a:pt x="19" y="5"/>
                  </a:cubicBezTo>
                  <a:cubicBezTo>
                    <a:pt x="15" y="5"/>
                    <a:pt x="13" y="8"/>
                    <a:pt x="12" y="11"/>
                  </a:cubicBezTo>
                  <a:cubicBezTo>
                    <a:pt x="7" y="11"/>
                    <a:pt x="7" y="11"/>
                    <a:pt x="7" y="11"/>
                  </a:cubicBezTo>
                  <a:cubicBezTo>
                    <a:pt x="3" y="11"/>
                    <a:pt x="0" y="14"/>
                    <a:pt x="0" y="19"/>
                  </a:cubicBezTo>
                  <a:cubicBezTo>
                    <a:pt x="0" y="60"/>
                    <a:pt x="0" y="60"/>
                    <a:pt x="0" y="60"/>
                  </a:cubicBezTo>
                  <a:cubicBezTo>
                    <a:pt x="0" y="64"/>
                    <a:pt x="3" y="67"/>
                    <a:pt x="7" y="67"/>
                  </a:cubicBezTo>
                  <a:cubicBezTo>
                    <a:pt x="25" y="67"/>
                    <a:pt x="25" y="67"/>
                    <a:pt x="25" y="67"/>
                  </a:cubicBezTo>
                  <a:cubicBezTo>
                    <a:pt x="29" y="67"/>
                    <a:pt x="33" y="66"/>
                    <a:pt x="35" y="64"/>
                  </a:cubicBezTo>
                  <a:cubicBezTo>
                    <a:pt x="38" y="62"/>
                    <a:pt x="38" y="62"/>
                    <a:pt x="38" y="62"/>
                  </a:cubicBezTo>
                  <a:cubicBezTo>
                    <a:pt x="41" y="62"/>
                    <a:pt x="45" y="60"/>
                    <a:pt x="47" y="59"/>
                  </a:cubicBezTo>
                  <a:cubicBezTo>
                    <a:pt x="48" y="57"/>
                    <a:pt x="48" y="57"/>
                    <a:pt x="48" y="57"/>
                  </a:cubicBezTo>
                  <a:cubicBezTo>
                    <a:pt x="49" y="56"/>
                    <a:pt x="49" y="56"/>
                    <a:pt x="49" y="56"/>
                  </a:cubicBezTo>
                  <a:cubicBezTo>
                    <a:pt x="53" y="56"/>
                    <a:pt x="57" y="55"/>
                    <a:pt x="59" y="53"/>
                  </a:cubicBezTo>
                  <a:cubicBezTo>
                    <a:pt x="62" y="50"/>
                    <a:pt x="62" y="50"/>
                    <a:pt x="62" y="50"/>
                  </a:cubicBezTo>
                  <a:cubicBezTo>
                    <a:pt x="64" y="47"/>
                    <a:pt x="64" y="47"/>
                    <a:pt x="64" y="47"/>
                  </a:cubicBezTo>
                  <a:cubicBezTo>
                    <a:pt x="66" y="46"/>
                    <a:pt x="68" y="41"/>
                    <a:pt x="68" y="38"/>
                  </a:cubicBezTo>
                  <a:cubicBezTo>
                    <a:pt x="68" y="7"/>
                    <a:pt x="68" y="7"/>
                    <a:pt x="68" y="7"/>
                  </a:cubicBezTo>
                  <a:cubicBezTo>
                    <a:pt x="68" y="3"/>
                    <a:pt x="64" y="0"/>
                    <a:pt x="60" y="0"/>
                  </a:cubicBezTo>
                  <a:close/>
                  <a:moveTo>
                    <a:pt x="52" y="53"/>
                  </a:moveTo>
                  <a:cubicBezTo>
                    <a:pt x="52" y="52"/>
                    <a:pt x="52" y="52"/>
                    <a:pt x="52" y="52"/>
                  </a:cubicBezTo>
                  <a:cubicBezTo>
                    <a:pt x="52" y="52"/>
                    <a:pt x="52" y="51"/>
                    <a:pt x="52" y="51"/>
                  </a:cubicBezTo>
                  <a:cubicBezTo>
                    <a:pt x="52" y="45"/>
                    <a:pt x="52" y="45"/>
                    <a:pt x="52" y="45"/>
                  </a:cubicBezTo>
                  <a:cubicBezTo>
                    <a:pt x="58" y="45"/>
                    <a:pt x="58" y="45"/>
                    <a:pt x="58" y="45"/>
                  </a:cubicBezTo>
                  <a:cubicBezTo>
                    <a:pt x="59" y="45"/>
                    <a:pt x="59" y="45"/>
                    <a:pt x="59" y="44"/>
                  </a:cubicBezTo>
                  <a:cubicBezTo>
                    <a:pt x="59" y="44"/>
                    <a:pt x="59" y="43"/>
                    <a:pt x="58" y="43"/>
                  </a:cubicBezTo>
                  <a:cubicBezTo>
                    <a:pt x="52" y="43"/>
                    <a:pt x="52" y="43"/>
                    <a:pt x="52" y="43"/>
                  </a:cubicBezTo>
                  <a:cubicBezTo>
                    <a:pt x="53" y="42"/>
                    <a:pt x="54" y="41"/>
                    <a:pt x="56" y="41"/>
                  </a:cubicBezTo>
                  <a:cubicBezTo>
                    <a:pt x="64" y="41"/>
                    <a:pt x="64" y="41"/>
                    <a:pt x="64" y="41"/>
                  </a:cubicBezTo>
                  <a:cubicBezTo>
                    <a:pt x="64" y="43"/>
                    <a:pt x="63" y="45"/>
                    <a:pt x="62" y="45"/>
                  </a:cubicBezTo>
                  <a:cubicBezTo>
                    <a:pt x="56" y="51"/>
                    <a:pt x="56" y="51"/>
                    <a:pt x="56" y="51"/>
                  </a:cubicBezTo>
                  <a:cubicBezTo>
                    <a:pt x="56" y="52"/>
                    <a:pt x="54" y="52"/>
                    <a:pt x="52" y="53"/>
                  </a:cubicBezTo>
                  <a:close/>
                  <a:moveTo>
                    <a:pt x="56" y="39"/>
                  </a:moveTo>
                  <a:cubicBezTo>
                    <a:pt x="53" y="39"/>
                    <a:pt x="51" y="41"/>
                    <a:pt x="50" y="43"/>
                  </a:cubicBezTo>
                  <a:cubicBezTo>
                    <a:pt x="33" y="43"/>
                    <a:pt x="33" y="43"/>
                    <a:pt x="33" y="43"/>
                  </a:cubicBezTo>
                  <a:cubicBezTo>
                    <a:pt x="32" y="43"/>
                    <a:pt x="32" y="44"/>
                    <a:pt x="32" y="44"/>
                  </a:cubicBezTo>
                  <a:cubicBezTo>
                    <a:pt x="32" y="45"/>
                    <a:pt x="32" y="45"/>
                    <a:pt x="33" y="45"/>
                  </a:cubicBezTo>
                  <a:cubicBezTo>
                    <a:pt x="50" y="45"/>
                    <a:pt x="50" y="45"/>
                    <a:pt x="50" y="45"/>
                  </a:cubicBezTo>
                  <a:cubicBezTo>
                    <a:pt x="50" y="51"/>
                    <a:pt x="50" y="51"/>
                    <a:pt x="50" y="51"/>
                  </a:cubicBezTo>
                  <a:cubicBezTo>
                    <a:pt x="48" y="53"/>
                    <a:pt x="48" y="53"/>
                    <a:pt x="48" y="53"/>
                  </a:cubicBezTo>
                  <a:cubicBezTo>
                    <a:pt x="31" y="53"/>
                    <a:pt x="31" y="53"/>
                    <a:pt x="31" y="53"/>
                  </a:cubicBezTo>
                  <a:cubicBezTo>
                    <a:pt x="28" y="53"/>
                    <a:pt x="26" y="51"/>
                    <a:pt x="26" y="49"/>
                  </a:cubicBezTo>
                  <a:cubicBezTo>
                    <a:pt x="26" y="7"/>
                    <a:pt x="26" y="7"/>
                    <a:pt x="26" y="7"/>
                  </a:cubicBezTo>
                  <a:cubicBezTo>
                    <a:pt x="26" y="5"/>
                    <a:pt x="28" y="3"/>
                    <a:pt x="31" y="3"/>
                  </a:cubicBezTo>
                  <a:cubicBezTo>
                    <a:pt x="60" y="3"/>
                    <a:pt x="60" y="3"/>
                    <a:pt x="60" y="3"/>
                  </a:cubicBezTo>
                  <a:cubicBezTo>
                    <a:pt x="63" y="3"/>
                    <a:pt x="65" y="5"/>
                    <a:pt x="65" y="7"/>
                  </a:cubicBezTo>
                  <a:cubicBezTo>
                    <a:pt x="65" y="38"/>
                    <a:pt x="65" y="38"/>
                    <a:pt x="65" y="38"/>
                  </a:cubicBezTo>
                  <a:cubicBezTo>
                    <a:pt x="65" y="38"/>
                    <a:pt x="65" y="39"/>
                    <a:pt x="65" y="39"/>
                  </a:cubicBezTo>
                  <a:lnTo>
                    <a:pt x="56" y="39"/>
                  </a:lnTo>
                  <a:close/>
                  <a:moveTo>
                    <a:pt x="12" y="22"/>
                  </a:moveTo>
                  <a:cubicBezTo>
                    <a:pt x="10" y="22"/>
                    <a:pt x="10" y="22"/>
                    <a:pt x="10" y="22"/>
                  </a:cubicBezTo>
                  <a:cubicBezTo>
                    <a:pt x="9" y="22"/>
                    <a:pt x="9" y="23"/>
                    <a:pt x="9" y="23"/>
                  </a:cubicBezTo>
                  <a:cubicBezTo>
                    <a:pt x="9" y="24"/>
                    <a:pt x="9" y="24"/>
                    <a:pt x="10" y="24"/>
                  </a:cubicBezTo>
                  <a:cubicBezTo>
                    <a:pt x="12" y="24"/>
                    <a:pt x="12" y="24"/>
                    <a:pt x="12" y="24"/>
                  </a:cubicBezTo>
                  <a:cubicBezTo>
                    <a:pt x="12" y="30"/>
                    <a:pt x="12" y="30"/>
                    <a:pt x="12" y="30"/>
                  </a:cubicBezTo>
                  <a:cubicBezTo>
                    <a:pt x="10" y="30"/>
                    <a:pt x="10" y="30"/>
                    <a:pt x="10" y="30"/>
                  </a:cubicBezTo>
                  <a:cubicBezTo>
                    <a:pt x="9" y="30"/>
                    <a:pt x="9" y="31"/>
                    <a:pt x="9" y="31"/>
                  </a:cubicBezTo>
                  <a:cubicBezTo>
                    <a:pt x="9" y="32"/>
                    <a:pt x="9" y="32"/>
                    <a:pt x="10" y="32"/>
                  </a:cubicBezTo>
                  <a:cubicBezTo>
                    <a:pt x="12" y="32"/>
                    <a:pt x="12" y="32"/>
                    <a:pt x="12" y="32"/>
                  </a:cubicBezTo>
                  <a:cubicBezTo>
                    <a:pt x="12" y="38"/>
                    <a:pt x="12" y="38"/>
                    <a:pt x="12" y="38"/>
                  </a:cubicBezTo>
                  <a:cubicBezTo>
                    <a:pt x="10" y="38"/>
                    <a:pt x="10" y="38"/>
                    <a:pt x="10" y="38"/>
                  </a:cubicBezTo>
                  <a:cubicBezTo>
                    <a:pt x="9" y="38"/>
                    <a:pt x="9" y="39"/>
                    <a:pt x="9" y="39"/>
                  </a:cubicBezTo>
                  <a:cubicBezTo>
                    <a:pt x="9" y="40"/>
                    <a:pt x="9" y="40"/>
                    <a:pt x="10" y="40"/>
                  </a:cubicBezTo>
                  <a:cubicBezTo>
                    <a:pt x="12" y="40"/>
                    <a:pt x="12" y="40"/>
                    <a:pt x="12" y="40"/>
                  </a:cubicBezTo>
                  <a:cubicBezTo>
                    <a:pt x="12" y="46"/>
                    <a:pt x="12" y="46"/>
                    <a:pt x="12" y="46"/>
                  </a:cubicBezTo>
                  <a:cubicBezTo>
                    <a:pt x="10" y="46"/>
                    <a:pt x="10" y="46"/>
                    <a:pt x="10" y="46"/>
                  </a:cubicBezTo>
                  <a:cubicBezTo>
                    <a:pt x="9" y="46"/>
                    <a:pt x="9" y="47"/>
                    <a:pt x="9" y="47"/>
                  </a:cubicBezTo>
                  <a:cubicBezTo>
                    <a:pt x="9" y="48"/>
                    <a:pt x="9" y="48"/>
                    <a:pt x="10" y="48"/>
                  </a:cubicBezTo>
                  <a:cubicBezTo>
                    <a:pt x="12" y="48"/>
                    <a:pt x="12" y="48"/>
                    <a:pt x="12" y="48"/>
                  </a:cubicBezTo>
                  <a:cubicBezTo>
                    <a:pt x="12" y="54"/>
                    <a:pt x="12" y="54"/>
                    <a:pt x="12" y="54"/>
                  </a:cubicBezTo>
                  <a:cubicBezTo>
                    <a:pt x="12" y="54"/>
                    <a:pt x="12" y="54"/>
                    <a:pt x="12" y="54"/>
                  </a:cubicBezTo>
                  <a:cubicBezTo>
                    <a:pt x="10" y="54"/>
                    <a:pt x="10" y="54"/>
                    <a:pt x="10" y="54"/>
                  </a:cubicBezTo>
                  <a:cubicBezTo>
                    <a:pt x="9" y="54"/>
                    <a:pt x="9" y="55"/>
                    <a:pt x="9" y="55"/>
                  </a:cubicBezTo>
                  <a:cubicBezTo>
                    <a:pt x="9" y="56"/>
                    <a:pt x="9" y="56"/>
                    <a:pt x="10" y="56"/>
                  </a:cubicBezTo>
                  <a:cubicBezTo>
                    <a:pt x="13" y="56"/>
                    <a:pt x="13" y="56"/>
                    <a:pt x="13" y="56"/>
                  </a:cubicBezTo>
                  <a:cubicBezTo>
                    <a:pt x="14" y="59"/>
                    <a:pt x="16" y="61"/>
                    <a:pt x="19" y="61"/>
                  </a:cubicBezTo>
                  <a:cubicBezTo>
                    <a:pt x="27" y="61"/>
                    <a:pt x="27" y="61"/>
                    <a:pt x="27" y="61"/>
                  </a:cubicBezTo>
                  <a:cubicBezTo>
                    <a:pt x="27" y="64"/>
                    <a:pt x="27" y="64"/>
                    <a:pt x="27" y="64"/>
                  </a:cubicBezTo>
                  <a:cubicBezTo>
                    <a:pt x="26" y="64"/>
                    <a:pt x="26" y="64"/>
                    <a:pt x="25" y="64"/>
                  </a:cubicBezTo>
                  <a:cubicBezTo>
                    <a:pt x="7" y="64"/>
                    <a:pt x="7" y="64"/>
                    <a:pt x="7" y="64"/>
                  </a:cubicBezTo>
                  <a:cubicBezTo>
                    <a:pt x="5" y="64"/>
                    <a:pt x="3" y="62"/>
                    <a:pt x="3" y="60"/>
                  </a:cubicBezTo>
                  <a:cubicBezTo>
                    <a:pt x="3" y="19"/>
                    <a:pt x="3" y="19"/>
                    <a:pt x="3" y="19"/>
                  </a:cubicBezTo>
                  <a:cubicBezTo>
                    <a:pt x="3" y="16"/>
                    <a:pt x="5" y="14"/>
                    <a:pt x="7" y="14"/>
                  </a:cubicBezTo>
                  <a:cubicBezTo>
                    <a:pt x="12" y="14"/>
                    <a:pt x="12" y="14"/>
                    <a:pt x="12" y="14"/>
                  </a:cubicBezTo>
                  <a:lnTo>
                    <a:pt x="12" y="22"/>
                  </a:lnTo>
                  <a:close/>
                  <a:moveTo>
                    <a:pt x="29" y="64"/>
                  </a:moveTo>
                  <a:cubicBezTo>
                    <a:pt x="29" y="61"/>
                    <a:pt x="29" y="61"/>
                    <a:pt x="29" y="61"/>
                  </a:cubicBezTo>
                  <a:cubicBezTo>
                    <a:pt x="34" y="61"/>
                    <a:pt x="34" y="61"/>
                    <a:pt x="34" y="61"/>
                  </a:cubicBezTo>
                  <a:cubicBezTo>
                    <a:pt x="33" y="62"/>
                    <a:pt x="33" y="62"/>
                    <a:pt x="33" y="62"/>
                  </a:cubicBezTo>
                  <a:cubicBezTo>
                    <a:pt x="32" y="63"/>
                    <a:pt x="31" y="63"/>
                    <a:pt x="29" y="64"/>
                  </a:cubicBezTo>
                  <a:close/>
                  <a:moveTo>
                    <a:pt x="19" y="59"/>
                  </a:moveTo>
                  <a:cubicBezTo>
                    <a:pt x="16" y="59"/>
                    <a:pt x="14" y="57"/>
                    <a:pt x="14" y="54"/>
                  </a:cubicBezTo>
                  <a:cubicBezTo>
                    <a:pt x="14" y="13"/>
                    <a:pt x="14" y="13"/>
                    <a:pt x="14" y="13"/>
                  </a:cubicBezTo>
                  <a:cubicBezTo>
                    <a:pt x="14" y="10"/>
                    <a:pt x="16" y="8"/>
                    <a:pt x="19" y="8"/>
                  </a:cubicBezTo>
                  <a:cubicBezTo>
                    <a:pt x="24" y="8"/>
                    <a:pt x="24" y="8"/>
                    <a:pt x="24" y="8"/>
                  </a:cubicBezTo>
                  <a:cubicBezTo>
                    <a:pt x="24" y="17"/>
                    <a:pt x="24" y="17"/>
                    <a:pt x="24" y="17"/>
                  </a:cubicBezTo>
                  <a:cubicBezTo>
                    <a:pt x="21" y="17"/>
                    <a:pt x="21" y="17"/>
                    <a:pt x="21" y="17"/>
                  </a:cubicBezTo>
                  <a:cubicBezTo>
                    <a:pt x="21" y="17"/>
                    <a:pt x="20" y="17"/>
                    <a:pt x="20" y="18"/>
                  </a:cubicBezTo>
                  <a:cubicBezTo>
                    <a:pt x="20" y="18"/>
                    <a:pt x="21" y="19"/>
                    <a:pt x="21" y="19"/>
                  </a:cubicBezTo>
                  <a:cubicBezTo>
                    <a:pt x="24" y="19"/>
                    <a:pt x="24" y="19"/>
                    <a:pt x="24" y="19"/>
                  </a:cubicBezTo>
                  <a:cubicBezTo>
                    <a:pt x="24" y="25"/>
                    <a:pt x="24" y="25"/>
                    <a:pt x="24" y="25"/>
                  </a:cubicBezTo>
                  <a:cubicBezTo>
                    <a:pt x="21" y="25"/>
                    <a:pt x="21" y="25"/>
                    <a:pt x="21" y="25"/>
                  </a:cubicBezTo>
                  <a:cubicBezTo>
                    <a:pt x="21" y="25"/>
                    <a:pt x="20" y="25"/>
                    <a:pt x="20" y="26"/>
                  </a:cubicBezTo>
                  <a:cubicBezTo>
                    <a:pt x="20" y="26"/>
                    <a:pt x="21" y="27"/>
                    <a:pt x="21" y="27"/>
                  </a:cubicBezTo>
                  <a:cubicBezTo>
                    <a:pt x="24" y="27"/>
                    <a:pt x="24" y="27"/>
                    <a:pt x="24" y="27"/>
                  </a:cubicBezTo>
                  <a:cubicBezTo>
                    <a:pt x="24" y="33"/>
                    <a:pt x="24" y="33"/>
                    <a:pt x="24" y="33"/>
                  </a:cubicBezTo>
                  <a:cubicBezTo>
                    <a:pt x="21" y="33"/>
                    <a:pt x="21" y="33"/>
                    <a:pt x="21" y="33"/>
                  </a:cubicBezTo>
                  <a:cubicBezTo>
                    <a:pt x="21" y="33"/>
                    <a:pt x="20" y="33"/>
                    <a:pt x="20" y="34"/>
                  </a:cubicBezTo>
                  <a:cubicBezTo>
                    <a:pt x="20" y="34"/>
                    <a:pt x="21" y="35"/>
                    <a:pt x="21" y="35"/>
                  </a:cubicBezTo>
                  <a:cubicBezTo>
                    <a:pt x="24" y="35"/>
                    <a:pt x="24" y="35"/>
                    <a:pt x="24" y="35"/>
                  </a:cubicBezTo>
                  <a:cubicBezTo>
                    <a:pt x="24" y="41"/>
                    <a:pt x="24" y="41"/>
                    <a:pt x="24" y="41"/>
                  </a:cubicBezTo>
                  <a:cubicBezTo>
                    <a:pt x="21" y="41"/>
                    <a:pt x="21" y="41"/>
                    <a:pt x="21" y="41"/>
                  </a:cubicBezTo>
                  <a:cubicBezTo>
                    <a:pt x="21" y="41"/>
                    <a:pt x="20" y="41"/>
                    <a:pt x="20" y="42"/>
                  </a:cubicBezTo>
                  <a:cubicBezTo>
                    <a:pt x="20" y="42"/>
                    <a:pt x="21" y="43"/>
                    <a:pt x="21" y="43"/>
                  </a:cubicBezTo>
                  <a:cubicBezTo>
                    <a:pt x="24" y="43"/>
                    <a:pt x="24" y="43"/>
                    <a:pt x="24" y="43"/>
                  </a:cubicBezTo>
                  <a:cubicBezTo>
                    <a:pt x="24" y="49"/>
                    <a:pt x="24" y="49"/>
                    <a:pt x="24" y="49"/>
                  </a:cubicBezTo>
                  <a:cubicBezTo>
                    <a:pt x="24" y="49"/>
                    <a:pt x="24" y="49"/>
                    <a:pt x="24" y="49"/>
                  </a:cubicBezTo>
                  <a:cubicBezTo>
                    <a:pt x="21" y="49"/>
                    <a:pt x="21" y="49"/>
                    <a:pt x="21" y="49"/>
                  </a:cubicBezTo>
                  <a:cubicBezTo>
                    <a:pt x="21" y="49"/>
                    <a:pt x="20" y="49"/>
                    <a:pt x="20" y="50"/>
                  </a:cubicBezTo>
                  <a:cubicBezTo>
                    <a:pt x="20" y="50"/>
                    <a:pt x="21" y="51"/>
                    <a:pt x="21" y="51"/>
                  </a:cubicBezTo>
                  <a:cubicBezTo>
                    <a:pt x="24" y="51"/>
                    <a:pt x="24" y="51"/>
                    <a:pt x="24" y="51"/>
                  </a:cubicBezTo>
                  <a:cubicBezTo>
                    <a:pt x="25" y="53"/>
                    <a:pt x="28" y="55"/>
                    <a:pt x="31" y="55"/>
                  </a:cubicBezTo>
                  <a:cubicBezTo>
                    <a:pt x="38" y="55"/>
                    <a:pt x="38" y="55"/>
                    <a:pt x="38" y="55"/>
                  </a:cubicBezTo>
                  <a:cubicBezTo>
                    <a:pt x="38" y="57"/>
                    <a:pt x="38" y="57"/>
                    <a:pt x="38" y="57"/>
                  </a:cubicBezTo>
                  <a:cubicBezTo>
                    <a:pt x="37" y="59"/>
                    <a:pt x="37" y="59"/>
                    <a:pt x="37" y="59"/>
                  </a:cubicBezTo>
                  <a:lnTo>
                    <a:pt x="19" y="59"/>
                  </a:lnTo>
                  <a:close/>
                  <a:moveTo>
                    <a:pt x="40" y="58"/>
                  </a:moveTo>
                  <a:cubicBezTo>
                    <a:pt x="40" y="58"/>
                    <a:pt x="40" y="58"/>
                    <a:pt x="40" y="58"/>
                  </a:cubicBezTo>
                  <a:cubicBezTo>
                    <a:pt x="41" y="57"/>
                    <a:pt x="41" y="57"/>
                    <a:pt x="40" y="57"/>
                  </a:cubicBezTo>
                  <a:cubicBezTo>
                    <a:pt x="40" y="55"/>
                    <a:pt x="40" y="55"/>
                    <a:pt x="40" y="55"/>
                  </a:cubicBezTo>
                  <a:cubicBezTo>
                    <a:pt x="46" y="55"/>
                    <a:pt x="46" y="55"/>
                    <a:pt x="46" y="55"/>
                  </a:cubicBezTo>
                  <a:cubicBezTo>
                    <a:pt x="45" y="56"/>
                    <a:pt x="45" y="56"/>
                    <a:pt x="45" y="56"/>
                  </a:cubicBezTo>
                  <a:cubicBezTo>
                    <a:pt x="44" y="57"/>
                    <a:pt x="42" y="58"/>
                    <a:pt x="40" y="58"/>
                  </a:cubicBezTo>
                  <a:close/>
                  <a:moveTo>
                    <a:pt x="59" y="12"/>
                  </a:moveTo>
                  <a:cubicBezTo>
                    <a:pt x="59" y="12"/>
                    <a:pt x="59" y="13"/>
                    <a:pt x="58" y="13"/>
                  </a:cubicBezTo>
                  <a:cubicBezTo>
                    <a:pt x="33" y="13"/>
                    <a:pt x="33" y="13"/>
                    <a:pt x="33" y="13"/>
                  </a:cubicBezTo>
                  <a:cubicBezTo>
                    <a:pt x="32" y="13"/>
                    <a:pt x="32" y="12"/>
                    <a:pt x="32" y="12"/>
                  </a:cubicBezTo>
                  <a:cubicBezTo>
                    <a:pt x="32" y="11"/>
                    <a:pt x="32" y="11"/>
                    <a:pt x="33" y="11"/>
                  </a:cubicBezTo>
                  <a:cubicBezTo>
                    <a:pt x="58" y="11"/>
                    <a:pt x="58" y="11"/>
                    <a:pt x="58" y="11"/>
                  </a:cubicBezTo>
                  <a:cubicBezTo>
                    <a:pt x="59" y="11"/>
                    <a:pt x="59" y="11"/>
                    <a:pt x="59" y="12"/>
                  </a:cubicBezTo>
                  <a:close/>
                  <a:moveTo>
                    <a:pt x="59" y="20"/>
                  </a:moveTo>
                  <a:cubicBezTo>
                    <a:pt x="59" y="21"/>
                    <a:pt x="59" y="21"/>
                    <a:pt x="58" y="21"/>
                  </a:cubicBezTo>
                  <a:cubicBezTo>
                    <a:pt x="33" y="21"/>
                    <a:pt x="33" y="21"/>
                    <a:pt x="33" y="21"/>
                  </a:cubicBezTo>
                  <a:cubicBezTo>
                    <a:pt x="32" y="21"/>
                    <a:pt x="32" y="21"/>
                    <a:pt x="32" y="20"/>
                  </a:cubicBezTo>
                  <a:cubicBezTo>
                    <a:pt x="32" y="19"/>
                    <a:pt x="32" y="19"/>
                    <a:pt x="33" y="19"/>
                  </a:cubicBezTo>
                  <a:cubicBezTo>
                    <a:pt x="58" y="19"/>
                    <a:pt x="58" y="19"/>
                    <a:pt x="58" y="19"/>
                  </a:cubicBezTo>
                  <a:cubicBezTo>
                    <a:pt x="59" y="19"/>
                    <a:pt x="59" y="19"/>
                    <a:pt x="59" y="20"/>
                  </a:cubicBezTo>
                  <a:close/>
                  <a:moveTo>
                    <a:pt x="59" y="28"/>
                  </a:moveTo>
                  <a:cubicBezTo>
                    <a:pt x="59" y="29"/>
                    <a:pt x="59" y="29"/>
                    <a:pt x="58" y="29"/>
                  </a:cubicBezTo>
                  <a:cubicBezTo>
                    <a:pt x="33" y="29"/>
                    <a:pt x="33" y="29"/>
                    <a:pt x="33" y="29"/>
                  </a:cubicBezTo>
                  <a:cubicBezTo>
                    <a:pt x="32" y="29"/>
                    <a:pt x="32" y="29"/>
                    <a:pt x="32" y="28"/>
                  </a:cubicBezTo>
                  <a:cubicBezTo>
                    <a:pt x="32" y="27"/>
                    <a:pt x="32" y="27"/>
                    <a:pt x="33" y="27"/>
                  </a:cubicBezTo>
                  <a:cubicBezTo>
                    <a:pt x="58" y="27"/>
                    <a:pt x="58" y="27"/>
                    <a:pt x="58" y="27"/>
                  </a:cubicBezTo>
                  <a:cubicBezTo>
                    <a:pt x="59" y="27"/>
                    <a:pt x="59" y="27"/>
                    <a:pt x="59" y="28"/>
                  </a:cubicBezTo>
                  <a:close/>
                  <a:moveTo>
                    <a:pt x="59" y="36"/>
                  </a:moveTo>
                  <a:cubicBezTo>
                    <a:pt x="59" y="37"/>
                    <a:pt x="59" y="37"/>
                    <a:pt x="58" y="37"/>
                  </a:cubicBezTo>
                  <a:cubicBezTo>
                    <a:pt x="33" y="37"/>
                    <a:pt x="33" y="37"/>
                    <a:pt x="33" y="37"/>
                  </a:cubicBezTo>
                  <a:cubicBezTo>
                    <a:pt x="32" y="37"/>
                    <a:pt x="32" y="37"/>
                    <a:pt x="32" y="36"/>
                  </a:cubicBezTo>
                  <a:cubicBezTo>
                    <a:pt x="32" y="36"/>
                    <a:pt x="32" y="35"/>
                    <a:pt x="33" y="35"/>
                  </a:cubicBezTo>
                  <a:cubicBezTo>
                    <a:pt x="58" y="35"/>
                    <a:pt x="58" y="35"/>
                    <a:pt x="58" y="35"/>
                  </a:cubicBezTo>
                  <a:cubicBezTo>
                    <a:pt x="59" y="35"/>
                    <a:pt x="59" y="36"/>
                    <a:pt x="59" y="3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79" name="Freeform 36"/>
            <p:cNvSpPr>
              <a:spLocks noEditPoints="1"/>
            </p:cNvSpPr>
            <p:nvPr/>
          </p:nvSpPr>
          <p:spPr bwMode="auto">
            <a:xfrm>
              <a:off x="7197800" y="4011142"/>
              <a:ext cx="496706" cy="414895"/>
            </a:xfrm>
            <a:custGeom>
              <a:avLst/>
              <a:gdLst>
                <a:gd name="T0" fmla="*/ 71 w 72"/>
                <a:gd name="T1" fmla="*/ 15 h 60"/>
                <a:gd name="T2" fmla="*/ 57 w 72"/>
                <a:gd name="T3" fmla="*/ 17 h 60"/>
                <a:gd name="T4" fmla="*/ 44 w 72"/>
                <a:gd name="T5" fmla="*/ 45 h 60"/>
                <a:gd name="T6" fmla="*/ 12 w 72"/>
                <a:gd name="T7" fmla="*/ 45 h 60"/>
                <a:gd name="T8" fmla="*/ 14 w 72"/>
                <a:gd name="T9" fmla="*/ 48 h 60"/>
                <a:gd name="T10" fmla="*/ 48 w 72"/>
                <a:gd name="T11" fmla="*/ 50 h 60"/>
                <a:gd name="T12" fmla="*/ 14 w 72"/>
                <a:gd name="T13" fmla="*/ 51 h 60"/>
                <a:gd name="T14" fmla="*/ 9 w 72"/>
                <a:gd name="T15" fmla="*/ 44 h 60"/>
                <a:gd name="T16" fmla="*/ 8 w 72"/>
                <a:gd name="T17" fmla="*/ 41 h 60"/>
                <a:gd name="T18" fmla="*/ 1 w 72"/>
                <a:gd name="T19" fmla="*/ 22 h 60"/>
                <a:gd name="T20" fmla="*/ 11 w 72"/>
                <a:gd name="T21" fmla="*/ 40 h 60"/>
                <a:gd name="T22" fmla="*/ 44 w 72"/>
                <a:gd name="T23" fmla="*/ 42 h 60"/>
                <a:gd name="T24" fmla="*/ 54 w 72"/>
                <a:gd name="T25" fmla="*/ 16 h 60"/>
                <a:gd name="T26" fmla="*/ 71 w 72"/>
                <a:gd name="T27" fmla="*/ 12 h 60"/>
                <a:gd name="T28" fmla="*/ 18 w 72"/>
                <a:gd name="T29" fmla="*/ 56 h 60"/>
                <a:gd name="T30" fmla="*/ 11 w 72"/>
                <a:gd name="T31" fmla="*/ 56 h 60"/>
                <a:gd name="T32" fmla="*/ 18 w 72"/>
                <a:gd name="T33" fmla="*/ 56 h 60"/>
                <a:gd name="T34" fmla="*/ 15 w 72"/>
                <a:gd name="T35" fmla="*/ 54 h 60"/>
                <a:gd name="T36" fmla="*/ 15 w 72"/>
                <a:gd name="T37" fmla="*/ 58 h 60"/>
                <a:gd name="T38" fmla="*/ 45 w 72"/>
                <a:gd name="T39" fmla="*/ 56 h 60"/>
                <a:gd name="T40" fmla="*/ 38 w 72"/>
                <a:gd name="T41" fmla="*/ 56 h 60"/>
                <a:gd name="T42" fmla="*/ 45 w 72"/>
                <a:gd name="T43" fmla="*/ 56 h 60"/>
                <a:gd name="T44" fmla="*/ 42 w 72"/>
                <a:gd name="T45" fmla="*/ 54 h 60"/>
                <a:gd name="T46" fmla="*/ 42 w 72"/>
                <a:gd name="T47" fmla="*/ 58 h 60"/>
                <a:gd name="T48" fmla="*/ 46 w 72"/>
                <a:gd name="T49" fmla="*/ 35 h 60"/>
                <a:gd name="T50" fmla="*/ 12 w 72"/>
                <a:gd name="T51" fmla="*/ 34 h 60"/>
                <a:gd name="T52" fmla="*/ 12 w 72"/>
                <a:gd name="T53" fmla="*/ 36 h 60"/>
                <a:gd name="T54" fmla="*/ 46 w 72"/>
                <a:gd name="T55" fmla="*/ 35 h 60"/>
                <a:gd name="T56" fmla="*/ 12 w 72"/>
                <a:gd name="T57" fmla="*/ 39 h 60"/>
                <a:gd name="T58" fmla="*/ 43 w 72"/>
                <a:gd name="T59" fmla="*/ 40 h 60"/>
                <a:gd name="T60" fmla="*/ 43 w 72"/>
                <a:gd name="T61" fmla="*/ 38 h 60"/>
                <a:gd name="T62" fmla="*/ 13 w 72"/>
                <a:gd name="T63" fmla="*/ 28 h 60"/>
                <a:gd name="T64" fmla="*/ 16 w 72"/>
                <a:gd name="T65" fmla="*/ 23 h 60"/>
                <a:gd name="T66" fmla="*/ 28 w 72"/>
                <a:gd name="T67" fmla="*/ 14 h 60"/>
                <a:gd name="T68" fmla="*/ 33 w 72"/>
                <a:gd name="T69" fmla="*/ 17 h 60"/>
                <a:gd name="T70" fmla="*/ 36 w 72"/>
                <a:gd name="T71" fmla="*/ 22 h 60"/>
                <a:gd name="T72" fmla="*/ 39 w 72"/>
                <a:gd name="T73" fmla="*/ 17 h 60"/>
                <a:gd name="T74" fmla="*/ 51 w 72"/>
                <a:gd name="T75" fmla="*/ 7 h 60"/>
                <a:gd name="T76" fmla="*/ 51 w 72"/>
                <a:gd name="T77" fmla="*/ 0 h 60"/>
                <a:gd name="T78" fmla="*/ 49 w 72"/>
                <a:gd name="T79" fmla="*/ 5 h 60"/>
                <a:gd name="T80" fmla="*/ 36 w 72"/>
                <a:gd name="T81" fmla="*/ 15 h 60"/>
                <a:gd name="T82" fmla="*/ 31 w 72"/>
                <a:gd name="T83" fmla="*/ 12 h 60"/>
                <a:gd name="T84" fmla="*/ 28 w 72"/>
                <a:gd name="T85" fmla="*/ 7 h 60"/>
                <a:gd name="T86" fmla="*/ 25 w 72"/>
                <a:gd name="T87" fmla="*/ 11 h 60"/>
                <a:gd name="T88" fmla="*/ 13 w 72"/>
                <a:gd name="T89" fmla="*/ 22 h 60"/>
                <a:gd name="T90" fmla="*/ 13 w 72"/>
                <a:gd name="T9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60">
                  <a:moveTo>
                    <a:pt x="72" y="13"/>
                  </a:moveTo>
                  <a:cubicBezTo>
                    <a:pt x="72" y="14"/>
                    <a:pt x="71" y="15"/>
                    <a:pt x="71" y="15"/>
                  </a:cubicBezTo>
                  <a:cubicBezTo>
                    <a:pt x="60" y="15"/>
                    <a:pt x="60" y="15"/>
                    <a:pt x="60" y="15"/>
                  </a:cubicBezTo>
                  <a:cubicBezTo>
                    <a:pt x="59" y="15"/>
                    <a:pt x="57" y="16"/>
                    <a:pt x="57" y="17"/>
                  </a:cubicBezTo>
                  <a:cubicBezTo>
                    <a:pt x="49" y="41"/>
                    <a:pt x="49" y="41"/>
                    <a:pt x="49" y="41"/>
                  </a:cubicBezTo>
                  <a:cubicBezTo>
                    <a:pt x="49" y="43"/>
                    <a:pt x="46" y="45"/>
                    <a:pt x="44" y="45"/>
                  </a:cubicBezTo>
                  <a:cubicBezTo>
                    <a:pt x="14" y="45"/>
                    <a:pt x="14" y="45"/>
                    <a:pt x="14" y="45"/>
                  </a:cubicBezTo>
                  <a:cubicBezTo>
                    <a:pt x="13" y="45"/>
                    <a:pt x="13" y="45"/>
                    <a:pt x="12" y="45"/>
                  </a:cubicBezTo>
                  <a:cubicBezTo>
                    <a:pt x="12" y="47"/>
                    <a:pt x="12" y="47"/>
                    <a:pt x="12" y="47"/>
                  </a:cubicBezTo>
                  <a:cubicBezTo>
                    <a:pt x="12" y="47"/>
                    <a:pt x="13" y="48"/>
                    <a:pt x="14" y="48"/>
                  </a:cubicBezTo>
                  <a:cubicBezTo>
                    <a:pt x="47" y="48"/>
                    <a:pt x="47" y="48"/>
                    <a:pt x="47" y="48"/>
                  </a:cubicBezTo>
                  <a:cubicBezTo>
                    <a:pt x="48" y="48"/>
                    <a:pt x="48" y="49"/>
                    <a:pt x="48" y="50"/>
                  </a:cubicBezTo>
                  <a:cubicBezTo>
                    <a:pt x="48" y="50"/>
                    <a:pt x="48" y="51"/>
                    <a:pt x="47" y="51"/>
                  </a:cubicBezTo>
                  <a:cubicBezTo>
                    <a:pt x="14" y="51"/>
                    <a:pt x="14" y="51"/>
                    <a:pt x="14" y="51"/>
                  </a:cubicBezTo>
                  <a:cubicBezTo>
                    <a:pt x="11" y="51"/>
                    <a:pt x="9" y="49"/>
                    <a:pt x="9" y="47"/>
                  </a:cubicBezTo>
                  <a:cubicBezTo>
                    <a:pt x="9" y="44"/>
                    <a:pt x="9" y="44"/>
                    <a:pt x="9" y="44"/>
                  </a:cubicBezTo>
                  <a:cubicBezTo>
                    <a:pt x="9" y="43"/>
                    <a:pt x="9" y="43"/>
                    <a:pt x="9" y="43"/>
                  </a:cubicBezTo>
                  <a:cubicBezTo>
                    <a:pt x="9" y="42"/>
                    <a:pt x="8" y="42"/>
                    <a:pt x="8" y="41"/>
                  </a:cubicBezTo>
                  <a:cubicBezTo>
                    <a:pt x="0" y="24"/>
                    <a:pt x="0" y="24"/>
                    <a:pt x="0" y="24"/>
                  </a:cubicBezTo>
                  <a:cubicBezTo>
                    <a:pt x="0" y="23"/>
                    <a:pt x="0" y="22"/>
                    <a:pt x="1" y="22"/>
                  </a:cubicBezTo>
                  <a:cubicBezTo>
                    <a:pt x="2" y="21"/>
                    <a:pt x="3" y="22"/>
                    <a:pt x="3" y="22"/>
                  </a:cubicBezTo>
                  <a:cubicBezTo>
                    <a:pt x="11" y="40"/>
                    <a:pt x="11" y="40"/>
                    <a:pt x="11" y="40"/>
                  </a:cubicBezTo>
                  <a:cubicBezTo>
                    <a:pt x="11" y="41"/>
                    <a:pt x="13" y="42"/>
                    <a:pt x="14" y="42"/>
                  </a:cubicBezTo>
                  <a:cubicBezTo>
                    <a:pt x="44" y="42"/>
                    <a:pt x="44" y="42"/>
                    <a:pt x="44" y="42"/>
                  </a:cubicBezTo>
                  <a:cubicBezTo>
                    <a:pt x="45" y="42"/>
                    <a:pt x="46" y="41"/>
                    <a:pt x="47" y="40"/>
                  </a:cubicBezTo>
                  <a:cubicBezTo>
                    <a:pt x="54" y="16"/>
                    <a:pt x="54" y="16"/>
                    <a:pt x="54" y="16"/>
                  </a:cubicBezTo>
                  <a:cubicBezTo>
                    <a:pt x="55" y="13"/>
                    <a:pt x="57" y="12"/>
                    <a:pt x="60" y="12"/>
                  </a:cubicBezTo>
                  <a:cubicBezTo>
                    <a:pt x="71" y="12"/>
                    <a:pt x="71" y="12"/>
                    <a:pt x="71" y="12"/>
                  </a:cubicBezTo>
                  <a:cubicBezTo>
                    <a:pt x="71" y="12"/>
                    <a:pt x="72" y="12"/>
                    <a:pt x="72" y="13"/>
                  </a:cubicBezTo>
                  <a:close/>
                  <a:moveTo>
                    <a:pt x="18" y="56"/>
                  </a:moveTo>
                  <a:cubicBezTo>
                    <a:pt x="18" y="58"/>
                    <a:pt x="17" y="60"/>
                    <a:pt x="15" y="60"/>
                  </a:cubicBezTo>
                  <a:cubicBezTo>
                    <a:pt x="13" y="60"/>
                    <a:pt x="11" y="58"/>
                    <a:pt x="11" y="56"/>
                  </a:cubicBezTo>
                  <a:cubicBezTo>
                    <a:pt x="11" y="54"/>
                    <a:pt x="13" y="52"/>
                    <a:pt x="15" y="52"/>
                  </a:cubicBezTo>
                  <a:cubicBezTo>
                    <a:pt x="17" y="52"/>
                    <a:pt x="18" y="54"/>
                    <a:pt x="18" y="56"/>
                  </a:cubicBezTo>
                  <a:close/>
                  <a:moveTo>
                    <a:pt x="16" y="56"/>
                  </a:moveTo>
                  <a:cubicBezTo>
                    <a:pt x="16" y="55"/>
                    <a:pt x="16" y="54"/>
                    <a:pt x="15" y="54"/>
                  </a:cubicBezTo>
                  <a:cubicBezTo>
                    <a:pt x="14" y="54"/>
                    <a:pt x="13" y="55"/>
                    <a:pt x="13" y="56"/>
                  </a:cubicBezTo>
                  <a:cubicBezTo>
                    <a:pt x="13" y="57"/>
                    <a:pt x="14" y="58"/>
                    <a:pt x="15" y="58"/>
                  </a:cubicBezTo>
                  <a:cubicBezTo>
                    <a:pt x="16" y="58"/>
                    <a:pt x="16" y="57"/>
                    <a:pt x="16" y="56"/>
                  </a:cubicBezTo>
                  <a:close/>
                  <a:moveTo>
                    <a:pt x="45" y="56"/>
                  </a:moveTo>
                  <a:cubicBezTo>
                    <a:pt x="45" y="58"/>
                    <a:pt x="44" y="60"/>
                    <a:pt x="42" y="60"/>
                  </a:cubicBezTo>
                  <a:cubicBezTo>
                    <a:pt x="40" y="60"/>
                    <a:pt x="38" y="58"/>
                    <a:pt x="38" y="56"/>
                  </a:cubicBezTo>
                  <a:cubicBezTo>
                    <a:pt x="38" y="54"/>
                    <a:pt x="40" y="52"/>
                    <a:pt x="42" y="52"/>
                  </a:cubicBezTo>
                  <a:cubicBezTo>
                    <a:pt x="44" y="52"/>
                    <a:pt x="45" y="54"/>
                    <a:pt x="45" y="56"/>
                  </a:cubicBezTo>
                  <a:close/>
                  <a:moveTo>
                    <a:pt x="43" y="56"/>
                  </a:moveTo>
                  <a:cubicBezTo>
                    <a:pt x="43" y="55"/>
                    <a:pt x="43" y="54"/>
                    <a:pt x="42" y="54"/>
                  </a:cubicBezTo>
                  <a:cubicBezTo>
                    <a:pt x="41" y="54"/>
                    <a:pt x="40" y="55"/>
                    <a:pt x="40" y="56"/>
                  </a:cubicBezTo>
                  <a:cubicBezTo>
                    <a:pt x="40" y="57"/>
                    <a:pt x="41" y="58"/>
                    <a:pt x="42" y="58"/>
                  </a:cubicBezTo>
                  <a:cubicBezTo>
                    <a:pt x="43" y="58"/>
                    <a:pt x="43" y="57"/>
                    <a:pt x="43" y="56"/>
                  </a:cubicBezTo>
                  <a:close/>
                  <a:moveTo>
                    <a:pt x="46" y="35"/>
                  </a:moveTo>
                  <a:cubicBezTo>
                    <a:pt x="46" y="34"/>
                    <a:pt x="45" y="34"/>
                    <a:pt x="45" y="34"/>
                  </a:cubicBezTo>
                  <a:cubicBezTo>
                    <a:pt x="12" y="34"/>
                    <a:pt x="12" y="34"/>
                    <a:pt x="12" y="34"/>
                  </a:cubicBezTo>
                  <a:cubicBezTo>
                    <a:pt x="11" y="34"/>
                    <a:pt x="11" y="34"/>
                    <a:pt x="11" y="35"/>
                  </a:cubicBezTo>
                  <a:cubicBezTo>
                    <a:pt x="11" y="35"/>
                    <a:pt x="11" y="36"/>
                    <a:pt x="12" y="36"/>
                  </a:cubicBezTo>
                  <a:cubicBezTo>
                    <a:pt x="45" y="36"/>
                    <a:pt x="45" y="36"/>
                    <a:pt x="45" y="36"/>
                  </a:cubicBezTo>
                  <a:cubicBezTo>
                    <a:pt x="45" y="36"/>
                    <a:pt x="46" y="35"/>
                    <a:pt x="46" y="35"/>
                  </a:cubicBezTo>
                  <a:close/>
                  <a:moveTo>
                    <a:pt x="13" y="38"/>
                  </a:moveTo>
                  <a:cubicBezTo>
                    <a:pt x="13" y="38"/>
                    <a:pt x="12" y="39"/>
                    <a:pt x="12" y="39"/>
                  </a:cubicBezTo>
                  <a:cubicBezTo>
                    <a:pt x="12" y="40"/>
                    <a:pt x="13" y="40"/>
                    <a:pt x="13" y="40"/>
                  </a:cubicBezTo>
                  <a:cubicBezTo>
                    <a:pt x="43" y="40"/>
                    <a:pt x="43" y="40"/>
                    <a:pt x="43" y="40"/>
                  </a:cubicBezTo>
                  <a:cubicBezTo>
                    <a:pt x="44" y="40"/>
                    <a:pt x="44" y="40"/>
                    <a:pt x="44" y="39"/>
                  </a:cubicBezTo>
                  <a:cubicBezTo>
                    <a:pt x="44" y="39"/>
                    <a:pt x="44" y="38"/>
                    <a:pt x="43" y="38"/>
                  </a:cubicBezTo>
                  <a:lnTo>
                    <a:pt x="13" y="38"/>
                  </a:lnTo>
                  <a:close/>
                  <a:moveTo>
                    <a:pt x="13" y="28"/>
                  </a:moveTo>
                  <a:cubicBezTo>
                    <a:pt x="14" y="28"/>
                    <a:pt x="16" y="27"/>
                    <a:pt x="16" y="25"/>
                  </a:cubicBezTo>
                  <a:cubicBezTo>
                    <a:pt x="16" y="24"/>
                    <a:pt x="16" y="24"/>
                    <a:pt x="16" y="23"/>
                  </a:cubicBezTo>
                  <a:cubicBezTo>
                    <a:pt x="26" y="13"/>
                    <a:pt x="26" y="13"/>
                    <a:pt x="26" y="13"/>
                  </a:cubicBezTo>
                  <a:cubicBezTo>
                    <a:pt x="27" y="13"/>
                    <a:pt x="27" y="14"/>
                    <a:pt x="28" y="14"/>
                  </a:cubicBezTo>
                  <a:cubicBezTo>
                    <a:pt x="28" y="14"/>
                    <a:pt x="29" y="13"/>
                    <a:pt x="29" y="13"/>
                  </a:cubicBezTo>
                  <a:cubicBezTo>
                    <a:pt x="33" y="17"/>
                    <a:pt x="33" y="17"/>
                    <a:pt x="33" y="17"/>
                  </a:cubicBezTo>
                  <a:cubicBezTo>
                    <a:pt x="33" y="18"/>
                    <a:pt x="33" y="18"/>
                    <a:pt x="33" y="19"/>
                  </a:cubicBezTo>
                  <a:cubicBezTo>
                    <a:pt x="33" y="20"/>
                    <a:pt x="34" y="22"/>
                    <a:pt x="36" y="22"/>
                  </a:cubicBezTo>
                  <a:cubicBezTo>
                    <a:pt x="38" y="22"/>
                    <a:pt x="39" y="20"/>
                    <a:pt x="39" y="19"/>
                  </a:cubicBezTo>
                  <a:cubicBezTo>
                    <a:pt x="39" y="18"/>
                    <a:pt x="39" y="18"/>
                    <a:pt x="39" y="17"/>
                  </a:cubicBezTo>
                  <a:cubicBezTo>
                    <a:pt x="50" y="6"/>
                    <a:pt x="50" y="6"/>
                    <a:pt x="50" y="6"/>
                  </a:cubicBezTo>
                  <a:cubicBezTo>
                    <a:pt x="50" y="7"/>
                    <a:pt x="51" y="7"/>
                    <a:pt x="51" y="7"/>
                  </a:cubicBezTo>
                  <a:cubicBezTo>
                    <a:pt x="53" y="7"/>
                    <a:pt x="54" y="5"/>
                    <a:pt x="54" y="4"/>
                  </a:cubicBezTo>
                  <a:cubicBezTo>
                    <a:pt x="54" y="2"/>
                    <a:pt x="53" y="0"/>
                    <a:pt x="51" y="0"/>
                  </a:cubicBezTo>
                  <a:cubicBezTo>
                    <a:pt x="50" y="0"/>
                    <a:pt x="48" y="2"/>
                    <a:pt x="48" y="4"/>
                  </a:cubicBezTo>
                  <a:cubicBezTo>
                    <a:pt x="48" y="4"/>
                    <a:pt x="48" y="5"/>
                    <a:pt x="49" y="5"/>
                  </a:cubicBezTo>
                  <a:cubicBezTo>
                    <a:pt x="38" y="16"/>
                    <a:pt x="38" y="16"/>
                    <a:pt x="38" y="16"/>
                  </a:cubicBezTo>
                  <a:cubicBezTo>
                    <a:pt x="37" y="16"/>
                    <a:pt x="37" y="15"/>
                    <a:pt x="36" y="15"/>
                  </a:cubicBezTo>
                  <a:cubicBezTo>
                    <a:pt x="36" y="15"/>
                    <a:pt x="35" y="16"/>
                    <a:pt x="35" y="16"/>
                  </a:cubicBezTo>
                  <a:cubicBezTo>
                    <a:pt x="31" y="12"/>
                    <a:pt x="31" y="12"/>
                    <a:pt x="31" y="12"/>
                  </a:cubicBezTo>
                  <a:cubicBezTo>
                    <a:pt x="31" y="11"/>
                    <a:pt x="31" y="11"/>
                    <a:pt x="31" y="10"/>
                  </a:cubicBezTo>
                  <a:cubicBezTo>
                    <a:pt x="31" y="9"/>
                    <a:pt x="30" y="7"/>
                    <a:pt x="28" y="7"/>
                  </a:cubicBezTo>
                  <a:cubicBezTo>
                    <a:pt x="26" y="7"/>
                    <a:pt x="25" y="9"/>
                    <a:pt x="25" y="10"/>
                  </a:cubicBezTo>
                  <a:cubicBezTo>
                    <a:pt x="25" y="11"/>
                    <a:pt x="25" y="11"/>
                    <a:pt x="25" y="11"/>
                  </a:cubicBezTo>
                  <a:cubicBezTo>
                    <a:pt x="14" y="22"/>
                    <a:pt x="14" y="22"/>
                    <a:pt x="14" y="22"/>
                  </a:cubicBezTo>
                  <a:cubicBezTo>
                    <a:pt x="14" y="22"/>
                    <a:pt x="13" y="22"/>
                    <a:pt x="13" y="22"/>
                  </a:cubicBezTo>
                  <a:cubicBezTo>
                    <a:pt x="11" y="22"/>
                    <a:pt x="10" y="23"/>
                    <a:pt x="10" y="25"/>
                  </a:cubicBezTo>
                  <a:cubicBezTo>
                    <a:pt x="10" y="27"/>
                    <a:pt x="11" y="28"/>
                    <a:pt x="13"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80" name="Freeform 24"/>
            <p:cNvSpPr>
              <a:spLocks noEditPoints="1"/>
            </p:cNvSpPr>
            <p:nvPr/>
          </p:nvSpPr>
          <p:spPr bwMode="auto">
            <a:xfrm>
              <a:off x="5428829" y="1581445"/>
              <a:ext cx="339174" cy="357759"/>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1" name="Freeform 110"/>
            <p:cNvSpPr>
              <a:spLocks noEditPoints="1"/>
            </p:cNvSpPr>
            <p:nvPr/>
          </p:nvSpPr>
          <p:spPr bwMode="auto">
            <a:xfrm>
              <a:off x="6973308" y="3475684"/>
              <a:ext cx="488527" cy="569946"/>
            </a:xfrm>
            <a:custGeom>
              <a:avLst/>
              <a:gdLst>
                <a:gd name="T0" fmla="*/ 18 w 58"/>
                <a:gd name="T1" fmla="*/ 37 h 68"/>
                <a:gd name="T2" fmla="*/ 17 w 58"/>
                <a:gd name="T3" fmla="*/ 31 h 68"/>
                <a:gd name="T4" fmla="*/ 40 w 58"/>
                <a:gd name="T5" fmla="*/ 16 h 68"/>
                <a:gd name="T6" fmla="*/ 17 w 58"/>
                <a:gd name="T7" fmla="*/ 30 h 68"/>
                <a:gd name="T8" fmla="*/ 44 w 58"/>
                <a:gd name="T9" fmla="*/ 18 h 68"/>
                <a:gd name="T10" fmla="*/ 17 w 58"/>
                <a:gd name="T11" fmla="*/ 23 h 68"/>
                <a:gd name="T12" fmla="*/ 30 w 58"/>
                <a:gd name="T13" fmla="*/ 16 h 68"/>
                <a:gd name="T14" fmla="*/ 14 w 58"/>
                <a:gd name="T15" fmla="*/ 21 h 68"/>
                <a:gd name="T16" fmla="*/ 34 w 58"/>
                <a:gd name="T17" fmla="*/ 66 h 68"/>
                <a:gd name="T18" fmla="*/ 28 w 58"/>
                <a:gd name="T19" fmla="*/ 68 h 68"/>
                <a:gd name="T20" fmla="*/ 20 w 58"/>
                <a:gd name="T21" fmla="*/ 62 h 68"/>
                <a:gd name="T22" fmla="*/ 23 w 58"/>
                <a:gd name="T23" fmla="*/ 50 h 68"/>
                <a:gd name="T24" fmla="*/ 17 w 58"/>
                <a:gd name="T25" fmla="*/ 44 h 68"/>
                <a:gd name="T26" fmla="*/ 40 w 58"/>
                <a:gd name="T27" fmla="*/ 30 h 68"/>
                <a:gd name="T28" fmla="*/ 25 w 58"/>
                <a:gd name="T29" fmla="*/ 41 h 68"/>
                <a:gd name="T30" fmla="*/ 29 w 58"/>
                <a:gd name="T31" fmla="*/ 50 h 68"/>
                <a:gd name="T32" fmla="*/ 40 w 58"/>
                <a:gd name="T33" fmla="*/ 39 h 68"/>
                <a:gd name="T34" fmla="*/ 35 w 58"/>
                <a:gd name="T35" fmla="*/ 50 h 68"/>
                <a:gd name="T36" fmla="*/ 34 w 58"/>
                <a:gd name="T37" fmla="*/ 52 h 68"/>
                <a:gd name="T38" fmla="*/ 33 w 58"/>
                <a:gd name="T39" fmla="*/ 52 h 68"/>
                <a:gd name="T40" fmla="*/ 28 w 58"/>
                <a:gd name="T41" fmla="*/ 52 h 68"/>
                <a:gd name="T42" fmla="*/ 22 w 58"/>
                <a:gd name="T43" fmla="*/ 54 h 68"/>
                <a:gd name="T44" fmla="*/ 25 w 58"/>
                <a:gd name="T45" fmla="*/ 64 h 68"/>
                <a:gd name="T46" fmla="*/ 36 w 58"/>
                <a:gd name="T47" fmla="*/ 62 h 68"/>
                <a:gd name="T48" fmla="*/ 39 w 58"/>
                <a:gd name="T49" fmla="*/ 9 h 68"/>
                <a:gd name="T50" fmla="*/ 41 w 58"/>
                <a:gd name="T51" fmla="*/ 10 h 68"/>
                <a:gd name="T52" fmla="*/ 42 w 58"/>
                <a:gd name="T53" fmla="*/ 4 h 68"/>
                <a:gd name="T54" fmla="*/ 15 w 58"/>
                <a:gd name="T55" fmla="*/ 54 h 68"/>
                <a:gd name="T56" fmla="*/ 19 w 58"/>
                <a:gd name="T57" fmla="*/ 49 h 68"/>
                <a:gd name="T58" fmla="*/ 48 w 58"/>
                <a:gd name="T59" fmla="*/ 19 h 68"/>
                <a:gd name="T60" fmla="*/ 54 w 58"/>
                <a:gd name="T61" fmla="*/ 14 h 68"/>
                <a:gd name="T62" fmla="*/ 47 w 58"/>
                <a:gd name="T63" fmla="*/ 18 h 68"/>
                <a:gd name="T64" fmla="*/ 4 w 58"/>
                <a:gd name="T65" fmla="*/ 42 h 68"/>
                <a:gd name="T66" fmla="*/ 5 w 58"/>
                <a:gd name="T67" fmla="*/ 44 h 68"/>
                <a:gd name="T68" fmla="*/ 9 w 58"/>
                <a:gd name="T69" fmla="*/ 39 h 68"/>
                <a:gd name="T70" fmla="*/ 50 w 58"/>
                <a:gd name="T71" fmla="*/ 29 h 68"/>
                <a:gd name="T72" fmla="*/ 58 w 58"/>
                <a:gd name="T73" fmla="*/ 29 h 68"/>
                <a:gd name="T74" fmla="*/ 7 w 58"/>
                <a:gd name="T75" fmla="*/ 28 h 68"/>
                <a:gd name="T76" fmla="*/ 1 w 58"/>
                <a:gd name="T77" fmla="*/ 30 h 68"/>
                <a:gd name="T78" fmla="*/ 49 w 58"/>
                <a:gd name="T79" fmla="*/ 39 h 68"/>
                <a:gd name="T80" fmla="*/ 53 w 58"/>
                <a:gd name="T81" fmla="*/ 44 h 68"/>
                <a:gd name="T82" fmla="*/ 54 w 58"/>
                <a:gd name="T83" fmla="*/ 42 h 68"/>
                <a:gd name="T84" fmla="*/ 4 w 58"/>
                <a:gd name="T85" fmla="*/ 14 h 68"/>
                <a:gd name="T86" fmla="*/ 10 w 58"/>
                <a:gd name="T87" fmla="*/ 19 h 68"/>
                <a:gd name="T88" fmla="*/ 5 w 58"/>
                <a:gd name="T89" fmla="*/ 14 h 68"/>
                <a:gd name="T90" fmla="*/ 39 w 58"/>
                <a:gd name="T91" fmla="*/ 49 h 68"/>
                <a:gd name="T92" fmla="*/ 44 w 58"/>
                <a:gd name="T93" fmla="*/ 54 h 68"/>
                <a:gd name="T94" fmla="*/ 17 w 58"/>
                <a:gd name="T95" fmla="*/ 10 h 68"/>
                <a:gd name="T96" fmla="*/ 19 w 58"/>
                <a:gd name="T97" fmla="*/ 9 h 68"/>
                <a:gd name="T98" fmla="*/ 14 w 58"/>
                <a:gd name="T99" fmla="*/ 5 h 68"/>
                <a:gd name="T100" fmla="*/ 30 w 58"/>
                <a:gd name="T101" fmla="*/ 7 h 68"/>
                <a:gd name="T102" fmla="*/ 28 w 58"/>
                <a:gd name="T103"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68">
                  <a:moveTo>
                    <a:pt x="44" y="25"/>
                  </a:moveTo>
                  <a:cubicBezTo>
                    <a:pt x="44" y="26"/>
                    <a:pt x="42" y="28"/>
                    <a:pt x="41" y="28"/>
                  </a:cubicBezTo>
                  <a:cubicBezTo>
                    <a:pt x="18" y="37"/>
                    <a:pt x="18" y="37"/>
                    <a:pt x="18" y="37"/>
                  </a:cubicBezTo>
                  <a:cubicBezTo>
                    <a:pt x="18" y="37"/>
                    <a:pt x="17" y="37"/>
                    <a:pt x="17" y="37"/>
                  </a:cubicBezTo>
                  <a:cubicBezTo>
                    <a:pt x="15" y="37"/>
                    <a:pt x="14" y="36"/>
                    <a:pt x="14" y="35"/>
                  </a:cubicBezTo>
                  <a:cubicBezTo>
                    <a:pt x="14" y="33"/>
                    <a:pt x="16" y="32"/>
                    <a:pt x="17" y="31"/>
                  </a:cubicBezTo>
                  <a:cubicBezTo>
                    <a:pt x="40" y="23"/>
                    <a:pt x="40" y="23"/>
                    <a:pt x="40" y="23"/>
                  </a:cubicBezTo>
                  <a:cubicBezTo>
                    <a:pt x="42" y="22"/>
                    <a:pt x="44" y="23"/>
                    <a:pt x="44" y="25"/>
                  </a:cubicBezTo>
                  <a:close/>
                  <a:moveTo>
                    <a:pt x="40" y="16"/>
                  </a:moveTo>
                  <a:cubicBezTo>
                    <a:pt x="17" y="24"/>
                    <a:pt x="17" y="24"/>
                    <a:pt x="17" y="24"/>
                  </a:cubicBezTo>
                  <a:cubicBezTo>
                    <a:pt x="16" y="25"/>
                    <a:pt x="14" y="26"/>
                    <a:pt x="14" y="28"/>
                  </a:cubicBezTo>
                  <a:cubicBezTo>
                    <a:pt x="14" y="29"/>
                    <a:pt x="15" y="30"/>
                    <a:pt x="17" y="30"/>
                  </a:cubicBezTo>
                  <a:cubicBezTo>
                    <a:pt x="17" y="30"/>
                    <a:pt x="18" y="30"/>
                    <a:pt x="18" y="30"/>
                  </a:cubicBezTo>
                  <a:cubicBezTo>
                    <a:pt x="41" y="21"/>
                    <a:pt x="41" y="21"/>
                    <a:pt x="41" y="21"/>
                  </a:cubicBezTo>
                  <a:cubicBezTo>
                    <a:pt x="42" y="21"/>
                    <a:pt x="44" y="19"/>
                    <a:pt x="44" y="18"/>
                  </a:cubicBezTo>
                  <a:cubicBezTo>
                    <a:pt x="44" y="16"/>
                    <a:pt x="42" y="15"/>
                    <a:pt x="40" y="16"/>
                  </a:cubicBezTo>
                  <a:close/>
                  <a:moveTo>
                    <a:pt x="14" y="21"/>
                  </a:moveTo>
                  <a:cubicBezTo>
                    <a:pt x="14" y="22"/>
                    <a:pt x="15" y="23"/>
                    <a:pt x="17" y="23"/>
                  </a:cubicBezTo>
                  <a:cubicBezTo>
                    <a:pt x="17" y="23"/>
                    <a:pt x="18" y="23"/>
                    <a:pt x="18" y="23"/>
                  </a:cubicBezTo>
                  <a:cubicBezTo>
                    <a:pt x="27" y="19"/>
                    <a:pt x="27" y="19"/>
                    <a:pt x="27" y="19"/>
                  </a:cubicBezTo>
                  <a:cubicBezTo>
                    <a:pt x="29" y="19"/>
                    <a:pt x="30" y="17"/>
                    <a:pt x="30" y="16"/>
                  </a:cubicBezTo>
                  <a:cubicBezTo>
                    <a:pt x="30" y="14"/>
                    <a:pt x="28" y="13"/>
                    <a:pt x="26" y="14"/>
                  </a:cubicBezTo>
                  <a:cubicBezTo>
                    <a:pt x="17" y="17"/>
                    <a:pt x="17" y="17"/>
                    <a:pt x="17" y="17"/>
                  </a:cubicBezTo>
                  <a:cubicBezTo>
                    <a:pt x="16" y="18"/>
                    <a:pt x="14" y="19"/>
                    <a:pt x="14" y="21"/>
                  </a:cubicBezTo>
                  <a:close/>
                  <a:moveTo>
                    <a:pt x="38" y="54"/>
                  </a:moveTo>
                  <a:cubicBezTo>
                    <a:pt x="38" y="62"/>
                    <a:pt x="38" y="62"/>
                    <a:pt x="38" y="62"/>
                  </a:cubicBezTo>
                  <a:cubicBezTo>
                    <a:pt x="38" y="64"/>
                    <a:pt x="36" y="66"/>
                    <a:pt x="34" y="66"/>
                  </a:cubicBezTo>
                  <a:cubicBezTo>
                    <a:pt x="33" y="66"/>
                    <a:pt x="33" y="66"/>
                    <a:pt x="33" y="66"/>
                  </a:cubicBezTo>
                  <a:cubicBezTo>
                    <a:pt x="33" y="67"/>
                    <a:pt x="32" y="68"/>
                    <a:pt x="30" y="68"/>
                  </a:cubicBezTo>
                  <a:cubicBezTo>
                    <a:pt x="28" y="68"/>
                    <a:pt x="28" y="68"/>
                    <a:pt x="28" y="68"/>
                  </a:cubicBezTo>
                  <a:cubicBezTo>
                    <a:pt x="26" y="68"/>
                    <a:pt x="25" y="67"/>
                    <a:pt x="25" y="66"/>
                  </a:cubicBezTo>
                  <a:cubicBezTo>
                    <a:pt x="24" y="66"/>
                    <a:pt x="24" y="66"/>
                    <a:pt x="24" y="66"/>
                  </a:cubicBezTo>
                  <a:cubicBezTo>
                    <a:pt x="22" y="66"/>
                    <a:pt x="20" y="64"/>
                    <a:pt x="20" y="62"/>
                  </a:cubicBezTo>
                  <a:cubicBezTo>
                    <a:pt x="20" y="54"/>
                    <a:pt x="20" y="54"/>
                    <a:pt x="20" y="54"/>
                  </a:cubicBezTo>
                  <a:cubicBezTo>
                    <a:pt x="20" y="52"/>
                    <a:pt x="22" y="51"/>
                    <a:pt x="23" y="50"/>
                  </a:cubicBezTo>
                  <a:cubicBezTo>
                    <a:pt x="23" y="50"/>
                    <a:pt x="23" y="50"/>
                    <a:pt x="23" y="50"/>
                  </a:cubicBezTo>
                  <a:cubicBezTo>
                    <a:pt x="23" y="47"/>
                    <a:pt x="21" y="44"/>
                    <a:pt x="20" y="43"/>
                  </a:cubicBezTo>
                  <a:cubicBezTo>
                    <a:pt x="18" y="44"/>
                    <a:pt x="18" y="44"/>
                    <a:pt x="18" y="44"/>
                  </a:cubicBezTo>
                  <a:cubicBezTo>
                    <a:pt x="18" y="44"/>
                    <a:pt x="17" y="44"/>
                    <a:pt x="17" y="44"/>
                  </a:cubicBezTo>
                  <a:cubicBezTo>
                    <a:pt x="15" y="44"/>
                    <a:pt x="14" y="43"/>
                    <a:pt x="14" y="42"/>
                  </a:cubicBezTo>
                  <a:cubicBezTo>
                    <a:pt x="14" y="40"/>
                    <a:pt x="16" y="39"/>
                    <a:pt x="17" y="38"/>
                  </a:cubicBezTo>
                  <a:cubicBezTo>
                    <a:pt x="40" y="30"/>
                    <a:pt x="40" y="30"/>
                    <a:pt x="40" y="30"/>
                  </a:cubicBezTo>
                  <a:cubicBezTo>
                    <a:pt x="42" y="29"/>
                    <a:pt x="44" y="30"/>
                    <a:pt x="44" y="32"/>
                  </a:cubicBezTo>
                  <a:cubicBezTo>
                    <a:pt x="44" y="33"/>
                    <a:pt x="42" y="35"/>
                    <a:pt x="41" y="36"/>
                  </a:cubicBezTo>
                  <a:cubicBezTo>
                    <a:pt x="25" y="41"/>
                    <a:pt x="25" y="41"/>
                    <a:pt x="25" y="41"/>
                  </a:cubicBezTo>
                  <a:cubicBezTo>
                    <a:pt x="27" y="43"/>
                    <a:pt x="29" y="46"/>
                    <a:pt x="29" y="50"/>
                  </a:cubicBezTo>
                  <a:cubicBezTo>
                    <a:pt x="29" y="50"/>
                    <a:pt x="29" y="50"/>
                    <a:pt x="29" y="50"/>
                  </a:cubicBezTo>
                  <a:cubicBezTo>
                    <a:pt x="29" y="50"/>
                    <a:pt x="29" y="50"/>
                    <a:pt x="29" y="50"/>
                  </a:cubicBezTo>
                  <a:cubicBezTo>
                    <a:pt x="29" y="50"/>
                    <a:pt x="29" y="50"/>
                    <a:pt x="29" y="50"/>
                  </a:cubicBezTo>
                  <a:cubicBezTo>
                    <a:pt x="29" y="43"/>
                    <a:pt x="36" y="38"/>
                    <a:pt x="37" y="38"/>
                  </a:cubicBezTo>
                  <a:cubicBezTo>
                    <a:pt x="38" y="37"/>
                    <a:pt x="39" y="38"/>
                    <a:pt x="40" y="39"/>
                  </a:cubicBezTo>
                  <a:cubicBezTo>
                    <a:pt x="41" y="40"/>
                    <a:pt x="41" y="42"/>
                    <a:pt x="39" y="43"/>
                  </a:cubicBezTo>
                  <a:cubicBezTo>
                    <a:pt x="39" y="43"/>
                    <a:pt x="35" y="46"/>
                    <a:pt x="35" y="50"/>
                  </a:cubicBezTo>
                  <a:cubicBezTo>
                    <a:pt x="35" y="50"/>
                    <a:pt x="35" y="50"/>
                    <a:pt x="35" y="50"/>
                  </a:cubicBezTo>
                  <a:cubicBezTo>
                    <a:pt x="36" y="51"/>
                    <a:pt x="38" y="52"/>
                    <a:pt x="38" y="54"/>
                  </a:cubicBezTo>
                  <a:close/>
                  <a:moveTo>
                    <a:pt x="36" y="54"/>
                  </a:moveTo>
                  <a:cubicBezTo>
                    <a:pt x="36" y="53"/>
                    <a:pt x="35" y="52"/>
                    <a:pt x="34" y="52"/>
                  </a:cubicBezTo>
                  <a:cubicBezTo>
                    <a:pt x="34" y="52"/>
                    <a:pt x="34" y="52"/>
                    <a:pt x="34" y="52"/>
                  </a:cubicBezTo>
                  <a:cubicBezTo>
                    <a:pt x="34" y="52"/>
                    <a:pt x="34" y="52"/>
                    <a:pt x="34" y="52"/>
                  </a:cubicBezTo>
                  <a:cubicBezTo>
                    <a:pt x="34" y="52"/>
                    <a:pt x="34" y="52"/>
                    <a:pt x="33" y="52"/>
                  </a:cubicBezTo>
                  <a:cubicBezTo>
                    <a:pt x="33" y="52"/>
                    <a:pt x="33" y="52"/>
                    <a:pt x="33" y="52"/>
                  </a:cubicBezTo>
                  <a:cubicBezTo>
                    <a:pt x="30" y="52"/>
                    <a:pt x="30" y="52"/>
                    <a:pt x="30" y="52"/>
                  </a:cubicBezTo>
                  <a:cubicBezTo>
                    <a:pt x="28" y="52"/>
                    <a:pt x="28" y="52"/>
                    <a:pt x="28" y="52"/>
                  </a:cubicBezTo>
                  <a:cubicBezTo>
                    <a:pt x="24" y="52"/>
                    <a:pt x="24" y="52"/>
                    <a:pt x="24" y="52"/>
                  </a:cubicBezTo>
                  <a:cubicBezTo>
                    <a:pt x="24" y="52"/>
                    <a:pt x="24" y="52"/>
                    <a:pt x="24" y="52"/>
                  </a:cubicBezTo>
                  <a:cubicBezTo>
                    <a:pt x="23" y="52"/>
                    <a:pt x="22" y="53"/>
                    <a:pt x="22" y="54"/>
                  </a:cubicBezTo>
                  <a:cubicBezTo>
                    <a:pt x="22" y="62"/>
                    <a:pt x="22" y="62"/>
                    <a:pt x="22" y="62"/>
                  </a:cubicBezTo>
                  <a:cubicBezTo>
                    <a:pt x="22" y="63"/>
                    <a:pt x="23" y="64"/>
                    <a:pt x="24" y="64"/>
                  </a:cubicBezTo>
                  <a:cubicBezTo>
                    <a:pt x="25" y="64"/>
                    <a:pt x="25" y="64"/>
                    <a:pt x="25" y="64"/>
                  </a:cubicBezTo>
                  <a:cubicBezTo>
                    <a:pt x="33" y="64"/>
                    <a:pt x="33" y="64"/>
                    <a:pt x="33" y="64"/>
                  </a:cubicBezTo>
                  <a:cubicBezTo>
                    <a:pt x="34" y="64"/>
                    <a:pt x="34" y="64"/>
                    <a:pt x="34" y="64"/>
                  </a:cubicBezTo>
                  <a:cubicBezTo>
                    <a:pt x="35" y="64"/>
                    <a:pt x="36" y="63"/>
                    <a:pt x="36" y="62"/>
                  </a:cubicBezTo>
                  <a:lnTo>
                    <a:pt x="36" y="54"/>
                  </a:lnTo>
                  <a:close/>
                  <a:moveTo>
                    <a:pt x="42" y="4"/>
                  </a:moveTo>
                  <a:cubicBezTo>
                    <a:pt x="39" y="9"/>
                    <a:pt x="39" y="9"/>
                    <a:pt x="39" y="9"/>
                  </a:cubicBezTo>
                  <a:cubicBezTo>
                    <a:pt x="39" y="10"/>
                    <a:pt x="39" y="10"/>
                    <a:pt x="40" y="11"/>
                  </a:cubicBezTo>
                  <a:cubicBezTo>
                    <a:pt x="40" y="11"/>
                    <a:pt x="40" y="11"/>
                    <a:pt x="40" y="11"/>
                  </a:cubicBezTo>
                  <a:cubicBezTo>
                    <a:pt x="40" y="11"/>
                    <a:pt x="41" y="11"/>
                    <a:pt x="41" y="10"/>
                  </a:cubicBezTo>
                  <a:cubicBezTo>
                    <a:pt x="44" y="5"/>
                    <a:pt x="44" y="5"/>
                    <a:pt x="44" y="5"/>
                  </a:cubicBezTo>
                  <a:cubicBezTo>
                    <a:pt x="44" y="5"/>
                    <a:pt x="44" y="4"/>
                    <a:pt x="44" y="4"/>
                  </a:cubicBezTo>
                  <a:cubicBezTo>
                    <a:pt x="43" y="4"/>
                    <a:pt x="42" y="4"/>
                    <a:pt x="42" y="4"/>
                  </a:cubicBezTo>
                  <a:close/>
                  <a:moveTo>
                    <a:pt x="17" y="48"/>
                  </a:moveTo>
                  <a:cubicBezTo>
                    <a:pt x="14" y="53"/>
                    <a:pt x="14" y="53"/>
                    <a:pt x="14" y="53"/>
                  </a:cubicBezTo>
                  <a:cubicBezTo>
                    <a:pt x="14" y="53"/>
                    <a:pt x="14" y="54"/>
                    <a:pt x="15" y="54"/>
                  </a:cubicBezTo>
                  <a:cubicBezTo>
                    <a:pt x="15" y="54"/>
                    <a:pt x="15" y="54"/>
                    <a:pt x="15" y="54"/>
                  </a:cubicBezTo>
                  <a:cubicBezTo>
                    <a:pt x="15" y="54"/>
                    <a:pt x="16" y="54"/>
                    <a:pt x="16" y="54"/>
                  </a:cubicBezTo>
                  <a:cubicBezTo>
                    <a:pt x="19" y="49"/>
                    <a:pt x="19" y="49"/>
                    <a:pt x="19" y="49"/>
                  </a:cubicBezTo>
                  <a:cubicBezTo>
                    <a:pt x="19" y="48"/>
                    <a:pt x="19" y="47"/>
                    <a:pt x="18" y="47"/>
                  </a:cubicBezTo>
                  <a:cubicBezTo>
                    <a:pt x="18" y="47"/>
                    <a:pt x="17" y="47"/>
                    <a:pt x="17" y="48"/>
                  </a:cubicBezTo>
                  <a:close/>
                  <a:moveTo>
                    <a:pt x="48" y="19"/>
                  </a:moveTo>
                  <a:cubicBezTo>
                    <a:pt x="48" y="19"/>
                    <a:pt x="48" y="19"/>
                    <a:pt x="49" y="19"/>
                  </a:cubicBezTo>
                  <a:cubicBezTo>
                    <a:pt x="54" y="16"/>
                    <a:pt x="54" y="16"/>
                    <a:pt x="54" y="16"/>
                  </a:cubicBezTo>
                  <a:cubicBezTo>
                    <a:pt x="54" y="16"/>
                    <a:pt x="54" y="15"/>
                    <a:pt x="54" y="14"/>
                  </a:cubicBezTo>
                  <a:cubicBezTo>
                    <a:pt x="54" y="14"/>
                    <a:pt x="53" y="14"/>
                    <a:pt x="53" y="14"/>
                  </a:cubicBezTo>
                  <a:cubicBezTo>
                    <a:pt x="48" y="17"/>
                    <a:pt x="48" y="17"/>
                    <a:pt x="48" y="17"/>
                  </a:cubicBezTo>
                  <a:cubicBezTo>
                    <a:pt x="47" y="17"/>
                    <a:pt x="47" y="18"/>
                    <a:pt x="47" y="18"/>
                  </a:cubicBezTo>
                  <a:cubicBezTo>
                    <a:pt x="47" y="19"/>
                    <a:pt x="48" y="19"/>
                    <a:pt x="48" y="19"/>
                  </a:cubicBezTo>
                  <a:close/>
                  <a:moveTo>
                    <a:pt x="9" y="39"/>
                  </a:moveTo>
                  <a:cubicBezTo>
                    <a:pt x="4" y="42"/>
                    <a:pt x="4" y="42"/>
                    <a:pt x="4" y="42"/>
                  </a:cubicBezTo>
                  <a:cubicBezTo>
                    <a:pt x="4" y="42"/>
                    <a:pt x="4" y="43"/>
                    <a:pt x="4" y="43"/>
                  </a:cubicBezTo>
                  <a:cubicBezTo>
                    <a:pt x="4" y="44"/>
                    <a:pt x="4" y="44"/>
                    <a:pt x="5" y="44"/>
                  </a:cubicBezTo>
                  <a:cubicBezTo>
                    <a:pt x="5" y="44"/>
                    <a:pt x="5" y="44"/>
                    <a:pt x="5" y="44"/>
                  </a:cubicBezTo>
                  <a:cubicBezTo>
                    <a:pt x="10" y="41"/>
                    <a:pt x="10" y="41"/>
                    <a:pt x="10" y="41"/>
                  </a:cubicBezTo>
                  <a:cubicBezTo>
                    <a:pt x="11" y="41"/>
                    <a:pt x="11" y="40"/>
                    <a:pt x="11" y="40"/>
                  </a:cubicBezTo>
                  <a:cubicBezTo>
                    <a:pt x="10" y="39"/>
                    <a:pt x="10" y="39"/>
                    <a:pt x="9" y="39"/>
                  </a:cubicBezTo>
                  <a:close/>
                  <a:moveTo>
                    <a:pt x="57" y="28"/>
                  </a:moveTo>
                  <a:cubicBezTo>
                    <a:pt x="51" y="28"/>
                    <a:pt x="51" y="28"/>
                    <a:pt x="51" y="28"/>
                  </a:cubicBezTo>
                  <a:cubicBezTo>
                    <a:pt x="51" y="28"/>
                    <a:pt x="50" y="28"/>
                    <a:pt x="50" y="29"/>
                  </a:cubicBezTo>
                  <a:cubicBezTo>
                    <a:pt x="50" y="30"/>
                    <a:pt x="51" y="30"/>
                    <a:pt x="51" y="30"/>
                  </a:cubicBezTo>
                  <a:cubicBezTo>
                    <a:pt x="57" y="30"/>
                    <a:pt x="57" y="30"/>
                    <a:pt x="57" y="30"/>
                  </a:cubicBezTo>
                  <a:cubicBezTo>
                    <a:pt x="58" y="30"/>
                    <a:pt x="58" y="30"/>
                    <a:pt x="58" y="29"/>
                  </a:cubicBezTo>
                  <a:cubicBezTo>
                    <a:pt x="58" y="28"/>
                    <a:pt x="58" y="28"/>
                    <a:pt x="57" y="28"/>
                  </a:cubicBezTo>
                  <a:close/>
                  <a:moveTo>
                    <a:pt x="8" y="29"/>
                  </a:moveTo>
                  <a:cubicBezTo>
                    <a:pt x="8" y="28"/>
                    <a:pt x="7" y="28"/>
                    <a:pt x="7" y="28"/>
                  </a:cubicBezTo>
                  <a:cubicBezTo>
                    <a:pt x="1" y="28"/>
                    <a:pt x="1" y="28"/>
                    <a:pt x="1" y="28"/>
                  </a:cubicBezTo>
                  <a:cubicBezTo>
                    <a:pt x="0" y="28"/>
                    <a:pt x="0" y="28"/>
                    <a:pt x="0" y="29"/>
                  </a:cubicBezTo>
                  <a:cubicBezTo>
                    <a:pt x="0" y="30"/>
                    <a:pt x="0" y="30"/>
                    <a:pt x="1" y="30"/>
                  </a:cubicBezTo>
                  <a:cubicBezTo>
                    <a:pt x="7" y="30"/>
                    <a:pt x="7" y="30"/>
                    <a:pt x="7" y="30"/>
                  </a:cubicBezTo>
                  <a:cubicBezTo>
                    <a:pt x="7" y="30"/>
                    <a:pt x="8" y="30"/>
                    <a:pt x="8" y="29"/>
                  </a:cubicBezTo>
                  <a:close/>
                  <a:moveTo>
                    <a:pt x="49" y="39"/>
                  </a:moveTo>
                  <a:cubicBezTo>
                    <a:pt x="48" y="39"/>
                    <a:pt x="48" y="39"/>
                    <a:pt x="47" y="40"/>
                  </a:cubicBezTo>
                  <a:cubicBezTo>
                    <a:pt x="47" y="40"/>
                    <a:pt x="47" y="41"/>
                    <a:pt x="48" y="41"/>
                  </a:cubicBezTo>
                  <a:cubicBezTo>
                    <a:pt x="53" y="44"/>
                    <a:pt x="53" y="44"/>
                    <a:pt x="53" y="44"/>
                  </a:cubicBezTo>
                  <a:cubicBezTo>
                    <a:pt x="53" y="44"/>
                    <a:pt x="53" y="44"/>
                    <a:pt x="53" y="44"/>
                  </a:cubicBezTo>
                  <a:cubicBezTo>
                    <a:pt x="54" y="44"/>
                    <a:pt x="54" y="44"/>
                    <a:pt x="54" y="43"/>
                  </a:cubicBezTo>
                  <a:cubicBezTo>
                    <a:pt x="54" y="43"/>
                    <a:pt x="54" y="42"/>
                    <a:pt x="54" y="42"/>
                  </a:cubicBezTo>
                  <a:lnTo>
                    <a:pt x="49" y="39"/>
                  </a:lnTo>
                  <a:close/>
                  <a:moveTo>
                    <a:pt x="5" y="14"/>
                  </a:moveTo>
                  <a:cubicBezTo>
                    <a:pt x="5" y="14"/>
                    <a:pt x="4" y="14"/>
                    <a:pt x="4" y="14"/>
                  </a:cubicBezTo>
                  <a:cubicBezTo>
                    <a:pt x="4" y="15"/>
                    <a:pt x="4" y="16"/>
                    <a:pt x="4" y="16"/>
                  </a:cubicBezTo>
                  <a:cubicBezTo>
                    <a:pt x="9" y="19"/>
                    <a:pt x="9" y="19"/>
                    <a:pt x="9" y="19"/>
                  </a:cubicBezTo>
                  <a:cubicBezTo>
                    <a:pt x="10" y="19"/>
                    <a:pt x="10" y="19"/>
                    <a:pt x="10" y="19"/>
                  </a:cubicBezTo>
                  <a:cubicBezTo>
                    <a:pt x="10" y="19"/>
                    <a:pt x="11" y="19"/>
                    <a:pt x="11" y="18"/>
                  </a:cubicBezTo>
                  <a:cubicBezTo>
                    <a:pt x="11" y="18"/>
                    <a:pt x="11" y="17"/>
                    <a:pt x="10" y="17"/>
                  </a:cubicBezTo>
                  <a:lnTo>
                    <a:pt x="5" y="14"/>
                  </a:lnTo>
                  <a:close/>
                  <a:moveTo>
                    <a:pt x="41" y="48"/>
                  </a:moveTo>
                  <a:cubicBezTo>
                    <a:pt x="41" y="47"/>
                    <a:pt x="40" y="47"/>
                    <a:pt x="40" y="47"/>
                  </a:cubicBezTo>
                  <a:cubicBezTo>
                    <a:pt x="39" y="47"/>
                    <a:pt x="39" y="48"/>
                    <a:pt x="39" y="49"/>
                  </a:cubicBezTo>
                  <a:cubicBezTo>
                    <a:pt x="42" y="54"/>
                    <a:pt x="42" y="54"/>
                    <a:pt x="42" y="54"/>
                  </a:cubicBezTo>
                  <a:cubicBezTo>
                    <a:pt x="42" y="54"/>
                    <a:pt x="43" y="54"/>
                    <a:pt x="43" y="54"/>
                  </a:cubicBezTo>
                  <a:cubicBezTo>
                    <a:pt x="43" y="54"/>
                    <a:pt x="43" y="54"/>
                    <a:pt x="44" y="54"/>
                  </a:cubicBezTo>
                  <a:cubicBezTo>
                    <a:pt x="44" y="54"/>
                    <a:pt x="44" y="53"/>
                    <a:pt x="44" y="53"/>
                  </a:cubicBezTo>
                  <a:lnTo>
                    <a:pt x="41" y="48"/>
                  </a:lnTo>
                  <a:close/>
                  <a:moveTo>
                    <a:pt x="17" y="10"/>
                  </a:moveTo>
                  <a:cubicBezTo>
                    <a:pt x="17" y="11"/>
                    <a:pt x="18" y="11"/>
                    <a:pt x="18" y="11"/>
                  </a:cubicBezTo>
                  <a:cubicBezTo>
                    <a:pt x="18" y="11"/>
                    <a:pt x="18" y="11"/>
                    <a:pt x="18" y="11"/>
                  </a:cubicBezTo>
                  <a:cubicBezTo>
                    <a:pt x="19" y="10"/>
                    <a:pt x="19" y="10"/>
                    <a:pt x="19" y="9"/>
                  </a:cubicBezTo>
                  <a:cubicBezTo>
                    <a:pt x="16" y="4"/>
                    <a:pt x="16" y="4"/>
                    <a:pt x="16" y="4"/>
                  </a:cubicBezTo>
                  <a:cubicBezTo>
                    <a:pt x="16" y="4"/>
                    <a:pt x="15" y="4"/>
                    <a:pt x="15" y="4"/>
                  </a:cubicBezTo>
                  <a:cubicBezTo>
                    <a:pt x="14" y="4"/>
                    <a:pt x="14" y="5"/>
                    <a:pt x="14" y="5"/>
                  </a:cubicBezTo>
                  <a:lnTo>
                    <a:pt x="17" y="10"/>
                  </a:lnTo>
                  <a:close/>
                  <a:moveTo>
                    <a:pt x="29" y="8"/>
                  </a:moveTo>
                  <a:cubicBezTo>
                    <a:pt x="30" y="8"/>
                    <a:pt x="30" y="7"/>
                    <a:pt x="30" y="7"/>
                  </a:cubicBezTo>
                  <a:cubicBezTo>
                    <a:pt x="30" y="1"/>
                    <a:pt x="30" y="1"/>
                    <a:pt x="30" y="1"/>
                  </a:cubicBezTo>
                  <a:cubicBezTo>
                    <a:pt x="30" y="0"/>
                    <a:pt x="30" y="0"/>
                    <a:pt x="29" y="0"/>
                  </a:cubicBezTo>
                  <a:cubicBezTo>
                    <a:pt x="28" y="0"/>
                    <a:pt x="28" y="0"/>
                    <a:pt x="28" y="1"/>
                  </a:cubicBezTo>
                  <a:cubicBezTo>
                    <a:pt x="28" y="7"/>
                    <a:pt x="28" y="7"/>
                    <a:pt x="28" y="7"/>
                  </a:cubicBezTo>
                  <a:cubicBezTo>
                    <a:pt x="28" y="7"/>
                    <a:pt x="28" y="8"/>
                    <a:pt x="29" y="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2" name="Freeform 54"/>
            <p:cNvSpPr>
              <a:spLocks noEditPoints="1"/>
            </p:cNvSpPr>
            <p:nvPr/>
          </p:nvSpPr>
          <p:spPr bwMode="auto">
            <a:xfrm>
              <a:off x="4410621" y="5722442"/>
              <a:ext cx="387472" cy="450072"/>
            </a:xfrm>
            <a:custGeom>
              <a:avLst/>
              <a:gdLst>
                <a:gd name="T0" fmla="*/ 31 w 62"/>
                <a:gd name="T1" fmla="*/ 49 h 70"/>
                <a:gd name="T2" fmla="*/ 45 w 62"/>
                <a:gd name="T3" fmla="*/ 35 h 70"/>
                <a:gd name="T4" fmla="*/ 45 w 62"/>
                <a:gd name="T5" fmla="*/ 8 h 70"/>
                <a:gd name="T6" fmla="*/ 17 w 62"/>
                <a:gd name="T7" fmla="*/ 8 h 70"/>
                <a:gd name="T8" fmla="*/ 17 w 62"/>
                <a:gd name="T9" fmla="*/ 35 h 70"/>
                <a:gd name="T10" fmla="*/ 31 w 62"/>
                <a:gd name="T11" fmla="*/ 49 h 70"/>
                <a:gd name="T12" fmla="*/ 31 w 62"/>
                <a:gd name="T13" fmla="*/ 8 h 70"/>
                <a:gd name="T14" fmla="*/ 44 w 62"/>
                <a:gd name="T15" fmla="*/ 21 h 70"/>
                <a:gd name="T16" fmla="*/ 31 w 62"/>
                <a:gd name="T17" fmla="*/ 34 h 70"/>
                <a:gd name="T18" fmla="*/ 18 w 62"/>
                <a:gd name="T19" fmla="*/ 21 h 70"/>
                <a:gd name="T20" fmla="*/ 31 w 62"/>
                <a:gd name="T21" fmla="*/ 8 h 70"/>
                <a:gd name="T22" fmla="*/ 25 w 62"/>
                <a:gd name="T23" fmla="*/ 50 h 70"/>
                <a:gd name="T24" fmla="*/ 27 w 62"/>
                <a:gd name="T25" fmla="*/ 48 h 70"/>
                <a:gd name="T26" fmla="*/ 30 w 62"/>
                <a:gd name="T27" fmla="*/ 50 h 70"/>
                <a:gd name="T28" fmla="*/ 31 w 62"/>
                <a:gd name="T29" fmla="*/ 51 h 70"/>
                <a:gd name="T30" fmla="*/ 32 w 62"/>
                <a:gd name="T31" fmla="*/ 50 h 70"/>
                <a:gd name="T32" fmla="*/ 34 w 62"/>
                <a:gd name="T33" fmla="*/ 48 h 70"/>
                <a:gd name="T34" fmla="*/ 37 w 62"/>
                <a:gd name="T35" fmla="*/ 50 h 70"/>
                <a:gd name="T36" fmla="*/ 31 w 62"/>
                <a:gd name="T37" fmla="*/ 53 h 70"/>
                <a:gd name="T38" fmla="*/ 25 w 62"/>
                <a:gd name="T39" fmla="*/ 50 h 70"/>
                <a:gd name="T40" fmla="*/ 8 w 62"/>
                <a:gd name="T41" fmla="*/ 53 h 70"/>
                <a:gd name="T42" fmla="*/ 31 w 62"/>
                <a:gd name="T43" fmla="*/ 62 h 70"/>
                <a:gd name="T44" fmla="*/ 54 w 62"/>
                <a:gd name="T45" fmla="*/ 53 h 70"/>
                <a:gd name="T46" fmla="*/ 39 w 62"/>
                <a:gd name="T47" fmla="*/ 44 h 70"/>
                <a:gd name="T48" fmla="*/ 35 w 62"/>
                <a:gd name="T49" fmla="*/ 47 h 70"/>
                <a:gd name="T50" fmla="*/ 44 w 62"/>
                <a:gd name="T51" fmla="*/ 51 h 70"/>
                <a:gd name="T52" fmla="*/ 31 w 62"/>
                <a:gd name="T53" fmla="*/ 54 h 70"/>
                <a:gd name="T54" fmla="*/ 18 w 62"/>
                <a:gd name="T55" fmla="*/ 51 h 70"/>
                <a:gd name="T56" fmla="*/ 26 w 62"/>
                <a:gd name="T57" fmla="*/ 47 h 70"/>
                <a:gd name="T58" fmla="*/ 23 w 62"/>
                <a:gd name="T59" fmla="*/ 44 h 70"/>
                <a:gd name="T60" fmla="*/ 8 w 62"/>
                <a:gd name="T61" fmla="*/ 53 h 70"/>
                <a:gd name="T62" fmla="*/ 16 w 62"/>
                <a:gd name="T63" fmla="*/ 51 h 70"/>
                <a:gd name="T64" fmla="*/ 31 w 62"/>
                <a:gd name="T65" fmla="*/ 56 h 70"/>
                <a:gd name="T66" fmla="*/ 46 w 62"/>
                <a:gd name="T67" fmla="*/ 51 h 70"/>
                <a:gd name="T68" fmla="*/ 42 w 62"/>
                <a:gd name="T69" fmla="*/ 47 h 70"/>
                <a:gd name="T70" fmla="*/ 52 w 62"/>
                <a:gd name="T71" fmla="*/ 53 h 70"/>
                <a:gd name="T72" fmla="*/ 31 w 62"/>
                <a:gd name="T73" fmla="*/ 60 h 70"/>
                <a:gd name="T74" fmla="*/ 10 w 62"/>
                <a:gd name="T75" fmla="*/ 53 h 70"/>
                <a:gd name="T76" fmla="*/ 20 w 62"/>
                <a:gd name="T77" fmla="*/ 47 h 70"/>
                <a:gd name="T78" fmla="*/ 16 w 62"/>
                <a:gd name="T79" fmla="*/ 51 h 70"/>
                <a:gd name="T80" fmla="*/ 62 w 62"/>
                <a:gd name="T81" fmla="*/ 55 h 70"/>
                <a:gd name="T82" fmla="*/ 31 w 62"/>
                <a:gd name="T83" fmla="*/ 70 h 70"/>
                <a:gd name="T84" fmla="*/ 0 w 62"/>
                <a:gd name="T85" fmla="*/ 55 h 70"/>
                <a:gd name="T86" fmla="*/ 20 w 62"/>
                <a:gd name="T87" fmla="*/ 41 h 70"/>
                <a:gd name="T88" fmla="*/ 23 w 62"/>
                <a:gd name="T89" fmla="*/ 44 h 70"/>
                <a:gd name="T90" fmla="*/ 3 w 62"/>
                <a:gd name="T91" fmla="*/ 55 h 70"/>
                <a:gd name="T92" fmla="*/ 31 w 62"/>
                <a:gd name="T93" fmla="*/ 67 h 70"/>
                <a:gd name="T94" fmla="*/ 59 w 62"/>
                <a:gd name="T95" fmla="*/ 55 h 70"/>
                <a:gd name="T96" fmla="*/ 39 w 62"/>
                <a:gd name="T97" fmla="*/ 44 h 70"/>
                <a:gd name="T98" fmla="*/ 42 w 62"/>
                <a:gd name="T99" fmla="*/ 41 h 70"/>
                <a:gd name="T100" fmla="*/ 62 w 62"/>
                <a:gd name="T101"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70">
                  <a:moveTo>
                    <a:pt x="31" y="49"/>
                  </a:moveTo>
                  <a:cubicBezTo>
                    <a:pt x="45" y="35"/>
                    <a:pt x="45" y="35"/>
                    <a:pt x="45" y="35"/>
                  </a:cubicBezTo>
                  <a:cubicBezTo>
                    <a:pt x="52" y="27"/>
                    <a:pt x="52" y="15"/>
                    <a:pt x="45" y="8"/>
                  </a:cubicBezTo>
                  <a:cubicBezTo>
                    <a:pt x="37" y="0"/>
                    <a:pt x="25" y="0"/>
                    <a:pt x="17" y="8"/>
                  </a:cubicBezTo>
                  <a:cubicBezTo>
                    <a:pt x="10" y="15"/>
                    <a:pt x="10" y="27"/>
                    <a:pt x="17" y="35"/>
                  </a:cubicBezTo>
                  <a:lnTo>
                    <a:pt x="31" y="49"/>
                  </a:lnTo>
                  <a:close/>
                  <a:moveTo>
                    <a:pt x="31" y="8"/>
                  </a:moveTo>
                  <a:cubicBezTo>
                    <a:pt x="38" y="8"/>
                    <a:pt x="44" y="14"/>
                    <a:pt x="44" y="21"/>
                  </a:cubicBezTo>
                  <a:cubicBezTo>
                    <a:pt x="44" y="29"/>
                    <a:pt x="38" y="34"/>
                    <a:pt x="31" y="34"/>
                  </a:cubicBezTo>
                  <a:cubicBezTo>
                    <a:pt x="24" y="34"/>
                    <a:pt x="18" y="29"/>
                    <a:pt x="18" y="21"/>
                  </a:cubicBezTo>
                  <a:cubicBezTo>
                    <a:pt x="18" y="14"/>
                    <a:pt x="24" y="8"/>
                    <a:pt x="31" y="8"/>
                  </a:cubicBezTo>
                  <a:close/>
                  <a:moveTo>
                    <a:pt x="25" y="50"/>
                  </a:moveTo>
                  <a:cubicBezTo>
                    <a:pt x="25" y="49"/>
                    <a:pt x="26" y="49"/>
                    <a:pt x="27" y="48"/>
                  </a:cubicBezTo>
                  <a:cubicBezTo>
                    <a:pt x="30" y="50"/>
                    <a:pt x="30" y="50"/>
                    <a:pt x="30" y="50"/>
                  </a:cubicBezTo>
                  <a:cubicBezTo>
                    <a:pt x="30" y="51"/>
                    <a:pt x="30" y="51"/>
                    <a:pt x="31" y="51"/>
                  </a:cubicBezTo>
                  <a:cubicBezTo>
                    <a:pt x="31" y="51"/>
                    <a:pt x="32" y="51"/>
                    <a:pt x="32" y="50"/>
                  </a:cubicBezTo>
                  <a:cubicBezTo>
                    <a:pt x="34" y="48"/>
                    <a:pt x="34" y="48"/>
                    <a:pt x="34" y="48"/>
                  </a:cubicBezTo>
                  <a:cubicBezTo>
                    <a:pt x="36" y="49"/>
                    <a:pt x="37" y="49"/>
                    <a:pt x="37" y="50"/>
                  </a:cubicBezTo>
                  <a:cubicBezTo>
                    <a:pt x="37" y="52"/>
                    <a:pt x="34" y="53"/>
                    <a:pt x="31" y="53"/>
                  </a:cubicBezTo>
                  <a:cubicBezTo>
                    <a:pt x="28" y="53"/>
                    <a:pt x="25" y="52"/>
                    <a:pt x="25" y="50"/>
                  </a:cubicBezTo>
                  <a:close/>
                  <a:moveTo>
                    <a:pt x="8" y="53"/>
                  </a:moveTo>
                  <a:cubicBezTo>
                    <a:pt x="8" y="58"/>
                    <a:pt x="18" y="62"/>
                    <a:pt x="31" y="62"/>
                  </a:cubicBezTo>
                  <a:cubicBezTo>
                    <a:pt x="44" y="62"/>
                    <a:pt x="54" y="58"/>
                    <a:pt x="54" y="53"/>
                  </a:cubicBezTo>
                  <a:cubicBezTo>
                    <a:pt x="54" y="49"/>
                    <a:pt x="48" y="45"/>
                    <a:pt x="39" y="44"/>
                  </a:cubicBezTo>
                  <a:cubicBezTo>
                    <a:pt x="35" y="47"/>
                    <a:pt x="35" y="47"/>
                    <a:pt x="35" y="47"/>
                  </a:cubicBezTo>
                  <a:cubicBezTo>
                    <a:pt x="41" y="48"/>
                    <a:pt x="44" y="49"/>
                    <a:pt x="44" y="51"/>
                  </a:cubicBezTo>
                  <a:cubicBezTo>
                    <a:pt x="44" y="52"/>
                    <a:pt x="39" y="54"/>
                    <a:pt x="31" y="54"/>
                  </a:cubicBezTo>
                  <a:cubicBezTo>
                    <a:pt x="23" y="54"/>
                    <a:pt x="18" y="52"/>
                    <a:pt x="18" y="51"/>
                  </a:cubicBezTo>
                  <a:cubicBezTo>
                    <a:pt x="18" y="49"/>
                    <a:pt x="21" y="48"/>
                    <a:pt x="26" y="47"/>
                  </a:cubicBezTo>
                  <a:cubicBezTo>
                    <a:pt x="23" y="44"/>
                    <a:pt x="23" y="44"/>
                    <a:pt x="23" y="44"/>
                  </a:cubicBezTo>
                  <a:cubicBezTo>
                    <a:pt x="14" y="45"/>
                    <a:pt x="8" y="49"/>
                    <a:pt x="8" y="53"/>
                  </a:cubicBezTo>
                  <a:close/>
                  <a:moveTo>
                    <a:pt x="16" y="51"/>
                  </a:moveTo>
                  <a:cubicBezTo>
                    <a:pt x="16" y="54"/>
                    <a:pt x="23" y="56"/>
                    <a:pt x="31" y="56"/>
                  </a:cubicBezTo>
                  <a:cubicBezTo>
                    <a:pt x="39" y="56"/>
                    <a:pt x="46" y="54"/>
                    <a:pt x="46" y="51"/>
                  </a:cubicBezTo>
                  <a:cubicBezTo>
                    <a:pt x="46" y="49"/>
                    <a:pt x="44" y="47"/>
                    <a:pt x="42" y="47"/>
                  </a:cubicBezTo>
                  <a:cubicBezTo>
                    <a:pt x="48" y="48"/>
                    <a:pt x="52" y="50"/>
                    <a:pt x="52" y="53"/>
                  </a:cubicBezTo>
                  <a:cubicBezTo>
                    <a:pt x="52" y="56"/>
                    <a:pt x="43" y="60"/>
                    <a:pt x="31" y="60"/>
                  </a:cubicBezTo>
                  <a:cubicBezTo>
                    <a:pt x="19" y="60"/>
                    <a:pt x="10" y="56"/>
                    <a:pt x="10" y="53"/>
                  </a:cubicBezTo>
                  <a:cubicBezTo>
                    <a:pt x="10" y="50"/>
                    <a:pt x="14" y="48"/>
                    <a:pt x="20" y="47"/>
                  </a:cubicBezTo>
                  <a:cubicBezTo>
                    <a:pt x="17" y="47"/>
                    <a:pt x="16" y="49"/>
                    <a:pt x="16" y="51"/>
                  </a:cubicBezTo>
                  <a:close/>
                  <a:moveTo>
                    <a:pt x="62" y="55"/>
                  </a:moveTo>
                  <a:cubicBezTo>
                    <a:pt x="62" y="64"/>
                    <a:pt x="49" y="70"/>
                    <a:pt x="31" y="70"/>
                  </a:cubicBezTo>
                  <a:cubicBezTo>
                    <a:pt x="13" y="70"/>
                    <a:pt x="0" y="64"/>
                    <a:pt x="0" y="55"/>
                  </a:cubicBezTo>
                  <a:cubicBezTo>
                    <a:pt x="0" y="49"/>
                    <a:pt x="8" y="43"/>
                    <a:pt x="20" y="41"/>
                  </a:cubicBezTo>
                  <a:cubicBezTo>
                    <a:pt x="23" y="44"/>
                    <a:pt x="23" y="44"/>
                    <a:pt x="23" y="44"/>
                  </a:cubicBezTo>
                  <a:cubicBezTo>
                    <a:pt x="10" y="45"/>
                    <a:pt x="3" y="50"/>
                    <a:pt x="3" y="55"/>
                  </a:cubicBezTo>
                  <a:cubicBezTo>
                    <a:pt x="3" y="61"/>
                    <a:pt x="14" y="67"/>
                    <a:pt x="31" y="67"/>
                  </a:cubicBezTo>
                  <a:cubicBezTo>
                    <a:pt x="48" y="67"/>
                    <a:pt x="59" y="61"/>
                    <a:pt x="59" y="55"/>
                  </a:cubicBezTo>
                  <a:cubicBezTo>
                    <a:pt x="59" y="50"/>
                    <a:pt x="51" y="45"/>
                    <a:pt x="39" y="44"/>
                  </a:cubicBezTo>
                  <a:cubicBezTo>
                    <a:pt x="42" y="41"/>
                    <a:pt x="42" y="41"/>
                    <a:pt x="42" y="41"/>
                  </a:cubicBezTo>
                  <a:cubicBezTo>
                    <a:pt x="54" y="43"/>
                    <a:pt x="62" y="49"/>
                    <a:pt x="62" y="5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3" name="Freeform 55"/>
            <p:cNvSpPr>
              <a:spLocks noEditPoints="1"/>
            </p:cNvSpPr>
            <p:nvPr/>
          </p:nvSpPr>
          <p:spPr bwMode="auto">
            <a:xfrm>
              <a:off x="8282444" y="4255260"/>
              <a:ext cx="400364" cy="438860"/>
            </a:xfrm>
            <a:custGeom>
              <a:avLst/>
              <a:gdLst>
                <a:gd name="T0" fmla="*/ 31 w 63"/>
                <a:gd name="T1" fmla="*/ 45 h 67"/>
                <a:gd name="T2" fmla="*/ 42 w 63"/>
                <a:gd name="T3" fmla="*/ 33 h 67"/>
                <a:gd name="T4" fmla="*/ 52 w 63"/>
                <a:gd name="T5" fmla="*/ 33 h 67"/>
                <a:gd name="T6" fmla="*/ 52 w 63"/>
                <a:gd name="T7" fmla="*/ 0 h 67"/>
                <a:gd name="T8" fmla="*/ 11 w 63"/>
                <a:gd name="T9" fmla="*/ 0 h 67"/>
                <a:gd name="T10" fmla="*/ 11 w 63"/>
                <a:gd name="T11" fmla="*/ 33 h 67"/>
                <a:gd name="T12" fmla="*/ 21 w 63"/>
                <a:gd name="T13" fmla="*/ 33 h 67"/>
                <a:gd name="T14" fmla="*/ 31 w 63"/>
                <a:gd name="T15" fmla="*/ 45 h 67"/>
                <a:gd name="T16" fmla="*/ 15 w 63"/>
                <a:gd name="T17" fmla="*/ 29 h 67"/>
                <a:gd name="T18" fmla="*/ 15 w 63"/>
                <a:gd name="T19" fmla="*/ 4 h 67"/>
                <a:gd name="T20" fmla="*/ 48 w 63"/>
                <a:gd name="T21" fmla="*/ 4 h 67"/>
                <a:gd name="T22" fmla="*/ 48 w 63"/>
                <a:gd name="T23" fmla="*/ 29 h 67"/>
                <a:gd name="T24" fmla="*/ 45 w 63"/>
                <a:gd name="T25" fmla="*/ 29 h 67"/>
                <a:gd name="T26" fmla="*/ 17 w 63"/>
                <a:gd name="T27" fmla="*/ 29 h 67"/>
                <a:gd name="T28" fmla="*/ 15 w 63"/>
                <a:gd name="T29" fmla="*/ 29 h 67"/>
                <a:gd name="T30" fmla="*/ 25 w 63"/>
                <a:gd name="T31" fmla="*/ 47 h 67"/>
                <a:gd name="T32" fmla="*/ 29 w 63"/>
                <a:gd name="T33" fmla="*/ 45 h 67"/>
                <a:gd name="T34" fmla="*/ 30 w 63"/>
                <a:gd name="T35" fmla="*/ 46 h 67"/>
                <a:gd name="T36" fmla="*/ 31 w 63"/>
                <a:gd name="T37" fmla="*/ 47 h 67"/>
                <a:gd name="T38" fmla="*/ 33 w 63"/>
                <a:gd name="T39" fmla="*/ 46 h 67"/>
                <a:gd name="T40" fmla="*/ 34 w 63"/>
                <a:gd name="T41" fmla="*/ 45 h 67"/>
                <a:gd name="T42" fmla="*/ 37 w 63"/>
                <a:gd name="T43" fmla="*/ 47 h 67"/>
                <a:gd name="T44" fmla="*/ 31 w 63"/>
                <a:gd name="T45" fmla="*/ 50 h 67"/>
                <a:gd name="T46" fmla="*/ 25 w 63"/>
                <a:gd name="T47" fmla="*/ 47 h 67"/>
                <a:gd name="T48" fmla="*/ 8 w 63"/>
                <a:gd name="T49" fmla="*/ 50 h 67"/>
                <a:gd name="T50" fmla="*/ 31 w 63"/>
                <a:gd name="T51" fmla="*/ 59 h 67"/>
                <a:gd name="T52" fmla="*/ 54 w 63"/>
                <a:gd name="T53" fmla="*/ 50 h 67"/>
                <a:gd name="T54" fmla="*/ 37 w 63"/>
                <a:gd name="T55" fmla="*/ 41 h 67"/>
                <a:gd name="T56" fmla="*/ 34 w 63"/>
                <a:gd name="T57" fmla="*/ 44 h 67"/>
                <a:gd name="T58" fmla="*/ 44 w 63"/>
                <a:gd name="T59" fmla="*/ 48 h 67"/>
                <a:gd name="T60" fmla="*/ 31 w 63"/>
                <a:gd name="T61" fmla="*/ 51 h 67"/>
                <a:gd name="T62" fmla="*/ 18 w 63"/>
                <a:gd name="T63" fmla="*/ 48 h 67"/>
                <a:gd name="T64" fmla="*/ 28 w 63"/>
                <a:gd name="T65" fmla="*/ 44 h 67"/>
                <a:gd name="T66" fmla="*/ 25 w 63"/>
                <a:gd name="T67" fmla="*/ 41 h 67"/>
                <a:gd name="T68" fmla="*/ 8 w 63"/>
                <a:gd name="T69" fmla="*/ 50 h 67"/>
                <a:gd name="T70" fmla="*/ 16 w 63"/>
                <a:gd name="T71" fmla="*/ 48 h 67"/>
                <a:gd name="T72" fmla="*/ 31 w 63"/>
                <a:gd name="T73" fmla="*/ 53 h 67"/>
                <a:gd name="T74" fmla="*/ 46 w 63"/>
                <a:gd name="T75" fmla="*/ 48 h 67"/>
                <a:gd name="T76" fmla="*/ 42 w 63"/>
                <a:gd name="T77" fmla="*/ 44 h 67"/>
                <a:gd name="T78" fmla="*/ 52 w 63"/>
                <a:gd name="T79" fmla="*/ 50 h 67"/>
                <a:gd name="T80" fmla="*/ 31 w 63"/>
                <a:gd name="T81" fmla="*/ 57 h 67"/>
                <a:gd name="T82" fmla="*/ 10 w 63"/>
                <a:gd name="T83" fmla="*/ 50 h 67"/>
                <a:gd name="T84" fmla="*/ 20 w 63"/>
                <a:gd name="T85" fmla="*/ 44 h 67"/>
                <a:gd name="T86" fmla="*/ 16 w 63"/>
                <a:gd name="T87" fmla="*/ 48 h 67"/>
                <a:gd name="T88" fmla="*/ 63 w 63"/>
                <a:gd name="T89" fmla="*/ 52 h 67"/>
                <a:gd name="T90" fmla="*/ 31 w 63"/>
                <a:gd name="T91" fmla="*/ 67 h 67"/>
                <a:gd name="T92" fmla="*/ 0 w 63"/>
                <a:gd name="T93" fmla="*/ 52 h 67"/>
                <a:gd name="T94" fmla="*/ 22 w 63"/>
                <a:gd name="T95" fmla="*/ 38 h 67"/>
                <a:gd name="T96" fmla="*/ 25 w 63"/>
                <a:gd name="T97" fmla="*/ 40 h 67"/>
                <a:gd name="T98" fmla="*/ 3 w 63"/>
                <a:gd name="T99" fmla="*/ 52 h 67"/>
                <a:gd name="T100" fmla="*/ 31 w 63"/>
                <a:gd name="T101" fmla="*/ 64 h 67"/>
                <a:gd name="T102" fmla="*/ 60 w 63"/>
                <a:gd name="T103" fmla="*/ 52 h 67"/>
                <a:gd name="T104" fmla="*/ 38 w 63"/>
                <a:gd name="T105" fmla="*/ 40 h 67"/>
                <a:gd name="T106" fmla="*/ 40 w 63"/>
                <a:gd name="T107" fmla="*/ 38 h 67"/>
                <a:gd name="T108" fmla="*/ 63 w 63"/>
                <a:gd name="T109" fmla="*/ 5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 h="67">
                  <a:moveTo>
                    <a:pt x="31" y="45"/>
                  </a:moveTo>
                  <a:cubicBezTo>
                    <a:pt x="42" y="33"/>
                    <a:pt x="42" y="33"/>
                    <a:pt x="42" y="33"/>
                  </a:cubicBezTo>
                  <a:cubicBezTo>
                    <a:pt x="52" y="33"/>
                    <a:pt x="52" y="33"/>
                    <a:pt x="52" y="33"/>
                  </a:cubicBezTo>
                  <a:cubicBezTo>
                    <a:pt x="52" y="0"/>
                    <a:pt x="52" y="0"/>
                    <a:pt x="52" y="0"/>
                  </a:cubicBezTo>
                  <a:cubicBezTo>
                    <a:pt x="11" y="0"/>
                    <a:pt x="11" y="0"/>
                    <a:pt x="11" y="0"/>
                  </a:cubicBezTo>
                  <a:cubicBezTo>
                    <a:pt x="11" y="33"/>
                    <a:pt x="11" y="33"/>
                    <a:pt x="11" y="33"/>
                  </a:cubicBezTo>
                  <a:cubicBezTo>
                    <a:pt x="21" y="33"/>
                    <a:pt x="21" y="33"/>
                    <a:pt x="21" y="33"/>
                  </a:cubicBezTo>
                  <a:lnTo>
                    <a:pt x="31" y="45"/>
                  </a:lnTo>
                  <a:close/>
                  <a:moveTo>
                    <a:pt x="15" y="29"/>
                  </a:moveTo>
                  <a:cubicBezTo>
                    <a:pt x="15" y="4"/>
                    <a:pt x="15" y="4"/>
                    <a:pt x="15" y="4"/>
                  </a:cubicBezTo>
                  <a:cubicBezTo>
                    <a:pt x="48" y="4"/>
                    <a:pt x="48" y="4"/>
                    <a:pt x="48" y="4"/>
                  </a:cubicBezTo>
                  <a:cubicBezTo>
                    <a:pt x="48" y="29"/>
                    <a:pt x="48" y="29"/>
                    <a:pt x="48" y="29"/>
                  </a:cubicBezTo>
                  <a:cubicBezTo>
                    <a:pt x="45" y="29"/>
                    <a:pt x="45" y="29"/>
                    <a:pt x="45" y="29"/>
                  </a:cubicBezTo>
                  <a:cubicBezTo>
                    <a:pt x="17" y="29"/>
                    <a:pt x="17" y="29"/>
                    <a:pt x="17" y="29"/>
                  </a:cubicBezTo>
                  <a:lnTo>
                    <a:pt x="15" y="29"/>
                  </a:lnTo>
                  <a:close/>
                  <a:moveTo>
                    <a:pt x="25" y="47"/>
                  </a:moveTo>
                  <a:cubicBezTo>
                    <a:pt x="25" y="46"/>
                    <a:pt x="27" y="45"/>
                    <a:pt x="29" y="45"/>
                  </a:cubicBezTo>
                  <a:cubicBezTo>
                    <a:pt x="30" y="46"/>
                    <a:pt x="30" y="46"/>
                    <a:pt x="30" y="46"/>
                  </a:cubicBezTo>
                  <a:cubicBezTo>
                    <a:pt x="30" y="46"/>
                    <a:pt x="31" y="47"/>
                    <a:pt x="31" y="47"/>
                  </a:cubicBezTo>
                  <a:cubicBezTo>
                    <a:pt x="32" y="47"/>
                    <a:pt x="32" y="46"/>
                    <a:pt x="33" y="46"/>
                  </a:cubicBezTo>
                  <a:cubicBezTo>
                    <a:pt x="34" y="45"/>
                    <a:pt x="34" y="45"/>
                    <a:pt x="34" y="45"/>
                  </a:cubicBezTo>
                  <a:cubicBezTo>
                    <a:pt x="36" y="45"/>
                    <a:pt x="37" y="46"/>
                    <a:pt x="37" y="47"/>
                  </a:cubicBezTo>
                  <a:cubicBezTo>
                    <a:pt x="37" y="49"/>
                    <a:pt x="34" y="50"/>
                    <a:pt x="31" y="50"/>
                  </a:cubicBezTo>
                  <a:cubicBezTo>
                    <a:pt x="28" y="50"/>
                    <a:pt x="25" y="49"/>
                    <a:pt x="25" y="47"/>
                  </a:cubicBezTo>
                  <a:close/>
                  <a:moveTo>
                    <a:pt x="8" y="50"/>
                  </a:moveTo>
                  <a:cubicBezTo>
                    <a:pt x="8" y="55"/>
                    <a:pt x="18" y="59"/>
                    <a:pt x="31" y="59"/>
                  </a:cubicBezTo>
                  <a:cubicBezTo>
                    <a:pt x="44" y="59"/>
                    <a:pt x="54" y="55"/>
                    <a:pt x="54" y="50"/>
                  </a:cubicBezTo>
                  <a:cubicBezTo>
                    <a:pt x="54" y="45"/>
                    <a:pt x="47" y="42"/>
                    <a:pt x="37" y="41"/>
                  </a:cubicBezTo>
                  <a:cubicBezTo>
                    <a:pt x="34" y="44"/>
                    <a:pt x="34" y="44"/>
                    <a:pt x="34" y="44"/>
                  </a:cubicBezTo>
                  <a:cubicBezTo>
                    <a:pt x="41" y="45"/>
                    <a:pt x="44" y="46"/>
                    <a:pt x="44" y="48"/>
                  </a:cubicBezTo>
                  <a:cubicBezTo>
                    <a:pt x="44" y="49"/>
                    <a:pt x="39" y="51"/>
                    <a:pt x="31" y="51"/>
                  </a:cubicBezTo>
                  <a:cubicBezTo>
                    <a:pt x="23" y="51"/>
                    <a:pt x="18" y="49"/>
                    <a:pt x="18" y="48"/>
                  </a:cubicBezTo>
                  <a:cubicBezTo>
                    <a:pt x="18" y="46"/>
                    <a:pt x="22" y="45"/>
                    <a:pt x="28" y="44"/>
                  </a:cubicBezTo>
                  <a:cubicBezTo>
                    <a:pt x="25" y="41"/>
                    <a:pt x="25" y="41"/>
                    <a:pt x="25" y="41"/>
                  </a:cubicBezTo>
                  <a:cubicBezTo>
                    <a:pt x="15" y="42"/>
                    <a:pt x="8" y="45"/>
                    <a:pt x="8" y="50"/>
                  </a:cubicBezTo>
                  <a:close/>
                  <a:moveTo>
                    <a:pt x="16" y="48"/>
                  </a:moveTo>
                  <a:cubicBezTo>
                    <a:pt x="16" y="51"/>
                    <a:pt x="24" y="53"/>
                    <a:pt x="31" y="53"/>
                  </a:cubicBezTo>
                  <a:cubicBezTo>
                    <a:pt x="39" y="53"/>
                    <a:pt x="46" y="51"/>
                    <a:pt x="46" y="48"/>
                  </a:cubicBezTo>
                  <a:cubicBezTo>
                    <a:pt x="46" y="46"/>
                    <a:pt x="45" y="44"/>
                    <a:pt x="42" y="44"/>
                  </a:cubicBezTo>
                  <a:cubicBezTo>
                    <a:pt x="48" y="45"/>
                    <a:pt x="52" y="47"/>
                    <a:pt x="52" y="50"/>
                  </a:cubicBezTo>
                  <a:cubicBezTo>
                    <a:pt x="52" y="53"/>
                    <a:pt x="44" y="57"/>
                    <a:pt x="31" y="57"/>
                  </a:cubicBezTo>
                  <a:cubicBezTo>
                    <a:pt x="19" y="57"/>
                    <a:pt x="10" y="53"/>
                    <a:pt x="10" y="50"/>
                  </a:cubicBezTo>
                  <a:cubicBezTo>
                    <a:pt x="10" y="47"/>
                    <a:pt x="14" y="45"/>
                    <a:pt x="20" y="44"/>
                  </a:cubicBezTo>
                  <a:cubicBezTo>
                    <a:pt x="18" y="44"/>
                    <a:pt x="16" y="46"/>
                    <a:pt x="16" y="48"/>
                  </a:cubicBezTo>
                  <a:close/>
                  <a:moveTo>
                    <a:pt x="63" y="52"/>
                  </a:moveTo>
                  <a:cubicBezTo>
                    <a:pt x="63" y="61"/>
                    <a:pt x="49" y="67"/>
                    <a:pt x="31" y="67"/>
                  </a:cubicBezTo>
                  <a:cubicBezTo>
                    <a:pt x="14" y="67"/>
                    <a:pt x="0" y="61"/>
                    <a:pt x="0" y="52"/>
                  </a:cubicBezTo>
                  <a:cubicBezTo>
                    <a:pt x="0" y="45"/>
                    <a:pt x="9" y="40"/>
                    <a:pt x="22" y="38"/>
                  </a:cubicBezTo>
                  <a:cubicBezTo>
                    <a:pt x="25" y="40"/>
                    <a:pt x="25" y="40"/>
                    <a:pt x="25" y="40"/>
                  </a:cubicBezTo>
                  <a:cubicBezTo>
                    <a:pt x="11" y="42"/>
                    <a:pt x="3" y="47"/>
                    <a:pt x="3" y="52"/>
                  </a:cubicBezTo>
                  <a:cubicBezTo>
                    <a:pt x="3" y="58"/>
                    <a:pt x="14" y="64"/>
                    <a:pt x="31" y="64"/>
                  </a:cubicBezTo>
                  <a:cubicBezTo>
                    <a:pt x="48" y="64"/>
                    <a:pt x="60" y="58"/>
                    <a:pt x="60" y="52"/>
                  </a:cubicBezTo>
                  <a:cubicBezTo>
                    <a:pt x="60" y="47"/>
                    <a:pt x="51" y="42"/>
                    <a:pt x="38" y="40"/>
                  </a:cubicBezTo>
                  <a:cubicBezTo>
                    <a:pt x="40" y="38"/>
                    <a:pt x="40" y="38"/>
                    <a:pt x="40" y="38"/>
                  </a:cubicBezTo>
                  <a:cubicBezTo>
                    <a:pt x="53" y="40"/>
                    <a:pt x="63" y="45"/>
                    <a:pt x="63" y="5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4" name="Freeform 55"/>
            <p:cNvSpPr>
              <a:spLocks noEditPoints="1"/>
            </p:cNvSpPr>
            <p:nvPr/>
          </p:nvSpPr>
          <p:spPr bwMode="auto">
            <a:xfrm>
              <a:off x="3916117" y="2413026"/>
              <a:ext cx="315665" cy="346017"/>
            </a:xfrm>
            <a:custGeom>
              <a:avLst/>
              <a:gdLst>
                <a:gd name="T0" fmla="*/ 31 w 63"/>
                <a:gd name="T1" fmla="*/ 45 h 67"/>
                <a:gd name="T2" fmla="*/ 42 w 63"/>
                <a:gd name="T3" fmla="*/ 33 h 67"/>
                <a:gd name="T4" fmla="*/ 52 w 63"/>
                <a:gd name="T5" fmla="*/ 33 h 67"/>
                <a:gd name="T6" fmla="*/ 52 w 63"/>
                <a:gd name="T7" fmla="*/ 0 h 67"/>
                <a:gd name="T8" fmla="*/ 11 w 63"/>
                <a:gd name="T9" fmla="*/ 0 h 67"/>
                <a:gd name="T10" fmla="*/ 11 w 63"/>
                <a:gd name="T11" fmla="*/ 33 h 67"/>
                <a:gd name="T12" fmla="*/ 21 w 63"/>
                <a:gd name="T13" fmla="*/ 33 h 67"/>
                <a:gd name="T14" fmla="*/ 31 w 63"/>
                <a:gd name="T15" fmla="*/ 45 h 67"/>
                <a:gd name="T16" fmla="*/ 15 w 63"/>
                <a:gd name="T17" fmla="*/ 29 h 67"/>
                <a:gd name="T18" fmla="*/ 15 w 63"/>
                <a:gd name="T19" fmla="*/ 4 h 67"/>
                <a:gd name="T20" fmla="*/ 48 w 63"/>
                <a:gd name="T21" fmla="*/ 4 h 67"/>
                <a:gd name="T22" fmla="*/ 48 w 63"/>
                <a:gd name="T23" fmla="*/ 29 h 67"/>
                <a:gd name="T24" fmla="*/ 45 w 63"/>
                <a:gd name="T25" fmla="*/ 29 h 67"/>
                <a:gd name="T26" fmla="*/ 17 w 63"/>
                <a:gd name="T27" fmla="*/ 29 h 67"/>
                <a:gd name="T28" fmla="*/ 15 w 63"/>
                <a:gd name="T29" fmla="*/ 29 h 67"/>
                <a:gd name="T30" fmla="*/ 25 w 63"/>
                <a:gd name="T31" fmla="*/ 47 h 67"/>
                <a:gd name="T32" fmla="*/ 29 w 63"/>
                <a:gd name="T33" fmla="*/ 45 h 67"/>
                <a:gd name="T34" fmla="*/ 30 w 63"/>
                <a:gd name="T35" fmla="*/ 46 h 67"/>
                <a:gd name="T36" fmla="*/ 31 w 63"/>
                <a:gd name="T37" fmla="*/ 47 h 67"/>
                <a:gd name="T38" fmla="*/ 33 w 63"/>
                <a:gd name="T39" fmla="*/ 46 h 67"/>
                <a:gd name="T40" fmla="*/ 34 w 63"/>
                <a:gd name="T41" fmla="*/ 45 h 67"/>
                <a:gd name="T42" fmla="*/ 37 w 63"/>
                <a:gd name="T43" fmla="*/ 47 h 67"/>
                <a:gd name="T44" fmla="*/ 31 w 63"/>
                <a:gd name="T45" fmla="*/ 50 h 67"/>
                <a:gd name="T46" fmla="*/ 25 w 63"/>
                <a:gd name="T47" fmla="*/ 47 h 67"/>
                <a:gd name="T48" fmla="*/ 8 w 63"/>
                <a:gd name="T49" fmla="*/ 50 h 67"/>
                <a:gd name="T50" fmla="*/ 31 w 63"/>
                <a:gd name="T51" fmla="*/ 59 h 67"/>
                <a:gd name="T52" fmla="*/ 54 w 63"/>
                <a:gd name="T53" fmla="*/ 50 h 67"/>
                <a:gd name="T54" fmla="*/ 37 w 63"/>
                <a:gd name="T55" fmla="*/ 41 h 67"/>
                <a:gd name="T56" fmla="*/ 34 w 63"/>
                <a:gd name="T57" fmla="*/ 44 h 67"/>
                <a:gd name="T58" fmla="*/ 44 w 63"/>
                <a:gd name="T59" fmla="*/ 48 h 67"/>
                <a:gd name="T60" fmla="*/ 31 w 63"/>
                <a:gd name="T61" fmla="*/ 51 h 67"/>
                <a:gd name="T62" fmla="*/ 18 w 63"/>
                <a:gd name="T63" fmla="*/ 48 h 67"/>
                <a:gd name="T64" fmla="*/ 28 w 63"/>
                <a:gd name="T65" fmla="*/ 44 h 67"/>
                <a:gd name="T66" fmla="*/ 25 w 63"/>
                <a:gd name="T67" fmla="*/ 41 h 67"/>
                <a:gd name="T68" fmla="*/ 8 w 63"/>
                <a:gd name="T69" fmla="*/ 50 h 67"/>
                <a:gd name="T70" fmla="*/ 16 w 63"/>
                <a:gd name="T71" fmla="*/ 48 h 67"/>
                <a:gd name="T72" fmla="*/ 31 w 63"/>
                <a:gd name="T73" fmla="*/ 53 h 67"/>
                <a:gd name="T74" fmla="*/ 46 w 63"/>
                <a:gd name="T75" fmla="*/ 48 h 67"/>
                <a:gd name="T76" fmla="*/ 42 w 63"/>
                <a:gd name="T77" fmla="*/ 44 h 67"/>
                <a:gd name="T78" fmla="*/ 52 w 63"/>
                <a:gd name="T79" fmla="*/ 50 h 67"/>
                <a:gd name="T80" fmla="*/ 31 w 63"/>
                <a:gd name="T81" fmla="*/ 57 h 67"/>
                <a:gd name="T82" fmla="*/ 10 w 63"/>
                <a:gd name="T83" fmla="*/ 50 h 67"/>
                <a:gd name="T84" fmla="*/ 20 w 63"/>
                <a:gd name="T85" fmla="*/ 44 h 67"/>
                <a:gd name="T86" fmla="*/ 16 w 63"/>
                <a:gd name="T87" fmla="*/ 48 h 67"/>
                <a:gd name="T88" fmla="*/ 63 w 63"/>
                <a:gd name="T89" fmla="*/ 52 h 67"/>
                <a:gd name="T90" fmla="*/ 31 w 63"/>
                <a:gd name="T91" fmla="*/ 67 h 67"/>
                <a:gd name="T92" fmla="*/ 0 w 63"/>
                <a:gd name="T93" fmla="*/ 52 h 67"/>
                <a:gd name="T94" fmla="*/ 22 w 63"/>
                <a:gd name="T95" fmla="*/ 38 h 67"/>
                <a:gd name="T96" fmla="*/ 25 w 63"/>
                <a:gd name="T97" fmla="*/ 40 h 67"/>
                <a:gd name="T98" fmla="*/ 3 w 63"/>
                <a:gd name="T99" fmla="*/ 52 h 67"/>
                <a:gd name="T100" fmla="*/ 31 w 63"/>
                <a:gd name="T101" fmla="*/ 64 h 67"/>
                <a:gd name="T102" fmla="*/ 60 w 63"/>
                <a:gd name="T103" fmla="*/ 52 h 67"/>
                <a:gd name="T104" fmla="*/ 38 w 63"/>
                <a:gd name="T105" fmla="*/ 40 h 67"/>
                <a:gd name="T106" fmla="*/ 40 w 63"/>
                <a:gd name="T107" fmla="*/ 38 h 67"/>
                <a:gd name="T108" fmla="*/ 63 w 63"/>
                <a:gd name="T109" fmla="*/ 5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 h="67">
                  <a:moveTo>
                    <a:pt x="31" y="45"/>
                  </a:moveTo>
                  <a:cubicBezTo>
                    <a:pt x="42" y="33"/>
                    <a:pt x="42" y="33"/>
                    <a:pt x="42" y="33"/>
                  </a:cubicBezTo>
                  <a:cubicBezTo>
                    <a:pt x="52" y="33"/>
                    <a:pt x="52" y="33"/>
                    <a:pt x="52" y="33"/>
                  </a:cubicBezTo>
                  <a:cubicBezTo>
                    <a:pt x="52" y="0"/>
                    <a:pt x="52" y="0"/>
                    <a:pt x="52" y="0"/>
                  </a:cubicBezTo>
                  <a:cubicBezTo>
                    <a:pt x="11" y="0"/>
                    <a:pt x="11" y="0"/>
                    <a:pt x="11" y="0"/>
                  </a:cubicBezTo>
                  <a:cubicBezTo>
                    <a:pt x="11" y="33"/>
                    <a:pt x="11" y="33"/>
                    <a:pt x="11" y="33"/>
                  </a:cubicBezTo>
                  <a:cubicBezTo>
                    <a:pt x="21" y="33"/>
                    <a:pt x="21" y="33"/>
                    <a:pt x="21" y="33"/>
                  </a:cubicBezTo>
                  <a:lnTo>
                    <a:pt x="31" y="45"/>
                  </a:lnTo>
                  <a:close/>
                  <a:moveTo>
                    <a:pt x="15" y="29"/>
                  </a:moveTo>
                  <a:cubicBezTo>
                    <a:pt x="15" y="4"/>
                    <a:pt x="15" y="4"/>
                    <a:pt x="15" y="4"/>
                  </a:cubicBezTo>
                  <a:cubicBezTo>
                    <a:pt x="48" y="4"/>
                    <a:pt x="48" y="4"/>
                    <a:pt x="48" y="4"/>
                  </a:cubicBezTo>
                  <a:cubicBezTo>
                    <a:pt x="48" y="29"/>
                    <a:pt x="48" y="29"/>
                    <a:pt x="48" y="29"/>
                  </a:cubicBezTo>
                  <a:cubicBezTo>
                    <a:pt x="45" y="29"/>
                    <a:pt x="45" y="29"/>
                    <a:pt x="45" y="29"/>
                  </a:cubicBezTo>
                  <a:cubicBezTo>
                    <a:pt x="17" y="29"/>
                    <a:pt x="17" y="29"/>
                    <a:pt x="17" y="29"/>
                  </a:cubicBezTo>
                  <a:lnTo>
                    <a:pt x="15" y="29"/>
                  </a:lnTo>
                  <a:close/>
                  <a:moveTo>
                    <a:pt x="25" y="47"/>
                  </a:moveTo>
                  <a:cubicBezTo>
                    <a:pt x="25" y="46"/>
                    <a:pt x="27" y="45"/>
                    <a:pt x="29" y="45"/>
                  </a:cubicBezTo>
                  <a:cubicBezTo>
                    <a:pt x="30" y="46"/>
                    <a:pt x="30" y="46"/>
                    <a:pt x="30" y="46"/>
                  </a:cubicBezTo>
                  <a:cubicBezTo>
                    <a:pt x="30" y="46"/>
                    <a:pt x="31" y="47"/>
                    <a:pt x="31" y="47"/>
                  </a:cubicBezTo>
                  <a:cubicBezTo>
                    <a:pt x="32" y="47"/>
                    <a:pt x="32" y="46"/>
                    <a:pt x="33" y="46"/>
                  </a:cubicBezTo>
                  <a:cubicBezTo>
                    <a:pt x="34" y="45"/>
                    <a:pt x="34" y="45"/>
                    <a:pt x="34" y="45"/>
                  </a:cubicBezTo>
                  <a:cubicBezTo>
                    <a:pt x="36" y="45"/>
                    <a:pt x="37" y="46"/>
                    <a:pt x="37" y="47"/>
                  </a:cubicBezTo>
                  <a:cubicBezTo>
                    <a:pt x="37" y="49"/>
                    <a:pt x="34" y="50"/>
                    <a:pt x="31" y="50"/>
                  </a:cubicBezTo>
                  <a:cubicBezTo>
                    <a:pt x="28" y="50"/>
                    <a:pt x="25" y="49"/>
                    <a:pt x="25" y="47"/>
                  </a:cubicBezTo>
                  <a:close/>
                  <a:moveTo>
                    <a:pt x="8" y="50"/>
                  </a:moveTo>
                  <a:cubicBezTo>
                    <a:pt x="8" y="55"/>
                    <a:pt x="18" y="59"/>
                    <a:pt x="31" y="59"/>
                  </a:cubicBezTo>
                  <a:cubicBezTo>
                    <a:pt x="44" y="59"/>
                    <a:pt x="54" y="55"/>
                    <a:pt x="54" y="50"/>
                  </a:cubicBezTo>
                  <a:cubicBezTo>
                    <a:pt x="54" y="45"/>
                    <a:pt x="47" y="42"/>
                    <a:pt x="37" y="41"/>
                  </a:cubicBezTo>
                  <a:cubicBezTo>
                    <a:pt x="34" y="44"/>
                    <a:pt x="34" y="44"/>
                    <a:pt x="34" y="44"/>
                  </a:cubicBezTo>
                  <a:cubicBezTo>
                    <a:pt x="41" y="45"/>
                    <a:pt x="44" y="46"/>
                    <a:pt x="44" y="48"/>
                  </a:cubicBezTo>
                  <a:cubicBezTo>
                    <a:pt x="44" y="49"/>
                    <a:pt x="39" y="51"/>
                    <a:pt x="31" y="51"/>
                  </a:cubicBezTo>
                  <a:cubicBezTo>
                    <a:pt x="23" y="51"/>
                    <a:pt x="18" y="49"/>
                    <a:pt x="18" y="48"/>
                  </a:cubicBezTo>
                  <a:cubicBezTo>
                    <a:pt x="18" y="46"/>
                    <a:pt x="22" y="45"/>
                    <a:pt x="28" y="44"/>
                  </a:cubicBezTo>
                  <a:cubicBezTo>
                    <a:pt x="25" y="41"/>
                    <a:pt x="25" y="41"/>
                    <a:pt x="25" y="41"/>
                  </a:cubicBezTo>
                  <a:cubicBezTo>
                    <a:pt x="15" y="42"/>
                    <a:pt x="8" y="45"/>
                    <a:pt x="8" y="50"/>
                  </a:cubicBezTo>
                  <a:close/>
                  <a:moveTo>
                    <a:pt x="16" y="48"/>
                  </a:moveTo>
                  <a:cubicBezTo>
                    <a:pt x="16" y="51"/>
                    <a:pt x="24" y="53"/>
                    <a:pt x="31" y="53"/>
                  </a:cubicBezTo>
                  <a:cubicBezTo>
                    <a:pt x="39" y="53"/>
                    <a:pt x="46" y="51"/>
                    <a:pt x="46" y="48"/>
                  </a:cubicBezTo>
                  <a:cubicBezTo>
                    <a:pt x="46" y="46"/>
                    <a:pt x="45" y="44"/>
                    <a:pt x="42" y="44"/>
                  </a:cubicBezTo>
                  <a:cubicBezTo>
                    <a:pt x="48" y="45"/>
                    <a:pt x="52" y="47"/>
                    <a:pt x="52" y="50"/>
                  </a:cubicBezTo>
                  <a:cubicBezTo>
                    <a:pt x="52" y="53"/>
                    <a:pt x="44" y="57"/>
                    <a:pt x="31" y="57"/>
                  </a:cubicBezTo>
                  <a:cubicBezTo>
                    <a:pt x="19" y="57"/>
                    <a:pt x="10" y="53"/>
                    <a:pt x="10" y="50"/>
                  </a:cubicBezTo>
                  <a:cubicBezTo>
                    <a:pt x="10" y="47"/>
                    <a:pt x="14" y="45"/>
                    <a:pt x="20" y="44"/>
                  </a:cubicBezTo>
                  <a:cubicBezTo>
                    <a:pt x="18" y="44"/>
                    <a:pt x="16" y="46"/>
                    <a:pt x="16" y="48"/>
                  </a:cubicBezTo>
                  <a:close/>
                  <a:moveTo>
                    <a:pt x="63" y="52"/>
                  </a:moveTo>
                  <a:cubicBezTo>
                    <a:pt x="63" y="61"/>
                    <a:pt x="49" y="67"/>
                    <a:pt x="31" y="67"/>
                  </a:cubicBezTo>
                  <a:cubicBezTo>
                    <a:pt x="14" y="67"/>
                    <a:pt x="0" y="61"/>
                    <a:pt x="0" y="52"/>
                  </a:cubicBezTo>
                  <a:cubicBezTo>
                    <a:pt x="0" y="45"/>
                    <a:pt x="9" y="40"/>
                    <a:pt x="22" y="38"/>
                  </a:cubicBezTo>
                  <a:cubicBezTo>
                    <a:pt x="25" y="40"/>
                    <a:pt x="25" y="40"/>
                    <a:pt x="25" y="40"/>
                  </a:cubicBezTo>
                  <a:cubicBezTo>
                    <a:pt x="11" y="42"/>
                    <a:pt x="3" y="47"/>
                    <a:pt x="3" y="52"/>
                  </a:cubicBezTo>
                  <a:cubicBezTo>
                    <a:pt x="3" y="58"/>
                    <a:pt x="14" y="64"/>
                    <a:pt x="31" y="64"/>
                  </a:cubicBezTo>
                  <a:cubicBezTo>
                    <a:pt x="48" y="64"/>
                    <a:pt x="60" y="58"/>
                    <a:pt x="60" y="52"/>
                  </a:cubicBezTo>
                  <a:cubicBezTo>
                    <a:pt x="60" y="47"/>
                    <a:pt x="51" y="42"/>
                    <a:pt x="38" y="40"/>
                  </a:cubicBezTo>
                  <a:cubicBezTo>
                    <a:pt x="40" y="38"/>
                    <a:pt x="40" y="38"/>
                    <a:pt x="40" y="38"/>
                  </a:cubicBezTo>
                  <a:cubicBezTo>
                    <a:pt x="53" y="40"/>
                    <a:pt x="63" y="45"/>
                    <a:pt x="63" y="5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5" name="Freeform 114"/>
            <p:cNvSpPr>
              <a:spLocks noEditPoints="1"/>
            </p:cNvSpPr>
            <p:nvPr/>
          </p:nvSpPr>
          <p:spPr bwMode="auto">
            <a:xfrm>
              <a:off x="5761237" y="3485094"/>
              <a:ext cx="301290" cy="301289"/>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6" name="Freeform 36"/>
            <p:cNvSpPr>
              <a:spLocks noEditPoints="1"/>
            </p:cNvSpPr>
            <p:nvPr/>
          </p:nvSpPr>
          <p:spPr bwMode="auto">
            <a:xfrm>
              <a:off x="6044340" y="5512059"/>
              <a:ext cx="368224" cy="307574"/>
            </a:xfrm>
            <a:custGeom>
              <a:avLst/>
              <a:gdLst>
                <a:gd name="T0" fmla="*/ 71 w 72"/>
                <a:gd name="T1" fmla="*/ 15 h 60"/>
                <a:gd name="T2" fmla="*/ 57 w 72"/>
                <a:gd name="T3" fmla="*/ 17 h 60"/>
                <a:gd name="T4" fmla="*/ 44 w 72"/>
                <a:gd name="T5" fmla="*/ 45 h 60"/>
                <a:gd name="T6" fmla="*/ 12 w 72"/>
                <a:gd name="T7" fmla="*/ 45 h 60"/>
                <a:gd name="T8" fmla="*/ 14 w 72"/>
                <a:gd name="T9" fmla="*/ 48 h 60"/>
                <a:gd name="T10" fmla="*/ 48 w 72"/>
                <a:gd name="T11" fmla="*/ 50 h 60"/>
                <a:gd name="T12" fmla="*/ 14 w 72"/>
                <a:gd name="T13" fmla="*/ 51 h 60"/>
                <a:gd name="T14" fmla="*/ 9 w 72"/>
                <a:gd name="T15" fmla="*/ 44 h 60"/>
                <a:gd name="T16" fmla="*/ 8 w 72"/>
                <a:gd name="T17" fmla="*/ 41 h 60"/>
                <a:gd name="T18" fmla="*/ 1 w 72"/>
                <a:gd name="T19" fmla="*/ 22 h 60"/>
                <a:gd name="T20" fmla="*/ 11 w 72"/>
                <a:gd name="T21" fmla="*/ 40 h 60"/>
                <a:gd name="T22" fmla="*/ 44 w 72"/>
                <a:gd name="T23" fmla="*/ 42 h 60"/>
                <a:gd name="T24" fmla="*/ 54 w 72"/>
                <a:gd name="T25" fmla="*/ 16 h 60"/>
                <a:gd name="T26" fmla="*/ 71 w 72"/>
                <a:gd name="T27" fmla="*/ 12 h 60"/>
                <a:gd name="T28" fmla="*/ 18 w 72"/>
                <a:gd name="T29" fmla="*/ 56 h 60"/>
                <a:gd name="T30" fmla="*/ 11 w 72"/>
                <a:gd name="T31" fmla="*/ 56 h 60"/>
                <a:gd name="T32" fmla="*/ 18 w 72"/>
                <a:gd name="T33" fmla="*/ 56 h 60"/>
                <a:gd name="T34" fmla="*/ 15 w 72"/>
                <a:gd name="T35" fmla="*/ 54 h 60"/>
                <a:gd name="T36" fmla="*/ 15 w 72"/>
                <a:gd name="T37" fmla="*/ 58 h 60"/>
                <a:gd name="T38" fmla="*/ 45 w 72"/>
                <a:gd name="T39" fmla="*/ 56 h 60"/>
                <a:gd name="T40" fmla="*/ 38 w 72"/>
                <a:gd name="T41" fmla="*/ 56 h 60"/>
                <a:gd name="T42" fmla="*/ 45 w 72"/>
                <a:gd name="T43" fmla="*/ 56 h 60"/>
                <a:gd name="T44" fmla="*/ 42 w 72"/>
                <a:gd name="T45" fmla="*/ 54 h 60"/>
                <a:gd name="T46" fmla="*/ 42 w 72"/>
                <a:gd name="T47" fmla="*/ 58 h 60"/>
                <a:gd name="T48" fmla="*/ 46 w 72"/>
                <a:gd name="T49" fmla="*/ 35 h 60"/>
                <a:gd name="T50" fmla="*/ 12 w 72"/>
                <a:gd name="T51" fmla="*/ 34 h 60"/>
                <a:gd name="T52" fmla="*/ 12 w 72"/>
                <a:gd name="T53" fmla="*/ 36 h 60"/>
                <a:gd name="T54" fmla="*/ 46 w 72"/>
                <a:gd name="T55" fmla="*/ 35 h 60"/>
                <a:gd name="T56" fmla="*/ 12 w 72"/>
                <a:gd name="T57" fmla="*/ 39 h 60"/>
                <a:gd name="T58" fmla="*/ 43 w 72"/>
                <a:gd name="T59" fmla="*/ 40 h 60"/>
                <a:gd name="T60" fmla="*/ 43 w 72"/>
                <a:gd name="T61" fmla="*/ 38 h 60"/>
                <a:gd name="T62" fmla="*/ 13 w 72"/>
                <a:gd name="T63" fmla="*/ 28 h 60"/>
                <a:gd name="T64" fmla="*/ 16 w 72"/>
                <a:gd name="T65" fmla="*/ 23 h 60"/>
                <a:gd name="T66" fmla="*/ 28 w 72"/>
                <a:gd name="T67" fmla="*/ 14 h 60"/>
                <a:gd name="T68" fmla="*/ 33 w 72"/>
                <a:gd name="T69" fmla="*/ 17 h 60"/>
                <a:gd name="T70" fmla="*/ 36 w 72"/>
                <a:gd name="T71" fmla="*/ 22 h 60"/>
                <a:gd name="T72" fmla="*/ 39 w 72"/>
                <a:gd name="T73" fmla="*/ 17 h 60"/>
                <a:gd name="T74" fmla="*/ 51 w 72"/>
                <a:gd name="T75" fmla="*/ 7 h 60"/>
                <a:gd name="T76" fmla="*/ 51 w 72"/>
                <a:gd name="T77" fmla="*/ 0 h 60"/>
                <a:gd name="T78" fmla="*/ 49 w 72"/>
                <a:gd name="T79" fmla="*/ 5 h 60"/>
                <a:gd name="T80" fmla="*/ 36 w 72"/>
                <a:gd name="T81" fmla="*/ 15 h 60"/>
                <a:gd name="T82" fmla="*/ 31 w 72"/>
                <a:gd name="T83" fmla="*/ 12 h 60"/>
                <a:gd name="T84" fmla="*/ 28 w 72"/>
                <a:gd name="T85" fmla="*/ 7 h 60"/>
                <a:gd name="T86" fmla="*/ 25 w 72"/>
                <a:gd name="T87" fmla="*/ 11 h 60"/>
                <a:gd name="T88" fmla="*/ 13 w 72"/>
                <a:gd name="T89" fmla="*/ 22 h 60"/>
                <a:gd name="T90" fmla="*/ 13 w 72"/>
                <a:gd name="T9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60">
                  <a:moveTo>
                    <a:pt x="72" y="13"/>
                  </a:moveTo>
                  <a:cubicBezTo>
                    <a:pt x="72" y="14"/>
                    <a:pt x="71" y="15"/>
                    <a:pt x="71" y="15"/>
                  </a:cubicBezTo>
                  <a:cubicBezTo>
                    <a:pt x="60" y="15"/>
                    <a:pt x="60" y="15"/>
                    <a:pt x="60" y="15"/>
                  </a:cubicBezTo>
                  <a:cubicBezTo>
                    <a:pt x="59" y="15"/>
                    <a:pt x="57" y="16"/>
                    <a:pt x="57" y="17"/>
                  </a:cubicBezTo>
                  <a:cubicBezTo>
                    <a:pt x="49" y="41"/>
                    <a:pt x="49" y="41"/>
                    <a:pt x="49" y="41"/>
                  </a:cubicBezTo>
                  <a:cubicBezTo>
                    <a:pt x="49" y="43"/>
                    <a:pt x="46" y="45"/>
                    <a:pt x="44" y="45"/>
                  </a:cubicBezTo>
                  <a:cubicBezTo>
                    <a:pt x="14" y="45"/>
                    <a:pt x="14" y="45"/>
                    <a:pt x="14" y="45"/>
                  </a:cubicBezTo>
                  <a:cubicBezTo>
                    <a:pt x="13" y="45"/>
                    <a:pt x="13" y="45"/>
                    <a:pt x="12" y="45"/>
                  </a:cubicBezTo>
                  <a:cubicBezTo>
                    <a:pt x="12" y="47"/>
                    <a:pt x="12" y="47"/>
                    <a:pt x="12" y="47"/>
                  </a:cubicBezTo>
                  <a:cubicBezTo>
                    <a:pt x="12" y="47"/>
                    <a:pt x="13" y="48"/>
                    <a:pt x="14" y="48"/>
                  </a:cubicBezTo>
                  <a:cubicBezTo>
                    <a:pt x="47" y="48"/>
                    <a:pt x="47" y="48"/>
                    <a:pt x="47" y="48"/>
                  </a:cubicBezTo>
                  <a:cubicBezTo>
                    <a:pt x="48" y="48"/>
                    <a:pt x="48" y="49"/>
                    <a:pt x="48" y="50"/>
                  </a:cubicBezTo>
                  <a:cubicBezTo>
                    <a:pt x="48" y="50"/>
                    <a:pt x="48" y="51"/>
                    <a:pt x="47" y="51"/>
                  </a:cubicBezTo>
                  <a:cubicBezTo>
                    <a:pt x="14" y="51"/>
                    <a:pt x="14" y="51"/>
                    <a:pt x="14" y="51"/>
                  </a:cubicBezTo>
                  <a:cubicBezTo>
                    <a:pt x="11" y="51"/>
                    <a:pt x="9" y="49"/>
                    <a:pt x="9" y="47"/>
                  </a:cubicBezTo>
                  <a:cubicBezTo>
                    <a:pt x="9" y="44"/>
                    <a:pt x="9" y="44"/>
                    <a:pt x="9" y="44"/>
                  </a:cubicBezTo>
                  <a:cubicBezTo>
                    <a:pt x="9" y="43"/>
                    <a:pt x="9" y="43"/>
                    <a:pt x="9" y="43"/>
                  </a:cubicBezTo>
                  <a:cubicBezTo>
                    <a:pt x="9" y="42"/>
                    <a:pt x="8" y="42"/>
                    <a:pt x="8" y="41"/>
                  </a:cubicBezTo>
                  <a:cubicBezTo>
                    <a:pt x="0" y="24"/>
                    <a:pt x="0" y="24"/>
                    <a:pt x="0" y="24"/>
                  </a:cubicBezTo>
                  <a:cubicBezTo>
                    <a:pt x="0" y="23"/>
                    <a:pt x="0" y="22"/>
                    <a:pt x="1" y="22"/>
                  </a:cubicBezTo>
                  <a:cubicBezTo>
                    <a:pt x="2" y="21"/>
                    <a:pt x="3" y="22"/>
                    <a:pt x="3" y="22"/>
                  </a:cubicBezTo>
                  <a:cubicBezTo>
                    <a:pt x="11" y="40"/>
                    <a:pt x="11" y="40"/>
                    <a:pt x="11" y="40"/>
                  </a:cubicBezTo>
                  <a:cubicBezTo>
                    <a:pt x="11" y="41"/>
                    <a:pt x="13" y="42"/>
                    <a:pt x="14" y="42"/>
                  </a:cubicBezTo>
                  <a:cubicBezTo>
                    <a:pt x="44" y="42"/>
                    <a:pt x="44" y="42"/>
                    <a:pt x="44" y="42"/>
                  </a:cubicBezTo>
                  <a:cubicBezTo>
                    <a:pt x="45" y="42"/>
                    <a:pt x="46" y="41"/>
                    <a:pt x="47" y="40"/>
                  </a:cubicBezTo>
                  <a:cubicBezTo>
                    <a:pt x="54" y="16"/>
                    <a:pt x="54" y="16"/>
                    <a:pt x="54" y="16"/>
                  </a:cubicBezTo>
                  <a:cubicBezTo>
                    <a:pt x="55" y="13"/>
                    <a:pt x="57" y="12"/>
                    <a:pt x="60" y="12"/>
                  </a:cubicBezTo>
                  <a:cubicBezTo>
                    <a:pt x="71" y="12"/>
                    <a:pt x="71" y="12"/>
                    <a:pt x="71" y="12"/>
                  </a:cubicBezTo>
                  <a:cubicBezTo>
                    <a:pt x="71" y="12"/>
                    <a:pt x="72" y="12"/>
                    <a:pt x="72" y="13"/>
                  </a:cubicBezTo>
                  <a:close/>
                  <a:moveTo>
                    <a:pt x="18" y="56"/>
                  </a:moveTo>
                  <a:cubicBezTo>
                    <a:pt x="18" y="58"/>
                    <a:pt x="17" y="60"/>
                    <a:pt x="15" y="60"/>
                  </a:cubicBezTo>
                  <a:cubicBezTo>
                    <a:pt x="13" y="60"/>
                    <a:pt x="11" y="58"/>
                    <a:pt x="11" y="56"/>
                  </a:cubicBezTo>
                  <a:cubicBezTo>
                    <a:pt x="11" y="54"/>
                    <a:pt x="13" y="52"/>
                    <a:pt x="15" y="52"/>
                  </a:cubicBezTo>
                  <a:cubicBezTo>
                    <a:pt x="17" y="52"/>
                    <a:pt x="18" y="54"/>
                    <a:pt x="18" y="56"/>
                  </a:cubicBezTo>
                  <a:close/>
                  <a:moveTo>
                    <a:pt x="16" y="56"/>
                  </a:moveTo>
                  <a:cubicBezTo>
                    <a:pt x="16" y="55"/>
                    <a:pt x="16" y="54"/>
                    <a:pt x="15" y="54"/>
                  </a:cubicBezTo>
                  <a:cubicBezTo>
                    <a:pt x="14" y="54"/>
                    <a:pt x="13" y="55"/>
                    <a:pt x="13" y="56"/>
                  </a:cubicBezTo>
                  <a:cubicBezTo>
                    <a:pt x="13" y="57"/>
                    <a:pt x="14" y="58"/>
                    <a:pt x="15" y="58"/>
                  </a:cubicBezTo>
                  <a:cubicBezTo>
                    <a:pt x="16" y="58"/>
                    <a:pt x="16" y="57"/>
                    <a:pt x="16" y="56"/>
                  </a:cubicBezTo>
                  <a:close/>
                  <a:moveTo>
                    <a:pt x="45" y="56"/>
                  </a:moveTo>
                  <a:cubicBezTo>
                    <a:pt x="45" y="58"/>
                    <a:pt x="44" y="60"/>
                    <a:pt x="42" y="60"/>
                  </a:cubicBezTo>
                  <a:cubicBezTo>
                    <a:pt x="40" y="60"/>
                    <a:pt x="38" y="58"/>
                    <a:pt x="38" y="56"/>
                  </a:cubicBezTo>
                  <a:cubicBezTo>
                    <a:pt x="38" y="54"/>
                    <a:pt x="40" y="52"/>
                    <a:pt x="42" y="52"/>
                  </a:cubicBezTo>
                  <a:cubicBezTo>
                    <a:pt x="44" y="52"/>
                    <a:pt x="45" y="54"/>
                    <a:pt x="45" y="56"/>
                  </a:cubicBezTo>
                  <a:close/>
                  <a:moveTo>
                    <a:pt x="43" y="56"/>
                  </a:moveTo>
                  <a:cubicBezTo>
                    <a:pt x="43" y="55"/>
                    <a:pt x="43" y="54"/>
                    <a:pt x="42" y="54"/>
                  </a:cubicBezTo>
                  <a:cubicBezTo>
                    <a:pt x="41" y="54"/>
                    <a:pt x="40" y="55"/>
                    <a:pt x="40" y="56"/>
                  </a:cubicBezTo>
                  <a:cubicBezTo>
                    <a:pt x="40" y="57"/>
                    <a:pt x="41" y="58"/>
                    <a:pt x="42" y="58"/>
                  </a:cubicBezTo>
                  <a:cubicBezTo>
                    <a:pt x="43" y="58"/>
                    <a:pt x="43" y="57"/>
                    <a:pt x="43" y="56"/>
                  </a:cubicBezTo>
                  <a:close/>
                  <a:moveTo>
                    <a:pt x="46" y="35"/>
                  </a:moveTo>
                  <a:cubicBezTo>
                    <a:pt x="46" y="34"/>
                    <a:pt x="45" y="34"/>
                    <a:pt x="45" y="34"/>
                  </a:cubicBezTo>
                  <a:cubicBezTo>
                    <a:pt x="12" y="34"/>
                    <a:pt x="12" y="34"/>
                    <a:pt x="12" y="34"/>
                  </a:cubicBezTo>
                  <a:cubicBezTo>
                    <a:pt x="11" y="34"/>
                    <a:pt x="11" y="34"/>
                    <a:pt x="11" y="35"/>
                  </a:cubicBezTo>
                  <a:cubicBezTo>
                    <a:pt x="11" y="35"/>
                    <a:pt x="11" y="36"/>
                    <a:pt x="12" y="36"/>
                  </a:cubicBezTo>
                  <a:cubicBezTo>
                    <a:pt x="45" y="36"/>
                    <a:pt x="45" y="36"/>
                    <a:pt x="45" y="36"/>
                  </a:cubicBezTo>
                  <a:cubicBezTo>
                    <a:pt x="45" y="36"/>
                    <a:pt x="46" y="35"/>
                    <a:pt x="46" y="35"/>
                  </a:cubicBezTo>
                  <a:close/>
                  <a:moveTo>
                    <a:pt x="13" y="38"/>
                  </a:moveTo>
                  <a:cubicBezTo>
                    <a:pt x="13" y="38"/>
                    <a:pt x="12" y="39"/>
                    <a:pt x="12" y="39"/>
                  </a:cubicBezTo>
                  <a:cubicBezTo>
                    <a:pt x="12" y="40"/>
                    <a:pt x="13" y="40"/>
                    <a:pt x="13" y="40"/>
                  </a:cubicBezTo>
                  <a:cubicBezTo>
                    <a:pt x="43" y="40"/>
                    <a:pt x="43" y="40"/>
                    <a:pt x="43" y="40"/>
                  </a:cubicBezTo>
                  <a:cubicBezTo>
                    <a:pt x="44" y="40"/>
                    <a:pt x="44" y="40"/>
                    <a:pt x="44" y="39"/>
                  </a:cubicBezTo>
                  <a:cubicBezTo>
                    <a:pt x="44" y="39"/>
                    <a:pt x="44" y="38"/>
                    <a:pt x="43" y="38"/>
                  </a:cubicBezTo>
                  <a:lnTo>
                    <a:pt x="13" y="38"/>
                  </a:lnTo>
                  <a:close/>
                  <a:moveTo>
                    <a:pt x="13" y="28"/>
                  </a:moveTo>
                  <a:cubicBezTo>
                    <a:pt x="14" y="28"/>
                    <a:pt x="16" y="27"/>
                    <a:pt x="16" y="25"/>
                  </a:cubicBezTo>
                  <a:cubicBezTo>
                    <a:pt x="16" y="24"/>
                    <a:pt x="16" y="24"/>
                    <a:pt x="16" y="23"/>
                  </a:cubicBezTo>
                  <a:cubicBezTo>
                    <a:pt x="26" y="13"/>
                    <a:pt x="26" y="13"/>
                    <a:pt x="26" y="13"/>
                  </a:cubicBezTo>
                  <a:cubicBezTo>
                    <a:pt x="27" y="13"/>
                    <a:pt x="27" y="14"/>
                    <a:pt x="28" y="14"/>
                  </a:cubicBezTo>
                  <a:cubicBezTo>
                    <a:pt x="28" y="14"/>
                    <a:pt x="29" y="13"/>
                    <a:pt x="29" y="13"/>
                  </a:cubicBezTo>
                  <a:cubicBezTo>
                    <a:pt x="33" y="17"/>
                    <a:pt x="33" y="17"/>
                    <a:pt x="33" y="17"/>
                  </a:cubicBezTo>
                  <a:cubicBezTo>
                    <a:pt x="33" y="18"/>
                    <a:pt x="33" y="18"/>
                    <a:pt x="33" y="19"/>
                  </a:cubicBezTo>
                  <a:cubicBezTo>
                    <a:pt x="33" y="20"/>
                    <a:pt x="34" y="22"/>
                    <a:pt x="36" y="22"/>
                  </a:cubicBezTo>
                  <a:cubicBezTo>
                    <a:pt x="38" y="22"/>
                    <a:pt x="39" y="20"/>
                    <a:pt x="39" y="19"/>
                  </a:cubicBezTo>
                  <a:cubicBezTo>
                    <a:pt x="39" y="18"/>
                    <a:pt x="39" y="18"/>
                    <a:pt x="39" y="17"/>
                  </a:cubicBezTo>
                  <a:cubicBezTo>
                    <a:pt x="50" y="6"/>
                    <a:pt x="50" y="6"/>
                    <a:pt x="50" y="6"/>
                  </a:cubicBezTo>
                  <a:cubicBezTo>
                    <a:pt x="50" y="7"/>
                    <a:pt x="51" y="7"/>
                    <a:pt x="51" y="7"/>
                  </a:cubicBezTo>
                  <a:cubicBezTo>
                    <a:pt x="53" y="7"/>
                    <a:pt x="54" y="5"/>
                    <a:pt x="54" y="4"/>
                  </a:cubicBezTo>
                  <a:cubicBezTo>
                    <a:pt x="54" y="2"/>
                    <a:pt x="53" y="0"/>
                    <a:pt x="51" y="0"/>
                  </a:cubicBezTo>
                  <a:cubicBezTo>
                    <a:pt x="50" y="0"/>
                    <a:pt x="48" y="2"/>
                    <a:pt x="48" y="4"/>
                  </a:cubicBezTo>
                  <a:cubicBezTo>
                    <a:pt x="48" y="4"/>
                    <a:pt x="48" y="5"/>
                    <a:pt x="49" y="5"/>
                  </a:cubicBezTo>
                  <a:cubicBezTo>
                    <a:pt x="38" y="16"/>
                    <a:pt x="38" y="16"/>
                    <a:pt x="38" y="16"/>
                  </a:cubicBezTo>
                  <a:cubicBezTo>
                    <a:pt x="37" y="16"/>
                    <a:pt x="37" y="15"/>
                    <a:pt x="36" y="15"/>
                  </a:cubicBezTo>
                  <a:cubicBezTo>
                    <a:pt x="36" y="15"/>
                    <a:pt x="35" y="16"/>
                    <a:pt x="35" y="16"/>
                  </a:cubicBezTo>
                  <a:cubicBezTo>
                    <a:pt x="31" y="12"/>
                    <a:pt x="31" y="12"/>
                    <a:pt x="31" y="12"/>
                  </a:cubicBezTo>
                  <a:cubicBezTo>
                    <a:pt x="31" y="11"/>
                    <a:pt x="31" y="11"/>
                    <a:pt x="31" y="10"/>
                  </a:cubicBezTo>
                  <a:cubicBezTo>
                    <a:pt x="31" y="9"/>
                    <a:pt x="30" y="7"/>
                    <a:pt x="28" y="7"/>
                  </a:cubicBezTo>
                  <a:cubicBezTo>
                    <a:pt x="26" y="7"/>
                    <a:pt x="25" y="9"/>
                    <a:pt x="25" y="10"/>
                  </a:cubicBezTo>
                  <a:cubicBezTo>
                    <a:pt x="25" y="11"/>
                    <a:pt x="25" y="11"/>
                    <a:pt x="25" y="11"/>
                  </a:cubicBezTo>
                  <a:cubicBezTo>
                    <a:pt x="14" y="22"/>
                    <a:pt x="14" y="22"/>
                    <a:pt x="14" y="22"/>
                  </a:cubicBezTo>
                  <a:cubicBezTo>
                    <a:pt x="14" y="22"/>
                    <a:pt x="13" y="22"/>
                    <a:pt x="13" y="22"/>
                  </a:cubicBezTo>
                  <a:cubicBezTo>
                    <a:pt x="11" y="22"/>
                    <a:pt x="10" y="23"/>
                    <a:pt x="10" y="25"/>
                  </a:cubicBezTo>
                  <a:cubicBezTo>
                    <a:pt x="10" y="27"/>
                    <a:pt x="11" y="28"/>
                    <a:pt x="13"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87" name="Freeform 34"/>
            <p:cNvSpPr>
              <a:spLocks noEditPoints="1"/>
            </p:cNvSpPr>
            <p:nvPr/>
          </p:nvSpPr>
          <p:spPr bwMode="auto">
            <a:xfrm>
              <a:off x="6461247" y="6320200"/>
              <a:ext cx="315804" cy="423639"/>
            </a:xfrm>
            <a:custGeom>
              <a:avLst/>
              <a:gdLst>
                <a:gd name="T0" fmla="*/ 13 w 52"/>
                <a:gd name="T1" fmla="*/ 18 h 70"/>
                <a:gd name="T2" fmla="*/ 12 w 52"/>
                <a:gd name="T3" fmla="*/ 17 h 70"/>
                <a:gd name="T4" fmla="*/ 11 w 52"/>
                <a:gd name="T5" fmla="*/ 15 h 70"/>
                <a:gd name="T6" fmla="*/ 51 w 52"/>
                <a:gd name="T7" fmla="*/ 50 h 70"/>
                <a:gd name="T8" fmla="*/ 49 w 52"/>
                <a:gd name="T9" fmla="*/ 60 h 70"/>
                <a:gd name="T10" fmla="*/ 51 w 52"/>
                <a:gd name="T11" fmla="*/ 69 h 70"/>
                <a:gd name="T12" fmla="*/ 0 w 52"/>
                <a:gd name="T13" fmla="*/ 69 h 70"/>
                <a:gd name="T14" fmla="*/ 1 w 52"/>
                <a:gd name="T15" fmla="*/ 60 h 70"/>
                <a:gd name="T16" fmla="*/ 4 w 52"/>
                <a:gd name="T17" fmla="*/ 45 h 70"/>
                <a:gd name="T18" fmla="*/ 19 w 52"/>
                <a:gd name="T19" fmla="*/ 27 h 70"/>
                <a:gd name="T20" fmla="*/ 15 w 52"/>
                <a:gd name="T21" fmla="*/ 30 h 70"/>
                <a:gd name="T22" fmla="*/ 10 w 52"/>
                <a:gd name="T23" fmla="*/ 34 h 70"/>
                <a:gd name="T24" fmla="*/ 2 w 52"/>
                <a:gd name="T25" fmla="*/ 28 h 70"/>
                <a:gd name="T26" fmla="*/ 8 w 52"/>
                <a:gd name="T27" fmla="*/ 14 h 70"/>
                <a:gd name="T28" fmla="*/ 13 w 52"/>
                <a:gd name="T29" fmla="*/ 5 h 70"/>
                <a:gd name="T30" fmla="*/ 12 w 52"/>
                <a:gd name="T31" fmla="*/ 0 h 70"/>
                <a:gd name="T32" fmla="*/ 12 w 52"/>
                <a:gd name="T33" fmla="*/ 0 h 70"/>
                <a:gd name="T34" fmla="*/ 14 w 52"/>
                <a:gd name="T35" fmla="*/ 0 h 70"/>
                <a:gd name="T36" fmla="*/ 43 w 52"/>
                <a:gd name="T37" fmla="*/ 13 h 70"/>
                <a:gd name="T38" fmla="*/ 51 w 52"/>
                <a:gd name="T39" fmla="*/ 47 h 70"/>
                <a:gd name="T40" fmla="*/ 2 w 52"/>
                <a:gd name="T41" fmla="*/ 62 h 70"/>
                <a:gd name="T42" fmla="*/ 48 w 52"/>
                <a:gd name="T43" fmla="*/ 62 h 70"/>
                <a:gd name="T44" fmla="*/ 2 w 52"/>
                <a:gd name="T45" fmla="*/ 62 h 70"/>
                <a:gd name="T46" fmla="*/ 6 w 52"/>
                <a:gd name="T47" fmla="*/ 56 h 70"/>
                <a:gd name="T48" fmla="*/ 44 w 52"/>
                <a:gd name="T49" fmla="*/ 60 h 70"/>
                <a:gd name="T50" fmla="*/ 12 w 52"/>
                <a:gd name="T51" fmla="*/ 41 h 70"/>
                <a:gd name="T52" fmla="*/ 6 w 52"/>
                <a:gd name="T53" fmla="*/ 54 h 70"/>
                <a:gd name="T54" fmla="*/ 15 w 52"/>
                <a:gd name="T55" fmla="*/ 42 h 70"/>
                <a:gd name="T56" fmla="*/ 12 w 52"/>
                <a:gd name="T57" fmla="*/ 48 h 70"/>
                <a:gd name="T58" fmla="*/ 41 w 52"/>
                <a:gd name="T59" fmla="*/ 54 h 70"/>
                <a:gd name="T60" fmla="*/ 39 w 52"/>
                <a:gd name="T61" fmla="*/ 17 h 70"/>
                <a:gd name="T62" fmla="*/ 22 w 52"/>
                <a:gd name="T63" fmla="*/ 6 h 70"/>
                <a:gd name="T64" fmla="*/ 20 w 52"/>
                <a:gd name="T65" fmla="*/ 5 h 70"/>
                <a:gd name="T66" fmla="*/ 18 w 52"/>
                <a:gd name="T67" fmla="*/ 4 h 70"/>
                <a:gd name="T68" fmla="*/ 19 w 52"/>
                <a:gd name="T69" fmla="*/ 7 h 70"/>
                <a:gd name="T70" fmla="*/ 17 w 52"/>
                <a:gd name="T71" fmla="*/ 8 h 70"/>
                <a:gd name="T72" fmla="*/ 11 w 52"/>
                <a:gd name="T73" fmla="*/ 14 h 70"/>
                <a:gd name="T74" fmla="*/ 4 w 52"/>
                <a:gd name="T75" fmla="*/ 28 h 70"/>
                <a:gd name="T76" fmla="*/ 10 w 52"/>
                <a:gd name="T77" fmla="*/ 31 h 70"/>
                <a:gd name="T78" fmla="*/ 16 w 52"/>
                <a:gd name="T79" fmla="*/ 25 h 70"/>
                <a:gd name="T80" fmla="*/ 21 w 52"/>
                <a:gd name="T81" fmla="*/ 25 h 70"/>
                <a:gd name="T82" fmla="*/ 30 w 52"/>
                <a:gd name="T83" fmla="*/ 19 h 70"/>
                <a:gd name="T84" fmla="*/ 44 w 52"/>
                <a:gd name="T85" fmla="*/ 36 h 70"/>
                <a:gd name="T86" fmla="*/ 40 w 52"/>
                <a:gd name="T87" fmla="*/ 16 h 70"/>
                <a:gd name="T88" fmla="*/ 43 w 52"/>
                <a:gd name="T89" fmla="*/ 53 h 70"/>
                <a:gd name="T90" fmla="*/ 44 w 52"/>
                <a:gd name="T9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2" h="70">
                  <a:moveTo>
                    <a:pt x="16" y="14"/>
                  </a:moveTo>
                  <a:cubicBezTo>
                    <a:pt x="16" y="15"/>
                    <a:pt x="16" y="15"/>
                    <a:pt x="16" y="15"/>
                  </a:cubicBezTo>
                  <a:cubicBezTo>
                    <a:pt x="13" y="18"/>
                    <a:pt x="13" y="18"/>
                    <a:pt x="13" y="18"/>
                  </a:cubicBezTo>
                  <a:cubicBezTo>
                    <a:pt x="13" y="19"/>
                    <a:pt x="13" y="19"/>
                    <a:pt x="12" y="19"/>
                  </a:cubicBezTo>
                  <a:cubicBezTo>
                    <a:pt x="12" y="19"/>
                    <a:pt x="12" y="19"/>
                    <a:pt x="12" y="19"/>
                  </a:cubicBezTo>
                  <a:cubicBezTo>
                    <a:pt x="11" y="18"/>
                    <a:pt x="11" y="18"/>
                    <a:pt x="12" y="17"/>
                  </a:cubicBezTo>
                  <a:cubicBezTo>
                    <a:pt x="11" y="17"/>
                    <a:pt x="11" y="17"/>
                    <a:pt x="11" y="17"/>
                  </a:cubicBezTo>
                  <a:cubicBezTo>
                    <a:pt x="11" y="17"/>
                    <a:pt x="10" y="17"/>
                    <a:pt x="10" y="16"/>
                  </a:cubicBezTo>
                  <a:cubicBezTo>
                    <a:pt x="10" y="16"/>
                    <a:pt x="10" y="15"/>
                    <a:pt x="11" y="15"/>
                  </a:cubicBezTo>
                  <a:cubicBezTo>
                    <a:pt x="15" y="14"/>
                    <a:pt x="15" y="14"/>
                    <a:pt x="15" y="14"/>
                  </a:cubicBezTo>
                  <a:cubicBezTo>
                    <a:pt x="15" y="14"/>
                    <a:pt x="16" y="14"/>
                    <a:pt x="16" y="14"/>
                  </a:cubicBezTo>
                  <a:close/>
                  <a:moveTo>
                    <a:pt x="51" y="50"/>
                  </a:moveTo>
                  <a:cubicBezTo>
                    <a:pt x="46" y="54"/>
                    <a:pt x="46" y="54"/>
                    <a:pt x="46" y="54"/>
                  </a:cubicBezTo>
                  <a:cubicBezTo>
                    <a:pt x="48" y="55"/>
                    <a:pt x="49" y="56"/>
                    <a:pt x="49" y="58"/>
                  </a:cubicBezTo>
                  <a:cubicBezTo>
                    <a:pt x="49" y="59"/>
                    <a:pt x="49" y="59"/>
                    <a:pt x="49" y="60"/>
                  </a:cubicBezTo>
                  <a:cubicBezTo>
                    <a:pt x="49" y="60"/>
                    <a:pt x="49" y="60"/>
                    <a:pt x="49" y="60"/>
                  </a:cubicBezTo>
                  <a:cubicBezTo>
                    <a:pt x="50" y="60"/>
                    <a:pt x="51" y="60"/>
                    <a:pt x="51" y="61"/>
                  </a:cubicBezTo>
                  <a:cubicBezTo>
                    <a:pt x="51" y="69"/>
                    <a:pt x="51" y="69"/>
                    <a:pt x="51" y="69"/>
                  </a:cubicBezTo>
                  <a:cubicBezTo>
                    <a:pt x="51" y="69"/>
                    <a:pt x="50" y="70"/>
                    <a:pt x="49" y="70"/>
                  </a:cubicBezTo>
                  <a:cubicBezTo>
                    <a:pt x="1" y="70"/>
                    <a:pt x="1" y="70"/>
                    <a:pt x="1" y="70"/>
                  </a:cubicBezTo>
                  <a:cubicBezTo>
                    <a:pt x="0" y="70"/>
                    <a:pt x="0" y="69"/>
                    <a:pt x="0" y="69"/>
                  </a:cubicBezTo>
                  <a:cubicBezTo>
                    <a:pt x="0" y="61"/>
                    <a:pt x="0" y="61"/>
                    <a:pt x="0" y="61"/>
                  </a:cubicBezTo>
                  <a:cubicBezTo>
                    <a:pt x="0" y="60"/>
                    <a:pt x="0" y="60"/>
                    <a:pt x="1" y="60"/>
                  </a:cubicBezTo>
                  <a:cubicBezTo>
                    <a:pt x="1" y="60"/>
                    <a:pt x="1" y="60"/>
                    <a:pt x="1" y="60"/>
                  </a:cubicBezTo>
                  <a:cubicBezTo>
                    <a:pt x="1" y="59"/>
                    <a:pt x="1" y="59"/>
                    <a:pt x="1" y="58"/>
                  </a:cubicBezTo>
                  <a:cubicBezTo>
                    <a:pt x="1" y="57"/>
                    <a:pt x="2" y="55"/>
                    <a:pt x="3" y="54"/>
                  </a:cubicBezTo>
                  <a:cubicBezTo>
                    <a:pt x="3" y="53"/>
                    <a:pt x="2" y="49"/>
                    <a:pt x="4" y="45"/>
                  </a:cubicBezTo>
                  <a:cubicBezTo>
                    <a:pt x="5" y="43"/>
                    <a:pt x="8" y="41"/>
                    <a:pt x="11" y="39"/>
                  </a:cubicBezTo>
                  <a:cubicBezTo>
                    <a:pt x="13" y="37"/>
                    <a:pt x="16" y="35"/>
                    <a:pt x="18" y="33"/>
                  </a:cubicBezTo>
                  <a:cubicBezTo>
                    <a:pt x="19" y="31"/>
                    <a:pt x="19" y="29"/>
                    <a:pt x="19" y="27"/>
                  </a:cubicBezTo>
                  <a:cubicBezTo>
                    <a:pt x="19" y="27"/>
                    <a:pt x="19" y="27"/>
                    <a:pt x="19" y="27"/>
                  </a:cubicBezTo>
                  <a:cubicBezTo>
                    <a:pt x="18" y="27"/>
                    <a:pt x="17" y="27"/>
                    <a:pt x="16" y="27"/>
                  </a:cubicBezTo>
                  <a:cubicBezTo>
                    <a:pt x="16" y="27"/>
                    <a:pt x="15" y="28"/>
                    <a:pt x="15" y="30"/>
                  </a:cubicBezTo>
                  <a:cubicBezTo>
                    <a:pt x="14" y="31"/>
                    <a:pt x="14" y="32"/>
                    <a:pt x="13" y="32"/>
                  </a:cubicBezTo>
                  <a:cubicBezTo>
                    <a:pt x="13" y="33"/>
                    <a:pt x="12" y="34"/>
                    <a:pt x="10" y="34"/>
                  </a:cubicBezTo>
                  <a:cubicBezTo>
                    <a:pt x="10" y="34"/>
                    <a:pt x="10" y="34"/>
                    <a:pt x="10" y="34"/>
                  </a:cubicBezTo>
                  <a:cubicBezTo>
                    <a:pt x="9" y="34"/>
                    <a:pt x="8" y="33"/>
                    <a:pt x="7" y="32"/>
                  </a:cubicBezTo>
                  <a:cubicBezTo>
                    <a:pt x="6" y="32"/>
                    <a:pt x="6" y="32"/>
                    <a:pt x="5" y="31"/>
                  </a:cubicBezTo>
                  <a:cubicBezTo>
                    <a:pt x="4" y="31"/>
                    <a:pt x="2" y="30"/>
                    <a:pt x="2" y="28"/>
                  </a:cubicBezTo>
                  <a:cubicBezTo>
                    <a:pt x="2" y="27"/>
                    <a:pt x="2" y="27"/>
                    <a:pt x="2" y="27"/>
                  </a:cubicBezTo>
                  <a:cubicBezTo>
                    <a:pt x="2" y="25"/>
                    <a:pt x="2" y="23"/>
                    <a:pt x="4" y="20"/>
                  </a:cubicBezTo>
                  <a:cubicBezTo>
                    <a:pt x="7" y="17"/>
                    <a:pt x="8" y="15"/>
                    <a:pt x="8" y="14"/>
                  </a:cubicBezTo>
                  <a:cubicBezTo>
                    <a:pt x="8" y="13"/>
                    <a:pt x="8" y="13"/>
                    <a:pt x="8" y="13"/>
                  </a:cubicBezTo>
                  <a:cubicBezTo>
                    <a:pt x="8" y="13"/>
                    <a:pt x="9" y="12"/>
                    <a:pt x="14" y="6"/>
                  </a:cubicBezTo>
                  <a:cubicBezTo>
                    <a:pt x="14" y="6"/>
                    <a:pt x="14" y="5"/>
                    <a:pt x="13" y="5"/>
                  </a:cubicBezTo>
                  <a:cubicBezTo>
                    <a:pt x="13" y="4"/>
                    <a:pt x="12" y="2"/>
                    <a:pt x="12" y="2"/>
                  </a:cubicBezTo>
                  <a:cubicBezTo>
                    <a:pt x="12" y="1"/>
                    <a:pt x="12" y="1"/>
                    <a:pt x="12" y="1"/>
                  </a:cubicBezTo>
                  <a:cubicBezTo>
                    <a:pt x="12" y="0"/>
                    <a:pt x="12" y="0"/>
                    <a:pt x="12" y="0"/>
                  </a:cubicBezTo>
                  <a:cubicBezTo>
                    <a:pt x="12" y="0"/>
                    <a:pt x="12" y="0"/>
                    <a:pt x="12" y="0"/>
                  </a:cubicBezTo>
                  <a:cubicBezTo>
                    <a:pt x="12" y="0"/>
                    <a:pt x="12" y="0"/>
                    <a:pt x="12" y="0"/>
                  </a:cubicBezTo>
                  <a:cubicBezTo>
                    <a:pt x="12" y="0"/>
                    <a:pt x="12" y="0"/>
                    <a:pt x="12" y="0"/>
                  </a:cubicBezTo>
                  <a:cubicBezTo>
                    <a:pt x="13" y="0"/>
                    <a:pt x="13" y="0"/>
                    <a:pt x="13" y="0"/>
                  </a:cubicBezTo>
                  <a:cubicBezTo>
                    <a:pt x="13" y="0"/>
                    <a:pt x="13" y="0"/>
                    <a:pt x="13" y="0"/>
                  </a:cubicBezTo>
                  <a:cubicBezTo>
                    <a:pt x="14" y="0"/>
                    <a:pt x="14" y="0"/>
                    <a:pt x="14" y="0"/>
                  </a:cubicBezTo>
                  <a:cubicBezTo>
                    <a:pt x="15" y="0"/>
                    <a:pt x="18" y="1"/>
                    <a:pt x="20" y="2"/>
                  </a:cubicBezTo>
                  <a:cubicBezTo>
                    <a:pt x="21" y="2"/>
                    <a:pt x="23" y="2"/>
                    <a:pt x="24" y="2"/>
                  </a:cubicBezTo>
                  <a:cubicBezTo>
                    <a:pt x="30" y="2"/>
                    <a:pt x="37" y="4"/>
                    <a:pt x="43" y="13"/>
                  </a:cubicBezTo>
                  <a:cubicBezTo>
                    <a:pt x="48" y="22"/>
                    <a:pt x="47" y="30"/>
                    <a:pt x="47" y="36"/>
                  </a:cubicBezTo>
                  <a:cubicBezTo>
                    <a:pt x="47" y="39"/>
                    <a:pt x="46" y="41"/>
                    <a:pt x="47" y="42"/>
                  </a:cubicBezTo>
                  <a:cubicBezTo>
                    <a:pt x="48" y="45"/>
                    <a:pt x="51" y="47"/>
                    <a:pt x="51" y="47"/>
                  </a:cubicBezTo>
                  <a:cubicBezTo>
                    <a:pt x="52" y="48"/>
                    <a:pt x="52" y="48"/>
                    <a:pt x="52" y="48"/>
                  </a:cubicBezTo>
                  <a:cubicBezTo>
                    <a:pt x="52" y="49"/>
                    <a:pt x="52" y="49"/>
                    <a:pt x="51" y="50"/>
                  </a:cubicBezTo>
                  <a:close/>
                  <a:moveTo>
                    <a:pt x="2" y="62"/>
                  </a:moveTo>
                  <a:cubicBezTo>
                    <a:pt x="2" y="68"/>
                    <a:pt x="2" y="68"/>
                    <a:pt x="2" y="68"/>
                  </a:cubicBezTo>
                  <a:cubicBezTo>
                    <a:pt x="48" y="68"/>
                    <a:pt x="48" y="68"/>
                    <a:pt x="48" y="68"/>
                  </a:cubicBezTo>
                  <a:cubicBezTo>
                    <a:pt x="48" y="62"/>
                    <a:pt x="48" y="62"/>
                    <a:pt x="48" y="62"/>
                  </a:cubicBezTo>
                  <a:cubicBezTo>
                    <a:pt x="44" y="62"/>
                    <a:pt x="44" y="62"/>
                    <a:pt x="44" y="62"/>
                  </a:cubicBezTo>
                  <a:cubicBezTo>
                    <a:pt x="6" y="62"/>
                    <a:pt x="6" y="62"/>
                    <a:pt x="6" y="62"/>
                  </a:cubicBezTo>
                  <a:lnTo>
                    <a:pt x="2" y="62"/>
                  </a:lnTo>
                  <a:close/>
                  <a:moveTo>
                    <a:pt x="47" y="58"/>
                  </a:moveTo>
                  <a:cubicBezTo>
                    <a:pt x="47" y="57"/>
                    <a:pt x="46" y="56"/>
                    <a:pt x="44" y="56"/>
                  </a:cubicBezTo>
                  <a:cubicBezTo>
                    <a:pt x="6" y="56"/>
                    <a:pt x="6" y="56"/>
                    <a:pt x="6" y="56"/>
                  </a:cubicBezTo>
                  <a:cubicBezTo>
                    <a:pt x="4" y="56"/>
                    <a:pt x="3" y="57"/>
                    <a:pt x="3" y="58"/>
                  </a:cubicBezTo>
                  <a:cubicBezTo>
                    <a:pt x="3" y="59"/>
                    <a:pt x="4" y="60"/>
                    <a:pt x="6" y="60"/>
                  </a:cubicBezTo>
                  <a:cubicBezTo>
                    <a:pt x="44" y="60"/>
                    <a:pt x="44" y="60"/>
                    <a:pt x="44" y="60"/>
                  </a:cubicBezTo>
                  <a:cubicBezTo>
                    <a:pt x="46" y="60"/>
                    <a:pt x="47" y="59"/>
                    <a:pt x="47" y="58"/>
                  </a:cubicBezTo>
                  <a:close/>
                  <a:moveTo>
                    <a:pt x="20" y="34"/>
                  </a:moveTo>
                  <a:cubicBezTo>
                    <a:pt x="18" y="36"/>
                    <a:pt x="15" y="39"/>
                    <a:pt x="12" y="41"/>
                  </a:cubicBezTo>
                  <a:cubicBezTo>
                    <a:pt x="10" y="43"/>
                    <a:pt x="7" y="45"/>
                    <a:pt x="7" y="46"/>
                  </a:cubicBezTo>
                  <a:cubicBezTo>
                    <a:pt x="4" y="50"/>
                    <a:pt x="6" y="54"/>
                    <a:pt x="6" y="54"/>
                  </a:cubicBezTo>
                  <a:cubicBezTo>
                    <a:pt x="6" y="54"/>
                    <a:pt x="6" y="54"/>
                    <a:pt x="6" y="54"/>
                  </a:cubicBezTo>
                  <a:cubicBezTo>
                    <a:pt x="8" y="54"/>
                    <a:pt x="8" y="54"/>
                    <a:pt x="8" y="54"/>
                  </a:cubicBezTo>
                  <a:cubicBezTo>
                    <a:pt x="8" y="53"/>
                    <a:pt x="8" y="49"/>
                    <a:pt x="10" y="46"/>
                  </a:cubicBezTo>
                  <a:cubicBezTo>
                    <a:pt x="13" y="44"/>
                    <a:pt x="15" y="42"/>
                    <a:pt x="15" y="42"/>
                  </a:cubicBezTo>
                  <a:cubicBezTo>
                    <a:pt x="16" y="42"/>
                    <a:pt x="16" y="42"/>
                    <a:pt x="17" y="43"/>
                  </a:cubicBezTo>
                  <a:cubicBezTo>
                    <a:pt x="17" y="43"/>
                    <a:pt x="17" y="44"/>
                    <a:pt x="16" y="44"/>
                  </a:cubicBezTo>
                  <a:cubicBezTo>
                    <a:pt x="16" y="44"/>
                    <a:pt x="14" y="46"/>
                    <a:pt x="12" y="48"/>
                  </a:cubicBezTo>
                  <a:cubicBezTo>
                    <a:pt x="10" y="50"/>
                    <a:pt x="10" y="54"/>
                    <a:pt x="10" y="54"/>
                  </a:cubicBezTo>
                  <a:cubicBezTo>
                    <a:pt x="10" y="54"/>
                    <a:pt x="10" y="54"/>
                    <a:pt x="10" y="54"/>
                  </a:cubicBezTo>
                  <a:cubicBezTo>
                    <a:pt x="41" y="54"/>
                    <a:pt x="41" y="54"/>
                    <a:pt x="41" y="54"/>
                  </a:cubicBezTo>
                  <a:cubicBezTo>
                    <a:pt x="41" y="53"/>
                    <a:pt x="39" y="49"/>
                    <a:pt x="39" y="45"/>
                  </a:cubicBezTo>
                  <a:cubicBezTo>
                    <a:pt x="39" y="44"/>
                    <a:pt x="39" y="42"/>
                    <a:pt x="40" y="40"/>
                  </a:cubicBezTo>
                  <a:cubicBezTo>
                    <a:pt x="40" y="35"/>
                    <a:pt x="42" y="26"/>
                    <a:pt x="39" y="17"/>
                  </a:cubicBezTo>
                  <a:cubicBezTo>
                    <a:pt x="35" y="7"/>
                    <a:pt x="26" y="6"/>
                    <a:pt x="23" y="6"/>
                  </a:cubicBezTo>
                  <a:cubicBezTo>
                    <a:pt x="23" y="6"/>
                    <a:pt x="22" y="7"/>
                    <a:pt x="22" y="7"/>
                  </a:cubicBezTo>
                  <a:cubicBezTo>
                    <a:pt x="22" y="7"/>
                    <a:pt x="22" y="6"/>
                    <a:pt x="22" y="6"/>
                  </a:cubicBezTo>
                  <a:cubicBezTo>
                    <a:pt x="22" y="6"/>
                    <a:pt x="21" y="6"/>
                    <a:pt x="21" y="6"/>
                  </a:cubicBezTo>
                  <a:cubicBezTo>
                    <a:pt x="21" y="6"/>
                    <a:pt x="21" y="6"/>
                    <a:pt x="21" y="6"/>
                  </a:cubicBezTo>
                  <a:cubicBezTo>
                    <a:pt x="20" y="6"/>
                    <a:pt x="20" y="5"/>
                    <a:pt x="20" y="5"/>
                  </a:cubicBezTo>
                  <a:cubicBezTo>
                    <a:pt x="19" y="5"/>
                    <a:pt x="19" y="5"/>
                    <a:pt x="19" y="5"/>
                  </a:cubicBezTo>
                  <a:cubicBezTo>
                    <a:pt x="19" y="5"/>
                    <a:pt x="18" y="5"/>
                    <a:pt x="18" y="4"/>
                  </a:cubicBezTo>
                  <a:cubicBezTo>
                    <a:pt x="18" y="4"/>
                    <a:pt x="18" y="4"/>
                    <a:pt x="18" y="4"/>
                  </a:cubicBezTo>
                  <a:cubicBezTo>
                    <a:pt x="17" y="4"/>
                    <a:pt x="17" y="3"/>
                    <a:pt x="16" y="3"/>
                  </a:cubicBezTo>
                  <a:cubicBezTo>
                    <a:pt x="18" y="7"/>
                    <a:pt x="18" y="7"/>
                    <a:pt x="18" y="7"/>
                  </a:cubicBezTo>
                  <a:cubicBezTo>
                    <a:pt x="19" y="7"/>
                    <a:pt x="19" y="7"/>
                    <a:pt x="19" y="7"/>
                  </a:cubicBezTo>
                  <a:cubicBezTo>
                    <a:pt x="19" y="8"/>
                    <a:pt x="18" y="8"/>
                    <a:pt x="18" y="8"/>
                  </a:cubicBezTo>
                  <a:cubicBezTo>
                    <a:pt x="18" y="8"/>
                    <a:pt x="18" y="8"/>
                    <a:pt x="18" y="8"/>
                  </a:cubicBezTo>
                  <a:cubicBezTo>
                    <a:pt x="17" y="8"/>
                    <a:pt x="17" y="8"/>
                    <a:pt x="17" y="8"/>
                  </a:cubicBezTo>
                  <a:cubicBezTo>
                    <a:pt x="17" y="8"/>
                    <a:pt x="17" y="8"/>
                    <a:pt x="16" y="7"/>
                  </a:cubicBezTo>
                  <a:cubicBezTo>
                    <a:pt x="14" y="10"/>
                    <a:pt x="11" y="13"/>
                    <a:pt x="11" y="14"/>
                  </a:cubicBezTo>
                  <a:cubicBezTo>
                    <a:pt x="11" y="14"/>
                    <a:pt x="11" y="14"/>
                    <a:pt x="11" y="14"/>
                  </a:cubicBezTo>
                  <a:cubicBezTo>
                    <a:pt x="10" y="15"/>
                    <a:pt x="10" y="18"/>
                    <a:pt x="6" y="22"/>
                  </a:cubicBezTo>
                  <a:cubicBezTo>
                    <a:pt x="4" y="24"/>
                    <a:pt x="4" y="26"/>
                    <a:pt x="4" y="27"/>
                  </a:cubicBezTo>
                  <a:cubicBezTo>
                    <a:pt x="4" y="28"/>
                    <a:pt x="4" y="28"/>
                    <a:pt x="4" y="28"/>
                  </a:cubicBezTo>
                  <a:cubicBezTo>
                    <a:pt x="4" y="28"/>
                    <a:pt x="5" y="29"/>
                    <a:pt x="6" y="29"/>
                  </a:cubicBezTo>
                  <a:cubicBezTo>
                    <a:pt x="7" y="30"/>
                    <a:pt x="8" y="30"/>
                    <a:pt x="9" y="31"/>
                  </a:cubicBezTo>
                  <a:cubicBezTo>
                    <a:pt x="9" y="31"/>
                    <a:pt x="10" y="31"/>
                    <a:pt x="10" y="31"/>
                  </a:cubicBezTo>
                  <a:cubicBezTo>
                    <a:pt x="11" y="31"/>
                    <a:pt x="11" y="31"/>
                    <a:pt x="11" y="31"/>
                  </a:cubicBezTo>
                  <a:cubicBezTo>
                    <a:pt x="12" y="30"/>
                    <a:pt x="12" y="30"/>
                    <a:pt x="12" y="29"/>
                  </a:cubicBezTo>
                  <a:cubicBezTo>
                    <a:pt x="13" y="27"/>
                    <a:pt x="14" y="24"/>
                    <a:pt x="16" y="25"/>
                  </a:cubicBezTo>
                  <a:cubicBezTo>
                    <a:pt x="18" y="25"/>
                    <a:pt x="19" y="25"/>
                    <a:pt x="20" y="25"/>
                  </a:cubicBezTo>
                  <a:cubicBezTo>
                    <a:pt x="20" y="25"/>
                    <a:pt x="20" y="24"/>
                    <a:pt x="20" y="24"/>
                  </a:cubicBezTo>
                  <a:cubicBezTo>
                    <a:pt x="21" y="24"/>
                    <a:pt x="21" y="24"/>
                    <a:pt x="21" y="25"/>
                  </a:cubicBezTo>
                  <a:cubicBezTo>
                    <a:pt x="26" y="24"/>
                    <a:pt x="27" y="19"/>
                    <a:pt x="28" y="19"/>
                  </a:cubicBezTo>
                  <a:cubicBezTo>
                    <a:pt x="28" y="18"/>
                    <a:pt x="28" y="18"/>
                    <a:pt x="29" y="18"/>
                  </a:cubicBezTo>
                  <a:cubicBezTo>
                    <a:pt x="29" y="18"/>
                    <a:pt x="30" y="19"/>
                    <a:pt x="30" y="19"/>
                  </a:cubicBezTo>
                  <a:cubicBezTo>
                    <a:pt x="29" y="19"/>
                    <a:pt x="28" y="25"/>
                    <a:pt x="22" y="27"/>
                  </a:cubicBezTo>
                  <a:cubicBezTo>
                    <a:pt x="22" y="29"/>
                    <a:pt x="21" y="32"/>
                    <a:pt x="20" y="34"/>
                  </a:cubicBezTo>
                  <a:close/>
                  <a:moveTo>
                    <a:pt x="44" y="36"/>
                  </a:moveTo>
                  <a:cubicBezTo>
                    <a:pt x="45" y="30"/>
                    <a:pt x="45" y="22"/>
                    <a:pt x="40" y="14"/>
                  </a:cubicBezTo>
                  <a:cubicBezTo>
                    <a:pt x="37" y="8"/>
                    <a:pt x="32" y="6"/>
                    <a:pt x="28" y="5"/>
                  </a:cubicBezTo>
                  <a:cubicBezTo>
                    <a:pt x="33" y="6"/>
                    <a:pt x="38" y="9"/>
                    <a:pt x="40" y="16"/>
                  </a:cubicBezTo>
                  <a:cubicBezTo>
                    <a:pt x="44" y="26"/>
                    <a:pt x="42" y="35"/>
                    <a:pt x="42" y="41"/>
                  </a:cubicBezTo>
                  <a:cubicBezTo>
                    <a:pt x="41" y="42"/>
                    <a:pt x="41" y="44"/>
                    <a:pt x="41" y="45"/>
                  </a:cubicBezTo>
                  <a:cubicBezTo>
                    <a:pt x="41" y="48"/>
                    <a:pt x="42" y="51"/>
                    <a:pt x="43" y="53"/>
                  </a:cubicBezTo>
                  <a:cubicBezTo>
                    <a:pt x="49" y="48"/>
                    <a:pt x="49" y="48"/>
                    <a:pt x="49" y="48"/>
                  </a:cubicBezTo>
                  <a:cubicBezTo>
                    <a:pt x="48" y="47"/>
                    <a:pt x="46" y="45"/>
                    <a:pt x="45" y="43"/>
                  </a:cubicBezTo>
                  <a:cubicBezTo>
                    <a:pt x="44" y="41"/>
                    <a:pt x="44" y="39"/>
                    <a:pt x="44"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88" name="Freeform 41"/>
            <p:cNvSpPr>
              <a:spLocks noEditPoints="1"/>
            </p:cNvSpPr>
            <p:nvPr/>
          </p:nvSpPr>
          <p:spPr bwMode="auto">
            <a:xfrm>
              <a:off x="5182947" y="6402039"/>
              <a:ext cx="354914" cy="343084"/>
            </a:xfrm>
            <a:custGeom>
              <a:avLst/>
              <a:gdLst>
                <a:gd name="T0" fmla="*/ 12 w 63"/>
                <a:gd name="T1" fmla="*/ 10 h 61"/>
                <a:gd name="T2" fmla="*/ 13 w 63"/>
                <a:gd name="T3" fmla="*/ 10 h 61"/>
                <a:gd name="T4" fmla="*/ 13 w 63"/>
                <a:gd name="T5" fmla="*/ 12 h 61"/>
                <a:gd name="T6" fmla="*/ 13 w 63"/>
                <a:gd name="T7" fmla="*/ 29 h 61"/>
                <a:gd name="T8" fmla="*/ 13 w 63"/>
                <a:gd name="T9" fmla="*/ 31 h 61"/>
                <a:gd name="T10" fmla="*/ 13 w 63"/>
                <a:gd name="T11" fmla="*/ 31 h 61"/>
                <a:gd name="T12" fmla="*/ 12 w 63"/>
                <a:gd name="T13" fmla="*/ 31 h 61"/>
                <a:gd name="T14" fmla="*/ 12 w 63"/>
                <a:gd name="T15" fmla="*/ 10 h 61"/>
                <a:gd name="T16" fmla="*/ 61 w 63"/>
                <a:gd name="T17" fmla="*/ 59 h 61"/>
                <a:gd name="T18" fmla="*/ 56 w 63"/>
                <a:gd name="T19" fmla="*/ 61 h 61"/>
                <a:gd name="T20" fmla="*/ 51 w 63"/>
                <a:gd name="T21" fmla="*/ 59 h 61"/>
                <a:gd name="T22" fmla="*/ 38 w 63"/>
                <a:gd name="T23" fmla="*/ 47 h 61"/>
                <a:gd name="T24" fmla="*/ 36 w 63"/>
                <a:gd name="T25" fmla="*/ 42 h 61"/>
                <a:gd name="T26" fmla="*/ 32 w 63"/>
                <a:gd name="T27" fmla="*/ 38 h 61"/>
                <a:gd name="T28" fmla="*/ 22 w 63"/>
                <a:gd name="T29" fmla="*/ 41 h 61"/>
                <a:gd name="T30" fmla="*/ 8 w 63"/>
                <a:gd name="T31" fmla="*/ 35 h 61"/>
                <a:gd name="T32" fmla="*/ 8 w 63"/>
                <a:gd name="T33" fmla="*/ 6 h 61"/>
                <a:gd name="T34" fmla="*/ 22 w 63"/>
                <a:gd name="T35" fmla="*/ 0 h 61"/>
                <a:gd name="T36" fmla="*/ 36 w 63"/>
                <a:gd name="T37" fmla="*/ 6 h 61"/>
                <a:gd name="T38" fmla="*/ 39 w 63"/>
                <a:gd name="T39" fmla="*/ 31 h 61"/>
                <a:gd name="T40" fmla="*/ 43 w 63"/>
                <a:gd name="T41" fmla="*/ 35 h 61"/>
                <a:gd name="T42" fmla="*/ 48 w 63"/>
                <a:gd name="T43" fmla="*/ 37 h 61"/>
                <a:gd name="T44" fmla="*/ 60 w 63"/>
                <a:gd name="T45" fmla="*/ 49 h 61"/>
                <a:gd name="T46" fmla="*/ 61 w 63"/>
                <a:gd name="T47" fmla="*/ 59 h 61"/>
                <a:gd name="T48" fmla="*/ 10 w 63"/>
                <a:gd name="T49" fmla="*/ 8 h 61"/>
                <a:gd name="T50" fmla="*/ 5 w 63"/>
                <a:gd name="T51" fmla="*/ 21 h 61"/>
                <a:gd name="T52" fmla="*/ 10 w 63"/>
                <a:gd name="T53" fmla="*/ 33 h 61"/>
                <a:gd name="T54" fmla="*/ 22 w 63"/>
                <a:gd name="T55" fmla="*/ 38 h 61"/>
                <a:gd name="T56" fmla="*/ 34 w 63"/>
                <a:gd name="T57" fmla="*/ 33 h 61"/>
                <a:gd name="T58" fmla="*/ 39 w 63"/>
                <a:gd name="T59" fmla="*/ 21 h 61"/>
                <a:gd name="T60" fmla="*/ 34 w 63"/>
                <a:gd name="T61" fmla="*/ 8 h 61"/>
                <a:gd name="T62" fmla="*/ 22 w 63"/>
                <a:gd name="T63" fmla="*/ 3 h 61"/>
                <a:gd name="T64" fmla="*/ 10 w 63"/>
                <a:gd name="T65" fmla="*/ 8 h 61"/>
                <a:gd name="T66" fmla="*/ 36 w 63"/>
                <a:gd name="T67" fmla="*/ 34 h 61"/>
                <a:gd name="T68" fmla="*/ 34 w 63"/>
                <a:gd name="T69" fmla="*/ 35 h 61"/>
                <a:gd name="T70" fmla="*/ 38 w 63"/>
                <a:gd name="T71" fmla="*/ 39 h 61"/>
                <a:gd name="T72" fmla="*/ 39 w 63"/>
                <a:gd name="T73" fmla="*/ 37 h 61"/>
                <a:gd name="T74" fmla="*/ 40 w 63"/>
                <a:gd name="T75" fmla="*/ 36 h 61"/>
                <a:gd name="T76" fmla="*/ 37 w 63"/>
                <a:gd name="T77" fmla="*/ 33 h 61"/>
                <a:gd name="T78" fmla="*/ 36 w 63"/>
                <a:gd name="T79" fmla="*/ 34 h 61"/>
                <a:gd name="T80" fmla="*/ 41 w 63"/>
                <a:gd name="T81" fmla="*/ 44 h 61"/>
                <a:gd name="T82" fmla="*/ 53 w 63"/>
                <a:gd name="T83" fmla="*/ 57 h 61"/>
                <a:gd name="T84" fmla="*/ 58 w 63"/>
                <a:gd name="T85" fmla="*/ 57 h 61"/>
                <a:gd name="T86" fmla="*/ 60 w 63"/>
                <a:gd name="T87" fmla="*/ 54 h 61"/>
                <a:gd name="T88" fmla="*/ 58 w 63"/>
                <a:gd name="T89" fmla="*/ 51 h 61"/>
                <a:gd name="T90" fmla="*/ 46 w 63"/>
                <a:gd name="T91" fmla="*/ 39 h 61"/>
                <a:gd name="T92" fmla="*/ 43 w 63"/>
                <a:gd name="T93" fmla="*/ 38 h 61"/>
                <a:gd name="T94" fmla="*/ 42 w 63"/>
                <a:gd name="T95" fmla="*/ 38 h 61"/>
                <a:gd name="T96" fmla="*/ 41 w 63"/>
                <a:gd name="T97" fmla="*/ 38 h 61"/>
                <a:gd name="T98" fmla="*/ 40 w 63"/>
                <a:gd name="T99" fmla="*/ 39 h 61"/>
                <a:gd name="T100" fmla="*/ 40 w 63"/>
                <a:gd name="T101" fmla="*/ 40 h 61"/>
                <a:gd name="T102" fmla="*/ 39 w 63"/>
                <a:gd name="T103" fmla="*/ 40 h 61"/>
                <a:gd name="T104" fmla="*/ 41 w 63"/>
                <a:gd name="T10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61">
                  <a:moveTo>
                    <a:pt x="12" y="10"/>
                  </a:moveTo>
                  <a:cubicBezTo>
                    <a:pt x="12" y="10"/>
                    <a:pt x="13" y="10"/>
                    <a:pt x="13" y="10"/>
                  </a:cubicBezTo>
                  <a:cubicBezTo>
                    <a:pt x="14" y="11"/>
                    <a:pt x="14" y="11"/>
                    <a:pt x="13" y="12"/>
                  </a:cubicBezTo>
                  <a:cubicBezTo>
                    <a:pt x="8" y="17"/>
                    <a:pt x="8" y="24"/>
                    <a:pt x="13" y="29"/>
                  </a:cubicBezTo>
                  <a:cubicBezTo>
                    <a:pt x="14" y="30"/>
                    <a:pt x="14" y="30"/>
                    <a:pt x="13" y="31"/>
                  </a:cubicBezTo>
                  <a:cubicBezTo>
                    <a:pt x="13" y="31"/>
                    <a:pt x="13" y="31"/>
                    <a:pt x="13" y="31"/>
                  </a:cubicBezTo>
                  <a:cubicBezTo>
                    <a:pt x="12" y="31"/>
                    <a:pt x="12" y="31"/>
                    <a:pt x="12" y="31"/>
                  </a:cubicBezTo>
                  <a:cubicBezTo>
                    <a:pt x="6" y="25"/>
                    <a:pt x="6" y="16"/>
                    <a:pt x="12" y="10"/>
                  </a:cubicBezTo>
                  <a:close/>
                  <a:moveTo>
                    <a:pt x="61" y="59"/>
                  </a:moveTo>
                  <a:cubicBezTo>
                    <a:pt x="59" y="60"/>
                    <a:pt x="58" y="61"/>
                    <a:pt x="56" y="61"/>
                  </a:cubicBezTo>
                  <a:cubicBezTo>
                    <a:pt x="54" y="61"/>
                    <a:pt x="52" y="60"/>
                    <a:pt x="51" y="59"/>
                  </a:cubicBezTo>
                  <a:cubicBezTo>
                    <a:pt x="38" y="47"/>
                    <a:pt x="38" y="47"/>
                    <a:pt x="38" y="47"/>
                  </a:cubicBezTo>
                  <a:cubicBezTo>
                    <a:pt x="37" y="45"/>
                    <a:pt x="36" y="43"/>
                    <a:pt x="36" y="42"/>
                  </a:cubicBezTo>
                  <a:cubicBezTo>
                    <a:pt x="32" y="38"/>
                    <a:pt x="32" y="38"/>
                    <a:pt x="32" y="38"/>
                  </a:cubicBezTo>
                  <a:cubicBezTo>
                    <a:pt x="29" y="40"/>
                    <a:pt x="26" y="41"/>
                    <a:pt x="22" y="41"/>
                  </a:cubicBezTo>
                  <a:cubicBezTo>
                    <a:pt x="17" y="41"/>
                    <a:pt x="12" y="38"/>
                    <a:pt x="8" y="35"/>
                  </a:cubicBezTo>
                  <a:cubicBezTo>
                    <a:pt x="0" y="27"/>
                    <a:pt x="0" y="14"/>
                    <a:pt x="8" y="6"/>
                  </a:cubicBezTo>
                  <a:cubicBezTo>
                    <a:pt x="12" y="3"/>
                    <a:pt x="17" y="0"/>
                    <a:pt x="22" y="0"/>
                  </a:cubicBezTo>
                  <a:cubicBezTo>
                    <a:pt x="28" y="0"/>
                    <a:pt x="33" y="3"/>
                    <a:pt x="36" y="6"/>
                  </a:cubicBezTo>
                  <a:cubicBezTo>
                    <a:pt x="43" y="13"/>
                    <a:pt x="44" y="23"/>
                    <a:pt x="39" y="31"/>
                  </a:cubicBezTo>
                  <a:cubicBezTo>
                    <a:pt x="43" y="35"/>
                    <a:pt x="43" y="35"/>
                    <a:pt x="43" y="35"/>
                  </a:cubicBezTo>
                  <a:cubicBezTo>
                    <a:pt x="45" y="35"/>
                    <a:pt x="47" y="35"/>
                    <a:pt x="48" y="37"/>
                  </a:cubicBezTo>
                  <a:cubicBezTo>
                    <a:pt x="60" y="49"/>
                    <a:pt x="60" y="49"/>
                    <a:pt x="60" y="49"/>
                  </a:cubicBezTo>
                  <a:cubicBezTo>
                    <a:pt x="63" y="52"/>
                    <a:pt x="63" y="56"/>
                    <a:pt x="61" y="59"/>
                  </a:cubicBezTo>
                  <a:close/>
                  <a:moveTo>
                    <a:pt x="10" y="8"/>
                  </a:moveTo>
                  <a:cubicBezTo>
                    <a:pt x="7" y="12"/>
                    <a:pt x="5" y="16"/>
                    <a:pt x="5" y="21"/>
                  </a:cubicBezTo>
                  <a:cubicBezTo>
                    <a:pt x="5" y="25"/>
                    <a:pt x="7" y="29"/>
                    <a:pt x="10" y="33"/>
                  </a:cubicBezTo>
                  <a:cubicBezTo>
                    <a:pt x="13" y="36"/>
                    <a:pt x="18" y="38"/>
                    <a:pt x="22" y="38"/>
                  </a:cubicBezTo>
                  <a:cubicBezTo>
                    <a:pt x="27" y="38"/>
                    <a:pt x="31" y="36"/>
                    <a:pt x="34" y="33"/>
                  </a:cubicBezTo>
                  <a:cubicBezTo>
                    <a:pt x="37" y="29"/>
                    <a:pt x="39" y="25"/>
                    <a:pt x="39" y="21"/>
                  </a:cubicBezTo>
                  <a:cubicBezTo>
                    <a:pt x="39" y="16"/>
                    <a:pt x="37" y="12"/>
                    <a:pt x="34" y="8"/>
                  </a:cubicBezTo>
                  <a:cubicBezTo>
                    <a:pt x="31" y="5"/>
                    <a:pt x="27" y="3"/>
                    <a:pt x="22" y="3"/>
                  </a:cubicBezTo>
                  <a:cubicBezTo>
                    <a:pt x="18" y="3"/>
                    <a:pt x="13" y="5"/>
                    <a:pt x="10" y="8"/>
                  </a:cubicBezTo>
                  <a:close/>
                  <a:moveTo>
                    <a:pt x="36" y="34"/>
                  </a:moveTo>
                  <a:cubicBezTo>
                    <a:pt x="35" y="34"/>
                    <a:pt x="35" y="35"/>
                    <a:pt x="34" y="35"/>
                  </a:cubicBezTo>
                  <a:cubicBezTo>
                    <a:pt x="38" y="39"/>
                    <a:pt x="38" y="39"/>
                    <a:pt x="38" y="39"/>
                  </a:cubicBezTo>
                  <a:cubicBezTo>
                    <a:pt x="38" y="38"/>
                    <a:pt x="38" y="38"/>
                    <a:pt x="39" y="37"/>
                  </a:cubicBezTo>
                  <a:cubicBezTo>
                    <a:pt x="39" y="37"/>
                    <a:pt x="40" y="36"/>
                    <a:pt x="40" y="36"/>
                  </a:cubicBezTo>
                  <a:cubicBezTo>
                    <a:pt x="37" y="33"/>
                    <a:pt x="37" y="33"/>
                    <a:pt x="37" y="33"/>
                  </a:cubicBezTo>
                  <a:cubicBezTo>
                    <a:pt x="36" y="33"/>
                    <a:pt x="36" y="34"/>
                    <a:pt x="36" y="34"/>
                  </a:cubicBezTo>
                  <a:close/>
                  <a:moveTo>
                    <a:pt x="41" y="44"/>
                  </a:moveTo>
                  <a:cubicBezTo>
                    <a:pt x="53" y="57"/>
                    <a:pt x="53" y="57"/>
                    <a:pt x="53" y="57"/>
                  </a:cubicBezTo>
                  <a:cubicBezTo>
                    <a:pt x="54" y="58"/>
                    <a:pt x="57" y="58"/>
                    <a:pt x="58" y="57"/>
                  </a:cubicBezTo>
                  <a:cubicBezTo>
                    <a:pt x="59" y="56"/>
                    <a:pt x="60" y="55"/>
                    <a:pt x="60" y="54"/>
                  </a:cubicBezTo>
                  <a:cubicBezTo>
                    <a:pt x="60" y="53"/>
                    <a:pt x="59" y="52"/>
                    <a:pt x="58" y="51"/>
                  </a:cubicBezTo>
                  <a:cubicBezTo>
                    <a:pt x="46" y="39"/>
                    <a:pt x="46" y="39"/>
                    <a:pt x="46" y="39"/>
                  </a:cubicBezTo>
                  <a:cubicBezTo>
                    <a:pt x="45" y="38"/>
                    <a:pt x="44" y="38"/>
                    <a:pt x="43" y="38"/>
                  </a:cubicBezTo>
                  <a:cubicBezTo>
                    <a:pt x="43" y="38"/>
                    <a:pt x="42" y="38"/>
                    <a:pt x="42" y="38"/>
                  </a:cubicBezTo>
                  <a:cubicBezTo>
                    <a:pt x="42" y="38"/>
                    <a:pt x="42" y="38"/>
                    <a:pt x="41" y="38"/>
                  </a:cubicBezTo>
                  <a:cubicBezTo>
                    <a:pt x="41" y="38"/>
                    <a:pt x="41" y="38"/>
                    <a:pt x="40" y="39"/>
                  </a:cubicBezTo>
                  <a:cubicBezTo>
                    <a:pt x="40" y="39"/>
                    <a:pt x="40" y="39"/>
                    <a:pt x="40" y="40"/>
                  </a:cubicBezTo>
                  <a:cubicBezTo>
                    <a:pt x="39" y="40"/>
                    <a:pt x="39" y="40"/>
                    <a:pt x="39" y="40"/>
                  </a:cubicBezTo>
                  <a:cubicBezTo>
                    <a:pt x="39" y="42"/>
                    <a:pt x="39" y="43"/>
                    <a:pt x="41" y="44"/>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89" name="Freeform 54"/>
            <p:cNvSpPr>
              <a:spLocks noEditPoints="1"/>
            </p:cNvSpPr>
            <p:nvPr/>
          </p:nvSpPr>
          <p:spPr bwMode="auto">
            <a:xfrm>
              <a:off x="7515450" y="3586495"/>
              <a:ext cx="304249" cy="353403"/>
            </a:xfrm>
            <a:custGeom>
              <a:avLst/>
              <a:gdLst>
                <a:gd name="T0" fmla="*/ 31 w 62"/>
                <a:gd name="T1" fmla="*/ 49 h 70"/>
                <a:gd name="T2" fmla="*/ 45 w 62"/>
                <a:gd name="T3" fmla="*/ 35 h 70"/>
                <a:gd name="T4" fmla="*/ 45 w 62"/>
                <a:gd name="T5" fmla="*/ 8 h 70"/>
                <a:gd name="T6" fmla="*/ 17 w 62"/>
                <a:gd name="T7" fmla="*/ 8 h 70"/>
                <a:gd name="T8" fmla="*/ 17 w 62"/>
                <a:gd name="T9" fmla="*/ 35 h 70"/>
                <a:gd name="T10" fmla="*/ 31 w 62"/>
                <a:gd name="T11" fmla="*/ 49 h 70"/>
                <a:gd name="T12" fmla="*/ 31 w 62"/>
                <a:gd name="T13" fmla="*/ 8 h 70"/>
                <a:gd name="T14" fmla="*/ 44 w 62"/>
                <a:gd name="T15" fmla="*/ 21 h 70"/>
                <a:gd name="T16" fmla="*/ 31 w 62"/>
                <a:gd name="T17" fmla="*/ 34 h 70"/>
                <a:gd name="T18" fmla="*/ 18 w 62"/>
                <a:gd name="T19" fmla="*/ 21 h 70"/>
                <a:gd name="T20" fmla="*/ 31 w 62"/>
                <a:gd name="T21" fmla="*/ 8 h 70"/>
                <a:gd name="T22" fmla="*/ 25 w 62"/>
                <a:gd name="T23" fmla="*/ 50 h 70"/>
                <a:gd name="T24" fmla="*/ 27 w 62"/>
                <a:gd name="T25" fmla="*/ 48 h 70"/>
                <a:gd name="T26" fmla="*/ 30 w 62"/>
                <a:gd name="T27" fmla="*/ 50 h 70"/>
                <a:gd name="T28" fmla="*/ 31 w 62"/>
                <a:gd name="T29" fmla="*/ 51 h 70"/>
                <a:gd name="T30" fmla="*/ 32 w 62"/>
                <a:gd name="T31" fmla="*/ 50 h 70"/>
                <a:gd name="T32" fmla="*/ 34 w 62"/>
                <a:gd name="T33" fmla="*/ 48 h 70"/>
                <a:gd name="T34" fmla="*/ 37 w 62"/>
                <a:gd name="T35" fmla="*/ 50 h 70"/>
                <a:gd name="T36" fmla="*/ 31 w 62"/>
                <a:gd name="T37" fmla="*/ 53 h 70"/>
                <a:gd name="T38" fmla="*/ 25 w 62"/>
                <a:gd name="T39" fmla="*/ 50 h 70"/>
                <a:gd name="T40" fmla="*/ 8 w 62"/>
                <a:gd name="T41" fmla="*/ 53 h 70"/>
                <a:gd name="T42" fmla="*/ 31 w 62"/>
                <a:gd name="T43" fmla="*/ 62 h 70"/>
                <a:gd name="T44" fmla="*/ 54 w 62"/>
                <a:gd name="T45" fmla="*/ 53 h 70"/>
                <a:gd name="T46" fmla="*/ 39 w 62"/>
                <a:gd name="T47" fmla="*/ 44 h 70"/>
                <a:gd name="T48" fmla="*/ 35 w 62"/>
                <a:gd name="T49" fmla="*/ 47 h 70"/>
                <a:gd name="T50" fmla="*/ 44 w 62"/>
                <a:gd name="T51" fmla="*/ 51 h 70"/>
                <a:gd name="T52" fmla="*/ 31 w 62"/>
                <a:gd name="T53" fmla="*/ 54 h 70"/>
                <a:gd name="T54" fmla="*/ 18 w 62"/>
                <a:gd name="T55" fmla="*/ 51 h 70"/>
                <a:gd name="T56" fmla="*/ 26 w 62"/>
                <a:gd name="T57" fmla="*/ 47 h 70"/>
                <a:gd name="T58" fmla="*/ 23 w 62"/>
                <a:gd name="T59" fmla="*/ 44 h 70"/>
                <a:gd name="T60" fmla="*/ 8 w 62"/>
                <a:gd name="T61" fmla="*/ 53 h 70"/>
                <a:gd name="T62" fmla="*/ 16 w 62"/>
                <a:gd name="T63" fmla="*/ 51 h 70"/>
                <a:gd name="T64" fmla="*/ 31 w 62"/>
                <a:gd name="T65" fmla="*/ 56 h 70"/>
                <a:gd name="T66" fmla="*/ 46 w 62"/>
                <a:gd name="T67" fmla="*/ 51 h 70"/>
                <a:gd name="T68" fmla="*/ 42 w 62"/>
                <a:gd name="T69" fmla="*/ 47 h 70"/>
                <a:gd name="T70" fmla="*/ 52 w 62"/>
                <a:gd name="T71" fmla="*/ 53 h 70"/>
                <a:gd name="T72" fmla="*/ 31 w 62"/>
                <a:gd name="T73" fmla="*/ 60 h 70"/>
                <a:gd name="T74" fmla="*/ 10 w 62"/>
                <a:gd name="T75" fmla="*/ 53 h 70"/>
                <a:gd name="T76" fmla="*/ 20 w 62"/>
                <a:gd name="T77" fmla="*/ 47 h 70"/>
                <a:gd name="T78" fmla="*/ 16 w 62"/>
                <a:gd name="T79" fmla="*/ 51 h 70"/>
                <a:gd name="T80" fmla="*/ 62 w 62"/>
                <a:gd name="T81" fmla="*/ 55 h 70"/>
                <a:gd name="T82" fmla="*/ 31 w 62"/>
                <a:gd name="T83" fmla="*/ 70 h 70"/>
                <a:gd name="T84" fmla="*/ 0 w 62"/>
                <a:gd name="T85" fmla="*/ 55 h 70"/>
                <a:gd name="T86" fmla="*/ 20 w 62"/>
                <a:gd name="T87" fmla="*/ 41 h 70"/>
                <a:gd name="T88" fmla="*/ 23 w 62"/>
                <a:gd name="T89" fmla="*/ 44 h 70"/>
                <a:gd name="T90" fmla="*/ 3 w 62"/>
                <a:gd name="T91" fmla="*/ 55 h 70"/>
                <a:gd name="T92" fmla="*/ 31 w 62"/>
                <a:gd name="T93" fmla="*/ 67 h 70"/>
                <a:gd name="T94" fmla="*/ 59 w 62"/>
                <a:gd name="T95" fmla="*/ 55 h 70"/>
                <a:gd name="T96" fmla="*/ 39 w 62"/>
                <a:gd name="T97" fmla="*/ 44 h 70"/>
                <a:gd name="T98" fmla="*/ 42 w 62"/>
                <a:gd name="T99" fmla="*/ 41 h 70"/>
                <a:gd name="T100" fmla="*/ 62 w 62"/>
                <a:gd name="T101"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70">
                  <a:moveTo>
                    <a:pt x="31" y="49"/>
                  </a:moveTo>
                  <a:cubicBezTo>
                    <a:pt x="45" y="35"/>
                    <a:pt x="45" y="35"/>
                    <a:pt x="45" y="35"/>
                  </a:cubicBezTo>
                  <a:cubicBezTo>
                    <a:pt x="52" y="27"/>
                    <a:pt x="52" y="15"/>
                    <a:pt x="45" y="8"/>
                  </a:cubicBezTo>
                  <a:cubicBezTo>
                    <a:pt x="37" y="0"/>
                    <a:pt x="25" y="0"/>
                    <a:pt x="17" y="8"/>
                  </a:cubicBezTo>
                  <a:cubicBezTo>
                    <a:pt x="10" y="15"/>
                    <a:pt x="10" y="27"/>
                    <a:pt x="17" y="35"/>
                  </a:cubicBezTo>
                  <a:lnTo>
                    <a:pt x="31" y="49"/>
                  </a:lnTo>
                  <a:close/>
                  <a:moveTo>
                    <a:pt x="31" y="8"/>
                  </a:moveTo>
                  <a:cubicBezTo>
                    <a:pt x="38" y="8"/>
                    <a:pt x="44" y="14"/>
                    <a:pt x="44" y="21"/>
                  </a:cubicBezTo>
                  <a:cubicBezTo>
                    <a:pt x="44" y="29"/>
                    <a:pt x="38" y="34"/>
                    <a:pt x="31" y="34"/>
                  </a:cubicBezTo>
                  <a:cubicBezTo>
                    <a:pt x="24" y="34"/>
                    <a:pt x="18" y="29"/>
                    <a:pt x="18" y="21"/>
                  </a:cubicBezTo>
                  <a:cubicBezTo>
                    <a:pt x="18" y="14"/>
                    <a:pt x="24" y="8"/>
                    <a:pt x="31" y="8"/>
                  </a:cubicBezTo>
                  <a:close/>
                  <a:moveTo>
                    <a:pt x="25" y="50"/>
                  </a:moveTo>
                  <a:cubicBezTo>
                    <a:pt x="25" y="49"/>
                    <a:pt x="26" y="49"/>
                    <a:pt x="27" y="48"/>
                  </a:cubicBezTo>
                  <a:cubicBezTo>
                    <a:pt x="30" y="50"/>
                    <a:pt x="30" y="50"/>
                    <a:pt x="30" y="50"/>
                  </a:cubicBezTo>
                  <a:cubicBezTo>
                    <a:pt x="30" y="51"/>
                    <a:pt x="30" y="51"/>
                    <a:pt x="31" y="51"/>
                  </a:cubicBezTo>
                  <a:cubicBezTo>
                    <a:pt x="31" y="51"/>
                    <a:pt x="32" y="51"/>
                    <a:pt x="32" y="50"/>
                  </a:cubicBezTo>
                  <a:cubicBezTo>
                    <a:pt x="34" y="48"/>
                    <a:pt x="34" y="48"/>
                    <a:pt x="34" y="48"/>
                  </a:cubicBezTo>
                  <a:cubicBezTo>
                    <a:pt x="36" y="49"/>
                    <a:pt x="37" y="49"/>
                    <a:pt x="37" y="50"/>
                  </a:cubicBezTo>
                  <a:cubicBezTo>
                    <a:pt x="37" y="52"/>
                    <a:pt x="34" y="53"/>
                    <a:pt x="31" y="53"/>
                  </a:cubicBezTo>
                  <a:cubicBezTo>
                    <a:pt x="28" y="53"/>
                    <a:pt x="25" y="52"/>
                    <a:pt x="25" y="50"/>
                  </a:cubicBezTo>
                  <a:close/>
                  <a:moveTo>
                    <a:pt x="8" y="53"/>
                  </a:moveTo>
                  <a:cubicBezTo>
                    <a:pt x="8" y="58"/>
                    <a:pt x="18" y="62"/>
                    <a:pt x="31" y="62"/>
                  </a:cubicBezTo>
                  <a:cubicBezTo>
                    <a:pt x="44" y="62"/>
                    <a:pt x="54" y="58"/>
                    <a:pt x="54" y="53"/>
                  </a:cubicBezTo>
                  <a:cubicBezTo>
                    <a:pt x="54" y="49"/>
                    <a:pt x="48" y="45"/>
                    <a:pt x="39" y="44"/>
                  </a:cubicBezTo>
                  <a:cubicBezTo>
                    <a:pt x="35" y="47"/>
                    <a:pt x="35" y="47"/>
                    <a:pt x="35" y="47"/>
                  </a:cubicBezTo>
                  <a:cubicBezTo>
                    <a:pt x="41" y="48"/>
                    <a:pt x="44" y="49"/>
                    <a:pt x="44" y="51"/>
                  </a:cubicBezTo>
                  <a:cubicBezTo>
                    <a:pt x="44" y="52"/>
                    <a:pt x="39" y="54"/>
                    <a:pt x="31" y="54"/>
                  </a:cubicBezTo>
                  <a:cubicBezTo>
                    <a:pt x="23" y="54"/>
                    <a:pt x="18" y="52"/>
                    <a:pt x="18" y="51"/>
                  </a:cubicBezTo>
                  <a:cubicBezTo>
                    <a:pt x="18" y="49"/>
                    <a:pt x="21" y="48"/>
                    <a:pt x="26" y="47"/>
                  </a:cubicBezTo>
                  <a:cubicBezTo>
                    <a:pt x="23" y="44"/>
                    <a:pt x="23" y="44"/>
                    <a:pt x="23" y="44"/>
                  </a:cubicBezTo>
                  <a:cubicBezTo>
                    <a:pt x="14" y="45"/>
                    <a:pt x="8" y="49"/>
                    <a:pt x="8" y="53"/>
                  </a:cubicBezTo>
                  <a:close/>
                  <a:moveTo>
                    <a:pt x="16" y="51"/>
                  </a:moveTo>
                  <a:cubicBezTo>
                    <a:pt x="16" y="54"/>
                    <a:pt x="23" y="56"/>
                    <a:pt x="31" y="56"/>
                  </a:cubicBezTo>
                  <a:cubicBezTo>
                    <a:pt x="39" y="56"/>
                    <a:pt x="46" y="54"/>
                    <a:pt x="46" y="51"/>
                  </a:cubicBezTo>
                  <a:cubicBezTo>
                    <a:pt x="46" y="49"/>
                    <a:pt x="44" y="47"/>
                    <a:pt x="42" y="47"/>
                  </a:cubicBezTo>
                  <a:cubicBezTo>
                    <a:pt x="48" y="48"/>
                    <a:pt x="52" y="50"/>
                    <a:pt x="52" y="53"/>
                  </a:cubicBezTo>
                  <a:cubicBezTo>
                    <a:pt x="52" y="56"/>
                    <a:pt x="43" y="60"/>
                    <a:pt x="31" y="60"/>
                  </a:cubicBezTo>
                  <a:cubicBezTo>
                    <a:pt x="19" y="60"/>
                    <a:pt x="10" y="56"/>
                    <a:pt x="10" y="53"/>
                  </a:cubicBezTo>
                  <a:cubicBezTo>
                    <a:pt x="10" y="50"/>
                    <a:pt x="14" y="48"/>
                    <a:pt x="20" y="47"/>
                  </a:cubicBezTo>
                  <a:cubicBezTo>
                    <a:pt x="17" y="47"/>
                    <a:pt x="16" y="49"/>
                    <a:pt x="16" y="51"/>
                  </a:cubicBezTo>
                  <a:close/>
                  <a:moveTo>
                    <a:pt x="62" y="55"/>
                  </a:moveTo>
                  <a:cubicBezTo>
                    <a:pt x="62" y="64"/>
                    <a:pt x="49" y="70"/>
                    <a:pt x="31" y="70"/>
                  </a:cubicBezTo>
                  <a:cubicBezTo>
                    <a:pt x="13" y="70"/>
                    <a:pt x="0" y="64"/>
                    <a:pt x="0" y="55"/>
                  </a:cubicBezTo>
                  <a:cubicBezTo>
                    <a:pt x="0" y="49"/>
                    <a:pt x="8" y="43"/>
                    <a:pt x="20" y="41"/>
                  </a:cubicBezTo>
                  <a:cubicBezTo>
                    <a:pt x="23" y="44"/>
                    <a:pt x="23" y="44"/>
                    <a:pt x="23" y="44"/>
                  </a:cubicBezTo>
                  <a:cubicBezTo>
                    <a:pt x="10" y="45"/>
                    <a:pt x="3" y="50"/>
                    <a:pt x="3" y="55"/>
                  </a:cubicBezTo>
                  <a:cubicBezTo>
                    <a:pt x="3" y="61"/>
                    <a:pt x="14" y="67"/>
                    <a:pt x="31" y="67"/>
                  </a:cubicBezTo>
                  <a:cubicBezTo>
                    <a:pt x="48" y="67"/>
                    <a:pt x="59" y="61"/>
                    <a:pt x="59" y="55"/>
                  </a:cubicBezTo>
                  <a:cubicBezTo>
                    <a:pt x="59" y="50"/>
                    <a:pt x="51" y="45"/>
                    <a:pt x="39" y="44"/>
                  </a:cubicBezTo>
                  <a:cubicBezTo>
                    <a:pt x="42" y="41"/>
                    <a:pt x="42" y="41"/>
                    <a:pt x="42" y="41"/>
                  </a:cubicBezTo>
                  <a:cubicBezTo>
                    <a:pt x="54" y="43"/>
                    <a:pt x="62" y="49"/>
                    <a:pt x="62" y="5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0" name="Freeform 119"/>
            <p:cNvSpPr>
              <a:spLocks noEditPoints="1"/>
            </p:cNvSpPr>
            <p:nvPr/>
          </p:nvSpPr>
          <p:spPr bwMode="auto">
            <a:xfrm>
              <a:off x="6782300" y="5458516"/>
              <a:ext cx="332792" cy="332791"/>
            </a:xfrm>
            <a:custGeom>
              <a:avLst/>
              <a:gdLst>
                <a:gd name="T0" fmla="*/ 45 w 62"/>
                <a:gd name="T1" fmla="*/ 4 h 62"/>
                <a:gd name="T2" fmla="*/ 45 w 62"/>
                <a:gd name="T3" fmla="*/ 9 h 62"/>
                <a:gd name="T4" fmla="*/ 17 w 62"/>
                <a:gd name="T5" fmla="*/ 52 h 62"/>
                <a:gd name="T6" fmla="*/ 16 w 62"/>
                <a:gd name="T7" fmla="*/ 58 h 62"/>
                <a:gd name="T8" fmla="*/ 19 w 62"/>
                <a:gd name="T9" fmla="*/ 52 h 62"/>
                <a:gd name="T10" fmla="*/ 54 w 62"/>
                <a:gd name="T11" fmla="*/ 19 h 62"/>
                <a:gd name="T12" fmla="*/ 56 w 62"/>
                <a:gd name="T13" fmla="*/ 15 h 62"/>
                <a:gd name="T14" fmla="*/ 53 w 62"/>
                <a:gd name="T15" fmla="*/ 19 h 62"/>
                <a:gd name="T16" fmla="*/ 4 w 62"/>
                <a:gd name="T17" fmla="*/ 46 h 62"/>
                <a:gd name="T18" fmla="*/ 9 w 62"/>
                <a:gd name="T19" fmla="*/ 44 h 62"/>
                <a:gd name="T20" fmla="*/ 61 w 62"/>
                <a:gd name="T21" fmla="*/ 30 h 62"/>
                <a:gd name="T22" fmla="*/ 56 w 62"/>
                <a:gd name="T23" fmla="*/ 32 h 62"/>
                <a:gd name="T24" fmla="*/ 61 w 62"/>
                <a:gd name="T25" fmla="*/ 30 h 62"/>
                <a:gd name="T26" fmla="*/ 1 w 62"/>
                <a:gd name="T27" fmla="*/ 30 h 62"/>
                <a:gd name="T28" fmla="*/ 5 w 62"/>
                <a:gd name="T29" fmla="*/ 32 h 62"/>
                <a:gd name="T30" fmla="*/ 52 w 62"/>
                <a:gd name="T31" fmla="*/ 43 h 62"/>
                <a:gd name="T32" fmla="*/ 57 w 62"/>
                <a:gd name="T33" fmla="*/ 47 h 62"/>
                <a:gd name="T34" fmla="*/ 54 w 62"/>
                <a:gd name="T35" fmla="*/ 43 h 62"/>
                <a:gd name="T36" fmla="*/ 10 w 62"/>
                <a:gd name="T37" fmla="*/ 18 h 62"/>
                <a:gd name="T38" fmla="*/ 4 w 62"/>
                <a:gd name="T39" fmla="*/ 15 h 62"/>
                <a:gd name="T40" fmla="*/ 45 w 62"/>
                <a:gd name="T41" fmla="*/ 52 h 62"/>
                <a:gd name="T42" fmla="*/ 45 w 62"/>
                <a:gd name="T43" fmla="*/ 57 h 62"/>
                <a:gd name="T44" fmla="*/ 47 w 62"/>
                <a:gd name="T45" fmla="*/ 56 h 62"/>
                <a:gd name="T46" fmla="*/ 30 w 62"/>
                <a:gd name="T47" fmla="*/ 56 h 62"/>
                <a:gd name="T48" fmla="*/ 32 w 62"/>
                <a:gd name="T49" fmla="*/ 61 h 62"/>
                <a:gd name="T50" fmla="*/ 17 w 62"/>
                <a:gd name="T51" fmla="*/ 9 h 62"/>
                <a:gd name="T52" fmla="*/ 19 w 62"/>
                <a:gd name="T53" fmla="*/ 8 h 62"/>
                <a:gd name="T54" fmla="*/ 15 w 62"/>
                <a:gd name="T55" fmla="*/ 5 h 62"/>
                <a:gd name="T56" fmla="*/ 32 w 62"/>
                <a:gd name="T57" fmla="*/ 5 h 62"/>
                <a:gd name="T58" fmla="*/ 30 w 62"/>
                <a:gd name="T59" fmla="*/ 1 h 62"/>
                <a:gd name="T60" fmla="*/ 53 w 62"/>
                <a:gd name="T61" fmla="*/ 30 h 62"/>
                <a:gd name="T62" fmla="*/ 29 w 62"/>
                <a:gd name="T63" fmla="*/ 53 h 62"/>
                <a:gd name="T64" fmla="*/ 14 w 62"/>
                <a:gd name="T65" fmla="*/ 19 h 62"/>
                <a:gd name="T66" fmla="*/ 48 w 62"/>
                <a:gd name="T67" fmla="*/ 19 h 62"/>
                <a:gd name="T68" fmla="*/ 46 w 62"/>
                <a:gd name="T69" fmla="*/ 22 h 62"/>
                <a:gd name="T70" fmla="*/ 46 w 62"/>
                <a:gd name="T71" fmla="*/ 22 h 62"/>
                <a:gd name="T72" fmla="*/ 39 w 62"/>
                <a:gd name="T73" fmla="*/ 27 h 62"/>
                <a:gd name="T74" fmla="*/ 31 w 62"/>
                <a:gd name="T75" fmla="*/ 48 h 62"/>
                <a:gd name="T76" fmla="*/ 36 w 62"/>
                <a:gd name="T77" fmla="*/ 27 h 62"/>
                <a:gd name="T78" fmla="*/ 36 w 62"/>
                <a:gd name="T79" fmla="*/ 27 h 62"/>
                <a:gd name="T80" fmla="*/ 23 w 62"/>
                <a:gd name="T81" fmla="*/ 27 h 62"/>
                <a:gd name="T82" fmla="*/ 21 w 62"/>
                <a:gd name="T83" fmla="*/ 27 h 62"/>
                <a:gd name="T84" fmla="*/ 28 w 62"/>
                <a:gd name="T85" fmla="*/ 47 h 62"/>
                <a:gd name="T86" fmla="*/ 28 w 62"/>
                <a:gd name="T87" fmla="*/ 47 h 62"/>
                <a:gd name="T88" fmla="*/ 39 w 62"/>
                <a:gd name="T8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62">
                  <a:moveTo>
                    <a:pt x="43" y="9"/>
                  </a:moveTo>
                  <a:cubicBezTo>
                    <a:pt x="43" y="9"/>
                    <a:pt x="43" y="9"/>
                    <a:pt x="43" y="8"/>
                  </a:cubicBezTo>
                  <a:cubicBezTo>
                    <a:pt x="45" y="4"/>
                    <a:pt x="45" y="4"/>
                    <a:pt x="45" y="4"/>
                  </a:cubicBezTo>
                  <a:cubicBezTo>
                    <a:pt x="45" y="4"/>
                    <a:pt x="46" y="4"/>
                    <a:pt x="46" y="4"/>
                  </a:cubicBezTo>
                  <a:cubicBezTo>
                    <a:pt x="47" y="4"/>
                    <a:pt x="47" y="5"/>
                    <a:pt x="47" y="5"/>
                  </a:cubicBezTo>
                  <a:cubicBezTo>
                    <a:pt x="45" y="9"/>
                    <a:pt x="45" y="9"/>
                    <a:pt x="45" y="9"/>
                  </a:cubicBezTo>
                  <a:cubicBezTo>
                    <a:pt x="44" y="9"/>
                    <a:pt x="44" y="10"/>
                    <a:pt x="44" y="10"/>
                  </a:cubicBezTo>
                  <a:cubicBezTo>
                    <a:pt x="43" y="10"/>
                    <a:pt x="43" y="9"/>
                    <a:pt x="43" y="9"/>
                  </a:cubicBezTo>
                  <a:close/>
                  <a:moveTo>
                    <a:pt x="17" y="52"/>
                  </a:moveTo>
                  <a:cubicBezTo>
                    <a:pt x="15" y="56"/>
                    <a:pt x="15" y="56"/>
                    <a:pt x="15" y="56"/>
                  </a:cubicBezTo>
                  <a:cubicBezTo>
                    <a:pt x="15" y="57"/>
                    <a:pt x="15" y="57"/>
                    <a:pt x="15" y="58"/>
                  </a:cubicBezTo>
                  <a:cubicBezTo>
                    <a:pt x="16" y="58"/>
                    <a:pt x="16" y="58"/>
                    <a:pt x="16" y="58"/>
                  </a:cubicBezTo>
                  <a:cubicBezTo>
                    <a:pt x="16" y="58"/>
                    <a:pt x="17" y="57"/>
                    <a:pt x="17" y="57"/>
                  </a:cubicBezTo>
                  <a:cubicBezTo>
                    <a:pt x="19" y="53"/>
                    <a:pt x="19" y="53"/>
                    <a:pt x="19" y="53"/>
                  </a:cubicBezTo>
                  <a:cubicBezTo>
                    <a:pt x="19" y="53"/>
                    <a:pt x="19" y="52"/>
                    <a:pt x="19" y="52"/>
                  </a:cubicBezTo>
                  <a:cubicBezTo>
                    <a:pt x="18" y="52"/>
                    <a:pt x="18" y="52"/>
                    <a:pt x="17" y="52"/>
                  </a:cubicBezTo>
                  <a:close/>
                  <a:moveTo>
                    <a:pt x="53" y="19"/>
                  </a:moveTo>
                  <a:cubicBezTo>
                    <a:pt x="53" y="19"/>
                    <a:pt x="53" y="19"/>
                    <a:pt x="54" y="19"/>
                  </a:cubicBezTo>
                  <a:cubicBezTo>
                    <a:pt x="57" y="17"/>
                    <a:pt x="57" y="17"/>
                    <a:pt x="57" y="17"/>
                  </a:cubicBezTo>
                  <a:cubicBezTo>
                    <a:pt x="58" y="16"/>
                    <a:pt x="58" y="16"/>
                    <a:pt x="58" y="15"/>
                  </a:cubicBezTo>
                  <a:cubicBezTo>
                    <a:pt x="57" y="15"/>
                    <a:pt x="57" y="14"/>
                    <a:pt x="56" y="15"/>
                  </a:cubicBezTo>
                  <a:cubicBezTo>
                    <a:pt x="53" y="17"/>
                    <a:pt x="53" y="17"/>
                    <a:pt x="53" y="17"/>
                  </a:cubicBezTo>
                  <a:cubicBezTo>
                    <a:pt x="52" y="17"/>
                    <a:pt x="52" y="18"/>
                    <a:pt x="52" y="18"/>
                  </a:cubicBezTo>
                  <a:cubicBezTo>
                    <a:pt x="52" y="19"/>
                    <a:pt x="53" y="19"/>
                    <a:pt x="53" y="19"/>
                  </a:cubicBezTo>
                  <a:close/>
                  <a:moveTo>
                    <a:pt x="8" y="43"/>
                  </a:moveTo>
                  <a:cubicBezTo>
                    <a:pt x="4" y="45"/>
                    <a:pt x="4" y="45"/>
                    <a:pt x="4" y="45"/>
                  </a:cubicBezTo>
                  <a:cubicBezTo>
                    <a:pt x="4" y="45"/>
                    <a:pt x="4" y="46"/>
                    <a:pt x="4" y="46"/>
                  </a:cubicBezTo>
                  <a:cubicBezTo>
                    <a:pt x="4" y="46"/>
                    <a:pt x="5" y="47"/>
                    <a:pt x="5" y="47"/>
                  </a:cubicBezTo>
                  <a:cubicBezTo>
                    <a:pt x="5" y="47"/>
                    <a:pt x="5" y="47"/>
                    <a:pt x="5" y="47"/>
                  </a:cubicBezTo>
                  <a:cubicBezTo>
                    <a:pt x="9" y="44"/>
                    <a:pt x="9" y="44"/>
                    <a:pt x="9" y="44"/>
                  </a:cubicBezTo>
                  <a:cubicBezTo>
                    <a:pt x="10" y="44"/>
                    <a:pt x="10" y="43"/>
                    <a:pt x="10" y="43"/>
                  </a:cubicBezTo>
                  <a:cubicBezTo>
                    <a:pt x="9" y="42"/>
                    <a:pt x="9" y="42"/>
                    <a:pt x="8" y="43"/>
                  </a:cubicBezTo>
                  <a:close/>
                  <a:moveTo>
                    <a:pt x="61" y="30"/>
                  </a:moveTo>
                  <a:cubicBezTo>
                    <a:pt x="56" y="30"/>
                    <a:pt x="56" y="30"/>
                    <a:pt x="56" y="30"/>
                  </a:cubicBezTo>
                  <a:cubicBezTo>
                    <a:pt x="56" y="30"/>
                    <a:pt x="55" y="30"/>
                    <a:pt x="55" y="31"/>
                  </a:cubicBezTo>
                  <a:cubicBezTo>
                    <a:pt x="55" y="31"/>
                    <a:pt x="56" y="32"/>
                    <a:pt x="56" y="32"/>
                  </a:cubicBezTo>
                  <a:cubicBezTo>
                    <a:pt x="61" y="32"/>
                    <a:pt x="61" y="32"/>
                    <a:pt x="61" y="32"/>
                  </a:cubicBezTo>
                  <a:cubicBezTo>
                    <a:pt x="61" y="32"/>
                    <a:pt x="62" y="31"/>
                    <a:pt x="62" y="31"/>
                  </a:cubicBezTo>
                  <a:cubicBezTo>
                    <a:pt x="62" y="30"/>
                    <a:pt x="61" y="30"/>
                    <a:pt x="61" y="30"/>
                  </a:cubicBezTo>
                  <a:close/>
                  <a:moveTo>
                    <a:pt x="6" y="31"/>
                  </a:moveTo>
                  <a:cubicBezTo>
                    <a:pt x="6" y="30"/>
                    <a:pt x="6" y="30"/>
                    <a:pt x="5" y="30"/>
                  </a:cubicBezTo>
                  <a:cubicBezTo>
                    <a:pt x="1" y="30"/>
                    <a:pt x="1" y="30"/>
                    <a:pt x="1" y="30"/>
                  </a:cubicBezTo>
                  <a:cubicBezTo>
                    <a:pt x="0" y="30"/>
                    <a:pt x="0" y="30"/>
                    <a:pt x="0" y="31"/>
                  </a:cubicBezTo>
                  <a:cubicBezTo>
                    <a:pt x="0" y="31"/>
                    <a:pt x="0" y="32"/>
                    <a:pt x="1" y="32"/>
                  </a:cubicBezTo>
                  <a:cubicBezTo>
                    <a:pt x="5" y="32"/>
                    <a:pt x="5" y="32"/>
                    <a:pt x="5" y="32"/>
                  </a:cubicBezTo>
                  <a:cubicBezTo>
                    <a:pt x="6" y="32"/>
                    <a:pt x="6" y="31"/>
                    <a:pt x="6" y="31"/>
                  </a:cubicBezTo>
                  <a:close/>
                  <a:moveTo>
                    <a:pt x="54" y="43"/>
                  </a:moveTo>
                  <a:cubicBezTo>
                    <a:pt x="53" y="42"/>
                    <a:pt x="52" y="42"/>
                    <a:pt x="52" y="43"/>
                  </a:cubicBezTo>
                  <a:cubicBezTo>
                    <a:pt x="52" y="43"/>
                    <a:pt x="52" y="44"/>
                    <a:pt x="53" y="44"/>
                  </a:cubicBezTo>
                  <a:cubicBezTo>
                    <a:pt x="56" y="47"/>
                    <a:pt x="56" y="47"/>
                    <a:pt x="56" y="47"/>
                  </a:cubicBezTo>
                  <a:cubicBezTo>
                    <a:pt x="57" y="47"/>
                    <a:pt x="57" y="47"/>
                    <a:pt x="57" y="47"/>
                  </a:cubicBezTo>
                  <a:cubicBezTo>
                    <a:pt x="57" y="47"/>
                    <a:pt x="58" y="46"/>
                    <a:pt x="58" y="46"/>
                  </a:cubicBezTo>
                  <a:cubicBezTo>
                    <a:pt x="58" y="46"/>
                    <a:pt x="58" y="45"/>
                    <a:pt x="57" y="45"/>
                  </a:cubicBezTo>
                  <a:lnTo>
                    <a:pt x="54" y="43"/>
                  </a:lnTo>
                  <a:close/>
                  <a:moveTo>
                    <a:pt x="8" y="19"/>
                  </a:moveTo>
                  <a:cubicBezTo>
                    <a:pt x="8" y="19"/>
                    <a:pt x="9" y="19"/>
                    <a:pt x="9" y="19"/>
                  </a:cubicBezTo>
                  <a:cubicBezTo>
                    <a:pt x="9" y="19"/>
                    <a:pt x="9" y="19"/>
                    <a:pt x="10" y="18"/>
                  </a:cubicBezTo>
                  <a:cubicBezTo>
                    <a:pt x="10" y="18"/>
                    <a:pt x="10" y="17"/>
                    <a:pt x="9" y="17"/>
                  </a:cubicBezTo>
                  <a:cubicBezTo>
                    <a:pt x="5" y="15"/>
                    <a:pt x="5" y="15"/>
                    <a:pt x="5" y="15"/>
                  </a:cubicBezTo>
                  <a:cubicBezTo>
                    <a:pt x="5" y="14"/>
                    <a:pt x="4" y="15"/>
                    <a:pt x="4" y="15"/>
                  </a:cubicBezTo>
                  <a:cubicBezTo>
                    <a:pt x="4" y="16"/>
                    <a:pt x="4" y="16"/>
                    <a:pt x="4" y="17"/>
                  </a:cubicBezTo>
                  <a:lnTo>
                    <a:pt x="8" y="19"/>
                  </a:lnTo>
                  <a:close/>
                  <a:moveTo>
                    <a:pt x="45" y="52"/>
                  </a:moveTo>
                  <a:cubicBezTo>
                    <a:pt x="44" y="52"/>
                    <a:pt x="44" y="52"/>
                    <a:pt x="43" y="52"/>
                  </a:cubicBezTo>
                  <a:cubicBezTo>
                    <a:pt x="43" y="52"/>
                    <a:pt x="43" y="53"/>
                    <a:pt x="43" y="53"/>
                  </a:cubicBezTo>
                  <a:cubicBezTo>
                    <a:pt x="45" y="57"/>
                    <a:pt x="45" y="57"/>
                    <a:pt x="45" y="57"/>
                  </a:cubicBezTo>
                  <a:cubicBezTo>
                    <a:pt x="45" y="57"/>
                    <a:pt x="46" y="58"/>
                    <a:pt x="46" y="58"/>
                  </a:cubicBezTo>
                  <a:cubicBezTo>
                    <a:pt x="46" y="58"/>
                    <a:pt x="46" y="58"/>
                    <a:pt x="46" y="58"/>
                  </a:cubicBezTo>
                  <a:cubicBezTo>
                    <a:pt x="47" y="57"/>
                    <a:pt x="47" y="57"/>
                    <a:pt x="47" y="56"/>
                  </a:cubicBezTo>
                  <a:lnTo>
                    <a:pt x="45" y="52"/>
                  </a:lnTo>
                  <a:close/>
                  <a:moveTo>
                    <a:pt x="31" y="55"/>
                  </a:moveTo>
                  <a:cubicBezTo>
                    <a:pt x="30" y="55"/>
                    <a:pt x="30" y="56"/>
                    <a:pt x="30" y="56"/>
                  </a:cubicBezTo>
                  <a:cubicBezTo>
                    <a:pt x="30" y="61"/>
                    <a:pt x="30" y="61"/>
                    <a:pt x="30" y="61"/>
                  </a:cubicBezTo>
                  <a:cubicBezTo>
                    <a:pt x="30" y="61"/>
                    <a:pt x="30" y="62"/>
                    <a:pt x="31" y="62"/>
                  </a:cubicBezTo>
                  <a:cubicBezTo>
                    <a:pt x="31" y="62"/>
                    <a:pt x="32" y="61"/>
                    <a:pt x="32" y="61"/>
                  </a:cubicBezTo>
                  <a:cubicBezTo>
                    <a:pt x="32" y="56"/>
                    <a:pt x="32" y="56"/>
                    <a:pt x="32" y="56"/>
                  </a:cubicBezTo>
                  <a:cubicBezTo>
                    <a:pt x="32" y="56"/>
                    <a:pt x="31" y="55"/>
                    <a:pt x="31" y="55"/>
                  </a:cubicBezTo>
                  <a:close/>
                  <a:moveTo>
                    <a:pt x="17" y="9"/>
                  </a:moveTo>
                  <a:cubicBezTo>
                    <a:pt x="17" y="9"/>
                    <a:pt x="18" y="10"/>
                    <a:pt x="18" y="10"/>
                  </a:cubicBezTo>
                  <a:cubicBezTo>
                    <a:pt x="18" y="10"/>
                    <a:pt x="18" y="9"/>
                    <a:pt x="19" y="9"/>
                  </a:cubicBezTo>
                  <a:cubicBezTo>
                    <a:pt x="19" y="9"/>
                    <a:pt x="19" y="9"/>
                    <a:pt x="19" y="8"/>
                  </a:cubicBezTo>
                  <a:cubicBezTo>
                    <a:pt x="17" y="4"/>
                    <a:pt x="17" y="4"/>
                    <a:pt x="17" y="4"/>
                  </a:cubicBezTo>
                  <a:cubicBezTo>
                    <a:pt x="16" y="4"/>
                    <a:pt x="16" y="4"/>
                    <a:pt x="15" y="4"/>
                  </a:cubicBezTo>
                  <a:cubicBezTo>
                    <a:pt x="15" y="4"/>
                    <a:pt x="15" y="5"/>
                    <a:pt x="15" y="5"/>
                  </a:cubicBezTo>
                  <a:lnTo>
                    <a:pt x="17" y="9"/>
                  </a:lnTo>
                  <a:close/>
                  <a:moveTo>
                    <a:pt x="31" y="6"/>
                  </a:moveTo>
                  <a:cubicBezTo>
                    <a:pt x="31" y="6"/>
                    <a:pt x="32" y="6"/>
                    <a:pt x="32" y="5"/>
                  </a:cubicBezTo>
                  <a:cubicBezTo>
                    <a:pt x="32" y="1"/>
                    <a:pt x="32" y="1"/>
                    <a:pt x="32" y="1"/>
                  </a:cubicBezTo>
                  <a:cubicBezTo>
                    <a:pt x="32" y="0"/>
                    <a:pt x="31" y="0"/>
                    <a:pt x="31" y="0"/>
                  </a:cubicBezTo>
                  <a:cubicBezTo>
                    <a:pt x="30" y="0"/>
                    <a:pt x="30" y="0"/>
                    <a:pt x="30" y="1"/>
                  </a:cubicBezTo>
                  <a:cubicBezTo>
                    <a:pt x="30" y="5"/>
                    <a:pt x="30" y="5"/>
                    <a:pt x="30" y="5"/>
                  </a:cubicBezTo>
                  <a:cubicBezTo>
                    <a:pt x="30" y="6"/>
                    <a:pt x="30" y="6"/>
                    <a:pt x="31" y="6"/>
                  </a:cubicBezTo>
                  <a:close/>
                  <a:moveTo>
                    <a:pt x="53" y="30"/>
                  </a:moveTo>
                  <a:cubicBezTo>
                    <a:pt x="32" y="53"/>
                    <a:pt x="32" y="53"/>
                    <a:pt x="32" y="53"/>
                  </a:cubicBezTo>
                  <a:cubicBezTo>
                    <a:pt x="32" y="53"/>
                    <a:pt x="31" y="53"/>
                    <a:pt x="31" y="53"/>
                  </a:cubicBezTo>
                  <a:cubicBezTo>
                    <a:pt x="30" y="53"/>
                    <a:pt x="30" y="53"/>
                    <a:pt x="29" y="53"/>
                  </a:cubicBezTo>
                  <a:cubicBezTo>
                    <a:pt x="9" y="30"/>
                    <a:pt x="9" y="30"/>
                    <a:pt x="9" y="30"/>
                  </a:cubicBezTo>
                  <a:cubicBezTo>
                    <a:pt x="8" y="29"/>
                    <a:pt x="8" y="28"/>
                    <a:pt x="9" y="27"/>
                  </a:cubicBezTo>
                  <a:cubicBezTo>
                    <a:pt x="14" y="19"/>
                    <a:pt x="14" y="19"/>
                    <a:pt x="14" y="19"/>
                  </a:cubicBezTo>
                  <a:cubicBezTo>
                    <a:pt x="14" y="19"/>
                    <a:pt x="15" y="18"/>
                    <a:pt x="15" y="18"/>
                  </a:cubicBezTo>
                  <a:cubicBezTo>
                    <a:pt x="46" y="18"/>
                    <a:pt x="46" y="18"/>
                    <a:pt x="46" y="18"/>
                  </a:cubicBezTo>
                  <a:cubicBezTo>
                    <a:pt x="47" y="18"/>
                    <a:pt x="48" y="19"/>
                    <a:pt x="48" y="19"/>
                  </a:cubicBezTo>
                  <a:cubicBezTo>
                    <a:pt x="53" y="27"/>
                    <a:pt x="53" y="27"/>
                    <a:pt x="53" y="27"/>
                  </a:cubicBezTo>
                  <a:cubicBezTo>
                    <a:pt x="54" y="28"/>
                    <a:pt x="54" y="29"/>
                    <a:pt x="53" y="30"/>
                  </a:cubicBezTo>
                  <a:close/>
                  <a:moveTo>
                    <a:pt x="46" y="22"/>
                  </a:moveTo>
                  <a:cubicBezTo>
                    <a:pt x="41" y="27"/>
                    <a:pt x="41" y="27"/>
                    <a:pt x="41" y="27"/>
                  </a:cubicBezTo>
                  <a:cubicBezTo>
                    <a:pt x="50" y="27"/>
                    <a:pt x="50" y="27"/>
                    <a:pt x="50" y="27"/>
                  </a:cubicBezTo>
                  <a:lnTo>
                    <a:pt x="46" y="22"/>
                  </a:lnTo>
                  <a:close/>
                  <a:moveTo>
                    <a:pt x="44" y="21"/>
                  </a:moveTo>
                  <a:cubicBezTo>
                    <a:pt x="33" y="21"/>
                    <a:pt x="33" y="21"/>
                    <a:pt x="33" y="21"/>
                  </a:cubicBezTo>
                  <a:cubicBezTo>
                    <a:pt x="39" y="27"/>
                    <a:pt x="39" y="27"/>
                    <a:pt x="39" y="27"/>
                  </a:cubicBezTo>
                  <a:lnTo>
                    <a:pt x="44" y="21"/>
                  </a:lnTo>
                  <a:close/>
                  <a:moveTo>
                    <a:pt x="25" y="29"/>
                  </a:moveTo>
                  <a:cubicBezTo>
                    <a:pt x="31" y="48"/>
                    <a:pt x="31" y="48"/>
                    <a:pt x="31" y="48"/>
                  </a:cubicBezTo>
                  <a:cubicBezTo>
                    <a:pt x="37" y="29"/>
                    <a:pt x="37" y="29"/>
                    <a:pt x="37" y="29"/>
                  </a:cubicBezTo>
                  <a:lnTo>
                    <a:pt x="25" y="29"/>
                  </a:lnTo>
                  <a:close/>
                  <a:moveTo>
                    <a:pt x="36" y="27"/>
                  </a:moveTo>
                  <a:cubicBezTo>
                    <a:pt x="31" y="22"/>
                    <a:pt x="31" y="22"/>
                    <a:pt x="31" y="22"/>
                  </a:cubicBezTo>
                  <a:cubicBezTo>
                    <a:pt x="26" y="27"/>
                    <a:pt x="26" y="27"/>
                    <a:pt x="26" y="27"/>
                  </a:cubicBezTo>
                  <a:lnTo>
                    <a:pt x="36" y="27"/>
                  </a:lnTo>
                  <a:close/>
                  <a:moveTo>
                    <a:pt x="28" y="21"/>
                  </a:moveTo>
                  <a:cubicBezTo>
                    <a:pt x="18" y="21"/>
                    <a:pt x="18" y="21"/>
                    <a:pt x="18" y="21"/>
                  </a:cubicBezTo>
                  <a:cubicBezTo>
                    <a:pt x="23" y="27"/>
                    <a:pt x="23" y="27"/>
                    <a:pt x="23" y="27"/>
                  </a:cubicBezTo>
                  <a:lnTo>
                    <a:pt x="28" y="21"/>
                  </a:lnTo>
                  <a:close/>
                  <a:moveTo>
                    <a:pt x="12" y="27"/>
                  </a:moveTo>
                  <a:cubicBezTo>
                    <a:pt x="21" y="27"/>
                    <a:pt x="21" y="27"/>
                    <a:pt x="21" y="27"/>
                  </a:cubicBezTo>
                  <a:cubicBezTo>
                    <a:pt x="16" y="22"/>
                    <a:pt x="16" y="22"/>
                    <a:pt x="16" y="22"/>
                  </a:cubicBezTo>
                  <a:lnTo>
                    <a:pt x="12" y="27"/>
                  </a:lnTo>
                  <a:close/>
                  <a:moveTo>
                    <a:pt x="28" y="47"/>
                  </a:moveTo>
                  <a:cubicBezTo>
                    <a:pt x="22" y="29"/>
                    <a:pt x="22" y="29"/>
                    <a:pt x="22" y="29"/>
                  </a:cubicBezTo>
                  <a:cubicBezTo>
                    <a:pt x="12" y="29"/>
                    <a:pt x="12" y="29"/>
                    <a:pt x="12" y="29"/>
                  </a:cubicBezTo>
                  <a:lnTo>
                    <a:pt x="28" y="47"/>
                  </a:lnTo>
                  <a:close/>
                  <a:moveTo>
                    <a:pt x="33" y="47"/>
                  </a:moveTo>
                  <a:cubicBezTo>
                    <a:pt x="49" y="29"/>
                    <a:pt x="49" y="29"/>
                    <a:pt x="49" y="29"/>
                  </a:cubicBezTo>
                  <a:cubicBezTo>
                    <a:pt x="39" y="29"/>
                    <a:pt x="39" y="29"/>
                    <a:pt x="39" y="29"/>
                  </a:cubicBezTo>
                  <a:lnTo>
                    <a:pt x="33" y="47"/>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1" name="Freeform 52"/>
            <p:cNvSpPr>
              <a:spLocks noEditPoints="1"/>
            </p:cNvSpPr>
            <p:nvPr/>
          </p:nvSpPr>
          <p:spPr bwMode="auto">
            <a:xfrm>
              <a:off x="5244372" y="5950415"/>
              <a:ext cx="316777" cy="298034"/>
            </a:xfrm>
            <a:custGeom>
              <a:avLst/>
              <a:gdLst>
                <a:gd name="T0" fmla="*/ 23 w 68"/>
                <a:gd name="T1" fmla="*/ 5 h 67"/>
                <a:gd name="T2" fmla="*/ 7 w 68"/>
                <a:gd name="T3" fmla="*/ 11 h 67"/>
                <a:gd name="T4" fmla="*/ 7 w 68"/>
                <a:gd name="T5" fmla="*/ 67 h 67"/>
                <a:gd name="T6" fmla="*/ 38 w 68"/>
                <a:gd name="T7" fmla="*/ 62 h 67"/>
                <a:gd name="T8" fmla="*/ 49 w 68"/>
                <a:gd name="T9" fmla="*/ 56 h 67"/>
                <a:gd name="T10" fmla="*/ 64 w 68"/>
                <a:gd name="T11" fmla="*/ 47 h 67"/>
                <a:gd name="T12" fmla="*/ 60 w 68"/>
                <a:gd name="T13" fmla="*/ 0 h 67"/>
                <a:gd name="T14" fmla="*/ 52 w 68"/>
                <a:gd name="T15" fmla="*/ 51 h 67"/>
                <a:gd name="T16" fmla="*/ 59 w 68"/>
                <a:gd name="T17" fmla="*/ 44 h 67"/>
                <a:gd name="T18" fmla="*/ 56 w 68"/>
                <a:gd name="T19" fmla="*/ 41 h 67"/>
                <a:gd name="T20" fmla="*/ 56 w 68"/>
                <a:gd name="T21" fmla="*/ 51 h 67"/>
                <a:gd name="T22" fmla="*/ 50 w 68"/>
                <a:gd name="T23" fmla="*/ 43 h 67"/>
                <a:gd name="T24" fmla="*/ 33 w 68"/>
                <a:gd name="T25" fmla="*/ 45 h 67"/>
                <a:gd name="T26" fmla="*/ 48 w 68"/>
                <a:gd name="T27" fmla="*/ 53 h 67"/>
                <a:gd name="T28" fmla="*/ 26 w 68"/>
                <a:gd name="T29" fmla="*/ 7 h 67"/>
                <a:gd name="T30" fmla="*/ 65 w 68"/>
                <a:gd name="T31" fmla="*/ 7 h 67"/>
                <a:gd name="T32" fmla="*/ 56 w 68"/>
                <a:gd name="T33" fmla="*/ 39 h 67"/>
                <a:gd name="T34" fmla="*/ 9 w 68"/>
                <a:gd name="T35" fmla="*/ 23 h 67"/>
                <a:gd name="T36" fmla="*/ 12 w 68"/>
                <a:gd name="T37" fmla="*/ 30 h 67"/>
                <a:gd name="T38" fmla="*/ 10 w 68"/>
                <a:gd name="T39" fmla="*/ 32 h 67"/>
                <a:gd name="T40" fmla="*/ 10 w 68"/>
                <a:gd name="T41" fmla="*/ 38 h 67"/>
                <a:gd name="T42" fmla="*/ 12 w 68"/>
                <a:gd name="T43" fmla="*/ 40 h 67"/>
                <a:gd name="T44" fmla="*/ 9 w 68"/>
                <a:gd name="T45" fmla="*/ 47 h 67"/>
                <a:gd name="T46" fmla="*/ 12 w 68"/>
                <a:gd name="T47" fmla="*/ 54 h 67"/>
                <a:gd name="T48" fmla="*/ 9 w 68"/>
                <a:gd name="T49" fmla="*/ 55 h 67"/>
                <a:gd name="T50" fmla="*/ 19 w 68"/>
                <a:gd name="T51" fmla="*/ 61 h 67"/>
                <a:gd name="T52" fmla="*/ 25 w 68"/>
                <a:gd name="T53" fmla="*/ 64 h 67"/>
                <a:gd name="T54" fmla="*/ 3 w 68"/>
                <a:gd name="T55" fmla="*/ 19 h 67"/>
                <a:gd name="T56" fmla="*/ 12 w 68"/>
                <a:gd name="T57" fmla="*/ 22 h 67"/>
                <a:gd name="T58" fmla="*/ 34 w 68"/>
                <a:gd name="T59" fmla="*/ 61 h 67"/>
                <a:gd name="T60" fmla="*/ 19 w 68"/>
                <a:gd name="T61" fmla="*/ 59 h 67"/>
                <a:gd name="T62" fmla="*/ 19 w 68"/>
                <a:gd name="T63" fmla="*/ 8 h 67"/>
                <a:gd name="T64" fmla="*/ 21 w 68"/>
                <a:gd name="T65" fmla="*/ 17 h 67"/>
                <a:gd name="T66" fmla="*/ 24 w 68"/>
                <a:gd name="T67" fmla="*/ 19 h 67"/>
                <a:gd name="T68" fmla="*/ 20 w 68"/>
                <a:gd name="T69" fmla="*/ 26 h 67"/>
                <a:gd name="T70" fmla="*/ 24 w 68"/>
                <a:gd name="T71" fmla="*/ 33 h 67"/>
                <a:gd name="T72" fmla="*/ 21 w 68"/>
                <a:gd name="T73" fmla="*/ 35 h 67"/>
                <a:gd name="T74" fmla="*/ 21 w 68"/>
                <a:gd name="T75" fmla="*/ 41 h 67"/>
                <a:gd name="T76" fmla="*/ 24 w 68"/>
                <a:gd name="T77" fmla="*/ 43 h 67"/>
                <a:gd name="T78" fmla="*/ 21 w 68"/>
                <a:gd name="T79" fmla="*/ 49 h 67"/>
                <a:gd name="T80" fmla="*/ 24 w 68"/>
                <a:gd name="T81" fmla="*/ 51 h 67"/>
                <a:gd name="T82" fmla="*/ 38 w 68"/>
                <a:gd name="T83" fmla="*/ 57 h 67"/>
                <a:gd name="T84" fmla="*/ 40 w 68"/>
                <a:gd name="T85" fmla="*/ 58 h 67"/>
                <a:gd name="T86" fmla="*/ 40 w 68"/>
                <a:gd name="T87" fmla="*/ 55 h 67"/>
                <a:gd name="T88" fmla="*/ 40 w 68"/>
                <a:gd name="T89" fmla="*/ 58 h 67"/>
                <a:gd name="T90" fmla="*/ 33 w 68"/>
                <a:gd name="T91" fmla="*/ 13 h 67"/>
                <a:gd name="T92" fmla="*/ 58 w 68"/>
                <a:gd name="T93" fmla="*/ 11 h 67"/>
                <a:gd name="T94" fmla="*/ 58 w 68"/>
                <a:gd name="T95" fmla="*/ 21 h 67"/>
                <a:gd name="T96" fmla="*/ 33 w 68"/>
                <a:gd name="T97" fmla="*/ 19 h 67"/>
                <a:gd name="T98" fmla="*/ 59 w 68"/>
                <a:gd name="T99" fmla="*/ 28 h 67"/>
                <a:gd name="T100" fmla="*/ 32 w 68"/>
                <a:gd name="T101" fmla="*/ 28 h 67"/>
                <a:gd name="T102" fmla="*/ 59 w 68"/>
                <a:gd name="T103" fmla="*/ 28 h 67"/>
                <a:gd name="T104" fmla="*/ 33 w 68"/>
                <a:gd name="T105" fmla="*/ 37 h 67"/>
                <a:gd name="T106" fmla="*/ 58 w 68"/>
                <a:gd name="T107" fmla="*/ 3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7">
                  <a:moveTo>
                    <a:pt x="60" y="0"/>
                  </a:moveTo>
                  <a:cubicBezTo>
                    <a:pt x="31" y="0"/>
                    <a:pt x="31" y="0"/>
                    <a:pt x="31" y="0"/>
                  </a:cubicBezTo>
                  <a:cubicBezTo>
                    <a:pt x="27" y="0"/>
                    <a:pt x="24" y="2"/>
                    <a:pt x="23" y="5"/>
                  </a:cubicBezTo>
                  <a:cubicBezTo>
                    <a:pt x="19" y="5"/>
                    <a:pt x="19" y="5"/>
                    <a:pt x="19" y="5"/>
                  </a:cubicBezTo>
                  <a:cubicBezTo>
                    <a:pt x="15" y="5"/>
                    <a:pt x="13" y="8"/>
                    <a:pt x="12" y="11"/>
                  </a:cubicBezTo>
                  <a:cubicBezTo>
                    <a:pt x="7" y="11"/>
                    <a:pt x="7" y="11"/>
                    <a:pt x="7" y="11"/>
                  </a:cubicBezTo>
                  <a:cubicBezTo>
                    <a:pt x="3" y="11"/>
                    <a:pt x="0" y="14"/>
                    <a:pt x="0" y="19"/>
                  </a:cubicBezTo>
                  <a:cubicBezTo>
                    <a:pt x="0" y="60"/>
                    <a:pt x="0" y="60"/>
                    <a:pt x="0" y="60"/>
                  </a:cubicBezTo>
                  <a:cubicBezTo>
                    <a:pt x="0" y="64"/>
                    <a:pt x="3" y="67"/>
                    <a:pt x="7" y="67"/>
                  </a:cubicBezTo>
                  <a:cubicBezTo>
                    <a:pt x="25" y="67"/>
                    <a:pt x="25" y="67"/>
                    <a:pt x="25" y="67"/>
                  </a:cubicBezTo>
                  <a:cubicBezTo>
                    <a:pt x="29" y="67"/>
                    <a:pt x="33" y="66"/>
                    <a:pt x="35" y="64"/>
                  </a:cubicBezTo>
                  <a:cubicBezTo>
                    <a:pt x="38" y="62"/>
                    <a:pt x="38" y="62"/>
                    <a:pt x="38" y="62"/>
                  </a:cubicBezTo>
                  <a:cubicBezTo>
                    <a:pt x="41" y="62"/>
                    <a:pt x="45" y="60"/>
                    <a:pt x="47" y="59"/>
                  </a:cubicBezTo>
                  <a:cubicBezTo>
                    <a:pt x="48" y="57"/>
                    <a:pt x="48" y="57"/>
                    <a:pt x="48" y="57"/>
                  </a:cubicBezTo>
                  <a:cubicBezTo>
                    <a:pt x="49" y="56"/>
                    <a:pt x="49" y="56"/>
                    <a:pt x="49" y="56"/>
                  </a:cubicBezTo>
                  <a:cubicBezTo>
                    <a:pt x="53" y="56"/>
                    <a:pt x="57" y="55"/>
                    <a:pt x="59" y="53"/>
                  </a:cubicBezTo>
                  <a:cubicBezTo>
                    <a:pt x="62" y="50"/>
                    <a:pt x="62" y="50"/>
                    <a:pt x="62" y="50"/>
                  </a:cubicBezTo>
                  <a:cubicBezTo>
                    <a:pt x="64" y="47"/>
                    <a:pt x="64" y="47"/>
                    <a:pt x="64" y="47"/>
                  </a:cubicBezTo>
                  <a:cubicBezTo>
                    <a:pt x="66" y="46"/>
                    <a:pt x="68" y="41"/>
                    <a:pt x="68" y="38"/>
                  </a:cubicBezTo>
                  <a:cubicBezTo>
                    <a:pt x="68" y="7"/>
                    <a:pt x="68" y="7"/>
                    <a:pt x="68" y="7"/>
                  </a:cubicBezTo>
                  <a:cubicBezTo>
                    <a:pt x="68" y="3"/>
                    <a:pt x="64" y="0"/>
                    <a:pt x="60" y="0"/>
                  </a:cubicBezTo>
                  <a:close/>
                  <a:moveTo>
                    <a:pt x="52" y="53"/>
                  </a:moveTo>
                  <a:cubicBezTo>
                    <a:pt x="52" y="52"/>
                    <a:pt x="52" y="52"/>
                    <a:pt x="52" y="52"/>
                  </a:cubicBezTo>
                  <a:cubicBezTo>
                    <a:pt x="52" y="52"/>
                    <a:pt x="52" y="51"/>
                    <a:pt x="52" y="51"/>
                  </a:cubicBezTo>
                  <a:cubicBezTo>
                    <a:pt x="52" y="45"/>
                    <a:pt x="52" y="45"/>
                    <a:pt x="52" y="45"/>
                  </a:cubicBezTo>
                  <a:cubicBezTo>
                    <a:pt x="58" y="45"/>
                    <a:pt x="58" y="45"/>
                    <a:pt x="58" y="45"/>
                  </a:cubicBezTo>
                  <a:cubicBezTo>
                    <a:pt x="59" y="45"/>
                    <a:pt x="59" y="45"/>
                    <a:pt x="59" y="44"/>
                  </a:cubicBezTo>
                  <a:cubicBezTo>
                    <a:pt x="59" y="44"/>
                    <a:pt x="59" y="43"/>
                    <a:pt x="58" y="43"/>
                  </a:cubicBezTo>
                  <a:cubicBezTo>
                    <a:pt x="52" y="43"/>
                    <a:pt x="52" y="43"/>
                    <a:pt x="52" y="43"/>
                  </a:cubicBezTo>
                  <a:cubicBezTo>
                    <a:pt x="53" y="42"/>
                    <a:pt x="54" y="41"/>
                    <a:pt x="56" y="41"/>
                  </a:cubicBezTo>
                  <a:cubicBezTo>
                    <a:pt x="64" y="41"/>
                    <a:pt x="64" y="41"/>
                    <a:pt x="64" y="41"/>
                  </a:cubicBezTo>
                  <a:cubicBezTo>
                    <a:pt x="64" y="43"/>
                    <a:pt x="63" y="45"/>
                    <a:pt x="62" y="45"/>
                  </a:cubicBezTo>
                  <a:cubicBezTo>
                    <a:pt x="56" y="51"/>
                    <a:pt x="56" y="51"/>
                    <a:pt x="56" y="51"/>
                  </a:cubicBezTo>
                  <a:cubicBezTo>
                    <a:pt x="56" y="52"/>
                    <a:pt x="54" y="52"/>
                    <a:pt x="52" y="53"/>
                  </a:cubicBezTo>
                  <a:close/>
                  <a:moveTo>
                    <a:pt x="56" y="39"/>
                  </a:moveTo>
                  <a:cubicBezTo>
                    <a:pt x="53" y="39"/>
                    <a:pt x="51" y="41"/>
                    <a:pt x="50" y="43"/>
                  </a:cubicBezTo>
                  <a:cubicBezTo>
                    <a:pt x="33" y="43"/>
                    <a:pt x="33" y="43"/>
                    <a:pt x="33" y="43"/>
                  </a:cubicBezTo>
                  <a:cubicBezTo>
                    <a:pt x="32" y="43"/>
                    <a:pt x="32" y="44"/>
                    <a:pt x="32" y="44"/>
                  </a:cubicBezTo>
                  <a:cubicBezTo>
                    <a:pt x="32" y="45"/>
                    <a:pt x="32" y="45"/>
                    <a:pt x="33" y="45"/>
                  </a:cubicBezTo>
                  <a:cubicBezTo>
                    <a:pt x="50" y="45"/>
                    <a:pt x="50" y="45"/>
                    <a:pt x="50" y="45"/>
                  </a:cubicBezTo>
                  <a:cubicBezTo>
                    <a:pt x="50" y="51"/>
                    <a:pt x="50" y="51"/>
                    <a:pt x="50" y="51"/>
                  </a:cubicBezTo>
                  <a:cubicBezTo>
                    <a:pt x="48" y="53"/>
                    <a:pt x="48" y="53"/>
                    <a:pt x="48" y="53"/>
                  </a:cubicBezTo>
                  <a:cubicBezTo>
                    <a:pt x="31" y="53"/>
                    <a:pt x="31" y="53"/>
                    <a:pt x="31" y="53"/>
                  </a:cubicBezTo>
                  <a:cubicBezTo>
                    <a:pt x="28" y="53"/>
                    <a:pt x="26" y="51"/>
                    <a:pt x="26" y="49"/>
                  </a:cubicBezTo>
                  <a:cubicBezTo>
                    <a:pt x="26" y="7"/>
                    <a:pt x="26" y="7"/>
                    <a:pt x="26" y="7"/>
                  </a:cubicBezTo>
                  <a:cubicBezTo>
                    <a:pt x="26" y="5"/>
                    <a:pt x="28" y="3"/>
                    <a:pt x="31" y="3"/>
                  </a:cubicBezTo>
                  <a:cubicBezTo>
                    <a:pt x="60" y="3"/>
                    <a:pt x="60" y="3"/>
                    <a:pt x="60" y="3"/>
                  </a:cubicBezTo>
                  <a:cubicBezTo>
                    <a:pt x="63" y="3"/>
                    <a:pt x="65" y="5"/>
                    <a:pt x="65" y="7"/>
                  </a:cubicBezTo>
                  <a:cubicBezTo>
                    <a:pt x="65" y="38"/>
                    <a:pt x="65" y="38"/>
                    <a:pt x="65" y="38"/>
                  </a:cubicBezTo>
                  <a:cubicBezTo>
                    <a:pt x="65" y="38"/>
                    <a:pt x="65" y="39"/>
                    <a:pt x="65" y="39"/>
                  </a:cubicBezTo>
                  <a:lnTo>
                    <a:pt x="56" y="39"/>
                  </a:lnTo>
                  <a:close/>
                  <a:moveTo>
                    <a:pt x="12" y="22"/>
                  </a:moveTo>
                  <a:cubicBezTo>
                    <a:pt x="10" y="22"/>
                    <a:pt x="10" y="22"/>
                    <a:pt x="10" y="22"/>
                  </a:cubicBezTo>
                  <a:cubicBezTo>
                    <a:pt x="9" y="22"/>
                    <a:pt x="9" y="23"/>
                    <a:pt x="9" y="23"/>
                  </a:cubicBezTo>
                  <a:cubicBezTo>
                    <a:pt x="9" y="24"/>
                    <a:pt x="9" y="24"/>
                    <a:pt x="10" y="24"/>
                  </a:cubicBezTo>
                  <a:cubicBezTo>
                    <a:pt x="12" y="24"/>
                    <a:pt x="12" y="24"/>
                    <a:pt x="12" y="24"/>
                  </a:cubicBezTo>
                  <a:cubicBezTo>
                    <a:pt x="12" y="30"/>
                    <a:pt x="12" y="30"/>
                    <a:pt x="12" y="30"/>
                  </a:cubicBezTo>
                  <a:cubicBezTo>
                    <a:pt x="10" y="30"/>
                    <a:pt x="10" y="30"/>
                    <a:pt x="10" y="30"/>
                  </a:cubicBezTo>
                  <a:cubicBezTo>
                    <a:pt x="9" y="30"/>
                    <a:pt x="9" y="31"/>
                    <a:pt x="9" y="31"/>
                  </a:cubicBezTo>
                  <a:cubicBezTo>
                    <a:pt x="9" y="32"/>
                    <a:pt x="9" y="32"/>
                    <a:pt x="10" y="32"/>
                  </a:cubicBezTo>
                  <a:cubicBezTo>
                    <a:pt x="12" y="32"/>
                    <a:pt x="12" y="32"/>
                    <a:pt x="12" y="32"/>
                  </a:cubicBezTo>
                  <a:cubicBezTo>
                    <a:pt x="12" y="38"/>
                    <a:pt x="12" y="38"/>
                    <a:pt x="12" y="38"/>
                  </a:cubicBezTo>
                  <a:cubicBezTo>
                    <a:pt x="10" y="38"/>
                    <a:pt x="10" y="38"/>
                    <a:pt x="10" y="38"/>
                  </a:cubicBezTo>
                  <a:cubicBezTo>
                    <a:pt x="9" y="38"/>
                    <a:pt x="9" y="39"/>
                    <a:pt x="9" y="39"/>
                  </a:cubicBezTo>
                  <a:cubicBezTo>
                    <a:pt x="9" y="40"/>
                    <a:pt x="9" y="40"/>
                    <a:pt x="10" y="40"/>
                  </a:cubicBezTo>
                  <a:cubicBezTo>
                    <a:pt x="12" y="40"/>
                    <a:pt x="12" y="40"/>
                    <a:pt x="12" y="40"/>
                  </a:cubicBezTo>
                  <a:cubicBezTo>
                    <a:pt x="12" y="46"/>
                    <a:pt x="12" y="46"/>
                    <a:pt x="12" y="46"/>
                  </a:cubicBezTo>
                  <a:cubicBezTo>
                    <a:pt x="10" y="46"/>
                    <a:pt x="10" y="46"/>
                    <a:pt x="10" y="46"/>
                  </a:cubicBezTo>
                  <a:cubicBezTo>
                    <a:pt x="9" y="46"/>
                    <a:pt x="9" y="47"/>
                    <a:pt x="9" y="47"/>
                  </a:cubicBezTo>
                  <a:cubicBezTo>
                    <a:pt x="9" y="48"/>
                    <a:pt x="9" y="48"/>
                    <a:pt x="10" y="48"/>
                  </a:cubicBezTo>
                  <a:cubicBezTo>
                    <a:pt x="12" y="48"/>
                    <a:pt x="12" y="48"/>
                    <a:pt x="12" y="48"/>
                  </a:cubicBezTo>
                  <a:cubicBezTo>
                    <a:pt x="12" y="54"/>
                    <a:pt x="12" y="54"/>
                    <a:pt x="12" y="54"/>
                  </a:cubicBezTo>
                  <a:cubicBezTo>
                    <a:pt x="12" y="54"/>
                    <a:pt x="12" y="54"/>
                    <a:pt x="12" y="54"/>
                  </a:cubicBezTo>
                  <a:cubicBezTo>
                    <a:pt x="10" y="54"/>
                    <a:pt x="10" y="54"/>
                    <a:pt x="10" y="54"/>
                  </a:cubicBezTo>
                  <a:cubicBezTo>
                    <a:pt x="9" y="54"/>
                    <a:pt x="9" y="55"/>
                    <a:pt x="9" y="55"/>
                  </a:cubicBezTo>
                  <a:cubicBezTo>
                    <a:pt x="9" y="56"/>
                    <a:pt x="9" y="56"/>
                    <a:pt x="10" y="56"/>
                  </a:cubicBezTo>
                  <a:cubicBezTo>
                    <a:pt x="13" y="56"/>
                    <a:pt x="13" y="56"/>
                    <a:pt x="13" y="56"/>
                  </a:cubicBezTo>
                  <a:cubicBezTo>
                    <a:pt x="14" y="59"/>
                    <a:pt x="16" y="61"/>
                    <a:pt x="19" y="61"/>
                  </a:cubicBezTo>
                  <a:cubicBezTo>
                    <a:pt x="27" y="61"/>
                    <a:pt x="27" y="61"/>
                    <a:pt x="27" y="61"/>
                  </a:cubicBezTo>
                  <a:cubicBezTo>
                    <a:pt x="27" y="64"/>
                    <a:pt x="27" y="64"/>
                    <a:pt x="27" y="64"/>
                  </a:cubicBezTo>
                  <a:cubicBezTo>
                    <a:pt x="26" y="64"/>
                    <a:pt x="26" y="64"/>
                    <a:pt x="25" y="64"/>
                  </a:cubicBezTo>
                  <a:cubicBezTo>
                    <a:pt x="7" y="64"/>
                    <a:pt x="7" y="64"/>
                    <a:pt x="7" y="64"/>
                  </a:cubicBezTo>
                  <a:cubicBezTo>
                    <a:pt x="5" y="64"/>
                    <a:pt x="3" y="62"/>
                    <a:pt x="3" y="60"/>
                  </a:cubicBezTo>
                  <a:cubicBezTo>
                    <a:pt x="3" y="19"/>
                    <a:pt x="3" y="19"/>
                    <a:pt x="3" y="19"/>
                  </a:cubicBezTo>
                  <a:cubicBezTo>
                    <a:pt x="3" y="16"/>
                    <a:pt x="5" y="14"/>
                    <a:pt x="7" y="14"/>
                  </a:cubicBezTo>
                  <a:cubicBezTo>
                    <a:pt x="12" y="14"/>
                    <a:pt x="12" y="14"/>
                    <a:pt x="12" y="14"/>
                  </a:cubicBezTo>
                  <a:lnTo>
                    <a:pt x="12" y="22"/>
                  </a:lnTo>
                  <a:close/>
                  <a:moveTo>
                    <a:pt x="29" y="64"/>
                  </a:moveTo>
                  <a:cubicBezTo>
                    <a:pt x="29" y="61"/>
                    <a:pt x="29" y="61"/>
                    <a:pt x="29" y="61"/>
                  </a:cubicBezTo>
                  <a:cubicBezTo>
                    <a:pt x="34" y="61"/>
                    <a:pt x="34" y="61"/>
                    <a:pt x="34" y="61"/>
                  </a:cubicBezTo>
                  <a:cubicBezTo>
                    <a:pt x="33" y="62"/>
                    <a:pt x="33" y="62"/>
                    <a:pt x="33" y="62"/>
                  </a:cubicBezTo>
                  <a:cubicBezTo>
                    <a:pt x="32" y="63"/>
                    <a:pt x="31" y="63"/>
                    <a:pt x="29" y="64"/>
                  </a:cubicBezTo>
                  <a:close/>
                  <a:moveTo>
                    <a:pt x="19" y="59"/>
                  </a:moveTo>
                  <a:cubicBezTo>
                    <a:pt x="16" y="59"/>
                    <a:pt x="14" y="57"/>
                    <a:pt x="14" y="54"/>
                  </a:cubicBezTo>
                  <a:cubicBezTo>
                    <a:pt x="14" y="13"/>
                    <a:pt x="14" y="13"/>
                    <a:pt x="14" y="13"/>
                  </a:cubicBezTo>
                  <a:cubicBezTo>
                    <a:pt x="14" y="10"/>
                    <a:pt x="16" y="8"/>
                    <a:pt x="19" y="8"/>
                  </a:cubicBezTo>
                  <a:cubicBezTo>
                    <a:pt x="24" y="8"/>
                    <a:pt x="24" y="8"/>
                    <a:pt x="24" y="8"/>
                  </a:cubicBezTo>
                  <a:cubicBezTo>
                    <a:pt x="24" y="17"/>
                    <a:pt x="24" y="17"/>
                    <a:pt x="24" y="17"/>
                  </a:cubicBezTo>
                  <a:cubicBezTo>
                    <a:pt x="21" y="17"/>
                    <a:pt x="21" y="17"/>
                    <a:pt x="21" y="17"/>
                  </a:cubicBezTo>
                  <a:cubicBezTo>
                    <a:pt x="21" y="17"/>
                    <a:pt x="20" y="17"/>
                    <a:pt x="20" y="18"/>
                  </a:cubicBezTo>
                  <a:cubicBezTo>
                    <a:pt x="20" y="18"/>
                    <a:pt x="21" y="19"/>
                    <a:pt x="21" y="19"/>
                  </a:cubicBezTo>
                  <a:cubicBezTo>
                    <a:pt x="24" y="19"/>
                    <a:pt x="24" y="19"/>
                    <a:pt x="24" y="19"/>
                  </a:cubicBezTo>
                  <a:cubicBezTo>
                    <a:pt x="24" y="25"/>
                    <a:pt x="24" y="25"/>
                    <a:pt x="24" y="25"/>
                  </a:cubicBezTo>
                  <a:cubicBezTo>
                    <a:pt x="21" y="25"/>
                    <a:pt x="21" y="25"/>
                    <a:pt x="21" y="25"/>
                  </a:cubicBezTo>
                  <a:cubicBezTo>
                    <a:pt x="21" y="25"/>
                    <a:pt x="20" y="25"/>
                    <a:pt x="20" y="26"/>
                  </a:cubicBezTo>
                  <a:cubicBezTo>
                    <a:pt x="20" y="26"/>
                    <a:pt x="21" y="27"/>
                    <a:pt x="21" y="27"/>
                  </a:cubicBezTo>
                  <a:cubicBezTo>
                    <a:pt x="24" y="27"/>
                    <a:pt x="24" y="27"/>
                    <a:pt x="24" y="27"/>
                  </a:cubicBezTo>
                  <a:cubicBezTo>
                    <a:pt x="24" y="33"/>
                    <a:pt x="24" y="33"/>
                    <a:pt x="24" y="33"/>
                  </a:cubicBezTo>
                  <a:cubicBezTo>
                    <a:pt x="21" y="33"/>
                    <a:pt x="21" y="33"/>
                    <a:pt x="21" y="33"/>
                  </a:cubicBezTo>
                  <a:cubicBezTo>
                    <a:pt x="21" y="33"/>
                    <a:pt x="20" y="33"/>
                    <a:pt x="20" y="34"/>
                  </a:cubicBezTo>
                  <a:cubicBezTo>
                    <a:pt x="20" y="34"/>
                    <a:pt x="21" y="35"/>
                    <a:pt x="21" y="35"/>
                  </a:cubicBezTo>
                  <a:cubicBezTo>
                    <a:pt x="24" y="35"/>
                    <a:pt x="24" y="35"/>
                    <a:pt x="24" y="35"/>
                  </a:cubicBezTo>
                  <a:cubicBezTo>
                    <a:pt x="24" y="41"/>
                    <a:pt x="24" y="41"/>
                    <a:pt x="24" y="41"/>
                  </a:cubicBezTo>
                  <a:cubicBezTo>
                    <a:pt x="21" y="41"/>
                    <a:pt x="21" y="41"/>
                    <a:pt x="21" y="41"/>
                  </a:cubicBezTo>
                  <a:cubicBezTo>
                    <a:pt x="21" y="41"/>
                    <a:pt x="20" y="41"/>
                    <a:pt x="20" y="42"/>
                  </a:cubicBezTo>
                  <a:cubicBezTo>
                    <a:pt x="20" y="42"/>
                    <a:pt x="21" y="43"/>
                    <a:pt x="21" y="43"/>
                  </a:cubicBezTo>
                  <a:cubicBezTo>
                    <a:pt x="24" y="43"/>
                    <a:pt x="24" y="43"/>
                    <a:pt x="24" y="43"/>
                  </a:cubicBezTo>
                  <a:cubicBezTo>
                    <a:pt x="24" y="49"/>
                    <a:pt x="24" y="49"/>
                    <a:pt x="24" y="49"/>
                  </a:cubicBezTo>
                  <a:cubicBezTo>
                    <a:pt x="24" y="49"/>
                    <a:pt x="24" y="49"/>
                    <a:pt x="24" y="49"/>
                  </a:cubicBezTo>
                  <a:cubicBezTo>
                    <a:pt x="21" y="49"/>
                    <a:pt x="21" y="49"/>
                    <a:pt x="21" y="49"/>
                  </a:cubicBezTo>
                  <a:cubicBezTo>
                    <a:pt x="21" y="49"/>
                    <a:pt x="20" y="49"/>
                    <a:pt x="20" y="50"/>
                  </a:cubicBezTo>
                  <a:cubicBezTo>
                    <a:pt x="20" y="50"/>
                    <a:pt x="21" y="51"/>
                    <a:pt x="21" y="51"/>
                  </a:cubicBezTo>
                  <a:cubicBezTo>
                    <a:pt x="24" y="51"/>
                    <a:pt x="24" y="51"/>
                    <a:pt x="24" y="51"/>
                  </a:cubicBezTo>
                  <a:cubicBezTo>
                    <a:pt x="25" y="53"/>
                    <a:pt x="28" y="55"/>
                    <a:pt x="31" y="55"/>
                  </a:cubicBezTo>
                  <a:cubicBezTo>
                    <a:pt x="38" y="55"/>
                    <a:pt x="38" y="55"/>
                    <a:pt x="38" y="55"/>
                  </a:cubicBezTo>
                  <a:cubicBezTo>
                    <a:pt x="38" y="57"/>
                    <a:pt x="38" y="57"/>
                    <a:pt x="38" y="57"/>
                  </a:cubicBezTo>
                  <a:cubicBezTo>
                    <a:pt x="37" y="59"/>
                    <a:pt x="37" y="59"/>
                    <a:pt x="37" y="59"/>
                  </a:cubicBezTo>
                  <a:lnTo>
                    <a:pt x="19" y="59"/>
                  </a:lnTo>
                  <a:close/>
                  <a:moveTo>
                    <a:pt x="40" y="58"/>
                  </a:moveTo>
                  <a:cubicBezTo>
                    <a:pt x="40" y="58"/>
                    <a:pt x="40" y="58"/>
                    <a:pt x="40" y="58"/>
                  </a:cubicBezTo>
                  <a:cubicBezTo>
                    <a:pt x="41" y="57"/>
                    <a:pt x="41" y="57"/>
                    <a:pt x="40" y="57"/>
                  </a:cubicBezTo>
                  <a:cubicBezTo>
                    <a:pt x="40" y="55"/>
                    <a:pt x="40" y="55"/>
                    <a:pt x="40" y="55"/>
                  </a:cubicBezTo>
                  <a:cubicBezTo>
                    <a:pt x="46" y="55"/>
                    <a:pt x="46" y="55"/>
                    <a:pt x="46" y="55"/>
                  </a:cubicBezTo>
                  <a:cubicBezTo>
                    <a:pt x="45" y="56"/>
                    <a:pt x="45" y="56"/>
                    <a:pt x="45" y="56"/>
                  </a:cubicBezTo>
                  <a:cubicBezTo>
                    <a:pt x="44" y="57"/>
                    <a:pt x="42" y="58"/>
                    <a:pt x="40" y="58"/>
                  </a:cubicBezTo>
                  <a:close/>
                  <a:moveTo>
                    <a:pt x="59" y="12"/>
                  </a:moveTo>
                  <a:cubicBezTo>
                    <a:pt x="59" y="12"/>
                    <a:pt x="59" y="13"/>
                    <a:pt x="58" y="13"/>
                  </a:cubicBezTo>
                  <a:cubicBezTo>
                    <a:pt x="33" y="13"/>
                    <a:pt x="33" y="13"/>
                    <a:pt x="33" y="13"/>
                  </a:cubicBezTo>
                  <a:cubicBezTo>
                    <a:pt x="32" y="13"/>
                    <a:pt x="32" y="12"/>
                    <a:pt x="32" y="12"/>
                  </a:cubicBezTo>
                  <a:cubicBezTo>
                    <a:pt x="32" y="11"/>
                    <a:pt x="32" y="11"/>
                    <a:pt x="33" y="11"/>
                  </a:cubicBezTo>
                  <a:cubicBezTo>
                    <a:pt x="58" y="11"/>
                    <a:pt x="58" y="11"/>
                    <a:pt x="58" y="11"/>
                  </a:cubicBezTo>
                  <a:cubicBezTo>
                    <a:pt x="59" y="11"/>
                    <a:pt x="59" y="11"/>
                    <a:pt x="59" y="12"/>
                  </a:cubicBezTo>
                  <a:close/>
                  <a:moveTo>
                    <a:pt x="59" y="20"/>
                  </a:moveTo>
                  <a:cubicBezTo>
                    <a:pt x="59" y="21"/>
                    <a:pt x="59" y="21"/>
                    <a:pt x="58" y="21"/>
                  </a:cubicBezTo>
                  <a:cubicBezTo>
                    <a:pt x="33" y="21"/>
                    <a:pt x="33" y="21"/>
                    <a:pt x="33" y="21"/>
                  </a:cubicBezTo>
                  <a:cubicBezTo>
                    <a:pt x="32" y="21"/>
                    <a:pt x="32" y="21"/>
                    <a:pt x="32" y="20"/>
                  </a:cubicBezTo>
                  <a:cubicBezTo>
                    <a:pt x="32" y="19"/>
                    <a:pt x="32" y="19"/>
                    <a:pt x="33" y="19"/>
                  </a:cubicBezTo>
                  <a:cubicBezTo>
                    <a:pt x="58" y="19"/>
                    <a:pt x="58" y="19"/>
                    <a:pt x="58" y="19"/>
                  </a:cubicBezTo>
                  <a:cubicBezTo>
                    <a:pt x="59" y="19"/>
                    <a:pt x="59" y="19"/>
                    <a:pt x="59" y="20"/>
                  </a:cubicBezTo>
                  <a:close/>
                  <a:moveTo>
                    <a:pt x="59" y="28"/>
                  </a:moveTo>
                  <a:cubicBezTo>
                    <a:pt x="59" y="29"/>
                    <a:pt x="59" y="29"/>
                    <a:pt x="58" y="29"/>
                  </a:cubicBezTo>
                  <a:cubicBezTo>
                    <a:pt x="33" y="29"/>
                    <a:pt x="33" y="29"/>
                    <a:pt x="33" y="29"/>
                  </a:cubicBezTo>
                  <a:cubicBezTo>
                    <a:pt x="32" y="29"/>
                    <a:pt x="32" y="29"/>
                    <a:pt x="32" y="28"/>
                  </a:cubicBezTo>
                  <a:cubicBezTo>
                    <a:pt x="32" y="27"/>
                    <a:pt x="32" y="27"/>
                    <a:pt x="33" y="27"/>
                  </a:cubicBezTo>
                  <a:cubicBezTo>
                    <a:pt x="58" y="27"/>
                    <a:pt x="58" y="27"/>
                    <a:pt x="58" y="27"/>
                  </a:cubicBezTo>
                  <a:cubicBezTo>
                    <a:pt x="59" y="27"/>
                    <a:pt x="59" y="27"/>
                    <a:pt x="59" y="28"/>
                  </a:cubicBezTo>
                  <a:close/>
                  <a:moveTo>
                    <a:pt x="59" y="36"/>
                  </a:moveTo>
                  <a:cubicBezTo>
                    <a:pt x="59" y="37"/>
                    <a:pt x="59" y="37"/>
                    <a:pt x="58" y="37"/>
                  </a:cubicBezTo>
                  <a:cubicBezTo>
                    <a:pt x="33" y="37"/>
                    <a:pt x="33" y="37"/>
                    <a:pt x="33" y="37"/>
                  </a:cubicBezTo>
                  <a:cubicBezTo>
                    <a:pt x="32" y="37"/>
                    <a:pt x="32" y="37"/>
                    <a:pt x="32" y="36"/>
                  </a:cubicBezTo>
                  <a:cubicBezTo>
                    <a:pt x="32" y="36"/>
                    <a:pt x="32" y="35"/>
                    <a:pt x="33" y="35"/>
                  </a:cubicBezTo>
                  <a:cubicBezTo>
                    <a:pt x="58" y="35"/>
                    <a:pt x="58" y="35"/>
                    <a:pt x="58" y="35"/>
                  </a:cubicBezTo>
                  <a:cubicBezTo>
                    <a:pt x="59" y="35"/>
                    <a:pt x="59" y="36"/>
                    <a:pt x="59" y="36"/>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2" name="Freeform 28"/>
            <p:cNvSpPr>
              <a:spLocks noEditPoints="1"/>
            </p:cNvSpPr>
            <p:nvPr/>
          </p:nvSpPr>
          <p:spPr bwMode="auto">
            <a:xfrm>
              <a:off x="6663668" y="4253054"/>
              <a:ext cx="530567" cy="430519"/>
            </a:xfrm>
            <a:custGeom>
              <a:avLst/>
              <a:gdLst>
                <a:gd name="T0" fmla="*/ 26 w 74"/>
                <a:gd name="T1" fmla="*/ 0 h 60"/>
                <a:gd name="T2" fmla="*/ 19 w 74"/>
                <a:gd name="T3" fmla="*/ 53 h 60"/>
                <a:gd name="T4" fmla="*/ 49 w 74"/>
                <a:gd name="T5" fmla="*/ 60 h 60"/>
                <a:gd name="T6" fmla="*/ 56 w 74"/>
                <a:gd name="T7" fmla="*/ 7 h 60"/>
                <a:gd name="T8" fmla="*/ 53 w 74"/>
                <a:gd name="T9" fmla="*/ 7 h 60"/>
                <a:gd name="T10" fmla="*/ 49 w 74"/>
                <a:gd name="T11" fmla="*/ 57 h 60"/>
                <a:gd name="T12" fmla="*/ 22 w 74"/>
                <a:gd name="T13" fmla="*/ 53 h 60"/>
                <a:gd name="T14" fmla="*/ 26 w 74"/>
                <a:gd name="T15" fmla="*/ 3 h 60"/>
                <a:gd name="T16" fmla="*/ 53 w 74"/>
                <a:gd name="T17" fmla="*/ 7 h 60"/>
                <a:gd name="T18" fmla="*/ 25 w 74"/>
                <a:gd name="T19" fmla="*/ 6 h 60"/>
                <a:gd name="T20" fmla="*/ 24 w 74"/>
                <a:gd name="T21" fmla="*/ 50 h 60"/>
                <a:gd name="T22" fmla="*/ 50 w 74"/>
                <a:gd name="T23" fmla="*/ 51 h 60"/>
                <a:gd name="T24" fmla="*/ 51 w 74"/>
                <a:gd name="T25" fmla="*/ 7 h 60"/>
                <a:gd name="T26" fmla="*/ 49 w 74"/>
                <a:gd name="T27" fmla="*/ 49 h 60"/>
                <a:gd name="T28" fmla="*/ 26 w 74"/>
                <a:gd name="T29" fmla="*/ 8 h 60"/>
                <a:gd name="T30" fmla="*/ 49 w 74"/>
                <a:gd name="T31" fmla="*/ 49 h 60"/>
                <a:gd name="T32" fmla="*/ 37 w 74"/>
                <a:gd name="T33" fmla="*/ 56 h 60"/>
                <a:gd name="T34" fmla="*/ 37 w 74"/>
                <a:gd name="T35" fmla="*/ 52 h 60"/>
                <a:gd name="T36" fmla="*/ 74 w 74"/>
                <a:gd name="T37" fmla="*/ 23 h 60"/>
                <a:gd name="T38" fmla="*/ 67 w 74"/>
                <a:gd name="T39" fmla="*/ 41 h 60"/>
                <a:gd name="T40" fmla="*/ 66 w 74"/>
                <a:gd name="T41" fmla="*/ 39 h 60"/>
                <a:gd name="T42" fmla="*/ 66 w 74"/>
                <a:gd name="T43" fmla="*/ 7 h 60"/>
                <a:gd name="T44" fmla="*/ 68 w 74"/>
                <a:gd name="T45" fmla="*/ 6 h 60"/>
                <a:gd name="T46" fmla="*/ 69 w 74"/>
                <a:gd name="T47" fmla="*/ 23 h 60"/>
                <a:gd name="T48" fmla="*/ 64 w 74"/>
                <a:gd name="T49" fmla="*/ 37 h 60"/>
                <a:gd name="T50" fmla="*/ 63 w 74"/>
                <a:gd name="T51" fmla="*/ 35 h 60"/>
                <a:gd name="T52" fmla="*/ 63 w 74"/>
                <a:gd name="T53" fmla="*/ 11 h 60"/>
                <a:gd name="T54" fmla="*/ 65 w 74"/>
                <a:gd name="T55" fmla="*/ 10 h 60"/>
                <a:gd name="T56" fmla="*/ 64 w 74"/>
                <a:gd name="T57" fmla="*/ 23 h 60"/>
                <a:gd name="T58" fmla="*/ 60 w 74"/>
                <a:gd name="T59" fmla="*/ 33 h 60"/>
                <a:gd name="T60" fmla="*/ 60 w 74"/>
                <a:gd name="T61" fmla="*/ 31 h 60"/>
                <a:gd name="T62" fmla="*/ 60 w 74"/>
                <a:gd name="T63" fmla="*/ 15 h 60"/>
                <a:gd name="T64" fmla="*/ 61 w 74"/>
                <a:gd name="T65" fmla="*/ 14 h 60"/>
                <a:gd name="T66" fmla="*/ 8 w 74"/>
                <a:gd name="T67" fmla="*/ 39 h 60"/>
                <a:gd name="T68" fmla="*/ 7 w 74"/>
                <a:gd name="T69" fmla="*/ 41 h 60"/>
                <a:gd name="T70" fmla="*/ 0 w 74"/>
                <a:gd name="T71" fmla="*/ 23 h 60"/>
                <a:gd name="T72" fmla="*/ 8 w 74"/>
                <a:gd name="T73" fmla="*/ 6 h 60"/>
                <a:gd name="T74" fmla="*/ 2 w 74"/>
                <a:gd name="T75" fmla="*/ 23 h 60"/>
                <a:gd name="T76" fmla="*/ 12 w 74"/>
                <a:gd name="T77" fmla="*/ 35 h 60"/>
                <a:gd name="T78" fmla="*/ 11 w 74"/>
                <a:gd name="T79" fmla="*/ 37 h 60"/>
                <a:gd name="T80" fmla="*/ 6 w 74"/>
                <a:gd name="T81" fmla="*/ 23 h 60"/>
                <a:gd name="T82" fmla="*/ 11 w 74"/>
                <a:gd name="T83" fmla="*/ 10 h 60"/>
                <a:gd name="T84" fmla="*/ 8 w 74"/>
                <a:gd name="T85" fmla="*/ 23 h 60"/>
                <a:gd name="T86" fmla="*/ 15 w 74"/>
                <a:gd name="T87" fmla="*/ 15 h 60"/>
                <a:gd name="T88" fmla="*/ 15 w 74"/>
                <a:gd name="T89" fmla="*/ 31 h 60"/>
                <a:gd name="T90" fmla="*/ 14 w 74"/>
                <a:gd name="T91" fmla="*/ 33 h 60"/>
                <a:gd name="T92" fmla="*/ 11 w 74"/>
                <a:gd name="T93" fmla="*/ 23 h 60"/>
                <a:gd name="T94" fmla="*/ 15 w 74"/>
                <a:gd name="T95"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60">
                  <a:moveTo>
                    <a:pt x="49" y="0"/>
                  </a:moveTo>
                  <a:cubicBezTo>
                    <a:pt x="26" y="0"/>
                    <a:pt x="26" y="0"/>
                    <a:pt x="26" y="0"/>
                  </a:cubicBezTo>
                  <a:cubicBezTo>
                    <a:pt x="22" y="0"/>
                    <a:pt x="19" y="3"/>
                    <a:pt x="19" y="7"/>
                  </a:cubicBezTo>
                  <a:cubicBezTo>
                    <a:pt x="19" y="53"/>
                    <a:pt x="19" y="53"/>
                    <a:pt x="19" y="53"/>
                  </a:cubicBezTo>
                  <a:cubicBezTo>
                    <a:pt x="19" y="56"/>
                    <a:pt x="22" y="60"/>
                    <a:pt x="26" y="60"/>
                  </a:cubicBezTo>
                  <a:cubicBezTo>
                    <a:pt x="49" y="60"/>
                    <a:pt x="49" y="60"/>
                    <a:pt x="49" y="60"/>
                  </a:cubicBezTo>
                  <a:cubicBezTo>
                    <a:pt x="53" y="60"/>
                    <a:pt x="56" y="56"/>
                    <a:pt x="56" y="53"/>
                  </a:cubicBezTo>
                  <a:cubicBezTo>
                    <a:pt x="56" y="7"/>
                    <a:pt x="56" y="7"/>
                    <a:pt x="56" y="7"/>
                  </a:cubicBezTo>
                  <a:cubicBezTo>
                    <a:pt x="56" y="3"/>
                    <a:pt x="53" y="0"/>
                    <a:pt x="49" y="0"/>
                  </a:cubicBezTo>
                  <a:close/>
                  <a:moveTo>
                    <a:pt x="53" y="7"/>
                  </a:moveTo>
                  <a:cubicBezTo>
                    <a:pt x="53" y="53"/>
                    <a:pt x="53" y="53"/>
                    <a:pt x="53" y="53"/>
                  </a:cubicBezTo>
                  <a:cubicBezTo>
                    <a:pt x="53" y="55"/>
                    <a:pt x="51" y="57"/>
                    <a:pt x="49" y="57"/>
                  </a:cubicBezTo>
                  <a:cubicBezTo>
                    <a:pt x="26" y="57"/>
                    <a:pt x="26" y="57"/>
                    <a:pt x="26" y="57"/>
                  </a:cubicBezTo>
                  <a:cubicBezTo>
                    <a:pt x="24" y="57"/>
                    <a:pt x="22" y="55"/>
                    <a:pt x="22" y="53"/>
                  </a:cubicBezTo>
                  <a:cubicBezTo>
                    <a:pt x="22" y="7"/>
                    <a:pt x="22" y="7"/>
                    <a:pt x="22" y="7"/>
                  </a:cubicBezTo>
                  <a:cubicBezTo>
                    <a:pt x="22" y="5"/>
                    <a:pt x="24" y="3"/>
                    <a:pt x="26" y="3"/>
                  </a:cubicBezTo>
                  <a:cubicBezTo>
                    <a:pt x="49" y="3"/>
                    <a:pt x="49" y="3"/>
                    <a:pt x="49" y="3"/>
                  </a:cubicBezTo>
                  <a:cubicBezTo>
                    <a:pt x="51" y="3"/>
                    <a:pt x="53" y="5"/>
                    <a:pt x="53" y="7"/>
                  </a:cubicBezTo>
                  <a:close/>
                  <a:moveTo>
                    <a:pt x="50" y="6"/>
                  </a:moveTo>
                  <a:cubicBezTo>
                    <a:pt x="25" y="6"/>
                    <a:pt x="25" y="6"/>
                    <a:pt x="25" y="6"/>
                  </a:cubicBezTo>
                  <a:cubicBezTo>
                    <a:pt x="24" y="6"/>
                    <a:pt x="24" y="6"/>
                    <a:pt x="24" y="7"/>
                  </a:cubicBezTo>
                  <a:cubicBezTo>
                    <a:pt x="24" y="50"/>
                    <a:pt x="24" y="50"/>
                    <a:pt x="24" y="50"/>
                  </a:cubicBezTo>
                  <a:cubicBezTo>
                    <a:pt x="24" y="51"/>
                    <a:pt x="24" y="51"/>
                    <a:pt x="25" y="51"/>
                  </a:cubicBezTo>
                  <a:cubicBezTo>
                    <a:pt x="50" y="51"/>
                    <a:pt x="50" y="51"/>
                    <a:pt x="50" y="51"/>
                  </a:cubicBezTo>
                  <a:cubicBezTo>
                    <a:pt x="50" y="51"/>
                    <a:pt x="51" y="51"/>
                    <a:pt x="51" y="50"/>
                  </a:cubicBezTo>
                  <a:cubicBezTo>
                    <a:pt x="51" y="7"/>
                    <a:pt x="51" y="7"/>
                    <a:pt x="51" y="7"/>
                  </a:cubicBezTo>
                  <a:cubicBezTo>
                    <a:pt x="51" y="6"/>
                    <a:pt x="50" y="6"/>
                    <a:pt x="50" y="6"/>
                  </a:cubicBezTo>
                  <a:close/>
                  <a:moveTo>
                    <a:pt x="49" y="49"/>
                  </a:moveTo>
                  <a:cubicBezTo>
                    <a:pt x="26" y="49"/>
                    <a:pt x="26" y="49"/>
                    <a:pt x="26" y="49"/>
                  </a:cubicBezTo>
                  <a:cubicBezTo>
                    <a:pt x="26" y="8"/>
                    <a:pt x="26" y="8"/>
                    <a:pt x="26" y="8"/>
                  </a:cubicBezTo>
                  <a:cubicBezTo>
                    <a:pt x="49" y="8"/>
                    <a:pt x="49" y="8"/>
                    <a:pt x="49" y="8"/>
                  </a:cubicBezTo>
                  <a:lnTo>
                    <a:pt x="49" y="49"/>
                  </a:lnTo>
                  <a:close/>
                  <a:moveTo>
                    <a:pt x="39" y="54"/>
                  </a:moveTo>
                  <a:cubicBezTo>
                    <a:pt x="39" y="55"/>
                    <a:pt x="38" y="56"/>
                    <a:pt x="37" y="56"/>
                  </a:cubicBezTo>
                  <a:cubicBezTo>
                    <a:pt x="36" y="56"/>
                    <a:pt x="35" y="55"/>
                    <a:pt x="35" y="54"/>
                  </a:cubicBezTo>
                  <a:cubicBezTo>
                    <a:pt x="35" y="53"/>
                    <a:pt x="36" y="52"/>
                    <a:pt x="37" y="52"/>
                  </a:cubicBezTo>
                  <a:cubicBezTo>
                    <a:pt x="38" y="52"/>
                    <a:pt x="39" y="53"/>
                    <a:pt x="39" y="54"/>
                  </a:cubicBezTo>
                  <a:close/>
                  <a:moveTo>
                    <a:pt x="74" y="23"/>
                  </a:moveTo>
                  <a:cubicBezTo>
                    <a:pt x="74" y="30"/>
                    <a:pt x="72" y="36"/>
                    <a:pt x="68" y="41"/>
                  </a:cubicBezTo>
                  <a:cubicBezTo>
                    <a:pt x="68" y="41"/>
                    <a:pt x="67" y="41"/>
                    <a:pt x="67" y="41"/>
                  </a:cubicBezTo>
                  <a:cubicBezTo>
                    <a:pt x="67" y="41"/>
                    <a:pt x="67" y="41"/>
                    <a:pt x="67" y="41"/>
                  </a:cubicBezTo>
                  <a:cubicBezTo>
                    <a:pt x="66" y="40"/>
                    <a:pt x="66" y="40"/>
                    <a:pt x="66" y="39"/>
                  </a:cubicBezTo>
                  <a:cubicBezTo>
                    <a:pt x="70" y="35"/>
                    <a:pt x="72" y="29"/>
                    <a:pt x="72" y="23"/>
                  </a:cubicBezTo>
                  <a:cubicBezTo>
                    <a:pt x="72" y="17"/>
                    <a:pt x="70" y="12"/>
                    <a:pt x="66" y="7"/>
                  </a:cubicBezTo>
                  <a:cubicBezTo>
                    <a:pt x="66" y="7"/>
                    <a:pt x="66" y="6"/>
                    <a:pt x="67" y="6"/>
                  </a:cubicBezTo>
                  <a:cubicBezTo>
                    <a:pt x="67" y="5"/>
                    <a:pt x="68" y="6"/>
                    <a:pt x="68" y="6"/>
                  </a:cubicBezTo>
                  <a:cubicBezTo>
                    <a:pt x="72" y="11"/>
                    <a:pt x="74" y="17"/>
                    <a:pt x="74" y="23"/>
                  </a:cubicBezTo>
                  <a:close/>
                  <a:moveTo>
                    <a:pt x="69" y="23"/>
                  </a:moveTo>
                  <a:cubicBezTo>
                    <a:pt x="69" y="28"/>
                    <a:pt x="67" y="33"/>
                    <a:pt x="65" y="36"/>
                  </a:cubicBezTo>
                  <a:cubicBezTo>
                    <a:pt x="64" y="37"/>
                    <a:pt x="64" y="37"/>
                    <a:pt x="64" y="37"/>
                  </a:cubicBezTo>
                  <a:cubicBezTo>
                    <a:pt x="64" y="37"/>
                    <a:pt x="63" y="37"/>
                    <a:pt x="63" y="37"/>
                  </a:cubicBezTo>
                  <a:cubicBezTo>
                    <a:pt x="63" y="36"/>
                    <a:pt x="63" y="36"/>
                    <a:pt x="63" y="35"/>
                  </a:cubicBezTo>
                  <a:cubicBezTo>
                    <a:pt x="66" y="32"/>
                    <a:pt x="67" y="28"/>
                    <a:pt x="67" y="23"/>
                  </a:cubicBezTo>
                  <a:cubicBezTo>
                    <a:pt x="67" y="19"/>
                    <a:pt x="66" y="15"/>
                    <a:pt x="63" y="11"/>
                  </a:cubicBezTo>
                  <a:cubicBezTo>
                    <a:pt x="63" y="11"/>
                    <a:pt x="63" y="10"/>
                    <a:pt x="63" y="10"/>
                  </a:cubicBezTo>
                  <a:cubicBezTo>
                    <a:pt x="64" y="10"/>
                    <a:pt x="64" y="10"/>
                    <a:pt x="65" y="10"/>
                  </a:cubicBezTo>
                  <a:cubicBezTo>
                    <a:pt x="67" y="14"/>
                    <a:pt x="69" y="19"/>
                    <a:pt x="69" y="23"/>
                  </a:cubicBezTo>
                  <a:close/>
                  <a:moveTo>
                    <a:pt x="64" y="23"/>
                  </a:moveTo>
                  <a:cubicBezTo>
                    <a:pt x="64" y="26"/>
                    <a:pt x="63" y="29"/>
                    <a:pt x="61" y="32"/>
                  </a:cubicBezTo>
                  <a:cubicBezTo>
                    <a:pt x="61" y="32"/>
                    <a:pt x="61" y="33"/>
                    <a:pt x="60" y="33"/>
                  </a:cubicBezTo>
                  <a:cubicBezTo>
                    <a:pt x="60" y="33"/>
                    <a:pt x="60" y="33"/>
                    <a:pt x="60" y="33"/>
                  </a:cubicBezTo>
                  <a:cubicBezTo>
                    <a:pt x="59" y="32"/>
                    <a:pt x="59" y="32"/>
                    <a:pt x="60" y="31"/>
                  </a:cubicBezTo>
                  <a:cubicBezTo>
                    <a:pt x="61" y="29"/>
                    <a:pt x="62" y="26"/>
                    <a:pt x="62" y="23"/>
                  </a:cubicBezTo>
                  <a:cubicBezTo>
                    <a:pt x="62" y="21"/>
                    <a:pt x="61" y="18"/>
                    <a:pt x="60" y="15"/>
                  </a:cubicBezTo>
                  <a:cubicBezTo>
                    <a:pt x="59" y="15"/>
                    <a:pt x="59" y="14"/>
                    <a:pt x="60" y="14"/>
                  </a:cubicBezTo>
                  <a:cubicBezTo>
                    <a:pt x="60" y="14"/>
                    <a:pt x="61" y="14"/>
                    <a:pt x="61" y="14"/>
                  </a:cubicBezTo>
                  <a:cubicBezTo>
                    <a:pt x="63" y="17"/>
                    <a:pt x="64" y="20"/>
                    <a:pt x="64" y="23"/>
                  </a:cubicBezTo>
                  <a:close/>
                  <a:moveTo>
                    <a:pt x="8" y="39"/>
                  </a:moveTo>
                  <a:cubicBezTo>
                    <a:pt x="9" y="40"/>
                    <a:pt x="8" y="40"/>
                    <a:pt x="8" y="41"/>
                  </a:cubicBezTo>
                  <a:cubicBezTo>
                    <a:pt x="8" y="41"/>
                    <a:pt x="8" y="41"/>
                    <a:pt x="7" y="41"/>
                  </a:cubicBezTo>
                  <a:cubicBezTo>
                    <a:pt x="7" y="41"/>
                    <a:pt x="7" y="41"/>
                    <a:pt x="7" y="41"/>
                  </a:cubicBezTo>
                  <a:cubicBezTo>
                    <a:pt x="3" y="36"/>
                    <a:pt x="0" y="30"/>
                    <a:pt x="0" y="23"/>
                  </a:cubicBezTo>
                  <a:cubicBezTo>
                    <a:pt x="0" y="17"/>
                    <a:pt x="3" y="11"/>
                    <a:pt x="7" y="6"/>
                  </a:cubicBezTo>
                  <a:cubicBezTo>
                    <a:pt x="7" y="6"/>
                    <a:pt x="8" y="5"/>
                    <a:pt x="8" y="6"/>
                  </a:cubicBezTo>
                  <a:cubicBezTo>
                    <a:pt x="8" y="6"/>
                    <a:pt x="9" y="7"/>
                    <a:pt x="8" y="7"/>
                  </a:cubicBezTo>
                  <a:cubicBezTo>
                    <a:pt x="5" y="12"/>
                    <a:pt x="2" y="17"/>
                    <a:pt x="2" y="23"/>
                  </a:cubicBezTo>
                  <a:cubicBezTo>
                    <a:pt x="2" y="29"/>
                    <a:pt x="5" y="35"/>
                    <a:pt x="8" y="39"/>
                  </a:cubicBezTo>
                  <a:close/>
                  <a:moveTo>
                    <a:pt x="12" y="35"/>
                  </a:moveTo>
                  <a:cubicBezTo>
                    <a:pt x="12" y="36"/>
                    <a:pt x="12" y="36"/>
                    <a:pt x="11" y="37"/>
                  </a:cubicBezTo>
                  <a:cubicBezTo>
                    <a:pt x="11" y="37"/>
                    <a:pt x="11" y="37"/>
                    <a:pt x="11" y="37"/>
                  </a:cubicBezTo>
                  <a:cubicBezTo>
                    <a:pt x="10" y="37"/>
                    <a:pt x="10" y="37"/>
                    <a:pt x="10" y="36"/>
                  </a:cubicBezTo>
                  <a:cubicBezTo>
                    <a:pt x="7" y="33"/>
                    <a:pt x="6" y="28"/>
                    <a:pt x="6" y="23"/>
                  </a:cubicBezTo>
                  <a:cubicBezTo>
                    <a:pt x="6" y="19"/>
                    <a:pt x="7" y="14"/>
                    <a:pt x="10" y="10"/>
                  </a:cubicBezTo>
                  <a:cubicBezTo>
                    <a:pt x="10" y="10"/>
                    <a:pt x="11" y="10"/>
                    <a:pt x="11" y="10"/>
                  </a:cubicBezTo>
                  <a:cubicBezTo>
                    <a:pt x="12" y="10"/>
                    <a:pt x="12" y="11"/>
                    <a:pt x="12" y="11"/>
                  </a:cubicBezTo>
                  <a:cubicBezTo>
                    <a:pt x="9" y="15"/>
                    <a:pt x="8" y="19"/>
                    <a:pt x="8" y="23"/>
                  </a:cubicBezTo>
                  <a:cubicBezTo>
                    <a:pt x="8" y="28"/>
                    <a:pt x="9" y="32"/>
                    <a:pt x="12" y="35"/>
                  </a:cubicBezTo>
                  <a:close/>
                  <a:moveTo>
                    <a:pt x="15" y="15"/>
                  </a:moveTo>
                  <a:cubicBezTo>
                    <a:pt x="14" y="18"/>
                    <a:pt x="13" y="21"/>
                    <a:pt x="13" y="23"/>
                  </a:cubicBezTo>
                  <a:cubicBezTo>
                    <a:pt x="13" y="26"/>
                    <a:pt x="14" y="29"/>
                    <a:pt x="15" y="31"/>
                  </a:cubicBezTo>
                  <a:cubicBezTo>
                    <a:pt x="15" y="32"/>
                    <a:pt x="15" y="32"/>
                    <a:pt x="15" y="33"/>
                  </a:cubicBezTo>
                  <a:cubicBezTo>
                    <a:pt x="15" y="33"/>
                    <a:pt x="14" y="33"/>
                    <a:pt x="14" y="33"/>
                  </a:cubicBezTo>
                  <a:cubicBezTo>
                    <a:pt x="14" y="33"/>
                    <a:pt x="14" y="32"/>
                    <a:pt x="13" y="32"/>
                  </a:cubicBezTo>
                  <a:cubicBezTo>
                    <a:pt x="12" y="29"/>
                    <a:pt x="11" y="26"/>
                    <a:pt x="11" y="23"/>
                  </a:cubicBezTo>
                  <a:cubicBezTo>
                    <a:pt x="11" y="20"/>
                    <a:pt x="12" y="17"/>
                    <a:pt x="13" y="14"/>
                  </a:cubicBezTo>
                  <a:cubicBezTo>
                    <a:pt x="14" y="14"/>
                    <a:pt x="14" y="14"/>
                    <a:pt x="15" y="14"/>
                  </a:cubicBezTo>
                  <a:cubicBezTo>
                    <a:pt x="15" y="14"/>
                    <a:pt x="15" y="15"/>
                    <a:pt x="15"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3" name="Freeform 36"/>
            <p:cNvSpPr>
              <a:spLocks noEditPoints="1"/>
            </p:cNvSpPr>
            <p:nvPr/>
          </p:nvSpPr>
          <p:spPr bwMode="auto">
            <a:xfrm>
              <a:off x="5577325" y="4290527"/>
              <a:ext cx="182021" cy="182022"/>
            </a:xfrm>
            <a:custGeom>
              <a:avLst/>
              <a:gdLst>
                <a:gd name="T0" fmla="*/ 18 w 35"/>
                <a:gd name="T1" fmla="*/ 0 h 35"/>
                <a:gd name="T2" fmla="*/ 0 w 35"/>
                <a:gd name="T3" fmla="*/ 18 h 35"/>
                <a:gd name="T4" fmla="*/ 18 w 35"/>
                <a:gd name="T5" fmla="*/ 35 h 35"/>
                <a:gd name="T6" fmla="*/ 35 w 35"/>
                <a:gd name="T7" fmla="*/ 18 h 35"/>
                <a:gd name="T8" fmla="*/ 18 w 35"/>
                <a:gd name="T9" fmla="*/ 0 h 35"/>
                <a:gd name="T10" fmla="*/ 18 w 35"/>
                <a:gd name="T11" fmla="*/ 32 h 35"/>
                <a:gd name="T12" fmla="*/ 3 w 35"/>
                <a:gd name="T13" fmla="*/ 18 h 35"/>
                <a:gd name="T14" fmla="*/ 18 w 35"/>
                <a:gd name="T15" fmla="*/ 3 h 35"/>
                <a:gd name="T16" fmla="*/ 32 w 35"/>
                <a:gd name="T17" fmla="*/ 18 h 35"/>
                <a:gd name="T18" fmla="*/ 18 w 35"/>
                <a:gd name="T19" fmla="*/ 32 h 35"/>
                <a:gd name="T20" fmla="*/ 27 w 35"/>
                <a:gd name="T21" fmla="*/ 12 h 35"/>
                <a:gd name="T22" fmla="*/ 27 w 35"/>
                <a:gd name="T23" fmla="*/ 14 h 35"/>
                <a:gd name="T24" fmla="*/ 16 w 35"/>
                <a:gd name="T25" fmla="*/ 23 h 35"/>
                <a:gd name="T26" fmla="*/ 16 w 35"/>
                <a:gd name="T27" fmla="*/ 23 h 35"/>
                <a:gd name="T28" fmla="*/ 15 w 35"/>
                <a:gd name="T29" fmla="*/ 23 h 35"/>
                <a:gd name="T30" fmla="*/ 9 w 35"/>
                <a:gd name="T31" fmla="*/ 18 h 35"/>
                <a:gd name="T32" fmla="*/ 9 w 35"/>
                <a:gd name="T33" fmla="*/ 16 h 35"/>
                <a:gd name="T34" fmla="*/ 10 w 35"/>
                <a:gd name="T35" fmla="*/ 16 h 35"/>
                <a:gd name="T36" fmla="*/ 16 w 35"/>
                <a:gd name="T37" fmla="*/ 21 h 35"/>
                <a:gd name="T38" fmla="*/ 26 w 35"/>
                <a:gd name="T39" fmla="*/ 12 h 35"/>
                <a:gd name="T40" fmla="*/ 27 w 35"/>
                <a:gd name="T4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5">
                  <a:moveTo>
                    <a:pt x="18" y="0"/>
                  </a:moveTo>
                  <a:cubicBezTo>
                    <a:pt x="8" y="0"/>
                    <a:pt x="0" y="8"/>
                    <a:pt x="0" y="18"/>
                  </a:cubicBezTo>
                  <a:cubicBezTo>
                    <a:pt x="0" y="27"/>
                    <a:pt x="8" y="35"/>
                    <a:pt x="18" y="35"/>
                  </a:cubicBezTo>
                  <a:cubicBezTo>
                    <a:pt x="28" y="35"/>
                    <a:pt x="35" y="27"/>
                    <a:pt x="35" y="18"/>
                  </a:cubicBezTo>
                  <a:cubicBezTo>
                    <a:pt x="35" y="8"/>
                    <a:pt x="28" y="0"/>
                    <a:pt x="18" y="0"/>
                  </a:cubicBezTo>
                  <a:close/>
                  <a:moveTo>
                    <a:pt x="18" y="32"/>
                  </a:moveTo>
                  <a:cubicBezTo>
                    <a:pt x="10" y="32"/>
                    <a:pt x="3" y="26"/>
                    <a:pt x="3" y="18"/>
                  </a:cubicBezTo>
                  <a:cubicBezTo>
                    <a:pt x="3" y="10"/>
                    <a:pt x="10" y="3"/>
                    <a:pt x="18" y="3"/>
                  </a:cubicBezTo>
                  <a:cubicBezTo>
                    <a:pt x="26" y="3"/>
                    <a:pt x="32" y="10"/>
                    <a:pt x="32" y="18"/>
                  </a:cubicBezTo>
                  <a:cubicBezTo>
                    <a:pt x="32" y="26"/>
                    <a:pt x="26" y="32"/>
                    <a:pt x="18" y="32"/>
                  </a:cubicBezTo>
                  <a:close/>
                  <a:moveTo>
                    <a:pt x="27" y="12"/>
                  </a:moveTo>
                  <a:cubicBezTo>
                    <a:pt x="28" y="13"/>
                    <a:pt x="28" y="13"/>
                    <a:pt x="27" y="14"/>
                  </a:cubicBezTo>
                  <a:cubicBezTo>
                    <a:pt x="16" y="23"/>
                    <a:pt x="16" y="23"/>
                    <a:pt x="16" y="23"/>
                  </a:cubicBezTo>
                  <a:cubicBezTo>
                    <a:pt x="16" y="23"/>
                    <a:pt x="16" y="23"/>
                    <a:pt x="16" y="23"/>
                  </a:cubicBezTo>
                  <a:cubicBezTo>
                    <a:pt x="15" y="23"/>
                    <a:pt x="15" y="23"/>
                    <a:pt x="15" y="23"/>
                  </a:cubicBezTo>
                  <a:cubicBezTo>
                    <a:pt x="9" y="18"/>
                    <a:pt x="9" y="18"/>
                    <a:pt x="9" y="18"/>
                  </a:cubicBezTo>
                  <a:cubicBezTo>
                    <a:pt x="8" y="18"/>
                    <a:pt x="8" y="17"/>
                    <a:pt x="9" y="16"/>
                  </a:cubicBezTo>
                  <a:cubicBezTo>
                    <a:pt x="9" y="16"/>
                    <a:pt x="10" y="16"/>
                    <a:pt x="10" y="16"/>
                  </a:cubicBezTo>
                  <a:cubicBezTo>
                    <a:pt x="16" y="21"/>
                    <a:pt x="16" y="21"/>
                    <a:pt x="16" y="21"/>
                  </a:cubicBezTo>
                  <a:cubicBezTo>
                    <a:pt x="26" y="12"/>
                    <a:pt x="26" y="12"/>
                    <a:pt x="26" y="12"/>
                  </a:cubicBezTo>
                  <a:cubicBezTo>
                    <a:pt x="26" y="12"/>
                    <a:pt x="27" y="12"/>
                    <a:pt x="27" y="12"/>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4" name="Freeform 24"/>
            <p:cNvSpPr>
              <a:spLocks noEditPoints="1"/>
            </p:cNvSpPr>
            <p:nvPr/>
          </p:nvSpPr>
          <p:spPr bwMode="auto">
            <a:xfrm>
              <a:off x="4864252" y="5497816"/>
              <a:ext cx="509068" cy="536962"/>
            </a:xfrm>
            <a:custGeom>
              <a:avLst/>
              <a:gdLst>
                <a:gd name="T0" fmla="*/ 22 w 62"/>
                <a:gd name="T1" fmla="*/ 32 h 65"/>
                <a:gd name="T2" fmla="*/ 22 w 62"/>
                <a:gd name="T3" fmla="*/ 52 h 65"/>
                <a:gd name="T4" fmla="*/ 26 w 62"/>
                <a:gd name="T5" fmla="*/ 43 h 65"/>
                <a:gd name="T6" fmla="*/ 47 w 62"/>
                <a:gd name="T7" fmla="*/ 7 h 65"/>
                <a:gd name="T8" fmla="*/ 47 w 62"/>
                <a:gd name="T9" fmla="*/ 19 h 65"/>
                <a:gd name="T10" fmla="*/ 40 w 62"/>
                <a:gd name="T11" fmla="*/ 37 h 65"/>
                <a:gd name="T12" fmla="*/ 36 w 62"/>
                <a:gd name="T13" fmla="*/ 27 h 65"/>
                <a:gd name="T14" fmla="*/ 32 w 62"/>
                <a:gd name="T15" fmla="*/ 26 h 65"/>
                <a:gd name="T16" fmla="*/ 24 w 62"/>
                <a:gd name="T17" fmla="*/ 22 h 65"/>
                <a:gd name="T18" fmla="*/ 18 w 62"/>
                <a:gd name="T19" fmla="*/ 21 h 65"/>
                <a:gd name="T20" fmla="*/ 11 w 62"/>
                <a:gd name="T21" fmla="*/ 28 h 65"/>
                <a:gd name="T22" fmla="*/ 6 w 62"/>
                <a:gd name="T23" fmla="*/ 28 h 65"/>
                <a:gd name="T24" fmla="*/ 3 w 62"/>
                <a:gd name="T25" fmla="*/ 38 h 65"/>
                <a:gd name="T26" fmla="*/ 0 w 62"/>
                <a:gd name="T27" fmla="*/ 43 h 65"/>
                <a:gd name="T28" fmla="*/ 3 w 62"/>
                <a:gd name="T29" fmla="*/ 47 h 65"/>
                <a:gd name="T30" fmla="*/ 6 w 62"/>
                <a:gd name="T31" fmla="*/ 58 h 65"/>
                <a:gd name="T32" fmla="*/ 11 w 62"/>
                <a:gd name="T33" fmla="*/ 58 h 65"/>
                <a:gd name="T34" fmla="*/ 18 w 62"/>
                <a:gd name="T35" fmla="*/ 65 h 65"/>
                <a:gd name="T36" fmla="*/ 24 w 62"/>
                <a:gd name="T37" fmla="*/ 64 h 65"/>
                <a:gd name="T38" fmla="*/ 32 w 62"/>
                <a:gd name="T39" fmla="*/ 60 h 65"/>
                <a:gd name="T40" fmla="*/ 36 w 62"/>
                <a:gd name="T41" fmla="*/ 59 h 65"/>
                <a:gd name="T42" fmla="*/ 40 w 62"/>
                <a:gd name="T43" fmla="*/ 49 h 65"/>
                <a:gd name="T44" fmla="*/ 44 w 62"/>
                <a:gd name="T45" fmla="*/ 46 h 65"/>
                <a:gd name="T46" fmla="*/ 38 w 62"/>
                <a:gd name="T47" fmla="*/ 53 h 65"/>
                <a:gd name="T48" fmla="*/ 22 w 62"/>
                <a:gd name="T49" fmla="*/ 58 h 65"/>
                <a:gd name="T50" fmla="*/ 6 w 62"/>
                <a:gd name="T51" fmla="*/ 53 h 65"/>
                <a:gd name="T52" fmla="*/ 7 w 62"/>
                <a:gd name="T53" fmla="*/ 38 h 65"/>
                <a:gd name="T54" fmla="*/ 18 w 62"/>
                <a:gd name="T55" fmla="*/ 24 h 65"/>
                <a:gd name="T56" fmla="*/ 36 w 62"/>
                <a:gd name="T57" fmla="*/ 30 h 65"/>
                <a:gd name="T58" fmla="*/ 41 w 62"/>
                <a:gd name="T59" fmla="*/ 44 h 65"/>
                <a:gd name="T60" fmla="*/ 59 w 62"/>
                <a:gd name="T61" fmla="*/ 11 h 65"/>
                <a:gd name="T62" fmla="*/ 60 w 62"/>
                <a:gd name="T63" fmla="*/ 7 h 65"/>
                <a:gd name="T64" fmla="*/ 54 w 62"/>
                <a:gd name="T65" fmla="*/ 4 h 65"/>
                <a:gd name="T66" fmla="*/ 49 w 62"/>
                <a:gd name="T67" fmla="*/ 0 h 65"/>
                <a:gd name="T68" fmla="*/ 46 w 62"/>
                <a:gd name="T69" fmla="*/ 0 h 65"/>
                <a:gd name="T70" fmla="*/ 40 w 62"/>
                <a:gd name="T71" fmla="*/ 4 h 65"/>
                <a:gd name="T72" fmla="*/ 38 w 62"/>
                <a:gd name="T73" fmla="*/ 4 h 65"/>
                <a:gd name="T74" fmla="*/ 35 w 62"/>
                <a:gd name="T75" fmla="*/ 11 h 65"/>
                <a:gd name="T76" fmla="*/ 33 w 62"/>
                <a:gd name="T77" fmla="*/ 14 h 65"/>
                <a:gd name="T78" fmla="*/ 35 w 62"/>
                <a:gd name="T79" fmla="*/ 18 h 65"/>
                <a:gd name="T80" fmla="*/ 37 w 62"/>
                <a:gd name="T81" fmla="*/ 24 h 65"/>
                <a:gd name="T82" fmla="*/ 40 w 62"/>
                <a:gd name="T83" fmla="*/ 25 h 65"/>
                <a:gd name="T84" fmla="*/ 46 w 62"/>
                <a:gd name="T85" fmla="*/ 28 h 65"/>
                <a:gd name="T86" fmla="*/ 49 w 62"/>
                <a:gd name="T87" fmla="*/ 29 h 65"/>
                <a:gd name="T88" fmla="*/ 54 w 62"/>
                <a:gd name="T89" fmla="*/ 24 h 65"/>
                <a:gd name="T90" fmla="*/ 57 w 62"/>
                <a:gd name="T91" fmla="*/ 24 h 65"/>
                <a:gd name="T92" fmla="*/ 59 w 62"/>
                <a:gd name="T93" fmla="*/ 18 h 65"/>
                <a:gd name="T94" fmla="*/ 61 w 62"/>
                <a:gd name="T95" fmla="*/ 12 h 65"/>
                <a:gd name="T96" fmla="*/ 52 w 62"/>
                <a:gd name="T97" fmla="*/ 22 h 65"/>
                <a:gd name="T98" fmla="*/ 43 w 62"/>
                <a:gd name="T99" fmla="*/ 25 h 65"/>
                <a:gd name="T100" fmla="*/ 36 w 62"/>
                <a:gd name="T101" fmla="*/ 15 h 65"/>
                <a:gd name="T102" fmla="*/ 38 w 62"/>
                <a:gd name="T103" fmla="*/ 7 h 65"/>
                <a:gd name="T104" fmla="*/ 50 w 62"/>
                <a:gd name="T105" fmla="*/ 3 h 65"/>
                <a:gd name="T106" fmla="*/ 56 w 62"/>
                <a:gd name="T107"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5">
                  <a:moveTo>
                    <a:pt x="22" y="32"/>
                  </a:moveTo>
                  <a:cubicBezTo>
                    <a:pt x="15" y="32"/>
                    <a:pt x="11" y="37"/>
                    <a:pt x="11" y="43"/>
                  </a:cubicBezTo>
                  <a:cubicBezTo>
                    <a:pt x="11" y="49"/>
                    <a:pt x="15" y="54"/>
                    <a:pt x="22" y="54"/>
                  </a:cubicBezTo>
                  <a:cubicBezTo>
                    <a:pt x="28" y="54"/>
                    <a:pt x="33" y="49"/>
                    <a:pt x="33" y="43"/>
                  </a:cubicBezTo>
                  <a:cubicBezTo>
                    <a:pt x="33" y="37"/>
                    <a:pt x="28" y="32"/>
                    <a:pt x="22" y="32"/>
                  </a:cubicBezTo>
                  <a:close/>
                  <a:moveTo>
                    <a:pt x="22" y="52"/>
                  </a:moveTo>
                  <a:cubicBezTo>
                    <a:pt x="17" y="52"/>
                    <a:pt x="13" y="48"/>
                    <a:pt x="13" y="43"/>
                  </a:cubicBezTo>
                  <a:cubicBezTo>
                    <a:pt x="13" y="38"/>
                    <a:pt x="17" y="34"/>
                    <a:pt x="22" y="34"/>
                  </a:cubicBezTo>
                  <a:cubicBezTo>
                    <a:pt x="27" y="34"/>
                    <a:pt x="31" y="38"/>
                    <a:pt x="31" y="43"/>
                  </a:cubicBezTo>
                  <a:cubicBezTo>
                    <a:pt x="31" y="48"/>
                    <a:pt x="27" y="52"/>
                    <a:pt x="22" y="52"/>
                  </a:cubicBezTo>
                  <a:close/>
                  <a:moveTo>
                    <a:pt x="26" y="43"/>
                  </a:moveTo>
                  <a:cubicBezTo>
                    <a:pt x="26" y="45"/>
                    <a:pt x="24" y="47"/>
                    <a:pt x="22" y="47"/>
                  </a:cubicBezTo>
                  <a:cubicBezTo>
                    <a:pt x="19" y="47"/>
                    <a:pt x="17" y="45"/>
                    <a:pt x="17" y="43"/>
                  </a:cubicBezTo>
                  <a:cubicBezTo>
                    <a:pt x="17" y="40"/>
                    <a:pt x="19" y="38"/>
                    <a:pt x="22" y="38"/>
                  </a:cubicBezTo>
                  <a:cubicBezTo>
                    <a:pt x="24" y="38"/>
                    <a:pt x="26" y="40"/>
                    <a:pt x="26" y="43"/>
                  </a:cubicBezTo>
                  <a:close/>
                  <a:moveTo>
                    <a:pt x="47" y="7"/>
                  </a:moveTo>
                  <a:cubicBezTo>
                    <a:pt x="43" y="7"/>
                    <a:pt x="40" y="10"/>
                    <a:pt x="40" y="14"/>
                  </a:cubicBezTo>
                  <a:cubicBezTo>
                    <a:pt x="40" y="18"/>
                    <a:pt x="43" y="21"/>
                    <a:pt x="47" y="21"/>
                  </a:cubicBezTo>
                  <a:cubicBezTo>
                    <a:pt x="51" y="21"/>
                    <a:pt x="54" y="18"/>
                    <a:pt x="54" y="14"/>
                  </a:cubicBezTo>
                  <a:cubicBezTo>
                    <a:pt x="54" y="10"/>
                    <a:pt x="51" y="7"/>
                    <a:pt x="47" y="7"/>
                  </a:cubicBezTo>
                  <a:close/>
                  <a:moveTo>
                    <a:pt x="47" y="19"/>
                  </a:moveTo>
                  <a:cubicBezTo>
                    <a:pt x="44" y="19"/>
                    <a:pt x="42" y="17"/>
                    <a:pt x="42" y="14"/>
                  </a:cubicBezTo>
                  <a:cubicBezTo>
                    <a:pt x="42" y="12"/>
                    <a:pt x="44" y="9"/>
                    <a:pt x="47" y="9"/>
                  </a:cubicBezTo>
                  <a:cubicBezTo>
                    <a:pt x="49" y="9"/>
                    <a:pt x="52" y="12"/>
                    <a:pt x="52" y="14"/>
                  </a:cubicBezTo>
                  <a:cubicBezTo>
                    <a:pt x="52" y="17"/>
                    <a:pt x="49" y="19"/>
                    <a:pt x="47" y="19"/>
                  </a:cubicBezTo>
                  <a:close/>
                  <a:moveTo>
                    <a:pt x="43" y="39"/>
                  </a:moveTo>
                  <a:cubicBezTo>
                    <a:pt x="43" y="38"/>
                    <a:pt x="42" y="38"/>
                    <a:pt x="42" y="38"/>
                  </a:cubicBezTo>
                  <a:cubicBezTo>
                    <a:pt x="42" y="38"/>
                    <a:pt x="42" y="38"/>
                    <a:pt x="41" y="38"/>
                  </a:cubicBezTo>
                  <a:cubicBezTo>
                    <a:pt x="41" y="38"/>
                    <a:pt x="41" y="38"/>
                    <a:pt x="41" y="38"/>
                  </a:cubicBezTo>
                  <a:cubicBezTo>
                    <a:pt x="40" y="38"/>
                    <a:pt x="40" y="38"/>
                    <a:pt x="40" y="37"/>
                  </a:cubicBezTo>
                  <a:cubicBezTo>
                    <a:pt x="39" y="36"/>
                    <a:pt x="40" y="36"/>
                    <a:pt x="40" y="35"/>
                  </a:cubicBezTo>
                  <a:cubicBezTo>
                    <a:pt x="41" y="35"/>
                    <a:pt x="41" y="35"/>
                    <a:pt x="42" y="34"/>
                  </a:cubicBezTo>
                  <a:cubicBezTo>
                    <a:pt x="42" y="33"/>
                    <a:pt x="42" y="33"/>
                    <a:pt x="41" y="32"/>
                  </a:cubicBezTo>
                  <a:cubicBezTo>
                    <a:pt x="40" y="31"/>
                    <a:pt x="39" y="29"/>
                    <a:pt x="38" y="28"/>
                  </a:cubicBezTo>
                  <a:cubicBezTo>
                    <a:pt x="38" y="27"/>
                    <a:pt x="37" y="27"/>
                    <a:pt x="36" y="27"/>
                  </a:cubicBezTo>
                  <a:cubicBezTo>
                    <a:pt x="36" y="27"/>
                    <a:pt x="36" y="27"/>
                    <a:pt x="36" y="27"/>
                  </a:cubicBezTo>
                  <a:cubicBezTo>
                    <a:pt x="36" y="27"/>
                    <a:pt x="35" y="27"/>
                    <a:pt x="35" y="28"/>
                  </a:cubicBezTo>
                  <a:cubicBezTo>
                    <a:pt x="35" y="28"/>
                    <a:pt x="34" y="28"/>
                    <a:pt x="34" y="28"/>
                  </a:cubicBezTo>
                  <a:cubicBezTo>
                    <a:pt x="33" y="28"/>
                    <a:pt x="33" y="28"/>
                    <a:pt x="33" y="28"/>
                  </a:cubicBezTo>
                  <a:cubicBezTo>
                    <a:pt x="32" y="27"/>
                    <a:pt x="32" y="27"/>
                    <a:pt x="32" y="26"/>
                  </a:cubicBezTo>
                  <a:cubicBezTo>
                    <a:pt x="33" y="25"/>
                    <a:pt x="33" y="25"/>
                    <a:pt x="33" y="24"/>
                  </a:cubicBezTo>
                  <a:cubicBezTo>
                    <a:pt x="32" y="24"/>
                    <a:pt x="32" y="23"/>
                    <a:pt x="32" y="23"/>
                  </a:cubicBezTo>
                  <a:cubicBezTo>
                    <a:pt x="30" y="22"/>
                    <a:pt x="28" y="22"/>
                    <a:pt x="26" y="21"/>
                  </a:cubicBezTo>
                  <a:cubicBezTo>
                    <a:pt x="26" y="21"/>
                    <a:pt x="26" y="21"/>
                    <a:pt x="26" y="21"/>
                  </a:cubicBezTo>
                  <a:cubicBezTo>
                    <a:pt x="25" y="21"/>
                    <a:pt x="25" y="21"/>
                    <a:pt x="24" y="22"/>
                  </a:cubicBezTo>
                  <a:cubicBezTo>
                    <a:pt x="24" y="22"/>
                    <a:pt x="24" y="22"/>
                    <a:pt x="24" y="23"/>
                  </a:cubicBezTo>
                  <a:cubicBezTo>
                    <a:pt x="24" y="24"/>
                    <a:pt x="23" y="24"/>
                    <a:pt x="22" y="24"/>
                  </a:cubicBezTo>
                  <a:cubicBezTo>
                    <a:pt x="21" y="24"/>
                    <a:pt x="20" y="24"/>
                    <a:pt x="20" y="23"/>
                  </a:cubicBezTo>
                  <a:cubicBezTo>
                    <a:pt x="20" y="22"/>
                    <a:pt x="20" y="22"/>
                    <a:pt x="20" y="22"/>
                  </a:cubicBezTo>
                  <a:cubicBezTo>
                    <a:pt x="19" y="21"/>
                    <a:pt x="19" y="21"/>
                    <a:pt x="18" y="21"/>
                  </a:cubicBezTo>
                  <a:cubicBezTo>
                    <a:pt x="18" y="21"/>
                    <a:pt x="18" y="21"/>
                    <a:pt x="18" y="21"/>
                  </a:cubicBezTo>
                  <a:cubicBezTo>
                    <a:pt x="16" y="22"/>
                    <a:pt x="14" y="22"/>
                    <a:pt x="12" y="23"/>
                  </a:cubicBezTo>
                  <a:cubicBezTo>
                    <a:pt x="12" y="23"/>
                    <a:pt x="12" y="24"/>
                    <a:pt x="11" y="24"/>
                  </a:cubicBezTo>
                  <a:cubicBezTo>
                    <a:pt x="11" y="25"/>
                    <a:pt x="11" y="25"/>
                    <a:pt x="12" y="26"/>
                  </a:cubicBezTo>
                  <a:cubicBezTo>
                    <a:pt x="12" y="27"/>
                    <a:pt x="12" y="27"/>
                    <a:pt x="11" y="28"/>
                  </a:cubicBezTo>
                  <a:cubicBezTo>
                    <a:pt x="11" y="28"/>
                    <a:pt x="11" y="28"/>
                    <a:pt x="10" y="28"/>
                  </a:cubicBezTo>
                  <a:cubicBezTo>
                    <a:pt x="10" y="28"/>
                    <a:pt x="9" y="28"/>
                    <a:pt x="9" y="28"/>
                  </a:cubicBezTo>
                  <a:cubicBezTo>
                    <a:pt x="9" y="27"/>
                    <a:pt x="8" y="27"/>
                    <a:pt x="8" y="27"/>
                  </a:cubicBezTo>
                  <a:cubicBezTo>
                    <a:pt x="8" y="27"/>
                    <a:pt x="8" y="27"/>
                    <a:pt x="8" y="27"/>
                  </a:cubicBezTo>
                  <a:cubicBezTo>
                    <a:pt x="7" y="27"/>
                    <a:pt x="6" y="27"/>
                    <a:pt x="6" y="28"/>
                  </a:cubicBezTo>
                  <a:cubicBezTo>
                    <a:pt x="5" y="29"/>
                    <a:pt x="4" y="31"/>
                    <a:pt x="3" y="32"/>
                  </a:cubicBezTo>
                  <a:cubicBezTo>
                    <a:pt x="2" y="33"/>
                    <a:pt x="2" y="33"/>
                    <a:pt x="2" y="34"/>
                  </a:cubicBezTo>
                  <a:cubicBezTo>
                    <a:pt x="3" y="35"/>
                    <a:pt x="3" y="35"/>
                    <a:pt x="4" y="35"/>
                  </a:cubicBezTo>
                  <a:cubicBezTo>
                    <a:pt x="4" y="36"/>
                    <a:pt x="5" y="36"/>
                    <a:pt x="4" y="37"/>
                  </a:cubicBezTo>
                  <a:cubicBezTo>
                    <a:pt x="4" y="38"/>
                    <a:pt x="4" y="38"/>
                    <a:pt x="3" y="38"/>
                  </a:cubicBezTo>
                  <a:cubicBezTo>
                    <a:pt x="3" y="38"/>
                    <a:pt x="3" y="38"/>
                    <a:pt x="3" y="38"/>
                  </a:cubicBezTo>
                  <a:cubicBezTo>
                    <a:pt x="2" y="38"/>
                    <a:pt x="2" y="38"/>
                    <a:pt x="2" y="38"/>
                  </a:cubicBezTo>
                  <a:cubicBezTo>
                    <a:pt x="2" y="38"/>
                    <a:pt x="1" y="38"/>
                    <a:pt x="1" y="39"/>
                  </a:cubicBezTo>
                  <a:cubicBezTo>
                    <a:pt x="1" y="39"/>
                    <a:pt x="0" y="39"/>
                    <a:pt x="0" y="40"/>
                  </a:cubicBezTo>
                  <a:cubicBezTo>
                    <a:pt x="0" y="41"/>
                    <a:pt x="0" y="42"/>
                    <a:pt x="0" y="43"/>
                  </a:cubicBezTo>
                  <a:cubicBezTo>
                    <a:pt x="0" y="44"/>
                    <a:pt x="0" y="45"/>
                    <a:pt x="0" y="46"/>
                  </a:cubicBezTo>
                  <a:cubicBezTo>
                    <a:pt x="0" y="46"/>
                    <a:pt x="1" y="47"/>
                    <a:pt x="1" y="47"/>
                  </a:cubicBezTo>
                  <a:cubicBezTo>
                    <a:pt x="1" y="47"/>
                    <a:pt x="2" y="48"/>
                    <a:pt x="2" y="48"/>
                  </a:cubicBezTo>
                  <a:cubicBezTo>
                    <a:pt x="2" y="48"/>
                    <a:pt x="2" y="48"/>
                    <a:pt x="3" y="47"/>
                  </a:cubicBezTo>
                  <a:cubicBezTo>
                    <a:pt x="3" y="47"/>
                    <a:pt x="3" y="47"/>
                    <a:pt x="3" y="47"/>
                  </a:cubicBezTo>
                  <a:cubicBezTo>
                    <a:pt x="4" y="47"/>
                    <a:pt x="4" y="48"/>
                    <a:pt x="4" y="49"/>
                  </a:cubicBezTo>
                  <a:cubicBezTo>
                    <a:pt x="5" y="49"/>
                    <a:pt x="4" y="50"/>
                    <a:pt x="4" y="51"/>
                  </a:cubicBezTo>
                  <a:cubicBezTo>
                    <a:pt x="3" y="51"/>
                    <a:pt x="3" y="51"/>
                    <a:pt x="2" y="52"/>
                  </a:cubicBezTo>
                  <a:cubicBezTo>
                    <a:pt x="2" y="52"/>
                    <a:pt x="2" y="53"/>
                    <a:pt x="3" y="53"/>
                  </a:cubicBezTo>
                  <a:cubicBezTo>
                    <a:pt x="4" y="55"/>
                    <a:pt x="5" y="57"/>
                    <a:pt x="6" y="58"/>
                  </a:cubicBezTo>
                  <a:cubicBezTo>
                    <a:pt x="6" y="58"/>
                    <a:pt x="7" y="59"/>
                    <a:pt x="8" y="59"/>
                  </a:cubicBezTo>
                  <a:cubicBezTo>
                    <a:pt x="8" y="59"/>
                    <a:pt x="8" y="59"/>
                    <a:pt x="8" y="59"/>
                  </a:cubicBezTo>
                  <a:cubicBezTo>
                    <a:pt x="8" y="59"/>
                    <a:pt x="9" y="58"/>
                    <a:pt x="9" y="58"/>
                  </a:cubicBezTo>
                  <a:cubicBezTo>
                    <a:pt x="9" y="58"/>
                    <a:pt x="10" y="57"/>
                    <a:pt x="10" y="57"/>
                  </a:cubicBezTo>
                  <a:cubicBezTo>
                    <a:pt x="11" y="57"/>
                    <a:pt x="11" y="58"/>
                    <a:pt x="11" y="58"/>
                  </a:cubicBezTo>
                  <a:cubicBezTo>
                    <a:pt x="12" y="58"/>
                    <a:pt x="12" y="59"/>
                    <a:pt x="12" y="60"/>
                  </a:cubicBezTo>
                  <a:cubicBezTo>
                    <a:pt x="11" y="60"/>
                    <a:pt x="11" y="61"/>
                    <a:pt x="11" y="61"/>
                  </a:cubicBezTo>
                  <a:cubicBezTo>
                    <a:pt x="12" y="62"/>
                    <a:pt x="12" y="62"/>
                    <a:pt x="12" y="63"/>
                  </a:cubicBezTo>
                  <a:cubicBezTo>
                    <a:pt x="14" y="64"/>
                    <a:pt x="16" y="64"/>
                    <a:pt x="18" y="65"/>
                  </a:cubicBezTo>
                  <a:cubicBezTo>
                    <a:pt x="18" y="65"/>
                    <a:pt x="18" y="65"/>
                    <a:pt x="18" y="65"/>
                  </a:cubicBezTo>
                  <a:cubicBezTo>
                    <a:pt x="19" y="65"/>
                    <a:pt x="19" y="64"/>
                    <a:pt x="20" y="64"/>
                  </a:cubicBezTo>
                  <a:cubicBezTo>
                    <a:pt x="20" y="64"/>
                    <a:pt x="20" y="63"/>
                    <a:pt x="20" y="63"/>
                  </a:cubicBezTo>
                  <a:cubicBezTo>
                    <a:pt x="20" y="62"/>
                    <a:pt x="21" y="61"/>
                    <a:pt x="22" y="61"/>
                  </a:cubicBezTo>
                  <a:cubicBezTo>
                    <a:pt x="23" y="61"/>
                    <a:pt x="24" y="62"/>
                    <a:pt x="24" y="63"/>
                  </a:cubicBezTo>
                  <a:cubicBezTo>
                    <a:pt x="24" y="63"/>
                    <a:pt x="24" y="64"/>
                    <a:pt x="24" y="64"/>
                  </a:cubicBezTo>
                  <a:cubicBezTo>
                    <a:pt x="25" y="64"/>
                    <a:pt x="25" y="65"/>
                    <a:pt x="26" y="65"/>
                  </a:cubicBezTo>
                  <a:cubicBezTo>
                    <a:pt x="26" y="65"/>
                    <a:pt x="26" y="65"/>
                    <a:pt x="26" y="65"/>
                  </a:cubicBezTo>
                  <a:cubicBezTo>
                    <a:pt x="28" y="64"/>
                    <a:pt x="30" y="64"/>
                    <a:pt x="32" y="63"/>
                  </a:cubicBezTo>
                  <a:cubicBezTo>
                    <a:pt x="32" y="62"/>
                    <a:pt x="32" y="62"/>
                    <a:pt x="33" y="61"/>
                  </a:cubicBezTo>
                  <a:cubicBezTo>
                    <a:pt x="33" y="61"/>
                    <a:pt x="33" y="60"/>
                    <a:pt x="32" y="60"/>
                  </a:cubicBezTo>
                  <a:cubicBezTo>
                    <a:pt x="32" y="59"/>
                    <a:pt x="32" y="58"/>
                    <a:pt x="33" y="58"/>
                  </a:cubicBezTo>
                  <a:cubicBezTo>
                    <a:pt x="33" y="58"/>
                    <a:pt x="33" y="57"/>
                    <a:pt x="34" y="57"/>
                  </a:cubicBezTo>
                  <a:cubicBezTo>
                    <a:pt x="34" y="57"/>
                    <a:pt x="35" y="58"/>
                    <a:pt x="35" y="58"/>
                  </a:cubicBezTo>
                  <a:cubicBezTo>
                    <a:pt x="35" y="58"/>
                    <a:pt x="36" y="59"/>
                    <a:pt x="36" y="59"/>
                  </a:cubicBezTo>
                  <a:cubicBezTo>
                    <a:pt x="36" y="59"/>
                    <a:pt x="36" y="59"/>
                    <a:pt x="36" y="59"/>
                  </a:cubicBezTo>
                  <a:cubicBezTo>
                    <a:pt x="37" y="59"/>
                    <a:pt x="38" y="58"/>
                    <a:pt x="38" y="58"/>
                  </a:cubicBezTo>
                  <a:cubicBezTo>
                    <a:pt x="39" y="57"/>
                    <a:pt x="40" y="55"/>
                    <a:pt x="41" y="53"/>
                  </a:cubicBezTo>
                  <a:cubicBezTo>
                    <a:pt x="42" y="53"/>
                    <a:pt x="42" y="52"/>
                    <a:pt x="42" y="52"/>
                  </a:cubicBezTo>
                  <a:cubicBezTo>
                    <a:pt x="41" y="51"/>
                    <a:pt x="41" y="51"/>
                    <a:pt x="40" y="51"/>
                  </a:cubicBezTo>
                  <a:cubicBezTo>
                    <a:pt x="40" y="50"/>
                    <a:pt x="39" y="49"/>
                    <a:pt x="40" y="49"/>
                  </a:cubicBezTo>
                  <a:cubicBezTo>
                    <a:pt x="40" y="48"/>
                    <a:pt x="40" y="47"/>
                    <a:pt x="41" y="47"/>
                  </a:cubicBezTo>
                  <a:cubicBezTo>
                    <a:pt x="41" y="47"/>
                    <a:pt x="41" y="47"/>
                    <a:pt x="41" y="47"/>
                  </a:cubicBezTo>
                  <a:cubicBezTo>
                    <a:pt x="42" y="48"/>
                    <a:pt x="42" y="48"/>
                    <a:pt x="42" y="48"/>
                  </a:cubicBezTo>
                  <a:cubicBezTo>
                    <a:pt x="42" y="48"/>
                    <a:pt x="43" y="47"/>
                    <a:pt x="43" y="47"/>
                  </a:cubicBezTo>
                  <a:cubicBezTo>
                    <a:pt x="43" y="47"/>
                    <a:pt x="44" y="46"/>
                    <a:pt x="44" y="46"/>
                  </a:cubicBezTo>
                  <a:cubicBezTo>
                    <a:pt x="44" y="45"/>
                    <a:pt x="44" y="44"/>
                    <a:pt x="44" y="43"/>
                  </a:cubicBezTo>
                  <a:cubicBezTo>
                    <a:pt x="44" y="42"/>
                    <a:pt x="44" y="41"/>
                    <a:pt x="44" y="40"/>
                  </a:cubicBezTo>
                  <a:cubicBezTo>
                    <a:pt x="44" y="39"/>
                    <a:pt x="43" y="39"/>
                    <a:pt x="43" y="39"/>
                  </a:cubicBezTo>
                  <a:close/>
                  <a:moveTo>
                    <a:pt x="37" y="48"/>
                  </a:moveTo>
                  <a:cubicBezTo>
                    <a:pt x="36" y="50"/>
                    <a:pt x="37" y="52"/>
                    <a:pt x="38" y="53"/>
                  </a:cubicBezTo>
                  <a:cubicBezTo>
                    <a:pt x="38" y="54"/>
                    <a:pt x="37" y="54"/>
                    <a:pt x="36" y="55"/>
                  </a:cubicBezTo>
                  <a:cubicBezTo>
                    <a:pt x="35" y="54"/>
                    <a:pt x="33" y="54"/>
                    <a:pt x="31" y="55"/>
                  </a:cubicBezTo>
                  <a:cubicBezTo>
                    <a:pt x="29" y="57"/>
                    <a:pt x="29" y="59"/>
                    <a:pt x="29" y="60"/>
                  </a:cubicBezTo>
                  <a:cubicBezTo>
                    <a:pt x="28" y="61"/>
                    <a:pt x="27" y="61"/>
                    <a:pt x="26" y="61"/>
                  </a:cubicBezTo>
                  <a:cubicBezTo>
                    <a:pt x="26" y="60"/>
                    <a:pt x="24" y="58"/>
                    <a:pt x="22" y="58"/>
                  </a:cubicBezTo>
                  <a:cubicBezTo>
                    <a:pt x="20" y="58"/>
                    <a:pt x="18" y="60"/>
                    <a:pt x="18" y="61"/>
                  </a:cubicBezTo>
                  <a:cubicBezTo>
                    <a:pt x="17" y="61"/>
                    <a:pt x="16" y="61"/>
                    <a:pt x="15" y="60"/>
                  </a:cubicBezTo>
                  <a:cubicBezTo>
                    <a:pt x="15" y="59"/>
                    <a:pt x="15" y="57"/>
                    <a:pt x="13" y="55"/>
                  </a:cubicBezTo>
                  <a:cubicBezTo>
                    <a:pt x="11" y="54"/>
                    <a:pt x="9" y="54"/>
                    <a:pt x="8" y="55"/>
                  </a:cubicBezTo>
                  <a:cubicBezTo>
                    <a:pt x="7" y="54"/>
                    <a:pt x="6" y="54"/>
                    <a:pt x="6" y="53"/>
                  </a:cubicBezTo>
                  <a:cubicBezTo>
                    <a:pt x="7" y="52"/>
                    <a:pt x="8" y="50"/>
                    <a:pt x="7" y="48"/>
                  </a:cubicBezTo>
                  <a:cubicBezTo>
                    <a:pt x="7" y="46"/>
                    <a:pt x="5" y="44"/>
                    <a:pt x="3" y="44"/>
                  </a:cubicBezTo>
                  <a:cubicBezTo>
                    <a:pt x="3" y="44"/>
                    <a:pt x="3" y="43"/>
                    <a:pt x="3" y="43"/>
                  </a:cubicBezTo>
                  <a:cubicBezTo>
                    <a:pt x="3" y="42"/>
                    <a:pt x="3" y="42"/>
                    <a:pt x="3" y="41"/>
                  </a:cubicBezTo>
                  <a:cubicBezTo>
                    <a:pt x="5" y="41"/>
                    <a:pt x="7" y="40"/>
                    <a:pt x="7" y="38"/>
                  </a:cubicBezTo>
                  <a:cubicBezTo>
                    <a:pt x="8" y="36"/>
                    <a:pt x="7" y="34"/>
                    <a:pt x="6" y="33"/>
                  </a:cubicBezTo>
                  <a:cubicBezTo>
                    <a:pt x="6" y="32"/>
                    <a:pt x="7" y="31"/>
                    <a:pt x="8" y="30"/>
                  </a:cubicBezTo>
                  <a:cubicBezTo>
                    <a:pt x="9" y="32"/>
                    <a:pt x="11" y="32"/>
                    <a:pt x="13" y="30"/>
                  </a:cubicBezTo>
                  <a:cubicBezTo>
                    <a:pt x="15" y="29"/>
                    <a:pt x="15" y="27"/>
                    <a:pt x="15" y="25"/>
                  </a:cubicBezTo>
                  <a:cubicBezTo>
                    <a:pt x="16" y="25"/>
                    <a:pt x="17" y="25"/>
                    <a:pt x="18" y="24"/>
                  </a:cubicBezTo>
                  <a:cubicBezTo>
                    <a:pt x="18" y="26"/>
                    <a:pt x="20" y="27"/>
                    <a:pt x="22" y="27"/>
                  </a:cubicBezTo>
                  <a:cubicBezTo>
                    <a:pt x="24" y="27"/>
                    <a:pt x="26" y="26"/>
                    <a:pt x="26" y="24"/>
                  </a:cubicBezTo>
                  <a:cubicBezTo>
                    <a:pt x="27" y="25"/>
                    <a:pt x="28" y="25"/>
                    <a:pt x="29" y="25"/>
                  </a:cubicBezTo>
                  <a:cubicBezTo>
                    <a:pt x="29" y="27"/>
                    <a:pt x="29" y="29"/>
                    <a:pt x="31" y="30"/>
                  </a:cubicBezTo>
                  <a:cubicBezTo>
                    <a:pt x="33" y="32"/>
                    <a:pt x="35" y="32"/>
                    <a:pt x="36" y="30"/>
                  </a:cubicBezTo>
                  <a:cubicBezTo>
                    <a:pt x="37" y="31"/>
                    <a:pt x="38" y="32"/>
                    <a:pt x="38" y="33"/>
                  </a:cubicBezTo>
                  <a:cubicBezTo>
                    <a:pt x="37" y="34"/>
                    <a:pt x="36" y="36"/>
                    <a:pt x="37" y="38"/>
                  </a:cubicBezTo>
                  <a:cubicBezTo>
                    <a:pt x="37" y="40"/>
                    <a:pt x="39" y="41"/>
                    <a:pt x="41" y="41"/>
                  </a:cubicBezTo>
                  <a:cubicBezTo>
                    <a:pt x="41" y="42"/>
                    <a:pt x="41" y="42"/>
                    <a:pt x="41" y="43"/>
                  </a:cubicBezTo>
                  <a:cubicBezTo>
                    <a:pt x="41" y="43"/>
                    <a:pt x="41" y="44"/>
                    <a:pt x="41" y="44"/>
                  </a:cubicBezTo>
                  <a:cubicBezTo>
                    <a:pt x="39" y="44"/>
                    <a:pt x="37" y="46"/>
                    <a:pt x="37" y="48"/>
                  </a:cubicBezTo>
                  <a:close/>
                  <a:moveTo>
                    <a:pt x="61" y="12"/>
                  </a:moveTo>
                  <a:cubicBezTo>
                    <a:pt x="61" y="12"/>
                    <a:pt x="61" y="11"/>
                    <a:pt x="61" y="11"/>
                  </a:cubicBezTo>
                  <a:cubicBezTo>
                    <a:pt x="60" y="11"/>
                    <a:pt x="60"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59" y="10"/>
                    <a:pt x="60" y="10"/>
                    <a:pt x="60" y="9"/>
                  </a:cubicBezTo>
                  <a:cubicBezTo>
                    <a:pt x="60" y="9"/>
                    <a:pt x="60" y="8"/>
                    <a:pt x="60" y="7"/>
                  </a:cubicBezTo>
                  <a:cubicBezTo>
                    <a:pt x="59" y="6"/>
                    <a:pt x="58" y="5"/>
                    <a:pt x="57" y="4"/>
                  </a:cubicBezTo>
                  <a:cubicBezTo>
                    <a:pt x="57" y="4"/>
                    <a:pt x="57" y="4"/>
                    <a:pt x="56" y="4"/>
                  </a:cubicBezTo>
                  <a:cubicBezTo>
                    <a:pt x="56" y="4"/>
                    <a:pt x="56" y="4"/>
                    <a:pt x="56" y="4"/>
                  </a:cubicBezTo>
                  <a:cubicBezTo>
                    <a:pt x="55" y="4"/>
                    <a:pt x="55" y="4"/>
                    <a:pt x="55" y="4"/>
                  </a:cubicBezTo>
                  <a:cubicBezTo>
                    <a:pt x="54" y="4"/>
                    <a:pt x="54" y="4"/>
                    <a:pt x="54" y="4"/>
                  </a:cubicBezTo>
                  <a:cubicBezTo>
                    <a:pt x="54" y="4"/>
                    <a:pt x="54" y="4"/>
                    <a:pt x="54" y="4"/>
                  </a:cubicBezTo>
                  <a:cubicBezTo>
                    <a:pt x="54" y="4"/>
                    <a:pt x="55" y="3"/>
                    <a:pt x="54" y="2"/>
                  </a:cubicBezTo>
                  <a:cubicBezTo>
                    <a:pt x="54" y="2"/>
                    <a:pt x="54" y="1"/>
                    <a:pt x="53" y="1"/>
                  </a:cubicBezTo>
                  <a:cubicBezTo>
                    <a:pt x="52" y="1"/>
                    <a:pt x="51" y="0"/>
                    <a:pt x="50" y="0"/>
                  </a:cubicBezTo>
                  <a:cubicBezTo>
                    <a:pt x="49" y="0"/>
                    <a:pt x="49" y="0"/>
                    <a:pt x="49" y="0"/>
                  </a:cubicBezTo>
                  <a:cubicBezTo>
                    <a:pt x="49" y="0"/>
                    <a:pt x="48" y="0"/>
                    <a:pt x="48" y="0"/>
                  </a:cubicBezTo>
                  <a:cubicBezTo>
                    <a:pt x="48" y="1"/>
                    <a:pt x="47" y="1"/>
                    <a:pt x="47" y="2"/>
                  </a:cubicBezTo>
                  <a:cubicBezTo>
                    <a:pt x="47" y="2"/>
                    <a:pt x="47" y="2"/>
                    <a:pt x="47" y="2"/>
                  </a:cubicBezTo>
                  <a:cubicBezTo>
                    <a:pt x="47" y="2"/>
                    <a:pt x="47" y="2"/>
                    <a:pt x="47" y="2"/>
                  </a:cubicBezTo>
                  <a:cubicBezTo>
                    <a:pt x="47" y="1"/>
                    <a:pt x="46" y="1"/>
                    <a:pt x="46" y="0"/>
                  </a:cubicBezTo>
                  <a:cubicBezTo>
                    <a:pt x="46" y="0"/>
                    <a:pt x="45" y="0"/>
                    <a:pt x="45" y="0"/>
                  </a:cubicBezTo>
                  <a:cubicBezTo>
                    <a:pt x="45" y="0"/>
                    <a:pt x="45" y="0"/>
                    <a:pt x="44" y="0"/>
                  </a:cubicBezTo>
                  <a:cubicBezTo>
                    <a:pt x="43" y="0"/>
                    <a:pt x="42" y="1"/>
                    <a:pt x="41" y="1"/>
                  </a:cubicBezTo>
                  <a:cubicBezTo>
                    <a:pt x="40" y="1"/>
                    <a:pt x="40" y="2"/>
                    <a:pt x="40" y="2"/>
                  </a:cubicBezTo>
                  <a:cubicBezTo>
                    <a:pt x="40" y="3"/>
                    <a:pt x="40" y="4"/>
                    <a:pt x="40" y="4"/>
                  </a:cubicBezTo>
                  <a:cubicBezTo>
                    <a:pt x="40" y="4"/>
                    <a:pt x="40" y="4"/>
                    <a:pt x="40" y="4"/>
                  </a:cubicBezTo>
                  <a:cubicBezTo>
                    <a:pt x="40" y="4"/>
                    <a:pt x="40" y="4"/>
                    <a:pt x="40" y="4"/>
                  </a:cubicBezTo>
                  <a:cubicBezTo>
                    <a:pt x="40" y="4"/>
                    <a:pt x="40" y="4"/>
                    <a:pt x="39" y="4"/>
                  </a:cubicBezTo>
                  <a:cubicBezTo>
                    <a:pt x="39" y="4"/>
                    <a:pt x="39" y="4"/>
                    <a:pt x="38" y="4"/>
                  </a:cubicBezTo>
                  <a:cubicBezTo>
                    <a:pt x="38" y="4"/>
                    <a:pt x="38" y="4"/>
                    <a:pt x="38" y="4"/>
                  </a:cubicBezTo>
                  <a:cubicBezTo>
                    <a:pt x="37" y="4"/>
                    <a:pt x="37" y="4"/>
                    <a:pt x="37" y="4"/>
                  </a:cubicBezTo>
                  <a:cubicBezTo>
                    <a:pt x="36" y="5"/>
                    <a:pt x="35" y="6"/>
                    <a:pt x="34" y="7"/>
                  </a:cubicBezTo>
                  <a:cubicBezTo>
                    <a:pt x="34" y="8"/>
                    <a:pt x="34" y="9"/>
                    <a:pt x="34" y="9"/>
                  </a:cubicBezTo>
                  <a:cubicBezTo>
                    <a:pt x="34" y="10"/>
                    <a:pt x="35" y="10"/>
                    <a:pt x="35" y="10"/>
                  </a:cubicBezTo>
                  <a:cubicBezTo>
                    <a:pt x="35" y="10"/>
                    <a:pt x="35" y="10"/>
                    <a:pt x="35" y="11"/>
                  </a:cubicBezTo>
                  <a:cubicBezTo>
                    <a:pt x="35" y="11"/>
                    <a:pt x="35" y="11"/>
                    <a:pt x="35" y="11"/>
                  </a:cubicBezTo>
                  <a:cubicBezTo>
                    <a:pt x="35" y="11"/>
                    <a:pt x="35" y="11"/>
                    <a:pt x="35" y="11"/>
                  </a:cubicBezTo>
                  <a:cubicBezTo>
                    <a:pt x="34" y="11"/>
                    <a:pt x="34" y="11"/>
                    <a:pt x="34" y="11"/>
                  </a:cubicBezTo>
                  <a:cubicBezTo>
                    <a:pt x="33" y="11"/>
                    <a:pt x="33" y="12"/>
                    <a:pt x="33" y="12"/>
                  </a:cubicBezTo>
                  <a:cubicBezTo>
                    <a:pt x="33" y="13"/>
                    <a:pt x="33" y="14"/>
                    <a:pt x="33" y="14"/>
                  </a:cubicBezTo>
                  <a:cubicBezTo>
                    <a:pt x="33" y="15"/>
                    <a:pt x="33" y="16"/>
                    <a:pt x="33" y="16"/>
                  </a:cubicBezTo>
                  <a:cubicBezTo>
                    <a:pt x="33" y="17"/>
                    <a:pt x="33" y="17"/>
                    <a:pt x="33" y="18"/>
                  </a:cubicBezTo>
                  <a:cubicBezTo>
                    <a:pt x="34" y="18"/>
                    <a:pt x="34"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9"/>
                    <a:pt x="34" y="19"/>
                    <a:pt x="34" y="20"/>
                  </a:cubicBezTo>
                  <a:cubicBezTo>
                    <a:pt x="34" y="20"/>
                    <a:pt x="34" y="21"/>
                    <a:pt x="34" y="21"/>
                  </a:cubicBezTo>
                  <a:cubicBezTo>
                    <a:pt x="35" y="22"/>
                    <a:pt x="36" y="23"/>
                    <a:pt x="37" y="24"/>
                  </a:cubicBezTo>
                  <a:cubicBezTo>
                    <a:pt x="37" y="25"/>
                    <a:pt x="37" y="25"/>
                    <a:pt x="38" y="25"/>
                  </a:cubicBezTo>
                  <a:cubicBezTo>
                    <a:pt x="38" y="25"/>
                    <a:pt x="38" y="25"/>
                    <a:pt x="38" y="25"/>
                  </a:cubicBezTo>
                  <a:cubicBezTo>
                    <a:pt x="39" y="25"/>
                    <a:pt x="39" y="25"/>
                    <a:pt x="39" y="24"/>
                  </a:cubicBezTo>
                  <a:cubicBezTo>
                    <a:pt x="40" y="24"/>
                    <a:pt x="40" y="24"/>
                    <a:pt x="40" y="24"/>
                  </a:cubicBezTo>
                  <a:cubicBezTo>
                    <a:pt x="40" y="24"/>
                    <a:pt x="40" y="24"/>
                    <a:pt x="40" y="25"/>
                  </a:cubicBezTo>
                  <a:cubicBezTo>
                    <a:pt x="40" y="25"/>
                    <a:pt x="40" y="26"/>
                    <a:pt x="40" y="26"/>
                  </a:cubicBezTo>
                  <a:cubicBezTo>
                    <a:pt x="40" y="27"/>
                    <a:pt x="40" y="27"/>
                    <a:pt x="41" y="27"/>
                  </a:cubicBezTo>
                  <a:cubicBezTo>
                    <a:pt x="42" y="28"/>
                    <a:pt x="43" y="28"/>
                    <a:pt x="44" y="29"/>
                  </a:cubicBezTo>
                  <a:cubicBezTo>
                    <a:pt x="45" y="29"/>
                    <a:pt x="45" y="29"/>
                    <a:pt x="45" y="29"/>
                  </a:cubicBezTo>
                  <a:cubicBezTo>
                    <a:pt x="45" y="29"/>
                    <a:pt x="46" y="28"/>
                    <a:pt x="46" y="28"/>
                  </a:cubicBezTo>
                  <a:cubicBezTo>
                    <a:pt x="46" y="28"/>
                    <a:pt x="47" y="27"/>
                    <a:pt x="47" y="27"/>
                  </a:cubicBezTo>
                  <a:cubicBezTo>
                    <a:pt x="47" y="27"/>
                    <a:pt x="47" y="27"/>
                    <a:pt x="47" y="27"/>
                  </a:cubicBezTo>
                  <a:cubicBezTo>
                    <a:pt x="47" y="27"/>
                    <a:pt x="47" y="27"/>
                    <a:pt x="47" y="27"/>
                  </a:cubicBezTo>
                  <a:cubicBezTo>
                    <a:pt x="47" y="27"/>
                    <a:pt x="48" y="28"/>
                    <a:pt x="48" y="28"/>
                  </a:cubicBezTo>
                  <a:cubicBezTo>
                    <a:pt x="48" y="28"/>
                    <a:pt x="49" y="29"/>
                    <a:pt x="49" y="29"/>
                  </a:cubicBezTo>
                  <a:cubicBezTo>
                    <a:pt x="49" y="29"/>
                    <a:pt x="49" y="29"/>
                    <a:pt x="50" y="29"/>
                  </a:cubicBezTo>
                  <a:cubicBezTo>
                    <a:pt x="51" y="28"/>
                    <a:pt x="52" y="28"/>
                    <a:pt x="53" y="27"/>
                  </a:cubicBezTo>
                  <a:cubicBezTo>
                    <a:pt x="54" y="27"/>
                    <a:pt x="54" y="27"/>
                    <a:pt x="54" y="26"/>
                  </a:cubicBezTo>
                  <a:cubicBezTo>
                    <a:pt x="55" y="26"/>
                    <a:pt x="54" y="25"/>
                    <a:pt x="54" y="25"/>
                  </a:cubicBezTo>
                  <a:cubicBezTo>
                    <a:pt x="54" y="24"/>
                    <a:pt x="54" y="24"/>
                    <a:pt x="54" y="24"/>
                  </a:cubicBezTo>
                  <a:cubicBezTo>
                    <a:pt x="54" y="24"/>
                    <a:pt x="54" y="24"/>
                    <a:pt x="54" y="24"/>
                  </a:cubicBezTo>
                  <a:cubicBezTo>
                    <a:pt x="54" y="24"/>
                    <a:pt x="54" y="24"/>
                    <a:pt x="55" y="24"/>
                  </a:cubicBezTo>
                  <a:cubicBezTo>
                    <a:pt x="55" y="25"/>
                    <a:pt x="55" y="25"/>
                    <a:pt x="56" y="25"/>
                  </a:cubicBezTo>
                  <a:cubicBezTo>
                    <a:pt x="56" y="25"/>
                    <a:pt x="56" y="25"/>
                    <a:pt x="56" y="25"/>
                  </a:cubicBezTo>
                  <a:cubicBezTo>
                    <a:pt x="57" y="25"/>
                    <a:pt x="57" y="25"/>
                    <a:pt x="57" y="24"/>
                  </a:cubicBezTo>
                  <a:cubicBezTo>
                    <a:pt x="58" y="23"/>
                    <a:pt x="59" y="22"/>
                    <a:pt x="60" y="21"/>
                  </a:cubicBezTo>
                  <a:cubicBezTo>
                    <a:pt x="60" y="21"/>
                    <a:pt x="60" y="20"/>
                    <a:pt x="60" y="20"/>
                  </a:cubicBezTo>
                  <a:cubicBezTo>
                    <a:pt x="60" y="19"/>
                    <a:pt x="59" y="19"/>
                    <a:pt x="59" y="18"/>
                  </a:cubicBezTo>
                  <a:cubicBezTo>
                    <a:pt x="59" y="18"/>
                    <a:pt x="59" y="18"/>
                    <a:pt x="59" y="18"/>
                  </a:cubicBezTo>
                  <a:cubicBezTo>
                    <a:pt x="59" y="18"/>
                    <a:pt x="59" y="18"/>
                    <a:pt x="59" y="18"/>
                  </a:cubicBezTo>
                  <a:cubicBezTo>
                    <a:pt x="59" y="18"/>
                    <a:pt x="59" y="18"/>
                    <a:pt x="59" y="18"/>
                  </a:cubicBezTo>
                  <a:cubicBezTo>
                    <a:pt x="60" y="18"/>
                    <a:pt x="60" y="18"/>
                    <a:pt x="60" y="18"/>
                  </a:cubicBezTo>
                  <a:cubicBezTo>
                    <a:pt x="61" y="17"/>
                    <a:pt x="61" y="17"/>
                    <a:pt x="61" y="16"/>
                  </a:cubicBezTo>
                  <a:cubicBezTo>
                    <a:pt x="61" y="16"/>
                    <a:pt x="62" y="15"/>
                    <a:pt x="62" y="14"/>
                  </a:cubicBezTo>
                  <a:cubicBezTo>
                    <a:pt x="62" y="14"/>
                    <a:pt x="61" y="13"/>
                    <a:pt x="61" y="12"/>
                  </a:cubicBezTo>
                  <a:close/>
                  <a:moveTo>
                    <a:pt x="58" y="15"/>
                  </a:moveTo>
                  <a:cubicBezTo>
                    <a:pt x="57" y="15"/>
                    <a:pt x="56" y="16"/>
                    <a:pt x="56" y="17"/>
                  </a:cubicBezTo>
                  <a:cubicBezTo>
                    <a:pt x="55" y="18"/>
                    <a:pt x="56" y="20"/>
                    <a:pt x="57" y="21"/>
                  </a:cubicBezTo>
                  <a:cubicBezTo>
                    <a:pt x="56" y="21"/>
                    <a:pt x="56" y="21"/>
                    <a:pt x="56" y="22"/>
                  </a:cubicBezTo>
                  <a:cubicBezTo>
                    <a:pt x="55" y="21"/>
                    <a:pt x="53" y="21"/>
                    <a:pt x="52" y="22"/>
                  </a:cubicBezTo>
                  <a:cubicBezTo>
                    <a:pt x="51" y="23"/>
                    <a:pt x="51" y="24"/>
                    <a:pt x="51" y="25"/>
                  </a:cubicBezTo>
                  <a:cubicBezTo>
                    <a:pt x="51" y="25"/>
                    <a:pt x="50" y="25"/>
                    <a:pt x="50" y="25"/>
                  </a:cubicBezTo>
                  <a:cubicBezTo>
                    <a:pt x="49" y="24"/>
                    <a:pt x="48" y="24"/>
                    <a:pt x="47" y="24"/>
                  </a:cubicBezTo>
                  <a:cubicBezTo>
                    <a:pt x="46" y="24"/>
                    <a:pt x="45" y="24"/>
                    <a:pt x="44" y="25"/>
                  </a:cubicBezTo>
                  <a:cubicBezTo>
                    <a:pt x="44" y="25"/>
                    <a:pt x="43" y="25"/>
                    <a:pt x="43" y="25"/>
                  </a:cubicBezTo>
                  <a:cubicBezTo>
                    <a:pt x="43" y="24"/>
                    <a:pt x="43" y="23"/>
                    <a:pt x="42" y="22"/>
                  </a:cubicBezTo>
                  <a:cubicBezTo>
                    <a:pt x="41" y="21"/>
                    <a:pt x="39" y="21"/>
                    <a:pt x="38" y="22"/>
                  </a:cubicBezTo>
                  <a:cubicBezTo>
                    <a:pt x="38" y="21"/>
                    <a:pt x="38" y="21"/>
                    <a:pt x="37" y="21"/>
                  </a:cubicBezTo>
                  <a:cubicBezTo>
                    <a:pt x="38" y="20"/>
                    <a:pt x="39" y="18"/>
                    <a:pt x="38" y="17"/>
                  </a:cubicBezTo>
                  <a:cubicBezTo>
                    <a:pt x="38" y="16"/>
                    <a:pt x="37" y="15"/>
                    <a:pt x="36" y="15"/>
                  </a:cubicBezTo>
                  <a:cubicBezTo>
                    <a:pt x="36" y="15"/>
                    <a:pt x="36" y="15"/>
                    <a:pt x="36" y="14"/>
                  </a:cubicBezTo>
                  <a:cubicBezTo>
                    <a:pt x="36" y="14"/>
                    <a:pt x="36" y="14"/>
                    <a:pt x="36" y="14"/>
                  </a:cubicBezTo>
                  <a:cubicBezTo>
                    <a:pt x="37" y="14"/>
                    <a:pt x="38" y="13"/>
                    <a:pt x="38" y="11"/>
                  </a:cubicBezTo>
                  <a:cubicBezTo>
                    <a:pt x="39" y="10"/>
                    <a:pt x="38" y="9"/>
                    <a:pt x="37" y="8"/>
                  </a:cubicBezTo>
                  <a:cubicBezTo>
                    <a:pt x="38" y="8"/>
                    <a:pt x="38" y="7"/>
                    <a:pt x="38" y="7"/>
                  </a:cubicBezTo>
                  <a:cubicBezTo>
                    <a:pt x="39" y="8"/>
                    <a:pt x="41" y="8"/>
                    <a:pt x="42" y="7"/>
                  </a:cubicBezTo>
                  <a:cubicBezTo>
                    <a:pt x="43" y="6"/>
                    <a:pt x="43" y="5"/>
                    <a:pt x="43" y="4"/>
                  </a:cubicBezTo>
                  <a:cubicBezTo>
                    <a:pt x="43" y="3"/>
                    <a:pt x="44" y="3"/>
                    <a:pt x="44" y="3"/>
                  </a:cubicBezTo>
                  <a:cubicBezTo>
                    <a:pt x="45" y="4"/>
                    <a:pt x="46" y="5"/>
                    <a:pt x="47" y="5"/>
                  </a:cubicBezTo>
                  <a:cubicBezTo>
                    <a:pt x="48" y="5"/>
                    <a:pt x="49" y="4"/>
                    <a:pt x="50" y="3"/>
                  </a:cubicBezTo>
                  <a:cubicBezTo>
                    <a:pt x="50" y="3"/>
                    <a:pt x="51" y="3"/>
                    <a:pt x="51" y="4"/>
                  </a:cubicBezTo>
                  <a:cubicBezTo>
                    <a:pt x="51" y="5"/>
                    <a:pt x="51" y="6"/>
                    <a:pt x="52" y="7"/>
                  </a:cubicBezTo>
                  <a:cubicBezTo>
                    <a:pt x="53" y="8"/>
                    <a:pt x="55" y="8"/>
                    <a:pt x="56" y="7"/>
                  </a:cubicBezTo>
                  <a:cubicBezTo>
                    <a:pt x="56" y="7"/>
                    <a:pt x="56" y="8"/>
                    <a:pt x="57" y="8"/>
                  </a:cubicBezTo>
                  <a:cubicBezTo>
                    <a:pt x="56" y="9"/>
                    <a:pt x="55" y="10"/>
                    <a:pt x="56" y="11"/>
                  </a:cubicBezTo>
                  <a:cubicBezTo>
                    <a:pt x="56" y="13"/>
                    <a:pt x="57" y="14"/>
                    <a:pt x="58" y="14"/>
                  </a:cubicBezTo>
                  <a:cubicBezTo>
                    <a:pt x="58" y="14"/>
                    <a:pt x="59" y="14"/>
                    <a:pt x="59" y="14"/>
                  </a:cubicBezTo>
                  <a:cubicBezTo>
                    <a:pt x="59" y="15"/>
                    <a:pt x="58" y="15"/>
                    <a:pt x="58" y="1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5" name="Freeform 33"/>
            <p:cNvSpPr>
              <a:spLocks noEditPoints="1"/>
            </p:cNvSpPr>
            <p:nvPr/>
          </p:nvSpPr>
          <p:spPr bwMode="auto">
            <a:xfrm>
              <a:off x="7948290" y="3894150"/>
              <a:ext cx="326659" cy="334627"/>
            </a:xfrm>
            <a:custGeom>
              <a:avLst/>
              <a:gdLst>
                <a:gd name="T0" fmla="*/ 8 w 52"/>
                <a:gd name="T1" fmla="*/ 19 h 53"/>
                <a:gd name="T2" fmla="*/ 8 w 52"/>
                <a:gd name="T3" fmla="*/ 19 h 53"/>
                <a:gd name="T4" fmla="*/ 8 w 52"/>
                <a:gd name="T5" fmla="*/ 18 h 53"/>
                <a:gd name="T6" fmla="*/ 8 w 52"/>
                <a:gd name="T7" fmla="*/ 17 h 53"/>
                <a:gd name="T8" fmla="*/ 8 w 52"/>
                <a:gd name="T9" fmla="*/ 17 h 53"/>
                <a:gd name="T10" fmla="*/ 15 w 52"/>
                <a:gd name="T11" fmla="*/ 10 h 53"/>
                <a:gd name="T12" fmla="*/ 17 w 52"/>
                <a:gd name="T13" fmla="*/ 10 h 53"/>
                <a:gd name="T14" fmla="*/ 17 w 52"/>
                <a:gd name="T15" fmla="*/ 12 h 53"/>
                <a:gd name="T16" fmla="*/ 13 w 52"/>
                <a:gd name="T17" fmla="*/ 17 h 53"/>
                <a:gd name="T18" fmla="*/ 39 w 52"/>
                <a:gd name="T19" fmla="*/ 17 h 53"/>
                <a:gd name="T20" fmla="*/ 40 w 52"/>
                <a:gd name="T21" fmla="*/ 18 h 53"/>
                <a:gd name="T22" fmla="*/ 39 w 52"/>
                <a:gd name="T23" fmla="*/ 20 h 53"/>
                <a:gd name="T24" fmla="*/ 13 w 52"/>
                <a:gd name="T25" fmla="*/ 20 h 53"/>
                <a:gd name="T26" fmla="*/ 17 w 52"/>
                <a:gd name="T27" fmla="*/ 24 h 53"/>
                <a:gd name="T28" fmla="*/ 17 w 52"/>
                <a:gd name="T29" fmla="*/ 26 h 53"/>
                <a:gd name="T30" fmla="*/ 16 w 52"/>
                <a:gd name="T31" fmla="*/ 26 h 53"/>
                <a:gd name="T32" fmla="*/ 15 w 52"/>
                <a:gd name="T33" fmla="*/ 26 h 53"/>
                <a:gd name="T34" fmla="*/ 8 w 52"/>
                <a:gd name="T35" fmla="*/ 19 h 53"/>
                <a:gd name="T36" fmla="*/ 43 w 52"/>
                <a:gd name="T37" fmla="*/ 34 h 53"/>
                <a:gd name="T38" fmla="*/ 43 w 52"/>
                <a:gd name="T39" fmla="*/ 34 h 53"/>
                <a:gd name="T40" fmla="*/ 36 w 52"/>
                <a:gd name="T41" fmla="*/ 27 h 53"/>
                <a:gd name="T42" fmla="*/ 34 w 52"/>
                <a:gd name="T43" fmla="*/ 27 h 53"/>
                <a:gd name="T44" fmla="*/ 34 w 52"/>
                <a:gd name="T45" fmla="*/ 29 h 53"/>
                <a:gd name="T46" fmla="*/ 39 w 52"/>
                <a:gd name="T47" fmla="*/ 33 h 53"/>
                <a:gd name="T48" fmla="*/ 13 w 52"/>
                <a:gd name="T49" fmla="*/ 33 h 53"/>
                <a:gd name="T50" fmla="*/ 11 w 52"/>
                <a:gd name="T51" fmla="*/ 35 h 53"/>
                <a:gd name="T52" fmla="*/ 13 w 52"/>
                <a:gd name="T53" fmla="*/ 36 h 53"/>
                <a:gd name="T54" fmla="*/ 39 w 52"/>
                <a:gd name="T55" fmla="*/ 36 h 53"/>
                <a:gd name="T56" fmla="*/ 34 w 52"/>
                <a:gd name="T57" fmla="*/ 41 h 53"/>
                <a:gd name="T58" fmla="*/ 34 w 52"/>
                <a:gd name="T59" fmla="*/ 43 h 53"/>
                <a:gd name="T60" fmla="*/ 35 w 52"/>
                <a:gd name="T61" fmla="*/ 43 h 53"/>
                <a:gd name="T62" fmla="*/ 36 w 52"/>
                <a:gd name="T63" fmla="*/ 43 h 53"/>
                <a:gd name="T64" fmla="*/ 43 w 52"/>
                <a:gd name="T65" fmla="*/ 36 h 53"/>
                <a:gd name="T66" fmla="*/ 43 w 52"/>
                <a:gd name="T67" fmla="*/ 36 h 53"/>
                <a:gd name="T68" fmla="*/ 44 w 52"/>
                <a:gd name="T69" fmla="*/ 35 h 53"/>
                <a:gd name="T70" fmla="*/ 43 w 52"/>
                <a:gd name="T71" fmla="*/ 34 h 53"/>
                <a:gd name="T72" fmla="*/ 52 w 52"/>
                <a:gd name="T73" fmla="*/ 7 h 53"/>
                <a:gd name="T74" fmla="*/ 52 w 52"/>
                <a:gd name="T75" fmla="*/ 45 h 53"/>
                <a:gd name="T76" fmla="*/ 45 w 52"/>
                <a:gd name="T77" fmla="*/ 53 h 53"/>
                <a:gd name="T78" fmla="*/ 7 w 52"/>
                <a:gd name="T79" fmla="*/ 53 h 53"/>
                <a:gd name="T80" fmla="*/ 0 w 52"/>
                <a:gd name="T81" fmla="*/ 45 h 53"/>
                <a:gd name="T82" fmla="*/ 0 w 52"/>
                <a:gd name="T83" fmla="*/ 7 h 53"/>
                <a:gd name="T84" fmla="*/ 7 w 52"/>
                <a:gd name="T85" fmla="*/ 0 h 53"/>
                <a:gd name="T86" fmla="*/ 45 w 52"/>
                <a:gd name="T87" fmla="*/ 0 h 53"/>
                <a:gd name="T88" fmla="*/ 52 w 52"/>
                <a:gd name="T89" fmla="*/ 7 h 53"/>
                <a:gd name="T90" fmla="*/ 49 w 52"/>
                <a:gd name="T91" fmla="*/ 7 h 53"/>
                <a:gd name="T92" fmla="*/ 45 w 52"/>
                <a:gd name="T93" fmla="*/ 3 h 53"/>
                <a:gd name="T94" fmla="*/ 7 w 52"/>
                <a:gd name="T95" fmla="*/ 3 h 53"/>
                <a:gd name="T96" fmla="*/ 3 w 52"/>
                <a:gd name="T97" fmla="*/ 7 h 53"/>
                <a:gd name="T98" fmla="*/ 3 w 52"/>
                <a:gd name="T99" fmla="*/ 45 h 53"/>
                <a:gd name="T100" fmla="*/ 7 w 52"/>
                <a:gd name="T101" fmla="*/ 50 h 53"/>
                <a:gd name="T102" fmla="*/ 45 w 52"/>
                <a:gd name="T103" fmla="*/ 50 h 53"/>
                <a:gd name="T104" fmla="*/ 49 w 52"/>
                <a:gd name="T105" fmla="*/ 45 h 53"/>
                <a:gd name="T106" fmla="*/ 49 w 52"/>
                <a:gd name="T10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53">
                  <a:moveTo>
                    <a:pt x="8" y="19"/>
                  </a:moveTo>
                  <a:cubicBezTo>
                    <a:pt x="8" y="19"/>
                    <a:pt x="8" y="19"/>
                    <a:pt x="8" y="19"/>
                  </a:cubicBezTo>
                  <a:cubicBezTo>
                    <a:pt x="8" y="19"/>
                    <a:pt x="8" y="18"/>
                    <a:pt x="8" y="18"/>
                  </a:cubicBezTo>
                  <a:cubicBezTo>
                    <a:pt x="8" y="18"/>
                    <a:pt x="8" y="17"/>
                    <a:pt x="8" y="17"/>
                  </a:cubicBezTo>
                  <a:cubicBezTo>
                    <a:pt x="8" y="17"/>
                    <a:pt x="8" y="17"/>
                    <a:pt x="8" y="17"/>
                  </a:cubicBezTo>
                  <a:cubicBezTo>
                    <a:pt x="15" y="10"/>
                    <a:pt x="15" y="10"/>
                    <a:pt x="15" y="10"/>
                  </a:cubicBezTo>
                  <a:cubicBezTo>
                    <a:pt x="15" y="9"/>
                    <a:pt x="16" y="9"/>
                    <a:pt x="17" y="10"/>
                  </a:cubicBezTo>
                  <a:cubicBezTo>
                    <a:pt x="18" y="11"/>
                    <a:pt x="18" y="12"/>
                    <a:pt x="17" y="12"/>
                  </a:cubicBezTo>
                  <a:cubicBezTo>
                    <a:pt x="13" y="17"/>
                    <a:pt x="13" y="17"/>
                    <a:pt x="13" y="17"/>
                  </a:cubicBezTo>
                  <a:cubicBezTo>
                    <a:pt x="39" y="17"/>
                    <a:pt x="39" y="17"/>
                    <a:pt x="39" y="17"/>
                  </a:cubicBezTo>
                  <a:cubicBezTo>
                    <a:pt x="40" y="17"/>
                    <a:pt x="40" y="17"/>
                    <a:pt x="40" y="18"/>
                  </a:cubicBezTo>
                  <a:cubicBezTo>
                    <a:pt x="40" y="19"/>
                    <a:pt x="40" y="20"/>
                    <a:pt x="39" y="20"/>
                  </a:cubicBezTo>
                  <a:cubicBezTo>
                    <a:pt x="13" y="20"/>
                    <a:pt x="13" y="20"/>
                    <a:pt x="13" y="20"/>
                  </a:cubicBezTo>
                  <a:cubicBezTo>
                    <a:pt x="17" y="24"/>
                    <a:pt x="17" y="24"/>
                    <a:pt x="17" y="24"/>
                  </a:cubicBezTo>
                  <a:cubicBezTo>
                    <a:pt x="18" y="24"/>
                    <a:pt x="18" y="25"/>
                    <a:pt x="17" y="26"/>
                  </a:cubicBezTo>
                  <a:cubicBezTo>
                    <a:pt x="17" y="26"/>
                    <a:pt x="16" y="26"/>
                    <a:pt x="16" y="26"/>
                  </a:cubicBezTo>
                  <a:cubicBezTo>
                    <a:pt x="16" y="26"/>
                    <a:pt x="15" y="26"/>
                    <a:pt x="15" y="26"/>
                  </a:cubicBezTo>
                  <a:lnTo>
                    <a:pt x="8" y="19"/>
                  </a:lnTo>
                  <a:close/>
                  <a:moveTo>
                    <a:pt x="43" y="34"/>
                  </a:moveTo>
                  <a:cubicBezTo>
                    <a:pt x="43" y="34"/>
                    <a:pt x="43" y="34"/>
                    <a:pt x="43" y="34"/>
                  </a:cubicBezTo>
                  <a:cubicBezTo>
                    <a:pt x="36" y="27"/>
                    <a:pt x="36" y="27"/>
                    <a:pt x="36" y="27"/>
                  </a:cubicBezTo>
                  <a:cubicBezTo>
                    <a:pt x="36" y="26"/>
                    <a:pt x="35" y="26"/>
                    <a:pt x="34" y="27"/>
                  </a:cubicBezTo>
                  <a:cubicBezTo>
                    <a:pt x="34" y="28"/>
                    <a:pt x="34" y="29"/>
                    <a:pt x="34" y="29"/>
                  </a:cubicBezTo>
                  <a:cubicBezTo>
                    <a:pt x="39" y="33"/>
                    <a:pt x="39" y="33"/>
                    <a:pt x="39" y="33"/>
                  </a:cubicBezTo>
                  <a:cubicBezTo>
                    <a:pt x="13" y="33"/>
                    <a:pt x="13" y="33"/>
                    <a:pt x="13" y="33"/>
                  </a:cubicBezTo>
                  <a:cubicBezTo>
                    <a:pt x="12" y="33"/>
                    <a:pt x="11" y="34"/>
                    <a:pt x="11" y="35"/>
                  </a:cubicBezTo>
                  <a:cubicBezTo>
                    <a:pt x="11" y="36"/>
                    <a:pt x="12" y="36"/>
                    <a:pt x="13" y="36"/>
                  </a:cubicBezTo>
                  <a:cubicBezTo>
                    <a:pt x="39" y="36"/>
                    <a:pt x="39" y="36"/>
                    <a:pt x="39" y="36"/>
                  </a:cubicBezTo>
                  <a:cubicBezTo>
                    <a:pt x="34" y="41"/>
                    <a:pt x="34" y="41"/>
                    <a:pt x="34" y="41"/>
                  </a:cubicBezTo>
                  <a:cubicBezTo>
                    <a:pt x="34" y="41"/>
                    <a:pt x="34" y="42"/>
                    <a:pt x="34" y="43"/>
                  </a:cubicBezTo>
                  <a:cubicBezTo>
                    <a:pt x="35" y="43"/>
                    <a:pt x="35" y="43"/>
                    <a:pt x="35" y="43"/>
                  </a:cubicBezTo>
                  <a:cubicBezTo>
                    <a:pt x="36" y="43"/>
                    <a:pt x="36" y="43"/>
                    <a:pt x="36" y="43"/>
                  </a:cubicBezTo>
                  <a:cubicBezTo>
                    <a:pt x="43" y="36"/>
                    <a:pt x="43" y="36"/>
                    <a:pt x="43" y="36"/>
                  </a:cubicBezTo>
                  <a:cubicBezTo>
                    <a:pt x="43" y="36"/>
                    <a:pt x="43" y="36"/>
                    <a:pt x="43" y="36"/>
                  </a:cubicBezTo>
                  <a:cubicBezTo>
                    <a:pt x="44" y="36"/>
                    <a:pt x="44" y="35"/>
                    <a:pt x="44" y="35"/>
                  </a:cubicBezTo>
                  <a:cubicBezTo>
                    <a:pt x="44" y="35"/>
                    <a:pt x="44" y="34"/>
                    <a:pt x="43" y="34"/>
                  </a:cubicBezTo>
                  <a:close/>
                  <a:moveTo>
                    <a:pt x="52" y="7"/>
                  </a:moveTo>
                  <a:cubicBezTo>
                    <a:pt x="52" y="45"/>
                    <a:pt x="52" y="45"/>
                    <a:pt x="52" y="45"/>
                  </a:cubicBezTo>
                  <a:cubicBezTo>
                    <a:pt x="52" y="49"/>
                    <a:pt x="49" y="53"/>
                    <a:pt x="45" y="53"/>
                  </a:cubicBezTo>
                  <a:cubicBezTo>
                    <a:pt x="7" y="53"/>
                    <a:pt x="7" y="53"/>
                    <a:pt x="7" y="53"/>
                  </a:cubicBezTo>
                  <a:cubicBezTo>
                    <a:pt x="3" y="53"/>
                    <a:pt x="0" y="49"/>
                    <a:pt x="0" y="45"/>
                  </a:cubicBezTo>
                  <a:cubicBezTo>
                    <a:pt x="0" y="7"/>
                    <a:pt x="0" y="7"/>
                    <a:pt x="0" y="7"/>
                  </a:cubicBezTo>
                  <a:cubicBezTo>
                    <a:pt x="0" y="4"/>
                    <a:pt x="3" y="0"/>
                    <a:pt x="7" y="0"/>
                  </a:cubicBezTo>
                  <a:cubicBezTo>
                    <a:pt x="45" y="0"/>
                    <a:pt x="45" y="0"/>
                    <a:pt x="45" y="0"/>
                  </a:cubicBezTo>
                  <a:cubicBezTo>
                    <a:pt x="49" y="0"/>
                    <a:pt x="52" y="4"/>
                    <a:pt x="52" y="7"/>
                  </a:cubicBezTo>
                  <a:close/>
                  <a:moveTo>
                    <a:pt x="49" y="7"/>
                  </a:moveTo>
                  <a:cubicBezTo>
                    <a:pt x="49" y="5"/>
                    <a:pt x="47" y="3"/>
                    <a:pt x="45" y="3"/>
                  </a:cubicBezTo>
                  <a:cubicBezTo>
                    <a:pt x="7" y="3"/>
                    <a:pt x="7" y="3"/>
                    <a:pt x="7" y="3"/>
                  </a:cubicBezTo>
                  <a:cubicBezTo>
                    <a:pt x="4" y="3"/>
                    <a:pt x="3" y="5"/>
                    <a:pt x="3" y="7"/>
                  </a:cubicBezTo>
                  <a:cubicBezTo>
                    <a:pt x="3" y="45"/>
                    <a:pt x="3" y="45"/>
                    <a:pt x="3" y="45"/>
                  </a:cubicBezTo>
                  <a:cubicBezTo>
                    <a:pt x="3" y="48"/>
                    <a:pt x="4" y="50"/>
                    <a:pt x="7" y="50"/>
                  </a:cubicBezTo>
                  <a:cubicBezTo>
                    <a:pt x="45" y="50"/>
                    <a:pt x="45" y="50"/>
                    <a:pt x="45" y="50"/>
                  </a:cubicBezTo>
                  <a:cubicBezTo>
                    <a:pt x="47" y="50"/>
                    <a:pt x="49" y="48"/>
                    <a:pt x="49" y="45"/>
                  </a:cubicBezTo>
                  <a:lnTo>
                    <a:pt x="49"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96" name="Freeform 16"/>
            <p:cNvSpPr>
              <a:spLocks noEditPoints="1"/>
            </p:cNvSpPr>
            <p:nvPr/>
          </p:nvSpPr>
          <p:spPr bwMode="auto">
            <a:xfrm>
              <a:off x="4592949" y="5273553"/>
              <a:ext cx="357957" cy="394671"/>
            </a:xfrm>
            <a:custGeom>
              <a:avLst/>
              <a:gdLst>
                <a:gd name="T0" fmla="*/ 33 w 66"/>
                <a:gd name="T1" fmla="*/ 0 h 73"/>
                <a:gd name="T2" fmla="*/ 26 w 66"/>
                <a:gd name="T3" fmla="*/ 6 h 73"/>
                <a:gd name="T4" fmla="*/ 39 w 66"/>
                <a:gd name="T5" fmla="*/ 7 h 73"/>
                <a:gd name="T6" fmla="*/ 28 w 66"/>
                <a:gd name="T7" fmla="*/ 5 h 73"/>
                <a:gd name="T8" fmla="*/ 33 w 66"/>
                <a:gd name="T9" fmla="*/ 1 h 73"/>
                <a:gd name="T10" fmla="*/ 28 w 66"/>
                <a:gd name="T11" fmla="*/ 5 h 73"/>
                <a:gd name="T12" fmla="*/ 50 w 66"/>
                <a:gd name="T13" fmla="*/ 13 h 73"/>
                <a:gd name="T14" fmla="*/ 55 w 66"/>
                <a:gd name="T15" fmla="*/ 15 h 73"/>
                <a:gd name="T16" fmla="*/ 54 w 66"/>
                <a:gd name="T17" fmla="*/ 8 h 73"/>
                <a:gd name="T18" fmla="*/ 45 w 66"/>
                <a:gd name="T19" fmla="*/ 8 h 73"/>
                <a:gd name="T20" fmla="*/ 49 w 66"/>
                <a:gd name="T21" fmla="*/ 11 h 73"/>
                <a:gd name="T22" fmla="*/ 33 w 66"/>
                <a:gd name="T23" fmla="*/ 7 h 73"/>
                <a:gd name="T24" fmla="*/ 17 w 66"/>
                <a:gd name="T25" fmla="*/ 12 h 73"/>
                <a:gd name="T26" fmla="*/ 21 w 66"/>
                <a:gd name="T27" fmla="*/ 8 h 73"/>
                <a:gd name="T28" fmla="*/ 14 w 66"/>
                <a:gd name="T29" fmla="*/ 6 h 73"/>
                <a:gd name="T30" fmla="*/ 10 w 66"/>
                <a:gd name="T31" fmla="*/ 15 h 73"/>
                <a:gd name="T32" fmla="*/ 15 w 66"/>
                <a:gd name="T33" fmla="*/ 12 h 73"/>
                <a:gd name="T34" fmla="*/ 15 w 66"/>
                <a:gd name="T35" fmla="*/ 13 h 73"/>
                <a:gd name="T36" fmla="*/ 0 w 66"/>
                <a:gd name="T37" fmla="*/ 35 h 73"/>
                <a:gd name="T38" fmla="*/ 4 w 66"/>
                <a:gd name="T39" fmla="*/ 43 h 73"/>
                <a:gd name="T40" fmla="*/ 14 w 66"/>
                <a:gd name="T41" fmla="*/ 60 h 73"/>
                <a:gd name="T42" fmla="*/ 11 w 66"/>
                <a:gd name="T43" fmla="*/ 68 h 73"/>
                <a:gd name="T44" fmla="*/ 12 w 66"/>
                <a:gd name="T45" fmla="*/ 73 h 73"/>
                <a:gd name="T46" fmla="*/ 15 w 66"/>
                <a:gd name="T47" fmla="*/ 70 h 73"/>
                <a:gd name="T48" fmla="*/ 20 w 66"/>
                <a:gd name="T49" fmla="*/ 63 h 73"/>
                <a:gd name="T50" fmla="*/ 46 w 66"/>
                <a:gd name="T51" fmla="*/ 63 h 73"/>
                <a:gd name="T52" fmla="*/ 52 w 66"/>
                <a:gd name="T53" fmla="*/ 70 h 73"/>
                <a:gd name="T54" fmla="*/ 57 w 66"/>
                <a:gd name="T55" fmla="*/ 71 h 73"/>
                <a:gd name="T56" fmla="*/ 56 w 66"/>
                <a:gd name="T57" fmla="*/ 67 h 73"/>
                <a:gd name="T58" fmla="*/ 62 w 66"/>
                <a:gd name="T59" fmla="*/ 43 h 73"/>
                <a:gd name="T60" fmla="*/ 66 w 66"/>
                <a:gd name="T61" fmla="*/ 35 h 73"/>
                <a:gd name="T62" fmla="*/ 2 w 66"/>
                <a:gd name="T63" fmla="*/ 38 h 73"/>
                <a:gd name="T64" fmla="*/ 3 w 66"/>
                <a:gd name="T65" fmla="*/ 32 h 73"/>
                <a:gd name="T66" fmla="*/ 3 w 66"/>
                <a:gd name="T67" fmla="*/ 41 h 73"/>
                <a:gd name="T68" fmla="*/ 47 w 66"/>
                <a:gd name="T69" fmla="*/ 8 h 73"/>
                <a:gd name="T70" fmla="*/ 53 w 66"/>
                <a:gd name="T71" fmla="*/ 10 h 73"/>
                <a:gd name="T72" fmla="*/ 47 w 66"/>
                <a:gd name="T73" fmla="*/ 8 h 73"/>
                <a:gd name="T74" fmla="*/ 12 w 66"/>
                <a:gd name="T75" fmla="*/ 10 h 73"/>
                <a:gd name="T76" fmla="*/ 17 w 66"/>
                <a:gd name="T77" fmla="*/ 7 h 73"/>
                <a:gd name="T78" fmla="*/ 11 w 66"/>
                <a:gd name="T79" fmla="*/ 13 h 73"/>
                <a:gd name="T80" fmla="*/ 12 w 66"/>
                <a:gd name="T81" fmla="*/ 66 h 73"/>
                <a:gd name="T82" fmla="*/ 17 w 66"/>
                <a:gd name="T83" fmla="*/ 64 h 73"/>
                <a:gd name="T84" fmla="*/ 53 w 66"/>
                <a:gd name="T85" fmla="*/ 66 h 73"/>
                <a:gd name="T86" fmla="*/ 48 w 66"/>
                <a:gd name="T87" fmla="*/ 64 h 73"/>
                <a:gd name="T88" fmla="*/ 53 w 66"/>
                <a:gd name="T89" fmla="*/ 66 h 73"/>
                <a:gd name="T90" fmla="*/ 6 w 66"/>
                <a:gd name="T91" fmla="*/ 37 h 73"/>
                <a:gd name="T92" fmla="*/ 60 w 66"/>
                <a:gd name="T93" fmla="*/ 37 h 73"/>
                <a:gd name="T94" fmla="*/ 64 w 66"/>
                <a:gd name="T95" fmla="*/ 38 h 73"/>
                <a:gd name="T96" fmla="*/ 62 w 66"/>
                <a:gd name="T97" fmla="*/ 37 h 73"/>
                <a:gd name="T98" fmla="*/ 64 w 66"/>
                <a:gd name="T99" fmla="*/ 35 h 73"/>
                <a:gd name="T100" fmla="*/ 33 w 66"/>
                <a:gd name="T101" fmla="*/ 12 h 73"/>
                <a:gd name="T102" fmla="*/ 33 w 66"/>
                <a:gd name="T103" fmla="*/ 61 h 73"/>
                <a:gd name="T104" fmla="*/ 33 w 66"/>
                <a:gd name="T105" fmla="*/ 12 h 73"/>
                <a:gd name="T106" fmla="*/ 10 w 66"/>
                <a:gd name="T107" fmla="*/ 37 h 73"/>
                <a:gd name="T108" fmla="*/ 56 w 66"/>
                <a:gd name="T109" fmla="*/ 37 h 73"/>
                <a:gd name="T110" fmla="*/ 36 w 66"/>
                <a:gd name="T111" fmla="*/ 35 h 73"/>
                <a:gd name="T112" fmla="*/ 49 w 66"/>
                <a:gd name="T113" fmla="*/ 38 h 73"/>
                <a:gd name="T114" fmla="*/ 32 w 66"/>
                <a:gd name="T115" fmla="*/ 40 h 73"/>
                <a:gd name="T116" fmla="*/ 31 w 66"/>
                <a:gd name="T117" fmla="*/ 32 h 73"/>
                <a:gd name="T118" fmla="*/ 34 w 66"/>
                <a:gd name="T119" fmla="*/ 16 h 73"/>
                <a:gd name="T120" fmla="*/ 36 w 66"/>
                <a:gd name="T121" fmla="*/ 3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73">
                  <a:moveTo>
                    <a:pt x="39" y="6"/>
                  </a:moveTo>
                  <a:cubicBezTo>
                    <a:pt x="39" y="2"/>
                    <a:pt x="37" y="0"/>
                    <a:pt x="33" y="0"/>
                  </a:cubicBezTo>
                  <a:cubicBezTo>
                    <a:pt x="32" y="0"/>
                    <a:pt x="32" y="0"/>
                    <a:pt x="32" y="0"/>
                  </a:cubicBezTo>
                  <a:cubicBezTo>
                    <a:pt x="29" y="0"/>
                    <a:pt x="26" y="2"/>
                    <a:pt x="26" y="6"/>
                  </a:cubicBezTo>
                  <a:cubicBezTo>
                    <a:pt x="26" y="7"/>
                    <a:pt x="26" y="7"/>
                    <a:pt x="26" y="7"/>
                  </a:cubicBezTo>
                  <a:cubicBezTo>
                    <a:pt x="39" y="7"/>
                    <a:pt x="39" y="7"/>
                    <a:pt x="39" y="7"/>
                  </a:cubicBezTo>
                  <a:lnTo>
                    <a:pt x="39" y="6"/>
                  </a:lnTo>
                  <a:close/>
                  <a:moveTo>
                    <a:pt x="28" y="5"/>
                  </a:moveTo>
                  <a:cubicBezTo>
                    <a:pt x="28" y="3"/>
                    <a:pt x="30" y="1"/>
                    <a:pt x="32" y="1"/>
                  </a:cubicBezTo>
                  <a:cubicBezTo>
                    <a:pt x="33" y="1"/>
                    <a:pt x="33" y="1"/>
                    <a:pt x="33" y="1"/>
                  </a:cubicBezTo>
                  <a:cubicBezTo>
                    <a:pt x="35" y="1"/>
                    <a:pt x="37" y="3"/>
                    <a:pt x="38" y="5"/>
                  </a:cubicBezTo>
                  <a:lnTo>
                    <a:pt x="28" y="5"/>
                  </a:lnTo>
                  <a:close/>
                  <a:moveTo>
                    <a:pt x="62" y="30"/>
                  </a:moveTo>
                  <a:cubicBezTo>
                    <a:pt x="60" y="23"/>
                    <a:pt x="56" y="17"/>
                    <a:pt x="50" y="13"/>
                  </a:cubicBezTo>
                  <a:cubicBezTo>
                    <a:pt x="50" y="12"/>
                    <a:pt x="50" y="12"/>
                    <a:pt x="50" y="12"/>
                  </a:cubicBezTo>
                  <a:cubicBezTo>
                    <a:pt x="55" y="15"/>
                    <a:pt x="55" y="15"/>
                    <a:pt x="55" y="15"/>
                  </a:cubicBezTo>
                  <a:cubicBezTo>
                    <a:pt x="55" y="15"/>
                    <a:pt x="55" y="15"/>
                    <a:pt x="55" y="15"/>
                  </a:cubicBezTo>
                  <a:cubicBezTo>
                    <a:pt x="57" y="13"/>
                    <a:pt x="56" y="10"/>
                    <a:pt x="54" y="8"/>
                  </a:cubicBezTo>
                  <a:cubicBezTo>
                    <a:pt x="51" y="6"/>
                    <a:pt x="51" y="6"/>
                    <a:pt x="51" y="6"/>
                  </a:cubicBezTo>
                  <a:cubicBezTo>
                    <a:pt x="49" y="5"/>
                    <a:pt x="46" y="6"/>
                    <a:pt x="45" y="8"/>
                  </a:cubicBezTo>
                  <a:cubicBezTo>
                    <a:pt x="44" y="8"/>
                    <a:pt x="44" y="8"/>
                    <a:pt x="44" y="8"/>
                  </a:cubicBezTo>
                  <a:cubicBezTo>
                    <a:pt x="49" y="11"/>
                    <a:pt x="49" y="11"/>
                    <a:pt x="49" y="11"/>
                  </a:cubicBezTo>
                  <a:cubicBezTo>
                    <a:pt x="49" y="12"/>
                    <a:pt x="49" y="12"/>
                    <a:pt x="49" y="12"/>
                  </a:cubicBezTo>
                  <a:cubicBezTo>
                    <a:pt x="44" y="9"/>
                    <a:pt x="39" y="7"/>
                    <a:pt x="33" y="7"/>
                  </a:cubicBezTo>
                  <a:cubicBezTo>
                    <a:pt x="27" y="7"/>
                    <a:pt x="21" y="9"/>
                    <a:pt x="17" y="12"/>
                  </a:cubicBezTo>
                  <a:cubicBezTo>
                    <a:pt x="17" y="12"/>
                    <a:pt x="17" y="12"/>
                    <a:pt x="17" y="12"/>
                  </a:cubicBezTo>
                  <a:cubicBezTo>
                    <a:pt x="17" y="11"/>
                    <a:pt x="17" y="11"/>
                    <a:pt x="17" y="11"/>
                  </a:cubicBezTo>
                  <a:cubicBezTo>
                    <a:pt x="21" y="8"/>
                    <a:pt x="21" y="8"/>
                    <a:pt x="21" y="8"/>
                  </a:cubicBezTo>
                  <a:cubicBezTo>
                    <a:pt x="21" y="8"/>
                    <a:pt x="21" y="8"/>
                    <a:pt x="21" y="8"/>
                  </a:cubicBezTo>
                  <a:cubicBezTo>
                    <a:pt x="20" y="6"/>
                    <a:pt x="17" y="5"/>
                    <a:pt x="14" y="6"/>
                  </a:cubicBezTo>
                  <a:cubicBezTo>
                    <a:pt x="11" y="8"/>
                    <a:pt x="11" y="8"/>
                    <a:pt x="11" y="8"/>
                  </a:cubicBezTo>
                  <a:cubicBezTo>
                    <a:pt x="9" y="10"/>
                    <a:pt x="9" y="13"/>
                    <a:pt x="10" y="15"/>
                  </a:cubicBezTo>
                  <a:cubicBezTo>
                    <a:pt x="11" y="15"/>
                    <a:pt x="11" y="15"/>
                    <a:pt x="11" y="15"/>
                  </a:cubicBezTo>
                  <a:cubicBezTo>
                    <a:pt x="15" y="12"/>
                    <a:pt x="15" y="12"/>
                    <a:pt x="15" y="12"/>
                  </a:cubicBezTo>
                  <a:cubicBezTo>
                    <a:pt x="15" y="13"/>
                    <a:pt x="15" y="13"/>
                    <a:pt x="15" y="13"/>
                  </a:cubicBezTo>
                  <a:cubicBezTo>
                    <a:pt x="15" y="13"/>
                    <a:pt x="15" y="13"/>
                    <a:pt x="15" y="13"/>
                  </a:cubicBezTo>
                  <a:cubicBezTo>
                    <a:pt x="10" y="17"/>
                    <a:pt x="5" y="23"/>
                    <a:pt x="4" y="30"/>
                  </a:cubicBezTo>
                  <a:cubicBezTo>
                    <a:pt x="2" y="31"/>
                    <a:pt x="0" y="33"/>
                    <a:pt x="0" y="35"/>
                  </a:cubicBezTo>
                  <a:cubicBezTo>
                    <a:pt x="0" y="38"/>
                    <a:pt x="0" y="38"/>
                    <a:pt x="0" y="38"/>
                  </a:cubicBezTo>
                  <a:cubicBezTo>
                    <a:pt x="0" y="41"/>
                    <a:pt x="2" y="43"/>
                    <a:pt x="4" y="43"/>
                  </a:cubicBezTo>
                  <a:cubicBezTo>
                    <a:pt x="5" y="50"/>
                    <a:pt x="9" y="56"/>
                    <a:pt x="14" y="60"/>
                  </a:cubicBezTo>
                  <a:cubicBezTo>
                    <a:pt x="14" y="60"/>
                    <a:pt x="14" y="60"/>
                    <a:pt x="14" y="60"/>
                  </a:cubicBezTo>
                  <a:cubicBezTo>
                    <a:pt x="10" y="67"/>
                    <a:pt x="10" y="67"/>
                    <a:pt x="10" y="67"/>
                  </a:cubicBezTo>
                  <a:cubicBezTo>
                    <a:pt x="11" y="68"/>
                    <a:pt x="11" y="68"/>
                    <a:pt x="11" y="68"/>
                  </a:cubicBezTo>
                  <a:cubicBezTo>
                    <a:pt x="9" y="71"/>
                    <a:pt x="9" y="71"/>
                    <a:pt x="9" y="71"/>
                  </a:cubicBezTo>
                  <a:cubicBezTo>
                    <a:pt x="12" y="73"/>
                    <a:pt x="12" y="73"/>
                    <a:pt x="12" y="73"/>
                  </a:cubicBezTo>
                  <a:cubicBezTo>
                    <a:pt x="14" y="70"/>
                    <a:pt x="14" y="70"/>
                    <a:pt x="14" y="70"/>
                  </a:cubicBezTo>
                  <a:cubicBezTo>
                    <a:pt x="15" y="70"/>
                    <a:pt x="15" y="70"/>
                    <a:pt x="15" y="70"/>
                  </a:cubicBezTo>
                  <a:cubicBezTo>
                    <a:pt x="20" y="63"/>
                    <a:pt x="20" y="63"/>
                    <a:pt x="20" y="63"/>
                  </a:cubicBezTo>
                  <a:cubicBezTo>
                    <a:pt x="20" y="63"/>
                    <a:pt x="20" y="63"/>
                    <a:pt x="20" y="63"/>
                  </a:cubicBezTo>
                  <a:cubicBezTo>
                    <a:pt x="24" y="65"/>
                    <a:pt x="28" y="66"/>
                    <a:pt x="33" y="66"/>
                  </a:cubicBezTo>
                  <a:cubicBezTo>
                    <a:pt x="37" y="66"/>
                    <a:pt x="42" y="65"/>
                    <a:pt x="46" y="63"/>
                  </a:cubicBezTo>
                  <a:cubicBezTo>
                    <a:pt x="50" y="70"/>
                    <a:pt x="50" y="70"/>
                    <a:pt x="50" y="70"/>
                  </a:cubicBezTo>
                  <a:cubicBezTo>
                    <a:pt x="52" y="70"/>
                    <a:pt x="52" y="70"/>
                    <a:pt x="52" y="70"/>
                  </a:cubicBezTo>
                  <a:cubicBezTo>
                    <a:pt x="54" y="73"/>
                    <a:pt x="54" y="73"/>
                    <a:pt x="54" y="73"/>
                  </a:cubicBezTo>
                  <a:cubicBezTo>
                    <a:pt x="57" y="71"/>
                    <a:pt x="57" y="71"/>
                    <a:pt x="57" y="71"/>
                  </a:cubicBezTo>
                  <a:cubicBezTo>
                    <a:pt x="55" y="68"/>
                    <a:pt x="55" y="68"/>
                    <a:pt x="55" y="68"/>
                  </a:cubicBezTo>
                  <a:cubicBezTo>
                    <a:pt x="56" y="67"/>
                    <a:pt x="56" y="67"/>
                    <a:pt x="56" y="67"/>
                  </a:cubicBezTo>
                  <a:cubicBezTo>
                    <a:pt x="51" y="60"/>
                    <a:pt x="51" y="60"/>
                    <a:pt x="51" y="60"/>
                  </a:cubicBezTo>
                  <a:cubicBezTo>
                    <a:pt x="57" y="56"/>
                    <a:pt x="60" y="50"/>
                    <a:pt x="62" y="43"/>
                  </a:cubicBezTo>
                  <a:cubicBezTo>
                    <a:pt x="64" y="43"/>
                    <a:pt x="66" y="41"/>
                    <a:pt x="66" y="38"/>
                  </a:cubicBezTo>
                  <a:cubicBezTo>
                    <a:pt x="66" y="35"/>
                    <a:pt x="66" y="35"/>
                    <a:pt x="66" y="35"/>
                  </a:cubicBezTo>
                  <a:cubicBezTo>
                    <a:pt x="66" y="33"/>
                    <a:pt x="64" y="31"/>
                    <a:pt x="62" y="30"/>
                  </a:cubicBezTo>
                  <a:close/>
                  <a:moveTo>
                    <a:pt x="2" y="38"/>
                  </a:moveTo>
                  <a:cubicBezTo>
                    <a:pt x="2" y="35"/>
                    <a:pt x="2" y="35"/>
                    <a:pt x="2" y="35"/>
                  </a:cubicBezTo>
                  <a:cubicBezTo>
                    <a:pt x="2" y="34"/>
                    <a:pt x="2" y="33"/>
                    <a:pt x="3" y="32"/>
                  </a:cubicBezTo>
                  <a:cubicBezTo>
                    <a:pt x="3" y="34"/>
                    <a:pt x="3" y="35"/>
                    <a:pt x="3" y="37"/>
                  </a:cubicBezTo>
                  <a:cubicBezTo>
                    <a:pt x="3" y="38"/>
                    <a:pt x="3" y="40"/>
                    <a:pt x="3" y="41"/>
                  </a:cubicBezTo>
                  <a:cubicBezTo>
                    <a:pt x="2" y="41"/>
                    <a:pt x="2" y="40"/>
                    <a:pt x="2" y="38"/>
                  </a:cubicBezTo>
                  <a:close/>
                  <a:moveTo>
                    <a:pt x="47" y="8"/>
                  </a:moveTo>
                  <a:cubicBezTo>
                    <a:pt x="48" y="7"/>
                    <a:pt x="49" y="7"/>
                    <a:pt x="50" y="8"/>
                  </a:cubicBezTo>
                  <a:cubicBezTo>
                    <a:pt x="53" y="10"/>
                    <a:pt x="53" y="10"/>
                    <a:pt x="53" y="10"/>
                  </a:cubicBezTo>
                  <a:cubicBezTo>
                    <a:pt x="54" y="10"/>
                    <a:pt x="55" y="12"/>
                    <a:pt x="54" y="13"/>
                  </a:cubicBezTo>
                  <a:lnTo>
                    <a:pt x="47" y="8"/>
                  </a:lnTo>
                  <a:close/>
                  <a:moveTo>
                    <a:pt x="11" y="13"/>
                  </a:moveTo>
                  <a:cubicBezTo>
                    <a:pt x="11" y="12"/>
                    <a:pt x="11" y="10"/>
                    <a:pt x="12" y="10"/>
                  </a:cubicBezTo>
                  <a:cubicBezTo>
                    <a:pt x="15" y="8"/>
                    <a:pt x="15" y="8"/>
                    <a:pt x="15" y="8"/>
                  </a:cubicBezTo>
                  <a:cubicBezTo>
                    <a:pt x="16" y="7"/>
                    <a:pt x="16" y="7"/>
                    <a:pt x="17" y="7"/>
                  </a:cubicBezTo>
                  <a:cubicBezTo>
                    <a:pt x="18" y="7"/>
                    <a:pt x="18" y="8"/>
                    <a:pt x="19" y="8"/>
                  </a:cubicBezTo>
                  <a:lnTo>
                    <a:pt x="11" y="13"/>
                  </a:lnTo>
                  <a:close/>
                  <a:moveTo>
                    <a:pt x="15" y="68"/>
                  </a:moveTo>
                  <a:cubicBezTo>
                    <a:pt x="12" y="66"/>
                    <a:pt x="12" y="66"/>
                    <a:pt x="12" y="66"/>
                  </a:cubicBezTo>
                  <a:cubicBezTo>
                    <a:pt x="15" y="62"/>
                    <a:pt x="15" y="62"/>
                    <a:pt x="15" y="62"/>
                  </a:cubicBezTo>
                  <a:cubicBezTo>
                    <a:pt x="17" y="64"/>
                    <a:pt x="17" y="64"/>
                    <a:pt x="17" y="64"/>
                  </a:cubicBezTo>
                  <a:lnTo>
                    <a:pt x="15" y="68"/>
                  </a:lnTo>
                  <a:close/>
                  <a:moveTo>
                    <a:pt x="53" y="66"/>
                  </a:moveTo>
                  <a:cubicBezTo>
                    <a:pt x="51" y="68"/>
                    <a:pt x="51" y="68"/>
                    <a:pt x="51" y="68"/>
                  </a:cubicBezTo>
                  <a:cubicBezTo>
                    <a:pt x="48" y="64"/>
                    <a:pt x="48" y="64"/>
                    <a:pt x="48" y="64"/>
                  </a:cubicBezTo>
                  <a:cubicBezTo>
                    <a:pt x="50" y="62"/>
                    <a:pt x="50" y="62"/>
                    <a:pt x="50" y="62"/>
                  </a:cubicBezTo>
                  <a:lnTo>
                    <a:pt x="53" y="66"/>
                  </a:lnTo>
                  <a:close/>
                  <a:moveTo>
                    <a:pt x="33" y="64"/>
                  </a:moveTo>
                  <a:cubicBezTo>
                    <a:pt x="18" y="64"/>
                    <a:pt x="6" y="52"/>
                    <a:pt x="6" y="37"/>
                  </a:cubicBezTo>
                  <a:cubicBezTo>
                    <a:pt x="6" y="22"/>
                    <a:pt x="18" y="10"/>
                    <a:pt x="33" y="10"/>
                  </a:cubicBezTo>
                  <a:cubicBezTo>
                    <a:pt x="48" y="10"/>
                    <a:pt x="60" y="22"/>
                    <a:pt x="60" y="37"/>
                  </a:cubicBezTo>
                  <a:cubicBezTo>
                    <a:pt x="60" y="52"/>
                    <a:pt x="48" y="64"/>
                    <a:pt x="33" y="64"/>
                  </a:cubicBezTo>
                  <a:close/>
                  <a:moveTo>
                    <a:pt x="64" y="38"/>
                  </a:moveTo>
                  <a:cubicBezTo>
                    <a:pt x="64" y="40"/>
                    <a:pt x="63" y="41"/>
                    <a:pt x="62" y="41"/>
                  </a:cubicBezTo>
                  <a:cubicBezTo>
                    <a:pt x="62" y="40"/>
                    <a:pt x="62" y="38"/>
                    <a:pt x="62" y="37"/>
                  </a:cubicBezTo>
                  <a:cubicBezTo>
                    <a:pt x="62" y="35"/>
                    <a:pt x="62" y="34"/>
                    <a:pt x="62" y="32"/>
                  </a:cubicBezTo>
                  <a:cubicBezTo>
                    <a:pt x="63" y="33"/>
                    <a:pt x="64" y="34"/>
                    <a:pt x="64" y="35"/>
                  </a:cubicBezTo>
                  <a:lnTo>
                    <a:pt x="64" y="38"/>
                  </a:lnTo>
                  <a:close/>
                  <a:moveTo>
                    <a:pt x="33" y="12"/>
                  </a:moveTo>
                  <a:cubicBezTo>
                    <a:pt x="19" y="12"/>
                    <a:pt x="8" y="23"/>
                    <a:pt x="8" y="37"/>
                  </a:cubicBezTo>
                  <a:cubicBezTo>
                    <a:pt x="8" y="50"/>
                    <a:pt x="19" y="61"/>
                    <a:pt x="33" y="61"/>
                  </a:cubicBezTo>
                  <a:cubicBezTo>
                    <a:pt x="46" y="61"/>
                    <a:pt x="57" y="50"/>
                    <a:pt x="57" y="37"/>
                  </a:cubicBezTo>
                  <a:cubicBezTo>
                    <a:pt x="57" y="23"/>
                    <a:pt x="46" y="12"/>
                    <a:pt x="33" y="12"/>
                  </a:cubicBezTo>
                  <a:close/>
                  <a:moveTo>
                    <a:pt x="33" y="60"/>
                  </a:moveTo>
                  <a:cubicBezTo>
                    <a:pt x="20" y="60"/>
                    <a:pt x="10" y="49"/>
                    <a:pt x="10" y="37"/>
                  </a:cubicBezTo>
                  <a:cubicBezTo>
                    <a:pt x="10" y="24"/>
                    <a:pt x="20" y="14"/>
                    <a:pt x="33" y="14"/>
                  </a:cubicBezTo>
                  <a:cubicBezTo>
                    <a:pt x="45" y="14"/>
                    <a:pt x="56" y="24"/>
                    <a:pt x="56" y="37"/>
                  </a:cubicBezTo>
                  <a:cubicBezTo>
                    <a:pt x="56" y="49"/>
                    <a:pt x="45" y="60"/>
                    <a:pt x="33" y="60"/>
                  </a:cubicBezTo>
                  <a:close/>
                  <a:moveTo>
                    <a:pt x="36" y="35"/>
                  </a:moveTo>
                  <a:cubicBezTo>
                    <a:pt x="49" y="35"/>
                    <a:pt x="49" y="35"/>
                    <a:pt x="49" y="35"/>
                  </a:cubicBezTo>
                  <a:cubicBezTo>
                    <a:pt x="49" y="38"/>
                    <a:pt x="49" y="38"/>
                    <a:pt x="49" y="38"/>
                  </a:cubicBezTo>
                  <a:cubicBezTo>
                    <a:pt x="36" y="38"/>
                    <a:pt x="36" y="38"/>
                    <a:pt x="36" y="38"/>
                  </a:cubicBezTo>
                  <a:cubicBezTo>
                    <a:pt x="35" y="40"/>
                    <a:pt x="34" y="40"/>
                    <a:pt x="32" y="40"/>
                  </a:cubicBezTo>
                  <a:cubicBezTo>
                    <a:pt x="30" y="40"/>
                    <a:pt x="28" y="39"/>
                    <a:pt x="28" y="36"/>
                  </a:cubicBezTo>
                  <a:cubicBezTo>
                    <a:pt x="28" y="34"/>
                    <a:pt x="29" y="33"/>
                    <a:pt x="31" y="32"/>
                  </a:cubicBezTo>
                  <a:cubicBezTo>
                    <a:pt x="31" y="16"/>
                    <a:pt x="31" y="16"/>
                    <a:pt x="31" y="16"/>
                  </a:cubicBezTo>
                  <a:cubicBezTo>
                    <a:pt x="34" y="16"/>
                    <a:pt x="34" y="16"/>
                    <a:pt x="34" y="16"/>
                  </a:cubicBezTo>
                  <a:cubicBezTo>
                    <a:pt x="34" y="32"/>
                    <a:pt x="34" y="32"/>
                    <a:pt x="34" y="32"/>
                  </a:cubicBezTo>
                  <a:cubicBezTo>
                    <a:pt x="35" y="33"/>
                    <a:pt x="36" y="34"/>
                    <a:pt x="36" y="35"/>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7" name="Freeform 30"/>
            <p:cNvSpPr>
              <a:spLocks noEditPoints="1"/>
            </p:cNvSpPr>
            <p:nvPr/>
          </p:nvSpPr>
          <p:spPr bwMode="auto">
            <a:xfrm>
              <a:off x="4059023" y="5187459"/>
              <a:ext cx="380904" cy="361535"/>
            </a:xfrm>
            <a:custGeom>
              <a:avLst/>
              <a:gdLst>
                <a:gd name="T0" fmla="*/ 75 w 75"/>
                <a:gd name="T1" fmla="*/ 27 h 71"/>
                <a:gd name="T2" fmla="*/ 69 w 75"/>
                <a:gd name="T3" fmla="*/ 14 h 71"/>
                <a:gd name="T4" fmla="*/ 64 w 75"/>
                <a:gd name="T5" fmla="*/ 0 h 71"/>
                <a:gd name="T6" fmla="*/ 5 w 75"/>
                <a:gd name="T7" fmla="*/ 11 h 71"/>
                <a:gd name="T8" fmla="*/ 1 w 75"/>
                <a:gd name="T9" fmla="*/ 26 h 71"/>
                <a:gd name="T10" fmla="*/ 0 w 75"/>
                <a:gd name="T11" fmla="*/ 31 h 71"/>
                <a:gd name="T12" fmla="*/ 1 w 75"/>
                <a:gd name="T13" fmla="*/ 65 h 71"/>
                <a:gd name="T14" fmla="*/ 70 w 75"/>
                <a:gd name="T15" fmla="*/ 71 h 71"/>
                <a:gd name="T16" fmla="*/ 70 w 75"/>
                <a:gd name="T17" fmla="*/ 61 h 71"/>
                <a:gd name="T18" fmla="*/ 4 w 75"/>
                <a:gd name="T19" fmla="*/ 26 h 71"/>
                <a:gd name="T20" fmla="*/ 71 w 75"/>
                <a:gd name="T21" fmla="*/ 26 h 71"/>
                <a:gd name="T22" fmla="*/ 58 w 75"/>
                <a:gd name="T23" fmla="*/ 33 h 71"/>
                <a:gd name="T24" fmla="*/ 54 w 75"/>
                <a:gd name="T25" fmla="*/ 28 h 71"/>
                <a:gd name="T26" fmla="*/ 52 w 75"/>
                <a:gd name="T27" fmla="*/ 31 h 71"/>
                <a:gd name="T28" fmla="*/ 44 w 75"/>
                <a:gd name="T29" fmla="*/ 31 h 71"/>
                <a:gd name="T30" fmla="*/ 52 w 75"/>
                <a:gd name="T31" fmla="*/ 31 h 71"/>
                <a:gd name="T32" fmla="*/ 37 w 75"/>
                <a:gd name="T33" fmla="*/ 33 h 71"/>
                <a:gd name="T34" fmla="*/ 42 w 75"/>
                <a:gd name="T35" fmla="*/ 28 h 71"/>
                <a:gd name="T36" fmla="*/ 28 w 75"/>
                <a:gd name="T37" fmla="*/ 33 h 71"/>
                <a:gd name="T38" fmla="*/ 23 w 75"/>
                <a:gd name="T39" fmla="*/ 28 h 71"/>
                <a:gd name="T40" fmla="*/ 21 w 75"/>
                <a:gd name="T41" fmla="*/ 28 h 71"/>
                <a:gd name="T42" fmla="*/ 17 w 75"/>
                <a:gd name="T43" fmla="*/ 33 h 71"/>
                <a:gd name="T44" fmla="*/ 21 w 75"/>
                <a:gd name="T45" fmla="*/ 28 h 71"/>
                <a:gd name="T46" fmla="*/ 18 w 75"/>
                <a:gd name="T47" fmla="*/ 35 h 71"/>
                <a:gd name="T48" fmla="*/ 28 w 75"/>
                <a:gd name="T49" fmla="*/ 35 h 71"/>
                <a:gd name="T50" fmla="*/ 38 w 75"/>
                <a:gd name="T51" fmla="*/ 35 h 71"/>
                <a:gd name="T52" fmla="*/ 48 w 75"/>
                <a:gd name="T53" fmla="*/ 35 h 71"/>
                <a:gd name="T54" fmla="*/ 58 w 75"/>
                <a:gd name="T55" fmla="*/ 35 h 71"/>
                <a:gd name="T56" fmla="*/ 67 w 75"/>
                <a:gd name="T57" fmla="*/ 62 h 71"/>
                <a:gd name="T58" fmla="*/ 29 w 75"/>
                <a:gd name="T59" fmla="*/ 40 h 71"/>
                <a:gd name="T60" fmla="*/ 13 w 75"/>
                <a:gd name="T61" fmla="*/ 62 h 71"/>
                <a:gd name="T62" fmla="*/ 12 w 75"/>
                <a:gd name="T63" fmla="*/ 33 h 71"/>
                <a:gd name="T64" fmla="*/ 28 w 75"/>
                <a:gd name="T65" fmla="*/ 42 h 71"/>
                <a:gd name="T66" fmla="*/ 68 w 75"/>
                <a:gd name="T67" fmla="*/ 33 h 71"/>
                <a:gd name="T68" fmla="*/ 64 w 75"/>
                <a:gd name="T69" fmla="*/ 28 h 71"/>
                <a:gd name="T70" fmla="*/ 68 w 75"/>
                <a:gd name="T71" fmla="*/ 33 h 71"/>
                <a:gd name="T72" fmla="*/ 11 w 75"/>
                <a:gd name="T73" fmla="*/ 14 h 71"/>
                <a:gd name="T74" fmla="*/ 11 w 75"/>
                <a:gd name="T75" fmla="*/ 3 h 71"/>
                <a:gd name="T76" fmla="*/ 67 w 75"/>
                <a:gd name="T77" fmla="*/ 11 h 71"/>
                <a:gd name="T78" fmla="*/ 11 w 75"/>
                <a:gd name="T79" fmla="*/ 31 h 71"/>
                <a:gd name="T80" fmla="*/ 3 w 75"/>
                <a:gd name="T81" fmla="*/ 31 h 71"/>
                <a:gd name="T82" fmla="*/ 4 w 75"/>
                <a:gd name="T83" fmla="*/ 65 h 71"/>
                <a:gd name="T84" fmla="*/ 29 w 75"/>
                <a:gd name="T85" fmla="*/ 64 h 71"/>
                <a:gd name="T86" fmla="*/ 71 w 75"/>
                <a:gd name="T87" fmla="*/ 67 h 71"/>
                <a:gd name="T88" fmla="*/ 4 w 75"/>
                <a:gd name="T89" fmla="*/ 67 h 71"/>
                <a:gd name="T90" fmla="*/ 62 w 75"/>
                <a:gd name="T91" fmla="*/ 56 h 71"/>
                <a:gd name="T92" fmla="*/ 39 w 75"/>
                <a:gd name="T93" fmla="*/ 40 h 71"/>
                <a:gd name="T94" fmla="*/ 39 w 75"/>
                <a:gd name="T95" fmla="*/ 57 h 71"/>
                <a:gd name="T96" fmla="*/ 60 w 75"/>
                <a:gd name="T9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 h="71">
                  <a:moveTo>
                    <a:pt x="75" y="31"/>
                  </a:moveTo>
                  <a:cubicBezTo>
                    <a:pt x="75" y="28"/>
                    <a:pt x="75" y="28"/>
                    <a:pt x="75" y="28"/>
                  </a:cubicBezTo>
                  <a:cubicBezTo>
                    <a:pt x="75" y="27"/>
                    <a:pt x="75" y="27"/>
                    <a:pt x="75" y="27"/>
                  </a:cubicBezTo>
                  <a:cubicBezTo>
                    <a:pt x="75" y="27"/>
                    <a:pt x="75" y="26"/>
                    <a:pt x="75" y="26"/>
                  </a:cubicBezTo>
                  <a:cubicBezTo>
                    <a:pt x="70" y="14"/>
                    <a:pt x="70" y="14"/>
                    <a:pt x="70" y="14"/>
                  </a:cubicBezTo>
                  <a:cubicBezTo>
                    <a:pt x="70" y="14"/>
                    <a:pt x="69" y="14"/>
                    <a:pt x="69" y="14"/>
                  </a:cubicBezTo>
                  <a:cubicBezTo>
                    <a:pt x="70" y="13"/>
                    <a:pt x="70" y="12"/>
                    <a:pt x="70" y="11"/>
                  </a:cubicBezTo>
                  <a:cubicBezTo>
                    <a:pt x="70" y="5"/>
                    <a:pt x="70" y="5"/>
                    <a:pt x="70" y="5"/>
                  </a:cubicBezTo>
                  <a:cubicBezTo>
                    <a:pt x="70" y="2"/>
                    <a:pt x="67" y="0"/>
                    <a:pt x="64" y="0"/>
                  </a:cubicBezTo>
                  <a:cubicBezTo>
                    <a:pt x="11" y="0"/>
                    <a:pt x="11" y="0"/>
                    <a:pt x="11" y="0"/>
                  </a:cubicBezTo>
                  <a:cubicBezTo>
                    <a:pt x="8" y="0"/>
                    <a:pt x="5" y="2"/>
                    <a:pt x="5" y="5"/>
                  </a:cubicBezTo>
                  <a:cubicBezTo>
                    <a:pt x="5" y="11"/>
                    <a:pt x="5" y="11"/>
                    <a:pt x="5" y="11"/>
                  </a:cubicBezTo>
                  <a:cubicBezTo>
                    <a:pt x="5" y="12"/>
                    <a:pt x="5" y="13"/>
                    <a:pt x="6" y="14"/>
                  </a:cubicBezTo>
                  <a:cubicBezTo>
                    <a:pt x="6" y="14"/>
                    <a:pt x="6" y="14"/>
                    <a:pt x="5" y="14"/>
                  </a:cubicBezTo>
                  <a:cubicBezTo>
                    <a:pt x="1" y="26"/>
                    <a:pt x="1" y="26"/>
                    <a:pt x="1" y="26"/>
                  </a:cubicBezTo>
                  <a:cubicBezTo>
                    <a:pt x="0" y="26"/>
                    <a:pt x="0" y="27"/>
                    <a:pt x="0" y="27"/>
                  </a:cubicBezTo>
                  <a:cubicBezTo>
                    <a:pt x="0" y="27"/>
                    <a:pt x="0" y="27"/>
                    <a:pt x="0" y="28"/>
                  </a:cubicBezTo>
                  <a:cubicBezTo>
                    <a:pt x="0" y="31"/>
                    <a:pt x="0" y="31"/>
                    <a:pt x="0" y="31"/>
                  </a:cubicBezTo>
                  <a:cubicBezTo>
                    <a:pt x="0" y="33"/>
                    <a:pt x="2" y="36"/>
                    <a:pt x="5" y="36"/>
                  </a:cubicBezTo>
                  <a:cubicBezTo>
                    <a:pt x="5" y="61"/>
                    <a:pt x="5" y="61"/>
                    <a:pt x="5" y="61"/>
                  </a:cubicBezTo>
                  <a:cubicBezTo>
                    <a:pt x="3" y="61"/>
                    <a:pt x="1" y="63"/>
                    <a:pt x="1" y="65"/>
                  </a:cubicBezTo>
                  <a:cubicBezTo>
                    <a:pt x="1" y="67"/>
                    <a:pt x="1" y="67"/>
                    <a:pt x="1" y="67"/>
                  </a:cubicBezTo>
                  <a:cubicBezTo>
                    <a:pt x="1" y="69"/>
                    <a:pt x="3" y="71"/>
                    <a:pt x="6" y="71"/>
                  </a:cubicBezTo>
                  <a:cubicBezTo>
                    <a:pt x="70" y="71"/>
                    <a:pt x="70" y="71"/>
                    <a:pt x="70" y="71"/>
                  </a:cubicBezTo>
                  <a:cubicBezTo>
                    <a:pt x="72" y="71"/>
                    <a:pt x="74" y="69"/>
                    <a:pt x="74" y="67"/>
                  </a:cubicBezTo>
                  <a:cubicBezTo>
                    <a:pt x="74" y="65"/>
                    <a:pt x="74" y="65"/>
                    <a:pt x="74" y="65"/>
                  </a:cubicBezTo>
                  <a:cubicBezTo>
                    <a:pt x="74" y="63"/>
                    <a:pt x="72" y="61"/>
                    <a:pt x="70" y="61"/>
                  </a:cubicBezTo>
                  <a:cubicBezTo>
                    <a:pt x="70" y="36"/>
                    <a:pt x="70" y="36"/>
                    <a:pt x="70" y="36"/>
                  </a:cubicBezTo>
                  <a:cubicBezTo>
                    <a:pt x="73" y="36"/>
                    <a:pt x="75" y="33"/>
                    <a:pt x="75" y="31"/>
                  </a:cubicBezTo>
                  <a:close/>
                  <a:moveTo>
                    <a:pt x="4" y="26"/>
                  </a:moveTo>
                  <a:cubicBezTo>
                    <a:pt x="8" y="16"/>
                    <a:pt x="8" y="16"/>
                    <a:pt x="8" y="16"/>
                  </a:cubicBezTo>
                  <a:cubicBezTo>
                    <a:pt x="67" y="16"/>
                    <a:pt x="67" y="16"/>
                    <a:pt x="67" y="16"/>
                  </a:cubicBezTo>
                  <a:cubicBezTo>
                    <a:pt x="71" y="26"/>
                    <a:pt x="71" y="26"/>
                    <a:pt x="71" y="26"/>
                  </a:cubicBezTo>
                  <a:lnTo>
                    <a:pt x="4" y="26"/>
                  </a:lnTo>
                  <a:close/>
                  <a:moveTo>
                    <a:pt x="62" y="31"/>
                  </a:moveTo>
                  <a:cubicBezTo>
                    <a:pt x="62" y="32"/>
                    <a:pt x="60" y="33"/>
                    <a:pt x="58" y="33"/>
                  </a:cubicBezTo>
                  <a:cubicBezTo>
                    <a:pt x="57" y="33"/>
                    <a:pt x="57" y="33"/>
                    <a:pt x="57" y="33"/>
                  </a:cubicBezTo>
                  <a:cubicBezTo>
                    <a:pt x="55" y="33"/>
                    <a:pt x="54" y="32"/>
                    <a:pt x="54" y="31"/>
                  </a:cubicBezTo>
                  <a:cubicBezTo>
                    <a:pt x="54" y="28"/>
                    <a:pt x="54" y="28"/>
                    <a:pt x="54" y="28"/>
                  </a:cubicBezTo>
                  <a:cubicBezTo>
                    <a:pt x="62" y="28"/>
                    <a:pt x="62" y="28"/>
                    <a:pt x="62" y="28"/>
                  </a:cubicBezTo>
                  <a:lnTo>
                    <a:pt x="62" y="31"/>
                  </a:lnTo>
                  <a:close/>
                  <a:moveTo>
                    <a:pt x="52" y="31"/>
                  </a:moveTo>
                  <a:cubicBezTo>
                    <a:pt x="52" y="32"/>
                    <a:pt x="50" y="33"/>
                    <a:pt x="48" y="33"/>
                  </a:cubicBezTo>
                  <a:cubicBezTo>
                    <a:pt x="47" y="33"/>
                    <a:pt x="47" y="33"/>
                    <a:pt x="47" y="33"/>
                  </a:cubicBezTo>
                  <a:cubicBezTo>
                    <a:pt x="45" y="33"/>
                    <a:pt x="44" y="32"/>
                    <a:pt x="44" y="31"/>
                  </a:cubicBezTo>
                  <a:cubicBezTo>
                    <a:pt x="44" y="28"/>
                    <a:pt x="44" y="28"/>
                    <a:pt x="44" y="28"/>
                  </a:cubicBezTo>
                  <a:cubicBezTo>
                    <a:pt x="52" y="28"/>
                    <a:pt x="52" y="28"/>
                    <a:pt x="52" y="28"/>
                  </a:cubicBezTo>
                  <a:lnTo>
                    <a:pt x="52" y="31"/>
                  </a:lnTo>
                  <a:close/>
                  <a:moveTo>
                    <a:pt x="42" y="31"/>
                  </a:moveTo>
                  <a:cubicBezTo>
                    <a:pt x="42" y="32"/>
                    <a:pt x="40" y="33"/>
                    <a:pt x="38" y="33"/>
                  </a:cubicBezTo>
                  <a:cubicBezTo>
                    <a:pt x="37" y="33"/>
                    <a:pt x="37" y="33"/>
                    <a:pt x="37" y="33"/>
                  </a:cubicBezTo>
                  <a:cubicBezTo>
                    <a:pt x="35" y="33"/>
                    <a:pt x="34" y="32"/>
                    <a:pt x="34" y="31"/>
                  </a:cubicBezTo>
                  <a:cubicBezTo>
                    <a:pt x="34" y="28"/>
                    <a:pt x="34" y="28"/>
                    <a:pt x="34" y="28"/>
                  </a:cubicBezTo>
                  <a:cubicBezTo>
                    <a:pt x="42" y="28"/>
                    <a:pt x="42" y="28"/>
                    <a:pt x="42" y="28"/>
                  </a:cubicBezTo>
                  <a:lnTo>
                    <a:pt x="42" y="31"/>
                  </a:lnTo>
                  <a:close/>
                  <a:moveTo>
                    <a:pt x="32" y="31"/>
                  </a:moveTo>
                  <a:cubicBezTo>
                    <a:pt x="32" y="32"/>
                    <a:pt x="30" y="33"/>
                    <a:pt x="28" y="33"/>
                  </a:cubicBezTo>
                  <a:cubicBezTo>
                    <a:pt x="27" y="33"/>
                    <a:pt x="27" y="33"/>
                    <a:pt x="27" y="33"/>
                  </a:cubicBezTo>
                  <a:cubicBezTo>
                    <a:pt x="25" y="33"/>
                    <a:pt x="23" y="32"/>
                    <a:pt x="23" y="31"/>
                  </a:cubicBezTo>
                  <a:cubicBezTo>
                    <a:pt x="23" y="28"/>
                    <a:pt x="23" y="28"/>
                    <a:pt x="23" y="28"/>
                  </a:cubicBezTo>
                  <a:cubicBezTo>
                    <a:pt x="32" y="28"/>
                    <a:pt x="32" y="28"/>
                    <a:pt x="32" y="28"/>
                  </a:cubicBezTo>
                  <a:lnTo>
                    <a:pt x="32" y="31"/>
                  </a:lnTo>
                  <a:close/>
                  <a:moveTo>
                    <a:pt x="21" y="28"/>
                  </a:moveTo>
                  <a:cubicBezTo>
                    <a:pt x="21" y="31"/>
                    <a:pt x="21" y="31"/>
                    <a:pt x="21" y="31"/>
                  </a:cubicBezTo>
                  <a:cubicBezTo>
                    <a:pt x="21" y="32"/>
                    <a:pt x="20" y="33"/>
                    <a:pt x="18" y="33"/>
                  </a:cubicBezTo>
                  <a:cubicBezTo>
                    <a:pt x="17" y="33"/>
                    <a:pt x="17" y="33"/>
                    <a:pt x="17" y="33"/>
                  </a:cubicBezTo>
                  <a:cubicBezTo>
                    <a:pt x="15" y="33"/>
                    <a:pt x="13" y="32"/>
                    <a:pt x="13" y="31"/>
                  </a:cubicBezTo>
                  <a:cubicBezTo>
                    <a:pt x="13" y="28"/>
                    <a:pt x="13" y="28"/>
                    <a:pt x="13" y="28"/>
                  </a:cubicBezTo>
                  <a:lnTo>
                    <a:pt x="21" y="28"/>
                  </a:lnTo>
                  <a:close/>
                  <a:moveTo>
                    <a:pt x="12" y="33"/>
                  </a:moveTo>
                  <a:cubicBezTo>
                    <a:pt x="13" y="35"/>
                    <a:pt x="15" y="35"/>
                    <a:pt x="17" y="35"/>
                  </a:cubicBezTo>
                  <a:cubicBezTo>
                    <a:pt x="18" y="35"/>
                    <a:pt x="18" y="35"/>
                    <a:pt x="18" y="35"/>
                  </a:cubicBezTo>
                  <a:cubicBezTo>
                    <a:pt x="20" y="35"/>
                    <a:pt x="21" y="35"/>
                    <a:pt x="22" y="33"/>
                  </a:cubicBezTo>
                  <a:cubicBezTo>
                    <a:pt x="23" y="35"/>
                    <a:pt x="25" y="35"/>
                    <a:pt x="27" y="35"/>
                  </a:cubicBezTo>
                  <a:cubicBezTo>
                    <a:pt x="28" y="35"/>
                    <a:pt x="28" y="35"/>
                    <a:pt x="28" y="35"/>
                  </a:cubicBezTo>
                  <a:cubicBezTo>
                    <a:pt x="30" y="35"/>
                    <a:pt x="32" y="35"/>
                    <a:pt x="33" y="33"/>
                  </a:cubicBezTo>
                  <a:cubicBezTo>
                    <a:pt x="34" y="35"/>
                    <a:pt x="35" y="35"/>
                    <a:pt x="37" y="35"/>
                  </a:cubicBezTo>
                  <a:cubicBezTo>
                    <a:pt x="38" y="35"/>
                    <a:pt x="38" y="35"/>
                    <a:pt x="38" y="35"/>
                  </a:cubicBezTo>
                  <a:cubicBezTo>
                    <a:pt x="40" y="35"/>
                    <a:pt x="42" y="35"/>
                    <a:pt x="43" y="33"/>
                  </a:cubicBezTo>
                  <a:cubicBezTo>
                    <a:pt x="44" y="35"/>
                    <a:pt x="45" y="35"/>
                    <a:pt x="47" y="35"/>
                  </a:cubicBezTo>
                  <a:cubicBezTo>
                    <a:pt x="48" y="35"/>
                    <a:pt x="48" y="35"/>
                    <a:pt x="48" y="35"/>
                  </a:cubicBezTo>
                  <a:cubicBezTo>
                    <a:pt x="50" y="35"/>
                    <a:pt x="52" y="35"/>
                    <a:pt x="53" y="33"/>
                  </a:cubicBezTo>
                  <a:cubicBezTo>
                    <a:pt x="54" y="35"/>
                    <a:pt x="55" y="35"/>
                    <a:pt x="57" y="35"/>
                  </a:cubicBezTo>
                  <a:cubicBezTo>
                    <a:pt x="58" y="35"/>
                    <a:pt x="58" y="35"/>
                    <a:pt x="58" y="35"/>
                  </a:cubicBezTo>
                  <a:cubicBezTo>
                    <a:pt x="60" y="35"/>
                    <a:pt x="62" y="35"/>
                    <a:pt x="63" y="33"/>
                  </a:cubicBezTo>
                  <a:cubicBezTo>
                    <a:pt x="64" y="35"/>
                    <a:pt x="65" y="35"/>
                    <a:pt x="67" y="35"/>
                  </a:cubicBezTo>
                  <a:cubicBezTo>
                    <a:pt x="67" y="62"/>
                    <a:pt x="67" y="62"/>
                    <a:pt x="67" y="62"/>
                  </a:cubicBezTo>
                  <a:cubicBezTo>
                    <a:pt x="30" y="62"/>
                    <a:pt x="30" y="62"/>
                    <a:pt x="30" y="62"/>
                  </a:cubicBezTo>
                  <a:cubicBezTo>
                    <a:pt x="30" y="41"/>
                    <a:pt x="30" y="41"/>
                    <a:pt x="30" y="41"/>
                  </a:cubicBezTo>
                  <a:cubicBezTo>
                    <a:pt x="30" y="40"/>
                    <a:pt x="30" y="40"/>
                    <a:pt x="29" y="40"/>
                  </a:cubicBezTo>
                  <a:cubicBezTo>
                    <a:pt x="14" y="40"/>
                    <a:pt x="14" y="40"/>
                    <a:pt x="14" y="40"/>
                  </a:cubicBezTo>
                  <a:cubicBezTo>
                    <a:pt x="13" y="40"/>
                    <a:pt x="13" y="40"/>
                    <a:pt x="13" y="41"/>
                  </a:cubicBezTo>
                  <a:cubicBezTo>
                    <a:pt x="13" y="62"/>
                    <a:pt x="13" y="62"/>
                    <a:pt x="13" y="62"/>
                  </a:cubicBezTo>
                  <a:cubicBezTo>
                    <a:pt x="8" y="62"/>
                    <a:pt x="8" y="62"/>
                    <a:pt x="8" y="62"/>
                  </a:cubicBezTo>
                  <a:cubicBezTo>
                    <a:pt x="8" y="35"/>
                    <a:pt x="8" y="35"/>
                    <a:pt x="8" y="35"/>
                  </a:cubicBezTo>
                  <a:cubicBezTo>
                    <a:pt x="10" y="35"/>
                    <a:pt x="11" y="35"/>
                    <a:pt x="12" y="33"/>
                  </a:cubicBezTo>
                  <a:close/>
                  <a:moveTo>
                    <a:pt x="15" y="62"/>
                  </a:moveTo>
                  <a:cubicBezTo>
                    <a:pt x="15" y="42"/>
                    <a:pt x="15" y="42"/>
                    <a:pt x="15" y="42"/>
                  </a:cubicBezTo>
                  <a:cubicBezTo>
                    <a:pt x="28" y="42"/>
                    <a:pt x="28" y="42"/>
                    <a:pt x="28" y="42"/>
                  </a:cubicBezTo>
                  <a:cubicBezTo>
                    <a:pt x="28" y="62"/>
                    <a:pt x="28" y="62"/>
                    <a:pt x="28" y="62"/>
                  </a:cubicBezTo>
                  <a:lnTo>
                    <a:pt x="15" y="62"/>
                  </a:lnTo>
                  <a:close/>
                  <a:moveTo>
                    <a:pt x="68" y="33"/>
                  </a:moveTo>
                  <a:cubicBezTo>
                    <a:pt x="67" y="33"/>
                    <a:pt x="67" y="33"/>
                    <a:pt x="67" y="33"/>
                  </a:cubicBezTo>
                  <a:cubicBezTo>
                    <a:pt x="65" y="33"/>
                    <a:pt x="64" y="32"/>
                    <a:pt x="64" y="31"/>
                  </a:cubicBezTo>
                  <a:cubicBezTo>
                    <a:pt x="64" y="28"/>
                    <a:pt x="64" y="28"/>
                    <a:pt x="64" y="28"/>
                  </a:cubicBezTo>
                  <a:cubicBezTo>
                    <a:pt x="72" y="28"/>
                    <a:pt x="72" y="28"/>
                    <a:pt x="72" y="28"/>
                  </a:cubicBezTo>
                  <a:cubicBezTo>
                    <a:pt x="72" y="31"/>
                    <a:pt x="72" y="31"/>
                    <a:pt x="72" y="31"/>
                  </a:cubicBezTo>
                  <a:cubicBezTo>
                    <a:pt x="72" y="32"/>
                    <a:pt x="70" y="33"/>
                    <a:pt x="68" y="33"/>
                  </a:cubicBezTo>
                  <a:close/>
                  <a:moveTo>
                    <a:pt x="67" y="11"/>
                  </a:moveTo>
                  <a:cubicBezTo>
                    <a:pt x="67" y="13"/>
                    <a:pt x="66" y="14"/>
                    <a:pt x="64" y="14"/>
                  </a:cubicBezTo>
                  <a:cubicBezTo>
                    <a:pt x="11" y="14"/>
                    <a:pt x="11" y="14"/>
                    <a:pt x="11" y="14"/>
                  </a:cubicBezTo>
                  <a:cubicBezTo>
                    <a:pt x="9" y="14"/>
                    <a:pt x="8" y="13"/>
                    <a:pt x="8" y="11"/>
                  </a:cubicBezTo>
                  <a:cubicBezTo>
                    <a:pt x="8" y="5"/>
                    <a:pt x="8" y="5"/>
                    <a:pt x="8" y="5"/>
                  </a:cubicBezTo>
                  <a:cubicBezTo>
                    <a:pt x="8" y="4"/>
                    <a:pt x="9" y="3"/>
                    <a:pt x="11" y="3"/>
                  </a:cubicBezTo>
                  <a:cubicBezTo>
                    <a:pt x="64" y="3"/>
                    <a:pt x="64" y="3"/>
                    <a:pt x="64" y="3"/>
                  </a:cubicBezTo>
                  <a:cubicBezTo>
                    <a:pt x="66" y="3"/>
                    <a:pt x="67" y="4"/>
                    <a:pt x="67" y="5"/>
                  </a:cubicBezTo>
                  <a:lnTo>
                    <a:pt x="67" y="11"/>
                  </a:lnTo>
                  <a:close/>
                  <a:moveTo>
                    <a:pt x="3" y="28"/>
                  </a:moveTo>
                  <a:cubicBezTo>
                    <a:pt x="11" y="28"/>
                    <a:pt x="11" y="28"/>
                    <a:pt x="11" y="28"/>
                  </a:cubicBezTo>
                  <a:cubicBezTo>
                    <a:pt x="11" y="31"/>
                    <a:pt x="11" y="31"/>
                    <a:pt x="11" y="31"/>
                  </a:cubicBezTo>
                  <a:cubicBezTo>
                    <a:pt x="11" y="32"/>
                    <a:pt x="10" y="33"/>
                    <a:pt x="8" y="33"/>
                  </a:cubicBezTo>
                  <a:cubicBezTo>
                    <a:pt x="7" y="33"/>
                    <a:pt x="7" y="33"/>
                    <a:pt x="7" y="33"/>
                  </a:cubicBezTo>
                  <a:cubicBezTo>
                    <a:pt x="5" y="33"/>
                    <a:pt x="3" y="32"/>
                    <a:pt x="3" y="31"/>
                  </a:cubicBezTo>
                  <a:lnTo>
                    <a:pt x="3" y="28"/>
                  </a:lnTo>
                  <a:close/>
                  <a:moveTo>
                    <a:pt x="4" y="67"/>
                  </a:moveTo>
                  <a:cubicBezTo>
                    <a:pt x="4" y="65"/>
                    <a:pt x="4" y="65"/>
                    <a:pt x="4" y="65"/>
                  </a:cubicBezTo>
                  <a:cubicBezTo>
                    <a:pt x="4" y="65"/>
                    <a:pt x="5" y="64"/>
                    <a:pt x="6" y="64"/>
                  </a:cubicBezTo>
                  <a:cubicBezTo>
                    <a:pt x="14" y="64"/>
                    <a:pt x="14" y="64"/>
                    <a:pt x="14" y="64"/>
                  </a:cubicBezTo>
                  <a:cubicBezTo>
                    <a:pt x="29" y="64"/>
                    <a:pt x="29" y="64"/>
                    <a:pt x="29" y="64"/>
                  </a:cubicBezTo>
                  <a:cubicBezTo>
                    <a:pt x="70" y="64"/>
                    <a:pt x="70" y="64"/>
                    <a:pt x="70" y="64"/>
                  </a:cubicBezTo>
                  <a:cubicBezTo>
                    <a:pt x="70" y="64"/>
                    <a:pt x="71" y="65"/>
                    <a:pt x="71" y="65"/>
                  </a:cubicBezTo>
                  <a:cubicBezTo>
                    <a:pt x="71" y="67"/>
                    <a:pt x="71" y="67"/>
                    <a:pt x="71" y="67"/>
                  </a:cubicBezTo>
                  <a:cubicBezTo>
                    <a:pt x="71" y="68"/>
                    <a:pt x="70" y="68"/>
                    <a:pt x="70" y="68"/>
                  </a:cubicBezTo>
                  <a:cubicBezTo>
                    <a:pt x="6" y="68"/>
                    <a:pt x="6" y="68"/>
                    <a:pt x="6" y="68"/>
                  </a:cubicBezTo>
                  <a:cubicBezTo>
                    <a:pt x="5" y="68"/>
                    <a:pt x="4" y="68"/>
                    <a:pt x="4" y="67"/>
                  </a:cubicBezTo>
                  <a:close/>
                  <a:moveTo>
                    <a:pt x="39" y="57"/>
                  </a:moveTo>
                  <a:cubicBezTo>
                    <a:pt x="61" y="57"/>
                    <a:pt x="61" y="57"/>
                    <a:pt x="61" y="57"/>
                  </a:cubicBezTo>
                  <a:cubicBezTo>
                    <a:pt x="62" y="57"/>
                    <a:pt x="62" y="56"/>
                    <a:pt x="62" y="56"/>
                  </a:cubicBezTo>
                  <a:cubicBezTo>
                    <a:pt x="62" y="41"/>
                    <a:pt x="62" y="41"/>
                    <a:pt x="62" y="41"/>
                  </a:cubicBezTo>
                  <a:cubicBezTo>
                    <a:pt x="62" y="40"/>
                    <a:pt x="62" y="40"/>
                    <a:pt x="61" y="40"/>
                  </a:cubicBezTo>
                  <a:cubicBezTo>
                    <a:pt x="39" y="40"/>
                    <a:pt x="39" y="40"/>
                    <a:pt x="39" y="40"/>
                  </a:cubicBezTo>
                  <a:cubicBezTo>
                    <a:pt x="38" y="40"/>
                    <a:pt x="38" y="40"/>
                    <a:pt x="38" y="41"/>
                  </a:cubicBezTo>
                  <a:cubicBezTo>
                    <a:pt x="38" y="56"/>
                    <a:pt x="38" y="56"/>
                    <a:pt x="38" y="56"/>
                  </a:cubicBezTo>
                  <a:cubicBezTo>
                    <a:pt x="38" y="56"/>
                    <a:pt x="38" y="57"/>
                    <a:pt x="39" y="57"/>
                  </a:cubicBezTo>
                  <a:close/>
                  <a:moveTo>
                    <a:pt x="40" y="42"/>
                  </a:moveTo>
                  <a:cubicBezTo>
                    <a:pt x="60" y="42"/>
                    <a:pt x="60" y="42"/>
                    <a:pt x="60" y="42"/>
                  </a:cubicBezTo>
                  <a:cubicBezTo>
                    <a:pt x="60" y="55"/>
                    <a:pt x="60" y="55"/>
                    <a:pt x="60" y="55"/>
                  </a:cubicBezTo>
                  <a:cubicBezTo>
                    <a:pt x="40" y="55"/>
                    <a:pt x="40" y="55"/>
                    <a:pt x="40" y="55"/>
                  </a:cubicBezTo>
                  <a:lnTo>
                    <a:pt x="40" y="4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98" name="Freeform 17"/>
            <p:cNvSpPr>
              <a:spLocks noEditPoints="1"/>
            </p:cNvSpPr>
            <p:nvPr/>
          </p:nvSpPr>
          <p:spPr bwMode="auto">
            <a:xfrm>
              <a:off x="7896926" y="4698910"/>
              <a:ext cx="465660" cy="394442"/>
            </a:xfrm>
            <a:custGeom>
              <a:avLst/>
              <a:gdLst>
                <a:gd name="T0" fmla="*/ 70 w 72"/>
                <a:gd name="T1" fmla="*/ 16 h 61"/>
                <a:gd name="T2" fmla="*/ 56 w 72"/>
                <a:gd name="T3" fmla="*/ 18 h 61"/>
                <a:gd name="T4" fmla="*/ 43 w 72"/>
                <a:gd name="T5" fmla="*/ 46 h 61"/>
                <a:gd name="T6" fmla="*/ 12 w 72"/>
                <a:gd name="T7" fmla="*/ 46 h 61"/>
                <a:gd name="T8" fmla="*/ 13 w 72"/>
                <a:gd name="T9" fmla="*/ 49 h 61"/>
                <a:gd name="T10" fmla="*/ 48 w 72"/>
                <a:gd name="T11" fmla="*/ 51 h 61"/>
                <a:gd name="T12" fmla="*/ 13 w 72"/>
                <a:gd name="T13" fmla="*/ 52 h 61"/>
                <a:gd name="T14" fmla="*/ 9 w 72"/>
                <a:gd name="T15" fmla="*/ 45 h 61"/>
                <a:gd name="T16" fmla="*/ 7 w 72"/>
                <a:gd name="T17" fmla="*/ 42 h 61"/>
                <a:gd name="T18" fmla="*/ 1 w 72"/>
                <a:gd name="T19" fmla="*/ 23 h 61"/>
                <a:gd name="T20" fmla="*/ 10 w 72"/>
                <a:gd name="T21" fmla="*/ 41 h 61"/>
                <a:gd name="T22" fmla="*/ 43 w 72"/>
                <a:gd name="T23" fmla="*/ 43 h 61"/>
                <a:gd name="T24" fmla="*/ 54 w 72"/>
                <a:gd name="T25" fmla="*/ 17 h 61"/>
                <a:gd name="T26" fmla="*/ 70 w 72"/>
                <a:gd name="T27" fmla="*/ 13 h 61"/>
                <a:gd name="T28" fmla="*/ 18 w 72"/>
                <a:gd name="T29" fmla="*/ 57 h 61"/>
                <a:gd name="T30" fmla="*/ 11 w 72"/>
                <a:gd name="T31" fmla="*/ 57 h 61"/>
                <a:gd name="T32" fmla="*/ 18 w 72"/>
                <a:gd name="T33" fmla="*/ 57 h 61"/>
                <a:gd name="T34" fmla="*/ 14 w 72"/>
                <a:gd name="T35" fmla="*/ 55 h 61"/>
                <a:gd name="T36" fmla="*/ 14 w 72"/>
                <a:gd name="T37" fmla="*/ 59 h 61"/>
                <a:gd name="T38" fmla="*/ 45 w 72"/>
                <a:gd name="T39" fmla="*/ 57 h 61"/>
                <a:gd name="T40" fmla="*/ 38 w 72"/>
                <a:gd name="T41" fmla="*/ 57 h 61"/>
                <a:gd name="T42" fmla="*/ 45 w 72"/>
                <a:gd name="T43" fmla="*/ 57 h 61"/>
                <a:gd name="T44" fmla="*/ 41 w 72"/>
                <a:gd name="T45" fmla="*/ 55 h 61"/>
                <a:gd name="T46" fmla="*/ 41 w 72"/>
                <a:gd name="T47" fmla="*/ 59 h 61"/>
                <a:gd name="T48" fmla="*/ 12 w 72"/>
                <a:gd name="T49" fmla="*/ 37 h 61"/>
                <a:gd name="T50" fmla="*/ 45 w 72"/>
                <a:gd name="T51" fmla="*/ 36 h 61"/>
                <a:gd name="T52" fmla="*/ 12 w 72"/>
                <a:gd name="T53" fmla="*/ 35 h 61"/>
                <a:gd name="T54" fmla="*/ 12 w 72"/>
                <a:gd name="T55" fmla="*/ 37 h 61"/>
                <a:gd name="T56" fmla="*/ 12 w 72"/>
                <a:gd name="T57" fmla="*/ 40 h 61"/>
                <a:gd name="T58" fmla="*/ 43 w 72"/>
                <a:gd name="T59" fmla="*/ 41 h 61"/>
                <a:gd name="T60" fmla="*/ 43 w 72"/>
                <a:gd name="T61" fmla="*/ 39 h 61"/>
                <a:gd name="T62" fmla="*/ 37 w 72"/>
                <a:gd name="T63" fmla="*/ 31 h 61"/>
                <a:gd name="T64" fmla="*/ 44 w 72"/>
                <a:gd name="T65" fmla="*/ 30 h 61"/>
                <a:gd name="T66" fmla="*/ 43 w 72"/>
                <a:gd name="T67" fmla="*/ 0 h 61"/>
                <a:gd name="T68" fmla="*/ 36 w 72"/>
                <a:gd name="T69" fmla="*/ 0 h 61"/>
                <a:gd name="T70" fmla="*/ 37 w 72"/>
                <a:gd name="T71" fmla="*/ 31 h 61"/>
                <a:gd name="T72" fmla="*/ 31 w 72"/>
                <a:gd name="T73" fmla="*/ 31 h 61"/>
                <a:gd name="T74" fmla="*/ 32 w 72"/>
                <a:gd name="T75" fmla="*/ 8 h 61"/>
                <a:gd name="T76" fmla="*/ 25 w 72"/>
                <a:gd name="T77" fmla="*/ 8 h 61"/>
                <a:gd name="T78" fmla="*/ 24 w 72"/>
                <a:gd name="T79" fmla="*/ 30 h 61"/>
                <a:gd name="T80" fmla="*/ 13 w 72"/>
                <a:gd name="T81" fmla="*/ 31 h 61"/>
                <a:gd name="T82" fmla="*/ 20 w 72"/>
                <a:gd name="T83" fmla="*/ 30 h 61"/>
                <a:gd name="T84" fmla="*/ 20 w 72"/>
                <a:gd name="T85" fmla="*/ 16 h 61"/>
                <a:gd name="T86" fmla="*/ 13 w 72"/>
                <a:gd name="T87" fmla="*/ 16 h 61"/>
                <a:gd name="T88" fmla="*/ 13 w 72"/>
                <a:gd name="T89" fmla="*/ 3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61">
                  <a:moveTo>
                    <a:pt x="72" y="14"/>
                  </a:moveTo>
                  <a:cubicBezTo>
                    <a:pt x="72" y="15"/>
                    <a:pt x="71" y="16"/>
                    <a:pt x="70" y="16"/>
                  </a:cubicBezTo>
                  <a:cubicBezTo>
                    <a:pt x="59" y="16"/>
                    <a:pt x="59" y="16"/>
                    <a:pt x="59" y="16"/>
                  </a:cubicBezTo>
                  <a:cubicBezTo>
                    <a:pt x="58" y="16"/>
                    <a:pt x="57" y="17"/>
                    <a:pt x="56" y="18"/>
                  </a:cubicBezTo>
                  <a:cubicBezTo>
                    <a:pt x="49" y="42"/>
                    <a:pt x="49" y="42"/>
                    <a:pt x="49" y="42"/>
                  </a:cubicBezTo>
                  <a:cubicBezTo>
                    <a:pt x="48" y="44"/>
                    <a:pt x="46" y="46"/>
                    <a:pt x="43" y="46"/>
                  </a:cubicBezTo>
                  <a:cubicBezTo>
                    <a:pt x="13" y="46"/>
                    <a:pt x="13" y="46"/>
                    <a:pt x="13" y="46"/>
                  </a:cubicBezTo>
                  <a:cubicBezTo>
                    <a:pt x="13" y="46"/>
                    <a:pt x="12" y="46"/>
                    <a:pt x="12" y="46"/>
                  </a:cubicBezTo>
                  <a:cubicBezTo>
                    <a:pt x="12" y="48"/>
                    <a:pt x="12" y="48"/>
                    <a:pt x="12" y="48"/>
                  </a:cubicBezTo>
                  <a:cubicBezTo>
                    <a:pt x="12" y="49"/>
                    <a:pt x="12" y="49"/>
                    <a:pt x="13" y="49"/>
                  </a:cubicBezTo>
                  <a:cubicBezTo>
                    <a:pt x="47" y="49"/>
                    <a:pt x="47" y="49"/>
                    <a:pt x="47" y="49"/>
                  </a:cubicBezTo>
                  <a:cubicBezTo>
                    <a:pt x="47" y="49"/>
                    <a:pt x="48" y="50"/>
                    <a:pt x="48" y="51"/>
                  </a:cubicBezTo>
                  <a:cubicBezTo>
                    <a:pt x="48" y="52"/>
                    <a:pt x="47" y="52"/>
                    <a:pt x="47" y="52"/>
                  </a:cubicBezTo>
                  <a:cubicBezTo>
                    <a:pt x="13" y="52"/>
                    <a:pt x="13" y="52"/>
                    <a:pt x="13" y="52"/>
                  </a:cubicBezTo>
                  <a:cubicBezTo>
                    <a:pt x="11" y="52"/>
                    <a:pt x="9" y="50"/>
                    <a:pt x="9" y="48"/>
                  </a:cubicBezTo>
                  <a:cubicBezTo>
                    <a:pt x="9" y="45"/>
                    <a:pt x="9" y="45"/>
                    <a:pt x="9" y="45"/>
                  </a:cubicBezTo>
                  <a:cubicBezTo>
                    <a:pt x="9" y="45"/>
                    <a:pt x="9" y="44"/>
                    <a:pt x="9" y="44"/>
                  </a:cubicBezTo>
                  <a:cubicBezTo>
                    <a:pt x="8" y="44"/>
                    <a:pt x="8" y="43"/>
                    <a:pt x="7" y="42"/>
                  </a:cubicBezTo>
                  <a:cubicBezTo>
                    <a:pt x="0" y="25"/>
                    <a:pt x="0" y="25"/>
                    <a:pt x="0" y="25"/>
                  </a:cubicBezTo>
                  <a:cubicBezTo>
                    <a:pt x="0" y="24"/>
                    <a:pt x="0" y="23"/>
                    <a:pt x="1" y="23"/>
                  </a:cubicBezTo>
                  <a:cubicBezTo>
                    <a:pt x="1" y="22"/>
                    <a:pt x="2" y="23"/>
                    <a:pt x="3" y="24"/>
                  </a:cubicBezTo>
                  <a:cubicBezTo>
                    <a:pt x="10" y="41"/>
                    <a:pt x="10" y="41"/>
                    <a:pt x="10" y="41"/>
                  </a:cubicBezTo>
                  <a:cubicBezTo>
                    <a:pt x="11" y="42"/>
                    <a:pt x="12" y="43"/>
                    <a:pt x="13" y="43"/>
                  </a:cubicBezTo>
                  <a:cubicBezTo>
                    <a:pt x="43" y="43"/>
                    <a:pt x="43" y="43"/>
                    <a:pt x="43" y="43"/>
                  </a:cubicBezTo>
                  <a:cubicBezTo>
                    <a:pt x="44" y="43"/>
                    <a:pt x="46" y="42"/>
                    <a:pt x="46" y="41"/>
                  </a:cubicBezTo>
                  <a:cubicBezTo>
                    <a:pt x="54" y="17"/>
                    <a:pt x="54" y="17"/>
                    <a:pt x="54" y="17"/>
                  </a:cubicBezTo>
                  <a:cubicBezTo>
                    <a:pt x="54" y="15"/>
                    <a:pt x="57" y="13"/>
                    <a:pt x="59" y="13"/>
                  </a:cubicBezTo>
                  <a:cubicBezTo>
                    <a:pt x="70" y="13"/>
                    <a:pt x="70" y="13"/>
                    <a:pt x="70" y="13"/>
                  </a:cubicBezTo>
                  <a:cubicBezTo>
                    <a:pt x="71" y="13"/>
                    <a:pt x="72" y="13"/>
                    <a:pt x="72" y="14"/>
                  </a:cubicBezTo>
                  <a:close/>
                  <a:moveTo>
                    <a:pt x="18" y="57"/>
                  </a:moveTo>
                  <a:cubicBezTo>
                    <a:pt x="18" y="59"/>
                    <a:pt x="16" y="61"/>
                    <a:pt x="14" y="61"/>
                  </a:cubicBezTo>
                  <a:cubicBezTo>
                    <a:pt x="12" y="61"/>
                    <a:pt x="11" y="59"/>
                    <a:pt x="11" y="57"/>
                  </a:cubicBezTo>
                  <a:cubicBezTo>
                    <a:pt x="11" y="55"/>
                    <a:pt x="12" y="53"/>
                    <a:pt x="14" y="53"/>
                  </a:cubicBezTo>
                  <a:cubicBezTo>
                    <a:pt x="16" y="53"/>
                    <a:pt x="18" y="55"/>
                    <a:pt x="18" y="57"/>
                  </a:cubicBezTo>
                  <a:close/>
                  <a:moveTo>
                    <a:pt x="16" y="57"/>
                  </a:moveTo>
                  <a:cubicBezTo>
                    <a:pt x="16" y="56"/>
                    <a:pt x="15" y="55"/>
                    <a:pt x="14" y="55"/>
                  </a:cubicBezTo>
                  <a:cubicBezTo>
                    <a:pt x="14" y="55"/>
                    <a:pt x="13" y="56"/>
                    <a:pt x="13" y="57"/>
                  </a:cubicBezTo>
                  <a:cubicBezTo>
                    <a:pt x="13" y="58"/>
                    <a:pt x="14" y="59"/>
                    <a:pt x="14" y="59"/>
                  </a:cubicBezTo>
                  <a:cubicBezTo>
                    <a:pt x="15" y="59"/>
                    <a:pt x="16" y="58"/>
                    <a:pt x="16" y="57"/>
                  </a:cubicBezTo>
                  <a:close/>
                  <a:moveTo>
                    <a:pt x="45" y="57"/>
                  </a:moveTo>
                  <a:cubicBezTo>
                    <a:pt x="45" y="59"/>
                    <a:pt x="43" y="61"/>
                    <a:pt x="41" y="61"/>
                  </a:cubicBezTo>
                  <a:cubicBezTo>
                    <a:pt x="39" y="61"/>
                    <a:pt x="38" y="59"/>
                    <a:pt x="38" y="57"/>
                  </a:cubicBezTo>
                  <a:cubicBezTo>
                    <a:pt x="38" y="55"/>
                    <a:pt x="39" y="53"/>
                    <a:pt x="41" y="53"/>
                  </a:cubicBezTo>
                  <a:cubicBezTo>
                    <a:pt x="43" y="53"/>
                    <a:pt x="45" y="55"/>
                    <a:pt x="45" y="57"/>
                  </a:cubicBezTo>
                  <a:close/>
                  <a:moveTo>
                    <a:pt x="43" y="57"/>
                  </a:moveTo>
                  <a:cubicBezTo>
                    <a:pt x="43" y="56"/>
                    <a:pt x="42" y="55"/>
                    <a:pt x="41" y="55"/>
                  </a:cubicBezTo>
                  <a:cubicBezTo>
                    <a:pt x="40" y="55"/>
                    <a:pt x="40" y="56"/>
                    <a:pt x="40" y="57"/>
                  </a:cubicBezTo>
                  <a:cubicBezTo>
                    <a:pt x="40" y="58"/>
                    <a:pt x="40" y="59"/>
                    <a:pt x="41" y="59"/>
                  </a:cubicBezTo>
                  <a:cubicBezTo>
                    <a:pt x="42" y="59"/>
                    <a:pt x="43" y="58"/>
                    <a:pt x="43" y="57"/>
                  </a:cubicBezTo>
                  <a:close/>
                  <a:moveTo>
                    <a:pt x="12" y="37"/>
                  </a:moveTo>
                  <a:cubicBezTo>
                    <a:pt x="44" y="37"/>
                    <a:pt x="44" y="37"/>
                    <a:pt x="44" y="37"/>
                  </a:cubicBezTo>
                  <a:cubicBezTo>
                    <a:pt x="45" y="37"/>
                    <a:pt x="45" y="36"/>
                    <a:pt x="45" y="36"/>
                  </a:cubicBezTo>
                  <a:cubicBezTo>
                    <a:pt x="45" y="35"/>
                    <a:pt x="45" y="35"/>
                    <a:pt x="44" y="35"/>
                  </a:cubicBezTo>
                  <a:cubicBezTo>
                    <a:pt x="12" y="35"/>
                    <a:pt x="12" y="35"/>
                    <a:pt x="12" y="35"/>
                  </a:cubicBezTo>
                  <a:cubicBezTo>
                    <a:pt x="11" y="35"/>
                    <a:pt x="11" y="35"/>
                    <a:pt x="11" y="36"/>
                  </a:cubicBezTo>
                  <a:cubicBezTo>
                    <a:pt x="11" y="36"/>
                    <a:pt x="11" y="37"/>
                    <a:pt x="12" y="37"/>
                  </a:cubicBezTo>
                  <a:close/>
                  <a:moveTo>
                    <a:pt x="13" y="39"/>
                  </a:moveTo>
                  <a:cubicBezTo>
                    <a:pt x="13" y="39"/>
                    <a:pt x="12" y="40"/>
                    <a:pt x="12" y="40"/>
                  </a:cubicBezTo>
                  <a:cubicBezTo>
                    <a:pt x="12" y="41"/>
                    <a:pt x="13" y="41"/>
                    <a:pt x="13" y="41"/>
                  </a:cubicBezTo>
                  <a:cubicBezTo>
                    <a:pt x="43" y="41"/>
                    <a:pt x="43" y="41"/>
                    <a:pt x="43" y="41"/>
                  </a:cubicBezTo>
                  <a:cubicBezTo>
                    <a:pt x="44" y="41"/>
                    <a:pt x="44" y="41"/>
                    <a:pt x="44" y="40"/>
                  </a:cubicBezTo>
                  <a:cubicBezTo>
                    <a:pt x="44" y="40"/>
                    <a:pt x="44" y="39"/>
                    <a:pt x="43" y="39"/>
                  </a:cubicBezTo>
                  <a:lnTo>
                    <a:pt x="13" y="39"/>
                  </a:lnTo>
                  <a:close/>
                  <a:moveTo>
                    <a:pt x="37" y="31"/>
                  </a:moveTo>
                  <a:cubicBezTo>
                    <a:pt x="43" y="31"/>
                    <a:pt x="43" y="31"/>
                    <a:pt x="43" y="31"/>
                  </a:cubicBezTo>
                  <a:cubicBezTo>
                    <a:pt x="43" y="31"/>
                    <a:pt x="44" y="30"/>
                    <a:pt x="44" y="30"/>
                  </a:cubicBezTo>
                  <a:cubicBezTo>
                    <a:pt x="44" y="0"/>
                    <a:pt x="44" y="0"/>
                    <a:pt x="44" y="0"/>
                  </a:cubicBezTo>
                  <a:cubicBezTo>
                    <a:pt x="44" y="0"/>
                    <a:pt x="43" y="0"/>
                    <a:pt x="43" y="0"/>
                  </a:cubicBezTo>
                  <a:cubicBezTo>
                    <a:pt x="37" y="0"/>
                    <a:pt x="37" y="0"/>
                    <a:pt x="37" y="0"/>
                  </a:cubicBezTo>
                  <a:cubicBezTo>
                    <a:pt x="36" y="0"/>
                    <a:pt x="36" y="0"/>
                    <a:pt x="36" y="0"/>
                  </a:cubicBezTo>
                  <a:cubicBezTo>
                    <a:pt x="36" y="30"/>
                    <a:pt x="36" y="30"/>
                    <a:pt x="36" y="30"/>
                  </a:cubicBezTo>
                  <a:cubicBezTo>
                    <a:pt x="36" y="30"/>
                    <a:pt x="36" y="31"/>
                    <a:pt x="37" y="31"/>
                  </a:cubicBezTo>
                  <a:close/>
                  <a:moveTo>
                    <a:pt x="25" y="31"/>
                  </a:moveTo>
                  <a:cubicBezTo>
                    <a:pt x="31" y="31"/>
                    <a:pt x="31" y="31"/>
                    <a:pt x="31" y="31"/>
                  </a:cubicBezTo>
                  <a:cubicBezTo>
                    <a:pt x="32" y="31"/>
                    <a:pt x="32" y="30"/>
                    <a:pt x="32" y="30"/>
                  </a:cubicBezTo>
                  <a:cubicBezTo>
                    <a:pt x="32" y="8"/>
                    <a:pt x="32" y="8"/>
                    <a:pt x="32" y="8"/>
                  </a:cubicBezTo>
                  <a:cubicBezTo>
                    <a:pt x="32" y="8"/>
                    <a:pt x="32" y="8"/>
                    <a:pt x="31" y="8"/>
                  </a:cubicBezTo>
                  <a:cubicBezTo>
                    <a:pt x="25" y="8"/>
                    <a:pt x="25" y="8"/>
                    <a:pt x="25" y="8"/>
                  </a:cubicBezTo>
                  <a:cubicBezTo>
                    <a:pt x="25" y="8"/>
                    <a:pt x="24" y="8"/>
                    <a:pt x="24" y="8"/>
                  </a:cubicBezTo>
                  <a:cubicBezTo>
                    <a:pt x="24" y="30"/>
                    <a:pt x="24" y="30"/>
                    <a:pt x="24" y="30"/>
                  </a:cubicBezTo>
                  <a:cubicBezTo>
                    <a:pt x="24" y="30"/>
                    <a:pt x="25" y="31"/>
                    <a:pt x="25" y="31"/>
                  </a:cubicBezTo>
                  <a:close/>
                  <a:moveTo>
                    <a:pt x="13" y="31"/>
                  </a:moveTo>
                  <a:cubicBezTo>
                    <a:pt x="20" y="31"/>
                    <a:pt x="20" y="31"/>
                    <a:pt x="20" y="31"/>
                  </a:cubicBezTo>
                  <a:cubicBezTo>
                    <a:pt x="20" y="31"/>
                    <a:pt x="20" y="30"/>
                    <a:pt x="20" y="30"/>
                  </a:cubicBezTo>
                  <a:cubicBezTo>
                    <a:pt x="20" y="16"/>
                    <a:pt x="20" y="16"/>
                    <a:pt x="20" y="16"/>
                  </a:cubicBezTo>
                  <a:cubicBezTo>
                    <a:pt x="20" y="16"/>
                    <a:pt x="20" y="16"/>
                    <a:pt x="20" y="16"/>
                  </a:cubicBezTo>
                  <a:cubicBezTo>
                    <a:pt x="13" y="16"/>
                    <a:pt x="13" y="16"/>
                    <a:pt x="13" y="16"/>
                  </a:cubicBezTo>
                  <a:cubicBezTo>
                    <a:pt x="13" y="16"/>
                    <a:pt x="13" y="16"/>
                    <a:pt x="13" y="16"/>
                  </a:cubicBezTo>
                  <a:cubicBezTo>
                    <a:pt x="13" y="30"/>
                    <a:pt x="13" y="30"/>
                    <a:pt x="13" y="30"/>
                  </a:cubicBezTo>
                  <a:cubicBezTo>
                    <a:pt x="13" y="30"/>
                    <a:pt x="13" y="31"/>
                    <a:pt x="13" y="31"/>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99" name="Freeform 32"/>
            <p:cNvSpPr>
              <a:spLocks noEditPoints="1"/>
            </p:cNvSpPr>
            <p:nvPr/>
          </p:nvSpPr>
          <p:spPr bwMode="auto">
            <a:xfrm>
              <a:off x="7620505" y="4423577"/>
              <a:ext cx="315067" cy="351792"/>
            </a:xfrm>
            <a:custGeom>
              <a:avLst/>
              <a:gdLst>
                <a:gd name="T0" fmla="*/ 55 w 69"/>
                <a:gd name="T1" fmla="*/ 0 h 77"/>
                <a:gd name="T2" fmla="*/ 45 w 69"/>
                <a:gd name="T3" fmla="*/ 5 h 77"/>
                <a:gd name="T4" fmla="*/ 31 w 69"/>
                <a:gd name="T5" fmla="*/ 7 h 77"/>
                <a:gd name="T6" fmla="*/ 24 w 69"/>
                <a:gd name="T7" fmla="*/ 7 h 77"/>
                <a:gd name="T8" fmla="*/ 10 w 69"/>
                <a:gd name="T9" fmla="*/ 5 h 77"/>
                <a:gd name="T10" fmla="*/ 0 w 69"/>
                <a:gd name="T11" fmla="*/ 69 h 77"/>
                <a:gd name="T12" fmla="*/ 69 w 69"/>
                <a:gd name="T13" fmla="*/ 14 h 77"/>
                <a:gd name="T14" fmla="*/ 10 w 69"/>
                <a:gd name="T15" fmla="*/ 13 h 77"/>
                <a:gd name="T16" fmla="*/ 24 w 69"/>
                <a:gd name="T17" fmla="*/ 10 h 77"/>
                <a:gd name="T18" fmla="*/ 31 w 69"/>
                <a:gd name="T19" fmla="*/ 10 h 77"/>
                <a:gd name="T20" fmla="*/ 45 w 69"/>
                <a:gd name="T21" fmla="*/ 13 h 77"/>
                <a:gd name="T22" fmla="*/ 55 w 69"/>
                <a:gd name="T23" fmla="*/ 17 h 77"/>
                <a:gd name="T24" fmla="*/ 66 w 69"/>
                <a:gd name="T25" fmla="*/ 14 h 77"/>
                <a:gd name="T26" fmla="*/ 7 w 69"/>
                <a:gd name="T27" fmla="*/ 10 h 77"/>
                <a:gd name="T28" fmla="*/ 61 w 69"/>
                <a:gd name="T29" fmla="*/ 74 h 77"/>
                <a:gd name="T30" fmla="*/ 34 w 69"/>
                <a:gd name="T31" fmla="*/ 39 h 77"/>
                <a:gd name="T32" fmla="*/ 34 w 69"/>
                <a:gd name="T33" fmla="*/ 39 h 77"/>
                <a:gd name="T34" fmla="*/ 33 w 69"/>
                <a:gd name="T35" fmla="*/ 36 h 77"/>
                <a:gd name="T36" fmla="*/ 44 w 69"/>
                <a:gd name="T37" fmla="*/ 33 h 77"/>
                <a:gd name="T38" fmla="*/ 45 w 69"/>
                <a:gd name="T39" fmla="*/ 36 h 77"/>
                <a:gd name="T40" fmla="*/ 54 w 69"/>
                <a:gd name="T41" fmla="*/ 39 h 77"/>
                <a:gd name="T42" fmla="*/ 54 w 69"/>
                <a:gd name="T43" fmla="*/ 39 h 77"/>
                <a:gd name="T44" fmla="*/ 53 w 69"/>
                <a:gd name="T45" fmla="*/ 36 h 77"/>
                <a:gd name="T46" fmla="*/ 14 w 69"/>
                <a:gd name="T47" fmla="*/ 43 h 77"/>
                <a:gd name="T48" fmla="*/ 15 w 69"/>
                <a:gd name="T49" fmla="*/ 46 h 77"/>
                <a:gd name="T50" fmla="*/ 24 w 69"/>
                <a:gd name="T51" fmla="*/ 49 h 77"/>
                <a:gd name="T52" fmla="*/ 24 w 69"/>
                <a:gd name="T53" fmla="*/ 49 h 77"/>
                <a:gd name="T54" fmla="*/ 23 w 69"/>
                <a:gd name="T55" fmla="*/ 46 h 77"/>
                <a:gd name="T56" fmla="*/ 34 w 69"/>
                <a:gd name="T57" fmla="*/ 43 h 77"/>
                <a:gd name="T58" fmla="*/ 35 w 69"/>
                <a:gd name="T59" fmla="*/ 46 h 77"/>
                <a:gd name="T60" fmla="*/ 44 w 69"/>
                <a:gd name="T61" fmla="*/ 49 h 77"/>
                <a:gd name="T62" fmla="*/ 44 w 69"/>
                <a:gd name="T63" fmla="*/ 49 h 77"/>
                <a:gd name="T64" fmla="*/ 43 w 69"/>
                <a:gd name="T65" fmla="*/ 46 h 77"/>
                <a:gd name="T66" fmla="*/ 54 w 69"/>
                <a:gd name="T67" fmla="*/ 43 h 77"/>
                <a:gd name="T68" fmla="*/ 55 w 69"/>
                <a:gd name="T69" fmla="*/ 46 h 77"/>
                <a:gd name="T70" fmla="*/ 14 w 69"/>
                <a:gd name="T71" fmla="*/ 59 h 77"/>
                <a:gd name="T72" fmla="*/ 14 w 69"/>
                <a:gd name="T73" fmla="*/ 59 h 77"/>
                <a:gd name="T74" fmla="*/ 13 w 69"/>
                <a:gd name="T75" fmla="*/ 56 h 77"/>
                <a:gd name="T76" fmla="*/ 24 w 69"/>
                <a:gd name="T77" fmla="*/ 53 h 77"/>
                <a:gd name="T78" fmla="*/ 25 w 69"/>
                <a:gd name="T79" fmla="*/ 56 h 77"/>
                <a:gd name="T80" fmla="*/ 34 w 69"/>
                <a:gd name="T81" fmla="*/ 59 h 77"/>
                <a:gd name="T82" fmla="*/ 34 w 69"/>
                <a:gd name="T83" fmla="*/ 59 h 77"/>
                <a:gd name="T84" fmla="*/ 33 w 69"/>
                <a:gd name="T85" fmla="*/ 56 h 77"/>
                <a:gd name="T86" fmla="*/ 44 w 69"/>
                <a:gd name="T87" fmla="*/ 53 h 77"/>
                <a:gd name="T88" fmla="*/ 45 w 69"/>
                <a:gd name="T89" fmla="*/ 56 h 77"/>
                <a:gd name="T90" fmla="*/ 54 w 69"/>
                <a:gd name="T91" fmla="*/ 59 h 77"/>
                <a:gd name="T92" fmla="*/ 54 w 69"/>
                <a:gd name="T93" fmla="*/ 59 h 77"/>
                <a:gd name="T94" fmla="*/ 53 w 69"/>
                <a:gd name="T95" fmla="*/ 56 h 77"/>
                <a:gd name="T96" fmla="*/ 14 w 69"/>
                <a:gd name="T97" fmla="*/ 63 h 77"/>
                <a:gd name="T98" fmla="*/ 15 w 69"/>
                <a:gd name="T99" fmla="*/ 65 h 77"/>
                <a:gd name="T100" fmla="*/ 24 w 69"/>
                <a:gd name="T101" fmla="*/ 68 h 77"/>
                <a:gd name="T102" fmla="*/ 24 w 69"/>
                <a:gd name="T103" fmla="*/ 68 h 77"/>
                <a:gd name="T104" fmla="*/ 23 w 69"/>
                <a:gd name="T105" fmla="*/ 6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77">
                  <a:moveTo>
                    <a:pt x="61" y="7"/>
                  </a:moveTo>
                  <a:cubicBezTo>
                    <a:pt x="59" y="7"/>
                    <a:pt x="59" y="7"/>
                    <a:pt x="59" y="7"/>
                  </a:cubicBezTo>
                  <a:cubicBezTo>
                    <a:pt x="59" y="5"/>
                    <a:pt x="59" y="5"/>
                    <a:pt x="59" y="5"/>
                  </a:cubicBezTo>
                  <a:cubicBezTo>
                    <a:pt x="59" y="2"/>
                    <a:pt x="57" y="0"/>
                    <a:pt x="55" y="0"/>
                  </a:cubicBezTo>
                  <a:cubicBezTo>
                    <a:pt x="53" y="0"/>
                    <a:pt x="51" y="2"/>
                    <a:pt x="51" y="5"/>
                  </a:cubicBezTo>
                  <a:cubicBezTo>
                    <a:pt x="51" y="7"/>
                    <a:pt x="51" y="7"/>
                    <a:pt x="51" y="7"/>
                  </a:cubicBezTo>
                  <a:cubicBezTo>
                    <a:pt x="45" y="7"/>
                    <a:pt x="45" y="7"/>
                    <a:pt x="45" y="7"/>
                  </a:cubicBezTo>
                  <a:cubicBezTo>
                    <a:pt x="45" y="5"/>
                    <a:pt x="45" y="5"/>
                    <a:pt x="45" y="5"/>
                  </a:cubicBezTo>
                  <a:cubicBezTo>
                    <a:pt x="45" y="2"/>
                    <a:pt x="43" y="0"/>
                    <a:pt x="41" y="0"/>
                  </a:cubicBezTo>
                  <a:cubicBezTo>
                    <a:pt x="39" y="0"/>
                    <a:pt x="37" y="2"/>
                    <a:pt x="37" y="5"/>
                  </a:cubicBezTo>
                  <a:cubicBezTo>
                    <a:pt x="37" y="7"/>
                    <a:pt x="37" y="7"/>
                    <a:pt x="37" y="7"/>
                  </a:cubicBezTo>
                  <a:cubicBezTo>
                    <a:pt x="31" y="7"/>
                    <a:pt x="31" y="7"/>
                    <a:pt x="31" y="7"/>
                  </a:cubicBezTo>
                  <a:cubicBezTo>
                    <a:pt x="31" y="5"/>
                    <a:pt x="31" y="5"/>
                    <a:pt x="31" y="5"/>
                  </a:cubicBezTo>
                  <a:cubicBezTo>
                    <a:pt x="31" y="2"/>
                    <a:pt x="29" y="0"/>
                    <a:pt x="27" y="0"/>
                  </a:cubicBezTo>
                  <a:cubicBezTo>
                    <a:pt x="25" y="0"/>
                    <a:pt x="24" y="2"/>
                    <a:pt x="24" y="5"/>
                  </a:cubicBezTo>
                  <a:cubicBezTo>
                    <a:pt x="24" y="7"/>
                    <a:pt x="24" y="7"/>
                    <a:pt x="24" y="7"/>
                  </a:cubicBezTo>
                  <a:cubicBezTo>
                    <a:pt x="17" y="7"/>
                    <a:pt x="17" y="7"/>
                    <a:pt x="17" y="7"/>
                  </a:cubicBezTo>
                  <a:cubicBezTo>
                    <a:pt x="17" y="5"/>
                    <a:pt x="17" y="5"/>
                    <a:pt x="17" y="5"/>
                  </a:cubicBezTo>
                  <a:cubicBezTo>
                    <a:pt x="17" y="2"/>
                    <a:pt x="16" y="0"/>
                    <a:pt x="14" y="0"/>
                  </a:cubicBezTo>
                  <a:cubicBezTo>
                    <a:pt x="11" y="0"/>
                    <a:pt x="10" y="2"/>
                    <a:pt x="10" y="5"/>
                  </a:cubicBezTo>
                  <a:cubicBezTo>
                    <a:pt x="10" y="7"/>
                    <a:pt x="10" y="7"/>
                    <a:pt x="10" y="7"/>
                  </a:cubicBezTo>
                  <a:cubicBezTo>
                    <a:pt x="7" y="7"/>
                    <a:pt x="7" y="7"/>
                    <a:pt x="7" y="7"/>
                  </a:cubicBezTo>
                  <a:cubicBezTo>
                    <a:pt x="3" y="7"/>
                    <a:pt x="0" y="10"/>
                    <a:pt x="0" y="14"/>
                  </a:cubicBezTo>
                  <a:cubicBezTo>
                    <a:pt x="0" y="69"/>
                    <a:pt x="0" y="69"/>
                    <a:pt x="0" y="69"/>
                  </a:cubicBezTo>
                  <a:cubicBezTo>
                    <a:pt x="0" y="74"/>
                    <a:pt x="3" y="77"/>
                    <a:pt x="7" y="77"/>
                  </a:cubicBezTo>
                  <a:cubicBezTo>
                    <a:pt x="61" y="77"/>
                    <a:pt x="61" y="77"/>
                    <a:pt x="61" y="77"/>
                  </a:cubicBezTo>
                  <a:cubicBezTo>
                    <a:pt x="65" y="77"/>
                    <a:pt x="69" y="74"/>
                    <a:pt x="69" y="69"/>
                  </a:cubicBezTo>
                  <a:cubicBezTo>
                    <a:pt x="69" y="14"/>
                    <a:pt x="69" y="14"/>
                    <a:pt x="69" y="14"/>
                  </a:cubicBezTo>
                  <a:cubicBezTo>
                    <a:pt x="69" y="10"/>
                    <a:pt x="65" y="7"/>
                    <a:pt x="61" y="7"/>
                  </a:cubicBezTo>
                  <a:close/>
                  <a:moveTo>
                    <a:pt x="7" y="10"/>
                  </a:moveTo>
                  <a:cubicBezTo>
                    <a:pt x="10" y="10"/>
                    <a:pt x="10" y="10"/>
                    <a:pt x="10" y="10"/>
                  </a:cubicBezTo>
                  <a:cubicBezTo>
                    <a:pt x="10" y="13"/>
                    <a:pt x="10" y="13"/>
                    <a:pt x="10" y="13"/>
                  </a:cubicBezTo>
                  <a:cubicBezTo>
                    <a:pt x="10" y="15"/>
                    <a:pt x="11" y="17"/>
                    <a:pt x="14" y="17"/>
                  </a:cubicBezTo>
                  <a:cubicBezTo>
                    <a:pt x="16" y="17"/>
                    <a:pt x="17" y="15"/>
                    <a:pt x="17" y="13"/>
                  </a:cubicBezTo>
                  <a:cubicBezTo>
                    <a:pt x="17" y="10"/>
                    <a:pt x="17" y="10"/>
                    <a:pt x="17" y="10"/>
                  </a:cubicBezTo>
                  <a:cubicBezTo>
                    <a:pt x="24" y="10"/>
                    <a:pt x="24" y="10"/>
                    <a:pt x="24" y="10"/>
                  </a:cubicBezTo>
                  <a:cubicBezTo>
                    <a:pt x="24" y="13"/>
                    <a:pt x="24" y="13"/>
                    <a:pt x="24" y="13"/>
                  </a:cubicBezTo>
                  <a:cubicBezTo>
                    <a:pt x="24" y="15"/>
                    <a:pt x="25" y="17"/>
                    <a:pt x="27" y="17"/>
                  </a:cubicBezTo>
                  <a:cubicBezTo>
                    <a:pt x="29" y="17"/>
                    <a:pt x="31" y="15"/>
                    <a:pt x="31" y="13"/>
                  </a:cubicBezTo>
                  <a:cubicBezTo>
                    <a:pt x="31" y="10"/>
                    <a:pt x="31" y="10"/>
                    <a:pt x="31" y="10"/>
                  </a:cubicBezTo>
                  <a:cubicBezTo>
                    <a:pt x="37" y="10"/>
                    <a:pt x="37" y="10"/>
                    <a:pt x="37" y="10"/>
                  </a:cubicBezTo>
                  <a:cubicBezTo>
                    <a:pt x="37" y="13"/>
                    <a:pt x="37" y="13"/>
                    <a:pt x="37" y="13"/>
                  </a:cubicBezTo>
                  <a:cubicBezTo>
                    <a:pt x="37" y="15"/>
                    <a:pt x="39" y="17"/>
                    <a:pt x="41" y="17"/>
                  </a:cubicBezTo>
                  <a:cubicBezTo>
                    <a:pt x="43" y="17"/>
                    <a:pt x="45" y="15"/>
                    <a:pt x="45" y="13"/>
                  </a:cubicBezTo>
                  <a:cubicBezTo>
                    <a:pt x="45" y="10"/>
                    <a:pt x="45" y="10"/>
                    <a:pt x="45" y="10"/>
                  </a:cubicBezTo>
                  <a:cubicBezTo>
                    <a:pt x="51" y="10"/>
                    <a:pt x="51" y="10"/>
                    <a:pt x="51" y="10"/>
                  </a:cubicBezTo>
                  <a:cubicBezTo>
                    <a:pt x="51" y="13"/>
                    <a:pt x="51" y="13"/>
                    <a:pt x="51" y="13"/>
                  </a:cubicBezTo>
                  <a:cubicBezTo>
                    <a:pt x="51" y="15"/>
                    <a:pt x="53" y="17"/>
                    <a:pt x="55" y="17"/>
                  </a:cubicBezTo>
                  <a:cubicBezTo>
                    <a:pt x="57" y="17"/>
                    <a:pt x="59" y="15"/>
                    <a:pt x="59" y="13"/>
                  </a:cubicBezTo>
                  <a:cubicBezTo>
                    <a:pt x="59" y="10"/>
                    <a:pt x="59" y="10"/>
                    <a:pt x="59" y="10"/>
                  </a:cubicBezTo>
                  <a:cubicBezTo>
                    <a:pt x="61" y="10"/>
                    <a:pt x="61" y="10"/>
                    <a:pt x="61" y="10"/>
                  </a:cubicBezTo>
                  <a:cubicBezTo>
                    <a:pt x="64" y="10"/>
                    <a:pt x="66" y="12"/>
                    <a:pt x="66" y="14"/>
                  </a:cubicBezTo>
                  <a:cubicBezTo>
                    <a:pt x="66" y="26"/>
                    <a:pt x="66" y="26"/>
                    <a:pt x="66" y="26"/>
                  </a:cubicBezTo>
                  <a:cubicBezTo>
                    <a:pt x="3" y="26"/>
                    <a:pt x="3" y="26"/>
                    <a:pt x="3" y="26"/>
                  </a:cubicBezTo>
                  <a:cubicBezTo>
                    <a:pt x="3" y="14"/>
                    <a:pt x="3" y="14"/>
                    <a:pt x="3" y="14"/>
                  </a:cubicBezTo>
                  <a:cubicBezTo>
                    <a:pt x="3" y="12"/>
                    <a:pt x="5" y="10"/>
                    <a:pt x="7" y="10"/>
                  </a:cubicBezTo>
                  <a:close/>
                  <a:moveTo>
                    <a:pt x="3" y="28"/>
                  </a:moveTo>
                  <a:cubicBezTo>
                    <a:pt x="66" y="28"/>
                    <a:pt x="66" y="28"/>
                    <a:pt x="66" y="28"/>
                  </a:cubicBezTo>
                  <a:cubicBezTo>
                    <a:pt x="66" y="69"/>
                    <a:pt x="66" y="69"/>
                    <a:pt x="66" y="69"/>
                  </a:cubicBezTo>
                  <a:cubicBezTo>
                    <a:pt x="66" y="72"/>
                    <a:pt x="64" y="74"/>
                    <a:pt x="61" y="74"/>
                  </a:cubicBezTo>
                  <a:cubicBezTo>
                    <a:pt x="7" y="74"/>
                    <a:pt x="7" y="74"/>
                    <a:pt x="7" y="74"/>
                  </a:cubicBezTo>
                  <a:cubicBezTo>
                    <a:pt x="5" y="74"/>
                    <a:pt x="3" y="72"/>
                    <a:pt x="3" y="69"/>
                  </a:cubicBezTo>
                  <a:lnTo>
                    <a:pt x="3" y="28"/>
                  </a:lnTo>
                  <a:close/>
                  <a:moveTo>
                    <a:pt x="34" y="39"/>
                  </a:moveTo>
                  <a:cubicBezTo>
                    <a:pt x="36" y="39"/>
                    <a:pt x="37" y="38"/>
                    <a:pt x="37" y="36"/>
                  </a:cubicBezTo>
                  <a:cubicBezTo>
                    <a:pt x="37" y="34"/>
                    <a:pt x="36" y="33"/>
                    <a:pt x="34" y="33"/>
                  </a:cubicBezTo>
                  <a:cubicBezTo>
                    <a:pt x="33" y="33"/>
                    <a:pt x="31" y="34"/>
                    <a:pt x="31" y="36"/>
                  </a:cubicBezTo>
                  <a:cubicBezTo>
                    <a:pt x="31" y="38"/>
                    <a:pt x="33" y="39"/>
                    <a:pt x="34" y="39"/>
                  </a:cubicBezTo>
                  <a:close/>
                  <a:moveTo>
                    <a:pt x="34" y="35"/>
                  </a:moveTo>
                  <a:cubicBezTo>
                    <a:pt x="35" y="35"/>
                    <a:pt x="35" y="36"/>
                    <a:pt x="35" y="36"/>
                  </a:cubicBezTo>
                  <a:cubicBezTo>
                    <a:pt x="35" y="36"/>
                    <a:pt x="35" y="37"/>
                    <a:pt x="34" y="37"/>
                  </a:cubicBezTo>
                  <a:cubicBezTo>
                    <a:pt x="34" y="37"/>
                    <a:pt x="33" y="36"/>
                    <a:pt x="33" y="36"/>
                  </a:cubicBezTo>
                  <a:cubicBezTo>
                    <a:pt x="33" y="36"/>
                    <a:pt x="34" y="35"/>
                    <a:pt x="34" y="35"/>
                  </a:cubicBezTo>
                  <a:close/>
                  <a:moveTo>
                    <a:pt x="44" y="39"/>
                  </a:moveTo>
                  <a:cubicBezTo>
                    <a:pt x="46" y="39"/>
                    <a:pt x="47" y="38"/>
                    <a:pt x="47" y="36"/>
                  </a:cubicBezTo>
                  <a:cubicBezTo>
                    <a:pt x="47" y="34"/>
                    <a:pt x="46" y="33"/>
                    <a:pt x="44" y="33"/>
                  </a:cubicBezTo>
                  <a:cubicBezTo>
                    <a:pt x="43" y="33"/>
                    <a:pt x="41" y="34"/>
                    <a:pt x="41" y="36"/>
                  </a:cubicBezTo>
                  <a:cubicBezTo>
                    <a:pt x="41" y="38"/>
                    <a:pt x="43" y="39"/>
                    <a:pt x="44" y="39"/>
                  </a:cubicBezTo>
                  <a:close/>
                  <a:moveTo>
                    <a:pt x="44" y="35"/>
                  </a:moveTo>
                  <a:cubicBezTo>
                    <a:pt x="45" y="35"/>
                    <a:pt x="45" y="36"/>
                    <a:pt x="45" y="36"/>
                  </a:cubicBezTo>
                  <a:cubicBezTo>
                    <a:pt x="45" y="36"/>
                    <a:pt x="45" y="37"/>
                    <a:pt x="44" y="37"/>
                  </a:cubicBezTo>
                  <a:cubicBezTo>
                    <a:pt x="44" y="37"/>
                    <a:pt x="43" y="36"/>
                    <a:pt x="43" y="36"/>
                  </a:cubicBezTo>
                  <a:cubicBezTo>
                    <a:pt x="43" y="36"/>
                    <a:pt x="44" y="35"/>
                    <a:pt x="44" y="35"/>
                  </a:cubicBezTo>
                  <a:close/>
                  <a:moveTo>
                    <a:pt x="54" y="39"/>
                  </a:moveTo>
                  <a:cubicBezTo>
                    <a:pt x="56" y="39"/>
                    <a:pt x="57" y="38"/>
                    <a:pt x="57" y="36"/>
                  </a:cubicBezTo>
                  <a:cubicBezTo>
                    <a:pt x="57" y="34"/>
                    <a:pt x="56" y="33"/>
                    <a:pt x="54" y="33"/>
                  </a:cubicBezTo>
                  <a:cubicBezTo>
                    <a:pt x="52" y="33"/>
                    <a:pt x="51" y="34"/>
                    <a:pt x="51" y="36"/>
                  </a:cubicBezTo>
                  <a:cubicBezTo>
                    <a:pt x="51" y="38"/>
                    <a:pt x="52" y="39"/>
                    <a:pt x="54" y="39"/>
                  </a:cubicBezTo>
                  <a:close/>
                  <a:moveTo>
                    <a:pt x="54" y="35"/>
                  </a:moveTo>
                  <a:cubicBezTo>
                    <a:pt x="55" y="35"/>
                    <a:pt x="55" y="36"/>
                    <a:pt x="55" y="36"/>
                  </a:cubicBezTo>
                  <a:cubicBezTo>
                    <a:pt x="55" y="36"/>
                    <a:pt x="55" y="37"/>
                    <a:pt x="54" y="37"/>
                  </a:cubicBezTo>
                  <a:cubicBezTo>
                    <a:pt x="54" y="37"/>
                    <a:pt x="53" y="36"/>
                    <a:pt x="53" y="36"/>
                  </a:cubicBezTo>
                  <a:cubicBezTo>
                    <a:pt x="53" y="36"/>
                    <a:pt x="54" y="35"/>
                    <a:pt x="54" y="35"/>
                  </a:cubicBezTo>
                  <a:close/>
                  <a:moveTo>
                    <a:pt x="14" y="49"/>
                  </a:moveTo>
                  <a:cubicBezTo>
                    <a:pt x="16" y="49"/>
                    <a:pt x="17" y="47"/>
                    <a:pt x="17" y="46"/>
                  </a:cubicBezTo>
                  <a:cubicBezTo>
                    <a:pt x="17" y="44"/>
                    <a:pt x="16" y="43"/>
                    <a:pt x="14" y="43"/>
                  </a:cubicBezTo>
                  <a:cubicBezTo>
                    <a:pt x="13" y="43"/>
                    <a:pt x="11" y="44"/>
                    <a:pt x="11" y="46"/>
                  </a:cubicBezTo>
                  <a:cubicBezTo>
                    <a:pt x="11" y="47"/>
                    <a:pt x="13" y="49"/>
                    <a:pt x="14" y="49"/>
                  </a:cubicBezTo>
                  <a:close/>
                  <a:moveTo>
                    <a:pt x="14" y="45"/>
                  </a:moveTo>
                  <a:cubicBezTo>
                    <a:pt x="15" y="45"/>
                    <a:pt x="15" y="45"/>
                    <a:pt x="15" y="46"/>
                  </a:cubicBezTo>
                  <a:cubicBezTo>
                    <a:pt x="15" y="46"/>
                    <a:pt x="15" y="47"/>
                    <a:pt x="14" y="47"/>
                  </a:cubicBezTo>
                  <a:cubicBezTo>
                    <a:pt x="14" y="47"/>
                    <a:pt x="13" y="46"/>
                    <a:pt x="13" y="46"/>
                  </a:cubicBezTo>
                  <a:cubicBezTo>
                    <a:pt x="13" y="45"/>
                    <a:pt x="14" y="45"/>
                    <a:pt x="14" y="45"/>
                  </a:cubicBezTo>
                  <a:close/>
                  <a:moveTo>
                    <a:pt x="24" y="49"/>
                  </a:moveTo>
                  <a:cubicBezTo>
                    <a:pt x="26" y="49"/>
                    <a:pt x="27" y="47"/>
                    <a:pt x="27" y="46"/>
                  </a:cubicBezTo>
                  <a:cubicBezTo>
                    <a:pt x="27" y="44"/>
                    <a:pt x="26" y="43"/>
                    <a:pt x="24" y="43"/>
                  </a:cubicBezTo>
                  <a:cubicBezTo>
                    <a:pt x="23" y="43"/>
                    <a:pt x="21" y="44"/>
                    <a:pt x="21" y="46"/>
                  </a:cubicBezTo>
                  <a:cubicBezTo>
                    <a:pt x="21" y="47"/>
                    <a:pt x="23" y="49"/>
                    <a:pt x="24" y="49"/>
                  </a:cubicBezTo>
                  <a:close/>
                  <a:moveTo>
                    <a:pt x="24" y="45"/>
                  </a:moveTo>
                  <a:cubicBezTo>
                    <a:pt x="25" y="45"/>
                    <a:pt x="25" y="45"/>
                    <a:pt x="25" y="46"/>
                  </a:cubicBezTo>
                  <a:cubicBezTo>
                    <a:pt x="25" y="46"/>
                    <a:pt x="25" y="47"/>
                    <a:pt x="24" y="47"/>
                  </a:cubicBezTo>
                  <a:cubicBezTo>
                    <a:pt x="24" y="47"/>
                    <a:pt x="23" y="46"/>
                    <a:pt x="23" y="46"/>
                  </a:cubicBezTo>
                  <a:cubicBezTo>
                    <a:pt x="23" y="45"/>
                    <a:pt x="24" y="45"/>
                    <a:pt x="24" y="45"/>
                  </a:cubicBezTo>
                  <a:close/>
                  <a:moveTo>
                    <a:pt x="34" y="49"/>
                  </a:moveTo>
                  <a:cubicBezTo>
                    <a:pt x="36" y="49"/>
                    <a:pt x="37" y="47"/>
                    <a:pt x="37" y="46"/>
                  </a:cubicBezTo>
                  <a:cubicBezTo>
                    <a:pt x="37" y="44"/>
                    <a:pt x="36" y="43"/>
                    <a:pt x="34" y="43"/>
                  </a:cubicBezTo>
                  <a:cubicBezTo>
                    <a:pt x="33" y="43"/>
                    <a:pt x="31" y="44"/>
                    <a:pt x="31" y="46"/>
                  </a:cubicBezTo>
                  <a:cubicBezTo>
                    <a:pt x="31" y="47"/>
                    <a:pt x="33" y="49"/>
                    <a:pt x="34" y="49"/>
                  </a:cubicBezTo>
                  <a:close/>
                  <a:moveTo>
                    <a:pt x="34" y="45"/>
                  </a:moveTo>
                  <a:cubicBezTo>
                    <a:pt x="35" y="45"/>
                    <a:pt x="35" y="45"/>
                    <a:pt x="35" y="46"/>
                  </a:cubicBezTo>
                  <a:cubicBezTo>
                    <a:pt x="35" y="46"/>
                    <a:pt x="35" y="47"/>
                    <a:pt x="34" y="47"/>
                  </a:cubicBezTo>
                  <a:cubicBezTo>
                    <a:pt x="34" y="47"/>
                    <a:pt x="33" y="46"/>
                    <a:pt x="33" y="46"/>
                  </a:cubicBezTo>
                  <a:cubicBezTo>
                    <a:pt x="33" y="45"/>
                    <a:pt x="34" y="45"/>
                    <a:pt x="34" y="45"/>
                  </a:cubicBezTo>
                  <a:close/>
                  <a:moveTo>
                    <a:pt x="44" y="49"/>
                  </a:moveTo>
                  <a:cubicBezTo>
                    <a:pt x="46" y="49"/>
                    <a:pt x="47" y="47"/>
                    <a:pt x="47" y="46"/>
                  </a:cubicBezTo>
                  <a:cubicBezTo>
                    <a:pt x="47" y="44"/>
                    <a:pt x="46" y="43"/>
                    <a:pt x="44" y="43"/>
                  </a:cubicBezTo>
                  <a:cubicBezTo>
                    <a:pt x="43" y="43"/>
                    <a:pt x="41" y="44"/>
                    <a:pt x="41" y="46"/>
                  </a:cubicBezTo>
                  <a:cubicBezTo>
                    <a:pt x="41" y="47"/>
                    <a:pt x="43" y="49"/>
                    <a:pt x="44" y="49"/>
                  </a:cubicBezTo>
                  <a:close/>
                  <a:moveTo>
                    <a:pt x="44" y="45"/>
                  </a:moveTo>
                  <a:cubicBezTo>
                    <a:pt x="45" y="45"/>
                    <a:pt x="45" y="45"/>
                    <a:pt x="45" y="46"/>
                  </a:cubicBezTo>
                  <a:cubicBezTo>
                    <a:pt x="45" y="46"/>
                    <a:pt x="45" y="47"/>
                    <a:pt x="44" y="47"/>
                  </a:cubicBezTo>
                  <a:cubicBezTo>
                    <a:pt x="44" y="47"/>
                    <a:pt x="43" y="46"/>
                    <a:pt x="43" y="46"/>
                  </a:cubicBezTo>
                  <a:cubicBezTo>
                    <a:pt x="43" y="45"/>
                    <a:pt x="44" y="45"/>
                    <a:pt x="44" y="45"/>
                  </a:cubicBezTo>
                  <a:close/>
                  <a:moveTo>
                    <a:pt x="54" y="49"/>
                  </a:moveTo>
                  <a:cubicBezTo>
                    <a:pt x="56" y="49"/>
                    <a:pt x="57" y="47"/>
                    <a:pt x="57" y="46"/>
                  </a:cubicBezTo>
                  <a:cubicBezTo>
                    <a:pt x="57" y="44"/>
                    <a:pt x="56" y="43"/>
                    <a:pt x="54" y="43"/>
                  </a:cubicBezTo>
                  <a:cubicBezTo>
                    <a:pt x="52" y="43"/>
                    <a:pt x="51" y="44"/>
                    <a:pt x="51" y="46"/>
                  </a:cubicBezTo>
                  <a:cubicBezTo>
                    <a:pt x="51" y="47"/>
                    <a:pt x="52" y="49"/>
                    <a:pt x="54" y="49"/>
                  </a:cubicBezTo>
                  <a:close/>
                  <a:moveTo>
                    <a:pt x="54" y="45"/>
                  </a:moveTo>
                  <a:cubicBezTo>
                    <a:pt x="55" y="45"/>
                    <a:pt x="55" y="45"/>
                    <a:pt x="55" y="46"/>
                  </a:cubicBezTo>
                  <a:cubicBezTo>
                    <a:pt x="55" y="46"/>
                    <a:pt x="55" y="47"/>
                    <a:pt x="54" y="47"/>
                  </a:cubicBezTo>
                  <a:cubicBezTo>
                    <a:pt x="54" y="47"/>
                    <a:pt x="53" y="46"/>
                    <a:pt x="53" y="46"/>
                  </a:cubicBezTo>
                  <a:cubicBezTo>
                    <a:pt x="53" y="45"/>
                    <a:pt x="54" y="45"/>
                    <a:pt x="54" y="45"/>
                  </a:cubicBezTo>
                  <a:close/>
                  <a:moveTo>
                    <a:pt x="14" y="59"/>
                  </a:moveTo>
                  <a:cubicBezTo>
                    <a:pt x="16" y="59"/>
                    <a:pt x="17" y="57"/>
                    <a:pt x="17" y="56"/>
                  </a:cubicBezTo>
                  <a:cubicBezTo>
                    <a:pt x="17" y="54"/>
                    <a:pt x="16" y="53"/>
                    <a:pt x="14" y="53"/>
                  </a:cubicBezTo>
                  <a:cubicBezTo>
                    <a:pt x="13" y="53"/>
                    <a:pt x="11" y="54"/>
                    <a:pt x="11" y="56"/>
                  </a:cubicBezTo>
                  <a:cubicBezTo>
                    <a:pt x="11" y="57"/>
                    <a:pt x="13" y="59"/>
                    <a:pt x="14" y="59"/>
                  </a:cubicBezTo>
                  <a:close/>
                  <a:moveTo>
                    <a:pt x="14" y="55"/>
                  </a:moveTo>
                  <a:cubicBezTo>
                    <a:pt x="15" y="55"/>
                    <a:pt x="15" y="55"/>
                    <a:pt x="15" y="56"/>
                  </a:cubicBezTo>
                  <a:cubicBezTo>
                    <a:pt x="15" y="56"/>
                    <a:pt x="15" y="57"/>
                    <a:pt x="14" y="57"/>
                  </a:cubicBezTo>
                  <a:cubicBezTo>
                    <a:pt x="14" y="57"/>
                    <a:pt x="13" y="56"/>
                    <a:pt x="13" y="56"/>
                  </a:cubicBezTo>
                  <a:cubicBezTo>
                    <a:pt x="13" y="55"/>
                    <a:pt x="14" y="55"/>
                    <a:pt x="14" y="55"/>
                  </a:cubicBezTo>
                  <a:close/>
                  <a:moveTo>
                    <a:pt x="24" y="59"/>
                  </a:moveTo>
                  <a:cubicBezTo>
                    <a:pt x="26" y="59"/>
                    <a:pt x="27" y="57"/>
                    <a:pt x="27" y="56"/>
                  </a:cubicBezTo>
                  <a:cubicBezTo>
                    <a:pt x="27" y="54"/>
                    <a:pt x="26" y="53"/>
                    <a:pt x="24" y="53"/>
                  </a:cubicBezTo>
                  <a:cubicBezTo>
                    <a:pt x="23" y="53"/>
                    <a:pt x="21" y="54"/>
                    <a:pt x="21" y="56"/>
                  </a:cubicBezTo>
                  <a:cubicBezTo>
                    <a:pt x="21" y="57"/>
                    <a:pt x="23" y="59"/>
                    <a:pt x="24" y="59"/>
                  </a:cubicBezTo>
                  <a:close/>
                  <a:moveTo>
                    <a:pt x="24" y="55"/>
                  </a:moveTo>
                  <a:cubicBezTo>
                    <a:pt x="25" y="55"/>
                    <a:pt x="25" y="55"/>
                    <a:pt x="25" y="56"/>
                  </a:cubicBezTo>
                  <a:cubicBezTo>
                    <a:pt x="25" y="56"/>
                    <a:pt x="25" y="57"/>
                    <a:pt x="24" y="57"/>
                  </a:cubicBezTo>
                  <a:cubicBezTo>
                    <a:pt x="24" y="57"/>
                    <a:pt x="23" y="56"/>
                    <a:pt x="23" y="56"/>
                  </a:cubicBezTo>
                  <a:cubicBezTo>
                    <a:pt x="23" y="55"/>
                    <a:pt x="24" y="55"/>
                    <a:pt x="24" y="55"/>
                  </a:cubicBezTo>
                  <a:close/>
                  <a:moveTo>
                    <a:pt x="34" y="59"/>
                  </a:moveTo>
                  <a:cubicBezTo>
                    <a:pt x="36" y="59"/>
                    <a:pt x="37" y="57"/>
                    <a:pt x="37" y="56"/>
                  </a:cubicBezTo>
                  <a:cubicBezTo>
                    <a:pt x="37" y="54"/>
                    <a:pt x="36" y="53"/>
                    <a:pt x="34" y="53"/>
                  </a:cubicBezTo>
                  <a:cubicBezTo>
                    <a:pt x="33" y="53"/>
                    <a:pt x="31" y="54"/>
                    <a:pt x="31" y="56"/>
                  </a:cubicBezTo>
                  <a:cubicBezTo>
                    <a:pt x="31" y="57"/>
                    <a:pt x="33" y="59"/>
                    <a:pt x="34" y="59"/>
                  </a:cubicBezTo>
                  <a:close/>
                  <a:moveTo>
                    <a:pt x="34" y="55"/>
                  </a:moveTo>
                  <a:cubicBezTo>
                    <a:pt x="35" y="55"/>
                    <a:pt x="35" y="55"/>
                    <a:pt x="35" y="56"/>
                  </a:cubicBezTo>
                  <a:cubicBezTo>
                    <a:pt x="35" y="56"/>
                    <a:pt x="35" y="57"/>
                    <a:pt x="34" y="57"/>
                  </a:cubicBezTo>
                  <a:cubicBezTo>
                    <a:pt x="34" y="57"/>
                    <a:pt x="33" y="56"/>
                    <a:pt x="33" y="56"/>
                  </a:cubicBezTo>
                  <a:cubicBezTo>
                    <a:pt x="33" y="55"/>
                    <a:pt x="34" y="55"/>
                    <a:pt x="34" y="55"/>
                  </a:cubicBezTo>
                  <a:close/>
                  <a:moveTo>
                    <a:pt x="44" y="59"/>
                  </a:moveTo>
                  <a:cubicBezTo>
                    <a:pt x="46" y="59"/>
                    <a:pt x="47" y="57"/>
                    <a:pt x="47" y="56"/>
                  </a:cubicBezTo>
                  <a:cubicBezTo>
                    <a:pt x="47" y="54"/>
                    <a:pt x="46" y="53"/>
                    <a:pt x="44" y="53"/>
                  </a:cubicBezTo>
                  <a:cubicBezTo>
                    <a:pt x="43" y="53"/>
                    <a:pt x="41" y="54"/>
                    <a:pt x="41" y="56"/>
                  </a:cubicBezTo>
                  <a:cubicBezTo>
                    <a:pt x="41" y="57"/>
                    <a:pt x="43" y="59"/>
                    <a:pt x="44" y="59"/>
                  </a:cubicBezTo>
                  <a:close/>
                  <a:moveTo>
                    <a:pt x="44" y="55"/>
                  </a:moveTo>
                  <a:cubicBezTo>
                    <a:pt x="45" y="55"/>
                    <a:pt x="45" y="55"/>
                    <a:pt x="45" y="56"/>
                  </a:cubicBezTo>
                  <a:cubicBezTo>
                    <a:pt x="45" y="56"/>
                    <a:pt x="45" y="57"/>
                    <a:pt x="44" y="57"/>
                  </a:cubicBezTo>
                  <a:cubicBezTo>
                    <a:pt x="44" y="57"/>
                    <a:pt x="43" y="56"/>
                    <a:pt x="43" y="56"/>
                  </a:cubicBezTo>
                  <a:cubicBezTo>
                    <a:pt x="43" y="55"/>
                    <a:pt x="44" y="55"/>
                    <a:pt x="44" y="55"/>
                  </a:cubicBezTo>
                  <a:close/>
                  <a:moveTo>
                    <a:pt x="54" y="59"/>
                  </a:moveTo>
                  <a:cubicBezTo>
                    <a:pt x="56" y="59"/>
                    <a:pt x="57" y="57"/>
                    <a:pt x="57" y="56"/>
                  </a:cubicBezTo>
                  <a:cubicBezTo>
                    <a:pt x="57" y="54"/>
                    <a:pt x="56" y="53"/>
                    <a:pt x="54" y="53"/>
                  </a:cubicBezTo>
                  <a:cubicBezTo>
                    <a:pt x="52" y="53"/>
                    <a:pt x="51" y="54"/>
                    <a:pt x="51" y="56"/>
                  </a:cubicBezTo>
                  <a:cubicBezTo>
                    <a:pt x="51" y="57"/>
                    <a:pt x="52" y="59"/>
                    <a:pt x="54" y="59"/>
                  </a:cubicBezTo>
                  <a:close/>
                  <a:moveTo>
                    <a:pt x="54" y="55"/>
                  </a:moveTo>
                  <a:cubicBezTo>
                    <a:pt x="55" y="55"/>
                    <a:pt x="55" y="55"/>
                    <a:pt x="55" y="56"/>
                  </a:cubicBezTo>
                  <a:cubicBezTo>
                    <a:pt x="55" y="56"/>
                    <a:pt x="55" y="57"/>
                    <a:pt x="54" y="57"/>
                  </a:cubicBezTo>
                  <a:cubicBezTo>
                    <a:pt x="54" y="57"/>
                    <a:pt x="53" y="56"/>
                    <a:pt x="53" y="56"/>
                  </a:cubicBezTo>
                  <a:cubicBezTo>
                    <a:pt x="53" y="55"/>
                    <a:pt x="54" y="55"/>
                    <a:pt x="54" y="55"/>
                  </a:cubicBezTo>
                  <a:close/>
                  <a:moveTo>
                    <a:pt x="14" y="68"/>
                  </a:moveTo>
                  <a:cubicBezTo>
                    <a:pt x="16" y="68"/>
                    <a:pt x="17" y="67"/>
                    <a:pt x="17" y="65"/>
                  </a:cubicBezTo>
                  <a:cubicBezTo>
                    <a:pt x="17" y="64"/>
                    <a:pt x="16" y="63"/>
                    <a:pt x="14" y="63"/>
                  </a:cubicBezTo>
                  <a:cubicBezTo>
                    <a:pt x="13" y="63"/>
                    <a:pt x="11" y="64"/>
                    <a:pt x="11" y="65"/>
                  </a:cubicBezTo>
                  <a:cubicBezTo>
                    <a:pt x="11" y="67"/>
                    <a:pt x="13" y="68"/>
                    <a:pt x="14" y="68"/>
                  </a:cubicBezTo>
                  <a:close/>
                  <a:moveTo>
                    <a:pt x="14" y="65"/>
                  </a:moveTo>
                  <a:cubicBezTo>
                    <a:pt x="15" y="65"/>
                    <a:pt x="15" y="65"/>
                    <a:pt x="15" y="65"/>
                  </a:cubicBezTo>
                  <a:cubicBezTo>
                    <a:pt x="15" y="66"/>
                    <a:pt x="15" y="66"/>
                    <a:pt x="14" y="66"/>
                  </a:cubicBezTo>
                  <a:cubicBezTo>
                    <a:pt x="14" y="66"/>
                    <a:pt x="13" y="66"/>
                    <a:pt x="13" y="65"/>
                  </a:cubicBezTo>
                  <a:cubicBezTo>
                    <a:pt x="13" y="65"/>
                    <a:pt x="14" y="65"/>
                    <a:pt x="14" y="65"/>
                  </a:cubicBezTo>
                  <a:close/>
                  <a:moveTo>
                    <a:pt x="24" y="68"/>
                  </a:moveTo>
                  <a:cubicBezTo>
                    <a:pt x="26" y="68"/>
                    <a:pt x="27" y="67"/>
                    <a:pt x="27" y="65"/>
                  </a:cubicBezTo>
                  <a:cubicBezTo>
                    <a:pt x="27" y="64"/>
                    <a:pt x="26" y="63"/>
                    <a:pt x="24" y="63"/>
                  </a:cubicBezTo>
                  <a:cubicBezTo>
                    <a:pt x="23" y="63"/>
                    <a:pt x="21" y="64"/>
                    <a:pt x="21" y="65"/>
                  </a:cubicBezTo>
                  <a:cubicBezTo>
                    <a:pt x="21" y="67"/>
                    <a:pt x="23" y="68"/>
                    <a:pt x="24" y="68"/>
                  </a:cubicBezTo>
                  <a:close/>
                  <a:moveTo>
                    <a:pt x="24" y="65"/>
                  </a:moveTo>
                  <a:cubicBezTo>
                    <a:pt x="25" y="65"/>
                    <a:pt x="25" y="65"/>
                    <a:pt x="25" y="65"/>
                  </a:cubicBezTo>
                  <a:cubicBezTo>
                    <a:pt x="25" y="66"/>
                    <a:pt x="25" y="66"/>
                    <a:pt x="24" y="66"/>
                  </a:cubicBezTo>
                  <a:cubicBezTo>
                    <a:pt x="24" y="66"/>
                    <a:pt x="23" y="66"/>
                    <a:pt x="23" y="65"/>
                  </a:cubicBezTo>
                  <a:cubicBezTo>
                    <a:pt x="23" y="65"/>
                    <a:pt x="24" y="65"/>
                    <a:pt x="24" y="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100" name="Freeform 14"/>
            <p:cNvSpPr>
              <a:spLocks noEditPoints="1"/>
            </p:cNvSpPr>
            <p:nvPr/>
          </p:nvSpPr>
          <p:spPr bwMode="auto">
            <a:xfrm>
              <a:off x="6256770" y="5751080"/>
              <a:ext cx="407881" cy="475862"/>
            </a:xfrm>
            <a:custGeom>
              <a:avLst/>
              <a:gdLst>
                <a:gd name="T0" fmla="*/ 36 w 56"/>
                <a:gd name="T1" fmla="*/ 14 h 65"/>
                <a:gd name="T2" fmla="*/ 43 w 56"/>
                <a:gd name="T3" fmla="*/ 2 h 65"/>
                <a:gd name="T4" fmla="*/ 41 w 56"/>
                <a:gd name="T5" fmla="*/ 0 h 65"/>
                <a:gd name="T6" fmla="*/ 13 w 56"/>
                <a:gd name="T7" fmla="*/ 1 h 65"/>
                <a:gd name="T8" fmla="*/ 20 w 56"/>
                <a:gd name="T9" fmla="*/ 14 h 65"/>
                <a:gd name="T10" fmla="*/ 0 w 56"/>
                <a:gd name="T11" fmla="*/ 37 h 65"/>
                <a:gd name="T12" fmla="*/ 7 w 56"/>
                <a:gd name="T13" fmla="*/ 65 h 65"/>
                <a:gd name="T14" fmla="*/ 56 w 56"/>
                <a:gd name="T15" fmla="*/ 58 h 65"/>
                <a:gd name="T16" fmla="*/ 36 w 56"/>
                <a:gd name="T17" fmla="*/ 15 h 65"/>
                <a:gd name="T18" fmla="*/ 23 w 56"/>
                <a:gd name="T19" fmla="*/ 4 h 65"/>
                <a:gd name="T20" fmla="*/ 21 w 56"/>
                <a:gd name="T21" fmla="*/ 5 h 65"/>
                <a:gd name="T22" fmla="*/ 22 w 56"/>
                <a:gd name="T23" fmla="*/ 13 h 65"/>
                <a:gd name="T24" fmla="*/ 39 w 56"/>
                <a:gd name="T25" fmla="*/ 3 h 65"/>
                <a:gd name="T26" fmla="*/ 26 w 56"/>
                <a:gd name="T27" fmla="*/ 13 h 65"/>
                <a:gd name="T28" fmla="*/ 33 w 56"/>
                <a:gd name="T29" fmla="*/ 15 h 65"/>
                <a:gd name="T30" fmla="*/ 23 w 56"/>
                <a:gd name="T31" fmla="*/ 16 h 65"/>
                <a:gd name="T32" fmla="*/ 53 w 56"/>
                <a:gd name="T33" fmla="*/ 58 h 65"/>
                <a:gd name="T34" fmla="*/ 7 w 56"/>
                <a:gd name="T35" fmla="*/ 62 h 65"/>
                <a:gd name="T36" fmla="*/ 3 w 56"/>
                <a:gd name="T37" fmla="*/ 37 h 65"/>
                <a:gd name="T38" fmla="*/ 34 w 56"/>
                <a:gd name="T39" fmla="*/ 18 h 65"/>
                <a:gd name="T40" fmla="*/ 53 w 56"/>
                <a:gd name="T41" fmla="*/ 58 h 65"/>
                <a:gd name="T42" fmla="*/ 8 w 56"/>
                <a:gd name="T43" fmla="*/ 54 h 65"/>
                <a:gd name="T44" fmla="*/ 12 w 56"/>
                <a:gd name="T45" fmla="*/ 58 h 65"/>
                <a:gd name="T46" fmla="*/ 6 w 56"/>
                <a:gd name="T47" fmla="*/ 54 h 65"/>
                <a:gd name="T48" fmla="*/ 23 w 56"/>
                <a:gd name="T49" fmla="*/ 21 h 65"/>
                <a:gd name="T50" fmla="*/ 23 w 56"/>
                <a:gd name="T51" fmla="*/ 23 h 65"/>
                <a:gd name="T52" fmla="*/ 28 w 56"/>
                <a:gd name="T53" fmla="*/ 28 h 65"/>
                <a:gd name="T54" fmla="*/ 28 w 56"/>
                <a:gd name="T55" fmla="*/ 53 h 65"/>
                <a:gd name="T56" fmla="*/ 28 w 56"/>
                <a:gd name="T57" fmla="*/ 28 h 65"/>
                <a:gd name="T58" fmla="*/ 17 w 56"/>
                <a:gd name="T59" fmla="*/ 41 h 65"/>
                <a:gd name="T60" fmla="*/ 38 w 56"/>
                <a:gd name="T61" fmla="*/ 41 h 65"/>
                <a:gd name="T62" fmla="*/ 26 w 56"/>
                <a:gd name="T63" fmla="*/ 37 h 65"/>
                <a:gd name="T64" fmla="*/ 32 w 56"/>
                <a:gd name="T65" fmla="*/ 44 h 65"/>
                <a:gd name="T66" fmla="*/ 29 w 56"/>
                <a:gd name="T67" fmla="*/ 49 h 65"/>
                <a:gd name="T68" fmla="*/ 27 w 56"/>
                <a:gd name="T69" fmla="*/ 49 h 65"/>
                <a:gd name="T70" fmla="*/ 24 w 56"/>
                <a:gd name="T71" fmla="*/ 44 h 65"/>
                <a:gd name="T72" fmla="*/ 26 w 56"/>
                <a:gd name="T73" fmla="*/ 44 h 65"/>
                <a:gd name="T74" fmla="*/ 30 w 56"/>
                <a:gd name="T75" fmla="*/ 44 h 65"/>
                <a:gd name="T76" fmla="*/ 24 w 56"/>
                <a:gd name="T77" fmla="*/ 37 h 65"/>
                <a:gd name="T78" fmla="*/ 27 w 56"/>
                <a:gd name="T79" fmla="*/ 32 h 65"/>
                <a:gd name="T80" fmla="*/ 29 w 56"/>
                <a:gd name="T81" fmla="*/ 32 h 65"/>
                <a:gd name="T82" fmla="*/ 32 w 56"/>
                <a:gd name="T83" fmla="*/ 37 h 65"/>
                <a:gd name="T84" fmla="*/ 30 w 56"/>
                <a:gd name="T85" fmla="*/ 37 h 65"/>
                <a:gd name="T86" fmla="*/ 26 w 56"/>
                <a:gd name="T87" fmla="*/ 3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5">
                  <a:moveTo>
                    <a:pt x="36" y="15"/>
                  </a:moveTo>
                  <a:cubicBezTo>
                    <a:pt x="36" y="14"/>
                    <a:pt x="36" y="14"/>
                    <a:pt x="36" y="14"/>
                  </a:cubicBezTo>
                  <a:cubicBezTo>
                    <a:pt x="43" y="3"/>
                    <a:pt x="43" y="3"/>
                    <a:pt x="43" y="3"/>
                  </a:cubicBezTo>
                  <a:cubicBezTo>
                    <a:pt x="43" y="3"/>
                    <a:pt x="43" y="3"/>
                    <a:pt x="43" y="2"/>
                  </a:cubicBezTo>
                  <a:cubicBezTo>
                    <a:pt x="43" y="1"/>
                    <a:pt x="42" y="0"/>
                    <a:pt x="41" y="0"/>
                  </a:cubicBezTo>
                  <a:cubicBezTo>
                    <a:pt x="41" y="0"/>
                    <a:pt x="41" y="0"/>
                    <a:pt x="41" y="0"/>
                  </a:cubicBezTo>
                  <a:cubicBezTo>
                    <a:pt x="14" y="0"/>
                    <a:pt x="14" y="0"/>
                    <a:pt x="14" y="0"/>
                  </a:cubicBezTo>
                  <a:cubicBezTo>
                    <a:pt x="14" y="0"/>
                    <a:pt x="13" y="0"/>
                    <a:pt x="13" y="1"/>
                  </a:cubicBezTo>
                  <a:cubicBezTo>
                    <a:pt x="12" y="2"/>
                    <a:pt x="12" y="3"/>
                    <a:pt x="13" y="3"/>
                  </a:cubicBezTo>
                  <a:cubicBezTo>
                    <a:pt x="20" y="14"/>
                    <a:pt x="20" y="14"/>
                    <a:pt x="20" y="14"/>
                  </a:cubicBezTo>
                  <a:cubicBezTo>
                    <a:pt x="20" y="15"/>
                    <a:pt x="20" y="15"/>
                    <a:pt x="20" y="15"/>
                  </a:cubicBezTo>
                  <a:cubicBezTo>
                    <a:pt x="9" y="16"/>
                    <a:pt x="0" y="26"/>
                    <a:pt x="0" y="37"/>
                  </a:cubicBezTo>
                  <a:cubicBezTo>
                    <a:pt x="0" y="58"/>
                    <a:pt x="0" y="58"/>
                    <a:pt x="0" y="58"/>
                  </a:cubicBezTo>
                  <a:cubicBezTo>
                    <a:pt x="0" y="61"/>
                    <a:pt x="3" y="65"/>
                    <a:pt x="7" y="65"/>
                  </a:cubicBezTo>
                  <a:cubicBezTo>
                    <a:pt x="49" y="65"/>
                    <a:pt x="49" y="65"/>
                    <a:pt x="49" y="65"/>
                  </a:cubicBezTo>
                  <a:cubicBezTo>
                    <a:pt x="53" y="65"/>
                    <a:pt x="56" y="61"/>
                    <a:pt x="56" y="58"/>
                  </a:cubicBezTo>
                  <a:cubicBezTo>
                    <a:pt x="56" y="37"/>
                    <a:pt x="56" y="37"/>
                    <a:pt x="56" y="37"/>
                  </a:cubicBezTo>
                  <a:cubicBezTo>
                    <a:pt x="56" y="26"/>
                    <a:pt x="47" y="16"/>
                    <a:pt x="36" y="15"/>
                  </a:cubicBezTo>
                  <a:close/>
                  <a:moveTo>
                    <a:pt x="26" y="13"/>
                  </a:moveTo>
                  <a:cubicBezTo>
                    <a:pt x="23" y="4"/>
                    <a:pt x="23" y="4"/>
                    <a:pt x="23" y="4"/>
                  </a:cubicBezTo>
                  <a:cubicBezTo>
                    <a:pt x="22" y="3"/>
                    <a:pt x="22" y="3"/>
                    <a:pt x="21" y="3"/>
                  </a:cubicBezTo>
                  <a:cubicBezTo>
                    <a:pt x="21" y="4"/>
                    <a:pt x="21" y="4"/>
                    <a:pt x="21" y="5"/>
                  </a:cubicBezTo>
                  <a:cubicBezTo>
                    <a:pt x="24" y="13"/>
                    <a:pt x="24" y="13"/>
                    <a:pt x="24" y="13"/>
                  </a:cubicBezTo>
                  <a:cubicBezTo>
                    <a:pt x="22" y="13"/>
                    <a:pt x="22" y="13"/>
                    <a:pt x="22" y="13"/>
                  </a:cubicBezTo>
                  <a:cubicBezTo>
                    <a:pt x="16" y="3"/>
                    <a:pt x="16" y="3"/>
                    <a:pt x="16" y="3"/>
                  </a:cubicBezTo>
                  <a:cubicBezTo>
                    <a:pt x="39" y="3"/>
                    <a:pt x="39" y="3"/>
                    <a:pt x="39" y="3"/>
                  </a:cubicBezTo>
                  <a:cubicBezTo>
                    <a:pt x="33" y="13"/>
                    <a:pt x="33" y="13"/>
                    <a:pt x="33" y="13"/>
                  </a:cubicBezTo>
                  <a:lnTo>
                    <a:pt x="26" y="13"/>
                  </a:lnTo>
                  <a:close/>
                  <a:moveTo>
                    <a:pt x="23" y="15"/>
                  </a:moveTo>
                  <a:cubicBezTo>
                    <a:pt x="33" y="15"/>
                    <a:pt x="33" y="15"/>
                    <a:pt x="33" y="15"/>
                  </a:cubicBezTo>
                  <a:cubicBezTo>
                    <a:pt x="33" y="16"/>
                    <a:pt x="33" y="16"/>
                    <a:pt x="33" y="16"/>
                  </a:cubicBezTo>
                  <a:cubicBezTo>
                    <a:pt x="23" y="16"/>
                    <a:pt x="23" y="16"/>
                    <a:pt x="23" y="16"/>
                  </a:cubicBezTo>
                  <a:lnTo>
                    <a:pt x="23" y="15"/>
                  </a:lnTo>
                  <a:close/>
                  <a:moveTo>
                    <a:pt x="53" y="58"/>
                  </a:moveTo>
                  <a:cubicBezTo>
                    <a:pt x="53" y="60"/>
                    <a:pt x="51" y="62"/>
                    <a:pt x="49" y="62"/>
                  </a:cubicBezTo>
                  <a:cubicBezTo>
                    <a:pt x="7" y="62"/>
                    <a:pt x="7" y="62"/>
                    <a:pt x="7" y="62"/>
                  </a:cubicBezTo>
                  <a:cubicBezTo>
                    <a:pt x="5" y="62"/>
                    <a:pt x="3" y="60"/>
                    <a:pt x="3" y="58"/>
                  </a:cubicBezTo>
                  <a:cubicBezTo>
                    <a:pt x="3" y="37"/>
                    <a:pt x="3" y="37"/>
                    <a:pt x="3" y="37"/>
                  </a:cubicBezTo>
                  <a:cubicBezTo>
                    <a:pt x="3" y="26"/>
                    <a:pt x="11" y="18"/>
                    <a:pt x="22" y="18"/>
                  </a:cubicBezTo>
                  <a:cubicBezTo>
                    <a:pt x="34" y="18"/>
                    <a:pt x="34" y="18"/>
                    <a:pt x="34" y="18"/>
                  </a:cubicBezTo>
                  <a:cubicBezTo>
                    <a:pt x="44" y="18"/>
                    <a:pt x="53" y="26"/>
                    <a:pt x="53" y="37"/>
                  </a:cubicBezTo>
                  <a:lnTo>
                    <a:pt x="53" y="58"/>
                  </a:lnTo>
                  <a:close/>
                  <a:moveTo>
                    <a:pt x="8" y="38"/>
                  </a:moveTo>
                  <a:cubicBezTo>
                    <a:pt x="8" y="54"/>
                    <a:pt x="8" y="54"/>
                    <a:pt x="8" y="54"/>
                  </a:cubicBezTo>
                  <a:cubicBezTo>
                    <a:pt x="8" y="55"/>
                    <a:pt x="9" y="57"/>
                    <a:pt x="11" y="57"/>
                  </a:cubicBezTo>
                  <a:cubicBezTo>
                    <a:pt x="11" y="57"/>
                    <a:pt x="12" y="57"/>
                    <a:pt x="12" y="58"/>
                  </a:cubicBezTo>
                  <a:cubicBezTo>
                    <a:pt x="12" y="58"/>
                    <a:pt x="11" y="59"/>
                    <a:pt x="11" y="59"/>
                  </a:cubicBezTo>
                  <a:cubicBezTo>
                    <a:pt x="8" y="59"/>
                    <a:pt x="6" y="56"/>
                    <a:pt x="6" y="54"/>
                  </a:cubicBezTo>
                  <a:cubicBezTo>
                    <a:pt x="6" y="38"/>
                    <a:pt x="6" y="38"/>
                    <a:pt x="6" y="38"/>
                  </a:cubicBezTo>
                  <a:cubicBezTo>
                    <a:pt x="6" y="28"/>
                    <a:pt x="14" y="21"/>
                    <a:pt x="23" y="21"/>
                  </a:cubicBezTo>
                  <a:cubicBezTo>
                    <a:pt x="24" y="21"/>
                    <a:pt x="24" y="21"/>
                    <a:pt x="24" y="22"/>
                  </a:cubicBezTo>
                  <a:cubicBezTo>
                    <a:pt x="24" y="22"/>
                    <a:pt x="24" y="23"/>
                    <a:pt x="23" y="23"/>
                  </a:cubicBezTo>
                  <a:cubicBezTo>
                    <a:pt x="15" y="23"/>
                    <a:pt x="8" y="29"/>
                    <a:pt x="8" y="38"/>
                  </a:cubicBezTo>
                  <a:close/>
                  <a:moveTo>
                    <a:pt x="28" y="28"/>
                  </a:moveTo>
                  <a:cubicBezTo>
                    <a:pt x="21" y="28"/>
                    <a:pt x="15" y="34"/>
                    <a:pt x="15" y="41"/>
                  </a:cubicBezTo>
                  <a:cubicBezTo>
                    <a:pt x="15" y="47"/>
                    <a:pt x="21" y="53"/>
                    <a:pt x="28" y="53"/>
                  </a:cubicBezTo>
                  <a:cubicBezTo>
                    <a:pt x="35" y="53"/>
                    <a:pt x="40" y="47"/>
                    <a:pt x="40" y="41"/>
                  </a:cubicBezTo>
                  <a:cubicBezTo>
                    <a:pt x="40" y="34"/>
                    <a:pt x="35" y="28"/>
                    <a:pt x="28" y="28"/>
                  </a:cubicBezTo>
                  <a:close/>
                  <a:moveTo>
                    <a:pt x="28" y="51"/>
                  </a:moveTo>
                  <a:cubicBezTo>
                    <a:pt x="22" y="51"/>
                    <a:pt x="17" y="46"/>
                    <a:pt x="17" y="41"/>
                  </a:cubicBezTo>
                  <a:cubicBezTo>
                    <a:pt x="17" y="35"/>
                    <a:pt x="22" y="30"/>
                    <a:pt x="28" y="30"/>
                  </a:cubicBezTo>
                  <a:cubicBezTo>
                    <a:pt x="33" y="30"/>
                    <a:pt x="38" y="35"/>
                    <a:pt x="38" y="41"/>
                  </a:cubicBezTo>
                  <a:cubicBezTo>
                    <a:pt x="38" y="46"/>
                    <a:pt x="33" y="51"/>
                    <a:pt x="28" y="51"/>
                  </a:cubicBezTo>
                  <a:close/>
                  <a:moveTo>
                    <a:pt x="26" y="37"/>
                  </a:moveTo>
                  <a:cubicBezTo>
                    <a:pt x="26" y="39"/>
                    <a:pt x="27" y="40"/>
                    <a:pt x="28" y="40"/>
                  </a:cubicBezTo>
                  <a:cubicBezTo>
                    <a:pt x="30" y="40"/>
                    <a:pt x="32" y="41"/>
                    <a:pt x="32" y="44"/>
                  </a:cubicBezTo>
                  <a:cubicBezTo>
                    <a:pt x="32" y="46"/>
                    <a:pt x="31" y="47"/>
                    <a:pt x="29" y="48"/>
                  </a:cubicBezTo>
                  <a:cubicBezTo>
                    <a:pt x="29" y="49"/>
                    <a:pt x="29" y="49"/>
                    <a:pt x="29" y="49"/>
                  </a:cubicBezTo>
                  <a:cubicBezTo>
                    <a:pt x="29" y="49"/>
                    <a:pt x="28" y="50"/>
                    <a:pt x="28" y="50"/>
                  </a:cubicBezTo>
                  <a:cubicBezTo>
                    <a:pt x="27" y="50"/>
                    <a:pt x="27" y="49"/>
                    <a:pt x="27" y="49"/>
                  </a:cubicBezTo>
                  <a:cubicBezTo>
                    <a:pt x="27" y="48"/>
                    <a:pt x="27" y="48"/>
                    <a:pt x="27" y="48"/>
                  </a:cubicBezTo>
                  <a:cubicBezTo>
                    <a:pt x="25" y="47"/>
                    <a:pt x="24" y="46"/>
                    <a:pt x="24" y="44"/>
                  </a:cubicBezTo>
                  <a:cubicBezTo>
                    <a:pt x="24" y="43"/>
                    <a:pt x="24" y="43"/>
                    <a:pt x="25" y="43"/>
                  </a:cubicBezTo>
                  <a:cubicBezTo>
                    <a:pt x="25" y="43"/>
                    <a:pt x="26" y="43"/>
                    <a:pt x="26" y="44"/>
                  </a:cubicBezTo>
                  <a:cubicBezTo>
                    <a:pt x="26" y="45"/>
                    <a:pt x="27" y="46"/>
                    <a:pt x="28" y="46"/>
                  </a:cubicBezTo>
                  <a:cubicBezTo>
                    <a:pt x="29" y="46"/>
                    <a:pt x="30" y="45"/>
                    <a:pt x="30" y="44"/>
                  </a:cubicBezTo>
                  <a:cubicBezTo>
                    <a:pt x="30" y="42"/>
                    <a:pt x="29" y="42"/>
                    <a:pt x="28" y="42"/>
                  </a:cubicBezTo>
                  <a:cubicBezTo>
                    <a:pt x="25" y="42"/>
                    <a:pt x="24" y="40"/>
                    <a:pt x="24" y="37"/>
                  </a:cubicBezTo>
                  <a:cubicBezTo>
                    <a:pt x="24" y="36"/>
                    <a:pt x="25" y="34"/>
                    <a:pt x="27" y="34"/>
                  </a:cubicBezTo>
                  <a:cubicBezTo>
                    <a:pt x="27" y="32"/>
                    <a:pt x="27" y="32"/>
                    <a:pt x="27" y="32"/>
                  </a:cubicBezTo>
                  <a:cubicBezTo>
                    <a:pt x="27" y="32"/>
                    <a:pt x="27" y="31"/>
                    <a:pt x="28" y="31"/>
                  </a:cubicBezTo>
                  <a:cubicBezTo>
                    <a:pt x="28" y="31"/>
                    <a:pt x="29" y="32"/>
                    <a:pt x="29" y="32"/>
                  </a:cubicBezTo>
                  <a:cubicBezTo>
                    <a:pt x="29" y="33"/>
                    <a:pt x="29" y="33"/>
                    <a:pt x="29" y="33"/>
                  </a:cubicBezTo>
                  <a:cubicBezTo>
                    <a:pt x="30" y="34"/>
                    <a:pt x="32" y="35"/>
                    <a:pt x="32" y="37"/>
                  </a:cubicBezTo>
                  <a:cubicBezTo>
                    <a:pt x="32" y="38"/>
                    <a:pt x="31" y="38"/>
                    <a:pt x="31" y="38"/>
                  </a:cubicBezTo>
                  <a:cubicBezTo>
                    <a:pt x="30" y="38"/>
                    <a:pt x="30" y="38"/>
                    <a:pt x="30" y="37"/>
                  </a:cubicBezTo>
                  <a:cubicBezTo>
                    <a:pt x="30" y="36"/>
                    <a:pt x="29" y="35"/>
                    <a:pt x="28" y="35"/>
                  </a:cubicBezTo>
                  <a:cubicBezTo>
                    <a:pt x="27" y="35"/>
                    <a:pt x="26" y="36"/>
                    <a:pt x="26" y="37"/>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1" name="Freeform 59"/>
            <p:cNvSpPr>
              <a:spLocks noEditPoints="1"/>
            </p:cNvSpPr>
            <p:nvPr/>
          </p:nvSpPr>
          <p:spPr bwMode="auto">
            <a:xfrm>
              <a:off x="7069269" y="4579197"/>
              <a:ext cx="480692" cy="311800"/>
            </a:xfrm>
            <a:custGeom>
              <a:avLst/>
              <a:gdLst>
                <a:gd name="T0" fmla="*/ 28 w 77"/>
                <a:gd name="T1" fmla="*/ 2 h 48"/>
                <a:gd name="T2" fmla="*/ 10 w 77"/>
                <a:gd name="T3" fmla="*/ 9 h 48"/>
                <a:gd name="T4" fmla="*/ 0 w 77"/>
                <a:gd name="T5" fmla="*/ 34 h 48"/>
                <a:gd name="T6" fmla="*/ 9 w 77"/>
                <a:gd name="T7" fmla="*/ 42 h 48"/>
                <a:gd name="T8" fmla="*/ 10 w 77"/>
                <a:gd name="T9" fmla="*/ 44 h 48"/>
                <a:gd name="T10" fmla="*/ 12 w 77"/>
                <a:gd name="T11" fmla="*/ 46 h 48"/>
                <a:gd name="T12" fmla="*/ 14 w 77"/>
                <a:gd name="T13" fmla="*/ 47 h 48"/>
                <a:gd name="T14" fmla="*/ 16 w 77"/>
                <a:gd name="T15" fmla="*/ 48 h 48"/>
                <a:gd name="T16" fmla="*/ 19 w 77"/>
                <a:gd name="T17" fmla="*/ 48 h 48"/>
                <a:gd name="T18" fmla="*/ 22 w 77"/>
                <a:gd name="T19" fmla="*/ 47 h 48"/>
                <a:gd name="T20" fmla="*/ 24 w 77"/>
                <a:gd name="T21" fmla="*/ 46 h 48"/>
                <a:gd name="T22" fmla="*/ 25 w 77"/>
                <a:gd name="T23" fmla="*/ 43 h 48"/>
                <a:gd name="T24" fmla="*/ 50 w 77"/>
                <a:gd name="T25" fmla="*/ 42 h 48"/>
                <a:gd name="T26" fmla="*/ 51 w 77"/>
                <a:gd name="T27" fmla="*/ 44 h 48"/>
                <a:gd name="T28" fmla="*/ 52 w 77"/>
                <a:gd name="T29" fmla="*/ 46 h 48"/>
                <a:gd name="T30" fmla="*/ 54 w 77"/>
                <a:gd name="T31" fmla="*/ 47 h 48"/>
                <a:gd name="T32" fmla="*/ 56 w 77"/>
                <a:gd name="T33" fmla="*/ 48 h 48"/>
                <a:gd name="T34" fmla="*/ 60 w 77"/>
                <a:gd name="T35" fmla="*/ 48 h 48"/>
                <a:gd name="T36" fmla="*/ 63 w 77"/>
                <a:gd name="T37" fmla="*/ 47 h 48"/>
                <a:gd name="T38" fmla="*/ 64 w 77"/>
                <a:gd name="T39" fmla="*/ 46 h 48"/>
                <a:gd name="T40" fmla="*/ 66 w 77"/>
                <a:gd name="T41" fmla="*/ 43 h 48"/>
                <a:gd name="T42" fmla="*/ 75 w 77"/>
                <a:gd name="T43" fmla="*/ 42 h 48"/>
                <a:gd name="T44" fmla="*/ 77 w 77"/>
                <a:gd name="T45" fmla="*/ 2 h 48"/>
                <a:gd name="T46" fmla="*/ 3 w 77"/>
                <a:gd name="T47" fmla="*/ 39 h 48"/>
                <a:gd name="T48" fmla="*/ 10 w 77"/>
                <a:gd name="T49" fmla="*/ 35 h 48"/>
                <a:gd name="T50" fmla="*/ 21 w 77"/>
                <a:gd name="T51" fmla="*/ 42 h 48"/>
                <a:gd name="T52" fmla="*/ 20 w 77"/>
                <a:gd name="T53" fmla="*/ 43 h 48"/>
                <a:gd name="T54" fmla="*/ 16 w 77"/>
                <a:gd name="T55" fmla="*/ 44 h 48"/>
                <a:gd name="T56" fmla="*/ 14 w 77"/>
                <a:gd name="T57" fmla="*/ 42 h 48"/>
                <a:gd name="T58" fmla="*/ 13 w 77"/>
                <a:gd name="T59" fmla="*/ 40 h 48"/>
                <a:gd name="T60" fmla="*/ 15 w 77"/>
                <a:gd name="T61" fmla="*/ 36 h 48"/>
                <a:gd name="T62" fmla="*/ 17 w 77"/>
                <a:gd name="T63" fmla="*/ 35 h 48"/>
                <a:gd name="T64" fmla="*/ 20 w 77"/>
                <a:gd name="T65" fmla="*/ 36 h 48"/>
                <a:gd name="T66" fmla="*/ 22 w 77"/>
                <a:gd name="T67" fmla="*/ 40 h 48"/>
                <a:gd name="T68" fmla="*/ 17 w 77"/>
                <a:gd name="T69" fmla="*/ 31 h 48"/>
                <a:gd name="T70" fmla="*/ 3 w 77"/>
                <a:gd name="T71" fmla="*/ 32 h 48"/>
                <a:gd name="T72" fmla="*/ 12 w 77"/>
                <a:gd name="T73" fmla="*/ 12 h 48"/>
                <a:gd name="T74" fmla="*/ 29 w 77"/>
                <a:gd name="T75" fmla="*/ 12 h 48"/>
                <a:gd name="T76" fmla="*/ 23 w 77"/>
                <a:gd name="T77" fmla="*/ 33 h 48"/>
                <a:gd name="T78" fmla="*/ 25 w 77"/>
                <a:gd name="T79" fmla="*/ 35 h 48"/>
                <a:gd name="T80" fmla="*/ 51 w 77"/>
                <a:gd name="T81" fmla="*/ 35 h 48"/>
                <a:gd name="T82" fmla="*/ 62 w 77"/>
                <a:gd name="T83" fmla="*/ 42 h 48"/>
                <a:gd name="T84" fmla="*/ 60 w 77"/>
                <a:gd name="T85" fmla="*/ 43 h 48"/>
                <a:gd name="T86" fmla="*/ 56 w 77"/>
                <a:gd name="T87" fmla="*/ 44 h 48"/>
                <a:gd name="T88" fmla="*/ 54 w 77"/>
                <a:gd name="T89" fmla="*/ 42 h 48"/>
                <a:gd name="T90" fmla="*/ 54 w 77"/>
                <a:gd name="T91" fmla="*/ 40 h 48"/>
                <a:gd name="T92" fmla="*/ 55 w 77"/>
                <a:gd name="T93" fmla="*/ 36 h 48"/>
                <a:gd name="T94" fmla="*/ 58 w 77"/>
                <a:gd name="T95" fmla="*/ 35 h 48"/>
                <a:gd name="T96" fmla="*/ 61 w 77"/>
                <a:gd name="T97" fmla="*/ 36 h 48"/>
                <a:gd name="T98" fmla="*/ 63 w 77"/>
                <a:gd name="T99" fmla="*/ 40 h 48"/>
                <a:gd name="T100" fmla="*/ 66 w 77"/>
                <a:gd name="T101" fmla="*/ 39 h 48"/>
                <a:gd name="T102" fmla="*/ 74 w 77"/>
                <a:gd name="T103" fmla="*/ 39 h 48"/>
                <a:gd name="T104" fmla="*/ 58 w 77"/>
                <a:gd name="T105" fmla="*/ 31 h 48"/>
                <a:gd name="T106" fmla="*/ 31 w 77"/>
                <a:gd name="T107" fmla="*/ 32 h 48"/>
                <a:gd name="T108" fmla="*/ 74 w 77"/>
                <a:gd name="T109" fmla="*/ 3 h 48"/>
                <a:gd name="T110" fmla="*/ 18 w 77"/>
                <a:gd name="T111" fmla="*/ 29 h 48"/>
                <a:gd name="T112" fmla="*/ 14 w 77"/>
                <a:gd name="T113" fmla="*/ 27 h 48"/>
                <a:gd name="T114" fmla="*/ 26 w 77"/>
                <a:gd name="T115" fmla="*/ 13 h 48"/>
                <a:gd name="T116" fmla="*/ 6 w 77"/>
                <a:gd name="T117" fmla="*/ 23 h 48"/>
                <a:gd name="T118" fmla="*/ 26 w 77"/>
                <a:gd name="T119" fmla="*/ 25 h 48"/>
                <a:gd name="T120" fmla="*/ 26 w 77"/>
                <a:gd name="T121" fmla="*/ 13 h 48"/>
                <a:gd name="T122" fmla="*/ 14 w 77"/>
                <a:gd name="T123" fmla="*/ 1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 h="48">
                  <a:moveTo>
                    <a:pt x="75" y="0"/>
                  </a:moveTo>
                  <a:cubicBezTo>
                    <a:pt x="30" y="0"/>
                    <a:pt x="30" y="0"/>
                    <a:pt x="30" y="0"/>
                  </a:cubicBezTo>
                  <a:cubicBezTo>
                    <a:pt x="29" y="0"/>
                    <a:pt x="28" y="1"/>
                    <a:pt x="28" y="2"/>
                  </a:cubicBezTo>
                  <a:cubicBezTo>
                    <a:pt x="28" y="8"/>
                    <a:pt x="28" y="8"/>
                    <a:pt x="28" y="8"/>
                  </a:cubicBezTo>
                  <a:cubicBezTo>
                    <a:pt x="12" y="8"/>
                    <a:pt x="12" y="8"/>
                    <a:pt x="12" y="8"/>
                  </a:cubicBezTo>
                  <a:cubicBezTo>
                    <a:pt x="11" y="8"/>
                    <a:pt x="11" y="8"/>
                    <a:pt x="10" y="9"/>
                  </a:cubicBezTo>
                  <a:cubicBezTo>
                    <a:pt x="1" y="22"/>
                    <a:pt x="1" y="22"/>
                    <a:pt x="1" y="22"/>
                  </a:cubicBezTo>
                  <a:cubicBezTo>
                    <a:pt x="0" y="22"/>
                    <a:pt x="0" y="22"/>
                    <a:pt x="0" y="23"/>
                  </a:cubicBezTo>
                  <a:cubicBezTo>
                    <a:pt x="0" y="34"/>
                    <a:pt x="0" y="34"/>
                    <a:pt x="0" y="34"/>
                  </a:cubicBezTo>
                  <a:cubicBezTo>
                    <a:pt x="0" y="40"/>
                    <a:pt x="0" y="40"/>
                    <a:pt x="0" y="40"/>
                  </a:cubicBezTo>
                  <a:cubicBezTo>
                    <a:pt x="0" y="41"/>
                    <a:pt x="1" y="42"/>
                    <a:pt x="2" y="42"/>
                  </a:cubicBezTo>
                  <a:cubicBezTo>
                    <a:pt x="9" y="42"/>
                    <a:pt x="9" y="42"/>
                    <a:pt x="9" y="42"/>
                  </a:cubicBezTo>
                  <a:cubicBezTo>
                    <a:pt x="9" y="42"/>
                    <a:pt x="9" y="43"/>
                    <a:pt x="10" y="43"/>
                  </a:cubicBezTo>
                  <a:cubicBezTo>
                    <a:pt x="10" y="43"/>
                    <a:pt x="10" y="43"/>
                    <a:pt x="10" y="43"/>
                  </a:cubicBezTo>
                  <a:cubicBezTo>
                    <a:pt x="10" y="44"/>
                    <a:pt x="10" y="44"/>
                    <a:pt x="10" y="44"/>
                  </a:cubicBezTo>
                  <a:cubicBezTo>
                    <a:pt x="10" y="45"/>
                    <a:pt x="10" y="45"/>
                    <a:pt x="11" y="45"/>
                  </a:cubicBezTo>
                  <a:cubicBezTo>
                    <a:pt x="11" y="45"/>
                    <a:pt x="11" y="45"/>
                    <a:pt x="11" y="46"/>
                  </a:cubicBezTo>
                  <a:cubicBezTo>
                    <a:pt x="11" y="46"/>
                    <a:pt x="12" y="46"/>
                    <a:pt x="12" y="46"/>
                  </a:cubicBezTo>
                  <a:cubicBezTo>
                    <a:pt x="12" y="46"/>
                    <a:pt x="12" y="46"/>
                    <a:pt x="12" y="47"/>
                  </a:cubicBezTo>
                  <a:cubicBezTo>
                    <a:pt x="13" y="47"/>
                    <a:pt x="13" y="47"/>
                    <a:pt x="13" y="47"/>
                  </a:cubicBezTo>
                  <a:cubicBezTo>
                    <a:pt x="13" y="47"/>
                    <a:pt x="13" y="47"/>
                    <a:pt x="14" y="47"/>
                  </a:cubicBezTo>
                  <a:cubicBezTo>
                    <a:pt x="14" y="48"/>
                    <a:pt x="14" y="48"/>
                    <a:pt x="14" y="48"/>
                  </a:cubicBezTo>
                  <a:cubicBezTo>
                    <a:pt x="15" y="48"/>
                    <a:pt x="15" y="48"/>
                    <a:pt x="15" y="48"/>
                  </a:cubicBezTo>
                  <a:cubicBezTo>
                    <a:pt x="15" y="48"/>
                    <a:pt x="16" y="48"/>
                    <a:pt x="16" y="48"/>
                  </a:cubicBezTo>
                  <a:cubicBezTo>
                    <a:pt x="16" y="48"/>
                    <a:pt x="17" y="48"/>
                    <a:pt x="17" y="48"/>
                  </a:cubicBezTo>
                  <a:cubicBezTo>
                    <a:pt x="18" y="48"/>
                    <a:pt x="19" y="48"/>
                    <a:pt x="19" y="48"/>
                  </a:cubicBezTo>
                  <a:cubicBezTo>
                    <a:pt x="19" y="48"/>
                    <a:pt x="19" y="48"/>
                    <a:pt x="19" y="48"/>
                  </a:cubicBezTo>
                  <a:cubicBezTo>
                    <a:pt x="20" y="48"/>
                    <a:pt x="20" y="48"/>
                    <a:pt x="21" y="48"/>
                  </a:cubicBezTo>
                  <a:cubicBezTo>
                    <a:pt x="21" y="48"/>
                    <a:pt x="21" y="48"/>
                    <a:pt x="21" y="47"/>
                  </a:cubicBezTo>
                  <a:cubicBezTo>
                    <a:pt x="21" y="47"/>
                    <a:pt x="22" y="47"/>
                    <a:pt x="22" y="47"/>
                  </a:cubicBezTo>
                  <a:cubicBezTo>
                    <a:pt x="22" y="47"/>
                    <a:pt x="22" y="47"/>
                    <a:pt x="22" y="47"/>
                  </a:cubicBezTo>
                  <a:cubicBezTo>
                    <a:pt x="23" y="46"/>
                    <a:pt x="23" y="46"/>
                    <a:pt x="23" y="46"/>
                  </a:cubicBezTo>
                  <a:cubicBezTo>
                    <a:pt x="23" y="46"/>
                    <a:pt x="23" y="46"/>
                    <a:pt x="24" y="46"/>
                  </a:cubicBezTo>
                  <a:cubicBezTo>
                    <a:pt x="24" y="45"/>
                    <a:pt x="24" y="45"/>
                    <a:pt x="24" y="45"/>
                  </a:cubicBezTo>
                  <a:cubicBezTo>
                    <a:pt x="24" y="45"/>
                    <a:pt x="24" y="45"/>
                    <a:pt x="25" y="44"/>
                  </a:cubicBezTo>
                  <a:cubicBezTo>
                    <a:pt x="25" y="44"/>
                    <a:pt x="25" y="44"/>
                    <a:pt x="25" y="43"/>
                  </a:cubicBezTo>
                  <a:cubicBezTo>
                    <a:pt x="25" y="43"/>
                    <a:pt x="25" y="43"/>
                    <a:pt x="25" y="43"/>
                  </a:cubicBezTo>
                  <a:cubicBezTo>
                    <a:pt x="25" y="43"/>
                    <a:pt x="26" y="42"/>
                    <a:pt x="26" y="42"/>
                  </a:cubicBezTo>
                  <a:cubicBezTo>
                    <a:pt x="50" y="42"/>
                    <a:pt x="50" y="42"/>
                    <a:pt x="50" y="42"/>
                  </a:cubicBezTo>
                  <a:cubicBezTo>
                    <a:pt x="50" y="42"/>
                    <a:pt x="50" y="43"/>
                    <a:pt x="50" y="43"/>
                  </a:cubicBezTo>
                  <a:cubicBezTo>
                    <a:pt x="50" y="43"/>
                    <a:pt x="50" y="43"/>
                    <a:pt x="50" y="43"/>
                  </a:cubicBezTo>
                  <a:cubicBezTo>
                    <a:pt x="50" y="44"/>
                    <a:pt x="51" y="44"/>
                    <a:pt x="51" y="44"/>
                  </a:cubicBezTo>
                  <a:cubicBezTo>
                    <a:pt x="51" y="45"/>
                    <a:pt x="51" y="45"/>
                    <a:pt x="51" y="45"/>
                  </a:cubicBezTo>
                  <a:cubicBezTo>
                    <a:pt x="51" y="45"/>
                    <a:pt x="52" y="45"/>
                    <a:pt x="52" y="46"/>
                  </a:cubicBezTo>
                  <a:cubicBezTo>
                    <a:pt x="52" y="46"/>
                    <a:pt x="52" y="46"/>
                    <a:pt x="52" y="46"/>
                  </a:cubicBezTo>
                  <a:cubicBezTo>
                    <a:pt x="53" y="46"/>
                    <a:pt x="53" y="46"/>
                    <a:pt x="53" y="47"/>
                  </a:cubicBezTo>
                  <a:cubicBezTo>
                    <a:pt x="53" y="47"/>
                    <a:pt x="53" y="47"/>
                    <a:pt x="54" y="47"/>
                  </a:cubicBezTo>
                  <a:cubicBezTo>
                    <a:pt x="54" y="47"/>
                    <a:pt x="54" y="47"/>
                    <a:pt x="54" y="47"/>
                  </a:cubicBezTo>
                  <a:cubicBezTo>
                    <a:pt x="55" y="48"/>
                    <a:pt x="55" y="48"/>
                    <a:pt x="55" y="48"/>
                  </a:cubicBezTo>
                  <a:cubicBezTo>
                    <a:pt x="55" y="48"/>
                    <a:pt x="56" y="48"/>
                    <a:pt x="56" y="48"/>
                  </a:cubicBezTo>
                  <a:cubicBezTo>
                    <a:pt x="56" y="48"/>
                    <a:pt x="56" y="48"/>
                    <a:pt x="56" y="48"/>
                  </a:cubicBezTo>
                  <a:cubicBezTo>
                    <a:pt x="57" y="48"/>
                    <a:pt x="57" y="48"/>
                    <a:pt x="58" y="48"/>
                  </a:cubicBezTo>
                  <a:cubicBezTo>
                    <a:pt x="59" y="48"/>
                    <a:pt x="59" y="48"/>
                    <a:pt x="60" y="48"/>
                  </a:cubicBezTo>
                  <a:cubicBezTo>
                    <a:pt x="60" y="48"/>
                    <a:pt x="60" y="48"/>
                    <a:pt x="60" y="48"/>
                  </a:cubicBezTo>
                  <a:cubicBezTo>
                    <a:pt x="60" y="48"/>
                    <a:pt x="61" y="48"/>
                    <a:pt x="61" y="48"/>
                  </a:cubicBezTo>
                  <a:cubicBezTo>
                    <a:pt x="61" y="48"/>
                    <a:pt x="61" y="48"/>
                    <a:pt x="62" y="47"/>
                  </a:cubicBezTo>
                  <a:cubicBezTo>
                    <a:pt x="62" y="47"/>
                    <a:pt x="62" y="47"/>
                    <a:pt x="63" y="47"/>
                  </a:cubicBezTo>
                  <a:cubicBezTo>
                    <a:pt x="63" y="47"/>
                    <a:pt x="63" y="47"/>
                    <a:pt x="63" y="47"/>
                  </a:cubicBezTo>
                  <a:cubicBezTo>
                    <a:pt x="63" y="46"/>
                    <a:pt x="64" y="46"/>
                    <a:pt x="64" y="46"/>
                  </a:cubicBezTo>
                  <a:cubicBezTo>
                    <a:pt x="64" y="46"/>
                    <a:pt x="64" y="46"/>
                    <a:pt x="64" y="46"/>
                  </a:cubicBezTo>
                  <a:cubicBezTo>
                    <a:pt x="64" y="45"/>
                    <a:pt x="65" y="45"/>
                    <a:pt x="65" y="45"/>
                  </a:cubicBezTo>
                  <a:cubicBezTo>
                    <a:pt x="65" y="45"/>
                    <a:pt x="65" y="45"/>
                    <a:pt x="65" y="44"/>
                  </a:cubicBezTo>
                  <a:cubicBezTo>
                    <a:pt x="65" y="44"/>
                    <a:pt x="66" y="44"/>
                    <a:pt x="66" y="43"/>
                  </a:cubicBezTo>
                  <a:cubicBezTo>
                    <a:pt x="66" y="43"/>
                    <a:pt x="66" y="43"/>
                    <a:pt x="66" y="43"/>
                  </a:cubicBezTo>
                  <a:cubicBezTo>
                    <a:pt x="66" y="43"/>
                    <a:pt x="66" y="42"/>
                    <a:pt x="66" y="42"/>
                  </a:cubicBezTo>
                  <a:cubicBezTo>
                    <a:pt x="75" y="42"/>
                    <a:pt x="75" y="42"/>
                    <a:pt x="75" y="42"/>
                  </a:cubicBezTo>
                  <a:cubicBezTo>
                    <a:pt x="76" y="42"/>
                    <a:pt x="77" y="41"/>
                    <a:pt x="77" y="40"/>
                  </a:cubicBezTo>
                  <a:cubicBezTo>
                    <a:pt x="77" y="34"/>
                    <a:pt x="77" y="34"/>
                    <a:pt x="77" y="34"/>
                  </a:cubicBezTo>
                  <a:cubicBezTo>
                    <a:pt x="77" y="2"/>
                    <a:pt x="77" y="2"/>
                    <a:pt x="77" y="2"/>
                  </a:cubicBezTo>
                  <a:cubicBezTo>
                    <a:pt x="77" y="1"/>
                    <a:pt x="76" y="0"/>
                    <a:pt x="75" y="0"/>
                  </a:cubicBezTo>
                  <a:close/>
                  <a:moveTo>
                    <a:pt x="9" y="39"/>
                  </a:moveTo>
                  <a:cubicBezTo>
                    <a:pt x="3" y="39"/>
                    <a:pt x="3" y="39"/>
                    <a:pt x="3" y="39"/>
                  </a:cubicBezTo>
                  <a:cubicBezTo>
                    <a:pt x="3" y="35"/>
                    <a:pt x="3" y="35"/>
                    <a:pt x="3" y="35"/>
                  </a:cubicBezTo>
                  <a:cubicBezTo>
                    <a:pt x="4" y="35"/>
                    <a:pt x="4" y="35"/>
                    <a:pt x="4" y="35"/>
                  </a:cubicBezTo>
                  <a:cubicBezTo>
                    <a:pt x="10" y="35"/>
                    <a:pt x="10" y="35"/>
                    <a:pt x="10" y="35"/>
                  </a:cubicBezTo>
                  <a:cubicBezTo>
                    <a:pt x="10" y="36"/>
                    <a:pt x="9" y="37"/>
                    <a:pt x="9" y="39"/>
                  </a:cubicBezTo>
                  <a:close/>
                  <a:moveTo>
                    <a:pt x="22" y="41"/>
                  </a:moveTo>
                  <a:cubicBezTo>
                    <a:pt x="22" y="41"/>
                    <a:pt x="21" y="42"/>
                    <a:pt x="21" y="42"/>
                  </a:cubicBezTo>
                  <a:cubicBezTo>
                    <a:pt x="21" y="42"/>
                    <a:pt x="21" y="42"/>
                    <a:pt x="21" y="42"/>
                  </a:cubicBezTo>
                  <a:cubicBezTo>
                    <a:pt x="21" y="43"/>
                    <a:pt x="21" y="43"/>
                    <a:pt x="20" y="43"/>
                  </a:cubicBezTo>
                  <a:cubicBezTo>
                    <a:pt x="20" y="43"/>
                    <a:pt x="20" y="43"/>
                    <a:pt x="20" y="43"/>
                  </a:cubicBezTo>
                  <a:cubicBezTo>
                    <a:pt x="20" y="44"/>
                    <a:pt x="19" y="44"/>
                    <a:pt x="19" y="44"/>
                  </a:cubicBezTo>
                  <a:cubicBezTo>
                    <a:pt x="19" y="44"/>
                    <a:pt x="18" y="44"/>
                    <a:pt x="17" y="44"/>
                  </a:cubicBezTo>
                  <a:cubicBezTo>
                    <a:pt x="17" y="44"/>
                    <a:pt x="16" y="44"/>
                    <a:pt x="16" y="44"/>
                  </a:cubicBezTo>
                  <a:cubicBezTo>
                    <a:pt x="16" y="44"/>
                    <a:pt x="15" y="44"/>
                    <a:pt x="15" y="43"/>
                  </a:cubicBezTo>
                  <a:cubicBezTo>
                    <a:pt x="15" y="43"/>
                    <a:pt x="15" y="43"/>
                    <a:pt x="15" y="43"/>
                  </a:cubicBezTo>
                  <a:cubicBezTo>
                    <a:pt x="14" y="43"/>
                    <a:pt x="14" y="43"/>
                    <a:pt x="14" y="42"/>
                  </a:cubicBezTo>
                  <a:cubicBezTo>
                    <a:pt x="14" y="42"/>
                    <a:pt x="14" y="42"/>
                    <a:pt x="14" y="42"/>
                  </a:cubicBezTo>
                  <a:cubicBezTo>
                    <a:pt x="13" y="42"/>
                    <a:pt x="13" y="41"/>
                    <a:pt x="13" y="41"/>
                  </a:cubicBezTo>
                  <a:cubicBezTo>
                    <a:pt x="13" y="40"/>
                    <a:pt x="13" y="40"/>
                    <a:pt x="13" y="40"/>
                  </a:cubicBezTo>
                  <a:cubicBezTo>
                    <a:pt x="13" y="39"/>
                    <a:pt x="13" y="38"/>
                    <a:pt x="14" y="37"/>
                  </a:cubicBezTo>
                  <a:cubicBezTo>
                    <a:pt x="14" y="37"/>
                    <a:pt x="14" y="37"/>
                    <a:pt x="14" y="37"/>
                  </a:cubicBezTo>
                  <a:cubicBezTo>
                    <a:pt x="14" y="37"/>
                    <a:pt x="14" y="37"/>
                    <a:pt x="15" y="36"/>
                  </a:cubicBezTo>
                  <a:cubicBezTo>
                    <a:pt x="15" y="36"/>
                    <a:pt x="15" y="36"/>
                    <a:pt x="15" y="36"/>
                  </a:cubicBezTo>
                  <a:cubicBezTo>
                    <a:pt x="15" y="36"/>
                    <a:pt x="16" y="36"/>
                    <a:pt x="16" y="36"/>
                  </a:cubicBezTo>
                  <a:cubicBezTo>
                    <a:pt x="16" y="35"/>
                    <a:pt x="17" y="35"/>
                    <a:pt x="17" y="35"/>
                  </a:cubicBezTo>
                  <a:cubicBezTo>
                    <a:pt x="18" y="35"/>
                    <a:pt x="19" y="35"/>
                    <a:pt x="19" y="36"/>
                  </a:cubicBezTo>
                  <a:cubicBezTo>
                    <a:pt x="19" y="36"/>
                    <a:pt x="20" y="36"/>
                    <a:pt x="20" y="36"/>
                  </a:cubicBezTo>
                  <a:cubicBezTo>
                    <a:pt x="20" y="36"/>
                    <a:pt x="20" y="36"/>
                    <a:pt x="20" y="36"/>
                  </a:cubicBezTo>
                  <a:cubicBezTo>
                    <a:pt x="21" y="37"/>
                    <a:pt x="21" y="37"/>
                    <a:pt x="21" y="37"/>
                  </a:cubicBezTo>
                  <a:cubicBezTo>
                    <a:pt x="21" y="37"/>
                    <a:pt x="21" y="37"/>
                    <a:pt x="21" y="37"/>
                  </a:cubicBezTo>
                  <a:cubicBezTo>
                    <a:pt x="22" y="38"/>
                    <a:pt x="22" y="39"/>
                    <a:pt x="22" y="40"/>
                  </a:cubicBezTo>
                  <a:cubicBezTo>
                    <a:pt x="22" y="40"/>
                    <a:pt x="22" y="40"/>
                    <a:pt x="22" y="41"/>
                  </a:cubicBezTo>
                  <a:close/>
                  <a:moveTo>
                    <a:pt x="23" y="33"/>
                  </a:moveTo>
                  <a:cubicBezTo>
                    <a:pt x="21" y="32"/>
                    <a:pt x="19" y="31"/>
                    <a:pt x="17" y="31"/>
                  </a:cubicBezTo>
                  <a:cubicBezTo>
                    <a:pt x="15" y="31"/>
                    <a:pt x="13" y="32"/>
                    <a:pt x="12" y="33"/>
                  </a:cubicBezTo>
                  <a:cubicBezTo>
                    <a:pt x="4" y="33"/>
                    <a:pt x="4" y="33"/>
                    <a:pt x="4" y="33"/>
                  </a:cubicBezTo>
                  <a:cubicBezTo>
                    <a:pt x="4" y="33"/>
                    <a:pt x="3" y="33"/>
                    <a:pt x="3" y="32"/>
                  </a:cubicBezTo>
                  <a:cubicBezTo>
                    <a:pt x="3" y="25"/>
                    <a:pt x="3" y="25"/>
                    <a:pt x="3" y="25"/>
                  </a:cubicBezTo>
                  <a:cubicBezTo>
                    <a:pt x="3" y="24"/>
                    <a:pt x="4" y="23"/>
                    <a:pt x="4" y="22"/>
                  </a:cubicBezTo>
                  <a:cubicBezTo>
                    <a:pt x="12" y="12"/>
                    <a:pt x="12" y="12"/>
                    <a:pt x="12" y="12"/>
                  </a:cubicBezTo>
                  <a:cubicBezTo>
                    <a:pt x="12" y="11"/>
                    <a:pt x="13" y="11"/>
                    <a:pt x="14" y="11"/>
                  </a:cubicBezTo>
                  <a:cubicBezTo>
                    <a:pt x="28" y="11"/>
                    <a:pt x="28" y="11"/>
                    <a:pt x="28" y="11"/>
                  </a:cubicBezTo>
                  <a:cubicBezTo>
                    <a:pt x="29" y="11"/>
                    <a:pt x="29" y="11"/>
                    <a:pt x="29" y="12"/>
                  </a:cubicBezTo>
                  <a:cubicBezTo>
                    <a:pt x="29" y="32"/>
                    <a:pt x="29" y="32"/>
                    <a:pt x="29" y="32"/>
                  </a:cubicBezTo>
                  <a:cubicBezTo>
                    <a:pt x="29" y="33"/>
                    <a:pt x="29" y="33"/>
                    <a:pt x="28" y="33"/>
                  </a:cubicBezTo>
                  <a:lnTo>
                    <a:pt x="23" y="33"/>
                  </a:lnTo>
                  <a:close/>
                  <a:moveTo>
                    <a:pt x="50" y="39"/>
                  </a:moveTo>
                  <a:cubicBezTo>
                    <a:pt x="26" y="39"/>
                    <a:pt x="26" y="39"/>
                    <a:pt x="26" y="39"/>
                  </a:cubicBezTo>
                  <a:cubicBezTo>
                    <a:pt x="26" y="37"/>
                    <a:pt x="25" y="36"/>
                    <a:pt x="25" y="35"/>
                  </a:cubicBezTo>
                  <a:cubicBezTo>
                    <a:pt x="28" y="35"/>
                    <a:pt x="28" y="35"/>
                    <a:pt x="28" y="35"/>
                  </a:cubicBezTo>
                  <a:cubicBezTo>
                    <a:pt x="30" y="35"/>
                    <a:pt x="30" y="35"/>
                    <a:pt x="30" y="35"/>
                  </a:cubicBezTo>
                  <a:cubicBezTo>
                    <a:pt x="51" y="35"/>
                    <a:pt x="51" y="35"/>
                    <a:pt x="51" y="35"/>
                  </a:cubicBezTo>
                  <a:cubicBezTo>
                    <a:pt x="50" y="36"/>
                    <a:pt x="50" y="37"/>
                    <a:pt x="50" y="39"/>
                  </a:cubicBezTo>
                  <a:close/>
                  <a:moveTo>
                    <a:pt x="62" y="41"/>
                  </a:moveTo>
                  <a:cubicBezTo>
                    <a:pt x="62" y="41"/>
                    <a:pt x="62" y="42"/>
                    <a:pt x="62" y="42"/>
                  </a:cubicBezTo>
                  <a:cubicBezTo>
                    <a:pt x="62" y="42"/>
                    <a:pt x="62" y="42"/>
                    <a:pt x="62" y="42"/>
                  </a:cubicBezTo>
                  <a:cubicBezTo>
                    <a:pt x="61" y="43"/>
                    <a:pt x="61" y="43"/>
                    <a:pt x="61" y="43"/>
                  </a:cubicBezTo>
                  <a:cubicBezTo>
                    <a:pt x="61" y="43"/>
                    <a:pt x="61" y="43"/>
                    <a:pt x="60" y="43"/>
                  </a:cubicBezTo>
                  <a:cubicBezTo>
                    <a:pt x="60" y="44"/>
                    <a:pt x="60" y="44"/>
                    <a:pt x="60" y="44"/>
                  </a:cubicBezTo>
                  <a:cubicBezTo>
                    <a:pt x="59" y="44"/>
                    <a:pt x="59" y="44"/>
                    <a:pt x="58" y="44"/>
                  </a:cubicBezTo>
                  <a:cubicBezTo>
                    <a:pt x="57" y="44"/>
                    <a:pt x="57" y="44"/>
                    <a:pt x="56" y="44"/>
                  </a:cubicBezTo>
                  <a:cubicBezTo>
                    <a:pt x="56" y="44"/>
                    <a:pt x="56" y="44"/>
                    <a:pt x="56" y="43"/>
                  </a:cubicBezTo>
                  <a:cubicBezTo>
                    <a:pt x="56" y="43"/>
                    <a:pt x="55" y="43"/>
                    <a:pt x="55" y="43"/>
                  </a:cubicBezTo>
                  <a:cubicBezTo>
                    <a:pt x="55" y="43"/>
                    <a:pt x="55" y="43"/>
                    <a:pt x="54" y="42"/>
                  </a:cubicBezTo>
                  <a:cubicBezTo>
                    <a:pt x="54" y="42"/>
                    <a:pt x="54" y="42"/>
                    <a:pt x="54" y="42"/>
                  </a:cubicBezTo>
                  <a:cubicBezTo>
                    <a:pt x="54" y="42"/>
                    <a:pt x="54" y="41"/>
                    <a:pt x="54" y="41"/>
                  </a:cubicBezTo>
                  <a:cubicBezTo>
                    <a:pt x="54" y="40"/>
                    <a:pt x="54" y="40"/>
                    <a:pt x="54" y="40"/>
                  </a:cubicBezTo>
                  <a:cubicBezTo>
                    <a:pt x="54" y="39"/>
                    <a:pt x="54" y="38"/>
                    <a:pt x="54" y="37"/>
                  </a:cubicBezTo>
                  <a:cubicBezTo>
                    <a:pt x="54" y="37"/>
                    <a:pt x="54" y="37"/>
                    <a:pt x="54" y="37"/>
                  </a:cubicBezTo>
                  <a:cubicBezTo>
                    <a:pt x="55" y="37"/>
                    <a:pt x="55" y="37"/>
                    <a:pt x="55" y="36"/>
                  </a:cubicBezTo>
                  <a:cubicBezTo>
                    <a:pt x="55" y="36"/>
                    <a:pt x="55" y="36"/>
                    <a:pt x="56" y="36"/>
                  </a:cubicBezTo>
                  <a:cubicBezTo>
                    <a:pt x="56" y="36"/>
                    <a:pt x="56" y="36"/>
                    <a:pt x="56" y="36"/>
                  </a:cubicBezTo>
                  <a:cubicBezTo>
                    <a:pt x="57" y="35"/>
                    <a:pt x="57" y="35"/>
                    <a:pt x="58" y="35"/>
                  </a:cubicBezTo>
                  <a:cubicBezTo>
                    <a:pt x="59" y="35"/>
                    <a:pt x="59" y="35"/>
                    <a:pt x="60" y="36"/>
                  </a:cubicBezTo>
                  <a:cubicBezTo>
                    <a:pt x="60" y="36"/>
                    <a:pt x="60" y="36"/>
                    <a:pt x="60" y="36"/>
                  </a:cubicBezTo>
                  <a:cubicBezTo>
                    <a:pt x="61" y="36"/>
                    <a:pt x="61" y="36"/>
                    <a:pt x="61" y="36"/>
                  </a:cubicBezTo>
                  <a:cubicBezTo>
                    <a:pt x="61" y="37"/>
                    <a:pt x="61" y="37"/>
                    <a:pt x="62" y="37"/>
                  </a:cubicBezTo>
                  <a:cubicBezTo>
                    <a:pt x="62" y="37"/>
                    <a:pt x="62" y="37"/>
                    <a:pt x="62" y="37"/>
                  </a:cubicBezTo>
                  <a:cubicBezTo>
                    <a:pt x="62" y="38"/>
                    <a:pt x="63" y="39"/>
                    <a:pt x="63" y="40"/>
                  </a:cubicBezTo>
                  <a:cubicBezTo>
                    <a:pt x="63" y="40"/>
                    <a:pt x="62" y="40"/>
                    <a:pt x="62" y="41"/>
                  </a:cubicBezTo>
                  <a:close/>
                  <a:moveTo>
                    <a:pt x="74" y="39"/>
                  </a:moveTo>
                  <a:cubicBezTo>
                    <a:pt x="66" y="39"/>
                    <a:pt x="66" y="39"/>
                    <a:pt x="66" y="39"/>
                  </a:cubicBezTo>
                  <a:cubicBezTo>
                    <a:pt x="66" y="37"/>
                    <a:pt x="66" y="36"/>
                    <a:pt x="65" y="35"/>
                  </a:cubicBezTo>
                  <a:cubicBezTo>
                    <a:pt x="74" y="35"/>
                    <a:pt x="74" y="35"/>
                    <a:pt x="74" y="35"/>
                  </a:cubicBezTo>
                  <a:lnTo>
                    <a:pt x="74" y="39"/>
                  </a:lnTo>
                  <a:close/>
                  <a:moveTo>
                    <a:pt x="74" y="33"/>
                  </a:moveTo>
                  <a:cubicBezTo>
                    <a:pt x="63" y="33"/>
                    <a:pt x="63" y="33"/>
                    <a:pt x="63" y="33"/>
                  </a:cubicBezTo>
                  <a:cubicBezTo>
                    <a:pt x="62" y="32"/>
                    <a:pt x="60" y="31"/>
                    <a:pt x="58" y="31"/>
                  </a:cubicBezTo>
                  <a:cubicBezTo>
                    <a:pt x="56" y="31"/>
                    <a:pt x="54" y="32"/>
                    <a:pt x="53" y="33"/>
                  </a:cubicBezTo>
                  <a:cubicBezTo>
                    <a:pt x="31" y="33"/>
                    <a:pt x="31" y="33"/>
                    <a:pt x="31" y="33"/>
                  </a:cubicBezTo>
                  <a:cubicBezTo>
                    <a:pt x="31" y="32"/>
                    <a:pt x="31" y="32"/>
                    <a:pt x="31" y="32"/>
                  </a:cubicBezTo>
                  <a:cubicBezTo>
                    <a:pt x="31" y="12"/>
                    <a:pt x="31" y="12"/>
                    <a:pt x="31" y="12"/>
                  </a:cubicBezTo>
                  <a:cubicBezTo>
                    <a:pt x="31" y="3"/>
                    <a:pt x="31" y="3"/>
                    <a:pt x="31" y="3"/>
                  </a:cubicBezTo>
                  <a:cubicBezTo>
                    <a:pt x="74" y="3"/>
                    <a:pt x="74" y="3"/>
                    <a:pt x="74" y="3"/>
                  </a:cubicBezTo>
                  <a:lnTo>
                    <a:pt x="74" y="33"/>
                  </a:lnTo>
                  <a:close/>
                  <a:moveTo>
                    <a:pt x="19" y="28"/>
                  </a:moveTo>
                  <a:cubicBezTo>
                    <a:pt x="19" y="28"/>
                    <a:pt x="18" y="29"/>
                    <a:pt x="18" y="29"/>
                  </a:cubicBezTo>
                  <a:cubicBezTo>
                    <a:pt x="14" y="29"/>
                    <a:pt x="14" y="29"/>
                    <a:pt x="14" y="29"/>
                  </a:cubicBezTo>
                  <a:cubicBezTo>
                    <a:pt x="13" y="29"/>
                    <a:pt x="13" y="28"/>
                    <a:pt x="13" y="28"/>
                  </a:cubicBezTo>
                  <a:cubicBezTo>
                    <a:pt x="13" y="27"/>
                    <a:pt x="13" y="27"/>
                    <a:pt x="14" y="27"/>
                  </a:cubicBezTo>
                  <a:cubicBezTo>
                    <a:pt x="18" y="27"/>
                    <a:pt x="18" y="27"/>
                    <a:pt x="18" y="27"/>
                  </a:cubicBezTo>
                  <a:cubicBezTo>
                    <a:pt x="18" y="27"/>
                    <a:pt x="19" y="27"/>
                    <a:pt x="19" y="28"/>
                  </a:cubicBezTo>
                  <a:close/>
                  <a:moveTo>
                    <a:pt x="26" y="13"/>
                  </a:moveTo>
                  <a:cubicBezTo>
                    <a:pt x="13" y="13"/>
                    <a:pt x="13" y="13"/>
                    <a:pt x="13" y="13"/>
                  </a:cubicBezTo>
                  <a:cubicBezTo>
                    <a:pt x="13" y="13"/>
                    <a:pt x="13" y="14"/>
                    <a:pt x="12" y="14"/>
                  </a:cubicBezTo>
                  <a:cubicBezTo>
                    <a:pt x="6" y="23"/>
                    <a:pt x="6" y="23"/>
                    <a:pt x="6" y="23"/>
                  </a:cubicBezTo>
                  <a:cubicBezTo>
                    <a:pt x="6" y="24"/>
                    <a:pt x="6" y="24"/>
                    <a:pt x="6" y="24"/>
                  </a:cubicBezTo>
                  <a:cubicBezTo>
                    <a:pt x="6" y="25"/>
                    <a:pt x="7" y="25"/>
                    <a:pt x="7" y="25"/>
                  </a:cubicBezTo>
                  <a:cubicBezTo>
                    <a:pt x="26" y="25"/>
                    <a:pt x="26" y="25"/>
                    <a:pt x="26" y="25"/>
                  </a:cubicBezTo>
                  <a:cubicBezTo>
                    <a:pt x="27" y="25"/>
                    <a:pt x="27" y="25"/>
                    <a:pt x="27" y="24"/>
                  </a:cubicBezTo>
                  <a:cubicBezTo>
                    <a:pt x="27" y="14"/>
                    <a:pt x="27" y="14"/>
                    <a:pt x="27" y="14"/>
                  </a:cubicBezTo>
                  <a:cubicBezTo>
                    <a:pt x="27" y="14"/>
                    <a:pt x="27" y="13"/>
                    <a:pt x="26" y="13"/>
                  </a:cubicBezTo>
                  <a:close/>
                  <a:moveTo>
                    <a:pt x="25" y="23"/>
                  </a:moveTo>
                  <a:cubicBezTo>
                    <a:pt x="9" y="23"/>
                    <a:pt x="9" y="23"/>
                    <a:pt x="9" y="23"/>
                  </a:cubicBezTo>
                  <a:cubicBezTo>
                    <a:pt x="14" y="15"/>
                    <a:pt x="14" y="15"/>
                    <a:pt x="14" y="15"/>
                  </a:cubicBezTo>
                  <a:cubicBezTo>
                    <a:pt x="25" y="15"/>
                    <a:pt x="25" y="15"/>
                    <a:pt x="25" y="15"/>
                  </a:cubicBezTo>
                  <a:lnTo>
                    <a:pt x="25" y="23"/>
                  </a:ln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2" name="Freeform 60"/>
            <p:cNvSpPr>
              <a:spLocks noEditPoints="1"/>
            </p:cNvSpPr>
            <p:nvPr/>
          </p:nvSpPr>
          <p:spPr bwMode="auto">
            <a:xfrm>
              <a:off x="5768003" y="5898171"/>
              <a:ext cx="353116" cy="230293"/>
            </a:xfrm>
            <a:custGeom>
              <a:avLst/>
              <a:gdLst>
                <a:gd name="T0" fmla="*/ 28 w 77"/>
                <a:gd name="T1" fmla="*/ 2 h 48"/>
                <a:gd name="T2" fmla="*/ 10 w 77"/>
                <a:gd name="T3" fmla="*/ 9 h 48"/>
                <a:gd name="T4" fmla="*/ 0 w 77"/>
                <a:gd name="T5" fmla="*/ 34 h 48"/>
                <a:gd name="T6" fmla="*/ 9 w 77"/>
                <a:gd name="T7" fmla="*/ 42 h 48"/>
                <a:gd name="T8" fmla="*/ 10 w 77"/>
                <a:gd name="T9" fmla="*/ 44 h 48"/>
                <a:gd name="T10" fmla="*/ 11 w 77"/>
                <a:gd name="T11" fmla="*/ 46 h 48"/>
                <a:gd name="T12" fmla="*/ 13 w 77"/>
                <a:gd name="T13" fmla="*/ 47 h 48"/>
                <a:gd name="T14" fmla="*/ 15 w 77"/>
                <a:gd name="T15" fmla="*/ 48 h 48"/>
                <a:gd name="T16" fmla="*/ 19 w 77"/>
                <a:gd name="T17" fmla="*/ 48 h 48"/>
                <a:gd name="T18" fmla="*/ 21 w 77"/>
                <a:gd name="T19" fmla="*/ 47 h 48"/>
                <a:gd name="T20" fmla="*/ 23 w 77"/>
                <a:gd name="T21" fmla="*/ 46 h 48"/>
                <a:gd name="T22" fmla="*/ 25 w 77"/>
                <a:gd name="T23" fmla="*/ 43 h 48"/>
                <a:gd name="T24" fmla="*/ 49 w 77"/>
                <a:gd name="T25" fmla="*/ 42 h 48"/>
                <a:gd name="T26" fmla="*/ 50 w 77"/>
                <a:gd name="T27" fmla="*/ 44 h 48"/>
                <a:gd name="T28" fmla="*/ 52 w 77"/>
                <a:gd name="T29" fmla="*/ 46 h 48"/>
                <a:gd name="T30" fmla="*/ 54 w 77"/>
                <a:gd name="T31" fmla="*/ 47 h 48"/>
                <a:gd name="T32" fmla="*/ 56 w 77"/>
                <a:gd name="T33" fmla="*/ 48 h 48"/>
                <a:gd name="T34" fmla="*/ 60 w 77"/>
                <a:gd name="T35" fmla="*/ 48 h 48"/>
                <a:gd name="T36" fmla="*/ 62 w 77"/>
                <a:gd name="T37" fmla="*/ 47 h 48"/>
                <a:gd name="T38" fmla="*/ 64 w 77"/>
                <a:gd name="T39" fmla="*/ 46 h 48"/>
                <a:gd name="T40" fmla="*/ 65 w 77"/>
                <a:gd name="T41" fmla="*/ 43 h 48"/>
                <a:gd name="T42" fmla="*/ 75 w 77"/>
                <a:gd name="T43" fmla="*/ 42 h 48"/>
                <a:gd name="T44" fmla="*/ 77 w 77"/>
                <a:gd name="T45" fmla="*/ 2 h 48"/>
                <a:gd name="T46" fmla="*/ 3 w 77"/>
                <a:gd name="T47" fmla="*/ 39 h 48"/>
                <a:gd name="T48" fmla="*/ 10 w 77"/>
                <a:gd name="T49" fmla="*/ 35 h 48"/>
                <a:gd name="T50" fmla="*/ 21 w 77"/>
                <a:gd name="T51" fmla="*/ 42 h 48"/>
                <a:gd name="T52" fmla="*/ 19 w 77"/>
                <a:gd name="T53" fmla="*/ 43 h 48"/>
                <a:gd name="T54" fmla="*/ 15 w 77"/>
                <a:gd name="T55" fmla="*/ 44 h 48"/>
                <a:gd name="T56" fmla="*/ 13 w 77"/>
                <a:gd name="T57" fmla="*/ 42 h 48"/>
                <a:gd name="T58" fmla="*/ 12 w 77"/>
                <a:gd name="T59" fmla="*/ 40 h 48"/>
                <a:gd name="T60" fmla="*/ 14 w 77"/>
                <a:gd name="T61" fmla="*/ 36 h 48"/>
                <a:gd name="T62" fmla="*/ 17 w 77"/>
                <a:gd name="T63" fmla="*/ 35 h 48"/>
                <a:gd name="T64" fmla="*/ 20 w 77"/>
                <a:gd name="T65" fmla="*/ 36 h 48"/>
                <a:gd name="T66" fmla="*/ 21 w 77"/>
                <a:gd name="T67" fmla="*/ 40 h 48"/>
                <a:gd name="T68" fmla="*/ 17 w 77"/>
                <a:gd name="T69" fmla="*/ 31 h 48"/>
                <a:gd name="T70" fmla="*/ 3 w 77"/>
                <a:gd name="T71" fmla="*/ 32 h 48"/>
                <a:gd name="T72" fmla="*/ 11 w 77"/>
                <a:gd name="T73" fmla="*/ 12 h 48"/>
                <a:gd name="T74" fmla="*/ 29 w 77"/>
                <a:gd name="T75" fmla="*/ 12 h 48"/>
                <a:gd name="T76" fmla="*/ 22 w 77"/>
                <a:gd name="T77" fmla="*/ 33 h 48"/>
                <a:gd name="T78" fmla="*/ 24 w 77"/>
                <a:gd name="T79" fmla="*/ 35 h 48"/>
                <a:gd name="T80" fmla="*/ 50 w 77"/>
                <a:gd name="T81" fmla="*/ 35 h 48"/>
                <a:gd name="T82" fmla="*/ 61 w 77"/>
                <a:gd name="T83" fmla="*/ 42 h 48"/>
                <a:gd name="T84" fmla="*/ 60 w 77"/>
                <a:gd name="T85" fmla="*/ 43 h 48"/>
                <a:gd name="T86" fmla="*/ 56 w 77"/>
                <a:gd name="T87" fmla="*/ 44 h 48"/>
                <a:gd name="T88" fmla="*/ 54 w 77"/>
                <a:gd name="T89" fmla="*/ 42 h 48"/>
                <a:gd name="T90" fmla="*/ 53 w 77"/>
                <a:gd name="T91" fmla="*/ 40 h 48"/>
                <a:gd name="T92" fmla="*/ 55 w 77"/>
                <a:gd name="T93" fmla="*/ 36 h 48"/>
                <a:gd name="T94" fmla="*/ 58 w 77"/>
                <a:gd name="T95" fmla="*/ 35 h 48"/>
                <a:gd name="T96" fmla="*/ 60 w 77"/>
                <a:gd name="T97" fmla="*/ 36 h 48"/>
                <a:gd name="T98" fmla="*/ 62 w 77"/>
                <a:gd name="T99" fmla="*/ 40 h 48"/>
                <a:gd name="T100" fmla="*/ 66 w 77"/>
                <a:gd name="T101" fmla="*/ 39 h 48"/>
                <a:gd name="T102" fmla="*/ 74 w 77"/>
                <a:gd name="T103" fmla="*/ 39 h 48"/>
                <a:gd name="T104" fmla="*/ 12 w 77"/>
                <a:gd name="T105" fmla="*/ 14 h 48"/>
                <a:gd name="T106" fmla="*/ 7 w 77"/>
                <a:gd name="T107" fmla="*/ 25 h 48"/>
                <a:gd name="T108" fmla="*/ 27 w 77"/>
                <a:gd name="T109" fmla="*/ 14 h 48"/>
                <a:gd name="T110" fmla="*/ 8 w 77"/>
                <a:gd name="T111" fmla="*/ 23 h 48"/>
                <a:gd name="T112" fmla="*/ 25 w 77"/>
                <a:gd name="T113" fmla="*/ 23 h 48"/>
                <a:gd name="T114" fmla="*/ 14 w 77"/>
                <a:gd name="T115" fmla="*/ 29 h 48"/>
                <a:gd name="T116" fmla="*/ 17 w 77"/>
                <a:gd name="T117" fmla="*/ 2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48">
                  <a:moveTo>
                    <a:pt x="75" y="0"/>
                  </a:moveTo>
                  <a:cubicBezTo>
                    <a:pt x="30" y="0"/>
                    <a:pt x="30" y="0"/>
                    <a:pt x="30" y="0"/>
                  </a:cubicBezTo>
                  <a:cubicBezTo>
                    <a:pt x="29" y="0"/>
                    <a:pt x="28" y="1"/>
                    <a:pt x="28" y="2"/>
                  </a:cubicBezTo>
                  <a:cubicBezTo>
                    <a:pt x="28" y="8"/>
                    <a:pt x="28" y="8"/>
                    <a:pt x="28" y="8"/>
                  </a:cubicBezTo>
                  <a:cubicBezTo>
                    <a:pt x="11" y="8"/>
                    <a:pt x="11" y="8"/>
                    <a:pt x="11" y="8"/>
                  </a:cubicBezTo>
                  <a:cubicBezTo>
                    <a:pt x="11" y="8"/>
                    <a:pt x="10" y="8"/>
                    <a:pt x="10" y="9"/>
                  </a:cubicBezTo>
                  <a:cubicBezTo>
                    <a:pt x="0" y="22"/>
                    <a:pt x="0" y="22"/>
                    <a:pt x="0" y="22"/>
                  </a:cubicBezTo>
                  <a:cubicBezTo>
                    <a:pt x="0" y="22"/>
                    <a:pt x="0" y="22"/>
                    <a:pt x="0" y="23"/>
                  </a:cubicBezTo>
                  <a:cubicBezTo>
                    <a:pt x="0" y="34"/>
                    <a:pt x="0" y="34"/>
                    <a:pt x="0" y="34"/>
                  </a:cubicBezTo>
                  <a:cubicBezTo>
                    <a:pt x="0" y="40"/>
                    <a:pt x="0" y="40"/>
                    <a:pt x="0" y="40"/>
                  </a:cubicBezTo>
                  <a:cubicBezTo>
                    <a:pt x="0" y="41"/>
                    <a:pt x="1" y="42"/>
                    <a:pt x="2" y="42"/>
                  </a:cubicBezTo>
                  <a:cubicBezTo>
                    <a:pt x="9" y="42"/>
                    <a:pt x="9" y="42"/>
                    <a:pt x="9" y="42"/>
                  </a:cubicBezTo>
                  <a:cubicBezTo>
                    <a:pt x="9" y="42"/>
                    <a:pt x="9" y="43"/>
                    <a:pt x="9" y="43"/>
                  </a:cubicBezTo>
                  <a:cubicBezTo>
                    <a:pt x="9" y="43"/>
                    <a:pt x="9" y="43"/>
                    <a:pt x="9" y="43"/>
                  </a:cubicBezTo>
                  <a:cubicBezTo>
                    <a:pt x="9" y="44"/>
                    <a:pt x="10" y="44"/>
                    <a:pt x="10" y="44"/>
                  </a:cubicBezTo>
                  <a:cubicBezTo>
                    <a:pt x="10" y="45"/>
                    <a:pt x="10" y="45"/>
                    <a:pt x="10" y="45"/>
                  </a:cubicBezTo>
                  <a:cubicBezTo>
                    <a:pt x="10" y="45"/>
                    <a:pt x="11" y="45"/>
                    <a:pt x="11" y="46"/>
                  </a:cubicBezTo>
                  <a:cubicBezTo>
                    <a:pt x="11" y="46"/>
                    <a:pt x="11" y="46"/>
                    <a:pt x="11" y="46"/>
                  </a:cubicBezTo>
                  <a:cubicBezTo>
                    <a:pt x="11" y="46"/>
                    <a:pt x="12" y="46"/>
                    <a:pt x="12" y="47"/>
                  </a:cubicBezTo>
                  <a:cubicBezTo>
                    <a:pt x="12" y="47"/>
                    <a:pt x="12" y="47"/>
                    <a:pt x="12" y="47"/>
                  </a:cubicBezTo>
                  <a:cubicBezTo>
                    <a:pt x="13" y="47"/>
                    <a:pt x="13" y="47"/>
                    <a:pt x="13" y="47"/>
                  </a:cubicBezTo>
                  <a:cubicBezTo>
                    <a:pt x="13" y="48"/>
                    <a:pt x="14" y="48"/>
                    <a:pt x="14" y="48"/>
                  </a:cubicBezTo>
                  <a:cubicBezTo>
                    <a:pt x="14" y="48"/>
                    <a:pt x="14" y="48"/>
                    <a:pt x="15" y="48"/>
                  </a:cubicBezTo>
                  <a:cubicBezTo>
                    <a:pt x="15" y="48"/>
                    <a:pt x="15" y="48"/>
                    <a:pt x="15" y="48"/>
                  </a:cubicBezTo>
                  <a:cubicBezTo>
                    <a:pt x="16" y="48"/>
                    <a:pt x="16" y="48"/>
                    <a:pt x="17" y="48"/>
                  </a:cubicBezTo>
                  <a:cubicBezTo>
                    <a:pt x="17" y="48"/>
                    <a:pt x="18" y="48"/>
                    <a:pt x="19" y="48"/>
                  </a:cubicBezTo>
                  <a:cubicBezTo>
                    <a:pt x="19" y="48"/>
                    <a:pt x="19" y="48"/>
                    <a:pt x="19" y="48"/>
                  </a:cubicBezTo>
                  <a:cubicBezTo>
                    <a:pt x="19" y="48"/>
                    <a:pt x="20" y="48"/>
                    <a:pt x="20" y="48"/>
                  </a:cubicBezTo>
                  <a:cubicBezTo>
                    <a:pt x="20" y="48"/>
                    <a:pt x="20" y="48"/>
                    <a:pt x="21" y="47"/>
                  </a:cubicBezTo>
                  <a:cubicBezTo>
                    <a:pt x="21" y="47"/>
                    <a:pt x="21" y="47"/>
                    <a:pt x="21" y="47"/>
                  </a:cubicBezTo>
                  <a:cubicBezTo>
                    <a:pt x="22" y="47"/>
                    <a:pt x="22" y="47"/>
                    <a:pt x="22" y="47"/>
                  </a:cubicBezTo>
                  <a:cubicBezTo>
                    <a:pt x="22" y="46"/>
                    <a:pt x="22" y="46"/>
                    <a:pt x="23" y="46"/>
                  </a:cubicBezTo>
                  <a:cubicBezTo>
                    <a:pt x="23" y="46"/>
                    <a:pt x="23" y="46"/>
                    <a:pt x="23" y="46"/>
                  </a:cubicBezTo>
                  <a:cubicBezTo>
                    <a:pt x="23" y="45"/>
                    <a:pt x="24" y="45"/>
                    <a:pt x="24" y="45"/>
                  </a:cubicBezTo>
                  <a:cubicBezTo>
                    <a:pt x="24" y="45"/>
                    <a:pt x="24" y="45"/>
                    <a:pt x="24" y="44"/>
                  </a:cubicBezTo>
                  <a:cubicBezTo>
                    <a:pt x="24" y="44"/>
                    <a:pt x="25" y="44"/>
                    <a:pt x="25" y="43"/>
                  </a:cubicBezTo>
                  <a:cubicBezTo>
                    <a:pt x="25" y="43"/>
                    <a:pt x="25" y="43"/>
                    <a:pt x="25" y="43"/>
                  </a:cubicBezTo>
                  <a:cubicBezTo>
                    <a:pt x="25" y="43"/>
                    <a:pt x="25" y="42"/>
                    <a:pt x="25" y="42"/>
                  </a:cubicBezTo>
                  <a:cubicBezTo>
                    <a:pt x="49" y="42"/>
                    <a:pt x="49" y="42"/>
                    <a:pt x="49" y="42"/>
                  </a:cubicBezTo>
                  <a:cubicBezTo>
                    <a:pt x="49" y="42"/>
                    <a:pt x="49" y="43"/>
                    <a:pt x="50" y="43"/>
                  </a:cubicBezTo>
                  <a:cubicBezTo>
                    <a:pt x="50" y="43"/>
                    <a:pt x="50" y="43"/>
                    <a:pt x="50" y="43"/>
                  </a:cubicBezTo>
                  <a:cubicBezTo>
                    <a:pt x="50" y="44"/>
                    <a:pt x="50" y="44"/>
                    <a:pt x="50" y="44"/>
                  </a:cubicBezTo>
                  <a:cubicBezTo>
                    <a:pt x="51" y="45"/>
                    <a:pt x="51" y="45"/>
                    <a:pt x="51" y="45"/>
                  </a:cubicBezTo>
                  <a:cubicBezTo>
                    <a:pt x="51" y="45"/>
                    <a:pt x="51" y="45"/>
                    <a:pt x="51" y="46"/>
                  </a:cubicBezTo>
                  <a:cubicBezTo>
                    <a:pt x="52" y="46"/>
                    <a:pt x="52" y="46"/>
                    <a:pt x="52" y="46"/>
                  </a:cubicBezTo>
                  <a:cubicBezTo>
                    <a:pt x="52" y="46"/>
                    <a:pt x="52" y="46"/>
                    <a:pt x="53" y="47"/>
                  </a:cubicBezTo>
                  <a:cubicBezTo>
                    <a:pt x="53" y="47"/>
                    <a:pt x="53" y="47"/>
                    <a:pt x="53" y="47"/>
                  </a:cubicBezTo>
                  <a:cubicBezTo>
                    <a:pt x="53" y="47"/>
                    <a:pt x="54" y="47"/>
                    <a:pt x="54" y="47"/>
                  </a:cubicBezTo>
                  <a:cubicBezTo>
                    <a:pt x="54" y="48"/>
                    <a:pt x="54" y="48"/>
                    <a:pt x="54" y="48"/>
                  </a:cubicBezTo>
                  <a:cubicBezTo>
                    <a:pt x="55" y="48"/>
                    <a:pt x="55" y="48"/>
                    <a:pt x="55" y="48"/>
                  </a:cubicBezTo>
                  <a:cubicBezTo>
                    <a:pt x="56" y="48"/>
                    <a:pt x="56" y="48"/>
                    <a:pt x="56" y="48"/>
                  </a:cubicBezTo>
                  <a:cubicBezTo>
                    <a:pt x="56" y="48"/>
                    <a:pt x="57" y="48"/>
                    <a:pt x="58" y="48"/>
                  </a:cubicBezTo>
                  <a:cubicBezTo>
                    <a:pt x="58" y="48"/>
                    <a:pt x="59" y="48"/>
                    <a:pt x="59" y="48"/>
                  </a:cubicBezTo>
                  <a:cubicBezTo>
                    <a:pt x="59" y="48"/>
                    <a:pt x="59" y="48"/>
                    <a:pt x="60" y="48"/>
                  </a:cubicBezTo>
                  <a:cubicBezTo>
                    <a:pt x="60" y="48"/>
                    <a:pt x="60" y="48"/>
                    <a:pt x="61" y="48"/>
                  </a:cubicBezTo>
                  <a:cubicBezTo>
                    <a:pt x="61" y="48"/>
                    <a:pt x="61" y="48"/>
                    <a:pt x="61" y="47"/>
                  </a:cubicBezTo>
                  <a:cubicBezTo>
                    <a:pt x="61" y="47"/>
                    <a:pt x="62" y="47"/>
                    <a:pt x="62" y="47"/>
                  </a:cubicBezTo>
                  <a:cubicBezTo>
                    <a:pt x="62" y="47"/>
                    <a:pt x="62" y="47"/>
                    <a:pt x="63" y="47"/>
                  </a:cubicBezTo>
                  <a:cubicBezTo>
                    <a:pt x="63" y="46"/>
                    <a:pt x="63" y="46"/>
                    <a:pt x="63" y="46"/>
                  </a:cubicBezTo>
                  <a:cubicBezTo>
                    <a:pt x="63" y="46"/>
                    <a:pt x="64" y="46"/>
                    <a:pt x="64" y="46"/>
                  </a:cubicBezTo>
                  <a:cubicBezTo>
                    <a:pt x="64" y="45"/>
                    <a:pt x="64" y="45"/>
                    <a:pt x="64" y="45"/>
                  </a:cubicBezTo>
                  <a:cubicBezTo>
                    <a:pt x="64" y="45"/>
                    <a:pt x="65" y="45"/>
                    <a:pt x="65" y="44"/>
                  </a:cubicBezTo>
                  <a:cubicBezTo>
                    <a:pt x="65" y="44"/>
                    <a:pt x="65" y="44"/>
                    <a:pt x="65" y="43"/>
                  </a:cubicBezTo>
                  <a:cubicBezTo>
                    <a:pt x="65" y="43"/>
                    <a:pt x="65" y="43"/>
                    <a:pt x="65" y="43"/>
                  </a:cubicBezTo>
                  <a:cubicBezTo>
                    <a:pt x="66" y="43"/>
                    <a:pt x="66" y="42"/>
                    <a:pt x="66" y="42"/>
                  </a:cubicBezTo>
                  <a:cubicBezTo>
                    <a:pt x="75" y="42"/>
                    <a:pt x="75" y="42"/>
                    <a:pt x="75" y="42"/>
                  </a:cubicBezTo>
                  <a:cubicBezTo>
                    <a:pt x="76" y="42"/>
                    <a:pt x="77" y="41"/>
                    <a:pt x="77" y="40"/>
                  </a:cubicBezTo>
                  <a:cubicBezTo>
                    <a:pt x="77" y="34"/>
                    <a:pt x="77" y="34"/>
                    <a:pt x="77" y="34"/>
                  </a:cubicBezTo>
                  <a:cubicBezTo>
                    <a:pt x="77" y="2"/>
                    <a:pt x="77" y="2"/>
                    <a:pt x="77" y="2"/>
                  </a:cubicBezTo>
                  <a:cubicBezTo>
                    <a:pt x="77" y="1"/>
                    <a:pt x="76" y="0"/>
                    <a:pt x="75" y="0"/>
                  </a:cubicBezTo>
                  <a:close/>
                  <a:moveTo>
                    <a:pt x="8" y="39"/>
                  </a:moveTo>
                  <a:cubicBezTo>
                    <a:pt x="3" y="39"/>
                    <a:pt x="3" y="39"/>
                    <a:pt x="3" y="39"/>
                  </a:cubicBezTo>
                  <a:cubicBezTo>
                    <a:pt x="3" y="35"/>
                    <a:pt x="3" y="35"/>
                    <a:pt x="3" y="35"/>
                  </a:cubicBezTo>
                  <a:cubicBezTo>
                    <a:pt x="4" y="35"/>
                    <a:pt x="4" y="35"/>
                    <a:pt x="4" y="35"/>
                  </a:cubicBezTo>
                  <a:cubicBezTo>
                    <a:pt x="10" y="35"/>
                    <a:pt x="10" y="35"/>
                    <a:pt x="10" y="35"/>
                  </a:cubicBezTo>
                  <a:cubicBezTo>
                    <a:pt x="9" y="36"/>
                    <a:pt x="9" y="37"/>
                    <a:pt x="8" y="39"/>
                  </a:cubicBezTo>
                  <a:close/>
                  <a:moveTo>
                    <a:pt x="21" y="41"/>
                  </a:moveTo>
                  <a:cubicBezTo>
                    <a:pt x="21" y="41"/>
                    <a:pt x="21" y="42"/>
                    <a:pt x="21" y="42"/>
                  </a:cubicBezTo>
                  <a:cubicBezTo>
                    <a:pt x="21" y="42"/>
                    <a:pt x="21" y="42"/>
                    <a:pt x="21" y="42"/>
                  </a:cubicBezTo>
                  <a:cubicBezTo>
                    <a:pt x="20" y="43"/>
                    <a:pt x="20" y="43"/>
                    <a:pt x="20" y="43"/>
                  </a:cubicBezTo>
                  <a:cubicBezTo>
                    <a:pt x="20" y="43"/>
                    <a:pt x="19" y="43"/>
                    <a:pt x="19" y="43"/>
                  </a:cubicBezTo>
                  <a:cubicBezTo>
                    <a:pt x="19" y="44"/>
                    <a:pt x="19" y="44"/>
                    <a:pt x="19" y="44"/>
                  </a:cubicBezTo>
                  <a:cubicBezTo>
                    <a:pt x="18" y="44"/>
                    <a:pt x="17" y="44"/>
                    <a:pt x="17" y="44"/>
                  </a:cubicBezTo>
                  <a:cubicBezTo>
                    <a:pt x="16" y="44"/>
                    <a:pt x="16" y="44"/>
                    <a:pt x="15" y="44"/>
                  </a:cubicBezTo>
                  <a:cubicBezTo>
                    <a:pt x="15" y="44"/>
                    <a:pt x="15" y="44"/>
                    <a:pt x="15" y="43"/>
                  </a:cubicBezTo>
                  <a:cubicBezTo>
                    <a:pt x="14" y="43"/>
                    <a:pt x="14" y="43"/>
                    <a:pt x="14" y="43"/>
                  </a:cubicBezTo>
                  <a:cubicBezTo>
                    <a:pt x="14" y="43"/>
                    <a:pt x="13" y="43"/>
                    <a:pt x="13" y="42"/>
                  </a:cubicBezTo>
                  <a:cubicBezTo>
                    <a:pt x="13" y="42"/>
                    <a:pt x="13" y="42"/>
                    <a:pt x="13" y="42"/>
                  </a:cubicBezTo>
                  <a:cubicBezTo>
                    <a:pt x="13" y="42"/>
                    <a:pt x="13" y="41"/>
                    <a:pt x="13" y="41"/>
                  </a:cubicBezTo>
                  <a:cubicBezTo>
                    <a:pt x="13" y="40"/>
                    <a:pt x="12" y="40"/>
                    <a:pt x="12" y="40"/>
                  </a:cubicBezTo>
                  <a:cubicBezTo>
                    <a:pt x="12" y="39"/>
                    <a:pt x="13" y="38"/>
                    <a:pt x="13" y="37"/>
                  </a:cubicBezTo>
                  <a:cubicBezTo>
                    <a:pt x="13" y="37"/>
                    <a:pt x="13" y="37"/>
                    <a:pt x="13" y="37"/>
                  </a:cubicBezTo>
                  <a:cubicBezTo>
                    <a:pt x="13" y="37"/>
                    <a:pt x="14" y="37"/>
                    <a:pt x="14" y="36"/>
                  </a:cubicBezTo>
                  <a:cubicBezTo>
                    <a:pt x="14" y="36"/>
                    <a:pt x="14" y="36"/>
                    <a:pt x="15" y="36"/>
                  </a:cubicBezTo>
                  <a:cubicBezTo>
                    <a:pt x="15" y="36"/>
                    <a:pt x="15" y="36"/>
                    <a:pt x="15" y="36"/>
                  </a:cubicBezTo>
                  <a:cubicBezTo>
                    <a:pt x="16" y="35"/>
                    <a:pt x="16" y="35"/>
                    <a:pt x="17" y="35"/>
                  </a:cubicBezTo>
                  <a:cubicBezTo>
                    <a:pt x="17" y="35"/>
                    <a:pt x="18" y="35"/>
                    <a:pt x="19" y="36"/>
                  </a:cubicBezTo>
                  <a:cubicBezTo>
                    <a:pt x="19" y="36"/>
                    <a:pt x="19" y="36"/>
                    <a:pt x="19" y="36"/>
                  </a:cubicBezTo>
                  <a:cubicBezTo>
                    <a:pt x="19" y="36"/>
                    <a:pt x="20" y="36"/>
                    <a:pt x="20" y="36"/>
                  </a:cubicBezTo>
                  <a:cubicBezTo>
                    <a:pt x="20" y="37"/>
                    <a:pt x="20" y="37"/>
                    <a:pt x="21" y="37"/>
                  </a:cubicBezTo>
                  <a:cubicBezTo>
                    <a:pt x="21" y="37"/>
                    <a:pt x="21" y="37"/>
                    <a:pt x="21" y="37"/>
                  </a:cubicBezTo>
                  <a:cubicBezTo>
                    <a:pt x="21" y="38"/>
                    <a:pt x="21" y="39"/>
                    <a:pt x="21" y="40"/>
                  </a:cubicBezTo>
                  <a:cubicBezTo>
                    <a:pt x="21" y="40"/>
                    <a:pt x="21" y="40"/>
                    <a:pt x="21" y="41"/>
                  </a:cubicBezTo>
                  <a:close/>
                  <a:moveTo>
                    <a:pt x="22" y="33"/>
                  </a:moveTo>
                  <a:cubicBezTo>
                    <a:pt x="21" y="32"/>
                    <a:pt x="19" y="31"/>
                    <a:pt x="17" y="31"/>
                  </a:cubicBezTo>
                  <a:cubicBezTo>
                    <a:pt x="15" y="31"/>
                    <a:pt x="13" y="32"/>
                    <a:pt x="12" y="33"/>
                  </a:cubicBezTo>
                  <a:cubicBezTo>
                    <a:pt x="4" y="33"/>
                    <a:pt x="4" y="33"/>
                    <a:pt x="4" y="33"/>
                  </a:cubicBezTo>
                  <a:cubicBezTo>
                    <a:pt x="3" y="33"/>
                    <a:pt x="3" y="33"/>
                    <a:pt x="3" y="32"/>
                  </a:cubicBezTo>
                  <a:cubicBezTo>
                    <a:pt x="3" y="25"/>
                    <a:pt x="3" y="25"/>
                    <a:pt x="3" y="25"/>
                  </a:cubicBezTo>
                  <a:cubicBezTo>
                    <a:pt x="3" y="24"/>
                    <a:pt x="3" y="23"/>
                    <a:pt x="4" y="22"/>
                  </a:cubicBezTo>
                  <a:cubicBezTo>
                    <a:pt x="11" y="12"/>
                    <a:pt x="11" y="12"/>
                    <a:pt x="11" y="12"/>
                  </a:cubicBezTo>
                  <a:cubicBezTo>
                    <a:pt x="12" y="11"/>
                    <a:pt x="13" y="11"/>
                    <a:pt x="13" y="11"/>
                  </a:cubicBezTo>
                  <a:cubicBezTo>
                    <a:pt x="28" y="11"/>
                    <a:pt x="28" y="11"/>
                    <a:pt x="28" y="11"/>
                  </a:cubicBezTo>
                  <a:cubicBezTo>
                    <a:pt x="28" y="11"/>
                    <a:pt x="29" y="11"/>
                    <a:pt x="29" y="12"/>
                  </a:cubicBezTo>
                  <a:cubicBezTo>
                    <a:pt x="29" y="32"/>
                    <a:pt x="29" y="32"/>
                    <a:pt x="29" y="32"/>
                  </a:cubicBezTo>
                  <a:cubicBezTo>
                    <a:pt x="29" y="33"/>
                    <a:pt x="28" y="33"/>
                    <a:pt x="28" y="33"/>
                  </a:cubicBezTo>
                  <a:lnTo>
                    <a:pt x="22" y="33"/>
                  </a:lnTo>
                  <a:close/>
                  <a:moveTo>
                    <a:pt x="49" y="39"/>
                  </a:moveTo>
                  <a:cubicBezTo>
                    <a:pt x="25" y="39"/>
                    <a:pt x="25" y="39"/>
                    <a:pt x="25" y="39"/>
                  </a:cubicBezTo>
                  <a:cubicBezTo>
                    <a:pt x="25" y="37"/>
                    <a:pt x="25" y="36"/>
                    <a:pt x="24" y="35"/>
                  </a:cubicBezTo>
                  <a:cubicBezTo>
                    <a:pt x="28" y="35"/>
                    <a:pt x="28" y="35"/>
                    <a:pt x="28" y="35"/>
                  </a:cubicBezTo>
                  <a:cubicBezTo>
                    <a:pt x="30" y="35"/>
                    <a:pt x="30" y="35"/>
                    <a:pt x="30" y="35"/>
                  </a:cubicBezTo>
                  <a:cubicBezTo>
                    <a:pt x="50" y="35"/>
                    <a:pt x="50" y="35"/>
                    <a:pt x="50" y="35"/>
                  </a:cubicBezTo>
                  <a:cubicBezTo>
                    <a:pt x="50" y="36"/>
                    <a:pt x="49" y="37"/>
                    <a:pt x="49" y="39"/>
                  </a:cubicBezTo>
                  <a:close/>
                  <a:moveTo>
                    <a:pt x="62" y="41"/>
                  </a:moveTo>
                  <a:cubicBezTo>
                    <a:pt x="62" y="41"/>
                    <a:pt x="62" y="42"/>
                    <a:pt x="61" y="42"/>
                  </a:cubicBezTo>
                  <a:cubicBezTo>
                    <a:pt x="61" y="42"/>
                    <a:pt x="61" y="42"/>
                    <a:pt x="61" y="42"/>
                  </a:cubicBezTo>
                  <a:cubicBezTo>
                    <a:pt x="61" y="43"/>
                    <a:pt x="61" y="43"/>
                    <a:pt x="60" y="43"/>
                  </a:cubicBezTo>
                  <a:cubicBezTo>
                    <a:pt x="60" y="43"/>
                    <a:pt x="60" y="43"/>
                    <a:pt x="60" y="43"/>
                  </a:cubicBezTo>
                  <a:cubicBezTo>
                    <a:pt x="60" y="44"/>
                    <a:pt x="59" y="44"/>
                    <a:pt x="59" y="44"/>
                  </a:cubicBezTo>
                  <a:cubicBezTo>
                    <a:pt x="59" y="44"/>
                    <a:pt x="58" y="44"/>
                    <a:pt x="58" y="44"/>
                  </a:cubicBezTo>
                  <a:cubicBezTo>
                    <a:pt x="57" y="44"/>
                    <a:pt x="56" y="44"/>
                    <a:pt x="56" y="44"/>
                  </a:cubicBezTo>
                  <a:cubicBezTo>
                    <a:pt x="56" y="44"/>
                    <a:pt x="55" y="44"/>
                    <a:pt x="55" y="43"/>
                  </a:cubicBezTo>
                  <a:cubicBezTo>
                    <a:pt x="55" y="43"/>
                    <a:pt x="55" y="43"/>
                    <a:pt x="55" y="43"/>
                  </a:cubicBezTo>
                  <a:cubicBezTo>
                    <a:pt x="54" y="43"/>
                    <a:pt x="54" y="43"/>
                    <a:pt x="54" y="42"/>
                  </a:cubicBezTo>
                  <a:cubicBezTo>
                    <a:pt x="54" y="42"/>
                    <a:pt x="54" y="42"/>
                    <a:pt x="54" y="42"/>
                  </a:cubicBezTo>
                  <a:cubicBezTo>
                    <a:pt x="54" y="42"/>
                    <a:pt x="53" y="41"/>
                    <a:pt x="53" y="41"/>
                  </a:cubicBezTo>
                  <a:cubicBezTo>
                    <a:pt x="53" y="40"/>
                    <a:pt x="53" y="40"/>
                    <a:pt x="53" y="40"/>
                  </a:cubicBezTo>
                  <a:cubicBezTo>
                    <a:pt x="53" y="39"/>
                    <a:pt x="53" y="38"/>
                    <a:pt x="54" y="37"/>
                  </a:cubicBezTo>
                  <a:cubicBezTo>
                    <a:pt x="54" y="37"/>
                    <a:pt x="54" y="37"/>
                    <a:pt x="54" y="37"/>
                  </a:cubicBezTo>
                  <a:cubicBezTo>
                    <a:pt x="54" y="37"/>
                    <a:pt x="54" y="37"/>
                    <a:pt x="55" y="36"/>
                  </a:cubicBezTo>
                  <a:cubicBezTo>
                    <a:pt x="55" y="36"/>
                    <a:pt x="55" y="36"/>
                    <a:pt x="55" y="36"/>
                  </a:cubicBezTo>
                  <a:cubicBezTo>
                    <a:pt x="55" y="36"/>
                    <a:pt x="56" y="36"/>
                    <a:pt x="56" y="36"/>
                  </a:cubicBezTo>
                  <a:cubicBezTo>
                    <a:pt x="56" y="35"/>
                    <a:pt x="57" y="35"/>
                    <a:pt x="58" y="35"/>
                  </a:cubicBezTo>
                  <a:cubicBezTo>
                    <a:pt x="58" y="35"/>
                    <a:pt x="59" y="35"/>
                    <a:pt x="59" y="36"/>
                  </a:cubicBezTo>
                  <a:cubicBezTo>
                    <a:pt x="59" y="36"/>
                    <a:pt x="60" y="36"/>
                    <a:pt x="60" y="36"/>
                  </a:cubicBezTo>
                  <a:cubicBezTo>
                    <a:pt x="60" y="36"/>
                    <a:pt x="60" y="36"/>
                    <a:pt x="60" y="36"/>
                  </a:cubicBezTo>
                  <a:cubicBezTo>
                    <a:pt x="61" y="37"/>
                    <a:pt x="61" y="37"/>
                    <a:pt x="61" y="37"/>
                  </a:cubicBezTo>
                  <a:cubicBezTo>
                    <a:pt x="61" y="37"/>
                    <a:pt x="61" y="37"/>
                    <a:pt x="61" y="37"/>
                  </a:cubicBezTo>
                  <a:cubicBezTo>
                    <a:pt x="62" y="38"/>
                    <a:pt x="62" y="39"/>
                    <a:pt x="62" y="40"/>
                  </a:cubicBezTo>
                  <a:cubicBezTo>
                    <a:pt x="62" y="40"/>
                    <a:pt x="62" y="40"/>
                    <a:pt x="62" y="41"/>
                  </a:cubicBezTo>
                  <a:close/>
                  <a:moveTo>
                    <a:pt x="74" y="39"/>
                  </a:moveTo>
                  <a:cubicBezTo>
                    <a:pt x="66" y="39"/>
                    <a:pt x="66" y="39"/>
                    <a:pt x="66" y="39"/>
                  </a:cubicBezTo>
                  <a:cubicBezTo>
                    <a:pt x="66" y="37"/>
                    <a:pt x="65" y="36"/>
                    <a:pt x="65" y="35"/>
                  </a:cubicBezTo>
                  <a:cubicBezTo>
                    <a:pt x="74" y="35"/>
                    <a:pt x="74" y="35"/>
                    <a:pt x="74" y="35"/>
                  </a:cubicBezTo>
                  <a:lnTo>
                    <a:pt x="74" y="39"/>
                  </a:lnTo>
                  <a:close/>
                  <a:moveTo>
                    <a:pt x="26" y="13"/>
                  </a:moveTo>
                  <a:cubicBezTo>
                    <a:pt x="13" y="13"/>
                    <a:pt x="13" y="13"/>
                    <a:pt x="13" y="13"/>
                  </a:cubicBezTo>
                  <a:cubicBezTo>
                    <a:pt x="12" y="13"/>
                    <a:pt x="12" y="14"/>
                    <a:pt x="12" y="14"/>
                  </a:cubicBezTo>
                  <a:cubicBezTo>
                    <a:pt x="6" y="23"/>
                    <a:pt x="6" y="23"/>
                    <a:pt x="6" y="23"/>
                  </a:cubicBezTo>
                  <a:cubicBezTo>
                    <a:pt x="5" y="24"/>
                    <a:pt x="5" y="24"/>
                    <a:pt x="6" y="24"/>
                  </a:cubicBezTo>
                  <a:cubicBezTo>
                    <a:pt x="6" y="25"/>
                    <a:pt x="6" y="25"/>
                    <a:pt x="7" y="25"/>
                  </a:cubicBezTo>
                  <a:cubicBezTo>
                    <a:pt x="26" y="25"/>
                    <a:pt x="26" y="25"/>
                    <a:pt x="26" y="25"/>
                  </a:cubicBezTo>
                  <a:cubicBezTo>
                    <a:pt x="26" y="25"/>
                    <a:pt x="27" y="25"/>
                    <a:pt x="27" y="24"/>
                  </a:cubicBezTo>
                  <a:cubicBezTo>
                    <a:pt x="27" y="14"/>
                    <a:pt x="27" y="14"/>
                    <a:pt x="27" y="14"/>
                  </a:cubicBezTo>
                  <a:cubicBezTo>
                    <a:pt x="27" y="14"/>
                    <a:pt x="26" y="13"/>
                    <a:pt x="26" y="13"/>
                  </a:cubicBezTo>
                  <a:close/>
                  <a:moveTo>
                    <a:pt x="25" y="23"/>
                  </a:moveTo>
                  <a:cubicBezTo>
                    <a:pt x="8" y="23"/>
                    <a:pt x="8" y="23"/>
                    <a:pt x="8" y="23"/>
                  </a:cubicBezTo>
                  <a:cubicBezTo>
                    <a:pt x="13" y="15"/>
                    <a:pt x="13" y="15"/>
                    <a:pt x="13" y="15"/>
                  </a:cubicBezTo>
                  <a:cubicBezTo>
                    <a:pt x="25" y="15"/>
                    <a:pt x="25" y="15"/>
                    <a:pt x="25" y="15"/>
                  </a:cubicBezTo>
                  <a:lnTo>
                    <a:pt x="25" y="23"/>
                  </a:lnTo>
                  <a:close/>
                  <a:moveTo>
                    <a:pt x="18" y="28"/>
                  </a:moveTo>
                  <a:cubicBezTo>
                    <a:pt x="18" y="28"/>
                    <a:pt x="18" y="29"/>
                    <a:pt x="17" y="29"/>
                  </a:cubicBezTo>
                  <a:cubicBezTo>
                    <a:pt x="14" y="29"/>
                    <a:pt x="14" y="29"/>
                    <a:pt x="14" y="29"/>
                  </a:cubicBezTo>
                  <a:cubicBezTo>
                    <a:pt x="13" y="29"/>
                    <a:pt x="13" y="28"/>
                    <a:pt x="13" y="28"/>
                  </a:cubicBezTo>
                  <a:cubicBezTo>
                    <a:pt x="13" y="27"/>
                    <a:pt x="13" y="27"/>
                    <a:pt x="14" y="27"/>
                  </a:cubicBezTo>
                  <a:cubicBezTo>
                    <a:pt x="17" y="27"/>
                    <a:pt x="17" y="27"/>
                    <a:pt x="17" y="27"/>
                  </a:cubicBezTo>
                  <a:cubicBezTo>
                    <a:pt x="18" y="27"/>
                    <a:pt x="18" y="27"/>
                    <a:pt x="18" y="2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3" name="Freeform 60"/>
            <p:cNvSpPr>
              <a:spLocks noEditPoints="1"/>
            </p:cNvSpPr>
            <p:nvPr/>
          </p:nvSpPr>
          <p:spPr bwMode="auto">
            <a:xfrm>
              <a:off x="4665340" y="1776226"/>
              <a:ext cx="353116" cy="230293"/>
            </a:xfrm>
            <a:custGeom>
              <a:avLst/>
              <a:gdLst>
                <a:gd name="T0" fmla="*/ 28 w 77"/>
                <a:gd name="T1" fmla="*/ 2 h 48"/>
                <a:gd name="T2" fmla="*/ 10 w 77"/>
                <a:gd name="T3" fmla="*/ 9 h 48"/>
                <a:gd name="T4" fmla="*/ 0 w 77"/>
                <a:gd name="T5" fmla="*/ 34 h 48"/>
                <a:gd name="T6" fmla="*/ 9 w 77"/>
                <a:gd name="T7" fmla="*/ 42 h 48"/>
                <a:gd name="T8" fmla="*/ 10 w 77"/>
                <a:gd name="T9" fmla="*/ 44 h 48"/>
                <a:gd name="T10" fmla="*/ 11 w 77"/>
                <a:gd name="T11" fmla="*/ 46 h 48"/>
                <a:gd name="T12" fmla="*/ 13 w 77"/>
                <a:gd name="T13" fmla="*/ 47 h 48"/>
                <a:gd name="T14" fmla="*/ 15 w 77"/>
                <a:gd name="T15" fmla="*/ 48 h 48"/>
                <a:gd name="T16" fmla="*/ 19 w 77"/>
                <a:gd name="T17" fmla="*/ 48 h 48"/>
                <a:gd name="T18" fmla="*/ 21 w 77"/>
                <a:gd name="T19" fmla="*/ 47 h 48"/>
                <a:gd name="T20" fmla="*/ 23 w 77"/>
                <a:gd name="T21" fmla="*/ 46 h 48"/>
                <a:gd name="T22" fmla="*/ 25 w 77"/>
                <a:gd name="T23" fmla="*/ 43 h 48"/>
                <a:gd name="T24" fmla="*/ 49 w 77"/>
                <a:gd name="T25" fmla="*/ 42 h 48"/>
                <a:gd name="T26" fmla="*/ 50 w 77"/>
                <a:gd name="T27" fmla="*/ 44 h 48"/>
                <a:gd name="T28" fmla="*/ 52 w 77"/>
                <a:gd name="T29" fmla="*/ 46 h 48"/>
                <a:gd name="T30" fmla="*/ 54 w 77"/>
                <a:gd name="T31" fmla="*/ 47 h 48"/>
                <a:gd name="T32" fmla="*/ 56 w 77"/>
                <a:gd name="T33" fmla="*/ 48 h 48"/>
                <a:gd name="T34" fmla="*/ 60 w 77"/>
                <a:gd name="T35" fmla="*/ 48 h 48"/>
                <a:gd name="T36" fmla="*/ 62 w 77"/>
                <a:gd name="T37" fmla="*/ 47 h 48"/>
                <a:gd name="T38" fmla="*/ 64 w 77"/>
                <a:gd name="T39" fmla="*/ 46 h 48"/>
                <a:gd name="T40" fmla="*/ 65 w 77"/>
                <a:gd name="T41" fmla="*/ 43 h 48"/>
                <a:gd name="T42" fmla="*/ 75 w 77"/>
                <a:gd name="T43" fmla="*/ 42 h 48"/>
                <a:gd name="T44" fmla="*/ 77 w 77"/>
                <a:gd name="T45" fmla="*/ 2 h 48"/>
                <a:gd name="T46" fmla="*/ 3 w 77"/>
                <a:gd name="T47" fmla="*/ 39 h 48"/>
                <a:gd name="T48" fmla="*/ 10 w 77"/>
                <a:gd name="T49" fmla="*/ 35 h 48"/>
                <a:gd name="T50" fmla="*/ 21 w 77"/>
                <a:gd name="T51" fmla="*/ 42 h 48"/>
                <a:gd name="T52" fmla="*/ 19 w 77"/>
                <a:gd name="T53" fmla="*/ 43 h 48"/>
                <a:gd name="T54" fmla="*/ 15 w 77"/>
                <a:gd name="T55" fmla="*/ 44 h 48"/>
                <a:gd name="T56" fmla="*/ 13 w 77"/>
                <a:gd name="T57" fmla="*/ 42 h 48"/>
                <a:gd name="T58" fmla="*/ 12 w 77"/>
                <a:gd name="T59" fmla="*/ 40 h 48"/>
                <a:gd name="T60" fmla="*/ 14 w 77"/>
                <a:gd name="T61" fmla="*/ 36 h 48"/>
                <a:gd name="T62" fmla="*/ 17 w 77"/>
                <a:gd name="T63" fmla="*/ 35 h 48"/>
                <a:gd name="T64" fmla="*/ 20 w 77"/>
                <a:gd name="T65" fmla="*/ 36 h 48"/>
                <a:gd name="T66" fmla="*/ 21 w 77"/>
                <a:gd name="T67" fmla="*/ 40 h 48"/>
                <a:gd name="T68" fmla="*/ 17 w 77"/>
                <a:gd name="T69" fmla="*/ 31 h 48"/>
                <a:gd name="T70" fmla="*/ 3 w 77"/>
                <a:gd name="T71" fmla="*/ 32 h 48"/>
                <a:gd name="T72" fmla="*/ 11 w 77"/>
                <a:gd name="T73" fmla="*/ 12 h 48"/>
                <a:gd name="T74" fmla="*/ 29 w 77"/>
                <a:gd name="T75" fmla="*/ 12 h 48"/>
                <a:gd name="T76" fmla="*/ 22 w 77"/>
                <a:gd name="T77" fmla="*/ 33 h 48"/>
                <a:gd name="T78" fmla="*/ 24 w 77"/>
                <a:gd name="T79" fmla="*/ 35 h 48"/>
                <a:gd name="T80" fmla="*/ 50 w 77"/>
                <a:gd name="T81" fmla="*/ 35 h 48"/>
                <a:gd name="T82" fmla="*/ 61 w 77"/>
                <a:gd name="T83" fmla="*/ 42 h 48"/>
                <a:gd name="T84" fmla="*/ 60 w 77"/>
                <a:gd name="T85" fmla="*/ 43 h 48"/>
                <a:gd name="T86" fmla="*/ 56 w 77"/>
                <a:gd name="T87" fmla="*/ 44 h 48"/>
                <a:gd name="T88" fmla="*/ 54 w 77"/>
                <a:gd name="T89" fmla="*/ 42 h 48"/>
                <a:gd name="T90" fmla="*/ 53 w 77"/>
                <a:gd name="T91" fmla="*/ 40 h 48"/>
                <a:gd name="T92" fmla="*/ 55 w 77"/>
                <a:gd name="T93" fmla="*/ 36 h 48"/>
                <a:gd name="T94" fmla="*/ 58 w 77"/>
                <a:gd name="T95" fmla="*/ 35 h 48"/>
                <a:gd name="T96" fmla="*/ 60 w 77"/>
                <a:gd name="T97" fmla="*/ 36 h 48"/>
                <a:gd name="T98" fmla="*/ 62 w 77"/>
                <a:gd name="T99" fmla="*/ 40 h 48"/>
                <a:gd name="T100" fmla="*/ 66 w 77"/>
                <a:gd name="T101" fmla="*/ 39 h 48"/>
                <a:gd name="T102" fmla="*/ 74 w 77"/>
                <a:gd name="T103" fmla="*/ 39 h 48"/>
                <a:gd name="T104" fmla="*/ 12 w 77"/>
                <a:gd name="T105" fmla="*/ 14 h 48"/>
                <a:gd name="T106" fmla="*/ 7 w 77"/>
                <a:gd name="T107" fmla="*/ 25 h 48"/>
                <a:gd name="T108" fmla="*/ 27 w 77"/>
                <a:gd name="T109" fmla="*/ 14 h 48"/>
                <a:gd name="T110" fmla="*/ 8 w 77"/>
                <a:gd name="T111" fmla="*/ 23 h 48"/>
                <a:gd name="T112" fmla="*/ 25 w 77"/>
                <a:gd name="T113" fmla="*/ 23 h 48"/>
                <a:gd name="T114" fmla="*/ 14 w 77"/>
                <a:gd name="T115" fmla="*/ 29 h 48"/>
                <a:gd name="T116" fmla="*/ 17 w 77"/>
                <a:gd name="T117" fmla="*/ 2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48">
                  <a:moveTo>
                    <a:pt x="75" y="0"/>
                  </a:moveTo>
                  <a:cubicBezTo>
                    <a:pt x="30" y="0"/>
                    <a:pt x="30" y="0"/>
                    <a:pt x="30" y="0"/>
                  </a:cubicBezTo>
                  <a:cubicBezTo>
                    <a:pt x="29" y="0"/>
                    <a:pt x="28" y="1"/>
                    <a:pt x="28" y="2"/>
                  </a:cubicBezTo>
                  <a:cubicBezTo>
                    <a:pt x="28" y="8"/>
                    <a:pt x="28" y="8"/>
                    <a:pt x="28" y="8"/>
                  </a:cubicBezTo>
                  <a:cubicBezTo>
                    <a:pt x="11" y="8"/>
                    <a:pt x="11" y="8"/>
                    <a:pt x="11" y="8"/>
                  </a:cubicBezTo>
                  <a:cubicBezTo>
                    <a:pt x="11" y="8"/>
                    <a:pt x="10" y="8"/>
                    <a:pt x="10" y="9"/>
                  </a:cubicBezTo>
                  <a:cubicBezTo>
                    <a:pt x="0" y="22"/>
                    <a:pt x="0" y="22"/>
                    <a:pt x="0" y="22"/>
                  </a:cubicBezTo>
                  <a:cubicBezTo>
                    <a:pt x="0" y="22"/>
                    <a:pt x="0" y="22"/>
                    <a:pt x="0" y="23"/>
                  </a:cubicBezTo>
                  <a:cubicBezTo>
                    <a:pt x="0" y="34"/>
                    <a:pt x="0" y="34"/>
                    <a:pt x="0" y="34"/>
                  </a:cubicBezTo>
                  <a:cubicBezTo>
                    <a:pt x="0" y="40"/>
                    <a:pt x="0" y="40"/>
                    <a:pt x="0" y="40"/>
                  </a:cubicBezTo>
                  <a:cubicBezTo>
                    <a:pt x="0" y="41"/>
                    <a:pt x="1" y="42"/>
                    <a:pt x="2" y="42"/>
                  </a:cubicBezTo>
                  <a:cubicBezTo>
                    <a:pt x="9" y="42"/>
                    <a:pt x="9" y="42"/>
                    <a:pt x="9" y="42"/>
                  </a:cubicBezTo>
                  <a:cubicBezTo>
                    <a:pt x="9" y="42"/>
                    <a:pt x="9" y="43"/>
                    <a:pt x="9" y="43"/>
                  </a:cubicBezTo>
                  <a:cubicBezTo>
                    <a:pt x="9" y="43"/>
                    <a:pt x="9" y="43"/>
                    <a:pt x="9" y="43"/>
                  </a:cubicBezTo>
                  <a:cubicBezTo>
                    <a:pt x="9" y="44"/>
                    <a:pt x="10" y="44"/>
                    <a:pt x="10" y="44"/>
                  </a:cubicBezTo>
                  <a:cubicBezTo>
                    <a:pt x="10" y="45"/>
                    <a:pt x="10" y="45"/>
                    <a:pt x="10" y="45"/>
                  </a:cubicBezTo>
                  <a:cubicBezTo>
                    <a:pt x="10" y="45"/>
                    <a:pt x="11" y="45"/>
                    <a:pt x="11" y="46"/>
                  </a:cubicBezTo>
                  <a:cubicBezTo>
                    <a:pt x="11" y="46"/>
                    <a:pt x="11" y="46"/>
                    <a:pt x="11" y="46"/>
                  </a:cubicBezTo>
                  <a:cubicBezTo>
                    <a:pt x="11" y="46"/>
                    <a:pt x="12" y="46"/>
                    <a:pt x="12" y="47"/>
                  </a:cubicBezTo>
                  <a:cubicBezTo>
                    <a:pt x="12" y="47"/>
                    <a:pt x="12" y="47"/>
                    <a:pt x="12" y="47"/>
                  </a:cubicBezTo>
                  <a:cubicBezTo>
                    <a:pt x="13" y="47"/>
                    <a:pt x="13" y="47"/>
                    <a:pt x="13" y="47"/>
                  </a:cubicBezTo>
                  <a:cubicBezTo>
                    <a:pt x="13" y="48"/>
                    <a:pt x="14" y="48"/>
                    <a:pt x="14" y="48"/>
                  </a:cubicBezTo>
                  <a:cubicBezTo>
                    <a:pt x="14" y="48"/>
                    <a:pt x="14" y="48"/>
                    <a:pt x="15" y="48"/>
                  </a:cubicBezTo>
                  <a:cubicBezTo>
                    <a:pt x="15" y="48"/>
                    <a:pt x="15" y="48"/>
                    <a:pt x="15" y="48"/>
                  </a:cubicBezTo>
                  <a:cubicBezTo>
                    <a:pt x="16" y="48"/>
                    <a:pt x="16" y="48"/>
                    <a:pt x="17" y="48"/>
                  </a:cubicBezTo>
                  <a:cubicBezTo>
                    <a:pt x="17" y="48"/>
                    <a:pt x="18" y="48"/>
                    <a:pt x="19" y="48"/>
                  </a:cubicBezTo>
                  <a:cubicBezTo>
                    <a:pt x="19" y="48"/>
                    <a:pt x="19" y="48"/>
                    <a:pt x="19" y="48"/>
                  </a:cubicBezTo>
                  <a:cubicBezTo>
                    <a:pt x="19" y="48"/>
                    <a:pt x="20" y="48"/>
                    <a:pt x="20" y="48"/>
                  </a:cubicBezTo>
                  <a:cubicBezTo>
                    <a:pt x="20" y="48"/>
                    <a:pt x="20" y="48"/>
                    <a:pt x="21" y="47"/>
                  </a:cubicBezTo>
                  <a:cubicBezTo>
                    <a:pt x="21" y="47"/>
                    <a:pt x="21" y="47"/>
                    <a:pt x="21" y="47"/>
                  </a:cubicBezTo>
                  <a:cubicBezTo>
                    <a:pt x="22" y="47"/>
                    <a:pt x="22" y="47"/>
                    <a:pt x="22" y="47"/>
                  </a:cubicBezTo>
                  <a:cubicBezTo>
                    <a:pt x="22" y="46"/>
                    <a:pt x="22" y="46"/>
                    <a:pt x="23" y="46"/>
                  </a:cubicBezTo>
                  <a:cubicBezTo>
                    <a:pt x="23" y="46"/>
                    <a:pt x="23" y="46"/>
                    <a:pt x="23" y="46"/>
                  </a:cubicBezTo>
                  <a:cubicBezTo>
                    <a:pt x="23" y="45"/>
                    <a:pt x="24" y="45"/>
                    <a:pt x="24" y="45"/>
                  </a:cubicBezTo>
                  <a:cubicBezTo>
                    <a:pt x="24" y="45"/>
                    <a:pt x="24" y="45"/>
                    <a:pt x="24" y="44"/>
                  </a:cubicBezTo>
                  <a:cubicBezTo>
                    <a:pt x="24" y="44"/>
                    <a:pt x="25" y="44"/>
                    <a:pt x="25" y="43"/>
                  </a:cubicBezTo>
                  <a:cubicBezTo>
                    <a:pt x="25" y="43"/>
                    <a:pt x="25" y="43"/>
                    <a:pt x="25" y="43"/>
                  </a:cubicBezTo>
                  <a:cubicBezTo>
                    <a:pt x="25" y="43"/>
                    <a:pt x="25" y="42"/>
                    <a:pt x="25" y="42"/>
                  </a:cubicBezTo>
                  <a:cubicBezTo>
                    <a:pt x="49" y="42"/>
                    <a:pt x="49" y="42"/>
                    <a:pt x="49" y="42"/>
                  </a:cubicBezTo>
                  <a:cubicBezTo>
                    <a:pt x="49" y="42"/>
                    <a:pt x="49" y="43"/>
                    <a:pt x="50" y="43"/>
                  </a:cubicBezTo>
                  <a:cubicBezTo>
                    <a:pt x="50" y="43"/>
                    <a:pt x="50" y="43"/>
                    <a:pt x="50" y="43"/>
                  </a:cubicBezTo>
                  <a:cubicBezTo>
                    <a:pt x="50" y="44"/>
                    <a:pt x="50" y="44"/>
                    <a:pt x="50" y="44"/>
                  </a:cubicBezTo>
                  <a:cubicBezTo>
                    <a:pt x="51" y="45"/>
                    <a:pt x="51" y="45"/>
                    <a:pt x="51" y="45"/>
                  </a:cubicBezTo>
                  <a:cubicBezTo>
                    <a:pt x="51" y="45"/>
                    <a:pt x="51" y="45"/>
                    <a:pt x="51" y="46"/>
                  </a:cubicBezTo>
                  <a:cubicBezTo>
                    <a:pt x="52" y="46"/>
                    <a:pt x="52" y="46"/>
                    <a:pt x="52" y="46"/>
                  </a:cubicBezTo>
                  <a:cubicBezTo>
                    <a:pt x="52" y="46"/>
                    <a:pt x="52" y="46"/>
                    <a:pt x="53" y="47"/>
                  </a:cubicBezTo>
                  <a:cubicBezTo>
                    <a:pt x="53" y="47"/>
                    <a:pt x="53" y="47"/>
                    <a:pt x="53" y="47"/>
                  </a:cubicBezTo>
                  <a:cubicBezTo>
                    <a:pt x="53" y="47"/>
                    <a:pt x="54" y="47"/>
                    <a:pt x="54" y="47"/>
                  </a:cubicBezTo>
                  <a:cubicBezTo>
                    <a:pt x="54" y="48"/>
                    <a:pt x="54" y="48"/>
                    <a:pt x="54" y="48"/>
                  </a:cubicBezTo>
                  <a:cubicBezTo>
                    <a:pt x="55" y="48"/>
                    <a:pt x="55" y="48"/>
                    <a:pt x="55" y="48"/>
                  </a:cubicBezTo>
                  <a:cubicBezTo>
                    <a:pt x="56" y="48"/>
                    <a:pt x="56" y="48"/>
                    <a:pt x="56" y="48"/>
                  </a:cubicBezTo>
                  <a:cubicBezTo>
                    <a:pt x="56" y="48"/>
                    <a:pt x="57" y="48"/>
                    <a:pt x="58" y="48"/>
                  </a:cubicBezTo>
                  <a:cubicBezTo>
                    <a:pt x="58" y="48"/>
                    <a:pt x="59" y="48"/>
                    <a:pt x="59" y="48"/>
                  </a:cubicBezTo>
                  <a:cubicBezTo>
                    <a:pt x="59" y="48"/>
                    <a:pt x="59" y="48"/>
                    <a:pt x="60" y="48"/>
                  </a:cubicBezTo>
                  <a:cubicBezTo>
                    <a:pt x="60" y="48"/>
                    <a:pt x="60" y="48"/>
                    <a:pt x="61" y="48"/>
                  </a:cubicBezTo>
                  <a:cubicBezTo>
                    <a:pt x="61" y="48"/>
                    <a:pt x="61" y="48"/>
                    <a:pt x="61" y="47"/>
                  </a:cubicBezTo>
                  <a:cubicBezTo>
                    <a:pt x="61" y="47"/>
                    <a:pt x="62" y="47"/>
                    <a:pt x="62" y="47"/>
                  </a:cubicBezTo>
                  <a:cubicBezTo>
                    <a:pt x="62" y="47"/>
                    <a:pt x="62" y="47"/>
                    <a:pt x="63" y="47"/>
                  </a:cubicBezTo>
                  <a:cubicBezTo>
                    <a:pt x="63" y="46"/>
                    <a:pt x="63" y="46"/>
                    <a:pt x="63" y="46"/>
                  </a:cubicBezTo>
                  <a:cubicBezTo>
                    <a:pt x="63" y="46"/>
                    <a:pt x="64" y="46"/>
                    <a:pt x="64" y="46"/>
                  </a:cubicBezTo>
                  <a:cubicBezTo>
                    <a:pt x="64" y="45"/>
                    <a:pt x="64" y="45"/>
                    <a:pt x="64" y="45"/>
                  </a:cubicBezTo>
                  <a:cubicBezTo>
                    <a:pt x="64" y="45"/>
                    <a:pt x="65" y="45"/>
                    <a:pt x="65" y="44"/>
                  </a:cubicBezTo>
                  <a:cubicBezTo>
                    <a:pt x="65" y="44"/>
                    <a:pt x="65" y="44"/>
                    <a:pt x="65" y="43"/>
                  </a:cubicBezTo>
                  <a:cubicBezTo>
                    <a:pt x="65" y="43"/>
                    <a:pt x="65" y="43"/>
                    <a:pt x="65" y="43"/>
                  </a:cubicBezTo>
                  <a:cubicBezTo>
                    <a:pt x="66" y="43"/>
                    <a:pt x="66" y="42"/>
                    <a:pt x="66" y="42"/>
                  </a:cubicBezTo>
                  <a:cubicBezTo>
                    <a:pt x="75" y="42"/>
                    <a:pt x="75" y="42"/>
                    <a:pt x="75" y="42"/>
                  </a:cubicBezTo>
                  <a:cubicBezTo>
                    <a:pt x="76" y="42"/>
                    <a:pt x="77" y="41"/>
                    <a:pt x="77" y="40"/>
                  </a:cubicBezTo>
                  <a:cubicBezTo>
                    <a:pt x="77" y="34"/>
                    <a:pt x="77" y="34"/>
                    <a:pt x="77" y="34"/>
                  </a:cubicBezTo>
                  <a:cubicBezTo>
                    <a:pt x="77" y="2"/>
                    <a:pt x="77" y="2"/>
                    <a:pt x="77" y="2"/>
                  </a:cubicBezTo>
                  <a:cubicBezTo>
                    <a:pt x="77" y="1"/>
                    <a:pt x="76" y="0"/>
                    <a:pt x="75" y="0"/>
                  </a:cubicBezTo>
                  <a:close/>
                  <a:moveTo>
                    <a:pt x="8" y="39"/>
                  </a:moveTo>
                  <a:cubicBezTo>
                    <a:pt x="3" y="39"/>
                    <a:pt x="3" y="39"/>
                    <a:pt x="3" y="39"/>
                  </a:cubicBezTo>
                  <a:cubicBezTo>
                    <a:pt x="3" y="35"/>
                    <a:pt x="3" y="35"/>
                    <a:pt x="3" y="35"/>
                  </a:cubicBezTo>
                  <a:cubicBezTo>
                    <a:pt x="4" y="35"/>
                    <a:pt x="4" y="35"/>
                    <a:pt x="4" y="35"/>
                  </a:cubicBezTo>
                  <a:cubicBezTo>
                    <a:pt x="10" y="35"/>
                    <a:pt x="10" y="35"/>
                    <a:pt x="10" y="35"/>
                  </a:cubicBezTo>
                  <a:cubicBezTo>
                    <a:pt x="9" y="36"/>
                    <a:pt x="9" y="37"/>
                    <a:pt x="8" y="39"/>
                  </a:cubicBezTo>
                  <a:close/>
                  <a:moveTo>
                    <a:pt x="21" y="41"/>
                  </a:moveTo>
                  <a:cubicBezTo>
                    <a:pt x="21" y="41"/>
                    <a:pt x="21" y="42"/>
                    <a:pt x="21" y="42"/>
                  </a:cubicBezTo>
                  <a:cubicBezTo>
                    <a:pt x="21" y="42"/>
                    <a:pt x="21" y="42"/>
                    <a:pt x="21" y="42"/>
                  </a:cubicBezTo>
                  <a:cubicBezTo>
                    <a:pt x="20" y="43"/>
                    <a:pt x="20" y="43"/>
                    <a:pt x="20" y="43"/>
                  </a:cubicBezTo>
                  <a:cubicBezTo>
                    <a:pt x="20" y="43"/>
                    <a:pt x="19" y="43"/>
                    <a:pt x="19" y="43"/>
                  </a:cubicBezTo>
                  <a:cubicBezTo>
                    <a:pt x="19" y="44"/>
                    <a:pt x="19" y="44"/>
                    <a:pt x="19" y="44"/>
                  </a:cubicBezTo>
                  <a:cubicBezTo>
                    <a:pt x="18" y="44"/>
                    <a:pt x="17" y="44"/>
                    <a:pt x="17" y="44"/>
                  </a:cubicBezTo>
                  <a:cubicBezTo>
                    <a:pt x="16" y="44"/>
                    <a:pt x="16" y="44"/>
                    <a:pt x="15" y="44"/>
                  </a:cubicBezTo>
                  <a:cubicBezTo>
                    <a:pt x="15" y="44"/>
                    <a:pt x="15" y="44"/>
                    <a:pt x="15" y="43"/>
                  </a:cubicBezTo>
                  <a:cubicBezTo>
                    <a:pt x="14" y="43"/>
                    <a:pt x="14" y="43"/>
                    <a:pt x="14" y="43"/>
                  </a:cubicBezTo>
                  <a:cubicBezTo>
                    <a:pt x="14" y="43"/>
                    <a:pt x="13" y="43"/>
                    <a:pt x="13" y="42"/>
                  </a:cubicBezTo>
                  <a:cubicBezTo>
                    <a:pt x="13" y="42"/>
                    <a:pt x="13" y="42"/>
                    <a:pt x="13" y="42"/>
                  </a:cubicBezTo>
                  <a:cubicBezTo>
                    <a:pt x="13" y="42"/>
                    <a:pt x="13" y="41"/>
                    <a:pt x="13" y="41"/>
                  </a:cubicBezTo>
                  <a:cubicBezTo>
                    <a:pt x="13" y="40"/>
                    <a:pt x="12" y="40"/>
                    <a:pt x="12" y="40"/>
                  </a:cubicBezTo>
                  <a:cubicBezTo>
                    <a:pt x="12" y="39"/>
                    <a:pt x="13" y="38"/>
                    <a:pt x="13" y="37"/>
                  </a:cubicBezTo>
                  <a:cubicBezTo>
                    <a:pt x="13" y="37"/>
                    <a:pt x="13" y="37"/>
                    <a:pt x="13" y="37"/>
                  </a:cubicBezTo>
                  <a:cubicBezTo>
                    <a:pt x="13" y="37"/>
                    <a:pt x="14" y="37"/>
                    <a:pt x="14" y="36"/>
                  </a:cubicBezTo>
                  <a:cubicBezTo>
                    <a:pt x="14" y="36"/>
                    <a:pt x="14" y="36"/>
                    <a:pt x="15" y="36"/>
                  </a:cubicBezTo>
                  <a:cubicBezTo>
                    <a:pt x="15" y="36"/>
                    <a:pt x="15" y="36"/>
                    <a:pt x="15" y="36"/>
                  </a:cubicBezTo>
                  <a:cubicBezTo>
                    <a:pt x="16" y="35"/>
                    <a:pt x="16" y="35"/>
                    <a:pt x="17" y="35"/>
                  </a:cubicBezTo>
                  <a:cubicBezTo>
                    <a:pt x="17" y="35"/>
                    <a:pt x="18" y="35"/>
                    <a:pt x="19" y="36"/>
                  </a:cubicBezTo>
                  <a:cubicBezTo>
                    <a:pt x="19" y="36"/>
                    <a:pt x="19" y="36"/>
                    <a:pt x="19" y="36"/>
                  </a:cubicBezTo>
                  <a:cubicBezTo>
                    <a:pt x="19" y="36"/>
                    <a:pt x="20" y="36"/>
                    <a:pt x="20" y="36"/>
                  </a:cubicBezTo>
                  <a:cubicBezTo>
                    <a:pt x="20" y="37"/>
                    <a:pt x="20" y="37"/>
                    <a:pt x="21" y="37"/>
                  </a:cubicBezTo>
                  <a:cubicBezTo>
                    <a:pt x="21" y="37"/>
                    <a:pt x="21" y="37"/>
                    <a:pt x="21" y="37"/>
                  </a:cubicBezTo>
                  <a:cubicBezTo>
                    <a:pt x="21" y="38"/>
                    <a:pt x="21" y="39"/>
                    <a:pt x="21" y="40"/>
                  </a:cubicBezTo>
                  <a:cubicBezTo>
                    <a:pt x="21" y="40"/>
                    <a:pt x="21" y="40"/>
                    <a:pt x="21" y="41"/>
                  </a:cubicBezTo>
                  <a:close/>
                  <a:moveTo>
                    <a:pt x="22" y="33"/>
                  </a:moveTo>
                  <a:cubicBezTo>
                    <a:pt x="21" y="32"/>
                    <a:pt x="19" y="31"/>
                    <a:pt x="17" y="31"/>
                  </a:cubicBezTo>
                  <a:cubicBezTo>
                    <a:pt x="15" y="31"/>
                    <a:pt x="13" y="32"/>
                    <a:pt x="12" y="33"/>
                  </a:cubicBezTo>
                  <a:cubicBezTo>
                    <a:pt x="4" y="33"/>
                    <a:pt x="4" y="33"/>
                    <a:pt x="4" y="33"/>
                  </a:cubicBezTo>
                  <a:cubicBezTo>
                    <a:pt x="3" y="33"/>
                    <a:pt x="3" y="33"/>
                    <a:pt x="3" y="32"/>
                  </a:cubicBezTo>
                  <a:cubicBezTo>
                    <a:pt x="3" y="25"/>
                    <a:pt x="3" y="25"/>
                    <a:pt x="3" y="25"/>
                  </a:cubicBezTo>
                  <a:cubicBezTo>
                    <a:pt x="3" y="24"/>
                    <a:pt x="3" y="23"/>
                    <a:pt x="4" y="22"/>
                  </a:cubicBezTo>
                  <a:cubicBezTo>
                    <a:pt x="11" y="12"/>
                    <a:pt x="11" y="12"/>
                    <a:pt x="11" y="12"/>
                  </a:cubicBezTo>
                  <a:cubicBezTo>
                    <a:pt x="12" y="11"/>
                    <a:pt x="13" y="11"/>
                    <a:pt x="13" y="11"/>
                  </a:cubicBezTo>
                  <a:cubicBezTo>
                    <a:pt x="28" y="11"/>
                    <a:pt x="28" y="11"/>
                    <a:pt x="28" y="11"/>
                  </a:cubicBezTo>
                  <a:cubicBezTo>
                    <a:pt x="28" y="11"/>
                    <a:pt x="29" y="11"/>
                    <a:pt x="29" y="12"/>
                  </a:cubicBezTo>
                  <a:cubicBezTo>
                    <a:pt x="29" y="32"/>
                    <a:pt x="29" y="32"/>
                    <a:pt x="29" y="32"/>
                  </a:cubicBezTo>
                  <a:cubicBezTo>
                    <a:pt x="29" y="33"/>
                    <a:pt x="28" y="33"/>
                    <a:pt x="28" y="33"/>
                  </a:cubicBezTo>
                  <a:lnTo>
                    <a:pt x="22" y="33"/>
                  </a:lnTo>
                  <a:close/>
                  <a:moveTo>
                    <a:pt x="49" y="39"/>
                  </a:moveTo>
                  <a:cubicBezTo>
                    <a:pt x="25" y="39"/>
                    <a:pt x="25" y="39"/>
                    <a:pt x="25" y="39"/>
                  </a:cubicBezTo>
                  <a:cubicBezTo>
                    <a:pt x="25" y="37"/>
                    <a:pt x="25" y="36"/>
                    <a:pt x="24" y="35"/>
                  </a:cubicBezTo>
                  <a:cubicBezTo>
                    <a:pt x="28" y="35"/>
                    <a:pt x="28" y="35"/>
                    <a:pt x="28" y="35"/>
                  </a:cubicBezTo>
                  <a:cubicBezTo>
                    <a:pt x="30" y="35"/>
                    <a:pt x="30" y="35"/>
                    <a:pt x="30" y="35"/>
                  </a:cubicBezTo>
                  <a:cubicBezTo>
                    <a:pt x="50" y="35"/>
                    <a:pt x="50" y="35"/>
                    <a:pt x="50" y="35"/>
                  </a:cubicBezTo>
                  <a:cubicBezTo>
                    <a:pt x="50" y="36"/>
                    <a:pt x="49" y="37"/>
                    <a:pt x="49" y="39"/>
                  </a:cubicBezTo>
                  <a:close/>
                  <a:moveTo>
                    <a:pt x="62" y="41"/>
                  </a:moveTo>
                  <a:cubicBezTo>
                    <a:pt x="62" y="41"/>
                    <a:pt x="62" y="42"/>
                    <a:pt x="61" y="42"/>
                  </a:cubicBezTo>
                  <a:cubicBezTo>
                    <a:pt x="61" y="42"/>
                    <a:pt x="61" y="42"/>
                    <a:pt x="61" y="42"/>
                  </a:cubicBezTo>
                  <a:cubicBezTo>
                    <a:pt x="61" y="43"/>
                    <a:pt x="61" y="43"/>
                    <a:pt x="60" y="43"/>
                  </a:cubicBezTo>
                  <a:cubicBezTo>
                    <a:pt x="60" y="43"/>
                    <a:pt x="60" y="43"/>
                    <a:pt x="60" y="43"/>
                  </a:cubicBezTo>
                  <a:cubicBezTo>
                    <a:pt x="60" y="44"/>
                    <a:pt x="59" y="44"/>
                    <a:pt x="59" y="44"/>
                  </a:cubicBezTo>
                  <a:cubicBezTo>
                    <a:pt x="59" y="44"/>
                    <a:pt x="58" y="44"/>
                    <a:pt x="58" y="44"/>
                  </a:cubicBezTo>
                  <a:cubicBezTo>
                    <a:pt x="57" y="44"/>
                    <a:pt x="56" y="44"/>
                    <a:pt x="56" y="44"/>
                  </a:cubicBezTo>
                  <a:cubicBezTo>
                    <a:pt x="56" y="44"/>
                    <a:pt x="55" y="44"/>
                    <a:pt x="55" y="43"/>
                  </a:cubicBezTo>
                  <a:cubicBezTo>
                    <a:pt x="55" y="43"/>
                    <a:pt x="55" y="43"/>
                    <a:pt x="55" y="43"/>
                  </a:cubicBezTo>
                  <a:cubicBezTo>
                    <a:pt x="54" y="43"/>
                    <a:pt x="54" y="43"/>
                    <a:pt x="54" y="42"/>
                  </a:cubicBezTo>
                  <a:cubicBezTo>
                    <a:pt x="54" y="42"/>
                    <a:pt x="54" y="42"/>
                    <a:pt x="54" y="42"/>
                  </a:cubicBezTo>
                  <a:cubicBezTo>
                    <a:pt x="54" y="42"/>
                    <a:pt x="53" y="41"/>
                    <a:pt x="53" y="41"/>
                  </a:cubicBezTo>
                  <a:cubicBezTo>
                    <a:pt x="53" y="40"/>
                    <a:pt x="53" y="40"/>
                    <a:pt x="53" y="40"/>
                  </a:cubicBezTo>
                  <a:cubicBezTo>
                    <a:pt x="53" y="39"/>
                    <a:pt x="53" y="38"/>
                    <a:pt x="54" y="37"/>
                  </a:cubicBezTo>
                  <a:cubicBezTo>
                    <a:pt x="54" y="37"/>
                    <a:pt x="54" y="37"/>
                    <a:pt x="54" y="37"/>
                  </a:cubicBezTo>
                  <a:cubicBezTo>
                    <a:pt x="54" y="37"/>
                    <a:pt x="54" y="37"/>
                    <a:pt x="55" y="36"/>
                  </a:cubicBezTo>
                  <a:cubicBezTo>
                    <a:pt x="55" y="36"/>
                    <a:pt x="55" y="36"/>
                    <a:pt x="55" y="36"/>
                  </a:cubicBezTo>
                  <a:cubicBezTo>
                    <a:pt x="55" y="36"/>
                    <a:pt x="56" y="36"/>
                    <a:pt x="56" y="36"/>
                  </a:cubicBezTo>
                  <a:cubicBezTo>
                    <a:pt x="56" y="35"/>
                    <a:pt x="57" y="35"/>
                    <a:pt x="58" y="35"/>
                  </a:cubicBezTo>
                  <a:cubicBezTo>
                    <a:pt x="58" y="35"/>
                    <a:pt x="59" y="35"/>
                    <a:pt x="59" y="36"/>
                  </a:cubicBezTo>
                  <a:cubicBezTo>
                    <a:pt x="59" y="36"/>
                    <a:pt x="60" y="36"/>
                    <a:pt x="60" y="36"/>
                  </a:cubicBezTo>
                  <a:cubicBezTo>
                    <a:pt x="60" y="36"/>
                    <a:pt x="60" y="36"/>
                    <a:pt x="60" y="36"/>
                  </a:cubicBezTo>
                  <a:cubicBezTo>
                    <a:pt x="61" y="37"/>
                    <a:pt x="61" y="37"/>
                    <a:pt x="61" y="37"/>
                  </a:cubicBezTo>
                  <a:cubicBezTo>
                    <a:pt x="61" y="37"/>
                    <a:pt x="61" y="37"/>
                    <a:pt x="61" y="37"/>
                  </a:cubicBezTo>
                  <a:cubicBezTo>
                    <a:pt x="62" y="38"/>
                    <a:pt x="62" y="39"/>
                    <a:pt x="62" y="40"/>
                  </a:cubicBezTo>
                  <a:cubicBezTo>
                    <a:pt x="62" y="40"/>
                    <a:pt x="62" y="40"/>
                    <a:pt x="62" y="41"/>
                  </a:cubicBezTo>
                  <a:close/>
                  <a:moveTo>
                    <a:pt x="74" y="39"/>
                  </a:moveTo>
                  <a:cubicBezTo>
                    <a:pt x="66" y="39"/>
                    <a:pt x="66" y="39"/>
                    <a:pt x="66" y="39"/>
                  </a:cubicBezTo>
                  <a:cubicBezTo>
                    <a:pt x="66" y="37"/>
                    <a:pt x="65" y="36"/>
                    <a:pt x="65" y="35"/>
                  </a:cubicBezTo>
                  <a:cubicBezTo>
                    <a:pt x="74" y="35"/>
                    <a:pt x="74" y="35"/>
                    <a:pt x="74" y="35"/>
                  </a:cubicBezTo>
                  <a:lnTo>
                    <a:pt x="74" y="39"/>
                  </a:lnTo>
                  <a:close/>
                  <a:moveTo>
                    <a:pt x="26" y="13"/>
                  </a:moveTo>
                  <a:cubicBezTo>
                    <a:pt x="13" y="13"/>
                    <a:pt x="13" y="13"/>
                    <a:pt x="13" y="13"/>
                  </a:cubicBezTo>
                  <a:cubicBezTo>
                    <a:pt x="12" y="13"/>
                    <a:pt x="12" y="14"/>
                    <a:pt x="12" y="14"/>
                  </a:cubicBezTo>
                  <a:cubicBezTo>
                    <a:pt x="6" y="23"/>
                    <a:pt x="6" y="23"/>
                    <a:pt x="6" y="23"/>
                  </a:cubicBezTo>
                  <a:cubicBezTo>
                    <a:pt x="5" y="24"/>
                    <a:pt x="5" y="24"/>
                    <a:pt x="6" y="24"/>
                  </a:cubicBezTo>
                  <a:cubicBezTo>
                    <a:pt x="6" y="25"/>
                    <a:pt x="6" y="25"/>
                    <a:pt x="7" y="25"/>
                  </a:cubicBezTo>
                  <a:cubicBezTo>
                    <a:pt x="26" y="25"/>
                    <a:pt x="26" y="25"/>
                    <a:pt x="26" y="25"/>
                  </a:cubicBezTo>
                  <a:cubicBezTo>
                    <a:pt x="26" y="25"/>
                    <a:pt x="27" y="25"/>
                    <a:pt x="27" y="24"/>
                  </a:cubicBezTo>
                  <a:cubicBezTo>
                    <a:pt x="27" y="14"/>
                    <a:pt x="27" y="14"/>
                    <a:pt x="27" y="14"/>
                  </a:cubicBezTo>
                  <a:cubicBezTo>
                    <a:pt x="27" y="14"/>
                    <a:pt x="26" y="13"/>
                    <a:pt x="26" y="13"/>
                  </a:cubicBezTo>
                  <a:close/>
                  <a:moveTo>
                    <a:pt x="25" y="23"/>
                  </a:moveTo>
                  <a:cubicBezTo>
                    <a:pt x="8" y="23"/>
                    <a:pt x="8" y="23"/>
                    <a:pt x="8" y="23"/>
                  </a:cubicBezTo>
                  <a:cubicBezTo>
                    <a:pt x="13" y="15"/>
                    <a:pt x="13" y="15"/>
                    <a:pt x="13" y="15"/>
                  </a:cubicBezTo>
                  <a:cubicBezTo>
                    <a:pt x="25" y="15"/>
                    <a:pt x="25" y="15"/>
                    <a:pt x="25" y="15"/>
                  </a:cubicBezTo>
                  <a:lnTo>
                    <a:pt x="25" y="23"/>
                  </a:lnTo>
                  <a:close/>
                  <a:moveTo>
                    <a:pt x="18" y="28"/>
                  </a:moveTo>
                  <a:cubicBezTo>
                    <a:pt x="18" y="28"/>
                    <a:pt x="18" y="29"/>
                    <a:pt x="17" y="29"/>
                  </a:cubicBezTo>
                  <a:cubicBezTo>
                    <a:pt x="14" y="29"/>
                    <a:pt x="14" y="29"/>
                    <a:pt x="14" y="29"/>
                  </a:cubicBezTo>
                  <a:cubicBezTo>
                    <a:pt x="13" y="29"/>
                    <a:pt x="13" y="28"/>
                    <a:pt x="13" y="28"/>
                  </a:cubicBezTo>
                  <a:cubicBezTo>
                    <a:pt x="13" y="27"/>
                    <a:pt x="13" y="27"/>
                    <a:pt x="14" y="27"/>
                  </a:cubicBezTo>
                  <a:cubicBezTo>
                    <a:pt x="17" y="27"/>
                    <a:pt x="17" y="27"/>
                    <a:pt x="17" y="27"/>
                  </a:cubicBezTo>
                  <a:cubicBezTo>
                    <a:pt x="18" y="27"/>
                    <a:pt x="18" y="27"/>
                    <a:pt x="18" y="2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4" name="Freeform 60"/>
            <p:cNvSpPr>
              <a:spLocks noEditPoints="1"/>
            </p:cNvSpPr>
            <p:nvPr/>
          </p:nvSpPr>
          <p:spPr bwMode="auto">
            <a:xfrm>
              <a:off x="3649749" y="5244833"/>
              <a:ext cx="353116" cy="230293"/>
            </a:xfrm>
            <a:custGeom>
              <a:avLst/>
              <a:gdLst>
                <a:gd name="T0" fmla="*/ 28 w 77"/>
                <a:gd name="T1" fmla="*/ 2 h 48"/>
                <a:gd name="T2" fmla="*/ 10 w 77"/>
                <a:gd name="T3" fmla="*/ 9 h 48"/>
                <a:gd name="T4" fmla="*/ 0 w 77"/>
                <a:gd name="T5" fmla="*/ 34 h 48"/>
                <a:gd name="T6" fmla="*/ 9 w 77"/>
                <a:gd name="T7" fmla="*/ 42 h 48"/>
                <a:gd name="T8" fmla="*/ 10 w 77"/>
                <a:gd name="T9" fmla="*/ 44 h 48"/>
                <a:gd name="T10" fmla="*/ 11 w 77"/>
                <a:gd name="T11" fmla="*/ 46 h 48"/>
                <a:gd name="T12" fmla="*/ 13 w 77"/>
                <a:gd name="T13" fmla="*/ 47 h 48"/>
                <a:gd name="T14" fmla="*/ 15 w 77"/>
                <a:gd name="T15" fmla="*/ 48 h 48"/>
                <a:gd name="T16" fmla="*/ 19 w 77"/>
                <a:gd name="T17" fmla="*/ 48 h 48"/>
                <a:gd name="T18" fmla="*/ 21 w 77"/>
                <a:gd name="T19" fmla="*/ 47 h 48"/>
                <a:gd name="T20" fmla="*/ 23 w 77"/>
                <a:gd name="T21" fmla="*/ 46 h 48"/>
                <a:gd name="T22" fmla="*/ 25 w 77"/>
                <a:gd name="T23" fmla="*/ 43 h 48"/>
                <a:gd name="T24" fmla="*/ 49 w 77"/>
                <a:gd name="T25" fmla="*/ 42 h 48"/>
                <a:gd name="T26" fmla="*/ 50 w 77"/>
                <a:gd name="T27" fmla="*/ 44 h 48"/>
                <a:gd name="T28" fmla="*/ 52 w 77"/>
                <a:gd name="T29" fmla="*/ 46 h 48"/>
                <a:gd name="T30" fmla="*/ 54 w 77"/>
                <a:gd name="T31" fmla="*/ 47 h 48"/>
                <a:gd name="T32" fmla="*/ 56 w 77"/>
                <a:gd name="T33" fmla="*/ 48 h 48"/>
                <a:gd name="T34" fmla="*/ 60 w 77"/>
                <a:gd name="T35" fmla="*/ 48 h 48"/>
                <a:gd name="T36" fmla="*/ 62 w 77"/>
                <a:gd name="T37" fmla="*/ 47 h 48"/>
                <a:gd name="T38" fmla="*/ 64 w 77"/>
                <a:gd name="T39" fmla="*/ 46 h 48"/>
                <a:gd name="T40" fmla="*/ 65 w 77"/>
                <a:gd name="T41" fmla="*/ 43 h 48"/>
                <a:gd name="T42" fmla="*/ 75 w 77"/>
                <a:gd name="T43" fmla="*/ 42 h 48"/>
                <a:gd name="T44" fmla="*/ 77 w 77"/>
                <a:gd name="T45" fmla="*/ 2 h 48"/>
                <a:gd name="T46" fmla="*/ 3 w 77"/>
                <a:gd name="T47" fmla="*/ 39 h 48"/>
                <a:gd name="T48" fmla="*/ 10 w 77"/>
                <a:gd name="T49" fmla="*/ 35 h 48"/>
                <a:gd name="T50" fmla="*/ 21 w 77"/>
                <a:gd name="T51" fmla="*/ 42 h 48"/>
                <a:gd name="T52" fmla="*/ 19 w 77"/>
                <a:gd name="T53" fmla="*/ 43 h 48"/>
                <a:gd name="T54" fmla="*/ 15 w 77"/>
                <a:gd name="T55" fmla="*/ 44 h 48"/>
                <a:gd name="T56" fmla="*/ 13 w 77"/>
                <a:gd name="T57" fmla="*/ 42 h 48"/>
                <a:gd name="T58" fmla="*/ 12 w 77"/>
                <a:gd name="T59" fmla="*/ 40 h 48"/>
                <a:gd name="T60" fmla="*/ 14 w 77"/>
                <a:gd name="T61" fmla="*/ 36 h 48"/>
                <a:gd name="T62" fmla="*/ 17 w 77"/>
                <a:gd name="T63" fmla="*/ 35 h 48"/>
                <a:gd name="T64" fmla="*/ 20 w 77"/>
                <a:gd name="T65" fmla="*/ 36 h 48"/>
                <a:gd name="T66" fmla="*/ 21 w 77"/>
                <a:gd name="T67" fmla="*/ 40 h 48"/>
                <a:gd name="T68" fmla="*/ 17 w 77"/>
                <a:gd name="T69" fmla="*/ 31 h 48"/>
                <a:gd name="T70" fmla="*/ 3 w 77"/>
                <a:gd name="T71" fmla="*/ 32 h 48"/>
                <a:gd name="T72" fmla="*/ 11 w 77"/>
                <a:gd name="T73" fmla="*/ 12 h 48"/>
                <a:gd name="T74" fmla="*/ 29 w 77"/>
                <a:gd name="T75" fmla="*/ 12 h 48"/>
                <a:gd name="T76" fmla="*/ 22 w 77"/>
                <a:gd name="T77" fmla="*/ 33 h 48"/>
                <a:gd name="T78" fmla="*/ 24 w 77"/>
                <a:gd name="T79" fmla="*/ 35 h 48"/>
                <a:gd name="T80" fmla="*/ 50 w 77"/>
                <a:gd name="T81" fmla="*/ 35 h 48"/>
                <a:gd name="T82" fmla="*/ 61 w 77"/>
                <a:gd name="T83" fmla="*/ 42 h 48"/>
                <a:gd name="T84" fmla="*/ 60 w 77"/>
                <a:gd name="T85" fmla="*/ 43 h 48"/>
                <a:gd name="T86" fmla="*/ 56 w 77"/>
                <a:gd name="T87" fmla="*/ 44 h 48"/>
                <a:gd name="T88" fmla="*/ 54 w 77"/>
                <a:gd name="T89" fmla="*/ 42 h 48"/>
                <a:gd name="T90" fmla="*/ 53 w 77"/>
                <a:gd name="T91" fmla="*/ 40 h 48"/>
                <a:gd name="T92" fmla="*/ 55 w 77"/>
                <a:gd name="T93" fmla="*/ 36 h 48"/>
                <a:gd name="T94" fmla="*/ 58 w 77"/>
                <a:gd name="T95" fmla="*/ 35 h 48"/>
                <a:gd name="T96" fmla="*/ 60 w 77"/>
                <a:gd name="T97" fmla="*/ 36 h 48"/>
                <a:gd name="T98" fmla="*/ 62 w 77"/>
                <a:gd name="T99" fmla="*/ 40 h 48"/>
                <a:gd name="T100" fmla="*/ 66 w 77"/>
                <a:gd name="T101" fmla="*/ 39 h 48"/>
                <a:gd name="T102" fmla="*/ 74 w 77"/>
                <a:gd name="T103" fmla="*/ 39 h 48"/>
                <a:gd name="T104" fmla="*/ 12 w 77"/>
                <a:gd name="T105" fmla="*/ 14 h 48"/>
                <a:gd name="T106" fmla="*/ 7 w 77"/>
                <a:gd name="T107" fmla="*/ 25 h 48"/>
                <a:gd name="T108" fmla="*/ 27 w 77"/>
                <a:gd name="T109" fmla="*/ 14 h 48"/>
                <a:gd name="T110" fmla="*/ 8 w 77"/>
                <a:gd name="T111" fmla="*/ 23 h 48"/>
                <a:gd name="T112" fmla="*/ 25 w 77"/>
                <a:gd name="T113" fmla="*/ 23 h 48"/>
                <a:gd name="T114" fmla="*/ 14 w 77"/>
                <a:gd name="T115" fmla="*/ 29 h 48"/>
                <a:gd name="T116" fmla="*/ 17 w 77"/>
                <a:gd name="T117" fmla="*/ 2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48">
                  <a:moveTo>
                    <a:pt x="75" y="0"/>
                  </a:moveTo>
                  <a:cubicBezTo>
                    <a:pt x="30" y="0"/>
                    <a:pt x="30" y="0"/>
                    <a:pt x="30" y="0"/>
                  </a:cubicBezTo>
                  <a:cubicBezTo>
                    <a:pt x="29" y="0"/>
                    <a:pt x="28" y="1"/>
                    <a:pt x="28" y="2"/>
                  </a:cubicBezTo>
                  <a:cubicBezTo>
                    <a:pt x="28" y="8"/>
                    <a:pt x="28" y="8"/>
                    <a:pt x="28" y="8"/>
                  </a:cubicBezTo>
                  <a:cubicBezTo>
                    <a:pt x="11" y="8"/>
                    <a:pt x="11" y="8"/>
                    <a:pt x="11" y="8"/>
                  </a:cubicBezTo>
                  <a:cubicBezTo>
                    <a:pt x="11" y="8"/>
                    <a:pt x="10" y="8"/>
                    <a:pt x="10" y="9"/>
                  </a:cubicBezTo>
                  <a:cubicBezTo>
                    <a:pt x="0" y="22"/>
                    <a:pt x="0" y="22"/>
                    <a:pt x="0" y="22"/>
                  </a:cubicBezTo>
                  <a:cubicBezTo>
                    <a:pt x="0" y="22"/>
                    <a:pt x="0" y="22"/>
                    <a:pt x="0" y="23"/>
                  </a:cubicBezTo>
                  <a:cubicBezTo>
                    <a:pt x="0" y="34"/>
                    <a:pt x="0" y="34"/>
                    <a:pt x="0" y="34"/>
                  </a:cubicBezTo>
                  <a:cubicBezTo>
                    <a:pt x="0" y="40"/>
                    <a:pt x="0" y="40"/>
                    <a:pt x="0" y="40"/>
                  </a:cubicBezTo>
                  <a:cubicBezTo>
                    <a:pt x="0" y="41"/>
                    <a:pt x="1" y="42"/>
                    <a:pt x="2" y="42"/>
                  </a:cubicBezTo>
                  <a:cubicBezTo>
                    <a:pt x="9" y="42"/>
                    <a:pt x="9" y="42"/>
                    <a:pt x="9" y="42"/>
                  </a:cubicBezTo>
                  <a:cubicBezTo>
                    <a:pt x="9" y="42"/>
                    <a:pt x="9" y="43"/>
                    <a:pt x="9" y="43"/>
                  </a:cubicBezTo>
                  <a:cubicBezTo>
                    <a:pt x="9" y="43"/>
                    <a:pt x="9" y="43"/>
                    <a:pt x="9" y="43"/>
                  </a:cubicBezTo>
                  <a:cubicBezTo>
                    <a:pt x="9" y="44"/>
                    <a:pt x="10" y="44"/>
                    <a:pt x="10" y="44"/>
                  </a:cubicBezTo>
                  <a:cubicBezTo>
                    <a:pt x="10" y="45"/>
                    <a:pt x="10" y="45"/>
                    <a:pt x="10" y="45"/>
                  </a:cubicBezTo>
                  <a:cubicBezTo>
                    <a:pt x="10" y="45"/>
                    <a:pt x="11" y="45"/>
                    <a:pt x="11" y="46"/>
                  </a:cubicBezTo>
                  <a:cubicBezTo>
                    <a:pt x="11" y="46"/>
                    <a:pt x="11" y="46"/>
                    <a:pt x="11" y="46"/>
                  </a:cubicBezTo>
                  <a:cubicBezTo>
                    <a:pt x="11" y="46"/>
                    <a:pt x="12" y="46"/>
                    <a:pt x="12" y="47"/>
                  </a:cubicBezTo>
                  <a:cubicBezTo>
                    <a:pt x="12" y="47"/>
                    <a:pt x="12" y="47"/>
                    <a:pt x="12" y="47"/>
                  </a:cubicBezTo>
                  <a:cubicBezTo>
                    <a:pt x="13" y="47"/>
                    <a:pt x="13" y="47"/>
                    <a:pt x="13" y="47"/>
                  </a:cubicBezTo>
                  <a:cubicBezTo>
                    <a:pt x="13" y="48"/>
                    <a:pt x="14" y="48"/>
                    <a:pt x="14" y="48"/>
                  </a:cubicBezTo>
                  <a:cubicBezTo>
                    <a:pt x="14" y="48"/>
                    <a:pt x="14" y="48"/>
                    <a:pt x="15" y="48"/>
                  </a:cubicBezTo>
                  <a:cubicBezTo>
                    <a:pt x="15" y="48"/>
                    <a:pt x="15" y="48"/>
                    <a:pt x="15" y="48"/>
                  </a:cubicBezTo>
                  <a:cubicBezTo>
                    <a:pt x="16" y="48"/>
                    <a:pt x="16" y="48"/>
                    <a:pt x="17" y="48"/>
                  </a:cubicBezTo>
                  <a:cubicBezTo>
                    <a:pt x="17" y="48"/>
                    <a:pt x="18" y="48"/>
                    <a:pt x="19" y="48"/>
                  </a:cubicBezTo>
                  <a:cubicBezTo>
                    <a:pt x="19" y="48"/>
                    <a:pt x="19" y="48"/>
                    <a:pt x="19" y="48"/>
                  </a:cubicBezTo>
                  <a:cubicBezTo>
                    <a:pt x="19" y="48"/>
                    <a:pt x="20" y="48"/>
                    <a:pt x="20" y="48"/>
                  </a:cubicBezTo>
                  <a:cubicBezTo>
                    <a:pt x="20" y="48"/>
                    <a:pt x="20" y="48"/>
                    <a:pt x="21" y="47"/>
                  </a:cubicBezTo>
                  <a:cubicBezTo>
                    <a:pt x="21" y="47"/>
                    <a:pt x="21" y="47"/>
                    <a:pt x="21" y="47"/>
                  </a:cubicBezTo>
                  <a:cubicBezTo>
                    <a:pt x="22" y="47"/>
                    <a:pt x="22" y="47"/>
                    <a:pt x="22" y="47"/>
                  </a:cubicBezTo>
                  <a:cubicBezTo>
                    <a:pt x="22" y="46"/>
                    <a:pt x="22" y="46"/>
                    <a:pt x="23" y="46"/>
                  </a:cubicBezTo>
                  <a:cubicBezTo>
                    <a:pt x="23" y="46"/>
                    <a:pt x="23" y="46"/>
                    <a:pt x="23" y="46"/>
                  </a:cubicBezTo>
                  <a:cubicBezTo>
                    <a:pt x="23" y="45"/>
                    <a:pt x="24" y="45"/>
                    <a:pt x="24" y="45"/>
                  </a:cubicBezTo>
                  <a:cubicBezTo>
                    <a:pt x="24" y="45"/>
                    <a:pt x="24" y="45"/>
                    <a:pt x="24" y="44"/>
                  </a:cubicBezTo>
                  <a:cubicBezTo>
                    <a:pt x="24" y="44"/>
                    <a:pt x="25" y="44"/>
                    <a:pt x="25" y="43"/>
                  </a:cubicBezTo>
                  <a:cubicBezTo>
                    <a:pt x="25" y="43"/>
                    <a:pt x="25" y="43"/>
                    <a:pt x="25" y="43"/>
                  </a:cubicBezTo>
                  <a:cubicBezTo>
                    <a:pt x="25" y="43"/>
                    <a:pt x="25" y="42"/>
                    <a:pt x="25" y="42"/>
                  </a:cubicBezTo>
                  <a:cubicBezTo>
                    <a:pt x="49" y="42"/>
                    <a:pt x="49" y="42"/>
                    <a:pt x="49" y="42"/>
                  </a:cubicBezTo>
                  <a:cubicBezTo>
                    <a:pt x="49" y="42"/>
                    <a:pt x="49" y="43"/>
                    <a:pt x="50" y="43"/>
                  </a:cubicBezTo>
                  <a:cubicBezTo>
                    <a:pt x="50" y="43"/>
                    <a:pt x="50" y="43"/>
                    <a:pt x="50" y="43"/>
                  </a:cubicBezTo>
                  <a:cubicBezTo>
                    <a:pt x="50" y="44"/>
                    <a:pt x="50" y="44"/>
                    <a:pt x="50" y="44"/>
                  </a:cubicBezTo>
                  <a:cubicBezTo>
                    <a:pt x="51" y="45"/>
                    <a:pt x="51" y="45"/>
                    <a:pt x="51" y="45"/>
                  </a:cubicBezTo>
                  <a:cubicBezTo>
                    <a:pt x="51" y="45"/>
                    <a:pt x="51" y="45"/>
                    <a:pt x="51" y="46"/>
                  </a:cubicBezTo>
                  <a:cubicBezTo>
                    <a:pt x="52" y="46"/>
                    <a:pt x="52" y="46"/>
                    <a:pt x="52" y="46"/>
                  </a:cubicBezTo>
                  <a:cubicBezTo>
                    <a:pt x="52" y="46"/>
                    <a:pt x="52" y="46"/>
                    <a:pt x="53" y="47"/>
                  </a:cubicBezTo>
                  <a:cubicBezTo>
                    <a:pt x="53" y="47"/>
                    <a:pt x="53" y="47"/>
                    <a:pt x="53" y="47"/>
                  </a:cubicBezTo>
                  <a:cubicBezTo>
                    <a:pt x="53" y="47"/>
                    <a:pt x="54" y="47"/>
                    <a:pt x="54" y="47"/>
                  </a:cubicBezTo>
                  <a:cubicBezTo>
                    <a:pt x="54" y="48"/>
                    <a:pt x="54" y="48"/>
                    <a:pt x="54" y="48"/>
                  </a:cubicBezTo>
                  <a:cubicBezTo>
                    <a:pt x="55" y="48"/>
                    <a:pt x="55" y="48"/>
                    <a:pt x="55" y="48"/>
                  </a:cubicBezTo>
                  <a:cubicBezTo>
                    <a:pt x="56" y="48"/>
                    <a:pt x="56" y="48"/>
                    <a:pt x="56" y="48"/>
                  </a:cubicBezTo>
                  <a:cubicBezTo>
                    <a:pt x="56" y="48"/>
                    <a:pt x="57" y="48"/>
                    <a:pt x="58" y="48"/>
                  </a:cubicBezTo>
                  <a:cubicBezTo>
                    <a:pt x="58" y="48"/>
                    <a:pt x="59" y="48"/>
                    <a:pt x="59" y="48"/>
                  </a:cubicBezTo>
                  <a:cubicBezTo>
                    <a:pt x="59" y="48"/>
                    <a:pt x="59" y="48"/>
                    <a:pt x="60" y="48"/>
                  </a:cubicBezTo>
                  <a:cubicBezTo>
                    <a:pt x="60" y="48"/>
                    <a:pt x="60" y="48"/>
                    <a:pt x="61" y="48"/>
                  </a:cubicBezTo>
                  <a:cubicBezTo>
                    <a:pt x="61" y="48"/>
                    <a:pt x="61" y="48"/>
                    <a:pt x="61" y="47"/>
                  </a:cubicBezTo>
                  <a:cubicBezTo>
                    <a:pt x="61" y="47"/>
                    <a:pt x="62" y="47"/>
                    <a:pt x="62" y="47"/>
                  </a:cubicBezTo>
                  <a:cubicBezTo>
                    <a:pt x="62" y="47"/>
                    <a:pt x="62" y="47"/>
                    <a:pt x="63" y="47"/>
                  </a:cubicBezTo>
                  <a:cubicBezTo>
                    <a:pt x="63" y="46"/>
                    <a:pt x="63" y="46"/>
                    <a:pt x="63" y="46"/>
                  </a:cubicBezTo>
                  <a:cubicBezTo>
                    <a:pt x="63" y="46"/>
                    <a:pt x="64" y="46"/>
                    <a:pt x="64" y="46"/>
                  </a:cubicBezTo>
                  <a:cubicBezTo>
                    <a:pt x="64" y="45"/>
                    <a:pt x="64" y="45"/>
                    <a:pt x="64" y="45"/>
                  </a:cubicBezTo>
                  <a:cubicBezTo>
                    <a:pt x="64" y="45"/>
                    <a:pt x="65" y="45"/>
                    <a:pt x="65" y="44"/>
                  </a:cubicBezTo>
                  <a:cubicBezTo>
                    <a:pt x="65" y="44"/>
                    <a:pt x="65" y="44"/>
                    <a:pt x="65" y="43"/>
                  </a:cubicBezTo>
                  <a:cubicBezTo>
                    <a:pt x="65" y="43"/>
                    <a:pt x="65" y="43"/>
                    <a:pt x="65" y="43"/>
                  </a:cubicBezTo>
                  <a:cubicBezTo>
                    <a:pt x="66" y="43"/>
                    <a:pt x="66" y="42"/>
                    <a:pt x="66" y="42"/>
                  </a:cubicBezTo>
                  <a:cubicBezTo>
                    <a:pt x="75" y="42"/>
                    <a:pt x="75" y="42"/>
                    <a:pt x="75" y="42"/>
                  </a:cubicBezTo>
                  <a:cubicBezTo>
                    <a:pt x="76" y="42"/>
                    <a:pt x="77" y="41"/>
                    <a:pt x="77" y="40"/>
                  </a:cubicBezTo>
                  <a:cubicBezTo>
                    <a:pt x="77" y="34"/>
                    <a:pt x="77" y="34"/>
                    <a:pt x="77" y="34"/>
                  </a:cubicBezTo>
                  <a:cubicBezTo>
                    <a:pt x="77" y="2"/>
                    <a:pt x="77" y="2"/>
                    <a:pt x="77" y="2"/>
                  </a:cubicBezTo>
                  <a:cubicBezTo>
                    <a:pt x="77" y="1"/>
                    <a:pt x="76" y="0"/>
                    <a:pt x="75" y="0"/>
                  </a:cubicBezTo>
                  <a:close/>
                  <a:moveTo>
                    <a:pt x="8" y="39"/>
                  </a:moveTo>
                  <a:cubicBezTo>
                    <a:pt x="3" y="39"/>
                    <a:pt x="3" y="39"/>
                    <a:pt x="3" y="39"/>
                  </a:cubicBezTo>
                  <a:cubicBezTo>
                    <a:pt x="3" y="35"/>
                    <a:pt x="3" y="35"/>
                    <a:pt x="3" y="35"/>
                  </a:cubicBezTo>
                  <a:cubicBezTo>
                    <a:pt x="4" y="35"/>
                    <a:pt x="4" y="35"/>
                    <a:pt x="4" y="35"/>
                  </a:cubicBezTo>
                  <a:cubicBezTo>
                    <a:pt x="10" y="35"/>
                    <a:pt x="10" y="35"/>
                    <a:pt x="10" y="35"/>
                  </a:cubicBezTo>
                  <a:cubicBezTo>
                    <a:pt x="9" y="36"/>
                    <a:pt x="9" y="37"/>
                    <a:pt x="8" y="39"/>
                  </a:cubicBezTo>
                  <a:close/>
                  <a:moveTo>
                    <a:pt x="21" y="41"/>
                  </a:moveTo>
                  <a:cubicBezTo>
                    <a:pt x="21" y="41"/>
                    <a:pt x="21" y="42"/>
                    <a:pt x="21" y="42"/>
                  </a:cubicBezTo>
                  <a:cubicBezTo>
                    <a:pt x="21" y="42"/>
                    <a:pt x="21" y="42"/>
                    <a:pt x="21" y="42"/>
                  </a:cubicBezTo>
                  <a:cubicBezTo>
                    <a:pt x="20" y="43"/>
                    <a:pt x="20" y="43"/>
                    <a:pt x="20" y="43"/>
                  </a:cubicBezTo>
                  <a:cubicBezTo>
                    <a:pt x="20" y="43"/>
                    <a:pt x="19" y="43"/>
                    <a:pt x="19" y="43"/>
                  </a:cubicBezTo>
                  <a:cubicBezTo>
                    <a:pt x="19" y="44"/>
                    <a:pt x="19" y="44"/>
                    <a:pt x="19" y="44"/>
                  </a:cubicBezTo>
                  <a:cubicBezTo>
                    <a:pt x="18" y="44"/>
                    <a:pt x="17" y="44"/>
                    <a:pt x="17" y="44"/>
                  </a:cubicBezTo>
                  <a:cubicBezTo>
                    <a:pt x="16" y="44"/>
                    <a:pt x="16" y="44"/>
                    <a:pt x="15" y="44"/>
                  </a:cubicBezTo>
                  <a:cubicBezTo>
                    <a:pt x="15" y="44"/>
                    <a:pt x="15" y="44"/>
                    <a:pt x="15" y="43"/>
                  </a:cubicBezTo>
                  <a:cubicBezTo>
                    <a:pt x="14" y="43"/>
                    <a:pt x="14" y="43"/>
                    <a:pt x="14" y="43"/>
                  </a:cubicBezTo>
                  <a:cubicBezTo>
                    <a:pt x="14" y="43"/>
                    <a:pt x="13" y="43"/>
                    <a:pt x="13" y="42"/>
                  </a:cubicBezTo>
                  <a:cubicBezTo>
                    <a:pt x="13" y="42"/>
                    <a:pt x="13" y="42"/>
                    <a:pt x="13" y="42"/>
                  </a:cubicBezTo>
                  <a:cubicBezTo>
                    <a:pt x="13" y="42"/>
                    <a:pt x="13" y="41"/>
                    <a:pt x="13" y="41"/>
                  </a:cubicBezTo>
                  <a:cubicBezTo>
                    <a:pt x="13" y="40"/>
                    <a:pt x="12" y="40"/>
                    <a:pt x="12" y="40"/>
                  </a:cubicBezTo>
                  <a:cubicBezTo>
                    <a:pt x="12" y="39"/>
                    <a:pt x="13" y="38"/>
                    <a:pt x="13" y="37"/>
                  </a:cubicBezTo>
                  <a:cubicBezTo>
                    <a:pt x="13" y="37"/>
                    <a:pt x="13" y="37"/>
                    <a:pt x="13" y="37"/>
                  </a:cubicBezTo>
                  <a:cubicBezTo>
                    <a:pt x="13" y="37"/>
                    <a:pt x="14" y="37"/>
                    <a:pt x="14" y="36"/>
                  </a:cubicBezTo>
                  <a:cubicBezTo>
                    <a:pt x="14" y="36"/>
                    <a:pt x="14" y="36"/>
                    <a:pt x="15" y="36"/>
                  </a:cubicBezTo>
                  <a:cubicBezTo>
                    <a:pt x="15" y="36"/>
                    <a:pt x="15" y="36"/>
                    <a:pt x="15" y="36"/>
                  </a:cubicBezTo>
                  <a:cubicBezTo>
                    <a:pt x="16" y="35"/>
                    <a:pt x="16" y="35"/>
                    <a:pt x="17" y="35"/>
                  </a:cubicBezTo>
                  <a:cubicBezTo>
                    <a:pt x="17" y="35"/>
                    <a:pt x="18" y="35"/>
                    <a:pt x="19" y="36"/>
                  </a:cubicBezTo>
                  <a:cubicBezTo>
                    <a:pt x="19" y="36"/>
                    <a:pt x="19" y="36"/>
                    <a:pt x="19" y="36"/>
                  </a:cubicBezTo>
                  <a:cubicBezTo>
                    <a:pt x="19" y="36"/>
                    <a:pt x="20" y="36"/>
                    <a:pt x="20" y="36"/>
                  </a:cubicBezTo>
                  <a:cubicBezTo>
                    <a:pt x="20" y="37"/>
                    <a:pt x="20" y="37"/>
                    <a:pt x="21" y="37"/>
                  </a:cubicBezTo>
                  <a:cubicBezTo>
                    <a:pt x="21" y="37"/>
                    <a:pt x="21" y="37"/>
                    <a:pt x="21" y="37"/>
                  </a:cubicBezTo>
                  <a:cubicBezTo>
                    <a:pt x="21" y="38"/>
                    <a:pt x="21" y="39"/>
                    <a:pt x="21" y="40"/>
                  </a:cubicBezTo>
                  <a:cubicBezTo>
                    <a:pt x="21" y="40"/>
                    <a:pt x="21" y="40"/>
                    <a:pt x="21" y="41"/>
                  </a:cubicBezTo>
                  <a:close/>
                  <a:moveTo>
                    <a:pt x="22" y="33"/>
                  </a:moveTo>
                  <a:cubicBezTo>
                    <a:pt x="21" y="32"/>
                    <a:pt x="19" y="31"/>
                    <a:pt x="17" y="31"/>
                  </a:cubicBezTo>
                  <a:cubicBezTo>
                    <a:pt x="15" y="31"/>
                    <a:pt x="13" y="32"/>
                    <a:pt x="12" y="33"/>
                  </a:cubicBezTo>
                  <a:cubicBezTo>
                    <a:pt x="4" y="33"/>
                    <a:pt x="4" y="33"/>
                    <a:pt x="4" y="33"/>
                  </a:cubicBezTo>
                  <a:cubicBezTo>
                    <a:pt x="3" y="33"/>
                    <a:pt x="3" y="33"/>
                    <a:pt x="3" y="32"/>
                  </a:cubicBezTo>
                  <a:cubicBezTo>
                    <a:pt x="3" y="25"/>
                    <a:pt x="3" y="25"/>
                    <a:pt x="3" y="25"/>
                  </a:cubicBezTo>
                  <a:cubicBezTo>
                    <a:pt x="3" y="24"/>
                    <a:pt x="3" y="23"/>
                    <a:pt x="4" y="22"/>
                  </a:cubicBezTo>
                  <a:cubicBezTo>
                    <a:pt x="11" y="12"/>
                    <a:pt x="11" y="12"/>
                    <a:pt x="11" y="12"/>
                  </a:cubicBezTo>
                  <a:cubicBezTo>
                    <a:pt x="12" y="11"/>
                    <a:pt x="13" y="11"/>
                    <a:pt x="13" y="11"/>
                  </a:cubicBezTo>
                  <a:cubicBezTo>
                    <a:pt x="28" y="11"/>
                    <a:pt x="28" y="11"/>
                    <a:pt x="28" y="11"/>
                  </a:cubicBezTo>
                  <a:cubicBezTo>
                    <a:pt x="28" y="11"/>
                    <a:pt x="29" y="11"/>
                    <a:pt x="29" y="12"/>
                  </a:cubicBezTo>
                  <a:cubicBezTo>
                    <a:pt x="29" y="32"/>
                    <a:pt x="29" y="32"/>
                    <a:pt x="29" y="32"/>
                  </a:cubicBezTo>
                  <a:cubicBezTo>
                    <a:pt x="29" y="33"/>
                    <a:pt x="28" y="33"/>
                    <a:pt x="28" y="33"/>
                  </a:cubicBezTo>
                  <a:lnTo>
                    <a:pt x="22" y="33"/>
                  </a:lnTo>
                  <a:close/>
                  <a:moveTo>
                    <a:pt x="49" y="39"/>
                  </a:moveTo>
                  <a:cubicBezTo>
                    <a:pt x="25" y="39"/>
                    <a:pt x="25" y="39"/>
                    <a:pt x="25" y="39"/>
                  </a:cubicBezTo>
                  <a:cubicBezTo>
                    <a:pt x="25" y="37"/>
                    <a:pt x="25" y="36"/>
                    <a:pt x="24" y="35"/>
                  </a:cubicBezTo>
                  <a:cubicBezTo>
                    <a:pt x="28" y="35"/>
                    <a:pt x="28" y="35"/>
                    <a:pt x="28" y="35"/>
                  </a:cubicBezTo>
                  <a:cubicBezTo>
                    <a:pt x="30" y="35"/>
                    <a:pt x="30" y="35"/>
                    <a:pt x="30" y="35"/>
                  </a:cubicBezTo>
                  <a:cubicBezTo>
                    <a:pt x="50" y="35"/>
                    <a:pt x="50" y="35"/>
                    <a:pt x="50" y="35"/>
                  </a:cubicBezTo>
                  <a:cubicBezTo>
                    <a:pt x="50" y="36"/>
                    <a:pt x="49" y="37"/>
                    <a:pt x="49" y="39"/>
                  </a:cubicBezTo>
                  <a:close/>
                  <a:moveTo>
                    <a:pt x="62" y="41"/>
                  </a:moveTo>
                  <a:cubicBezTo>
                    <a:pt x="62" y="41"/>
                    <a:pt x="62" y="42"/>
                    <a:pt x="61" y="42"/>
                  </a:cubicBezTo>
                  <a:cubicBezTo>
                    <a:pt x="61" y="42"/>
                    <a:pt x="61" y="42"/>
                    <a:pt x="61" y="42"/>
                  </a:cubicBezTo>
                  <a:cubicBezTo>
                    <a:pt x="61" y="43"/>
                    <a:pt x="61" y="43"/>
                    <a:pt x="60" y="43"/>
                  </a:cubicBezTo>
                  <a:cubicBezTo>
                    <a:pt x="60" y="43"/>
                    <a:pt x="60" y="43"/>
                    <a:pt x="60" y="43"/>
                  </a:cubicBezTo>
                  <a:cubicBezTo>
                    <a:pt x="60" y="44"/>
                    <a:pt x="59" y="44"/>
                    <a:pt x="59" y="44"/>
                  </a:cubicBezTo>
                  <a:cubicBezTo>
                    <a:pt x="59" y="44"/>
                    <a:pt x="58" y="44"/>
                    <a:pt x="58" y="44"/>
                  </a:cubicBezTo>
                  <a:cubicBezTo>
                    <a:pt x="57" y="44"/>
                    <a:pt x="56" y="44"/>
                    <a:pt x="56" y="44"/>
                  </a:cubicBezTo>
                  <a:cubicBezTo>
                    <a:pt x="56" y="44"/>
                    <a:pt x="55" y="44"/>
                    <a:pt x="55" y="43"/>
                  </a:cubicBezTo>
                  <a:cubicBezTo>
                    <a:pt x="55" y="43"/>
                    <a:pt x="55" y="43"/>
                    <a:pt x="55" y="43"/>
                  </a:cubicBezTo>
                  <a:cubicBezTo>
                    <a:pt x="54" y="43"/>
                    <a:pt x="54" y="43"/>
                    <a:pt x="54" y="42"/>
                  </a:cubicBezTo>
                  <a:cubicBezTo>
                    <a:pt x="54" y="42"/>
                    <a:pt x="54" y="42"/>
                    <a:pt x="54" y="42"/>
                  </a:cubicBezTo>
                  <a:cubicBezTo>
                    <a:pt x="54" y="42"/>
                    <a:pt x="53" y="41"/>
                    <a:pt x="53" y="41"/>
                  </a:cubicBezTo>
                  <a:cubicBezTo>
                    <a:pt x="53" y="40"/>
                    <a:pt x="53" y="40"/>
                    <a:pt x="53" y="40"/>
                  </a:cubicBezTo>
                  <a:cubicBezTo>
                    <a:pt x="53" y="39"/>
                    <a:pt x="53" y="38"/>
                    <a:pt x="54" y="37"/>
                  </a:cubicBezTo>
                  <a:cubicBezTo>
                    <a:pt x="54" y="37"/>
                    <a:pt x="54" y="37"/>
                    <a:pt x="54" y="37"/>
                  </a:cubicBezTo>
                  <a:cubicBezTo>
                    <a:pt x="54" y="37"/>
                    <a:pt x="54" y="37"/>
                    <a:pt x="55" y="36"/>
                  </a:cubicBezTo>
                  <a:cubicBezTo>
                    <a:pt x="55" y="36"/>
                    <a:pt x="55" y="36"/>
                    <a:pt x="55" y="36"/>
                  </a:cubicBezTo>
                  <a:cubicBezTo>
                    <a:pt x="55" y="36"/>
                    <a:pt x="56" y="36"/>
                    <a:pt x="56" y="36"/>
                  </a:cubicBezTo>
                  <a:cubicBezTo>
                    <a:pt x="56" y="35"/>
                    <a:pt x="57" y="35"/>
                    <a:pt x="58" y="35"/>
                  </a:cubicBezTo>
                  <a:cubicBezTo>
                    <a:pt x="58" y="35"/>
                    <a:pt x="59" y="35"/>
                    <a:pt x="59" y="36"/>
                  </a:cubicBezTo>
                  <a:cubicBezTo>
                    <a:pt x="59" y="36"/>
                    <a:pt x="60" y="36"/>
                    <a:pt x="60" y="36"/>
                  </a:cubicBezTo>
                  <a:cubicBezTo>
                    <a:pt x="60" y="36"/>
                    <a:pt x="60" y="36"/>
                    <a:pt x="60" y="36"/>
                  </a:cubicBezTo>
                  <a:cubicBezTo>
                    <a:pt x="61" y="37"/>
                    <a:pt x="61" y="37"/>
                    <a:pt x="61" y="37"/>
                  </a:cubicBezTo>
                  <a:cubicBezTo>
                    <a:pt x="61" y="37"/>
                    <a:pt x="61" y="37"/>
                    <a:pt x="61" y="37"/>
                  </a:cubicBezTo>
                  <a:cubicBezTo>
                    <a:pt x="62" y="38"/>
                    <a:pt x="62" y="39"/>
                    <a:pt x="62" y="40"/>
                  </a:cubicBezTo>
                  <a:cubicBezTo>
                    <a:pt x="62" y="40"/>
                    <a:pt x="62" y="40"/>
                    <a:pt x="62" y="41"/>
                  </a:cubicBezTo>
                  <a:close/>
                  <a:moveTo>
                    <a:pt x="74" y="39"/>
                  </a:moveTo>
                  <a:cubicBezTo>
                    <a:pt x="66" y="39"/>
                    <a:pt x="66" y="39"/>
                    <a:pt x="66" y="39"/>
                  </a:cubicBezTo>
                  <a:cubicBezTo>
                    <a:pt x="66" y="37"/>
                    <a:pt x="65" y="36"/>
                    <a:pt x="65" y="35"/>
                  </a:cubicBezTo>
                  <a:cubicBezTo>
                    <a:pt x="74" y="35"/>
                    <a:pt x="74" y="35"/>
                    <a:pt x="74" y="35"/>
                  </a:cubicBezTo>
                  <a:lnTo>
                    <a:pt x="74" y="39"/>
                  </a:lnTo>
                  <a:close/>
                  <a:moveTo>
                    <a:pt x="26" y="13"/>
                  </a:moveTo>
                  <a:cubicBezTo>
                    <a:pt x="13" y="13"/>
                    <a:pt x="13" y="13"/>
                    <a:pt x="13" y="13"/>
                  </a:cubicBezTo>
                  <a:cubicBezTo>
                    <a:pt x="12" y="13"/>
                    <a:pt x="12" y="14"/>
                    <a:pt x="12" y="14"/>
                  </a:cubicBezTo>
                  <a:cubicBezTo>
                    <a:pt x="6" y="23"/>
                    <a:pt x="6" y="23"/>
                    <a:pt x="6" y="23"/>
                  </a:cubicBezTo>
                  <a:cubicBezTo>
                    <a:pt x="5" y="24"/>
                    <a:pt x="5" y="24"/>
                    <a:pt x="6" y="24"/>
                  </a:cubicBezTo>
                  <a:cubicBezTo>
                    <a:pt x="6" y="25"/>
                    <a:pt x="6" y="25"/>
                    <a:pt x="7" y="25"/>
                  </a:cubicBezTo>
                  <a:cubicBezTo>
                    <a:pt x="26" y="25"/>
                    <a:pt x="26" y="25"/>
                    <a:pt x="26" y="25"/>
                  </a:cubicBezTo>
                  <a:cubicBezTo>
                    <a:pt x="26" y="25"/>
                    <a:pt x="27" y="25"/>
                    <a:pt x="27" y="24"/>
                  </a:cubicBezTo>
                  <a:cubicBezTo>
                    <a:pt x="27" y="14"/>
                    <a:pt x="27" y="14"/>
                    <a:pt x="27" y="14"/>
                  </a:cubicBezTo>
                  <a:cubicBezTo>
                    <a:pt x="27" y="14"/>
                    <a:pt x="26" y="13"/>
                    <a:pt x="26" y="13"/>
                  </a:cubicBezTo>
                  <a:close/>
                  <a:moveTo>
                    <a:pt x="25" y="23"/>
                  </a:moveTo>
                  <a:cubicBezTo>
                    <a:pt x="8" y="23"/>
                    <a:pt x="8" y="23"/>
                    <a:pt x="8" y="23"/>
                  </a:cubicBezTo>
                  <a:cubicBezTo>
                    <a:pt x="13" y="15"/>
                    <a:pt x="13" y="15"/>
                    <a:pt x="13" y="15"/>
                  </a:cubicBezTo>
                  <a:cubicBezTo>
                    <a:pt x="25" y="15"/>
                    <a:pt x="25" y="15"/>
                    <a:pt x="25" y="15"/>
                  </a:cubicBezTo>
                  <a:lnTo>
                    <a:pt x="25" y="23"/>
                  </a:lnTo>
                  <a:close/>
                  <a:moveTo>
                    <a:pt x="18" y="28"/>
                  </a:moveTo>
                  <a:cubicBezTo>
                    <a:pt x="18" y="28"/>
                    <a:pt x="18" y="29"/>
                    <a:pt x="17" y="29"/>
                  </a:cubicBezTo>
                  <a:cubicBezTo>
                    <a:pt x="14" y="29"/>
                    <a:pt x="14" y="29"/>
                    <a:pt x="14" y="29"/>
                  </a:cubicBezTo>
                  <a:cubicBezTo>
                    <a:pt x="13" y="29"/>
                    <a:pt x="13" y="28"/>
                    <a:pt x="13" y="28"/>
                  </a:cubicBezTo>
                  <a:cubicBezTo>
                    <a:pt x="13" y="27"/>
                    <a:pt x="13" y="27"/>
                    <a:pt x="14" y="27"/>
                  </a:cubicBezTo>
                  <a:cubicBezTo>
                    <a:pt x="17" y="27"/>
                    <a:pt x="17" y="27"/>
                    <a:pt x="17" y="27"/>
                  </a:cubicBezTo>
                  <a:cubicBezTo>
                    <a:pt x="18" y="27"/>
                    <a:pt x="18" y="27"/>
                    <a:pt x="18" y="28"/>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5" name="Freeform 64"/>
            <p:cNvSpPr>
              <a:spLocks noEditPoints="1"/>
            </p:cNvSpPr>
            <p:nvPr/>
          </p:nvSpPr>
          <p:spPr bwMode="auto">
            <a:xfrm>
              <a:off x="4261617" y="2164453"/>
              <a:ext cx="335451" cy="226092"/>
            </a:xfrm>
            <a:custGeom>
              <a:avLst/>
              <a:gdLst>
                <a:gd name="T0" fmla="*/ 58 w 58"/>
                <a:gd name="T1" fmla="*/ 18 h 38"/>
                <a:gd name="T2" fmla="*/ 31 w 58"/>
                <a:gd name="T3" fmla="*/ 0 h 38"/>
                <a:gd name="T4" fmla="*/ 1 w 58"/>
                <a:gd name="T5" fmla="*/ 18 h 38"/>
                <a:gd name="T6" fmla="*/ 0 w 58"/>
                <a:gd name="T7" fmla="*/ 20 h 38"/>
                <a:gd name="T8" fmla="*/ 31 w 58"/>
                <a:gd name="T9" fmla="*/ 38 h 38"/>
                <a:gd name="T10" fmla="*/ 58 w 58"/>
                <a:gd name="T11" fmla="*/ 20 h 38"/>
                <a:gd name="T12" fmla="*/ 58 w 58"/>
                <a:gd name="T13" fmla="*/ 18 h 38"/>
                <a:gd name="T14" fmla="*/ 18 w 58"/>
                <a:gd name="T15" fmla="*/ 19 h 38"/>
                <a:gd name="T16" fmla="*/ 16 w 58"/>
                <a:gd name="T17" fmla="*/ 19 h 38"/>
                <a:gd name="T18" fmla="*/ 28 w 58"/>
                <a:gd name="T19" fmla="*/ 34 h 38"/>
                <a:gd name="T20" fmla="*/ 4 w 58"/>
                <a:gd name="T21" fmla="*/ 19 h 38"/>
                <a:gd name="T22" fmla="*/ 27 w 58"/>
                <a:gd name="T23" fmla="*/ 4 h 38"/>
                <a:gd name="T24" fmla="*/ 19 w 58"/>
                <a:gd name="T25" fmla="*/ 9 h 38"/>
                <a:gd name="T26" fmla="*/ 21 w 58"/>
                <a:gd name="T27" fmla="*/ 10 h 38"/>
                <a:gd name="T28" fmla="*/ 31 w 58"/>
                <a:gd name="T29" fmla="*/ 5 h 38"/>
                <a:gd name="T30" fmla="*/ 45 w 58"/>
                <a:gd name="T31" fmla="*/ 19 h 38"/>
                <a:gd name="T32" fmla="*/ 31 w 58"/>
                <a:gd name="T33" fmla="*/ 33 h 38"/>
                <a:gd name="T34" fmla="*/ 18 w 58"/>
                <a:gd name="T35" fmla="*/ 19 h 38"/>
                <a:gd name="T36" fmla="*/ 36 w 58"/>
                <a:gd name="T37" fmla="*/ 34 h 38"/>
                <a:gd name="T38" fmla="*/ 47 w 58"/>
                <a:gd name="T39" fmla="*/ 19 h 38"/>
                <a:gd name="T40" fmla="*/ 38 w 58"/>
                <a:gd name="T41" fmla="*/ 4 h 38"/>
                <a:gd name="T42" fmla="*/ 55 w 58"/>
                <a:gd name="T43" fmla="*/ 19 h 38"/>
                <a:gd name="T44" fmla="*/ 36 w 58"/>
                <a:gd name="T45" fmla="*/ 34 h 38"/>
                <a:gd name="T46" fmla="*/ 40 w 58"/>
                <a:gd name="T47" fmla="*/ 19 h 38"/>
                <a:gd name="T48" fmla="*/ 31 w 58"/>
                <a:gd name="T49" fmla="*/ 28 h 38"/>
                <a:gd name="T50" fmla="*/ 23 w 58"/>
                <a:gd name="T51" fmla="*/ 19 h 38"/>
                <a:gd name="T52" fmla="*/ 31 w 58"/>
                <a:gd name="T53" fmla="*/ 19 h 38"/>
                <a:gd name="T54" fmla="*/ 24 w 58"/>
                <a:gd name="T55" fmla="*/ 14 h 38"/>
                <a:gd name="T56" fmla="*/ 31 w 58"/>
                <a:gd name="T57" fmla="*/ 10 h 38"/>
                <a:gd name="T58" fmla="*/ 40 w 58"/>
                <a:gd name="T59"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8">
                  <a:moveTo>
                    <a:pt x="58" y="18"/>
                  </a:moveTo>
                  <a:cubicBezTo>
                    <a:pt x="57" y="18"/>
                    <a:pt x="47" y="0"/>
                    <a:pt x="31" y="0"/>
                  </a:cubicBezTo>
                  <a:cubicBezTo>
                    <a:pt x="15" y="0"/>
                    <a:pt x="1" y="17"/>
                    <a:pt x="1" y="18"/>
                  </a:cubicBezTo>
                  <a:cubicBezTo>
                    <a:pt x="0" y="19"/>
                    <a:pt x="0" y="19"/>
                    <a:pt x="0" y="20"/>
                  </a:cubicBezTo>
                  <a:cubicBezTo>
                    <a:pt x="1" y="21"/>
                    <a:pt x="13" y="38"/>
                    <a:pt x="31" y="38"/>
                  </a:cubicBezTo>
                  <a:cubicBezTo>
                    <a:pt x="49" y="38"/>
                    <a:pt x="57" y="20"/>
                    <a:pt x="58" y="20"/>
                  </a:cubicBezTo>
                  <a:cubicBezTo>
                    <a:pt x="58" y="19"/>
                    <a:pt x="58" y="19"/>
                    <a:pt x="58" y="18"/>
                  </a:cubicBezTo>
                  <a:close/>
                  <a:moveTo>
                    <a:pt x="18" y="19"/>
                  </a:moveTo>
                  <a:cubicBezTo>
                    <a:pt x="16" y="19"/>
                    <a:pt x="16" y="19"/>
                    <a:pt x="16" y="19"/>
                  </a:cubicBezTo>
                  <a:cubicBezTo>
                    <a:pt x="16" y="27"/>
                    <a:pt x="21" y="33"/>
                    <a:pt x="28" y="34"/>
                  </a:cubicBezTo>
                  <a:cubicBezTo>
                    <a:pt x="16" y="33"/>
                    <a:pt x="6" y="22"/>
                    <a:pt x="4" y="19"/>
                  </a:cubicBezTo>
                  <a:cubicBezTo>
                    <a:pt x="6" y="16"/>
                    <a:pt x="16" y="6"/>
                    <a:pt x="27" y="4"/>
                  </a:cubicBezTo>
                  <a:cubicBezTo>
                    <a:pt x="24" y="5"/>
                    <a:pt x="21" y="7"/>
                    <a:pt x="19" y="9"/>
                  </a:cubicBezTo>
                  <a:cubicBezTo>
                    <a:pt x="21" y="10"/>
                    <a:pt x="21" y="10"/>
                    <a:pt x="21" y="10"/>
                  </a:cubicBezTo>
                  <a:cubicBezTo>
                    <a:pt x="23" y="7"/>
                    <a:pt x="27" y="5"/>
                    <a:pt x="31" y="5"/>
                  </a:cubicBezTo>
                  <a:cubicBezTo>
                    <a:pt x="39" y="5"/>
                    <a:pt x="45" y="11"/>
                    <a:pt x="45" y="19"/>
                  </a:cubicBezTo>
                  <a:cubicBezTo>
                    <a:pt x="45" y="27"/>
                    <a:pt x="39" y="33"/>
                    <a:pt x="31" y="33"/>
                  </a:cubicBezTo>
                  <a:cubicBezTo>
                    <a:pt x="24" y="33"/>
                    <a:pt x="18" y="27"/>
                    <a:pt x="18" y="19"/>
                  </a:cubicBezTo>
                  <a:close/>
                  <a:moveTo>
                    <a:pt x="36" y="34"/>
                  </a:moveTo>
                  <a:cubicBezTo>
                    <a:pt x="42" y="32"/>
                    <a:pt x="47" y="26"/>
                    <a:pt x="47" y="19"/>
                  </a:cubicBezTo>
                  <a:cubicBezTo>
                    <a:pt x="47" y="12"/>
                    <a:pt x="43" y="7"/>
                    <a:pt x="38" y="4"/>
                  </a:cubicBezTo>
                  <a:cubicBezTo>
                    <a:pt x="47" y="8"/>
                    <a:pt x="53" y="17"/>
                    <a:pt x="55" y="19"/>
                  </a:cubicBezTo>
                  <a:cubicBezTo>
                    <a:pt x="53" y="22"/>
                    <a:pt x="47" y="32"/>
                    <a:pt x="36" y="34"/>
                  </a:cubicBezTo>
                  <a:close/>
                  <a:moveTo>
                    <a:pt x="40" y="19"/>
                  </a:moveTo>
                  <a:cubicBezTo>
                    <a:pt x="40" y="24"/>
                    <a:pt x="36" y="28"/>
                    <a:pt x="31" y="28"/>
                  </a:cubicBezTo>
                  <a:cubicBezTo>
                    <a:pt x="27" y="28"/>
                    <a:pt x="23" y="24"/>
                    <a:pt x="23" y="19"/>
                  </a:cubicBezTo>
                  <a:cubicBezTo>
                    <a:pt x="31" y="19"/>
                    <a:pt x="31" y="19"/>
                    <a:pt x="31" y="19"/>
                  </a:cubicBezTo>
                  <a:cubicBezTo>
                    <a:pt x="24" y="14"/>
                    <a:pt x="24" y="14"/>
                    <a:pt x="24" y="14"/>
                  </a:cubicBezTo>
                  <a:cubicBezTo>
                    <a:pt x="26" y="12"/>
                    <a:pt x="29" y="10"/>
                    <a:pt x="31" y="10"/>
                  </a:cubicBezTo>
                  <a:cubicBezTo>
                    <a:pt x="36" y="10"/>
                    <a:pt x="40" y="14"/>
                    <a:pt x="40" y="1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6" name="Freeform 64"/>
            <p:cNvSpPr>
              <a:spLocks noEditPoints="1"/>
            </p:cNvSpPr>
            <p:nvPr/>
          </p:nvSpPr>
          <p:spPr bwMode="auto">
            <a:xfrm>
              <a:off x="5426891" y="5684387"/>
              <a:ext cx="335451" cy="226092"/>
            </a:xfrm>
            <a:custGeom>
              <a:avLst/>
              <a:gdLst>
                <a:gd name="T0" fmla="*/ 58 w 58"/>
                <a:gd name="T1" fmla="*/ 18 h 38"/>
                <a:gd name="T2" fmla="*/ 31 w 58"/>
                <a:gd name="T3" fmla="*/ 0 h 38"/>
                <a:gd name="T4" fmla="*/ 1 w 58"/>
                <a:gd name="T5" fmla="*/ 18 h 38"/>
                <a:gd name="T6" fmla="*/ 0 w 58"/>
                <a:gd name="T7" fmla="*/ 20 h 38"/>
                <a:gd name="T8" fmla="*/ 31 w 58"/>
                <a:gd name="T9" fmla="*/ 38 h 38"/>
                <a:gd name="T10" fmla="*/ 58 w 58"/>
                <a:gd name="T11" fmla="*/ 20 h 38"/>
                <a:gd name="T12" fmla="*/ 58 w 58"/>
                <a:gd name="T13" fmla="*/ 18 h 38"/>
                <a:gd name="T14" fmla="*/ 18 w 58"/>
                <a:gd name="T15" fmla="*/ 19 h 38"/>
                <a:gd name="T16" fmla="*/ 16 w 58"/>
                <a:gd name="T17" fmla="*/ 19 h 38"/>
                <a:gd name="T18" fmla="*/ 28 w 58"/>
                <a:gd name="T19" fmla="*/ 34 h 38"/>
                <a:gd name="T20" fmla="*/ 4 w 58"/>
                <a:gd name="T21" fmla="*/ 19 h 38"/>
                <a:gd name="T22" fmla="*/ 27 w 58"/>
                <a:gd name="T23" fmla="*/ 4 h 38"/>
                <a:gd name="T24" fmla="*/ 19 w 58"/>
                <a:gd name="T25" fmla="*/ 9 h 38"/>
                <a:gd name="T26" fmla="*/ 21 w 58"/>
                <a:gd name="T27" fmla="*/ 10 h 38"/>
                <a:gd name="T28" fmla="*/ 31 w 58"/>
                <a:gd name="T29" fmla="*/ 5 h 38"/>
                <a:gd name="T30" fmla="*/ 45 w 58"/>
                <a:gd name="T31" fmla="*/ 19 h 38"/>
                <a:gd name="T32" fmla="*/ 31 w 58"/>
                <a:gd name="T33" fmla="*/ 33 h 38"/>
                <a:gd name="T34" fmla="*/ 18 w 58"/>
                <a:gd name="T35" fmla="*/ 19 h 38"/>
                <a:gd name="T36" fmla="*/ 36 w 58"/>
                <a:gd name="T37" fmla="*/ 34 h 38"/>
                <a:gd name="T38" fmla="*/ 47 w 58"/>
                <a:gd name="T39" fmla="*/ 19 h 38"/>
                <a:gd name="T40" fmla="*/ 38 w 58"/>
                <a:gd name="T41" fmla="*/ 4 h 38"/>
                <a:gd name="T42" fmla="*/ 55 w 58"/>
                <a:gd name="T43" fmla="*/ 19 h 38"/>
                <a:gd name="T44" fmla="*/ 36 w 58"/>
                <a:gd name="T45" fmla="*/ 34 h 38"/>
                <a:gd name="T46" fmla="*/ 40 w 58"/>
                <a:gd name="T47" fmla="*/ 19 h 38"/>
                <a:gd name="T48" fmla="*/ 31 w 58"/>
                <a:gd name="T49" fmla="*/ 28 h 38"/>
                <a:gd name="T50" fmla="*/ 23 w 58"/>
                <a:gd name="T51" fmla="*/ 19 h 38"/>
                <a:gd name="T52" fmla="*/ 31 w 58"/>
                <a:gd name="T53" fmla="*/ 19 h 38"/>
                <a:gd name="T54" fmla="*/ 24 w 58"/>
                <a:gd name="T55" fmla="*/ 14 h 38"/>
                <a:gd name="T56" fmla="*/ 31 w 58"/>
                <a:gd name="T57" fmla="*/ 10 h 38"/>
                <a:gd name="T58" fmla="*/ 40 w 58"/>
                <a:gd name="T59"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8">
                  <a:moveTo>
                    <a:pt x="58" y="18"/>
                  </a:moveTo>
                  <a:cubicBezTo>
                    <a:pt x="57" y="18"/>
                    <a:pt x="47" y="0"/>
                    <a:pt x="31" y="0"/>
                  </a:cubicBezTo>
                  <a:cubicBezTo>
                    <a:pt x="15" y="0"/>
                    <a:pt x="1" y="17"/>
                    <a:pt x="1" y="18"/>
                  </a:cubicBezTo>
                  <a:cubicBezTo>
                    <a:pt x="0" y="19"/>
                    <a:pt x="0" y="19"/>
                    <a:pt x="0" y="20"/>
                  </a:cubicBezTo>
                  <a:cubicBezTo>
                    <a:pt x="1" y="21"/>
                    <a:pt x="13" y="38"/>
                    <a:pt x="31" y="38"/>
                  </a:cubicBezTo>
                  <a:cubicBezTo>
                    <a:pt x="49" y="38"/>
                    <a:pt x="57" y="20"/>
                    <a:pt x="58" y="20"/>
                  </a:cubicBezTo>
                  <a:cubicBezTo>
                    <a:pt x="58" y="19"/>
                    <a:pt x="58" y="19"/>
                    <a:pt x="58" y="18"/>
                  </a:cubicBezTo>
                  <a:close/>
                  <a:moveTo>
                    <a:pt x="18" y="19"/>
                  </a:moveTo>
                  <a:cubicBezTo>
                    <a:pt x="16" y="19"/>
                    <a:pt x="16" y="19"/>
                    <a:pt x="16" y="19"/>
                  </a:cubicBezTo>
                  <a:cubicBezTo>
                    <a:pt x="16" y="27"/>
                    <a:pt x="21" y="33"/>
                    <a:pt x="28" y="34"/>
                  </a:cubicBezTo>
                  <a:cubicBezTo>
                    <a:pt x="16" y="33"/>
                    <a:pt x="6" y="22"/>
                    <a:pt x="4" y="19"/>
                  </a:cubicBezTo>
                  <a:cubicBezTo>
                    <a:pt x="6" y="16"/>
                    <a:pt x="16" y="6"/>
                    <a:pt x="27" y="4"/>
                  </a:cubicBezTo>
                  <a:cubicBezTo>
                    <a:pt x="24" y="5"/>
                    <a:pt x="21" y="7"/>
                    <a:pt x="19" y="9"/>
                  </a:cubicBezTo>
                  <a:cubicBezTo>
                    <a:pt x="21" y="10"/>
                    <a:pt x="21" y="10"/>
                    <a:pt x="21" y="10"/>
                  </a:cubicBezTo>
                  <a:cubicBezTo>
                    <a:pt x="23" y="7"/>
                    <a:pt x="27" y="5"/>
                    <a:pt x="31" y="5"/>
                  </a:cubicBezTo>
                  <a:cubicBezTo>
                    <a:pt x="39" y="5"/>
                    <a:pt x="45" y="11"/>
                    <a:pt x="45" y="19"/>
                  </a:cubicBezTo>
                  <a:cubicBezTo>
                    <a:pt x="45" y="27"/>
                    <a:pt x="39" y="33"/>
                    <a:pt x="31" y="33"/>
                  </a:cubicBezTo>
                  <a:cubicBezTo>
                    <a:pt x="24" y="33"/>
                    <a:pt x="18" y="27"/>
                    <a:pt x="18" y="19"/>
                  </a:cubicBezTo>
                  <a:close/>
                  <a:moveTo>
                    <a:pt x="36" y="34"/>
                  </a:moveTo>
                  <a:cubicBezTo>
                    <a:pt x="42" y="32"/>
                    <a:pt x="47" y="26"/>
                    <a:pt x="47" y="19"/>
                  </a:cubicBezTo>
                  <a:cubicBezTo>
                    <a:pt x="47" y="12"/>
                    <a:pt x="43" y="7"/>
                    <a:pt x="38" y="4"/>
                  </a:cubicBezTo>
                  <a:cubicBezTo>
                    <a:pt x="47" y="8"/>
                    <a:pt x="53" y="17"/>
                    <a:pt x="55" y="19"/>
                  </a:cubicBezTo>
                  <a:cubicBezTo>
                    <a:pt x="53" y="22"/>
                    <a:pt x="47" y="32"/>
                    <a:pt x="36" y="34"/>
                  </a:cubicBezTo>
                  <a:close/>
                  <a:moveTo>
                    <a:pt x="40" y="19"/>
                  </a:moveTo>
                  <a:cubicBezTo>
                    <a:pt x="40" y="24"/>
                    <a:pt x="36" y="28"/>
                    <a:pt x="31" y="28"/>
                  </a:cubicBezTo>
                  <a:cubicBezTo>
                    <a:pt x="27" y="28"/>
                    <a:pt x="23" y="24"/>
                    <a:pt x="23" y="19"/>
                  </a:cubicBezTo>
                  <a:cubicBezTo>
                    <a:pt x="31" y="19"/>
                    <a:pt x="31" y="19"/>
                    <a:pt x="31" y="19"/>
                  </a:cubicBezTo>
                  <a:cubicBezTo>
                    <a:pt x="24" y="14"/>
                    <a:pt x="24" y="14"/>
                    <a:pt x="24" y="14"/>
                  </a:cubicBezTo>
                  <a:cubicBezTo>
                    <a:pt x="26" y="12"/>
                    <a:pt x="29" y="10"/>
                    <a:pt x="31" y="10"/>
                  </a:cubicBezTo>
                  <a:cubicBezTo>
                    <a:pt x="36" y="10"/>
                    <a:pt x="40" y="14"/>
                    <a:pt x="40" y="1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7" name="Freeform 20"/>
            <p:cNvSpPr>
              <a:spLocks noEditPoints="1"/>
            </p:cNvSpPr>
            <p:nvPr/>
          </p:nvSpPr>
          <p:spPr bwMode="auto">
            <a:xfrm>
              <a:off x="7576395" y="4910866"/>
              <a:ext cx="292313" cy="271182"/>
            </a:xfrm>
            <a:custGeom>
              <a:avLst/>
              <a:gdLst>
                <a:gd name="T0" fmla="*/ 55 w 70"/>
                <a:gd name="T1" fmla="*/ 45 h 65"/>
                <a:gd name="T2" fmla="*/ 55 w 70"/>
                <a:gd name="T3" fmla="*/ 35 h 65"/>
                <a:gd name="T4" fmla="*/ 29 w 70"/>
                <a:gd name="T5" fmla="*/ 25 h 65"/>
                <a:gd name="T6" fmla="*/ 40 w 70"/>
                <a:gd name="T7" fmla="*/ 50 h 65"/>
                <a:gd name="T8" fmla="*/ 49 w 70"/>
                <a:gd name="T9" fmla="*/ 51 h 65"/>
                <a:gd name="T10" fmla="*/ 64 w 70"/>
                <a:gd name="T11" fmla="*/ 65 h 65"/>
                <a:gd name="T12" fmla="*/ 48 w 70"/>
                <a:gd name="T13" fmla="*/ 44 h 65"/>
                <a:gd name="T14" fmla="*/ 28 w 70"/>
                <a:gd name="T15" fmla="*/ 35 h 65"/>
                <a:gd name="T16" fmla="*/ 48 w 70"/>
                <a:gd name="T17" fmla="*/ 27 h 65"/>
                <a:gd name="T18" fmla="*/ 50 w 70"/>
                <a:gd name="T19" fmla="*/ 47 h 65"/>
                <a:gd name="T20" fmla="*/ 51 w 70"/>
                <a:gd name="T21" fmla="*/ 45 h 65"/>
                <a:gd name="T22" fmla="*/ 66 w 70"/>
                <a:gd name="T23" fmla="*/ 61 h 65"/>
                <a:gd name="T24" fmla="*/ 52 w 70"/>
                <a:gd name="T25" fmla="*/ 50 h 65"/>
                <a:gd name="T26" fmla="*/ 53 w 70"/>
                <a:gd name="T27" fmla="*/ 49 h 65"/>
                <a:gd name="T28" fmla="*/ 55 w 70"/>
                <a:gd name="T29" fmla="*/ 48 h 65"/>
                <a:gd name="T30" fmla="*/ 66 w 70"/>
                <a:gd name="T31" fmla="*/ 61 h 65"/>
                <a:gd name="T32" fmla="*/ 34 w 70"/>
                <a:gd name="T33" fmla="*/ 42 h 65"/>
                <a:gd name="T34" fmla="*/ 32 w 70"/>
                <a:gd name="T35" fmla="*/ 43 h 65"/>
                <a:gd name="T36" fmla="*/ 34 w 70"/>
                <a:gd name="T37" fmla="*/ 28 h 65"/>
                <a:gd name="T38" fmla="*/ 39 w 70"/>
                <a:gd name="T39" fmla="*/ 60 h 65"/>
                <a:gd name="T40" fmla="*/ 33 w 70"/>
                <a:gd name="T41" fmla="*/ 60 h 65"/>
                <a:gd name="T42" fmla="*/ 31 w 70"/>
                <a:gd name="T43" fmla="*/ 60 h 65"/>
                <a:gd name="T44" fmla="*/ 28 w 70"/>
                <a:gd name="T45" fmla="*/ 47 h 65"/>
                <a:gd name="T46" fmla="*/ 18 w 70"/>
                <a:gd name="T47" fmla="*/ 33 h 65"/>
                <a:gd name="T48" fmla="*/ 18 w 70"/>
                <a:gd name="T49" fmla="*/ 31 h 65"/>
                <a:gd name="T50" fmla="*/ 31 w 70"/>
                <a:gd name="T51" fmla="*/ 21 h 65"/>
                <a:gd name="T52" fmla="*/ 45 w 70"/>
                <a:gd name="T53" fmla="*/ 19 h 65"/>
                <a:gd name="T54" fmla="*/ 47 w 70"/>
                <a:gd name="T55" fmla="*/ 19 h 65"/>
                <a:gd name="T56" fmla="*/ 56 w 70"/>
                <a:gd name="T57" fmla="*/ 33 h 65"/>
                <a:gd name="T58" fmla="*/ 55 w 70"/>
                <a:gd name="T59" fmla="*/ 43 h 65"/>
                <a:gd name="T60" fmla="*/ 60 w 70"/>
                <a:gd name="T61" fmla="*/ 45 h 65"/>
                <a:gd name="T62" fmla="*/ 32 w 70"/>
                <a:gd name="T63" fmla="*/ 0 h 65"/>
                <a:gd name="T64" fmla="*/ 51 w 70"/>
                <a:gd name="T65" fmla="*/ 57 h 65"/>
                <a:gd name="T66" fmla="*/ 60 w 70"/>
                <a:gd name="T67" fmla="*/ 24 h 65"/>
                <a:gd name="T68" fmla="*/ 60 w 70"/>
                <a:gd name="T69" fmla="*/ 24 h 65"/>
                <a:gd name="T70" fmla="*/ 33 w 70"/>
                <a:gd name="T71" fmla="*/ 15 h 65"/>
                <a:gd name="T72" fmla="*/ 31 w 70"/>
                <a:gd name="T73" fmla="*/ 15 h 65"/>
                <a:gd name="T74" fmla="*/ 25 w 70"/>
                <a:gd name="T75" fmla="*/ 4 h 65"/>
                <a:gd name="T76" fmla="*/ 25 w 70"/>
                <a:gd name="T77" fmla="*/ 4 h 65"/>
                <a:gd name="T78" fmla="*/ 3 w 70"/>
                <a:gd name="T79" fmla="*/ 31 h 65"/>
                <a:gd name="T80" fmla="*/ 17 w 70"/>
                <a:gd name="T81" fmla="*/ 44 h 65"/>
                <a:gd name="T82" fmla="*/ 4 w 70"/>
                <a:gd name="T83" fmla="*/ 39 h 65"/>
                <a:gd name="T84" fmla="*/ 4 w 70"/>
                <a:gd name="T85" fmla="*/ 3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65">
                  <a:moveTo>
                    <a:pt x="68" y="55"/>
                  </a:moveTo>
                  <a:cubicBezTo>
                    <a:pt x="59" y="47"/>
                    <a:pt x="59" y="47"/>
                    <a:pt x="59" y="47"/>
                  </a:cubicBezTo>
                  <a:cubicBezTo>
                    <a:pt x="58" y="46"/>
                    <a:pt x="56" y="45"/>
                    <a:pt x="55" y="45"/>
                  </a:cubicBezTo>
                  <a:cubicBezTo>
                    <a:pt x="54" y="45"/>
                    <a:pt x="54" y="45"/>
                    <a:pt x="54" y="45"/>
                  </a:cubicBezTo>
                  <a:cubicBezTo>
                    <a:pt x="52" y="44"/>
                    <a:pt x="52" y="44"/>
                    <a:pt x="52" y="44"/>
                  </a:cubicBezTo>
                  <a:cubicBezTo>
                    <a:pt x="54" y="41"/>
                    <a:pt x="55" y="38"/>
                    <a:pt x="55" y="35"/>
                  </a:cubicBezTo>
                  <a:cubicBezTo>
                    <a:pt x="55" y="31"/>
                    <a:pt x="53" y="28"/>
                    <a:pt x="50" y="25"/>
                  </a:cubicBezTo>
                  <a:cubicBezTo>
                    <a:pt x="47" y="22"/>
                    <a:pt x="44" y="21"/>
                    <a:pt x="40" y="21"/>
                  </a:cubicBezTo>
                  <a:cubicBezTo>
                    <a:pt x="36" y="21"/>
                    <a:pt x="32" y="22"/>
                    <a:pt x="29" y="25"/>
                  </a:cubicBezTo>
                  <a:cubicBezTo>
                    <a:pt x="26" y="28"/>
                    <a:pt x="25" y="31"/>
                    <a:pt x="25" y="35"/>
                  </a:cubicBezTo>
                  <a:cubicBezTo>
                    <a:pt x="25" y="39"/>
                    <a:pt x="26" y="43"/>
                    <a:pt x="29" y="46"/>
                  </a:cubicBezTo>
                  <a:cubicBezTo>
                    <a:pt x="32" y="49"/>
                    <a:pt x="36" y="50"/>
                    <a:pt x="40" y="50"/>
                  </a:cubicBezTo>
                  <a:cubicBezTo>
                    <a:pt x="43" y="50"/>
                    <a:pt x="46" y="50"/>
                    <a:pt x="48" y="48"/>
                  </a:cubicBezTo>
                  <a:cubicBezTo>
                    <a:pt x="49" y="49"/>
                    <a:pt x="49" y="49"/>
                    <a:pt x="49" y="49"/>
                  </a:cubicBezTo>
                  <a:cubicBezTo>
                    <a:pt x="49" y="50"/>
                    <a:pt x="49" y="50"/>
                    <a:pt x="49" y="51"/>
                  </a:cubicBezTo>
                  <a:cubicBezTo>
                    <a:pt x="49" y="52"/>
                    <a:pt x="50" y="53"/>
                    <a:pt x="51" y="55"/>
                  </a:cubicBezTo>
                  <a:cubicBezTo>
                    <a:pt x="60" y="63"/>
                    <a:pt x="60" y="63"/>
                    <a:pt x="60" y="63"/>
                  </a:cubicBezTo>
                  <a:cubicBezTo>
                    <a:pt x="61" y="64"/>
                    <a:pt x="62" y="65"/>
                    <a:pt x="64" y="65"/>
                  </a:cubicBezTo>
                  <a:cubicBezTo>
                    <a:pt x="65" y="65"/>
                    <a:pt x="67" y="64"/>
                    <a:pt x="68" y="63"/>
                  </a:cubicBezTo>
                  <a:cubicBezTo>
                    <a:pt x="70" y="61"/>
                    <a:pt x="70" y="58"/>
                    <a:pt x="68" y="55"/>
                  </a:cubicBezTo>
                  <a:close/>
                  <a:moveTo>
                    <a:pt x="48" y="44"/>
                  </a:moveTo>
                  <a:cubicBezTo>
                    <a:pt x="46" y="46"/>
                    <a:pt x="43" y="47"/>
                    <a:pt x="40" y="47"/>
                  </a:cubicBezTo>
                  <a:cubicBezTo>
                    <a:pt x="37" y="47"/>
                    <a:pt x="34" y="46"/>
                    <a:pt x="31" y="44"/>
                  </a:cubicBezTo>
                  <a:cubicBezTo>
                    <a:pt x="29" y="42"/>
                    <a:pt x="28" y="39"/>
                    <a:pt x="28" y="35"/>
                  </a:cubicBezTo>
                  <a:cubicBezTo>
                    <a:pt x="28" y="32"/>
                    <a:pt x="29" y="29"/>
                    <a:pt x="31" y="27"/>
                  </a:cubicBezTo>
                  <a:cubicBezTo>
                    <a:pt x="34" y="25"/>
                    <a:pt x="37" y="24"/>
                    <a:pt x="40" y="24"/>
                  </a:cubicBezTo>
                  <a:cubicBezTo>
                    <a:pt x="43" y="24"/>
                    <a:pt x="46" y="25"/>
                    <a:pt x="48" y="27"/>
                  </a:cubicBezTo>
                  <a:cubicBezTo>
                    <a:pt x="53" y="32"/>
                    <a:pt x="53" y="39"/>
                    <a:pt x="48" y="44"/>
                  </a:cubicBezTo>
                  <a:close/>
                  <a:moveTo>
                    <a:pt x="51" y="47"/>
                  </a:moveTo>
                  <a:cubicBezTo>
                    <a:pt x="51" y="47"/>
                    <a:pt x="50" y="47"/>
                    <a:pt x="50" y="47"/>
                  </a:cubicBezTo>
                  <a:cubicBezTo>
                    <a:pt x="49" y="47"/>
                    <a:pt x="49" y="47"/>
                    <a:pt x="49" y="47"/>
                  </a:cubicBezTo>
                  <a:cubicBezTo>
                    <a:pt x="50" y="46"/>
                    <a:pt x="50" y="46"/>
                    <a:pt x="50" y="46"/>
                  </a:cubicBezTo>
                  <a:cubicBezTo>
                    <a:pt x="51" y="46"/>
                    <a:pt x="51" y="45"/>
                    <a:pt x="51" y="45"/>
                  </a:cubicBezTo>
                  <a:cubicBezTo>
                    <a:pt x="52" y="46"/>
                    <a:pt x="52" y="46"/>
                    <a:pt x="52" y="46"/>
                  </a:cubicBezTo>
                  <a:cubicBezTo>
                    <a:pt x="51" y="46"/>
                    <a:pt x="51" y="46"/>
                    <a:pt x="51" y="47"/>
                  </a:cubicBezTo>
                  <a:close/>
                  <a:moveTo>
                    <a:pt x="66" y="61"/>
                  </a:moveTo>
                  <a:cubicBezTo>
                    <a:pt x="65" y="62"/>
                    <a:pt x="63" y="62"/>
                    <a:pt x="62" y="61"/>
                  </a:cubicBezTo>
                  <a:cubicBezTo>
                    <a:pt x="53" y="52"/>
                    <a:pt x="53" y="52"/>
                    <a:pt x="53" y="52"/>
                  </a:cubicBezTo>
                  <a:cubicBezTo>
                    <a:pt x="53" y="52"/>
                    <a:pt x="52" y="51"/>
                    <a:pt x="52" y="50"/>
                  </a:cubicBezTo>
                  <a:cubicBezTo>
                    <a:pt x="52" y="50"/>
                    <a:pt x="52" y="50"/>
                    <a:pt x="52" y="50"/>
                  </a:cubicBezTo>
                  <a:cubicBezTo>
                    <a:pt x="52" y="50"/>
                    <a:pt x="52" y="49"/>
                    <a:pt x="52" y="49"/>
                  </a:cubicBezTo>
                  <a:cubicBezTo>
                    <a:pt x="53" y="49"/>
                    <a:pt x="53" y="49"/>
                    <a:pt x="53" y="49"/>
                  </a:cubicBezTo>
                  <a:cubicBezTo>
                    <a:pt x="53" y="48"/>
                    <a:pt x="53" y="48"/>
                    <a:pt x="54" y="48"/>
                  </a:cubicBezTo>
                  <a:cubicBezTo>
                    <a:pt x="54" y="48"/>
                    <a:pt x="54" y="48"/>
                    <a:pt x="54" y="48"/>
                  </a:cubicBezTo>
                  <a:cubicBezTo>
                    <a:pt x="54" y="48"/>
                    <a:pt x="54" y="48"/>
                    <a:pt x="55" y="48"/>
                  </a:cubicBezTo>
                  <a:cubicBezTo>
                    <a:pt x="55" y="48"/>
                    <a:pt x="56" y="48"/>
                    <a:pt x="57" y="49"/>
                  </a:cubicBezTo>
                  <a:cubicBezTo>
                    <a:pt x="65" y="58"/>
                    <a:pt x="65" y="58"/>
                    <a:pt x="65" y="58"/>
                  </a:cubicBezTo>
                  <a:cubicBezTo>
                    <a:pt x="66" y="59"/>
                    <a:pt x="67" y="60"/>
                    <a:pt x="66" y="61"/>
                  </a:cubicBezTo>
                  <a:close/>
                  <a:moveTo>
                    <a:pt x="34" y="29"/>
                  </a:moveTo>
                  <a:cubicBezTo>
                    <a:pt x="32" y="31"/>
                    <a:pt x="31" y="33"/>
                    <a:pt x="31" y="35"/>
                  </a:cubicBezTo>
                  <a:cubicBezTo>
                    <a:pt x="31" y="38"/>
                    <a:pt x="32" y="40"/>
                    <a:pt x="34" y="42"/>
                  </a:cubicBezTo>
                  <a:cubicBezTo>
                    <a:pt x="34" y="42"/>
                    <a:pt x="34" y="43"/>
                    <a:pt x="34" y="43"/>
                  </a:cubicBezTo>
                  <a:cubicBezTo>
                    <a:pt x="33" y="43"/>
                    <a:pt x="33" y="43"/>
                    <a:pt x="33" y="43"/>
                  </a:cubicBezTo>
                  <a:cubicBezTo>
                    <a:pt x="33" y="43"/>
                    <a:pt x="32" y="43"/>
                    <a:pt x="32" y="43"/>
                  </a:cubicBezTo>
                  <a:cubicBezTo>
                    <a:pt x="30" y="41"/>
                    <a:pt x="29" y="38"/>
                    <a:pt x="29" y="35"/>
                  </a:cubicBezTo>
                  <a:cubicBezTo>
                    <a:pt x="29" y="33"/>
                    <a:pt x="30" y="30"/>
                    <a:pt x="32" y="28"/>
                  </a:cubicBezTo>
                  <a:cubicBezTo>
                    <a:pt x="33" y="28"/>
                    <a:pt x="33" y="28"/>
                    <a:pt x="34" y="28"/>
                  </a:cubicBezTo>
                  <a:cubicBezTo>
                    <a:pt x="34" y="28"/>
                    <a:pt x="34" y="29"/>
                    <a:pt x="34" y="29"/>
                  </a:cubicBezTo>
                  <a:close/>
                  <a:moveTo>
                    <a:pt x="49" y="55"/>
                  </a:moveTo>
                  <a:cubicBezTo>
                    <a:pt x="46" y="57"/>
                    <a:pt x="43" y="59"/>
                    <a:pt x="39" y="60"/>
                  </a:cubicBezTo>
                  <a:cubicBezTo>
                    <a:pt x="41" y="58"/>
                    <a:pt x="43" y="55"/>
                    <a:pt x="45" y="52"/>
                  </a:cubicBezTo>
                  <a:cubicBezTo>
                    <a:pt x="44" y="52"/>
                    <a:pt x="43" y="52"/>
                    <a:pt x="42" y="52"/>
                  </a:cubicBezTo>
                  <a:cubicBezTo>
                    <a:pt x="40" y="57"/>
                    <a:pt x="37" y="60"/>
                    <a:pt x="33" y="60"/>
                  </a:cubicBezTo>
                  <a:cubicBezTo>
                    <a:pt x="33" y="51"/>
                    <a:pt x="33" y="51"/>
                    <a:pt x="33" y="51"/>
                  </a:cubicBezTo>
                  <a:cubicBezTo>
                    <a:pt x="32" y="51"/>
                    <a:pt x="32" y="50"/>
                    <a:pt x="31" y="50"/>
                  </a:cubicBezTo>
                  <a:cubicBezTo>
                    <a:pt x="31" y="60"/>
                    <a:pt x="31" y="60"/>
                    <a:pt x="31" y="60"/>
                  </a:cubicBezTo>
                  <a:cubicBezTo>
                    <a:pt x="26" y="60"/>
                    <a:pt x="22" y="54"/>
                    <a:pt x="20" y="47"/>
                  </a:cubicBezTo>
                  <a:cubicBezTo>
                    <a:pt x="22" y="47"/>
                    <a:pt x="25" y="48"/>
                    <a:pt x="28" y="48"/>
                  </a:cubicBezTo>
                  <a:cubicBezTo>
                    <a:pt x="28" y="48"/>
                    <a:pt x="28" y="48"/>
                    <a:pt x="28" y="47"/>
                  </a:cubicBezTo>
                  <a:cubicBezTo>
                    <a:pt x="27" y="47"/>
                    <a:pt x="27" y="46"/>
                    <a:pt x="26" y="46"/>
                  </a:cubicBezTo>
                  <a:cubicBezTo>
                    <a:pt x="24" y="45"/>
                    <a:pt x="21" y="45"/>
                    <a:pt x="19" y="44"/>
                  </a:cubicBezTo>
                  <a:cubicBezTo>
                    <a:pt x="18" y="41"/>
                    <a:pt x="18" y="37"/>
                    <a:pt x="18" y="33"/>
                  </a:cubicBezTo>
                  <a:cubicBezTo>
                    <a:pt x="23" y="33"/>
                    <a:pt x="23" y="33"/>
                    <a:pt x="23" y="33"/>
                  </a:cubicBezTo>
                  <a:cubicBezTo>
                    <a:pt x="23" y="32"/>
                    <a:pt x="23" y="31"/>
                    <a:pt x="24" y="31"/>
                  </a:cubicBezTo>
                  <a:cubicBezTo>
                    <a:pt x="18" y="31"/>
                    <a:pt x="18" y="31"/>
                    <a:pt x="18" y="31"/>
                  </a:cubicBezTo>
                  <a:cubicBezTo>
                    <a:pt x="18" y="26"/>
                    <a:pt x="18" y="22"/>
                    <a:pt x="19" y="19"/>
                  </a:cubicBezTo>
                  <a:cubicBezTo>
                    <a:pt x="23" y="18"/>
                    <a:pt x="27" y="17"/>
                    <a:pt x="31" y="17"/>
                  </a:cubicBezTo>
                  <a:cubicBezTo>
                    <a:pt x="31" y="21"/>
                    <a:pt x="31" y="21"/>
                    <a:pt x="31" y="21"/>
                  </a:cubicBezTo>
                  <a:cubicBezTo>
                    <a:pt x="32" y="21"/>
                    <a:pt x="32" y="20"/>
                    <a:pt x="33" y="20"/>
                  </a:cubicBezTo>
                  <a:cubicBezTo>
                    <a:pt x="33" y="17"/>
                    <a:pt x="33" y="17"/>
                    <a:pt x="33" y="17"/>
                  </a:cubicBezTo>
                  <a:cubicBezTo>
                    <a:pt x="37" y="17"/>
                    <a:pt x="41" y="18"/>
                    <a:pt x="45" y="19"/>
                  </a:cubicBezTo>
                  <a:cubicBezTo>
                    <a:pt x="45" y="19"/>
                    <a:pt x="45" y="19"/>
                    <a:pt x="45" y="20"/>
                  </a:cubicBezTo>
                  <a:cubicBezTo>
                    <a:pt x="46" y="20"/>
                    <a:pt x="47" y="20"/>
                    <a:pt x="48" y="21"/>
                  </a:cubicBezTo>
                  <a:cubicBezTo>
                    <a:pt x="47" y="20"/>
                    <a:pt x="47" y="20"/>
                    <a:pt x="47" y="19"/>
                  </a:cubicBezTo>
                  <a:cubicBezTo>
                    <a:pt x="55" y="22"/>
                    <a:pt x="60" y="26"/>
                    <a:pt x="61" y="31"/>
                  </a:cubicBezTo>
                  <a:cubicBezTo>
                    <a:pt x="56" y="31"/>
                    <a:pt x="56" y="31"/>
                    <a:pt x="56" y="31"/>
                  </a:cubicBezTo>
                  <a:cubicBezTo>
                    <a:pt x="56" y="31"/>
                    <a:pt x="56" y="32"/>
                    <a:pt x="56" y="33"/>
                  </a:cubicBezTo>
                  <a:cubicBezTo>
                    <a:pt x="61" y="33"/>
                    <a:pt x="61" y="33"/>
                    <a:pt x="61" y="33"/>
                  </a:cubicBezTo>
                  <a:cubicBezTo>
                    <a:pt x="61" y="35"/>
                    <a:pt x="59" y="38"/>
                    <a:pt x="56" y="40"/>
                  </a:cubicBezTo>
                  <a:cubicBezTo>
                    <a:pt x="56" y="41"/>
                    <a:pt x="55" y="42"/>
                    <a:pt x="55" y="43"/>
                  </a:cubicBezTo>
                  <a:cubicBezTo>
                    <a:pt x="57" y="41"/>
                    <a:pt x="59" y="40"/>
                    <a:pt x="60" y="39"/>
                  </a:cubicBezTo>
                  <a:cubicBezTo>
                    <a:pt x="60" y="40"/>
                    <a:pt x="59" y="42"/>
                    <a:pt x="58" y="44"/>
                  </a:cubicBezTo>
                  <a:cubicBezTo>
                    <a:pt x="59" y="44"/>
                    <a:pt x="60" y="45"/>
                    <a:pt x="60" y="45"/>
                  </a:cubicBezTo>
                  <a:cubicBezTo>
                    <a:pt x="61" y="46"/>
                    <a:pt x="61" y="46"/>
                    <a:pt x="61" y="46"/>
                  </a:cubicBezTo>
                  <a:cubicBezTo>
                    <a:pt x="63" y="41"/>
                    <a:pt x="64" y="37"/>
                    <a:pt x="64" y="32"/>
                  </a:cubicBezTo>
                  <a:cubicBezTo>
                    <a:pt x="64" y="14"/>
                    <a:pt x="50" y="0"/>
                    <a:pt x="32" y="0"/>
                  </a:cubicBezTo>
                  <a:cubicBezTo>
                    <a:pt x="15" y="0"/>
                    <a:pt x="0" y="14"/>
                    <a:pt x="0" y="32"/>
                  </a:cubicBezTo>
                  <a:cubicBezTo>
                    <a:pt x="0" y="49"/>
                    <a:pt x="15" y="63"/>
                    <a:pt x="32" y="63"/>
                  </a:cubicBezTo>
                  <a:cubicBezTo>
                    <a:pt x="39" y="63"/>
                    <a:pt x="46" y="61"/>
                    <a:pt x="51" y="57"/>
                  </a:cubicBezTo>
                  <a:cubicBezTo>
                    <a:pt x="50" y="56"/>
                    <a:pt x="50" y="56"/>
                    <a:pt x="50" y="56"/>
                  </a:cubicBezTo>
                  <a:cubicBezTo>
                    <a:pt x="49" y="56"/>
                    <a:pt x="49" y="55"/>
                    <a:pt x="49" y="55"/>
                  </a:cubicBezTo>
                  <a:close/>
                  <a:moveTo>
                    <a:pt x="60" y="24"/>
                  </a:moveTo>
                  <a:cubicBezTo>
                    <a:pt x="57" y="21"/>
                    <a:pt x="53" y="19"/>
                    <a:pt x="47" y="17"/>
                  </a:cubicBezTo>
                  <a:cubicBezTo>
                    <a:pt x="45" y="11"/>
                    <a:pt x="42" y="6"/>
                    <a:pt x="39" y="4"/>
                  </a:cubicBezTo>
                  <a:cubicBezTo>
                    <a:pt x="50" y="6"/>
                    <a:pt x="58" y="14"/>
                    <a:pt x="60" y="24"/>
                  </a:cubicBezTo>
                  <a:close/>
                  <a:moveTo>
                    <a:pt x="33" y="3"/>
                  </a:moveTo>
                  <a:cubicBezTo>
                    <a:pt x="38" y="3"/>
                    <a:pt x="42" y="9"/>
                    <a:pt x="44" y="16"/>
                  </a:cubicBezTo>
                  <a:cubicBezTo>
                    <a:pt x="41" y="16"/>
                    <a:pt x="37" y="15"/>
                    <a:pt x="33" y="15"/>
                  </a:cubicBezTo>
                  <a:lnTo>
                    <a:pt x="33" y="3"/>
                  </a:lnTo>
                  <a:close/>
                  <a:moveTo>
                    <a:pt x="31" y="3"/>
                  </a:moveTo>
                  <a:cubicBezTo>
                    <a:pt x="31" y="15"/>
                    <a:pt x="31" y="15"/>
                    <a:pt x="31" y="15"/>
                  </a:cubicBezTo>
                  <a:cubicBezTo>
                    <a:pt x="27" y="15"/>
                    <a:pt x="23" y="16"/>
                    <a:pt x="20" y="16"/>
                  </a:cubicBezTo>
                  <a:cubicBezTo>
                    <a:pt x="22" y="9"/>
                    <a:pt x="26" y="3"/>
                    <a:pt x="31" y="3"/>
                  </a:cubicBezTo>
                  <a:close/>
                  <a:moveTo>
                    <a:pt x="25" y="4"/>
                  </a:moveTo>
                  <a:cubicBezTo>
                    <a:pt x="22" y="6"/>
                    <a:pt x="19" y="11"/>
                    <a:pt x="18" y="17"/>
                  </a:cubicBezTo>
                  <a:cubicBezTo>
                    <a:pt x="12" y="19"/>
                    <a:pt x="7" y="21"/>
                    <a:pt x="4" y="24"/>
                  </a:cubicBezTo>
                  <a:cubicBezTo>
                    <a:pt x="7" y="14"/>
                    <a:pt x="15" y="6"/>
                    <a:pt x="25" y="4"/>
                  </a:cubicBezTo>
                  <a:close/>
                  <a:moveTo>
                    <a:pt x="17" y="19"/>
                  </a:moveTo>
                  <a:cubicBezTo>
                    <a:pt x="16" y="23"/>
                    <a:pt x="16" y="27"/>
                    <a:pt x="16" y="31"/>
                  </a:cubicBezTo>
                  <a:cubicBezTo>
                    <a:pt x="3" y="31"/>
                    <a:pt x="3" y="31"/>
                    <a:pt x="3" y="31"/>
                  </a:cubicBezTo>
                  <a:cubicBezTo>
                    <a:pt x="4" y="26"/>
                    <a:pt x="9" y="22"/>
                    <a:pt x="17" y="19"/>
                  </a:cubicBezTo>
                  <a:close/>
                  <a:moveTo>
                    <a:pt x="16" y="33"/>
                  </a:moveTo>
                  <a:cubicBezTo>
                    <a:pt x="16" y="37"/>
                    <a:pt x="16" y="40"/>
                    <a:pt x="17" y="44"/>
                  </a:cubicBezTo>
                  <a:cubicBezTo>
                    <a:pt x="9" y="41"/>
                    <a:pt x="4" y="37"/>
                    <a:pt x="3" y="33"/>
                  </a:cubicBezTo>
                  <a:lnTo>
                    <a:pt x="16" y="33"/>
                  </a:lnTo>
                  <a:close/>
                  <a:moveTo>
                    <a:pt x="4" y="39"/>
                  </a:moveTo>
                  <a:cubicBezTo>
                    <a:pt x="7" y="42"/>
                    <a:pt x="12" y="44"/>
                    <a:pt x="18" y="46"/>
                  </a:cubicBezTo>
                  <a:cubicBezTo>
                    <a:pt x="19" y="52"/>
                    <a:pt x="22" y="57"/>
                    <a:pt x="25" y="60"/>
                  </a:cubicBezTo>
                  <a:cubicBezTo>
                    <a:pt x="15" y="57"/>
                    <a:pt x="7" y="49"/>
                    <a:pt x="4" y="3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8" name="Freeform 64"/>
            <p:cNvSpPr>
              <a:spLocks noEditPoints="1"/>
            </p:cNvSpPr>
            <p:nvPr/>
          </p:nvSpPr>
          <p:spPr bwMode="auto">
            <a:xfrm>
              <a:off x="6394919" y="4568428"/>
              <a:ext cx="294878" cy="198746"/>
            </a:xfrm>
            <a:custGeom>
              <a:avLst/>
              <a:gdLst>
                <a:gd name="T0" fmla="*/ 58 w 58"/>
                <a:gd name="T1" fmla="*/ 18 h 38"/>
                <a:gd name="T2" fmla="*/ 31 w 58"/>
                <a:gd name="T3" fmla="*/ 0 h 38"/>
                <a:gd name="T4" fmla="*/ 1 w 58"/>
                <a:gd name="T5" fmla="*/ 18 h 38"/>
                <a:gd name="T6" fmla="*/ 0 w 58"/>
                <a:gd name="T7" fmla="*/ 20 h 38"/>
                <a:gd name="T8" fmla="*/ 31 w 58"/>
                <a:gd name="T9" fmla="*/ 38 h 38"/>
                <a:gd name="T10" fmla="*/ 58 w 58"/>
                <a:gd name="T11" fmla="*/ 20 h 38"/>
                <a:gd name="T12" fmla="*/ 58 w 58"/>
                <a:gd name="T13" fmla="*/ 18 h 38"/>
                <a:gd name="T14" fmla="*/ 18 w 58"/>
                <a:gd name="T15" fmla="*/ 19 h 38"/>
                <a:gd name="T16" fmla="*/ 16 w 58"/>
                <a:gd name="T17" fmla="*/ 19 h 38"/>
                <a:gd name="T18" fmla="*/ 28 w 58"/>
                <a:gd name="T19" fmla="*/ 34 h 38"/>
                <a:gd name="T20" fmla="*/ 4 w 58"/>
                <a:gd name="T21" fmla="*/ 19 h 38"/>
                <a:gd name="T22" fmla="*/ 27 w 58"/>
                <a:gd name="T23" fmla="*/ 4 h 38"/>
                <a:gd name="T24" fmla="*/ 19 w 58"/>
                <a:gd name="T25" fmla="*/ 9 h 38"/>
                <a:gd name="T26" fmla="*/ 21 w 58"/>
                <a:gd name="T27" fmla="*/ 10 h 38"/>
                <a:gd name="T28" fmla="*/ 31 w 58"/>
                <a:gd name="T29" fmla="*/ 5 h 38"/>
                <a:gd name="T30" fmla="*/ 45 w 58"/>
                <a:gd name="T31" fmla="*/ 19 h 38"/>
                <a:gd name="T32" fmla="*/ 31 w 58"/>
                <a:gd name="T33" fmla="*/ 33 h 38"/>
                <a:gd name="T34" fmla="*/ 18 w 58"/>
                <a:gd name="T35" fmla="*/ 19 h 38"/>
                <a:gd name="T36" fmla="*/ 36 w 58"/>
                <a:gd name="T37" fmla="*/ 34 h 38"/>
                <a:gd name="T38" fmla="*/ 47 w 58"/>
                <a:gd name="T39" fmla="*/ 19 h 38"/>
                <a:gd name="T40" fmla="*/ 38 w 58"/>
                <a:gd name="T41" fmla="*/ 4 h 38"/>
                <a:gd name="T42" fmla="*/ 55 w 58"/>
                <a:gd name="T43" fmla="*/ 19 h 38"/>
                <a:gd name="T44" fmla="*/ 36 w 58"/>
                <a:gd name="T45" fmla="*/ 34 h 38"/>
                <a:gd name="T46" fmla="*/ 40 w 58"/>
                <a:gd name="T47" fmla="*/ 19 h 38"/>
                <a:gd name="T48" fmla="*/ 31 w 58"/>
                <a:gd name="T49" fmla="*/ 28 h 38"/>
                <a:gd name="T50" fmla="*/ 23 w 58"/>
                <a:gd name="T51" fmla="*/ 19 h 38"/>
                <a:gd name="T52" fmla="*/ 31 w 58"/>
                <a:gd name="T53" fmla="*/ 19 h 38"/>
                <a:gd name="T54" fmla="*/ 24 w 58"/>
                <a:gd name="T55" fmla="*/ 14 h 38"/>
                <a:gd name="T56" fmla="*/ 31 w 58"/>
                <a:gd name="T57" fmla="*/ 10 h 38"/>
                <a:gd name="T58" fmla="*/ 40 w 58"/>
                <a:gd name="T59"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8">
                  <a:moveTo>
                    <a:pt x="58" y="18"/>
                  </a:moveTo>
                  <a:cubicBezTo>
                    <a:pt x="57" y="18"/>
                    <a:pt x="47" y="0"/>
                    <a:pt x="31" y="0"/>
                  </a:cubicBezTo>
                  <a:cubicBezTo>
                    <a:pt x="15" y="0"/>
                    <a:pt x="1" y="17"/>
                    <a:pt x="1" y="18"/>
                  </a:cubicBezTo>
                  <a:cubicBezTo>
                    <a:pt x="0" y="19"/>
                    <a:pt x="0" y="19"/>
                    <a:pt x="0" y="20"/>
                  </a:cubicBezTo>
                  <a:cubicBezTo>
                    <a:pt x="1" y="21"/>
                    <a:pt x="13" y="38"/>
                    <a:pt x="31" y="38"/>
                  </a:cubicBezTo>
                  <a:cubicBezTo>
                    <a:pt x="49" y="38"/>
                    <a:pt x="57" y="20"/>
                    <a:pt x="58" y="20"/>
                  </a:cubicBezTo>
                  <a:cubicBezTo>
                    <a:pt x="58" y="19"/>
                    <a:pt x="58" y="19"/>
                    <a:pt x="58" y="18"/>
                  </a:cubicBezTo>
                  <a:close/>
                  <a:moveTo>
                    <a:pt x="18" y="19"/>
                  </a:moveTo>
                  <a:cubicBezTo>
                    <a:pt x="16" y="19"/>
                    <a:pt x="16" y="19"/>
                    <a:pt x="16" y="19"/>
                  </a:cubicBezTo>
                  <a:cubicBezTo>
                    <a:pt x="16" y="27"/>
                    <a:pt x="21" y="33"/>
                    <a:pt x="28" y="34"/>
                  </a:cubicBezTo>
                  <a:cubicBezTo>
                    <a:pt x="16" y="33"/>
                    <a:pt x="6" y="22"/>
                    <a:pt x="4" y="19"/>
                  </a:cubicBezTo>
                  <a:cubicBezTo>
                    <a:pt x="6" y="16"/>
                    <a:pt x="16" y="6"/>
                    <a:pt x="27" y="4"/>
                  </a:cubicBezTo>
                  <a:cubicBezTo>
                    <a:pt x="24" y="5"/>
                    <a:pt x="21" y="7"/>
                    <a:pt x="19" y="9"/>
                  </a:cubicBezTo>
                  <a:cubicBezTo>
                    <a:pt x="21" y="10"/>
                    <a:pt x="21" y="10"/>
                    <a:pt x="21" y="10"/>
                  </a:cubicBezTo>
                  <a:cubicBezTo>
                    <a:pt x="23" y="7"/>
                    <a:pt x="27" y="5"/>
                    <a:pt x="31" y="5"/>
                  </a:cubicBezTo>
                  <a:cubicBezTo>
                    <a:pt x="39" y="5"/>
                    <a:pt x="45" y="11"/>
                    <a:pt x="45" y="19"/>
                  </a:cubicBezTo>
                  <a:cubicBezTo>
                    <a:pt x="45" y="27"/>
                    <a:pt x="39" y="33"/>
                    <a:pt x="31" y="33"/>
                  </a:cubicBezTo>
                  <a:cubicBezTo>
                    <a:pt x="24" y="33"/>
                    <a:pt x="18" y="27"/>
                    <a:pt x="18" y="19"/>
                  </a:cubicBezTo>
                  <a:close/>
                  <a:moveTo>
                    <a:pt x="36" y="34"/>
                  </a:moveTo>
                  <a:cubicBezTo>
                    <a:pt x="42" y="32"/>
                    <a:pt x="47" y="26"/>
                    <a:pt x="47" y="19"/>
                  </a:cubicBezTo>
                  <a:cubicBezTo>
                    <a:pt x="47" y="12"/>
                    <a:pt x="43" y="7"/>
                    <a:pt x="38" y="4"/>
                  </a:cubicBezTo>
                  <a:cubicBezTo>
                    <a:pt x="47" y="8"/>
                    <a:pt x="53" y="17"/>
                    <a:pt x="55" y="19"/>
                  </a:cubicBezTo>
                  <a:cubicBezTo>
                    <a:pt x="53" y="22"/>
                    <a:pt x="47" y="32"/>
                    <a:pt x="36" y="34"/>
                  </a:cubicBezTo>
                  <a:close/>
                  <a:moveTo>
                    <a:pt x="40" y="19"/>
                  </a:moveTo>
                  <a:cubicBezTo>
                    <a:pt x="40" y="24"/>
                    <a:pt x="36" y="28"/>
                    <a:pt x="31" y="28"/>
                  </a:cubicBezTo>
                  <a:cubicBezTo>
                    <a:pt x="27" y="28"/>
                    <a:pt x="23" y="24"/>
                    <a:pt x="23" y="19"/>
                  </a:cubicBezTo>
                  <a:cubicBezTo>
                    <a:pt x="31" y="19"/>
                    <a:pt x="31" y="19"/>
                    <a:pt x="31" y="19"/>
                  </a:cubicBezTo>
                  <a:cubicBezTo>
                    <a:pt x="24" y="14"/>
                    <a:pt x="24" y="14"/>
                    <a:pt x="24" y="14"/>
                  </a:cubicBezTo>
                  <a:cubicBezTo>
                    <a:pt x="26" y="12"/>
                    <a:pt x="29" y="10"/>
                    <a:pt x="31" y="10"/>
                  </a:cubicBezTo>
                  <a:cubicBezTo>
                    <a:pt x="36" y="10"/>
                    <a:pt x="40" y="14"/>
                    <a:pt x="40" y="1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sp>
          <p:nvSpPr>
            <p:cNvPr id="109" name="Freeform 35"/>
            <p:cNvSpPr>
              <a:spLocks noEditPoints="1"/>
            </p:cNvSpPr>
            <p:nvPr/>
          </p:nvSpPr>
          <p:spPr bwMode="auto">
            <a:xfrm>
              <a:off x="6842720" y="3912123"/>
              <a:ext cx="281540" cy="269066"/>
            </a:xfrm>
            <a:custGeom>
              <a:avLst/>
              <a:gdLst>
                <a:gd name="T0" fmla="*/ 44 w 67"/>
                <a:gd name="T1" fmla="*/ 21 h 64"/>
                <a:gd name="T2" fmla="*/ 25 w 67"/>
                <a:gd name="T3" fmla="*/ 19 h 64"/>
                <a:gd name="T4" fmla="*/ 24 w 67"/>
                <a:gd name="T5" fmla="*/ 21 h 64"/>
                <a:gd name="T6" fmla="*/ 16 w 67"/>
                <a:gd name="T7" fmla="*/ 30 h 64"/>
                <a:gd name="T8" fmla="*/ 26 w 67"/>
                <a:gd name="T9" fmla="*/ 36 h 64"/>
                <a:gd name="T10" fmla="*/ 32 w 67"/>
                <a:gd name="T11" fmla="*/ 42 h 64"/>
                <a:gd name="T12" fmla="*/ 26 w 67"/>
                <a:gd name="T13" fmla="*/ 48 h 64"/>
                <a:gd name="T14" fmla="*/ 42 w 67"/>
                <a:gd name="T15" fmla="*/ 48 h 64"/>
                <a:gd name="T16" fmla="*/ 36 w 67"/>
                <a:gd name="T17" fmla="*/ 42 h 64"/>
                <a:gd name="T18" fmla="*/ 42 w 67"/>
                <a:gd name="T19" fmla="*/ 36 h 64"/>
                <a:gd name="T20" fmla="*/ 51 w 67"/>
                <a:gd name="T21" fmla="*/ 30 h 64"/>
                <a:gd name="T22" fmla="*/ 19 w 67"/>
                <a:gd name="T23" fmla="*/ 30 h 64"/>
                <a:gd name="T24" fmla="*/ 24 w 67"/>
                <a:gd name="T25" fmla="*/ 31 h 64"/>
                <a:gd name="T26" fmla="*/ 48 w 67"/>
                <a:gd name="T27" fmla="*/ 30 h 64"/>
                <a:gd name="T28" fmla="*/ 44 w 67"/>
                <a:gd name="T29" fmla="*/ 31 h 64"/>
                <a:gd name="T30" fmla="*/ 48 w 67"/>
                <a:gd name="T31" fmla="*/ 30 h 64"/>
                <a:gd name="T32" fmla="*/ 61 w 67"/>
                <a:gd name="T33" fmla="*/ 20 h 64"/>
                <a:gd name="T34" fmla="*/ 51 w 67"/>
                <a:gd name="T35" fmla="*/ 9 h 64"/>
                <a:gd name="T36" fmla="*/ 43 w 67"/>
                <a:gd name="T37" fmla="*/ 0 h 64"/>
                <a:gd name="T38" fmla="*/ 30 w 67"/>
                <a:gd name="T39" fmla="*/ 2 h 64"/>
                <a:gd name="T40" fmla="*/ 19 w 67"/>
                <a:gd name="T41" fmla="*/ 6 h 64"/>
                <a:gd name="T42" fmla="*/ 7 w 67"/>
                <a:gd name="T43" fmla="*/ 13 h 64"/>
                <a:gd name="T44" fmla="*/ 4 w 67"/>
                <a:gd name="T45" fmla="*/ 26 h 64"/>
                <a:gd name="T46" fmla="*/ 7 w 67"/>
                <a:gd name="T47" fmla="*/ 41 h 64"/>
                <a:gd name="T48" fmla="*/ 13 w 67"/>
                <a:gd name="T49" fmla="*/ 55 h 64"/>
                <a:gd name="T50" fmla="*/ 24 w 67"/>
                <a:gd name="T51" fmla="*/ 64 h 64"/>
                <a:gd name="T52" fmla="*/ 34 w 67"/>
                <a:gd name="T53" fmla="*/ 61 h 64"/>
                <a:gd name="T54" fmla="*/ 44 w 67"/>
                <a:gd name="T55" fmla="*/ 64 h 64"/>
                <a:gd name="T56" fmla="*/ 54 w 67"/>
                <a:gd name="T57" fmla="*/ 55 h 64"/>
                <a:gd name="T58" fmla="*/ 61 w 67"/>
                <a:gd name="T59" fmla="*/ 41 h 64"/>
                <a:gd name="T60" fmla="*/ 63 w 67"/>
                <a:gd name="T61" fmla="*/ 26 h 64"/>
                <a:gd name="T62" fmla="*/ 58 w 67"/>
                <a:gd name="T63" fmla="*/ 19 h 64"/>
                <a:gd name="T64" fmla="*/ 54 w 67"/>
                <a:gd name="T65" fmla="*/ 13 h 64"/>
                <a:gd name="T66" fmla="*/ 46 w 67"/>
                <a:gd name="T67" fmla="*/ 7 h 64"/>
                <a:gd name="T68" fmla="*/ 39 w 67"/>
                <a:gd name="T69" fmla="*/ 5 h 64"/>
                <a:gd name="T70" fmla="*/ 29 w 67"/>
                <a:gd name="T71" fmla="*/ 5 h 64"/>
                <a:gd name="T72" fmla="*/ 22 w 67"/>
                <a:gd name="T73" fmla="*/ 7 h 64"/>
                <a:gd name="T74" fmla="*/ 18 w 67"/>
                <a:gd name="T75" fmla="*/ 12 h 64"/>
                <a:gd name="T76" fmla="*/ 9 w 67"/>
                <a:gd name="T77" fmla="*/ 14 h 64"/>
                <a:gd name="T78" fmla="*/ 6 w 67"/>
                <a:gd name="T79" fmla="*/ 28 h 64"/>
                <a:gd name="T80" fmla="*/ 9 w 67"/>
                <a:gd name="T81" fmla="*/ 40 h 64"/>
                <a:gd name="T82" fmla="*/ 9 w 67"/>
                <a:gd name="T83" fmla="*/ 50 h 64"/>
                <a:gd name="T84" fmla="*/ 18 w 67"/>
                <a:gd name="T85" fmla="*/ 53 h 64"/>
                <a:gd name="T86" fmla="*/ 24 w 67"/>
                <a:gd name="T87" fmla="*/ 61 h 64"/>
                <a:gd name="T88" fmla="*/ 33 w 67"/>
                <a:gd name="T89" fmla="*/ 58 h 64"/>
                <a:gd name="T90" fmla="*/ 43 w 67"/>
                <a:gd name="T91" fmla="*/ 61 h 64"/>
                <a:gd name="T92" fmla="*/ 48 w 67"/>
                <a:gd name="T93" fmla="*/ 53 h 64"/>
                <a:gd name="T94" fmla="*/ 10 w 67"/>
                <a:gd name="T95" fmla="*/ 32 h 64"/>
                <a:gd name="T96" fmla="*/ 34 w 67"/>
                <a:gd name="T97" fmla="*/ 56 h 64"/>
                <a:gd name="T98" fmla="*/ 49 w 67"/>
                <a:gd name="T99" fmla="*/ 53 h 64"/>
                <a:gd name="T100" fmla="*/ 58 w 67"/>
                <a:gd name="T101" fmla="*/ 50 h 64"/>
                <a:gd name="T102" fmla="*/ 60 w 67"/>
                <a:gd name="T103" fmla="*/ 32 h 64"/>
                <a:gd name="T104" fmla="*/ 64 w 67"/>
                <a:gd name="T10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64">
                  <a:moveTo>
                    <a:pt x="51" y="23"/>
                  </a:moveTo>
                  <a:cubicBezTo>
                    <a:pt x="51" y="22"/>
                    <a:pt x="51" y="21"/>
                    <a:pt x="50" y="21"/>
                  </a:cubicBezTo>
                  <a:cubicBezTo>
                    <a:pt x="44" y="21"/>
                    <a:pt x="44" y="21"/>
                    <a:pt x="44" y="21"/>
                  </a:cubicBezTo>
                  <a:cubicBezTo>
                    <a:pt x="44" y="20"/>
                    <a:pt x="44" y="20"/>
                    <a:pt x="44" y="20"/>
                  </a:cubicBezTo>
                  <a:cubicBezTo>
                    <a:pt x="44" y="20"/>
                    <a:pt x="44" y="19"/>
                    <a:pt x="43" y="19"/>
                  </a:cubicBezTo>
                  <a:cubicBezTo>
                    <a:pt x="25" y="19"/>
                    <a:pt x="25" y="19"/>
                    <a:pt x="25" y="19"/>
                  </a:cubicBezTo>
                  <a:cubicBezTo>
                    <a:pt x="24" y="19"/>
                    <a:pt x="24" y="19"/>
                    <a:pt x="24" y="19"/>
                  </a:cubicBezTo>
                  <a:cubicBezTo>
                    <a:pt x="24" y="20"/>
                    <a:pt x="24" y="20"/>
                    <a:pt x="24" y="20"/>
                  </a:cubicBezTo>
                  <a:cubicBezTo>
                    <a:pt x="24" y="21"/>
                    <a:pt x="24" y="21"/>
                    <a:pt x="24" y="21"/>
                  </a:cubicBezTo>
                  <a:cubicBezTo>
                    <a:pt x="18" y="21"/>
                    <a:pt x="18" y="21"/>
                    <a:pt x="18" y="21"/>
                  </a:cubicBezTo>
                  <a:cubicBezTo>
                    <a:pt x="17" y="21"/>
                    <a:pt x="16" y="22"/>
                    <a:pt x="16" y="23"/>
                  </a:cubicBezTo>
                  <a:cubicBezTo>
                    <a:pt x="16" y="30"/>
                    <a:pt x="16" y="30"/>
                    <a:pt x="16" y="30"/>
                  </a:cubicBezTo>
                  <a:cubicBezTo>
                    <a:pt x="16" y="33"/>
                    <a:pt x="20" y="35"/>
                    <a:pt x="22" y="37"/>
                  </a:cubicBezTo>
                  <a:cubicBezTo>
                    <a:pt x="23" y="37"/>
                    <a:pt x="23" y="37"/>
                    <a:pt x="23" y="37"/>
                  </a:cubicBezTo>
                  <a:cubicBezTo>
                    <a:pt x="24" y="37"/>
                    <a:pt x="25" y="37"/>
                    <a:pt x="26" y="36"/>
                  </a:cubicBezTo>
                  <a:cubicBezTo>
                    <a:pt x="27" y="37"/>
                    <a:pt x="28" y="38"/>
                    <a:pt x="30" y="39"/>
                  </a:cubicBezTo>
                  <a:cubicBezTo>
                    <a:pt x="30" y="39"/>
                    <a:pt x="31" y="39"/>
                    <a:pt x="31" y="40"/>
                  </a:cubicBezTo>
                  <a:cubicBezTo>
                    <a:pt x="31" y="40"/>
                    <a:pt x="32" y="41"/>
                    <a:pt x="32" y="42"/>
                  </a:cubicBezTo>
                  <a:cubicBezTo>
                    <a:pt x="32" y="45"/>
                    <a:pt x="30" y="46"/>
                    <a:pt x="30" y="46"/>
                  </a:cubicBezTo>
                  <a:cubicBezTo>
                    <a:pt x="30" y="46"/>
                    <a:pt x="28" y="47"/>
                    <a:pt x="26" y="47"/>
                  </a:cubicBezTo>
                  <a:cubicBezTo>
                    <a:pt x="26" y="47"/>
                    <a:pt x="26" y="48"/>
                    <a:pt x="26" y="48"/>
                  </a:cubicBezTo>
                  <a:cubicBezTo>
                    <a:pt x="26" y="49"/>
                    <a:pt x="26" y="49"/>
                    <a:pt x="27" y="49"/>
                  </a:cubicBezTo>
                  <a:cubicBezTo>
                    <a:pt x="41" y="49"/>
                    <a:pt x="41" y="49"/>
                    <a:pt x="41" y="49"/>
                  </a:cubicBezTo>
                  <a:cubicBezTo>
                    <a:pt x="42" y="49"/>
                    <a:pt x="42" y="49"/>
                    <a:pt x="42" y="48"/>
                  </a:cubicBezTo>
                  <a:cubicBezTo>
                    <a:pt x="42" y="48"/>
                    <a:pt x="42" y="47"/>
                    <a:pt x="42" y="47"/>
                  </a:cubicBezTo>
                  <a:cubicBezTo>
                    <a:pt x="40" y="47"/>
                    <a:pt x="38" y="46"/>
                    <a:pt x="38" y="46"/>
                  </a:cubicBezTo>
                  <a:cubicBezTo>
                    <a:pt x="37" y="46"/>
                    <a:pt x="36" y="45"/>
                    <a:pt x="36" y="42"/>
                  </a:cubicBezTo>
                  <a:cubicBezTo>
                    <a:pt x="36" y="41"/>
                    <a:pt x="37" y="40"/>
                    <a:pt x="37" y="39"/>
                  </a:cubicBezTo>
                  <a:cubicBezTo>
                    <a:pt x="37" y="39"/>
                    <a:pt x="38" y="39"/>
                    <a:pt x="38" y="39"/>
                  </a:cubicBezTo>
                  <a:cubicBezTo>
                    <a:pt x="40" y="38"/>
                    <a:pt x="41" y="37"/>
                    <a:pt x="42" y="36"/>
                  </a:cubicBezTo>
                  <a:cubicBezTo>
                    <a:pt x="43" y="37"/>
                    <a:pt x="44" y="37"/>
                    <a:pt x="44" y="37"/>
                  </a:cubicBezTo>
                  <a:cubicBezTo>
                    <a:pt x="45" y="37"/>
                    <a:pt x="45" y="37"/>
                    <a:pt x="46" y="37"/>
                  </a:cubicBezTo>
                  <a:cubicBezTo>
                    <a:pt x="48" y="35"/>
                    <a:pt x="51" y="33"/>
                    <a:pt x="51" y="30"/>
                  </a:cubicBezTo>
                  <a:lnTo>
                    <a:pt x="51" y="23"/>
                  </a:lnTo>
                  <a:close/>
                  <a:moveTo>
                    <a:pt x="23" y="34"/>
                  </a:moveTo>
                  <a:cubicBezTo>
                    <a:pt x="19" y="31"/>
                    <a:pt x="19" y="30"/>
                    <a:pt x="19" y="30"/>
                  </a:cubicBezTo>
                  <a:cubicBezTo>
                    <a:pt x="19" y="24"/>
                    <a:pt x="19" y="24"/>
                    <a:pt x="19" y="24"/>
                  </a:cubicBezTo>
                  <a:cubicBezTo>
                    <a:pt x="24" y="24"/>
                    <a:pt x="24" y="24"/>
                    <a:pt x="24" y="24"/>
                  </a:cubicBezTo>
                  <a:cubicBezTo>
                    <a:pt x="24" y="31"/>
                    <a:pt x="24" y="31"/>
                    <a:pt x="24" y="31"/>
                  </a:cubicBezTo>
                  <a:cubicBezTo>
                    <a:pt x="24" y="32"/>
                    <a:pt x="24" y="33"/>
                    <a:pt x="24" y="33"/>
                  </a:cubicBezTo>
                  <a:cubicBezTo>
                    <a:pt x="24" y="34"/>
                    <a:pt x="24" y="34"/>
                    <a:pt x="23" y="34"/>
                  </a:cubicBezTo>
                  <a:close/>
                  <a:moveTo>
                    <a:pt x="48" y="30"/>
                  </a:moveTo>
                  <a:cubicBezTo>
                    <a:pt x="48" y="30"/>
                    <a:pt x="48" y="31"/>
                    <a:pt x="44" y="34"/>
                  </a:cubicBezTo>
                  <a:cubicBezTo>
                    <a:pt x="44" y="34"/>
                    <a:pt x="44" y="34"/>
                    <a:pt x="44" y="33"/>
                  </a:cubicBezTo>
                  <a:cubicBezTo>
                    <a:pt x="44" y="33"/>
                    <a:pt x="44" y="32"/>
                    <a:pt x="44" y="31"/>
                  </a:cubicBezTo>
                  <a:cubicBezTo>
                    <a:pt x="44" y="24"/>
                    <a:pt x="44" y="24"/>
                    <a:pt x="44" y="24"/>
                  </a:cubicBezTo>
                  <a:cubicBezTo>
                    <a:pt x="48" y="24"/>
                    <a:pt x="48" y="24"/>
                    <a:pt x="48" y="24"/>
                  </a:cubicBezTo>
                  <a:lnTo>
                    <a:pt x="48" y="30"/>
                  </a:lnTo>
                  <a:close/>
                  <a:moveTo>
                    <a:pt x="63" y="26"/>
                  </a:moveTo>
                  <a:cubicBezTo>
                    <a:pt x="62" y="25"/>
                    <a:pt x="61" y="24"/>
                    <a:pt x="61" y="24"/>
                  </a:cubicBezTo>
                  <a:cubicBezTo>
                    <a:pt x="61" y="23"/>
                    <a:pt x="61" y="21"/>
                    <a:pt x="61" y="20"/>
                  </a:cubicBezTo>
                  <a:cubicBezTo>
                    <a:pt x="62" y="17"/>
                    <a:pt x="62" y="15"/>
                    <a:pt x="61" y="13"/>
                  </a:cubicBezTo>
                  <a:cubicBezTo>
                    <a:pt x="59" y="11"/>
                    <a:pt x="57" y="10"/>
                    <a:pt x="54" y="10"/>
                  </a:cubicBezTo>
                  <a:cubicBezTo>
                    <a:pt x="53" y="10"/>
                    <a:pt x="51" y="10"/>
                    <a:pt x="51" y="9"/>
                  </a:cubicBezTo>
                  <a:cubicBezTo>
                    <a:pt x="50" y="9"/>
                    <a:pt x="49" y="7"/>
                    <a:pt x="49" y="6"/>
                  </a:cubicBezTo>
                  <a:cubicBezTo>
                    <a:pt x="48" y="4"/>
                    <a:pt x="47" y="1"/>
                    <a:pt x="44" y="1"/>
                  </a:cubicBezTo>
                  <a:cubicBezTo>
                    <a:pt x="44" y="0"/>
                    <a:pt x="43" y="0"/>
                    <a:pt x="43" y="0"/>
                  </a:cubicBezTo>
                  <a:cubicBezTo>
                    <a:pt x="41" y="0"/>
                    <a:pt x="39" y="1"/>
                    <a:pt x="37" y="2"/>
                  </a:cubicBezTo>
                  <a:cubicBezTo>
                    <a:pt x="36" y="3"/>
                    <a:pt x="35" y="4"/>
                    <a:pt x="34" y="4"/>
                  </a:cubicBezTo>
                  <a:cubicBezTo>
                    <a:pt x="33" y="4"/>
                    <a:pt x="32" y="3"/>
                    <a:pt x="30" y="2"/>
                  </a:cubicBezTo>
                  <a:cubicBezTo>
                    <a:pt x="29" y="1"/>
                    <a:pt x="27" y="0"/>
                    <a:pt x="25" y="0"/>
                  </a:cubicBezTo>
                  <a:cubicBezTo>
                    <a:pt x="25" y="0"/>
                    <a:pt x="24" y="0"/>
                    <a:pt x="24" y="1"/>
                  </a:cubicBezTo>
                  <a:cubicBezTo>
                    <a:pt x="21" y="1"/>
                    <a:pt x="20" y="4"/>
                    <a:pt x="19" y="6"/>
                  </a:cubicBezTo>
                  <a:cubicBezTo>
                    <a:pt x="18" y="7"/>
                    <a:pt x="18" y="9"/>
                    <a:pt x="17" y="9"/>
                  </a:cubicBezTo>
                  <a:cubicBezTo>
                    <a:pt x="16" y="10"/>
                    <a:pt x="15" y="10"/>
                    <a:pt x="13" y="10"/>
                  </a:cubicBezTo>
                  <a:cubicBezTo>
                    <a:pt x="11" y="10"/>
                    <a:pt x="8" y="11"/>
                    <a:pt x="7" y="13"/>
                  </a:cubicBezTo>
                  <a:cubicBezTo>
                    <a:pt x="5" y="15"/>
                    <a:pt x="6" y="17"/>
                    <a:pt x="6" y="20"/>
                  </a:cubicBezTo>
                  <a:cubicBezTo>
                    <a:pt x="7" y="21"/>
                    <a:pt x="7" y="23"/>
                    <a:pt x="7" y="24"/>
                  </a:cubicBezTo>
                  <a:cubicBezTo>
                    <a:pt x="7" y="24"/>
                    <a:pt x="5" y="25"/>
                    <a:pt x="4" y="26"/>
                  </a:cubicBezTo>
                  <a:cubicBezTo>
                    <a:pt x="3" y="28"/>
                    <a:pt x="0" y="30"/>
                    <a:pt x="0" y="32"/>
                  </a:cubicBezTo>
                  <a:cubicBezTo>
                    <a:pt x="0" y="35"/>
                    <a:pt x="3" y="37"/>
                    <a:pt x="4" y="38"/>
                  </a:cubicBezTo>
                  <a:cubicBezTo>
                    <a:pt x="5" y="39"/>
                    <a:pt x="7" y="40"/>
                    <a:pt x="7" y="41"/>
                  </a:cubicBezTo>
                  <a:cubicBezTo>
                    <a:pt x="7" y="42"/>
                    <a:pt x="7" y="44"/>
                    <a:pt x="6" y="45"/>
                  </a:cubicBezTo>
                  <a:cubicBezTo>
                    <a:pt x="6" y="47"/>
                    <a:pt x="5" y="50"/>
                    <a:pt x="7" y="52"/>
                  </a:cubicBezTo>
                  <a:cubicBezTo>
                    <a:pt x="8" y="54"/>
                    <a:pt x="11" y="54"/>
                    <a:pt x="13" y="55"/>
                  </a:cubicBezTo>
                  <a:cubicBezTo>
                    <a:pt x="15" y="55"/>
                    <a:pt x="16" y="55"/>
                    <a:pt x="17" y="55"/>
                  </a:cubicBezTo>
                  <a:cubicBezTo>
                    <a:pt x="18" y="56"/>
                    <a:pt x="18" y="57"/>
                    <a:pt x="19" y="59"/>
                  </a:cubicBezTo>
                  <a:cubicBezTo>
                    <a:pt x="20" y="61"/>
                    <a:pt x="21" y="63"/>
                    <a:pt x="24" y="64"/>
                  </a:cubicBezTo>
                  <a:cubicBezTo>
                    <a:pt x="24" y="64"/>
                    <a:pt x="25" y="64"/>
                    <a:pt x="25" y="64"/>
                  </a:cubicBezTo>
                  <a:cubicBezTo>
                    <a:pt x="27" y="64"/>
                    <a:pt x="29" y="63"/>
                    <a:pt x="30" y="62"/>
                  </a:cubicBezTo>
                  <a:cubicBezTo>
                    <a:pt x="32" y="62"/>
                    <a:pt x="33" y="61"/>
                    <a:pt x="34" y="61"/>
                  </a:cubicBezTo>
                  <a:cubicBezTo>
                    <a:pt x="35" y="61"/>
                    <a:pt x="36" y="62"/>
                    <a:pt x="37" y="62"/>
                  </a:cubicBezTo>
                  <a:cubicBezTo>
                    <a:pt x="39" y="63"/>
                    <a:pt x="41" y="64"/>
                    <a:pt x="43" y="64"/>
                  </a:cubicBezTo>
                  <a:cubicBezTo>
                    <a:pt x="43" y="64"/>
                    <a:pt x="44" y="64"/>
                    <a:pt x="44" y="64"/>
                  </a:cubicBezTo>
                  <a:cubicBezTo>
                    <a:pt x="47" y="63"/>
                    <a:pt x="48" y="61"/>
                    <a:pt x="49" y="59"/>
                  </a:cubicBezTo>
                  <a:cubicBezTo>
                    <a:pt x="49" y="57"/>
                    <a:pt x="50" y="56"/>
                    <a:pt x="51" y="55"/>
                  </a:cubicBezTo>
                  <a:cubicBezTo>
                    <a:pt x="51" y="55"/>
                    <a:pt x="53" y="55"/>
                    <a:pt x="54" y="55"/>
                  </a:cubicBezTo>
                  <a:cubicBezTo>
                    <a:pt x="57" y="54"/>
                    <a:pt x="59" y="54"/>
                    <a:pt x="61" y="52"/>
                  </a:cubicBezTo>
                  <a:cubicBezTo>
                    <a:pt x="62" y="50"/>
                    <a:pt x="62" y="47"/>
                    <a:pt x="61" y="45"/>
                  </a:cubicBezTo>
                  <a:cubicBezTo>
                    <a:pt x="61" y="44"/>
                    <a:pt x="61" y="42"/>
                    <a:pt x="61" y="41"/>
                  </a:cubicBezTo>
                  <a:cubicBezTo>
                    <a:pt x="61" y="40"/>
                    <a:pt x="62" y="39"/>
                    <a:pt x="63" y="38"/>
                  </a:cubicBezTo>
                  <a:cubicBezTo>
                    <a:pt x="65" y="37"/>
                    <a:pt x="67" y="35"/>
                    <a:pt x="67" y="32"/>
                  </a:cubicBezTo>
                  <a:cubicBezTo>
                    <a:pt x="67" y="30"/>
                    <a:pt x="65" y="28"/>
                    <a:pt x="63" y="26"/>
                  </a:cubicBezTo>
                  <a:close/>
                  <a:moveTo>
                    <a:pt x="54" y="13"/>
                  </a:moveTo>
                  <a:cubicBezTo>
                    <a:pt x="56" y="13"/>
                    <a:pt x="58" y="13"/>
                    <a:pt x="58" y="14"/>
                  </a:cubicBezTo>
                  <a:cubicBezTo>
                    <a:pt x="59" y="15"/>
                    <a:pt x="59" y="17"/>
                    <a:pt x="58" y="19"/>
                  </a:cubicBezTo>
                  <a:cubicBezTo>
                    <a:pt x="58" y="21"/>
                    <a:pt x="58" y="22"/>
                    <a:pt x="58" y="24"/>
                  </a:cubicBezTo>
                  <a:cubicBezTo>
                    <a:pt x="56" y="19"/>
                    <a:pt x="53" y="15"/>
                    <a:pt x="49" y="12"/>
                  </a:cubicBezTo>
                  <a:cubicBezTo>
                    <a:pt x="51" y="13"/>
                    <a:pt x="52" y="13"/>
                    <a:pt x="54" y="13"/>
                  </a:cubicBezTo>
                  <a:close/>
                  <a:moveTo>
                    <a:pt x="39" y="5"/>
                  </a:moveTo>
                  <a:cubicBezTo>
                    <a:pt x="41" y="4"/>
                    <a:pt x="42" y="3"/>
                    <a:pt x="43" y="3"/>
                  </a:cubicBezTo>
                  <a:cubicBezTo>
                    <a:pt x="44" y="4"/>
                    <a:pt x="45" y="6"/>
                    <a:pt x="46" y="7"/>
                  </a:cubicBezTo>
                  <a:cubicBezTo>
                    <a:pt x="47" y="9"/>
                    <a:pt x="47" y="10"/>
                    <a:pt x="48" y="11"/>
                  </a:cubicBezTo>
                  <a:cubicBezTo>
                    <a:pt x="44" y="8"/>
                    <a:pt x="40" y="7"/>
                    <a:pt x="35" y="7"/>
                  </a:cubicBezTo>
                  <a:cubicBezTo>
                    <a:pt x="36" y="6"/>
                    <a:pt x="38" y="6"/>
                    <a:pt x="39" y="5"/>
                  </a:cubicBezTo>
                  <a:close/>
                  <a:moveTo>
                    <a:pt x="22" y="7"/>
                  </a:moveTo>
                  <a:cubicBezTo>
                    <a:pt x="22" y="6"/>
                    <a:pt x="23" y="4"/>
                    <a:pt x="24" y="3"/>
                  </a:cubicBezTo>
                  <a:cubicBezTo>
                    <a:pt x="26" y="3"/>
                    <a:pt x="27" y="4"/>
                    <a:pt x="29" y="5"/>
                  </a:cubicBezTo>
                  <a:cubicBezTo>
                    <a:pt x="30" y="6"/>
                    <a:pt x="32" y="6"/>
                    <a:pt x="33" y="7"/>
                  </a:cubicBezTo>
                  <a:cubicBezTo>
                    <a:pt x="28" y="7"/>
                    <a:pt x="23" y="8"/>
                    <a:pt x="19" y="11"/>
                  </a:cubicBezTo>
                  <a:cubicBezTo>
                    <a:pt x="20" y="10"/>
                    <a:pt x="21" y="9"/>
                    <a:pt x="22" y="7"/>
                  </a:cubicBezTo>
                  <a:close/>
                  <a:moveTo>
                    <a:pt x="9" y="14"/>
                  </a:moveTo>
                  <a:cubicBezTo>
                    <a:pt x="10" y="13"/>
                    <a:pt x="12" y="13"/>
                    <a:pt x="14" y="13"/>
                  </a:cubicBezTo>
                  <a:cubicBezTo>
                    <a:pt x="15" y="13"/>
                    <a:pt x="17" y="13"/>
                    <a:pt x="18" y="12"/>
                  </a:cubicBezTo>
                  <a:cubicBezTo>
                    <a:pt x="14" y="15"/>
                    <a:pt x="11" y="19"/>
                    <a:pt x="10" y="24"/>
                  </a:cubicBezTo>
                  <a:cubicBezTo>
                    <a:pt x="10" y="22"/>
                    <a:pt x="10" y="21"/>
                    <a:pt x="9" y="19"/>
                  </a:cubicBezTo>
                  <a:cubicBezTo>
                    <a:pt x="9" y="17"/>
                    <a:pt x="9" y="15"/>
                    <a:pt x="9" y="14"/>
                  </a:cubicBezTo>
                  <a:close/>
                  <a:moveTo>
                    <a:pt x="6" y="36"/>
                  </a:moveTo>
                  <a:cubicBezTo>
                    <a:pt x="5" y="35"/>
                    <a:pt x="3" y="34"/>
                    <a:pt x="3" y="32"/>
                  </a:cubicBezTo>
                  <a:cubicBezTo>
                    <a:pt x="3" y="31"/>
                    <a:pt x="5" y="30"/>
                    <a:pt x="6" y="28"/>
                  </a:cubicBezTo>
                  <a:cubicBezTo>
                    <a:pt x="8" y="27"/>
                    <a:pt x="9" y="26"/>
                    <a:pt x="9" y="25"/>
                  </a:cubicBezTo>
                  <a:cubicBezTo>
                    <a:pt x="9" y="27"/>
                    <a:pt x="8" y="30"/>
                    <a:pt x="8" y="32"/>
                  </a:cubicBezTo>
                  <a:cubicBezTo>
                    <a:pt x="8" y="35"/>
                    <a:pt x="9" y="37"/>
                    <a:pt x="9" y="40"/>
                  </a:cubicBezTo>
                  <a:cubicBezTo>
                    <a:pt x="9" y="38"/>
                    <a:pt x="8" y="37"/>
                    <a:pt x="6" y="36"/>
                  </a:cubicBezTo>
                  <a:close/>
                  <a:moveTo>
                    <a:pt x="14" y="52"/>
                  </a:moveTo>
                  <a:cubicBezTo>
                    <a:pt x="12" y="51"/>
                    <a:pt x="10" y="51"/>
                    <a:pt x="9" y="50"/>
                  </a:cubicBezTo>
                  <a:cubicBezTo>
                    <a:pt x="9" y="49"/>
                    <a:pt x="9" y="47"/>
                    <a:pt x="9" y="46"/>
                  </a:cubicBezTo>
                  <a:cubicBezTo>
                    <a:pt x="10" y="44"/>
                    <a:pt x="10" y="42"/>
                    <a:pt x="10" y="41"/>
                  </a:cubicBezTo>
                  <a:cubicBezTo>
                    <a:pt x="11" y="46"/>
                    <a:pt x="14" y="50"/>
                    <a:pt x="18" y="53"/>
                  </a:cubicBezTo>
                  <a:cubicBezTo>
                    <a:pt x="17" y="52"/>
                    <a:pt x="15" y="52"/>
                    <a:pt x="14" y="52"/>
                  </a:cubicBezTo>
                  <a:close/>
                  <a:moveTo>
                    <a:pt x="29" y="60"/>
                  </a:moveTo>
                  <a:cubicBezTo>
                    <a:pt x="27" y="61"/>
                    <a:pt x="26" y="62"/>
                    <a:pt x="24" y="61"/>
                  </a:cubicBezTo>
                  <a:cubicBezTo>
                    <a:pt x="23" y="61"/>
                    <a:pt x="22" y="59"/>
                    <a:pt x="22" y="57"/>
                  </a:cubicBezTo>
                  <a:cubicBezTo>
                    <a:pt x="21" y="56"/>
                    <a:pt x="20" y="54"/>
                    <a:pt x="19" y="53"/>
                  </a:cubicBezTo>
                  <a:cubicBezTo>
                    <a:pt x="23" y="56"/>
                    <a:pt x="28" y="58"/>
                    <a:pt x="33" y="58"/>
                  </a:cubicBezTo>
                  <a:cubicBezTo>
                    <a:pt x="32" y="58"/>
                    <a:pt x="30" y="59"/>
                    <a:pt x="29" y="60"/>
                  </a:cubicBezTo>
                  <a:close/>
                  <a:moveTo>
                    <a:pt x="46" y="57"/>
                  </a:moveTo>
                  <a:cubicBezTo>
                    <a:pt x="45" y="59"/>
                    <a:pt x="44" y="61"/>
                    <a:pt x="43" y="61"/>
                  </a:cubicBezTo>
                  <a:cubicBezTo>
                    <a:pt x="42" y="62"/>
                    <a:pt x="41" y="61"/>
                    <a:pt x="39" y="60"/>
                  </a:cubicBezTo>
                  <a:cubicBezTo>
                    <a:pt x="37" y="59"/>
                    <a:pt x="36" y="58"/>
                    <a:pt x="35" y="58"/>
                  </a:cubicBezTo>
                  <a:cubicBezTo>
                    <a:pt x="40" y="58"/>
                    <a:pt x="44" y="56"/>
                    <a:pt x="48" y="53"/>
                  </a:cubicBezTo>
                  <a:cubicBezTo>
                    <a:pt x="47" y="54"/>
                    <a:pt x="47" y="56"/>
                    <a:pt x="46" y="57"/>
                  </a:cubicBezTo>
                  <a:close/>
                  <a:moveTo>
                    <a:pt x="34" y="56"/>
                  </a:moveTo>
                  <a:cubicBezTo>
                    <a:pt x="21" y="56"/>
                    <a:pt x="10" y="45"/>
                    <a:pt x="10" y="32"/>
                  </a:cubicBezTo>
                  <a:cubicBezTo>
                    <a:pt x="10" y="19"/>
                    <a:pt x="21" y="9"/>
                    <a:pt x="34" y="9"/>
                  </a:cubicBezTo>
                  <a:cubicBezTo>
                    <a:pt x="47" y="9"/>
                    <a:pt x="58" y="19"/>
                    <a:pt x="58" y="32"/>
                  </a:cubicBezTo>
                  <a:cubicBezTo>
                    <a:pt x="58" y="45"/>
                    <a:pt x="47" y="56"/>
                    <a:pt x="34" y="56"/>
                  </a:cubicBezTo>
                  <a:close/>
                  <a:moveTo>
                    <a:pt x="58" y="50"/>
                  </a:moveTo>
                  <a:cubicBezTo>
                    <a:pt x="58" y="51"/>
                    <a:pt x="56" y="51"/>
                    <a:pt x="54" y="52"/>
                  </a:cubicBezTo>
                  <a:cubicBezTo>
                    <a:pt x="52" y="52"/>
                    <a:pt x="51" y="52"/>
                    <a:pt x="49" y="53"/>
                  </a:cubicBezTo>
                  <a:cubicBezTo>
                    <a:pt x="53" y="50"/>
                    <a:pt x="56" y="46"/>
                    <a:pt x="58" y="41"/>
                  </a:cubicBezTo>
                  <a:cubicBezTo>
                    <a:pt x="58" y="42"/>
                    <a:pt x="58" y="44"/>
                    <a:pt x="58" y="46"/>
                  </a:cubicBezTo>
                  <a:cubicBezTo>
                    <a:pt x="59" y="47"/>
                    <a:pt x="59" y="49"/>
                    <a:pt x="58" y="50"/>
                  </a:cubicBezTo>
                  <a:close/>
                  <a:moveTo>
                    <a:pt x="61" y="36"/>
                  </a:moveTo>
                  <a:cubicBezTo>
                    <a:pt x="60" y="37"/>
                    <a:pt x="59" y="38"/>
                    <a:pt x="58" y="40"/>
                  </a:cubicBezTo>
                  <a:cubicBezTo>
                    <a:pt x="59" y="37"/>
                    <a:pt x="60" y="35"/>
                    <a:pt x="60" y="32"/>
                  </a:cubicBezTo>
                  <a:cubicBezTo>
                    <a:pt x="60" y="30"/>
                    <a:pt x="59" y="27"/>
                    <a:pt x="58" y="25"/>
                  </a:cubicBezTo>
                  <a:cubicBezTo>
                    <a:pt x="59" y="26"/>
                    <a:pt x="60" y="27"/>
                    <a:pt x="61" y="28"/>
                  </a:cubicBezTo>
                  <a:cubicBezTo>
                    <a:pt x="63" y="30"/>
                    <a:pt x="64" y="31"/>
                    <a:pt x="64" y="32"/>
                  </a:cubicBezTo>
                  <a:cubicBezTo>
                    <a:pt x="64" y="34"/>
                    <a:pt x="63" y="35"/>
                    <a:pt x="61"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110" name="Freeform 35"/>
            <p:cNvSpPr>
              <a:spLocks noEditPoints="1"/>
            </p:cNvSpPr>
            <p:nvPr/>
          </p:nvSpPr>
          <p:spPr bwMode="auto">
            <a:xfrm>
              <a:off x="5843290" y="5254807"/>
              <a:ext cx="328103" cy="313566"/>
            </a:xfrm>
            <a:custGeom>
              <a:avLst/>
              <a:gdLst>
                <a:gd name="T0" fmla="*/ 44 w 67"/>
                <a:gd name="T1" fmla="*/ 21 h 64"/>
                <a:gd name="T2" fmla="*/ 25 w 67"/>
                <a:gd name="T3" fmla="*/ 19 h 64"/>
                <a:gd name="T4" fmla="*/ 24 w 67"/>
                <a:gd name="T5" fmla="*/ 21 h 64"/>
                <a:gd name="T6" fmla="*/ 16 w 67"/>
                <a:gd name="T7" fmla="*/ 30 h 64"/>
                <a:gd name="T8" fmla="*/ 26 w 67"/>
                <a:gd name="T9" fmla="*/ 36 h 64"/>
                <a:gd name="T10" fmla="*/ 32 w 67"/>
                <a:gd name="T11" fmla="*/ 42 h 64"/>
                <a:gd name="T12" fmla="*/ 26 w 67"/>
                <a:gd name="T13" fmla="*/ 48 h 64"/>
                <a:gd name="T14" fmla="*/ 42 w 67"/>
                <a:gd name="T15" fmla="*/ 48 h 64"/>
                <a:gd name="T16" fmla="*/ 36 w 67"/>
                <a:gd name="T17" fmla="*/ 42 h 64"/>
                <a:gd name="T18" fmla="*/ 42 w 67"/>
                <a:gd name="T19" fmla="*/ 36 h 64"/>
                <a:gd name="T20" fmla="*/ 51 w 67"/>
                <a:gd name="T21" fmla="*/ 30 h 64"/>
                <a:gd name="T22" fmla="*/ 19 w 67"/>
                <a:gd name="T23" fmla="*/ 30 h 64"/>
                <a:gd name="T24" fmla="*/ 24 w 67"/>
                <a:gd name="T25" fmla="*/ 31 h 64"/>
                <a:gd name="T26" fmla="*/ 48 w 67"/>
                <a:gd name="T27" fmla="*/ 30 h 64"/>
                <a:gd name="T28" fmla="*/ 44 w 67"/>
                <a:gd name="T29" fmla="*/ 31 h 64"/>
                <a:gd name="T30" fmla="*/ 48 w 67"/>
                <a:gd name="T31" fmla="*/ 30 h 64"/>
                <a:gd name="T32" fmla="*/ 61 w 67"/>
                <a:gd name="T33" fmla="*/ 20 h 64"/>
                <a:gd name="T34" fmla="*/ 51 w 67"/>
                <a:gd name="T35" fmla="*/ 9 h 64"/>
                <a:gd name="T36" fmla="*/ 43 w 67"/>
                <a:gd name="T37" fmla="*/ 0 h 64"/>
                <a:gd name="T38" fmla="*/ 30 w 67"/>
                <a:gd name="T39" fmla="*/ 2 h 64"/>
                <a:gd name="T40" fmla="*/ 19 w 67"/>
                <a:gd name="T41" fmla="*/ 6 h 64"/>
                <a:gd name="T42" fmla="*/ 7 w 67"/>
                <a:gd name="T43" fmla="*/ 13 h 64"/>
                <a:gd name="T44" fmla="*/ 4 w 67"/>
                <a:gd name="T45" fmla="*/ 26 h 64"/>
                <a:gd name="T46" fmla="*/ 7 w 67"/>
                <a:gd name="T47" fmla="*/ 41 h 64"/>
                <a:gd name="T48" fmla="*/ 13 w 67"/>
                <a:gd name="T49" fmla="*/ 55 h 64"/>
                <a:gd name="T50" fmla="*/ 24 w 67"/>
                <a:gd name="T51" fmla="*/ 64 h 64"/>
                <a:gd name="T52" fmla="*/ 34 w 67"/>
                <a:gd name="T53" fmla="*/ 61 h 64"/>
                <a:gd name="T54" fmla="*/ 44 w 67"/>
                <a:gd name="T55" fmla="*/ 64 h 64"/>
                <a:gd name="T56" fmla="*/ 54 w 67"/>
                <a:gd name="T57" fmla="*/ 55 h 64"/>
                <a:gd name="T58" fmla="*/ 61 w 67"/>
                <a:gd name="T59" fmla="*/ 41 h 64"/>
                <a:gd name="T60" fmla="*/ 63 w 67"/>
                <a:gd name="T61" fmla="*/ 26 h 64"/>
                <a:gd name="T62" fmla="*/ 58 w 67"/>
                <a:gd name="T63" fmla="*/ 19 h 64"/>
                <a:gd name="T64" fmla="*/ 54 w 67"/>
                <a:gd name="T65" fmla="*/ 13 h 64"/>
                <a:gd name="T66" fmla="*/ 46 w 67"/>
                <a:gd name="T67" fmla="*/ 7 h 64"/>
                <a:gd name="T68" fmla="*/ 39 w 67"/>
                <a:gd name="T69" fmla="*/ 5 h 64"/>
                <a:gd name="T70" fmla="*/ 29 w 67"/>
                <a:gd name="T71" fmla="*/ 5 h 64"/>
                <a:gd name="T72" fmla="*/ 22 w 67"/>
                <a:gd name="T73" fmla="*/ 7 h 64"/>
                <a:gd name="T74" fmla="*/ 18 w 67"/>
                <a:gd name="T75" fmla="*/ 12 h 64"/>
                <a:gd name="T76" fmla="*/ 9 w 67"/>
                <a:gd name="T77" fmla="*/ 14 h 64"/>
                <a:gd name="T78" fmla="*/ 6 w 67"/>
                <a:gd name="T79" fmla="*/ 28 h 64"/>
                <a:gd name="T80" fmla="*/ 9 w 67"/>
                <a:gd name="T81" fmla="*/ 40 h 64"/>
                <a:gd name="T82" fmla="*/ 9 w 67"/>
                <a:gd name="T83" fmla="*/ 50 h 64"/>
                <a:gd name="T84" fmla="*/ 18 w 67"/>
                <a:gd name="T85" fmla="*/ 53 h 64"/>
                <a:gd name="T86" fmla="*/ 24 w 67"/>
                <a:gd name="T87" fmla="*/ 61 h 64"/>
                <a:gd name="T88" fmla="*/ 33 w 67"/>
                <a:gd name="T89" fmla="*/ 58 h 64"/>
                <a:gd name="T90" fmla="*/ 43 w 67"/>
                <a:gd name="T91" fmla="*/ 61 h 64"/>
                <a:gd name="T92" fmla="*/ 48 w 67"/>
                <a:gd name="T93" fmla="*/ 53 h 64"/>
                <a:gd name="T94" fmla="*/ 10 w 67"/>
                <a:gd name="T95" fmla="*/ 32 h 64"/>
                <a:gd name="T96" fmla="*/ 34 w 67"/>
                <a:gd name="T97" fmla="*/ 56 h 64"/>
                <a:gd name="T98" fmla="*/ 49 w 67"/>
                <a:gd name="T99" fmla="*/ 53 h 64"/>
                <a:gd name="T100" fmla="*/ 58 w 67"/>
                <a:gd name="T101" fmla="*/ 50 h 64"/>
                <a:gd name="T102" fmla="*/ 60 w 67"/>
                <a:gd name="T103" fmla="*/ 32 h 64"/>
                <a:gd name="T104" fmla="*/ 64 w 67"/>
                <a:gd name="T10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64">
                  <a:moveTo>
                    <a:pt x="51" y="23"/>
                  </a:moveTo>
                  <a:cubicBezTo>
                    <a:pt x="51" y="22"/>
                    <a:pt x="51" y="21"/>
                    <a:pt x="50" y="21"/>
                  </a:cubicBezTo>
                  <a:cubicBezTo>
                    <a:pt x="44" y="21"/>
                    <a:pt x="44" y="21"/>
                    <a:pt x="44" y="21"/>
                  </a:cubicBezTo>
                  <a:cubicBezTo>
                    <a:pt x="44" y="20"/>
                    <a:pt x="44" y="20"/>
                    <a:pt x="44" y="20"/>
                  </a:cubicBezTo>
                  <a:cubicBezTo>
                    <a:pt x="44" y="20"/>
                    <a:pt x="44" y="19"/>
                    <a:pt x="43" y="19"/>
                  </a:cubicBezTo>
                  <a:cubicBezTo>
                    <a:pt x="25" y="19"/>
                    <a:pt x="25" y="19"/>
                    <a:pt x="25" y="19"/>
                  </a:cubicBezTo>
                  <a:cubicBezTo>
                    <a:pt x="24" y="19"/>
                    <a:pt x="24" y="19"/>
                    <a:pt x="24" y="19"/>
                  </a:cubicBezTo>
                  <a:cubicBezTo>
                    <a:pt x="24" y="20"/>
                    <a:pt x="24" y="20"/>
                    <a:pt x="24" y="20"/>
                  </a:cubicBezTo>
                  <a:cubicBezTo>
                    <a:pt x="24" y="21"/>
                    <a:pt x="24" y="21"/>
                    <a:pt x="24" y="21"/>
                  </a:cubicBezTo>
                  <a:cubicBezTo>
                    <a:pt x="18" y="21"/>
                    <a:pt x="18" y="21"/>
                    <a:pt x="18" y="21"/>
                  </a:cubicBezTo>
                  <a:cubicBezTo>
                    <a:pt x="17" y="21"/>
                    <a:pt x="16" y="22"/>
                    <a:pt x="16" y="23"/>
                  </a:cubicBezTo>
                  <a:cubicBezTo>
                    <a:pt x="16" y="30"/>
                    <a:pt x="16" y="30"/>
                    <a:pt x="16" y="30"/>
                  </a:cubicBezTo>
                  <a:cubicBezTo>
                    <a:pt x="16" y="33"/>
                    <a:pt x="20" y="35"/>
                    <a:pt x="22" y="37"/>
                  </a:cubicBezTo>
                  <a:cubicBezTo>
                    <a:pt x="23" y="37"/>
                    <a:pt x="23" y="37"/>
                    <a:pt x="23" y="37"/>
                  </a:cubicBezTo>
                  <a:cubicBezTo>
                    <a:pt x="24" y="37"/>
                    <a:pt x="25" y="37"/>
                    <a:pt x="26" y="36"/>
                  </a:cubicBezTo>
                  <a:cubicBezTo>
                    <a:pt x="27" y="37"/>
                    <a:pt x="28" y="38"/>
                    <a:pt x="30" y="39"/>
                  </a:cubicBezTo>
                  <a:cubicBezTo>
                    <a:pt x="30" y="39"/>
                    <a:pt x="31" y="39"/>
                    <a:pt x="31" y="40"/>
                  </a:cubicBezTo>
                  <a:cubicBezTo>
                    <a:pt x="31" y="40"/>
                    <a:pt x="32" y="41"/>
                    <a:pt x="32" y="42"/>
                  </a:cubicBezTo>
                  <a:cubicBezTo>
                    <a:pt x="32" y="45"/>
                    <a:pt x="30" y="46"/>
                    <a:pt x="30" y="46"/>
                  </a:cubicBezTo>
                  <a:cubicBezTo>
                    <a:pt x="30" y="46"/>
                    <a:pt x="28" y="47"/>
                    <a:pt x="26" y="47"/>
                  </a:cubicBezTo>
                  <a:cubicBezTo>
                    <a:pt x="26" y="47"/>
                    <a:pt x="26" y="48"/>
                    <a:pt x="26" y="48"/>
                  </a:cubicBezTo>
                  <a:cubicBezTo>
                    <a:pt x="26" y="49"/>
                    <a:pt x="26" y="49"/>
                    <a:pt x="27" y="49"/>
                  </a:cubicBezTo>
                  <a:cubicBezTo>
                    <a:pt x="41" y="49"/>
                    <a:pt x="41" y="49"/>
                    <a:pt x="41" y="49"/>
                  </a:cubicBezTo>
                  <a:cubicBezTo>
                    <a:pt x="42" y="49"/>
                    <a:pt x="42" y="49"/>
                    <a:pt x="42" y="48"/>
                  </a:cubicBezTo>
                  <a:cubicBezTo>
                    <a:pt x="42" y="48"/>
                    <a:pt x="42" y="47"/>
                    <a:pt x="42" y="47"/>
                  </a:cubicBezTo>
                  <a:cubicBezTo>
                    <a:pt x="40" y="47"/>
                    <a:pt x="38" y="46"/>
                    <a:pt x="38" y="46"/>
                  </a:cubicBezTo>
                  <a:cubicBezTo>
                    <a:pt x="37" y="46"/>
                    <a:pt x="36" y="45"/>
                    <a:pt x="36" y="42"/>
                  </a:cubicBezTo>
                  <a:cubicBezTo>
                    <a:pt x="36" y="41"/>
                    <a:pt x="37" y="40"/>
                    <a:pt x="37" y="39"/>
                  </a:cubicBezTo>
                  <a:cubicBezTo>
                    <a:pt x="37" y="39"/>
                    <a:pt x="38" y="39"/>
                    <a:pt x="38" y="39"/>
                  </a:cubicBezTo>
                  <a:cubicBezTo>
                    <a:pt x="40" y="38"/>
                    <a:pt x="41" y="37"/>
                    <a:pt x="42" y="36"/>
                  </a:cubicBezTo>
                  <a:cubicBezTo>
                    <a:pt x="43" y="37"/>
                    <a:pt x="44" y="37"/>
                    <a:pt x="44" y="37"/>
                  </a:cubicBezTo>
                  <a:cubicBezTo>
                    <a:pt x="45" y="37"/>
                    <a:pt x="45" y="37"/>
                    <a:pt x="46" y="37"/>
                  </a:cubicBezTo>
                  <a:cubicBezTo>
                    <a:pt x="48" y="35"/>
                    <a:pt x="51" y="33"/>
                    <a:pt x="51" y="30"/>
                  </a:cubicBezTo>
                  <a:lnTo>
                    <a:pt x="51" y="23"/>
                  </a:lnTo>
                  <a:close/>
                  <a:moveTo>
                    <a:pt x="23" y="34"/>
                  </a:moveTo>
                  <a:cubicBezTo>
                    <a:pt x="19" y="31"/>
                    <a:pt x="19" y="30"/>
                    <a:pt x="19" y="30"/>
                  </a:cubicBezTo>
                  <a:cubicBezTo>
                    <a:pt x="19" y="24"/>
                    <a:pt x="19" y="24"/>
                    <a:pt x="19" y="24"/>
                  </a:cubicBezTo>
                  <a:cubicBezTo>
                    <a:pt x="24" y="24"/>
                    <a:pt x="24" y="24"/>
                    <a:pt x="24" y="24"/>
                  </a:cubicBezTo>
                  <a:cubicBezTo>
                    <a:pt x="24" y="31"/>
                    <a:pt x="24" y="31"/>
                    <a:pt x="24" y="31"/>
                  </a:cubicBezTo>
                  <a:cubicBezTo>
                    <a:pt x="24" y="32"/>
                    <a:pt x="24" y="33"/>
                    <a:pt x="24" y="33"/>
                  </a:cubicBezTo>
                  <a:cubicBezTo>
                    <a:pt x="24" y="34"/>
                    <a:pt x="24" y="34"/>
                    <a:pt x="23" y="34"/>
                  </a:cubicBezTo>
                  <a:close/>
                  <a:moveTo>
                    <a:pt x="48" y="30"/>
                  </a:moveTo>
                  <a:cubicBezTo>
                    <a:pt x="48" y="30"/>
                    <a:pt x="48" y="31"/>
                    <a:pt x="44" y="34"/>
                  </a:cubicBezTo>
                  <a:cubicBezTo>
                    <a:pt x="44" y="34"/>
                    <a:pt x="44" y="34"/>
                    <a:pt x="44" y="33"/>
                  </a:cubicBezTo>
                  <a:cubicBezTo>
                    <a:pt x="44" y="33"/>
                    <a:pt x="44" y="32"/>
                    <a:pt x="44" y="31"/>
                  </a:cubicBezTo>
                  <a:cubicBezTo>
                    <a:pt x="44" y="24"/>
                    <a:pt x="44" y="24"/>
                    <a:pt x="44" y="24"/>
                  </a:cubicBezTo>
                  <a:cubicBezTo>
                    <a:pt x="48" y="24"/>
                    <a:pt x="48" y="24"/>
                    <a:pt x="48" y="24"/>
                  </a:cubicBezTo>
                  <a:lnTo>
                    <a:pt x="48" y="30"/>
                  </a:lnTo>
                  <a:close/>
                  <a:moveTo>
                    <a:pt x="63" y="26"/>
                  </a:moveTo>
                  <a:cubicBezTo>
                    <a:pt x="62" y="25"/>
                    <a:pt x="61" y="24"/>
                    <a:pt x="61" y="24"/>
                  </a:cubicBezTo>
                  <a:cubicBezTo>
                    <a:pt x="61" y="23"/>
                    <a:pt x="61" y="21"/>
                    <a:pt x="61" y="20"/>
                  </a:cubicBezTo>
                  <a:cubicBezTo>
                    <a:pt x="62" y="17"/>
                    <a:pt x="62" y="15"/>
                    <a:pt x="61" y="13"/>
                  </a:cubicBezTo>
                  <a:cubicBezTo>
                    <a:pt x="59" y="11"/>
                    <a:pt x="57" y="10"/>
                    <a:pt x="54" y="10"/>
                  </a:cubicBezTo>
                  <a:cubicBezTo>
                    <a:pt x="53" y="10"/>
                    <a:pt x="51" y="10"/>
                    <a:pt x="51" y="9"/>
                  </a:cubicBezTo>
                  <a:cubicBezTo>
                    <a:pt x="50" y="9"/>
                    <a:pt x="49" y="7"/>
                    <a:pt x="49" y="6"/>
                  </a:cubicBezTo>
                  <a:cubicBezTo>
                    <a:pt x="48" y="4"/>
                    <a:pt x="47" y="1"/>
                    <a:pt x="44" y="1"/>
                  </a:cubicBezTo>
                  <a:cubicBezTo>
                    <a:pt x="44" y="0"/>
                    <a:pt x="43" y="0"/>
                    <a:pt x="43" y="0"/>
                  </a:cubicBezTo>
                  <a:cubicBezTo>
                    <a:pt x="41" y="0"/>
                    <a:pt x="39" y="1"/>
                    <a:pt x="37" y="2"/>
                  </a:cubicBezTo>
                  <a:cubicBezTo>
                    <a:pt x="36" y="3"/>
                    <a:pt x="35" y="4"/>
                    <a:pt x="34" y="4"/>
                  </a:cubicBezTo>
                  <a:cubicBezTo>
                    <a:pt x="33" y="4"/>
                    <a:pt x="32" y="3"/>
                    <a:pt x="30" y="2"/>
                  </a:cubicBezTo>
                  <a:cubicBezTo>
                    <a:pt x="29" y="1"/>
                    <a:pt x="27" y="0"/>
                    <a:pt x="25" y="0"/>
                  </a:cubicBezTo>
                  <a:cubicBezTo>
                    <a:pt x="25" y="0"/>
                    <a:pt x="24" y="0"/>
                    <a:pt x="24" y="1"/>
                  </a:cubicBezTo>
                  <a:cubicBezTo>
                    <a:pt x="21" y="1"/>
                    <a:pt x="20" y="4"/>
                    <a:pt x="19" y="6"/>
                  </a:cubicBezTo>
                  <a:cubicBezTo>
                    <a:pt x="18" y="7"/>
                    <a:pt x="18" y="9"/>
                    <a:pt x="17" y="9"/>
                  </a:cubicBezTo>
                  <a:cubicBezTo>
                    <a:pt x="16" y="10"/>
                    <a:pt x="15" y="10"/>
                    <a:pt x="13" y="10"/>
                  </a:cubicBezTo>
                  <a:cubicBezTo>
                    <a:pt x="11" y="10"/>
                    <a:pt x="8" y="11"/>
                    <a:pt x="7" y="13"/>
                  </a:cubicBezTo>
                  <a:cubicBezTo>
                    <a:pt x="5" y="15"/>
                    <a:pt x="6" y="17"/>
                    <a:pt x="6" y="20"/>
                  </a:cubicBezTo>
                  <a:cubicBezTo>
                    <a:pt x="7" y="21"/>
                    <a:pt x="7" y="23"/>
                    <a:pt x="7" y="24"/>
                  </a:cubicBezTo>
                  <a:cubicBezTo>
                    <a:pt x="7" y="24"/>
                    <a:pt x="5" y="25"/>
                    <a:pt x="4" y="26"/>
                  </a:cubicBezTo>
                  <a:cubicBezTo>
                    <a:pt x="3" y="28"/>
                    <a:pt x="0" y="30"/>
                    <a:pt x="0" y="32"/>
                  </a:cubicBezTo>
                  <a:cubicBezTo>
                    <a:pt x="0" y="35"/>
                    <a:pt x="3" y="37"/>
                    <a:pt x="4" y="38"/>
                  </a:cubicBezTo>
                  <a:cubicBezTo>
                    <a:pt x="5" y="39"/>
                    <a:pt x="7" y="40"/>
                    <a:pt x="7" y="41"/>
                  </a:cubicBezTo>
                  <a:cubicBezTo>
                    <a:pt x="7" y="42"/>
                    <a:pt x="7" y="44"/>
                    <a:pt x="6" y="45"/>
                  </a:cubicBezTo>
                  <a:cubicBezTo>
                    <a:pt x="6" y="47"/>
                    <a:pt x="5" y="50"/>
                    <a:pt x="7" y="52"/>
                  </a:cubicBezTo>
                  <a:cubicBezTo>
                    <a:pt x="8" y="54"/>
                    <a:pt x="11" y="54"/>
                    <a:pt x="13" y="55"/>
                  </a:cubicBezTo>
                  <a:cubicBezTo>
                    <a:pt x="15" y="55"/>
                    <a:pt x="16" y="55"/>
                    <a:pt x="17" y="55"/>
                  </a:cubicBezTo>
                  <a:cubicBezTo>
                    <a:pt x="18" y="56"/>
                    <a:pt x="18" y="57"/>
                    <a:pt x="19" y="59"/>
                  </a:cubicBezTo>
                  <a:cubicBezTo>
                    <a:pt x="20" y="61"/>
                    <a:pt x="21" y="63"/>
                    <a:pt x="24" y="64"/>
                  </a:cubicBezTo>
                  <a:cubicBezTo>
                    <a:pt x="24" y="64"/>
                    <a:pt x="25" y="64"/>
                    <a:pt x="25" y="64"/>
                  </a:cubicBezTo>
                  <a:cubicBezTo>
                    <a:pt x="27" y="64"/>
                    <a:pt x="29" y="63"/>
                    <a:pt x="30" y="62"/>
                  </a:cubicBezTo>
                  <a:cubicBezTo>
                    <a:pt x="32" y="62"/>
                    <a:pt x="33" y="61"/>
                    <a:pt x="34" y="61"/>
                  </a:cubicBezTo>
                  <a:cubicBezTo>
                    <a:pt x="35" y="61"/>
                    <a:pt x="36" y="62"/>
                    <a:pt x="37" y="62"/>
                  </a:cubicBezTo>
                  <a:cubicBezTo>
                    <a:pt x="39" y="63"/>
                    <a:pt x="41" y="64"/>
                    <a:pt x="43" y="64"/>
                  </a:cubicBezTo>
                  <a:cubicBezTo>
                    <a:pt x="43" y="64"/>
                    <a:pt x="44" y="64"/>
                    <a:pt x="44" y="64"/>
                  </a:cubicBezTo>
                  <a:cubicBezTo>
                    <a:pt x="47" y="63"/>
                    <a:pt x="48" y="61"/>
                    <a:pt x="49" y="59"/>
                  </a:cubicBezTo>
                  <a:cubicBezTo>
                    <a:pt x="49" y="57"/>
                    <a:pt x="50" y="56"/>
                    <a:pt x="51" y="55"/>
                  </a:cubicBezTo>
                  <a:cubicBezTo>
                    <a:pt x="51" y="55"/>
                    <a:pt x="53" y="55"/>
                    <a:pt x="54" y="55"/>
                  </a:cubicBezTo>
                  <a:cubicBezTo>
                    <a:pt x="57" y="54"/>
                    <a:pt x="59" y="54"/>
                    <a:pt x="61" y="52"/>
                  </a:cubicBezTo>
                  <a:cubicBezTo>
                    <a:pt x="62" y="50"/>
                    <a:pt x="62" y="47"/>
                    <a:pt x="61" y="45"/>
                  </a:cubicBezTo>
                  <a:cubicBezTo>
                    <a:pt x="61" y="44"/>
                    <a:pt x="61" y="42"/>
                    <a:pt x="61" y="41"/>
                  </a:cubicBezTo>
                  <a:cubicBezTo>
                    <a:pt x="61" y="40"/>
                    <a:pt x="62" y="39"/>
                    <a:pt x="63" y="38"/>
                  </a:cubicBezTo>
                  <a:cubicBezTo>
                    <a:pt x="65" y="37"/>
                    <a:pt x="67" y="35"/>
                    <a:pt x="67" y="32"/>
                  </a:cubicBezTo>
                  <a:cubicBezTo>
                    <a:pt x="67" y="30"/>
                    <a:pt x="65" y="28"/>
                    <a:pt x="63" y="26"/>
                  </a:cubicBezTo>
                  <a:close/>
                  <a:moveTo>
                    <a:pt x="54" y="13"/>
                  </a:moveTo>
                  <a:cubicBezTo>
                    <a:pt x="56" y="13"/>
                    <a:pt x="58" y="13"/>
                    <a:pt x="58" y="14"/>
                  </a:cubicBezTo>
                  <a:cubicBezTo>
                    <a:pt x="59" y="15"/>
                    <a:pt x="59" y="17"/>
                    <a:pt x="58" y="19"/>
                  </a:cubicBezTo>
                  <a:cubicBezTo>
                    <a:pt x="58" y="21"/>
                    <a:pt x="58" y="22"/>
                    <a:pt x="58" y="24"/>
                  </a:cubicBezTo>
                  <a:cubicBezTo>
                    <a:pt x="56" y="19"/>
                    <a:pt x="53" y="15"/>
                    <a:pt x="49" y="12"/>
                  </a:cubicBezTo>
                  <a:cubicBezTo>
                    <a:pt x="51" y="13"/>
                    <a:pt x="52" y="13"/>
                    <a:pt x="54" y="13"/>
                  </a:cubicBezTo>
                  <a:close/>
                  <a:moveTo>
                    <a:pt x="39" y="5"/>
                  </a:moveTo>
                  <a:cubicBezTo>
                    <a:pt x="41" y="4"/>
                    <a:pt x="42" y="3"/>
                    <a:pt x="43" y="3"/>
                  </a:cubicBezTo>
                  <a:cubicBezTo>
                    <a:pt x="44" y="4"/>
                    <a:pt x="45" y="6"/>
                    <a:pt x="46" y="7"/>
                  </a:cubicBezTo>
                  <a:cubicBezTo>
                    <a:pt x="47" y="9"/>
                    <a:pt x="47" y="10"/>
                    <a:pt x="48" y="11"/>
                  </a:cubicBezTo>
                  <a:cubicBezTo>
                    <a:pt x="44" y="8"/>
                    <a:pt x="40" y="7"/>
                    <a:pt x="35" y="7"/>
                  </a:cubicBezTo>
                  <a:cubicBezTo>
                    <a:pt x="36" y="6"/>
                    <a:pt x="38" y="6"/>
                    <a:pt x="39" y="5"/>
                  </a:cubicBezTo>
                  <a:close/>
                  <a:moveTo>
                    <a:pt x="22" y="7"/>
                  </a:moveTo>
                  <a:cubicBezTo>
                    <a:pt x="22" y="6"/>
                    <a:pt x="23" y="4"/>
                    <a:pt x="24" y="3"/>
                  </a:cubicBezTo>
                  <a:cubicBezTo>
                    <a:pt x="26" y="3"/>
                    <a:pt x="27" y="4"/>
                    <a:pt x="29" y="5"/>
                  </a:cubicBezTo>
                  <a:cubicBezTo>
                    <a:pt x="30" y="6"/>
                    <a:pt x="32" y="6"/>
                    <a:pt x="33" y="7"/>
                  </a:cubicBezTo>
                  <a:cubicBezTo>
                    <a:pt x="28" y="7"/>
                    <a:pt x="23" y="8"/>
                    <a:pt x="19" y="11"/>
                  </a:cubicBezTo>
                  <a:cubicBezTo>
                    <a:pt x="20" y="10"/>
                    <a:pt x="21" y="9"/>
                    <a:pt x="22" y="7"/>
                  </a:cubicBezTo>
                  <a:close/>
                  <a:moveTo>
                    <a:pt x="9" y="14"/>
                  </a:moveTo>
                  <a:cubicBezTo>
                    <a:pt x="10" y="13"/>
                    <a:pt x="12" y="13"/>
                    <a:pt x="14" y="13"/>
                  </a:cubicBezTo>
                  <a:cubicBezTo>
                    <a:pt x="15" y="13"/>
                    <a:pt x="17" y="13"/>
                    <a:pt x="18" y="12"/>
                  </a:cubicBezTo>
                  <a:cubicBezTo>
                    <a:pt x="14" y="15"/>
                    <a:pt x="11" y="19"/>
                    <a:pt x="10" y="24"/>
                  </a:cubicBezTo>
                  <a:cubicBezTo>
                    <a:pt x="10" y="22"/>
                    <a:pt x="10" y="21"/>
                    <a:pt x="9" y="19"/>
                  </a:cubicBezTo>
                  <a:cubicBezTo>
                    <a:pt x="9" y="17"/>
                    <a:pt x="9" y="15"/>
                    <a:pt x="9" y="14"/>
                  </a:cubicBezTo>
                  <a:close/>
                  <a:moveTo>
                    <a:pt x="6" y="36"/>
                  </a:moveTo>
                  <a:cubicBezTo>
                    <a:pt x="5" y="35"/>
                    <a:pt x="3" y="34"/>
                    <a:pt x="3" y="32"/>
                  </a:cubicBezTo>
                  <a:cubicBezTo>
                    <a:pt x="3" y="31"/>
                    <a:pt x="5" y="30"/>
                    <a:pt x="6" y="28"/>
                  </a:cubicBezTo>
                  <a:cubicBezTo>
                    <a:pt x="8" y="27"/>
                    <a:pt x="9" y="26"/>
                    <a:pt x="9" y="25"/>
                  </a:cubicBezTo>
                  <a:cubicBezTo>
                    <a:pt x="9" y="27"/>
                    <a:pt x="8" y="30"/>
                    <a:pt x="8" y="32"/>
                  </a:cubicBezTo>
                  <a:cubicBezTo>
                    <a:pt x="8" y="35"/>
                    <a:pt x="9" y="37"/>
                    <a:pt x="9" y="40"/>
                  </a:cubicBezTo>
                  <a:cubicBezTo>
                    <a:pt x="9" y="38"/>
                    <a:pt x="8" y="37"/>
                    <a:pt x="6" y="36"/>
                  </a:cubicBezTo>
                  <a:close/>
                  <a:moveTo>
                    <a:pt x="14" y="52"/>
                  </a:moveTo>
                  <a:cubicBezTo>
                    <a:pt x="12" y="51"/>
                    <a:pt x="10" y="51"/>
                    <a:pt x="9" y="50"/>
                  </a:cubicBezTo>
                  <a:cubicBezTo>
                    <a:pt x="9" y="49"/>
                    <a:pt x="9" y="47"/>
                    <a:pt x="9" y="46"/>
                  </a:cubicBezTo>
                  <a:cubicBezTo>
                    <a:pt x="10" y="44"/>
                    <a:pt x="10" y="42"/>
                    <a:pt x="10" y="41"/>
                  </a:cubicBezTo>
                  <a:cubicBezTo>
                    <a:pt x="11" y="46"/>
                    <a:pt x="14" y="50"/>
                    <a:pt x="18" y="53"/>
                  </a:cubicBezTo>
                  <a:cubicBezTo>
                    <a:pt x="17" y="52"/>
                    <a:pt x="15" y="52"/>
                    <a:pt x="14" y="52"/>
                  </a:cubicBezTo>
                  <a:close/>
                  <a:moveTo>
                    <a:pt x="29" y="60"/>
                  </a:moveTo>
                  <a:cubicBezTo>
                    <a:pt x="27" y="61"/>
                    <a:pt x="26" y="62"/>
                    <a:pt x="24" y="61"/>
                  </a:cubicBezTo>
                  <a:cubicBezTo>
                    <a:pt x="23" y="61"/>
                    <a:pt x="22" y="59"/>
                    <a:pt x="22" y="57"/>
                  </a:cubicBezTo>
                  <a:cubicBezTo>
                    <a:pt x="21" y="56"/>
                    <a:pt x="20" y="54"/>
                    <a:pt x="19" y="53"/>
                  </a:cubicBezTo>
                  <a:cubicBezTo>
                    <a:pt x="23" y="56"/>
                    <a:pt x="28" y="58"/>
                    <a:pt x="33" y="58"/>
                  </a:cubicBezTo>
                  <a:cubicBezTo>
                    <a:pt x="32" y="58"/>
                    <a:pt x="30" y="59"/>
                    <a:pt x="29" y="60"/>
                  </a:cubicBezTo>
                  <a:close/>
                  <a:moveTo>
                    <a:pt x="46" y="57"/>
                  </a:moveTo>
                  <a:cubicBezTo>
                    <a:pt x="45" y="59"/>
                    <a:pt x="44" y="61"/>
                    <a:pt x="43" y="61"/>
                  </a:cubicBezTo>
                  <a:cubicBezTo>
                    <a:pt x="42" y="62"/>
                    <a:pt x="41" y="61"/>
                    <a:pt x="39" y="60"/>
                  </a:cubicBezTo>
                  <a:cubicBezTo>
                    <a:pt x="37" y="59"/>
                    <a:pt x="36" y="58"/>
                    <a:pt x="35" y="58"/>
                  </a:cubicBezTo>
                  <a:cubicBezTo>
                    <a:pt x="40" y="58"/>
                    <a:pt x="44" y="56"/>
                    <a:pt x="48" y="53"/>
                  </a:cubicBezTo>
                  <a:cubicBezTo>
                    <a:pt x="47" y="54"/>
                    <a:pt x="47" y="56"/>
                    <a:pt x="46" y="57"/>
                  </a:cubicBezTo>
                  <a:close/>
                  <a:moveTo>
                    <a:pt x="34" y="56"/>
                  </a:moveTo>
                  <a:cubicBezTo>
                    <a:pt x="21" y="56"/>
                    <a:pt x="10" y="45"/>
                    <a:pt x="10" y="32"/>
                  </a:cubicBezTo>
                  <a:cubicBezTo>
                    <a:pt x="10" y="19"/>
                    <a:pt x="21" y="9"/>
                    <a:pt x="34" y="9"/>
                  </a:cubicBezTo>
                  <a:cubicBezTo>
                    <a:pt x="47" y="9"/>
                    <a:pt x="58" y="19"/>
                    <a:pt x="58" y="32"/>
                  </a:cubicBezTo>
                  <a:cubicBezTo>
                    <a:pt x="58" y="45"/>
                    <a:pt x="47" y="56"/>
                    <a:pt x="34" y="56"/>
                  </a:cubicBezTo>
                  <a:close/>
                  <a:moveTo>
                    <a:pt x="58" y="50"/>
                  </a:moveTo>
                  <a:cubicBezTo>
                    <a:pt x="58" y="51"/>
                    <a:pt x="56" y="51"/>
                    <a:pt x="54" y="52"/>
                  </a:cubicBezTo>
                  <a:cubicBezTo>
                    <a:pt x="52" y="52"/>
                    <a:pt x="51" y="52"/>
                    <a:pt x="49" y="53"/>
                  </a:cubicBezTo>
                  <a:cubicBezTo>
                    <a:pt x="53" y="50"/>
                    <a:pt x="56" y="46"/>
                    <a:pt x="58" y="41"/>
                  </a:cubicBezTo>
                  <a:cubicBezTo>
                    <a:pt x="58" y="42"/>
                    <a:pt x="58" y="44"/>
                    <a:pt x="58" y="46"/>
                  </a:cubicBezTo>
                  <a:cubicBezTo>
                    <a:pt x="59" y="47"/>
                    <a:pt x="59" y="49"/>
                    <a:pt x="58" y="50"/>
                  </a:cubicBezTo>
                  <a:close/>
                  <a:moveTo>
                    <a:pt x="61" y="36"/>
                  </a:moveTo>
                  <a:cubicBezTo>
                    <a:pt x="60" y="37"/>
                    <a:pt x="59" y="38"/>
                    <a:pt x="58" y="40"/>
                  </a:cubicBezTo>
                  <a:cubicBezTo>
                    <a:pt x="59" y="37"/>
                    <a:pt x="60" y="35"/>
                    <a:pt x="60" y="32"/>
                  </a:cubicBezTo>
                  <a:cubicBezTo>
                    <a:pt x="60" y="30"/>
                    <a:pt x="59" y="27"/>
                    <a:pt x="58" y="25"/>
                  </a:cubicBezTo>
                  <a:cubicBezTo>
                    <a:pt x="59" y="26"/>
                    <a:pt x="60" y="27"/>
                    <a:pt x="61" y="28"/>
                  </a:cubicBezTo>
                  <a:cubicBezTo>
                    <a:pt x="63" y="30"/>
                    <a:pt x="64" y="31"/>
                    <a:pt x="64" y="32"/>
                  </a:cubicBezTo>
                  <a:cubicBezTo>
                    <a:pt x="64" y="34"/>
                    <a:pt x="63" y="35"/>
                    <a:pt x="61"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111" name="Freeform 33"/>
            <p:cNvSpPr>
              <a:spLocks noEditPoints="1"/>
            </p:cNvSpPr>
            <p:nvPr/>
          </p:nvSpPr>
          <p:spPr bwMode="auto">
            <a:xfrm>
              <a:off x="6480791" y="5397488"/>
              <a:ext cx="282099" cy="288980"/>
            </a:xfrm>
            <a:custGeom>
              <a:avLst/>
              <a:gdLst>
                <a:gd name="T0" fmla="*/ 8 w 52"/>
                <a:gd name="T1" fmla="*/ 19 h 53"/>
                <a:gd name="T2" fmla="*/ 8 w 52"/>
                <a:gd name="T3" fmla="*/ 19 h 53"/>
                <a:gd name="T4" fmla="*/ 8 w 52"/>
                <a:gd name="T5" fmla="*/ 18 h 53"/>
                <a:gd name="T6" fmla="*/ 8 w 52"/>
                <a:gd name="T7" fmla="*/ 17 h 53"/>
                <a:gd name="T8" fmla="*/ 8 w 52"/>
                <a:gd name="T9" fmla="*/ 17 h 53"/>
                <a:gd name="T10" fmla="*/ 15 w 52"/>
                <a:gd name="T11" fmla="*/ 10 h 53"/>
                <a:gd name="T12" fmla="*/ 17 w 52"/>
                <a:gd name="T13" fmla="*/ 10 h 53"/>
                <a:gd name="T14" fmla="*/ 17 w 52"/>
                <a:gd name="T15" fmla="*/ 12 h 53"/>
                <a:gd name="T16" fmla="*/ 13 w 52"/>
                <a:gd name="T17" fmla="*/ 17 h 53"/>
                <a:gd name="T18" fmla="*/ 39 w 52"/>
                <a:gd name="T19" fmla="*/ 17 h 53"/>
                <a:gd name="T20" fmla="*/ 40 w 52"/>
                <a:gd name="T21" fmla="*/ 18 h 53"/>
                <a:gd name="T22" fmla="*/ 39 w 52"/>
                <a:gd name="T23" fmla="*/ 20 h 53"/>
                <a:gd name="T24" fmla="*/ 13 w 52"/>
                <a:gd name="T25" fmla="*/ 20 h 53"/>
                <a:gd name="T26" fmla="*/ 17 w 52"/>
                <a:gd name="T27" fmla="*/ 24 h 53"/>
                <a:gd name="T28" fmla="*/ 17 w 52"/>
                <a:gd name="T29" fmla="*/ 26 h 53"/>
                <a:gd name="T30" fmla="*/ 16 w 52"/>
                <a:gd name="T31" fmla="*/ 26 h 53"/>
                <a:gd name="T32" fmla="*/ 15 w 52"/>
                <a:gd name="T33" fmla="*/ 26 h 53"/>
                <a:gd name="T34" fmla="*/ 8 w 52"/>
                <a:gd name="T35" fmla="*/ 19 h 53"/>
                <a:gd name="T36" fmla="*/ 43 w 52"/>
                <a:gd name="T37" fmla="*/ 34 h 53"/>
                <a:gd name="T38" fmla="*/ 43 w 52"/>
                <a:gd name="T39" fmla="*/ 34 h 53"/>
                <a:gd name="T40" fmla="*/ 36 w 52"/>
                <a:gd name="T41" fmla="*/ 27 h 53"/>
                <a:gd name="T42" fmla="*/ 34 w 52"/>
                <a:gd name="T43" fmla="*/ 27 h 53"/>
                <a:gd name="T44" fmla="*/ 34 w 52"/>
                <a:gd name="T45" fmla="*/ 29 h 53"/>
                <a:gd name="T46" fmla="*/ 39 w 52"/>
                <a:gd name="T47" fmla="*/ 33 h 53"/>
                <a:gd name="T48" fmla="*/ 13 w 52"/>
                <a:gd name="T49" fmla="*/ 33 h 53"/>
                <a:gd name="T50" fmla="*/ 11 w 52"/>
                <a:gd name="T51" fmla="*/ 35 h 53"/>
                <a:gd name="T52" fmla="*/ 13 w 52"/>
                <a:gd name="T53" fmla="*/ 36 h 53"/>
                <a:gd name="T54" fmla="*/ 39 w 52"/>
                <a:gd name="T55" fmla="*/ 36 h 53"/>
                <a:gd name="T56" fmla="*/ 34 w 52"/>
                <a:gd name="T57" fmla="*/ 41 h 53"/>
                <a:gd name="T58" fmla="*/ 34 w 52"/>
                <a:gd name="T59" fmla="*/ 43 h 53"/>
                <a:gd name="T60" fmla="*/ 35 w 52"/>
                <a:gd name="T61" fmla="*/ 43 h 53"/>
                <a:gd name="T62" fmla="*/ 36 w 52"/>
                <a:gd name="T63" fmla="*/ 43 h 53"/>
                <a:gd name="T64" fmla="*/ 43 w 52"/>
                <a:gd name="T65" fmla="*/ 36 h 53"/>
                <a:gd name="T66" fmla="*/ 43 w 52"/>
                <a:gd name="T67" fmla="*/ 36 h 53"/>
                <a:gd name="T68" fmla="*/ 44 w 52"/>
                <a:gd name="T69" fmla="*/ 35 h 53"/>
                <a:gd name="T70" fmla="*/ 43 w 52"/>
                <a:gd name="T71" fmla="*/ 34 h 53"/>
                <a:gd name="T72" fmla="*/ 52 w 52"/>
                <a:gd name="T73" fmla="*/ 7 h 53"/>
                <a:gd name="T74" fmla="*/ 52 w 52"/>
                <a:gd name="T75" fmla="*/ 45 h 53"/>
                <a:gd name="T76" fmla="*/ 45 w 52"/>
                <a:gd name="T77" fmla="*/ 53 h 53"/>
                <a:gd name="T78" fmla="*/ 7 w 52"/>
                <a:gd name="T79" fmla="*/ 53 h 53"/>
                <a:gd name="T80" fmla="*/ 0 w 52"/>
                <a:gd name="T81" fmla="*/ 45 h 53"/>
                <a:gd name="T82" fmla="*/ 0 w 52"/>
                <a:gd name="T83" fmla="*/ 7 h 53"/>
                <a:gd name="T84" fmla="*/ 7 w 52"/>
                <a:gd name="T85" fmla="*/ 0 h 53"/>
                <a:gd name="T86" fmla="*/ 45 w 52"/>
                <a:gd name="T87" fmla="*/ 0 h 53"/>
                <a:gd name="T88" fmla="*/ 52 w 52"/>
                <a:gd name="T89" fmla="*/ 7 h 53"/>
                <a:gd name="T90" fmla="*/ 49 w 52"/>
                <a:gd name="T91" fmla="*/ 7 h 53"/>
                <a:gd name="T92" fmla="*/ 45 w 52"/>
                <a:gd name="T93" fmla="*/ 3 h 53"/>
                <a:gd name="T94" fmla="*/ 7 w 52"/>
                <a:gd name="T95" fmla="*/ 3 h 53"/>
                <a:gd name="T96" fmla="*/ 3 w 52"/>
                <a:gd name="T97" fmla="*/ 7 h 53"/>
                <a:gd name="T98" fmla="*/ 3 w 52"/>
                <a:gd name="T99" fmla="*/ 45 h 53"/>
                <a:gd name="T100" fmla="*/ 7 w 52"/>
                <a:gd name="T101" fmla="*/ 50 h 53"/>
                <a:gd name="T102" fmla="*/ 45 w 52"/>
                <a:gd name="T103" fmla="*/ 50 h 53"/>
                <a:gd name="T104" fmla="*/ 49 w 52"/>
                <a:gd name="T105" fmla="*/ 45 h 53"/>
                <a:gd name="T106" fmla="*/ 49 w 52"/>
                <a:gd name="T10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53">
                  <a:moveTo>
                    <a:pt x="8" y="19"/>
                  </a:moveTo>
                  <a:cubicBezTo>
                    <a:pt x="8" y="19"/>
                    <a:pt x="8" y="19"/>
                    <a:pt x="8" y="19"/>
                  </a:cubicBezTo>
                  <a:cubicBezTo>
                    <a:pt x="8" y="19"/>
                    <a:pt x="8" y="18"/>
                    <a:pt x="8" y="18"/>
                  </a:cubicBezTo>
                  <a:cubicBezTo>
                    <a:pt x="8" y="18"/>
                    <a:pt x="8" y="17"/>
                    <a:pt x="8" y="17"/>
                  </a:cubicBezTo>
                  <a:cubicBezTo>
                    <a:pt x="8" y="17"/>
                    <a:pt x="8" y="17"/>
                    <a:pt x="8" y="17"/>
                  </a:cubicBezTo>
                  <a:cubicBezTo>
                    <a:pt x="15" y="10"/>
                    <a:pt x="15" y="10"/>
                    <a:pt x="15" y="10"/>
                  </a:cubicBezTo>
                  <a:cubicBezTo>
                    <a:pt x="15" y="9"/>
                    <a:pt x="16" y="9"/>
                    <a:pt x="17" y="10"/>
                  </a:cubicBezTo>
                  <a:cubicBezTo>
                    <a:pt x="18" y="11"/>
                    <a:pt x="18" y="12"/>
                    <a:pt x="17" y="12"/>
                  </a:cubicBezTo>
                  <a:cubicBezTo>
                    <a:pt x="13" y="17"/>
                    <a:pt x="13" y="17"/>
                    <a:pt x="13" y="17"/>
                  </a:cubicBezTo>
                  <a:cubicBezTo>
                    <a:pt x="39" y="17"/>
                    <a:pt x="39" y="17"/>
                    <a:pt x="39" y="17"/>
                  </a:cubicBezTo>
                  <a:cubicBezTo>
                    <a:pt x="40" y="17"/>
                    <a:pt x="40" y="17"/>
                    <a:pt x="40" y="18"/>
                  </a:cubicBezTo>
                  <a:cubicBezTo>
                    <a:pt x="40" y="19"/>
                    <a:pt x="40" y="20"/>
                    <a:pt x="39" y="20"/>
                  </a:cubicBezTo>
                  <a:cubicBezTo>
                    <a:pt x="13" y="20"/>
                    <a:pt x="13" y="20"/>
                    <a:pt x="13" y="20"/>
                  </a:cubicBezTo>
                  <a:cubicBezTo>
                    <a:pt x="17" y="24"/>
                    <a:pt x="17" y="24"/>
                    <a:pt x="17" y="24"/>
                  </a:cubicBezTo>
                  <a:cubicBezTo>
                    <a:pt x="18" y="24"/>
                    <a:pt x="18" y="25"/>
                    <a:pt x="17" y="26"/>
                  </a:cubicBezTo>
                  <a:cubicBezTo>
                    <a:pt x="17" y="26"/>
                    <a:pt x="16" y="26"/>
                    <a:pt x="16" y="26"/>
                  </a:cubicBezTo>
                  <a:cubicBezTo>
                    <a:pt x="16" y="26"/>
                    <a:pt x="15" y="26"/>
                    <a:pt x="15" y="26"/>
                  </a:cubicBezTo>
                  <a:lnTo>
                    <a:pt x="8" y="19"/>
                  </a:lnTo>
                  <a:close/>
                  <a:moveTo>
                    <a:pt x="43" y="34"/>
                  </a:moveTo>
                  <a:cubicBezTo>
                    <a:pt x="43" y="34"/>
                    <a:pt x="43" y="34"/>
                    <a:pt x="43" y="34"/>
                  </a:cubicBezTo>
                  <a:cubicBezTo>
                    <a:pt x="36" y="27"/>
                    <a:pt x="36" y="27"/>
                    <a:pt x="36" y="27"/>
                  </a:cubicBezTo>
                  <a:cubicBezTo>
                    <a:pt x="36" y="26"/>
                    <a:pt x="35" y="26"/>
                    <a:pt x="34" y="27"/>
                  </a:cubicBezTo>
                  <a:cubicBezTo>
                    <a:pt x="34" y="28"/>
                    <a:pt x="34" y="29"/>
                    <a:pt x="34" y="29"/>
                  </a:cubicBezTo>
                  <a:cubicBezTo>
                    <a:pt x="39" y="33"/>
                    <a:pt x="39" y="33"/>
                    <a:pt x="39" y="33"/>
                  </a:cubicBezTo>
                  <a:cubicBezTo>
                    <a:pt x="13" y="33"/>
                    <a:pt x="13" y="33"/>
                    <a:pt x="13" y="33"/>
                  </a:cubicBezTo>
                  <a:cubicBezTo>
                    <a:pt x="12" y="33"/>
                    <a:pt x="11" y="34"/>
                    <a:pt x="11" y="35"/>
                  </a:cubicBezTo>
                  <a:cubicBezTo>
                    <a:pt x="11" y="36"/>
                    <a:pt x="12" y="36"/>
                    <a:pt x="13" y="36"/>
                  </a:cubicBezTo>
                  <a:cubicBezTo>
                    <a:pt x="39" y="36"/>
                    <a:pt x="39" y="36"/>
                    <a:pt x="39" y="36"/>
                  </a:cubicBezTo>
                  <a:cubicBezTo>
                    <a:pt x="34" y="41"/>
                    <a:pt x="34" y="41"/>
                    <a:pt x="34" y="41"/>
                  </a:cubicBezTo>
                  <a:cubicBezTo>
                    <a:pt x="34" y="41"/>
                    <a:pt x="34" y="42"/>
                    <a:pt x="34" y="43"/>
                  </a:cubicBezTo>
                  <a:cubicBezTo>
                    <a:pt x="35" y="43"/>
                    <a:pt x="35" y="43"/>
                    <a:pt x="35" y="43"/>
                  </a:cubicBezTo>
                  <a:cubicBezTo>
                    <a:pt x="36" y="43"/>
                    <a:pt x="36" y="43"/>
                    <a:pt x="36" y="43"/>
                  </a:cubicBezTo>
                  <a:cubicBezTo>
                    <a:pt x="43" y="36"/>
                    <a:pt x="43" y="36"/>
                    <a:pt x="43" y="36"/>
                  </a:cubicBezTo>
                  <a:cubicBezTo>
                    <a:pt x="43" y="36"/>
                    <a:pt x="43" y="36"/>
                    <a:pt x="43" y="36"/>
                  </a:cubicBezTo>
                  <a:cubicBezTo>
                    <a:pt x="44" y="36"/>
                    <a:pt x="44" y="35"/>
                    <a:pt x="44" y="35"/>
                  </a:cubicBezTo>
                  <a:cubicBezTo>
                    <a:pt x="44" y="35"/>
                    <a:pt x="44" y="34"/>
                    <a:pt x="43" y="34"/>
                  </a:cubicBezTo>
                  <a:close/>
                  <a:moveTo>
                    <a:pt x="52" y="7"/>
                  </a:moveTo>
                  <a:cubicBezTo>
                    <a:pt x="52" y="45"/>
                    <a:pt x="52" y="45"/>
                    <a:pt x="52" y="45"/>
                  </a:cubicBezTo>
                  <a:cubicBezTo>
                    <a:pt x="52" y="49"/>
                    <a:pt x="49" y="53"/>
                    <a:pt x="45" y="53"/>
                  </a:cubicBezTo>
                  <a:cubicBezTo>
                    <a:pt x="7" y="53"/>
                    <a:pt x="7" y="53"/>
                    <a:pt x="7" y="53"/>
                  </a:cubicBezTo>
                  <a:cubicBezTo>
                    <a:pt x="3" y="53"/>
                    <a:pt x="0" y="49"/>
                    <a:pt x="0" y="45"/>
                  </a:cubicBezTo>
                  <a:cubicBezTo>
                    <a:pt x="0" y="7"/>
                    <a:pt x="0" y="7"/>
                    <a:pt x="0" y="7"/>
                  </a:cubicBezTo>
                  <a:cubicBezTo>
                    <a:pt x="0" y="4"/>
                    <a:pt x="3" y="0"/>
                    <a:pt x="7" y="0"/>
                  </a:cubicBezTo>
                  <a:cubicBezTo>
                    <a:pt x="45" y="0"/>
                    <a:pt x="45" y="0"/>
                    <a:pt x="45" y="0"/>
                  </a:cubicBezTo>
                  <a:cubicBezTo>
                    <a:pt x="49" y="0"/>
                    <a:pt x="52" y="4"/>
                    <a:pt x="52" y="7"/>
                  </a:cubicBezTo>
                  <a:close/>
                  <a:moveTo>
                    <a:pt x="49" y="7"/>
                  </a:moveTo>
                  <a:cubicBezTo>
                    <a:pt x="49" y="5"/>
                    <a:pt x="47" y="3"/>
                    <a:pt x="45" y="3"/>
                  </a:cubicBezTo>
                  <a:cubicBezTo>
                    <a:pt x="7" y="3"/>
                    <a:pt x="7" y="3"/>
                    <a:pt x="7" y="3"/>
                  </a:cubicBezTo>
                  <a:cubicBezTo>
                    <a:pt x="4" y="3"/>
                    <a:pt x="3" y="5"/>
                    <a:pt x="3" y="7"/>
                  </a:cubicBezTo>
                  <a:cubicBezTo>
                    <a:pt x="3" y="45"/>
                    <a:pt x="3" y="45"/>
                    <a:pt x="3" y="45"/>
                  </a:cubicBezTo>
                  <a:cubicBezTo>
                    <a:pt x="3" y="48"/>
                    <a:pt x="4" y="50"/>
                    <a:pt x="7" y="50"/>
                  </a:cubicBezTo>
                  <a:cubicBezTo>
                    <a:pt x="45" y="50"/>
                    <a:pt x="45" y="50"/>
                    <a:pt x="45" y="50"/>
                  </a:cubicBezTo>
                  <a:cubicBezTo>
                    <a:pt x="47" y="50"/>
                    <a:pt x="49" y="48"/>
                    <a:pt x="49" y="45"/>
                  </a:cubicBezTo>
                  <a:lnTo>
                    <a:pt x="49"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112" name="Freeform 38"/>
            <p:cNvSpPr>
              <a:spLocks noEditPoints="1"/>
            </p:cNvSpPr>
            <p:nvPr/>
          </p:nvSpPr>
          <p:spPr bwMode="auto">
            <a:xfrm>
              <a:off x="7965069" y="4244772"/>
              <a:ext cx="355281" cy="316061"/>
            </a:xfrm>
            <a:custGeom>
              <a:avLst/>
              <a:gdLst>
                <a:gd name="T0" fmla="*/ 63 w 65"/>
                <a:gd name="T1" fmla="*/ 24 h 58"/>
                <a:gd name="T2" fmla="*/ 49 w 65"/>
                <a:gd name="T3" fmla="*/ 22 h 58"/>
                <a:gd name="T4" fmla="*/ 42 w 65"/>
                <a:gd name="T5" fmla="*/ 16 h 58"/>
                <a:gd name="T6" fmla="*/ 32 w 65"/>
                <a:gd name="T7" fmla="*/ 6 h 58"/>
                <a:gd name="T8" fmla="*/ 24 w 65"/>
                <a:gd name="T9" fmla="*/ 0 h 58"/>
                <a:gd name="T10" fmla="*/ 24 w 65"/>
                <a:gd name="T11" fmla="*/ 23 h 58"/>
                <a:gd name="T12" fmla="*/ 21 w 65"/>
                <a:gd name="T13" fmla="*/ 22 h 58"/>
                <a:gd name="T14" fmla="*/ 3 w 65"/>
                <a:gd name="T15" fmla="*/ 28 h 58"/>
                <a:gd name="T16" fmla="*/ 0 w 65"/>
                <a:gd name="T17" fmla="*/ 34 h 58"/>
                <a:gd name="T18" fmla="*/ 2 w 65"/>
                <a:gd name="T19" fmla="*/ 41 h 58"/>
                <a:gd name="T20" fmla="*/ 5 w 65"/>
                <a:gd name="T21" fmla="*/ 48 h 58"/>
                <a:gd name="T22" fmla="*/ 10 w 65"/>
                <a:gd name="T23" fmla="*/ 55 h 58"/>
                <a:gd name="T24" fmla="*/ 35 w 65"/>
                <a:gd name="T25" fmla="*/ 57 h 58"/>
                <a:gd name="T26" fmla="*/ 45 w 65"/>
                <a:gd name="T27" fmla="*/ 55 h 58"/>
                <a:gd name="T28" fmla="*/ 60 w 65"/>
                <a:gd name="T29" fmla="*/ 57 h 58"/>
                <a:gd name="T30" fmla="*/ 64 w 65"/>
                <a:gd name="T31" fmla="*/ 26 h 58"/>
                <a:gd name="T32" fmla="*/ 9 w 65"/>
                <a:gd name="T33" fmla="*/ 25 h 58"/>
                <a:gd name="T34" fmla="*/ 24 w 65"/>
                <a:gd name="T35" fmla="*/ 28 h 58"/>
                <a:gd name="T36" fmla="*/ 9 w 65"/>
                <a:gd name="T37" fmla="*/ 30 h 58"/>
                <a:gd name="T38" fmla="*/ 9 w 65"/>
                <a:gd name="T39" fmla="*/ 25 h 58"/>
                <a:gd name="T40" fmla="*/ 18 w 65"/>
                <a:gd name="T41" fmla="*/ 32 h 58"/>
                <a:gd name="T42" fmla="*/ 18 w 65"/>
                <a:gd name="T43" fmla="*/ 37 h 58"/>
                <a:gd name="T44" fmla="*/ 6 w 65"/>
                <a:gd name="T45" fmla="*/ 37 h 58"/>
                <a:gd name="T46" fmla="*/ 6 w 65"/>
                <a:gd name="T47" fmla="*/ 32 h 58"/>
                <a:gd name="T48" fmla="*/ 18 w 65"/>
                <a:gd name="T49" fmla="*/ 39 h 58"/>
                <a:gd name="T50" fmla="*/ 23 w 65"/>
                <a:gd name="T51" fmla="*/ 41 h 58"/>
                <a:gd name="T52" fmla="*/ 11 w 65"/>
                <a:gd name="T53" fmla="*/ 43 h 58"/>
                <a:gd name="T54" fmla="*/ 5 w 65"/>
                <a:gd name="T55" fmla="*/ 41 h 58"/>
                <a:gd name="T56" fmla="*/ 11 w 65"/>
                <a:gd name="T57" fmla="*/ 45 h 58"/>
                <a:gd name="T58" fmla="*/ 23 w 65"/>
                <a:gd name="T59" fmla="*/ 45 h 58"/>
                <a:gd name="T60" fmla="*/ 23 w 65"/>
                <a:gd name="T61" fmla="*/ 50 h 58"/>
                <a:gd name="T62" fmla="*/ 8 w 65"/>
                <a:gd name="T63" fmla="*/ 48 h 58"/>
                <a:gd name="T64" fmla="*/ 23 w 65"/>
                <a:gd name="T65" fmla="*/ 52 h 58"/>
                <a:gd name="T66" fmla="*/ 24 w 65"/>
                <a:gd name="T67" fmla="*/ 44 h 58"/>
                <a:gd name="T68" fmla="*/ 22 w 65"/>
                <a:gd name="T69" fmla="*/ 37 h 58"/>
                <a:gd name="T70" fmla="*/ 21 w 65"/>
                <a:gd name="T71" fmla="*/ 32 h 58"/>
                <a:gd name="T72" fmla="*/ 26 w 65"/>
                <a:gd name="T73" fmla="*/ 26 h 58"/>
                <a:gd name="T74" fmla="*/ 28 w 65"/>
                <a:gd name="T75" fmla="*/ 31 h 58"/>
                <a:gd name="T76" fmla="*/ 39 w 65"/>
                <a:gd name="T77" fmla="*/ 40 h 58"/>
                <a:gd name="T78" fmla="*/ 30 w 65"/>
                <a:gd name="T79" fmla="*/ 31 h 58"/>
                <a:gd name="T80" fmla="*/ 29 w 65"/>
                <a:gd name="T81" fmla="*/ 24 h 58"/>
                <a:gd name="T82" fmla="*/ 29 w 65"/>
                <a:gd name="T83" fmla="*/ 24 h 58"/>
                <a:gd name="T84" fmla="*/ 22 w 65"/>
                <a:gd name="T85" fmla="*/ 8 h 58"/>
                <a:gd name="T86" fmla="*/ 28 w 65"/>
                <a:gd name="T87" fmla="*/ 4 h 58"/>
                <a:gd name="T88" fmla="*/ 32 w 65"/>
                <a:gd name="T89" fmla="*/ 14 h 58"/>
                <a:gd name="T90" fmla="*/ 43 w 65"/>
                <a:gd name="T91" fmla="*/ 20 h 58"/>
                <a:gd name="T92" fmla="*/ 46 w 65"/>
                <a:gd name="T93" fmla="*/ 50 h 58"/>
                <a:gd name="T94" fmla="*/ 12 w 65"/>
                <a:gd name="T95" fmla="*/ 52 h 58"/>
                <a:gd name="T96" fmla="*/ 23 w 65"/>
                <a:gd name="T97" fmla="*/ 52 h 58"/>
                <a:gd name="T98" fmla="*/ 61 w 65"/>
                <a:gd name="T99" fmla="*/ 27 h 58"/>
                <a:gd name="T100" fmla="*/ 48 w 65"/>
                <a:gd name="T10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 h="58">
                  <a:moveTo>
                    <a:pt x="64" y="24"/>
                  </a:moveTo>
                  <a:cubicBezTo>
                    <a:pt x="64" y="24"/>
                    <a:pt x="63" y="24"/>
                    <a:pt x="63" y="24"/>
                  </a:cubicBezTo>
                  <a:cubicBezTo>
                    <a:pt x="49" y="22"/>
                    <a:pt x="49" y="22"/>
                    <a:pt x="49" y="22"/>
                  </a:cubicBezTo>
                  <a:cubicBezTo>
                    <a:pt x="49" y="22"/>
                    <a:pt x="49" y="22"/>
                    <a:pt x="49" y="22"/>
                  </a:cubicBezTo>
                  <a:cubicBezTo>
                    <a:pt x="47" y="20"/>
                    <a:pt x="46" y="18"/>
                    <a:pt x="45" y="18"/>
                  </a:cubicBezTo>
                  <a:cubicBezTo>
                    <a:pt x="44" y="17"/>
                    <a:pt x="43" y="17"/>
                    <a:pt x="42" y="16"/>
                  </a:cubicBezTo>
                  <a:cubicBezTo>
                    <a:pt x="39" y="15"/>
                    <a:pt x="37" y="14"/>
                    <a:pt x="35" y="12"/>
                  </a:cubicBezTo>
                  <a:cubicBezTo>
                    <a:pt x="33" y="10"/>
                    <a:pt x="32" y="8"/>
                    <a:pt x="32" y="6"/>
                  </a:cubicBezTo>
                  <a:cubicBezTo>
                    <a:pt x="31" y="4"/>
                    <a:pt x="31" y="2"/>
                    <a:pt x="30" y="1"/>
                  </a:cubicBezTo>
                  <a:cubicBezTo>
                    <a:pt x="28" y="0"/>
                    <a:pt x="26" y="0"/>
                    <a:pt x="24" y="0"/>
                  </a:cubicBezTo>
                  <a:cubicBezTo>
                    <a:pt x="22" y="1"/>
                    <a:pt x="20" y="4"/>
                    <a:pt x="20" y="7"/>
                  </a:cubicBezTo>
                  <a:cubicBezTo>
                    <a:pt x="19" y="14"/>
                    <a:pt x="22" y="19"/>
                    <a:pt x="24" y="23"/>
                  </a:cubicBezTo>
                  <a:cubicBezTo>
                    <a:pt x="24" y="23"/>
                    <a:pt x="24" y="23"/>
                    <a:pt x="24" y="23"/>
                  </a:cubicBezTo>
                  <a:cubicBezTo>
                    <a:pt x="23" y="22"/>
                    <a:pt x="22" y="22"/>
                    <a:pt x="21" y="22"/>
                  </a:cubicBezTo>
                  <a:cubicBezTo>
                    <a:pt x="9" y="22"/>
                    <a:pt x="9" y="22"/>
                    <a:pt x="9" y="22"/>
                  </a:cubicBezTo>
                  <a:cubicBezTo>
                    <a:pt x="6" y="22"/>
                    <a:pt x="3" y="25"/>
                    <a:pt x="3" y="28"/>
                  </a:cubicBezTo>
                  <a:cubicBezTo>
                    <a:pt x="3" y="28"/>
                    <a:pt x="3" y="29"/>
                    <a:pt x="4" y="29"/>
                  </a:cubicBezTo>
                  <a:cubicBezTo>
                    <a:pt x="1" y="30"/>
                    <a:pt x="0" y="32"/>
                    <a:pt x="0" y="34"/>
                  </a:cubicBezTo>
                  <a:cubicBezTo>
                    <a:pt x="0" y="36"/>
                    <a:pt x="1" y="38"/>
                    <a:pt x="2" y="39"/>
                  </a:cubicBezTo>
                  <a:cubicBezTo>
                    <a:pt x="2" y="40"/>
                    <a:pt x="2" y="40"/>
                    <a:pt x="2" y="41"/>
                  </a:cubicBezTo>
                  <a:cubicBezTo>
                    <a:pt x="2" y="43"/>
                    <a:pt x="3" y="45"/>
                    <a:pt x="5" y="46"/>
                  </a:cubicBezTo>
                  <a:cubicBezTo>
                    <a:pt x="5" y="46"/>
                    <a:pt x="5" y="47"/>
                    <a:pt x="5" y="48"/>
                  </a:cubicBezTo>
                  <a:cubicBezTo>
                    <a:pt x="5" y="50"/>
                    <a:pt x="6" y="52"/>
                    <a:pt x="8" y="53"/>
                  </a:cubicBezTo>
                  <a:cubicBezTo>
                    <a:pt x="9" y="53"/>
                    <a:pt x="9" y="54"/>
                    <a:pt x="10" y="55"/>
                  </a:cubicBezTo>
                  <a:cubicBezTo>
                    <a:pt x="13" y="57"/>
                    <a:pt x="24" y="58"/>
                    <a:pt x="30" y="58"/>
                  </a:cubicBezTo>
                  <a:cubicBezTo>
                    <a:pt x="32" y="58"/>
                    <a:pt x="34" y="58"/>
                    <a:pt x="35" y="57"/>
                  </a:cubicBezTo>
                  <a:cubicBezTo>
                    <a:pt x="38" y="57"/>
                    <a:pt x="41" y="56"/>
                    <a:pt x="45" y="54"/>
                  </a:cubicBezTo>
                  <a:cubicBezTo>
                    <a:pt x="45" y="55"/>
                    <a:pt x="45" y="55"/>
                    <a:pt x="45" y="55"/>
                  </a:cubicBezTo>
                  <a:cubicBezTo>
                    <a:pt x="45" y="56"/>
                    <a:pt x="46" y="56"/>
                    <a:pt x="46" y="56"/>
                  </a:cubicBezTo>
                  <a:cubicBezTo>
                    <a:pt x="60" y="57"/>
                    <a:pt x="60" y="57"/>
                    <a:pt x="60" y="57"/>
                  </a:cubicBezTo>
                  <a:cubicBezTo>
                    <a:pt x="61" y="57"/>
                    <a:pt x="62" y="56"/>
                    <a:pt x="62" y="55"/>
                  </a:cubicBezTo>
                  <a:cubicBezTo>
                    <a:pt x="64" y="26"/>
                    <a:pt x="64" y="26"/>
                    <a:pt x="64" y="26"/>
                  </a:cubicBezTo>
                  <a:cubicBezTo>
                    <a:pt x="65" y="25"/>
                    <a:pt x="64" y="25"/>
                    <a:pt x="64" y="24"/>
                  </a:cubicBezTo>
                  <a:close/>
                  <a:moveTo>
                    <a:pt x="9" y="25"/>
                  </a:moveTo>
                  <a:cubicBezTo>
                    <a:pt x="21" y="25"/>
                    <a:pt x="21" y="25"/>
                    <a:pt x="21" y="25"/>
                  </a:cubicBezTo>
                  <a:cubicBezTo>
                    <a:pt x="23" y="25"/>
                    <a:pt x="24" y="26"/>
                    <a:pt x="24" y="28"/>
                  </a:cubicBezTo>
                  <a:cubicBezTo>
                    <a:pt x="24" y="29"/>
                    <a:pt x="23" y="30"/>
                    <a:pt x="21" y="30"/>
                  </a:cubicBezTo>
                  <a:cubicBezTo>
                    <a:pt x="9" y="30"/>
                    <a:pt x="9" y="30"/>
                    <a:pt x="9" y="30"/>
                  </a:cubicBezTo>
                  <a:cubicBezTo>
                    <a:pt x="8" y="30"/>
                    <a:pt x="6" y="29"/>
                    <a:pt x="6" y="28"/>
                  </a:cubicBezTo>
                  <a:cubicBezTo>
                    <a:pt x="6" y="26"/>
                    <a:pt x="8" y="25"/>
                    <a:pt x="9" y="25"/>
                  </a:cubicBezTo>
                  <a:close/>
                  <a:moveTo>
                    <a:pt x="6" y="32"/>
                  </a:moveTo>
                  <a:cubicBezTo>
                    <a:pt x="18" y="32"/>
                    <a:pt x="18" y="32"/>
                    <a:pt x="18" y="32"/>
                  </a:cubicBezTo>
                  <a:cubicBezTo>
                    <a:pt x="19" y="32"/>
                    <a:pt x="21" y="33"/>
                    <a:pt x="21" y="34"/>
                  </a:cubicBezTo>
                  <a:cubicBezTo>
                    <a:pt x="21" y="36"/>
                    <a:pt x="19" y="37"/>
                    <a:pt x="18" y="37"/>
                  </a:cubicBezTo>
                  <a:cubicBezTo>
                    <a:pt x="8" y="37"/>
                    <a:pt x="8" y="37"/>
                    <a:pt x="8" y="37"/>
                  </a:cubicBezTo>
                  <a:cubicBezTo>
                    <a:pt x="6" y="37"/>
                    <a:pt x="6" y="37"/>
                    <a:pt x="6" y="37"/>
                  </a:cubicBezTo>
                  <a:cubicBezTo>
                    <a:pt x="4" y="37"/>
                    <a:pt x="3" y="36"/>
                    <a:pt x="3" y="34"/>
                  </a:cubicBezTo>
                  <a:cubicBezTo>
                    <a:pt x="3" y="33"/>
                    <a:pt x="4" y="32"/>
                    <a:pt x="6" y="32"/>
                  </a:cubicBezTo>
                  <a:close/>
                  <a:moveTo>
                    <a:pt x="8" y="39"/>
                  </a:moveTo>
                  <a:cubicBezTo>
                    <a:pt x="18" y="39"/>
                    <a:pt x="18" y="39"/>
                    <a:pt x="18" y="39"/>
                  </a:cubicBezTo>
                  <a:cubicBezTo>
                    <a:pt x="20" y="39"/>
                    <a:pt x="20" y="39"/>
                    <a:pt x="20" y="39"/>
                  </a:cubicBezTo>
                  <a:cubicBezTo>
                    <a:pt x="22" y="39"/>
                    <a:pt x="23" y="40"/>
                    <a:pt x="23" y="41"/>
                  </a:cubicBezTo>
                  <a:cubicBezTo>
                    <a:pt x="23" y="42"/>
                    <a:pt x="22" y="43"/>
                    <a:pt x="20" y="43"/>
                  </a:cubicBezTo>
                  <a:cubicBezTo>
                    <a:pt x="11" y="43"/>
                    <a:pt x="11" y="43"/>
                    <a:pt x="11" y="43"/>
                  </a:cubicBezTo>
                  <a:cubicBezTo>
                    <a:pt x="8" y="43"/>
                    <a:pt x="8" y="43"/>
                    <a:pt x="8" y="43"/>
                  </a:cubicBezTo>
                  <a:cubicBezTo>
                    <a:pt x="6" y="43"/>
                    <a:pt x="5" y="42"/>
                    <a:pt x="5" y="41"/>
                  </a:cubicBezTo>
                  <a:cubicBezTo>
                    <a:pt x="5" y="40"/>
                    <a:pt x="6" y="39"/>
                    <a:pt x="8" y="39"/>
                  </a:cubicBezTo>
                  <a:close/>
                  <a:moveTo>
                    <a:pt x="11" y="45"/>
                  </a:moveTo>
                  <a:cubicBezTo>
                    <a:pt x="20" y="45"/>
                    <a:pt x="20" y="45"/>
                    <a:pt x="20" y="45"/>
                  </a:cubicBezTo>
                  <a:cubicBezTo>
                    <a:pt x="23" y="45"/>
                    <a:pt x="23" y="45"/>
                    <a:pt x="23" y="45"/>
                  </a:cubicBezTo>
                  <a:cubicBezTo>
                    <a:pt x="25" y="45"/>
                    <a:pt x="26" y="47"/>
                    <a:pt x="26" y="48"/>
                  </a:cubicBezTo>
                  <a:cubicBezTo>
                    <a:pt x="26" y="49"/>
                    <a:pt x="25" y="50"/>
                    <a:pt x="23" y="50"/>
                  </a:cubicBezTo>
                  <a:cubicBezTo>
                    <a:pt x="11" y="50"/>
                    <a:pt x="11" y="50"/>
                    <a:pt x="11" y="50"/>
                  </a:cubicBezTo>
                  <a:cubicBezTo>
                    <a:pt x="9" y="50"/>
                    <a:pt x="8" y="49"/>
                    <a:pt x="8" y="48"/>
                  </a:cubicBezTo>
                  <a:cubicBezTo>
                    <a:pt x="8" y="47"/>
                    <a:pt x="9" y="45"/>
                    <a:pt x="11" y="45"/>
                  </a:cubicBezTo>
                  <a:close/>
                  <a:moveTo>
                    <a:pt x="23" y="52"/>
                  </a:moveTo>
                  <a:cubicBezTo>
                    <a:pt x="26" y="52"/>
                    <a:pt x="28" y="50"/>
                    <a:pt x="28" y="48"/>
                  </a:cubicBezTo>
                  <a:cubicBezTo>
                    <a:pt x="28" y="46"/>
                    <a:pt x="26" y="44"/>
                    <a:pt x="24" y="44"/>
                  </a:cubicBezTo>
                  <a:cubicBezTo>
                    <a:pt x="25" y="43"/>
                    <a:pt x="25" y="42"/>
                    <a:pt x="25" y="41"/>
                  </a:cubicBezTo>
                  <a:cubicBezTo>
                    <a:pt x="25" y="39"/>
                    <a:pt x="24" y="38"/>
                    <a:pt x="22" y="37"/>
                  </a:cubicBezTo>
                  <a:cubicBezTo>
                    <a:pt x="22" y="36"/>
                    <a:pt x="23" y="35"/>
                    <a:pt x="23" y="34"/>
                  </a:cubicBezTo>
                  <a:cubicBezTo>
                    <a:pt x="23" y="33"/>
                    <a:pt x="22" y="33"/>
                    <a:pt x="21" y="32"/>
                  </a:cubicBezTo>
                  <a:cubicBezTo>
                    <a:pt x="24" y="32"/>
                    <a:pt x="26" y="30"/>
                    <a:pt x="26" y="28"/>
                  </a:cubicBezTo>
                  <a:cubicBezTo>
                    <a:pt x="26" y="27"/>
                    <a:pt x="26" y="26"/>
                    <a:pt x="26" y="26"/>
                  </a:cubicBezTo>
                  <a:cubicBezTo>
                    <a:pt x="27" y="25"/>
                    <a:pt x="27" y="25"/>
                    <a:pt x="27" y="25"/>
                  </a:cubicBezTo>
                  <a:cubicBezTo>
                    <a:pt x="28" y="27"/>
                    <a:pt x="28" y="29"/>
                    <a:pt x="28" y="31"/>
                  </a:cubicBezTo>
                  <a:cubicBezTo>
                    <a:pt x="29" y="38"/>
                    <a:pt x="37" y="41"/>
                    <a:pt x="37" y="41"/>
                  </a:cubicBezTo>
                  <a:cubicBezTo>
                    <a:pt x="38" y="41"/>
                    <a:pt x="38" y="41"/>
                    <a:pt x="39" y="40"/>
                  </a:cubicBezTo>
                  <a:cubicBezTo>
                    <a:pt x="39" y="40"/>
                    <a:pt x="38" y="39"/>
                    <a:pt x="38" y="39"/>
                  </a:cubicBezTo>
                  <a:cubicBezTo>
                    <a:pt x="38" y="39"/>
                    <a:pt x="31" y="37"/>
                    <a:pt x="30" y="31"/>
                  </a:cubicBezTo>
                  <a:cubicBezTo>
                    <a:pt x="30" y="28"/>
                    <a:pt x="29" y="24"/>
                    <a:pt x="29" y="24"/>
                  </a:cubicBezTo>
                  <a:cubicBezTo>
                    <a:pt x="29" y="24"/>
                    <a:pt x="29" y="24"/>
                    <a:pt x="29" y="24"/>
                  </a:cubicBezTo>
                  <a:cubicBezTo>
                    <a:pt x="29" y="24"/>
                    <a:pt x="29" y="24"/>
                    <a:pt x="29" y="24"/>
                  </a:cubicBezTo>
                  <a:cubicBezTo>
                    <a:pt x="29" y="24"/>
                    <a:pt x="29" y="24"/>
                    <a:pt x="29" y="24"/>
                  </a:cubicBezTo>
                  <a:cubicBezTo>
                    <a:pt x="29" y="24"/>
                    <a:pt x="29" y="24"/>
                    <a:pt x="29" y="23"/>
                  </a:cubicBezTo>
                  <a:cubicBezTo>
                    <a:pt x="29" y="23"/>
                    <a:pt x="21" y="16"/>
                    <a:pt x="22" y="8"/>
                  </a:cubicBezTo>
                  <a:cubicBezTo>
                    <a:pt x="23" y="5"/>
                    <a:pt x="24" y="4"/>
                    <a:pt x="25" y="3"/>
                  </a:cubicBezTo>
                  <a:cubicBezTo>
                    <a:pt x="26" y="3"/>
                    <a:pt x="27" y="3"/>
                    <a:pt x="28" y="4"/>
                  </a:cubicBezTo>
                  <a:cubicBezTo>
                    <a:pt x="28" y="4"/>
                    <a:pt x="29" y="5"/>
                    <a:pt x="29" y="7"/>
                  </a:cubicBezTo>
                  <a:cubicBezTo>
                    <a:pt x="30" y="9"/>
                    <a:pt x="31" y="11"/>
                    <a:pt x="32" y="14"/>
                  </a:cubicBezTo>
                  <a:cubicBezTo>
                    <a:pt x="35" y="17"/>
                    <a:pt x="38" y="18"/>
                    <a:pt x="40" y="19"/>
                  </a:cubicBezTo>
                  <a:cubicBezTo>
                    <a:pt x="41" y="19"/>
                    <a:pt x="42" y="20"/>
                    <a:pt x="43" y="20"/>
                  </a:cubicBezTo>
                  <a:cubicBezTo>
                    <a:pt x="44" y="21"/>
                    <a:pt x="47" y="25"/>
                    <a:pt x="48" y="26"/>
                  </a:cubicBezTo>
                  <a:cubicBezTo>
                    <a:pt x="46" y="50"/>
                    <a:pt x="46" y="50"/>
                    <a:pt x="46" y="50"/>
                  </a:cubicBezTo>
                  <a:cubicBezTo>
                    <a:pt x="43" y="52"/>
                    <a:pt x="39" y="54"/>
                    <a:pt x="34" y="54"/>
                  </a:cubicBezTo>
                  <a:cubicBezTo>
                    <a:pt x="27" y="55"/>
                    <a:pt x="14" y="54"/>
                    <a:pt x="12" y="52"/>
                  </a:cubicBezTo>
                  <a:cubicBezTo>
                    <a:pt x="12" y="52"/>
                    <a:pt x="12" y="52"/>
                    <a:pt x="12" y="52"/>
                  </a:cubicBezTo>
                  <a:lnTo>
                    <a:pt x="23" y="52"/>
                  </a:lnTo>
                  <a:close/>
                  <a:moveTo>
                    <a:pt x="50" y="26"/>
                  </a:moveTo>
                  <a:cubicBezTo>
                    <a:pt x="61" y="27"/>
                    <a:pt x="61" y="27"/>
                    <a:pt x="61" y="27"/>
                  </a:cubicBezTo>
                  <a:cubicBezTo>
                    <a:pt x="59" y="54"/>
                    <a:pt x="59" y="54"/>
                    <a:pt x="59" y="54"/>
                  </a:cubicBezTo>
                  <a:cubicBezTo>
                    <a:pt x="48" y="53"/>
                    <a:pt x="48" y="53"/>
                    <a:pt x="48" y="53"/>
                  </a:cubicBezTo>
                  <a:lnTo>
                    <a:pt x="50" y="2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1" rIns="91440" bIns="45721" numCol="1" anchor="t" anchorCtr="0" compatLnSpc="1"/>
            <a:lstStyle/>
            <a:p>
              <a:endParaRPr lang="en-US" sz="1400">
                <a:cs typeface="+mn-ea"/>
                <a:sym typeface="+mn-lt"/>
              </a:endParaRPr>
            </a:p>
          </p:txBody>
        </p:sp>
        <p:sp>
          <p:nvSpPr>
            <p:cNvPr id="113" name="Freeform 64"/>
            <p:cNvSpPr>
              <a:spLocks noEditPoints="1"/>
            </p:cNvSpPr>
            <p:nvPr/>
          </p:nvSpPr>
          <p:spPr bwMode="auto">
            <a:xfrm>
              <a:off x="7632991" y="4154948"/>
              <a:ext cx="278989" cy="188037"/>
            </a:xfrm>
            <a:custGeom>
              <a:avLst/>
              <a:gdLst>
                <a:gd name="T0" fmla="*/ 58 w 58"/>
                <a:gd name="T1" fmla="*/ 18 h 38"/>
                <a:gd name="T2" fmla="*/ 31 w 58"/>
                <a:gd name="T3" fmla="*/ 0 h 38"/>
                <a:gd name="T4" fmla="*/ 1 w 58"/>
                <a:gd name="T5" fmla="*/ 18 h 38"/>
                <a:gd name="T6" fmla="*/ 0 w 58"/>
                <a:gd name="T7" fmla="*/ 20 h 38"/>
                <a:gd name="T8" fmla="*/ 31 w 58"/>
                <a:gd name="T9" fmla="*/ 38 h 38"/>
                <a:gd name="T10" fmla="*/ 58 w 58"/>
                <a:gd name="T11" fmla="*/ 20 h 38"/>
                <a:gd name="T12" fmla="*/ 58 w 58"/>
                <a:gd name="T13" fmla="*/ 18 h 38"/>
                <a:gd name="T14" fmla="*/ 18 w 58"/>
                <a:gd name="T15" fmla="*/ 19 h 38"/>
                <a:gd name="T16" fmla="*/ 16 w 58"/>
                <a:gd name="T17" fmla="*/ 19 h 38"/>
                <a:gd name="T18" fmla="*/ 28 w 58"/>
                <a:gd name="T19" fmla="*/ 34 h 38"/>
                <a:gd name="T20" fmla="*/ 4 w 58"/>
                <a:gd name="T21" fmla="*/ 19 h 38"/>
                <a:gd name="T22" fmla="*/ 27 w 58"/>
                <a:gd name="T23" fmla="*/ 4 h 38"/>
                <a:gd name="T24" fmla="*/ 19 w 58"/>
                <a:gd name="T25" fmla="*/ 9 h 38"/>
                <a:gd name="T26" fmla="*/ 21 w 58"/>
                <a:gd name="T27" fmla="*/ 10 h 38"/>
                <a:gd name="T28" fmla="*/ 31 w 58"/>
                <a:gd name="T29" fmla="*/ 5 h 38"/>
                <a:gd name="T30" fmla="*/ 45 w 58"/>
                <a:gd name="T31" fmla="*/ 19 h 38"/>
                <a:gd name="T32" fmla="*/ 31 w 58"/>
                <a:gd name="T33" fmla="*/ 33 h 38"/>
                <a:gd name="T34" fmla="*/ 18 w 58"/>
                <a:gd name="T35" fmla="*/ 19 h 38"/>
                <a:gd name="T36" fmla="*/ 36 w 58"/>
                <a:gd name="T37" fmla="*/ 34 h 38"/>
                <a:gd name="T38" fmla="*/ 47 w 58"/>
                <a:gd name="T39" fmla="*/ 19 h 38"/>
                <a:gd name="T40" fmla="*/ 38 w 58"/>
                <a:gd name="T41" fmla="*/ 4 h 38"/>
                <a:gd name="T42" fmla="*/ 55 w 58"/>
                <a:gd name="T43" fmla="*/ 19 h 38"/>
                <a:gd name="T44" fmla="*/ 36 w 58"/>
                <a:gd name="T45" fmla="*/ 34 h 38"/>
                <a:gd name="T46" fmla="*/ 40 w 58"/>
                <a:gd name="T47" fmla="*/ 19 h 38"/>
                <a:gd name="T48" fmla="*/ 31 w 58"/>
                <a:gd name="T49" fmla="*/ 28 h 38"/>
                <a:gd name="T50" fmla="*/ 23 w 58"/>
                <a:gd name="T51" fmla="*/ 19 h 38"/>
                <a:gd name="T52" fmla="*/ 31 w 58"/>
                <a:gd name="T53" fmla="*/ 19 h 38"/>
                <a:gd name="T54" fmla="*/ 24 w 58"/>
                <a:gd name="T55" fmla="*/ 14 h 38"/>
                <a:gd name="T56" fmla="*/ 31 w 58"/>
                <a:gd name="T57" fmla="*/ 10 h 38"/>
                <a:gd name="T58" fmla="*/ 40 w 58"/>
                <a:gd name="T59"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8">
                  <a:moveTo>
                    <a:pt x="58" y="18"/>
                  </a:moveTo>
                  <a:cubicBezTo>
                    <a:pt x="57" y="18"/>
                    <a:pt x="47" y="0"/>
                    <a:pt x="31" y="0"/>
                  </a:cubicBezTo>
                  <a:cubicBezTo>
                    <a:pt x="15" y="0"/>
                    <a:pt x="1" y="17"/>
                    <a:pt x="1" y="18"/>
                  </a:cubicBezTo>
                  <a:cubicBezTo>
                    <a:pt x="0" y="19"/>
                    <a:pt x="0" y="19"/>
                    <a:pt x="0" y="20"/>
                  </a:cubicBezTo>
                  <a:cubicBezTo>
                    <a:pt x="1" y="21"/>
                    <a:pt x="13" y="38"/>
                    <a:pt x="31" y="38"/>
                  </a:cubicBezTo>
                  <a:cubicBezTo>
                    <a:pt x="49" y="38"/>
                    <a:pt x="57" y="20"/>
                    <a:pt x="58" y="20"/>
                  </a:cubicBezTo>
                  <a:cubicBezTo>
                    <a:pt x="58" y="19"/>
                    <a:pt x="58" y="19"/>
                    <a:pt x="58" y="18"/>
                  </a:cubicBezTo>
                  <a:close/>
                  <a:moveTo>
                    <a:pt x="18" y="19"/>
                  </a:moveTo>
                  <a:cubicBezTo>
                    <a:pt x="16" y="19"/>
                    <a:pt x="16" y="19"/>
                    <a:pt x="16" y="19"/>
                  </a:cubicBezTo>
                  <a:cubicBezTo>
                    <a:pt x="16" y="27"/>
                    <a:pt x="21" y="33"/>
                    <a:pt x="28" y="34"/>
                  </a:cubicBezTo>
                  <a:cubicBezTo>
                    <a:pt x="16" y="33"/>
                    <a:pt x="6" y="22"/>
                    <a:pt x="4" y="19"/>
                  </a:cubicBezTo>
                  <a:cubicBezTo>
                    <a:pt x="6" y="16"/>
                    <a:pt x="16" y="6"/>
                    <a:pt x="27" y="4"/>
                  </a:cubicBezTo>
                  <a:cubicBezTo>
                    <a:pt x="24" y="5"/>
                    <a:pt x="21" y="7"/>
                    <a:pt x="19" y="9"/>
                  </a:cubicBezTo>
                  <a:cubicBezTo>
                    <a:pt x="21" y="10"/>
                    <a:pt x="21" y="10"/>
                    <a:pt x="21" y="10"/>
                  </a:cubicBezTo>
                  <a:cubicBezTo>
                    <a:pt x="23" y="7"/>
                    <a:pt x="27" y="5"/>
                    <a:pt x="31" y="5"/>
                  </a:cubicBezTo>
                  <a:cubicBezTo>
                    <a:pt x="39" y="5"/>
                    <a:pt x="45" y="11"/>
                    <a:pt x="45" y="19"/>
                  </a:cubicBezTo>
                  <a:cubicBezTo>
                    <a:pt x="45" y="27"/>
                    <a:pt x="39" y="33"/>
                    <a:pt x="31" y="33"/>
                  </a:cubicBezTo>
                  <a:cubicBezTo>
                    <a:pt x="24" y="33"/>
                    <a:pt x="18" y="27"/>
                    <a:pt x="18" y="19"/>
                  </a:cubicBezTo>
                  <a:close/>
                  <a:moveTo>
                    <a:pt x="36" y="34"/>
                  </a:moveTo>
                  <a:cubicBezTo>
                    <a:pt x="42" y="32"/>
                    <a:pt x="47" y="26"/>
                    <a:pt x="47" y="19"/>
                  </a:cubicBezTo>
                  <a:cubicBezTo>
                    <a:pt x="47" y="12"/>
                    <a:pt x="43" y="7"/>
                    <a:pt x="38" y="4"/>
                  </a:cubicBezTo>
                  <a:cubicBezTo>
                    <a:pt x="47" y="8"/>
                    <a:pt x="53" y="17"/>
                    <a:pt x="55" y="19"/>
                  </a:cubicBezTo>
                  <a:cubicBezTo>
                    <a:pt x="53" y="22"/>
                    <a:pt x="47" y="32"/>
                    <a:pt x="36" y="34"/>
                  </a:cubicBezTo>
                  <a:close/>
                  <a:moveTo>
                    <a:pt x="40" y="19"/>
                  </a:moveTo>
                  <a:cubicBezTo>
                    <a:pt x="40" y="24"/>
                    <a:pt x="36" y="28"/>
                    <a:pt x="31" y="28"/>
                  </a:cubicBezTo>
                  <a:cubicBezTo>
                    <a:pt x="27" y="28"/>
                    <a:pt x="23" y="24"/>
                    <a:pt x="23" y="19"/>
                  </a:cubicBezTo>
                  <a:cubicBezTo>
                    <a:pt x="31" y="19"/>
                    <a:pt x="31" y="19"/>
                    <a:pt x="31" y="19"/>
                  </a:cubicBezTo>
                  <a:cubicBezTo>
                    <a:pt x="24" y="14"/>
                    <a:pt x="24" y="14"/>
                    <a:pt x="24" y="14"/>
                  </a:cubicBezTo>
                  <a:cubicBezTo>
                    <a:pt x="26" y="12"/>
                    <a:pt x="29" y="10"/>
                    <a:pt x="31" y="10"/>
                  </a:cubicBezTo>
                  <a:cubicBezTo>
                    <a:pt x="36" y="10"/>
                    <a:pt x="40" y="14"/>
                    <a:pt x="40" y="19"/>
                  </a:cubicBezTo>
                  <a:close/>
                </a:path>
              </a:pathLst>
            </a:custGeom>
            <a:grpFill/>
            <a:ln>
              <a:noFill/>
            </a:ln>
          </p:spPr>
          <p:txBody>
            <a:bodyPr vert="horz" wrap="square" lIns="91440" tIns="45721" rIns="91440" bIns="45721" numCol="1" anchor="t" anchorCtr="0" compatLnSpc="1"/>
            <a:lstStyle/>
            <a:p>
              <a:endParaRPr lang="en-US" sz="1400">
                <a:cs typeface="+mn-ea"/>
                <a:sym typeface="+mn-lt"/>
              </a:endParaRPr>
            </a:p>
          </p:txBody>
        </p:sp>
      </p:grpSp>
      <p:sp>
        <p:nvSpPr>
          <p:cNvPr id="114" name="Oval 152"/>
          <p:cNvSpPr>
            <a:spLocks noChangeArrowheads="1"/>
          </p:cNvSpPr>
          <p:nvPr/>
        </p:nvSpPr>
        <p:spPr bwMode="auto">
          <a:xfrm>
            <a:off x="6418281" y="4973316"/>
            <a:ext cx="270497" cy="270179"/>
          </a:xfrm>
          <a:prstGeom prst="ellipse">
            <a:avLst/>
          </a:prstGeom>
          <a:solidFill>
            <a:schemeClr val="accent4">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15" name="Oval 144"/>
          <p:cNvSpPr>
            <a:spLocks noChangeArrowheads="1"/>
          </p:cNvSpPr>
          <p:nvPr/>
        </p:nvSpPr>
        <p:spPr bwMode="auto">
          <a:xfrm>
            <a:off x="3931089" y="3864745"/>
            <a:ext cx="1098610" cy="1097316"/>
          </a:xfrm>
          <a:prstGeom prst="ellipse">
            <a:avLst/>
          </a:prstGeom>
          <a:solidFill>
            <a:schemeClr val="accent3">
              <a:alpha val="9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16" name="Oval 143"/>
          <p:cNvSpPr>
            <a:spLocks noChangeArrowheads="1"/>
          </p:cNvSpPr>
          <p:nvPr/>
        </p:nvSpPr>
        <p:spPr bwMode="auto">
          <a:xfrm>
            <a:off x="6696370" y="2213175"/>
            <a:ext cx="916469" cy="915390"/>
          </a:xfrm>
          <a:prstGeom prst="ellipse">
            <a:avLst/>
          </a:prstGeom>
          <a:solidFill>
            <a:schemeClr val="accent2">
              <a:alpha val="95000"/>
            </a:schemeClr>
          </a:solidFill>
          <a:ln>
            <a:noFill/>
          </a:ln>
        </p:spPr>
        <p:txBody>
          <a:bodyPr vert="horz" wrap="square" lIns="68580" tIns="34290" rIns="68580" bIns="34290" numCol="1" anchor="t" anchorCtr="0" compatLnSpc="1"/>
          <a:lstStyle/>
          <a:p>
            <a:endParaRPr lang="en-US">
              <a:cs typeface="+mn-ea"/>
              <a:sym typeface="+mn-lt"/>
            </a:endParaRPr>
          </a:p>
        </p:txBody>
      </p:sp>
      <p:grpSp>
        <p:nvGrpSpPr>
          <p:cNvPr id="117" name="Group 32"/>
          <p:cNvGrpSpPr/>
          <p:nvPr/>
        </p:nvGrpSpPr>
        <p:grpSpPr>
          <a:xfrm>
            <a:off x="4702092" y="2603850"/>
            <a:ext cx="2595181" cy="2592123"/>
            <a:chOff x="4076700" y="2333625"/>
            <a:chExt cx="4041775" cy="4037013"/>
          </a:xfrm>
        </p:grpSpPr>
        <p:sp>
          <p:nvSpPr>
            <p:cNvPr id="118" name="Oval 5"/>
            <p:cNvSpPr>
              <a:spLocks noChangeArrowheads="1"/>
            </p:cNvSpPr>
            <p:nvPr/>
          </p:nvSpPr>
          <p:spPr bwMode="auto">
            <a:xfrm>
              <a:off x="4076700" y="2333625"/>
              <a:ext cx="4041775" cy="4037013"/>
            </a:xfrm>
            <a:prstGeom prst="ellipse">
              <a:avLst/>
            </a:prstGeom>
            <a:solidFill>
              <a:schemeClr val="accent2"/>
            </a:solidFill>
            <a:ln>
              <a:noFill/>
            </a:ln>
          </p:spPr>
          <p:txBody>
            <a:bodyPr vert="horz" wrap="square" lIns="91440" tIns="45720" rIns="91440" bIns="45720" numCol="1" anchor="t" anchorCtr="0" compatLnSpc="1"/>
            <a:lstStyle/>
            <a:p>
              <a:endParaRPr lang="en-US">
                <a:cs typeface="+mn-ea"/>
                <a:sym typeface="+mn-lt"/>
              </a:endParaRPr>
            </a:p>
          </p:txBody>
        </p:sp>
        <p:sp>
          <p:nvSpPr>
            <p:cNvPr id="119" name="Rectangle 6"/>
            <p:cNvSpPr>
              <a:spLocks noChangeArrowheads="1"/>
            </p:cNvSpPr>
            <p:nvPr/>
          </p:nvSpPr>
          <p:spPr bwMode="auto">
            <a:xfrm>
              <a:off x="5795963" y="4464050"/>
              <a:ext cx="600075" cy="1009650"/>
            </a:xfrm>
            <a:prstGeom prst="rect">
              <a:avLst/>
            </a:prstGeom>
            <a:solidFill>
              <a:srgbClr val="F1C9A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0" name="Rectangle 7"/>
            <p:cNvSpPr>
              <a:spLocks noChangeArrowheads="1"/>
            </p:cNvSpPr>
            <p:nvPr/>
          </p:nvSpPr>
          <p:spPr bwMode="auto">
            <a:xfrm>
              <a:off x="5795963" y="4464050"/>
              <a:ext cx="600075"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1" name="Rectangle 8"/>
            <p:cNvSpPr>
              <a:spLocks noChangeArrowheads="1"/>
            </p:cNvSpPr>
            <p:nvPr/>
          </p:nvSpPr>
          <p:spPr bwMode="auto">
            <a:xfrm>
              <a:off x="6094413" y="4464050"/>
              <a:ext cx="301625" cy="1009650"/>
            </a:xfrm>
            <a:prstGeom prst="rect">
              <a:avLst/>
            </a:prstGeom>
            <a:solidFill>
              <a:srgbClr val="E4B69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2" name="Rectangle 9"/>
            <p:cNvSpPr>
              <a:spLocks noChangeArrowheads="1"/>
            </p:cNvSpPr>
            <p:nvPr/>
          </p:nvSpPr>
          <p:spPr bwMode="auto">
            <a:xfrm>
              <a:off x="6094413" y="4464050"/>
              <a:ext cx="301625"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cs typeface="+mn-ea"/>
                <a:sym typeface="+mn-lt"/>
              </a:endParaRPr>
            </a:p>
          </p:txBody>
        </p:sp>
        <p:sp>
          <p:nvSpPr>
            <p:cNvPr id="123" name="Freeform 10"/>
            <p:cNvSpPr/>
            <p:nvPr/>
          </p:nvSpPr>
          <p:spPr bwMode="auto">
            <a:xfrm>
              <a:off x="5795963" y="4464050"/>
              <a:ext cx="298450" cy="695325"/>
            </a:xfrm>
            <a:custGeom>
              <a:avLst/>
              <a:gdLst>
                <a:gd name="T0" fmla="*/ 131 w 131"/>
                <a:gd name="T1" fmla="*/ 0 h 304"/>
                <a:gd name="T2" fmla="*/ 0 w 131"/>
                <a:gd name="T3" fmla="*/ 0 h 304"/>
                <a:gd name="T4" fmla="*/ 0 w 131"/>
                <a:gd name="T5" fmla="*/ 205 h 304"/>
                <a:gd name="T6" fmla="*/ 131 w 131"/>
                <a:gd name="T7" fmla="*/ 304 h 304"/>
                <a:gd name="T8" fmla="*/ 131 w 131"/>
                <a:gd name="T9" fmla="*/ 0 h 304"/>
              </a:gdLst>
              <a:ahLst/>
              <a:cxnLst>
                <a:cxn ang="0">
                  <a:pos x="T0" y="T1"/>
                </a:cxn>
                <a:cxn ang="0">
                  <a:pos x="T2" y="T3"/>
                </a:cxn>
                <a:cxn ang="0">
                  <a:pos x="T4" y="T5"/>
                </a:cxn>
                <a:cxn ang="0">
                  <a:pos x="T6" y="T7"/>
                </a:cxn>
                <a:cxn ang="0">
                  <a:pos x="T8" y="T9"/>
                </a:cxn>
              </a:cxnLst>
              <a:rect l="0" t="0" r="r" b="b"/>
              <a:pathLst>
                <a:path w="131" h="304">
                  <a:moveTo>
                    <a:pt x="131" y="0"/>
                  </a:moveTo>
                  <a:cubicBezTo>
                    <a:pt x="0" y="0"/>
                    <a:pt x="0" y="0"/>
                    <a:pt x="0" y="0"/>
                  </a:cubicBezTo>
                  <a:cubicBezTo>
                    <a:pt x="0" y="205"/>
                    <a:pt x="0" y="205"/>
                    <a:pt x="0" y="205"/>
                  </a:cubicBezTo>
                  <a:cubicBezTo>
                    <a:pt x="17" y="255"/>
                    <a:pt x="74" y="290"/>
                    <a:pt x="131" y="304"/>
                  </a:cubicBezTo>
                  <a:cubicBezTo>
                    <a:pt x="131" y="0"/>
                    <a:pt x="131" y="0"/>
                    <a:pt x="131" y="0"/>
                  </a:cubicBezTo>
                </a:path>
              </a:pathLst>
            </a:custGeom>
            <a:solidFill>
              <a:srgbClr val="EEC2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4" name="Freeform 11"/>
            <p:cNvSpPr/>
            <p:nvPr/>
          </p:nvSpPr>
          <p:spPr bwMode="auto">
            <a:xfrm>
              <a:off x="6094413" y="4464050"/>
              <a:ext cx="301625" cy="712788"/>
            </a:xfrm>
            <a:custGeom>
              <a:avLst/>
              <a:gdLst>
                <a:gd name="T0" fmla="*/ 132 w 132"/>
                <a:gd name="T1" fmla="*/ 0 h 312"/>
                <a:gd name="T2" fmla="*/ 0 w 132"/>
                <a:gd name="T3" fmla="*/ 0 h 312"/>
                <a:gd name="T4" fmla="*/ 0 w 132"/>
                <a:gd name="T5" fmla="*/ 304 h 312"/>
                <a:gd name="T6" fmla="*/ 58 w 132"/>
                <a:gd name="T7" fmla="*/ 312 h 312"/>
                <a:gd name="T8" fmla="*/ 132 w 132"/>
                <a:gd name="T9" fmla="*/ 300 h 312"/>
                <a:gd name="T10" fmla="*/ 132 w 132"/>
                <a:gd name="T11" fmla="*/ 0 h 312"/>
              </a:gdLst>
              <a:ahLst/>
              <a:cxnLst>
                <a:cxn ang="0">
                  <a:pos x="T0" y="T1"/>
                </a:cxn>
                <a:cxn ang="0">
                  <a:pos x="T2" y="T3"/>
                </a:cxn>
                <a:cxn ang="0">
                  <a:pos x="T4" y="T5"/>
                </a:cxn>
                <a:cxn ang="0">
                  <a:pos x="T6" y="T7"/>
                </a:cxn>
                <a:cxn ang="0">
                  <a:pos x="T8" y="T9"/>
                </a:cxn>
                <a:cxn ang="0">
                  <a:pos x="T10" y="T11"/>
                </a:cxn>
              </a:cxnLst>
              <a:rect l="0" t="0" r="r" b="b"/>
              <a:pathLst>
                <a:path w="132" h="312">
                  <a:moveTo>
                    <a:pt x="132" y="0"/>
                  </a:moveTo>
                  <a:cubicBezTo>
                    <a:pt x="0" y="0"/>
                    <a:pt x="0" y="0"/>
                    <a:pt x="0" y="0"/>
                  </a:cubicBezTo>
                  <a:cubicBezTo>
                    <a:pt x="0" y="304"/>
                    <a:pt x="0" y="304"/>
                    <a:pt x="0" y="304"/>
                  </a:cubicBezTo>
                  <a:cubicBezTo>
                    <a:pt x="20" y="309"/>
                    <a:pt x="40" y="312"/>
                    <a:pt x="58" y="312"/>
                  </a:cubicBezTo>
                  <a:cubicBezTo>
                    <a:pt x="84" y="312"/>
                    <a:pt x="109" y="308"/>
                    <a:pt x="132" y="300"/>
                  </a:cubicBezTo>
                  <a:cubicBezTo>
                    <a:pt x="132" y="0"/>
                    <a:pt x="132" y="0"/>
                    <a:pt x="132" y="0"/>
                  </a:cubicBezTo>
                </a:path>
              </a:pathLst>
            </a:custGeom>
            <a:solidFill>
              <a:srgbClr val="E1B08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5" name="Freeform 12"/>
            <p:cNvSpPr/>
            <p:nvPr/>
          </p:nvSpPr>
          <p:spPr bwMode="auto">
            <a:xfrm>
              <a:off x="5319713" y="2840038"/>
              <a:ext cx="1552575" cy="2128838"/>
            </a:xfrm>
            <a:custGeom>
              <a:avLst/>
              <a:gdLst>
                <a:gd name="T0" fmla="*/ 679 w 679"/>
                <a:gd name="T1" fmla="*/ 432 h 932"/>
                <a:gd name="T2" fmla="*/ 339 w 679"/>
                <a:gd name="T3" fmla="*/ 0 h 932"/>
                <a:gd name="T4" fmla="*/ 0 w 679"/>
                <a:gd name="T5" fmla="*/ 432 h 932"/>
                <a:gd name="T6" fmla="*/ 339 w 679"/>
                <a:gd name="T7" fmla="*/ 932 h 932"/>
                <a:gd name="T8" fmla="*/ 679 w 679"/>
                <a:gd name="T9" fmla="*/ 432 h 932"/>
              </a:gdLst>
              <a:ahLst/>
              <a:cxnLst>
                <a:cxn ang="0">
                  <a:pos x="T0" y="T1"/>
                </a:cxn>
                <a:cxn ang="0">
                  <a:pos x="T2" y="T3"/>
                </a:cxn>
                <a:cxn ang="0">
                  <a:pos x="T4" y="T5"/>
                </a:cxn>
                <a:cxn ang="0">
                  <a:pos x="T6" y="T7"/>
                </a:cxn>
                <a:cxn ang="0">
                  <a:pos x="T8" y="T9"/>
                </a:cxn>
              </a:cxnLst>
              <a:rect l="0" t="0" r="r" b="b"/>
              <a:pathLst>
                <a:path w="679" h="932">
                  <a:moveTo>
                    <a:pt x="679" y="432"/>
                  </a:moveTo>
                  <a:cubicBezTo>
                    <a:pt x="679" y="157"/>
                    <a:pt x="527" y="0"/>
                    <a:pt x="339" y="0"/>
                  </a:cubicBezTo>
                  <a:cubicBezTo>
                    <a:pt x="152" y="0"/>
                    <a:pt x="0" y="157"/>
                    <a:pt x="0" y="432"/>
                  </a:cubicBezTo>
                  <a:cubicBezTo>
                    <a:pt x="0" y="803"/>
                    <a:pt x="152" y="932"/>
                    <a:pt x="339" y="932"/>
                  </a:cubicBezTo>
                  <a:cubicBezTo>
                    <a:pt x="527" y="932"/>
                    <a:pt x="679" y="788"/>
                    <a:pt x="679" y="432"/>
                  </a:cubicBezTo>
                  <a:close/>
                </a:path>
              </a:pathLst>
            </a:custGeom>
            <a:solidFill>
              <a:srgbClr val="F1C9A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6" name="Freeform 13"/>
            <p:cNvSpPr/>
            <p:nvPr/>
          </p:nvSpPr>
          <p:spPr bwMode="auto">
            <a:xfrm>
              <a:off x="5319713" y="2840038"/>
              <a:ext cx="1552575" cy="2128838"/>
            </a:xfrm>
            <a:custGeom>
              <a:avLst/>
              <a:gdLst>
                <a:gd name="T0" fmla="*/ 679 w 679"/>
                <a:gd name="T1" fmla="*/ 432 h 932"/>
                <a:gd name="T2" fmla="*/ 339 w 679"/>
                <a:gd name="T3" fmla="*/ 0 h 932"/>
                <a:gd name="T4" fmla="*/ 0 w 679"/>
                <a:gd name="T5" fmla="*/ 432 h 932"/>
                <a:gd name="T6" fmla="*/ 339 w 679"/>
                <a:gd name="T7" fmla="*/ 932 h 932"/>
                <a:gd name="T8" fmla="*/ 679 w 679"/>
                <a:gd name="T9" fmla="*/ 432 h 932"/>
              </a:gdLst>
              <a:ahLst/>
              <a:cxnLst>
                <a:cxn ang="0">
                  <a:pos x="T0" y="T1"/>
                </a:cxn>
                <a:cxn ang="0">
                  <a:pos x="T2" y="T3"/>
                </a:cxn>
                <a:cxn ang="0">
                  <a:pos x="T4" y="T5"/>
                </a:cxn>
                <a:cxn ang="0">
                  <a:pos x="T6" y="T7"/>
                </a:cxn>
                <a:cxn ang="0">
                  <a:pos x="T8" y="T9"/>
                </a:cxn>
              </a:cxnLst>
              <a:rect l="0" t="0" r="r" b="b"/>
              <a:pathLst>
                <a:path w="679" h="932">
                  <a:moveTo>
                    <a:pt x="679" y="432"/>
                  </a:moveTo>
                  <a:cubicBezTo>
                    <a:pt x="679" y="157"/>
                    <a:pt x="527" y="0"/>
                    <a:pt x="339" y="0"/>
                  </a:cubicBezTo>
                  <a:cubicBezTo>
                    <a:pt x="152" y="0"/>
                    <a:pt x="0" y="157"/>
                    <a:pt x="0" y="432"/>
                  </a:cubicBezTo>
                  <a:cubicBezTo>
                    <a:pt x="0" y="803"/>
                    <a:pt x="152" y="932"/>
                    <a:pt x="339" y="932"/>
                  </a:cubicBezTo>
                  <a:cubicBezTo>
                    <a:pt x="527" y="932"/>
                    <a:pt x="679" y="788"/>
                    <a:pt x="679" y="432"/>
                  </a:cubicBezTo>
                  <a:close/>
                </a:path>
              </a:pathLst>
            </a:custGeom>
            <a:solidFill>
              <a:srgbClr val="F1C9A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7" name="Freeform 14"/>
            <p:cNvSpPr/>
            <p:nvPr/>
          </p:nvSpPr>
          <p:spPr bwMode="auto">
            <a:xfrm>
              <a:off x="6518275" y="3629025"/>
              <a:ext cx="555625" cy="650875"/>
            </a:xfrm>
            <a:custGeom>
              <a:avLst/>
              <a:gdLst>
                <a:gd name="T0" fmla="*/ 103 w 243"/>
                <a:gd name="T1" fmla="*/ 279 h 285"/>
                <a:gd name="T2" fmla="*/ 10 w 243"/>
                <a:gd name="T3" fmla="*/ 131 h 285"/>
                <a:gd name="T4" fmla="*/ 140 w 243"/>
                <a:gd name="T5" fmla="*/ 6 h 285"/>
                <a:gd name="T6" fmla="*/ 233 w 243"/>
                <a:gd name="T7" fmla="*/ 154 h 285"/>
                <a:gd name="T8" fmla="*/ 103 w 243"/>
                <a:gd name="T9" fmla="*/ 279 h 285"/>
              </a:gdLst>
              <a:ahLst/>
              <a:cxnLst>
                <a:cxn ang="0">
                  <a:pos x="T0" y="T1"/>
                </a:cxn>
                <a:cxn ang="0">
                  <a:pos x="T2" y="T3"/>
                </a:cxn>
                <a:cxn ang="0">
                  <a:pos x="T4" y="T5"/>
                </a:cxn>
                <a:cxn ang="0">
                  <a:pos x="T6" y="T7"/>
                </a:cxn>
                <a:cxn ang="0">
                  <a:pos x="T8" y="T9"/>
                </a:cxn>
              </a:cxnLst>
              <a:rect l="0" t="0" r="r" b="b"/>
              <a:pathLst>
                <a:path w="243" h="285">
                  <a:moveTo>
                    <a:pt x="103" y="279"/>
                  </a:moveTo>
                  <a:cubicBezTo>
                    <a:pt x="42" y="272"/>
                    <a:pt x="0" y="206"/>
                    <a:pt x="10" y="131"/>
                  </a:cubicBezTo>
                  <a:cubicBezTo>
                    <a:pt x="21" y="56"/>
                    <a:pt x="79" y="0"/>
                    <a:pt x="140" y="6"/>
                  </a:cubicBezTo>
                  <a:cubicBezTo>
                    <a:pt x="202" y="12"/>
                    <a:pt x="243" y="79"/>
                    <a:pt x="233" y="154"/>
                  </a:cubicBezTo>
                  <a:cubicBezTo>
                    <a:pt x="223" y="229"/>
                    <a:pt x="165" y="285"/>
                    <a:pt x="103" y="279"/>
                  </a:cubicBezTo>
                  <a:close/>
                </a:path>
              </a:pathLst>
            </a:custGeom>
            <a:solidFill>
              <a:srgbClr val="E4B6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8" name="Freeform 15"/>
            <p:cNvSpPr/>
            <p:nvPr/>
          </p:nvSpPr>
          <p:spPr bwMode="auto">
            <a:xfrm>
              <a:off x="5122863" y="3629025"/>
              <a:ext cx="555625" cy="650875"/>
            </a:xfrm>
            <a:custGeom>
              <a:avLst/>
              <a:gdLst>
                <a:gd name="T0" fmla="*/ 10 w 243"/>
                <a:gd name="T1" fmla="*/ 154 h 285"/>
                <a:gd name="T2" fmla="*/ 103 w 243"/>
                <a:gd name="T3" fmla="*/ 6 h 285"/>
                <a:gd name="T4" fmla="*/ 233 w 243"/>
                <a:gd name="T5" fmla="*/ 131 h 285"/>
                <a:gd name="T6" fmla="*/ 140 w 243"/>
                <a:gd name="T7" fmla="*/ 279 h 285"/>
                <a:gd name="T8" fmla="*/ 10 w 243"/>
                <a:gd name="T9" fmla="*/ 154 h 285"/>
              </a:gdLst>
              <a:ahLst/>
              <a:cxnLst>
                <a:cxn ang="0">
                  <a:pos x="T0" y="T1"/>
                </a:cxn>
                <a:cxn ang="0">
                  <a:pos x="T2" y="T3"/>
                </a:cxn>
                <a:cxn ang="0">
                  <a:pos x="T4" y="T5"/>
                </a:cxn>
                <a:cxn ang="0">
                  <a:pos x="T6" y="T7"/>
                </a:cxn>
                <a:cxn ang="0">
                  <a:pos x="T8" y="T9"/>
                </a:cxn>
              </a:cxnLst>
              <a:rect l="0" t="0" r="r" b="b"/>
              <a:pathLst>
                <a:path w="243" h="285">
                  <a:moveTo>
                    <a:pt x="10" y="154"/>
                  </a:moveTo>
                  <a:cubicBezTo>
                    <a:pt x="0" y="79"/>
                    <a:pt x="41" y="12"/>
                    <a:pt x="103" y="6"/>
                  </a:cubicBezTo>
                  <a:cubicBezTo>
                    <a:pt x="164" y="0"/>
                    <a:pt x="223" y="56"/>
                    <a:pt x="233" y="131"/>
                  </a:cubicBezTo>
                  <a:cubicBezTo>
                    <a:pt x="243" y="206"/>
                    <a:pt x="202" y="272"/>
                    <a:pt x="140" y="279"/>
                  </a:cubicBezTo>
                  <a:cubicBezTo>
                    <a:pt x="79" y="285"/>
                    <a:pt x="21" y="229"/>
                    <a:pt x="10" y="154"/>
                  </a:cubicBezTo>
                  <a:close/>
                </a:path>
              </a:pathLst>
            </a:custGeom>
            <a:solidFill>
              <a:srgbClr val="F1C9A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29" name="Freeform 16"/>
            <p:cNvSpPr/>
            <p:nvPr/>
          </p:nvSpPr>
          <p:spPr bwMode="auto">
            <a:xfrm>
              <a:off x="6094413" y="2840038"/>
              <a:ext cx="777875" cy="2128838"/>
            </a:xfrm>
            <a:custGeom>
              <a:avLst/>
              <a:gdLst>
                <a:gd name="T0" fmla="*/ 340 w 340"/>
                <a:gd name="T1" fmla="*/ 432 h 932"/>
                <a:gd name="T2" fmla="*/ 0 w 340"/>
                <a:gd name="T3" fmla="*/ 0 h 932"/>
                <a:gd name="T4" fmla="*/ 0 w 340"/>
                <a:gd name="T5" fmla="*/ 932 h 932"/>
                <a:gd name="T6" fmla="*/ 340 w 340"/>
                <a:gd name="T7" fmla="*/ 432 h 932"/>
              </a:gdLst>
              <a:ahLst/>
              <a:cxnLst>
                <a:cxn ang="0">
                  <a:pos x="T0" y="T1"/>
                </a:cxn>
                <a:cxn ang="0">
                  <a:pos x="T2" y="T3"/>
                </a:cxn>
                <a:cxn ang="0">
                  <a:pos x="T4" y="T5"/>
                </a:cxn>
                <a:cxn ang="0">
                  <a:pos x="T6" y="T7"/>
                </a:cxn>
              </a:cxnLst>
              <a:rect l="0" t="0" r="r" b="b"/>
              <a:pathLst>
                <a:path w="340" h="932">
                  <a:moveTo>
                    <a:pt x="340" y="432"/>
                  </a:moveTo>
                  <a:cubicBezTo>
                    <a:pt x="340" y="157"/>
                    <a:pt x="188" y="0"/>
                    <a:pt x="0" y="0"/>
                  </a:cubicBezTo>
                  <a:cubicBezTo>
                    <a:pt x="0" y="932"/>
                    <a:pt x="0" y="932"/>
                    <a:pt x="0" y="932"/>
                  </a:cubicBezTo>
                  <a:cubicBezTo>
                    <a:pt x="188" y="932"/>
                    <a:pt x="340" y="788"/>
                    <a:pt x="340" y="432"/>
                  </a:cubicBezTo>
                  <a:close/>
                </a:path>
              </a:pathLst>
            </a:custGeom>
            <a:solidFill>
              <a:srgbClr val="E4B6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0" name="Freeform 17"/>
            <p:cNvSpPr/>
            <p:nvPr/>
          </p:nvSpPr>
          <p:spPr bwMode="auto">
            <a:xfrm>
              <a:off x="5292725" y="2817813"/>
              <a:ext cx="1638300" cy="1071563"/>
            </a:xfrm>
            <a:custGeom>
              <a:avLst/>
              <a:gdLst>
                <a:gd name="T0" fmla="*/ 351 w 717"/>
                <a:gd name="T1" fmla="*/ 0 h 469"/>
                <a:gd name="T2" fmla="*/ 13 w 717"/>
                <a:gd name="T3" fmla="*/ 418 h 469"/>
                <a:gd name="T4" fmla="*/ 17 w 717"/>
                <a:gd name="T5" fmla="*/ 469 h 469"/>
                <a:gd name="T6" fmla="*/ 84 w 717"/>
                <a:gd name="T7" fmla="*/ 207 h 469"/>
                <a:gd name="T8" fmla="*/ 609 w 717"/>
                <a:gd name="T9" fmla="*/ 207 h 469"/>
                <a:gd name="T10" fmla="*/ 690 w 717"/>
                <a:gd name="T11" fmla="*/ 464 h 469"/>
                <a:gd name="T12" fmla="*/ 691 w 717"/>
                <a:gd name="T13" fmla="*/ 442 h 469"/>
                <a:gd name="T14" fmla="*/ 351 w 717"/>
                <a:gd name="T15" fmla="*/ 0 h 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7" h="469">
                  <a:moveTo>
                    <a:pt x="351" y="0"/>
                  </a:moveTo>
                  <a:cubicBezTo>
                    <a:pt x="170" y="0"/>
                    <a:pt x="0" y="160"/>
                    <a:pt x="13" y="418"/>
                  </a:cubicBezTo>
                  <a:cubicBezTo>
                    <a:pt x="14" y="434"/>
                    <a:pt x="16" y="451"/>
                    <a:pt x="17" y="469"/>
                  </a:cubicBezTo>
                  <a:cubicBezTo>
                    <a:pt x="17" y="469"/>
                    <a:pt x="64" y="380"/>
                    <a:pt x="84" y="207"/>
                  </a:cubicBezTo>
                  <a:cubicBezTo>
                    <a:pt x="224" y="341"/>
                    <a:pt x="390" y="362"/>
                    <a:pt x="609" y="207"/>
                  </a:cubicBezTo>
                  <a:cubicBezTo>
                    <a:pt x="614" y="329"/>
                    <a:pt x="649" y="406"/>
                    <a:pt x="690" y="464"/>
                  </a:cubicBezTo>
                  <a:cubicBezTo>
                    <a:pt x="690" y="457"/>
                    <a:pt x="690" y="450"/>
                    <a:pt x="691" y="442"/>
                  </a:cubicBezTo>
                  <a:cubicBezTo>
                    <a:pt x="717" y="160"/>
                    <a:pt x="539" y="0"/>
                    <a:pt x="351" y="0"/>
                  </a:cubicBezTo>
                  <a:close/>
                </a:path>
              </a:pathLst>
            </a:custGeom>
            <a:solidFill>
              <a:srgbClr val="2624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1" name="Freeform 18"/>
            <p:cNvSpPr/>
            <p:nvPr/>
          </p:nvSpPr>
          <p:spPr bwMode="auto">
            <a:xfrm>
              <a:off x="4976813" y="5041900"/>
              <a:ext cx="2259013" cy="1062038"/>
            </a:xfrm>
            <a:custGeom>
              <a:avLst/>
              <a:gdLst>
                <a:gd name="T0" fmla="*/ 917 w 988"/>
                <a:gd name="T1" fmla="*/ 158 h 465"/>
                <a:gd name="T2" fmla="*/ 494 w 988"/>
                <a:gd name="T3" fmla="*/ 0 h 465"/>
                <a:gd name="T4" fmla="*/ 71 w 988"/>
                <a:gd name="T5" fmla="*/ 158 h 465"/>
                <a:gd name="T6" fmla="*/ 0 w 988"/>
                <a:gd name="T7" fmla="*/ 434 h 465"/>
                <a:gd name="T8" fmla="*/ 50 w 988"/>
                <a:gd name="T9" fmla="*/ 465 h 465"/>
                <a:gd name="T10" fmla="*/ 494 w 988"/>
                <a:gd name="T11" fmla="*/ 465 h 465"/>
                <a:gd name="T12" fmla="*/ 930 w 988"/>
                <a:gd name="T13" fmla="*/ 465 h 465"/>
                <a:gd name="T14" fmla="*/ 988 w 988"/>
                <a:gd name="T15" fmla="*/ 428 h 465"/>
                <a:gd name="T16" fmla="*/ 917 w 988"/>
                <a:gd name="T17" fmla="*/ 15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8" h="465">
                  <a:moveTo>
                    <a:pt x="917" y="158"/>
                  </a:moveTo>
                  <a:cubicBezTo>
                    <a:pt x="860" y="61"/>
                    <a:pt x="494" y="0"/>
                    <a:pt x="494" y="0"/>
                  </a:cubicBezTo>
                  <a:cubicBezTo>
                    <a:pt x="494" y="0"/>
                    <a:pt x="128" y="61"/>
                    <a:pt x="71" y="158"/>
                  </a:cubicBezTo>
                  <a:cubicBezTo>
                    <a:pt x="40" y="258"/>
                    <a:pt x="12" y="379"/>
                    <a:pt x="0" y="434"/>
                  </a:cubicBezTo>
                  <a:cubicBezTo>
                    <a:pt x="16" y="445"/>
                    <a:pt x="33" y="455"/>
                    <a:pt x="50" y="465"/>
                  </a:cubicBezTo>
                  <a:cubicBezTo>
                    <a:pt x="494" y="465"/>
                    <a:pt x="494" y="465"/>
                    <a:pt x="494" y="465"/>
                  </a:cubicBezTo>
                  <a:cubicBezTo>
                    <a:pt x="930" y="465"/>
                    <a:pt x="930" y="465"/>
                    <a:pt x="930" y="465"/>
                  </a:cubicBezTo>
                  <a:cubicBezTo>
                    <a:pt x="950" y="453"/>
                    <a:pt x="969" y="441"/>
                    <a:pt x="988" y="428"/>
                  </a:cubicBezTo>
                  <a:cubicBezTo>
                    <a:pt x="978" y="368"/>
                    <a:pt x="955" y="247"/>
                    <a:pt x="917" y="158"/>
                  </a:cubicBezTo>
                  <a:close/>
                </a:path>
              </a:pathLst>
            </a:custGeom>
            <a:solidFill>
              <a:srgbClr val="F1C9A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2" name="Freeform 19"/>
            <p:cNvSpPr/>
            <p:nvPr/>
          </p:nvSpPr>
          <p:spPr bwMode="auto">
            <a:xfrm>
              <a:off x="6097588" y="5041900"/>
              <a:ext cx="1130300" cy="1062038"/>
            </a:xfrm>
            <a:custGeom>
              <a:avLst/>
              <a:gdLst>
                <a:gd name="T0" fmla="*/ 495 w 495"/>
                <a:gd name="T1" fmla="*/ 430 h 465"/>
                <a:gd name="T2" fmla="*/ 423 w 495"/>
                <a:gd name="T3" fmla="*/ 158 h 465"/>
                <a:gd name="T4" fmla="*/ 0 w 495"/>
                <a:gd name="T5" fmla="*/ 0 h 465"/>
                <a:gd name="T6" fmla="*/ 0 w 495"/>
                <a:gd name="T7" fmla="*/ 465 h 465"/>
                <a:gd name="T8" fmla="*/ 440 w 495"/>
                <a:gd name="T9" fmla="*/ 465 h 465"/>
                <a:gd name="T10" fmla="*/ 495 w 495"/>
                <a:gd name="T11" fmla="*/ 430 h 465"/>
              </a:gdLst>
              <a:ahLst/>
              <a:cxnLst>
                <a:cxn ang="0">
                  <a:pos x="T0" y="T1"/>
                </a:cxn>
                <a:cxn ang="0">
                  <a:pos x="T2" y="T3"/>
                </a:cxn>
                <a:cxn ang="0">
                  <a:pos x="T4" y="T5"/>
                </a:cxn>
                <a:cxn ang="0">
                  <a:pos x="T6" y="T7"/>
                </a:cxn>
                <a:cxn ang="0">
                  <a:pos x="T8" y="T9"/>
                </a:cxn>
                <a:cxn ang="0">
                  <a:pos x="T10" y="T11"/>
                </a:cxn>
              </a:cxnLst>
              <a:rect l="0" t="0" r="r" b="b"/>
              <a:pathLst>
                <a:path w="495" h="465">
                  <a:moveTo>
                    <a:pt x="495" y="430"/>
                  </a:moveTo>
                  <a:cubicBezTo>
                    <a:pt x="485" y="371"/>
                    <a:pt x="462" y="248"/>
                    <a:pt x="423" y="158"/>
                  </a:cubicBezTo>
                  <a:cubicBezTo>
                    <a:pt x="366" y="61"/>
                    <a:pt x="0" y="0"/>
                    <a:pt x="0" y="0"/>
                  </a:cubicBezTo>
                  <a:cubicBezTo>
                    <a:pt x="0" y="465"/>
                    <a:pt x="0" y="465"/>
                    <a:pt x="0" y="465"/>
                  </a:cubicBezTo>
                  <a:cubicBezTo>
                    <a:pt x="440" y="465"/>
                    <a:pt x="440" y="465"/>
                    <a:pt x="440" y="465"/>
                  </a:cubicBezTo>
                  <a:cubicBezTo>
                    <a:pt x="458" y="454"/>
                    <a:pt x="477" y="443"/>
                    <a:pt x="495" y="430"/>
                  </a:cubicBezTo>
                  <a:close/>
                </a:path>
              </a:pathLst>
            </a:custGeom>
            <a:solidFill>
              <a:srgbClr val="E4B6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3" name="Freeform 20"/>
            <p:cNvSpPr/>
            <p:nvPr/>
          </p:nvSpPr>
          <p:spPr bwMode="auto">
            <a:xfrm>
              <a:off x="4486275" y="5143500"/>
              <a:ext cx="3409950" cy="1227138"/>
            </a:xfrm>
            <a:custGeom>
              <a:avLst/>
              <a:gdLst>
                <a:gd name="T0" fmla="*/ 955 w 1492"/>
                <a:gd name="T1" fmla="*/ 3 h 538"/>
                <a:gd name="T2" fmla="*/ 952 w 1492"/>
                <a:gd name="T3" fmla="*/ 1 h 538"/>
                <a:gd name="T4" fmla="*/ 715 w 1492"/>
                <a:gd name="T5" fmla="*/ 212 h 538"/>
                <a:gd name="T6" fmla="*/ 449 w 1492"/>
                <a:gd name="T7" fmla="*/ 17 h 538"/>
                <a:gd name="T8" fmla="*/ 67 w 1492"/>
                <a:gd name="T9" fmla="*/ 0 h 538"/>
                <a:gd name="T10" fmla="*/ 0 w 1492"/>
                <a:gd name="T11" fmla="*/ 188 h 538"/>
                <a:gd name="T12" fmla="*/ 705 w 1492"/>
                <a:gd name="T13" fmla="*/ 538 h 538"/>
                <a:gd name="T14" fmla="*/ 1418 w 1492"/>
                <a:gd name="T15" fmla="*/ 176 h 538"/>
                <a:gd name="T16" fmla="*/ 1492 w 1492"/>
                <a:gd name="T17" fmla="*/ 23 h 538"/>
                <a:gd name="T18" fmla="*/ 955 w 1492"/>
                <a:gd name="T19" fmla="*/ 3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2" h="538">
                  <a:moveTo>
                    <a:pt x="955" y="3"/>
                  </a:moveTo>
                  <a:cubicBezTo>
                    <a:pt x="952" y="1"/>
                    <a:pt x="952" y="1"/>
                    <a:pt x="952" y="1"/>
                  </a:cubicBezTo>
                  <a:cubicBezTo>
                    <a:pt x="878" y="83"/>
                    <a:pt x="814" y="197"/>
                    <a:pt x="715" y="212"/>
                  </a:cubicBezTo>
                  <a:cubicBezTo>
                    <a:pt x="615" y="220"/>
                    <a:pt x="515" y="112"/>
                    <a:pt x="449" y="17"/>
                  </a:cubicBezTo>
                  <a:cubicBezTo>
                    <a:pt x="67" y="0"/>
                    <a:pt x="67" y="0"/>
                    <a:pt x="67" y="0"/>
                  </a:cubicBezTo>
                  <a:cubicBezTo>
                    <a:pt x="0" y="188"/>
                    <a:pt x="0" y="188"/>
                    <a:pt x="0" y="188"/>
                  </a:cubicBezTo>
                  <a:cubicBezTo>
                    <a:pt x="162" y="401"/>
                    <a:pt x="417" y="538"/>
                    <a:pt x="705" y="538"/>
                  </a:cubicBezTo>
                  <a:cubicBezTo>
                    <a:pt x="997" y="538"/>
                    <a:pt x="1257" y="396"/>
                    <a:pt x="1418" y="176"/>
                  </a:cubicBezTo>
                  <a:cubicBezTo>
                    <a:pt x="1444" y="126"/>
                    <a:pt x="1468" y="75"/>
                    <a:pt x="1492" y="23"/>
                  </a:cubicBezTo>
                  <a:lnTo>
                    <a:pt x="955" y="3"/>
                  </a:lnTo>
                  <a:close/>
                </a:path>
              </a:pathLst>
            </a:custGeom>
            <a:solidFill>
              <a:schemeClr val="tx2">
                <a:lumMod val="75000"/>
              </a:schemeClr>
            </a:solidFill>
            <a:ln>
              <a:noFill/>
            </a:ln>
          </p:spPr>
          <p:txBody>
            <a:bodyPr vert="horz" wrap="square" lIns="91440" tIns="45720" rIns="91440" bIns="45720" numCol="1" anchor="t" anchorCtr="0" compatLnSpc="1"/>
            <a:lstStyle/>
            <a:p>
              <a:endParaRPr lang="en-US">
                <a:cs typeface="+mn-ea"/>
                <a:sym typeface="+mn-lt"/>
              </a:endParaRPr>
            </a:p>
          </p:txBody>
        </p:sp>
        <p:sp>
          <p:nvSpPr>
            <p:cNvPr id="134" name="Freeform 21"/>
            <p:cNvSpPr/>
            <p:nvPr/>
          </p:nvSpPr>
          <p:spPr bwMode="auto">
            <a:xfrm>
              <a:off x="6269038" y="3546475"/>
              <a:ext cx="968375" cy="1135063"/>
            </a:xfrm>
            <a:custGeom>
              <a:avLst/>
              <a:gdLst>
                <a:gd name="T0" fmla="*/ 414 w 424"/>
                <a:gd name="T1" fmla="*/ 367 h 497"/>
                <a:gd name="T2" fmla="*/ 315 w 424"/>
                <a:gd name="T3" fmla="*/ 85 h 497"/>
                <a:gd name="T4" fmla="*/ 28 w 424"/>
                <a:gd name="T5" fmla="*/ 101 h 497"/>
                <a:gd name="T6" fmla="*/ 90 w 424"/>
                <a:gd name="T7" fmla="*/ 272 h 497"/>
                <a:gd name="T8" fmla="*/ 147 w 424"/>
                <a:gd name="T9" fmla="*/ 389 h 497"/>
                <a:gd name="T10" fmla="*/ 304 w 424"/>
                <a:gd name="T11" fmla="*/ 497 h 497"/>
                <a:gd name="T12" fmla="*/ 414 w 424"/>
                <a:gd name="T13" fmla="*/ 367 h 497"/>
              </a:gdLst>
              <a:ahLst/>
              <a:cxnLst>
                <a:cxn ang="0">
                  <a:pos x="T0" y="T1"/>
                </a:cxn>
                <a:cxn ang="0">
                  <a:pos x="T2" y="T3"/>
                </a:cxn>
                <a:cxn ang="0">
                  <a:pos x="T4" y="T5"/>
                </a:cxn>
                <a:cxn ang="0">
                  <a:pos x="T6" y="T7"/>
                </a:cxn>
                <a:cxn ang="0">
                  <a:pos x="T8" y="T9"/>
                </a:cxn>
                <a:cxn ang="0">
                  <a:pos x="T10" y="T11"/>
                </a:cxn>
                <a:cxn ang="0">
                  <a:pos x="T12" y="T13"/>
                </a:cxn>
              </a:cxnLst>
              <a:rect l="0" t="0" r="r" b="b"/>
              <a:pathLst>
                <a:path w="424" h="497">
                  <a:moveTo>
                    <a:pt x="414" y="367"/>
                  </a:moveTo>
                  <a:cubicBezTo>
                    <a:pt x="414" y="367"/>
                    <a:pt x="424" y="147"/>
                    <a:pt x="315" y="85"/>
                  </a:cubicBezTo>
                  <a:cubicBezTo>
                    <a:pt x="163" y="0"/>
                    <a:pt x="56" y="40"/>
                    <a:pt x="28" y="101"/>
                  </a:cubicBezTo>
                  <a:cubicBezTo>
                    <a:pt x="0" y="161"/>
                    <a:pt x="59" y="227"/>
                    <a:pt x="90" y="272"/>
                  </a:cubicBezTo>
                  <a:cubicBezTo>
                    <a:pt x="121" y="318"/>
                    <a:pt x="113" y="325"/>
                    <a:pt x="147" y="389"/>
                  </a:cubicBezTo>
                  <a:cubicBezTo>
                    <a:pt x="180" y="453"/>
                    <a:pt x="304" y="497"/>
                    <a:pt x="304" y="497"/>
                  </a:cubicBezTo>
                  <a:lnTo>
                    <a:pt x="414" y="367"/>
                  </a:lnTo>
                  <a:close/>
                </a:path>
              </a:pathLst>
            </a:custGeom>
            <a:solidFill>
              <a:srgbClr val="E8D4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5" name="Freeform 22"/>
            <p:cNvSpPr/>
            <p:nvPr/>
          </p:nvSpPr>
          <p:spPr bwMode="auto">
            <a:xfrm>
              <a:off x="6691313" y="4364038"/>
              <a:ext cx="655638" cy="619125"/>
            </a:xfrm>
            <a:custGeom>
              <a:avLst/>
              <a:gdLst>
                <a:gd name="T0" fmla="*/ 245 w 287"/>
                <a:gd name="T1" fmla="*/ 0 h 271"/>
                <a:gd name="T2" fmla="*/ 18 w 287"/>
                <a:gd name="T3" fmla="*/ 240 h 271"/>
                <a:gd name="T4" fmla="*/ 50 w 287"/>
                <a:gd name="T5" fmla="*/ 271 h 271"/>
                <a:gd name="T6" fmla="*/ 287 w 287"/>
                <a:gd name="T7" fmla="*/ 40 h 271"/>
                <a:gd name="T8" fmla="*/ 245 w 287"/>
                <a:gd name="T9" fmla="*/ 0 h 271"/>
              </a:gdLst>
              <a:ahLst/>
              <a:cxnLst>
                <a:cxn ang="0">
                  <a:pos x="T0" y="T1"/>
                </a:cxn>
                <a:cxn ang="0">
                  <a:pos x="T2" y="T3"/>
                </a:cxn>
                <a:cxn ang="0">
                  <a:pos x="T4" y="T5"/>
                </a:cxn>
                <a:cxn ang="0">
                  <a:pos x="T6" y="T7"/>
                </a:cxn>
                <a:cxn ang="0">
                  <a:pos x="T8" y="T9"/>
                </a:cxn>
              </a:cxnLst>
              <a:rect l="0" t="0" r="r" b="b"/>
              <a:pathLst>
                <a:path w="287" h="271">
                  <a:moveTo>
                    <a:pt x="245" y="0"/>
                  </a:moveTo>
                  <a:cubicBezTo>
                    <a:pt x="51" y="61"/>
                    <a:pt x="0" y="222"/>
                    <a:pt x="18" y="240"/>
                  </a:cubicBezTo>
                  <a:cubicBezTo>
                    <a:pt x="21" y="243"/>
                    <a:pt x="32" y="254"/>
                    <a:pt x="50" y="271"/>
                  </a:cubicBezTo>
                  <a:cubicBezTo>
                    <a:pt x="287" y="40"/>
                    <a:pt x="287" y="40"/>
                    <a:pt x="287" y="40"/>
                  </a:cubicBezTo>
                  <a:cubicBezTo>
                    <a:pt x="265" y="19"/>
                    <a:pt x="250" y="5"/>
                    <a:pt x="245" y="0"/>
                  </a:cubicBezTo>
                  <a:close/>
                </a:path>
              </a:pathLst>
            </a:custGeom>
            <a:solidFill>
              <a:schemeClr val="tx2"/>
            </a:solidFill>
            <a:ln>
              <a:noFill/>
            </a:ln>
          </p:spPr>
          <p:txBody>
            <a:bodyPr vert="horz" wrap="square" lIns="91440" tIns="45720" rIns="91440" bIns="45720" numCol="1" anchor="t" anchorCtr="0" compatLnSpc="1"/>
            <a:lstStyle/>
            <a:p>
              <a:endParaRPr lang="en-US">
                <a:cs typeface="+mn-ea"/>
                <a:sym typeface="+mn-lt"/>
              </a:endParaRPr>
            </a:p>
          </p:txBody>
        </p:sp>
        <p:sp>
          <p:nvSpPr>
            <p:cNvPr id="136" name="Freeform 23"/>
            <p:cNvSpPr/>
            <p:nvPr/>
          </p:nvSpPr>
          <p:spPr bwMode="auto">
            <a:xfrm>
              <a:off x="6805613" y="4456113"/>
              <a:ext cx="1179513" cy="1281113"/>
            </a:xfrm>
            <a:custGeom>
              <a:avLst/>
              <a:gdLst>
                <a:gd name="T0" fmla="*/ 516 w 516"/>
                <a:gd name="T1" fmla="*/ 269 h 561"/>
                <a:gd name="T2" fmla="*/ 237 w 516"/>
                <a:gd name="T3" fmla="*/ 0 h 561"/>
                <a:gd name="T4" fmla="*/ 0 w 516"/>
                <a:gd name="T5" fmla="*/ 231 h 561"/>
                <a:gd name="T6" fmla="*/ 333 w 516"/>
                <a:gd name="T7" fmla="*/ 561 h 561"/>
                <a:gd name="T8" fmla="*/ 516 w 516"/>
                <a:gd name="T9" fmla="*/ 269 h 561"/>
              </a:gdLst>
              <a:ahLst/>
              <a:cxnLst>
                <a:cxn ang="0">
                  <a:pos x="T0" y="T1"/>
                </a:cxn>
                <a:cxn ang="0">
                  <a:pos x="T2" y="T3"/>
                </a:cxn>
                <a:cxn ang="0">
                  <a:pos x="T4" y="T5"/>
                </a:cxn>
                <a:cxn ang="0">
                  <a:pos x="T6" y="T7"/>
                </a:cxn>
                <a:cxn ang="0">
                  <a:pos x="T8" y="T9"/>
                </a:cxn>
              </a:cxnLst>
              <a:rect l="0" t="0" r="r" b="b"/>
              <a:pathLst>
                <a:path w="516" h="561">
                  <a:moveTo>
                    <a:pt x="516" y="269"/>
                  </a:moveTo>
                  <a:cubicBezTo>
                    <a:pt x="438" y="194"/>
                    <a:pt x="305" y="66"/>
                    <a:pt x="237" y="0"/>
                  </a:cubicBezTo>
                  <a:cubicBezTo>
                    <a:pt x="0" y="231"/>
                    <a:pt x="0" y="231"/>
                    <a:pt x="0" y="231"/>
                  </a:cubicBezTo>
                  <a:cubicBezTo>
                    <a:pt x="72" y="303"/>
                    <a:pt x="248" y="476"/>
                    <a:pt x="333" y="561"/>
                  </a:cubicBezTo>
                  <a:cubicBezTo>
                    <a:pt x="412" y="477"/>
                    <a:pt x="475" y="378"/>
                    <a:pt x="516" y="269"/>
                  </a:cubicBezTo>
                  <a:close/>
                </a:path>
              </a:pathLst>
            </a:custGeom>
            <a:solidFill>
              <a:schemeClr val="tx2"/>
            </a:solidFill>
            <a:ln>
              <a:noFill/>
            </a:ln>
          </p:spPr>
          <p:txBody>
            <a:bodyPr vert="horz" wrap="square" lIns="91440" tIns="45720" rIns="91440" bIns="45720" numCol="1" anchor="t" anchorCtr="0" compatLnSpc="1"/>
            <a:lstStyle/>
            <a:p>
              <a:endParaRPr lang="en-US">
                <a:cs typeface="+mn-ea"/>
                <a:sym typeface="+mn-lt"/>
              </a:endParaRPr>
            </a:p>
          </p:txBody>
        </p:sp>
        <p:sp>
          <p:nvSpPr>
            <p:cNvPr id="137" name="Freeform 24"/>
            <p:cNvSpPr/>
            <p:nvPr/>
          </p:nvSpPr>
          <p:spPr bwMode="auto">
            <a:xfrm>
              <a:off x="4965700" y="3546475"/>
              <a:ext cx="971550" cy="1135063"/>
            </a:xfrm>
            <a:custGeom>
              <a:avLst/>
              <a:gdLst>
                <a:gd name="T0" fmla="*/ 11 w 425"/>
                <a:gd name="T1" fmla="*/ 367 h 497"/>
                <a:gd name="T2" fmla="*/ 110 w 425"/>
                <a:gd name="T3" fmla="*/ 85 h 497"/>
                <a:gd name="T4" fmla="*/ 396 w 425"/>
                <a:gd name="T5" fmla="*/ 101 h 497"/>
                <a:gd name="T6" fmla="*/ 334 w 425"/>
                <a:gd name="T7" fmla="*/ 272 h 497"/>
                <a:gd name="T8" fmla="*/ 278 w 425"/>
                <a:gd name="T9" fmla="*/ 389 h 497"/>
                <a:gd name="T10" fmla="*/ 120 w 425"/>
                <a:gd name="T11" fmla="*/ 497 h 497"/>
                <a:gd name="T12" fmla="*/ 11 w 425"/>
                <a:gd name="T13" fmla="*/ 367 h 497"/>
              </a:gdLst>
              <a:ahLst/>
              <a:cxnLst>
                <a:cxn ang="0">
                  <a:pos x="T0" y="T1"/>
                </a:cxn>
                <a:cxn ang="0">
                  <a:pos x="T2" y="T3"/>
                </a:cxn>
                <a:cxn ang="0">
                  <a:pos x="T4" y="T5"/>
                </a:cxn>
                <a:cxn ang="0">
                  <a:pos x="T6" y="T7"/>
                </a:cxn>
                <a:cxn ang="0">
                  <a:pos x="T8" y="T9"/>
                </a:cxn>
                <a:cxn ang="0">
                  <a:pos x="T10" y="T11"/>
                </a:cxn>
                <a:cxn ang="0">
                  <a:pos x="T12" y="T13"/>
                </a:cxn>
              </a:cxnLst>
              <a:rect l="0" t="0" r="r" b="b"/>
              <a:pathLst>
                <a:path w="425" h="497">
                  <a:moveTo>
                    <a:pt x="11" y="367"/>
                  </a:moveTo>
                  <a:cubicBezTo>
                    <a:pt x="11" y="367"/>
                    <a:pt x="0" y="147"/>
                    <a:pt x="110" y="85"/>
                  </a:cubicBezTo>
                  <a:cubicBezTo>
                    <a:pt x="262" y="0"/>
                    <a:pt x="368" y="40"/>
                    <a:pt x="396" y="101"/>
                  </a:cubicBezTo>
                  <a:cubicBezTo>
                    <a:pt x="425" y="161"/>
                    <a:pt x="365" y="227"/>
                    <a:pt x="334" y="272"/>
                  </a:cubicBezTo>
                  <a:cubicBezTo>
                    <a:pt x="304" y="318"/>
                    <a:pt x="311" y="325"/>
                    <a:pt x="278" y="389"/>
                  </a:cubicBezTo>
                  <a:cubicBezTo>
                    <a:pt x="244" y="453"/>
                    <a:pt x="120" y="497"/>
                    <a:pt x="120" y="497"/>
                  </a:cubicBezTo>
                  <a:lnTo>
                    <a:pt x="11" y="367"/>
                  </a:lnTo>
                  <a:close/>
                </a:path>
              </a:pathLst>
            </a:custGeom>
            <a:solidFill>
              <a:srgbClr val="E8D4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38" name="Freeform 25"/>
            <p:cNvSpPr/>
            <p:nvPr/>
          </p:nvSpPr>
          <p:spPr bwMode="auto">
            <a:xfrm>
              <a:off x="4835525" y="4357688"/>
              <a:ext cx="679450" cy="625475"/>
            </a:xfrm>
            <a:custGeom>
              <a:avLst/>
              <a:gdLst>
                <a:gd name="T0" fmla="*/ 51 w 297"/>
                <a:gd name="T1" fmla="*/ 0 h 274"/>
                <a:gd name="T2" fmla="*/ 0 w 297"/>
                <a:gd name="T3" fmla="*/ 49 h 274"/>
                <a:gd name="T4" fmla="*/ 243 w 297"/>
                <a:gd name="T5" fmla="*/ 274 h 274"/>
                <a:gd name="T6" fmla="*/ 278 w 297"/>
                <a:gd name="T7" fmla="*/ 240 h 274"/>
                <a:gd name="T8" fmla="*/ 51 w 297"/>
                <a:gd name="T9" fmla="*/ 0 h 274"/>
              </a:gdLst>
              <a:ahLst/>
              <a:cxnLst>
                <a:cxn ang="0">
                  <a:pos x="T0" y="T1"/>
                </a:cxn>
                <a:cxn ang="0">
                  <a:pos x="T2" y="T3"/>
                </a:cxn>
                <a:cxn ang="0">
                  <a:pos x="T4" y="T5"/>
                </a:cxn>
                <a:cxn ang="0">
                  <a:pos x="T6" y="T7"/>
                </a:cxn>
                <a:cxn ang="0">
                  <a:pos x="T8" y="T9"/>
                </a:cxn>
              </a:cxnLst>
              <a:rect l="0" t="0" r="r" b="b"/>
              <a:pathLst>
                <a:path w="297" h="274">
                  <a:moveTo>
                    <a:pt x="51" y="0"/>
                  </a:moveTo>
                  <a:cubicBezTo>
                    <a:pt x="46" y="5"/>
                    <a:pt x="27" y="24"/>
                    <a:pt x="0" y="49"/>
                  </a:cubicBezTo>
                  <a:cubicBezTo>
                    <a:pt x="243" y="274"/>
                    <a:pt x="243" y="274"/>
                    <a:pt x="243" y="274"/>
                  </a:cubicBezTo>
                  <a:cubicBezTo>
                    <a:pt x="262" y="255"/>
                    <a:pt x="275" y="243"/>
                    <a:pt x="278" y="240"/>
                  </a:cubicBezTo>
                  <a:cubicBezTo>
                    <a:pt x="297" y="221"/>
                    <a:pt x="245" y="61"/>
                    <a:pt x="51" y="0"/>
                  </a:cubicBezTo>
                  <a:close/>
                </a:path>
              </a:pathLst>
            </a:custGeom>
            <a:solidFill>
              <a:schemeClr val="tx2"/>
            </a:solidFill>
            <a:ln>
              <a:noFill/>
            </a:ln>
          </p:spPr>
          <p:txBody>
            <a:bodyPr vert="horz" wrap="square" lIns="91440" tIns="45720" rIns="91440" bIns="45720" numCol="1" anchor="t" anchorCtr="0" compatLnSpc="1"/>
            <a:lstStyle/>
            <a:p>
              <a:endParaRPr lang="en-US">
                <a:cs typeface="+mn-ea"/>
                <a:sym typeface="+mn-lt"/>
              </a:endParaRPr>
            </a:p>
          </p:txBody>
        </p:sp>
        <p:sp>
          <p:nvSpPr>
            <p:cNvPr id="139" name="Freeform 26"/>
            <p:cNvSpPr/>
            <p:nvPr/>
          </p:nvSpPr>
          <p:spPr bwMode="auto">
            <a:xfrm>
              <a:off x="5722938" y="3713163"/>
              <a:ext cx="760413" cy="584200"/>
            </a:xfrm>
            <a:custGeom>
              <a:avLst/>
              <a:gdLst>
                <a:gd name="T0" fmla="*/ 247 w 333"/>
                <a:gd name="T1" fmla="*/ 59 h 256"/>
                <a:gd name="T2" fmla="*/ 167 w 333"/>
                <a:gd name="T3" fmla="*/ 11 h 256"/>
                <a:gd name="T4" fmla="*/ 167 w 333"/>
                <a:gd name="T5" fmla="*/ 11 h 256"/>
                <a:gd name="T6" fmla="*/ 166 w 333"/>
                <a:gd name="T7" fmla="*/ 11 h 256"/>
                <a:gd name="T8" fmla="*/ 165 w 333"/>
                <a:gd name="T9" fmla="*/ 11 h 256"/>
                <a:gd name="T10" fmla="*/ 165 w 333"/>
                <a:gd name="T11" fmla="*/ 11 h 256"/>
                <a:gd name="T12" fmla="*/ 86 w 333"/>
                <a:gd name="T13" fmla="*/ 59 h 256"/>
                <a:gd name="T14" fmla="*/ 0 w 333"/>
                <a:gd name="T15" fmla="*/ 0 h 256"/>
                <a:gd name="T16" fmla="*/ 0 w 333"/>
                <a:gd name="T17" fmla="*/ 256 h 256"/>
                <a:gd name="T18" fmla="*/ 51 w 333"/>
                <a:gd name="T19" fmla="*/ 256 h 256"/>
                <a:gd name="T20" fmla="*/ 111 w 333"/>
                <a:gd name="T21" fmla="*/ 111 h 256"/>
                <a:gd name="T22" fmla="*/ 166 w 333"/>
                <a:gd name="T23" fmla="*/ 98 h 256"/>
                <a:gd name="T24" fmla="*/ 221 w 333"/>
                <a:gd name="T25" fmla="*/ 111 h 256"/>
                <a:gd name="T26" fmla="*/ 282 w 333"/>
                <a:gd name="T27" fmla="*/ 256 h 256"/>
                <a:gd name="T28" fmla="*/ 333 w 333"/>
                <a:gd name="T29" fmla="*/ 256 h 256"/>
                <a:gd name="T30" fmla="*/ 333 w 333"/>
                <a:gd name="T31" fmla="*/ 0 h 256"/>
                <a:gd name="T32" fmla="*/ 247 w 333"/>
                <a:gd name="T33" fmla="*/ 5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3" h="256">
                  <a:moveTo>
                    <a:pt x="247" y="59"/>
                  </a:moveTo>
                  <a:cubicBezTo>
                    <a:pt x="231" y="40"/>
                    <a:pt x="202" y="12"/>
                    <a:pt x="167" y="11"/>
                  </a:cubicBezTo>
                  <a:cubicBezTo>
                    <a:pt x="167" y="11"/>
                    <a:pt x="167" y="11"/>
                    <a:pt x="167" y="11"/>
                  </a:cubicBezTo>
                  <a:cubicBezTo>
                    <a:pt x="167" y="11"/>
                    <a:pt x="167" y="11"/>
                    <a:pt x="166" y="11"/>
                  </a:cubicBezTo>
                  <a:cubicBezTo>
                    <a:pt x="166" y="11"/>
                    <a:pt x="165" y="11"/>
                    <a:pt x="165" y="11"/>
                  </a:cubicBezTo>
                  <a:cubicBezTo>
                    <a:pt x="165" y="11"/>
                    <a:pt x="165" y="11"/>
                    <a:pt x="165" y="11"/>
                  </a:cubicBezTo>
                  <a:cubicBezTo>
                    <a:pt x="131" y="12"/>
                    <a:pt x="102" y="40"/>
                    <a:pt x="86" y="59"/>
                  </a:cubicBezTo>
                  <a:cubicBezTo>
                    <a:pt x="48" y="5"/>
                    <a:pt x="0" y="0"/>
                    <a:pt x="0" y="0"/>
                  </a:cubicBezTo>
                  <a:cubicBezTo>
                    <a:pt x="0" y="256"/>
                    <a:pt x="0" y="256"/>
                    <a:pt x="0" y="256"/>
                  </a:cubicBezTo>
                  <a:cubicBezTo>
                    <a:pt x="51" y="256"/>
                    <a:pt x="51" y="256"/>
                    <a:pt x="51" y="256"/>
                  </a:cubicBezTo>
                  <a:cubicBezTo>
                    <a:pt x="51" y="256"/>
                    <a:pt x="143" y="205"/>
                    <a:pt x="111" y="111"/>
                  </a:cubicBezTo>
                  <a:cubicBezTo>
                    <a:pt x="124" y="107"/>
                    <a:pt x="147" y="99"/>
                    <a:pt x="166" y="98"/>
                  </a:cubicBezTo>
                  <a:cubicBezTo>
                    <a:pt x="186" y="99"/>
                    <a:pt x="208" y="107"/>
                    <a:pt x="221" y="111"/>
                  </a:cubicBezTo>
                  <a:cubicBezTo>
                    <a:pt x="190" y="205"/>
                    <a:pt x="282" y="256"/>
                    <a:pt x="282" y="256"/>
                  </a:cubicBezTo>
                  <a:cubicBezTo>
                    <a:pt x="333" y="256"/>
                    <a:pt x="333" y="256"/>
                    <a:pt x="333" y="256"/>
                  </a:cubicBezTo>
                  <a:cubicBezTo>
                    <a:pt x="333" y="0"/>
                    <a:pt x="333" y="0"/>
                    <a:pt x="333" y="0"/>
                  </a:cubicBezTo>
                  <a:cubicBezTo>
                    <a:pt x="333" y="0"/>
                    <a:pt x="284" y="5"/>
                    <a:pt x="247" y="59"/>
                  </a:cubicBezTo>
                  <a:close/>
                </a:path>
              </a:pathLst>
            </a:custGeom>
            <a:solidFill>
              <a:srgbClr val="2326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0" name="Oval 27"/>
            <p:cNvSpPr>
              <a:spLocks noChangeArrowheads="1"/>
            </p:cNvSpPr>
            <p:nvPr/>
          </p:nvSpPr>
          <p:spPr bwMode="auto">
            <a:xfrm>
              <a:off x="5256213" y="3676650"/>
              <a:ext cx="655638" cy="657225"/>
            </a:xfrm>
            <a:prstGeom prst="ellipse">
              <a:avLst/>
            </a:prstGeom>
            <a:solidFill>
              <a:srgbClr val="3B3E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1" name="Oval 28"/>
            <p:cNvSpPr>
              <a:spLocks noChangeArrowheads="1"/>
            </p:cNvSpPr>
            <p:nvPr/>
          </p:nvSpPr>
          <p:spPr bwMode="auto">
            <a:xfrm>
              <a:off x="5351463" y="3775075"/>
              <a:ext cx="465138" cy="460375"/>
            </a:xfrm>
            <a:prstGeom prst="ellipse">
              <a:avLst/>
            </a:pr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142" name="Oval 29"/>
            <p:cNvSpPr>
              <a:spLocks noChangeArrowheads="1"/>
            </p:cNvSpPr>
            <p:nvPr/>
          </p:nvSpPr>
          <p:spPr bwMode="auto">
            <a:xfrm>
              <a:off x="6294438" y="3676650"/>
              <a:ext cx="657225" cy="657225"/>
            </a:xfrm>
            <a:prstGeom prst="ellipse">
              <a:avLst/>
            </a:prstGeom>
            <a:solidFill>
              <a:srgbClr val="3B3E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cs typeface="+mn-ea"/>
                <a:sym typeface="+mn-lt"/>
              </a:endParaRPr>
            </a:p>
          </p:txBody>
        </p:sp>
        <p:sp>
          <p:nvSpPr>
            <p:cNvPr id="143" name="Oval 30"/>
            <p:cNvSpPr>
              <a:spLocks noChangeArrowheads="1"/>
            </p:cNvSpPr>
            <p:nvPr/>
          </p:nvSpPr>
          <p:spPr bwMode="auto">
            <a:xfrm>
              <a:off x="6392863" y="3775075"/>
              <a:ext cx="460375" cy="460375"/>
            </a:xfrm>
            <a:prstGeom prst="ellipse">
              <a:avLst/>
            </a:prstGeom>
            <a:solidFill>
              <a:schemeClr val="accent4"/>
            </a:solidFill>
            <a:ln>
              <a:noFill/>
            </a:ln>
          </p:spPr>
          <p:txBody>
            <a:bodyPr vert="horz" wrap="square" lIns="91440" tIns="45720" rIns="91440" bIns="45720" numCol="1" anchor="t" anchorCtr="0" compatLnSpc="1"/>
            <a:lstStyle/>
            <a:p>
              <a:endParaRPr lang="en-US">
                <a:cs typeface="+mn-ea"/>
                <a:sym typeface="+mn-lt"/>
              </a:endParaRPr>
            </a:p>
          </p:txBody>
        </p:sp>
        <p:sp>
          <p:nvSpPr>
            <p:cNvPr id="144" name="Freeform 31"/>
            <p:cNvSpPr/>
            <p:nvPr/>
          </p:nvSpPr>
          <p:spPr bwMode="auto">
            <a:xfrm>
              <a:off x="4210050" y="4468813"/>
              <a:ext cx="1181100" cy="1250950"/>
            </a:xfrm>
            <a:custGeom>
              <a:avLst/>
              <a:gdLst>
                <a:gd name="T0" fmla="*/ 176 w 517"/>
                <a:gd name="T1" fmla="*/ 548 h 548"/>
                <a:gd name="T2" fmla="*/ 517 w 517"/>
                <a:gd name="T3" fmla="*/ 225 h 548"/>
                <a:gd name="T4" fmla="*/ 274 w 517"/>
                <a:gd name="T5" fmla="*/ 0 h 548"/>
                <a:gd name="T6" fmla="*/ 0 w 517"/>
                <a:gd name="T7" fmla="*/ 264 h 548"/>
                <a:gd name="T8" fmla="*/ 176 w 517"/>
                <a:gd name="T9" fmla="*/ 548 h 548"/>
              </a:gdLst>
              <a:ahLst/>
              <a:cxnLst>
                <a:cxn ang="0">
                  <a:pos x="T0" y="T1"/>
                </a:cxn>
                <a:cxn ang="0">
                  <a:pos x="T2" y="T3"/>
                </a:cxn>
                <a:cxn ang="0">
                  <a:pos x="T4" y="T5"/>
                </a:cxn>
                <a:cxn ang="0">
                  <a:pos x="T6" y="T7"/>
                </a:cxn>
                <a:cxn ang="0">
                  <a:pos x="T8" y="T9"/>
                </a:cxn>
              </a:cxnLst>
              <a:rect l="0" t="0" r="r" b="b"/>
              <a:pathLst>
                <a:path w="517" h="548">
                  <a:moveTo>
                    <a:pt x="176" y="548"/>
                  </a:moveTo>
                  <a:cubicBezTo>
                    <a:pt x="236" y="492"/>
                    <a:pt x="435" y="303"/>
                    <a:pt x="517" y="225"/>
                  </a:cubicBezTo>
                  <a:cubicBezTo>
                    <a:pt x="274" y="0"/>
                    <a:pt x="274" y="0"/>
                    <a:pt x="274" y="0"/>
                  </a:cubicBezTo>
                  <a:cubicBezTo>
                    <a:pt x="202" y="70"/>
                    <a:pt x="74" y="193"/>
                    <a:pt x="0" y="264"/>
                  </a:cubicBezTo>
                  <a:cubicBezTo>
                    <a:pt x="40" y="370"/>
                    <a:pt x="100" y="467"/>
                    <a:pt x="176" y="548"/>
                  </a:cubicBezTo>
                  <a:close/>
                </a:path>
              </a:pathLst>
            </a:custGeom>
            <a:solidFill>
              <a:schemeClr val="tx2"/>
            </a:solidFill>
            <a:ln>
              <a:noFill/>
            </a:ln>
          </p:spPr>
          <p:txBody>
            <a:bodyPr vert="horz" wrap="square" lIns="91440" tIns="45720" rIns="91440" bIns="45720" numCol="1" anchor="t" anchorCtr="0" compatLnSpc="1"/>
            <a:lstStyle/>
            <a:p>
              <a:endParaRPr lang="en-US">
                <a:cs typeface="+mn-ea"/>
                <a:sym typeface="+mn-lt"/>
              </a:endParaRPr>
            </a:p>
          </p:txBody>
        </p:sp>
      </p:grpSp>
      <p:sp>
        <p:nvSpPr>
          <p:cNvPr id="145" name="Oval 33"/>
          <p:cNvSpPr>
            <a:spLocks noChangeArrowheads="1"/>
          </p:cNvSpPr>
          <p:nvPr/>
        </p:nvSpPr>
        <p:spPr bwMode="auto">
          <a:xfrm>
            <a:off x="4101723" y="2125741"/>
            <a:ext cx="1207169" cy="1205747"/>
          </a:xfrm>
          <a:prstGeom prst="ellipse">
            <a:avLst/>
          </a:prstGeom>
          <a:solidFill>
            <a:schemeClr val="accent1">
              <a:alpha val="9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46" name="Oval 145"/>
          <p:cNvSpPr>
            <a:spLocks noChangeArrowheads="1"/>
          </p:cNvSpPr>
          <p:nvPr/>
        </p:nvSpPr>
        <p:spPr bwMode="auto">
          <a:xfrm>
            <a:off x="6702383" y="4186528"/>
            <a:ext cx="1191792" cy="1190389"/>
          </a:xfrm>
          <a:prstGeom prst="ellipse">
            <a:avLst/>
          </a:prstGeom>
          <a:solidFill>
            <a:schemeClr val="accent4">
              <a:alpha val="9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47" name="Oval 146"/>
          <p:cNvSpPr>
            <a:spLocks noChangeArrowheads="1"/>
          </p:cNvSpPr>
          <p:nvPr/>
        </p:nvSpPr>
        <p:spPr bwMode="auto">
          <a:xfrm>
            <a:off x="5394764" y="2308563"/>
            <a:ext cx="251679" cy="251383"/>
          </a:xfrm>
          <a:prstGeom prst="ellipse">
            <a:avLst/>
          </a:prstGeom>
          <a:solidFill>
            <a:schemeClr val="accent1">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48" name="Oval 147"/>
          <p:cNvSpPr>
            <a:spLocks noChangeArrowheads="1"/>
          </p:cNvSpPr>
          <p:nvPr/>
        </p:nvSpPr>
        <p:spPr bwMode="auto">
          <a:xfrm>
            <a:off x="4841120" y="4918403"/>
            <a:ext cx="251679" cy="251383"/>
          </a:xfrm>
          <a:prstGeom prst="ellipse">
            <a:avLst/>
          </a:prstGeom>
          <a:solidFill>
            <a:schemeClr val="accent3">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49" name="Oval 148"/>
          <p:cNvSpPr>
            <a:spLocks noChangeArrowheads="1"/>
          </p:cNvSpPr>
          <p:nvPr/>
        </p:nvSpPr>
        <p:spPr bwMode="auto">
          <a:xfrm>
            <a:off x="4446090" y="3721340"/>
            <a:ext cx="93928" cy="93818"/>
          </a:xfrm>
          <a:prstGeom prst="ellipse">
            <a:avLst/>
          </a:prstGeom>
          <a:solidFill>
            <a:schemeClr val="accent3">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50" name="Oval 149"/>
          <p:cNvSpPr>
            <a:spLocks noChangeArrowheads="1"/>
          </p:cNvSpPr>
          <p:nvPr/>
        </p:nvSpPr>
        <p:spPr bwMode="auto">
          <a:xfrm>
            <a:off x="6794988" y="2043513"/>
            <a:ext cx="147550" cy="147377"/>
          </a:xfrm>
          <a:prstGeom prst="ellipse">
            <a:avLst/>
          </a:prstGeom>
          <a:solidFill>
            <a:schemeClr val="accent2">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51" name="Oval 150"/>
          <p:cNvSpPr>
            <a:spLocks noChangeArrowheads="1"/>
          </p:cNvSpPr>
          <p:nvPr/>
        </p:nvSpPr>
        <p:spPr bwMode="auto">
          <a:xfrm>
            <a:off x="7121950" y="3325756"/>
            <a:ext cx="194864" cy="194635"/>
          </a:xfrm>
          <a:prstGeom prst="ellipse">
            <a:avLst/>
          </a:prstGeom>
          <a:solidFill>
            <a:schemeClr val="accent2">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52" name="Oval 151"/>
          <p:cNvSpPr>
            <a:spLocks noChangeArrowheads="1"/>
          </p:cNvSpPr>
          <p:nvPr/>
        </p:nvSpPr>
        <p:spPr bwMode="auto">
          <a:xfrm>
            <a:off x="7589155" y="2963792"/>
            <a:ext cx="270497" cy="270179"/>
          </a:xfrm>
          <a:prstGeom prst="ellipse">
            <a:avLst/>
          </a:prstGeom>
          <a:solidFill>
            <a:schemeClr val="accent2">
              <a:alpha val="85000"/>
            </a:schemeClr>
          </a:solidFill>
          <a:ln>
            <a:noFill/>
          </a:ln>
        </p:spPr>
        <p:txBody>
          <a:bodyPr vert="horz" wrap="square" lIns="68580" tIns="34290" rIns="68580" bIns="34290" numCol="1" anchor="t" anchorCtr="0" compatLnSpc="1"/>
          <a:lstStyle/>
          <a:p>
            <a:endParaRPr lang="en-US">
              <a:cs typeface="+mn-ea"/>
              <a:sym typeface="+mn-lt"/>
            </a:endParaRPr>
          </a:p>
        </p:txBody>
      </p:sp>
      <p:sp>
        <p:nvSpPr>
          <p:cNvPr id="153" name="Oval 153"/>
          <p:cNvSpPr>
            <a:spLocks noChangeArrowheads="1"/>
          </p:cNvSpPr>
          <p:nvPr/>
        </p:nvSpPr>
        <p:spPr bwMode="auto">
          <a:xfrm>
            <a:off x="7760794" y="4019732"/>
            <a:ext cx="229956" cy="229686"/>
          </a:xfrm>
          <a:prstGeom prst="ellipse">
            <a:avLst/>
          </a:prstGeom>
          <a:solidFill>
            <a:schemeClr val="accent4">
              <a:alpha val="85000"/>
            </a:schemeClr>
          </a:solidFill>
          <a:ln>
            <a:noFill/>
          </a:ln>
        </p:spPr>
        <p:txBody>
          <a:bodyPr vert="horz" wrap="square" lIns="68580" tIns="34290" rIns="68580" bIns="34290" numCol="1" anchor="t" anchorCtr="0" compatLnSpc="1"/>
          <a:lstStyle/>
          <a:p>
            <a:endParaRPr lang="en-US">
              <a:cs typeface="+mn-ea"/>
              <a:sym typeface="+mn-lt"/>
            </a:endParaRPr>
          </a:p>
        </p:txBody>
      </p:sp>
      <p:grpSp>
        <p:nvGrpSpPr>
          <p:cNvPr id="154" name="Group 154"/>
          <p:cNvGrpSpPr/>
          <p:nvPr/>
        </p:nvGrpSpPr>
        <p:grpSpPr>
          <a:xfrm>
            <a:off x="4291271" y="4221882"/>
            <a:ext cx="391087" cy="387241"/>
            <a:chOff x="1634612" y="5142426"/>
            <a:chExt cx="402664" cy="398704"/>
          </a:xfrm>
          <a:solidFill>
            <a:schemeClr val="bg1"/>
          </a:solidFill>
        </p:grpSpPr>
        <p:sp>
          <p:nvSpPr>
            <p:cNvPr id="155" name="Freeform 38"/>
            <p:cNvSpPr>
              <a:spLocks noEditPoints="1"/>
            </p:cNvSpPr>
            <p:nvPr/>
          </p:nvSpPr>
          <p:spPr bwMode="auto">
            <a:xfrm>
              <a:off x="1634612" y="5179392"/>
              <a:ext cx="368339" cy="361738"/>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6" name="Freeform 39"/>
            <p:cNvSpPr>
              <a:spLocks noEditPoints="1"/>
            </p:cNvSpPr>
            <p:nvPr/>
          </p:nvSpPr>
          <p:spPr bwMode="auto">
            <a:xfrm>
              <a:off x="1811520" y="5341778"/>
              <a:ext cx="63370" cy="6205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7" name="Freeform 40"/>
            <p:cNvSpPr>
              <a:spLocks noEditPoints="1"/>
            </p:cNvSpPr>
            <p:nvPr/>
          </p:nvSpPr>
          <p:spPr bwMode="auto">
            <a:xfrm>
              <a:off x="1975226" y="5142426"/>
              <a:ext cx="62050" cy="6205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8" name="Freeform 41"/>
            <p:cNvSpPr>
              <a:spLocks noEditPoints="1"/>
            </p:cNvSpPr>
            <p:nvPr/>
          </p:nvSpPr>
          <p:spPr bwMode="auto">
            <a:xfrm>
              <a:off x="1737588" y="5329896"/>
              <a:ext cx="48848" cy="48848"/>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59" name="Oval 42"/>
            <p:cNvSpPr>
              <a:spLocks noChangeArrowheads="1"/>
            </p:cNvSpPr>
            <p:nvPr/>
          </p:nvSpPr>
          <p:spPr bwMode="auto">
            <a:xfrm>
              <a:off x="1786436" y="5417030"/>
              <a:ext cx="25084" cy="25084"/>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60" name="Oval 43"/>
            <p:cNvSpPr>
              <a:spLocks noChangeArrowheads="1"/>
            </p:cNvSpPr>
            <p:nvPr/>
          </p:nvSpPr>
          <p:spPr bwMode="auto">
            <a:xfrm>
              <a:off x="1987108" y="5229560"/>
              <a:ext cx="25084" cy="25084"/>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sp>
        <p:nvSpPr>
          <p:cNvPr id="161" name="Freeform 114"/>
          <p:cNvSpPr>
            <a:spLocks noEditPoints="1"/>
          </p:cNvSpPr>
          <p:nvPr/>
        </p:nvSpPr>
        <p:spPr bwMode="auto">
          <a:xfrm>
            <a:off x="7129603" y="4522540"/>
            <a:ext cx="337352" cy="49143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bg1"/>
          </a:solidFill>
          <a:ln>
            <a:noFill/>
          </a:ln>
        </p:spPr>
        <p:txBody>
          <a:bodyPr vert="horz" wrap="square" lIns="68580" tIns="34290" rIns="68580" bIns="34290" numCol="1" anchor="t" anchorCtr="0" compatLnSpc="1"/>
          <a:lstStyle/>
          <a:p>
            <a:endParaRPr lang="id-ID">
              <a:cs typeface="+mn-ea"/>
              <a:sym typeface="+mn-lt"/>
            </a:endParaRPr>
          </a:p>
        </p:txBody>
      </p:sp>
      <p:sp>
        <p:nvSpPr>
          <p:cNvPr id="162" name="Freeform 140"/>
          <p:cNvSpPr>
            <a:spLocks noEditPoints="1"/>
          </p:cNvSpPr>
          <p:nvPr/>
        </p:nvSpPr>
        <p:spPr bwMode="auto">
          <a:xfrm>
            <a:off x="6978202" y="2493690"/>
            <a:ext cx="347084" cy="330181"/>
          </a:xfrm>
          <a:custGeom>
            <a:avLst/>
            <a:gdLst>
              <a:gd name="T0" fmla="*/ 129 w 130"/>
              <a:gd name="T1" fmla="*/ 46 h 124"/>
              <a:gd name="T2" fmla="*/ 121 w 130"/>
              <a:gd name="T3" fmla="*/ 40 h 124"/>
              <a:gd name="T4" fmla="*/ 88 w 130"/>
              <a:gd name="T5" fmla="*/ 35 h 124"/>
              <a:gd name="T6" fmla="*/ 73 w 130"/>
              <a:gd name="T7" fmla="*/ 5 h 124"/>
              <a:gd name="T8" fmla="*/ 65 w 130"/>
              <a:gd name="T9" fmla="*/ 0 h 124"/>
              <a:gd name="T10" fmla="*/ 57 w 130"/>
              <a:gd name="T11" fmla="*/ 5 h 124"/>
              <a:gd name="T12" fmla="*/ 42 w 130"/>
              <a:gd name="T13" fmla="*/ 35 h 124"/>
              <a:gd name="T14" fmla="*/ 9 w 130"/>
              <a:gd name="T15" fmla="*/ 40 h 124"/>
              <a:gd name="T16" fmla="*/ 1 w 130"/>
              <a:gd name="T17" fmla="*/ 46 h 124"/>
              <a:gd name="T18" fmla="*/ 4 w 130"/>
              <a:gd name="T19" fmla="*/ 55 h 124"/>
              <a:gd name="T20" fmla="*/ 28 w 130"/>
              <a:gd name="T21" fmla="*/ 80 h 124"/>
              <a:gd name="T22" fmla="*/ 22 w 130"/>
              <a:gd name="T23" fmla="*/ 114 h 124"/>
              <a:gd name="T24" fmla="*/ 26 w 130"/>
              <a:gd name="T25" fmla="*/ 122 h 124"/>
              <a:gd name="T26" fmla="*/ 31 w 130"/>
              <a:gd name="T27" fmla="*/ 124 h 124"/>
              <a:gd name="T28" fmla="*/ 36 w 130"/>
              <a:gd name="T29" fmla="*/ 123 h 124"/>
              <a:gd name="T30" fmla="*/ 65 w 130"/>
              <a:gd name="T31" fmla="*/ 107 h 124"/>
              <a:gd name="T32" fmla="*/ 94 w 130"/>
              <a:gd name="T33" fmla="*/ 123 h 124"/>
              <a:gd name="T34" fmla="*/ 99 w 130"/>
              <a:gd name="T35" fmla="*/ 124 h 124"/>
              <a:gd name="T36" fmla="*/ 104 w 130"/>
              <a:gd name="T37" fmla="*/ 122 h 124"/>
              <a:gd name="T38" fmla="*/ 108 w 130"/>
              <a:gd name="T39" fmla="*/ 114 h 124"/>
              <a:gd name="T40" fmla="*/ 102 w 130"/>
              <a:gd name="T41" fmla="*/ 80 h 124"/>
              <a:gd name="T42" fmla="*/ 126 w 130"/>
              <a:gd name="T43" fmla="*/ 55 h 124"/>
              <a:gd name="T44" fmla="*/ 129 w 130"/>
              <a:gd name="T45" fmla="*/ 46 h 124"/>
              <a:gd name="T46" fmla="*/ 95 w 130"/>
              <a:gd name="T47" fmla="*/ 73 h 124"/>
              <a:gd name="T48" fmla="*/ 93 w 130"/>
              <a:gd name="T49" fmla="*/ 81 h 124"/>
              <a:gd name="T50" fmla="*/ 99 w 130"/>
              <a:gd name="T51" fmla="*/ 115 h 124"/>
              <a:gd name="T52" fmla="*/ 69 w 130"/>
              <a:gd name="T53" fmla="*/ 99 h 124"/>
              <a:gd name="T54" fmla="*/ 65 w 130"/>
              <a:gd name="T55" fmla="*/ 98 h 124"/>
              <a:gd name="T56" fmla="*/ 61 w 130"/>
              <a:gd name="T57" fmla="*/ 99 h 124"/>
              <a:gd name="T58" fmla="*/ 31 w 130"/>
              <a:gd name="T59" fmla="*/ 115 h 124"/>
              <a:gd name="T60" fmla="*/ 37 w 130"/>
              <a:gd name="T61" fmla="*/ 81 h 124"/>
              <a:gd name="T62" fmla="*/ 35 w 130"/>
              <a:gd name="T63" fmla="*/ 73 h 124"/>
              <a:gd name="T64" fmla="*/ 10 w 130"/>
              <a:gd name="T65" fmla="*/ 49 h 124"/>
              <a:gd name="T66" fmla="*/ 44 w 130"/>
              <a:gd name="T67" fmla="*/ 44 h 124"/>
              <a:gd name="T68" fmla="*/ 51 w 130"/>
              <a:gd name="T69" fmla="*/ 39 h 124"/>
              <a:gd name="T70" fmla="*/ 65 w 130"/>
              <a:gd name="T71" fmla="*/ 9 h 124"/>
              <a:gd name="T72" fmla="*/ 79 w 130"/>
              <a:gd name="T73" fmla="*/ 39 h 124"/>
              <a:gd name="T74" fmla="*/ 86 w 130"/>
              <a:gd name="T75" fmla="*/ 44 h 124"/>
              <a:gd name="T76" fmla="*/ 120 w 130"/>
              <a:gd name="T77" fmla="*/ 49 h 124"/>
              <a:gd name="T78" fmla="*/ 95 w 130"/>
              <a:gd name="T79" fmla="*/ 7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0" h="124">
                <a:moveTo>
                  <a:pt x="129" y="46"/>
                </a:moveTo>
                <a:cubicBezTo>
                  <a:pt x="127" y="43"/>
                  <a:pt x="125" y="41"/>
                  <a:pt x="121" y="40"/>
                </a:cubicBezTo>
                <a:cubicBezTo>
                  <a:pt x="88" y="35"/>
                  <a:pt x="88" y="35"/>
                  <a:pt x="88" y="35"/>
                </a:cubicBezTo>
                <a:cubicBezTo>
                  <a:pt x="73" y="5"/>
                  <a:pt x="73" y="5"/>
                  <a:pt x="73" y="5"/>
                </a:cubicBezTo>
                <a:cubicBezTo>
                  <a:pt x="72" y="2"/>
                  <a:pt x="69" y="0"/>
                  <a:pt x="65" y="0"/>
                </a:cubicBezTo>
                <a:cubicBezTo>
                  <a:pt x="61" y="0"/>
                  <a:pt x="58" y="2"/>
                  <a:pt x="57" y="5"/>
                </a:cubicBezTo>
                <a:cubicBezTo>
                  <a:pt x="42" y="35"/>
                  <a:pt x="42" y="35"/>
                  <a:pt x="42" y="35"/>
                </a:cubicBezTo>
                <a:cubicBezTo>
                  <a:pt x="9" y="40"/>
                  <a:pt x="9" y="40"/>
                  <a:pt x="9" y="40"/>
                </a:cubicBezTo>
                <a:cubicBezTo>
                  <a:pt x="5" y="41"/>
                  <a:pt x="3" y="43"/>
                  <a:pt x="1" y="46"/>
                </a:cubicBezTo>
                <a:cubicBezTo>
                  <a:pt x="0" y="49"/>
                  <a:pt x="1" y="53"/>
                  <a:pt x="4" y="55"/>
                </a:cubicBezTo>
                <a:cubicBezTo>
                  <a:pt x="28" y="80"/>
                  <a:pt x="28" y="80"/>
                  <a:pt x="28" y="80"/>
                </a:cubicBezTo>
                <a:cubicBezTo>
                  <a:pt x="22" y="114"/>
                  <a:pt x="22" y="114"/>
                  <a:pt x="22" y="114"/>
                </a:cubicBezTo>
                <a:cubicBezTo>
                  <a:pt x="22" y="117"/>
                  <a:pt x="23" y="120"/>
                  <a:pt x="26" y="122"/>
                </a:cubicBezTo>
                <a:cubicBezTo>
                  <a:pt x="28" y="123"/>
                  <a:pt x="30" y="124"/>
                  <a:pt x="31" y="124"/>
                </a:cubicBezTo>
                <a:cubicBezTo>
                  <a:pt x="33" y="124"/>
                  <a:pt x="35" y="124"/>
                  <a:pt x="36" y="123"/>
                </a:cubicBezTo>
                <a:cubicBezTo>
                  <a:pt x="65" y="107"/>
                  <a:pt x="65" y="107"/>
                  <a:pt x="65" y="107"/>
                </a:cubicBezTo>
                <a:cubicBezTo>
                  <a:pt x="94" y="123"/>
                  <a:pt x="94" y="123"/>
                  <a:pt x="94" y="123"/>
                </a:cubicBezTo>
                <a:cubicBezTo>
                  <a:pt x="95" y="124"/>
                  <a:pt x="97" y="124"/>
                  <a:pt x="99" y="124"/>
                </a:cubicBezTo>
                <a:cubicBezTo>
                  <a:pt x="100" y="124"/>
                  <a:pt x="102" y="123"/>
                  <a:pt x="104" y="122"/>
                </a:cubicBezTo>
                <a:cubicBezTo>
                  <a:pt x="107" y="120"/>
                  <a:pt x="108" y="117"/>
                  <a:pt x="108" y="114"/>
                </a:cubicBezTo>
                <a:cubicBezTo>
                  <a:pt x="102" y="80"/>
                  <a:pt x="102" y="80"/>
                  <a:pt x="102" y="80"/>
                </a:cubicBezTo>
                <a:cubicBezTo>
                  <a:pt x="126" y="55"/>
                  <a:pt x="126" y="55"/>
                  <a:pt x="126" y="55"/>
                </a:cubicBezTo>
                <a:cubicBezTo>
                  <a:pt x="129" y="53"/>
                  <a:pt x="130" y="49"/>
                  <a:pt x="129" y="46"/>
                </a:cubicBezTo>
                <a:close/>
                <a:moveTo>
                  <a:pt x="95" y="73"/>
                </a:moveTo>
                <a:cubicBezTo>
                  <a:pt x="93" y="75"/>
                  <a:pt x="92" y="78"/>
                  <a:pt x="93" y="81"/>
                </a:cubicBezTo>
                <a:cubicBezTo>
                  <a:pt x="99" y="115"/>
                  <a:pt x="99" y="115"/>
                  <a:pt x="99" y="115"/>
                </a:cubicBezTo>
                <a:cubicBezTo>
                  <a:pt x="69" y="99"/>
                  <a:pt x="69" y="99"/>
                  <a:pt x="69" y="99"/>
                </a:cubicBezTo>
                <a:cubicBezTo>
                  <a:pt x="68" y="99"/>
                  <a:pt x="67" y="98"/>
                  <a:pt x="65" y="98"/>
                </a:cubicBezTo>
                <a:cubicBezTo>
                  <a:pt x="63" y="98"/>
                  <a:pt x="62" y="99"/>
                  <a:pt x="61" y="99"/>
                </a:cubicBezTo>
                <a:cubicBezTo>
                  <a:pt x="31" y="115"/>
                  <a:pt x="31" y="115"/>
                  <a:pt x="31" y="115"/>
                </a:cubicBezTo>
                <a:cubicBezTo>
                  <a:pt x="37" y="81"/>
                  <a:pt x="37" y="81"/>
                  <a:pt x="37" y="81"/>
                </a:cubicBezTo>
                <a:cubicBezTo>
                  <a:pt x="38" y="78"/>
                  <a:pt x="37" y="75"/>
                  <a:pt x="35" y="73"/>
                </a:cubicBezTo>
                <a:cubicBezTo>
                  <a:pt x="10" y="49"/>
                  <a:pt x="10" y="49"/>
                  <a:pt x="10" y="49"/>
                </a:cubicBezTo>
                <a:cubicBezTo>
                  <a:pt x="44" y="44"/>
                  <a:pt x="44" y="44"/>
                  <a:pt x="44" y="44"/>
                </a:cubicBezTo>
                <a:cubicBezTo>
                  <a:pt x="47" y="44"/>
                  <a:pt x="49" y="42"/>
                  <a:pt x="51" y="39"/>
                </a:cubicBezTo>
                <a:cubicBezTo>
                  <a:pt x="65" y="9"/>
                  <a:pt x="65" y="9"/>
                  <a:pt x="65" y="9"/>
                </a:cubicBezTo>
                <a:cubicBezTo>
                  <a:pt x="79" y="39"/>
                  <a:pt x="79" y="39"/>
                  <a:pt x="79" y="39"/>
                </a:cubicBezTo>
                <a:cubicBezTo>
                  <a:pt x="81" y="42"/>
                  <a:pt x="83" y="44"/>
                  <a:pt x="86" y="44"/>
                </a:cubicBezTo>
                <a:cubicBezTo>
                  <a:pt x="120" y="49"/>
                  <a:pt x="120" y="49"/>
                  <a:pt x="120" y="49"/>
                </a:cubicBezTo>
                <a:lnTo>
                  <a:pt x="95" y="73"/>
                </a:lnTo>
                <a:close/>
              </a:path>
            </a:pathLst>
          </a:custGeom>
          <a:solidFill>
            <a:schemeClr val="bg1"/>
          </a:solidFill>
          <a:ln>
            <a:noFill/>
          </a:ln>
        </p:spPr>
        <p:txBody>
          <a:bodyPr vert="horz" wrap="square" lIns="68580" tIns="34290" rIns="68580" bIns="34290" numCol="1" anchor="t" anchorCtr="0" compatLnSpc="1"/>
          <a:lstStyle/>
          <a:p>
            <a:endParaRPr lang="id-ID">
              <a:cs typeface="+mn-ea"/>
              <a:sym typeface="+mn-lt"/>
            </a:endParaRPr>
          </a:p>
        </p:txBody>
      </p:sp>
      <p:grpSp>
        <p:nvGrpSpPr>
          <p:cNvPr id="163" name="Group 163"/>
          <p:cNvGrpSpPr/>
          <p:nvPr/>
        </p:nvGrpSpPr>
        <p:grpSpPr>
          <a:xfrm>
            <a:off x="4498321" y="2557303"/>
            <a:ext cx="428288" cy="368435"/>
            <a:chOff x="1624050" y="356664"/>
            <a:chExt cx="425108" cy="365699"/>
          </a:xfrm>
          <a:solidFill>
            <a:schemeClr val="bg1"/>
          </a:solidFill>
        </p:grpSpPr>
        <p:sp>
          <p:nvSpPr>
            <p:cNvPr id="164" name="Freeform 148"/>
            <p:cNvSpPr>
              <a:spLocks noEditPoints="1"/>
            </p:cNvSpPr>
            <p:nvPr/>
          </p:nvSpPr>
          <p:spPr bwMode="auto">
            <a:xfrm>
              <a:off x="1624050" y="356664"/>
              <a:ext cx="425108" cy="365699"/>
            </a:xfrm>
            <a:custGeom>
              <a:avLst/>
              <a:gdLst>
                <a:gd name="T0" fmla="*/ 121 w 136"/>
                <a:gd name="T1" fmla="*/ 15 h 117"/>
                <a:gd name="T2" fmla="*/ 68 w 136"/>
                <a:gd name="T3" fmla="*/ 14 h 117"/>
                <a:gd name="T4" fmla="*/ 15 w 136"/>
                <a:gd name="T5" fmla="*/ 15 h 117"/>
                <a:gd name="T6" fmla="*/ 15 w 136"/>
                <a:gd name="T7" fmla="*/ 69 h 117"/>
                <a:gd name="T8" fmla="*/ 59 w 136"/>
                <a:gd name="T9" fmla="*/ 112 h 117"/>
                <a:gd name="T10" fmla="*/ 77 w 136"/>
                <a:gd name="T11" fmla="*/ 112 h 117"/>
                <a:gd name="T12" fmla="*/ 121 w 136"/>
                <a:gd name="T13" fmla="*/ 69 h 117"/>
                <a:gd name="T14" fmla="*/ 121 w 136"/>
                <a:gd name="T15" fmla="*/ 15 h 117"/>
                <a:gd name="T16" fmla="*/ 115 w 136"/>
                <a:gd name="T17" fmla="*/ 63 h 117"/>
                <a:gd name="T18" fmla="*/ 71 w 136"/>
                <a:gd name="T19" fmla="*/ 107 h 117"/>
                <a:gd name="T20" fmla="*/ 65 w 136"/>
                <a:gd name="T21" fmla="*/ 107 h 117"/>
                <a:gd name="T22" fmla="*/ 21 w 136"/>
                <a:gd name="T23" fmla="*/ 63 h 117"/>
                <a:gd name="T24" fmla="*/ 21 w 136"/>
                <a:gd name="T25" fmla="*/ 21 h 117"/>
                <a:gd name="T26" fmla="*/ 63 w 136"/>
                <a:gd name="T27" fmla="*/ 20 h 117"/>
                <a:gd name="T28" fmla="*/ 68 w 136"/>
                <a:gd name="T29" fmla="*/ 25 h 117"/>
                <a:gd name="T30" fmla="*/ 73 w 136"/>
                <a:gd name="T31" fmla="*/ 20 h 117"/>
                <a:gd name="T32" fmla="*/ 115 w 136"/>
                <a:gd name="T33" fmla="*/ 21 h 117"/>
                <a:gd name="T34" fmla="*/ 115 w 136"/>
                <a:gd name="T35" fmla="*/ 6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17">
                  <a:moveTo>
                    <a:pt x="121" y="15"/>
                  </a:moveTo>
                  <a:cubicBezTo>
                    <a:pt x="106" y="1"/>
                    <a:pt x="83" y="0"/>
                    <a:pt x="68" y="14"/>
                  </a:cubicBezTo>
                  <a:cubicBezTo>
                    <a:pt x="53" y="0"/>
                    <a:pt x="30" y="1"/>
                    <a:pt x="15" y="15"/>
                  </a:cubicBezTo>
                  <a:cubicBezTo>
                    <a:pt x="0" y="30"/>
                    <a:pt x="0" y="54"/>
                    <a:pt x="15" y="69"/>
                  </a:cubicBezTo>
                  <a:cubicBezTo>
                    <a:pt x="20" y="73"/>
                    <a:pt x="59" y="112"/>
                    <a:pt x="59" y="112"/>
                  </a:cubicBezTo>
                  <a:cubicBezTo>
                    <a:pt x="64" y="117"/>
                    <a:pt x="72" y="117"/>
                    <a:pt x="77" y="112"/>
                  </a:cubicBezTo>
                  <a:cubicBezTo>
                    <a:pt x="77" y="112"/>
                    <a:pt x="120" y="69"/>
                    <a:pt x="121" y="69"/>
                  </a:cubicBezTo>
                  <a:cubicBezTo>
                    <a:pt x="136" y="54"/>
                    <a:pt x="136" y="30"/>
                    <a:pt x="121" y="15"/>
                  </a:cubicBezTo>
                  <a:close/>
                  <a:moveTo>
                    <a:pt x="115" y="63"/>
                  </a:moveTo>
                  <a:cubicBezTo>
                    <a:pt x="71" y="107"/>
                    <a:pt x="71" y="107"/>
                    <a:pt x="71" y="107"/>
                  </a:cubicBezTo>
                  <a:cubicBezTo>
                    <a:pt x="69" y="108"/>
                    <a:pt x="67" y="108"/>
                    <a:pt x="65" y="107"/>
                  </a:cubicBezTo>
                  <a:cubicBezTo>
                    <a:pt x="21" y="63"/>
                    <a:pt x="21" y="63"/>
                    <a:pt x="21" y="63"/>
                  </a:cubicBezTo>
                  <a:cubicBezTo>
                    <a:pt x="9" y="51"/>
                    <a:pt x="9" y="32"/>
                    <a:pt x="21" y="21"/>
                  </a:cubicBezTo>
                  <a:cubicBezTo>
                    <a:pt x="32" y="9"/>
                    <a:pt x="51" y="9"/>
                    <a:pt x="63" y="20"/>
                  </a:cubicBezTo>
                  <a:cubicBezTo>
                    <a:pt x="68" y="25"/>
                    <a:pt x="68" y="25"/>
                    <a:pt x="68" y="25"/>
                  </a:cubicBezTo>
                  <a:cubicBezTo>
                    <a:pt x="73" y="20"/>
                    <a:pt x="73" y="20"/>
                    <a:pt x="73" y="20"/>
                  </a:cubicBezTo>
                  <a:cubicBezTo>
                    <a:pt x="85" y="9"/>
                    <a:pt x="104" y="9"/>
                    <a:pt x="115" y="21"/>
                  </a:cubicBezTo>
                  <a:cubicBezTo>
                    <a:pt x="127" y="32"/>
                    <a:pt x="127" y="51"/>
                    <a:pt x="115"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165" name="Freeform 149"/>
            <p:cNvSpPr/>
            <p:nvPr/>
          </p:nvSpPr>
          <p:spPr bwMode="auto">
            <a:xfrm>
              <a:off x="1699303" y="431916"/>
              <a:ext cx="59410" cy="59410"/>
            </a:xfrm>
            <a:custGeom>
              <a:avLst/>
              <a:gdLst>
                <a:gd name="T0" fmla="*/ 17 w 19"/>
                <a:gd name="T1" fmla="*/ 0 h 19"/>
                <a:gd name="T2" fmla="*/ 17 w 19"/>
                <a:gd name="T3" fmla="*/ 0 h 19"/>
                <a:gd name="T4" fmla="*/ 0 w 19"/>
                <a:gd name="T5" fmla="*/ 17 h 19"/>
                <a:gd name="T6" fmla="*/ 0 w 19"/>
                <a:gd name="T7" fmla="*/ 17 h 19"/>
                <a:gd name="T8" fmla="*/ 2 w 19"/>
                <a:gd name="T9" fmla="*/ 19 h 19"/>
                <a:gd name="T10" fmla="*/ 4 w 19"/>
                <a:gd name="T11" fmla="*/ 17 h 19"/>
                <a:gd name="T12" fmla="*/ 4 w 19"/>
                <a:gd name="T13" fmla="*/ 17 h 19"/>
                <a:gd name="T14" fmla="*/ 17 w 19"/>
                <a:gd name="T15" fmla="*/ 4 h 19"/>
                <a:gd name="T16" fmla="*/ 17 w 19"/>
                <a:gd name="T17" fmla="*/ 4 h 19"/>
                <a:gd name="T18" fmla="*/ 19 w 19"/>
                <a:gd name="T19" fmla="*/ 2 h 19"/>
                <a:gd name="T20" fmla="*/ 17 w 1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7" y="0"/>
                  </a:moveTo>
                  <a:cubicBezTo>
                    <a:pt x="17" y="0"/>
                    <a:pt x="17" y="0"/>
                    <a:pt x="17" y="0"/>
                  </a:cubicBezTo>
                  <a:cubicBezTo>
                    <a:pt x="8" y="0"/>
                    <a:pt x="0" y="8"/>
                    <a:pt x="0" y="17"/>
                  </a:cubicBezTo>
                  <a:cubicBezTo>
                    <a:pt x="0" y="17"/>
                    <a:pt x="0" y="17"/>
                    <a:pt x="0" y="17"/>
                  </a:cubicBezTo>
                  <a:cubicBezTo>
                    <a:pt x="0" y="18"/>
                    <a:pt x="1" y="19"/>
                    <a:pt x="2" y="19"/>
                  </a:cubicBezTo>
                  <a:cubicBezTo>
                    <a:pt x="3" y="19"/>
                    <a:pt x="4" y="18"/>
                    <a:pt x="4" y="17"/>
                  </a:cubicBezTo>
                  <a:cubicBezTo>
                    <a:pt x="4" y="17"/>
                    <a:pt x="4" y="17"/>
                    <a:pt x="4" y="17"/>
                  </a:cubicBezTo>
                  <a:cubicBezTo>
                    <a:pt x="4" y="10"/>
                    <a:pt x="10" y="4"/>
                    <a:pt x="17" y="4"/>
                  </a:cubicBezTo>
                  <a:cubicBezTo>
                    <a:pt x="17" y="4"/>
                    <a:pt x="17" y="4"/>
                    <a:pt x="17" y="4"/>
                  </a:cubicBezTo>
                  <a:cubicBezTo>
                    <a:pt x="18" y="4"/>
                    <a:pt x="19" y="3"/>
                    <a:pt x="19" y="2"/>
                  </a:cubicBezTo>
                  <a:cubicBezTo>
                    <a:pt x="19" y="1"/>
                    <a:pt x="18" y="0"/>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sp>
        <p:nvSpPr>
          <p:cNvPr id="170" name="TextBox 34"/>
          <p:cNvSpPr txBox="1"/>
          <p:nvPr/>
        </p:nvSpPr>
        <p:spPr>
          <a:xfrm>
            <a:off x="8210073" y="2352362"/>
            <a:ext cx="3207433" cy="623248"/>
          </a:xfrm>
          <a:prstGeom prst="rect">
            <a:avLst/>
          </a:prstGeom>
          <a:noFill/>
        </p:spPr>
        <p:txBody>
          <a:bodyPr wrap="square" lIns="68580" tIns="34290" rIns="68580" bIns="34290" rtlCol="0">
            <a:spAutoFit/>
          </a:bodyPr>
          <a:lstStyle>
            <a:defPPr>
              <a:defRPr lang="id-ID"/>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algn="just">
              <a:lnSpc>
                <a:spcPct val="150000"/>
              </a:lnSpc>
            </a:pPr>
            <a:r>
              <a:rPr lang="zh-CN" altLang="en-US" sz="1200" dirty="0">
                <a:solidFill>
                  <a:schemeClr val="tx2"/>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71" name="TextBox 34"/>
          <p:cNvSpPr txBox="1"/>
          <p:nvPr/>
        </p:nvSpPr>
        <p:spPr>
          <a:xfrm>
            <a:off x="8216365" y="4513808"/>
            <a:ext cx="3207433" cy="623248"/>
          </a:xfrm>
          <a:prstGeom prst="rect">
            <a:avLst/>
          </a:prstGeom>
          <a:noFill/>
        </p:spPr>
        <p:txBody>
          <a:bodyPr wrap="square" lIns="68580" tIns="34290" rIns="68580" bIns="34290" rtlCol="0">
            <a:spAutoFit/>
          </a:bodyPr>
          <a:lstStyle>
            <a:defPPr>
              <a:defRPr lang="id-ID"/>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algn="just">
              <a:lnSpc>
                <a:spcPct val="150000"/>
              </a:lnSpc>
            </a:pPr>
            <a:r>
              <a:rPr lang="zh-CN" altLang="en-US" sz="1200" dirty="0">
                <a:solidFill>
                  <a:schemeClr val="tx2"/>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72" name="TextBox 34"/>
          <p:cNvSpPr txBox="1"/>
          <p:nvPr/>
        </p:nvSpPr>
        <p:spPr>
          <a:xfrm>
            <a:off x="948729" y="2433801"/>
            <a:ext cx="3044275" cy="590290"/>
          </a:xfrm>
          <a:prstGeom prst="rect">
            <a:avLst/>
          </a:prstGeom>
          <a:noFill/>
        </p:spPr>
        <p:txBody>
          <a:bodyPr wrap="square" lIns="68580" tIns="34290" rIns="68580" bIns="34290" rtlCol="0">
            <a:spAutoFit/>
          </a:bodyPr>
          <a:lstStyle>
            <a:defPPr>
              <a:defRPr lang="id-ID"/>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algn="just">
              <a:lnSpc>
                <a:spcPct val="150000"/>
              </a:lnSpc>
            </a:pPr>
            <a:r>
              <a:rPr lang="zh-CN" altLang="en-US" sz="1200" dirty="0">
                <a:solidFill>
                  <a:schemeClr val="tx2"/>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73" name="TextBox 34"/>
          <p:cNvSpPr txBox="1"/>
          <p:nvPr/>
        </p:nvSpPr>
        <p:spPr>
          <a:xfrm>
            <a:off x="748990" y="4279664"/>
            <a:ext cx="3044275" cy="590290"/>
          </a:xfrm>
          <a:prstGeom prst="rect">
            <a:avLst/>
          </a:prstGeom>
          <a:noFill/>
        </p:spPr>
        <p:txBody>
          <a:bodyPr wrap="square" lIns="68580" tIns="34290" rIns="68580" bIns="34290" rtlCol="0">
            <a:spAutoFit/>
          </a:bodyPr>
          <a:lstStyle>
            <a:defPPr>
              <a:defRPr lang="id-ID"/>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algn="just">
              <a:lnSpc>
                <a:spcPct val="150000"/>
              </a:lnSpc>
            </a:pPr>
            <a:r>
              <a:rPr lang="zh-CN" altLang="en-US" sz="1200" dirty="0">
                <a:solidFill>
                  <a:schemeClr val="tx2"/>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74" name="TextBox 24"/>
          <p:cNvSpPr txBox="1"/>
          <p:nvPr/>
        </p:nvSpPr>
        <p:spPr>
          <a:xfrm>
            <a:off x="8217619" y="1990027"/>
            <a:ext cx="1637020" cy="408206"/>
          </a:xfrm>
          <a:prstGeom prst="rect">
            <a:avLst/>
          </a:prstGeom>
          <a:noFill/>
        </p:spPr>
        <p:txBody>
          <a:bodyPr wrap="none" lIns="86694" tIns="43347" rIns="86694" bIns="43347" rtlCol="0">
            <a:spAutoFit/>
          </a:bodyPr>
          <a:lstStyle/>
          <a:p>
            <a:pPr>
              <a:lnSpc>
                <a:spcPct val="120000"/>
              </a:lnSpc>
            </a:pPr>
            <a:r>
              <a:rPr lang="zh-CN" altLang="en-US" sz="1900" b="1"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添加标题内容</a:t>
            </a:r>
          </a:p>
        </p:txBody>
      </p:sp>
      <p:sp>
        <p:nvSpPr>
          <p:cNvPr id="175" name="TextBox 24"/>
          <p:cNvSpPr txBox="1"/>
          <p:nvPr/>
        </p:nvSpPr>
        <p:spPr>
          <a:xfrm>
            <a:off x="8217619" y="4173716"/>
            <a:ext cx="1637020" cy="408206"/>
          </a:xfrm>
          <a:prstGeom prst="rect">
            <a:avLst/>
          </a:prstGeom>
          <a:noFill/>
        </p:spPr>
        <p:txBody>
          <a:bodyPr wrap="none" lIns="86694" tIns="43347" rIns="86694" bIns="43347" rtlCol="0">
            <a:spAutoFit/>
          </a:bodyPr>
          <a:lstStyle/>
          <a:p>
            <a:pPr>
              <a:lnSpc>
                <a:spcPct val="120000"/>
              </a:lnSpc>
            </a:pPr>
            <a:r>
              <a:rPr lang="zh-CN" altLang="en-US" sz="1900" b="1"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添加标题内容</a:t>
            </a:r>
          </a:p>
        </p:txBody>
      </p:sp>
      <p:sp>
        <p:nvSpPr>
          <p:cNvPr id="176" name="TextBox 24"/>
          <p:cNvSpPr txBox="1"/>
          <p:nvPr/>
        </p:nvSpPr>
        <p:spPr>
          <a:xfrm>
            <a:off x="2009914" y="3885684"/>
            <a:ext cx="1637020" cy="408206"/>
          </a:xfrm>
          <a:prstGeom prst="rect">
            <a:avLst/>
          </a:prstGeom>
          <a:noFill/>
        </p:spPr>
        <p:txBody>
          <a:bodyPr wrap="none" lIns="86694" tIns="43347" rIns="86694" bIns="43347" rtlCol="0">
            <a:spAutoFit/>
          </a:bodyPr>
          <a:lstStyle/>
          <a:p>
            <a:pPr>
              <a:lnSpc>
                <a:spcPct val="120000"/>
              </a:lnSpc>
            </a:pPr>
            <a:r>
              <a:rPr lang="zh-CN" altLang="en-US" sz="1900" b="1"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添加标题内容</a:t>
            </a:r>
          </a:p>
        </p:txBody>
      </p:sp>
      <p:sp>
        <p:nvSpPr>
          <p:cNvPr id="177" name="TextBox 24"/>
          <p:cNvSpPr txBox="1"/>
          <p:nvPr/>
        </p:nvSpPr>
        <p:spPr>
          <a:xfrm>
            <a:off x="2376493" y="2061642"/>
            <a:ext cx="1637020" cy="408206"/>
          </a:xfrm>
          <a:prstGeom prst="rect">
            <a:avLst/>
          </a:prstGeom>
          <a:noFill/>
        </p:spPr>
        <p:txBody>
          <a:bodyPr wrap="none" lIns="86694" tIns="43347" rIns="86694" bIns="43347" rtlCol="0">
            <a:spAutoFit/>
          </a:bodyPr>
          <a:lstStyle/>
          <a:p>
            <a:pPr>
              <a:lnSpc>
                <a:spcPct val="120000"/>
              </a:lnSpc>
            </a:pPr>
            <a:r>
              <a:rPr lang="zh-CN" altLang="en-US" sz="1900" b="1" dirty="0" smtClean="0">
                <a:solidFill>
                  <a:schemeClr val="tx2"/>
                </a:solidFill>
                <a:latin typeface="Arial" panose="020B0604020202020204" pitchFamily="34" charset="0"/>
                <a:ea typeface="微软雅黑" panose="020B0503020204020204" pitchFamily="34" charset="-122"/>
                <a:cs typeface="+mn-ea"/>
                <a:sym typeface="Arial" panose="020B0604020202020204" pitchFamily="34" charset="0"/>
              </a:rPr>
              <a:t>添加标题内容</a:t>
            </a:r>
            <a:endParaRPr lang="zh-CN" altLang="en-US" sz="1900" b="1" dirty="0">
              <a:solidFill>
                <a:schemeClr val="tx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8" name="TextBox 177"/>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149"/>
                                </p:stCondLst>
                                <p:childTnLst>
                                  <p:par>
                                    <p:cTn id="17" presetID="53" presetClass="entr" presetSubtype="16"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 calcmode="lin" valueType="num">
                                          <p:cBhvr>
                                            <p:cTn id="19" dur="500" fill="hold"/>
                                            <p:tgtEl>
                                              <p:spTgt spid="117"/>
                                            </p:tgtEl>
                                            <p:attrNameLst>
                                              <p:attrName>ppt_w</p:attrName>
                                            </p:attrNameLst>
                                          </p:cBhvr>
                                          <p:tavLst>
                                            <p:tav tm="0">
                                              <p:val>
                                                <p:fltVal val="0"/>
                                              </p:val>
                                            </p:tav>
                                            <p:tav tm="100000">
                                              <p:val>
                                                <p:strVal val="#ppt_w"/>
                                              </p:val>
                                            </p:tav>
                                          </p:tavLst>
                                        </p:anim>
                                        <p:anim calcmode="lin" valueType="num">
                                          <p:cBhvr>
                                            <p:cTn id="20" dur="500" fill="hold"/>
                                            <p:tgtEl>
                                              <p:spTgt spid="117"/>
                                            </p:tgtEl>
                                            <p:attrNameLst>
                                              <p:attrName>ppt_h</p:attrName>
                                            </p:attrNameLst>
                                          </p:cBhvr>
                                          <p:tavLst>
                                            <p:tav tm="0">
                                              <p:val>
                                                <p:fltVal val="0"/>
                                              </p:val>
                                            </p:tav>
                                            <p:tav tm="100000">
                                              <p:val>
                                                <p:strVal val="#ppt_h"/>
                                              </p:val>
                                            </p:tav>
                                          </p:tavLst>
                                        </p:anim>
                                        <p:animEffect transition="in" filter="fade">
                                          <p:cBhvr>
                                            <p:cTn id="21" dur="500"/>
                                            <p:tgtEl>
                                              <p:spTgt spid="117"/>
                                            </p:tgtEl>
                                          </p:cBhvr>
                                        </p:animEffect>
                                      </p:childTnLst>
                                    </p:cTn>
                                  </p:par>
                                </p:childTnLst>
                              </p:cTn>
                            </p:par>
                            <p:par>
                              <p:cTn id="22" fill="hold">
                                <p:stCondLst>
                                  <p:cond delay="1649"/>
                                </p:stCondLst>
                                <p:childTnLst>
                                  <p:par>
                                    <p:cTn id="23" presetID="53" presetClass="entr" presetSubtype="16" fill="hold" grpId="0" nodeType="afterEffect">
                                      <p:stCondLst>
                                        <p:cond delay="0"/>
                                      </p:stCondLst>
                                      <p:childTnLst>
                                        <p:set>
                                          <p:cBhvr>
                                            <p:cTn id="24" dur="1" fill="hold">
                                              <p:stCondLst>
                                                <p:cond delay="0"/>
                                              </p:stCondLst>
                                            </p:cTn>
                                            <p:tgtEl>
                                              <p:spTgt spid="147"/>
                                            </p:tgtEl>
                                            <p:attrNameLst>
                                              <p:attrName>style.visibility</p:attrName>
                                            </p:attrNameLst>
                                          </p:cBhvr>
                                          <p:to>
                                            <p:strVal val="visible"/>
                                          </p:to>
                                        </p:set>
                                        <p:anim calcmode="lin" valueType="num">
                                          <p:cBhvr>
                                            <p:cTn id="25" dur="500" fill="hold"/>
                                            <p:tgtEl>
                                              <p:spTgt spid="147"/>
                                            </p:tgtEl>
                                            <p:attrNameLst>
                                              <p:attrName>ppt_w</p:attrName>
                                            </p:attrNameLst>
                                          </p:cBhvr>
                                          <p:tavLst>
                                            <p:tav tm="0">
                                              <p:val>
                                                <p:fltVal val="0"/>
                                              </p:val>
                                            </p:tav>
                                            <p:tav tm="100000">
                                              <p:val>
                                                <p:strVal val="#ppt_w"/>
                                              </p:val>
                                            </p:tav>
                                          </p:tavLst>
                                        </p:anim>
                                        <p:anim calcmode="lin" valueType="num">
                                          <p:cBhvr>
                                            <p:cTn id="26" dur="500" fill="hold"/>
                                            <p:tgtEl>
                                              <p:spTgt spid="147"/>
                                            </p:tgtEl>
                                            <p:attrNameLst>
                                              <p:attrName>ppt_h</p:attrName>
                                            </p:attrNameLst>
                                          </p:cBhvr>
                                          <p:tavLst>
                                            <p:tav tm="0">
                                              <p:val>
                                                <p:fltVal val="0"/>
                                              </p:val>
                                            </p:tav>
                                            <p:tav tm="100000">
                                              <p:val>
                                                <p:strVal val="#ppt_h"/>
                                              </p:val>
                                            </p:tav>
                                          </p:tavLst>
                                        </p:anim>
                                        <p:animEffect transition="in" filter="fade">
                                          <p:cBhvr>
                                            <p:cTn id="27" dur="500"/>
                                            <p:tgtEl>
                                              <p:spTgt spid="147"/>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49"/>
                                            </p:tgtEl>
                                            <p:attrNameLst>
                                              <p:attrName>style.visibility</p:attrName>
                                            </p:attrNameLst>
                                          </p:cBhvr>
                                          <p:to>
                                            <p:strVal val="visible"/>
                                          </p:to>
                                        </p:set>
                                        <p:anim calcmode="lin" valueType="num">
                                          <p:cBhvr>
                                            <p:cTn id="30" dur="500" fill="hold"/>
                                            <p:tgtEl>
                                              <p:spTgt spid="149"/>
                                            </p:tgtEl>
                                            <p:attrNameLst>
                                              <p:attrName>ppt_w</p:attrName>
                                            </p:attrNameLst>
                                          </p:cBhvr>
                                          <p:tavLst>
                                            <p:tav tm="0">
                                              <p:val>
                                                <p:fltVal val="0"/>
                                              </p:val>
                                            </p:tav>
                                            <p:tav tm="100000">
                                              <p:val>
                                                <p:strVal val="#ppt_w"/>
                                              </p:val>
                                            </p:tav>
                                          </p:tavLst>
                                        </p:anim>
                                        <p:anim calcmode="lin" valueType="num">
                                          <p:cBhvr>
                                            <p:cTn id="31" dur="500" fill="hold"/>
                                            <p:tgtEl>
                                              <p:spTgt spid="149"/>
                                            </p:tgtEl>
                                            <p:attrNameLst>
                                              <p:attrName>ppt_h</p:attrName>
                                            </p:attrNameLst>
                                          </p:cBhvr>
                                          <p:tavLst>
                                            <p:tav tm="0">
                                              <p:val>
                                                <p:fltVal val="0"/>
                                              </p:val>
                                            </p:tav>
                                            <p:tav tm="100000">
                                              <p:val>
                                                <p:strVal val="#ppt_h"/>
                                              </p:val>
                                            </p:tav>
                                          </p:tavLst>
                                        </p:anim>
                                        <p:animEffect transition="in" filter="fade">
                                          <p:cBhvr>
                                            <p:cTn id="32" dur="500"/>
                                            <p:tgtEl>
                                              <p:spTgt spid="149"/>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 calcmode="lin" valueType="num">
                                          <p:cBhvr>
                                            <p:cTn id="35" dur="500" fill="hold"/>
                                            <p:tgtEl>
                                              <p:spTgt spid="148"/>
                                            </p:tgtEl>
                                            <p:attrNameLst>
                                              <p:attrName>ppt_w</p:attrName>
                                            </p:attrNameLst>
                                          </p:cBhvr>
                                          <p:tavLst>
                                            <p:tav tm="0">
                                              <p:val>
                                                <p:fltVal val="0"/>
                                              </p:val>
                                            </p:tav>
                                            <p:tav tm="100000">
                                              <p:val>
                                                <p:strVal val="#ppt_w"/>
                                              </p:val>
                                            </p:tav>
                                          </p:tavLst>
                                        </p:anim>
                                        <p:anim calcmode="lin" valueType="num">
                                          <p:cBhvr>
                                            <p:cTn id="36" dur="500" fill="hold"/>
                                            <p:tgtEl>
                                              <p:spTgt spid="148"/>
                                            </p:tgtEl>
                                            <p:attrNameLst>
                                              <p:attrName>ppt_h</p:attrName>
                                            </p:attrNameLst>
                                          </p:cBhvr>
                                          <p:tavLst>
                                            <p:tav tm="0">
                                              <p:val>
                                                <p:fltVal val="0"/>
                                              </p:val>
                                            </p:tav>
                                            <p:tav tm="100000">
                                              <p:val>
                                                <p:strVal val="#ppt_h"/>
                                              </p:val>
                                            </p:tav>
                                          </p:tavLst>
                                        </p:anim>
                                        <p:animEffect transition="in" filter="fade">
                                          <p:cBhvr>
                                            <p:cTn id="37" dur="500"/>
                                            <p:tgtEl>
                                              <p:spTgt spid="148"/>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114"/>
                                            </p:tgtEl>
                                            <p:attrNameLst>
                                              <p:attrName>style.visibility</p:attrName>
                                            </p:attrNameLst>
                                          </p:cBhvr>
                                          <p:to>
                                            <p:strVal val="visible"/>
                                          </p:to>
                                        </p:set>
                                        <p:anim calcmode="lin" valueType="num">
                                          <p:cBhvr>
                                            <p:cTn id="40" dur="500" fill="hold"/>
                                            <p:tgtEl>
                                              <p:spTgt spid="114"/>
                                            </p:tgtEl>
                                            <p:attrNameLst>
                                              <p:attrName>ppt_w</p:attrName>
                                            </p:attrNameLst>
                                          </p:cBhvr>
                                          <p:tavLst>
                                            <p:tav tm="0">
                                              <p:val>
                                                <p:fltVal val="0"/>
                                              </p:val>
                                            </p:tav>
                                            <p:tav tm="100000">
                                              <p:val>
                                                <p:strVal val="#ppt_w"/>
                                              </p:val>
                                            </p:tav>
                                          </p:tavLst>
                                        </p:anim>
                                        <p:anim calcmode="lin" valueType="num">
                                          <p:cBhvr>
                                            <p:cTn id="41" dur="500" fill="hold"/>
                                            <p:tgtEl>
                                              <p:spTgt spid="114"/>
                                            </p:tgtEl>
                                            <p:attrNameLst>
                                              <p:attrName>ppt_h</p:attrName>
                                            </p:attrNameLst>
                                          </p:cBhvr>
                                          <p:tavLst>
                                            <p:tav tm="0">
                                              <p:val>
                                                <p:fltVal val="0"/>
                                              </p:val>
                                            </p:tav>
                                            <p:tav tm="100000">
                                              <p:val>
                                                <p:strVal val="#ppt_h"/>
                                              </p:val>
                                            </p:tav>
                                          </p:tavLst>
                                        </p:anim>
                                        <p:animEffect transition="in" filter="fade">
                                          <p:cBhvr>
                                            <p:cTn id="42" dur="500"/>
                                            <p:tgtEl>
                                              <p:spTgt spid="114"/>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153"/>
                                            </p:tgtEl>
                                            <p:attrNameLst>
                                              <p:attrName>style.visibility</p:attrName>
                                            </p:attrNameLst>
                                          </p:cBhvr>
                                          <p:to>
                                            <p:strVal val="visible"/>
                                          </p:to>
                                        </p:set>
                                        <p:anim calcmode="lin" valueType="num">
                                          <p:cBhvr>
                                            <p:cTn id="45" dur="500" fill="hold"/>
                                            <p:tgtEl>
                                              <p:spTgt spid="153"/>
                                            </p:tgtEl>
                                            <p:attrNameLst>
                                              <p:attrName>ppt_w</p:attrName>
                                            </p:attrNameLst>
                                          </p:cBhvr>
                                          <p:tavLst>
                                            <p:tav tm="0">
                                              <p:val>
                                                <p:fltVal val="0"/>
                                              </p:val>
                                            </p:tav>
                                            <p:tav tm="100000">
                                              <p:val>
                                                <p:strVal val="#ppt_w"/>
                                              </p:val>
                                            </p:tav>
                                          </p:tavLst>
                                        </p:anim>
                                        <p:anim calcmode="lin" valueType="num">
                                          <p:cBhvr>
                                            <p:cTn id="46" dur="500" fill="hold"/>
                                            <p:tgtEl>
                                              <p:spTgt spid="153"/>
                                            </p:tgtEl>
                                            <p:attrNameLst>
                                              <p:attrName>ppt_h</p:attrName>
                                            </p:attrNameLst>
                                          </p:cBhvr>
                                          <p:tavLst>
                                            <p:tav tm="0">
                                              <p:val>
                                                <p:fltVal val="0"/>
                                              </p:val>
                                            </p:tav>
                                            <p:tav tm="100000">
                                              <p:val>
                                                <p:strVal val="#ppt_h"/>
                                              </p:val>
                                            </p:tav>
                                          </p:tavLst>
                                        </p:anim>
                                        <p:animEffect transition="in" filter="fade">
                                          <p:cBhvr>
                                            <p:cTn id="47" dur="500"/>
                                            <p:tgtEl>
                                              <p:spTgt spid="153"/>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151"/>
                                            </p:tgtEl>
                                            <p:attrNameLst>
                                              <p:attrName>style.visibility</p:attrName>
                                            </p:attrNameLst>
                                          </p:cBhvr>
                                          <p:to>
                                            <p:strVal val="visible"/>
                                          </p:to>
                                        </p:set>
                                        <p:anim calcmode="lin" valueType="num">
                                          <p:cBhvr>
                                            <p:cTn id="50" dur="500" fill="hold"/>
                                            <p:tgtEl>
                                              <p:spTgt spid="151"/>
                                            </p:tgtEl>
                                            <p:attrNameLst>
                                              <p:attrName>ppt_w</p:attrName>
                                            </p:attrNameLst>
                                          </p:cBhvr>
                                          <p:tavLst>
                                            <p:tav tm="0">
                                              <p:val>
                                                <p:fltVal val="0"/>
                                              </p:val>
                                            </p:tav>
                                            <p:tav tm="100000">
                                              <p:val>
                                                <p:strVal val="#ppt_w"/>
                                              </p:val>
                                            </p:tav>
                                          </p:tavLst>
                                        </p:anim>
                                        <p:anim calcmode="lin" valueType="num">
                                          <p:cBhvr>
                                            <p:cTn id="51" dur="500" fill="hold"/>
                                            <p:tgtEl>
                                              <p:spTgt spid="151"/>
                                            </p:tgtEl>
                                            <p:attrNameLst>
                                              <p:attrName>ppt_h</p:attrName>
                                            </p:attrNameLst>
                                          </p:cBhvr>
                                          <p:tavLst>
                                            <p:tav tm="0">
                                              <p:val>
                                                <p:fltVal val="0"/>
                                              </p:val>
                                            </p:tav>
                                            <p:tav tm="100000">
                                              <p:val>
                                                <p:strVal val="#ppt_h"/>
                                              </p:val>
                                            </p:tav>
                                          </p:tavLst>
                                        </p:anim>
                                        <p:animEffect transition="in" filter="fade">
                                          <p:cBhvr>
                                            <p:cTn id="52" dur="500"/>
                                            <p:tgtEl>
                                              <p:spTgt spid="151"/>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152"/>
                                            </p:tgtEl>
                                            <p:attrNameLst>
                                              <p:attrName>style.visibility</p:attrName>
                                            </p:attrNameLst>
                                          </p:cBhvr>
                                          <p:to>
                                            <p:strVal val="visible"/>
                                          </p:to>
                                        </p:set>
                                        <p:anim calcmode="lin" valueType="num">
                                          <p:cBhvr>
                                            <p:cTn id="55" dur="500" fill="hold"/>
                                            <p:tgtEl>
                                              <p:spTgt spid="152"/>
                                            </p:tgtEl>
                                            <p:attrNameLst>
                                              <p:attrName>ppt_w</p:attrName>
                                            </p:attrNameLst>
                                          </p:cBhvr>
                                          <p:tavLst>
                                            <p:tav tm="0">
                                              <p:val>
                                                <p:fltVal val="0"/>
                                              </p:val>
                                            </p:tav>
                                            <p:tav tm="100000">
                                              <p:val>
                                                <p:strVal val="#ppt_w"/>
                                              </p:val>
                                            </p:tav>
                                          </p:tavLst>
                                        </p:anim>
                                        <p:anim calcmode="lin" valueType="num">
                                          <p:cBhvr>
                                            <p:cTn id="56" dur="500" fill="hold"/>
                                            <p:tgtEl>
                                              <p:spTgt spid="152"/>
                                            </p:tgtEl>
                                            <p:attrNameLst>
                                              <p:attrName>ppt_h</p:attrName>
                                            </p:attrNameLst>
                                          </p:cBhvr>
                                          <p:tavLst>
                                            <p:tav tm="0">
                                              <p:val>
                                                <p:fltVal val="0"/>
                                              </p:val>
                                            </p:tav>
                                            <p:tav tm="100000">
                                              <p:val>
                                                <p:strVal val="#ppt_h"/>
                                              </p:val>
                                            </p:tav>
                                          </p:tavLst>
                                        </p:anim>
                                        <p:animEffect transition="in" filter="fade">
                                          <p:cBhvr>
                                            <p:cTn id="57" dur="500"/>
                                            <p:tgtEl>
                                              <p:spTgt spid="152"/>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150"/>
                                            </p:tgtEl>
                                            <p:attrNameLst>
                                              <p:attrName>style.visibility</p:attrName>
                                            </p:attrNameLst>
                                          </p:cBhvr>
                                          <p:to>
                                            <p:strVal val="visible"/>
                                          </p:to>
                                        </p:set>
                                        <p:anim calcmode="lin" valueType="num">
                                          <p:cBhvr>
                                            <p:cTn id="60" dur="500" fill="hold"/>
                                            <p:tgtEl>
                                              <p:spTgt spid="150"/>
                                            </p:tgtEl>
                                            <p:attrNameLst>
                                              <p:attrName>ppt_w</p:attrName>
                                            </p:attrNameLst>
                                          </p:cBhvr>
                                          <p:tavLst>
                                            <p:tav tm="0">
                                              <p:val>
                                                <p:fltVal val="0"/>
                                              </p:val>
                                            </p:tav>
                                            <p:tav tm="100000">
                                              <p:val>
                                                <p:strVal val="#ppt_w"/>
                                              </p:val>
                                            </p:tav>
                                          </p:tavLst>
                                        </p:anim>
                                        <p:anim calcmode="lin" valueType="num">
                                          <p:cBhvr>
                                            <p:cTn id="61" dur="500" fill="hold"/>
                                            <p:tgtEl>
                                              <p:spTgt spid="150"/>
                                            </p:tgtEl>
                                            <p:attrNameLst>
                                              <p:attrName>ppt_h</p:attrName>
                                            </p:attrNameLst>
                                          </p:cBhvr>
                                          <p:tavLst>
                                            <p:tav tm="0">
                                              <p:val>
                                                <p:fltVal val="0"/>
                                              </p:val>
                                            </p:tav>
                                            <p:tav tm="100000">
                                              <p:val>
                                                <p:strVal val="#ppt_h"/>
                                              </p:val>
                                            </p:tav>
                                          </p:tavLst>
                                        </p:anim>
                                        <p:animEffect transition="in" filter="fade">
                                          <p:cBhvr>
                                            <p:cTn id="62" dur="500"/>
                                            <p:tgtEl>
                                              <p:spTgt spid="150"/>
                                            </p:tgtEl>
                                          </p:cBhvr>
                                        </p:animEffect>
                                      </p:childTnLst>
                                    </p:cTn>
                                  </p:par>
                                </p:childTnLst>
                              </p:cTn>
                            </p:par>
                            <p:par>
                              <p:cTn id="63" fill="hold">
                                <p:stCondLst>
                                  <p:cond delay="2149"/>
                                </p:stCondLst>
                                <p:childTnLst>
                                  <p:par>
                                    <p:cTn id="64" presetID="53" presetClass="entr" presetSubtype="16" fill="hold" grpId="0" nodeType="afterEffect">
                                      <p:stCondLst>
                                        <p:cond delay="0"/>
                                      </p:stCondLst>
                                      <p:childTnLst>
                                        <p:set>
                                          <p:cBhvr>
                                            <p:cTn id="65" dur="1" fill="hold">
                                              <p:stCondLst>
                                                <p:cond delay="0"/>
                                              </p:stCondLst>
                                            </p:cTn>
                                            <p:tgtEl>
                                              <p:spTgt spid="145"/>
                                            </p:tgtEl>
                                            <p:attrNameLst>
                                              <p:attrName>style.visibility</p:attrName>
                                            </p:attrNameLst>
                                          </p:cBhvr>
                                          <p:to>
                                            <p:strVal val="visible"/>
                                          </p:to>
                                        </p:set>
                                        <p:anim calcmode="lin" valueType="num">
                                          <p:cBhvr>
                                            <p:cTn id="66" dur="500" fill="hold"/>
                                            <p:tgtEl>
                                              <p:spTgt spid="145"/>
                                            </p:tgtEl>
                                            <p:attrNameLst>
                                              <p:attrName>ppt_w</p:attrName>
                                            </p:attrNameLst>
                                          </p:cBhvr>
                                          <p:tavLst>
                                            <p:tav tm="0">
                                              <p:val>
                                                <p:fltVal val="0"/>
                                              </p:val>
                                            </p:tav>
                                            <p:tav tm="100000">
                                              <p:val>
                                                <p:strVal val="#ppt_w"/>
                                              </p:val>
                                            </p:tav>
                                          </p:tavLst>
                                        </p:anim>
                                        <p:anim calcmode="lin" valueType="num">
                                          <p:cBhvr>
                                            <p:cTn id="67" dur="500" fill="hold"/>
                                            <p:tgtEl>
                                              <p:spTgt spid="145"/>
                                            </p:tgtEl>
                                            <p:attrNameLst>
                                              <p:attrName>ppt_h</p:attrName>
                                            </p:attrNameLst>
                                          </p:cBhvr>
                                          <p:tavLst>
                                            <p:tav tm="0">
                                              <p:val>
                                                <p:fltVal val="0"/>
                                              </p:val>
                                            </p:tav>
                                            <p:tav tm="100000">
                                              <p:val>
                                                <p:strVal val="#ppt_h"/>
                                              </p:val>
                                            </p:tav>
                                          </p:tavLst>
                                        </p:anim>
                                        <p:animEffect transition="in" filter="fade">
                                          <p:cBhvr>
                                            <p:cTn id="68" dur="500"/>
                                            <p:tgtEl>
                                              <p:spTgt spid="145"/>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15"/>
                                            </p:tgtEl>
                                            <p:attrNameLst>
                                              <p:attrName>style.visibility</p:attrName>
                                            </p:attrNameLst>
                                          </p:cBhvr>
                                          <p:to>
                                            <p:strVal val="visible"/>
                                          </p:to>
                                        </p:set>
                                        <p:anim calcmode="lin" valueType="num">
                                          <p:cBhvr>
                                            <p:cTn id="71" dur="500" fill="hold"/>
                                            <p:tgtEl>
                                              <p:spTgt spid="115"/>
                                            </p:tgtEl>
                                            <p:attrNameLst>
                                              <p:attrName>ppt_w</p:attrName>
                                            </p:attrNameLst>
                                          </p:cBhvr>
                                          <p:tavLst>
                                            <p:tav tm="0">
                                              <p:val>
                                                <p:fltVal val="0"/>
                                              </p:val>
                                            </p:tav>
                                            <p:tav tm="100000">
                                              <p:val>
                                                <p:strVal val="#ppt_w"/>
                                              </p:val>
                                            </p:tav>
                                          </p:tavLst>
                                        </p:anim>
                                        <p:anim calcmode="lin" valueType="num">
                                          <p:cBhvr>
                                            <p:cTn id="72" dur="500" fill="hold"/>
                                            <p:tgtEl>
                                              <p:spTgt spid="115"/>
                                            </p:tgtEl>
                                            <p:attrNameLst>
                                              <p:attrName>ppt_h</p:attrName>
                                            </p:attrNameLst>
                                          </p:cBhvr>
                                          <p:tavLst>
                                            <p:tav tm="0">
                                              <p:val>
                                                <p:fltVal val="0"/>
                                              </p:val>
                                            </p:tav>
                                            <p:tav tm="100000">
                                              <p:val>
                                                <p:strVal val="#ppt_h"/>
                                              </p:val>
                                            </p:tav>
                                          </p:tavLst>
                                        </p:anim>
                                        <p:animEffect transition="in" filter="fade">
                                          <p:cBhvr>
                                            <p:cTn id="73" dur="500"/>
                                            <p:tgtEl>
                                              <p:spTgt spid="115"/>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16"/>
                                            </p:tgtEl>
                                            <p:attrNameLst>
                                              <p:attrName>style.visibility</p:attrName>
                                            </p:attrNameLst>
                                          </p:cBhvr>
                                          <p:to>
                                            <p:strVal val="visible"/>
                                          </p:to>
                                        </p:set>
                                        <p:anim calcmode="lin" valueType="num">
                                          <p:cBhvr>
                                            <p:cTn id="76" dur="500" fill="hold"/>
                                            <p:tgtEl>
                                              <p:spTgt spid="116"/>
                                            </p:tgtEl>
                                            <p:attrNameLst>
                                              <p:attrName>ppt_w</p:attrName>
                                            </p:attrNameLst>
                                          </p:cBhvr>
                                          <p:tavLst>
                                            <p:tav tm="0">
                                              <p:val>
                                                <p:fltVal val="0"/>
                                              </p:val>
                                            </p:tav>
                                            <p:tav tm="100000">
                                              <p:val>
                                                <p:strVal val="#ppt_w"/>
                                              </p:val>
                                            </p:tav>
                                          </p:tavLst>
                                        </p:anim>
                                        <p:anim calcmode="lin" valueType="num">
                                          <p:cBhvr>
                                            <p:cTn id="77" dur="500" fill="hold"/>
                                            <p:tgtEl>
                                              <p:spTgt spid="116"/>
                                            </p:tgtEl>
                                            <p:attrNameLst>
                                              <p:attrName>ppt_h</p:attrName>
                                            </p:attrNameLst>
                                          </p:cBhvr>
                                          <p:tavLst>
                                            <p:tav tm="0">
                                              <p:val>
                                                <p:fltVal val="0"/>
                                              </p:val>
                                            </p:tav>
                                            <p:tav tm="100000">
                                              <p:val>
                                                <p:strVal val="#ppt_h"/>
                                              </p:val>
                                            </p:tav>
                                          </p:tavLst>
                                        </p:anim>
                                        <p:animEffect transition="in" filter="fade">
                                          <p:cBhvr>
                                            <p:cTn id="78" dur="500"/>
                                            <p:tgtEl>
                                              <p:spTgt spid="116"/>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46"/>
                                            </p:tgtEl>
                                            <p:attrNameLst>
                                              <p:attrName>style.visibility</p:attrName>
                                            </p:attrNameLst>
                                          </p:cBhvr>
                                          <p:to>
                                            <p:strVal val="visible"/>
                                          </p:to>
                                        </p:set>
                                        <p:anim calcmode="lin" valueType="num">
                                          <p:cBhvr>
                                            <p:cTn id="81" dur="500" fill="hold"/>
                                            <p:tgtEl>
                                              <p:spTgt spid="146"/>
                                            </p:tgtEl>
                                            <p:attrNameLst>
                                              <p:attrName>ppt_w</p:attrName>
                                            </p:attrNameLst>
                                          </p:cBhvr>
                                          <p:tavLst>
                                            <p:tav tm="0">
                                              <p:val>
                                                <p:fltVal val="0"/>
                                              </p:val>
                                            </p:tav>
                                            <p:tav tm="100000">
                                              <p:val>
                                                <p:strVal val="#ppt_w"/>
                                              </p:val>
                                            </p:tav>
                                          </p:tavLst>
                                        </p:anim>
                                        <p:anim calcmode="lin" valueType="num">
                                          <p:cBhvr>
                                            <p:cTn id="82" dur="500" fill="hold"/>
                                            <p:tgtEl>
                                              <p:spTgt spid="146"/>
                                            </p:tgtEl>
                                            <p:attrNameLst>
                                              <p:attrName>ppt_h</p:attrName>
                                            </p:attrNameLst>
                                          </p:cBhvr>
                                          <p:tavLst>
                                            <p:tav tm="0">
                                              <p:val>
                                                <p:fltVal val="0"/>
                                              </p:val>
                                            </p:tav>
                                            <p:tav tm="100000">
                                              <p:val>
                                                <p:strVal val="#ppt_h"/>
                                              </p:val>
                                            </p:tav>
                                          </p:tavLst>
                                        </p:anim>
                                        <p:animEffect transition="in" filter="fade">
                                          <p:cBhvr>
                                            <p:cTn id="83" dur="500"/>
                                            <p:tgtEl>
                                              <p:spTgt spid="146"/>
                                            </p:tgtEl>
                                          </p:cBhvr>
                                        </p:animEffect>
                                      </p:childTnLst>
                                    </p:cTn>
                                  </p:par>
                                </p:childTnLst>
                              </p:cTn>
                            </p:par>
                            <p:par>
                              <p:cTn id="84" fill="hold">
                                <p:stCondLst>
                                  <p:cond delay="2649"/>
                                </p:stCondLst>
                                <p:childTnLst>
                                  <p:par>
                                    <p:cTn id="85" presetID="53" presetClass="entr" presetSubtype="16" fill="hold" nodeType="afterEffect">
                                      <p:stCondLst>
                                        <p:cond delay="0"/>
                                      </p:stCondLst>
                                      <p:childTnLst>
                                        <p:set>
                                          <p:cBhvr>
                                            <p:cTn id="86" dur="1" fill="hold">
                                              <p:stCondLst>
                                                <p:cond delay="0"/>
                                              </p:stCondLst>
                                            </p:cTn>
                                            <p:tgtEl>
                                              <p:spTgt spid="163"/>
                                            </p:tgtEl>
                                            <p:attrNameLst>
                                              <p:attrName>style.visibility</p:attrName>
                                            </p:attrNameLst>
                                          </p:cBhvr>
                                          <p:to>
                                            <p:strVal val="visible"/>
                                          </p:to>
                                        </p:set>
                                        <p:anim calcmode="lin" valueType="num">
                                          <p:cBhvr>
                                            <p:cTn id="87" dur="500" fill="hold"/>
                                            <p:tgtEl>
                                              <p:spTgt spid="163"/>
                                            </p:tgtEl>
                                            <p:attrNameLst>
                                              <p:attrName>ppt_w</p:attrName>
                                            </p:attrNameLst>
                                          </p:cBhvr>
                                          <p:tavLst>
                                            <p:tav tm="0">
                                              <p:val>
                                                <p:fltVal val="0"/>
                                              </p:val>
                                            </p:tav>
                                            <p:tav tm="100000">
                                              <p:val>
                                                <p:strVal val="#ppt_w"/>
                                              </p:val>
                                            </p:tav>
                                          </p:tavLst>
                                        </p:anim>
                                        <p:anim calcmode="lin" valueType="num">
                                          <p:cBhvr>
                                            <p:cTn id="88" dur="500" fill="hold"/>
                                            <p:tgtEl>
                                              <p:spTgt spid="163"/>
                                            </p:tgtEl>
                                            <p:attrNameLst>
                                              <p:attrName>ppt_h</p:attrName>
                                            </p:attrNameLst>
                                          </p:cBhvr>
                                          <p:tavLst>
                                            <p:tav tm="0">
                                              <p:val>
                                                <p:fltVal val="0"/>
                                              </p:val>
                                            </p:tav>
                                            <p:tav tm="100000">
                                              <p:val>
                                                <p:strVal val="#ppt_h"/>
                                              </p:val>
                                            </p:tav>
                                          </p:tavLst>
                                        </p:anim>
                                        <p:animEffect transition="in" filter="fade">
                                          <p:cBhvr>
                                            <p:cTn id="89" dur="500"/>
                                            <p:tgtEl>
                                              <p:spTgt spid="163"/>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162"/>
                                            </p:tgtEl>
                                            <p:attrNameLst>
                                              <p:attrName>style.visibility</p:attrName>
                                            </p:attrNameLst>
                                          </p:cBhvr>
                                          <p:to>
                                            <p:strVal val="visible"/>
                                          </p:to>
                                        </p:set>
                                        <p:anim calcmode="lin" valueType="num">
                                          <p:cBhvr>
                                            <p:cTn id="92" dur="500" fill="hold"/>
                                            <p:tgtEl>
                                              <p:spTgt spid="162"/>
                                            </p:tgtEl>
                                            <p:attrNameLst>
                                              <p:attrName>ppt_w</p:attrName>
                                            </p:attrNameLst>
                                          </p:cBhvr>
                                          <p:tavLst>
                                            <p:tav tm="0">
                                              <p:val>
                                                <p:fltVal val="0"/>
                                              </p:val>
                                            </p:tav>
                                            <p:tav tm="100000">
                                              <p:val>
                                                <p:strVal val="#ppt_w"/>
                                              </p:val>
                                            </p:tav>
                                          </p:tavLst>
                                        </p:anim>
                                        <p:anim calcmode="lin" valueType="num">
                                          <p:cBhvr>
                                            <p:cTn id="93" dur="500" fill="hold"/>
                                            <p:tgtEl>
                                              <p:spTgt spid="162"/>
                                            </p:tgtEl>
                                            <p:attrNameLst>
                                              <p:attrName>ppt_h</p:attrName>
                                            </p:attrNameLst>
                                          </p:cBhvr>
                                          <p:tavLst>
                                            <p:tav tm="0">
                                              <p:val>
                                                <p:fltVal val="0"/>
                                              </p:val>
                                            </p:tav>
                                            <p:tav tm="100000">
                                              <p:val>
                                                <p:strVal val="#ppt_h"/>
                                              </p:val>
                                            </p:tav>
                                          </p:tavLst>
                                        </p:anim>
                                        <p:animEffect transition="in" filter="fade">
                                          <p:cBhvr>
                                            <p:cTn id="94" dur="500"/>
                                            <p:tgtEl>
                                              <p:spTgt spid="162"/>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161"/>
                                            </p:tgtEl>
                                            <p:attrNameLst>
                                              <p:attrName>style.visibility</p:attrName>
                                            </p:attrNameLst>
                                          </p:cBhvr>
                                          <p:to>
                                            <p:strVal val="visible"/>
                                          </p:to>
                                        </p:set>
                                        <p:anim calcmode="lin" valueType="num">
                                          <p:cBhvr>
                                            <p:cTn id="97" dur="500" fill="hold"/>
                                            <p:tgtEl>
                                              <p:spTgt spid="161"/>
                                            </p:tgtEl>
                                            <p:attrNameLst>
                                              <p:attrName>ppt_w</p:attrName>
                                            </p:attrNameLst>
                                          </p:cBhvr>
                                          <p:tavLst>
                                            <p:tav tm="0">
                                              <p:val>
                                                <p:fltVal val="0"/>
                                              </p:val>
                                            </p:tav>
                                            <p:tav tm="100000">
                                              <p:val>
                                                <p:strVal val="#ppt_w"/>
                                              </p:val>
                                            </p:tav>
                                          </p:tavLst>
                                        </p:anim>
                                        <p:anim calcmode="lin" valueType="num">
                                          <p:cBhvr>
                                            <p:cTn id="98" dur="500" fill="hold"/>
                                            <p:tgtEl>
                                              <p:spTgt spid="161"/>
                                            </p:tgtEl>
                                            <p:attrNameLst>
                                              <p:attrName>ppt_h</p:attrName>
                                            </p:attrNameLst>
                                          </p:cBhvr>
                                          <p:tavLst>
                                            <p:tav tm="0">
                                              <p:val>
                                                <p:fltVal val="0"/>
                                              </p:val>
                                            </p:tav>
                                            <p:tav tm="100000">
                                              <p:val>
                                                <p:strVal val="#ppt_h"/>
                                              </p:val>
                                            </p:tav>
                                          </p:tavLst>
                                        </p:anim>
                                        <p:animEffect transition="in" filter="fade">
                                          <p:cBhvr>
                                            <p:cTn id="99" dur="500"/>
                                            <p:tgtEl>
                                              <p:spTgt spid="161"/>
                                            </p:tgtEl>
                                          </p:cBhvr>
                                        </p:animEffect>
                                      </p:childTnLst>
                                    </p:cTn>
                                  </p:par>
                                  <p:par>
                                    <p:cTn id="100" presetID="53" presetClass="entr" presetSubtype="16" fill="hold" nodeType="withEffect">
                                      <p:stCondLst>
                                        <p:cond delay="0"/>
                                      </p:stCondLst>
                                      <p:childTnLst>
                                        <p:set>
                                          <p:cBhvr>
                                            <p:cTn id="101" dur="1" fill="hold">
                                              <p:stCondLst>
                                                <p:cond delay="0"/>
                                              </p:stCondLst>
                                            </p:cTn>
                                            <p:tgtEl>
                                              <p:spTgt spid="154"/>
                                            </p:tgtEl>
                                            <p:attrNameLst>
                                              <p:attrName>style.visibility</p:attrName>
                                            </p:attrNameLst>
                                          </p:cBhvr>
                                          <p:to>
                                            <p:strVal val="visible"/>
                                          </p:to>
                                        </p:set>
                                        <p:anim calcmode="lin" valueType="num">
                                          <p:cBhvr>
                                            <p:cTn id="102" dur="500" fill="hold"/>
                                            <p:tgtEl>
                                              <p:spTgt spid="154"/>
                                            </p:tgtEl>
                                            <p:attrNameLst>
                                              <p:attrName>ppt_w</p:attrName>
                                            </p:attrNameLst>
                                          </p:cBhvr>
                                          <p:tavLst>
                                            <p:tav tm="0">
                                              <p:val>
                                                <p:fltVal val="0"/>
                                              </p:val>
                                            </p:tav>
                                            <p:tav tm="100000">
                                              <p:val>
                                                <p:strVal val="#ppt_w"/>
                                              </p:val>
                                            </p:tav>
                                          </p:tavLst>
                                        </p:anim>
                                        <p:anim calcmode="lin" valueType="num">
                                          <p:cBhvr>
                                            <p:cTn id="103" dur="500" fill="hold"/>
                                            <p:tgtEl>
                                              <p:spTgt spid="154"/>
                                            </p:tgtEl>
                                            <p:attrNameLst>
                                              <p:attrName>ppt_h</p:attrName>
                                            </p:attrNameLst>
                                          </p:cBhvr>
                                          <p:tavLst>
                                            <p:tav tm="0">
                                              <p:val>
                                                <p:fltVal val="0"/>
                                              </p:val>
                                            </p:tav>
                                            <p:tav tm="100000">
                                              <p:val>
                                                <p:strVal val="#ppt_h"/>
                                              </p:val>
                                            </p:tav>
                                          </p:tavLst>
                                        </p:anim>
                                        <p:animEffect transition="in" filter="fade">
                                          <p:cBhvr>
                                            <p:cTn id="104" dur="500"/>
                                            <p:tgtEl>
                                              <p:spTgt spid="154"/>
                                            </p:tgtEl>
                                          </p:cBhvr>
                                        </p:animEffect>
                                      </p:childTnLst>
                                    </p:cTn>
                                  </p:par>
                                </p:childTnLst>
                              </p:cTn>
                            </p:par>
                            <p:par>
                              <p:cTn id="105" fill="hold">
                                <p:stCondLst>
                                  <p:cond delay="3149"/>
                                </p:stCondLst>
                                <p:childTnLst>
                                  <p:par>
                                    <p:cTn id="106" presetID="12" presetClass="entr" presetSubtype="1" fill="hold" grpId="0" nodeType="afterEffect">
                                      <p:stCondLst>
                                        <p:cond delay="0"/>
                                      </p:stCondLst>
                                      <p:childTnLst>
                                        <p:set>
                                          <p:cBhvr>
                                            <p:cTn id="107" dur="1" fill="hold">
                                              <p:stCondLst>
                                                <p:cond delay="0"/>
                                              </p:stCondLst>
                                            </p:cTn>
                                            <p:tgtEl>
                                              <p:spTgt spid="177"/>
                                            </p:tgtEl>
                                            <p:attrNameLst>
                                              <p:attrName>style.visibility</p:attrName>
                                            </p:attrNameLst>
                                          </p:cBhvr>
                                          <p:to>
                                            <p:strVal val="visible"/>
                                          </p:to>
                                        </p:set>
                                        <p:anim calcmode="lin" valueType="num">
                                          <p:cBhvr additive="base">
                                            <p:cTn id="108" dur="500"/>
                                            <p:tgtEl>
                                              <p:spTgt spid="177"/>
                                            </p:tgtEl>
                                            <p:attrNameLst>
                                              <p:attrName>ppt_y</p:attrName>
                                            </p:attrNameLst>
                                          </p:cBhvr>
                                          <p:tavLst>
                                            <p:tav tm="0">
                                              <p:val>
                                                <p:strVal val="#ppt_y-#ppt_h*1.125000"/>
                                              </p:val>
                                            </p:tav>
                                            <p:tav tm="100000">
                                              <p:val>
                                                <p:strVal val="#ppt_y"/>
                                              </p:val>
                                            </p:tav>
                                          </p:tavLst>
                                        </p:anim>
                                        <p:animEffect transition="in" filter="wipe(down)">
                                          <p:cBhvr>
                                            <p:cTn id="109" dur="500"/>
                                            <p:tgtEl>
                                              <p:spTgt spid="177"/>
                                            </p:tgtEl>
                                          </p:cBhvr>
                                        </p:animEffect>
                                      </p:childTnLst>
                                    </p:cTn>
                                  </p:par>
                                </p:childTnLst>
                              </p:cTn>
                            </p:par>
                            <p:par>
                              <p:cTn id="110" fill="hold">
                                <p:stCondLst>
                                  <p:cond delay="3649"/>
                                </p:stCondLst>
                                <p:childTnLst>
                                  <p:par>
                                    <p:cTn id="111" presetID="2" presetClass="entr" presetSubtype="8" fill="hold" grpId="0" nodeType="afterEffect" p14:presetBounceEnd="60000">
                                      <p:stCondLst>
                                        <p:cond delay="0"/>
                                      </p:stCondLst>
                                      <p:childTnLst>
                                        <p:set>
                                          <p:cBhvr>
                                            <p:cTn id="112" dur="1" fill="hold">
                                              <p:stCondLst>
                                                <p:cond delay="0"/>
                                              </p:stCondLst>
                                            </p:cTn>
                                            <p:tgtEl>
                                              <p:spTgt spid="172"/>
                                            </p:tgtEl>
                                            <p:attrNameLst>
                                              <p:attrName>style.visibility</p:attrName>
                                            </p:attrNameLst>
                                          </p:cBhvr>
                                          <p:to>
                                            <p:strVal val="visible"/>
                                          </p:to>
                                        </p:set>
                                        <p:anim calcmode="lin" valueType="num" p14:bounceEnd="60000">
                                          <p:cBhvr additive="base">
                                            <p:cTn id="113" dur="500" fill="hold"/>
                                            <p:tgtEl>
                                              <p:spTgt spid="172"/>
                                            </p:tgtEl>
                                            <p:attrNameLst>
                                              <p:attrName>ppt_x</p:attrName>
                                            </p:attrNameLst>
                                          </p:cBhvr>
                                          <p:tavLst>
                                            <p:tav tm="0">
                                              <p:val>
                                                <p:strVal val="0-#ppt_w/2"/>
                                              </p:val>
                                            </p:tav>
                                            <p:tav tm="100000">
                                              <p:val>
                                                <p:strVal val="#ppt_x"/>
                                              </p:val>
                                            </p:tav>
                                          </p:tavLst>
                                        </p:anim>
                                        <p:anim calcmode="lin" valueType="num" p14:bounceEnd="60000">
                                          <p:cBhvr additive="base">
                                            <p:cTn id="114" dur="500" fill="hold"/>
                                            <p:tgtEl>
                                              <p:spTgt spid="172"/>
                                            </p:tgtEl>
                                            <p:attrNameLst>
                                              <p:attrName>ppt_y</p:attrName>
                                            </p:attrNameLst>
                                          </p:cBhvr>
                                          <p:tavLst>
                                            <p:tav tm="0">
                                              <p:val>
                                                <p:strVal val="#ppt_y"/>
                                              </p:val>
                                            </p:tav>
                                            <p:tav tm="100000">
                                              <p:val>
                                                <p:strVal val="#ppt_y"/>
                                              </p:val>
                                            </p:tav>
                                          </p:tavLst>
                                        </p:anim>
                                      </p:childTnLst>
                                    </p:cTn>
                                  </p:par>
                                </p:childTnLst>
                              </p:cTn>
                            </p:par>
                            <p:par>
                              <p:cTn id="115" fill="hold">
                                <p:stCondLst>
                                  <p:cond delay="4149"/>
                                </p:stCondLst>
                                <p:childTnLst>
                                  <p:par>
                                    <p:cTn id="116" presetID="12" presetClass="entr" presetSubtype="1" fill="hold" grpId="0" nodeType="afterEffect">
                                      <p:stCondLst>
                                        <p:cond delay="0"/>
                                      </p:stCondLst>
                                      <p:childTnLst>
                                        <p:set>
                                          <p:cBhvr>
                                            <p:cTn id="117" dur="1" fill="hold">
                                              <p:stCondLst>
                                                <p:cond delay="0"/>
                                              </p:stCondLst>
                                            </p:cTn>
                                            <p:tgtEl>
                                              <p:spTgt spid="176"/>
                                            </p:tgtEl>
                                            <p:attrNameLst>
                                              <p:attrName>style.visibility</p:attrName>
                                            </p:attrNameLst>
                                          </p:cBhvr>
                                          <p:to>
                                            <p:strVal val="visible"/>
                                          </p:to>
                                        </p:set>
                                        <p:anim calcmode="lin" valueType="num">
                                          <p:cBhvr additive="base">
                                            <p:cTn id="118" dur="500"/>
                                            <p:tgtEl>
                                              <p:spTgt spid="176"/>
                                            </p:tgtEl>
                                            <p:attrNameLst>
                                              <p:attrName>ppt_y</p:attrName>
                                            </p:attrNameLst>
                                          </p:cBhvr>
                                          <p:tavLst>
                                            <p:tav tm="0">
                                              <p:val>
                                                <p:strVal val="#ppt_y-#ppt_h*1.125000"/>
                                              </p:val>
                                            </p:tav>
                                            <p:tav tm="100000">
                                              <p:val>
                                                <p:strVal val="#ppt_y"/>
                                              </p:val>
                                            </p:tav>
                                          </p:tavLst>
                                        </p:anim>
                                        <p:animEffect transition="in" filter="wipe(down)">
                                          <p:cBhvr>
                                            <p:cTn id="119" dur="500"/>
                                            <p:tgtEl>
                                              <p:spTgt spid="176"/>
                                            </p:tgtEl>
                                          </p:cBhvr>
                                        </p:animEffect>
                                      </p:childTnLst>
                                    </p:cTn>
                                  </p:par>
                                  <p:par>
                                    <p:cTn id="120" presetID="2" presetClass="entr" presetSubtype="8" fill="hold" grpId="0" nodeType="withEffect" p14:presetBounceEnd="60000">
                                      <p:stCondLst>
                                        <p:cond delay="0"/>
                                      </p:stCondLst>
                                      <p:childTnLst>
                                        <p:set>
                                          <p:cBhvr>
                                            <p:cTn id="121" dur="1" fill="hold">
                                              <p:stCondLst>
                                                <p:cond delay="0"/>
                                              </p:stCondLst>
                                            </p:cTn>
                                            <p:tgtEl>
                                              <p:spTgt spid="173"/>
                                            </p:tgtEl>
                                            <p:attrNameLst>
                                              <p:attrName>style.visibility</p:attrName>
                                            </p:attrNameLst>
                                          </p:cBhvr>
                                          <p:to>
                                            <p:strVal val="visible"/>
                                          </p:to>
                                        </p:set>
                                        <p:anim calcmode="lin" valueType="num" p14:bounceEnd="60000">
                                          <p:cBhvr additive="base">
                                            <p:cTn id="122" dur="500" fill="hold"/>
                                            <p:tgtEl>
                                              <p:spTgt spid="173"/>
                                            </p:tgtEl>
                                            <p:attrNameLst>
                                              <p:attrName>ppt_x</p:attrName>
                                            </p:attrNameLst>
                                          </p:cBhvr>
                                          <p:tavLst>
                                            <p:tav tm="0">
                                              <p:val>
                                                <p:strVal val="0-#ppt_w/2"/>
                                              </p:val>
                                            </p:tav>
                                            <p:tav tm="100000">
                                              <p:val>
                                                <p:strVal val="#ppt_x"/>
                                              </p:val>
                                            </p:tav>
                                          </p:tavLst>
                                        </p:anim>
                                        <p:anim calcmode="lin" valueType="num" p14:bounceEnd="60000">
                                          <p:cBhvr additive="base">
                                            <p:cTn id="123" dur="500" fill="hold"/>
                                            <p:tgtEl>
                                              <p:spTgt spid="173"/>
                                            </p:tgtEl>
                                            <p:attrNameLst>
                                              <p:attrName>ppt_y</p:attrName>
                                            </p:attrNameLst>
                                          </p:cBhvr>
                                          <p:tavLst>
                                            <p:tav tm="0">
                                              <p:val>
                                                <p:strVal val="#ppt_y"/>
                                              </p:val>
                                            </p:tav>
                                            <p:tav tm="100000">
                                              <p:val>
                                                <p:strVal val="#ppt_y"/>
                                              </p:val>
                                            </p:tav>
                                          </p:tavLst>
                                        </p:anim>
                                      </p:childTnLst>
                                    </p:cTn>
                                  </p:par>
                                </p:childTnLst>
                              </p:cTn>
                            </p:par>
                            <p:par>
                              <p:cTn id="124" fill="hold">
                                <p:stCondLst>
                                  <p:cond delay="4649"/>
                                </p:stCondLst>
                                <p:childTnLst>
                                  <p:par>
                                    <p:cTn id="125" presetID="12" presetClass="entr" presetSubtype="1" fill="hold" grpId="0" nodeType="afterEffect">
                                      <p:stCondLst>
                                        <p:cond delay="0"/>
                                      </p:stCondLst>
                                      <p:childTnLst>
                                        <p:set>
                                          <p:cBhvr>
                                            <p:cTn id="126" dur="1" fill="hold">
                                              <p:stCondLst>
                                                <p:cond delay="0"/>
                                              </p:stCondLst>
                                            </p:cTn>
                                            <p:tgtEl>
                                              <p:spTgt spid="174"/>
                                            </p:tgtEl>
                                            <p:attrNameLst>
                                              <p:attrName>style.visibility</p:attrName>
                                            </p:attrNameLst>
                                          </p:cBhvr>
                                          <p:to>
                                            <p:strVal val="visible"/>
                                          </p:to>
                                        </p:set>
                                        <p:anim calcmode="lin" valueType="num">
                                          <p:cBhvr additive="base">
                                            <p:cTn id="127" dur="500"/>
                                            <p:tgtEl>
                                              <p:spTgt spid="174"/>
                                            </p:tgtEl>
                                            <p:attrNameLst>
                                              <p:attrName>ppt_y</p:attrName>
                                            </p:attrNameLst>
                                          </p:cBhvr>
                                          <p:tavLst>
                                            <p:tav tm="0">
                                              <p:val>
                                                <p:strVal val="#ppt_y-#ppt_h*1.125000"/>
                                              </p:val>
                                            </p:tav>
                                            <p:tav tm="100000">
                                              <p:val>
                                                <p:strVal val="#ppt_y"/>
                                              </p:val>
                                            </p:tav>
                                          </p:tavLst>
                                        </p:anim>
                                        <p:animEffect transition="in" filter="wipe(down)">
                                          <p:cBhvr>
                                            <p:cTn id="128" dur="500"/>
                                            <p:tgtEl>
                                              <p:spTgt spid="174"/>
                                            </p:tgtEl>
                                          </p:cBhvr>
                                        </p:animEffect>
                                      </p:childTnLst>
                                    </p:cTn>
                                  </p:par>
                                  <p:par>
                                    <p:cTn id="129" presetID="2" presetClass="entr" presetSubtype="2" fill="hold" grpId="0" nodeType="withEffect" p14:presetBounceEnd="60000">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14:bounceEnd="60000">
                                          <p:cBhvr additive="base">
                                            <p:cTn id="131" dur="500" fill="hold"/>
                                            <p:tgtEl>
                                              <p:spTgt spid="170"/>
                                            </p:tgtEl>
                                            <p:attrNameLst>
                                              <p:attrName>ppt_x</p:attrName>
                                            </p:attrNameLst>
                                          </p:cBhvr>
                                          <p:tavLst>
                                            <p:tav tm="0">
                                              <p:val>
                                                <p:strVal val="1+#ppt_w/2"/>
                                              </p:val>
                                            </p:tav>
                                            <p:tav tm="100000">
                                              <p:val>
                                                <p:strVal val="#ppt_x"/>
                                              </p:val>
                                            </p:tav>
                                          </p:tavLst>
                                        </p:anim>
                                        <p:anim calcmode="lin" valueType="num" p14:bounceEnd="60000">
                                          <p:cBhvr additive="base">
                                            <p:cTn id="132" dur="500" fill="hold"/>
                                            <p:tgtEl>
                                              <p:spTgt spid="170"/>
                                            </p:tgtEl>
                                            <p:attrNameLst>
                                              <p:attrName>ppt_y</p:attrName>
                                            </p:attrNameLst>
                                          </p:cBhvr>
                                          <p:tavLst>
                                            <p:tav tm="0">
                                              <p:val>
                                                <p:strVal val="#ppt_y"/>
                                              </p:val>
                                            </p:tav>
                                            <p:tav tm="100000">
                                              <p:val>
                                                <p:strVal val="#ppt_y"/>
                                              </p:val>
                                            </p:tav>
                                          </p:tavLst>
                                        </p:anim>
                                      </p:childTnLst>
                                    </p:cTn>
                                  </p:par>
                                </p:childTnLst>
                              </p:cTn>
                            </p:par>
                            <p:par>
                              <p:cTn id="133" fill="hold">
                                <p:stCondLst>
                                  <p:cond delay="5149"/>
                                </p:stCondLst>
                                <p:childTnLst>
                                  <p:par>
                                    <p:cTn id="134" presetID="12" presetClass="entr" presetSubtype="1" fill="hold" grpId="0" nodeType="afterEffect">
                                      <p:stCondLst>
                                        <p:cond delay="0"/>
                                      </p:stCondLst>
                                      <p:childTnLst>
                                        <p:set>
                                          <p:cBhvr>
                                            <p:cTn id="135" dur="1" fill="hold">
                                              <p:stCondLst>
                                                <p:cond delay="0"/>
                                              </p:stCondLst>
                                            </p:cTn>
                                            <p:tgtEl>
                                              <p:spTgt spid="175"/>
                                            </p:tgtEl>
                                            <p:attrNameLst>
                                              <p:attrName>style.visibility</p:attrName>
                                            </p:attrNameLst>
                                          </p:cBhvr>
                                          <p:to>
                                            <p:strVal val="visible"/>
                                          </p:to>
                                        </p:set>
                                        <p:anim calcmode="lin" valueType="num">
                                          <p:cBhvr additive="base">
                                            <p:cTn id="136" dur="500"/>
                                            <p:tgtEl>
                                              <p:spTgt spid="175"/>
                                            </p:tgtEl>
                                            <p:attrNameLst>
                                              <p:attrName>ppt_y</p:attrName>
                                            </p:attrNameLst>
                                          </p:cBhvr>
                                          <p:tavLst>
                                            <p:tav tm="0">
                                              <p:val>
                                                <p:strVal val="#ppt_y-#ppt_h*1.125000"/>
                                              </p:val>
                                            </p:tav>
                                            <p:tav tm="100000">
                                              <p:val>
                                                <p:strVal val="#ppt_y"/>
                                              </p:val>
                                            </p:tav>
                                          </p:tavLst>
                                        </p:anim>
                                        <p:animEffect transition="in" filter="wipe(down)">
                                          <p:cBhvr>
                                            <p:cTn id="137" dur="500"/>
                                            <p:tgtEl>
                                              <p:spTgt spid="175"/>
                                            </p:tgtEl>
                                          </p:cBhvr>
                                        </p:animEffect>
                                      </p:childTnLst>
                                    </p:cTn>
                                  </p:par>
                                  <p:par>
                                    <p:cTn id="138" presetID="2" presetClass="entr" presetSubtype="2" fill="hold" grpId="0" nodeType="withEffect" p14:presetBounceEnd="60000">
                                      <p:stCondLst>
                                        <p:cond delay="0"/>
                                      </p:stCondLst>
                                      <p:childTnLst>
                                        <p:set>
                                          <p:cBhvr>
                                            <p:cTn id="139" dur="1" fill="hold">
                                              <p:stCondLst>
                                                <p:cond delay="0"/>
                                              </p:stCondLst>
                                            </p:cTn>
                                            <p:tgtEl>
                                              <p:spTgt spid="171"/>
                                            </p:tgtEl>
                                            <p:attrNameLst>
                                              <p:attrName>style.visibility</p:attrName>
                                            </p:attrNameLst>
                                          </p:cBhvr>
                                          <p:to>
                                            <p:strVal val="visible"/>
                                          </p:to>
                                        </p:set>
                                        <p:anim calcmode="lin" valueType="num" p14:bounceEnd="60000">
                                          <p:cBhvr additive="base">
                                            <p:cTn id="140" dur="500" fill="hold"/>
                                            <p:tgtEl>
                                              <p:spTgt spid="171"/>
                                            </p:tgtEl>
                                            <p:attrNameLst>
                                              <p:attrName>ppt_x</p:attrName>
                                            </p:attrNameLst>
                                          </p:cBhvr>
                                          <p:tavLst>
                                            <p:tav tm="0">
                                              <p:val>
                                                <p:strVal val="1+#ppt_w/2"/>
                                              </p:val>
                                            </p:tav>
                                            <p:tav tm="100000">
                                              <p:val>
                                                <p:strVal val="#ppt_x"/>
                                              </p:val>
                                            </p:tav>
                                          </p:tavLst>
                                        </p:anim>
                                        <p:anim calcmode="lin" valueType="num" p14:bounceEnd="60000">
                                          <p:cBhvr additive="base">
                                            <p:cTn id="141" dur="500" fill="hold"/>
                                            <p:tgtEl>
                                              <p:spTgt spid="171"/>
                                            </p:tgtEl>
                                            <p:attrNameLst>
                                              <p:attrName>ppt_y</p:attrName>
                                            </p:attrNameLst>
                                          </p:cBhvr>
                                          <p:tavLst>
                                            <p:tav tm="0">
                                              <p:val>
                                                <p:strVal val="#ppt_y"/>
                                              </p:val>
                                            </p:tav>
                                            <p:tav tm="100000">
                                              <p:val>
                                                <p:strVal val="#ppt_y"/>
                                              </p:val>
                                            </p:tav>
                                          </p:tavLst>
                                        </p:anim>
                                      </p:childTnLst>
                                    </p:cTn>
                                  </p:par>
                                </p:childTnLst>
                              </p:cTn>
                            </p:par>
                            <p:par>
                              <p:cTn id="142" fill="hold">
                                <p:stCondLst>
                                  <p:cond delay="5649"/>
                                </p:stCondLst>
                                <p:childTnLst>
                                  <p:par>
                                    <p:cTn id="143" presetID="10" presetClass="entr" presetSubtype="0" fill="hold" grpId="0" nodeType="afterEffect">
                                      <p:stCondLst>
                                        <p:cond delay="0"/>
                                      </p:stCondLst>
                                      <p:childTnLst>
                                        <p:set>
                                          <p:cBhvr>
                                            <p:cTn id="144" dur="1" fill="hold">
                                              <p:stCondLst>
                                                <p:cond delay="0"/>
                                              </p:stCondLst>
                                            </p:cTn>
                                            <p:tgtEl>
                                              <p:spTgt spid="178"/>
                                            </p:tgtEl>
                                            <p:attrNameLst>
                                              <p:attrName>style.visibility</p:attrName>
                                            </p:attrNameLst>
                                          </p:cBhvr>
                                          <p:to>
                                            <p:strVal val="visible"/>
                                          </p:to>
                                        </p:set>
                                        <p:animEffect transition="in" filter="fade">
                                          <p:cBhvr>
                                            <p:cTn id="145"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4" grpId="0" animBg="1"/>
          <p:bldP spid="115" grpId="0" animBg="1"/>
          <p:bldP spid="116" grpId="0" animBg="1"/>
          <p:bldP spid="145" grpId="0" animBg="1"/>
          <p:bldP spid="146" grpId="0" animBg="1"/>
          <p:bldP spid="147" grpId="0" animBg="1"/>
          <p:bldP spid="148" grpId="0" animBg="1"/>
          <p:bldP spid="149" grpId="0" animBg="1"/>
          <p:bldP spid="150" grpId="0" animBg="1"/>
          <p:bldP spid="151" grpId="0" animBg="1"/>
          <p:bldP spid="152" grpId="0" animBg="1"/>
          <p:bldP spid="153" grpId="0" animBg="1"/>
          <p:bldP spid="161" grpId="0" animBg="1"/>
          <p:bldP spid="162" grpId="0" animBg="1"/>
          <p:bldP spid="170" grpId="0"/>
          <p:bldP spid="171" grpId="0"/>
          <p:bldP spid="172" grpId="0"/>
          <p:bldP spid="173" grpId="0"/>
          <p:bldP spid="174" grpId="0"/>
          <p:bldP spid="175" grpId="0"/>
          <p:bldP spid="176" grpId="0"/>
          <p:bldP spid="177" grpId="0"/>
          <p:bldP spid="17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49"/>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149"/>
                                </p:stCondLst>
                                <p:childTnLst>
                                  <p:par>
                                    <p:cTn id="17" presetID="53" presetClass="entr" presetSubtype="16"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 calcmode="lin" valueType="num">
                                          <p:cBhvr>
                                            <p:cTn id="19" dur="500" fill="hold"/>
                                            <p:tgtEl>
                                              <p:spTgt spid="117"/>
                                            </p:tgtEl>
                                            <p:attrNameLst>
                                              <p:attrName>ppt_w</p:attrName>
                                            </p:attrNameLst>
                                          </p:cBhvr>
                                          <p:tavLst>
                                            <p:tav tm="0">
                                              <p:val>
                                                <p:fltVal val="0"/>
                                              </p:val>
                                            </p:tav>
                                            <p:tav tm="100000">
                                              <p:val>
                                                <p:strVal val="#ppt_w"/>
                                              </p:val>
                                            </p:tav>
                                          </p:tavLst>
                                        </p:anim>
                                        <p:anim calcmode="lin" valueType="num">
                                          <p:cBhvr>
                                            <p:cTn id="20" dur="500" fill="hold"/>
                                            <p:tgtEl>
                                              <p:spTgt spid="117"/>
                                            </p:tgtEl>
                                            <p:attrNameLst>
                                              <p:attrName>ppt_h</p:attrName>
                                            </p:attrNameLst>
                                          </p:cBhvr>
                                          <p:tavLst>
                                            <p:tav tm="0">
                                              <p:val>
                                                <p:fltVal val="0"/>
                                              </p:val>
                                            </p:tav>
                                            <p:tav tm="100000">
                                              <p:val>
                                                <p:strVal val="#ppt_h"/>
                                              </p:val>
                                            </p:tav>
                                          </p:tavLst>
                                        </p:anim>
                                        <p:animEffect transition="in" filter="fade">
                                          <p:cBhvr>
                                            <p:cTn id="21" dur="500"/>
                                            <p:tgtEl>
                                              <p:spTgt spid="117"/>
                                            </p:tgtEl>
                                          </p:cBhvr>
                                        </p:animEffect>
                                      </p:childTnLst>
                                    </p:cTn>
                                  </p:par>
                                </p:childTnLst>
                              </p:cTn>
                            </p:par>
                            <p:par>
                              <p:cTn id="22" fill="hold">
                                <p:stCondLst>
                                  <p:cond delay="1649"/>
                                </p:stCondLst>
                                <p:childTnLst>
                                  <p:par>
                                    <p:cTn id="23" presetID="53" presetClass="entr" presetSubtype="16" fill="hold" grpId="0" nodeType="afterEffect">
                                      <p:stCondLst>
                                        <p:cond delay="0"/>
                                      </p:stCondLst>
                                      <p:childTnLst>
                                        <p:set>
                                          <p:cBhvr>
                                            <p:cTn id="24" dur="1" fill="hold">
                                              <p:stCondLst>
                                                <p:cond delay="0"/>
                                              </p:stCondLst>
                                            </p:cTn>
                                            <p:tgtEl>
                                              <p:spTgt spid="147"/>
                                            </p:tgtEl>
                                            <p:attrNameLst>
                                              <p:attrName>style.visibility</p:attrName>
                                            </p:attrNameLst>
                                          </p:cBhvr>
                                          <p:to>
                                            <p:strVal val="visible"/>
                                          </p:to>
                                        </p:set>
                                        <p:anim calcmode="lin" valueType="num">
                                          <p:cBhvr>
                                            <p:cTn id="25" dur="500" fill="hold"/>
                                            <p:tgtEl>
                                              <p:spTgt spid="147"/>
                                            </p:tgtEl>
                                            <p:attrNameLst>
                                              <p:attrName>ppt_w</p:attrName>
                                            </p:attrNameLst>
                                          </p:cBhvr>
                                          <p:tavLst>
                                            <p:tav tm="0">
                                              <p:val>
                                                <p:fltVal val="0"/>
                                              </p:val>
                                            </p:tav>
                                            <p:tav tm="100000">
                                              <p:val>
                                                <p:strVal val="#ppt_w"/>
                                              </p:val>
                                            </p:tav>
                                          </p:tavLst>
                                        </p:anim>
                                        <p:anim calcmode="lin" valueType="num">
                                          <p:cBhvr>
                                            <p:cTn id="26" dur="500" fill="hold"/>
                                            <p:tgtEl>
                                              <p:spTgt spid="147"/>
                                            </p:tgtEl>
                                            <p:attrNameLst>
                                              <p:attrName>ppt_h</p:attrName>
                                            </p:attrNameLst>
                                          </p:cBhvr>
                                          <p:tavLst>
                                            <p:tav tm="0">
                                              <p:val>
                                                <p:fltVal val="0"/>
                                              </p:val>
                                            </p:tav>
                                            <p:tav tm="100000">
                                              <p:val>
                                                <p:strVal val="#ppt_h"/>
                                              </p:val>
                                            </p:tav>
                                          </p:tavLst>
                                        </p:anim>
                                        <p:animEffect transition="in" filter="fade">
                                          <p:cBhvr>
                                            <p:cTn id="27" dur="500"/>
                                            <p:tgtEl>
                                              <p:spTgt spid="147"/>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49"/>
                                            </p:tgtEl>
                                            <p:attrNameLst>
                                              <p:attrName>style.visibility</p:attrName>
                                            </p:attrNameLst>
                                          </p:cBhvr>
                                          <p:to>
                                            <p:strVal val="visible"/>
                                          </p:to>
                                        </p:set>
                                        <p:anim calcmode="lin" valueType="num">
                                          <p:cBhvr>
                                            <p:cTn id="30" dur="500" fill="hold"/>
                                            <p:tgtEl>
                                              <p:spTgt spid="149"/>
                                            </p:tgtEl>
                                            <p:attrNameLst>
                                              <p:attrName>ppt_w</p:attrName>
                                            </p:attrNameLst>
                                          </p:cBhvr>
                                          <p:tavLst>
                                            <p:tav tm="0">
                                              <p:val>
                                                <p:fltVal val="0"/>
                                              </p:val>
                                            </p:tav>
                                            <p:tav tm="100000">
                                              <p:val>
                                                <p:strVal val="#ppt_w"/>
                                              </p:val>
                                            </p:tav>
                                          </p:tavLst>
                                        </p:anim>
                                        <p:anim calcmode="lin" valueType="num">
                                          <p:cBhvr>
                                            <p:cTn id="31" dur="500" fill="hold"/>
                                            <p:tgtEl>
                                              <p:spTgt spid="149"/>
                                            </p:tgtEl>
                                            <p:attrNameLst>
                                              <p:attrName>ppt_h</p:attrName>
                                            </p:attrNameLst>
                                          </p:cBhvr>
                                          <p:tavLst>
                                            <p:tav tm="0">
                                              <p:val>
                                                <p:fltVal val="0"/>
                                              </p:val>
                                            </p:tav>
                                            <p:tav tm="100000">
                                              <p:val>
                                                <p:strVal val="#ppt_h"/>
                                              </p:val>
                                            </p:tav>
                                          </p:tavLst>
                                        </p:anim>
                                        <p:animEffect transition="in" filter="fade">
                                          <p:cBhvr>
                                            <p:cTn id="32" dur="500"/>
                                            <p:tgtEl>
                                              <p:spTgt spid="149"/>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 calcmode="lin" valueType="num">
                                          <p:cBhvr>
                                            <p:cTn id="35" dur="500" fill="hold"/>
                                            <p:tgtEl>
                                              <p:spTgt spid="148"/>
                                            </p:tgtEl>
                                            <p:attrNameLst>
                                              <p:attrName>ppt_w</p:attrName>
                                            </p:attrNameLst>
                                          </p:cBhvr>
                                          <p:tavLst>
                                            <p:tav tm="0">
                                              <p:val>
                                                <p:fltVal val="0"/>
                                              </p:val>
                                            </p:tav>
                                            <p:tav tm="100000">
                                              <p:val>
                                                <p:strVal val="#ppt_w"/>
                                              </p:val>
                                            </p:tav>
                                          </p:tavLst>
                                        </p:anim>
                                        <p:anim calcmode="lin" valueType="num">
                                          <p:cBhvr>
                                            <p:cTn id="36" dur="500" fill="hold"/>
                                            <p:tgtEl>
                                              <p:spTgt spid="148"/>
                                            </p:tgtEl>
                                            <p:attrNameLst>
                                              <p:attrName>ppt_h</p:attrName>
                                            </p:attrNameLst>
                                          </p:cBhvr>
                                          <p:tavLst>
                                            <p:tav tm="0">
                                              <p:val>
                                                <p:fltVal val="0"/>
                                              </p:val>
                                            </p:tav>
                                            <p:tav tm="100000">
                                              <p:val>
                                                <p:strVal val="#ppt_h"/>
                                              </p:val>
                                            </p:tav>
                                          </p:tavLst>
                                        </p:anim>
                                        <p:animEffect transition="in" filter="fade">
                                          <p:cBhvr>
                                            <p:cTn id="37" dur="500"/>
                                            <p:tgtEl>
                                              <p:spTgt spid="148"/>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114"/>
                                            </p:tgtEl>
                                            <p:attrNameLst>
                                              <p:attrName>style.visibility</p:attrName>
                                            </p:attrNameLst>
                                          </p:cBhvr>
                                          <p:to>
                                            <p:strVal val="visible"/>
                                          </p:to>
                                        </p:set>
                                        <p:anim calcmode="lin" valueType="num">
                                          <p:cBhvr>
                                            <p:cTn id="40" dur="500" fill="hold"/>
                                            <p:tgtEl>
                                              <p:spTgt spid="114"/>
                                            </p:tgtEl>
                                            <p:attrNameLst>
                                              <p:attrName>ppt_w</p:attrName>
                                            </p:attrNameLst>
                                          </p:cBhvr>
                                          <p:tavLst>
                                            <p:tav tm="0">
                                              <p:val>
                                                <p:fltVal val="0"/>
                                              </p:val>
                                            </p:tav>
                                            <p:tav tm="100000">
                                              <p:val>
                                                <p:strVal val="#ppt_w"/>
                                              </p:val>
                                            </p:tav>
                                          </p:tavLst>
                                        </p:anim>
                                        <p:anim calcmode="lin" valueType="num">
                                          <p:cBhvr>
                                            <p:cTn id="41" dur="500" fill="hold"/>
                                            <p:tgtEl>
                                              <p:spTgt spid="114"/>
                                            </p:tgtEl>
                                            <p:attrNameLst>
                                              <p:attrName>ppt_h</p:attrName>
                                            </p:attrNameLst>
                                          </p:cBhvr>
                                          <p:tavLst>
                                            <p:tav tm="0">
                                              <p:val>
                                                <p:fltVal val="0"/>
                                              </p:val>
                                            </p:tav>
                                            <p:tav tm="100000">
                                              <p:val>
                                                <p:strVal val="#ppt_h"/>
                                              </p:val>
                                            </p:tav>
                                          </p:tavLst>
                                        </p:anim>
                                        <p:animEffect transition="in" filter="fade">
                                          <p:cBhvr>
                                            <p:cTn id="42" dur="500"/>
                                            <p:tgtEl>
                                              <p:spTgt spid="114"/>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153"/>
                                            </p:tgtEl>
                                            <p:attrNameLst>
                                              <p:attrName>style.visibility</p:attrName>
                                            </p:attrNameLst>
                                          </p:cBhvr>
                                          <p:to>
                                            <p:strVal val="visible"/>
                                          </p:to>
                                        </p:set>
                                        <p:anim calcmode="lin" valueType="num">
                                          <p:cBhvr>
                                            <p:cTn id="45" dur="500" fill="hold"/>
                                            <p:tgtEl>
                                              <p:spTgt spid="153"/>
                                            </p:tgtEl>
                                            <p:attrNameLst>
                                              <p:attrName>ppt_w</p:attrName>
                                            </p:attrNameLst>
                                          </p:cBhvr>
                                          <p:tavLst>
                                            <p:tav tm="0">
                                              <p:val>
                                                <p:fltVal val="0"/>
                                              </p:val>
                                            </p:tav>
                                            <p:tav tm="100000">
                                              <p:val>
                                                <p:strVal val="#ppt_w"/>
                                              </p:val>
                                            </p:tav>
                                          </p:tavLst>
                                        </p:anim>
                                        <p:anim calcmode="lin" valueType="num">
                                          <p:cBhvr>
                                            <p:cTn id="46" dur="500" fill="hold"/>
                                            <p:tgtEl>
                                              <p:spTgt spid="153"/>
                                            </p:tgtEl>
                                            <p:attrNameLst>
                                              <p:attrName>ppt_h</p:attrName>
                                            </p:attrNameLst>
                                          </p:cBhvr>
                                          <p:tavLst>
                                            <p:tav tm="0">
                                              <p:val>
                                                <p:fltVal val="0"/>
                                              </p:val>
                                            </p:tav>
                                            <p:tav tm="100000">
                                              <p:val>
                                                <p:strVal val="#ppt_h"/>
                                              </p:val>
                                            </p:tav>
                                          </p:tavLst>
                                        </p:anim>
                                        <p:animEffect transition="in" filter="fade">
                                          <p:cBhvr>
                                            <p:cTn id="47" dur="500"/>
                                            <p:tgtEl>
                                              <p:spTgt spid="153"/>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151"/>
                                            </p:tgtEl>
                                            <p:attrNameLst>
                                              <p:attrName>style.visibility</p:attrName>
                                            </p:attrNameLst>
                                          </p:cBhvr>
                                          <p:to>
                                            <p:strVal val="visible"/>
                                          </p:to>
                                        </p:set>
                                        <p:anim calcmode="lin" valueType="num">
                                          <p:cBhvr>
                                            <p:cTn id="50" dur="500" fill="hold"/>
                                            <p:tgtEl>
                                              <p:spTgt spid="151"/>
                                            </p:tgtEl>
                                            <p:attrNameLst>
                                              <p:attrName>ppt_w</p:attrName>
                                            </p:attrNameLst>
                                          </p:cBhvr>
                                          <p:tavLst>
                                            <p:tav tm="0">
                                              <p:val>
                                                <p:fltVal val="0"/>
                                              </p:val>
                                            </p:tav>
                                            <p:tav tm="100000">
                                              <p:val>
                                                <p:strVal val="#ppt_w"/>
                                              </p:val>
                                            </p:tav>
                                          </p:tavLst>
                                        </p:anim>
                                        <p:anim calcmode="lin" valueType="num">
                                          <p:cBhvr>
                                            <p:cTn id="51" dur="500" fill="hold"/>
                                            <p:tgtEl>
                                              <p:spTgt spid="151"/>
                                            </p:tgtEl>
                                            <p:attrNameLst>
                                              <p:attrName>ppt_h</p:attrName>
                                            </p:attrNameLst>
                                          </p:cBhvr>
                                          <p:tavLst>
                                            <p:tav tm="0">
                                              <p:val>
                                                <p:fltVal val="0"/>
                                              </p:val>
                                            </p:tav>
                                            <p:tav tm="100000">
                                              <p:val>
                                                <p:strVal val="#ppt_h"/>
                                              </p:val>
                                            </p:tav>
                                          </p:tavLst>
                                        </p:anim>
                                        <p:animEffect transition="in" filter="fade">
                                          <p:cBhvr>
                                            <p:cTn id="52" dur="500"/>
                                            <p:tgtEl>
                                              <p:spTgt spid="151"/>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152"/>
                                            </p:tgtEl>
                                            <p:attrNameLst>
                                              <p:attrName>style.visibility</p:attrName>
                                            </p:attrNameLst>
                                          </p:cBhvr>
                                          <p:to>
                                            <p:strVal val="visible"/>
                                          </p:to>
                                        </p:set>
                                        <p:anim calcmode="lin" valueType="num">
                                          <p:cBhvr>
                                            <p:cTn id="55" dur="500" fill="hold"/>
                                            <p:tgtEl>
                                              <p:spTgt spid="152"/>
                                            </p:tgtEl>
                                            <p:attrNameLst>
                                              <p:attrName>ppt_w</p:attrName>
                                            </p:attrNameLst>
                                          </p:cBhvr>
                                          <p:tavLst>
                                            <p:tav tm="0">
                                              <p:val>
                                                <p:fltVal val="0"/>
                                              </p:val>
                                            </p:tav>
                                            <p:tav tm="100000">
                                              <p:val>
                                                <p:strVal val="#ppt_w"/>
                                              </p:val>
                                            </p:tav>
                                          </p:tavLst>
                                        </p:anim>
                                        <p:anim calcmode="lin" valueType="num">
                                          <p:cBhvr>
                                            <p:cTn id="56" dur="500" fill="hold"/>
                                            <p:tgtEl>
                                              <p:spTgt spid="152"/>
                                            </p:tgtEl>
                                            <p:attrNameLst>
                                              <p:attrName>ppt_h</p:attrName>
                                            </p:attrNameLst>
                                          </p:cBhvr>
                                          <p:tavLst>
                                            <p:tav tm="0">
                                              <p:val>
                                                <p:fltVal val="0"/>
                                              </p:val>
                                            </p:tav>
                                            <p:tav tm="100000">
                                              <p:val>
                                                <p:strVal val="#ppt_h"/>
                                              </p:val>
                                            </p:tav>
                                          </p:tavLst>
                                        </p:anim>
                                        <p:animEffect transition="in" filter="fade">
                                          <p:cBhvr>
                                            <p:cTn id="57" dur="500"/>
                                            <p:tgtEl>
                                              <p:spTgt spid="152"/>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150"/>
                                            </p:tgtEl>
                                            <p:attrNameLst>
                                              <p:attrName>style.visibility</p:attrName>
                                            </p:attrNameLst>
                                          </p:cBhvr>
                                          <p:to>
                                            <p:strVal val="visible"/>
                                          </p:to>
                                        </p:set>
                                        <p:anim calcmode="lin" valueType="num">
                                          <p:cBhvr>
                                            <p:cTn id="60" dur="500" fill="hold"/>
                                            <p:tgtEl>
                                              <p:spTgt spid="150"/>
                                            </p:tgtEl>
                                            <p:attrNameLst>
                                              <p:attrName>ppt_w</p:attrName>
                                            </p:attrNameLst>
                                          </p:cBhvr>
                                          <p:tavLst>
                                            <p:tav tm="0">
                                              <p:val>
                                                <p:fltVal val="0"/>
                                              </p:val>
                                            </p:tav>
                                            <p:tav tm="100000">
                                              <p:val>
                                                <p:strVal val="#ppt_w"/>
                                              </p:val>
                                            </p:tav>
                                          </p:tavLst>
                                        </p:anim>
                                        <p:anim calcmode="lin" valueType="num">
                                          <p:cBhvr>
                                            <p:cTn id="61" dur="500" fill="hold"/>
                                            <p:tgtEl>
                                              <p:spTgt spid="150"/>
                                            </p:tgtEl>
                                            <p:attrNameLst>
                                              <p:attrName>ppt_h</p:attrName>
                                            </p:attrNameLst>
                                          </p:cBhvr>
                                          <p:tavLst>
                                            <p:tav tm="0">
                                              <p:val>
                                                <p:fltVal val="0"/>
                                              </p:val>
                                            </p:tav>
                                            <p:tav tm="100000">
                                              <p:val>
                                                <p:strVal val="#ppt_h"/>
                                              </p:val>
                                            </p:tav>
                                          </p:tavLst>
                                        </p:anim>
                                        <p:animEffect transition="in" filter="fade">
                                          <p:cBhvr>
                                            <p:cTn id="62" dur="500"/>
                                            <p:tgtEl>
                                              <p:spTgt spid="150"/>
                                            </p:tgtEl>
                                          </p:cBhvr>
                                        </p:animEffect>
                                      </p:childTnLst>
                                    </p:cTn>
                                  </p:par>
                                </p:childTnLst>
                              </p:cTn>
                            </p:par>
                            <p:par>
                              <p:cTn id="63" fill="hold">
                                <p:stCondLst>
                                  <p:cond delay="2149"/>
                                </p:stCondLst>
                                <p:childTnLst>
                                  <p:par>
                                    <p:cTn id="64" presetID="53" presetClass="entr" presetSubtype="16" fill="hold" grpId="0" nodeType="afterEffect">
                                      <p:stCondLst>
                                        <p:cond delay="0"/>
                                      </p:stCondLst>
                                      <p:childTnLst>
                                        <p:set>
                                          <p:cBhvr>
                                            <p:cTn id="65" dur="1" fill="hold">
                                              <p:stCondLst>
                                                <p:cond delay="0"/>
                                              </p:stCondLst>
                                            </p:cTn>
                                            <p:tgtEl>
                                              <p:spTgt spid="145"/>
                                            </p:tgtEl>
                                            <p:attrNameLst>
                                              <p:attrName>style.visibility</p:attrName>
                                            </p:attrNameLst>
                                          </p:cBhvr>
                                          <p:to>
                                            <p:strVal val="visible"/>
                                          </p:to>
                                        </p:set>
                                        <p:anim calcmode="lin" valueType="num">
                                          <p:cBhvr>
                                            <p:cTn id="66" dur="500" fill="hold"/>
                                            <p:tgtEl>
                                              <p:spTgt spid="145"/>
                                            </p:tgtEl>
                                            <p:attrNameLst>
                                              <p:attrName>ppt_w</p:attrName>
                                            </p:attrNameLst>
                                          </p:cBhvr>
                                          <p:tavLst>
                                            <p:tav tm="0">
                                              <p:val>
                                                <p:fltVal val="0"/>
                                              </p:val>
                                            </p:tav>
                                            <p:tav tm="100000">
                                              <p:val>
                                                <p:strVal val="#ppt_w"/>
                                              </p:val>
                                            </p:tav>
                                          </p:tavLst>
                                        </p:anim>
                                        <p:anim calcmode="lin" valueType="num">
                                          <p:cBhvr>
                                            <p:cTn id="67" dur="500" fill="hold"/>
                                            <p:tgtEl>
                                              <p:spTgt spid="145"/>
                                            </p:tgtEl>
                                            <p:attrNameLst>
                                              <p:attrName>ppt_h</p:attrName>
                                            </p:attrNameLst>
                                          </p:cBhvr>
                                          <p:tavLst>
                                            <p:tav tm="0">
                                              <p:val>
                                                <p:fltVal val="0"/>
                                              </p:val>
                                            </p:tav>
                                            <p:tav tm="100000">
                                              <p:val>
                                                <p:strVal val="#ppt_h"/>
                                              </p:val>
                                            </p:tav>
                                          </p:tavLst>
                                        </p:anim>
                                        <p:animEffect transition="in" filter="fade">
                                          <p:cBhvr>
                                            <p:cTn id="68" dur="500"/>
                                            <p:tgtEl>
                                              <p:spTgt spid="145"/>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15"/>
                                            </p:tgtEl>
                                            <p:attrNameLst>
                                              <p:attrName>style.visibility</p:attrName>
                                            </p:attrNameLst>
                                          </p:cBhvr>
                                          <p:to>
                                            <p:strVal val="visible"/>
                                          </p:to>
                                        </p:set>
                                        <p:anim calcmode="lin" valueType="num">
                                          <p:cBhvr>
                                            <p:cTn id="71" dur="500" fill="hold"/>
                                            <p:tgtEl>
                                              <p:spTgt spid="115"/>
                                            </p:tgtEl>
                                            <p:attrNameLst>
                                              <p:attrName>ppt_w</p:attrName>
                                            </p:attrNameLst>
                                          </p:cBhvr>
                                          <p:tavLst>
                                            <p:tav tm="0">
                                              <p:val>
                                                <p:fltVal val="0"/>
                                              </p:val>
                                            </p:tav>
                                            <p:tav tm="100000">
                                              <p:val>
                                                <p:strVal val="#ppt_w"/>
                                              </p:val>
                                            </p:tav>
                                          </p:tavLst>
                                        </p:anim>
                                        <p:anim calcmode="lin" valueType="num">
                                          <p:cBhvr>
                                            <p:cTn id="72" dur="500" fill="hold"/>
                                            <p:tgtEl>
                                              <p:spTgt spid="115"/>
                                            </p:tgtEl>
                                            <p:attrNameLst>
                                              <p:attrName>ppt_h</p:attrName>
                                            </p:attrNameLst>
                                          </p:cBhvr>
                                          <p:tavLst>
                                            <p:tav tm="0">
                                              <p:val>
                                                <p:fltVal val="0"/>
                                              </p:val>
                                            </p:tav>
                                            <p:tav tm="100000">
                                              <p:val>
                                                <p:strVal val="#ppt_h"/>
                                              </p:val>
                                            </p:tav>
                                          </p:tavLst>
                                        </p:anim>
                                        <p:animEffect transition="in" filter="fade">
                                          <p:cBhvr>
                                            <p:cTn id="73" dur="500"/>
                                            <p:tgtEl>
                                              <p:spTgt spid="115"/>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16"/>
                                            </p:tgtEl>
                                            <p:attrNameLst>
                                              <p:attrName>style.visibility</p:attrName>
                                            </p:attrNameLst>
                                          </p:cBhvr>
                                          <p:to>
                                            <p:strVal val="visible"/>
                                          </p:to>
                                        </p:set>
                                        <p:anim calcmode="lin" valueType="num">
                                          <p:cBhvr>
                                            <p:cTn id="76" dur="500" fill="hold"/>
                                            <p:tgtEl>
                                              <p:spTgt spid="116"/>
                                            </p:tgtEl>
                                            <p:attrNameLst>
                                              <p:attrName>ppt_w</p:attrName>
                                            </p:attrNameLst>
                                          </p:cBhvr>
                                          <p:tavLst>
                                            <p:tav tm="0">
                                              <p:val>
                                                <p:fltVal val="0"/>
                                              </p:val>
                                            </p:tav>
                                            <p:tav tm="100000">
                                              <p:val>
                                                <p:strVal val="#ppt_w"/>
                                              </p:val>
                                            </p:tav>
                                          </p:tavLst>
                                        </p:anim>
                                        <p:anim calcmode="lin" valueType="num">
                                          <p:cBhvr>
                                            <p:cTn id="77" dur="500" fill="hold"/>
                                            <p:tgtEl>
                                              <p:spTgt spid="116"/>
                                            </p:tgtEl>
                                            <p:attrNameLst>
                                              <p:attrName>ppt_h</p:attrName>
                                            </p:attrNameLst>
                                          </p:cBhvr>
                                          <p:tavLst>
                                            <p:tav tm="0">
                                              <p:val>
                                                <p:fltVal val="0"/>
                                              </p:val>
                                            </p:tav>
                                            <p:tav tm="100000">
                                              <p:val>
                                                <p:strVal val="#ppt_h"/>
                                              </p:val>
                                            </p:tav>
                                          </p:tavLst>
                                        </p:anim>
                                        <p:animEffect transition="in" filter="fade">
                                          <p:cBhvr>
                                            <p:cTn id="78" dur="500"/>
                                            <p:tgtEl>
                                              <p:spTgt spid="116"/>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46"/>
                                            </p:tgtEl>
                                            <p:attrNameLst>
                                              <p:attrName>style.visibility</p:attrName>
                                            </p:attrNameLst>
                                          </p:cBhvr>
                                          <p:to>
                                            <p:strVal val="visible"/>
                                          </p:to>
                                        </p:set>
                                        <p:anim calcmode="lin" valueType="num">
                                          <p:cBhvr>
                                            <p:cTn id="81" dur="500" fill="hold"/>
                                            <p:tgtEl>
                                              <p:spTgt spid="146"/>
                                            </p:tgtEl>
                                            <p:attrNameLst>
                                              <p:attrName>ppt_w</p:attrName>
                                            </p:attrNameLst>
                                          </p:cBhvr>
                                          <p:tavLst>
                                            <p:tav tm="0">
                                              <p:val>
                                                <p:fltVal val="0"/>
                                              </p:val>
                                            </p:tav>
                                            <p:tav tm="100000">
                                              <p:val>
                                                <p:strVal val="#ppt_w"/>
                                              </p:val>
                                            </p:tav>
                                          </p:tavLst>
                                        </p:anim>
                                        <p:anim calcmode="lin" valueType="num">
                                          <p:cBhvr>
                                            <p:cTn id="82" dur="500" fill="hold"/>
                                            <p:tgtEl>
                                              <p:spTgt spid="146"/>
                                            </p:tgtEl>
                                            <p:attrNameLst>
                                              <p:attrName>ppt_h</p:attrName>
                                            </p:attrNameLst>
                                          </p:cBhvr>
                                          <p:tavLst>
                                            <p:tav tm="0">
                                              <p:val>
                                                <p:fltVal val="0"/>
                                              </p:val>
                                            </p:tav>
                                            <p:tav tm="100000">
                                              <p:val>
                                                <p:strVal val="#ppt_h"/>
                                              </p:val>
                                            </p:tav>
                                          </p:tavLst>
                                        </p:anim>
                                        <p:animEffect transition="in" filter="fade">
                                          <p:cBhvr>
                                            <p:cTn id="83" dur="500"/>
                                            <p:tgtEl>
                                              <p:spTgt spid="146"/>
                                            </p:tgtEl>
                                          </p:cBhvr>
                                        </p:animEffect>
                                      </p:childTnLst>
                                    </p:cTn>
                                  </p:par>
                                </p:childTnLst>
                              </p:cTn>
                            </p:par>
                            <p:par>
                              <p:cTn id="84" fill="hold">
                                <p:stCondLst>
                                  <p:cond delay="2649"/>
                                </p:stCondLst>
                                <p:childTnLst>
                                  <p:par>
                                    <p:cTn id="85" presetID="53" presetClass="entr" presetSubtype="16" fill="hold" nodeType="afterEffect">
                                      <p:stCondLst>
                                        <p:cond delay="0"/>
                                      </p:stCondLst>
                                      <p:childTnLst>
                                        <p:set>
                                          <p:cBhvr>
                                            <p:cTn id="86" dur="1" fill="hold">
                                              <p:stCondLst>
                                                <p:cond delay="0"/>
                                              </p:stCondLst>
                                            </p:cTn>
                                            <p:tgtEl>
                                              <p:spTgt spid="163"/>
                                            </p:tgtEl>
                                            <p:attrNameLst>
                                              <p:attrName>style.visibility</p:attrName>
                                            </p:attrNameLst>
                                          </p:cBhvr>
                                          <p:to>
                                            <p:strVal val="visible"/>
                                          </p:to>
                                        </p:set>
                                        <p:anim calcmode="lin" valueType="num">
                                          <p:cBhvr>
                                            <p:cTn id="87" dur="500" fill="hold"/>
                                            <p:tgtEl>
                                              <p:spTgt spid="163"/>
                                            </p:tgtEl>
                                            <p:attrNameLst>
                                              <p:attrName>ppt_w</p:attrName>
                                            </p:attrNameLst>
                                          </p:cBhvr>
                                          <p:tavLst>
                                            <p:tav tm="0">
                                              <p:val>
                                                <p:fltVal val="0"/>
                                              </p:val>
                                            </p:tav>
                                            <p:tav tm="100000">
                                              <p:val>
                                                <p:strVal val="#ppt_w"/>
                                              </p:val>
                                            </p:tav>
                                          </p:tavLst>
                                        </p:anim>
                                        <p:anim calcmode="lin" valueType="num">
                                          <p:cBhvr>
                                            <p:cTn id="88" dur="500" fill="hold"/>
                                            <p:tgtEl>
                                              <p:spTgt spid="163"/>
                                            </p:tgtEl>
                                            <p:attrNameLst>
                                              <p:attrName>ppt_h</p:attrName>
                                            </p:attrNameLst>
                                          </p:cBhvr>
                                          <p:tavLst>
                                            <p:tav tm="0">
                                              <p:val>
                                                <p:fltVal val="0"/>
                                              </p:val>
                                            </p:tav>
                                            <p:tav tm="100000">
                                              <p:val>
                                                <p:strVal val="#ppt_h"/>
                                              </p:val>
                                            </p:tav>
                                          </p:tavLst>
                                        </p:anim>
                                        <p:animEffect transition="in" filter="fade">
                                          <p:cBhvr>
                                            <p:cTn id="89" dur="500"/>
                                            <p:tgtEl>
                                              <p:spTgt spid="163"/>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162"/>
                                            </p:tgtEl>
                                            <p:attrNameLst>
                                              <p:attrName>style.visibility</p:attrName>
                                            </p:attrNameLst>
                                          </p:cBhvr>
                                          <p:to>
                                            <p:strVal val="visible"/>
                                          </p:to>
                                        </p:set>
                                        <p:anim calcmode="lin" valueType="num">
                                          <p:cBhvr>
                                            <p:cTn id="92" dur="500" fill="hold"/>
                                            <p:tgtEl>
                                              <p:spTgt spid="162"/>
                                            </p:tgtEl>
                                            <p:attrNameLst>
                                              <p:attrName>ppt_w</p:attrName>
                                            </p:attrNameLst>
                                          </p:cBhvr>
                                          <p:tavLst>
                                            <p:tav tm="0">
                                              <p:val>
                                                <p:fltVal val="0"/>
                                              </p:val>
                                            </p:tav>
                                            <p:tav tm="100000">
                                              <p:val>
                                                <p:strVal val="#ppt_w"/>
                                              </p:val>
                                            </p:tav>
                                          </p:tavLst>
                                        </p:anim>
                                        <p:anim calcmode="lin" valueType="num">
                                          <p:cBhvr>
                                            <p:cTn id="93" dur="500" fill="hold"/>
                                            <p:tgtEl>
                                              <p:spTgt spid="162"/>
                                            </p:tgtEl>
                                            <p:attrNameLst>
                                              <p:attrName>ppt_h</p:attrName>
                                            </p:attrNameLst>
                                          </p:cBhvr>
                                          <p:tavLst>
                                            <p:tav tm="0">
                                              <p:val>
                                                <p:fltVal val="0"/>
                                              </p:val>
                                            </p:tav>
                                            <p:tav tm="100000">
                                              <p:val>
                                                <p:strVal val="#ppt_h"/>
                                              </p:val>
                                            </p:tav>
                                          </p:tavLst>
                                        </p:anim>
                                        <p:animEffect transition="in" filter="fade">
                                          <p:cBhvr>
                                            <p:cTn id="94" dur="500"/>
                                            <p:tgtEl>
                                              <p:spTgt spid="162"/>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161"/>
                                            </p:tgtEl>
                                            <p:attrNameLst>
                                              <p:attrName>style.visibility</p:attrName>
                                            </p:attrNameLst>
                                          </p:cBhvr>
                                          <p:to>
                                            <p:strVal val="visible"/>
                                          </p:to>
                                        </p:set>
                                        <p:anim calcmode="lin" valueType="num">
                                          <p:cBhvr>
                                            <p:cTn id="97" dur="500" fill="hold"/>
                                            <p:tgtEl>
                                              <p:spTgt spid="161"/>
                                            </p:tgtEl>
                                            <p:attrNameLst>
                                              <p:attrName>ppt_w</p:attrName>
                                            </p:attrNameLst>
                                          </p:cBhvr>
                                          <p:tavLst>
                                            <p:tav tm="0">
                                              <p:val>
                                                <p:fltVal val="0"/>
                                              </p:val>
                                            </p:tav>
                                            <p:tav tm="100000">
                                              <p:val>
                                                <p:strVal val="#ppt_w"/>
                                              </p:val>
                                            </p:tav>
                                          </p:tavLst>
                                        </p:anim>
                                        <p:anim calcmode="lin" valueType="num">
                                          <p:cBhvr>
                                            <p:cTn id="98" dur="500" fill="hold"/>
                                            <p:tgtEl>
                                              <p:spTgt spid="161"/>
                                            </p:tgtEl>
                                            <p:attrNameLst>
                                              <p:attrName>ppt_h</p:attrName>
                                            </p:attrNameLst>
                                          </p:cBhvr>
                                          <p:tavLst>
                                            <p:tav tm="0">
                                              <p:val>
                                                <p:fltVal val="0"/>
                                              </p:val>
                                            </p:tav>
                                            <p:tav tm="100000">
                                              <p:val>
                                                <p:strVal val="#ppt_h"/>
                                              </p:val>
                                            </p:tav>
                                          </p:tavLst>
                                        </p:anim>
                                        <p:animEffect transition="in" filter="fade">
                                          <p:cBhvr>
                                            <p:cTn id="99" dur="500"/>
                                            <p:tgtEl>
                                              <p:spTgt spid="161"/>
                                            </p:tgtEl>
                                          </p:cBhvr>
                                        </p:animEffect>
                                      </p:childTnLst>
                                    </p:cTn>
                                  </p:par>
                                  <p:par>
                                    <p:cTn id="100" presetID="53" presetClass="entr" presetSubtype="16" fill="hold" nodeType="withEffect">
                                      <p:stCondLst>
                                        <p:cond delay="0"/>
                                      </p:stCondLst>
                                      <p:childTnLst>
                                        <p:set>
                                          <p:cBhvr>
                                            <p:cTn id="101" dur="1" fill="hold">
                                              <p:stCondLst>
                                                <p:cond delay="0"/>
                                              </p:stCondLst>
                                            </p:cTn>
                                            <p:tgtEl>
                                              <p:spTgt spid="154"/>
                                            </p:tgtEl>
                                            <p:attrNameLst>
                                              <p:attrName>style.visibility</p:attrName>
                                            </p:attrNameLst>
                                          </p:cBhvr>
                                          <p:to>
                                            <p:strVal val="visible"/>
                                          </p:to>
                                        </p:set>
                                        <p:anim calcmode="lin" valueType="num">
                                          <p:cBhvr>
                                            <p:cTn id="102" dur="500" fill="hold"/>
                                            <p:tgtEl>
                                              <p:spTgt spid="154"/>
                                            </p:tgtEl>
                                            <p:attrNameLst>
                                              <p:attrName>ppt_w</p:attrName>
                                            </p:attrNameLst>
                                          </p:cBhvr>
                                          <p:tavLst>
                                            <p:tav tm="0">
                                              <p:val>
                                                <p:fltVal val="0"/>
                                              </p:val>
                                            </p:tav>
                                            <p:tav tm="100000">
                                              <p:val>
                                                <p:strVal val="#ppt_w"/>
                                              </p:val>
                                            </p:tav>
                                          </p:tavLst>
                                        </p:anim>
                                        <p:anim calcmode="lin" valueType="num">
                                          <p:cBhvr>
                                            <p:cTn id="103" dur="500" fill="hold"/>
                                            <p:tgtEl>
                                              <p:spTgt spid="154"/>
                                            </p:tgtEl>
                                            <p:attrNameLst>
                                              <p:attrName>ppt_h</p:attrName>
                                            </p:attrNameLst>
                                          </p:cBhvr>
                                          <p:tavLst>
                                            <p:tav tm="0">
                                              <p:val>
                                                <p:fltVal val="0"/>
                                              </p:val>
                                            </p:tav>
                                            <p:tav tm="100000">
                                              <p:val>
                                                <p:strVal val="#ppt_h"/>
                                              </p:val>
                                            </p:tav>
                                          </p:tavLst>
                                        </p:anim>
                                        <p:animEffect transition="in" filter="fade">
                                          <p:cBhvr>
                                            <p:cTn id="104" dur="500"/>
                                            <p:tgtEl>
                                              <p:spTgt spid="154"/>
                                            </p:tgtEl>
                                          </p:cBhvr>
                                        </p:animEffect>
                                      </p:childTnLst>
                                    </p:cTn>
                                  </p:par>
                                </p:childTnLst>
                              </p:cTn>
                            </p:par>
                            <p:par>
                              <p:cTn id="105" fill="hold">
                                <p:stCondLst>
                                  <p:cond delay="3149"/>
                                </p:stCondLst>
                                <p:childTnLst>
                                  <p:par>
                                    <p:cTn id="106" presetID="12" presetClass="entr" presetSubtype="1" fill="hold" grpId="0" nodeType="afterEffect">
                                      <p:stCondLst>
                                        <p:cond delay="0"/>
                                      </p:stCondLst>
                                      <p:childTnLst>
                                        <p:set>
                                          <p:cBhvr>
                                            <p:cTn id="107" dur="1" fill="hold">
                                              <p:stCondLst>
                                                <p:cond delay="0"/>
                                              </p:stCondLst>
                                            </p:cTn>
                                            <p:tgtEl>
                                              <p:spTgt spid="177"/>
                                            </p:tgtEl>
                                            <p:attrNameLst>
                                              <p:attrName>style.visibility</p:attrName>
                                            </p:attrNameLst>
                                          </p:cBhvr>
                                          <p:to>
                                            <p:strVal val="visible"/>
                                          </p:to>
                                        </p:set>
                                        <p:anim calcmode="lin" valueType="num">
                                          <p:cBhvr additive="base">
                                            <p:cTn id="108" dur="500"/>
                                            <p:tgtEl>
                                              <p:spTgt spid="177"/>
                                            </p:tgtEl>
                                            <p:attrNameLst>
                                              <p:attrName>ppt_y</p:attrName>
                                            </p:attrNameLst>
                                          </p:cBhvr>
                                          <p:tavLst>
                                            <p:tav tm="0">
                                              <p:val>
                                                <p:strVal val="#ppt_y-#ppt_h*1.125000"/>
                                              </p:val>
                                            </p:tav>
                                            <p:tav tm="100000">
                                              <p:val>
                                                <p:strVal val="#ppt_y"/>
                                              </p:val>
                                            </p:tav>
                                          </p:tavLst>
                                        </p:anim>
                                        <p:animEffect transition="in" filter="wipe(down)">
                                          <p:cBhvr>
                                            <p:cTn id="109" dur="500"/>
                                            <p:tgtEl>
                                              <p:spTgt spid="177"/>
                                            </p:tgtEl>
                                          </p:cBhvr>
                                        </p:animEffect>
                                      </p:childTnLst>
                                    </p:cTn>
                                  </p:par>
                                </p:childTnLst>
                              </p:cTn>
                            </p:par>
                            <p:par>
                              <p:cTn id="110" fill="hold">
                                <p:stCondLst>
                                  <p:cond delay="3649"/>
                                </p:stCondLst>
                                <p:childTnLst>
                                  <p:par>
                                    <p:cTn id="111" presetID="2" presetClass="entr" presetSubtype="8" fill="hold" grpId="0" nodeType="afterEffect">
                                      <p:stCondLst>
                                        <p:cond delay="0"/>
                                      </p:stCondLst>
                                      <p:childTnLst>
                                        <p:set>
                                          <p:cBhvr>
                                            <p:cTn id="112" dur="1" fill="hold">
                                              <p:stCondLst>
                                                <p:cond delay="0"/>
                                              </p:stCondLst>
                                            </p:cTn>
                                            <p:tgtEl>
                                              <p:spTgt spid="172"/>
                                            </p:tgtEl>
                                            <p:attrNameLst>
                                              <p:attrName>style.visibility</p:attrName>
                                            </p:attrNameLst>
                                          </p:cBhvr>
                                          <p:to>
                                            <p:strVal val="visible"/>
                                          </p:to>
                                        </p:set>
                                        <p:anim calcmode="lin" valueType="num">
                                          <p:cBhvr additive="base">
                                            <p:cTn id="113" dur="500" fill="hold"/>
                                            <p:tgtEl>
                                              <p:spTgt spid="172"/>
                                            </p:tgtEl>
                                            <p:attrNameLst>
                                              <p:attrName>ppt_x</p:attrName>
                                            </p:attrNameLst>
                                          </p:cBhvr>
                                          <p:tavLst>
                                            <p:tav tm="0">
                                              <p:val>
                                                <p:strVal val="0-#ppt_w/2"/>
                                              </p:val>
                                            </p:tav>
                                            <p:tav tm="100000">
                                              <p:val>
                                                <p:strVal val="#ppt_x"/>
                                              </p:val>
                                            </p:tav>
                                          </p:tavLst>
                                        </p:anim>
                                        <p:anim calcmode="lin" valueType="num">
                                          <p:cBhvr additive="base">
                                            <p:cTn id="114" dur="500" fill="hold"/>
                                            <p:tgtEl>
                                              <p:spTgt spid="172"/>
                                            </p:tgtEl>
                                            <p:attrNameLst>
                                              <p:attrName>ppt_y</p:attrName>
                                            </p:attrNameLst>
                                          </p:cBhvr>
                                          <p:tavLst>
                                            <p:tav tm="0">
                                              <p:val>
                                                <p:strVal val="#ppt_y"/>
                                              </p:val>
                                            </p:tav>
                                            <p:tav tm="100000">
                                              <p:val>
                                                <p:strVal val="#ppt_y"/>
                                              </p:val>
                                            </p:tav>
                                          </p:tavLst>
                                        </p:anim>
                                      </p:childTnLst>
                                    </p:cTn>
                                  </p:par>
                                </p:childTnLst>
                              </p:cTn>
                            </p:par>
                            <p:par>
                              <p:cTn id="115" fill="hold">
                                <p:stCondLst>
                                  <p:cond delay="4149"/>
                                </p:stCondLst>
                                <p:childTnLst>
                                  <p:par>
                                    <p:cTn id="116" presetID="12" presetClass="entr" presetSubtype="1" fill="hold" grpId="0" nodeType="afterEffect">
                                      <p:stCondLst>
                                        <p:cond delay="0"/>
                                      </p:stCondLst>
                                      <p:childTnLst>
                                        <p:set>
                                          <p:cBhvr>
                                            <p:cTn id="117" dur="1" fill="hold">
                                              <p:stCondLst>
                                                <p:cond delay="0"/>
                                              </p:stCondLst>
                                            </p:cTn>
                                            <p:tgtEl>
                                              <p:spTgt spid="176"/>
                                            </p:tgtEl>
                                            <p:attrNameLst>
                                              <p:attrName>style.visibility</p:attrName>
                                            </p:attrNameLst>
                                          </p:cBhvr>
                                          <p:to>
                                            <p:strVal val="visible"/>
                                          </p:to>
                                        </p:set>
                                        <p:anim calcmode="lin" valueType="num">
                                          <p:cBhvr additive="base">
                                            <p:cTn id="118" dur="500"/>
                                            <p:tgtEl>
                                              <p:spTgt spid="176"/>
                                            </p:tgtEl>
                                            <p:attrNameLst>
                                              <p:attrName>ppt_y</p:attrName>
                                            </p:attrNameLst>
                                          </p:cBhvr>
                                          <p:tavLst>
                                            <p:tav tm="0">
                                              <p:val>
                                                <p:strVal val="#ppt_y-#ppt_h*1.125000"/>
                                              </p:val>
                                            </p:tav>
                                            <p:tav tm="100000">
                                              <p:val>
                                                <p:strVal val="#ppt_y"/>
                                              </p:val>
                                            </p:tav>
                                          </p:tavLst>
                                        </p:anim>
                                        <p:animEffect transition="in" filter="wipe(down)">
                                          <p:cBhvr>
                                            <p:cTn id="119" dur="500"/>
                                            <p:tgtEl>
                                              <p:spTgt spid="176"/>
                                            </p:tgtEl>
                                          </p:cBhvr>
                                        </p:animEffect>
                                      </p:childTnLst>
                                    </p:cTn>
                                  </p:par>
                                  <p:par>
                                    <p:cTn id="120" presetID="2" presetClass="entr" presetSubtype="8" fill="hold" grpId="0" nodeType="withEffect">
                                      <p:stCondLst>
                                        <p:cond delay="0"/>
                                      </p:stCondLst>
                                      <p:childTnLst>
                                        <p:set>
                                          <p:cBhvr>
                                            <p:cTn id="121" dur="1" fill="hold">
                                              <p:stCondLst>
                                                <p:cond delay="0"/>
                                              </p:stCondLst>
                                            </p:cTn>
                                            <p:tgtEl>
                                              <p:spTgt spid="173"/>
                                            </p:tgtEl>
                                            <p:attrNameLst>
                                              <p:attrName>style.visibility</p:attrName>
                                            </p:attrNameLst>
                                          </p:cBhvr>
                                          <p:to>
                                            <p:strVal val="visible"/>
                                          </p:to>
                                        </p:set>
                                        <p:anim calcmode="lin" valueType="num">
                                          <p:cBhvr additive="base">
                                            <p:cTn id="122" dur="500" fill="hold"/>
                                            <p:tgtEl>
                                              <p:spTgt spid="173"/>
                                            </p:tgtEl>
                                            <p:attrNameLst>
                                              <p:attrName>ppt_x</p:attrName>
                                            </p:attrNameLst>
                                          </p:cBhvr>
                                          <p:tavLst>
                                            <p:tav tm="0">
                                              <p:val>
                                                <p:strVal val="0-#ppt_w/2"/>
                                              </p:val>
                                            </p:tav>
                                            <p:tav tm="100000">
                                              <p:val>
                                                <p:strVal val="#ppt_x"/>
                                              </p:val>
                                            </p:tav>
                                          </p:tavLst>
                                        </p:anim>
                                        <p:anim calcmode="lin" valueType="num">
                                          <p:cBhvr additive="base">
                                            <p:cTn id="123" dur="500" fill="hold"/>
                                            <p:tgtEl>
                                              <p:spTgt spid="173"/>
                                            </p:tgtEl>
                                            <p:attrNameLst>
                                              <p:attrName>ppt_y</p:attrName>
                                            </p:attrNameLst>
                                          </p:cBhvr>
                                          <p:tavLst>
                                            <p:tav tm="0">
                                              <p:val>
                                                <p:strVal val="#ppt_y"/>
                                              </p:val>
                                            </p:tav>
                                            <p:tav tm="100000">
                                              <p:val>
                                                <p:strVal val="#ppt_y"/>
                                              </p:val>
                                            </p:tav>
                                          </p:tavLst>
                                        </p:anim>
                                      </p:childTnLst>
                                    </p:cTn>
                                  </p:par>
                                </p:childTnLst>
                              </p:cTn>
                            </p:par>
                            <p:par>
                              <p:cTn id="124" fill="hold">
                                <p:stCondLst>
                                  <p:cond delay="4649"/>
                                </p:stCondLst>
                                <p:childTnLst>
                                  <p:par>
                                    <p:cTn id="125" presetID="12" presetClass="entr" presetSubtype="1" fill="hold" grpId="0" nodeType="afterEffect">
                                      <p:stCondLst>
                                        <p:cond delay="0"/>
                                      </p:stCondLst>
                                      <p:childTnLst>
                                        <p:set>
                                          <p:cBhvr>
                                            <p:cTn id="126" dur="1" fill="hold">
                                              <p:stCondLst>
                                                <p:cond delay="0"/>
                                              </p:stCondLst>
                                            </p:cTn>
                                            <p:tgtEl>
                                              <p:spTgt spid="174"/>
                                            </p:tgtEl>
                                            <p:attrNameLst>
                                              <p:attrName>style.visibility</p:attrName>
                                            </p:attrNameLst>
                                          </p:cBhvr>
                                          <p:to>
                                            <p:strVal val="visible"/>
                                          </p:to>
                                        </p:set>
                                        <p:anim calcmode="lin" valueType="num">
                                          <p:cBhvr additive="base">
                                            <p:cTn id="127" dur="500"/>
                                            <p:tgtEl>
                                              <p:spTgt spid="174"/>
                                            </p:tgtEl>
                                            <p:attrNameLst>
                                              <p:attrName>ppt_y</p:attrName>
                                            </p:attrNameLst>
                                          </p:cBhvr>
                                          <p:tavLst>
                                            <p:tav tm="0">
                                              <p:val>
                                                <p:strVal val="#ppt_y-#ppt_h*1.125000"/>
                                              </p:val>
                                            </p:tav>
                                            <p:tav tm="100000">
                                              <p:val>
                                                <p:strVal val="#ppt_y"/>
                                              </p:val>
                                            </p:tav>
                                          </p:tavLst>
                                        </p:anim>
                                        <p:animEffect transition="in" filter="wipe(down)">
                                          <p:cBhvr>
                                            <p:cTn id="128" dur="500"/>
                                            <p:tgtEl>
                                              <p:spTgt spid="174"/>
                                            </p:tgtEl>
                                          </p:cBhvr>
                                        </p:animEffect>
                                      </p:childTnLst>
                                    </p:cTn>
                                  </p:par>
                                  <p:par>
                                    <p:cTn id="129" presetID="2" presetClass="entr" presetSubtype="2" fill="hold" grpId="0" nodeType="withEffect">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cBhvr additive="base">
                                            <p:cTn id="131" dur="500" fill="hold"/>
                                            <p:tgtEl>
                                              <p:spTgt spid="170"/>
                                            </p:tgtEl>
                                            <p:attrNameLst>
                                              <p:attrName>ppt_x</p:attrName>
                                            </p:attrNameLst>
                                          </p:cBhvr>
                                          <p:tavLst>
                                            <p:tav tm="0">
                                              <p:val>
                                                <p:strVal val="1+#ppt_w/2"/>
                                              </p:val>
                                            </p:tav>
                                            <p:tav tm="100000">
                                              <p:val>
                                                <p:strVal val="#ppt_x"/>
                                              </p:val>
                                            </p:tav>
                                          </p:tavLst>
                                        </p:anim>
                                        <p:anim calcmode="lin" valueType="num">
                                          <p:cBhvr additive="base">
                                            <p:cTn id="132" dur="500" fill="hold"/>
                                            <p:tgtEl>
                                              <p:spTgt spid="170"/>
                                            </p:tgtEl>
                                            <p:attrNameLst>
                                              <p:attrName>ppt_y</p:attrName>
                                            </p:attrNameLst>
                                          </p:cBhvr>
                                          <p:tavLst>
                                            <p:tav tm="0">
                                              <p:val>
                                                <p:strVal val="#ppt_y"/>
                                              </p:val>
                                            </p:tav>
                                            <p:tav tm="100000">
                                              <p:val>
                                                <p:strVal val="#ppt_y"/>
                                              </p:val>
                                            </p:tav>
                                          </p:tavLst>
                                        </p:anim>
                                      </p:childTnLst>
                                    </p:cTn>
                                  </p:par>
                                </p:childTnLst>
                              </p:cTn>
                            </p:par>
                            <p:par>
                              <p:cTn id="133" fill="hold">
                                <p:stCondLst>
                                  <p:cond delay="5149"/>
                                </p:stCondLst>
                                <p:childTnLst>
                                  <p:par>
                                    <p:cTn id="134" presetID="12" presetClass="entr" presetSubtype="1" fill="hold" grpId="0" nodeType="afterEffect">
                                      <p:stCondLst>
                                        <p:cond delay="0"/>
                                      </p:stCondLst>
                                      <p:childTnLst>
                                        <p:set>
                                          <p:cBhvr>
                                            <p:cTn id="135" dur="1" fill="hold">
                                              <p:stCondLst>
                                                <p:cond delay="0"/>
                                              </p:stCondLst>
                                            </p:cTn>
                                            <p:tgtEl>
                                              <p:spTgt spid="175"/>
                                            </p:tgtEl>
                                            <p:attrNameLst>
                                              <p:attrName>style.visibility</p:attrName>
                                            </p:attrNameLst>
                                          </p:cBhvr>
                                          <p:to>
                                            <p:strVal val="visible"/>
                                          </p:to>
                                        </p:set>
                                        <p:anim calcmode="lin" valueType="num">
                                          <p:cBhvr additive="base">
                                            <p:cTn id="136" dur="500"/>
                                            <p:tgtEl>
                                              <p:spTgt spid="175"/>
                                            </p:tgtEl>
                                            <p:attrNameLst>
                                              <p:attrName>ppt_y</p:attrName>
                                            </p:attrNameLst>
                                          </p:cBhvr>
                                          <p:tavLst>
                                            <p:tav tm="0">
                                              <p:val>
                                                <p:strVal val="#ppt_y-#ppt_h*1.125000"/>
                                              </p:val>
                                            </p:tav>
                                            <p:tav tm="100000">
                                              <p:val>
                                                <p:strVal val="#ppt_y"/>
                                              </p:val>
                                            </p:tav>
                                          </p:tavLst>
                                        </p:anim>
                                        <p:animEffect transition="in" filter="wipe(down)">
                                          <p:cBhvr>
                                            <p:cTn id="137" dur="500"/>
                                            <p:tgtEl>
                                              <p:spTgt spid="175"/>
                                            </p:tgtEl>
                                          </p:cBhvr>
                                        </p:animEffect>
                                      </p:childTnLst>
                                    </p:cTn>
                                  </p:par>
                                  <p:par>
                                    <p:cTn id="138" presetID="2" presetClass="entr" presetSubtype="2" fill="hold" grpId="0" nodeType="withEffect">
                                      <p:stCondLst>
                                        <p:cond delay="0"/>
                                      </p:stCondLst>
                                      <p:childTnLst>
                                        <p:set>
                                          <p:cBhvr>
                                            <p:cTn id="139" dur="1" fill="hold">
                                              <p:stCondLst>
                                                <p:cond delay="0"/>
                                              </p:stCondLst>
                                            </p:cTn>
                                            <p:tgtEl>
                                              <p:spTgt spid="171"/>
                                            </p:tgtEl>
                                            <p:attrNameLst>
                                              <p:attrName>style.visibility</p:attrName>
                                            </p:attrNameLst>
                                          </p:cBhvr>
                                          <p:to>
                                            <p:strVal val="visible"/>
                                          </p:to>
                                        </p:set>
                                        <p:anim calcmode="lin" valueType="num">
                                          <p:cBhvr additive="base">
                                            <p:cTn id="140" dur="500" fill="hold"/>
                                            <p:tgtEl>
                                              <p:spTgt spid="171"/>
                                            </p:tgtEl>
                                            <p:attrNameLst>
                                              <p:attrName>ppt_x</p:attrName>
                                            </p:attrNameLst>
                                          </p:cBhvr>
                                          <p:tavLst>
                                            <p:tav tm="0">
                                              <p:val>
                                                <p:strVal val="1+#ppt_w/2"/>
                                              </p:val>
                                            </p:tav>
                                            <p:tav tm="100000">
                                              <p:val>
                                                <p:strVal val="#ppt_x"/>
                                              </p:val>
                                            </p:tav>
                                          </p:tavLst>
                                        </p:anim>
                                        <p:anim calcmode="lin" valueType="num">
                                          <p:cBhvr additive="base">
                                            <p:cTn id="141" dur="500" fill="hold"/>
                                            <p:tgtEl>
                                              <p:spTgt spid="171"/>
                                            </p:tgtEl>
                                            <p:attrNameLst>
                                              <p:attrName>ppt_y</p:attrName>
                                            </p:attrNameLst>
                                          </p:cBhvr>
                                          <p:tavLst>
                                            <p:tav tm="0">
                                              <p:val>
                                                <p:strVal val="#ppt_y"/>
                                              </p:val>
                                            </p:tav>
                                            <p:tav tm="100000">
                                              <p:val>
                                                <p:strVal val="#ppt_y"/>
                                              </p:val>
                                            </p:tav>
                                          </p:tavLst>
                                        </p:anim>
                                      </p:childTnLst>
                                    </p:cTn>
                                  </p:par>
                                </p:childTnLst>
                              </p:cTn>
                            </p:par>
                            <p:par>
                              <p:cTn id="142" fill="hold">
                                <p:stCondLst>
                                  <p:cond delay="5649"/>
                                </p:stCondLst>
                                <p:childTnLst>
                                  <p:par>
                                    <p:cTn id="143" presetID="10" presetClass="entr" presetSubtype="0" fill="hold" grpId="0" nodeType="afterEffect">
                                      <p:stCondLst>
                                        <p:cond delay="0"/>
                                      </p:stCondLst>
                                      <p:childTnLst>
                                        <p:set>
                                          <p:cBhvr>
                                            <p:cTn id="144" dur="1" fill="hold">
                                              <p:stCondLst>
                                                <p:cond delay="0"/>
                                              </p:stCondLst>
                                            </p:cTn>
                                            <p:tgtEl>
                                              <p:spTgt spid="178"/>
                                            </p:tgtEl>
                                            <p:attrNameLst>
                                              <p:attrName>style.visibility</p:attrName>
                                            </p:attrNameLst>
                                          </p:cBhvr>
                                          <p:to>
                                            <p:strVal val="visible"/>
                                          </p:to>
                                        </p:set>
                                        <p:animEffect transition="in" filter="fade">
                                          <p:cBhvr>
                                            <p:cTn id="145"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4" grpId="0" animBg="1"/>
          <p:bldP spid="115" grpId="0" animBg="1"/>
          <p:bldP spid="116" grpId="0" animBg="1"/>
          <p:bldP spid="145" grpId="0" animBg="1"/>
          <p:bldP spid="146" grpId="0" animBg="1"/>
          <p:bldP spid="147" grpId="0" animBg="1"/>
          <p:bldP spid="148" grpId="0" animBg="1"/>
          <p:bldP spid="149" grpId="0" animBg="1"/>
          <p:bldP spid="150" grpId="0" animBg="1"/>
          <p:bldP spid="151" grpId="0" animBg="1"/>
          <p:bldP spid="152" grpId="0" animBg="1"/>
          <p:bldP spid="153" grpId="0" animBg="1"/>
          <p:bldP spid="161" grpId="0" animBg="1"/>
          <p:bldP spid="162" grpId="0" animBg="1"/>
          <p:bldP spid="170" grpId="0"/>
          <p:bldP spid="171" grpId="0"/>
          <p:bldP spid="172" grpId="0"/>
          <p:bldP spid="173" grpId="0"/>
          <p:bldP spid="174" grpId="0"/>
          <p:bldP spid="175" grpId="0"/>
          <p:bldP spid="176" grpId="0"/>
          <p:bldP spid="177" grpId="0"/>
          <p:bldP spid="178" grpId="0"/>
        </p:bld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36" name="Group 9"/>
          <p:cNvGrpSpPr/>
          <p:nvPr/>
        </p:nvGrpSpPr>
        <p:grpSpPr>
          <a:xfrm flipV="1">
            <a:off x="6826452" y="3984613"/>
            <a:ext cx="678934" cy="1024722"/>
            <a:chOff x="7258929" y="1631852"/>
            <a:chExt cx="1674056" cy="464234"/>
          </a:xfrm>
        </p:grpSpPr>
        <p:cxnSp>
          <p:nvCxnSpPr>
            <p:cNvPr id="37" name="Straight Connector 10"/>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11"/>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9" name="Group 12"/>
          <p:cNvGrpSpPr/>
          <p:nvPr/>
        </p:nvGrpSpPr>
        <p:grpSpPr>
          <a:xfrm>
            <a:off x="6745317" y="5069957"/>
            <a:ext cx="2151220" cy="1045336"/>
            <a:chOff x="581767" y="3038869"/>
            <a:chExt cx="2269160" cy="1102187"/>
          </a:xfrm>
        </p:grpSpPr>
        <p:sp>
          <p:nvSpPr>
            <p:cNvPr id="40" name="TextBox 39"/>
            <p:cNvSpPr txBox="1"/>
            <p:nvPr/>
          </p:nvSpPr>
          <p:spPr>
            <a:xfrm>
              <a:off x="878490" y="3038869"/>
              <a:ext cx="1412230"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改善方法一</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1" name="Rectangle 14"/>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42" name="Group 46"/>
          <p:cNvGrpSpPr/>
          <p:nvPr/>
        </p:nvGrpSpPr>
        <p:grpSpPr>
          <a:xfrm>
            <a:off x="6807331" y="2016050"/>
            <a:ext cx="1396109" cy="1620161"/>
            <a:chOff x="6878987" y="2245920"/>
            <a:chExt cx="1472650" cy="1708274"/>
          </a:xfrm>
          <a:effectLst>
            <a:outerShdw blurRad="50800" dist="101600" dir="2700000" algn="tl" rotWithShape="0">
              <a:prstClr val="black">
                <a:alpha val="40000"/>
              </a:prstClr>
            </a:outerShdw>
          </a:effectLst>
        </p:grpSpPr>
        <p:sp>
          <p:nvSpPr>
            <p:cNvPr id="43" name="Hexagon 3"/>
            <p:cNvSpPr/>
            <p:nvPr/>
          </p:nvSpPr>
          <p:spPr>
            <a:xfrm rot="16200000">
              <a:off x="6761175" y="2363732"/>
              <a:ext cx="1708274" cy="147265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44" name="Freeform 15"/>
            <p:cNvSpPr>
              <a:spLocks noEditPoints="1"/>
            </p:cNvSpPr>
            <p:nvPr/>
          </p:nvSpPr>
          <p:spPr bwMode="auto">
            <a:xfrm>
              <a:off x="7356447" y="2808713"/>
              <a:ext cx="516319" cy="583933"/>
            </a:xfrm>
            <a:custGeom>
              <a:avLst/>
              <a:gdLst>
                <a:gd name="T0" fmla="*/ 20 w 78"/>
                <a:gd name="T1" fmla="*/ 7 h 88"/>
                <a:gd name="T2" fmla="*/ 20 w 78"/>
                <a:gd name="T3" fmla="*/ 11 h 88"/>
                <a:gd name="T4" fmla="*/ 5 w 78"/>
                <a:gd name="T5" fmla="*/ 6 h 88"/>
                <a:gd name="T6" fmla="*/ 1 w 78"/>
                <a:gd name="T7" fmla="*/ 8 h 88"/>
                <a:gd name="T8" fmla="*/ 0 w 78"/>
                <a:gd name="T9" fmla="*/ 20 h 88"/>
                <a:gd name="T10" fmla="*/ 3 w 78"/>
                <a:gd name="T11" fmla="*/ 38 h 88"/>
                <a:gd name="T12" fmla="*/ 17 w 78"/>
                <a:gd name="T13" fmla="*/ 49 h 88"/>
                <a:gd name="T14" fmla="*/ 20 w 78"/>
                <a:gd name="T15" fmla="*/ 50 h 88"/>
                <a:gd name="T16" fmla="*/ 20 w 78"/>
                <a:gd name="T17" fmla="*/ 49 h 88"/>
                <a:gd name="T18" fmla="*/ 31 w 78"/>
                <a:gd name="T19" fmla="*/ 52 h 88"/>
                <a:gd name="T20" fmla="*/ 31 w 78"/>
                <a:gd name="T21" fmla="*/ 64 h 88"/>
                <a:gd name="T22" fmla="*/ 27 w 78"/>
                <a:gd name="T23" fmla="*/ 64 h 88"/>
                <a:gd name="T24" fmla="*/ 27 w 78"/>
                <a:gd name="T25" fmla="*/ 68 h 88"/>
                <a:gd name="T26" fmla="*/ 15 w 78"/>
                <a:gd name="T27" fmla="*/ 68 h 88"/>
                <a:gd name="T28" fmla="*/ 15 w 78"/>
                <a:gd name="T29" fmla="*/ 88 h 88"/>
                <a:gd name="T30" fmla="*/ 64 w 78"/>
                <a:gd name="T31" fmla="*/ 88 h 88"/>
                <a:gd name="T32" fmla="*/ 64 w 78"/>
                <a:gd name="T33" fmla="*/ 68 h 88"/>
                <a:gd name="T34" fmla="*/ 52 w 78"/>
                <a:gd name="T35" fmla="*/ 68 h 88"/>
                <a:gd name="T36" fmla="*/ 52 w 78"/>
                <a:gd name="T37" fmla="*/ 64 h 88"/>
                <a:gd name="T38" fmla="*/ 47 w 78"/>
                <a:gd name="T39" fmla="*/ 64 h 88"/>
                <a:gd name="T40" fmla="*/ 47 w 78"/>
                <a:gd name="T41" fmla="*/ 52 h 88"/>
                <a:gd name="T42" fmla="*/ 58 w 78"/>
                <a:gd name="T43" fmla="*/ 49 h 88"/>
                <a:gd name="T44" fmla="*/ 58 w 78"/>
                <a:gd name="T45" fmla="*/ 50 h 88"/>
                <a:gd name="T46" fmla="*/ 61 w 78"/>
                <a:gd name="T47" fmla="*/ 49 h 88"/>
                <a:gd name="T48" fmla="*/ 75 w 78"/>
                <a:gd name="T49" fmla="*/ 38 h 88"/>
                <a:gd name="T50" fmla="*/ 78 w 78"/>
                <a:gd name="T51" fmla="*/ 20 h 88"/>
                <a:gd name="T52" fmla="*/ 77 w 78"/>
                <a:gd name="T53" fmla="*/ 8 h 88"/>
                <a:gd name="T54" fmla="*/ 73 w 78"/>
                <a:gd name="T55" fmla="*/ 6 h 88"/>
                <a:gd name="T56" fmla="*/ 58 w 78"/>
                <a:gd name="T57" fmla="*/ 11 h 88"/>
                <a:gd name="T58" fmla="*/ 58 w 78"/>
                <a:gd name="T59" fmla="*/ 7 h 88"/>
                <a:gd name="T60" fmla="*/ 60 w 78"/>
                <a:gd name="T61" fmla="*/ 7 h 88"/>
                <a:gd name="T62" fmla="*/ 60 w 78"/>
                <a:gd name="T63" fmla="*/ 0 h 88"/>
                <a:gd name="T64" fmla="*/ 17 w 78"/>
                <a:gd name="T65" fmla="*/ 0 h 88"/>
                <a:gd name="T66" fmla="*/ 17 w 78"/>
                <a:gd name="T67" fmla="*/ 7 h 88"/>
                <a:gd name="T68" fmla="*/ 20 w 78"/>
                <a:gd name="T69" fmla="*/ 7 h 88"/>
                <a:gd name="T70" fmla="*/ 63 w 78"/>
                <a:gd name="T71" fmla="*/ 42 h 88"/>
                <a:gd name="T72" fmla="*/ 59 w 78"/>
                <a:gd name="T73" fmla="*/ 20 h 88"/>
                <a:gd name="T74" fmla="*/ 61 w 78"/>
                <a:gd name="T75" fmla="*/ 22 h 88"/>
                <a:gd name="T76" fmla="*/ 66 w 78"/>
                <a:gd name="T77" fmla="*/ 18 h 88"/>
                <a:gd name="T78" fmla="*/ 64 w 78"/>
                <a:gd name="T79" fmla="*/ 16 h 88"/>
                <a:gd name="T80" fmla="*/ 71 w 78"/>
                <a:gd name="T81" fmla="*/ 13 h 88"/>
                <a:gd name="T82" fmla="*/ 72 w 78"/>
                <a:gd name="T83" fmla="*/ 20 h 88"/>
                <a:gd name="T84" fmla="*/ 69 w 78"/>
                <a:gd name="T85" fmla="*/ 36 h 88"/>
                <a:gd name="T86" fmla="*/ 63 w 78"/>
                <a:gd name="T87" fmla="*/ 42 h 88"/>
                <a:gd name="T88" fmla="*/ 19 w 78"/>
                <a:gd name="T89" fmla="*/ 20 h 88"/>
                <a:gd name="T90" fmla="*/ 15 w 78"/>
                <a:gd name="T91" fmla="*/ 42 h 88"/>
                <a:gd name="T92" fmla="*/ 9 w 78"/>
                <a:gd name="T93" fmla="*/ 36 h 88"/>
                <a:gd name="T94" fmla="*/ 6 w 78"/>
                <a:gd name="T95" fmla="*/ 20 h 88"/>
                <a:gd name="T96" fmla="*/ 7 w 78"/>
                <a:gd name="T97" fmla="*/ 13 h 88"/>
                <a:gd name="T98" fmla="*/ 14 w 78"/>
                <a:gd name="T99" fmla="*/ 16 h 88"/>
                <a:gd name="T100" fmla="*/ 12 w 78"/>
                <a:gd name="T101" fmla="*/ 18 h 88"/>
                <a:gd name="T102" fmla="*/ 17 w 78"/>
                <a:gd name="T103" fmla="*/ 22 h 88"/>
                <a:gd name="T104" fmla="*/ 19 w 78"/>
                <a:gd name="T105" fmla="*/ 20 h 88"/>
                <a:gd name="T106" fmla="*/ 32 w 78"/>
                <a:gd name="T107" fmla="*/ 10 h 88"/>
                <a:gd name="T108" fmla="*/ 32 w 78"/>
                <a:gd name="T109" fmla="*/ 45 h 88"/>
                <a:gd name="T110" fmla="*/ 25 w 78"/>
                <a:gd name="T111" fmla="*/ 41 h 88"/>
                <a:gd name="T112" fmla="*/ 28 w 78"/>
                <a:gd name="T113" fmla="*/ 14 h 88"/>
                <a:gd name="T114" fmla="*/ 28 w 78"/>
                <a:gd name="T115" fmla="*/ 10 h 88"/>
                <a:gd name="T116" fmla="*/ 32 w 78"/>
                <a:gd name="T117" fmla="*/ 1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20" y="7"/>
                  </a:moveTo>
                  <a:cubicBezTo>
                    <a:pt x="20" y="8"/>
                    <a:pt x="21" y="10"/>
                    <a:pt x="20" y="11"/>
                  </a:cubicBezTo>
                  <a:cubicBezTo>
                    <a:pt x="5" y="6"/>
                    <a:pt x="5" y="6"/>
                    <a:pt x="5" y="6"/>
                  </a:cubicBezTo>
                  <a:cubicBezTo>
                    <a:pt x="1" y="8"/>
                    <a:pt x="1" y="8"/>
                    <a:pt x="1" y="8"/>
                  </a:cubicBezTo>
                  <a:cubicBezTo>
                    <a:pt x="0" y="11"/>
                    <a:pt x="0" y="16"/>
                    <a:pt x="0" y="20"/>
                  </a:cubicBezTo>
                  <a:cubicBezTo>
                    <a:pt x="0" y="26"/>
                    <a:pt x="1" y="33"/>
                    <a:pt x="3" y="38"/>
                  </a:cubicBezTo>
                  <a:cubicBezTo>
                    <a:pt x="6" y="44"/>
                    <a:pt x="10" y="48"/>
                    <a:pt x="17" y="49"/>
                  </a:cubicBezTo>
                  <a:cubicBezTo>
                    <a:pt x="18" y="50"/>
                    <a:pt x="19" y="50"/>
                    <a:pt x="20" y="50"/>
                  </a:cubicBezTo>
                  <a:cubicBezTo>
                    <a:pt x="20" y="49"/>
                    <a:pt x="20" y="49"/>
                    <a:pt x="20" y="49"/>
                  </a:cubicBezTo>
                  <a:cubicBezTo>
                    <a:pt x="22" y="51"/>
                    <a:pt x="26" y="52"/>
                    <a:pt x="31" y="52"/>
                  </a:cubicBezTo>
                  <a:cubicBezTo>
                    <a:pt x="31" y="64"/>
                    <a:pt x="31" y="64"/>
                    <a:pt x="31" y="64"/>
                  </a:cubicBezTo>
                  <a:cubicBezTo>
                    <a:pt x="27" y="64"/>
                    <a:pt x="27" y="64"/>
                    <a:pt x="27" y="64"/>
                  </a:cubicBezTo>
                  <a:cubicBezTo>
                    <a:pt x="27" y="68"/>
                    <a:pt x="27" y="68"/>
                    <a:pt x="27" y="68"/>
                  </a:cubicBezTo>
                  <a:cubicBezTo>
                    <a:pt x="15" y="68"/>
                    <a:pt x="15" y="68"/>
                    <a:pt x="15" y="68"/>
                  </a:cubicBezTo>
                  <a:cubicBezTo>
                    <a:pt x="15" y="88"/>
                    <a:pt x="15" y="88"/>
                    <a:pt x="15" y="88"/>
                  </a:cubicBezTo>
                  <a:cubicBezTo>
                    <a:pt x="64" y="88"/>
                    <a:pt x="64" y="88"/>
                    <a:pt x="64" y="88"/>
                  </a:cubicBezTo>
                  <a:cubicBezTo>
                    <a:pt x="64" y="68"/>
                    <a:pt x="64" y="68"/>
                    <a:pt x="64" y="68"/>
                  </a:cubicBezTo>
                  <a:cubicBezTo>
                    <a:pt x="52" y="68"/>
                    <a:pt x="52" y="68"/>
                    <a:pt x="52" y="68"/>
                  </a:cubicBezTo>
                  <a:cubicBezTo>
                    <a:pt x="52" y="64"/>
                    <a:pt x="52" y="64"/>
                    <a:pt x="52" y="64"/>
                  </a:cubicBezTo>
                  <a:cubicBezTo>
                    <a:pt x="47" y="64"/>
                    <a:pt x="47" y="64"/>
                    <a:pt x="47" y="64"/>
                  </a:cubicBezTo>
                  <a:cubicBezTo>
                    <a:pt x="47" y="52"/>
                    <a:pt x="47" y="52"/>
                    <a:pt x="47" y="52"/>
                  </a:cubicBezTo>
                  <a:cubicBezTo>
                    <a:pt x="52" y="52"/>
                    <a:pt x="56" y="51"/>
                    <a:pt x="58" y="49"/>
                  </a:cubicBezTo>
                  <a:cubicBezTo>
                    <a:pt x="58" y="50"/>
                    <a:pt x="58" y="50"/>
                    <a:pt x="58" y="50"/>
                  </a:cubicBezTo>
                  <a:cubicBezTo>
                    <a:pt x="59" y="50"/>
                    <a:pt x="60" y="50"/>
                    <a:pt x="61" y="49"/>
                  </a:cubicBezTo>
                  <a:cubicBezTo>
                    <a:pt x="68" y="48"/>
                    <a:pt x="72" y="44"/>
                    <a:pt x="75" y="38"/>
                  </a:cubicBezTo>
                  <a:cubicBezTo>
                    <a:pt x="77" y="33"/>
                    <a:pt x="78" y="26"/>
                    <a:pt x="78" y="20"/>
                  </a:cubicBezTo>
                  <a:cubicBezTo>
                    <a:pt x="78" y="16"/>
                    <a:pt x="78" y="11"/>
                    <a:pt x="77" y="8"/>
                  </a:cubicBezTo>
                  <a:cubicBezTo>
                    <a:pt x="73" y="6"/>
                    <a:pt x="73" y="6"/>
                    <a:pt x="73" y="6"/>
                  </a:cubicBezTo>
                  <a:cubicBezTo>
                    <a:pt x="58" y="11"/>
                    <a:pt x="58" y="11"/>
                    <a:pt x="58" y="11"/>
                  </a:cubicBezTo>
                  <a:cubicBezTo>
                    <a:pt x="57" y="10"/>
                    <a:pt x="58" y="8"/>
                    <a:pt x="58" y="7"/>
                  </a:cubicBezTo>
                  <a:cubicBezTo>
                    <a:pt x="60" y="7"/>
                    <a:pt x="60" y="7"/>
                    <a:pt x="60" y="7"/>
                  </a:cubicBezTo>
                  <a:cubicBezTo>
                    <a:pt x="60" y="0"/>
                    <a:pt x="60" y="0"/>
                    <a:pt x="60" y="0"/>
                  </a:cubicBezTo>
                  <a:cubicBezTo>
                    <a:pt x="17" y="0"/>
                    <a:pt x="17" y="0"/>
                    <a:pt x="17" y="0"/>
                  </a:cubicBezTo>
                  <a:cubicBezTo>
                    <a:pt x="17" y="7"/>
                    <a:pt x="17" y="7"/>
                    <a:pt x="17" y="7"/>
                  </a:cubicBezTo>
                  <a:cubicBezTo>
                    <a:pt x="20" y="7"/>
                    <a:pt x="20" y="7"/>
                    <a:pt x="20" y="7"/>
                  </a:cubicBezTo>
                  <a:close/>
                  <a:moveTo>
                    <a:pt x="63" y="42"/>
                  </a:moveTo>
                  <a:cubicBezTo>
                    <a:pt x="64" y="36"/>
                    <a:pt x="60" y="28"/>
                    <a:pt x="59" y="20"/>
                  </a:cubicBezTo>
                  <a:cubicBezTo>
                    <a:pt x="61" y="22"/>
                    <a:pt x="61" y="22"/>
                    <a:pt x="61" y="22"/>
                  </a:cubicBezTo>
                  <a:cubicBezTo>
                    <a:pt x="66" y="18"/>
                    <a:pt x="66" y="18"/>
                    <a:pt x="66" y="18"/>
                  </a:cubicBezTo>
                  <a:cubicBezTo>
                    <a:pt x="64" y="16"/>
                    <a:pt x="64" y="16"/>
                    <a:pt x="64" y="16"/>
                  </a:cubicBezTo>
                  <a:cubicBezTo>
                    <a:pt x="71" y="13"/>
                    <a:pt x="71" y="13"/>
                    <a:pt x="71" y="13"/>
                  </a:cubicBezTo>
                  <a:cubicBezTo>
                    <a:pt x="72" y="15"/>
                    <a:pt x="72" y="18"/>
                    <a:pt x="72" y="20"/>
                  </a:cubicBezTo>
                  <a:cubicBezTo>
                    <a:pt x="71" y="26"/>
                    <a:pt x="71" y="31"/>
                    <a:pt x="69" y="36"/>
                  </a:cubicBezTo>
                  <a:cubicBezTo>
                    <a:pt x="67" y="39"/>
                    <a:pt x="65" y="41"/>
                    <a:pt x="63" y="42"/>
                  </a:cubicBezTo>
                  <a:close/>
                  <a:moveTo>
                    <a:pt x="19" y="20"/>
                  </a:moveTo>
                  <a:cubicBezTo>
                    <a:pt x="17" y="28"/>
                    <a:pt x="14" y="36"/>
                    <a:pt x="15" y="42"/>
                  </a:cubicBezTo>
                  <a:cubicBezTo>
                    <a:pt x="13" y="41"/>
                    <a:pt x="11" y="39"/>
                    <a:pt x="9" y="36"/>
                  </a:cubicBezTo>
                  <a:cubicBezTo>
                    <a:pt x="7" y="31"/>
                    <a:pt x="6" y="26"/>
                    <a:pt x="6" y="20"/>
                  </a:cubicBezTo>
                  <a:cubicBezTo>
                    <a:pt x="6" y="18"/>
                    <a:pt x="6" y="15"/>
                    <a:pt x="7" y="13"/>
                  </a:cubicBezTo>
                  <a:cubicBezTo>
                    <a:pt x="14" y="16"/>
                    <a:pt x="14" y="16"/>
                    <a:pt x="14" y="16"/>
                  </a:cubicBezTo>
                  <a:cubicBezTo>
                    <a:pt x="12" y="18"/>
                    <a:pt x="12" y="18"/>
                    <a:pt x="12" y="18"/>
                  </a:cubicBezTo>
                  <a:cubicBezTo>
                    <a:pt x="17" y="22"/>
                    <a:pt x="17" y="22"/>
                    <a:pt x="17" y="22"/>
                  </a:cubicBezTo>
                  <a:cubicBezTo>
                    <a:pt x="19" y="20"/>
                    <a:pt x="19" y="20"/>
                    <a:pt x="19" y="20"/>
                  </a:cubicBezTo>
                  <a:close/>
                  <a:moveTo>
                    <a:pt x="32" y="10"/>
                  </a:moveTo>
                  <a:cubicBezTo>
                    <a:pt x="32" y="45"/>
                    <a:pt x="32" y="45"/>
                    <a:pt x="32" y="45"/>
                  </a:cubicBezTo>
                  <a:cubicBezTo>
                    <a:pt x="32" y="45"/>
                    <a:pt x="27" y="45"/>
                    <a:pt x="25" y="41"/>
                  </a:cubicBezTo>
                  <a:cubicBezTo>
                    <a:pt x="24" y="37"/>
                    <a:pt x="28" y="16"/>
                    <a:pt x="28" y="14"/>
                  </a:cubicBezTo>
                  <a:cubicBezTo>
                    <a:pt x="28" y="13"/>
                    <a:pt x="28" y="10"/>
                    <a:pt x="28" y="10"/>
                  </a:cubicBezTo>
                  <a:lnTo>
                    <a:pt x="32" y="10"/>
                  </a:ln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45" name="Group 45"/>
          <p:cNvGrpSpPr/>
          <p:nvPr/>
        </p:nvGrpSpPr>
        <p:grpSpPr>
          <a:xfrm>
            <a:off x="5696400" y="2107649"/>
            <a:ext cx="1048917" cy="1217250"/>
            <a:chOff x="5707149" y="2342500"/>
            <a:chExt cx="1106424" cy="1283451"/>
          </a:xfrm>
          <a:effectLst>
            <a:outerShdw blurRad="50800" dist="101600" dir="2700000" algn="tl" rotWithShape="0">
              <a:prstClr val="black">
                <a:alpha val="40000"/>
              </a:prstClr>
            </a:outerShdw>
          </a:effectLst>
        </p:grpSpPr>
        <p:sp>
          <p:nvSpPr>
            <p:cNvPr id="46" name="Hexagon 6"/>
            <p:cNvSpPr/>
            <p:nvPr/>
          </p:nvSpPr>
          <p:spPr>
            <a:xfrm rot="16200000">
              <a:off x="5618635" y="2431014"/>
              <a:ext cx="1283451" cy="1106424"/>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47" name="Freeform 16"/>
            <p:cNvSpPr>
              <a:spLocks noEditPoints="1"/>
            </p:cNvSpPr>
            <p:nvPr/>
          </p:nvSpPr>
          <p:spPr bwMode="auto">
            <a:xfrm>
              <a:off x="6054264" y="2758092"/>
              <a:ext cx="412192" cy="452267"/>
            </a:xfrm>
            <a:custGeom>
              <a:avLst/>
              <a:gdLst>
                <a:gd name="T0" fmla="*/ 65 w 100"/>
                <a:gd name="T1" fmla="*/ 0 h 110"/>
                <a:gd name="T2" fmla="*/ 77 w 100"/>
                <a:gd name="T3" fmla="*/ 12 h 110"/>
                <a:gd name="T4" fmla="*/ 68 w 100"/>
                <a:gd name="T5" fmla="*/ 40 h 110"/>
                <a:gd name="T6" fmla="*/ 67 w 100"/>
                <a:gd name="T7" fmla="*/ 10 h 110"/>
                <a:gd name="T8" fmla="*/ 28 w 100"/>
                <a:gd name="T9" fmla="*/ 9 h 110"/>
                <a:gd name="T10" fmla="*/ 28 w 100"/>
                <a:gd name="T11" fmla="*/ 16 h 110"/>
                <a:gd name="T12" fmla="*/ 25 w 100"/>
                <a:gd name="T13" fmla="*/ 24 h 110"/>
                <a:gd name="T14" fmla="*/ 18 w 100"/>
                <a:gd name="T15" fmla="*/ 26 h 110"/>
                <a:gd name="T16" fmla="*/ 9 w 100"/>
                <a:gd name="T17" fmla="*/ 25 h 110"/>
                <a:gd name="T18" fmla="*/ 10 w 100"/>
                <a:gd name="T19" fmla="*/ 87 h 110"/>
                <a:gd name="T20" fmla="*/ 12 w 100"/>
                <a:gd name="T21" fmla="*/ 88 h 110"/>
                <a:gd name="T22" fmla="*/ 44 w 100"/>
                <a:gd name="T23" fmla="*/ 97 h 110"/>
                <a:gd name="T24" fmla="*/ 4 w 100"/>
                <a:gd name="T25" fmla="*/ 93 h 110"/>
                <a:gd name="T26" fmla="*/ 4 w 100"/>
                <a:gd name="T27" fmla="*/ 93 h 110"/>
                <a:gd name="T28" fmla="*/ 0 w 100"/>
                <a:gd name="T29" fmla="*/ 22 h 110"/>
                <a:gd name="T30" fmla="*/ 2 w 100"/>
                <a:gd name="T31" fmla="*/ 19 h 110"/>
                <a:gd name="T32" fmla="*/ 21 w 100"/>
                <a:gd name="T33" fmla="*/ 0 h 110"/>
                <a:gd name="T34" fmla="*/ 90 w 100"/>
                <a:gd name="T35" fmla="*/ 45 h 110"/>
                <a:gd name="T36" fmla="*/ 84 w 100"/>
                <a:gd name="T37" fmla="*/ 39 h 110"/>
                <a:gd name="T38" fmla="*/ 83 w 100"/>
                <a:gd name="T39" fmla="*/ 47 h 110"/>
                <a:gd name="T40" fmla="*/ 94 w 100"/>
                <a:gd name="T41" fmla="*/ 53 h 110"/>
                <a:gd name="T42" fmla="*/ 86 w 100"/>
                <a:gd name="T43" fmla="*/ 81 h 110"/>
                <a:gd name="T44" fmla="*/ 100 w 100"/>
                <a:gd name="T45" fmla="*/ 51 h 110"/>
                <a:gd name="T46" fmla="*/ 90 w 100"/>
                <a:gd name="T47" fmla="*/ 45 h 110"/>
                <a:gd name="T48" fmla="*/ 54 w 100"/>
                <a:gd name="T49" fmla="*/ 84 h 110"/>
                <a:gd name="T50" fmla="*/ 90 w 100"/>
                <a:gd name="T51" fmla="*/ 55 h 110"/>
                <a:gd name="T52" fmla="*/ 52 w 100"/>
                <a:gd name="T53" fmla="*/ 87 h 110"/>
                <a:gd name="T54" fmla="*/ 51 w 100"/>
                <a:gd name="T55" fmla="*/ 103 h 110"/>
                <a:gd name="T56" fmla="*/ 52 w 100"/>
                <a:gd name="T57" fmla="*/ 110 h 110"/>
                <a:gd name="T58" fmla="*/ 56 w 100"/>
                <a:gd name="T59" fmla="*/ 106 h 110"/>
                <a:gd name="T60" fmla="*/ 52 w 100"/>
                <a:gd name="T61" fmla="*/ 87 h 110"/>
                <a:gd name="T62" fmla="*/ 18 w 100"/>
                <a:gd name="T63" fmla="*/ 60 h 110"/>
                <a:gd name="T64" fmla="*/ 30 w 100"/>
                <a:gd name="T65" fmla="*/ 56 h 110"/>
                <a:gd name="T66" fmla="*/ 18 w 100"/>
                <a:gd name="T67" fmla="*/ 43 h 110"/>
                <a:gd name="T68" fmla="*/ 60 w 100"/>
                <a:gd name="T69" fmla="*/ 48 h 110"/>
                <a:gd name="T70" fmla="*/ 18 w 100"/>
                <a:gd name="T71" fmla="*/ 43 h 110"/>
                <a:gd name="T72" fmla="*/ 18 w 100"/>
                <a:gd name="T73" fmla="*/ 36 h 110"/>
                <a:gd name="T74" fmla="*/ 60 w 100"/>
                <a:gd name="T75" fmla="*/ 31 h 110"/>
                <a:gd name="T76" fmla="*/ 37 w 100"/>
                <a:gd name="T77" fmla="*/ 19 h 110"/>
                <a:gd name="T78" fmla="*/ 60 w 100"/>
                <a:gd name="T79" fmla="*/ 24 h 110"/>
                <a:gd name="T80" fmla="*/ 37 w 100"/>
                <a:gd name="T81" fmla="*/ 19 h 110"/>
                <a:gd name="T82" fmla="*/ 14 w 100"/>
                <a:gd name="T83" fmla="*/ 21 h 110"/>
                <a:gd name="T84" fmla="*/ 18 w 100"/>
                <a:gd name="T85" fmla="*/ 22 h 110"/>
                <a:gd name="T86" fmla="*/ 20 w 100"/>
                <a:gd name="T87" fmla="*/ 22 h 110"/>
                <a:gd name="T88" fmla="*/ 24 w 100"/>
                <a:gd name="T89" fmla="*/ 18 h 110"/>
                <a:gd name="T90" fmla="*/ 24 w 100"/>
                <a:gd name="T91" fmla="*/ 17 h 110"/>
                <a:gd name="T92" fmla="*/ 23 w 100"/>
                <a:gd name="T93" fmla="*/ 12 h 110"/>
                <a:gd name="T94" fmla="*/ 12 w 100"/>
                <a:gd name="T95" fmla="*/ 2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10">
                  <a:moveTo>
                    <a:pt x="23" y="0"/>
                  </a:moveTo>
                  <a:cubicBezTo>
                    <a:pt x="65" y="0"/>
                    <a:pt x="65" y="0"/>
                    <a:pt x="65" y="0"/>
                  </a:cubicBezTo>
                  <a:cubicBezTo>
                    <a:pt x="68" y="0"/>
                    <a:pt x="71" y="1"/>
                    <a:pt x="74" y="4"/>
                  </a:cubicBezTo>
                  <a:cubicBezTo>
                    <a:pt x="76" y="6"/>
                    <a:pt x="77" y="9"/>
                    <a:pt x="77" y="12"/>
                  </a:cubicBezTo>
                  <a:cubicBezTo>
                    <a:pt x="77" y="35"/>
                    <a:pt x="77" y="35"/>
                    <a:pt x="77" y="35"/>
                  </a:cubicBezTo>
                  <a:cubicBezTo>
                    <a:pt x="68" y="40"/>
                    <a:pt x="68" y="40"/>
                    <a:pt x="68" y="40"/>
                  </a:cubicBezTo>
                  <a:cubicBezTo>
                    <a:pt x="68" y="12"/>
                    <a:pt x="68" y="12"/>
                    <a:pt x="68" y="12"/>
                  </a:cubicBezTo>
                  <a:cubicBezTo>
                    <a:pt x="68" y="11"/>
                    <a:pt x="68" y="11"/>
                    <a:pt x="67" y="10"/>
                  </a:cubicBezTo>
                  <a:cubicBezTo>
                    <a:pt x="67" y="10"/>
                    <a:pt x="66" y="9"/>
                    <a:pt x="65" y="9"/>
                  </a:cubicBezTo>
                  <a:cubicBezTo>
                    <a:pt x="28" y="9"/>
                    <a:pt x="28" y="9"/>
                    <a:pt x="28" y="9"/>
                  </a:cubicBezTo>
                  <a:cubicBezTo>
                    <a:pt x="28" y="12"/>
                    <a:pt x="28" y="12"/>
                    <a:pt x="28" y="12"/>
                  </a:cubicBezTo>
                  <a:cubicBezTo>
                    <a:pt x="28" y="16"/>
                    <a:pt x="28" y="16"/>
                    <a:pt x="28" y="16"/>
                  </a:cubicBezTo>
                  <a:cubicBezTo>
                    <a:pt x="28" y="17"/>
                    <a:pt x="28" y="18"/>
                    <a:pt x="28" y="19"/>
                  </a:cubicBezTo>
                  <a:cubicBezTo>
                    <a:pt x="28" y="21"/>
                    <a:pt x="27" y="23"/>
                    <a:pt x="25" y="24"/>
                  </a:cubicBezTo>
                  <a:cubicBezTo>
                    <a:pt x="24" y="25"/>
                    <a:pt x="23" y="26"/>
                    <a:pt x="21" y="26"/>
                  </a:cubicBezTo>
                  <a:cubicBezTo>
                    <a:pt x="20" y="26"/>
                    <a:pt x="19" y="26"/>
                    <a:pt x="18" y="26"/>
                  </a:cubicBezTo>
                  <a:cubicBezTo>
                    <a:pt x="14" y="26"/>
                    <a:pt x="14" y="26"/>
                    <a:pt x="14" y="26"/>
                  </a:cubicBezTo>
                  <a:cubicBezTo>
                    <a:pt x="9" y="25"/>
                    <a:pt x="9" y="25"/>
                    <a:pt x="9" y="25"/>
                  </a:cubicBezTo>
                  <a:cubicBezTo>
                    <a:pt x="9" y="85"/>
                    <a:pt x="9" y="85"/>
                    <a:pt x="9" y="85"/>
                  </a:cubicBezTo>
                  <a:cubicBezTo>
                    <a:pt x="9" y="86"/>
                    <a:pt x="10" y="86"/>
                    <a:pt x="10" y="87"/>
                  </a:cubicBezTo>
                  <a:cubicBezTo>
                    <a:pt x="10" y="87"/>
                    <a:pt x="10" y="87"/>
                    <a:pt x="10" y="87"/>
                  </a:cubicBezTo>
                  <a:cubicBezTo>
                    <a:pt x="11" y="87"/>
                    <a:pt x="11" y="88"/>
                    <a:pt x="12" y="88"/>
                  </a:cubicBezTo>
                  <a:cubicBezTo>
                    <a:pt x="45" y="88"/>
                    <a:pt x="45" y="88"/>
                    <a:pt x="45" y="88"/>
                  </a:cubicBezTo>
                  <a:cubicBezTo>
                    <a:pt x="44" y="97"/>
                    <a:pt x="44" y="97"/>
                    <a:pt x="44" y="97"/>
                  </a:cubicBezTo>
                  <a:cubicBezTo>
                    <a:pt x="12" y="97"/>
                    <a:pt x="12" y="97"/>
                    <a:pt x="12" y="97"/>
                  </a:cubicBezTo>
                  <a:cubicBezTo>
                    <a:pt x="9" y="97"/>
                    <a:pt x="6" y="96"/>
                    <a:pt x="4" y="93"/>
                  </a:cubicBezTo>
                  <a:cubicBezTo>
                    <a:pt x="4" y="93"/>
                    <a:pt x="4" y="93"/>
                    <a:pt x="4" y="93"/>
                  </a:cubicBezTo>
                  <a:cubicBezTo>
                    <a:pt x="4" y="93"/>
                    <a:pt x="4" y="93"/>
                    <a:pt x="4" y="93"/>
                  </a:cubicBezTo>
                  <a:cubicBezTo>
                    <a:pt x="2" y="91"/>
                    <a:pt x="0" y="88"/>
                    <a:pt x="0" y="85"/>
                  </a:cubicBezTo>
                  <a:cubicBezTo>
                    <a:pt x="0" y="22"/>
                    <a:pt x="0" y="22"/>
                    <a:pt x="0" y="22"/>
                  </a:cubicBezTo>
                  <a:cubicBezTo>
                    <a:pt x="0" y="20"/>
                    <a:pt x="0" y="20"/>
                    <a:pt x="0" y="20"/>
                  </a:cubicBezTo>
                  <a:cubicBezTo>
                    <a:pt x="2" y="19"/>
                    <a:pt x="2" y="19"/>
                    <a:pt x="2" y="19"/>
                  </a:cubicBezTo>
                  <a:cubicBezTo>
                    <a:pt x="20" y="1"/>
                    <a:pt x="20" y="1"/>
                    <a:pt x="20" y="1"/>
                  </a:cubicBezTo>
                  <a:cubicBezTo>
                    <a:pt x="21" y="0"/>
                    <a:pt x="21" y="0"/>
                    <a:pt x="21" y="0"/>
                  </a:cubicBezTo>
                  <a:cubicBezTo>
                    <a:pt x="23" y="0"/>
                    <a:pt x="23" y="0"/>
                    <a:pt x="23" y="0"/>
                  </a:cubicBezTo>
                  <a:close/>
                  <a:moveTo>
                    <a:pt x="90" y="45"/>
                  </a:moveTo>
                  <a:cubicBezTo>
                    <a:pt x="90" y="43"/>
                    <a:pt x="90" y="43"/>
                    <a:pt x="90" y="43"/>
                  </a:cubicBezTo>
                  <a:cubicBezTo>
                    <a:pt x="84" y="39"/>
                    <a:pt x="84" y="39"/>
                    <a:pt x="84" y="39"/>
                  </a:cubicBezTo>
                  <a:cubicBezTo>
                    <a:pt x="75" y="44"/>
                    <a:pt x="75" y="44"/>
                    <a:pt x="75" y="44"/>
                  </a:cubicBezTo>
                  <a:cubicBezTo>
                    <a:pt x="83" y="47"/>
                    <a:pt x="83" y="47"/>
                    <a:pt x="83" y="47"/>
                  </a:cubicBezTo>
                  <a:cubicBezTo>
                    <a:pt x="91" y="52"/>
                    <a:pt x="91" y="52"/>
                    <a:pt x="91" y="52"/>
                  </a:cubicBezTo>
                  <a:cubicBezTo>
                    <a:pt x="94" y="53"/>
                    <a:pt x="94" y="53"/>
                    <a:pt x="94" y="53"/>
                  </a:cubicBezTo>
                  <a:cubicBezTo>
                    <a:pt x="92" y="62"/>
                    <a:pt x="88" y="70"/>
                    <a:pt x="82" y="77"/>
                  </a:cubicBezTo>
                  <a:cubicBezTo>
                    <a:pt x="86" y="81"/>
                    <a:pt x="86" y="81"/>
                    <a:pt x="86" y="81"/>
                  </a:cubicBezTo>
                  <a:cubicBezTo>
                    <a:pt x="93" y="73"/>
                    <a:pt x="98" y="63"/>
                    <a:pt x="100" y="53"/>
                  </a:cubicBezTo>
                  <a:cubicBezTo>
                    <a:pt x="100" y="51"/>
                    <a:pt x="100" y="51"/>
                    <a:pt x="100" y="51"/>
                  </a:cubicBezTo>
                  <a:cubicBezTo>
                    <a:pt x="98" y="50"/>
                    <a:pt x="98" y="50"/>
                    <a:pt x="98" y="50"/>
                  </a:cubicBezTo>
                  <a:cubicBezTo>
                    <a:pt x="90" y="45"/>
                    <a:pt x="90" y="45"/>
                    <a:pt x="90" y="45"/>
                  </a:cubicBezTo>
                  <a:close/>
                  <a:moveTo>
                    <a:pt x="74" y="47"/>
                  </a:moveTo>
                  <a:cubicBezTo>
                    <a:pt x="64" y="58"/>
                    <a:pt x="58" y="70"/>
                    <a:pt x="54" y="84"/>
                  </a:cubicBezTo>
                  <a:cubicBezTo>
                    <a:pt x="59" y="86"/>
                    <a:pt x="64" y="89"/>
                    <a:pt x="70" y="92"/>
                  </a:cubicBezTo>
                  <a:cubicBezTo>
                    <a:pt x="78" y="81"/>
                    <a:pt x="85" y="68"/>
                    <a:pt x="90" y="55"/>
                  </a:cubicBezTo>
                  <a:cubicBezTo>
                    <a:pt x="84" y="52"/>
                    <a:pt x="79" y="50"/>
                    <a:pt x="74" y="47"/>
                  </a:cubicBezTo>
                  <a:close/>
                  <a:moveTo>
                    <a:pt x="52" y="87"/>
                  </a:moveTo>
                  <a:cubicBezTo>
                    <a:pt x="50" y="103"/>
                    <a:pt x="50" y="103"/>
                    <a:pt x="50" y="103"/>
                  </a:cubicBezTo>
                  <a:cubicBezTo>
                    <a:pt x="51" y="103"/>
                    <a:pt x="51" y="103"/>
                    <a:pt x="51" y="103"/>
                  </a:cubicBezTo>
                  <a:cubicBezTo>
                    <a:pt x="50" y="108"/>
                    <a:pt x="50" y="108"/>
                    <a:pt x="50" y="108"/>
                  </a:cubicBezTo>
                  <a:cubicBezTo>
                    <a:pt x="52" y="110"/>
                    <a:pt x="52" y="110"/>
                    <a:pt x="52" y="110"/>
                  </a:cubicBezTo>
                  <a:cubicBezTo>
                    <a:pt x="55" y="106"/>
                    <a:pt x="55" y="106"/>
                    <a:pt x="55" y="106"/>
                  </a:cubicBezTo>
                  <a:cubicBezTo>
                    <a:pt x="56" y="106"/>
                    <a:pt x="56" y="106"/>
                    <a:pt x="56" y="106"/>
                  </a:cubicBezTo>
                  <a:cubicBezTo>
                    <a:pt x="68" y="95"/>
                    <a:pt x="68" y="95"/>
                    <a:pt x="68" y="95"/>
                  </a:cubicBezTo>
                  <a:cubicBezTo>
                    <a:pt x="52" y="87"/>
                    <a:pt x="52" y="87"/>
                    <a:pt x="52" y="87"/>
                  </a:cubicBezTo>
                  <a:close/>
                  <a:moveTo>
                    <a:pt x="18" y="56"/>
                  </a:moveTo>
                  <a:cubicBezTo>
                    <a:pt x="18" y="60"/>
                    <a:pt x="18" y="60"/>
                    <a:pt x="18" y="60"/>
                  </a:cubicBezTo>
                  <a:cubicBezTo>
                    <a:pt x="30" y="60"/>
                    <a:pt x="30" y="60"/>
                    <a:pt x="30" y="60"/>
                  </a:cubicBezTo>
                  <a:cubicBezTo>
                    <a:pt x="30" y="56"/>
                    <a:pt x="30" y="56"/>
                    <a:pt x="30" y="56"/>
                  </a:cubicBezTo>
                  <a:cubicBezTo>
                    <a:pt x="18" y="56"/>
                    <a:pt x="18" y="56"/>
                    <a:pt x="18" y="56"/>
                  </a:cubicBezTo>
                  <a:close/>
                  <a:moveTo>
                    <a:pt x="18" y="43"/>
                  </a:moveTo>
                  <a:cubicBezTo>
                    <a:pt x="18" y="48"/>
                    <a:pt x="18" y="48"/>
                    <a:pt x="18" y="48"/>
                  </a:cubicBezTo>
                  <a:cubicBezTo>
                    <a:pt x="60" y="48"/>
                    <a:pt x="60" y="48"/>
                    <a:pt x="60" y="48"/>
                  </a:cubicBezTo>
                  <a:cubicBezTo>
                    <a:pt x="60" y="43"/>
                    <a:pt x="60" y="43"/>
                    <a:pt x="60" y="43"/>
                  </a:cubicBezTo>
                  <a:cubicBezTo>
                    <a:pt x="18" y="43"/>
                    <a:pt x="18" y="43"/>
                    <a:pt x="18" y="43"/>
                  </a:cubicBezTo>
                  <a:close/>
                  <a:moveTo>
                    <a:pt x="18" y="31"/>
                  </a:moveTo>
                  <a:cubicBezTo>
                    <a:pt x="18" y="36"/>
                    <a:pt x="18" y="36"/>
                    <a:pt x="18" y="36"/>
                  </a:cubicBezTo>
                  <a:cubicBezTo>
                    <a:pt x="60" y="36"/>
                    <a:pt x="60" y="36"/>
                    <a:pt x="60" y="36"/>
                  </a:cubicBezTo>
                  <a:cubicBezTo>
                    <a:pt x="60" y="31"/>
                    <a:pt x="60" y="31"/>
                    <a:pt x="60" y="31"/>
                  </a:cubicBezTo>
                  <a:cubicBezTo>
                    <a:pt x="18" y="31"/>
                    <a:pt x="18" y="31"/>
                    <a:pt x="18" y="31"/>
                  </a:cubicBezTo>
                  <a:close/>
                  <a:moveTo>
                    <a:pt x="37" y="19"/>
                  </a:moveTo>
                  <a:cubicBezTo>
                    <a:pt x="37" y="24"/>
                    <a:pt x="37" y="24"/>
                    <a:pt x="37" y="24"/>
                  </a:cubicBezTo>
                  <a:cubicBezTo>
                    <a:pt x="60" y="24"/>
                    <a:pt x="60" y="24"/>
                    <a:pt x="60" y="24"/>
                  </a:cubicBezTo>
                  <a:cubicBezTo>
                    <a:pt x="60" y="19"/>
                    <a:pt x="60" y="19"/>
                    <a:pt x="60" y="19"/>
                  </a:cubicBezTo>
                  <a:cubicBezTo>
                    <a:pt x="37" y="19"/>
                    <a:pt x="37" y="19"/>
                    <a:pt x="37" y="19"/>
                  </a:cubicBezTo>
                  <a:close/>
                  <a:moveTo>
                    <a:pt x="12" y="21"/>
                  </a:moveTo>
                  <a:cubicBezTo>
                    <a:pt x="14" y="21"/>
                    <a:pt x="14" y="21"/>
                    <a:pt x="14" y="21"/>
                  </a:cubicBezTo>
                  <a:cubicBezTo>
                    <a:pt x="18" y="22"/>
                    <a:pt x="18" y="22"/>
                    <a:pt x="18" y="22"/>
                  </a:cubicBezTo>
                  <a:cubicBezTo>
                    <a:pt x="18" y="22"/>
                    <a:pt x="18" y="22"/>
                    <a:pt x="18" y="22"/>
                  </a:cubicBezTo>
                  <a:cubicBezTo>
                    <a:pt x="19" y="22"/>
                    <a:pt x="19" y="22"/>
                    <a:pt x="19" y="22"/>
                  </a:cubicBezTo>
                  <a:cubicBezTo>
                    <a:pt x="19" y="22"/>
                    <a:pt x="19" y="22"/>
                    <a:pt x="20" y="22"/>
                  </a:cubicBezTo>
                  <a:cubicBezTo>
                    <a:pt x="21" y="22"/>
                    <a:pt x="22" y="21"/>
                    <a:pt x="22" y="20"/>
                  </a:cubicBezTo>
                  <a:cubicBezTo>
                    <a:pt x="23" y="20"/>
                    <a:pt x="24" y="19"/>
                    <a:pt x="24" y="18"/>
                  </a:cubicBezTo>
                  <a:cubicBezTo>
                    <a:pt x="24" y="18"/>
                    <a:pt x="24" y="17"/>
                    <a:pt x="24" y="17"/>
                  </a:cubicBezTo>
                  <a:cubicBezTo>
                    <a:pt x="24" y="17"/>
                    <a:pt x="24" y="17"/>
                    <a:pt x="24" y="17"/>
                  </a:cubicBezTo>
                  <a:cubicBezTo>
                    <a:pt x="24" y="16"/>
                    <a:pt x="24" y="16"/>
                    <a:pt x="24" y="16"/>
                  </a:cubicBezTo>
                  <a:cubicBezTo>
                    <a:pt x="23" y="12"/>
                    <a:pt x="23" y="12"/>
                    <a:pt x="23" y="12"/>
                  </a:cubicBezTo>
                  <a:cubicBezTo>
                    <a:pt x="23" y="11"/>
                    <a:pt x="23" y="11"/>
                    <a:pt x="23" y="11"/>
                  </a:cubicBezTo>
                  <a:lnTo>
                    <a:pt x="12" y="21"/>
                  </a:ln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48" name="Group 47"/>
          <p:cNvGrpSpPr/>
          <p:nvPr/>
        </p:nvGrpSpPr>
        <p:grpSpPr>
          <a:xfrm>
            <a:off x="7638972" y="3375989"/>
            <a:ext cx="1048917" cy="1217250"/>
            <a:chOff x="7756222" y="3679819"/>
            <a:chExt cx="1106424" cy="1283451"/>
          </a:xfrm>
          <a:effectLst>
            <a:outerShdw blurRad="50800" dist="101600" dir="2700000" algn="tl" rotWithShape="0">
              <a:prstClr val="black">
                <a:alpha val="40000"/>
              </a:prstClr>
            </a:outerShdw>
          </a:effectLst>
        </p:grpSpPr>
        <p:sp>
          <p:nvSpPr>
            <p:cNvPr id="49" name="Hexagon 5"/>
            <p:cNvSpPr/>
            <p:nvPr/>
          </p:nvSpPr>
          <p:spPr>
            <a:xfrm rot="16200000">
              <a:off x="7667708" y="3768333"/>
              <a:ext cx="1283451" cy="1106424"/>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50" name="Freeform 17"/>
            <p:cNvSpPr>
              <a:spLocks noEditPoints="1"/>
            </p:cNvSpPr>
            <p:nvPr/>
          </p:nvSpPr>
          <p:spPr bwMode="auto">
            <a:xfrm>
              <a:off x="8107833" y="4106652"/>
              <a:ext cx="403032" cy="428221"/>
            </a:xfrm>
            <a:custGeom>
              <a:avLst/>
              <a:gdLst>
                <a:gd name="T0" fmla="*/ 75 w 89"/>
                <a:gd name="T1" fmla="*/ 22 h 95"/>
                <a:gd name="T2" fmla="*/ 89 w 89"/>
                <a:gd name="T3" fmla="*/ 53 h 95"/>
                <a:gd name="T4" fmla="*/ 78 w 89"/>
                <a:gd name="T5" fmla="*/ 80 h 95"/>
                <a:gd name="T6" fmla="*/ 47 w 89"/>
                <a:gd name="T7" fmla="*/ 53 h 95"/>
                <a:gd name="T8" fmla="*/ 75 w 89"/>
                <a:gd name="T9" fmla="*/ 22 h 95"/>
                <a:gd name="T10" fmla="*/ 76 w 89"/>
                <a:gd name="T11" fmla="*/ 83 h 95"/>
                <a:gd name="T12" fmla="*/ 69 w 89"/>
                <a:gd name="T13" fmla="*/ 88 h 95"/>
                <a:gd name="T14" fmla="*/ 74 w 89"/>
                <a:gd name="T15" fmla="*/ 81 h 95"/>
                <a:gd name="T16" fmla="*/ 76 w 89"/>
                <a:gd name="T17" fmla="*/ 83 h 95"/>
                <a:gd name="T18" fmla="*/ 64 w 89"/>
                <a:gd name="T19" fmla="*/ 92 h 95"/>
                <a:gd name="T20" fmla="*/ 72 w 89"/>
                <a:gd name="T21" fmla="*/ 79 h 95"/>
                <a:gd name="T22" fmla="*/ 70 w 89"/>
                <a:gd name="T23" fmla="*/ 77 h 95"/>
                <a:gd name="T24" fmla="*/ 60 w 89"/>
                <a:gd name="T25" fmla="*/ 94 h 95"/>
                <a:gd name="T26" fmla="*/ 64 w 89"/>
                <a:gd name="T27" fmla="*/ 92 h 95"/>
                <a:gd name="T28" fmla="*/ 58 w 89"/>
                <a:gd name="T29" fmla="*/ 91 h 95"/>
                <a:gd name="T30" fmla="*/ 67 w 89"/>
                <a:gd name="T31" fmla="*/ 75 h 95"/>
                <a:gd name="T32" fmla="*/ 65 w 89"/>
                <a:gd name="T33" fmla="*/ 74 h 95"/>
                <a:gd name="T34" fmla="*/ 57 w 89"/>
                <a:gd name="T35" fmla="*/ 88 h 95"/>
                <a:gd name="T36" fmla="*/ 58 w 89"/>
                <a:gd name="T37" fmla="*/ 91 h 95"/>
                <a:gd name="T38" fmla="*/ 56 w 89"/>
                <a:gd name="T39" fmla="*/ 84 h 95"/>
                <a:gd name="T40" fmla="*/ 63 w 89"/>
                <a:gd name="T41" fmla="*/ 72 h 95"/>
                <a:gd name="T42" fmla="*/ 61 w 89"/>
                <a:gd name="T43" fmla="*/ 70 h 95"/>
                <a:gd name="T44" fmla="*/ 55 w 89"/>
                <a:gd name="T45" fmla="*/ 81 h 95"/>
                <a:gd name="T46" fmla="*/ 56 w 89"/>
                <a:gd name="T47" fmla="*/ 84 h 95"/>
                <a:gd name="T48" fmla="*/ 53 w 89"/>
                <a:gd name="T49" fmla="*/ 78 h 95"/>
                <a:gd name="T50" fmla="*/ 59 w 89"/>
                <a:gd name="T51" fmla="*/ 68 h 95"/>
                <a:gd name="T52" fmla="*/ 57 w 89"/>
                <a:gd name="T53" fmla="*/ 66 h 95"/>
                <a:gd name="T54" fmla="*/ 52 w 89"/>
                <a:gd name="T55" fmla="*/ 75 h 95"/>
                <a:gd name="T56" fmla="*/ 53 w 89"/>
                <a:gd name="T57" fmla="*/ 78 h 95"/>
                <a:gd name="T58" fmla="*/ 51 w 89"/>
                <a:gd name="T59" fmla="*/ 71 h 95"/>
                <a:gd name="T60" fmla="*/ 55 w 89"/>
                <a:gd name="T61" fmla="*/ 64 h 95"/>
                <a:gd name="T62" fmla="*/ 53 w 89"/>
                <a:gd name="T63" fmla="*/ 62 h 95"/>
                <a:gd name="T64" fmla="*/ 50 w 89"/>
                <a:gd name="T65" fmla="*/ 68 h 95"/>
                <a:gd name="T66" fmla="*/ 51 w 89"/>
                <a:gd name="T67" fmla="*/ 71 h 95"/>
                <a:gd name="T68" fmla="*/ 48 w 89"/>
                <a:gd name="T69" fmla="*/ 65 h 95"/>
                <a:gd name="T70" fmla="*/ 51 w 89"/>
                <a:gd name="T71" fmla="*/ 61 h 95"/>
                <a:gd name="T72" fmla="*/ 49 w 89"/>
                <a:gd name="T73" fmla="*/ 59 h 95"/>
                <a:gd name="T74" fmla="*/ 47 w 89"/>
                <a:gd name="T75" fmla="*/ 61 h 95"/>
                <a:gd name="T76" fmla="*/ 48 w 89"/>
                <a:gd name="T77" fmla="*/ 65 h 95"/>
                <a:gd name="T78" fmla="*/ 46 w 89"/>
                <a:gd name="T79" fmla="*/ 58 h 95"/>
                <a:gd name="T80" fmla="*/ 45 w 89"/>
                <a:gd name="T81" fmla="*/ 55 h 95"/>
                <a:gd name="T82" fmla="*/ 47 w 89"/>
                <a:gd name="T83" fmla="*/ 57 h 95"/>
                <a:gd name="T84" fmla="*/ 46 w 89"/>
                <a:gd name="T85" fmla="*/ 58 h 95"/>
                <a:gd name="T86" fmla="*/ 59 w 89"/>
                <a:gd name="T87" fmla="*/ 17 h 95"/>
                <a:gd name="T88" fmla="*/ 41 w 89"/>
                <a:gd name="T89" fmla="*/ 54 h 95"/>
                <a:gd name="T90" fmla="*/ 36 w 89"/>
                <a:gd name="T91" fmla="*/ 13 h 95"/>
                <a:gd name="T92" fmla="*/ 0 w 89"/>
                <a:gd name="T93" fmla="*/ 54 h 95"/>
                <a:gd name="T94" fmla="*/ 41 w 89"/>
                <a:gd name="T95" fmla="*/ 95 h 95"/>
                <a:gd name="T96" fmla="*/ 55 w 89"/>
                <a:gd name="T97" fmla="*/ 93 h 95"/>
                <a:gd name="T98" fmla="*/ 41 w 89"/>
                <a:gd name="T99" fmla="*/ 54 h 95"/>
                <a:gd name="T100" fmla="*/ 68 w 89"/>
                <a:gd name="T101" fmla="*/ 23 h 95"/>
                <a:gd name="T102" fmla="*/ 59 w 89"/>
                <a:gd name="T103" fmla="*/ 17 h 95"/>
                <a:gd name="T104" fmla="*/ 43 w 89"/>
                <a:gd name="T105" fmla="*/ 0 h 95"/>
                <a:gd name="T106" fmla="*/ 38 w 89"/>
                <a:gd name="T107" fmla="*/ 0 h 95"/>
                <a:gd name="T108" fmla="*/ 43 w 89"/>
                <a:gd name="T109" fmla="*/ 41 h 95"/>
                <a:gd name="T110" fmla="*/ 61 w 89"/>
                <a:gd name="T111" fmla="*/ 4 h 95"/>
                <a:gd name="T112" fmla="*/ 43 w 89"/>
                <a:gd name="T11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95">
                  <a:moveTo>
                    <a:pt x="75" y="22"/>
                  </a:moveTo>
                  <a:cubicBezTo>
                    <a:pt x="83" y="29"/>
                    <a:pt x="89" y="40"/>
                    <a:pt x="89" y="53"/>
                  </a:cubicBezTo>
                  <a:cubicBezTo>
                    <a:pt x="89" y="63"/>
                    <a:pt x="85" y="73"/>
                    <a:pt x="78" y="80"/>
                  </a:cubicBezTo>
                  <a:cubicBezTo>
                    <a:pt x="47" y="53"/>
                    <a:pt x="47" y="53"/>
                    <a:pt x="47" y="53"/>
                  </a:cubicBezTo>
                  <a:cubicBezTo>
                    <a:pt x="75" y="22"/>
                    <a:pt x="75" y="22"/>
                    <a:pt x="75" y="22"/>
                  </a:cubicBezTo>
                  <a:close/>
                  <a:moveTo>
                    <a:pt x="76" y="83"/>
                  </a:moveTo>
                  <a:cubicBezTo>
                    <a:pt x="74" y="85"/>
                    <a:pt x="72" y="87"/>
                    <a:pt x="69" y="88"/>
                  </a:cubicBezTo>
                  <a:cubicBezTo>
                    <a:pt x="74" y="81"/>
                    <a:pt x="74" y="81"/>
                    <a:pt x="74" y="81"/>
                  </a:cubicBezTo>
                  <a:cubicBezTo>
                    <a:pt x="76" y="83"/>
                    <a:pt x="76" y="83"/>
                    <a:pt x="76" y="83"/>
                  </a:cubicBezTo>
                  <a:close/>
                  <a:moveTo>
                    <a:pt x="64" y="92"/>
                  </a:moveTo>
                  <a:cubicBezTo>
                    <a:pt x="72" y="79"/>
                    <a:pt x="72" y="79"/>
                    <a:pt x="72" y="79"/>
                  </a:cubicBezTo>
                  <a:cubicBezTo>
                    <a:pt x="70" y="77"/>
                    <a:pt x="70" y="77"/>
                    <a:pt x="70" y="77"/>
                  </a:cubicBezTo>
                  <a:cubicBezTo>
                    <a:pt x="60" y="94"/>
                    <a:pt x="60" y="94"/>
                    <a:pt x="60" y="94"/>
                  </a:cubicBezTo>
                  <a:cubicBezTo>
                    <a:pt x="61" y="93"/>
                    <a:pt x="63" y="92"/>
                    <a:pt x="64" y="92"/>
                  </a:cubicBezTo>
                  <a:close/>
                  <a:moveTo>
                    <a:pt x="58" y="91"/>
                  </a:moveTo>
                  <a:cubicBezTo>
                    <a:pt x="67" y="75"/>
                    <a:pt x="67" y="75"/>
                    <a:pt x="67" y="75"/>
                  </a:cubicBezTo>
                  <a:cubicBezTo>
                    <a:pt x="65" y="74"/>
                    <a:pt x="65" y="74"/>
                    <a:pt x="65" y="74"/>
                  </a:cubicBezTo>
                  <a:cubicBezTo>
                    <a:pt x="57" y="88"/>
                    <a:pt x="57" y="88"/>
                    <a:pt x="57" y="88"/>
                  </a:cubicBezTo>
                  <a:cubicBezTo>
                    <a:pt x="58" y="91"/>
                    <a:pt x="58" y="91"/>
                    <a:pt x="58" y="91"/>
                  </a:cubicBezTo>
                  <a:close/>
                  <a:moveTo>
                    <a:pt x="56" y="84"/>
                  </a:moveTo>
                  <a:cubicBezTo>
                    <a:pt x="63" y="72"/>
                    <a:pt x="63" y="72"/>
                    <a:pt x="63" y="72"/>
                  </a:cubicBezTo>
                  <a:cubicBezTo>
                    <a:pt x="61" y="70"/>
                    <a:pt x="61" y="70"/>
                    <a:pt x="61" y="70"/>
                  </a:cubicBezTo>
                  <a:cubicBezTo>
                    <a:pt x="55" y="81"/>
                    <a:pt x="55" y="81"/>
                    <a:pt x="55" y="81"/>
                  </a:cubicBezTo>
                  <a:cubicBezTo>
                    <a:pt x="56" y="84"/>
                    <a:pt x="56" y="84"/>
                    <a:pt x="56" y="84"/>
                  </a:cubicBezTo>
                  <a:close/>
                  <a:moveTo>
                    <a:pt x="53" y="78"/>
                  </a:moveTo>
                  <a:cubicBezTo>
                    <a:pt x="59" y="68"/>
                    <a:pt x="59" y="68"/>
                    <a:pt x="59" y="68"/>
                  </a:cubicBezTo>
                  <a:cubicBezTo>
                    <a:pt x="57" y="66"/>
                    <a:pt x="57" y="66"/>
                    <a:pt x="57" y="66"/>
                  </a:cubicBezTo>
                  <a:cubicBezTo>
                    <a:pt x="52" y="75"/>
                    <a:pt x="52" y="75"/>
                    <a:pt x="52" y="75"/>
                  </a:cubicBezTo>
                  <a:cubicBezTo>
                    <a:pt x="53" y="78"/>
                    <a:pt x="53" y="78"/>
                    <a:pt x="53" y="78"/>
                  </a:cubicBezTo>
                  <a:close/>
                  <a:moveTo>
                    <a:pt x="51" y="71"/>
                  </a:moveTo>
                  <a:cubicBezTo>
                    <a:pt x="55" y="64"/>
                    <a:pt x="55" y="64"/>
                    <a:pt x="55" y="64"/>
                  </a:cubicBezTo>
                  <a:cubicBezTo>
                    <a:pt x="53" y="62"/>
                    <a:pt x="53" y="62"/>
                    <a:pt x="53" y="62"/>
                  </a:cubicBezTo>
                  <a:cubicBezTo>
                    <a:pt x="50" y="68"/>
                    <a:pt x="50" y="68"/>
                    <a:pt x="50" y="68"/>
                  </a:cubicBezTo>
                  <a:cubicBezTo>
                    <a:pt x="51" y="71"/>
                    <a:pt x="51" y="71"/>
                    <a:pt x="51" y="71"/>
                  </a:cubicBezTo>
                  <a:close/>
                  <a:moveTo>
                    <a:pt x="48" y="65"/>
                  </a:moveTo>
                  <a:cubicBezTo>
                    <a:pt x="51" y="61"/>
                    <a:pt x="51" y="61"/>
                    <a:pt x="51" y="61"/>
                  </a:cubicBezTo>
                  <a:cubicBezTo>
                    <a:pt x="49" y="59"/>
                    <a:pt x="49" y="59"/>
                    <a:pt x="49" y="59"/>
                  </a:cubicBezTo>
                  <a:cubicBezTo>
                    <a:pt x="47" y="61"/>
                    <a:pt x="47" y="61"/>
                    <a:pt x="47" y="61"/>
                  </a:cubicBezTo>
                  <a:cubicBezTo>
                    <a:pt x="48" y="65"/>
                    <a:pt x="48" y="65"/>
                    <a:pt x="48" y="65"/>
                  </a:cubicBezTo>
                  <a:close/>
                  <a:moveTo>
                    <a:pt x="46" y="58"/>
                  </a:moveTo>
                  <a:cubicBezTo>
                    <a:pt x="45" y="55"/>
                    <a:pt x="45" y="55"/>
                    <a:pt x="45" y="55"/>
                  </a:cubicBezTo>
                  <a:cubicBezTo>
                    <a:pt x="47" y="57"/>
                    <a:pt x="47" y="57"/>
                    <a:pt x="47" y="57"/>
                  </a:cubicBezTo>
                  <a:cubicBezTo>
                    <a:pt x="46" y="58"/>
                    <a:pt x="46" y="58"/>
                    <a:pt x="46" y="58"/>
                  </a:cubicBezTo>
                  <a:close/>
                  <a:moveTo>
                    <a:pt x="59" y="17"/>
                  </a:moveTo>
                  <a:cubicBezTo>
                    <a:pt x="41" y="54"/>
                    <a:pt x="41" y="54"/>
                    <a:pt x="41" y="54"/>
                  </a:cubicBezTo>
                  <a:cubicBezTo>
                    <a:pt x="41" y="54"/>
                    <a:pt x="38" y="28"/>
                    <a:pt x="36" y="13"/>
                  </a:cubicBezTo>
                  <a:cubicBezTo>
                    <a:pt x="16" y="15"/>
                    <a:pt x="0" y="33"/>
                    <a:pt x="0" y="54"/>
                  </a:cubicBezTo>
                  <a:cubicBezTo>
                    <a:pt x="0" y="77"/>
                    <a:pt x="18" y="95"/>
                    <a:pt x="41" y="95"/>
                  </a:cubicBezTo>
                  <a:cubicBezTo>
                    <a:pt x="46" y="95"/>
                    <a:pt x="51" y="94"/>
                    <a:pt x="55" y="93"/>
                  </a:cubicBezTo>
                  <a:cubicBezTo>
                    <a:pt x="41" y="54"/>
                    <a:pt x="41" y="54"/>
                    <a:pt x="41" y="54"/>
                  </a:cubicBezTo>
                  <a:cubicBezTo>
                    <a:pt x="68" y="23"/>
                    <a:pt x="68" y="23"/>
                    <a:pt x="68" y="23"/>
                  </a:cubicBezTo>
                  <a:cubicBezTo>
                    <a:pt x="66" y="20"/>
                    <a:pt x="63" y="18"/>
                    <a:pt x="59" y="17"/>
                  </a:cubicBezTo>
                  <a:close/>
                  <a:moveTo>
                    <a:pt x="43" y="0"/>
                  </a:moveTo>
                  <a:cubicBezTo>
                    <a:pt x="41" y="0"/>
                    <a:pt x="40" y="0"/>
                    <a:pt x="38" y="0"/>
                  </a:cubicBezTo>
                  <a:cubicBezTo>
                    <a:pt x="40" y="15"/>
                    <a:pt x="43" y="41"/>
                    <a:pt x="43" y="41"/>
                  </a:cubicBezTo>
                  <a:cubicBezTo>
                    <a:pt x="61" y="4"/>
                    <a:pt x="61" y="4"/>
                    <a:pt x="61" y="4"/>
                  </a:cubicBezTo>
                  <a:cubicBezTo>
                    <a:pt x="56" y="1"/>
                    <a:pt x="49" y="0"/>
                    <a:pt x="43" y="0"/>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51" name="Group 44"/>
          <p:cNvGrpSpPr/>
          <p:nvPr/>
        </p:nvGrpSpPr>
        <p:grpSpPr>
          <a:xfrm>
            <a:off x="4921169" y="3074730"/>
            <a:ext cx="1269190" cy="1472873"/>
            <a:chOff x="4889416" y="3362177"/>
            <a:chExt cx="1338773" cy="1552976"/>
          </a:xfrm>
          <a:effectLst>
            <a:outerShdw blurRad="50800" dist="101600" dir="2700000" algn="tl" rotWithShape="0">
              <a:prstClr val="black">
                <a:alpha val="40000"/>
              </a:prstClr>
            </a:outerShdw>
          </a:effectLst>
        </p:grpSpPr>
        <p:sp>
          <p:nvSpPr>
            <p:cNvPr id="52" name="Hexagon 7"/>
            <p:cNvSpPr/>
            <p:nvPr/>
          </p:nvSpPr>
          <p:spPr>
            <a:xfrm rot="16200000">
              <a:off x="4782315" y="3469278"/>
              <a:ext cx="1552976" cy="1338773"/>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53" name="Freeform 18"/>
            <p:cNvSpPr>
              <a:spLocks noEditPoints="1"/>
            </p:cNvSpPr>
            <p:nvPr/>
          </p:nvSpPr>
          <p:spPr bwMode="auto">
            <a:xfrm>
              <a:off x="5260360" y="3842689"/>
              <a:ext cx="596885" cy="482589"/>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54" name="Group 4"/>
          <p:cNvGrpSpPr/>
          <p:nvPr/>
        </p:nvGrpSpPr>
        <p:grpSpPr>
          <a:xfrm>
            <a:off x="3958133" y="3441590"/>
            <a:ext cx="866874" cy="1005993"/>
            <a:chOff x="3921207" y="3748989"/>
            <a:chExt cx="914400" cy="1060704"/>
          </a:xfrm>
          <a:effectLst>
            <a:outerShdw blurRad="50800" dist="101600" dir="2700000" algn="tl" rotWithShape="0">
              <a:prstClr val="black">
                <a:alpha val="40000"/>
              </a:prstClr>
            </a:outerShdw>
          </a:effectLst>
        </p:grpSpPr>
        <p:sp>
          <p:nvSpPr>
            <p:cNvPr id="55" name="Hexagon 8"/>
            <p:cNvSpPr/>
            <p:nvPr/>
          </p:nvSpPr>
          <p:spPr>
            <a:xfrm rot="16200000">
              <a:off x="3848055" y="3822141"/>
              <a:ext cx="1060704" cy="914400"/>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56" name="Freeform 19"/>
            <p:cNvSpPr>
              <a:spLocks noEditPoints="1"/>
            </p:cNvSpPr>
            <p:nvPr/>
          </p:nvSpPr>
          <p:spPr bwMode="auto">
            <a:xfrm>
              <a:off x="4185601" y="4086602"/>
              <a:ext cx="387383" cy="385476"/>
            </a:xfrm>
            <a:custGeom>
              <a:avLst/>
              <a:gdLst>
                <a:gd name="T0" fmla="*/ 6 w 94"/>
                <a:gd name="T1" fmla="*/ 28 h 94"/>
                <a:gd name="T2" fmla="*/ 32 w 94"/>
                <a:gd name="T3" fmla="*/ 4 h 94"/>
                <a:gd name="T4" fmla="*/ 67 w 94"/>
                <a:gd name="T5" fmla="*/ 6 h 94"/>
                <a:gd name="T6" fmla="*/ 90 w 94"/>
                <a:gd name="T7" fmla="*/ 32 h 94"/>
                <a:gd name="T8" fmla="*/ 88 w 94"/>
                <a:gd name="T9" fmla="*/ 67 h 94"/>
                <a:gd name="T10" fmla="*/ 88 w 94"/>
                <a:gd name="T11" fmla="*/ 67 h 94"/>
                <a:gd name="T12" fmla="*/ 62 w 94"/>
                <a:gd name="T13" fmla="*/ 90 h 94"/>
                <a:gd name="T14" fmla="*/ 27 w 94"/>
                <a:gd name="T15" fmla="*/ 89 h 94"/>
                <a:gd name="T16" fmla="*/ 27 w 94"/>
                <a:gd name="T17" fmla="*/ 89 h 94"/>
                <a:gd name="T18" fmla="*/ 4 w 94"/>
                <a:gd name="T19" fmla="*/ 62 h 94"/>
                <a:gd name="T20" fmla="*/ 6 w 94"/>
                <a:gd name="T21" fmla="*/ 28 h 94"/>
                <a:gd name="T22" fmla="*/ 6 w 94"/>
                <a:gd name="T23" fmla="*/ 28 h 94"/>
                <a:gd name="T24" fmla="*/ 20 w 94"/>
                <a:gd name="T25" fmla="*/ 27 h 94"/>
                <a:gd name="T26" fmla="*/ 16 w 94"/>
                <a:gd name="T27" fmla="*/ 32 h 94"/>
                <a:gd name="T28" fmla="*/ 16 w 94"/>
                <a:gd name="T29" fmla="*/ 32 h 94"/>
                <a:gd name="T30" fmla="*/ 15 w 94"/>
                <a:gd name="T31" fmla="*/ 35 h 94"/>
                <a:gd name="T32" fmla="*/ 36 w 94"/>
                <a:gd name="T33" fmla="*/ 37 h 94"/>
                <a:gd name="T34" fmla="*/ 34 w 94"/>
                <a:gd name="T35" fmla="*/ 40 h 94"/>
                <a:gd name="T36" fmla="*/ 32 w 94"/>
                <a:gd name="T37" fmla="*/ 45 h 94"/>
                <a:gd name="T38" fmla="*/ 13 w 94"/>
                <a:gd name="T39" fmla="*/ 53 h 94"/>
                <a:gd name="T40" fmla="*/ 15 w 94"/>
                <a:gd name="T41" fmla="*/ 59 h 94"/>
                <a:gd name="T42" fmla="*/ 15 w 94"/>
                <a:gd name="T43" fmla="*/ 59 h 94"/>
                <a:gd name="T44" fmla="*/ 16 w 94"/>
                <a:gd name="T45" fmla="*/ 60 h 94"/>
                <a:gd name="T46" fmla="*/ 29 w 94"/>
                <a:gd name="T47" fmla="*/ 54 h 94"/>
                <a:gd name="T48" fmla="*/ 26 w 94"/>
                <a:gd name="T49" fmla="*/ 74 h 94"/>
                <a:gd name="T50" fmla="*/ 32 w 94"/>
                <a:gd name="T51" fmla="*/ 78 h 94"/>
                <a:gd name="T52" fmla="*/ 32 w 94"/>
                <a:gd name="T53" fmla="*/ 78 h 94"/>
                <a:gd name="T54" fmla="*/ 33 w 94"/>
                <a:gd name="T55" fmla="*/ 79 h 94"/>
                <a:gd name="T56" fmla="*/ 34 w 94"/>
                <a:gd name="T57" fmla="*/ 78 h 94"/>
                <a:gd name="T58" fmla="*/ 36 w 94"/>
                <a:gd name="T59" fmla="*/ 55 h 94"/>
                <a:gd name="T60" fmla="*/ 48 w 94"/>
                <a:gd name="T61" fmla="*/ 67 h 94"/>
                <a:gd name="T62" fmla="*/ 60 w 94"/>
                <a:gd name="T63" fmla="*/ 79 h 94"/>
                <a:gd name="T64" fmla="*/ 65 w 94"/>
                <a:gd name="T65" fmla="*/ 77 h 94"/>
                <a:gd name="T66" fmla="*/ 66 w 94"/>
                <a:gd name="T67" fmla="*/ 74 h 94"/>
                <a:gd name="T68" fmla="*/ 54 w 94"/>
                <a:gd name="T69" fmla="*/ 62 h 94"/>
                <a:gd name="T70" fmla="*/ 39 w 94"/>
                <a:gd name="T71" fmla="*/ 48 h 94"/>
                <a:gd name="T72" fmla="*/ 41 w 94"/>
                <a:gd name="T73" fmla="*/ 43 h 94"/>
                <a:gd name="T74" fmla="*/ 43 w 94"/>
                <a:gd name="T75" fmla="*/ 39 h 94"/>
                <a:gd name="T76" fmla="*/ 49 w 94"/>
                <a:gd name="T77" fmla="*/ 42 h 94"/>
                <a:gd name="T78" fmla="*/ 77 w 94"/>
                <a:gd name="T79" fmla="*/ 64 h 94"/>
                <a:gd name="T80" fmla="*/ 78 w 94"/>
                <a:gd name="T81" fmla="*/ 62 h 94"/>
                <a:gd name="T82" fmla="*/ 78 w 94"/>
                <a:gd name="T83" fmla="*/ 62 h 94"/>
                <a:gd name="T84" fmla="*/ 80 w 94"/>
                <a:gd name="T85" fmla="*/ 56 h 94"/>
                <a:gd name="T86" fmla="*/ 53 w 94"/>
                <a:gd name="T87" fmla="*/ 35 h 94"/>
                <a:gd name="T88" fmla="*/ 47 w 94"/>
                <a:gd name="T89" fmla="*/ 32 h 94"/>
                <a:gd name="T90" fmla="*/ 50 w 94"/>
                <a:gd name="T91" fmla="*/ 28 h 94"/>
                <a:gd name="T92" fmla="*/ 56 w 94"/>
                <a:gd name="T93" fmla="*/ 30 h 94"/>
                <a:gd name="T94" fmla="*/ 74 w 94"/>
                <a:gd name="T95" fmla="*/ 28 h 94"/>
                <a:gd name="T96" fmla="*/ 71 w 94"/>
                <a:gd name="T97" fmla="*/ 23 h 94"/>
                <a:gd name="T98" fmla="*/ 70 w 94"/>
                <a:gd name="T99" fmla="*/ 22 h 94"/>
                <a:gd name="T100" fmla="*/ 58 w 94"/>
                <a:gd name="T101" fmla="*/ 23 h 94"/>
                <a:gd name="T102" fmla="*/ 55 w 94"/>
                <a:gd name="T103" fmla="*/ 22 h 94"/>
                <a:gd name="T104" fmla="*/ 62 w 94"/>
                <a:gd name="T105" fmla="*/ 16 h 94"/>
                <a:gd name="T106" fmla="*/ 53 w 94"/>
                <a:gd name="T107" fmla="*/ 14 h 94"/>
                <a:gd name="T108" fmla="*/ 49 w 94"/>
                <a:gd name="T109" fmla="*/ 18 h 94"/>
                <a:gd name="T110" fmla="*/ 43 w 94"/>
                <a:gd name="T111" fmla="*/ 13 h 94"/>
                <a:gd name="T112" fmla="*/ 37 w 94"/>
                <a:gd name="T113" fmla="*/ 15 h 94"/>
                <a:gd name="T114" fmla="*/ 35 w 94"/>
                <a:gd name="T115" fmla="*/ 16 h 94"/>
                <a:gd name="T116" fmla="*/ 44 w 94"/>
                <a:gd name="T117" fmla="*/ 24 h 94"/>
                <a:gd name="T118" fmla="*/ 40 w 94"/>
                <a:gd name="T119" fmla="*/ 30 h 94"/>
                <a:gd name="T120" fmla="*/ 20 w 94"/>
                <a:gd name="T121" fmla="*/ 2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 h="94">
                  <a:moveTo>
                    <a:pt x="6" y="28"/>
                  </a:moveTo>
                  <a:cubicBezTo>
                    <a:pt x="11" y="16"/>
                    <a:pt x="21" y="8"/>
                    <a:pt x="32" y="4"/>
                  </a:cubicBezTo>
                  <a:cubicBezTo>
                    <a:pt x="43" y="0"/>
                    <a:pt x="56" y="1"/>
                    <a:pt x="67" y="6"/>
                  </a:cubicBezTo>
                  <a:cubicBezTo>
                    <a:pt x="78" y="12"/>
                    <a:pt x="86" y="21"/>
                    <a:pt x="90" y="32"/>
                  </a:cubicBezTo>
                  <a:cubicBezTo>
                    <a:pt x="94" y="43"/>
                    <a:pt x="94" y="56"/>
                    <a:pt x="88" y="67"/>
                  </a:cubicBezTo>
                  <a:cubicBezTo>
                    <a:pt x="88" y="67"/>
                    <a:pt x="88" y="67"/>
                    <a:pt x="88" y="67"/>
                  </a:cubicBezTo>
                  <a:cubicBezTo>
                    <a:pt x="83" y="78"/>
                    <a:pt x="73" y="87"/>
                    <a:pt x="62" y="90"/>
                  </a:cubicBezTo>
                  <a:cubicBezTo>
                    <a:pt x="51" y="94"/>
                    <a:pt x="39" y="94"/>
                    <a:pt x="27" y="89"/>
                  </a:cubicBezTo>
                  <a:cubicBezTo>
                    <a:pt x="27" y="89"/>
                    <a:pt x="27" y="89"/>
                    <a:pt x="27" y="89"/>
                  </a:cubicBezTo>
                  <a:cubicBezTo>
                    <a:pt x="16" y="83"/>
                    <a:pt x="8" y="73"/>
                    <a:pt x="4" y="62"/>
                  </a:cubicBezTo>
                  <a:cubicBezTo>
                    <a:pt x="0" y="51"/>
                    <a:pt x="1" y="39"/>
                    <a:pt x="6" y="28"/>
                  </a:cubicBezTo>
                  <a:cubicBezTo>
                    <a:pt x="6" y="28"/>
                    <a:pt x="6" y="28"/>
                    <a:pt x="6" y="28"/>
                  </a:cubicBezTo>
                  <a:close/>
                  <a:moveTo>
                    <a:pt x="20" y="27"/>
                  </a:moveTo>
                  <a:cubicBezTo>
                    <a:pt x="18" y="29"/>
                    <a:pt x="17" y="30"/>
                    <a:pt x="16" y="32"/>
                  </a:cubicBezTo>
                  <a:cubicBezTo>
                    <a:pt x="16" y="32"/>
                    <a:pt x="16" y="32"/>
                    <a:pt x="16" y="32"/>
                  </a:cubicBezTo>
                  <a:cubicBezTo>
                    <a:pt x="16" y="33"/>
                    <a:pt x="15" y="34"/>
                    <a:pt x="15" y="35"/>
                  </a:cubicBezTo>
                  <a:cubicBezTo>
                    <a:pt x="21" y="34"/>
                    <a:pt x="28" y="34"/>
                    <a:pt x="36" y="37"/>
                  </a:cubicBezTo>
                  <a:cubicBezTo>
                    <a:pt x="35" y="38"/>
                    <a:pt x="35" y="39"/>
                    <a:pt x="34" y="40"/>
                  </a:cubicBezTo>
                  <a:cubicBezTo>
                    <a:pt x="33" y="42"/>
                    <a:pt x="32" y="43"/>
                    <a:pt x="32" y="45"/>
                  </a:cubicBezTo>
                  <a:cubicBezTo>
                    <a:pt x="26" y="45"/>
                    <a:pt x="20" y="47"/>
                    <a:pt x="13" y="53"/>
                  </a:cubicBezTo>
                  <a:cubicBezTo>
                    <a:pt x="14" y="55"/>
                    <a:pt x="14" y="57"/>
                    <a:pt x="15" y="59"/>
                  </a:cubicBezTo>
                  <a:cubicBezTo>
                    <a:pt x="15" y="59"/>
                    <a:pt x="15" y="59"/>
                    <a:pt x="15" y="59"/>
                  </a:cubicBezTo>
                  <a:cubicBezTo>
                    <a:pt x="16" y="60"/>
                    <a:pt x="16" y="60"/>
                    <a:pt x="16" y="60"/>
                  </a:cubicBezTo>
                  <a:cubicBezTo>
                    <a:pt x="21" y="56"/>
                    <a:pt x="25" y="54"/>
                    <a:pt x="29" y="54"/>
                  </a:cubicBezTo>
                  <a:cubicBezTo>
                    <a:pt x="27" y="61"/>
                    <a:pt x="26" y="68"/>
                    <a:pt x="26" y="74"/>
                  </a:cubicBezTo>
                  <a:cubicBezTo>
                    <a:pt x="28" y="76"/>
                    <a:pt x="30" y="77"/>
                    <a:pt x="32" y="78"/>
                  </a:cubicBezTo>
                  <a:cubicBezTo>
                    <a:pt x="32" y="78"/>
                    <a:pt x="32" y="78"/>
                    <a:pt x="32" y="78"/>
                  </a:cubicBezTo>
                  <a:cubicBezTo>
                    <a:pt x="33" y="78"/>
                    <a:pt x="33" y="78"/>
                    <a:pt x="33" y="79"/>
                  </a:cubicBezTo>
                  <a:cubicBezTo>
                    <a:pt x="34" y="78"/>
                    <a:pt x="34" y="78"/>
                    <a:pt x="34" y="78"/>
                  </a:cubicBezTo>
                  <a:cubicBezTo>
                    <a:pt x="33" y="72"/>
                    <a:pt x="34" y="64"/>
                    <a:pt x="36" y="55"/>
                  </a:cubicBezTo>
                  <a:cubicBezTo>
                    <a:pt x="41" y="58"/>
                    <a:pt x="44" y="62"/>
                    <a:pt x="48" y="67"/>
                  </a:cubicBezTo>
                  <a:cubicBezTo>
                    <a:pt x="52" y="71"/>
                    <a:pt x="56" y="76"/>
                    <a:pt x="60" y="79"/>
                  </a:cubicBezTo>
                  <a:cubicBezTo>
                    <a:pt x="62" y="78"/>
                    <a:pt x="63" y="78"/>
                    <a:pt x="65" y="77"/>
                  </a:cubicBezTo>
                  <a:cubicBezTo>
                    <a:pt x="66" y="74"/>
                    <a:pt x="66" y="74"/>
                    <a:pt x="66" y="74"/>
                  </a:cubicBezTo>
                  <a:cubicBezTo>
                    <a:pt x="62" y="71"/>
                    <a:pt x="58" y="67"/>
                    <a:pt x="54" y="62"/>
                  </a:cubicBezTo>
                  <a:cubicBezTo>
                    <a:pt x="49" y="56"/>
                    <a:pt x="44" y="51"/>
                    <a:pt x="39" y="48"/>
                  </a:cubicBezTo>
                  <a:cubicBezTo>
                    <a:pt x="40" y="46"/>
                    <a:pt x="40" y="45"/>
                    <a:pt x="41" y="43"/>
                  </a:cubicBezTo>
                  <a:cubicBezTo>
                    <a:pt x="42" y="42"/>
                    <a:pt x="42" y="40"/>
                    <a:pt x="43" y="39"/>
                  </a:cubicBezTo>
                  <a:cubicBezTo>
                    <a:pt x="45" y="40"/>
                    <a:pt x="47" y="41"/>
                    <a:pt x="49" y="42"/>
                  </a:cubicBezTo>
                  <a:cubicBezTo>
                    <a:pt x="61" y="47"/>
                    <a:pt x="71" y="55"/>
                    <a:pt x="77" y="64"/>
                  </a:cubicBezTo>
                  <a:cubicBezTo>
                    <a:pt x="77" y="63"/>
                    <a:pt x="78" y="63"/>
                    <a:pt x="78" y="62"/>
                  </a:cubicBezTo>
                  <a:cubicBezTo>
                    <a:pt x="78" y="62"/>
                    <a:pt x="78" y="62"/>
                    <a:pt x="78" y="62"/>
                  </a:cubicBezTo>
                  <a:cubicBezTo>
                    <a:pt x="79" y="60"/>
                    <a:pt x="80" y="58"/>
                    <a:pt x="80" y="56"/>
                  </a:cubicBezTo>
                  <a:cubicBezTo>
                    <a:pt x="74" y="47"/>
                    <a:pt x="63" y="40"/>
                    <a:pt x="53" y="35"/>
                  </a:cubicBezTo>
                  <a:cubicBezTo>
                    <a:pt x="51" y="34"/>
                    <a:pt x="49" y="33"/>
                    <a:pt x="47" y="32"/>
                  </a:cubicBezTo>
                  <a:cubicBezTo>
                    <a:pt x="48" y="31"/>
                    <a:pt x="49" y="29"/>
                    <a:pt x="50" y="28"/>
                  </a:cubicBezTo>
                  <a:cubicBezTo>
                    <a:pt x="52" y="29"/>
                    <a:pt x="54" y="30"/>
                    <a:pt x="56" y="30"/>
                  </a:cubicBezTo>
                  <a:cubicBezTo>
                    <a:pt x="66" y="32"/>
                    <a:pt x="73" y="28"/>
                    <a:pt x="74" y="28"/>
                  </a:cubicBezTo>
                  <a:cubicBezTo>
                    <a:pt x="71" y="23"/>
                    <a:pt x="71" y="23"/>
                    <a:pt x="71" y="23"/>
                  </a:cubicBezTo>
                  <a:cubicBezTo>
                    <a:pt x="71" y="22"/>
                    <a:pt x="70" y="22"/>
                    <a:pt x="70" y="22"/>
                  </a:cubicBezTo>
                  <a:cubicBezTo>
                    <a:pt x="68" y="22"/>
                    <a:pt x="63" y="24"/>
                    <a:pt x="58" y="23"/>
                  </a:cubicBezTo>
                  <a:cubicBezTo>
                    <a:pt x="57" y="23"/>
                    <a:pt x="56" y="22"/>
                    <a:pt x="55" y="22"/>
                  </a:cubicBezTo>
                  <a:cubicBezTo>
                    <a:pt x="57" y="20"/>
                    <a:pt x="60" y="18"/>
                    <a:pt x="62" y="16"/>
                  </a:cubicBezTo>
                  <a:cubicBezTo>
                    <a:pt x="59" y="15"/>
                    <a:pt x="56" y="14"/>
                    <a:pt x="53" y="14"/>
                  </a:cubicBezTo>
                  <a:cubicBezTo>
                    <a:pt x="52" y="15"/>
                    <a:pt x="50" y="16"/>
                    <a:pt x="49" y="18"/>
                  </a:cubicBezTo>
                  <a:cubicBezTo>
                    <a:pt x="47" y="16"/>
                    <a:pt x="45" y="15"/>
                    <a:pt x="43" y="13"/>
                  </a:cubicBezTo>
                  <a:cubicBezTo>
                    <a:pt x="41" y="14"/>
                    <a:pt x="39" y="14"/>
                    <a:pt x="37" y="15"/>
                  </a:cubicBezTo>
                  <a:cubicBezTo>
                    <a:pt x="35" y="16"/>
                    <a:pt x="35" y="16"/>
                    <a:pt x="35" y="16"/>
                  </a:cubicBezTo>
                  <a:cubicBezTo>
                    <a:pt x="35" y="16"/>
                    <a:pt x="39" y="20"/>
                    <a:pt x="44" y="24"/>
                  </a:cubicBezTo>
                  <a:cubicBezTo>
                    <a:pt x="42" y="26"/>
                    <a:pt x="41" y="28"/>
                    <a:pt x="40" y="30"/>
                  </a:cubicBezTo>
                  <a:cubicBezTo>
                    <a:pt x="33" y="28"/>
                    <a:pt x="26" y="27"/>
                    <a:pt x="20" y="27"/>
                  </a:cubicBezTo>
                  <a:close/>
                </a:path>
              </a:pathLst>
            </a:custGeom>
            <a:solidFill>
              <a:schemeClr val="bg1"/>
            </a:solid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57" name="Group 20"/>
          <p:cNvGrpSpPr/>
          <p:nvPr/>
        </p:nvGrpSpPr>
        <p:grpSpPr>
          <a:xfrm flipV="1">
            <a:off x="7504717" y="1684465"/>
            <a:ext cx="849676" cy="225191"/>
            <a:chOff x="7258929" y="1631852"/>
            <a:chExt cx="1674056" cy="464234"/>
          </a:xfrm>
        </p:grpSpPr>
        <p:cxnSp>
          <p:nvCxnSpPr>
            <p:cNvPr id="58" name="Straight Connector 21"/>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59" name="Straight Connector 22"/>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60" name="Group 23"/>
          <p:cNvGrpSpPr/>
          <p:nvPr/>
        </p:nvGrpSpPr>
        <p:grpSpPr>
          <a:xfrm>
            <a:off x="8487841" y="1504661"/>
            <a:ext cx="2151220" cy="1045336"/>
            <a:chOff x="581767" y="3038869"/>
            <a:chExt cx="2269160" cy="1102187"/>
          </a:xfrm>
        </p:grpSpPr>
        <p:sp>
          <p:nvSpPr>
            <p:cNvPr id="61" name="TextBox 60"/>
            <p:cNvSpPr txBox="1"/>
            <p:nvPr/>
          </p:nvSpPr>
          <p:spPr>
            <a:xfrm>
              <a:off x="627355" y="3038869"/>
              <a:ext cx="1412230" cy="389418"/>
            </a:xfrm>
            <a:prstGeom prst="rect">
              <a:avLst/>
            </a:prstGeom>
            <a:noFill/>
          </p:spPr>
          <p:txBody>
            <a:bodyPr wrap="none" rtlCol="0">
              <a:spAutoFit/>
            </a:bodyPr>
            <a:lstStyle/>
            <a:p>
              <a:pPr algn="ctr"/>
              <a:r>
                <a:rPr lang="zh-CN" altLang="en-US" b="1" dirty="0" smtClean="0">
                  <a:solidFill>
                    <a:schemeClr val="accent2"/>
                  </a:solidFill>
                  <a:latin typeface="微软雅黑" panose="020B0503020204020204" pitchFamily="34" charset="-122"/>
                  <a:ea typeface="微软雅黑" panose="020B0503020204020204" pitchFamily="34" charset="-122"/>
                  <a:cs typeface="Arial" panose="020B0604020202020204" pitchFamily="34" charset="0"/>
                </a:rPr>
                <a:t>改善方法二</a:t>
              </a:r>
              <a:endParaRPr lang="en-GB" altLang="zh-CN" b="1" dirty="0">
                <a:solidFill>
                  <a:schemeClr val="accent2"/>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62" name="Rectangle 25"/>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63" name="Group 26"/>
          <p:cNvGrpSpPr/>
          <p:nvPr/>
        </p:nvGrpSpPr>
        <p:grpSpPr>
          <a:xfrm flipH="1" flipV="1">
            <a:off x="5127040" y="1684465"/>
            <a:ext cx="1063318" cy="331585"/>
            <a:chOff x="7258929" y="1631852"/>
            <a:chExt cx="1674056" cy="464234"/>
          </a:xfrm>
        </p:grpSpPr>
        <p:cxnSp>
          <p:nvCxnSpPr>
            <p:cNvPr id="64" name="Straight Connector 27"/>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5" name="Straight Connector 28"/>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66" name="Group 29"/>
          <p:cNvGrpSpPr/>
          <p:nvPr/>
        </p:nvGrpSpPr>
        <p:grpSpPr>
          <a:xfrm flipH="1">
            <a:off x="2913806" y="1504661"/>
            <a:ext cx="2151220" cy="1045336"/>
            <a:chOff x="581767" y="3038869"/>
            <a:chExt cx="2269160" cy="1102187"/>
          </a:xfrm>
        </p:grpSpPr>
        <p:sp>
          <p:nvSpPr>
            <p:cNvPr id="67" name="TextBox 66"/>
            <p:cNvSpPr txBox="1"/>
            <p:nvPr/>
          </p:nvSpPr>
          <p:spPr>
            <a:xfrm>
              <a:off x="617781" y="3038869"/>
              <a:ext cx="1412230" cy="389418"/>
            </a:xfrm>
            <a:prstGeom prst="rect">
              <a:avLst/>
            </a:prstGeom>
            <a:noFill/>
          </p:spPr>
          <p:txBody>
            <a:bodyPr wrap="none" rtlCol="0">
              <a:spAutoFit/>
            </a:bodyPr>
            <a:lstStyle/>
            <a:p>
              <a:pPr algn="ctr"/>
              <a:r>
                <a:rPr lang="zh-CN" altLang="en-US" b="1" dirty="0" smtClean="0">
                  <a:solidFill>
                    <a:srgbClr val="FB9E00"/>
                  </a:solidFill>
                  <a:latin typeface="微软雅黑" panose="020B0503020204020204" pitchFamily="34" charset="-122"/>
                  <a:ea typeface="微软雅黑" panose="020B0503020204020204" pitchFamily="34" charset="-122"/>
                  <a:cs typeface="Arial" panose="020B0604020202020204" pitchFamily="34" charset="0"/>
                </a:rPr>
                <a:t>改善方法三</a:t>
              </a:r>
              <a:endParaRPr lang="en-GB" altLang="zh-CN" b="1" dirty="0">
                <a:solidFill>
                  <a:srgbClr val="FB9E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68" name="Rectangle 31"/>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69" name="Group 32"/>
          <p:cNvGrpSpPr/>
          <p:nvPr/>
        </p:nvGrpSpPr>
        <p:grpSpPr>
          <a:xfrm rot="5400000" flipH="1" flipV="1">
            <a:off x="4747062" y="4454133"/>
            <a:ext cx="593108" cy="1024295"/>
            <a:chOff x="7258929" y="1631852"/>
            <a:chExt cx="1674056" cy="464234"/>
          </a:xfrm>
        </p:grpSpPr>
        <p:cxnSp>
          <p:nvCxnSpPr>
            <p:cNvPr id="70" name="Straight Connector 33"/>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71" name="Straight Connector 34"/>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72" name="Group 35"/>
          <p:cNvGrpSpPr/>
          <p:nvPr/>
        </p:nvGrpSpPr>
        <p:grpSpPr>
          <a:xfrm flipH="1">
            <a:off x="2314222" y="5069957"/>
            <a:ext cx="2151221" cy="1045336"/>
            <a:chOff x="581767" y="3038869"/>
            <a:chExt cx="2269160" cy="1102187"/>
          </a:xfrm>
        </p:grpSpPr>
        <p:sp>
          <p:nvSpPr>
            <p:cNvPr id="73" name="TextBox 72"/>
            <p:cNvSpPr txBox="1"/>
            <p:nvPr/>
          </p:nvSpPr>
          <p:spPr>
            <a:xfrm>
              <a:off x="656746" y="3038869"/>
              <a:ext cx="1412229" cy="389418"/>
            </a:xfrm>
            <a:prstGeom prst="rect">
              <a:avLst/>
            </a:prstGeom>
            <a:noFill/>
          </p:spPr>
          <p:txBody>
            <a:bodyPr wrap="none" rtlCol="0">
              <a:spAutoFit/>
            </a:bodyPr>
            <a:lstStyle/>
            <a:p>
              <a:pPr algn="ctr"/>
              <a:r>
                <a:rPr lang="zh-CN" altLang="en-US" b="1" dirty="0" smtClean="0">
                  <a:solidFill>
                    <a:schemeClr val="accent4"/>
                  </a:solidFill>
                  <a:latin typeface="微软雅黑" panose="020B0503020204020204" pitchFamily="34" charset="-122"/>
                  <a:ea typeface="微软雅黑" panose="020B0503020204020204" pitchFamily="34" charset="-122"/>
                  <a:cs typeface="Arial" panose="020B0604020202020204" pitchFamily="34" charset="0"/>
                </a:rPr>
                <a:t>改善方法四</a:t>
              </a:r>
              <a:endParaRPr lang="en-GB" altLang="zh-CN" b="1" dirty="0">
                <a:solidFill>
                  <a:schemeClr val="accent4"/>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74" name="Rectangle 37"/>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75" name="Group 38"/>
          <p:cNvGrpSpPr/>
          <p:nvPr/>
        </p:nvGrpSpPr>
        <p:grpSpPr>
          <a:xfrm>
            <a:off x="1120939" y="3572799"/>
            <a:ext cx="2670738" cy="427535"/>
            <a:chOff x="7258929" y="1631852"/>
            <a:chExt cx="1674056" cy="464234"/>
          </a:xfrm>
        </p:grpSpPr>
        <p:cxnSp>
          <p:nvCxnSpPr>
            <p:cNvPr id="76" name="Straight Connector 39"/>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0"/>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78" name="Group 41"/>
          <p:cNvGrpSpPr/>
          <p:nvPr/>
        </p:nvGrpSpPr>
        <p:grpSpPr>
          <a:xfrm>
            <a:off x="969529" y="2532530"/>
            <a:ext cx="2151220" cy="1045336"/>
            <a:chOff x="581767" y="3038869"/>
            <a:chExt cx="2269160" cy="1102187"/>
          </a:xfrm>
        </p:grpSpPr>
        <p:sp>
          <p:nvSpPr>
            <p:cNvPr id="79" name="TextBox 78"/>
            <p:cNvSpPr txBox="1"/>
            <p:nvPr/>
          </p:nvSpPr>
          <p:spPr>
            <a:xfrm>
              <a:off x="641383" y="3038869"/>
              <a:ext cx="1412230"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改善方法五</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80" name="Rectangle 43"/>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81" name="组合 80"/>
          <p:cNvGrpSpPr/>
          <p:nvPr/>
        </p:nvGrpSpPr>
        <p:grpSpPr>
          <a:xfrm>
            <a:off x="9155784" y="3203654"/>
            <a:ext cx="3034629" cy="3678364"/>
            <a:chOff x="8979743" y="2912872"/>
            <a:chExt cx="3237658" cy="3922827"/>
          </a:xfrm>
        </p:grpSpPr>
        <p:sp>
          <p:nvSpPr>
            <p:cNvPr id="82" name="Freeform 5"/>
            <p:cNvSpPr/>
            <p:nvPr/>
          </p:nvSpPr>
          <p:spPr bwMode="auto">
            <a:xfrm>
              <a:off x="8979743" y="4567155"/>
              <a:ext cx="445384" cy="394483"/>
            </a:xfrm>
            <a:custGeom>
              <a:avLst/>
              <a:gdLst>
                <a:gd name="T0" fmla="*/ 37 w 41"/>
                <a:gd name="T1" fmla="*/ 30 h 36"/>
                <a:gd name="T2" fmla="*/ 20 w 41"/>
                <a:gd name="T3" fmla="*/ 32 h 36"/>
                <a:gd name="T4" fmla="*/ 8 w 41"/>
                <a:gd name="T5" fmla="*/ 24 h 36"/>
                <a:gd name="T6" fmla="*/ 4 w 41"/>
                <a:gd name="T7" fmla="*/ 6 h 36"/>
                <a:gd name="T8" fmla="*/ 22 w 41"/>
                <a:gd name="T9" fmla="*/ 4 h 36"/>
                <a:gd name="T10" fmla="*/ 34 w 41"/>
                <a:gd name="T11" fmla="*/ 12 h 36"/>
                <a:gd name="T12" fmla="*/ 37 w 41"/>
                <a:gd name="T13" fmla="*/ 30 h 36"/>
              </a:gdLst>
              <a:ahLst/>
              <a:cxnLst>
                <a:cxn ang="0">
                  <a:pos x="T0" y="T1"/>
                </a:cxn>
                <a:cxn ang="0">
                  <a:pos x="T2" y="T3"/>
                </a:cxn>
                <a:cxn ang="0">
                  <a:pos x="T4" y="T5"/>
                </a:cxn>
                <a:cxn ang="0">
                  <a:pos x="T6" y="T7"/>
                </a:cxn>
                <a:cxn ang="0">
                  <a:pos x="T8" y="T9"/>
                </a:cxn>
                <a:cxn ang="0">
                  <a:pos x="T10" y="T11"/>
                </a:cxn>
                <a:cxn ang="0">
                  <a:pos x="T12" y="T13"/>
                </a:cxn>
              </a:cxnLst>
              <a:rect l="0" t="0" r="r" b="b"/>
              <a:pathLst>
                <a:path w="41" h="36">
                  <a:moveTo>
                    <a:pt x="37" y="30"/>
                  </a:moveTo>
                  <a:cubicBezTo>
                    <a:pt x="34" y="35"/>
                    <a:pt x="26" y="36"/>
                    <a:pt x="20" y="32"/>
                  </a:cubicBezTo>
                  <a:cubicBezTo>
                    <a:pt x="8" y="24"/>
                    <a:pt x="8" y="24"/>
                    <a:pt x="8" y="24"/>
                  </a:cubicBezTo>
                  <a:cubicBezTo>
                    <a:pt x="2" y="20"/>
                    <a:pt x="0" y="12"/>
                    <a:pt x="4" y="6"/>
                  </a:cubicBezTo>
                  <a:cubicBezTo>
                    <a:pt x="8" y="1"/>
                    <a:pt x="16" y="0"/>
                    <a:pt x="22" y="4"/>
                  </a:cubicBezTo>
                  <a:cubicBezTo>
                    <a:pt x="34" y="12"/>
                    <a:pt x="34" y="12"/>
                    <a:pt x="34" y="12"/>
                  </a:cubicBezTo>
                  <a:cubicBezTo>
                    <a:pt x="40" y="16"/>
                    <a:pt x="41" y="24"/>
                    <a:pt x="37" y="30"/>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任意多边形 82"/>
            <p:cNvSpPr/>
            <p:nvPr/>
          </p:nvSpPr>
          <p:spPr bwMode="auto">
            <a:xfrm>
              <a:off x="10564038" y="4917099"/>
              <a:ext cx="1653363" cy="1918600"/>
            </a:xfrm>
            <a:custGeom>
              <a:avLst/>
              <a:gdLst>
                <a:gd name="connsiteX0" fmla="*/ 707914 w 1653363"/>
                <a:gd name="connsiteY0" fmla="*/ 0 h 1918600"/>
                <a:gd name="connsiteX1" fmla="*/ 1625056 w 1653363"/>
                <a:gd name="connsiteY1" fmla="*/ 671466 h 1918600"/>
                <a:gd name="connsiteX2" fmla="*/ 1653363 w 1653363"/>
                <a:gd name="connsiteY2" fmla="*/ 692191 h 1918600"/>
                <a:gd name="connsiteX3" fmla="*/ 1653363 w 1653363"/>
                <a:gd name="connsiteY3" fmla="*/ 1918600 h 1918600"/>
                <a:gd name="connsiteX4" fmla="*/ 1206607 w 1653363"/>
                <a:gd name="connsiteY4" fmla="*/ 1918600 h 1918600"/>
                <a:gd name="connsiteX5" fmla="*/ 0 w 1653363"/>
                <a:gd name="connsiteY5" fmla="*/ 1021250 h 1918600"/>
                <a:gd name="connsiteX6" fmla="*/ 707914 w 1653363"/>
                <a:gd name="connsiteY6" fmla="*/ 0 h 191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3363" h="1918600">
                  <a:moveTo>
                    <a:pt x="707914" y="0"/>
                  </a:moveTo>
                  <a:cubicBezTo>
                    <a:pt x="707914" y="0"/>
                    <a:pt x="707914" y="0"/>
                    <a:pt x="1625056" y="671466"/>
                  </a:cubicBezTo>
                  <a:lnTo>
                    <a:pt x="1653363" y="692191"/>
                  </a:lnTo>
                  <a:lnTo>
                    <a:pt x="1653363" y="1918600"/>
                  </a:lnTo>
                  <a:lnTo>
                    <a:pt x="1206607" y="1918600"/>
                  </a:lnTo>
                  <a:lnTo>
                    <a:pt x="0" y="1021250"/>
                  </a:lnTo>
                  <a:cubicBezTo>
                    <a:pt x="0" y="1021250"/>
                    <a:pt x="0" y="1021250"/>
                    <a:pt x="707914" y="0"/>
                  </a:cubicBezTo>
                  <a:close/>
                </a:path>
              </a:pathLst>
            </a:custGeom>
            <a:solidFill>
              <a:srgbClr val="FFA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noAutofit/>
            </a:bodyPr>
            <a:lstStyle/>
            <a:p>
              <a:endParaRPr lang="zh-CN" altLang="en-US"/>
            </a:p>
          </p:txBody>
        </p:sp>
        <p:sp>
          <p:nvSpPr>
            <p:cNvPr id="84" name="Freeform 7"/>
            <p:cNvSpPr/>
            <p:nvPr/>
          </p:nvSpPr>
          <p:spPr bwMode="auto">
            <a:xfrm>
              <a:off x="9221523" y="3988156"/>
              <a:ext cx="1756085" cy="1679733"/>
            </a:xfrm>
            <a:custGeom>
              <a:avLst/>
              <a:gdLst>
                <a:gd name="T0" fmla="*/ 5 w 161"/>
                <a:gd name="T1" fmla="*/ 78 h 153"/>
                <a:gd name="T2" fmla="*/ 53 w 161"/>
                <a:gd name="T3" fmla="*/ 8 h 153"/>
                <a:gd name="T4" fmla="*/ 73 w 161"/>
                <a:gd name="T5" fmla="*/ 5 h 153"/>
                <a:gd name="T6" fmla="*/ 144 w 161"/>
                <a:gd name="T7" fmla="*/ 54 h 153"/>
                <a:gd name="T8" fmla="*/ 147 w 161"/>
                <a:gd name="T9" fmla="*/ 74 h 153"/>
                <a:gd name="T10" fmla="*/ 161 w 161"/>
                <a:gd name="T11" fmla="*/ 84 h 153"/>
                <a:gd name="T12" fmla="*/ 112 w 161"/>
                <a:gd name="T13" fmla="*/ 153 h 153"/>
                <a:gd name="T14" fmla="*/ 99 w 161"/>
                <a:gd name="T15" fmla="*/ 143 h 153"/>
                <a:gd name="T16" fmla="*/ 79 w 161"/>
                <a:gd name="T17" fmla="*/ 147 h 153"/>
                <a:gd name="T18" fmla="*/ 8 w 161"/>
                <a:gd name="T19" fmla="*/ 98 h 153"/>
                <a:gd name="T20" fmla="*/ 5 w 161"/>
                <a:gd name="T21" fmla="*/ 7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153">
                  <a:moveTo>
                    <a:pt x="5" y="78"/>
                  </a:moveTo>
                  <a:cubicBezTo>
                    <a:pt x="53" y="8"/>
                    <a:pt x="53" y="8"/>
                    <a:pt x="53" y="8"/>
                  </a:cubicBezTo>
                  <a:cubicBezTo>
                    <a:pt x="58" y="2"/>
                    <a:pt x="67" y="0"/>
                    <a:pt x="73" y="5"/>
                  </a:cubicBezTo>
                  <a:cubicBezTo>
                    <a:pt x="144" y="54"/>
                    <a:pt x="144" y="54"/>
                    <a:pt x="144" y="54"/>
                  </a:cubicBezTo>
                  <a:cubicBezTo>
                    <a:pt x="150" y="58"/>
                    <a:pt x="152" y="67"/>
                    <a:pt x="147" y="74"/>
                  </a:cubicBezTo>
                  <a:cubicBezTo>
                    <a:pt x="161" y="84"/>
                    <a:pt x="161" y="84"/>
                    <a:pt x="161" y="84"/>
                  </a:cubicBezTo>
                  <a:cubicBezTo>
                    <a:pt x="112" y="153"/>
                    <a:pt x="112" y="153"/>
                    <a:pt x="112" y="153"/>
                  </a:cubicBezTo>
                  <a:cubicBezTo>
                    <a:pt x="99" y="143"/>
                    <a:pt x="99" y="143"/>
                    <a:pt x="99" y="143"/>
                  </a:cubicBezTo>
                  <a:cubicBezTo>
                    <a:pt x="94" y="150"/>
                    <a:pt x="85" y="152"/>
                    <a:pt x="79" y="147"/>
                  </a:cubicBezTo>
                  <a:cubicBezTo>
                    <a:pt x="8" y="98"/>
                    <a:pt x="8" y="98"/>
                    <a:pt x="8" y="98"/>
                  </a:cubicBezTo>
                  <a:cubicBezTo>
                    <a:pt x="2" y="93"/>
                    <a:pt x="0" y="84"/>
                    <a:pt x="5" y="78"/>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8"/>
            <p:cNvSpPr/>
            <p:nvPr/>
          </p:nvSpPr>
          <p:spPr bwMode="auto">
            <a:xfrm>
              <a:off x="8979743" y="3428245"/>
              <a:ext cx="381758" cy="337219"/>
            </a:xfrm>
            <a:custGeom>
              <a:avLst/>
              <a:gdLst>
                <a:gd name="T0" fmla="*/ 4 w 35"/>
                <a:gd name="T1" fmla="*/ 25 h 31"/>
                <a:gd name="T2" fmla="*/ 23 w 35"/>
                <a:gd name="T3" fmla="*/ 26 h 31"/>
                <a:gd name="T4" fmla="*/ 26 w 35"/>
                <a:gd name="T5" fmla="*/ 24 h 31"/>
                <a:gd name="T6" fmla="*/ 31 w 35"/>
                <a:gd name="T7" fmla="*/ 6 h 31"/>
                <a:gd name="T8" fmla="*/ 12 w 35"/>
                <a:gd name="T9" fmla="*/ 4 h 31"/>
                <a:gd name="T10" fmla="*/ 9 w 35"/>
                <a:gd name="T11" fmla="*/ 6 h 31"/>
                <a:gd name="T12" fmla="*/ 4 w 35"/>
                <a:gd name="T13" fmla="*/ 25 h 31"/>
              </a:gdLst>
              <a:ahLst/>
              <a:cxnLst>
                <a:cxn ang="0">
                  <a:pos x="T0" y="T1"/>
                </a:cxn>
                <a:cxn ang="0">
                  <a:pos x="T2" y="T3"/>
                </a:cxn>
                <a:cxn ang="0">
                  <a:pos x="T4" y="T5"/>
                </a:cxn>
                <a:cxn ang="0">
                  <a:pos x="T6" y="T7"/>
                </a:cxn>
                <a:cxn ang="0">
                  <a:pos x="T8" y="T9"/>
                </a:cxn>
                <a:cxn ang="0">
                  <a:pos x="T10" y="T11"/>
                </a:cxn>
                <a:cxn ang="0">
                  <a:pos x="T12" y="T13"/>
                </a:cxn>
              </a:cxnLst>
              <a:rect l="0" t="0" r="r" b="b"/>
              <a:pathLst>
                <a:path w="35" h="31">
                  <a:moveTo>
                    <a:pt x="4" y="25"/>
                  </a:moveTo>
                  <a:cubicBezTo>
                    <a:pt x="8" y="30"/>
                    <a:pt x="16" y="31"/>
                    <a:pt x="23" y="26"/>
                  </a:cubicBezTo>
                  <a:cubicBezTo>
                    <a:pt x="26" y="24"/>
                    <a:pt x="26" y="24"/>
                    <a:pt x="26" y="24"/>
                  </a:cubicBezTo>
                  <a:cubicBezTo>
                    <a:pt x="32" y="20"/>
                    <a:pt x="35" y="11"/>
                    <a:pt x="31" y="6"/>
                  </a:cubicBezTo>
                  <a:cubicBezTo>
                    <a:pt x="27" y="0"/>
                    <a:pt x="18" y="0"/>
                    <a:pt x="12" y="4"/>
                  </a:cubicBezTo>
                  <a:cubicBezTo>
                    <a:pt x="9" y="6"/>
                    <a:pt x="9" y="6"/>
                    <a:pt x="9" y="6"/>
                  </a:cubicBezTo>
                  <a:cubicBezTo>
                    <a:pt x="2" y="11"/>
                    <a:pt x="0" y="19"/>
                    <a:pt x="4" y="25"/>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9"/>
            <p:cNvSpPr/>
            <p:nvPr/>
          </p:nvSpPr>
          <p:spPr bwMode="auto">
            <a:xfrm>
              <a:off x="9266061" y="2957410"/>
              <a:ext cx="1088009" cy="2036040"/>
            </a:xfrm>
            <a:custGeom>
              <a:avLst/>
              <a:gdLst>
                <a:gd name="T0" fmla="*/ 92 w 100"/>
                <a:gd name="T1" fmla="*/ 0 h 186"/>
                <a:gd name="T2" fmla="*/ 8 w 100"/>
                <a:gd name="T3" fmla="*/ 0 h 186"/>
                <a:gd name="T4" fmla="*/ 0 w 100"/>
                <a:gd name="T5" fmla="*/ 8 h 186"/>
                <a:gd name="T6" fmla="*/ 0 w 100"/>
                <a:gd name="T7" fmla="*/ 178 h 186"/>
                <a:gd name="T8" fmla="*/ 8 w 100"/>
                <a:gd name="T9" fmla="*/ 186 h 186"/>
                <a:gd name="T10" fmla="*/ 92 w 100"/>
                <a:gd name="T11" fmla="*/ 186 h 186"/>
                <a:gd name="T12" fmla="*/ 100 w 100"/>
                <a:gd name="T13" fmla="*/ 178 h 186"/>
                <a:gd name="T14" fmla="*/ 100 w 100"/>
                <a:gd name="T15" fmla="*/ 8 h 186"/>
                <a:gd name="T16" fmla="*/ 92 w 100"/>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86">
                  <a:moveTo>
                    <a:pt x="92" y="0"/>
                  </a:moveTo>
                  <a:cubicBezTo>
                    <a:pt x="8" y="0"/>
                    <a:pt x="8" y="0"/>
                    <a:pt x="8" y="0"/>
                  </a:cubicBezTo>
                  <a:cubicBezTo>
                    <a:pt x="4" y="0"/>
                    <a:pt x="0" y="3"/>
                    <a:pt x="0" y="8"/>
                  </a:cubicBezTo>
                  <a:cubicBezTo>
                    <a:pt x="0" y="178"/>
                    <a:pt x="0" y="178"/>
                    <a:pt x="0" y="178"/>
                  </a:cubicBezTo>
                  <a:cubicBezTo>
                    <a:pt x="0" y="182"/>
                    <a:pt x="4" y="186"/>
                    <a:pt x="8" y="186"/>
                  </a:cubicBezTo>
                  <a:cubicBezTo>
                    <a:pt x="92" y="186"/>
                    <a:pt x="92" y="186"/>
                    <a:pt x="92" y="186"/>
                  </a:cubicBezTo>
                  <a:cubicBezTo>
                    <a:pt x="97" y="186"/>
                    <a:pt x="100" y="182"/>
                    <a:pt x="100" y="178"/>
                  </a:cubicBezTo>
                  <a:cubicBezTo>
                    <a:pt x="100" y="8"/>
                    <a:pt x="100" y="8"/>
                    <a:pt x="100" y="8"/>
                  </a:cubicBezTo>
                  <a:cubicBezTo>
                    <a:pt x="100" y="3"/>
                    <a:pt x="97" y="0"/>
                    <a:pt x="92" y="0"/>
                  </a:cubicBez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10"/>
            <p:cNvSpPr>
              <a:spLocks noEditPoints="1"/>
            </p:cNvSpPr>
            <p:nvPr/>
          </p:nvSpPr>
          <p:spPr bwMode="auto">
            <a:xfrm>
              <a:off x="9227885" y="2912872"/>
              <a:ext cx="1170723" cy="2118754"/>
            </a:xfrm>
            <a:custGeom>
              <a:avLst/>
              <a:gdLst>
                <a:gd name="T0" fmla="*/ 95 w 107"/>
                <a:gd name="T1" fmla="*/ 0 h 193"/>
                <a:gd name="T2" fmla="*/ 11 w 107"/>
                <a:gd name="T3" fmla="*/ 0 h 193"/>
                <a:gd name="T4" fmla="*/ 3 w 107"/>
                <a:gd name="T5" fmla="*/ 4 h 193"/>
                <a:gd name="T6" fmla="*/ 0 w 107"/>
                <a:gd name="T7" fmla="*/ 12 h 193"/>
                <a:gd name="T8" fmla="*/ 0 w 107"/>
                <a:gd name="T9" fmla="*/ 182 h 193"/>
                <a:gd name="T10" fmla="*/ 3 w 107"/>
                <a:gd name="T11" fmla="*/ 190 h 193"/>
                <a:gd name="T12" fmla="*/ 11 w 107"/>
                <a:gd name="T13" fmla="*/ 193 h 193"/>
                <a:gd name="T14" fmla="*/ 95 w 107"/>
                <a:gd name="T15" fmla="*/ 193 h 193"/>
                <a:gd name="T16" fmla="*/ 103 w 107"/>
                <a:gd name="T17" fmla="*/ 190 h 193"/>
                <a:gd name="T18" fmla="*/ 107 w 107"/>
                <a:gd name="T19" fmla="*/ 182 h 193"/>
                <a:gd name="T20" fmla="*/ 107 w 107"/>
                <a:gd name="T21" fmla="*/ 12 h 193"/>
                <a:gd name="T22" fmla="*/ 103 w 107"/>
                <a:gd name="T23" fmla="*/ 4 h 193"/>
                <a:gd name="T24" fmla="*/ 95 w 107"/>
                <a:gd name="T25" fmla="*/ 0 h 193"/>
                <a:gd name="T26" fmla="*/ 11 w 107"/>
                <a:gd name="T27" fmla="*/ 7 h 193"/>
                <a:gd name="T28" fmla="*/ 95 w 107"/>
                <a:gd name="T29" fmla="*/ 7 h 193"/>
                <a:gd name="T30" fmla="*/ 99 w 107"/>
                <a:gd name="T31" fmla="*/ 8 h 193"/>
                <a:gd name="T32" fmla="*/ 100 w 107"/>
                <a:gd name="T33" fmla="*/ 12 h 193"/>
                <a:gd name="T34" fmla="*/ 100 w 107"/>
                <a:gd name="T35" fmla="*/ 182 h 193"/>
                <a:gd name="T36" fmla="*/ 99 w 107"/>
                <a:gd name="T37" fmla="*/ 185 h 193"/>
                <a:gd name="T38" fmla="*/ 95 w 107"/>
                <a:gd name="T39" fmla="*/ 187 h 193"/>
                <a:gd name="T40" fmla="*/ 11 w 107"/>
                <a:gd name="T41" fmla="*/ 187 h 193"/>
                <a:gd name="T42" fmla="*/ 8 w 107"/>
                <a:gd name="T43" fmla="*/ 185 h 193"/>
                <a:gd name="T44" fmla="*/ 6 w 107"/>
                <a:gd name="T45" fmla="*/ 182 h 193"/>
                <a:gd name="T46" fmla="*/ 6 w 107"/>
                <a:gd name="T47" fmla="*/ 12 h 193"/>
                <a:gd name="T48" fmla="*/ 8 w 107"/>
                <a:gd name="T49" fmla="*/ 8 h 193"/>
                <a:gd name="T50" fmla="*/ 11 w 107"/>
                <a:gd name="T51"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193">
                  <a:moveTo>
                    <a:pt x="95" y="0"/>
                  </a:moveTo>
                  <a:cubicBezTo>
                    <a:pt x="11" y="0"/>
                    <a:pt x="11" y="0"/>
                    <a:pt x="11" y="0"/>
                  </a:cubicBezTo>
                  <a:cubicBezTo>
                    <a:pt x="8" y="0"/>
                    <a:pt x="5" y="2"/>
                    <a:pt x="3" y="4"/>
                  </a:cubicBezTo>
                  <a:cubicBezTo>
                    <a:pt x="1" y="6"/>
                    <a:pt x="0" y="9"/>
                    <a:pt x="0" y="12"/>
                  </a:cubicBezTo>
                  <a:cubicBezTo>
                    <a:pt x="0" y="182"/>
                    <a:pt x="0" y="182"/>
                    <a:pt x="0" y="182"/>
                  </a:cubicBezTo>
                  <a:cubicBezTo>
                    <a:pt x="0" y="185"/>
                    <a:pt x="1" y="188"/>
                    <a:pt x="3" y="190"/>
                  </a:cubicBezTo>
                  <a:cubicBezTo>
                    <a:pt x="5" y="192"/>
                    <a:pt x="8" y="193"/>
                    <a:pt x="11" y="193"/>
                  </a:cubicBezTo>
                  <a:cubicBezTo>
                    <a:pt x="95" y="193"/>
                    <a:pt x="95" y="193"/>
                    <a:pt x="95" y="193"/>
                  </a:cubicBezTo>
                  <a:cubicBezTo>
                    <a:pt x="98" y="193"/>
                    <a:pt x="101" y="192"/>
                    <a:pt x="103" y="190"/>
                  </a:cubicBezTo>
                  <a:cubicBezTo>
                    <a:pt x="105" y="188"/>
                    <a:pt x="107" y="185"/>
                    <a:pt x="107" y="182"/>
                  </a:cubicBezTo>
                  <a:cubicBezTo>
                    <a:pt x="107" y="12"/>
                    <a:pt x="107" y="12"/>
                    <a:pt x="107" y="12"/>
                  </a:cubicBezTo>
                  <a:cubicBezTo>
                    <a:pt x="107" y="9"/>
                    <a:pt x="105" y="6"/>
                    <a:pt x="103" y="4"/>
                  </a:cubicBezTo>
                  <a:cubicBezTo>
                    <a:pt x="101" y="2"/>
                    <a:pt x="98" y="0"/>
                    <a:pt x="95" y="0"/>
                  </a:cubicBezTo>
                  <a:close/>
                  <a:moveTo>
                    <a:pt x="11" y="7"/>
                  </a:moveTo>
                  <a:cubicBezTo>
                    <a:pt x="95" y="7"/>
                    <a:pt x="95" y="7"/>
                    <a:pt x="95" y="7"/>
                  </a:cubicBezTo>
                  <a:cubicBezTo>
                    <a:pt x="96" y="7"/>
                    <a:pt x="98" y="7"/>
                    <a:pt x="99" y="8"/>
                  </a:cubicBezTo>
                  <a:cubicBezTo>
                    <a:pt x="100" y="9"/>
                    <a:pt x="100" y="11"/>
                    <a:pt x="100" y="12"/>
                  </a:cubicBezTo>
                  <a:cubicBezTo>
                    <a:pt x="100" y="182"/>
                    <a:pt x="100" y="182"/>
                    <a:pt x="100" y="182"/>
                  </a:cubicBezTo>
                  <a:cubicBezTo>
                    <a:pt x="100" y="183"/>
                    <a:pt x="100" y="184"/>
                    <a:pt x="99" y="185"/>
                  </a:cubicBezTo>
                  <a:cubicBezTo>
                    <a:pt x="98" y="186"/>
                    <a:pt x="96" y="187"/>
                    <a:pt x="95" y="187"/>
                  </a:cubicBezTo>
                  <a:cubicBezTo>
                    <a:pt x="11" y="187"/>
                    <a:pt x="11" y="187"/>
                    <a:pt x="11" y="187"/>
                  </a:cubicBezTo>
                  <a:cubicBezTo>
                    <a:pt x="10" y="187"/>
                    <a:pt x="9" y="186"/>
                    <a:pt x="8" y="185"/>
                  </a:cubicBezTo>
                  <a:cubicBezTo>
                    <a:pt x="7" y="184"/>
                    <a:pt x="6" y="183"/>
                    <a:pt x="6" y="182"/>
                  </a:cubicBezTo>
                  <a:cubicBezTo>
                    <a:pt x="6" y="12"/>
                    <a:pt x="6" y="12"/>
                    <a:pt x="6" y="12"/>
                  </a:cubicBezTo>
                  <a:cubicBezTo>
                    <a:pt x="6" y="11"/>
                    <a:pt x="7" y="9"/>
                    <a:pt x="8" y="8"/>
                  </a:cubicBezTo>
                  <a:cubicBezTo>
                    <a:pt x="9" y="7"/>
                    <a:pt x="10" y="7"/>
                    <a:pt x="11" y="7"/>
                  </a:cubicBez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Rectangle 11"/>
            <p:cNvSpPr>
              <a:spLocks noChangeArrowheads="1"/>
            </p:cNvSpPr>
            <p:nvPr/>
          </p:nvSpPr>
          <p:spPr bwMode="auto">
            <a:xfrm>
              <a:off x="9329687" y="3358256"/>
              <a:ext cx="967119" cy="1234349"/>
            </a:xfrm>
            <a:prstGeom prst="rect">
              <a:avLst/>
            </a:prstGeom>
            <a:solidFill>
              <a:srgbClr val="ECEF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89" name="Freeform 12"/>
            <p:cNvSpPr/>
            <p:nvPr/>
          </p:nvSpPr>
          <p:spPr bwMode="auto">
            <a:xfrm>
              <a:off x="9329687" y="3358256"/>
              <a:ext cx="967119" cy="1234349"/>
            </a:xfrm>
            <a:custGeom>
              <a:avLst/>
              <a:gdLst>
                <a:gd name="T0" fmla="*/ 0 w 152"/>
                <a:gd name="T1" fmla="*/ 0 h 194"/>
                <a:gd name="T2" fmla="*/ 152 w 152"/>
                <a:gd name="T3" fmla="*/ 0 h 194"/>
                <a:gd name="T4" fmla="*/ 0 w 152"/>
                <a:gd name="T5" fmla="*/ 194 h 194"/>
                <a:gd name="T6" fmla="*/ 0 w 152"/>
                <a:gd name="T7" fmla="*/ 0 h 194"/>
              </a:gdLst>
              <a:ahLst/>
              <a:cxnLst>
                <a:cxn ang="0">
                  <a:pos x="T0" y="T1"/>
                </a:cxn>
                <a:cxn ang="0">
                  <a:pos x="T2" y="T3"/>
                </a:cxn>
                <a:cxn ang="0">
                  <a:pos x="T4" y="T5"/>
                </a:cxn>
                <a:cxn ang="0">
                  <a:pos x="T6" y="T7"/>
                </a:cxn>
              </a:cxnLst>
              <a:rect l="0" t="0" r="r" b="b"/>
              <a:pathLst>
                <a:path w="152" h="194">
                  <a:moveTo>
                    <a:pt x="0" y="0"/>
                  </a:moveTo>
                  <a:lnTo>
                    <a:pt x="152" y="0"/>
                  </a:lnTo>
                  <a:lnTo>
                    <a:pt x="0" y="194"/>
                  </a:lnTo>
                  <a:lnTo>
                    <a:pt x="0" y="0"/>
                  </a:lnTo>
                  <a:close/>
                </a:path>
              </a:pathLst>
            </a:custGeom>
            <a:solidFill>
              <a:srgbClr val="CFD8D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3"/>
            <p:cNvSpPr/>
            <p:nvPr/>
          </p:nvSpPr>
          <p:spPr bwMode="auto">
            <a:xfrm>
              <a:off x="9685995" y="3173740"/>
              <a:ext cx="241780" cy="31813"/>
            </a:xfrm>
            <a:custGeom>
              <a:avLst/>
              <a:gdLst>
                <a:gd name="T0" fmla="*/ 21 w 22"/>
                <a:gd name="T1" fmla="*/ 0 h 3"/>
                <a:gd name="T2" fmla="*/ 1 w 22"/>
                <a:gd name="T3" fmla="*/ 0 h 3"/>
                <a:gd name="T4" fmla="*/ 0 w 22"/>
                <a:gd name="T5" fmla="*/ 1 h 3"/>
                <a:gd name="T6" fmla="*/ 0 w 22"/>
                <a:gd name="T7" fmla="*/ 1 h 3"/>
                <a:gd name="T8" fmla="*/ 1 w 22"/>
                <a:gd name="T9" fmla="*/ 3 h 3"/>
                <a:gd name="T10" fmla="*/ 21 w 22"/>
                <a:gd name="T11" fmla="*/ 3 h 3"/>
                <a:gd name="T12" fmla="*/ 22 w 22"/>
                <a:gd name="T13" fmla="*/ 1 h 3"/>
                <a:gd name="T14" fmla="*/ 22 w 22"/>
                <a:gd name="T15" fmla="*/ 1 h 3"/>
                <a:gd name="T16" fmla="*/ 21 w 2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
                  <a:moveTo>
                    <a:pt x="21" y="0"/>
                  </a:moveTo>
                  <a:cubicBezTo>
                    <a:pt x="1" y="0"/>
                    <a:pt x="1" y="0"/>
                    <a:pt x="1" y="0"/>
                  </a:cubicBezTo>
                  <a:cubicBezTo>
                    <a:pt x="1" y="0"/>
                    <a:pt x="0" y="0"/>
                    <a:pt x="0" y="1"/>
                  </a:cubicBezTo>
                  <a:cubicBezTo>
                    <a:pt x="0" y="1"/>
                    <a:pt x="0" y="1"/>
                    <a:pt x="0" y="1"/>
                  </a:cubicBezTo>
                  <a:cubicBezTo>
                    <a:pt x="0" y="2"/>
                    <a:pt x="1" y="3"/>
                    <a:pt x="1" y="3"/>
                  </a:cubicBezTo>
                  <a:cubicBezTo>
                    <a:pt x="21" y="3"/>
                    <a:pt x="21" y="3"/>
                    <a:pt x="21" y="3"/>
                  </a:cubicBezTo>
                  <a:cubicBezTo>
                    <a:pt x="22" y="3"/>
                    <a:pt x="22" y="2"/>
                    <a:pt x="22" y="1"/>
                  </a:cubicBezTo>
                  <a:cubicBezTo>
                    <a:pt x="22" y="1"/>
                    <a:pt x="22" y="1"/>
                    <a:pt x="22" y="1"/>
                  </a:cubicBezTo>
                  <a:cubicBezTo>
                    <a:pt x="22" y="0"/>
                    <a:pt x="22" y="0"/>
                    <a:pt x="21" y="0"/>
                  </a:cubicBez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4"/>
            <p:cNvSpPr>
              <a:spLocks noEditPoints="1"/>
            </p:cNvSpPr>
            <p:nvPr/>
          </p:nvSpPr>
          <p:spPr bwMode="auto">
            <a:xfrm>
              <a:off x="9679632" y="3161014"/>
              <a:ext cx="260868" cy="44538"/>
            </a:xfrm>
            <a:custGeom>
              <a:avLst/>
              <a:gdLst>
                <a:gd name="T0" fmla="*/ 22 w 24"/>
                <a:gd name="T1" fmla="*/ 0 h 4"/>
                <a:gd name="T2" fmla="*/ 2 w 24"/>
                <a:gd name="T3" fmla="*/ 0 h 4"/>
                <a:gd name="T4" fmla="*/ 1 w 24"/>
                <a:gd name="T5" fmla="*/ 1 h 4"/>
                <a:gd name="T6" fmla="*/ 1 w 24"/>
                <a:gd name="T7" fmla="*/ 1 h 4"/>
                <a:gd name="T8" fmla="*/ 0 w 24"/>
                <a:gd name="T9" fmla="*/ 2 h 4"/>
                <a:gd name="T10" fmla="*/ 1 w 24"/>
                <a:gd name="T11" fmla="*/ 3 h 4"/>
                <a:gd name="T12" fmla="*/ 2 w 24"/>
                <a:gd name="T13" fmla="*/ 4 h 4"/>
                <a:gd name="T14" fmla="*/ 22 w 24"/>
                <a:gd name="T15" fmla="*/ 4 h 4"/>
                <a:gd name="T16" fmla="*/ 23 w 24"/>
                <a:gd name="T17" fmla="*/ 3 h 4"/>
                <a:gd name="T18" fmla="*/ 23 w 24"/>
                <a:gd name="T19" fmla="*/ 3 h 4"/>
                <a:gd name="T20" fmla="*/ 24 w 24"/>
                <a:gd name="T21" fmla="*/ 2 h 4"/>
                <a:gd name="T22" fmla="*/ 23 w 24"/>
                <a:gd name="T23" fmla="*/ 1 h 4"/>
                <a:gd name="T24" fmla="*/ 23 w 24"/>
                <a:gd name="T25" fmla="*/ 1 h 4"/>
                <a:gd name="T26" fmla="*/ 22 w 24"/>
                <a:gd name="T27" fmla="*/ 0 h 4"/>
                <a:gd name="T28" fmla="*/ 2 w 24"/>
                <a:gd name="T29" fmla="*/ 1 h 4"/>
                <a:gd name="T30" fmla="*/ 22 w 24"/>
                <a:gd name="T31" fmla="*/ 1 h 4"/>
                <a:gd name="T32" fmla="*/ 23 w 24"/>
                <a:gd name="T33" fmla="*/ 1 h 4"/>
                <a:gd name="T34" fmla="*/ 23 w 24"/>
                <a:gd name="T35" fmla="*/ 1 h 4"/>
                <a:gd name="T36" fmla="*/ 23 w 24"/>
                <a:gd name="T37" fmla="*/ 2 h 4"/>
                <a:gd name="T38" fmla="*/ 23 w 24"/>
                <a:gd name="T39" fmla="*/ 3 h 4"/>
                <a:gd name="T40" fmla="*/ 23 w 24"/>
                <a:gd name="T41" fmla="*/ 3 h 4"/>
                <a:gd name="T42" fmla="*/ 22 w 24"/>
                <a:gd name="T43" fmla="*/ 3 h 4"/>
                <a:gd name="T44" fmla="*/ 2 w 24"/>
                <a:gd name="T45" fmla="*/ 3 h 4"/>
                <a:gd name="T46" fmla="*/ 2 w 24"/>
                <a:gd name="T47" fmla="*/ 3 h 4"/>
                <a:gd name="T48" fmla="*/ 1 w 24"/>
                <a:gd name="T49" fmla="*/ 2 h 4"/>
                <a:gd name="T50" fmla="*/ 2 w 24"/>
                <a:gd name="T51" fmla="*/ 1 h 4"/>
                <a:gd name="T52" fmla="*/ 2 w 24"/>
                <a:gd name="T53" fmla="*/ 1 h 4"/>
                <a:gd name="T54" fmla="*/ 2 w 24"/>
                <a:gd name="T5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4">
                  <a:moveTo>
                    <a:pt x="22" y="0"/>
                  </a:moveTo>
                  <a:cubicBezTo>
                    <a:pt x="2" y="0"/>
                    <a:pt x="2" y="0"/>
                    <a:pt x="2" y="0"/>
                  </a:cubicBezTo>
                  <a:cubicBezTo>
                    <a:pt x="2" y="0"/>
                    <a:pt x="1" y="0"/>
                    <a:pt x="1" y="1"/>
                  </a:cubicBezTo>
                  <a:cubicBezTo>
                    <a:pt x="1" y="1"/>
                    <a:pt x="1" y="1"/>
                    <a:pt x="1" y="1"/>
                  </a:cubicBezTo>
                  <a:cubicBezTo>
                    <a:pt x="1" y="1"/>
                    <a:pt x="0" y="2"/>
                    <a:pt x="0" y="2"/>
                  </a:cubicBezTo>
                  <a:cubicBezTo>
                    <a:pt x="0" y="3"/>
                    <a:pt x="1" y="3"/>
                    <a:pt x="1" y="3"/>
                  </a:cubicBezTo>
                  <a:cubicBezTo>
                    <a:pt x="1" y="4"/>
                    <a:pt x="2" y="4"/>
                    <a:pt x="2" y="4"/>
                  </a:cubicBezTo>
                  <a:cubicBezTo>
                    <a:pt x="22" y="4"/>
                    <a:pt x="22" y="4"/>
                    <a:pt x="22" y="4"/>
                  </a:cubicBezTo>
                  <a:cubicBezTo>
                    <a:pt x="22" y="4"/>
                    <a:pt x="23" y="4"/>
                    <a:pt x="23" y="3"/>
                  </a:cubicBezTo>
                  <a:cubicBezTo>
                    <a:pt x="23" y="3"/>
                    <a:pt x="23" y="3"/>
                    <a:pt x="23" y="3"/>
                  </a:cubicBezTo>
                  <a:cubicBezTo>
                    <a:pt x="24" y="3"/>
                    <a:pt x="24" y="3"/>
                    <a:pt x="24" y="2"/>
                  </a:cubicBezTo>
                  <a:cubicBezTo>
                    <a:pt x="24" y="2"/>
                    <a:pt x="24" y="1"/>
                    <a:pt x="23" y="1"/>
                  </a:cubicBezTo>
                  <a:cubicBezTo>
                    <a:pt x="23" y="1"/>
                    <a:pt x="23" y="1"/>
                    <a:pt x="23" y="1"/>
                  </a:cubicBezTo>
                  <a:cubicBezTo>
                    <a:pt x="23" y="0"/>
                    <a:pt x="22" y="0"/>
                    <a:pt x="22" y="0"/>
                  </a:cubicBezTo>
                  <a:close/>
                  <a:moveTo>
                    <a:pt x="2" y="1"/>
                  </a:moveTo>
                  <a:cubicBezTo>
                    <a:pt x="22" y="1"/>
                    <a:pt x="22" y="1"/>
                    <a:pt x="22" y="1"/>
                  </a:cubicBezTo>
                  <a:cubicBezTo>
                    <a:pt x="22" y="1"/>
                    <a:pt x="22" y="1"/>
                    <a:pt x="23" y="1"/>
                  </a:cubicBezTo>
                  <a:cubicBezTo>
                    <a:pt x="23" y="1"/>
                    <a:pt x="23" y="1"/>
                    <a:pt x="23" y="1"/>
                  </a:cubicBezTo>
                  <a:cubicBezTo>
                    <a:pt x="23" y="2"/>
                    <a:pt x="23" y="2"/>
                    <a:pt x="23" y="2"/>
                  </a:cubicBezTo>
                  <a:cubicBezTo>
                    <a:pt x="23" y="2"/>
                    <a:pt x="23" y="3"/>
                    <a:pt x="23" y="3"/>
                  </a:cubicBezTo>
                  <a:cubicBezTo>
                    <a:pt x="23" y="3"/>
                    <a:pt x="23" y="3"/>
                    <a:pt x="23" y="3"/>
                  </a:cubicBezTo>
                  <a:cubicBezTo>
                    <a:pt x="22" y="3"/>
                    <a:pt x="22" y="3"/>
                    <a:pt x="22" y="3"/>
                  </a:cubicBezTo>
                  <a:cubicBezTo>
                    <a:pt x="2" y="3"/>
                    <a:pt x="2" y="3"/>
                    <a:pt x="2" y="3"/>
                  </a:cubicBezTo>
                  <a:cubicBezTo>
                    <a:pt x="2" y="3"/>
                    <a:pt x="2" y="3"/>
                    <a:pt x="2" y="3"/>
                  </a:cubicBezTo>
                  <a:cubicBezTo>
                    <a:pt x="1" y="3"/>
                    <a:pt x="1" y="2"/>
                    <a:pt x="1" y="2"/>
                  </a:cubicBezTo>
                  <a:cubicBezTo>
                    <a:pt x="1" y="2"/>
                    <a:pt x="1" y="2"/>
                    <a:pt x="2" y="1"/>
                  </a:cubicBezTo>
                  <a:cubicBezTo>
                    <a:pt x="2" y="1"/>
                    <a:pt x="2" y="1"/>
                    <a:pt x="2" y="1"/>
                  </a:cubicBezTo>
                  <a:cubicBezTo>
                    <a:pt x="2" y="1"/>
                    <a:pt x="2" y="1"/>
                    <a:pt x="2" y="1"/>
                  </a:cubicBezTo>
                  <a:close/>
                </a:path>
              </a:pathLst>
            </a:cu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Oval 15"/>
            <p:cNvSpPr>
              <a:spLocks noChangeArrowheads="1"/>
            </p:cNvSpPr>
            <p:nvPr/>
          </p:nvSpPr>
          <p:spPr bwMode="auto">
            <a:xfrm>
              <a:off x="9711445" y="4656232"/>
              <a:ext cx="203604" cy="209967"/>
            </a:xfrm>
            <a:prstGeom prst="ellipse">
              <a:avLst/>
            </a:prstGeom>
            <a:solidFill>
              <a:srgbClr val="6666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16"/>
            <p:cNvSpPr/>
            <p:nvPr/>
          </p:nvSpPr>
          <p:spPr bwMode="auto">
            <a:xfrm>
              <a:off x="9775071" y="4719858"/>
              <a:ext cx="63626" cy="76352"/>
            </a:xfrm>
            <a:custGeom>
              <a:avLst/>
              <a:gdLst>
                <a:gd name="T0" fmla="*/ 5 w 6"/>
                <a:gd name="T1" fmla="*/ 0 h 7"/>
                <a:gd name="T2" fmla="*/ 1 w 6"/>
                <a:gd name="T3" fmla="*/ 0 h 7"/>
                <a:gd name="T4" fmla="*/ 0 w 6"/>
                <a:gd name="T5" fmla="*/ 1 h 7"/>
                <a:gd name="T6" fmla="*/ 0 w 6"/>
                <a:gd name="T7" fmla="*/ 5 h 7"/>
                <a:gd name="T8" fmla="*/ 1 w 6"/>
                <a:gd name="T9" fmla="*/ 7 h 7"/>
                <a:gd name="T10" fmla="*/ 5 w 6"/>
                <a:gd name="T11" fmla="*/ 7 h 7"/>
                <a:gd name="T12" fmla="*/ 6 w 6"/>
                <a:gd name="T13" fmla="*/ 5 h 7"/>
                <a:gd name="T14" fmla="*/ 6 w 6"/>
                <a:gd name="T15" fmla="*/ 1 h 7"/>
                <a:gd name="T16" fmla="*/ 5 w 6"/>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5" y="0"/>
                  </a:moveTo>
                  <a:cubicBezTo>
                    <a:pt x="1" y="0"/>
                    <a:pt x="1" y="0"/>
                    <a:pt x="1" y="0"/>
                  </a:cubicBezTo>
                  <a:cubicBezTo>
                    <a:pt x="0" y="0"/>
                    <a:pt x="0" y="1"/>
                    <a:pt x="0" y="1"/>
                  </a:cubicBezTo>
                  <a:cubicBezTo>
                    <a:pt x="0" y="5"/>
                    <a:pt x="0" y="5"/>
                    <a:pt x="0" y="5"/>
                  </a:cubicBezTo>
                  <a:cubicBezTo>
                    <a:pt x="0" y="6"/>
                    <a:pt x="0" y="7"/>
                    <a:pt x="1" y="7"/>
                  </a:cubicBezTo>
                  <a:cubicBezTo>
                    <a:pt x="5" y="7"/>
                    <a:pt x="5" y="7"/>
                    <a:pt x="5" y="7"/>
                  </a:cubicBezTo>
                  <a:cubicBezTo>
                    <a:pt x="6" y="7"/>
                    <a:pt x="6" y="6"/>
                    <a:pt x="6" y="5"/>
                  </a:cubicBezTo>
                  <a:cubicBezTo>
                    <a:pt x="6" y="1"/>
                    <a:pt x="6" y="1"/>
                    <a:pt x="6" y="1"/>
                  </a:cubicBezTo>
                  <a:cubicBezTo>
                    <a:pt x="6" y="1"/>
                    <a:pt x="6" y="0"/>
                    <a:pt x="5" y="0"/>
                  </a:cubicBez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17"/>
            <p:cNvSpPr/>
            <p:nvPr/>
          </p:nvSpPr>
          <p:spPr bwMode="auto">
            <a:xfrm>
              <a:off x="9393314" y="3402794"/>
              <a:ext cx="1202536" cy="1196174"/>
            </a:xfrm>
            <a:custGeom>
              <a:avLst/>
              <a:gdLst>
                <a:gd name="T0" fmla="*/ 46 w 110"/>
                <a:gd name="T1" fmla="*/ 3 h 109"/>
                <a:gd name="T2" fmla="*/ 107 w 110"/>
                <a:gd name="T3" fmla="*/ 60 h 109"/>
                <a:gd name="T4" fmla="*/ 108 w 110"/>
                <a:gd name="T5" fmla="*/ 70 h 109"/>
                <a:gd name="T6" fmla="*/ 74 w 110"/>
                <a:gd name="T7" fmla="*/ 106 h 109"/>
                <a:gd name="T8" fmla="*/ 64 w 110"/>
                <a:gd name="T9" fmla="*/ 106 h 109"/>
                <a:gd name="T10" fmla="*/ 3 w 110"/>
                <a:gd name="T11" fmla="*/ 49 h 109"/>
                <a:gd name="T12" fmla="*/ 3 w 110"/>
                <a:gd name="T13" fmla="*/ 39 h 109"/>
                <a:gd name="T14" fmla="*/ 36 w 110"/>
                <a:gd name="T15" fmla="*/ 3 h 109"/>
                <a:gd name="T16" fmla="*/ 46 w 110"/>
                <a:gd name="T17"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109">
                  <a:moveTo>
                    <a:pt x="46" y="3"/>
                  </a:moveTo>
                  <a:cubicBezTo>
                    <a:pt x="107" y="60"/>
                    <a:pt x="107" y="60"/>
                    <a:pt x="107" y="60"/>
                  </a:cubicBezTo>
                  <a:cubicBezTo>
                    <a:pt x="110" y="63"/>
                    <a:pt x="110" y="67"/>
                    <a:pt x="108" y="70"/>
                  </a:cubicBezTo>
                  <a:cubicBezTo>
                    <a:pt x="74" y="106"/>
                    <a:pt x="74" y="106"/>
                    <a:pt x="74" y="106"/>
                  </a:cubicBezTo>
                  <a:cubicBezTo>
                    <a:pt x="72" y="108"/>
                    <a:pt x="67" y="109"/>
                    <a:pt x="64" y="106"/>
                  </a:cubicBezTo>
                  <a:cubicBezTo>
                    <a:pt x="3" y="49"/>
                    <a:pt x="3" y="49"/>
                    <a:pt x="3" y="49"/>
                  </a:cubicBezTo>
                  <a:cubicBezTo>
                    <a:pt x="0" y="46"/>
                    <a:pt x="0" y="42"/>
                    <a:pt x="3" y="39"/>
                  </a:cubicBezTo>
                  <a:cubicBezTo>
                    <a:pt x="36" y="3"/>
                    <a:pt x="36" y="3"/>
                    <a:pt x="36" y="3"/>
                  </a:cubicBezTo>
                  <a:cubicBezTo>
                    <a:pt x="39" y="0"/>
                    <a:pt x="43" y="0"/>
                    <a:pt x="46" y="3"/>
                  </a:cubicBez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8"/>
            <p:cNvSpPr/>
            <p:nvPr/>
          </p:nvSpPr>
          <p:spPr bwMode="auto">
            <a:xfrm>
              <a:off x="9679632" y="3472783"/>
              <a:ext cx="858955" cy="808053"/>
            </a:xfrm>
            <a:custGeom>
              <a:avLst/>
              <a:gdLst>
                <a:gd name="T0" fmla="*/ 13 w 135"/>
                <a:gd name="T1" fmla="*/ 0 h 127"/>
                <a:gd name="T2" fmla="*/ 135 w 135"/>
                <a:gd name="T3" fmla="*/ 113 h 127"/>
                <a:gd name="T4" fmla="*/ 123 w 135"/>
                <a:gd name="T5" fmla="*/ 127 h 127"/>
                <a:gd name="T6" fmla="*/ 0 w 135"/>
                <a:gd name="T7" fmla="*/ 12 h 127"/>
                <a:gd name="T8" fmla="*/ 13 w 135"/>
                <a:gd name="T9" fmla="*/ 0 h 127"/>
              </a:gdLst>
              <a:ahLst/>
              <a:cxnLst>
                <a:cxn ang="0">
                  <a:pos x="T0" y="T1"/>
                </a:cxn>
                <a:cxn ang="0">
                  <a:pos x="T2" y="T3"/>
                </a:cxn>
                <a:cxn ang="0">
                  <a:pos x="T4" y="T5"/>
                </a:cxn>
                <a:cxn ang="0">
                  <a:pos x="T6" y="T7"/>
                </a:cxn>
                <a:cxn ang="0">
                  <a:pos x="T8" y="T9"/>
                </a:cxn>
              </a:cxnLst>
              <a:rect l="0" t="0" r="r" b="b"/>
              <a:pathLst>
                <a:path w="135" h="127">
                  <a:moveTo>
                    <a:pt x="13" y="0"/>
                  </a:moveTo>
                  <a:lnTo>
                    <a:pt x="135" y="113"/>
                  </a:lnTo>
                  <a:lnTo>
                    <a:pt x="123" y="127"/>
                  </a:lnTo>
                  <a:lnTo>
                    <a:pt x="0" y="12"/>
                  </a:lnTo>
                  <a:lnTo>
                    <a:pt x="13"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9"/>
            <p:cNvSpPr/>
            <p:nvPr/>
          </p:nvSpPr>
          <p:spPr bwMode="auto">
            <a:xfrm>
              <a:off x="9514204" y="3752739"/>
              <a:ext cx="248142" cy="254505"/>
            </a:xfrm>
            <a:custGeom>
              <a:avLst/>
              <a:gdLst>
                <a:gd name="T0" fmla="*/ 19 w 23"/>
                <a:gd name="T1" fmla="*/ 3 h 23"/>
                <a:gd name="T2" fmla="*/ 19 w 23"/>
                <a:gd name="T3" fmla="*/ 18 h 23"/>
                <a:gd name="T4" fmla="*/ 4 w 23"/>
                <a:gd name="T5" fmla="*/ 19 h 23"/>
                <a:gd name="T6" fmla="*/ 4 w 23"/>
                <a:gd name="T7" fmla="*/ 4 h 23"/>
                <a:gd name="T8" fmla="*/ 19 w 23"/>
                <a:gd name="T9" fmla="*/ 3 h 23"/>
              </a:gdLst>
              <a:ahLst/>
              <a:cxnLst>
                <a:cxn ang="0">
                  <a:pos x="T0" y="T1"/>
                </a:cxn>
                <a:cxn ang="0">
                  <a:pos x="T2" y="T3"/>
                </a:cxn>
                <a:cxn ang="0">
                  <a:pos x="T4" y="T5"/>
                </a:cxn>
                <a:cxn ang="0">
                  <a:pos x="T6" y="T7"/>
                </a:cxn>
                <a:cxn ang="0">
                  <a:pos x="T8" y="T9"/>
                </a:cxn>
              </a:cxnLst>
              <a:rect l="0" t="0" r="r" b="b"/>
              <a:pathLst>
                <a:path w="23" h="23">
                  <a:moveTo>
                    <a:pt x="19" y="3"/>
                  </a:moveTo>
                  <a:cubicBezTo>
                    <a:pt x="23" y="7"/>
                    <a:pt x="23" y="14"/>
                    <a:pt x="19" y="18"/>
                  </a:cubicBezTo>
                  <a:cubicBezTo>
                    <a:pt x="15" y="23"/>
                    <a:pt x="9" y="23"/>
                    <a:pt x="4" y="19"/>
                  </a:cubicBezTo>
                  <a:cubicBezTo>
                    <a:pt x="0" y="15"/>
                    <a:pt x="0" y="8"/>
                    <a:pt x="4" y="4"/>
                  </a:cubicBezTo>
                  <a:cubicBezTo>
                    <a:pt x="8" y="0"/>
                    <a:pt x="14" y="0"/>
                    <a:pt x="19" y="3"/>
                  </a:cubicBezTo>
                  <a:close/>
                </a:path>
              </a:pathLst>
            </a:custGeom>
            <a:solidFill>
              <a:srgbClr val="FEC5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0"/>
            <p:cNvSpPr/>
            <p:nvPr/>
          </p:nvSpPr>
          <p:spPr bwMode="auto">
            <a:xfrm>
              <a:off x="9622368" y="3854541"/>
              <a:ext cx="254505" cy="254505"/>
            </a:xfrm>
            <a:custGeom>
              <a:avLst/>
              <a:gdLst>
                <a:gd name="T0" fmla="*/ 19 w 23"/>
                <a:gd name="T1" fmla="*/ 4 h 23"/>
                <a:gd name="T2" fmla="*/ 19 w 23"/>
                <a:gd name="T3" fmla="*/ 18 h 23"/>
                <a:gd name="T4" fmla="*/ 4 w 23"/>
                <a:gd name="T5" fmla="*/ 19 h 23"/>
                <a:gd name="T6" fmla="*/ 4 w 23"/>
                <a:gd name="T7" fmla="*/ 4 h 23"/>
                <a:gd name="T8" fmla="*/ 19 w 23"/>
                <a:gd name="T9" fmla="*/ 4 h 23"/>
              </a:gdLst>
              <a:ahLst/>
              <a:cxnLst>
                <a:cxn ang="0">
                  <a:pos x="T0" y="T1"/>
                </a:cxn>
                <a:cxn ang="0">
                  <a:pos x="T2" y="T3"/>
                </a:cxn>
                <a:cxn ang="0">
                  <a:pos x="T4" y="T5"/>
                </a:cxn>
                <a:cxn ang="0">
                  <a:pos x="T6" y="T7"/>
                </a:cxn>
                <a:cxn ang="0">
                  <a:pos x="T8" y="T9"/>
                </a:cxn>
              </a:cxnLst>
              <a:rect l="0" t="0" r="r" b="b"/>
              <a:pathLst>
                <a:path w="23" h="23">
                  <a:moveTo>
                    <a:pt x="19" y="4"/>
                  </a:moveTo>
                  <a:cubicBezTo>
                    <a:pt x="23" y="8"/>
                    <a:pt x="23" y="14"/>
                    <a:pt x="19" y="18"/>
                  </a:cubicBezTo>
                  <a:cubicBezTo>
                    <a:pt x="15" y="23"/>
                    <a:pt x="8" y="23"/>
                    <a:pt x="4" y="19"/>
                  </a:cubicBezTo>
                  <a:cubicBezTo>
                    <a:pt x="0" y="15"/>
                    <a:pt x="0" y="8"/>
                    <a:pt x="4" y="4"/>
                  </a:cubicBezTo>
                  <a:cubicBezTo>
                    <a:pt x="8" y="0"/>
                    <a:pt x="14" y="0"/>
                    <a:pt x="19" y="4"/>
                  </a:cubicBezTo>
                  <a:close/>
                </a:path>
              </a:pathLst>
            </a:custGeom>
            <a:solidFill>
              <a:srgbClr val="E93C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21"/>
            <p:cNvSpPr/>
            <p:nvPr/>
          </p:nvSpPr>
          <p:spPr bwMode="auto">
            <a:xfrm>
              <a:off x="9908686" y="4172672"/>
              <a:ext cx="305406" cy="299043"/>
            </a:xfrm>
            <a:custGeom>
              <a:avLst/>
              <a:gdLst>
                <a:gd name="T0" fmla="*/ 6 w 28"/>
                <a:gd name="T1" fmla="*/ 2 h 27"/>
                <a:gd name="T2" fmla="*/ 27 w 28"/>
                <a:gd name="T3" fmla="*/ 21 h 27"/>
                <a:gd name="T4" fmla="*/ 27 w 28"/>
                <a:gd name="T5" fmla="*/ 26 h 27"/>
                <a:gd name="T6" fmla="*/ 27 w 28"/>
                <a:gd name="T7" fmla="*/ 26 h 27"/>
                <a:gd name="T8" fmla="*/ 22 w 28"/>
                <a:gd name="T9" fmla="*/ 26 h 27"/>
                <a:gd name="T10" fmla="*/ 1 w 28"/>
                <a:gd name="T11" fmla="*/ 7 h 27"/>
                <a:gd name="T12" fmla="*/ 1 w 28"/>
                <a:gd name="T13" fmla="*/ 2 h 27"/>
                <a:gd name="T14" fmla="*/ 1 w 28"/>
                <a:gd name="T15" fmla="*/ 2 h 27"/>
                <a:gd name="T16" fmla="*/ 6 w 28"/>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7">
                  <a:moveTo>
                    <a:pt x="6" y="2"/>
                  </a:moveTo>
                  <a:cubicBezTo>
                    <a:pt x="27" y="21"/>
                    <a:pt x="27" y="21"/>
                    <a:pt x="27" y="21"/>
                  </a:cubicBezTo>
                  <a:cubicBezTo>
                    <a:pt x="28" y="22"/>
                    <a:pt x="28" y="24"/>
                    <a:pt x="27" y="26"/>
                  </a:cubicBezTo>
                  <a:cubicBezTo>
                    <a:pt x="27" y="26"/>
                    <a:pt x="27" y="26"/>
                    <a:pt x="27" y="26"/>
                  </a:cubicBezTo>
                  <a:cubicBezTo>
                    <a:pt x="26" y="27"/>
                    <a:pt x="23" y="27"/>
                    <a:pt x="22" y="26"/>
                  </a:cubicBezTo>
                  <a:cubicBezTo>
                    <a:pt x="1" y="7"/>
                    <a:pt x="1" y="7"/>
                    <a:pt x="1" y="7"/>
                  </a:cubicBezTo>
                  <a:cubicBezTo>
                    <a:pt x="0" y="5"/>
                    <a:pt x="0" y="3"/>
                    <a:pt x="1" y="2"/>
                  </a:cubicBezTo>
                  <a:cubicBezTo>
                    <a:pt x="1" y="2"/>
                    <a:pt x="1" y="2"/>
                    <a:pt x="1" y="2"/>
                  </a:cubicBezTo>
                  <a:cubicBezTo>
                    <a:pt x="3" y="0"/>
                    <a:pt x="5" y="0"/>
                    <a:pt x="6" y="2"/>
                  </a:cubicBezTo>
                  <a:close/>
                </a:path>
              </a:pathLst>
            </a:custGeom>
            <a:solidFill>
              <a:srgbClr val="B3B3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22"/>
            <p:cNvSpPr/>
            <p:nvPr/>
          </p:nvSpPr>
          <p:spPr bwMode="auto">
            <a:xfrm>
              <a:off x="10048664" y="3339168"/>
              <a:ext cx="820779" cy="1845162"/>
            </a:xfrm>
            <a:custGeom>
              <a:avLst/>
              <a:gdLst>
                <a:gd name="T0" fmla="*/ 37 w 75"/>
                <a:gd name="T1" fmla="*/ 74 h 168"/>
                <a:gd name="T2" fmla="*/ 15 w 75"/>
                <a:gd name="T3" fmla="*/ 149 h 168"/>
                <a:gd name="T4" fmla="*/ 71 w 75"/>
                <a:gd name="T5" fmla="*/ 133 h 168"/>
                <a:gd name="T6" fmla="*/ 74 w 75"/>
                <a:gd name="T7" fmla="*/ 123 h 168"/>
                <a:gd name="T8" fmla="*/ 48 w 75"/>
                <a:gd name="T9" fmla="*/ 11 h 168"/>
                <a:gd name="T10" fmla="*/ 33 w 75"/>
                <a:gd name="T11" fmla="*/ 1 h 168"/>
                <a:gd name="T12" fmla="*/ 24 w 75"/>
                <a:gd name="T13" fmla="*/ 16 h 168"/>
                <a:gd name="T14" fmla="*/ 37 w 75"/>
                <a:gd name="T15" fmla="*/ 74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168">
                  <a:moveTo>
                    <a:pt x="37" y="74"/>
                  </a:moveTo>
                  <a:cubicBezTo>
                    <a:pt x="14" y="94"/>
                    <a:pt x="0" y="131"/>
                    <a:pt x="15" y="149"/>
                  </a:cubicBezTo>
                  <a:cubicBezTo>
                    <a:pt x="31" y="168"/>
                    <a:pt x="62" y="144"/>
                    <a:pt x="71" y="133"/>
                  </a:cubicBezTo>
                  <a:cubicBezTo>
                    <a:pt x="73" y="131"/>
                    <a:pt x="75" y="127"/>
                    <a:pt x="74" y="123"/>
                  </a:cubicBezTo>
                  <a:cubicBezTo>
                    <a:pt x="66" y="85"/>
                    <a:pt x="57" y="48"/>
                    <a:pt x="48" y="11"/>
                  </a:cubicBezTo>
                  <a:cubicBezTo>
                    <a:pt x="46" y="4"/>
                    <a:pt x="40" y="0"/>
                    <a:pt x="33" y="1"/>
                  </a:cubicBezTo>
                  <a:cubicBezTo>
                    <a:pt x="27" y="3"/>
                    <a:pt x="23" y="10"/>
                    <a:pt x="24" y="16"/>
                  </a:cubicBezTo>
                  <a:lnTo>
                    <a:pt x="37" y="74"/>
                  </a:ln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23"/>
            <p:cNvSpPr/>
            <p:nvPr/>
          </p:nvSpPr>
          <p:spPr bwMode="auto">
            <a:xfrm>
              <a:off x="8979743" y="3790914"/>
              <a:ext cx="445384" cy="394483"/>
            </a:xfrm>
            <a:custGeom>
              <a:avLst/>
              <a:gdLst>
                <a:gd name="T0" fmla="*/ 37 w 41"/>
                <a:gd name="T1" fmla="*/ 30 h 36"/>
                <a:gd name="T2" fmla="*/ 20 w 41"/>
                <a:gd name="T3" fmla="*/ 32 h 36"/>
                <a:gd name="T4" fmla="*/ 8 w 41"/>
                <a:gd name="T5" fmla="*/ 24 h 36"/>
                <a:gd name="T6" fmla="*/ 4 w 41"/>
                <a:gd name="T7" fmla="*/ 6 h 36"/>
                <a:gd name="T8" fmla="*/ 22 w 41"/>
                <a:gd name="T9" fmla="*/ 4 h 36"/>
                <a:gd name="T10" fmla="*/ 34 w 41"/>
                <a:gd name="T11" fmla="*/ 12 h 36"/>
                <a:gd name="T12" fmla="*/ 37 w 41"/>
                <a:gd name="T13" fmla="*/ 30 h 36"/>
              </a:gdLst>
              <a:ahLst/>
              <a:cxnLst>
                <a:cxn ang="0">
                  <a:pos x="T0" y="T1"/>
                </a:cxn>
                <a:cxn ang="0">
                  <a:pos x="T2" y="T3"/>
                </a:cxn>
                <a:cxn ang="0">
                  <a:pos x="T4" y="T5"/>
                </a:cxn>
                <a:cxn ang="0">
                  <a:pos x="T6" y="T7"/>
                </a:cxn>
                <a:cxn ang="0">
                  <a:pos x="T8" y="T9"/>
                </a:cxn>
                <a:cxn ang="0">
                  <a:pos x="T10" y="T11"/>
                </a:cxn>
                <a:cxn ang="0">
                  <a:pos x="T12" y="T13"/>
                </a:cxn>
              </a:cxnLst>
              <a:rect l="0" t="0" r="r" b="b"/>
              <a:pathLst>
                <a:path w="41" h="36">
                  <a:moveTo>
                    <a:pt x="37" y="30"/>
                  </a:moveTo>
                  <a:cubicBezTo>
                    <a:pt x="34" y="35"/>
                    <a:pt x="26" y="36"/>
                    <a:pt x="20" y="32"/>
                  </a:cubicBezTo>
                  <a:cubicBezTo>
                    <a:pt x="8" y="24"/>
                    <a:pt x="8" y="24"/>
                    <a:pt x="8" y="24"/>
                  </a:cubicBezTo>
                  <a:cubicBezTo>
                    <a:pt x="2" y="20"/>
                    <a:pt x="0" y="12"/>
                    <a:pt x="4" y="6"/>
                  </a:cubicBezTo>
                  <a:cubicBezTo>
                    <a:pt x="8" y="1"/>
                    <a:pt x="16" y="0"/>
                    <a:pt x="22" y="4"/>
                  </a:cubicBezTo>
                  <a:cubicBezTo>
                    <a:pt x="34" y="12"/>
                    <a:pt x="34" y="12"/>
                    <a:pt x="34" y="12"/>
                  </a:cubicBezTo>
                  <a:cubicBezTo>
                    <a:pt x="40" y="16"/>
                    <a:pt x="41" y="24"/>
                    <a:pt x="37" y="30"/>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24"/>
            <p:cNvSpPr/>
            <p:nvPr/>
          </p:nvSpPr>
          <p:spPr bwMode="auto">
            <a:xfrm>
              <a:off x="8979743" y="4153584"/>
              <a:ext cx="515373" cy="445384"/>
            </a:xfrm>
            <a:custGeom>
              <a:avLst/>
              <a:gdLst>
                <a:gd name="T0" fmla="*/ 43 w 47"/>
                <a:gd name="T1" fmla="*/ 34 h 41"/>
                <a:gd name="T2" fmla="*/ 25 w 47"/>
                <a:gd name="T3" fmla="*/ 37 h 41"/>
                <a:gd name="T4" fmla="*/ 8 w 47"/>
                <a:gd name="T5" fmla="*/ 24 h 41"/>
                <a:gd name="T6" fmla="*/ 4 w 47"/>
                <a:gd name="T7" fmla="*/ 7 h 41"/>
                <a:gd name="T8" fmla="*/ 22 w 47"/>
                <a:gd name="T9" fmla="*/ 4 h 41"/>
                <a:gd name="T10" fmla="*/ 39 w 47"/>
                <a:gd name="T11" fmla="*/ 17 h 41"/>
                <a:gd name="T12" fmla="*/ 43 w 47"/>
                <a:gd name="T13" fmla="*/ 34 h 41"/>
              </a:gdLst>
              <a:ahLst/>
              <a:cxnLst>
                <a:cxn ang="0">
                  <a:pos x="T0" y="T1"/>
                </a:cxn>
                <a:cxn ang="0">
                  <a:pos x="T2" y="T3"/>
                </a:cxn>
                <a:cxn ang="0">
                  <a:pos x="T4" y="T5"/>
                </a:cxn>
                <a:cxn ang="0">
                  <a:pos x="T6" y="T7"/>
                </a:cxn>
                <a:cxn ang="0">
                  <a:pos x="T8" y="T9"/>
                </a:cxn>
                <a:cxn ang="0">
                  <a:pos x="T10" y="T11"/>
                </a:cxn>
                <a:cxn ang="0">
                  <a:pos x="T12" y="T13"/>
                </a:cxn>
              </a:cxnLst>
              <a:rect l="0" t="0" r="r" b="b"/>
              <a:pathLst>
                <a:path w="47" h="41">
                  <a:moveTo>
                    <a:pt x="43" y="34"/>
                  </a:moveTo>
                  <a:cubicBezTo>
                    <a:pt x="39" y="40"/>
                    <a:pt x="31" y="41"/>
                    <a:pt x="25" y="37"/>
                  </a:cubicBezTo>
                  <a:cubicBezTo>
                    <a:pt x="8" y="24"/>
                    <a:pt x="8" y="24"/>
                    <a:pt x="8" y="24"/>
                  </a:cubicBezTo>
                  <a:cubicBezTo>
                    <a:pt x="2" y="20"/>
                    <a:pt x="0" y="12"/>
                    <a:pt x="4" y="7"/>
                  </a:cubicBezTo>
                  <a:cubicBezTo>
                    <a:pt x="8" y="1"/>
                    <a:pt x="16" y="0"/>
                    <a:pt x="22" y="4"/>
                  </a:cubicBezTo>
                  <a:cubicBezTo>
                    <a:pt x="39" y="17"/>
                    <a:pt x="39" y="17"/>
                    <a:pt x="39" y="17"/>
                  </a:cubicBezTo>
                  <a:cubicBezTo>
                    <a:pt x="45" y="21"/>
                    <a:pt x="47" y="29"/>
                    <a:pt x="43" y="34"/>
                  </a:cubicBezTo>
                  <a:close/>
                </a:path>
              </a:pathLst>
            </a:custGeom>
            <a:solidFill>
              <a:srgbClr val="FFE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25"/>
            <p:cNvSpPr/>
            <p:nvPr/>
          </p:nvSpPr>
          <p:spPr bwMode="auto">
            <a:xfrm>
              <a:off x="10443147" y="4910737"/>
              <a:ext cx="738065" cy="897130"/>
            </a:xfrm>
            <a:custGeom>
              <a:avLst/>
              <a:gdLst>
                <a:gd name="T0" fmla="*/ 32 w 116"/>
                <a:gd name="T1" fmla="*/ 141 h 141"/>
                <a:gd name="T2" fmla="*/ 0 w 116"/>
                <a:gd name="T3" fmla="*/ 119 h 141"/>
                <a:gd name="T4" fmla="*/ 84 w 116"/>
                <a:gd name="T5" fmla="*/ 0 h 141"/>
                <a:gd name="T6" fmla="*/ 116 w 116"/>
                <a:gd name="T7" fmla="*/ 22 h 141"/>
                <a:gd name="T8" fmla="*/ 32 w 116"/>
                <a:gd name="T9" fmla="*/ 141 h 141"/>
              </a:gdLst>
              <a:ahLst/>
              <a:cxnLst>
                <a:cxn ang="0">
                  <a:pos x="T0" y="T1"/>
                </a:cxn>
                <a:cxn ang="0">
                  <a:pos x="T2" y="T3"/>
                </a:cxn>
                <a:cxn ang="0">
                  <a:pos x="T4" y="T5"/>
                </a:cxn>
                <a:cxn ang="0">
                  <a:pos x="T6" y="T7"/>
                </a:cxn>
                <a:cxn ang="0">
                  <a:pos x="T8" y="T9"/>
                </a:cxn>
              </a:cxnLst>
              <a:rect l="0" t="0" r="r" b="b"/>
              <a:pathLst>
                <a:path w="116" h="141">
                  <a:moveTo>
                    <a:pt x="32" y="141"/>
                  </a:moveTo>
                  <a:lnTo>
                    <a:pt x="0" y="119"/>
                  </a:lnTo>
                  <a:lnTo>
                    <a:pt x="84" y="0"/>
                  </a:lnTo>
                  <a:lnTo>
                    <a:pt x="116" y="22"/>
                  </a:lnTo>
                  <a:lnTo>
                    <a:pt x="32" y="141"/>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12" name="TextBox 111"/>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 presetClass="entr" presetSubtype="6" fill="hold" nodeType="afterEffect" p14:presetBounceEnd="60000">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14:bounceEnd="60000">
                                          <p:cBhvr additive="base">
                                            <p:cTn id="15" dur="750" fill="hold"/>
                                            <p:tgtEl>
                                              <p:spTgt spid="81"/>
                                            </p:tgtEl>
                                            <p:attrNameLst>
                                              <p:attrName>ppt_x</p:attrName>
                                            </p:attrNameLst>
                                          </p:cBhvr>
                                          <p:tavLst>
                                            <p:tav tm="0">
                                              <p:val>
                                                <p:strVal val="1+#ppt_w/2"/>
                                              </p:val>
                                            </p:tav>
                                            <p:tav tm="100000">
                                              <p:val>
                                                <p:strVal val="#ppt_x"/>
                                              </p:val>
                                            </p:tav>
                                          </p:tavLst>
                                        </p:anim>
                                        <p:anim calcmode="lin" valueType="num" p14:bounceEnd="60000">
                                          <p:cBhvr additive="base">
                                            <p:cTn id="16" dur="750" fill="hold"/>
                                            <p:tgtEl>
                                              <p:spTgt spid="81"/>
                                            </p:tgtEl>
                                            <p:attrNameLst>
                                              <p:attrName>ppt_y</p:attrName>
                                            </p:attrNameLst>
                                          </p:cBhvr>
                                          <p:tavLst>
                                            <p:tav tm="0">
                                              <p:val>
                                                <p:strVal val="1+#ppt_h/2"/>
                                              </p:val>
                                            </p:tav>
                                            <p:tav tm="100000">
                                              <p:val>
                                                <p:strVal val="#ppt_y"/>
                                              </p:val>
                                            </p:tav>
                                          </p:tavLst>
                                        </p:anim>
                                      </p:childTnLst>
                                    </p:cTn>
                                  </p:par>
                                </p:childTnLst>
                              </p:cTn>
                            </p:par>
                            <p:par>
                              <p:cTn id="17" fill="hold">
                                <p:stCondLst>
                                  <p:cond delay="1600"/>
                                </p:stCondLst>
                                <p:childTnLst>
                                  <p:par>
                                    <p:cTn id="18" presetID="53" presetClass="entr" presetSubtype="16" fill="hold" nodeType="afterEffect">
                                      <p:stCondLst>
                                        <p:cond delay="0"/>
                                      </p:stCondLst>
                                      <p:childTnLst>
                                        <p:set>
                                          <p:cBhvr>
                                            <p:cTn id="19" dur="1" fill="hold">
                                              <p:stCondLst>
                                                <p:cond delay="0"/>
                                              </p:stCondLst>
                                            </p:cTn>
                                            <p:tgtEl>
                                              <p:spTgt spid="48"/>
                                            </p:tgtEl>
                                            <p:attrNameLst>
                                              <p:attrName>style.visibility</p:attrName>
                                            </p:attrNameLst>
                                          </p:cBhvr>
                                          <p:to>
                                            <p:strVal val="visible"/>
                                          </p:to>
                                        </p:set>
                                        <p:anim calcmode="lin" valueType="num">
                                          <p:cBhvr>
                                            <p:cTn id="20" dur="500" fill="hold"/>
                                            <p:tgtEl>
                                              <p:spTgt spid="48"/>
                                            </p:tgtEl>
                                            <p:attrNameLst>
                                              <p:attrName>ppt_w</p:attrName>
                                            </p:attrNameLst>
                                          </p:cBhvr>
                                          <p:tavLst>
                                            <p:tav tm="0">
                                              <p:val>
                                                <p:fltVal val="0"/>
                                              </p:val>
                                            </p:tav>
                                            <p:tav tm="100000">
                                              <p:val>
                                                <p:strVal val="#ppt_w"/>
                                              </p:val>
                                            </p:tav>
                                          </p:tavLst>
                                        </p:anim>
                                        <p:anim calcmode="lin" valueType="num">
                                          <p:cBhvr>
                                            <p:cTn id="21" dur="500" fill="hold"/>
                                            <p:tgtEl>
                                              <p:spTgt spid="48"/>
                                            </p:tgtEl>
                                            <p:attrNameLst>
                                              <p:attrName>ppt_h</p:attrName>
                                            </p:attrNameLst>
                                          </p:cBhvr>
                                          <p:tavLst>
                                            <p:tav tm="0">
                                              <p:val>
                                                <p:fltVal val="0"/>
                                              </p:val>
                                            </p:tav>
                                            <p:tav tm="100000">
                                              <p:val>
                                                <p:strVal val="#ppt_h"/>
                                              </p:val>
                                            </p:tav>
                                          </p:tavLst>
                                        </p:anim>
                                        <p:animEffect transition="in" filter="fade">
                                          <p:cBhvr>
                                            <p:cTn id="22" dur="500"/>
                                            <p:tgtEl>
                                              <p:spTgt spid="48"/>
                                            </p:tgtEl>
                                          </p:cBhvr>
                                        </p:animEffect>
                                      </p:childTnLst>
                                    </p:cTn>
                                  </p:par>
                                </p:childTnLst>
                              </p:cTn>
                            </p:par>
                            <p:par>
                              <p:cTn id="23" fill="hold">
                                <p:stCondLst>
                                  <p:cond delay="2100"/>
                                </p:stCondLst>
                                <p:childTnLst>
                                  <p:par>
                                    <p:cTn id="24" presetID="53" presetClass="entr" presetSubtype="16" fill="hold" nodeType="afterEffect">
                                      <p:stCondLst>
                                        <p:cond delay="0"/>
                                      </p:stCondLst>
                                      <p:childTnLst>
                                        <p:set>
                                          <p:cBhvr>
                                            <p:cTn id="25" dur="1" fill="hold">
                                              <p:stCondLst>
                                                <p:cond delay="0"/>
                                              </p:stCondLst>
                                            </p:cTn>
                                            <p:tgtEl>
                                              <p:spTgt spid="42"/>
                                            </p:tgtEl>
                                            <p:attrNameLst>
                                              <p:attrName>style.visibility</p:attrName>
                                            </p:attrNameLst>
                                          </p:cBhvr>
                                          <p:to>
                                            <p:strVal val="visible"/>
                                          </p:to>
                                        </p:set>
                                        <p:anim calcmode="lin" valueType="num">
                                          <p:cBhvr>
                                            <p:cTn id="26" dur="500" fill="hold"/>
                                            <p:tgtEl>
                                              <p:spTgt spid="42"/>
                                            </p:tgtEl>
                                            <p:attrNameLst>
                                              <p:attrName>ppt_w</p:attrName>
                                            </p:attrNameLst>
                                          </p:cBhvr>
                                          <p:tavLst>
                                            <p:tav tm="0">
                                              <p:val>
                                                <p:fltVal val="0"/>
                                              </p:val>
                                            </p:tav>
                                            <p:tav tm="100000">
                                              <p:val>
                                                <p:strVal val="#ppt_w"/>
                                              </p:val>
                                            </p:tav>
                                          </p:tavLst>
                                        </p:anim>
                                        <p:anim calcmode="lin" valueType="num">
                                          <p:cBhvr>
                                            <p:cTn id="27" dur="500" fill="hold"/>
                                            <p:tgtEl>
                                              <p:spTgt spid="42"/>
                                            </p:tgtEl>
                                            <p:attrNameLst>
                                              <p:attrName>ppt_h</p:attrName>
                                            </p:attrNameLst>
                                          </p:cBhvr>
                                          <p:tavLst>
                                            <p:tav tm="0">
                                              <p:val>
                                                <p:fltVal val="0"/>
                                              </p:val>
                                            </p:tav>
                                            <p:tav tm="100000">
                                              <p:val>
                                                <p:strVal val="#ppt_h"/>
                                              </p:val>
                                            </p:tav>
                                          </p:tavLst>
                                        </p:anim>
                                        <p:animEffect transition="in" filter="fade">
                                          <p:cBhvr>
                                            <p:cTn id="28" dur="500"/>
                                            <p:tgtEl>
                                              <p:spTgt spid="42"/>
                                            </p:tgtEl>
                                          </p:cBhvr>
                                        </p:animEffect>
                                      </p:childTnLst>
                                    </p:cTn>
                                  </p:par>
                                </p:childTnLst>
                              </p:cTn>
                            </p:par>
                            <p:par>
                              <p:cTn id="29" fill="hold">
                                <p:stCondLst>
                                  <p:cond delay="2600"/>
                                </p:stCondLst>
                                <p:childTnLst>
                                  <p:par>
                                    <p:cTn id="30" presetID="53" presetClass="entr" presetSubtype="16" fill="hold" nodeType="afterEffect">
                                      <p:stCondLst>
                                        <p:cond delay="0"/>
                                      </p:stCondLst>
                                      <p:childTnLst>
                                        <p:set>
                                          <p:cBhvr>
                                            <p:cTn id="31" dur="1" fill="hold">
                                              <p:stCondLst>
                                                <p:cond delay="0"/>
                                              </p:stCondLst>
                                            </p:cTn>
                                            <p:tgtEl>
                                              <p:spTgt spid="45"/>
                                            </p:tgtEl>
                                            <p:attrNameLst>
                                              <p:attrName>style.visibility</p:attrName>
                                            </p:attrNameLst>
                                          </p:cBhvr>
                                          <p:to>
                                            <p:strVal val="visible"/>
                                          </p:to>
                                        </p:set>
                                        <p:anim calcmode="lin" valueType="num">
                                          <p:cBhvr>
                                            <p:cTn id="32" dur="500" fill="hold"/>
                                            <p:tgtEl>
                                              <p:spTgt spid="45"/>
                                            </p:tgtEl>
                                            <p:attrNameLst>
                                              <p:attrName>ppt_w</p:attrName>
                                            </p:attrNameLst>
                                          </p:cBhvr>
                                          <p:tavLst>
                                            <p:tav tm="0">
                                              <p:val>
                                                <p:fltVal val="0"/>
                                              </p:val>
                                            </p:tav>
                                            <p:tav tm="100000">
                                              <p:val>
                                                <p:strVal val="#ppt_w"/>
                                              </p:val>
                                            </p:tav>
                                          </p:tavLst>
                                        </p:anim>
                                        <p:anim calcmode="lin" valueType="num">
                                          <p:cBhvr>
                                            <p:cTn id="33" dur="500" fill="hold"/>
                                            <p:tgtEl>
                                              <p:spTgt spid="45"/>
                                            </p:tgtEl>
                                            <p:attrNameLst>
                                              <p:attrName>ppt_h</p:attrName>
                                            </p:attrNameLst>
                                          </p:cBhvr>
                                          <p:tavLst>
                                            <p:tav tm="0">
                                              <p:val>
                                                <p:fltVal val="0"/>
                                              </p:val>
                                            </p:tav>
                                            <p:tav tm="100000">
                                              <p:val>
                                                <p:strVal val="#ppt_h"/>
                                              </p:val>
                                            </p:tav>
                                          </p:tavLst>
                                        </p:anim>
                                        <p:animEffect transition="in" filter="fade">
                                          <p:cBhvr>
                                            <p:cTn id="34" dur="500"/>
                                            <p:tgtEl>
                                              <p:spTgt spid="45"/>
                                            </p:tgtEl>
                                          </p:cBhvr>
                                        </p:animEffect>
                                      </p:childTnLst>
                                    </p:cTn>
                                  </p:par>
                                </p:childTnLst>
                              </p:cTn>
                            </p:par>
                            <p:par>
                              <p:cTn id="35" fill="hold">
                                <p:stCondLst>
                                  <p:cond delay="3100"/>
                                </p:stCondLst>
                                <p:childTnLst>
                                  <p:par>
                                    <p:cTn id="36" presetID="53" presetClass="entr" presetSubtype="16" fill="hold" nodeType="afterEffect">
                                      <p:stCondLst>
                                        <p:cond delay="0"/>
                                      </p:stCondLst>
                                      <p:childTnLst>
                                        <p:set>
                                          <p:cBhvr>
                                            <p:cTn id="37" dur="1" fill="hold">
                                              <p:stCondLst>
                                                <p:cond delay="0"/>
                                              </p:stCondLst>
                                            </p:cTn>
                                            <p:tgtEl>
                                              <p:spTgt spid="51"/>
                                            </p:tgtEl>
                                            <p:attrNameLst>
                                              <p:attrName>style.visibility</p:attrName>
                                            </p:attrNameLst>
                                          </p:cBhvr>
                                          <p:to>
                                            <p:strVal val="visible"/>
                                          </p:to>
                                        </p:set>
                                        <p:anim calcmode="lin" valueType="num">
                                          <p:cBhvr>
                                            <p:cTn id="38" dur="500" fill="hold"/>
                                            <p:tgtEl>
                                              <p:spTgt spid="51"/>
                                            </p:tgtEl>
                                            <p:attrNameLst>
                                              <p:attrName>ppt_w</p:attrName>
                                            </p:attrNameLst>
                                          </p:cBhvr>
                                          <p:tavLst>
                                            <p:tav tm="0">
                                              <p:val>
                                                <p:fltVal val="0"/>
                                              </p:val>
                                            </p:tav>
                                            <p:tav tm="100000">
                                              <p:val>
                                                <p:strVal val="#ppt_w"/>
                                              </p:val>
                                            </p:tav>
                                          </p:tavLst>
                                        </p:anim>
                                        <p:anim calcmode="lin" valueType="num">
                                          <p:cBhvr>
                                            <p:cTn id="39" dur="500" fill="hold"/>
                                            <p:tgtEl>
                                              <p:spTgt spid="51"/>
                                            </p:tgtEl>
                                            <p:attrNameLst>
                                              <p:attrName>ppt_h</p:attrName>
                                            </p:attrNameLst>
                                          </p:cBhvr>
                                          <p:tavLst>
                                            <p:tav tm="0">
                                              <p:val>
                                                <p:fltVal val="0"/>
                                              </p:val>
                                            </p:tav>
                                            <p:tav tm="100000">
                                              <p:val>
                                                <p:strVal val="#ppt_h"/>
                                              </p:val>
                                            </p:tav>
                                          </p:tavLst>
                                        </p:anim>
                                        <p:animEffect transition="in" filter="fade">
                                          <p:cBhvr>
                                            <p:cTn id="40" dur="500"/>
                                            <p:tgtEl>
                                              <p:spTgt spid="51"/>
                                            </p:tgtEl>
                                          </p:cBhvr>
                                        </p:animEffect>
                                      </p:childTnLst>
                                    </p:cTn>
                                  </p:par>
                                </p:childTnLst>
                              </p:cTn>
                            </p:par>
                            <p:par>
                              <p:cTn id="41" fill="hold">
                                <p:stCondLst>
                                  <p:cond delay="3600"/>
                                </p:stCondLst>
                                <p:childTnLst>
                                  <p:par>
                                    <p:cTn id="42" presetID="53" presetClass="entr" presetSubtype="16" fill="hold" nodeType="afterEffect">
                                      <p:stCondLst>
                                        <p:cond delay="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Effect transition="in" filter="fade">
                                          <p:cBhvr>
                                            <p:cTn id="46" dur="500"/>
                                            <p:tgtEl>
                                              <p:spTgt spid="54"/>
                                            </p:tgtEl>
                                          </p:cBhvr>
                                        </p:animEffect>
                                      </p:childTnLst>
                                    </p:cTn>
                                  </p:par>
                                </p:childTnLst>
                              </p:cTn>
                            </p:par>
                            <p:par>
                              <p:cTn id="47" fill="hold">
                                <p:stCondLst>
                                  <p:cond delay="4100"/>
                                </p:stCondLst>
                                <p:childTnLst>
                                  <p:par>
                                    <p:cTn id="48" presetID="22" presetClass="entr" presetSubtype="2" fill="hold" nodeType="after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wipe(right)">
                                          <p:cBhvr>
                                            <p:cTn id="50" dur="500"/>
                                            <p:tgtEl>
                                              <p:spTgt spid="36"/>
                                            </p:tgtEl>
                                          </p:cBhvr>
                                        </p:animEffect>
                                      </p:childTnLst>
                                    </p:cTn>
                                  </p:par>
                                </p:childTnLst>
                              </p:cTn>
                            </p:par>
                            <p:par>
                              <p:cTn id="51" fill="hold">
                                <p:stCondLst>
                                  <p:cond delay="4600"/>
                                </p:stCondLst>
                                <p:childTnLst>
                                  <p:par>
                                    <p:cTn id="52" presetID="10" presetClass="entr" presetSubtype="0" fill="hold" nodeType="afterEffect">
                                      <p:stCondLst>
                                        <p:cond delay="0"/>
                                      </p:stCondLst>
                                      <p:childTnLst>
                                        <p:set>
                                          <p:cBhvr>
                                            <p:cTn id="53" dur="1" fill="hold">
                                              <p:stCondLst>
                                                <p:cond delay="0"/>
                                              </p:stCondLst>
                                            </p:cTn>
                                            <p:tgtEl>
                                              <p:spTgt spid="39"/>
                                            </p:tgtEl>
                                            <p:attrNameLst>
                                              <p:attrName>style.visibility</p:attrName>
                                            </p:attrNameLst>
                                          </p:cBhvr>
                                          <p:to>
                                            <p:strVal val="visible"/>
                                          </p:to>
                                        </p:set>
                                        <p:animEffect transition="in" filter="fade">
                                          <p:cBhvr>
                                            <p:cTn id="54" dur="500"/>
                                            <p:tgtEl>
                                              <p:spTgt spid="39"/>
                                            </p:tgtEl>
                                          </p:cBhvr>
                                        </p:animEffect>
                                      </p:childTnLst>
                                    </p:cTn>
                                  </p:par>
                                </p:childTnLst>
                              </p:cTn>
                            </p:par>
                            <p:par>
                              <p:cTn id="55" fill="hold">
                                <p:stCondLst>
                                  <p:cond delay="5100"/>
                                </p:stCondLst>
                                <p:childTnLst>
                                  <p:par>
                                    <p:cTn id="56" presetID="22" presetClass="entr" presetSubtype="2" fill="hold" nodeType="afterEffect">
                                      <p:stCondLst>
                                        <p:cond delay="0"/>
                                      </p:stCondLst>
                                      <p:childTnLst>
                                        <p:set>
                                          <p:cBhvr>
                                            <p:cTn id="57" dur="1" fill="hold">
                                              <p:stCondLst>
                                                <p:cond delay="0"/>
                                              </p:stCondLst>
                                            </p:cTn>
                                            <p:tgtEl>
                                              <p:spTgt spid="57"/>
                                            </p:tgtEl>
                                            <p:attrNameLst>
                                              <p:attrName>style.visibility</p:attrName>
                                            </p:attrNameLst>
                                          </p:cBhvr>
                                          <p:to>
                                            <p:strVal val="visible"/>
                                          </p:to>
                                        </p:set>
                                        <p:animEffect transition="in" filter="wipe(right)">
                                          <p:cBhvr>
                                            <p:cTn id="58" dur="500"/>
                                            <p:tgtEl>
                                              <p:spTgt spid="57"/>
                                            </p:tgtEl>
                                          </p:cBhvr>
                                        </p:animEffect>
                                      </p:childTnLst>
                                    </p:cTn>
                                  </p:par>
                                </p:childTnLst>
                              </p:cTn>
                            </p:par>
                            <p:par>
                              <p:cTn id="59" fill="hold">
                                <p:stCondLst>
                                  <p:cond delay="5600"/>
                                </p:stCondLst>
                                <p:childTnLst>
                                  <p:par>
                                    <p:cTn id="60" presetID="10" presetClass="entr" presetSubtype="0" fill="hold" nodeType="afterEffect">
                                      <p:stCondLst>
                                        <p:cond delay="0"/>
                                      </p:stCondLst>
                                      <p:childTnLst>
                                        <p:set>
                                          <p:cBhvr>
                                            <p:cTn id="61" dur="1" fill="hold">
                                              <p:stCondLst>
                                                <p:cond delay="0"/>
                                              </p:stCondLst>
                                            </p:cTn>
                                            <p:tgtEl>
                                              <p:spTgt spid="60"/>
                                            </p:tgtEl>
                                            <p:attrNameLst>
                                              <p:attrName>style.visibility</p:attrName>
                                            </p:attrNameLst>
                                          </p:cBhvr>
                                          <p:to>
                                            <p:strVal val="visible"/>
                                          </p:to>
                                        </p:set>
                                        <p:animEffect transition="in" filter="fade">
                                          <p:cBhvr>
                                            <p:cTn id="62" dur="500"/>
                                            <p:tgtEl>
                                              <p:spTgt spid="60"/>
                                            </p:tgtEl>
                                          </p:cBhvr>
                                        </p:animEffect>
                                      </p:childTnLst>
                                    </p:cTn>
                                  </p:par>
                                </p:childTnLst>
                              </p:cTn>
                            </p:par>
                            <p:par>
                              <p:cTn id="63" fill="hold">
                                <p:stCondLst>
                                  <p:cond delay="6100"/>
                                </p:stCondLst>
                                <p:childTnLst>
                                  <p:par>
                                    <p:cTn id="64" presetID="22" presetClass="entr" presetSubtype="2" fill="hold" nodeType="after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wipe(right)">
                                          <p:cBhvr>
                                            <p:cTn id="66" dur="500"/>
                                            <p:tgtEl>
                                              <p:spTgt spid="63"/>
                                            </p:tgtEl>
                                          </p:cBhvr>
                                        </p:animEffect>
                                      </p:childTnLst>
                                    </p:cTn>
                                  </p:par>
                                </p:childTnLst>
                              </p:cTn>
                            </p:par>
                            <p:par>
                              <p:cTn id="67" fill="hold">
                                <p:stCondLst>
                                  <p:cond delay="6600"/>
                                </p:stCondLst>
                                <p:childTnLst>
                                  <p:par>
                                    <p:cTn id="68" presetID="10" presetClass="entr" presetSubtype="0" fill="hold" nodeType="afterEffect">
                                      <p:stCondLst>
                                        <p:cond delay="0"/>
                                      </p:stCondLst>
                                      <p:childTnLst>
                                        <p:set>
                                          <p:cBhvr>
                                            <p:cTn id="69" dur="1" fill="hold">
                                              <p:stCondLst>
                                                <p:cond delay="0"/>
                                              </p:stCondLst>
                                            </p:cTn>
                                            <p:tgtEl>
                                              <p:spTgt spid="66"/>
                                            </p:tgtEl>
                                            <p:attrNameLst>
                                              <p:attrName>style.visibility</p:attrName>
                                            </p:attrNameLst>
                                          </p:cBhvr>
                                          <p:to>
                                            <p:strVal val="visible"/>
                                          </p:to>
                                        </p:set>
                                        <p:animEffect transition="in" filter="fade">
                                          <p:cBhvr>
                                            <p:cTn id="70" dur="500"/>
                                            <p:tgtEl>
                                              <p:spTgt spid="66"/>
                                            </p:tgtEl>
                                          </p:cBhvr>
                                        </p:animEffect>
                                      </p:childTnLst>
                                    </p:cTn>
                                  </p:par>
                                </p:childTnLst>
                              </p:cTn>
                            </p:par>
                            <p:par>
                              <p:cTn id="71" fill="hold">
                                <p:stCondLst>
                                  <p:cond delay="7100"/>
                                </p:stCondLst>
                                <p:childTnLst>
                                  <p:par>
                                    <p:cTn id="72" presetID="22" presetClass="entr" presetSubtype="2" fill="hold" nodeType="afterEffect">
                                      <p:stCondLst>
                                        <p:cond delay="0"/>
                                      </p:stCondLst>
                                      <p:childTnLst>
                                        <p:set>
                                          <p:cBhvr>
                                            <p:cTn id="73" dur="1" fill="hold">
                                              <p:stCondLst>
                                                <p:cond delay="0"/>
                                              </p:stCondLst>
                                            </p:cTn>
                                            <p:tgtEl>
                                              <p:spTgt spid="69"/>
                                            </p:tgtEl>
                                            <p:attrNameLst>
                                              <p:attrName>style.visibility</p:attrName>
                                            </p:attrNameLst>
                                          </p:cBhvr>
                                          <p:to>
                                            <p:strVal val="visible"/>
                                          </p:to>
                                        </p:set>
                                        <p:animEffect transition="in" filter="wipe(right)">
                                          <p:cBhvr>
                                            <p:cTn id="74" dur="500"/>
                                            <p:tgtEl>
                                              <p:spTgt spid="69"/>
                                            </p:tgtEl>
                                          </p:cBhvr>
                                        </p:animEffect>
                                      </p:childTnLst>
                                    </p:cTn>
                                  </p:par>
                                </p:childTnLst>
                              </p:cTn>
                            </p:par>
                            <p:par>
                              <p:cTn id="75" fill="hold">
                                <p:stCondLst>
                                  <p:cond delay="7600"/>
                                </p:stCondLst>
                                <p:childTnLst>
                                  <p:par>
                                    <p:cTn id="76" presetID="10" presetClass="entr" presetSubtype="0" fill="hold" nodeType="after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childTnLst>
                              </p:cTn>
                            </p:par>
                            <p:par>
                              <p:cTn id="79" fill="hold">
                                <p:stCondLst>
                                  <p:cond delay="8100"/>
                                </p:stCondLst>
                                <p:childTnLst>
                                  <p:par>
                                    <p:cTn id="80" presetID="22" presetClass="entr" presetSubtype="2" fill="hold" nodeType="afterEffect">
                                      <p:stCondLst>
                                        <p:cond delay="0"/>
                                      </p:stCondLst>
                                      <p:childTnLst>
                                        <p:set>
                                          <p:cBhvr>
                                            <p:cTn id="81" dur="1" fill="hold">
                                              <p:stCondLst>
                                                <p:cond delay="0"/>
                                              </p:stCondLst>
                                            </p:cTn>
                                            <p:tgtEl>
                                              <p:spTgt spid="75"/>
                                            </p:tgtEl>
                                            <p:attrNameLst>
                                              <p:attrName>style.visibility</p:attrName>
                                            </p:attrNameLst>
                                          </p:cBhvr>
                                          <p:to>
                                            <p:strVal val="visible"/>
                                          </p:to>
                                        </p:set>
                                        <p:animEffect transition="in" filter="wipe(right)">
                                          <p:cBhvr>
                                            <p:cTn id="82" dur="500"/>
                                            <p:tgtEl>
                                              <p:spTgt spid="75"/>
                                            </p:tgtEl>
                                          </p:cBhvr>
                                        </p:animEffect>
                                      </p:childTnLst>
                                    </p:cTn>
                                  </p:par>
                                </p:childTnLst>
                              </p:cTn>
                            </p:par>
                            <p:par>
                              <p:cTn id="83" fill="hold">
                                <p:stCondLst>
                                  <p:cond delay="8600"/>
                                </p:stCondLst>
                                <p:childTnLst>
                                  <p:par>
                                    <p:cTn id="84" presetID="10" presetClass="entr" presetSubtype="0" fill="hold" nodeType="afterEffect">
                                      <p:stCondLst>
                                        <p:cond delay="0"/>
                                      </p:stCondLst>
                                      <p:childTnLst>
                                        <p:set>
                                          <p:cBhvr>
                                            <p:cTn id="85" dur="1" fill="hold">
                                              <p:stCondLst>
                                                <p:cond delay="0"/>
                                              </p:stCondLst>
                                            </p:cTn>
                                            <p:tgtEl>
                                              <p:spTgt spid="78"/>
                                            </p:tgtEl>
                                            <p:attrNameLst>
                                              <p:attrName>style.visibility</p:attrName>
                                            </p:attrNameLst>
                                          </p:cBhvr>
                                          <p:to>
                                            <p:strVal val="visible"/>
                                          </p:to>
                                        </p:set>
                                        <p:animEffect transition="in" filter="fade">
                                          <p:cBhvr>
                                            <p:cTn id="86" dur="500"/>
                                            <p:tgtEl>
                                              <p:spTgt spid="78"/>
                                            </p:tgtEl>
                                          </p:cBhvr>
                                        </p:animEffect>
                                      </p:childTnLst>
                                    </p:cTn>
                                  </p:par>
                                </p:childTnLst>
                              </p:cTn>
                            </p:par>
                            <p:par>
                              <p:cTn id="87" fill="hold">
                                <p:stCondLst>
                                  <p:cond delay="9100"/>
                                </p:stCondLst>
                                <p:childTnLst>
                                  <p:par>
                                    <p:cTn id="88" presetID="10" presetClass="entr" presetSubtype="0" fill="hold" grpId="0" nodeType="afterEffect">
                                      <p:stCondLst>
                                        <p:cond delay="0"/>
                                      </p:stCondLst>
                                      <p:childTnLst>
                                        <p:set>
                                          <p:cBhvr>
                                            <p:cTn id="89" dur="1" fill="hold">
                                              <p:stCondLst>
                                                <p:cond delay="0"/>
                                              </p:stCondLst>
                                            </p:cTn>
                                            <p:tgtEl>
                                              <p:spTgt spid="112"/>
                                            </p:tgtEl>
                                            <p:attrNameLst>
                                              <p:attrName>style.visibility</p:attrName>
                                            </p:attrNameLst>
                                          </p:cBhvr>
                                          <p:to>
                                            <p:strVal val="visible"/>
                                          </p:to>
                                        </p:set>
                                        <p:animEffect transition="in" filter="fade">
                                          <p:cBhvr>
                                            <p:cTn id="90"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 presetClass="entr" presetSubtype="6" fill="hold" nodeType="after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750" fill="hold"/>
                                            <p:tgtEl>
                                              <p:spTgt spid="81"/>
                                            </p:tgtEl>
                                            <p:attrNameLst>
                                              <p:attrName>ppt_x</p:attrName>
                                            </p:attrNameLst>
                                          </p:cBhvr>
                                          <p:tavLst>
                                            <p:tav tm="0">
                                              <p:val>
                                                <p:strVal val="1+#ppt_w/2"/>
                                              </p:val>
                                            </p:tav>
                                            <p:tav tm="100000">
                                              <p:val>
                                                <p:strVal val="#ppt_x"/>
                                              </p:val>
                                            </p:tav>
                                          </p:tavLst>
                                        </p:anim>
                                        <p:anim calcmode="lin" valueType="num">
                                          <p:cBhvr additive="base">
                                            <p:cTn id="16" dur="750" fill="hold"/>
                                            <p:tgtEl>
                                              <p:spTgt spid="81"/>
                                            </p:tgtEl>
                                            <p:attrNameLst>
                                              <p:attrName>ppt_y</p:attrName>
                                            </p:attrNameLst>
                                          </p:cBhvr>
                                          <p:tavLst>
                                            <p:tav tm="0">
                                              <p:val>
                                                <p:strVal val="1+#ppt_h/2"/>
                                              </p:val>
                                            </p:tav>
                                            <p:tav tm="100000">
                                              <p:val>
                                                <p:strVal val="#ppt_y"/>
                                              </p:val>
                                            </p:tav>
                                          </p:tavLst>
                                        </p:anim>
                                      </p:childTnLst>
                                    </p:cTn>
                                  </p:par>
                                </p:childTnLst>
                              </p:cTn>
                            </p:par>
                            <p:par>
                              <p:cTn id="17" fill="hold">
                                <p:stCondLst>
                                  <p:cond delay="1600"/>
                                </p:stCondLst>
                                <p:childTnLst>
                                  <p:par>
                                    <p:cTn id="18" presetID="53" presetClass="entr" presetSubtype="16" fill="hold" nodeType="afterEffect">
                                      <p:stCondLst>
                                        <p:cond delay="0"/>
                                      </p:stCondLst>
                                      <p:childTnLst>
                                        <p:set>
                                          <p:cBhvr>
                                            <p:cTn id="19" dur="1" fill="hold">
                                              <p:stCondLst>
                                                <p:cond delay="0"/>
                                              </p:stCondLst>
                                            </p:cTn>
                                            <p:tgtEl>
                                              <p:spTgt spid="48"/>
                                            </p:tgtEl>
                                            <p:attrNameLst>
                                              <p:attrName>style.visibility</p:attrName>
                                            </p:attrNameLst>
                                          </p:cBhvr>
                                          <p:to>
                                            <p:strVal val="visible"/>
                                          </p:to>
                                        </p:set>
                                        <p:anim calcmode="lin" valueType="num">
                                          <p:cBhvr>
                                            <p:cTn id="20" dur="500" fill="hold"/>
                                            <p:tgtEl>
                                              <p:spTgt spid="48"/>
                                            </p:tgtEl>
                                            <p:attrNameLst>
                                              <p:attrName>ppt_w</p:attrName>
                                            </p:attrNameLst>
                                          </p:cBhvr>
                                          <p:tavLst>
                                            <p:tav tm="0">
                                              <p:val>
                                                <p:fltVal val="0"/>
                                              </p:val>
                                            </p:tav>
                                            <p:tav tm="100000">
                                              <p:val>
                                                <p:strVal val="#ppt_w"/>
                                              </p:val>
                                            </p:tav>
                                          </p:tavLst>
                                        </p:anim>
                                        <p:anim calcmode="lin" valueType="num">
                                          <p:cBhvr>
                                            <p:cTn id="21" dur="500" fill="hold"/>
                                            <p:tgtEl>
                                              <p:spTgt spid="48"/>
                                            </p:tgtEl>
                                            <p:attrNameLst>
                                              <p:attrName>ppt_h</p:attrName>
                                            </p:attrNameLst>
                                          </p:cBhvr>
                                          <p:tavLst>
                                            <p:tav tm="0">
                                              <p:val>
                                                <p:fltVal val="0"/>
                                              </p:val>
                                            </p:tav>
                                            <p:tav tm="100000">
                                              <p:val>
                                                <p:strVal val="#ppt_h"/>
                                              </p:val>
                                            </p:tav>
                                          </p:tavLst>
                                        </p:anim>
                                        <p:animEffect transition="in" filter="fade">
                                          <p:cBhvr>
                                            <p:cTn id="22" dur="500"/>
                                            <p:tgtEl>
                                              <p:spTgt spid="48"/>
                                            </p:tgtEl>
                                          </p:cBhvr>
                                        </p:animEffect>
                                      </p:childTnLst>
                                    </p:cTn>
                                  </p:par>
                                </p:childTnLst>
                              </p:cTn>
                            </p:par>
                            <p:par>
                              <p:cTn id="23" fill="hold">
                                <p:stCondLst>
                                  <p:cond delay="2100"/>
                                </p:stCondLst>
                                <p:childTnLst>
                                  <p:par>
                                    <p:cTn id="24" presetID="53" presetClass="entr" presetSubtype="16" fill="hold" nodeType="afterEffect">
                                      <p:stCondLst>
                                        <p:cond delay="0"/>
                                      </p:stCondLst>
                                      <p:childTnLst>
                                        <p:set>
                                          <p:cBhvr>
                                            <p:cTn id="25" dur="1" fill="hold">
                                              <p:stCondLst>
                                                <p:cond delay="0"/>
                                              </p:stCondLst>
                                            </p:cTn>
                                            <p:tgtEl>
                                              <p:spTgt spid="42"/>
                                            </p:tgtEl>
                                            <p:attrNameLst>
                                              <p:attrName>style.visibility</p:attrName>
                                            </p:attrNameLst>
                                          </p:cBhvr>
                                          <p:to>
                                            <p:strVal val="visible"/>
                                          </p:to>
                                        </p:set>
                                        <p:anim calcmode="lin" valueType="num">
                                          <p:cBhvr>
                                            <p:cTn id="26" dur="500" fill="hold"/>
                                            <p:tgtEl>
                                              <p:spTgt spid="42"/>
                                            </p:tgtEl>
                                            <p:attrNameLst>
                                              <p:attrName>ppt_w</p:attrName>
                                            </p:attrNameLst>
                                          </p:cBhvr>
                                          <p:tavLst>
                                            <p:tav tm="0">
                                              <p:val>
                                                <p:fltVal val="0"/>
                                              </p:val>
                                            </p:tav>
                                            <p:tav tm="100000">
                                              <p:val>
                                                <p:strVal val="#ppt_w"/>
                                              </p:val>
                                            </p:tav>
                                          </p:tavLst>
                                        </p:anim>
                                        <p:anim calcmode="lin" valueType="num">
                                          <p:cBhvr>
                                            <p:cTn id="27" dur="500" fill="hold"/>
                                            <p:tgtEl>
                                              <p:spTgt spid="42"/>
                                            </p:tgtEl>
                                            <p:attrNameLst>
                                              <p:attrName>ppt_h</p:attrName>
                                            </p:attrNameLst>
                                          </p:cBhvr>
                                          <p:tavLst>
                                            <p:tav tm="0">
                                              <p:val>
                                                <p:fltVal val="0"/>
                                              </p:val>
                                            </p:tav>
                                            <p:tav tm="100000">
                                              <p:val>
                                                <p:strVal val="#ppt_h"/>
                                              </p:val>
                                            </p:tav>
                                          </p:tavLst>
                                        </p:anim>
                                        <p:animEffect transition="in" filter="fade">
                                          <p:cBhvr>
                                            <p:cTn id="28" dur="500"/>
                                            <p:tgtEl>
                                              <p:spTgt spid="42"/>
                                            </p:tgtEl>
                                          </p:cBhvr>
                                        </p:animEffect>
                                      </p:childTnLst>
                                    </p:cTn>
                                  </p:par>
                                </p:childTnLst>
                              </p:cTn>
                            </p:par>
                            <p:par>
                              <p:cTn id="29" fill="hold">
                                <p:stCondLst>
                                  <p:cond delay="2600"/>
                                </p:stCondLst>
                                <p:childTnLst>
                                  <p:par>
                                    <p:cTn id="30" presetID="53" presetClass="entr" presetSubtype="16" fill="hold" nodeType="afterEffect">
                                      <p:stCondLst>
                                        <p:cond delay="0"/>
                                      </p:stCondLst>
                                      <p:childTnLst>
                                        <p:set>
                                          <p:cBhvr>
                                            <p:cTn id="31" dur="1" fill="hold">
                                              <p:stCondLst>
                                                <p:cond delay="0"/>
                                              </p:stCondLst>
                                            </p:cTn>
                                            <p:tgtEl>
                                              <p:spTgt spid="45"/>
                                            </p:tgtEl>
                                            <p:attrNameLst>
                                              <p:attrName>style.visibility</p:attrName>
                                            </p:attrNameLst>
                                          </p:cBhvr>
                                          <p:to>
                                            <p:strVal val="visible"/>
                                          </p:to>
                                        </p:set>
                                        <p:anim calcmode="lin" valueType="num">
                                          <p:cBhvr>
                                            <p:cTn id="32" dur="500" fill="hold"/>
                                            <p:tgtEl>
                                              <p:spTgt spid="45"/>
                                            </p:tgtEl>
                                            <p:attrNameLst>
                                              <p:attrName>ppt_w</p:attrName>
                                            </p:attrNameLst>
                                          </p:cBhvr>
                                          <p:tavLst>
                                            <p:tav tm="0">
                                              <p:val>
                                                <p:fltVal val="0"/>
                                              </p:val>
                                            </p:tav>
                                            <p:tav tm="100000">
                                              <p:val>
                                                <p:strVal val="#ppt_w"/>
                                              </p:val>
                                            </p:tav>
                                          </p:tavLst>
                                        </p:anim>
                                        <p:anim calcmode="lin" valueType="num">
                                          <p:cBhvr>
                                            <p:cTn id="33" dur="500" fill="hold"/>
                                            <p:tgtEl>
                                              <p:spTgt spid="45"/>
                                            </p:tgtEl>
                                            <p:attrNameLst>
                                              <p:attrName>ppt_h</p:attrName>
                                            </p:attrNameLst>
                                          </p:cBhvr>
                                          <p:tavLst>
                                            <p:tav tm="0">
                                              <p:val>
                                                <p:fltVal val="0"/>
                                              </p:val>
                                            </p:tav>
                                            <p:tav tm="100000">
                                              <p:val>
                                                <p:strVal val="#ppt_h"/>
                                              </p:val>
                                            </p:tav>
                                          </p:tavLst>
                                        </p:anim>
                                        <p:animEffect transition="in" filter="fade">
                                          <p:cBhvr>
                                            <p:cTn id="34" dur="500"/>
                                            <p:tgtEl>
                                              <p:spTgt spid="45"/>
                                            </p:tgtEl>
                                          </p:cBhvr>
                                        </p:animEffect>
                                      </p:childTnLst>
                                    </p:cTn>
                                  </p:par>
                                </p:childTnLst>
                              </p:cTn>
                            </p:par>
                            <p:par>
                              <p:cTn id="35" fill="hold">
                                <p:stCondLst>
                                  <p:cond delay="3100"/>
                                </p:stCondLst>
                                <p:childTnLst>
                                  <p:par>
                                    <p:cTn id="36" presetID="53" presetClass="entr" presetSubtype="16" fill="hold" nodeType="afterEffect">
                                      <p:stCondLst>
                                        <p:cond delay="0"/>
                                      </p:stCondLst>
                                      <p:childTnLst>
                                        <p:set>
                                          <p:cBhvr>
                                            <p:cTn id="37" dur="1" fill="hold">
                                              <p:stCondLst>
                                                <p:cond delay="0"/>
                                              </p:stCondLst>
                                            </p:cTn>
                                            <p:tgtEl>
                                              <p:spTgt spid="51"/>
                                            </p:tgtEl>
                                            <p:attrNameLst>
                                              <p:attrName>style.visibility</p:attrName>
                                            </p:attrNameLst>
                                          </p:cBhvr>
                                          <p:to>
                                            <p:strVal val="visible"/>
                                          </p:to>
                                        </p:set>
                                        <p:anim calcmode="lin" valueType="num">
                                          <p:cBhvr>
                                            <p:cTn id="38" dur="500" fill="hold"/>
                                            <p:tgtEl>
                                              <p:spTgt spid="51"/>
                                            </p:tgtEl>
                                            <p:attrNameLst>
                                              <p:attrName>ppt_w</p:attrName>
                                            </p:attrNameLst>
                                          </p:cBhvr>
                                          <p:tavLst>
                                            <p:tav tm="0">
                                              <p:val>
                                                <p:fltVal val="0"/>
                                              </p:val>
                                            </p:tav>
                                            <p:tav tm="100000">
                                              <p:val>
                                                <p:strVal val="#ppt_w"/>
                                              </p:val>
                                            </p:tav>
                                          </p:tavLst>
                                        </p:anim>
                                        <p:anim calcmode="lin" valueType="num">
                                          <p:cBhvr>
                                            <p:cTn id="39" dur="500" fill="hold"/>
                                            <p:tgtEl>
                                              <p:spTgt spid="51"/>
                                            </p:tgtEl>
                                            <p:attrNameLst>
                                              <p:attrName>ppt_h</p:attrName>
                                            </p:attrNameLst>
                                          </p:cBhvr>
                                          <p:tavLst>
                                            <p:tav tm="0">
                                              <p:val>
                                                <p:fltVal val="0"/>
                                              </p:val>
                                            </p:tav>
                                            <p:tav tm="100000">
                                              <p:val>
                                                <p:strVal val="#ppt_h"/>
                                              </p:val>
                                            </p:tav>
                                          </p:tavLst>
                                        </p:anim>
                                        <p:animEffect transition="in" filter="fade">
                                          <p:cBhvr>
                                            <p:cTn id="40" dur="500"/>
                                            <p:tgtEl>
                                              <p:spTgt spid="51"/>
                                            </p:tgtEl>
                                          </p:cBhvr>
                                        </p:animEffect>
                                      </p:childTnLst>
                                    </p:cTn>
                                  </p:par>
                                </p:childTnLst>
                              </p:cTn>
                            </p:par>
                            <p:par>
                              <p:cTn id="41" fill="hold">
                                <p:stCondLst>
                                  <p:cond delay="3600"/>
                                </p:stCondLst>
                                <p:childTnLst>
                                  <p:par>
                                    <p:cTn id="42" presetID="53" presetClass="entr" presetSubtype="16" fill="hold" nodeType="afterEffect">
                                      <p:stCondLst>
                                        <p:cond delay="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Effect transition="in" filter="fade">
                                          <p:cBhvr>
                                            <p:cTn id="46" dur="500"/>
                                            <p:tgtEl>
                                              <p:spTgt spid="54"/>
                                            </p:tgtEl>
                                          </p:cBhvr>
                                        </p:animEffect>
                                      </p:childTnLst>
                                    </p:cTn>
                                  </p:par>
                                </p:childTnLst>
                              </p:cTn>
                            </p:par>
                            <p:par>
                              <p:cTn id="47" fill="hold">
                                <p:stCondLst>
                                  <p:cond delay="4100"/>
                                </p:stCondLst>
                                <p:childTnLst>
                                  <p:par>
                                    <p:cTn id="48" presetID="22" presetClass="entr" presetSubtype="2" fill="hold" nodeType="after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wipe(right)">
                                          <p:cBhvr>
                                            <p:cTn id="50" dur="500"/>
                                            <p:tgtEl>
                                              <p:spTgt spid="36"/>
                                            </p:tgtEl>
                                          </p:cBhvr>
                                        </p:animEffect>
                                      </p:childTnLst>
                                    </p:cTn>
                                  </p:par>
                                </p:childTnLst>
                              </p:cTn>
                            </p:par>
                            <p:par>
                              <p:cTn id="51" fill="hold">
                                <p:stCondLst>
                                  <p:cond delay="4600"/>
                                </p:stCondLst>
                                <p:childTnLst>
                                  <p:par>
                                    <p:cTn id="52" presetID="10" presetClass="entr" presetSubtype="0" fill="hold" nodeType="afterEffect">
                                      <p:stCondLst>
                                        <p:cond delay="0"/>
                                      </p:stCondLst>
                                      <p:childTnLst>
                                        <p:set>
                                          <p:cBhvr>
                                            <p:cTn id="53" dur="1" fill="hold">
                                              <p:stCondLst>
                                                <p:cond delay="0"/>
                                              </p:stCondLst>
                                            </p:cTn>
                                            <p:tgtEl>
                                              <p:spTgt spid="39"/>
                                            </p:tgtEl>
                                            <p:attrNameLst>
                                              <p:attrName>style.visibility</p:attrName>
                                            </p:attrNameLst>
                                          </p:cBhvr>
                                          <p:to>
                                            <p:strVal val="visible"/>
                                          </p:to>
                                        </p:set>
                                        <p:animEffect transition="in" filter="fade">
                                          <p:cBhvr>
                                            <p:cTn id="54" dur="500"/>
                                            <p:tgtEl>
                                              <p:spTgt spid="39"/>
                                            </p:tgtEl>
                                          </p:cBhvr>
                                        </p:animEffect>
                                      </p:childTnLst>
                                    </p:cTn>
                                  </p:par>
                                </p:childTnLst>
                              </p:cTn>
                            </p:par>
                            <p:par>
                              <p:cTn id="55" fill="hold">
                                <p:stCondLst>
                                  <p:cond delay="5100"/>
                                </p:stCondLst>
                                <p:childTnLst>
                                  <p:par>
                                    <p:cTn id="56" presetID="22" presetClass="entr" presetSubtype="2" fill="hold" nodeType="afterEffect">
                                      <p:stCondLst>
                                        <p:cond delay="0"/>
                                      </p:stCondLst>
                                      <p:childTnLst>
                                        <p:set>
                                          <p:cBhvr>
                                            <p:cTn id="57" dur="1" fill="hold">
                                              <p:stCondLst>
                                                <p:cond delay="0"/>
                                              </p:stCondLst>
                                            </p:cTn>
                                            <p:tgtEl>
                                              <p:spTgt spid="57"/>
                                            </p:tgtEl>
                                            <p:attrNameLst>
                                              <p:attrName>style.visibility</p:attrName>
                                            </p:attrNameLst>
                                          </p:cBhvr>
                                          <p:to>
                                            <p:strVal val="visible"/>
                                          </p:to>
                                        </p:set>
                                        <p:animEffect transition="in" filter="wipe(right)">
                                          <p:cBhvr>
                                            <p:cTn id="58" dur="500"/>
                                            <p:tgtEl>
                                              <p:spTgt spid="57"/>
                                            </p:tgtEl>
                                          </p:cBhvr>
                                        </p:animEffect>
                                      </p:childTnLst>
                                    </p:cTn>
                                  </p:par>
                                </p:childTnLst>
                              </p:cTn>
                            </p:par>
                            <p:par>
                              <p:cTn id="59" fill="hold">
                                <p:stCondLst>
                                  <p:cond delay="5600"/>
                                </p:stCondLst>
                                <p:childTnLst>
                                  <p:par>
                                    <p:cTn id="60" presetID="10" presetClass="entr" presetSubtype="0" fill="hold" nodeType="afterEffect">
                                      <p:stCondLst>
                                        <p:cond delay="0"/>
                                      </p:stCondLst>
                                      <p:childTnLst>
                                        <p:set>
                                          <p:cBhvr>
                                            <p:cTn id="61" dur="1" fill="hold">
                                              <p:stCondLst>
                                                <p:cond delay="0"/>
                                              </p:stCondLst>
                                            </p:cTn>
                                            <p:tgtEl>
                                              <p:spTgt spid="60"/>
                                            </p:tgtEl>
                                            <p:attrNameLst>
                                              <p:attrName>style.visibility</p:attrName>
                                            </p:attrNameLst>
                                          </p:cBhvr>
                                          <p:to>
                                            <p:strVal val="visible"/>
                                          </p:to>
                                        </p:set>
                                        <p:animEffect transition="in" filter="fade">
                                          <p:cBhvr>
                                            <p:cTn id="62" dur="500"/>
                                            <p:tgtEl>
                                              <p:spTgt spid="60"/>
                                            </p:tgtEl>
                                          </p:cBhvr>
                                        </p:animEffect>
                                      </p:childTnLst>
                                    </p:cTn>
                                  </p:par>
                                </p:childTnLst>
                              </p:cTn>
                            </p:par>
                            <p:par>
                              <p:cTn id="63" fill="hold">
                                <p:stCondLst>
                                  <p:cond delay="6100"/>
                                </p:stCondLst>
                                <p:childTnLst>
                                  <p:par>
                                    <p:cTn id="64" presetID="22" presetClass="entr" presetSubtype="2" fill="hold" nodeType="after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wipe(right)">
                                          <p:cBhvr>
                                            <p:cTn id="66" dur="500"/>
                                            <p:tgtEl>
                                              <p:spTgt spid="63"/>
                                            </p:tgtEl>
                                          </p:cBhvr>
                                        </p:animEffect>
                                      </p:childTnLst>
                                    </p:cTn>
                                  </p:par>
                                </p:childTnLst>
                              </p:cTn>
                            </p:par>
                            <p:par>
                              <p:cTn id="67" fill="hold">
                                <p:stCondLst>
                                  <p:cond delay="6600"/>
                                </p:stCondLst>
                                <p:childTnLst>
                                  <p:par>
                                    <p:cTn id="68" presetID="10" presetClass="entr" presetSubtype="0" fill="hold" nodeType="afterEffect">
                                      <p:stCondLst>
                                        <p:cond delay="0"/>
                                      </p:stCondLst>
                                      <p:childTnLst>
                                        <p:set>
                                          <p:cBhvr>
                                            <p:cTn id="69" dur="1" fill="hold">
                                              <p:stCondLst>
                                                <p:cond delay="0"/>
                                              </p:stCondLst>
                                            </p:cTn>
                                            <p:tgtEl>
                                              <p:spTgt spid="66"/>
                                            </p:tgtEl>
                                            <p:attrNameLst>
                                              <p:attrName>style.visibility</p:attrName>
                                            </p:attrNameLst>
                                          </p:cBhvr>
                                          <p:to>
                                            <p:strVal val="visible"/>
                                          </p:to>
                                        </p:set>
                                        <p:animEffect transition="in" filter="fade">
                                          <p:cBhvr>
                                            <p:cTn id="70" dur="500"/>
                                            <p:tgtEl>
                                              <p:spTgt spid="66"/>
                                            </p:tgtEl>
                                          </p:cBhvr>
                                        </p:animEffect>
                                      </p:childTnLst>
                                    </p:cTn>
                                  </p:par>
                                </p:childTnLst>
                              </p:cTn>
                            </p:par>
                            <p:par>
                              <p:cTn id="71" fill="hold">
                                <p:stCondLst>
                                  <p:cond delay="7100"/>
                                </p:stCondLst>
                                <p:childTnLst>
                                  <p:par>
                                    <p:cTn id="72" presetID="22" presetClass="entr" presetSubtype="2" fill="hold" nodeType="afterEffect">
                                      <p:stCondLst>
                                        <p:cond delay="0"/>
                                      </p:stCondLst>
                                      <p:childTnLst>
                                        <p:set>
                                          <p:cBhvr>
                                            <p:cTn id="73" dur="1" fill="hold">
                                              <p:stCondLst>
                                                <p:cond delay="0"/>
                                              </p:stCondLst>
                                            </p:cTn>
                                            <p:tgtEl>
                                              <p:spTgt spid="69"/>
                                            </p:tgtEl>
                                            <p:attrNameLst>
                                              <p:attrName>style.visibility</p:attrName>
                                            </p:attrNameLst>
                                          </p:cBhvr>
                                          <p:to>
                                            <p:strVal val="visible"/>
                                          </p:to>
                                        </p:set>
                                        <p:animEffect transition="in" filter="wipe(right)">
                                          <p:cBhvr>
                                            <p:cTn id="74" dur="500"/>
                                            <p:tgtEl>
                                              <p:spTgt spid="69"/>
                                            </p:tgtEl>
                                          </p:cBhvr>
                                        </p:animEffect>
                                      </p:childTnLst>
                                    </p:cTn>
                                  </p:par>
                                </p:childTnLst>
                              </p:cTn>
                            </p:par>
                            <p:par>
                              <p:cTn id="75" fill="hold">
                                <p:stCondLst>
                                  <p:cond delay="7600"/>
                                </p:stCondLst>
                                <p:childTnLst>
                                  <p:par>
                                    <p:cTn id="76" presetID="10" presetClass="entr" presetSubtype="0" fill="hold" nodeType="after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childTnLst>
                              </p:cTn>
                            </p:par>
                            <p:par>
                              <p:cTn id="79" fill="hold">
                                <p:stCondLst>
                                  <p:cond delay="8100"/>
                                </p:stCondLst>
                                <p:childTnLst>
                                  <p:par>
                                    <p:cTn id="80" presetID="22" presetClass="entr" presetSubtype="2" fill="hold" nodeType="afterEffect">
                                      <p:stCondLst>
                                        <p:cond delay="0"/>
                                      </p:stCondLst>
                                      <p:childTnLst>
                                        <p:set>
                                          <p:cBhvr>
                                            <p:cTn id="81" dur="1" fill="hold">
                                              <p:stCondLst>
                                                <p:cond delay="0"/>
                                              </p:stCondLst>
                                            </p:cTn>
                                            <p:tgtEl>
                                              <p:spTgt spid="75"/>
                                            </p:tgtEl>
                                            <p:attrNameLst>
                                              <p:attrName>style.visibility</p:attrName>
                                            </p:attrNameLst>
                                          </p:cBhvr>
                                          <p:to>
                                            <p:strVal val="visible"/>
                                          </p:to>
                                        </p:set>
                                        <p:animEffect transition="in" filter="wipe(right)">
                                          <p:cBhvr>
                                            <p:cTn id="82" dur="500"/>
                                            <p:tgtEl>
                                              <p:spTgt spid="75"/>
                                            </p:tgtEl>
                                          </p:cBhvr>
                                        </p:animEffect>
                                      </p:childTnLst>
                                    </p:cTn>
                                  </p:par>
                                </p:childTnLst>
                              </p:cTn>
                            </p:par>
                            <p:par>
                              <p:cTn id="83" fill="hold">
                                <p:stCondLst>
                                  <p:cond delay="8600"/>
                                </p:stCondLst>
                                <p:childTnLst>
                                  <p:par>
                                    <p:cTn id="84" presetID="10" presetClass="entr" presetSubtype="0" fill="hold" nodeType="afterEffect">
                                      <p:stCondLst>
                                        <p:cond delay="0"/>
                                      </p:stCondLst>
                                      <p:childTnLst>
                                        <p:set>
                                          <p:cBhvr>
                                            <p:cTn id="85" dur="1" fill="hold">
                                              <p:stCondLst>
                                                <p:cond delay="0"/>
                                              </p:stCondLst>
                                            </p:cTn>
                                            <p:tgtEl>
                                              <p:spTgt spid="78"/>
                                            </p:tgtEl>
                                            <p:attrNameLst>
                                              <p:attrName>style.visibility</p:attrName>
                                            </p:attrNameLst>
                                          </p:cBhvr>
                                          <p:to>
                                            <p:strVal val="visible"/>
                                          </p:to>
                                        </p:set>
                                        <p:animEffect transition="in" filter="fade">
                                          <p:cBhvr>
                                            <p:cTn id="86" dur="500"/>
                                            <p:tgtEl>
                                              <p:spTgt spid="78"/>
                                            </p:tgtEl>
                                          </p:cBhvr>
                                        </p:animEffect>
                                      </p:childTnLst>
                                    </p:cTn>
                                  </p:par>
                                </p:childTnLst>
                              </p:cTn>
                            </p:par>
                            <p:par>
                              <p:cTn id="87" fill="hold">
                                <p:stCondLst>
                                  <p:cond delay="9100"/>
                                </p:stCondLst>
                                <p:childTnLst>
                                  <p:par>
                                    <p:cTn id="88" presetID="10" presetClass="entr" presetSubtype="0" fill="hold" grpId="0" nodeType="afterEffect">
                                      <p:stCondLst>
                                        <p:cond delay="0"/>
                                      </p:stCondLst>
                                      <p:childTnLst>
                                        <p:set>
                                          <p:cBhvr>
                                            <p:cTn id="89" dur="1" fill="hold">
                                              <p:stCondLst>
                                                <p:cond delay="0"/>
                                              </p:stCondLst>
                                            </p:cTn>
                                            <p:tgtEl>
                                              <p:spTgt spid="112"/>
                                            </p:tgtEl>
                                            <p:attrNameLst>
                                              <p:attrName>style.visibility</p:attrName>
                                            </p:attrNameLst>
                                          </p:cBhvr>
                                          <p:to>
                                            <p:strVal val="visible"/>
                                          </p:to>
                                        </p:set>
                                        <p:animEffect transition="in" filter="fade">
                                          <p:cBhvr>
                                            <p:cTn id="90"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2" grpId="0"/>
        </p:bldLst>
      </p:timing>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4" name="Group 19"/>
          <p:cNvGrpSpPr/>
          <p:nvPr/>
        </p:nvGrpSpPr>
        <p:grpSpPr>
          <a:xfrm>
            <a:off x="7816785" y="2756807"/>
            <a:ext cx="1048917" cy="1217250"/>
            <a:chOff x="8074978" y="3021037"/>
            <a:chExt cx="1106424" cy="1283451"/>
          </a:xfrm>
          <a:solidFill>
            <a:schemeClr val="bg1"/>
          </a:solidFill>
          <a:effectLst>
            <a:outerShdw blurRad="165100" dist="101600" dir="2700000" algn="tl" rotWithShape="0">
              <a:prstClr val="black">
                <a:alpha val="40000"/>
              </a:prstClr>
            </a:outerShdw>
          </a:effectLst>
        </p:grpSpPr>
        <p:sp>
          <p:nvSpPr>
            <p:cNvPr id="5" name="Hexagon 8"/>
            <p:cNvSpPr/>
            <p:nvPr/>
          </p:nvSpPr>
          <p:spPr>
            <a:xfrm rot="16200000">
              <a:off x="7986464" y="3109551"/>
              <a:ext cx="1283451" cy="1106424"/>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6" name="Freeform 10"/>
            <p:cNvSpPr>
              <a:spLocks noEditPoints="1"/>
            </p:cNvSpPr>
            <p:nvPr/>
          </p:nvSpPr>
          <p:spPr bwMode="auto">
            <a:xfrm>
              <a:off x="8434230" y="3407614"/>
              <a:ext cx="387918" cy="438717"/>
            </a:xfrm>
            <a:custGeom>
              <a:avLst/>
              <a:gdLst>
                <a:gd name="T0" fmla="*/ 20 w 78"/>
                <a:gd name="T1" fmla="*/ 7 h 88"/>
                <a:gd name="T2" fmla="*/ 20 w 78"/>
                <a:gd name="T3" fmla="*/ 11 h 88"/>
                <a:gd name="T4" fmla="*/ 5 w 78"/>
                <a:gd name="T5" fmla="*/ 6 h 88"/>
                <a:gd name="T6" fmla="*/ 1 w 78"/>
                <a:gd name="T7" fmla="*/ 8 h 88"/>
                <a:gd name="T8" fmla="*/ 0 w 78"/>
                <a:gd name="T9" fmla="*/ 20 h 88"/>
                <a:gd name="T10" fmla="*/ 3 w 78"/>
                <a:gd name="T11" fmla="*/ 38 h 88"/>
                <a:gd name="T12" fmla="*/ 17 w 78"/>
                <a:gd name="T13" fmla="*/ 49 h 88"/>
                <a:gd name="T14" fmla="*/ 20 w 78"/>
                <a:gd name="T15" fmla="*/ 50 h 88"/>
                <a:gd name="T16" fmla="*/ 20 w 78"/>
                <a:gd name="T17" fmla="*/ 49 h 88"/>
                <a:gd name="T18" fmla="*/ 31 w 78"/>
                <a:gd name="T19" fmla="*/ 52 h 88"/>
                <a:gd name="T20" fmla="*/ 31 w 78"/>
                <a:gd name="T21" fmla="*/ 64 h 88"/>
                <a:gd name="T22" fmla="*/ 27 w 78"/>
                <a:gd name="T23" fmla="*/ 64 h 88"/>
                <a:gd name="T24" fmla="*/ 27 w 78"/>
                <a:gd name="T25" fmla="*/ 68 h 88"/>
                <a:gd name="T26" fmla="*/ 15 w 78"/>
                <a:gd name="T27" fmla="*/ 68 h 88"/>
                <a:gd name="T28" fmla="*/ 15 w 78"/>
                <a:gd name="T29" fmla="*/ 88 h 88"/>
                <a:gd name="T30" fmla="*/ 64 w 78"/>
                <a:gd name="T31" fmla="*/ 88 h 88"/>
                <a:gd name="T32" fmla="*/ 64 w 78"/>
                <a:gd name="T33" fmla="*/ 68 h 88"/>
                <a:gd name="T34" fmla="*/ 52 w 78"/>
                <a:gd name="T35" fmla="*/ 68 h 88"/>
                <a:gd name="T36" fmla="*/ 52 w 78"/>
                <a:gd name="T37" fmla="*/ 64 h 88"/>
                <a:gd name="T38" fmla="*/ 47 w 78"/>
                <a:gd name="T39" fmla="*/ 64 h 88"/>
                <a:gd name="T40" fmla="*/ 47 w 78"/>
                <a:gd name="T41" fmla="*/ 52 h 88"/>
                <a:gd name="T42" fmla="*/ 58 w 78"/>
                <a:gd name="T43" fmla="*/ 49 h 88"/>
                <a:gd name="T44" fmla="*/ 58 w 78"/>
                <a:gd name="T45" fmla="*/ 50 h 88"/>
                <a:gd name="T46" fmla="*/ 61 w 78"/>
                <a:gd name="T47" fmla="*/ 49 h 88"/>
                <a:gd name="T48" fmla="*/ 75 w 78"/>
                <a:gd name="T49" fmla="*/ 38 h 88"/>
                <a:gd name="T50" fmla="*/ 78 w 78"/>
                <a:gd name="T51" fmla="*/ 20 h 88"/>
                <a:gd name="T52" fmla="*/ 77 w 78"/>
                <a:gd name="T53" fmla="*/ 8 h 88"/>
                <a:gd name="T54" fmla="*/ 73 w 78"/>
                <a:gd name="T55" fmla="*/ 6 h 88"/>
                <a:gd name="T56" fmla="*/ 58 w 78"/>
                <a:gd name="T57" fmla="*/ 11 h 88"/>
                <a:gd name="T58" fmla="*/ 58 w 78"/>
                <a:gd name="T59" fmla="*/ 7 h 88"/>
                <a:gd name="T60" fmla="*/ 60 w 78"/>
                <a:gd name="T61" fmla="*/ 7 h 88"/>
                <a:gd name="T62" fmla="*/ 60 w 78"/>
                <a:gd name="T63" fmla="*/ 0 h 88"/>
                <a:gd name="T64" fmla="*/ 17 w 78"/>
                <a:gd name="T65" fmla="*/ 0 h 88"/>
                <a:gd name="T66" fmla="*/ 17 w 78"/>
                <a:gd name="T67" fmla="*/ 7 h 88"/>
                <a:gd name="T68" fmla="*/ 20 w 78"/>
                <a:gd name="T69" fmla="*/ 7 h 88"/>
                <a:gd name="T70" fmla="*/ 63 w 78"/>
                <a:gd name="T71" fmla="*/ 42 h 88"/>
                <a:gd name="T72" fmla="*/ 59 w 78"/>
                <a:gd name="T73" fmla="*/ 20 h 88"/>
                <a:gd name="T74" fmla="*/ 61 w 78"/>
                <a:gd name="T75" fmla="*/ 22 h 88"/>
                <a:gd name="T76" fmla="*/ 66 w 78"/>
                <a:gd name="T77" fmla="*/ 18 h 88"/>
                <a:gd name="T78" fmla="*/ 64 w 78"/>
                <a:gd name="T79" fmla="*/ 16 h 88"/>
                <a:gd name="T80" fmla="*/ 71 w 78"/>
                <a:gd name="T81" fmla="*/ 13 h 88"/>
                <a:gd name="T82" fmla="*/ 72 w 78"/>
                <a:gd name="T83" fmla="*/ 20 h 88"/>
                <a:gd name="T84" fmla="*/ 69 w 78"/>
                <a:gd name="T85" fmla="*/ 36 h 88"/>
                <a:gd name="T86" fmla="*/ 63 w 78"/>
                <a:gd name="T87" fmla="*/ 42 h 88"/>
                <a:gd name="T88" fmla="*/ 19 w 78"/>
                <a:gd name="T89" fmla="*/ 20 h 88"/>
                <a:gd name="T90" fmla="*/ 15 w 78"/>
                <a:gd name="T91" fmla="*/ 42 h 88"/>
                <a:gd name="T92" fmla="*/ 9 w 78"/>
                <a:gd name="T93" fmla="*/ 36 h 88"/>
                <a:gd name="T94" fmla="*/ 6 w 78"/>
                <a:gd name="T95" fmla="*/ 20 h 88"/>
                <a:gd name="T96" fmla="*/ 7 w 78"/>
                <a:gd name="T97" fmla="*/ 13 h 88"/>
                <a:gd name="T98" fmla="*/ 14 w 78"/>
                <a:gd name="T99" fmla="*/ 16 h 88"/>
                <a:gd name="T100" fmla="*/ 12 w 78"/>
                <a:gd name="T101" fmla="*/ 18 h 88"/>
                <a:gd name="T102" fmla="*/ 17 w 78"/>
                <a:gd name="T103" fmla="*/ 22 h 88"/>
                <a:gd name="T104" fmla="*/ 19 w 78"/>
                <a:gd name="T105" fmla="*/ 20 h 88"/>
                <a:gd name="T106" fmla="*/ 32 w 78"/>
                <a:gd name="T107" fmla="*/ 10 h 88"/>
                <a:gd name="T108" fmla="*/ 32 w 78"/>
                <a:gd name="T109" fmla="*/ 45 h 88"/>
                <a:gd name="T110" fmla="*/ 25 w 78"/>
                <a:gd name="T111" fmla="*/ 41 h 88"/>
                <a:gd name="T112" fmla="*/ 28 w 78"/>
                <a:gd name="T113" fmla="*/ 14 h 88"/>
                <a:gd name="T114" fmla="*/ 28 w 78"/>
                <a:gd name="T115" fmla="*/ 10 h 88"/>
                <a:gd name="T116" fmla="*/ 32 w 78"/>
                <a:gd name="T117" fmla="*/ 1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20" y="7"/>
                  </a:moveTo>
                  <a:cubicBezTo>
                    <a:pt x="20" y="8"/>
                    <a:pt x="21" y="10"/>
                    <a:pt x="20" y="11"/>
                  </a:cubicBezTo>
                  <a:cubicBezTo>
                    <a:pt x="5" y="6"/>
                    <a:pt x="5" y="6"/>
                    <a:pt x="5" y="6"/>
                  </a:cubicBezTo>
                  <a:cubicBezTo>
                    <a:pt x="1" y="8"/>
                    <a:pt x="1" y="8"/>
                    <a:pt x="1" y="8"/>
                  </a:cubicBezTo>
                  <a:cubicBezTo>
                    <a:pt x="0" y="11"/>
                    <a:pt x="0" y="16"/>
                    <a:pt x="0" y="20"/>
                  </a:cubicBezTo>
                  <a:cubicBezTo>
                    <a:pt x="0" y="26"/>
                    <a:pt x="1" y="33"/>
                    <a:pt x="3" y="38"/>
                  </a:cubicBezTo>
                  <a:cubicBezTo>
                    <a:pt x="6" y="44"/>
                    <a:pt x="10" y="48"/>
                    <a:pt x="17" y="49"/>
                  </a:cubicBezTo>
                  <a:cubicBezTo>
                    <a:pt x="18" y="50"/>
                    <a:pt x="19" y="50"/>
                    <a:pt x="20" y="50"/>
                  </a:cubicBezTo>
                  <a:cubicBezTo>
                    <a:pt x="20" y="49"/>
                    <a:pt x="20" y="49"/>
                    <a:pt x="20" y="49"/>
                  </a:cubicBezTo>
                  <a:cubicBezTo>
                    <a:pt x="22" y="51"/>
                    <a:pt x="26" y="52"/>
                    <a:pt x="31" y="52"/>
                  </a:cubicBezTo>
                  <a:cubicBezTo>
                    <a:pt x="31" y="64"/>
                    <a:pt x="31" y="64"/>
                    <a:pt x="31" y="64"/>
                  </a:cubicBezTo>
                  <a:cubicBezTo>
                    <a:pt x="27" y="64"/>
                    <a:pt x="27" y="64"/>
                    <a:pt x="27" y="64"/>
                  </a:cubicBezTo>
                  <a:cubicBezTo>
                    <a:pt x="27" y="68"/>
                    <a:pt x="27" y="68"/>
                    <a:pt x="27" y="68"/>
                  </a:cubicBezTo>
                  <a:cubicBezTo>
                    <a:pt x="15" y="68"/>
                    <a:pt x="15" y="68"/>
                    <a:pt x="15" y="68"/>
                  </a:cubicBezTo>
                  <a:cubicBezTo>
                    <a:pt x="15" y="88"/>
                    <a:pt x="15" y="88"/>
                    <a:pt x="15" y="88"/>
                  </a:cubicBezTo>
                  <a:cubicBezTo>
                    <a:pt x="64" y="88"/>
                    <a:pt x="64" y="88"/>
                    <a:pt x="64" y="88"/>
                  </a:cubicBezTo>
                  <a:cubicBezTo>
                    <a:pt x="64" y="68"/>
                    <a:pt x="64" y="68"/>
                    <a:pt x="64" y="68"/>
                  </a:cubicBezTo>
                  <a:cubicBezTo>
                    <a:pt x="52" y="68"/>
                    <a:pt x="52" y="68"/>
                    <a:pt x="52" y="68"/>
                  </a:cubicBezTo>
                  <a:cubicBezTo>
                    <a:pt x="52" y="64"/>
                    <a:pt x="52" y="64"/>
                    <a:pt x="52" y="64"/>
                  </a:cubicBezTo>
                  <a:cubicBezTo>
                    <a:pt x="47" y="64"/>
                    <a:pt x="47" y="64"/>
                    <a:pt x="47" y="64"/>
                  </a:cubicBezTo>
                  <a:cubicBezTo>
                    <a:pt x="47" y="52"/>
                    <a:pt x="47" y="52"/>
                    <a:pt x="47" y="52"/>
                  </a:cubicBezTo>
                  <a:cubicBezTo>
                    <a:pt x="52" y="52"/>
                    <a:pt x="56" y="51"/>
                    <a:pt x="58" y="49"/>
                  </a:cubicBezTo>
                  <a:cubicBezTo>
                    <a:pt x="58" y="50"/>
                    <a:pt x="58" y="50"/>
                    <a:pt x="58" y="50"/>
                  </a:cubicBezTo>
                  <a:cubicBezTo>
                    <a:pt x="59" y="50"/>
                    <a:pt x="60" y="50"/>
                    <a:pt x="61" y="49"/>
                  </a:cubicBezTo>
                  <a:cubicBezTo>
                    <a:pt x="68" y="48"/>
                    <a:pt x="72" y="44"/>
                    <a:pt x="75" y="38"/>
                  </a:cubicBezTo>
                  <a:cubicBezTo>
                    <a:pt x="77" y="33"/>
                    <a:pt x="78" y="26"/>
                    <a:pt x="78" y="20"/>
                  </a:cubicBezTo>
                  <a:cubicBezTo>
                    <a:pt x="78" y="16"/>
                    <a:pt x="78" y="11"/>
                    <a:pt x="77" y="8"/>
                  </a:cubicBezTo>
                  <a:cubicBezTo>
                    <a:pt x="73" y="6"/>
                    <a:pt x="73" y="6"/>
                    <a:pt x="73" y="6"/>
                  </a:cubicBezTo>
                  <a:cubicBezTo>
                    <a:pt x="58" y="11"/>
                    <a:pt x="58" y="11"/>
                    <a:pt x="58" y="11"/>
                  </a:cubicBezTo>
                  <a:cubicBezTo>
                    <a:pt x="57" y="10"/>
                    <a:pt x="58" y="8"/>
                    <a:pt x="58" y="7"/>
                  </a:cubicBezTo>
                  <a:cubicBezTo>
                    <a:pt x="60" y="7"/>
                    <a:pt x="60" y="7"/>
                    <a:pt x="60" y="7"/>
                  </a:cubicBezTo>
                  <a:cubicBezTo>
                    <a:pt x="60" y="0"/>
                    <a:pt x="60" y="0"/>
                    <a:pt x="60" y="0"/>
                  </a:cubicBezTo>
                  <a:cubicBezTo>
                    <a:pt x="17" y="0"/>
                    <a:pt x="17" y="0"/>
                    <a:pt x="17" y="0"/>
                  </a:cubicBezTo>
                  <a:cubicBezTo>
                    <a:pt x="17" y="7"/>
                    <a:pt x="17" y="7"/>
                    <a:pt x="17" y="7"/>
                  </a:cubicBezTo>
                  <a:cubicBezTo>
                    <a:pt x="20" y="7"/>
                    <a:pt x="20" y="7"/>
                    <a:pt x="20" y="7"/>
                  </a:cubicBezTo>
                  <a:close/>
                  <a:moveTo>
                    <a:pt x="63" y="42"/>
                  </a:moveTo>
                  <a:cubicBezTo>
                    <a:pt x="64" y="36"/>
                    <a:pt x="60" y="28"/>
                    <a:pt x="59" y="20"/>
                  </a:cubicBezTo>
                  <a:cubicBezTo>
                    <a:pt x="61" y="22"/>
                    <a:pt x="61" y="22"/>
                    <a:pt x="61" y="22"/>
                  </a:cubicBezTo>
                  <a:cubicBezTo>
                    <a:pt x="66" y="18"/>
                    <a:pt x="66" y="18"/>
                    <a:pt x="66" y="18"/>
                  </a:cubicBezTo>
                  <a:cubicBezTo>
                    <a:pt x="64" y="16"/>
                    <a:pt x="64" y="16"/>
                    <a:pt x="64" y="16"/>
                  </a:cubicBezTo>
                  <a:cubicBezTo>
                    <a:pt x="71" y="13"/>
                    <a:pt x="71" y="13"/>
                    <a:pt x="71" y="13"/>
                  </a:cubicBezTo>
                  <a:cubicBezTo>
                    <a:pt x="72" y="15"/>
                    <a:pt x="72" y="18"/>
                    <a:pt x="72" y="20"/>
                  </a:cubicBezTo>
                  <a:cubicBezTo>
                    <a:pt x="71" y="26"/>
                    <a:pt x="71" y="31"/>
                    <a:pt x="69" y="36"/>
                  </a:cubicBezTo>
                  <a:cubicBezTo>
                    <a:pt x="67" y="39"/>
                    <a:pt x="65" y="41"/>
                    <a:pt x="63" y="42"/>
                  </a:cubicBezTo>
                  <a:close/>
                  <a:moveTo>
                    <a:pt x="19" y="20"/>
                  </a:moveTo>
                  <a:cubicBezTo>
                    <a:pt x="17" y="28"/>
                    <a:pt x="14" y="36"/>
                    <a:pt x="15" y="42"/>
                  </a:cubicBezTo>
                  <a:cubicBezTo>
                    <a:pt x="13" y="41"/>
                    <a:pt x="11" y="39"/>
                    <a:pt x="9" y="36"/>
                  </a:cubicBezTo>
                  <a:cubicBezTo>
                    <a:pt x="7" y="31"/>
                    <a:pt x="6" y="26"/>
                    <a:pt x="6" y="20"/>
                  </a:cubicBezTo>
                  <a:cubicBezTo>
                    <a:pt x="6" y="18"/>
                    <a:pt x="6" y="15"/>
                    <a:pt x="7" y="13"/>
                  </a:cubicBezTo>
                  <a:cubicBezTo>
                    <a:pt x="14" y="16"/>
                    <a:pt x="14" y="16"/>
                    <a:pt x="14" y="16"/>
                  </a:cubicBezTo>
                  <a:cubicBezTo>
                    <a:pt x="12" y="18"/>
                    <a:pt x="12" y="18"/>
                    <a:pt x="12" y="18"/>
                  </a:cubicBezTo>
                  <a:cubicBezTo>
                    <a:pt x="17" y="22"/>
                    <a:pt x="17" y="22"/>
                    <a:pt x="17" y="22"/>
                  </a:cubicBezTo>
                  <a:cubicBezTo>
                    <a:pt x="19" y="20"/>
                    <a:pt x="19" y="20"/>
                    <a:pt x="19" y="20"/>
                  </a:cubicBezTo>
                  <a:close/>
                  <a:moveTo>
                    <a:pt x="32" y="10"/>
                  </a:moveTo>
                  <a:cubicBezTo>
                    <a:pt x="32" y="45"/>
                    <a:pt x="32" y="45"/>
                    <a:pt x="32" y="45"/>
                  </a:cubicBezTo>
                  <a:cubicBezTo>
                    <a:pt x="32" y="45"/>
                    <a:pt x="27" y="45"/>
                    <a:pt x="25" y="41"/>
                  </a:cubicBezTo>
                  <a:cubicBezTo>
                    <a:pt x="24" y="37"/>
                    <a:pt x="28" y="16"/>
                    <a:pt x="28" y="14"/>
                  </a:cubicBezTo>
                  <a:cubicBezTo>
                    <a:pt x="28" y="13"/>
                    <a:pt x="28" y="10"/>
                    <a:pt x="28" y="10"/>
                  </a:cubicBezTo>
                  <a:lnTo>
                    <a:pt x="32" y="10"/>
                  </a:lnTo>
                  <a:close/>
                </a:path>
              </a:pathLst>
            </a:custGeom>
            <a:grp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7" name="Group 17"/>
          <p:cNvGrpSpPr/>
          <p:nvPr/>
        </p:nvGrpSpPr>
        <p:grpSpPr>
          <a:xfrm>
            <a:off x="6616496" y="2756807"/>
            <a:ext cx="1048917" cy="1217250"/>
            <a:chOff x="6808883" y="3021037"/>
            <a:chExt cx="1106424" cy="1283451"/>
          </a:xfrm>
          <a:solidFill>
            <a:schemeClr val="bg1"/>
          </a:solidFill>
          <a:effectLst>
            <a:outerShdw blurRad="165100" dist="101600" dir="2700000" algn="tl" rotWithShape="0">
              <a:prstClr val="black">
                <a:alpha val="40000"/>
              </a:prstClr>
            </a:outerShdw>
          </a:effectLst>
        </p:grpSpPr>
        <p:sp>
          <p:nvSpPr>
            <p:cNvPr id="8" name="Hexagon 7"/>
            <p:cNvSpPr/>
            <p:nvPr/>
          </p:nvSpPr>
          <p:spPr>
            <a:xfrm rot="16200000">
              <a:off x="6720369" y="3109551"/>
              <a:ext cx="1283451" cy="1106424"/>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10" name="Freeform 11"/>
            <p:cNvSpPr>
              <a:spLocks noEditPoints="1"/>
            </p:cNvSpPr>
            <p:nvPr/>
          </p:nvSpPr>
          <p:spPr bwMode="auto">
            <a:xfrm>
              <a:off x="7146406" y="3391452"/>
              <a:ext cx="443335" cy="471043"/>
            </a:xfrm>
            <a:custGeom>
              <a:avLst/>
              <a:gdLst>
                <a:gd name="T0" fmla="*/ 75 w 89"/>
                <a:gd name="T1" fmla="*/ 22 h 95"/>
                <a:gd name="T2" fmla="*/ 89 w 89"/>
                <a:gd name="T3" fmla="*/ 53 h 95"/>
                <a:gd name="T4" fmla="*/ 78 w 89"/>
                <a:gd name="T5" fmla="*/ 80 h 95"/>
                <a:gd name="T6" fmla="*/ 47 w 89"/>
                <a:gd name="T7" fmla="*/ 53 h 95"/>
                <a:gd name="T8" fmla="*/ 75 w 89"/>
                <a:gd name="T9" fmla="*/ 22 h 95"/>
                <a:gd name="T10" fmla="*/ 76 w 89"/>
                <a:gd name="T11" fmla="*/ 83 h 95"/>
                <a:gd name="T12" fmla="*/ 69 w 89"/>
                <a:gd name="T13" fmla="*/ 88 h 95"/>
                <a:gd name="T14" fmla="*/ 74 w 89"/>
                <a:gd name="T15" fmla="*/ 81 h 95"/>
                <a:gd name="T16" fmla="*/ 76 w 89"/>
                <a:gd name="T17" fmla="*/ 83 h 95"/>
                <a:gd name="T18" fmla="*/ 64 w 89"/>
                <a:gd name="T19" fmla="*/ 92 h 95"/>
                <a:gd name="T20" fmla="*/ 72 w 89"/>
                <a:gd name="T21" fmla="*/ 79 h 95"/>
                <a:gd name="T22" fmla="*/ 70 w 89"/>
                <a:gd name="T23" fmla="*/ 77 h 95"/>
                <a:gd name="T24" fmla="*/ 60 w 89"/>
                <a:gd name="T25" fmla="*/ 94 h 95"/>
                <a:gd name="T26" fmla="*/ 64 w 89"/>
                <a:gd name="T27" fmla="*/ 92 h 95"/>
                <a:gd name="T28" fmla="*/ 58 w 89"/>
                <a:gd name="T29" fmla="*/ 91 h 95"/>
                <a:gd name="T30" fmla="*/ 67 w 89"/>
                <a:gd name="T31" fmla="*/ 75 h 95"/>
                <a:gd name="T32" fmla="*/ 65 w 89"/>
                <a:gd name="T33" fmla="*/ 74 h 95"/>
                <a:gd name="T34" fmla="*/ 57 w 89"/>
                <a:gd name="T35" fmla="*/ 88 h 95"/>
                <a:gd name="T36" fmla="*/ 58 w 89"/>
                <a:gd name="T37" fmla="*/ 91 h 95"/>
                <a:gd name="T38" fmla="*/ 56 w 89"/>
                <a:gd name="T39" fmla="*/ 84 h 95"/>
                <a:gd name="T40" fmla="*/ 63 w 89"/>
                <a:gd name="T41" fmla="*/ 72 h 95"/>
                <a:gd name="T42" fmla="*/ 61 w 89"/>
                <a:gd name="T43" fmla="*/ 70 h 95"/>
                <a:gd name="T44" fmla="*/ 55 w 89"/>
                <a:gd name="T45" fmla="*/ 81 h 95"/>
                <a:gd name="T46" fmla="*/ 56 w 89"/>
                <a:gd name="T47" fmla="*/ 84 h 95"/>
                <a:gd name="T48" fmla="*/ 53 w 89"/>
                <a:gd name="T49" fmla="*/ 78 h 95"/>
                <a:gd name="T50" fmla="*/ 59 w 89"/>
                <a:gd name="T51" fmla="*/ 68 h 95"/>
                <a:gd name="T52" fmla="*/ 57 w 89"/>
                <a:gd name="T53" fmla="*/ 66 h 95"/>
                <a:gd name="T54" fmla="*/ 52 w 89"/>
                <a:gd name="T55" fmla="*/ 75 h 95"/>
                <a:gd name="T56" fmla="*/ 53 w 89"/>
                <a:gd name="T57" fmla="*/ 78 h 95"/>
                <a:gd name="T58" fmla="*/ 51 w 89"/>
                <a:gd name="T59" fmla="*/ 71 h 95"/>
                <a:gd name="T60" fmla="*/ 55 w 89"/>
                <a:gd name="T61" fmla="*/ 64 h 95"/>
                <a:gd name="T62" fmla="*/ 53 w 89"/>
                <a:gd name="T63" fmla="*/ 62 h 95"/>
                <a:gd name="T64" fmla="*/ 50 w 89"/>
                <a:gd name="T65" fmla="*/ 68 h 95"/>
                <a:gd name="T66" fmla="*/ 51 w 89"/>
                <a:gd name="T67" fmla="*/ 71 h 95"/>
                <a:gd name="T68" fmla="*/ 48 w 89"/>
                <a:gd name="T69" fmla="*/ 65 h 95"/>
                <a:gd name="T70" fmla="*/ 51 w 89"/>
                <a:gd name="T71" fmla="*/ 61 h 95"/>
                <a:gd name="T72" fmla="*/ 49 w 89"/>
                <a:gd name="T73" fmla="*/ 59 h 95"/>
                <a:gd name="T74" fmla="*/ 47 w 89"/>
                <a:gd name="T75" fmla="*/ 61 h 95"/>
                <a:gd name="T76" fmla="*/ 48 w 89"/>
                <a:gd name="T77" fmla="*/ 65 h 95"/>
                <a:gd name="T78" fmla="*/ 46 w 89"/>
                <a:gd name="T79" fmla="*/ 58 h 95"/>
                <a:gd name="T80" fmla="*/ 45 w 89"/>
                <a:gd name="T81" fmla="*/ 55 h 95"/>
                <a:gd name="T82" fmla="*/ 47 w 89"/>
                <a:gd name="T83" fmla="*/ 57 h 95"/>
                <a:gd name="T84" fmla="*/ 46 w 89"/>
                <a:gd name="T85" fmla="*/ 58 h 95"/>
                <a:gd name="T86" fmla="*/ 59 w 89"/>
                <a:gd name="T87" fmla="*/ 17 h 95"/>
                <a:gd name="T88" fmla="*/ 41 w 89"/>
                <a:gd name="T89" fmla="*/ 54 h 95"/>
                <a:gd name="T90" fmla="*/ 36 w 89"/>
                <a:gd name="T91" fmla="*/ 13 h 95"/>
                <a:gd name="T92" fmla="*/ 0 w 89"/>
                <a:gd name="T93" fmla="*/ 54 h 95"/>
                <a:gd name="T94" fmla="*/ 41 w 89"/>
                <a:gd name="T95" fmla="*/ 95 h 95"/>
                <a:gd name="T96" fmla="*/ 55 w 89"/>
                <a:gd name="T97" fmla="*/ 93 h 95"/>
                <a:gd name="T98" fmla="*/ 41 w 89"/>
                <a:gd name="T99" fmla="*/ 54 h 95"/>
                <a:gd name="T100" fmla="*/ 68 w 89"/>
                <a:gd name="T101" fmla="*/ 23 h 95"/>
                <a:gd name="T102" fmla="*/ 59 w 89"/>
                <a:gd name="T103" fmla="*/ 17 h 95"/>
                <a:gd name="T104" fmla="*/ 43 w 89"/>
                <a:gd name="T105" fmla="*/ 0 h 95"/>
                <a:gd name="T106" fmla="*/ 38 w 89"/>
                <a:gd name="T107" fmla="*/ 0 h 95"/>
                <a:gd name="T108" fmla="*/ 43 w 89"/>
                <a:gd name="T109" fmla="*/ 41 h 95"/>
                <a:gd name="T110" fmla="*/ 61 w 89"/>
                <a:gd name="T111" fmla="*/ 4 h 95"/>
                <a:gd name="T112" fmla="*/ 43 w 89"/>
                <a:gd name="T11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95">
                  <a:moveTo>
                    <a:pt x="75" y="22"/>
                  </a:moveTo>
                  <a:cubicBezTo>
                    <a:pt x="83" y="29"/>
                    <a:pt x="89" y="40"/>
                    <a:pt x="89" y="53"/>
                  </a:cubicBezTo>
                  <a:cubicBezTo>
                    <a:pt x="89" y="63"/>
                    <a:pt x="85" y="73"/>
                    <a:pt x="78" y="80"/>
                  </a:cubicBezTo>
                  <a:cubicBezTo>
                    <a:pt x="47" y="53"/>
                    <a:pt x="47" y="53"/>
                    <a:pt x="47" y="53"/>
                  </a:cubicBezTo>
                  <a:cubicBezTo>
                    <a:pt x="75" y="22"/>
                    <a:pt x="75" y="22"/>
                    <a:pt x="75" y="22"/>
                  </a:cubicBezTo>
                  <a:close/>
                  <a:moveTo>
                    <a:pt x="76" y="83"/>
                  </a:moveTo>
                  <a:cubicBezTo>
                    <a:pt x="74" y="85"/>
                    <a:pt x="72" y="87"/>
                    <a:pt x="69" y="88"/>
                  </a:cubicBezTo>
                  <a:cubicBezTo>
                    <a:pt x="74" y="81"/>
                    <a:pt x="74" y="81"/>
                    <a:pt x="74" y="81"/>
                  </a:cubicBezTo>
                  <a:cubicBezTo>
                    <a:pt x="76" y="83"/>
                    <a:pt x="76" y="83"/>
                    <a:pt x="76" y="83"/>
                  </a:cubicBezTo>
                  <a:close/>
                  <a:moveTo>
                    <a:pt x="64" y="92"/>
                  </a:moveTo>
                  <a:cubicBezTo>
                    <a:pt x="72" y="79"/>
                    <a:pt x="72" y="79"/>
                    <a:pt x="72" y="79"/>
                  </a:cubicBezTo>
                  <a:cubicBezTo>
                    <a:pt x="70" y="77"/>
                    <a:pt x="70" y="77"/>
                    <a:pt x="70" y="77"/>
                  </a:cubicBezTo>
                  <a:cubicBezTo>
                    <a:pt x="60" y="94"/>
                    <a:pt x="60" y="94"/>
                    <a:pt x="60" y="94"/>
                  </a:cubicBezTo>
                  <a:cubicBezTo>
                    <a:pt x="61" y="93"/>
                    <a:pt x="63" y="92"/>
                    <a:pt x="64" y="92"/>
                  </a:cubicBezTo>
                  <a:close/>
                  <a:moveTo>
                    <a:pt x="58" y="91"/>
                  </a:moveTo>
                  <a:cubicBezTo>
                    <a:pt x="67" y="75"/>
                    <a:pt x="67" y="75"/>
                    <a:pt x="67" y="75"/>
                  </a:cubicBezTo>
                  <a:cubicBezTo>
                    <a:pt x="65" y="74"/>
                    <a:pt x="65" y="74"/>
                    <a:pt x="65" y="74"/>
                  </a:cubicBezTo>
                  <a:cubicBezTo>
                    <a:pt x="57" y="88"/>
                    <a:pt x="57" y="88"/>
                    <a:pt x="57" y="88"/>
                  </a:cubicBezTo>
                  <a:cubicBezTo>
                    <a:pt x="58" y="91"/>
                    <a:pt x="58" y="91"/>
                    <a:pt x="58" y="91"/>
                  </a:cubicBezTo>
                  <a:close/>
                  <a:moveTo>
                    <a:pt x="56" y="84"/>
                  </a:moveTo>
                  <a:cubicBezTo>
                    <a:pt x="63" y="72"/>
                    <a:pt x="63" y="72"/>
                    <a:pt x="63" y="72"/>
                  </a:cubicBezTo>
                  <a:cubicBezTo>
                    <a:pt x="61" y="70"/>
                    <a:pt x="61" y="70"/>
                    <a:pt x="61" y="70"/>
                  </a:cubicBezTo>
                  <a:cubicBezTo>
                    <a:pt x="55" y="81"/>
                    <a:pt x="55" y="81"/>
                    <a:pt x="55" y="81"/>
                  </a:cubicBezTo>
                  <a:cubicBezTo>
                    <a:pt x="56" y="84"/>
                    <a:pt x="56" y="84"/>
                    <a:pt x="56" y="84"/>
                  </a:cubicBezTo>
                  <a:close/>
                  <a:moveTo>
                    <a:pt x="53" y="78"/>
                  </a:moveTo>
                  <a:cubicBezTo>
                    <a:pt x="59" y="68"/>
                    <a:pt x="59" y="68"/>
                    <a:pt x="59" y="68"/>
                  </a:cubicBezTo>
                  <a:cubicBezTo>
                    <a:pt x="57" y="66"/>
                    <a:pt x="57" y="66"/>
                    <a:pt x="57" y="66"/>
                  </a:cubicBezTo>
                  <a:cubicBezTo>
                    <a:pt x="52" y="75"/>
                    <a:pt x="52" y="75"/>
                    <a:pt x="52" y="75"/>
                  </a:cubicBezTo>
                  <a:cubicBezTo>
                    <a:pt x="53" y="78"/>
                    <a:pt x="53" y="78"/>
                    <a:pt x="53" y="78"/>
                  </a:cubicBezTo>
                  <a:close/>
                  <a:moveTo>
                    <a:pt x="51" y="71"/>
                  </a:moveTo>
                  <a:cubicBezTo>
                    <a:pt x="55" y="64"/>
                    <a:pt x="55" y="64"/>
                    <a:pt x="55" y="64"/>
                  </a:cubicBezTo>
                  <a:cubicBezTo>
                    <a:pt x="53" y="62"/>
                    <a:pt x="53" y="62"/>
                    <a:pt x="53" y="62"/>
                  </a:cubicBezTo>
                  <a:cubicBezTo>
                    <a:pt x="50" y="68"/>
                    <a:pt x="50" y="68"/>
                    <a:pt x="50" y="68"/>
                  </a:cubicBezTo>
                  <a:cubicBezTo>
                    <a:pt x="51" y="71"/>
                    <a:pt x="51" y="71"/>
                    <a:pt x="51" y="71"/>
                  </a:cubicBezTo>
                  <a:close/>
                  <a:moveTo>
                    <a:pt x="48" y="65"/>
                  </a:moveTo>
                  <a:cubicBezTo>
                    <a:pt x="51" y="61"/>
                    <a:pt x="51" y="61"/>
                    <a:pt x="51" y="61"/>
                  </a:cubicBezTo>
                  <a:cubicBezTo>
                    <a:pt x="49" y="59"/>
                    <a:pt x="49" y="59"/>
                    <a:pt x="49" y="59"/>
                  </a:cubicBezTo>
                  <a:cubicBezTo>
                    <a:pt x="47" y="61"/>
                    <a:pt x="47" y="61"/>
                    <a:pt x="47" y="61"/>
                  </a:cubicBezTo>
                  <a:cubicBezTo>
                    <a:pt x="48" y="65"/>
                    <a:pt x="48" y="65"/>
                    <a:pt x="48" y="65"/>
                  </a:cubicBezTo>
                  <a:close/>
                  <a:moveTo>
                    <a:pt x="46" y="58"/>
                  </a:moveTo>
                  <a:cubicBezTo>
                    <a:pt x="45" y="55"/>
                    <a:pt x="45" y="55"/>
                    <a:pt x="45" y="55"/>
                  </a:cubicBezTo>
                  <a:cubicBezTo>
                    <a:pt x="47" y="57"/>
                    <a:pt x="47" y="57"/>
                    <a:pt x="47" y="57"/>
                  </a:cubicBezTo>
                  <a:cubicBezTo>
                    <a:pt x="46" y="58"/>
                    <a:pt x="46" y="58"/>
                    <a:pt x="46" y="58"/>
                  </a:cubicBezTo>
                  <a:close/>
                  <a:moveTo>
                    <a:pt x="59" y="17"/>
                  </a:moveTo>
                  <a:cubicBezTo>
                    <a:pt x="41" y="54"/>
                    <a:pt x="41" y="54"/>
                    <a:pt x="41" y="54"/>
                  </a:cubicBezTo>
                  <a:cubicBezTo>
                    <a:pt x="41" y="54"/>
                    <a:pt x="38" y="28"/>
                    <a:pt x="36" y="13"/>
                  </a:cubicBezTo>
                  <a:cubicBezTo>
                    <a:pt x="16" y="15"/>
                    <a:pt x="0" y="33"/>
                    <a:pt x="0" y="54"/>
                  </a:cubicBezTo>
                  <a:cubicBezTo>
                    <a:pt x="0" y="77"/>
                    <a:pt x="18" y="95"/>
                    <a:pt x="41" y="95"/>
                  </a:cubicBezTo>
                  <a:cubicBezTo>
                    <a:pt x="46" y="95"/>
                    <a:pt x="51" y="94"/>
                    <a:pt x="55" y="93"/>
                  </a:cubicBezTo>
                  <a:cubicBezTo>
                    <a:pt x="41" y="54"/>
                    <a:pt x="41" y="54"/>
                    <a:pt x="41" y="54"/>
                  </a:cubicBezTo>
                  <a:cubicBezTo>
                    <a:pt x="68" y="23"/>
                    <a:pt x="68" y="23"/>
                    <a:pt x="68" y="23"/>
                  </a:cubicBezTo>
                  <a:cubicBezTo>
                    <a:pt x="66" y="20"/>
                    <a:pt x="63" y="18"/>
                    <a:pt x="59" y="17"/>
                  </a:cubicBezTo>
                  <a:close/>
                  <a:moveTo>
                    <a:pt x="43" y="0"/>
                  </a:moveTo>
                  <a:cubicBezTo>
                    <a:pt x="41" y="0"/>
                    <a:pt x="40" y="0"/>
                    <a:pt x="38" y="0"/>
                  </a:cubicBezTo>
                  <a:cubicBezTo>
                    <a:pt x="40" y="15"/>
                    <a:pt x="43" y="41"/>
                    <a:pt x="43" y="41"/>
                  </a:cubicBezTo>
                  <a:cubicBezTo>
                    <a:pt x="61" y="4"/>
                    <a:pt x="61" y="4"/>
                    <a:pt x="61" y="4"/>
                  </a:cubicBezTo>
                  <a:cubicBezTo>
                    <a:pt x="56" y="1"/>
                    <a:pt x="49" y="0"/>
                    <a:pt x="43" y="0"/>
                  </a:cubicBezTo>
                  <a:close/>
                </a:path>
              </a:pathLst>
            </a:custGeom>
            <a:grp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11" name="Group 15"/>
          <p:cNvGrpSpPr/>
          <p:nvPr/>
        </p:nvGrpSpPr>
        <p:grpSpPr>
          <a:xfrm>
            <a:off x="5416207" y="2756807"/>
            <a:ext cx="1048917" cy="1217250"/>
            <a:chOff x="5542788" y="3021037"/>
            <a:chExt cx="1106424" cy="1283451"/>
          </a:xfrm>
          <a:solidFill>
            <a:schemeClr val="bg1"/>
          </a:solidFill>
          <a:effectLst>
            <a:outerShdw blurRad="165100" dist="101600" dir="2700000" algn="tl" rotWithShape="0">
              <a:prstClr val="black">
                <a:alpha val="40000"/>
              </a:prstClr>
            </a:outerShdw>
          </a:effectLst>
        </p:grpSpPr>
        <p:sp>
          <p:nvSpPr>
            <p:cNvPr id="12" name="Hexagon 5"/>
            <p:cNvSpPr/>
            <p:nvPr/>
          </p:nvSpPr>
          <p:spPr>
            <a:xfrm rot="16200000">
              <a:off x="5454274" y="3109551"/>
              <a:ext cx="1283451" cy="1106424"/>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13" name="Freeform 12"/>
            <p:cNvSpPr>
              <a:spLocks noEditPoints="1"/>
            </p:cNvSpPr>
            <p:nvPr/>
          </p:nvSpPr>
          <p:spPr bwMode="auto">
            <a:xfrm>
              <a:off x="5824688" y="3412555"/>
              <a:ext cx="542623" cy="438717"/>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grp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14" name="Group 9"/>
          <p:cNvGrpSpPr/>
          <p:nvPr/>
        </p:nvGrpSpPr>
        <p:grpSpPr>
          <a:xfrm>
            <a:off x="4215917" y="2756807"/>
            <a:ext cx="1048917" cy="1217250"/>
            <a:chOff x="4276693" y="3021037"/>
            <a:chExt cx="1106424" cy="1283451"/>
          </a:xfrm>
          <a:solidFill>
            <a:schemeClr val="bg1"/>
          </a:solidFill>
          <a:effectLst>
            <a:outerShdw blurRad="165100" dist="101600" dir="2700000" algn="tl" rotWithShape="0">
              <a:prstClr val="black">
                <a:alpha val="40000"/>
              </a:prstClr>
            </a:outerShdw>
          </a:effectLst>
        </p:grpSpPr>
        <p:sp>
          <p:nvSpPr>
            <p:cNvPr id="15" name="Hexagon 4"/>
            <p:cNvSpPr/>
            <p:nvPr/>
          </p:nvSpPr>
          <p:spPr>
            <a:xfrm rot="16200000">
              <a:off x="4188179" y="3109551"/>
              <a:ext cx="1283451" cy="1106424"/>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16" name="Freeform 13"/>
            <p:cNvSpPr>
              <a:spLocks noEditPoints="1"/>
            </p:cNvSpPr>
            <p:nvPr/>
          </p:nvSpPr>
          <p:spPr bwMode="auto">
            <a:xfrm>
              <a:off x="4648645" y="3397222"/>
              <a:ext cx="362518" cy="531079"/>
            </a:xfrm>
            <a:custGeom>
              <a:avLst/>
              <a:gdLst>
                <a:gd name="T0" fmla="*/ 16 w 73"/>
                <a:gd name="T1" fmla="*/ 77 h 107"/>
                <a:gd name="T2" fmla="*/ 57 w 73"/>
                <a:gd name="T3" fmla="*/ 77 h 107"/>
                <a:gd name="T4" fmla="*/ 52 w 73"/>
                <a:gd name="T5" fmla="*/ 101 h 107"/>
                <a:gd name="T6" fmla="*/ 45 w 73"/>
                <a:gd name="T7" fmla="*/ 101 h 107"/>
                <a:gd name="T8" fmla="*/ 37 w 73"/>
                <a:gd name="T9" fmla="*/ 107 h 107"/>
                <a:gd name="T10" fmla="*/ 29 w 73"/>
                <a:gd name="T11" fmla="*/ 101 h 107"/>
                <a:gd name="T12" fmla="*/ 21 w 73"/>
                <a:gd name="T13" fmla="*/ 101 h 107"/>
                <a:gd name="T14" fmla="*/ 16 w 73"/>
                <a:gd name="T15" fmla="*/ 77 h 107"/>
                <a:gd name="T16" fmla="*/ 51 w 73"/>
                <a:gd name="T17" fmla="*/ 29 h 107"/>
                <a:gd name="T18" fmla="*/ 52 w 73"/>
                <a:gd name="T19" fmla="*/ 35 h 107"/>
                <a:gd name="T20" fmla="*/ 51 w 73"/>
                <a:gd name="T21" fmla="*/ 37 h 107"/>
                <a:gd name="T22" fmla="*/ 53 w 73"/>
                <a:gd name="T23" fmla="*/ 38 h 107"/>
                <a:gd name="T24" fmla="*/ 52 w 73"/>
                <a:gd name="T25" fmla="*/ 42 h 107"/>
                <a:gd name="T26" fmla="*/ 50 w 73"/>
                <a:gd name="T27" fmla="*/ 42 h 107"/>
                <a:gd name="T28" fmla="*/ 52 w 73"/>
                <a:gd name="T29" fmla="*/ 44 h 107"/>
                <a:gd name="T30" fmla="*/ 51 w 73"/>
                <a:gd name="T31" fmla="*/ 47 h 107"/>
                <a:gd name="T32" fmla="*/ 50 w 73"/>
                <a:gd name="T33" fmla="*/ 48 h 107"/>
                <a:gd name="T34" fmla="*/ 51 w 73"/>
                <a:gd name="T35" fmla="*/ 49 h 107"/>
                <a:gd name="T36" fmla="*/ 50 w 73"/>
                <a:gd name="T37" fmla="*/ 53 h 107"/>
                <a:gd name="T38" fmla="*/ 47 w 73"/>
                <a:gd name="T39" fmla="*/ 54 h 107"/>
                <a:gd name="T40" fmla="*/ 29 w 73"/>
                <a:gd name="T41" fmla="*/ 49 h 107"/>
                <a:gd name="T42" fmla="*/ 21 w 73"/>
                <a:gd name="T43" fmla="*/ 49 h 107"/>
                <a:gd name="T44" fmla="*/ 21 w 73"/>
                <a:gd name="T45" fmla="*/ 32 h 107"/>
                <a:gd name="T46" fmla="*/ 28 w 73"/>
                <a:gd name="T47" fmla="*/ 31 h 107"/>
                <a:gd name="T48" fmla="*/ 42 w 73"/>
                <a:gd name="T49" fmla="*/ 16 h 107"/>
                <a:gd name="T50" fmla="*/ 38 w 73"/>
                <a:gd name="T51" fmla="*/ 30 h 107"/>
                <a:gd name="T52" fmla="*/ 51 w 73"/>
                <a:gd name="T53" fmla="*/ 29 h 107"/>
                <a:gd name="T54" fmla="*/ 15 w 73"/>
                <a:gd name="T55" fmla="*/ 71 h 107"/>
                <a:gd name="T56" fmla="*/ 25 w 73"/>
                <a:gd name="T57" fmla="*/ 71 h 107"/>
                <a:gd name="T58" fmla="*/ 17 w 73"/>
                <a:gd name="T59" fmla="*/ 48 h 107"/>
                <a:gd name="T60" fmla="*/ 11 w 73"/>
                <a:gd name="T61" fmla="*/ 29 h 107"/>
                <a:gd name="T62" fmla="*/ 23 w 73"/>
                <a:gd name="T63" fmla="*/ 13 h 107"/>
                <a:gd name="T64" fmla="*/ 37 w 73"/>
                <a:gd name="T65" fmla="*/ 11 h 107"/>
                <a:gd name="T66" fmla="*/ 50 w 73"/>
                <a:gd name="T67" fmla="*/ 14 h 107"/>
                <a:gd name="T68" fmla="*/ 62 w 73"/>
                <a:gd name="T69" fmla="*/ 29 h 107"/>
                <a:gd name="T70" fmla="*/ 56 w 73"/>
                <a:gd name="T71" fmla="*/ 48 h 107"/>
                <a:gd name="T72" fmla="*/ 48 w 73"/>
                <a:gd name="T73" fmla="*/ 71 h 107"/>
                <a:gd name="T74" fmla="*/ 58 w 73"/>
                <a:gd name="T75" fmla="*/ 71 h 107"/>
                <a:gd name="T76" fmla="*/ 65 w 73"/>
                <a:gd name="T77" fmla="*/ 52 h 107"/>
                <a:gd name="T78" fmla="*/ 71 w 73"/>
                <a:gd name="T79" fmla="*/ 27 h 107"/>
                <a:gd name="T80" fmla="*/ 55 w 73"/>
                <a:gd name="T81" fmla="*/ 5 h 107"/>
                <a:gd name="T82" fmla="*/ 37 w 73"/>
                <a:gd name="T83" fmla="*/ 1 h 107"/>
                <a:gd name="T84" fmla="*/ 19 w 73"/>
                <a:gd name="T85" fmla="*/ 5 h 107"/>
                <a:gd name="T86" fmla="*/ 2 w 73"/>
                <a:gd name="T87" fmla="*/ 27 h 107"/>
                <a:gd name="T88" fmla="*/ 8 w 73"/>
                <a:gd name="T89" fmla="*/ 53 h 107"/>
                <a:gd name="T90" fmla="*/ 15 w 73"/>
                <a:gd name="T91" fmla="*/ 7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 h="107">
                  <a:moveTo>
                    <a:pt x="16" y="77"/>
                  </a:moveTo>
                  <a:cubicBezTo>
                    <a:pt x="57" y="77"/>
                    <a:pt x="57" y="77"/>
                    <a:pt x="57" y="77"/>
                  </a:cubicBezTo>
                  <a:cubicBezTo>
                    <a:pt x="52" y="101"/>
                    <a:pt x="52" y="101"/>
                    <a:pt x="52" y="101"/>
                  </a:cubicBezTo>
                  <a:cubicBezTo>
                    <a:pt x="45" y="101"/>
                    <a:pt x="45" y="101"/>
                    <a:pt x="45" y="101"/>
                  </a:cubicBezTo>
                  <a:cubicBezTo>
                    <a:pt x="44" y="104"/>
                    <a:pt x="41" y="107"/>
                    <a:pt x="37" y="107"/>
                  </a:cubicBezTo>
                  <a:cubicBezTo>
                    <a:pt x="33" y="107"/>
                    <a:pt x="30" y="104"/>
                    <a:pt x="29" y="101"/>
                  </a:cubicBezTo>
                  <a:cubicBezTo>
                    <a:pt x="21" y="101"/>
                    <a:pt x="21" y="101"/>
                    <a:pt x="21" y="101"/>
                  </a:cubicBezTo>
                  <a:cubicBezTo>
                    <a:pt x="16" y="77"/>
                    <a:pt x="16" y="77"/>
                    <a:pt x="16" y="77"/>
                  </a:cubicBezTo>
                  <a:close/>
                  <a:moveTo>
                    <a:pt x="51" y="29"/>
                  </a:moveTo>
                  <a:cubicBezTo>
                    <a:pt x="52" y="35"/>
                    <a:pt x="52" y="35"/>
                    <a:pt x="52" y="35"/>
                  </a:cubicBezTo>
                  <a:cubicBezTo>
                    <a:pt x="51" y="37"/>
                    <a:pt x="51" y="37"/>
                    <a:pt x="51" y="37"/>
                  </a:cubicBezTo>
                  <a:cubicBezTo>
                    <a:pt x="53" y="38"/>
                    <a:pt x="53" y="38"/>
                    <a:pt x="53" y="38"/>
                  </a:cubicBezTo>
                  <a:cubicBezTo>
                    <a:pt x="52" y="42"/>
                    <a:pt x="52" y="42"/>
                    <a:pt x="52" y="42"/>
                  </a:cubicBezTo>
                  <a:cubicBezTo>
                    <a:pt x="50" y="42"/>
                    <a:pt x="50" y="42"/>
                    <a:pt x="50" y="42"/>
                  </a:cubicBezTo>
                  <a:cubicBezTo>
                    <a:pt x="52" y="44"/>
                    <a:pt x="52" y="44"/>
                    <a:pt x="52" y="44"/>
                  </a:cubicBezTo>
                  <a:cubicBezTo>
                    <a:pt x="51" y="47"/>
                    <a:pt x="51" y="47"/>
                    <a:pt x="51" y="47"/>
                  </a:cubicBezTo>
                  <a:cubicBezTo>
                    <a:pt x="50" y="48"/>
                    <a:pt x="50" y="48"/>
                    <a:pt x="50" y="48"/>
                  </a:cubicBezTo>
                  <a:cubicBezTo>
                    <a:pt x="51" y="49"/>
                    <a:pt x="51" y="49"/>
                    <a:pt x="51" y="49"/>
                  </a:cubicBezTo>
                  <a:cubicBezTo>
                    <a:pt x="50" y="53"/>
                    <a:pt x="50" y="53"/>
                    <a:pt x="50" y="53"/>
                  </a:cubicBezTo>
                  <a:cubicBezTo>
                    <a:pt x="47" y="54"/>
                    <a:pt x="47" y="54"/>
                    <a:pt x="47" y="54"/>
                  </a:cubicBezTo>
                  <a:cubicBezTo>
                    <a:pt x="29" y="49"/>
                    <a:pt x="29" y="49"/>
                    <a:pt x="29" y="49"/>
                  </a:cubicBezTo>
                  <a:cubicBezTo>
                    <a:pt x="21" y="49"/>
                    <a:pt x="21" y="49"/>
                    <a:pt x="21" y="49"/>
                  </a:cubicBezTo>
                  <a:cubicBezTo>
                    <a:pt x="21" y="32"/>
                    <a:pt x="21" y="32"/>
                    <a:pt x="21" y="32"/>
                  </a:cubicBezTo>
                  <a:cubicBezTo>
                    <a:pt x="28" y="31"/>
                    <a:pt x="28" y="31"/>
                    <a:pt x="28" y="31"/>
                  </a:cubicBezTo>
                  <a:cubicBezTo>
                    <a:pt x="42" y="16"/>
                    <a:pt x="42" y="16"/>
                    <a:pt x="42" y="16"/>
                  </a:cubicBezTo>
                  <a:cubicBezTo>
                    <a:pt x="50" y="21"/>
                    <a:pt x="43" y="27"/>
                    <a:pt x="38" y="30"/>
                  </a:cubicBezTo>
                  <a:cubicBezTo>
                    <a:pt x="51" y="29"/>
                    <a:pt x="51" y="29"/>
                    <a:pt x="51" y="29"/>
                  </a:cubicBezTo>
                  <a:close/>
                  <a:moveTo>
                    <a:pt x="15" y="71"/>
                  </a:moveTo>
                  <a:cubicBezTo>
                    <a:pt x="25" y="71"/>
                    <a:pt x="25" y="71"/>
                    <a:pt x="25" y="71"/>
                  </a:cubicBezTo>
                  <a:cubicBezTo>
                    <a:pt x="24" y="62"/>
                    <a:pt x="20" y="55"/>
                    <a:pt x="17" y="48"/>
                  </a:cubicBezTo>
                  <a:cubicBezTo>
                    <a:pt x="13" y="41"/>
                    <a:pt x="10" y="34"/>
                    <a:pt x="11" y="29"/>
                  </a:cubicBezTo>
                  <a:cubicBezTo>
                    <a:pt x="13" y="21"/>
                    <a:pt x="17" y="16"/>
                    <a:pt x="23" y="13"/>
                  </a:cubicBezTo>
                  <a:cubicBezTo>
                    <a:pt x="27" y="11"/>
                    <a:pt x="32" y="10"/>
                    <a:pt x="37" y="11"/>
                  </a:cubicBezTo>
                  <a:cubicBezTo>
                    <a:pt x="42" y="11"/>
                    <a:pt x="46" y="12"/>
                    <a:pt x="50" y="14"/>
                  </a:cubicBezTo>
                  <a:cubicBezTo>
                    <a:pt x="56" y="17"/>
                    <a:pt x="60" y="22"/>
                    <a:pt x="62" y="29"/>
                  </a:cubicBezTo>
                  <a:cubicBezTo>
                    <a:pt x="63" y="34"/>
                    <a:pt x="59" y="41"/>
                    <a:pt x="56" y="48"/>
                  </a:cubicBezTo>
                  <a:cubicBezTo>
                    <a:pt x="53" y="55"/>
                    <a:pt x="49" y="62"/>
                    <a:pt x="48" y="71"/>
                  </a:cubicBezTo>
                  <a:cubicBezTo>
                    <a:pt x="58" y="71"/>
                    <a:pt x="58" y="71"/>
                    <a:pt x="58" y="71"/>
                  </a:cubicBezTo>
                  <a:cubicBezTo>
                    <a:pt x="59" y="64"/>
                    <a:pt x="62" y="58"/>
                    <a:pt x="65" y="52"/>
                  </a:cubicBezTo>
                  <a:cubicBezTo>
                    <a:pt x="69" y="44"/>
                    <a:pt x="73" y="36"/>
                    <a:pt x="71" y="27"/>
                  </a:cubicBezTo>
                  <a:cubicBezTo>
                    <a:pt x="70" y="17"/>
                    <a:pt x="63" y="9"/>
                    <a:pt x="55" y="5"/>
                  </a:cubicBezTo>
                  <a:cubicBezTo>
                    <a:pt x="49" y="2"/>
                    <a:pt x="43" y="1"/>
                    <a:pt x="37" y="1"/>
                  </a:cubicBezTo>
                  <a:cubicBezTo>
                    <a:pt x="31" y="0"/>
                    <a:pt x="24" y="2"/>
                    <a:pt x="19" y="5"/>
                  </a:cubicBezTo>
                  <a:cubicBezTo>
                    <a:pt x="10" y="9"/>
                    <a:pt x="4" y="16"/>
                    <a:pt x="2" y="27"/>
                  </a:cubicBezTo>
                  <a:cubicBezTo>
                    <a:pt x="0" y="36"/>
                    <a:pt x="4" y="44"/>
                    <a:pt x="8" y="53"/>
                  </a:cubicBezTo>
                  <a:cubicBezTo>
                    <a:pt x="11" y="58"/>
                    <a:pt x="13" y="64"/>
                    <a:pt x="15" y="71"/>
                  </a:cubicBezTo>
                  <a:close/>
                </a:path>
              </a:pathLst>
            </a:custGeom>
            <a:grp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17" name="Group 6"/>
          <p:cNvGrpSpPr/>
          <p:nvPr/>
        </p:nvGrpSpPr>
        <p:grpSpPr>
          <a:xfrm>
            <a:off x="3015628" y="2756807"/>
            <a:ext cx="1048917" cy="1217250"/>
            <a:chOff x="3010598" y="3021037"/>
            <a:chExt cx="1106424" cy="1283451"/>
          </a:xfrm>
          <a:solidFill>
            <a:schemeClr val="bg1"/>
          </a:solidFill>
          <a:effectLst>
            <a:outerShdw blurRad="165100" dist="101600" dir="2700000" algn="tl" rotWithShape="0">
              <a:prstClr val="black">
                <a:alpha val="40000"/>
              </a:prstClr>
            </a:outerShdw>
          </a:effectLst>
        </p:grpSpPr>
        <p:sp>
          <p:nvSpPr>
            <p:cNvPr id="18" name="Hexagon 3"/>
            <p:cNvSpPr/>
            <p:nvPr/>
          </p:nvSpPr>
          <p:spPr>
            <a:xfrm rot="16200000">
              <a:off x="2922084" y="3109551"/>
              <a:ext cx="1283451" cy="1106424"/>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19" name="Freeform 14"/>
            <p:cNvSpPr>
              <a:spLocks noEditPoints="1"/>
            </p:cNvSpPr>
            <p:nvPr/>
          </p:nvSpPr>
          <p:spPr bwMode="auto">
            <a:xfrm>
              <a:off x="3359459" y="3463030"/>
              <a:ext cx="408700" cy="399465"/>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grpFill/>
            <a:ln>
              <a:noFill/>
            </a:ln>
          </p:spPr>
          <p:txBody>
            <a:bodyPr vert="horz" wrap="square" lIns="91440" tIns="45720" rIns="91440" bIns="45720" numCol="1" anchor="t" anchorCtr="0" compatLnSpc="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rial" panose="020B0604020202020204" pitchFamily="34" charset="0"/>
                <a:cs typeface="Arial" panose="020B0604020202020204" pitchFamily="34" charset="0"/>
              </a:endParaRPr>
            </a:p>
          </p:txBody>
        </p:sp>
      </p:grpSp>
      <p:grpSp>
        <p:nvGrpSpPr>
          <p:cNvPr id="20" name="Group 20"/>
          <p:cNvGrpSpPr/>
          <p:nvPr/>
        </p:nvGrpSpPr>
        <p:grpSpPr>
          <a:xfrm>
            <a:off x="801659" y="3741800"/>
            <a:ext cx="2738426" cy="412374"/>
            <a:chOff x="7258929" y="1631852"/>
            <a:chExt cx="1674056" cy="464234"/>
          </a:xfrm>
        </p:grpSpPr>
        <p:cxnSp>
          <p:nvCxnSpPr>
            <p:cNvPr id="21" name="Straight Connector 16"/>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18"/>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23" name="Group 23"/>
          <p:cNvGrpSpPr/>
          <p:nvPr/>
        </p:nvGrpSpPr>
        <p:grpSpPr>
          <a:xfrm>
            <a:off x="704006" y="2629180"/>
            <a:ext cx="2151220" cy="1045336"/>
            <a:chOff x="581767" y="3038869"/>
            <a:chExt cx="2269160" cy="1102187"/>
          </a:xfrm>
        </p:grpSpPr>
        <p:sp>
          <p:nvSpPr>
            <p:cNvPr id="24" name="TextBox 23"/>
            <p:cNvSpPr txBox="1"/>
            <p:nvPr/>
          </p:nvSpPr>
          <p:spPr>
            <a:xfrm>
              <a:off x="658623" y="3038869"/>
              <a:ext cx="1412230"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解决方案一</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25" name="Rectangle 22"/>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26" name="Group 24"/>
          <p:cNvGrpSpPr/>
          <p:nvPr/>
        </p:nvGrpSpPr>
        <p:grpSpPr>
          <a:xfrm flipH="1">
            <a:off x="4064544" y="4076496"/>
            <a:ext cx="671386" cy="858406"/>
            <a:chOff x="7258929" y="1631852"/>
            <a:chExt cx="1674056" cy="464234"/>
          </a:xfrm>
        </p:grpSpPr>
        <p:cxnSp>
          <p:nvCxnSpPr>
            <p:cNvPr id="27" name="Straight Connector 25"/>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6"/>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29" name="Group 27"/>
          <p:cNvGrpSpPr/>
          <p:nvPr/>
        </p:nvGrpSpPr>
        <p:grpSpPr>
          <a:xfrm>
            <a:off x="2503825" y="4781042"/>
            <a:ext cx="2151220" cy="1045336"/>
            <a:chOff x="496852" y="3038869"/>
            <a:chExt cx="2269160" cy="1102187"/>
          </a:xfrm>
        </p:grpSpPr>
        <p:sp>
          <p:nvSpPr>
            <p:cNvPr id="30" name="TextBox 29"/>
            <p:cNvSpPr txBox="1"/>
            <p:nvPr/>
          </p:nvSpPr>
          <p:spPr>
            <a:xfrm>
              <a:off x="570714" y="3038869"/>
              <a:ext cx="1412230" cy="389418"/>
            </a:xfrm>
            <a:prstGeom prst="rect">
              <a:avLst/>
            </a:prstGeom>
            <a:noFill/>
          </p:spPr>
          <p:txBody>
            <a:bodyPr wrap="none" rtlCol="0">
              <a:spAutoFit/>
            </a:bodyPr>
            <a:lstStyle/>
            <a:p>
              <a:pPr algn="ctr"/>
              <a:r>
                <a:rPr lang="zh-CN" altLang="en-US" b="1" dirty="0" smtClean="0">
                  <a:solidFill>
                    <a:schemeClr val="accent2"/>
                  </a:solidFill>
                  <a:latin typeface="微软雅黑" panose="020B0503020204020204" pitchFamily="34" charset="-122"/>
                  <a:ea typeface="微软雅黑" panose="020B0503020204020204" pitchFamily="34" charset="-122"/>
                  <a:cs typeface="Arial" panose="020B0604020202020204" pitchFamily="34" charset="0"/>
                </a:rPr>
                <a:t>解决方案三</a:t>
              </a:r>
              <a:endParaRPr lang="en-GB" altLang="zh-CN" b="1" dirty="0">
                <a:solidFill>
                  <a:schemeClr val="accent2"/>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1" name="Rectangle 29"/>
            <p:cNvSpPr/>
            <p:nvPr/>
          </p:nvSpPr>
          <p:spPr>
            <a:xfrm>
              <a:off x="496852" y="3351929"/>
              <a:ext cx="2269160" cy="789127"/>
            </a:xfrm>
            <a:prstGeom prst="rect">
              <a:avLst/>
            </a:prstGeom>
          </p:spPr>
          <p:txBody>
            <a:bodyPr wrap="square">
              <a:spAutoFit/>
            </a:bodyPr>
            <a:lstStyle/>
            <a:p>
              <a:pPr lvl="0" algn="just">
                <a:lnSpc>
                  <a:spcPct val="130000"/>
                </a:lnSpc>
                <a:defRPr/>
              </a:pPr>
              <a:r>
                <a:rPr lang="zh-CN" altLang="en-US" sz="1100" kern="0" dirty="0">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latin typeface="微软雅黑" panose="020B0503020204020204" pitchFamily="34" charset="-122"/>
                <a:ea typeface="微软雅黑" panose="020B0503020204020204" pitchFamily="34" charset="-122"/>
              </a:endParaRPr>
            </a:p>
          </p:txBody>
        </p:sp>
      </p:grpSp>
      <p:grpSp>
        <p:nvGrpSpPr>
          <p:cNvPr id="32" name="Group 33"/>
          <p:cNvGrpSpPr/>
          <p:nvPr/>
        </p:nvGrpSpPr>
        <p:grpSpPr>
          <a:xfrm flipH="1" flipV="1">
            <a:off x="4912213" y="2183840"/>
            <a:ext cx="1028450" cy="453231"/>
            <a:chOff x="7258929" y="1631852"/>
            <a:chExt cx="1674056" cy="464234"/>
          </a:xfrm>
        </p:grpSpPr>
        <p:cxnSp>
          <p:nvCxnSpPr>
            <p:cNvPr id="33" name="Straight Connector 34"/>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5"/>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5" name="Group 36"/>
          <p:cNvGrpSpPr/>
          <p:nvPr/>
        </p:nvGrpSpPr>
        <p:grpSpPr>
          <a:xfrm>
            <a:off x="2750523" y="1427706"/>
            <a:ext cx="2151220" cy="1045336"/>
            <a:chOff x="581767" y="3038869"/>
            <a:chExt cx="2269160" cy="1102187"/>
          </a:xfrm>
        </p:grpSpPr>
        <p:sp>
          <p:nvSpPr>
            <p:cNvPr id="36" name="TextBox 35"/>
            <p:cNvSpPr txBox="1"/>
            <p:nvPr/>
          </p:nvSpPr>
          <p:spPr>
            <a:xfrm>
              <a:off x="713894" y="3038869"/>
              <a:ext cx="1412230" cy="389418"/>
            </a:xfrm>
            <a:prstGeom prst="rect">
              <a:avLst/>
            </a:prstGeom>
            <a:noFill/>
          </p:spPr>
          <p:txBody>
            <a:bodyPr wrap="none" rtlCol="0">
              <a:spAutoFit/>
            </a:bodyPr>
            <a:lstStyle/>
            <a:p>
              <a:pPr algn="ctr"/>
              <a:r>
                <a:rPr lang="zh-CN" altLang="en-US" b="1" dirty="0" smtClean="0">
                  <a:solidFill>
                    <a:srgbClr val="FB9E00"/>
                  </a:solidFill>
                  <a:latin typeface="微软雅黑" panose="020B0503020204020204" pitchFamily="34" charset="-122"/>
                  <a:ea typeface="微软雅黑" panose="020B0503020204020204" pitchFamily="34" charset="-122"/>
                  <a:cs typeface="Arial" panose="020B0604020202020204" pitchFamily="34" charset="0"/>
                </a:rPr>
                <a:t>解决方案二</a:t>
              </a:r>
              <a:endParaRPr lang="en-GB" altLang="zh-CN" b="1" dirty="0">
                <a:solidFill>
                  <a:srgbClr val="FB9E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7" name="Rectangle 38"/>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38" name="Group 39"/>
          <p:cNvGrpSpPr/>
          <p:nvPr/>
        </p:nvGrpSpPr>
        <p:grpSpPr>
          <a:xfrm flipV="1">
            <a:off x="7137851" y="2181247"/>
            <a:ext cx="678934" cy="453231"/>
            <a:chOff x="7258929" y="1631852"/>
            <a:chExt cx="1674056" cy="464234"/>
          </a:xfrm>
        </p:grpSpPr>
        <p:cxnSp>
          <p:nvCxnSpPr>
            <p:cNvPr id="39" name="Straight Connector 40"/>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0" name="Straight Connector 41"/>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1" name="Group 42"/>
          <p:cNvGrpSpPr/>
          <p:nvPr/>
        </p:nvGrpSpPr>
        <p:grpSpPr>
          <a:xfrm>
            <a:off x="7938364" y="1427706"/>
            <a:ext cx="2151220" cy="1045336"/>
            <a:chOff x="581767" y="3038869"/>
            <a:chExt cx="2269160" cy="1102187"/>
          </a:xfrm>
        </p:grpSpPr>
        <p:sp>
          <p:nvSpPr>
            <p:cNvPr id="42" name="TextBox 41"/>
            <p:cNvSpPr txBox="1"/>
            <p:nvPr/>
          </p:nvSpPr>
          <p:spPr>
            <a:xfrm>
              <a:off x="630841" y="3038869"/>
              <a:ext cx="1412229" cy="389418"/>
            </a:xfrm>
            <a:prstGeom prst="rect">
              <a:avLst/>
            </a:prstGeom>
            <a:noFill/>
          </p:spPr>
          <p:txBody>
            <a:bodyPr wrap="none" rtlCol="0">
              <a:spAutoFit/>
            </a:bodyPr>
            <a:lstStyle/>
            <a:p>
              <a:pPr algn="ctr"/>
              <a:r>
                <a:rPr lang="zh-CN" altLang="en-US" b="1" dirty="0" smtClean="0">
                  <a:solidFill>
                    <a:schemeClr val="accent4"/>
                  </a:solidFill>
                  <a:latin typeface="微软雅黑" panose="020B0503020204020204" pitchFamily="34" charset="-122"/>
                  <a:ea typeface="微软雅黑" panose="020B0503020204020204" pitchFamily="34" charset="-122"/>
                  <a:cs typeface="Arial" panose="020B0604020202020204" pitchFamily="34" charset="0"/>
                </a:rPr>
                <a:t>解决方案四</a:t>
              </a:r>
              <a:endParaRPr lang="en-GB" altLang="zh-CN" b="1" dirty="0">
                <a:solidFill>
                  <a:schemeClr val="accent4"/>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3" name="Rectangle 44"/>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grpSp>
        <p:nvGrpSpPr>
          <p:cNvPr id="44" name="Group 48"/>
          <p:cNvGrpSpPr/>
          <p:nvPr/>
        </p:nvGrpSpPr>
        <p:grpSpPr>
          <a:xfrm flipH="1" flipV="1">
            <a:off x="8363466" y="2634478"/>
            <a:ext cx="1014300" cy="453231"/>
            <a:chOff x="7258929" y="1631852"/>
            <a:chExt cx="1674056" cy="464234"/>
          </a:xfrm>
        </p:grpSpPr>
        <p:cxnSp>
          <p:nvCxnSpPr>
            <p:cNvPr id="45" name="Straight Connector 49"/>
            <p:cNvCxnSpPr/>
            <p:nvPr/>
          </p:nvCxnSpPr>
          <p:spPr>
            <a:xfrm>
              <a:off x="7258929" y="2096086"/>
              <a:ext cx="1674056" cy="0"/>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50"/>
            <p:cNvCxnSpPr/>
            <p:nvPr/>
          </p:nvCxnSpPr>
          <p:spPr>
            <a:xfrm flipV="1">
              <a:off x="7263620" y="1631852"/>
              <a:ext cx="0" cy="464234"/>
            </a:xfrm>
            <a:prstGeom prst="line">
              <a:avLst/>
            </a:prstGeom>
            <a:ln>
              <a:solidFill>
                <a:schemeClr val="bg1">
                  <a:lumMod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7" name="Group 51"/>
          <p:cNvGrpSpPr/>
          <p:nvPr/>
        </p:nvGrpSpPr>
        <p:grpSpPr>
          <a:xfrm>
            <a:off x="9246294" y="3153249"/>
            <a:ext cx="2151220" cy="1045336"/>
            <a:chOff x="581767" y="3038869"/>
            <a:chExt cx="2269160" cy="1102187"/>
          </a:xfrm>
        </p:grpSpPr>
        <p:sp>
          <p:nvSpPr>
            <p:cNvPr id="48" name="TextBox 47"/>
            <p:cNvSpPr txBox="1"/>
            <p:nvPr/>
          </p:nvSpPr>
          <p:spPr>
            <a:xfrm>
              <a:off x="684505" y="3038869"/>
              <a:ext cx="1412230" cy="389418"/>
            </a:xfrm>
            <a:prstGeom prst="rect">
              <a:avLst/>
            </a:prstGeom>
            <a:noFill/>
          </p:spPr>
          <p:txBody>
            <a:bodyPr wrap="none" rtlCol="0">
              <a:spAutoFit/>
            </a:bodyPr>
            <a:lstStyle/>
            <a:p>
              <a:pPr algn="ctr"/>
              <a:r>
                <a:rPr lang="zh-CN" altLang="en-US" b="1" dirty="0" smtClean="0">
                  <a:solidFill>
                    <a:schemeClr val="accent1"/>
                  </a:solidFill>
                  <a:latin typeface="微软雅黑" panose="020B0503020204020204" pitchFamily="34" charset="-122"/>
                  <a:ea typeface="微软雅黑" panose="020B0503020204020204" pitchFamily="34" charset="-122"/>
                  <a:cs typeface="Arial" panose="020B0604020202020204" pitchFamily="34" charset="0"/>
                </a:rPr>
                <a:t>解决方案五</a:t>
              </a:r>
              <a:endParaRPr lang="en-GB" altLang="zh-CN" b="1" dirty="0">
                <a:solidFill>
                  <a:schemeClr val="accent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9" name="Rectangle 53"/>
            <p:cNvSpPr/>
            <p:nvPr/>
          </p:nvSpPr>
          <p:spPr>
            <a:xfrm>
              <a:off x="581767" y="3351929"/>
              <a:ext cx="2269160" cy="789127"/>
            </a:xfrm>
            <a:prstGeom prst="rect">
              <a:avLst/>
            </a:prstGeom>
          </p:spPr>
          <p:txBody>
            <a:bodyPr wrap="square">
              <a:spAutoFit/>
            </a:bodyPr>
            <a:lstStyle/>
            <a:p>
              <a:pPr lvl="0" algn="just">
                <a:lnSpc>
                  <a:spcPct val="130000"/>
                </a:lnSpc>
                <a:defRPr/>
              </a:pPr>
              <a:r>
                <a:rPr lang="zh-CN" altLang="en-US" sz="11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sp>
        <p:nvSpPr>
          <p:cNvPr id="50" name="TextBox 49"/>
          <p:cNvSpPr txBox="1"/>
          <p:nvPr/>
        </p:nvSpPr>
        <p:spPr>
          <a:xfrm>
            <a:off x="6839386" y="4907562"/>
            <a:ext cx="1560076" cy="364540"/>
          </a:xfrm>
          <a:prstGeom prst="rect">
            <a:avLst/>
          </a:prstGeom>
          <a:noFill/>
        </p:spPr>
        <p:txBody>
          <a:bodyPr wrap="none" lIns="86694" tIns="43347" rIns="86694" bIns="43347" rtlCol="0">
            <a:spAutoFit/>
          </a:bodyPr>
          <a:lstStyle/>
          <a:p>
            <a:pPr algn="ctr"/>
            <a:r>
              <a:rPr lang="zh-CN" altLang="en-US" b="1" dirty="0">
                <a:solidFill>
                  <a:schemeClr val="tx2"/>
                </a:solidFill>
                <a:latin typeface="微软雅黑" panose="020B0503020204020204" pitchFamily="34" charset="-122"/>
                <a:ea typeface="微软雅黑" panose="020B0503020204020204" pitchFamily="34" charset="-122"/>
                <a:cs typeface="Arial" panose="020B0604020202020204" pitchFamily="34" charset="0"/>
              </a:rPr>
              <a:t>添加标题内容</a:t>
            </a:r>
            <a:endParaRPr lang="en-GB" altLang="zh-CN" b="1" dirty="0">
              <a:solidFill>
                <a:schemeClr val="tx2"/>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51" name="Rectangle 55"/>
          <p:cNvSpPr/>
          <p:nvPr/>
        </p:nvSpPr>
        <p:spPr>
          <a:xfrm>
            <a:off x="6887294" y="5302002"/>
            <a:ext cx="4312321" cy="747721"/>
          </a:xfrm>
          <a:prstGeom prst="rect">
            <a:avLst/>
          </a:prstGeom>
        </p:spPr>
        <p:txBody>
          <a:bodyPr wrap="square" lIns="86694" tIns="43347" rIns="86694" bIns="43347">
            <a:spAutoFit/>
          </a:bodyPr>
          <a:lstStyle/>
          <a:p>
            <a:pPr lvl="0" algn="just">
              <a:lnSpc>
                <a:spcPct val="130000"/>
              </a:lnSpc>
              <a:defRPr/>
            </a:pPr>
            <a:r>
              <a:rPr lang="zh-CN" altLang="en-US" sz="1100" dirty="0">
                <a:solidFill>
                  <a:schemeClr val="tx2"/>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a:t>
            </a:r>
            <a:r>
              <a:rPr lang="zh-CN" altLang="en-US" sz="1100" dirty="0" smtClean="0">
                <a:solidFill>
                  <a:schemeClr val="tx2"/>
                </a:solidFill>
                <a:latin typeface="微软雅黑" panose="020B0503020204020204" pitchFamily="34" charset="-122"/>
                <a:ea typeface="微软雅黑" panose="020B0503020204020204" pitchFamily="34" charset="-122"/>
                <a:sym typeface="Gill Sans" charset="0"/>
              </a:rPr>
              <a:t>。</a:t>
            </a:r>
            <a:r>
              <a:rPr lang="zh-CN" altLang="en-US" sz="1100" dirty="0">
                <a:solidFill>
                  <a:schemeClr val="tx2"/>
                </a:solidFill>
                <a:latin typeface="微软雅黑" panose="020B0503020204020204" pitchFamily="34" charset="-122"/>
                <a:ea typeface="微软雅黑" panose="020B0503020204020204" pitchFamily="34" charset="-122"/>
                <a:sym typeface="Gill Sans" charset="0"/>
              </a:rPr>
              <a:t>此处添加详细文本描述，建议与标题相关并符合整体语言风格，语言描述尽量简洁生动。 </a:t>
            </a:r>
            <a:endParaRPr lang="en-US" altLang="zh-CN" sz="1100" kern="0" dirty="0">
              <a:solidFill>
                <a:schemeClr val="tx2"/>
              </a:solidFill>
              <a:latin typeface="微软雅黑" panose="020B0503020204020204" pitchFamily="34" charset="-122"/>
              <a:ea typeface="微软雅黑" panose="020B0503020204020204" pitchFamily="34" charset="-122"/>
            </a:endParaRPr>
          </a:p>
        </p:txBody>
      </p:sp>
      <p:grpSp>
        <p:nvGrpSpPr>
          <p:cNvPr id="52" name="组合 51"/>
          <p:cNvGrpSpPr/>
          <p:nvPr/>
        </p:nvGrpSpPr>
        <p:grpSpPr>
          <a:xfrm>
            <a:off x="5185912" y="4781042"/>
            <a:ext cx="1509505" cy="1348091"/>
            <a:chOff x="-5743576" y="-4194174"/>
            <a:chExt cx="2825751" cy="2522538"/>
          </a:xfrm>
        </p:grpSpPr>
        <p:sp>
          <p:nvSpPr>
            <p:cNvPr id="53" name="Freeform 872"/>
            <p:cNvSpPr/>
            <p:nvPr/>
          </p:nvSpPr>
          <p:spPr bwMode="auto">
            <a:xfrm>
              <a:off x="-4833938" y="-4098924"/>
              <a:ext cx="1916113" cy="2427288"/>
            </a:xfrm>
            <a:custGeom>
              <a:avLst/>
              <a:gdLst>
                <a:gd name="T0" fmla="*/ 361 w 3621"/>
                <a:gd name="T1" fmla="*/ 4588 h 4588"/>
                <a:gd name="T2" fmla="*/ 306 w 3621"/>
                <a:gd name="T3" fmla="*/ 4584 h 4588"/>
                <a:gd name="T4" fmla="*/ 253 w 3621"/>
                <a:gd name="T5" fmla="*/ 4571 h 4588"/>
                <a:gd name="T6" fmla="*/ 205 w 3621"/>
                <a:gd name="T7" fmla="*/ 4552 h 4588"/>
                <a:gd name="T8" fmla="*/ 159 w 3621"/>
                <a:gd name="T9" fmla="*/ 4527 h 4588"/>
                <a:gd name="T10" fmla="*/ 118 w 3621"/>
                <a:gd name="T11" fmla="*/ 4494 h 4588"/>
                <a:gd name="T12" fmla="*/ 83 w 3621"/>
                <a:gd name="T13" fmla="*/ 4456 h 4588"/>
                <a:gd name="T14" fmla="*/ 53 w 3621"/>
                <a:gd name="T15" fmla="*/ 4414 h 4588"/>
                <a:gd name="T16" fmla="*/ 28 w 3621"/>
                <a:gd name="T17" fmla="*/ 4367 h 4588"/>
                <a:gd name="T18" fmla="*/ 11 w 3621"/>
                <a:gd name="T19" fmla="*/ 4317 h 4588"/>
                <a:gd name="T20" fmla="*/ 2 w 3621"/>
                <a:gd name="T21" fmla="*/ 4264 h 4588"/>
                <a:gd name="T22" fmla="*/ 0 w 3621"/>
                <a:gd name="T23" fmla="*/ 361 h 4588"/>
                <a:gd name="T24" fmla="*/ 2 w 3621"/>
                <a:gd name="T25" fmla="*/ 325 h 4588"/>
                <a:gd name="T26" fmla="*/ 11 w 3621"/>
                <a:gd name="T27" fmla="*/ 270 h 4588"/>
                <a:gd name="T28" fmla="*/ 28 w 3621"/>
                <a:gd name="T29" fmla="*/ 221 h 4588"/>
                <a:gd name="T30" fmla="*/ 53 w 3621"/>
                <a:gd name="T31" fmla="*/ 174 h 4588"/>
                <a:gd name="T32" fmla="*/ 83 w 3621"/>
                <a:gd name="T33" fmla="*/ 131 h 4588"/>
                <a:gd name="T34" fmla="*/ 118 w 3621"/>
                <a:gd name="T35" fmla="*/ 94 h 4588"/>
                <a:gd name="T36" fmla="*/ 159 w 3621"/>
                <a:gd name="T37" fmla="*/ 62 h 4588"/>
                <a:gd name="T38" fmla="*/ 205 w 3621"/>
                <a:gd name="T39" fmla="*/ 36 h 4588"/>
                <a:gd name="T40" fmla="*/ 253 w 3621"/>
                <a:gd name="T41" fmla="*/ 17 h 4588"/>
                <a:gd name="T42" fmla="*/ 306 w 3621"/>
                <a:gd name="T43" fmla="*/ 5 h 4588"/>
                <a:gd name="T44" fmla="*/ 361 w 3621"/>
                <a:gd name="T45" fmla="*/ 0 h 4588"/>
                <a:gd name="T46" fmla="*/ 3279 w 3621"/>
                <a:gd name="T47" fmla="*/ 1 h 4588"/>
                <a:gd name="T48" fmla="*/ 3333 w 3621"/>
                <a:gd name="T49" fmla="*/ 8 h 4588"/>
                <a:gd name="T50" fmla="*/ 3384 w 3621"/>
                <a:gd name="T51" fmla="*/ 22 h 4588"/>
                <a:gd name="T52" fmla="*/ 3432 w 3621"/>
                <a:gd name="T53" fmla="*/ 44 h 4588"/>
                <a:gd name="T54" fmla="*/ 3476 w 3621"/>
                <a:gd name="T55" fmla="*/ 72 h 4588"/>
                <a:gd name="T56" fmla="*/ 3515 w 3621"/>
                <a:gd name="T57" fmla="*/ 106 h 4588"/>
                <a:gd name="T58" fmla="*/ 3550 w 3621"/>
                <a:gd name="T59" fmla="*/ 145 h 4588"/>
                <a:gd name="T60" fmla="*/ 3577 w 3621"/>
                <a:gd name="T61" fmla="*/ 189 h 4588"/>
                <a:gd name="T62" fmla="*/ 3599 w 3621"/>
                <a:gd name="T63" fmla="*/ 237 h 4588"/>
                <a:gd name="T64" fmla="*/ 3614 w 3621"/>
                <a:gd name="T65" fmla="*/ 289 h 4588"/>
                <a:gd name="T66" fmla="*/ 3621 w 3621"/>
                <a:gd name="T67" fmla="*/ 343 h 4588"/>
                <a:gd name="T68" fmla="*/ 3621 w 3621"/>
                <a:gd name="T69" fmla="*/ 4227 h 4588"/>
                <a:gd name="T70" fmla="*/ 3617 w 3621"/>
                <a:gd name="T71" fmla="*/ 4281 h 4588"/>
                <a:gd name="T72" fmla="*/ 3605 w 3621"/>
                <a:gd name="T73" fmla="*/ 4334 h 4588"/>
                <a:gd name="T74" fmla="*/ 3586 w 3621"/>
                <a:gd name="T75" fmla="*/ 4383 h 4588"/>
                <a:gd name="T76" fmla="*/ 3560 w 3621"/>
                <a:gd name="T77" fmla="*/ 4429 h 4588"/>
                <a:gd name="T78" fmla="*/ 3528 w 3621"/>
                <a:gd name="T79" fmla="*/ 4469 h 4588"/>
                <a:gd name="T80" fmla="*/ 3490 w 3621"/>
                <a:gd name="T81" fmla="*/ 4505 h 4588"/>
                <a:gd name="T82" fmla="*/ 3447 w 3621"/>
                <a:gd name="T83" fmla="*/ 4536 h 4588"/>
                <a:gd name="T84" fmla="*/ 3401 w 3621"/>
                <a:gd name="T85" fmla="*/ 4559 h 4588"/>
                <a:gd name="T86" fmla="*/ 3351 w 3621"/>
                <a:gd name="T87" fmla="*/ 4576 h 4588"/>
                <a:gd name="T88" fmla="*/ 3298 w 3621"/>
                <a:gd name="T89" fmla="*/ 4586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1" h="4588">
                  <a:moveTo>
                    <a:pt x="3260" y="4588"/>
                  </a:moveTo>
                  <a:lnTo>
                    <a:pt x="361" y="4588"/>
                  </a:lnTo>
                  <a:lnTo>
                    <a:pt x="361" y="4588"/>
                  </a:lnTo>
                  <a:lnTo>
                    <a:pt x="343" y="4588"/>
                  </a:lnTo>
                  <a:lnTo>
                    <a:pt x="324" y="4586"/>
                  </a:lnTo>
                  <a:lnTo>
                    <a:pt x="306" y="4584"/>
                  </a:lnTo>
                  <a:lnTo>
                    <a:pt x="289" y="4581"/>
                  </a:lnTo>
                  <a:lnTo>
                    <a:pt x="270" y="4576"/>
                  </a:lnTo>
                  <a:lnTo>
                    <a:pt x="253" y="4571"/>
                  </a:lnTo>
                  <a:lnTo>
                    <a:pt x="237" y="4566"/>
                  </a:lnTo>
                  <a:lnTo>
                    <a:pt x="221" y="4559"/>
                  </a:lnTo>
                  <a:lnTo>
                    <a:pt x="205" y="4552"/>
                  </a:lnTo>
                  <a:lnTo>
                    <a:pt x="188" y="4544"/>
                  </a:lnTo>
                  <a:lnTo>
                    <a:pt x="173" y="4536"/>
                  </a:lnTo>
                  <a:lnTo>
                    <a:pt x="159" y="4527"/>
                  </a:lnTo>
                  <a:lnTo>
                    <a:pt x="145" y="4516"/>
                  </a:lnTo>
                  <a:lnTo>
                    <a:pt x="131" y="4505"/>
                  </a:lnTo>
                  <a:lnTo>
                    <a:pt x="118" y="4494"/>
                  </a:lnTo>
                  <a:lnTo>
                    <a:pt x="106" y="4482"/>
                  </a:lnTo>
                  <a:lnTo>
                    <a:pt x="94" y="4469"/>
                  </a:lnTo>
                  <a:lnTo>
                    <a:pt x="83" y="4456"/>
                  </a:lnTo>
                  <a:lnTo>
                    <a:pt x="71" y="4442"/>
                  </a:lnTo>
                  <a:lnTo>
                    <a:pt x="62" y="4429"/>
                  </a:lnTo>
                  <a:lnTo>
                    <a:pt x="53" y="4414"/>
                  </a:lnTo>
                  <a:lnTo>
                    <a:pt x="43" y="4399"/>
                  </a:lnTo>
                  <a:lnTo>
                    <a:pt x="35" y="4383"/>
                  </a:lnTo>
                  <a:lnTo>
                    <a:pt x="28" y="4367"/>
                  </a:lnTo>
                  <a:lnTo>
                    <a:pt x="22" y="4350"/>
                  </a:lnTo>
                  <a:lnTo>
                    <a:pt x="16" y="4334"/>
                  </a:lnTo>
                  <a:lnTo>
                    <a:pt x="11" y="4317"/>
                  </a:lnTo>
                  <a:lnTo>
                    <a:pt x="8" y="4300"/>
                  </a:lnTo>
                  <a:lnTo>
                    <a:pt x="4" y="4281"/>
                  </a:lnTo>
                  <a:lnTo>
                    <a:pt x="2" y="4264"/>
                  </a:lnTo>
                  <a:lnTo>
                    <a:pt x="1" y="4246"/>
                  </a:lnTo>
                  <a:lnTo>
                    <a:pt x="0" y="4227"/>
                  </a:lnTo>
                  <a:lnTo>
                    <a:pt x="0" y="361"/>
                  </a:lnTo>
                  <a:lnTo>
                    <a:pt x="0" y="361"/>
                  </a:lnTo>
                  <a:lnTo>
                    <a:pt x="1" y="343"/>
                  </a:lnTo>
                  <a:lnTo>
                    <a:pt x="2" y="325"/>
                  </a:lnTo>
                  <a:lnTo>
                    <a:pt x="4" y="306"/>
                  </a:lnTo>
                  <a:lnTo>
                    <a:pt x="8" y="289"/>
                  </a:lnTo>
                  <a:lnTo>
                    <a:pt x="11" y="270"/>
                  </a:lnTo>
                  <a:lnTo>
                    <a:pt x="16" y="254"/>
                  </a:lnTo>
                  <a:lnTo>
                    <a:pt x="22" y="237"/>
                  </a:lnTo>
                  <a:lnTo>
                    <a:pt x="28" y="221"/>
                  </a:lnTo>
                  <a:lnTo>
                    <a:pt x="35" y="205"/>
                  </a:lnTo>
                  <a:lnTo>
                    <a:pt x="43" y="189"/>
                  </a:lnTo>
                  <a:lnTo>
                    <a:pt x="53" y="174"/>
                  </a:lnTo>
                  <a:lnTo>
                    <a:pt x="62" y="159"/>
                  </a:lnTo>
                  <a:lnTo>
                    <a:pt x="71" y="145"/>
                  </a:lnTo>
                  <a:lnTo>
                    <a:pt x="83" y="131"/>
                  </a:lnTo>
                  <a:lnTo>
                    <a:pt x="94" y="118"/>
                  </a:lnTo>
                  <a:lnTo>
                    <a:pt x="106" y="106"/>
                  </a:lnTo>
                  <a:lnTo>
                    <a:pt x="118" y="94"/>
                  </a:lnTo>
                  <a:lnTo>
                    <a:pt x="131" y="83"/>
                  </a:lnTo>
                  <a:lnTo>
                    <a:pt x="145" y="72"/>
                  </a:lnTo>
                  <a:lnTo>
                    <a:pt x="159" y="62"/>
                  </a:lnTo>
                  <a:lnTo>
                    <a:pt x="173" y="53"/>
                  </a:lnTo>
                  <a:lnTo>
                    <a:pt x="188" y="44"/>
                  </a:lnTo>
                  <a:lnTo>
                    <a:pt x="205" y="36"/>
                  </a:lnTo>
                  <a:lnTo>
                    <a:pt x="221" y="29"/>
                  </a:lnTo>
                  <a:lnTo>
                    <a:pt x="237" y="22"/>
                  </a:lnTo>
                  <a:lnTo>
                    <a:pt x="253" y="17"/>
                  </a:lnTo>
                  <a:lnTo>
                    <a:pt x="270" y="11"/>
                  </a:lnTo>
                  <a:lnTo>
                    <a:pt x="289" y="8"/>
                  </a:lnTo>
                  <a:lnTo>
                    <a:pt x="306" y="5"/>
                  </a:lnTo>
                  <a:lnTo>
                    <a:pt x="324" y="2"/>
                  </a:lnTo>
                  <a:lnTo>
                    <a:pt x="343" y="1"/>
                  </a:lnTo>
                  <a:lnTo>
                    <a:pt x="361" y="0"/>
                  </a:lnTo>
                  <a:lnTo>
                    <a:pt x="3260" y="0"/>
                  </a:lnTo>
                  <a:lnTo>
                    <a:pt x="3260" y="0"/>
                  </a:lnTo>
                  <a:lnTo>
                    <a:pt x="3279" y="1"/>
                  </a:lnTo>
                  <a:lnTo>
                    <a:pt x="3298" y="2"/>
                  </a:lnTo>
                  <a:lnTo>
                    <a:pt x="3315" y="5"/>
                  </a:lnTo>
                  <a:lnTo>
                    <a:pt x="3333" y="8"/>
                  </a:lnTo>
                  <a:lnTo>
                    <a:pt x="3351" y="11"/>
                  </a:lnTo>
                  <a:lnTo>
                    <a:pt x="3368" y="17"/>
                  </a:lnTo>
                  <a:lnTo>
                    <a:pt x="3384" y="22"/>
                  </a:lnTo>
                  <a:lnTo>
                    <a:pt x="3401" y="29"/>
                  </a:lnTo>
                  <a:lnTo>
                    <a:pt x="3417" y="36"/>
                  </a:lnTo>
                  <a:lnTo>
                    <a:pt x="3432" y="44"/>
                  </a:lnTo>
                  <a:lnTo>
                    <a:pt x="3447" y="53"/>
                  </a:lnTo>
                  <a:lnTo>
                    <a:pt x="3462" y="62"/>
                  </a:lnTo>
                  <a:lnTo>
                    <a:pt x="3476" y="72"/>
                  </a:lnTo>
                  <a:lnTo>
                    <a:pt x="3490" y="83"/>
                  </a:lnTo>
                  <a:lnTo>
                    <a:pt x="3503" y="94"/>
                  </a:lnTo>
                  <a:lnTo>
                    <a:pt x="3515" y="106"/>
                  </a:lnTo>
                  <a:lnTo>
                    <a:pt x="3528" y="118"/>
                  </a:lnTo>
                  <a:lnTo>
                    <a:pt x="3539" y="131"/>
                  </a:lnTo>
                  <a:lnTo>
                    <a:pt x="3550" y="145"/>
                  </a:lnTo>
                  <a:lnTo>
                    <a:pt x="3560" y="159"/>
                  </a:lnTo>
                  <a:lnTo>
                    <a:pt x="3569" y="174"/>
                  </a:lnTo>
                  <a:lnTo>
                    <a:pt x="3577" y="189"/>
                  </a:lnTo>
                  <a:lnTo>
                    <a:pt x="3586" y="205"/>
                  </a:lnTo>
                  <a:lnTo>
                    <a:pt x="3592" y="221"/>
                  </a:lnTo>
                  <a:lnTo>
                    <a:pt x="3599" y="237"/>
                  </a:lnTo>
                  <a:lnTo>
                    <a:pt x="3605" y="254"/>
                  </a:lnTo>
                  <a:lnTo>
                    <a:pt x="3610" y="270"/>
                  </a:lnTo>
                  <a:lnTo>
                    <a:pt x="3614" y="289"/>
                  </a:lnTo>
                  <a:lnTo>
                    <a:pt x="3617" y="306"/>
                  </a:lnTo>
                  <a:lnTo>
                    <a:pt x="3619" y="325"/>
                  </a:lnTo>
                  <a:lnTo>
                    <a:pt x="3621" y="343"/>
                  </a:lnTo>
                  <a:lnTo>
                    <a:pt x="3621" y="361"/>
                  </a:lnTo>
                  <a:lnTo>
                    <a:pt x="3621" y="4227"/>
                  </a:lnTo>
                  <a:lnTo>
                    <a:pt x="3621" y="4227"/>
                  </a:lnTo>
                  <a:lnTo>
                    <a:pt x="3621" y="4246"/>
                  </a:lnTo>
                  <a:lnTo>
                    <a:pt x="3619" y="4264"/>
                  </a:lnTo>
                  <a:lnTo>
                    <a:pt x="3617" y="4281"/>
                  </a:lnTo>
                  <a:lnTo>
                    <a:pt x="3614" y="4300"/>
                  </a:lnTo>
                  <a:lnTo>
                    <a:pt x="3610" y="4317"/>
                  </a:lnTo>
                  <a:lnTo>
                    <a:pt x="3605" y="4334"/>
                  </a:lnTo>
                  <a:lnTo>
                    <a:pt x="3599" y="4350"/>
                  </a:lnTo>
                  <a:lnTo>
                    <a:pt x="3592" y="4367"/>
                  </a:lnTo>
                  <a:lnTo>
                    <a:pt x="3586" y="4383"/>
                  </a:lnTo>
                  <a:lnTo>
                    <a:pt x="3577" y="4399"/>
                  </a:lnTo>
                  <a:lnTo>
                    <a:pt x="3569" y="4414"/>
                  </a:lnTo>
                  <a:lnTo>
                    <a:pt x="3560" y="4429"/>
                  </a:lnTo>
                  <a:lnTo>
                    <a:pt x="3550" y="4442"/>
                  </a:lnTo>
                  <a:lnTo>
                    <a:pt x="3539" y="4456"/>
                  </a:lnTo>
                  <a:lnTo>
                    <a:pt x="3528" y="4469"/>
                  </a:lnTo>
                  <a:lnTo>
                    <a:pt x="3515" y="4482"/>
                  </a:lnTo>
                  <a:lnTo>
                    <a:pt x="3503" y="4494"/>
                  </a:lnTo>
                  <a:lnTo>
                    <a:pt x="3490" y="4505"/>
                  </a:lnTo>
                  <a:lnTo>
                    <a:pt x="3476" y="4516"/>
                  </a:lnTo>
                  <a:lnTo>
                    <a:pt x="3462" y="4527"/>
                  </a:lnTo>
                  <a:lnTo>
                    <a:pt x="3447" y="4536"/>
                  </a:lnTo>
                  <a:lnTo>
                    <a:pt x="3432" y="4544"/>
                  </a:lnTo>
                  <a:lnTo>
                    <a:pt x="3417" y="4552"/>
                  </a:lnTo>
                  <a:lnTo>
                    <a:pt x="3401" y="4559"/>
                  </a:lnTo>
                  <a:lnTo>
                    <a:pt x="3384" y="4566"/>
                  </a:lnTo>
                  <a:lnTo>
                    <a:pt x="3368" y="4571"/>
                  </a:lnTo>
                  <a:lnTo>
                    <a:pt x="3351" y="4576"/>
                  </a:lnTo>
                  <a:lnTo>
                    <a:pt x="3333" y="4581"/>
                  </a:lnTo>
                  <a:lnTo>
                    <a:pt x="3315" y="4584"/>
                  </a:lnTo>
                  <a:lnTo>
                    <a:pt x="3298" y="4586"/>
                  </a:lnTo>
                  <a:lnTo>
                    <a:pt x="3279" y="4588"/>
                  </a:lnTo>
                  <a:lnTo>
                    <a:pt x="3260" y="4588"/>
                  </a:lnTo>
                  <a:close/>
                </a:path>
              </a:pathLst>
            </a:custGeom>
            <a:solidFill>
              <a:srgbClr val="000F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873"/>
            <p:cNvSpPr/>
            <p:nvPr/>
          </p:nvSpPr>
          <p:spPr bwMode="auto">
            <a:xfrm>
              <a:off x="-4833938" y="-4098924"/>
              <a:ext cx="1916113" cy="2427288"/>
            </a:xfrm>
            <a:custGeom>
              <a:avLst/>
              <a:gdLst>
                <a:gd name="T0" fmla="*/ 361 w 3621"/>
                <a:gd name="T1" fmla="*/ 4588 h 4588"/>
                <a:gd name="T2" fmla="*/ 306 w 3621"/>
                <a:gd name="T3" fmla="*/ 4584 h 4588"/>
                <a:gd name="T4" fmla="*/ 253 w 3621"/>
                <a:gd name="T5" fmla="*/ 4571 h 4588"/>
                <a:gd name="T6" fmla="*/ 205 w 3621"/>
                <a:gd name="T7" fmla="*/ 4552 h 4588"/>
                <a:gd name="T8" fmla="*/ 159 w 3621"/>
                <a:gd name="T9" fmla="*/ 4527 h 4588"/>
                <a:gd name="T10" fmla="*/ 118 w 3621"/>
                <a:gd name="T11" fmla="*/ 4494 h 4588"/>
                <a:gd name="T12" fmla="*/ 83 w 3621"/>
                <a:gd name="T13" fmla="*/ 4456 h 4588"/>
                <a:gd name="T14" fmla="*/ 53 w 3621"/>
                <a:gd name="T15" fmla="*/ 4414 h 4588"/>
                <a:gd name="T16" fmla="*/ 28 w 3621"/>
                <a:gd name="T17" fmla="*/ 4367 h 4588"/>
                <a:gd name="T18" fmla="*/ 11 w 3621"/>
                <a:gd name="T19" fmla="*/ 4317 h 4588"/>
                <a:gd name="T20" fmla="*/ 2 w 3621"/>
                <a:gd name="T21" fmla="*/ 4264 h 4588"/>
                <a:gd name="T22" fmla="*/ 0 w 3621"/>
                <a:gd name="T23" fmla="*/ 361 h 4588"/>
                <a:gd name="T24" fmla="*/ 2 w 3621"/>
                <a:gd name="T25" fmla="*/ 325 h 4588"/>
                <a:gd name="T26" fmla="*/ 11 w 3621"/>
                <a:gd name="T27" fmla="*/ 270 h 4588"/>
                <a:gd name="T28" fmla="*/ 28 w 3621"/>
                <a:gd name="T29" fmla="*/ 221 h 4588"/>
                <a:gd name="T30" fmla="*/ 53 w 3621"/>
                <a:gd name="T31" fmla="*/ 174 h 4588"/>
                <a:gd name="T32" fmla="*/ 83 w 3621"/>
                <a:gd name="T33" fmla="*/ 131 h 4588"/>
                <a:gd name="T34" fmla="*/ 118 w 3621"/>
                <a:gd name="T35" fmla="*/ 94 h 4588"/>
                <a:gd name="T36" fmla="*/ 159 w 3621"/>
                <a:gd name="T37" fmla="*/ 62 h 4588"/>
                <a:gd name="T38" fmla="*/ 205 w 3621"/>
                <a:gd name="T39" fmla="*/ 36 h 4588"/>
                <a:gd name="T40" fmla="*/ 253 w 3621"/>
                <a:gd name="T41" fmla="*/ 17 h 4588"/>
                <a:gd name="T42" fmla="*/ 306 w 3621"/>
                <a:gd name="T43" fmla="*/ 5 h 4588"/>
                <a:gd name="T44" fmla="*/ 361 w 3621"/>
                <a:gd name="T45" fmla="*/ 0 h 4588"/>
                <a:gd name="T46" fmla="*/ 3279 w 3621"/>
                <a:gd name="T47" fmla="*/ 1 h 4588"/>
                <a:gd name="T48" fmla="*/ 3333 w 3621"/>
                <a:gd name="T49" fmla="*/ 8 h 4588"/>
                <a:gd name="T50" fmla="*/ 3384 w 3621"/>
                <a:gd name="T51" fmla="*/ 22 h 4588"/>
                <a:gd name="T52" fmla="*/ 3432 w 3621"/>
                <a:gd name="T53" fmla="*/ 44 h 4588"/>
                <a:gd name="T54" fmla="*/ 3476 w 3621"/>
                <a:gd name="T55" fmla="*/ 72 h 4588"/>
                <a:gd name="T56" fmla="*/ 3515 w 3621"/>
                <a:gd name="T57" fmla="*/ 106 h 4588"/>
                <a:gd name="T58" fmla="*/ 3550 w 3621"/>
                <a:gd name="T59" fmla="*/ 145 h 4588"/>
                <a:gd name="T60" fmla="*/ 3577 w 3621"/>
                <a:gd name="T61" fmla="*/ 189 h 4588"/>
                <a:gd name="T62" fmla="*/ 3599 w 3621"/>
                <a:gd name="T63" fmla="*/ 237 h 4588"/>
                <a:gd name="T64" fmla="*/ 3614 w 3621"/>
                <a:gd name="T65" fmla="*/ 289 h 4588"/>
                <a:gd name="T66" fmla="*/ 3621 w 3621"/>
                <a:gd name="T67" fmla="*/ 343 h 4588"/>
                <a:gd name="T68" fmla="*/ 3621 w 3621"/>
                <a:gd name="T69" fmla="*/ 4227 h 4588"/>
                <a:gd name="T70" fmla="*/ 3617 w 3621"/>
                <a:gd name="T71" fmla="*/ 4281 h 4588"/>
                <a:gd name="T72" fmla="*/ 3605 w 3621"/>
                <a:gd name="T73" fmla="*/ 4334 h 4588"/>
                <a:gd name="T74" fmla="*/ 3586 w 3621"/>
                <a:gd name="T75" fmla="*/ 4383 h 4588"/>
                <a:gd name="T76" fmla="*/ 3560 w 3621"/>
                <a:gd name="T77" fmla="*/ 4429 h 4588"/>
                <a:gd name="T78" fmla="*/ 3528 w 3621"/>
                <a:gd name="T79" fmla="*/ 4469 h 4588"/>
                <a:gd name="T80" fmla="*/ 3490 w 3621"/>
                <a:gd name="T81" fmla="*/ 4505 h 4588"/>
                <a:gd name="T82" fmla="*/ 3447 w 3621"/>
                <a:gd name="T83" fmla="*/ 4536 h 4588"/>
                <a:gd name="T84" fmla="*/ 3401 w 3621"/>
                <a:gd name="T85" fmla="*/ 4559 h 4588"/>
                <a:gd name="T86" fmla="*/ 3351 w 3621"/>
                <a:gd name="T87" fmla="*/ 4576 h 4588"/>
                <a:gd name="T88" fmla="*/ 3298 w 3621"/>
                <a:gd name="T89" fmla="*/ 4586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1" h="4588">
                  <a:moveTo>
                    <a:pt x="3260" y="4588"/>
                  </a:moveTo>
                  <a:lnTo>
                    <a:pt x="361" y="4588"/>
                  </a:lnTo>
                  <a:lnTo>
                    <a:pt x="361" y="4588"/>
                  </a:lnTo>
                  <a:lnTo>
                    <a:pt x="343" y="4588"/>
                  </a:lnTo>
                  <a:lnTo>
                    <a:pt x="324" y="4586"/>
                  </a:lnTo>
                  <a:lnTo>
                    <a:pt x="306" y="4584"/>
                  </a:lnTo>
                  <a:lnTo>
                    <a:pt x="289" y="4581"/>
                  </a:lnTo>
                  <a:lnTo>
                    <a:pt x="270" y="4576"/>
                  </a:lnTo>
                  <a:lnTo>
                    <a:pt x="253" y="4571"/>
                  </a:lnTo>
                  <a:lnTo>
                    <a:pt x="237" y="4566"/>
                  </a:lnTo>
                  <a:lnTo>
                    <a:pt x="221" y="4559"/>
                  </a:lnTo>
                  <a:lnTo>
                    <a:pt x="205" y="4552"/>
                  </a:lnTo>
                  <a:lnTo>
                    <a:pt x="188" y="4544"/>
                  </a:lnTo>
                  <a:lnTo>
                    <a:pt x="173" y="4536"/>
                  </a:lnTo>
                  <a:lnTo>
                    <a:pt x="159" y="4527"/>
                  </a:lnTo>
                  <a:lnTo>
                    <a:pt x="145" y="4516"/>
                  </a:lnTo>
                  <a:lnTo>
                    <a:pt x="131" y="4505"/>
                  </a:lnTo>
                  <a:lnTo>
                    <a:pt x="118" y="4494"/>
                  </a:lnTo>
                  <a:lnTo>
                    <a:pt x="106" y="4482"/>
                  </a:lnTo>
                  <a:lnTo>
                    <a:pt x="94" y="4469"/>
                  </a:lnTo>
                  <a:lnTo>
                    <a:pt x="83" y="4456"/>
                  </a:lnTo>
                  <a:lnTo>
                    <a:pt x="71" y="4442"/>
                  </a:lnTo>
                  <a:lnTo>
                    <a:pt x="62" y="4429"/>
                  </a:lnTo>
                  <a:lnTo>
                    <a:pt x="53" y="4414"/>
                  </a:lnTo>
                  <a:lnTo>
                    <a:pt x="43" y="4399"/>
                  </a:lnTo>
                  <a:lnTo>
                    <a:pt x="35" y="4383"/>
                  </a:lnTo>
                  <a:lnTo>
                    <a:pt x="28" y="4367"/>
                  </a:lnTo>
                  <a:lnTo>
                    <a:pt x="22" y="4350"/>
                  </a:lnTo>
                  <a:lnTo>
                    <a:pt x="16" y="4334"/>
                  </a:lnTo>
                  <a:lnTo>
                    <a:pt x="11" y="4317"/>
                  </a:lnTo>
                  <a:lnTo>
                    <a:pt x="8" y="4300"/>
                  </a:lnTo>
                  <a:lnTo>
                    <a:pt x="4" y="4281"/>
                  </a:lnTo>
                  <a:lnTo>
                    <a:pt x="2" y="4264"/>
                  </a:lnTo>
                  <a:lnTo>
                    <a:pt x="1" y="4246"/>
                  </a:lnTo>
                  <a:lnTo>
                    <a:pt x="0" y="4227"/>
                  </a:lnTo>
                  <a:lnTo>
                    <a:pt x="0" y="361"/>
                  </a:lnTo>
                  <a:lnTo>
                    <a:pt x="0" y="361"/>
                  </a:lnTo>
                  <a:lnTo>
                    <a:pt x="1" y="343"/>
                  </a:lnTo>
                  <a:lnTo>
                    <a:pt x="2" y="325"/>
                  </a:lnTo>
                  <a:lnTo>
                    <a:pt x="4" y="306"/>
                  </a:lnTo>
                  <a:lnTo>
                    <a:pt x="8" y="289"/>
                  </a:lnTo>
                  <a:lnTo>
                    <a:pt x="11" y="270"/>
                  </a:lnTo>
                  <a:lnTo>
                    <a:pt x="16" y="254"/>
                  </a:lnTo>
                  <a:lnTo>
                    <a:pt x="22" y="237"/>
                  </a:lnTo>
                  <a:lnTo>
                    <a:pt x="28" y="221"/>
                  </a:lnTo>
                  <a:lnTo>
                    <a:pt x="35" y="205"/>
                  </a:lnTo>
                  <a:lnTo>
                    <a:pt x="43" y="189"/>
                  </a:lnTo>
                  <a:lnTo>
                    <a:pt x="53" y="174"/>
                  </a:lnTo>
                  <a:lnTo>
                    <a:pt x="62" y="159"/>
                  </a:lnTo>
                  <a:lnTo>
                    <a:pt x="71" y="145"/>
                  </a:lnTo>
                  <a:lnTo>
                    <a:pt x="83" y="131"/>
                  </a:lnTo>
                  <a:lnTo>
                    <a:pt x="94" y="118"/>
                  </a:lnTo>
                  <a:lnTo>
                    <a:pt x="106" y="106"/>
                  </a:lnTo>
                  <a:lnTo>
                    <a:pt x="118" y="94"/>
                  </a:lnTo>
                  <a:lnTo>
                    <a:pt x="131" y="83"/>
                  </a:lnTo>
                  <a:lnTo>
                    <a:pt x="145" y="72"/>
                  </a:lnTo>
                  <a:lnTo>
                    <a:pt x="159" y="62"/>
                  </a:lnTo>
                  <a:lnTo>
                    <a:pt x="173" y="53"/>
                  </a:lnTo>
                  <a:lnTo>
                    <a:pt x="188" y="44"/>
                  </a:lnTo>
                  <a:lnTo>
                    <a:pt x="205" y="36"/>
                  </a:lnTo>
                  <a:lnTo>
                    <a:pt x="221" y="29"/>
                  </a:lnTo>
                  <a:lnTo>
                    <a:pt x="237" y="22"/>
                  </a:lnTo>
                  <a:lnTo>
                    <a:pt x="253" y="17"/>
                  </a:lnTo>
                  <a:lnTo>
                    <a:pt x="270" y="11"/>
                  </a:lnTo>
                  <a:lnTo>
                    <a:pt x="289" y="8"/>
                  </a:lnTo>
                  <a:lnTo>
                    <a:pt x="306" y="5"/>
                  </a:lnTo>
                  <a:lnTo>
                    <a:pt x="324" y="2"/>
                  </a:lnTo>
                  <a:lnTo>
                    <a:pt x="343" y="1"/>
                  </a:lnTo>
                  <a:lnTo>
                    <a:pt x="361" y="0"/>
                  </a:lnTo>
                  <a:lnTo>
                    <a:pt x="3260" y="0"/>
                  </a:lnTo>
                  <a:lnTo>
                    <a:pt x="3260" y="0"/>
                  </a:lnTo>
                  <a:lnTo>
                    <a:pt x="3279" y="1"/>
                  </a:lnTo>
                  <a:lnTo>
                    <a:pt x="3298" y="2"/>
                  </a:lnTo>
                  <a:lnTo>
                    <a:pt x="3315" y="5"/>
                  </a:lnTo>
                  <a:lnTo>
                    <a:pt x="3333" y="8"/>
                  </a:lnTo>
                  <a:lnTo>
                    <a:pt x="3351" y="11"/>
                  </a:lnTo>
                  <a:lnTo>
                    <a:pt x="3368" y="17"/>
                  </a:lnTo>
                  <a:lnTo>
                    <a:pt x="3384" y="22"/>
                  </a:lnTo>
                  <a:lnTo>
                    <a:pt x="3401" y="29"/>
                  </a:lnTo>
                  <a:lnTo>
                    <a:pt x="3417" y="36"/>
                  </a:lnTo>
                  <a:lnTo>
                    <a:pt x="3432" y="44"/>
                  </a:lnTo>
                  <a:lnTo>
                    <a:pt x="3447" y="53"/>
                  </a:lnTo>
                  <a:lnTo>
                    <a:pt x="3462" y="62"/>
                  </a:lnTo>
                  <a:lnTo>
                    <a:pt x="3476" y="72"/>
                  </a:lnTo>
                  <a:lnTo>
                    <a:pt x="3490" y="83"/>
                  </a:lnTo>
                  <a:lnTo>
                    <a:pt x="3503" y="94"/>
                  </a:lnTo>
                  <a:lnTo>
                    <a:pt x="3515" y="106"/>
                  </a:lnTo>
                  <a:lnTo>
                    <a:pt x="3528" y="118"/>
                  </a:lnTo>
                  <a:lnTo>
                    <a:pt x="3539" y="131"/>
                  </a:lnTo>
                  <a:lnTo>
                    <a:pt x="3550" y="145"/>
                  </a:lnTo>
                  <a:lnTo>
                    <a:pt x="3560" y="159"/>
                  </a:lnTo>
                  <a:lnTo>
                    <a:pt x="3569" y="174"/>
                  </a:lnTo>
                  <a:lnTo>
                    <a:pt x="3577" y="189"/>
                  </a:lnTo>
                  <a:lnTo>
                    <a:pt x="3586" y="205"/>
                  </a:lnTo>
                  <a:lnTo>
                    <a:pt x="3592" y="221"/>
                  </a:lnTo>
                  <a:lnTo>
                    <a:pt x="3599" y="237"/>
                  </a:lnTo>
                  <a:lnTo>
                    <a:pt x="3605" y="254"/>
                  </a:lnTo>
                  <a:lnTo>
                    <a:pt x="3610" y="270"/>
                  </a:lnTo>
                  <a:lnTo>
                    <a:pt x="3614" y="289"/>
                  </a:lnTo>
                  <a:lnTo>
                    <a:pt x="3617" y="306"/>
                  </a:lnTo>
                  <a:lnTo>
                    <a:pt x="3619" y="325"/>
                  </a:lnTo>
                  <a:lnTo>
                    <a:pt x="3621" y="343"/>
                  </a:lnTo>
                  <a:lnTo>
                    <a:pt x="3621" y="361"/>
                  </a:lnTo>
                  <a:lnTo>
                    <a:pt x="3621" y="4227"/>
                  </a:lnTo>
                  <a:lnTo>
                    <a:pt x="3621" y="4227"/>
                  </a:lnTo>
                  <a:lnTo>
                    <a:pt x="3621" y="4246"/>
                  </a:lnTo>
                  <a:lnTo>
                    <a:pt x="3619" y="4264"/>
                  </a:lnTo>
                  <a:lnTo>
                    <a:pt x="3617" y="4281"/>
                  </a:lnTo>
                  <a:lnTo>
                    <a:pt x="3614" y="4300"/>
                  </a:lnTo>
                  <a:lnTo>
                    <a:pt x="3610" y="4317"/>
                  </a:lnTo>
                  <a:lnTo>
                    <a:pt x="3605" y="4334"/>
                  </a:lnTo>
                  <a:lnTo>
                    <a:pt x="3599" y="4350"/>
                  </a:lnTo>
                  <a:lnTo>
                    <a:pt x="3592" y="4367"/>
                  </a:lnTo>
                  <a:lnTo>
                    <a:pt x="3586" y="4383"/>
                  </a:lnTo>
                  <a:lnTo>
                    <a:pt x="3577" y="4399"/>
                  </a:lnTo>
                  <a:lnTo>
                    <a:pt x="3569" y="4414"/>
                  </a:lnTo>
                  <a:lnTo>
                    <a:pt x="3560" y="4429"/>
                  </a:lnTo>
                  <a:lnTo>
                    <a:pt x="3550" y="4442"/>
                  </a:lnTo>
                  <a:lnTo>
                    <a:pt x="3539" y="4456"/>
                  </a:lnTo>
                  <a:lnTo>
                    <a:pt x="3528" y="4469"/>
                  </a:lnTo>
                  <a:lnTo>
                    <a:pt x="3515" y="4482"/>
                  </a:lnTo>
                  <a:lnTo>
                    <a:pt x="3503" y="4494"/>
                  </a:lnTo>
                  <a:lnTo>
                    <a:pt x="3490" y="4505"/>
                  </a:lnTo>
                  <a:lnTo>
                    <a:pt x="3476" y="4516"/>
                  </a:lnTo>
                  <a:lnTo>
                    <a:pt x="3462" y="4527"/>
                  </a:lnTo>
                  <a:lnTo>
                    <a:pt x="3447" y="4536"/>
                  </a:lnTo>
                  <a:lnTo>
                    <a:pt x="3432" y="4544"/>
                  </a:lnTo>
                  <a:lnTo>
                    <a:pt x="3417" y="4552"/>
                  </a:lnTo>
                  <a:lnTo>
                    <a:pt x="3401" y="4559"/>
                  </a:lnTo>
                  <a:lnTo>
                    <a:pt x="3384" y="4566"/>
                  </a:lnTo>
                  <a:lnTo>
                    <a:pt x="3368" y="4571"/>
                  </a:lnTo>
                  <a:lnTo>
                    <a:pt x="3351" y="4576"/>
                  </a:lnTo>
                  <a:lnTo>
                    <a:pt x="3333" y="4581"/>
                  </a:lnTo>
                  <a:lnTo>
                    <a:pt x="3315" y="4584"/>
                  </a:lnTo>
                  <a:lnTo>
                    <a:pt x="3298" y="4586"/>
                  </a:lnTo>
                  <a:lnTo>
                    <a:pt x="3279" y="4588"/>
                  </a:lnTo>
                  <a:lnTo>
                    <a:pt x="3260" y="45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874"/>
            <p:cNvSpPr/>
            <p:nvPr/>
          </p:nvSpPr>
          <p:spPr bwMode="auto">
            <a:xfrm>
              <a:off x="-4910138" y="-4194174"/>
              <a:ext cx="1916113" cy="2427288"/>
            </a:xfrm>
            <a:custGeom>
              <a:avLst/>
              <a:gdLst>
                <a:gd name="T0" fmla="*/ 360 w 3620"/>
                <a:gd name="T1" fmla="*/ 4588 h 4588"/>
                <a:gd name="T2" fmla="*/ 306 w 3620"/>
                <a:gd name="T3" fmla="*/ 4583 h 4588"/>
                <a:gd name="T4" fmla="*/ 253 w 3620"/>
                <a:gd name="T5" fmla="*/ 4572 h 4588"/>
                <a:gd name="T6" fmla="*/ 205 w 3620"/>
                <a:gd name="T7" fmla="*/ 4552 h 4588"/>
                <a:gd name="T8" fmla="*/ 159 w 3620"/>
                <a:gd name="T9" fmla="*/ 4527 h 4588"/>
                <a:gd name="T10" fmla="*/ 118 w 3620"/>
                <a:gd name="T11" fmla="*/ 4495 h 4588"/>
                <a:gd name="T12" fmla="*/ 82 w 3620"/>
                <a:gd name="T13" fmla="*/ 4457 h 4588"/>
                <a:gd name="T14" fmla="*/ 52 w 3620"/>
                <a:gd name="T15" fmla="*/ 4414 h 4588"/>
                <a:gd name="T16" fmla="*/ 27 w 3620"/>
                <a:gd name="T17" fmla="*/ 4368 h 4588"/>
                <a:gd name="T18" fmla="*/ 11 w 3620"/>
                <a:gd name="T19" fmla="*/ 4317 h 4588"/>
                <a:gd name="T20" fmla="*/ 1 w 3620"/>
                <a:gd name="T21" fmla="*/ 4264 h 4588"/>
                <a:gd name="T22" fmla="*/ 0 w 3620"/>
                <a:gd name="T23" fmla="*/ 362 h 4588"/>
                <a:gd name="T24" fmla="*/ 1 w 3620"/>
                <a:gd name="T25" fmla="*/ 325 h 4588"/>
                <a:gd name="T26" fmla="*/ 11 w 3620"/>
                <a:gd name="T27" fmla="*/ 271 h 4588"/>
                <a:gd name="T28" fmla="*/ 27 w 3620"/>
                <a:gd name="T29" fmla="*/ 221 h 4588"/>
                <a:gd name="T30" fmla="*/ 52 w 3620"/>
                <a:gd name="T31" fmla="*/ 174 h 4588"/>
                <a:gd name="T32" fmla="*/ 82 w 3620"/>
                <a:gd name="T33" fmla="*/ 132 h 4588"/>
                <a:gd name="T34" fmla="*/ 118 w 3620"/>
                <a:gd name="T35" fmla="*/ 95 h 4588"/>
                <a:gd name="T36" fmla="*/ 159 w 3620"/>
                <a:gd name="T37" fmla="*/ 62 h 4588"/>
                <a:gd name="T38" fmla="*/ 205 w 3620"/>
                <a:gd name="T39" fmla="*/ 36 h 4588"/>
                <a:gd name="T40" fmla="*/ 253 w 3620"/>
                <a:gd name="T41" fmla="*/ 16 h 4588"/>
                <a:gd name="T42" fmla="*/ 306 w 3620"/>
                <a:gd name="T43" fmla="*/ 5 h 4588"/>
                <a:gd name="T44" fmla="*/ 360 w 3620"/>
                <a:gd name="T45" fmla="*/ 0 h 4588"/>
                <a:gd name="T46" fmla="*/ 3279 w 3620"/>
                <a:gd name="T47" fmla="*/ 1 h 4588"/>
                <a:gd name="T48" fmla="*/ 3334 w 3620"/>
                <a:gd name="T49" fmla="*/ 8 h 4588"/>
                <a:gd name="T50" fmla="*/ 3384 w 3620"/>
                <a:gd name="T51" fmla="*/ 22 h 4588"/>
                <a:gd name="T52" fmla="*/ 3433 w 3620"/>
                <a:gd name="T53" fmla="*/ 44 h 4588"/>
                <a:gd name="T54" fmla="*/ 3476 w 3620"/>
                <a:gd name="T55" fmla="*/ 72 h 4588"/>
                <a:gd name="T56" fmla="*/ 3515 w 3620"/>
                <a:gd name="T57" fmla="*/ 106 h 4588"/>
                <a:gd name="T58" fmla="*/ 3549 w 3620"/>
                <a:gd name="T59" fmla="*/ 145 h 4588"/>
                <a:gd name="T60" fmla="*/ 3578 w 3620"/>
                <a:gd name="T61" fmla="*/ 189 h 4588"/>
                <a:gd name="T62" fmla="*/ 3598 w 3620"/>
                <a:gd name="T63" fmla="*/ 237 h 4588"/>
                <a:gd name="T64" fmla="*/ 3613 w 3620"/>
                <a:gd name="T65" fmla="*/ 288 h 4588"/>
                <a:gd name="T66" fmla="*/ 3620 w 3620"/>
                <a:gd name="T67" fmla="*/ 343 h 4588"/>
                <a:gd name="T68" fmla="*/ 3620 w 3620"/>
                <a:gd name="T69" fmla="*/ 4226 h 4588"/>
                <a:gd name="T70" fmla="*/ 3617 w 3620"/>
                <a:gd name="T71" fmla="*/ 4282 h 4588"/>
                <a:gd name="T72" fmla="*/ 3604 w 3620"/>
                <a:gd name="T73" fmla="*/ 4335 h 4588"/>
                <a:gd name="T74" fmla="*/ 3586 w 3620"/>
                <a:gd name="T75" fmla="*/ 4384 h 4588"/>
                <a:gd name="T76" fmla="*/ 3559 w 3620"/>
                <a:gd name="T77" fmla="*/ 4429 h 4588"/>
                <a:gd name="T78" fmla="*/ 3527 w 3620"/>
                <a:gd name="T79" fmla="*/ 4469 h 4588"/>
                <a:gd name="T80" fmla="*/ 3490 w 3620"/>
                <a:gd name="T81" fmla="*/ 4506 h 4588"/>
                <a:gd name="T82" fmla="*/ 3447 w 3620"/>
                <a:gd name="T83" fmla="*/ 4536 h 4588"/>
                <a:gd name="T84" fmla="*/ 3400 w 3620"/>
                <a:gd name="T85" fmla="*/ 4559 h 4588"/>
                <a:gd name="T86" fmla="*/ 3351 w 3620"/>
                <a:gd name="T87" fmla="*/ 4576 h 4588"/>
                <a:gd name="T88" fmla="*/ 3298 w 3620"/>
                <a:gd name="T89" fmla="*/ 4586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0" h="4588">
                  <a:moveTo>
                    <a:pt x="3261" y="4588"/>
                  </a:moveTo>
                  <a:lnTo>
                    <a:pt x="360" y="4588"/>
                  </a:lnTo>
                  <a:lnTo>
                    <a:pt x="360" y="4588"/>
                  </a:lnTo>
                  <a:lnTo>
                    <a:pt x="342" y="4588"/>
                  </a:lnTo>
                  <a:lnTo>
                    <a:pt x="323" y="4586"/>
                  </a:lnTo>
                  <a:lnTo>
                    <a:pt x="306" y="4583"/>
                  </a:lnTo>
                  <a:lnTo>
                    <a:pt x="288" y="4581"/>
                  </a:lnTo>
                  <a:lnTo>
                    <a:pt x="270" y="4576"/>
                  </a:lnTo>
                  <a:lnTo>
                    <a:pt x="253" y="4572"/>
                  </a:lnTo>
                  <a:lnTo>
                    <a:pt x="237" y="4566"/>
                  </a:lnTo>
                  <a:lnTo>
                    <a:pt x="220" y="4559"/>
                  </a:lnTo>
                  <a:lnTo>
                    <a:pt x="205" y="4552"/>
                  </a:lnTo>
                  <a:lnTo>
                    <a:pt x="189" y="4544"/>
                  </a:lnTo>
                  <a:lnTo>
                    <a:pt x="174" y="4536"/>
                  </a:lnTo>
                  <a:lnTo>
                    <a:pt x="159" y="4527"/>
                  </a:lnTo>
                  <a:lnTo>
                    <a:pt x="145" y="4517"/>
                  </a:lnTo>
                  <a:lnTo>
                    <a:pt x="131" y="4506"/>
                  </a:lnTo>
                  <a:lnTo>
                    <a:pt x="118" y="4495"/>
                  </a:lnTo>
                  <a:lnTo>
                    <a:pt x="106" y="4482"/>
                  </a:lnTo>
                  <a:lnTo>
                    <a:pt x="93" y="4469"/>
                  </a:lnTo>
                  <a:lnTo>
                    <a:pt x="82" y="4457"/>
                  </a:lnTo>
                  <a:lnTo>
                    <a:pt x="71" y="4443"/>
                  </a:lnTo>
                  <a:lnTo>
                    <a:pt x="61" y="4429"/>
                  </a:lnTo>
                  <a:lnTo>
                    <a:pt x="52" y="4414"/>
                  </a:lnTo>
                  <a:lnTo>
                    <a:pt x="44" y="4399"/>
                  </a:lnTo>
                  <a:lnTo>
                    <a:pt x="35" y="4384"/>
                  </a:lnTo>
                  <a:lnTo>
                    <a:pt x="27" y="4368"/>
                  </a:lnTo>
                  <a:lnTo>
                    <a:pt x="22" y="4351"/>
                  </a:lnTo>
                  <a:lnTo>
                    <a:pt x="16" y="4335"/>
                  </a:lnTo>
                  <a:lnTo>
                    <a:pt x="11" y="4317"/>
                  </a:lnTo>
                  <a:lnTo>
                    <a:pt x="7" y="4300"/>
                  </a:lnTo>
                  <a:lnTo>
                    <a:pt x="3" y="4282"/>
                  </a:lnTo>
                  <a:lnTo>
                    <a:pt x="1" y="4264"/>
                  </a:lnTo>
                  <a:lnTo>
                    <a:pt x="0" y="4246"/>
                  </a:lnTo>
                  <a:lnTo>
                    <a:pt x="0" y="4226"/>
                  </a:lnTo>
                  <a:lnTo>
                    <a:pt x="0" y="362"/>
                  </a:lnTo>
                  <a:lnTo>
                    <a:pt x="0" y="362"/>
                  </a:lnTo>
                  <a:lnTo>
                    <a:pt x="0" y="343"/>
                  </a:lnTo>
                  <a:lnTo>
                    <a:pt x="1" y="325"/>
                  </a:lnTo>
                  <a:lnTo>
                    <a:pt x="3" y="307"/>
                  </a:lnTo>
                  <a:lnTo>
                    <a:pt x="7" y="288"/>
                  </a:lnTo>
                  <a:lnTo>
                    <a:pt x="11" y="271"/>
                  </a:lnTo>
                  <a:lnTo>
                    <a:pt x="16" y="254"/>
                  </a:lnTo>
                  <a:lnTo>
                    <a:pt x="22" y="237"/>
                  </a:lnTo>
                  <a:lnTo>
                    <a:pt x="27" y="221"/>
                  </a:lnTo>
                  <a:lnTo>
                    <a:pt x="35" y="205"/>
                  </a:lnTo>
                  <a:lnTo>
                    <a:pt x="44" y="189"/>
                  </a:lnTo>
                  <a:lnTo>
                    <a:pt x="52" y="174"/>
                  </a:lnTo>
                  <a:lnTo>
                    <a:pt x="61" y="159"/>
                  </a:lnTo>
                  <a:lnTo>
                    <a:pt x="71" y="145"/>
                  </a:lnTo>
                  <a:lnTo>
                    <a:pt x="82" y="132"/>
                  </a:lnTo>
                  <a:lnTo>
                    <a:pt x="93" y="119"/>
                  </a:lnTo>
                  <a:lnTo>
                    <a:pt x="106" y="106"/>
                  </a:lnTo>
                  <a:lnTo>
                    <a:pt x="118" y="95"/>
                  </a:lnTo>
                  <a:lnTo>
                    <a:pt x="131" y="83"/>
                  </a:lnTo>
                  <a:lnTo>
                    <a:pt x="145" y="72"/>
                  </a:lnTo>
                  <a:lnTo>
                    <a:pt x="159" y="62"/>
                  </a:lnTo>
                  <a:lnTo>
                    <a:pt x="174" y="53"/>
                  </a:lnTo>
                  <a:lnTo>
                    <a:pt x="189" y="44"/>
                  </a:lnTo>
                  <a:lnTo>
                    <a:pt x="205" y="36"/>
                  </a:lnTo>
                  <a:lnTo>
                    <a:pt x="220" y="29"/>
                  </a:lnTo>
                  <a:lnTo>
                    <a:pt x="237" y="22"/>
                  </a:lnTo>
                  <a:lnTo>
                    <a:pt x="253" y="16"/>
                  </a:lnTo>
                  <a:lnTo>
                    <a:pt x="270" y="12"/>
                  </a:lnTo>
                  <a:lnTo>
                    <a:pt x="288" y="8"/>
                  </a:lnTo>
                  <a:lnTo>
                    <a:pt x="306" y="5"/>
                  </a:lnTo>
                  <a:lnTo>
                    <a:pt x="323" y="3"/>
                  </a:lnTo>
                  <a:lnTo>
                    <a:pt x="342" y="1"/>
                  </a:lnTo>
                  <a:lnTo>
                    <a:pt x="360" y="0"/>
                  </a:lnTo>
                  <a:lnTo>
                    <a:pt x="3261" y="0"/>
                  </a:lnTo>
                  <a:lnTo>
                    <a:pt x="3261" y="0"/>
                  </a:lnTo>
                  <a:lnTo>
                    <a:pt x="3279" y="1"/>
                  </a:lnTo>
                  <a:lnTo>
                    <a:pt x="3298" y="3"/>
                  </a:lnTo>
                  <a:lnTo>
                    <a:pt x="3315" y="5"/>
                  </a:lnTo>
                  <a:lnTo>
                    <a:pt x="3334" y="8"/>
                  </a:lnTo>
                  <a:lnTo>
                    <a:pt x="3351" y="12"/>
                  </a:lnTo>
                  <a:lnTo>
                    <a:pt x="3368" y="16"/>
                  </a:lnTo>
                  <a:lnTo>
                    <a:pt x="3384" y="22"/>
                  </a:lnTo>
                  <a:lnTo>
                    <a:pt x="3400" y="29"/>
                  </a:lnTo>
                  <a:lnTo>
                    <a:pt x="3416" y="36"/>
                  </a:lnTo>
                  <a:lnTo>
                    <a:pt x="3433" y="44"/>
                  </a:lnTo>
                  <a:lnTo>
                    <a:pt x="3447" y="53"/>
                  </a:lnTo>
                  <a:lnTo>
                    <a:pt x="3462" y="62"/>
                  </a:lnTo>
                  <a:lnTo>
                    <a:pt x="3476" y="72"/>
                  </a:lnTo>
                  <a:lnTo>
                    <a:pt x="3490" y="83"/>
                  </a:lnTo>
                  <a:lnTo>
                    <a:pt x="3503" y="95"/>
                  </a:lnTo>
                  <a:lnTo>
                    <a:pt x="3515" y="106"/>
                  </a:lnTo>
                  <a:lnTo>
                    <a:pt x="3527" y="119"/>
                  </a:lnTo>
                  <a:lnTo>
                    <a:pt x="3538" y="132"/>
                  </a:lnTo>
                  <a:lnTo>
                    <a:pt x="3549" y="145"/>
                  </a:lnTo>
                  <a:lnTo>
                    <a:pt x="3559" y="159"/>
                  </a:lnTo>
                  <a:lnTo>
                    <a:pt x="3568" y="174"/>
                  </a:lnTo>
                  <a:lnTo>
                    <a:pt x="3578" y="189"/>
                  </a:lnTo>
                  <a:lnTo>
                    <a:pt x="3586" y="205"/>
                  </a:lnTo>
                  <a:lnTo>
                    <a:pt x="3593" y="221"/>
                  </a:lnTo>
                  <a:lnTo>
                    <a:pt x="3598" y="237"/>
                  </a:lnTo>
                  <a:lnTo>
                    <a:pt x="3604" y="254"/>
                  </a:lnTo>
                  <a:lnTo>
                    <a:pt x="3609" y="271"/>
                  </a:lnTo>
                  <a:lnTo>
                    <a:pt x="3613" y="288"/>
                  </a:lnTo>
                  <a:lnTo>
                    <a:pt x="3617" y="307"/>
                  </a:lnTo>
                  <a:lnTo>
                    <a:pt x="3619" y="325"/>
                  </a:lnTo>
                  <a:lnTo>
                    <a:pt x="3620" y="343"/>
                  </a:lnTo>
                  <a:lnTo>
                    <a:pt x="3620" y="362"/>
                  </a:lnTo>
                  <a:lnTo>
                    <a:pt x="3620" y="4226"/>
                  </a:lnTo>
                  <a:lnTo>
                    <a:pt x="3620" y="4226"/>
                  </a:lnTo>
                  <a:lnTo>
                    <a:pt x="3620" y="4246"/>
                  </a:lnTo>
                  <a:lnTo>
                    <a:pt x="3619" y="4264"/>
                  </a:lnTo>
                  <a:lnTo>
                    <a:pt x="3617" y="4282"/>
                  </a:lnTo>
                  <a:lnTo>
                    <a:pt x="3613" y="4300"/>
                  </a:lnTo>
                  <a:lnTo>
                    <a:pt x="3609" y="4317"/>
                  </a:lnTo>
                  <a:lnTo>
                    <a:pt x="3604" y="4335"/>
                  </a:lnTo>
                  <a:lnTo>
                    <a:pt x="3598" y="4351"/>
                  </a:lnTo>
                  <a:lnTo>
                    <a:pt x="3593" y="4368"/>
                  </a:lnTo>
                  <a:lnTo>
                    <a:pt x="3586" y="4384"/>
                  </a:lnTo>
                  <a:lnTo>
                    <a:pt x="3578" y="4399"/>
                  </a:lnTo>
                  <a:lnTo>
                    <a:pt x="3568" y="4414"/>
                  </a:lnTo>
                  <a:lnTo>
                    <a:pt x="3559" y="4429"/>
                  </a:lnTo>
                  <a:lnTo>
                    <a:pt x="3549" y="4443"/>
                  </a:lnTo>
                  <a:lnTo>
                    <a:pt x="3538" y="4457"/>
                  </a:lnTo>
                  <a:lnTo>
                    <a:pt x="3527" y="4469"/>
                  </a:lnTo>
                  <a:lnTo>
                    <a:pt x="3515" y="4482"/>
                  </a:lnTo>
                  <a:lnTo>
                    <a:pt x="3503" y="4495"/>
                  </a:lnTo>
                  <a:lnTo>
                    <a:pt x="3490" y="4506"/>
                  </a:lnTo>
                  <a:lnTo>
                    <a:pt x="3476" y="4517"/>
                  </a:lnTo>
                  <a:lnTo>
                    <a:pt x="3462" y="4527"/>
                  </a:lnTo>
                  <a:lnTo>
                    <a:pt x="3447" y="4536"/>
                  </a:lnTo>
                  <a:lnTo>
                    <a:pt x="3433" y="4544"/>
                  </a:lnTo>
                  <a:lnTo>
                    <a:pt x="3416" y="4552"/>
                  </a:lnTo>
                  <a:lnTo>
                    <a:pt x="3400" y="4559"/>
                  </a:lnTo>
                  <a:lnTo>
                    <a:pt x="3384" y="4566"/>
                  </a:lnTo>
                  <a:lnTo>
                    <a:pt x="3368" y="4572"/>
                  </a:lnTo>
                  <a:lnTo>
                    <a:pt x="3351" y="4576"/>
                  </a:lnTo>
                  <a:lnTo>
                    <a:pt x="3334" y="4581"/>
                  </a:lnTo>
                  <a:lnTo>
                    <a:pt x="3315" y="4583"/>
                  </a:lnTo>
                  <a:lnTo>
                    <a:pt x="3298" y="4586"/>
                  </a:lnTo>
                  <a:lnTo>
                    <a:pt x="3279" y="4588"/>
                  </a:lnTo>
                  <a:lnTo>
                    <a:pt x="3261" y="4588"/>
                  </a:lnTo>
                  <a:close/>
                </a:path>
              </a:pathLst>
            </a:custGeom>
            <a:solidFill>
              <a:srgbClr val="0018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875"/>
            <p:cNvSpPr/>
            <p:nvPr/>
          </p:nvSpPr>
          <p:spPr bwMode="auto">
            <a:xfrm>
              <a:off x="-4910138" y="-4194174"/>
              <a:ext cx="1916113" cy="2427288"/>
            </a:xfrm>
            <a:custGeom>
              <a:avLst/>
              <a:gdLst>
                <a:gd name="T0" fmla="*/ 360 w 3620"/>
                <a:gd name="T1" fmla="*/ 4588 h 4588"/>
                <a:gd name="T2" fmla="*/ 306 w 3620"/>
                <a:gd name="T3" fmla="*/ 4583 h 4588"/>
                <a:gd name="T4" fmla="*/ 253 w 3620"/>
                <a:gd name="T5" fmla="*/ 4572 h 4588"/>
                <a:gd name="T6" fmla="*/ 205 w 3620"/>
                <a:gd name="T7" fmla="*/ 4552 h 4588"/>
                <a:gd name="T8" fmla="*/ 159 w 3620"/>
                <a:gd name="T9" fmla="*/ 4527 h 4588"/>
                <a:gd name="T10" fmla="*/ 118 w 3620"/>
                <a:gd name="T11" fmla="*/ 4495 h 4588"/>
                <a:gd name="T12" fmla="*/ 82 w 3620"/>
                <a:gd name="T13" fmla="*/ 4457 h 4588"/>
                <a:gd name="T14" fmla="*/ 52 w 3620"/>
                <a:gd name="T15" fmla="*/ 4414 h 4588"/>
                <a:gd name="T16" fmla="*/ 27 w 3620"/>
                <a:gd name="T17" fmla="*/ 4368 h 4588"/>
                <a:gd name="T18" fmla="*/ 11 w 3620"/>
                <a:gd name="T19" fmla="*/ 4317 h 4588"/>
                <a:gd name="T20" fmla="*/ 1 w 3620"/>
                <a:gd name="T21" fmla="*/ 4264 h 4588"/>
                <a:gd name="T22" fmla="*/ 0 w 3620"/>
                <a:gd name="T23" fmla="*/ 362 h 4588"/>
                <a:gd name="T24" fmla="*/ 1 w 3620"/>
                <a:gd name="T25" fmla="*/ 325 h 4588"/>
                <a:gd name="T26" fmla="*/ 11 w 3620"/>
                <a:gd name="T27" fmla="*/ 271 h 4588"/>
                <a:gd name="T28" fmla="*/ 27 w 3620"/>
                <a:gd name="T29" fmla="*/ 221 h 4588"/>
                <a:gd name="T30" fmla="*/ 52 w 3620"/>
                <a:gd name="T31" fmla="*/ 174 h 4588"/>
                <a:gd name="T32" fmla="*/ 82 w 3620"/>
                <a:gd name="T33" fmla="*/ 132 h 4588"/>
                <a:gd name="T34" fmla="*/ 118 w 3620"/>
                <a:gd name="T35" fmla="*/ 95 h 4588"/>
                <a:gd name="T36" fmla="*/ 159 w 3620"/>
                <a:gd name="T37" fmla="*/ 62 h 4588"/>
                <a:gd name="T38" fmla="*/ 205 w 3620"/>
                <a:gd name="T39" fmla="*/ 36 h 4588"/>
                <a:gd name="T40" fmla="*/ 253 w 3620"/>
                <a:gd name="T41" fmla="*/ 16 h 4588"/>
                <a:gd name="T42" fmla="*/ 306 w 3620"/>
                <a:gd name="T43" fmla="*/ 5 h 4588"/>
                <a:gd name="T44" fmla="*/ 360 w 3620"/>
                <a:gd name="T45" fmla="*/ 0 h 4588"/>
                <a:gd name="T46" fmla="*/ 3279 w 3620"/>
                <a:gd name="T47" fmla="*/ 1 h 4588"/>
                <a:gd name="T48" fmla="*/ 3334 w 3620"/>
                <a:gd name="T49" fmla="*/ 8 h 4588"/>
                <a:gd name="T50" fmla="*/ 3384 w 3620"/>
                <a:gd name="T51" fmla="*/ 22 h 4588"/>
                <a:gd name="T52" fmla="*/ 3433 w 3620"/>
                <a:gd name="T53" fmla="*/ 44 h 4588"/>
                <a:gd name="T54" fmla="*/ 3476 w 3620"/>
                <a:gd name="T55" fmla="*/ 72 h 4588"/>
                <a:gd name="T56" fmla="*/ 3515 w 3620"/>
                <a:gd name="T57" fmla="*/ 106 h 4588"/>
                <a:gd name="T58" fmla="*/ 3549 w 3620"/>
                <a:gd name="T59" fmla="*/ 145 h 4588"/>
                <a:gd name="T60" fmla="*/ 3578 w 3620"/>
                <a:gd name="T61" fmla="*/ 189 h 4588"/>
                <a:gd name="T62" fmla="*/ 3598 w 3620"/>
                <a:gd name="T63" fmla="*/ 237 h 4588"/>
                <a:gd name="T64" fmla="*/ 3613 w 3620"/>
                <a:gd name="T65" fmla="*/ 288 h 4588"/>
                <a:gd name="T66" fmla="*/ 3620 w 3620"/>
                <a:gd name="T67" fmla="*/ 343 h 4588"/>
                <a:gd name="T68" fmla="*/ 3620 w 3620"/>
                <a:gd name="T69" fmla="*/ 4226 h 4588"/>
                <a:gd name="T70" fmla="*/ 3617 w 3620"/>
                <a:gd name="T71" fmla="*/ 4282 h 4588"/>
                <a:gd name="T72" fmla="*/ 3604 w 3620"/>
                <a:gd name="T73" fmla="*/ 4335 h 4588"/>
                <a:gd name="T74" fmla="*/ 3586 w 3620"/>
                <a:gd name="T75" fmla="*/ 4384 h 4588"/>
                <a:gd name="T76" fmla="*/ 3559 w 3620"/>
                <a:gd name="T77" fmla="*/ 4429 h 4588"/>
                <a:gd name="T78" fmla="*/ 3527 w 3620"/>
                <a:gd name="T79" fmla="*/ 4469 h 4588"/>
                <a:gd name="T80" fmla="*/ 3490 w 3620"/>
                <a:gd name="T81" fmla="*/ 4506 h 4588"/>
                <a:gd name="T82" fmla="*/ 3447 w 3620"/>
                <a:gd name="T83" fmla="*/ 4536 h 4588"/>
                <a:gd name="T84" fmla="*/ 3400 w 3620"/>
                <a:gd name="T85" fmla="*/ 4559 h 4588"/>
                <a:gd name="T86" fmla="*/ 3351 w 3620"/>
                <a:gd name="T87" fmla="*/ 4576 h 4588"/>
                <a:gd name="T88" fmla="*/ 3298 w 3620"/>
                <a:gd name="T89" fmla="*/ 4586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0" h="4588">
                  <a:moveTo>
                    <a:pt x="3261" y="4588"/>
                  </a:moveTo>
                  <a:lnTo>
                    <a:pt x="360" y="4588"/>
                  </a:lnTo>
                  <a:lnTo>
                    <a:pt x="360" y="4588"/>
                  </a:lnTo>
                  <a:lnTo>
                    <a:pt x="342" y="4588"/>
                  </a:lnTo>
                  <a:lnTo>
                    <a:pt x="323" y="4586"/>
                  </a:lnTo>
                  <a:lnTo>
                    <a:pt x="306" y="4583"/>
                  </a:lnTo>
                  <a:lnTo>
                    <a:pt x="288" y="4581"/>
                  </a:lnTo>
                  <a:lnTo>
                    <a:pt x="270" y="4576"/>
                  </a:lnTo>
                  <a:lnTo>
                    <a:pt x="253" y="4572"/>
                  </a:lnTo>
                  <a:lnTo>
                    <a:pt x="237" y="4566"/>
                  </a:lnTo>
                  <a:lnTo>
                    <a:pt x="220" y="4559"/>
                  </a:lnTo>
                  <a:lnTo>
                    <a:pt x="205" y="4552"/>
                  </a:lnTo>
                  <a:lnTo>
                    <a:pt x="189" y="4544"/>
                  </a:lnTo>
                  <a:lnTo>
                    <a:pt x="174" y="4536"/>
                  </a:lnTo>
                  <a:lnTo>
                    <a:pt x="159" y="4527"/>
                  </a:lnTo>
                  <a:lnTo>
                    <a:pt x="145" y="4517"/>
                  </a:lnTo>
                  <a:lnTo>
                    <a:pt x="131" y="4506"/>
                  </a:lnTo>
                  <a:lnTo>
                    <a:pt x="118" y="4495"/>
                  </a:lnTo>
                  <a:lnTo>
                    <a:pt x="106" y="4482"/>
                  </a:lnTo>
                  <a:lnTo>
                    <a:pt x="93" y="4469"/>
                  </a:lnTo>
                  <a:lnTo>
                    <a:pt x="82" y="4457"/>
                  </a:lnTo>
                  <a:lnTo>
                    <a:pt x="71" y="4443"/>
                  </a:lnTo>
                  <a:lnTo>
                    <a:pt x="61" y="4429"/>
                  </a:lnTo>
                  <a:lnTo>
                    <a:pt x="52" y="4414"/>
                  </a:lnTo>
                  <a:lnTo>
                    <a:pt x="44" y="4399"/>
                  </a:lnTo>
                  <a:lnTo>
                    <a:pt x="35" y="4384"/>
                  </a:lnTo>
                  <a:lnTo>
                    <a:pt x="27" y="4368"/>
                  </a:lnTo>
                  <a:lnTo>
                    <a:pt x="22" y="4351"/>
                  </a:lnTo>
                  <a:lnTo>
                    <a:pt x="16" y="4335"/>
                  </a:lnTo>
                  <a:lnTo>
                    <a:pt x="11" y="4317"/>
                  </a:lnTo>
                  <a:lnTo>
                    <a:pt x="7" y="4300"/>
                  </a:lnTo>
                  <a:lnTo>
                    <a:pt x="3" y="4282"/>
                  </a:lnTo>
                  <a:lnTo>
                    <a:pt x="1" y="4264"/>
                  </a:lnTo>
                  <a:lnTo>
                    <a:pt x="0" y="4246"/>
                  </a:lnTo>
                  <a:lnTo>
                    <a:pt x="0" y="4226"/>
                  </a:lnTo>
                  <a:lnTo>
                    <a:pt x="0" y="362"/>
                  </a:lnTo>
                  <a:lnTo>
                    <a:pt x="0" y="362"/>
                  </a:lnTo>
                  <a:lnTo>
                    <a:pt x="0" y="343"/>
                  </a:lnTo>
                  <a:lnTo>
                    <a:pt x="1" y="325"/>
                  </a:lnTo>
                  <a:lnTo>
                    <a:pt x="3" y="307"/>
                  </a:lnTo>
                  <a:lnTo>
                    <a:pt x="7" y="288"/>
                  </a:lnTo>
                  <a:lnTo>
                    <a:pt x="11" y="271"/>
                  </a:lnTo>
                  <a:lnTo>
                    <a:pt x="16" y="254"/>
                  </a:lnTo>
                  <a:lnTo>
                    <a:pt x="22" y="237"/>
                  </a:lnTo>
                  <a:lnTo>
                    <a:pt x="27" y="221"/>
                  </a:lnTo>
                  <a:lnTo>
                    <a:pt x="35" y="205"/>
                  </a:lnTo>
                  <a:lnTo>
                    <a:pt x="44" y="189"/>
                  </a:lnTo>
                  <a:lnTo>
                    <a:pt x="52" y="174"/>
                  </a:lnTo>
                  <a:lnTo>
                    <a:pt x="61" y="159"/>
                  </a:lnTo>
                  <a:lnTo>
                    <a:pt x="71" y="145"/>
                  </a:lnTo>
                  <a:lnTo>
                    <a:pt x="82" y="132"/>
                  </a:lnTo>
                  <a:lnTo>
                    <a:pt x="93" y="119"/>
                  </a:lnTo>
                  <a:lnTo>
                    <a:pt x="106" y="106"/>
                  </a:lnTo>
                  <a:lnTo>
                    <a:pt x="118" y="95"/>
                  </a:lnTo>
                  <a:lnTo>
                    <a:pt x="131" y="83"/>
                  </a:lnTo>
                  <a:lnTo>
                    <a:pt x="145" y="72"/>
                  </a:lnTo>
                  <a:lnTo>
                    <a:pt x="159" y="62"/>
                  </a:lnTo>
                  <a:lnTo>
                    <a:pt x="174" y="53"/>
                  </a:lnTo>
                  <a:lnTo>
                    <a:pt x="189" y="44"/>
                  </a:lnTo>
                  <a:lnTo>
                    <a:pt x="205" y="36"/>
                  </a:lnTo>
                  <a:lnTo>
                    <a:pt x="220" y="29"/>
                  </a:lnTo>
                  <a:lnTo>
                    <a:pt x="237" y="22"/>
                  </a:lnTo>
                  <a:lnTo>
                    <a:pt x="253" y="16"/>
                  </a:lnTo>
                  <a:lnTo>
                    <a:pt x="270" y="12"/>
                  </a:lnTo>
                  <a:lnTo>
                    <a:pt x="288" y="8"/>
                  </a:lnTo>
                  <a:lnTo>
                    <a:pt x="306" y="5"/>
                  </a:lnTo>
                  <a:lnTo>
                    <a:pt x="323" y="3"/>
                  </a:lnTo>
                  <a:lnTo>
                    <a:pt x="342" y="1"/>
                  </a:lnTo>
                  <a:lnTo>
                    <a:pt x="360" y="0"/>
                  </a:lnTo>
                  <a:lnTo>
                    <a:pt x="3261" y="0"/>
                  </a:lnTo>
                  <a:lnTo>
                    <a:pt x="3261" y="0"/>
                  </a:lnTo>
                  <a:lnTo>
                    <a:pt x="3279" y="1"/>
                  </a:lnTo>
                  <a:lnTo>
                    <a:pt x="3298" y="3"/>
                  </a:lnTo>
                  <a:lnTo>
                    <a:pt x="3315" y="5"/>
                  </a:lnTo>
                  <a:lnTo>
                    <a:pt x="3334" y="8"/>
                  </a:lnTo>
                  <a:lnTo>
                    <a:pt x="3351" y="12"/>
                  </a:lnTo>
                  <a:lnTo>
                    <a:pt x="3368" y="16"/>
                  </a:lnTo>
                  <a:lnTo>
                    <a:pt x="3384" y="22"/>
                  </a:lnTo>
                  <a:lnTo>
                    <a:pt x="3400" y="29"/>
                  </a:lnTo>
                  <a:lnTo>
                    <a:pt x="3416" y="36"/>
                  </a:lnTo>
                  <a:lnTo>
                    <a:pt x="3433" y="44"/>
                  </a:lnTo>
                  <a:lnTo>
                    <a:pt x="3447" y="53"/>
                  </a:lnTo>
                  <a:lnTo>
                    <a:pt x="3462" y="62"/>
                  </a:lnTo>
                  <a:lnTo>
                    <a:pt x="3476" y="72"/>
                  </a:lnTo>
                  <a:lnTo>
                    <a:pt x="3490" y="83"/>
                  </a:lnTo>
                  <a:lnTo>
                    <a:pt x="3503" y="95"/>
                  </a:lnTo>
                  <a:lnTo>
                    <a:pt x="3515" y="106"/>
                  </a:lnTo>
                  <a:lnTo>
                    <a:pt x="3527" y="119"/>
                  </a:lnTo>
                  <a:lnTo>
                    <a:pt x="3538" y="132"/>
                  </a:lnTo>
                  <a:lnTo>
                    <a:pt x="3549" y="145"/>
                  </a:lnTo>
                  <a:lnTo>
                    <a:pt x="3559" y="159"/>
                  </a:lnTo>
                  <a:lnTo>
                    <a:pt x="3568" y="174"/>
                  </a:lnTo>
                  <a:lnTo>
                    <a:pt x="3578" y="189"/>
                  </a:lnTo>
                  <a:lnTo>
                    <a:pt x="3586" y="205"/>
                  </a:lnTo>
                  <a:lnTo>
                    <a:pt x="3593" y="221"/>
                  </a:lnTo>
                  <a:lnTo>
                    <a:pt x="3598" y="237"/>
                  </a:lnTo>
                  <a:lnTo>
                    <a:pt x="3604" y="254"/>
                  </a:lnTo>
                  <a:lnTo>
                    <a:pt x="3609" y="271"/>
                  </a:lnTo>
                  <a:lnTo>
                    <a:pt x="3613" y="288"/>
                  </a:lnTo>
                  <a:lnTo>
                    <a:pt x="3617" y="307"/>
                  </a:lnTo>
                  <a:lnTo>
                    <a:pt x="3619" y="325"/>
                  </a:lnTo>
                  <a:lnTo>
                    <a:pt x="3620" y="343"/>
                  </a:lnTo>
                  <a:lnTo>
                    <a:pt x="3620" y="362"/>
                  </a:lnTo>
                  <a:lnTo>
                    <a:pt x="3620" y="4226"/>
                  </a:lnTo>
                  <a:lnTo>
                    <a:pt x="3620" y="4226"/>
                  </a:lnTo>
                  <a:lnTo>
                    <a:pt x="3620" y="4246"/>
                  </a:lnTo>
                  <a:lnTo>
                    <a:pt x="3619" y="4264"/>
                  </a:lnTo>
                  <a:lnTo>
                    <a:pt x="3617" y="4282"/>
                  </a:lnTo>
                  <a:lnTo>
                    <a:pt x="3613" y="4300"/>
                  </a:lnTo>
                  <a:lnTo>
                    <a:pt x="3609" y="4317"/>
                  </a:lnTo>
                  <a:lnTo>
                    <a:pt x="3604" y="4335"/>
                  </a:lnTo>
                  <a:lnTo>
                    <a:pt x="3598" y="4351"/>
                  </a:lnTo>
                  <a:lnTo>
                    <a:pt x="3593" y="4368"/>
                  </a:lnTo>
                  <a:lnTo>
                    <a:pt x="3586" y="4384"/>
                  </a:lnTo>
                  <a:lnTo>
                    <a:pt x="3578" y="4399"/>
                  </a:lnTo>
                  <a:lnTo>
                    <a:pt x="3568" y="4414"/>
                  </a:lnTo>
                  <a:lnTo>
                    <a:pt x="3559" y="4429"/>
                  </a:lnTo>
                  <a:lnTo>
                    <a:pt x="3549" y="4443"/>
                  </a:lnTo>
                  <a:lnTo>
                    <a:pt x="3538" y="4457"/>
                  </a:lnTo>
                  <a:lnTo>
                    <a:pt x="3527" y="4469"/>
                  </a:lnTo>
                  <a:lnTo>
                    <a:pt x="3515" y="4482"/>
                  </a:lnTo>
                  <a:lnTo>
                    <a:pt x="3503" y="4495"/>
                  </a:lnTo>
                  <a:lnTo>
                    <a:pt x="3490" y="4506"/>
                  </a:lnTo>
                  <a:lnTo>
                    <a:pt x="3476" y="4517"/>
                  </a:lnTo>
                  <a:lnTo>
                    <a:pt x="3462" y="4527"/>
                  </a:lnTo>
                  <a:lnTo>
                    <a:pt x="3447" y="4536"/>
                  </a:lnTo>
                  <a:lnTo>
                    <a:pt x="3433" y="4544"/>
                  </a:lnTo>
                  <a:lnTo>
                    <a:pt x="3416" y="4552"/>
                  </a:lnTo>
                  <a:lnTo>
                    <a:pt x="3400" y="4559"/>
                  </a:lnTo>
                  <a:lnTo>
                    <a:pt x="3384" y="4566"/>
                  </a:lnTo>
                  <a:lnTo>
                    <a:pt x="3368" y="4572"/>
                  </a:lnTo>
                  <a:lnTo>
                    <a:pt x="3351" y="4576"/>
                  </a:lnTo>
                  <a:lnTo>
                    <a:pt x="3334" y="4581"/>
                  </a:lnTo>
                  <a:lnTo>
                    <a:pt x="3315" y="4583"/>
                  </a:lnTo>
                  <a:lnTo>
                    <a:pt x="3298" y="4586"/>
                  </a:lnTo>
                  <a:lnTo>
                    <a:pt x="3279" y="4588"/>
                  </a:lnTo>
                  <a:lnTo>
                    <a:pt x="3261" y="45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876"/>
            <p:cNvSpPr/>
            <p:nvPr/>
          </p:nvSpPr>
          <p:spPr bwMode="auto">
            <a:xfrm>
              <a:off x="-4910138" y="-4194174"/>
              <a:ext cx="1916113" cy="2427288"/>
            </a:xfrm>
            <a:custGeom>
              <a:avLst/>
              <a:gdLst>
                <a:gd name="T0" fmla="*/ 342 w 3620"/>
                <a:gd name="T1" fmla="*/ 4588 h 4588"/>
                <a:gd name="T2" fmla="*/ 253 w 3620"/>
                <a:gd name="T3" fmla="*/ 4572 h 4588"/>
                <a:gd name="T4" fmla="*/ 174 w 3620"/>
                <a:gd name="T5" fmla="*/ 4536 h 4588"/>
                <a:gd name="T6" fmla="*/ 106 w 3620"/>
                <a:gd name="T7" fmla="*/ 4482 h 4588"/>
                <a:gd name="T8" fmla="*/ 61 w 3620"/>
                <a:gd name="T9" fmla="*/ 4429 h 4588"/>
                <a:gd name="T10" fmla="*/ 22 w 3620"/>
                <a:gd name="T11" fmla="*/ 4351 h 4588"/>
                <a:gd name="T12" fmla="*/ 1 w 3620"/>
                <a:gd name="T13" fmla="*/ 4264 h 4588"/>
                <a:gd name="T14" fmla="*/ 0 w 3620"/>
                <a:gd name="T15" fmla="*/ 343 h 4588"/>
                <a:gd name="T16" fmla="*/ 16 w 3620"/>
                <a:gd name="T17" fmla="*/ 254 h 4588"/>
                <a:gd name="T18" fmla="*/ 52 w 3620"/>
                <a:gd name="T19" fmla="*/ 174 h 4588"/>
                <a:gd name="T20" fmla="*/ 106 w 3620"/>
                <a:gd name="T21" fmla="*/ 106 h 4588"/>
                <a:gd name="T22" fmla="*/ 159 w 3620"/>
                <a:gd name="T23" fmla="*/ 62 h 4588"/>
                <a:gd name="T24" fmla="*/ 237 w 3620"/>
                <a:gd name="T25" fmla="*/ 22 h 4588"/>
                <a:gd name="T26" fmla="*/ 323 w 3620"/>
                <a:gd name="T27" fmla="*/ 3 h 4588"/>
                <a:gd name="T28" fmla="*/ 3279 w 3620"/>
                <a:gd name="T29" fmla="*/ 1 h 4588"/>
                <a:gd name="T30" fmla="*/ 3368 w 3620"/>
                <a:gd name="T31" fmla="*/ 16 h 4588"/>
                <a:gd name="T32" fmla="*/ 3447 w 3620"/>
                <a:gd name="T33" fmla="*/ 53 h 4588"/>
                <a:gd name="T34" fmla="*/ 3515 w 3620"/>
                <a:gd name="T35" fmla="*/ 106 h 4588"/>
                <a:gd name="T36" fmla="*/ 3568 w 3620"/>
                <a:gd name="T37" fmla="*/ 174 h 4588"/>
                <a:gd name="T38" fmla="*/ 3604 w 3620"/>
                <a:gd name="T39" fmla="*/ 254 h 4588"/>
                <a:gd name="T40" fmla="*/ 3620 w 3620"/>
                <a:gd name="T41" fmla="*/ 343 h 4588"/>
                <a:gd name="T42" fmla="*/ 3619 w 3620"/>
                <a:gd name="T43" fmla="*/ 4264 h 4588"/>
                <a:gd name="T44" fmla="*/ 3598 w 3620"/>
                <a:gd name="T45" fmla="*/ 4351 h 4588"/>
                <a:gd name="T46" fmla="*/ 3559 w 3620"/>
                <a:gd name="T47" fmla="*/ 4429 h 4588"/>
                <a:gd name="T48" fmla="*/ 3503 w 3620"/>
                <a:gd name="T49" fmla="*/ 4495 h 4588"/>
                <a:gd name="T50" fmla="*/ 3433 w 3620"/>
                <a:gd name="T51" fmla="*/ 4544 h 4588"/>
                <a:gd name="T52" fmla="*/ 3351 w 3620"/>
                <a:gd name="T53" fmla="*/ 4576 h 4588"/>
                <a:gd name="T54" fmla="*/ 3261 w 3620"/>
                <a:gd name="T55" fmla="*/ 4588 h 4588"/>
                <a:gd name="T56" fmla="*/ 3298 w 3620"/>
                <a:gd name="T57" fmla="*/ 4586 h 4588"/>
                <a:gd name="T58" fmla="*/ 3384 w 3620"/>
                <a:gd name="T59" fmla="*/ 4566 h 4588"/>
                <a:gd name="T60" fmla="*/ 3462 w 3620"/>
                <a:gd name="T61" fmla="*/ 4527 h 4588"/>
                <a:gd name="T62" fmla="*/ 3527 w 3620"/>
                <a:gd name="T63" fmla="*/ 4469 h 4588"/>
                <a:gd name="T64" fmla="*/ 3578 w 3620"/>
                <a:gd name="T65" fmla="*/ 4399 h 4588"/>
                <a:gd name="T66" fmla="*/ 3610 w 3620"/>
                <a:gd name="T67" fmla="*/ 4317 h 4588"/>
                <a:gd name="T68" fmla="*/ 3620 w 3620"/>
                <a:gd name="T69" fmla="*/ 4226 h 4588"/>
                <a:gd name="T70" fmla="*/ 3617 w 3620"/>
                <a:gd name="T71" fmla="*/ 307 h 4588"/>
                <a:gd name="T72" fmla="*/ 3593 w 3620"/>
                <a:gd name="T73" fmla="*/ 221 h 4588"/>
                <a:gd name="T74" fmla="*/ 3549 w 3620"/>
                <a:gd name="T75" fmla="*/ 145 h 4588"/>
                <a:gd name="T76" fmla="*/ 3503 w 3620"/>
                <a:gd name="T77" fmla="*/ 94 h 4588"/>
                <a:gd name="T78" fmla="*/ 3433 w 3620"/>
                <a:gd name="T79" fmla="*/ 44 h 4588"/>
                <a:gd name="T80" fmla="*/ 3351 w 3620"/>
                <a:gd name="T81" fmla="*/ 12 h 4588"/>
                <a:gd name="T82" fmla="*/ 3261 w 3620"/>
                <a:gd name="T83" fmla="*/ 0 h 4588"/>
                <a:gd name="T84" fmla="*/ 306 w 3620"/>
                <a:gd name="T85" fmla="*/ 5 h 4588"/>
                <a:gd name="T86" fmla="*/ 220 w 3620"/>
                <a:gd name="T87" fmla="*/ 29 h 4588"/>
                <a:gd name="T88" fmla="*/ 145 w 3620"/>
                <a:gd name="T89" fmla="*/ 72 h 4588"/>
                <a:gd name="T90" fmla="*/ 82 w 3620"/>
                <a:gd name="T91" fmla="*/ 132 h 4588"/>
                <a:gd name="T92" fmla="*/ 35 w 3620"/>
                <a:gd name="T93" fmla="*/ 205 h 4588"/>
                <a:gd name="T94" fmla="*/ 7 w 3620"/>
                <a:gd name="T95" fmla="*/ 288 h 4588"/>
                <a:gd name="T96" fmla="*/ 0 w 3620"/>
                <a:gd name="T97" fmla="*/ 4226 h 4588"/>
                <a:gd name="T98" fmla="*/ 7 w 3620"/>
                <a:gd name="T99" fmla="*/ 4300 h 4588"/>
                <a:gd name="T100" fmla="*/ 35 w 3620"/>
                <a:gd name="T101" fmla="*/ 4384 h 4588"/>
                <a:gd name="T102" fmla="*/ 82 w 3620"/>
                <a:gd name="T103" fmla="*/ 4457 h 4588"/>
                <a:gd name="T104" fmla="*/ 145 w 3620"/>
                <a:gd name="T105" fmla="*/ 4517 h 4588"/>
                <a:gd name="T106" fmla="*/ 220 w 3620"/>
                <a:gd name="T107" fmla="*/ 4559 h 4588"/>
                <a:gd name="T108" fmla="*/ 306 w 3620"/>
                <a:gd name="T109" fmla="*/ 4583 h 4588"/>
                <a:gd name="T110" fmla="*/ 3261 w 3620"/>
                <a:gd name="T111" fmla="*/ 4588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20" h="4588">
                  <a:moveTo>
                    <a:pt x="3261" y="4588"/>
                  </a:moveTo>
                  <a:lnTo>
                    <a:pt x="3261" y="4588"/>
                  </a:lnTo>
                  <a:lnTo>
                    <a:pt x="360" y="4588"/>
                  </a:lnTo>
                  <a:lnTo>
                    <a:pt x="360" y="4588"/>
                  </a:lnTo>
                  <a:lnTo>
                    <a:pt x="342" y="4588"/>
                  </a:lnTo>
                  <a:lnTo>
                    <a:pt x="323" y="4586"/>
                  </a:lnTo>
                  <a:lnTo>
                    <a:pt x="306" y="4583"/>
                  </a:lnTo>
                  <a:lnTo>
                    <a:pt x="288" y="4581"/>
                  </a:lnTo>
                  <a:lnTo>
                    <a:pt x="270" y="4576"/>
                  </a:lnTo>
                  <a:lnTo>
                    <a:pt x="253" y="4572"/>
                  </a:lnTo>
                  <a:lnTo>
                    <a:pt x="237" y="4566"/>
                  </a:lnTo>
                  <a:lnTo>
                    <a:pt x="220" y="4559"/>
                  </a:lnTo>
                  <a:lnTo>
                    <a:pt x="205" y="4552"/>
                  </a:lnTo>
                  <a:lnTo>
                    <a:pt x="189" y="4544"/>
                  </a:lnTo>
                  <a:lnTo>
                    <a:pt x="174" y="4536"/>
                  </a:lnTo>
                  <a:lnTo>
                    <a:pt x="159" y="4527"/>
                  </a:lnTo>
                  <a:lnTo>
                    <a:pt x="145" y="4517"/>
                  </a:lnTo>
                  <a:lnTo>
                    <a:pt x="131" y="4505"/>
                  </a:lnTo>
                  <a:lnTo>
                    <a:pt x="118" y="4495"/>
                  </a:lnTo>
                  <a:lnTo>
                    <a:pt x="106" y="4482"/>
                  </a:lnTo>
                  <a:lnTo>
                    <a:pt x="106" y="4482"/>
                  </a:lnTo>
                  <a:lnTo>
                    <a:pt x="93" y="4469"/>
                  </a:lnTo>
                  <a:lnTo>
                    <a:pt x="83" y="4457"/>
                  </a:lnTo>
                  <a:lnTo>
                    <a:pt x="71" y="4443"/>
                  </a:lnTo>
                  <a:lnTo>
                    <a:pt x="61" y="4429"/>
                  </a:lnTo>
                  <a:lnTo>
                    <a:pt x="52" y="4414"/>
                  </a:lnTo>
                  <a:lnTo>
                    <a:pt x="44" y="4399"/>
                  </a:lnTo>
                  <a:lnTo>
                    <a:pt x="35" y="4384"/>
                  </a:lnTo>
                  <a:lnTo>
                    <a:pt x="27" y="4368"/>
                  </a:lnTo>
                  <a:lnTo>
                    <a:pt x="22" y="4351"/>
                  </a:lnTo>
                  <a:lnTo>
                    <a:pt x="16" y="4335"/>
                  </a:lnTo>
                  <a:lnTo>
                    <a:pt x="11" y="4317"/>
                  </a:lnTo>
                  <a:lnTo>
                    <a:pt x="7" y="4300"/>
                  </a:lnTo>
                  <a:lnTo>
                    <a:pt x="3" y="4282"/>
                  </a:lnTo>
                  <a:lnTo>
                    <a:pt x="1" y="4264"/>
                  </a:lnTo>
                  <a:lnTo>
                    <a:pt x="0" y="4246"/>
                  </a:lnTo>
                  <a:lnTo>
                    <a:pt x="0" y="4226"/>
                  </a:lnTo>
                  <a:lnTo>
                    <a:pt x="0" y="362"/>
                  </a:lnTo>
                  <a:lnTo>
                    <a:pt x="0" y="362"/>
                  </a:lnTo>
                  <a:lnTo>
                    <a:pt x="0" y="343"/>
                  </a:lnTo>
                  <a:lnTo>
                    <a:pt x="1" y="325"/>
                  </a:lnTo>
                  <a:lnTo>
                    <a:pt x="3" y="307"/>
                  </a:lnTo>
                  <a:lnTo>
                    <a:pt x="7" y="288"/>
                  </a:lnTo>
                  <a:lnTo>
                    <a:pt x="11" y="271"/>
                  </a:lnTo>
                  <a:lnTo>
                    <a:pt x="16" y="254"/>
                  </a:lnTo>
                  <a:lnTo>
                    <a:pt x="22" y="237"/>
                  </a:lnTo>
                  <a:lnTo>
                    <a:pt x="27" y="221"/>
                  </a:lnTo>
                  <a:lnTo>
                    <a:pt x="35" y="205"/>
                  </a:lnTo>
                  <a:lnTo>
                    <a:pt x="44" y="189"/>
                  </a:lnTo>
                  <a:lnTo>
                    <a:pt x="52" y="174"/>
                  </a:lnTo>
                  <a:lnTo>
                    <a:pt x="61" y="159"/>
                  </a:lnTo>
                  <a:lnTo>
                    <a:pt x="71" y="145"/>
                  </a:lnTo>
                  <a:lnTo>
                    <a:pt x="83" y="132"/>
                  </a:lnTo>
                  <a:lnTo>
                    <a:pt x="93" y="119"/>
                  </a:lnTo>
                  <a:lnTo>
                    <a:pt x="106" y="106"/>
                  </a:lnTo>
                  <a:lnTo>
                    <a:pt x="106" y="106"/>
                  </a:lnTo>
                  <a:lnTo>
                    <a:pt x="118" y="95"/>
                  </a:lnTo>
                  <a:lnTo>
                    <a:pt x="131" y="83"/>
                  </a:lnTo>
                  <a:lnTo>
                    <a:pt x="145" y="72"/>
                  </a:lnTo>
                  <a:lnTo>
                    <a:pt x="159" y="62"/>
                  </a:lnTo>
                  <a:lnTo>
                    <a:pt x="174" y="53"/>
                  </a:lnTo>
                  <a:lnTo>
                    <a:pt x="189" y="44"/>
                  </a:lnTo>
                  <a:lnTo>
                    <a:pt x="205" y="36"/>
                  </a:lnTo>
                  <a:lnTo>
                    <a:pt x="220" y="29"/>
                  </a:lnTo>
                  <a:lnTo>
                    <a:pt x="237" y="22"/>
                  </a:lnTo>
                  <a:lnTo>
                    <a:pt x="253" y="16"/>
                  </a:lnTo>
                  <a:lnTo>
                    <a:pt x="270" y="12"/>
                  </a:lnTo>
                  <a:lnTo>
                    <a:pt x="288" y="8"/>
                  </a:lnTo>
                  <a:lnTo>
                    <a:pt x="306" y="5"/>
                  </a:lnTo>
                  <a:lnTo>
                    <a:pt x="323" y="3"/>
                  </a:lnTo>
                  <a:lnTo>
                    <a:pt x="342" y="1"/>
                  </a:lnTo>
                  <a:lnTo>
                    <a:pt x="360" y="0"/>
                  </a:lnTo>
                  <a:lnTo>
                    <a:pt x="3261" y="0"/>
                  </a:lnTo>
                  <a:lnTo>
                    <a:pt x="3261" y="0"/>
                  </a:lnTo>
                  <a:lnTo>
                    <a:pt x="3279" y="1"/>
                  </a:lnTo>
                  <a:lnTo>
                    <a:pt x="3298" y="3"/>
                  </a:lnTo>
                  <a:lnTo>
                    <a:pt x="3315" y="5"/>
                  </a:lnTo>
                  <a:lnTo>
                    <a:pt x="3334" y="8"/>
                  </a:lnTo>
                  <a:lnTo>
                    <a:pt x="3351" y="12"/>
                  </a:lnTo>
                  <a:lnTo>
                    <a:pt x="3368" y="16"/>
                  </a:lnTo>
                  <a:lnTo>
                    <a:pt x="3384" y="22"/>
                  </a:lnTo>
                  <a:lnTo>
                    <a:pt x="3400" y="29"/>
                  </a:lnTo>
                  <a:lnTo>
                    <a:pt x="3416" y="36"/>
                  </a:lnTo>
                  <a:lnTo>
                    <a:pt x="3433" y="44"/>
                  </a:lnTo>
                  <a:lnTo>
                    <a:pt x="3447" y="53"/>
                  </a:lnTo>
                  <a:lnTo>
                    <a:pt x="3462" y="62"/>
                  </a:lnTo>
                  <a:lnTo>
                    <a:pt x="3476" y="72"/>
                  </a:lnTo>
                  <a:lnTo>
                    <a:pt x="3490" y="83"/>
                  </a:lnTo>
                  <a:lnTo>
                    <a:pt x="3503" y="95"/>
                  </a:lnTo>
                  <a:lnTo>
                    <a:pt x="3515" y="106"/>
                  </a:lnTo>
                  <a:lnTo>
                    <a:pt x="3527" y="119"/>
                  </a:lnTo>
                  <a:lnTo>
                    <a:pt x="3538" y="132"/>
                  </a:lnTo>
                  <a:lnTo>
                    <a:pt x="3549" y="145"/>
                  </a:lnTo>
                  <a:lnTo>
                    <a:pt x="3559" y="159"/>
                  </a:lnTo>
                  <a:lnTo>
                    <a:pt x="3568" y="174"/>
                  </a:lnTo>
                  <a:lnTo>
                    <a:pt x="3578" y="189"/>
                  </a:lnTo>
                  <a:lnTo>
                    <a:pt x="3584" y="205"/>
                  </a:lnTo>
                  <a:lnTo>
                    <a:pt x="3593" y="221"/>
                  </a:lnTo>
                  <a:lnTo>
                    <a:pt x="3598" y="237"/>
                  </a:lnTo>
                  <a:lnTo>
                    <a:pt x="3604" y="254"/>
                  </a:lnTo>
                  <a:lnTo>
                    <a:pt x="3609" y="271"/>
                  </a:lnTo>
                  <a:lnTo>
                    <a:pt x="3613" y="288"/>
                  </a:lnTo>
                  <a:lnTo>
                    <a:pt x="3617" y="307"/>
                  </a:lnTo>
                  <a:lnTo>
                    <a:pt x="3619" y="325"/>
                  </a:lnTo>
                  <a:lnTo>
                    <a:pt x="3620" y="343"/>
                  </a:lnTo>
                  <a:lnTo>
                    <a:pt x="3620" y="362"/>
                  </a:lnTo>
                  <a:lnTo>
                    <a:pt x="3620" y="4226"/>
                  </a:lnTo>
                  <a:lnTo>
                    <a:pt x="3620" y="4226"/>
                  </a:lnTo>
                  <a:lnTo>
                    <a:pt x="3620" y="4246"/>
                  </a:lnTo>
                  <a:lnTo>
                    <a:pt x="3619" y="4264"/>
                  </a:lnTo>
                  <a:lnTo>
                    <a:pt x="3617" y="4282"/>
                  </a:lnTo>
                  <a:lnTo>
                    <a:pt x="3613" y="4300"/>
                  </a:lnTo>
                  <a:lnTo>
                    <a:pt x="3609" y="4317"/>
                  </a:lnTo>
                  <a:lnTo>
                    <a:pt x="3604" y="4335"/>
                  </a:lnTo>
                  <a:lnTo>
                    <a:pt x="3598" y="4351"/>
                  </a:lnTo>
                  <a:lnTo>
                    <a:pt x="3593" y="4368"/>
                  </a:lnTo>
                  <a:lnTo>
                    <a:pt x="3584" y="4384"/>
                  </a:lnTo>
                  <a:lnTo>
                    <a:pt x="3578" y="4399"/>
                  </a:lnTo>
                  <a:lnTo>
                    <a:pt x="3568" y="4414"/>
                  </a:lnTo>
                  <a:lnTo>
                    <a:pt x="3559" y="4429"/>
                  </a:lnTo>
                  <a:lnTo>
                    <a:pt x="3549" y="4443"/>
                  </a:lnTo>
                  <a:lnTo>
                    <a:pt x="3538" y="4457"/>
                  </a:lnTo>
                  <a:lnTo>
                    <a:pt x="3527" y="4469"/>
                  </a:lnTo>
                  <a:lnTo>
                    <a:pt x="3515" y="4482"/>
                  </a:lnTo>
                  <a:lnTo>
                    <a:pt x="3503" y="4495"/>
                  </a:lnTo>
                  <a:lnTo>
                    <a:pt x="3490" y="4505"/>
                  </a:lnTo>
                  <a:lnTo>
                    <a:pt x="3476" y="4517"/>
                  </a:lnTo>
                  <a:lnTo>
                    <a:pt x="3462" y="4527"/>
                  </a:lnTo>
                  <a:lnTo>
                    <a:pt x="3447" y="4536"/>
                  </a:lnTo>
                  <a:lnTo>
                    <a:pt x="3433" y="4544"/>
                  </a:lnTo>
                  <a:lnTo>
                    <a:pt x="3416" y="4552"/>
                  </a:lnTo>
                  <a:lnTo>
                    <a:pt x="3400" y="4559"/>
                  </a:lnTo>
                  <a:lnTo>
                    <a:pt x="3384" y="4566"/>
                  </a:lnTo>
                  <a:lnTo>
                    <a:pt x="3368" y="4572"/>
                  </a:lnTo>
                  <a:lnTo>
                    <a:pt x="3351" y="4576"/>
                  </a:lnTo>
                  <a:lnTo>
                    <a:pt x="3334" y="4581"/>
                  </a:lnTo>
                  <a:lnTo>
                    <a:pt x="3315" y="4583"/>
                  </a:lnTo>
                  <a:lnTo>
                    <a:pt x="3298" y="4586"/>
                  </a:lnTo>
                  <a:lnTo>
                    <a:pt x="3279" y="4588"/>
                  </a:lnTo>
                  <a:lnTo>
                    <a:pt x="3261" y="4588"/>
                  </a:lnTo>
                  <a:lnTo>
                    <a:pt x="3261" y="4588"/>
                  </a:lnTo>
                  <a:lnTo>
                    <a:pt x="3261" y="4588"/>
                  </a:lnTo>
                  <a:lnTo>
                    <a:pt x="3261" y="4588"/>
                  </a:lnTo>
                  <a:lnTo>
                    <a:pt x="3279" y="4588"/>
                  </a:lnTo>
                  <a:lnTo>
                    <a:pt x="3298" y="4586"/>
                  </a:lnTo>
                  <a:lnTo>
                    <a:pt x="3315" y="4583"/>
                  </a:lnTo>
                  <a:lnTo>
                    <a:pt x="3334" y="4581"/>
                  </a:lnTo>
                  <a:lnTo>
                    <a:pt x="3351" y="4576"/>
                  </a:lnTo>
                  <a:lnTo>
                    <a:pt x="3368" y="4572"/>
                  </a:lnTo>
                  <a:lnTo>
                    <a:pt x="3384" y="4566"/>
                  </a:lnTo>
                  <a:lnTo>
                    <a:pt x="3401" y="4559"/>
                  </a:lnTo>
                  <a:lnTo>
                    <a:pt x="3416" y="4552"/>
                  </a:lnTo>
                  <a:lnTo>
                    <a:pt x="3433" y="4544"/>
                  </a:lnTo>
                  <a:lnTo>
                    <a:pt x="3447" y="4536"/>
                  </a:lnTo>
                  <a:lnTo>
                    <a:pt x="3462" y="4527"/>
                  </a:lnTo>
                  <a:lnTo>
                    <a:pt x="3476" y="4517"/>
                  </a:lnTo>
                  <a:lnTo>
                    <a:pt x="3490" y="4506"/>
                  </a:lnTo>
                  <a:lnTo>
                    <a:pt x="3503" y="4495"/>
                  </a:lnTo>
                  <a:lnTo>
                    <a:pt x="3515" y="4482"/>
                  </a:lnTo>
                  <a:lnTo>
                    <a:pt x="3527" y="4469"/>
                  </a:lnTo>
                  <a:lnTo>
                    <a:pt x="3538" y="4457"/>
                  </a:lnTo>
                  <a:lnTo>
                    <a:pt x="3549" y="4443"/>
                  </a:lnTo>
                  <a:lnTo>
                    <a:pt x="3559" y="4429"/>
                  </a:lnTo>
                  <a:lnTo>
                    <a:pt x="3568" y="4414"/>
                  </a:lnTo>
                  <a:lnTo>
                    <a:pt x="3578" y="4399"/>
                  </a:lnTo>
                  <a:lnTo>
                    <a:pt x="3586" y="4384"/>
                  </a:lnTo>
                  <a:lnTo>
                    <a:pt x="3593" y="4368"/>
                  </a:lnTo>
                  <a:lnTo>
                    <a:pt x="3598" y="4351"/>
                  </a:lnTo>
                  <a:lnTo>
                    <a:pt x="3604" y="4335"/>
                  </a:lnTo>
                  <a:lnTo>
                    <a:pt x="3610" y="4317"/>
                  </a:lnTo>
                  <a:lnTo>
                    <a:pt x="3613" y="4300"/>
                  </a:lnTo>
                  <a:lnTo>
                    <a:pt x="3617" y="4282"/>
                  </a:lnTo>
                  <a:lnTo>
                    <a:pt x="3619" y="4264"/>
                  </a:lnTo>
                  <a:lnTo>
                    <a:pt x="3620" y="4246"/>
                  </a:lnTo>
                  <a:lnTo>
                    <a:pt x="3620" y="4226"/>
                  </a:lnTo>
                  <a:lnTo>
                    <a:pt x="3620" y="362"/>
                  </a:lnTo>
                  <a:lnTo>
                    <a:pt x="3620" y="362"/>
                  </a:lnTo>
                  <a:lnTo>
                    <a:pt x="3620" y="343"/>
                  </a:lnTo>
                  <a:lnTo>
                    <a:pt x="3619" y="325"/>
                  </a:lnTo>
                  <a:lnTo>
                    <a:pt x="3617" y="307"/>
                  </a:lnTo>
                  <a:lnTo>
                    <a:pt x="3613" y="288"/>
                  </a:lnTo>
                  <a:lnTo>
                    <a:pt x="3610" y="271"/>
                  </a:lnTo>
                  <a:lnTo>
                    <a:pt x="3604" y="254"/>
                  </a:lnTo>
                  <a:lnTo>
                    <a:pt x="3598" y="237"/>
                  </a:lnTo>
                  <a:lnTo>
                    <a:pt x="3593" y="221"/>
                  </a:lnTo>
                  <a:lnTo>
                    <a:pt x="3586" y="205"/>
                  </a:lnTo>
                  <a:lnTo>
                    <a:pt x="3578" y="189"/>
                  </a:lnTo>
                  <a:lnTo>
                    <a:pt x="3568" y="174"/>
                  </a:lnTo>
                  <a:lnTo>
                    <a:pt x="3559" y="159"/>
                  </a:lnTo>
                  <a:lnTo>
                    <a:pt x="3549" y="145"/>
                  </a:lnTo>
                  <a:lnTo>
                    <a:pt x="3538" y="132"/>
                  </a:lnTo>
                  <a:lnTo>
                    <a:pt x="3527" y="119"/>
                  </a:lnTo>
                  <a:lnTo>
                    <a:pt x="3515" y="106"/>
                  </a:lnTo>
                  <a:lnTo>
                    <a:pt x="3515" y="106"/>
                  </a:lnTo>
                  <a:lnTo>
                    <a:pt x="3503" y="94"/>
                  </a:lnTo>
                  <a:lnTo>
                    <a:pt x="3490" y="83"/>
                  </a:lnTo>
                  <a:lnTo>
                    <a:pt x="3476" y="72"/>
                  </a:lnTo>
                  <a:lnTo>
                    <a:pt x="3462" y="62"/>
                  </a:lnTo>
                  <a:lnTo>
                    <a:pt x="3447" y="52"/>
                  </a:lnTo>
                  <a:lnTo>
                    <a:pt x="3433" y="44"/>
                  </a:lnTo>
                  <a:lnTo>
                    <a:pt x="3416" y="36"/>
                  </a:lnTo>
                  <a:lnTo>
                    <a:pt x="3401" y="29"/>
                  </a:lnTo>
                  <a:lnTo>
                    <a:pt x="3384" y="22"/>
                  </a:lnTo>
                  <a:lnTo>
                    <a:pt x="3368" y="16"/>
                  </a:lnTo>
                  <a:lnTo>
                    <a:pt x="3351" y="12"/>
                  </a:lnTo>
                  <a:lnTo>
                    <a:pt x="3334" y="8"/>
                  </a:lnTo>
                  <a:lnTo>
                    <a:pt x="3315" y="5"/>
                  </a:lnTo>
                  <a:lnTo>
                    <a:pt x="3298" y="3"/>
                  </a:lnTo>
                  <a:lnTo>
                    <a:pt x="3279" y="1"/>
                  </a:lnTo>
                  <a:lnTo>
                    <a:pt x="3261" y="0"/>
                  </a:lnTo>
                  <a:lnTo>
                    <a:pt x="360" y="0"/>
                  </a:lnTo>
                  <a:lnTo>
                    <a:pt x="360" y="0"/>
                  </a:lnTo>
                  <a:lnTo>
                    <a:pt x="342" y="1"/>
                  </a:lnTo>
                  <a:lnTo>
                    <a:pt x="323" y="3"/>
                  </a:lnTo>
                  <a:lnTo>
                    <a:pt x="306" y="5"/>
                  </a:lnTo>
                  <a:lnTo>
                    <a:pt x="288" y="8"/>
                  </a:lnTo>
                  <a:lnTo>
                    <a:pt x="270" y="12"/>
                  </a:lnTo>
                  <a:lnTo>
                    <a:pt x="253" y="16"/>
                  </a:lnTo>
                  <a:lnTo>
                    <a:pt x="237" y="22"/>
                  </a:lnTo>
                  <a:lnTo>
                    <a:pt x="220" y="29"/>
                  </a:lnTo>
                  <a:lnTo>
                    <a:pt x="205" y="36"/>
                  </a:lnTo>
                  <a:lnTo>
                    <a:pt x="189" y="44"/>
                  </a:lnTo>
                  <a:lnTo>
                    <a:pt x="174" y="52"/>
                  </a:lnTo>
                  <a:lnTo>
                    <a:pt x="159" y="62"/>
                  </a:lnTo>
                  <a:lnTo>
                    <a:pt x="145" y="72"/>
                  </a:lnTo>
                  <a:lnTo>
                    <a:pt x="131" y="83"/>
                  </a:lnTo>
                  <a:lnTo>
                    <a:pt x="118" y="94"/>
                  </a:lnTo>
                  <a:lnTo>
                    <a:pt x="106" y="106"/>
                  </a:lnTo>
                  <a:lnTo>
                    <a:pt x="93" y="119"/>
                  </a:lnTo>
                  <a:lnTo>
                    <a:pt x="82" y="132"/>
                  </a:lnTo>
                  <a:lnTo>
                    <a:pt x="71" y="145"/>
                  </a:lnTo>
                  <a:lnTo>
                    <a:pt x="61" y="159"/>
                  </a:lnTo>
                  <a:lnTo>
                    <a:pt x="52" y="174"/>
                  </a:lnTo>
                  <a:lnTo>
                    <a:pt x="44" y="189"/>
                  </a:lnTo>
                  <a:lnTo>
                    <a:pt x="35" y="205"/>
                  </a:lnTo>
                  <a:lnTo>
                    <a:pt x="27" y="221"/>
                  </a:lnTo>
                  <a:lnTo>
                    <a:pt x="22" y="237"/>
                  </a:lnTo>
                  <a:lnTo>
                    <a:pt x="16" y="254"/>
                  </a:lnTo>
                  <a:lnTo>
                    <a:pt x="11" y="271"/>
                  </a:lnTo>
                  <a:lnTo>
                    <a:pt x="7" y="288"/>
                  </a:lnTo>
                  <a:lnTo>
                    <a:pt x="3" y="307"/>
                  </a:lnTo>
                  <a:lnTo>
                    <a:pt x="1" y="325"/>
                  </a:lnTo>
                  <a:lnTo>
                    <a:pt x="0" y="343"/>
                  </a:lnTo>
                  <a:lnTo>
                    <a:pt x="0" y="362"/>
                  </a:lnTo>
                  <a:lnTo>
                    <a:pt x="0" y="4226"/>
                  </a:lnTo>
                  <a:lnTo>
                    <a:pt x="0" y="4226"/>
                  </a:lnTo>
                  <a:lnTo>
                    <a:pt x="0" y="4246"/>
                  </a:lnTo>
                  <a:lnTo>
                    <a:pt x="1" y="4264"/>
                  </a:lnTo>
                  <a:lnTo>
                    <a:pt x="3" y="4282"/>
                  </a:lnTo>
                  <a:lnTo>
                    <a:pt x="7" y="4300"/>
                  </a:lnTo>
                  <a:lnTo>
                    <a:pt x="11" y="4317"/>
                  </a:lnTo>
                  <a:lnTo>
                    <a:pt x="16" y="4335"/>
                  </a:lnTo>
                  <a:lnTo>
                    <a:pt x="22" y="4351"/>
                  </a:lnTo>
                  <a:lnTo>
                    <a:pt x="27" y="4368"/>
                  </a:lnTo>
                  <a:lnTo>
                    <a:pt x="35" y="4384"/>
                  </a:lnTo>
                  <a:lnTo>
                    <a:pt x="44" y="4399"/>
                  </a:lnTo>
                  <a:lnTo>
                    <a:pt x="52" y="4414"/>
                  </a:lnTo>
                  <a:lnTo>
                    <a:pt x="61" y="4429"/>
                  </a:lnTo>
                  <a:lnTo>
                    <a:pt x="71" y="4443"/>
                  </a:lnTo>
                  <a:lnTo>
                    <a:pt x="82" y="4457"/>
                  </a:lnTo>
                  <a:lnTo>
                    <a:pt x="93" y="4469"/>
                  </a:lnTo>
                  <a:lnTo>
                    <a:pt x="106" y="4482"/>
                  </a:lnTo>
                  <a:lnTo>
                    <a:pt x="118" y="4495"/>
                  </a:lnTo>
                  <a:lnTo>
                    <a:pt x="131" y="4506"/>
                  </a:lnTo>
                  <a:lnTo>
                    <a:pt x="145" y="4517"/>
                  </a:lnTo>
                  <a:lnTo>
                    <a:pt x="159" y="4527"/>
                  </a:lnTo>
                  <a:lnTo>
                    <a:pt x="174" y="4536"/>
                  </a:lnTo>
                  <a:lnTo>
                    <a:pt x="189" y="4544"/>
                  </a:lnTo>
                  <a:lnTo>
                    <a:pt x="205" y="4552"/>
                  </a:lnTo>
                  <a:lnTo>
                    <a:pt x="220" y="4559"/>
                  </a:lnTo>
                  <a:lnTo>
                    <a:pt x="237" y="4566"/>
                  </a:lnTo>
                  <a:lnTo>
                    <a:pt x="253" y="4572"/>
                  </a:lnTo>
                  <a:lnTo>
                    <a:pt x="270" y="4576"/>
                  </a:lnTo>
                  <a:lnTo>
                    <a:pt x="288" y="4581"/>
                  </a:lnTo>
                  <a:lnTo>
                    <a:pt x="306" y="4583"/>
                  </a:lnTo>
                  <a:lnTo>
                    <a:pt x="323" y="4586"/>
                  </a:lnTo>
                  <a:lnTo>
                    <a:pt x="342" y="4588"/>
                  </a:lnTo>
                  <a:lnTo>
                    <a:pt x="360" y="4588"/>
                  </a:lnTo>
                  <a:lnTo>
                    <a:pt x="3261" y="4588"/>
                  </a:lnTo>
                  <a:lnTo>
                    <a:pt x="3261" y="4588"/>
                  </a:lnTo>
                  <a:close/>
                </a:path>
              </a:pathLst>
            </a:custGeom>
            <a:solidFill>
              <a:srgbClr val="BBBB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877"/>
            <p:cNvSpPr/>
            <p:nvPr/>
          </p:nvSpPr>
          <p:spPr bwMode="auto">
            <a:xfrm>
              <a:off x="-4910138" y="-4194174"/>
              <a:ext cx="1916113" cy="2427288"/>
            </a:xfrm>
            <a:custGeom>
              <a:avLst/>
              <a:gdLst>
                <a:gd name="T0" fmla="*/ 342 w 3620"/>
                <a:gd name="T1" fmla="*/ 4588 h 4588"/>
                <a:gd name="T2" fmla="*/ 253 w 3620"/>
                <a:gd name="T3" fmla="*/ 4572 h 4588"/>
                <a:gd name="T4" fmla="*/ 174 w 3620"/>
                <a:gd name="T5" fmla="*/ 4536 h 4588"/>
                <a:gd name="T6" fmla="*/ 106 w 3620"/>
                <a:gd name="T7" fmla="*/ 4482 h 4588"/>
                <a:gd name="T8" fmla="*/ 61 w 3620"/>
                <a:gd name="T9" fmla="*/ 4429 h 4588"/>
                <a:gd name="T10" fmla="*/ 22 w 3620"/>
                <a:gd name="T11" fmla="*/ 4351 h 4588"/>
                <a:gd name="T12" fmla="*/ 1 w 3620"/>
                <a:gd name="T13" fmla="*/ 4264 h 4588"/>
                <a:gd name="T14" fmla="*/ 0 w 3620"/>
                <a:gd name="T15" fmla="*/ 343 h 4588"/>
                <a:gd name="T16" fmla="*/ 16 w 3620"/>
                <a:gd name="T17" fmla="*/ 254 h 4588"/>
                <a:gd name="T18" fmla="*/ 52 w 3620"/>
                <a:gd name="T19" fmla="*/ 174 h 4588"/>
                <a:gd name="T20" fmla="*/ 106 w 3620"/>
                <a:gd name="T21" fmla="*/ 106 h 4588"/>
                <a:gd name="T22" fmla="*/ 159 w 3620"/>
                <a:gd name="T23" fmla="*/ 62 h 4588"/>
                <a:gd name="T24" fmla="*/ 237 w 3620"/>
                <a:gd name="T25" fmla="*/ 22 h 4588"/>
                <a:gd name="T26" fmla="*/ 323 w 3620"/>
                <a:gd name="T27" fmla="*/ 3 h 4588"/>
                <a:gd name="T28" fmla="*/ 3279 w 3620"/>
                <a:gd name="T29" fmla="*/ 1 h 4588"/>
                <a:gd name="T30" fmla="*/ 3368 w 3620"/>
                <a:gd name="T31" fmla="*/ 16 h 4588"/>
                <a:gd name="T32" fmla="*/ 3447 w 3620"/>
                <a:gd name="T33" fmla="*/ 53 h 4588"/>
                <a:gd name="T34" fmla="*/ 3515 w 3620"/>
                <a:gd name="T35" fmla="*/ 106 h 4588"/>
                <a:gd name="T36" fmla="*/ 3568 w 3620"/>
                <a:gd name="T37" fmla="*/ 174 h 4588"/>
                <a:gd name="T38" fmla="*/ 3604 w 3620"/>
                <a:gd name="T39" fmla="*/ 254 h 4588"/>
                <a:gd name="T40" fmla="*/ 3620 w 3620"/>
                <a:gd name="T41" fmla="*/ 343 h 4588"/>
                <a:gd name="T42" fmla="*/ 3619 w 3620"/>
                <a:gd name="T43" fmla="*/ 4264 h 4588"/>
                <a:gd name="T44" fmla="*/ 3598 w 3620"/>
                <a:gd name="T45" fmla="*/ 4351 h 4588"/>
                <a:gd name="T46" fmla="*/ 3559 w 3620"/>
                <a:gd name="T47" fmla="*/ 4429 h 4588"/>
                <a:gd name="T48" fmla="*/ 3503 w 3620"/>
                <a:gd name="T49" fmla="*/ 4495 h 4588"/>
                <a:gd name="T50" fmla="*/ 3433 w 3620"/>
                <a:gd name="T51" fmla="*/ 4544 h 4588"/>
                <a:gd name="T52" fmla="*/ 3351 w 3620"/>
                <a:gd name="T53" fmla="*/ 4576 h 4588"/>
                <a:gd name="T54" fmla="*/ 3261 w 3620"/>
                <a:gd name="T55" fmla="*/ 4588 h 4588"/>
                <a:gd name="T56" fmla="*/ 3298 w 3620"/>
                <a:gd name="T57" fmla="*/ 4586 h 4588"/>
                <a:gd name="T58" fmla="*/ 3384 w 3620"/>
                <a:gd name="T59" fmla="*/ 4566 h 4588"/>
                <a:gd name="T60" fmla="*/ 3462 w 3620"/>
                <a:gd name="T61" fmla="*/ 4527 h 4588"/>
                <a:gd name="T62" fmla="*/ 3527 w 3620"/>
                <a:gd name="T63" fmla="*/ 4469 h 4588"/>
                <a:gd name="T64" fmla="*/ 3578 w 3620"/>
                <a:gd name="T65" fmla="*/ 4399 h 4588"/>
                <a:gd name="T66" fmla="*/ 3610 w 3620"/>
                <a:gd name="T67" fmla="*/ 4317 h 4588"/>
                <a:gd name="T68" fmla="*/ 3620 w 3620"/>
                <a:gd name="T69" fmla="*/ 4226 h 4588"/>
                <a:gd name="T70" fmla="*/ 3617 w 3620"/>
                <a:gd name="T71" fmla="*/ 307 h 4588"/>
                <a:gd name="T72" fmla="*/ 3593 w 3620"/>
                <a:gd name="T73" fmla="*/ 221 h 4588"/>
                <a:gd name="T74" fmla="*/ 3549 w 3620"/>
                <a:gd name="T75" fmla="*/ 145 h 4588"/>
                <a:gd name="T76" fmla="*/ 3503 w 3620"/>
                <a:gd name="T77" fmla="*/ 94 h 4588"/>
                <a:gd name="T78" fmla="*/ 3433 w 3620"/>
                <a:gd name="T79" fmla="*/ 44 h 4588"/>
                <a:gd name="T80" fmla="*/ 3351 w 3620"/>
                <a:gd name="T81" fmla="*/ 12 h 4588"/>
                <a:gd name="T82" fmla="*/ 3261 w 3620"/>
                <a:gd name="T83" fmla="*/ 0 h 4588"/>
                <a:gd name="T84" fmla="*/ 306 w 3620"/>
                <a:gd name="T85" fmla="*/ 5 h 4588"/>
                <a:gd name="T86" fmla="*/ 220 w 3620"/>
                <a:gd name="T87" fmla="*/ 29 h 4588"/>
                <a:gd name="T88" fmla="*/ 145 w 3620"/>
                <a:gd name="T89" fmla="*/ 72 h 4588"/>
                <a:gd name="T90" fmla="*/ 82 w 3620"/>
                <a:gd name="T91" fmla="*/ 132 h 4588"/>
                <a:gd name="T92" fmla="*/ 35 w 3620"/>
                <a:gd name="T93" fmla="*/ 205 h 4588"/>
                <a:gd name="T94" fmla="*/ 7 w 3620"/>
                <a:gd name="T95" fmla="*/ 288 h 4588"/>
                <a:gd name="T96" fmla="*/ 0 w 3620"/>
                <a:gd name="T97" fmla="*/ 4226 h 4588"/>
                <a:gd name="T98" fmla="*/ 7 w 3620"/>
                <a:gd name="T99" fmla="*/ 4300 h 4588"/>
                <a:gd name="T100" fmla="*/ 35 w 3620"/>
                <a:gd name="T101" fmla="*/ 4384 h 4588"/>
                <a:gd name="T102" fmla="*/ 82 w 3620"/>
                <a:gd name="T103" fmla="*/ 4457 h 4588"/>
                <a:gd name="T104" fmla="*/ 145 w 3620"/>
                <a:gd name="T105" fmla="*/ 4517 h 4588"/>
                <a:gd name="T106" fmla="*/ 220 w 3620"/>
                <a:gd name="T107" fmla="*/ 4559 h 4588"/>
                <a:gd name="T108" fmla="*/ 306 w 3620"/>
                <a:gd name="T109" fmla="*/ 4583 h 4588"/>
                <a:gd name="T110" fmla="*/ 3261 w 3620"/>
                <a:gd name="T111" fmla="*/ 4588 h 4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20" h="4588">
                  <a:moveTo>
                    <a:pt x="3261" y="4588"/>
                  </a:moveTo>
                  <a:lnTo>
                    <a:pt x="3261" y="4588"/>
                  </a:lnTo>
                  <a:lnTo>
                    <a:pt x="360" y="4588"/>
                  </a:lnTo>
                  <a:lnTo>
                    <a:pt x="360" y="4588"/>
                  </a:lnTo>
                  <a:lnTo>
                    <a:pt x="342" y="4588"/>
                  </a:lnTo>
                  <a:lnTo>
                    <a:pt x="323" y="4586"/>
                  </a:lnTo>
                  <a:lnTo>
                    <a:pt x="306" y="4583"/>
                  </a:lnTo>
                  <a:lnTo>
                    <a:pt x="288" y="4581"/>
                  </a:lnTo>
                  <a:lnTo>
                    <a:pt x="270" y="4576"/>
                  </a:lnTo>
                  <a:lnTo>
                    <a:pt x="253" y="4572"/>
                  </a:lnTo>
                  <a:lnTo>
                    <a:pt x="237" y="4566"/>
                  </a:lnTo>
                  <a:lnTo>
                    <a:pt x="220" y="4559"/>
                  </a:lnTo>
                  <a:lnTo>
                    <a:pt x="205" y="4552"/>
                  </a:lnTo>
                  <a:lnTo>
                    <a:pt x="189" y="4544"/>
                  </a:lnTo>
                  <a:lnTo>
                    <a:pt x="174" y="4536"/>
                  </a:lnTo>
                  <a:lnTo>
                    <a:pt x="159" y="4527"/>
                  </a:lnTo>
                  <a:lnTo>
                    <a:pt x="145" y="4517"/>
                  </a:lnTo>
                  <a:lnTo>
                    <a:pt x="131" y="4505"/>
                  </a:lnTo>
                  <a:lnTo>
                    <a:pt x="118" y="4495"/>
                  </a:lnTo>
                  <a:lnTo>
                    <a:pt x="106" y="4482"/>
                  </a:lnTo>
                  <a:lnTo>
                    <a:pt x="106" y="4482"/>
                  </a:lnTo>
                  <a:lnTo>
                    <a:pt x="93" y="4469"/>
                  </a:lnTo>
                  <a:lnTo>
                    <a:pt x="83" y="4457"/>
                  </a:lnTo>
                  <a:lnTo>
                    <a:pt x="71" y="4443"/>
                  </a:lnTo>
                  <a:lnTo>
                    <a:pt x="61" y="4429"/>
                  </a:lnTo>
                  <a:lnTo>
                    <a:pt x="52" y="4414"/>
                  </a:lnTo>
                  <a:lnTo>
                    <a:pt x="44" y="4399"/>
                  </a:lnTo>
                  <a:lnTo>
                    <a:pt x="35" y="4384"/>
                  </a:lnTo>
                  <a:lnTo>
                    <a:pt x="27" y="4368"/>
                  </a:lnTo>
                  <a:lnTo>
                    <a:pt x="22" y="4351"/>
                  </a:lnTo>
                  <a:lnTo>
                    <a:pt x="16" y="4335"/>
                  </a:lnTo>
                  <a:lnTo>
                    <a:pt x="11" y="4317"/>
                  </a:lnTo>
                  <a:lnTo>
                    <a:pt x="7" y="4300"/>
                  </a:lnTo>
                  <a:lnTo>
                    <a:pt x="3" y="4282"/>
                  </a:lnTo>
                  <a:lnTo>
                    <a:pt x="1" y="4264"/>
                  </a:lnTo>
                  <a:lnTo>
                    <a:pt x="0" y="4246"/>
                  </a:lnTo>
                  <a:lnTo>
                    <a:pt x="0" y="4226"/>
                  </a:lnTo>
                  <a:lnTo>
                    <a:pt x="0" y="362"/>
                  </a:lnTo>
                  <a:lnTo>
                    <a:pt x="0" y="362"/>
                  </a:lnTo>
                  <a:lnTo>
                    <a:pt x="0" y="343"/>
                  </a:lnTo>
                  <a:lnTo>
                    <a:pt x="1" y="325"/>
                  </a:lnTo>
                  <a:lnTo>
                    <a:pt x="3" y="307"/>
                  </a:lnTo>
                  <a:lnTo>
                    <a:pt x="7" y="288"/>
                  </a:lnTo>
                  <a:lnTo>
                    <a:pt x="11" y="271"/>
                  </a:lnTo>
                  <a:lnTo>
                    <a:pt x="16" y="254"/>
                  </a:lnTo>
                  <a:lnTo>
                    <a:pt x="22" y="237"/>
                  </a:lnTo>
                  <a:lnTo>
                    <a:pt x="27" y="221"/>
                  </a:lnTo>
                  <a:lnTo>
                    <a:pt x="35" y="205"/>
                  </a:lnTo>
                  <a:lnTo>
                    <a:pt x="44" y="189"/>
                  </a:lnTo>
                  <a:lnTo>
                    <a:pt x="52" y="174"/>
                  </a:lnTo>
                  <a:lnTo>
                    <a:pt x="61" y="159"/>
                  </a:lnTo>
                  <a:lnTo>
                    <a:pt x="71" y="145"/>
                  </a:lnTo>
                  <a:lnTo>
                    <a:pt x="83" y="132"/>
                  </a:lnTo>
                  <a:lnTo>
                    <a:pt x="93" y="119"/>
                  </a:lnTo>
                  <a:lnTo>
                    <a:pt x="106" y="106"/>
                  </a:lnTo>
                  <a:lnTo>
                    <a:pt x="106" y="106"/>
                  </a:lnTo>
                  <a:lnTo>
                    <a:pt x="118" y="95"/>
                  </a:lnTo>
                  <a:lnTo>
                    <a:pt x="131" y="83"/>
                  </a:lnTo>
                  <a:lnTo>
                    <a:pt x="145" y="72"/>
                  </a:lnTo>
                  <a:lnTo>
                    <a:pt x="159" y="62"/>
                  </a:lnTo>
                  <a:lnTo>
                    <a:pt x="174" y="53"/>
                  </a:lnTo>
                  <a:lnTo>
                    <a:pt x="189" y="44"/>
                  </a:lnTo>
                  <a:lnTo>
                    <a:pt x="205" y="36"/>
                  </a:lnTo>
                  <a:lnTo>
                    <a:pt x="220" y="29"/>
                  </a:lnTo>
                  <a:lnTo>
                    <a:pt x="237" y="22"/>
                  </a:lnTo>
                  <a:lnTo>
                    <a:pt x="253" y="16"/>
                  </a:lnTo>
                  <a:lnTo>
                    <a:pt x="270" y="12"/>
                  </a:lnTo>
                  <a:lnTo>
                    <a:pt x="288" y="8"/>
                  </a:lnTo>
                  <a:lnTo>
                    <a:pt x="306" y="5"/>
                  </a:lnTo>
                  <a:lnTo>
                    <a:pt x="323" y="3"/>
                  </a:lnTo>
                  <a:lnTo>
                    <a:pt x="342" y="1"/>
                  </a:lnTo>
                  <a:lnTo>
                    <a:pt x="360" y="0"/>
                  </a:lnTo>
                  <a:lnTo>
                    <a:pt x="3261" y="0"/>
                  </a:lnTo>
                  <a:lnTo>
                    <a:pt x="3261" y="0"/>
                  </a:lnTo>
                  <a:lnTo>
                    <a:pt x="3279" y="1"/>
                  </a:lnTo>
                  <a:lnTo>
                    <a:pt x="3298" y="3"/>
                  </a:lnTo>
                  <a:lnTo>
                    <a:pt x="3315" y="5"/>
                  </a:lnTo>
                  <a:lnTo>
                    <a:pt x="3334" y="8"/>
                  </a:lnTo>
                  <a:lnTo>
                    <a:pt x="3351" y="12"/>
                  </a:lnTo>
                  <a:lnTo>
                    <a:pt x="3368" y="16"/>
                  </a:lnTo>
                  <a:lnTo>
                    <a:pt x="3384" y="22"/>
                  </a:lnTo>
                  <a:lnTo>
                    <a:pt x="3400" y="29"/>
                  </a:lnTo>
                  <a:lnTo>
                    <a:pt x="3416" y="36"/>
                  </a:lnTo>
                  <a:lnTo>
                    <a:pt x="3433" y="44"/>
                  </a:lnTo>
                  <a:lnTo>
                    <a:pt x="3447" y="53"/>
                  </a:lnTo>
                  <a:lnTo>
                    <a:pt x="3462" y="62"/>
                  </a:lnTo>
                  <a:lnTo>
                    <a:pt x="3476" y="72"/>
                  </a:lnTo>
                  <a:lnTo>
                    <a:pt x="3490" y="83"/>
                  </a:lnTo>
                  <a:lnTo>
                    <a:pt x="3503" y="95"/>
                  </a:lnTo>
                  <a:lnTo>
                    <a:pt x="3515" y="106"/>
                  </a:lnTo>
                  <a:lnTo>
                    <a:pt x="3527" y="119"/>
                  </a:lnTo>
                  <a:lnTo>
                    <a:pt x="3538" y="132"/>
                  </a:lnTo>
                  <a:lnTo>
                    <a:pt x="3549" y="145"/>
                  </a:lnTo>
                  <a:lnTo>
                    <a:pt x="3559" y="159"/>
                  </a:lnTo>
                  <a:lnTo>
                    <a:pt x="3568" y="174"/>
                  </a:lnTo>
                  <a:lnTo>
                    <a:pt x="3578" y="189"/>
                  </a:lnTo>
                  <a:lnTo>
                    <a:pt x="3584" y="205"/>
                  </a:lnTo>
                  <a:lnTo>
                    <a:pt x="3593" y="221"/>
                  </a:lnTo>
                  <a:lnTo>
                    <a:pt x="3598" y="237"/>
                  </a:lnTo>
                  <a:lnTo>
                    <a:pt x="3604" y="254"/>
                  </a:lnTo>
                  <a:lnTo>
                    <a:pt x="3609" y="271"/>
                  </a:lnTo>
                  <a:lnTo>
                    <a:pt x="3613" y="288"/>
                  </a:lnTo>
                  <a:lnTo>
                    <a:pt x="3617" y="307"/>
                  </a:lnTo>
                  <a:lnTo>
                    <a:pt x="3619" y="325"/>
                  </a:lnTo>
                  <a:lnTo>
                    <a:pt x="3620" y="343"/>
                  </a:lnTo>
                  <a:lnTo>
                    <a:pt x="3620" y="362"/>
                  </a:lnTo>
                  <a:lnTo>
                    <a:pt x="3620" y="4226"/>
                  </a:lnTo>
                  <a:lnTo>
                    <a:pt x="3620" y="4226"/>
                  </a:lnTo>
                  <a:lnTo>
                    <a:pt x="3620" y="4246"/>
                  </a:lnTo>
                  <a:lnTo>
                    <a:pt x="3619" y="4264"/>
                  </a:lnTo>
                  <a:lnTo>
                    <a:pt x="3617" y="4282"/>
                  </a:lnTo>
                  <a:lnTo>
                    <a:pt x="3613" y="4300"/>
                  </a:lnTo>
                  <a:lnTo>
                    <a:pt x="3609" y="4317"/>
                  </a:lnTo>
                  <a:lnTo>
                    <a:pt x="3604" y="4335"/>
                  </a:lnTo>
                  <a:lnTo>
                    <a:pt x="3598" y="4351"/>
                  </a:lnTo>
                  <a:lnTo>
                    <a:pt x="3593" y="4368"/>
                  </a:lnTo>
                  <a:lnTo>
                    <a:pt x="3584" y="4384"/>
                  </a:lnTo>
                  <a:lnTo>
                    <a:pt x="3578" y="4399"/>
                  </a:lnTo>
                  <a:lnTo>
                    <a:pt x="3568" y="4414"/>
                  </a:lnTo>
                  <a:lnTo>
                    <a:pt x="3559" y="4429"/>
                  </a:lnTo>
                  <a:lnTo>
                    <a:pt x="3549" y="4443"/>
                  </a:lnTo>
                  <a:lnTo>
                    <a:pt x="3538" y="4457"/>
                  </a:lnTo>
                  <a:lnTo>
                    <a:pt x="3527" y="4469"/>
                  </a:lnTo>
                  <a:lnTo>
                    <a:pt x="3515" y="4482"/>
                  </a:lnTo>
                  <a:lnTo>
                    <a:pt x="3503" y="4495"/>
                  </a:lnTo>
                  <a:lnTo>
                    <a:pt x="3490" y="4505"/>
                  </a:lnTo>
                  <a:lnTo>
                    <a:pt x="3476" y="4517"/>
                  </a:lnTo>
                  <a:lnTo>
                    <a:pt x="3462" y="4527"/>
                  </a:lnTo>
                  <a:lnTo>
                    <a:pt x="3447" y="4536"/>
                  </a:lnTo>
                  <a:lnTo>
                    <a:pt x="3433" y="4544"/>
                  </a:lnTo>
                  <a:lnTo>
                    <a:pt x="3416" y="4552"/>
                  </a:lnTo>
                  <a:lnTo>
                    <a:pt x="3400" y="4559"/>
                  </a:lnTo>
                  <a:lnTo>
                    <a:pt x="3384" y="4566"/>
                  </a:lnTo>
                  <a:lnTo>
                    <a:pt x="3368" y="4572"/>
                  </a:lnTo>
                  <a:lnTo>
                    <a:pt x="3351" y="4576"/>
                  </a:lnTo>
                  <a:lnTo>
                    <a:pt x="3334" y="4581"/>
                  </a:lnTo>
                  <a:lnTo>
                    <a:pt x="3315" y="4583"/>
                  </a:lnTo>
                  <a:lnTo>
                    <a:pt x="3298" y="4586"/>
                  </a:lnTo>
                  <a:lnTo>
                    <a:pt x="3279" y="4588"/>
                  </a:lnTo>
                  <a:lnTo>
                    <a:pt x="3261" y="4588"/>
                  </a:lnTo>
                  <a:lnTo>
                    <a:pt x="3261" y="4588"/>
                  </a:lnTo>
                  <a:lnTo>
                    <a:pt x="3261" y="4588"/>
                  </a:lnTo>
                  <a:lnTo>
                    <a:pt x="3261" y="4588"/>
                  </a:lnTo>
                  <a:lnTo>
                    <a:pt x="3279" y="4588"/>
                  </a:lnTo>
                  <a:lnTo>
                    <a:pt x="3298" y="4586"/>
                  </a:lnTo>
                  <a:lnTo>
                    <a:pt x="3315" y="4583"/>
                  </a:lnTo>
                  <a:lnTo>
                    <a:pt x="3334" y="4581"/>
                  </a:lnTo>
                  <a:lnTo>
                    <a:pt x="3351" y="4576"/>
                  </a:lnTo>
                  <a:lnTo>
                    <a:pt x="3368" y="4572"/>
                  </a:lnTo>
                  <a:lnTo>
                    <a:pt x="3384" y="4566"/>
                  </a:lnTo>
                  <a:lnTo>
                    <a:pt x="3401" y="4559"/>
                  </a:lnTo>
                  <a:lnTo>
                    <a:pt x="3416" y="4552"/>
                  </a:lnTo>
                  <a:lnTo>
                    <a:pt x="3433" y="4544"/>
                  </a:lnTo>
                  <a:lnTo>
                    <a:pt x="3447" y="4536"/>
                  </a:lnTo>
                  <a:lnTo>
                    <a:pt x="3462" y="4527"/>
                  </a:lnTo>
                  <a:lnTo>
                    <a:pt x="3476" y="4517"/>
                  </a:lnTo>
                  <a:lnTo>
                    <a:pt x="3490" y="4506"/>
                  </a:lnTo>
                  <a:lnTo>
                    <a:pt x="3503" y="4495"/>
                  </a:lnTo>
                  <a:lnTo>
                    <a:pt x="3515" y="4482"/>
                  </a:lnTo>
                  <a:lnTo>
                    <a:pt x="3527" y="4469"/>
                  </a:lnTo>
                  <a:lnTo>
                    <a:pt x="3538" y="4457"/>
                  </a:lnTo>
                  <a:lnTo>
                    <a:pt x="3549" y="4443"/>
                  </a:lnTo>
                  <a:lnTo>
                    <a:pt x="3559" y="4429"/>
                  </a:lnTo>
                  <a:lnTo>
                    <a:pt x="3568" y="4414"/>
                  </a:lnTo>
                  <a:lnTo>
                    <a:pt x="3578" y="4399"/>
                  </a:lnTo>
                  <a:lnTo>
                    <a:pt x="3586" y="4384"/>
                  </a:lnTo>
                  <a:lnTo>
                    <a:pt x="3593" y="4368"/>
                  </a:lnTo>
                  <a:lnTo>
                    <a:pt x="3598" y="4351"/>
                  </a:lnTo>
                  <a:lnTo>
                    <a:pt x="3604" y="4335"/>
                  </a:lnTo>
                  <a:lnTo>
                    <a:pt x="3610" y="4317"/>
                  </a:lnTo>
                  <a:lnTo>
                    <a:pt x="3613" y="4300"/>
                  </a:lnTo>
                  <a:lnTo>
                    <a:pt x="3617" y="4282"/>
                  </a:lnTo>
                  <a:lnTo>
                    <a:pt x="3619" y="4264"/>
                  </a:lnTo>
                  <a:lnTo>
                    <a:pt x="3620" y="4246"/>
                  </a:lnTo>
                  <a:lnTo>
                    <a:pt x="3620" y="4226"/>
                  </a:lnTo>
                  <a:lnTo>
                    <a:pt x="3620" y="362"/>
                  </a:lnTo>
                  <a:lnTo>
                    <a:pt x="3620" y="362"/>
                  </a:lnTo>
                  <a:lnTo>
                    <a:pt x="3620" y="343"/>
                  </a:lnTo>
                  <a:lnTo>
                    <a:pt x="3619" y="325"/>
                  </a:lnTo>
                  <a:lnTo>
                    <a:pt x="3617" y="307"/>
                  </a:lnTo>
                  <a:lnTo>
                    <a:pt x="3613" y="288"/>
                  </a:lnTo>
                  <a:lnTo>
                    <a:pt x="3610" y="271"/>
                  </a:lnTo>
                  <a:lnTo>
                    <a:pt x="3604" y="254"/>
                  </a:lnTo>
                  <a:lnTo>
                    <a:pt x="3598" y="237"/>
                  </a:lnTo>
                  <a:lnTo>
                    <a:pt x="3593" y="221"/>
                  </a:lnTo>
                  <a:lnTo>
                    <a:pt x="3586" y="205"/>
                  </a:lnTo>
                  <a:lnTo>
                    <a:pt x="3578" y="189"/>
                  </a:lnTo>
                  <a:lnTo>
                    <a:pt x="3568" y="174"/>
                  </a:lnTo>
                  <a:lnTo>
                    <a:pt x="3559" y="159"/>
                  </a:lnTo>
                  <a:lnTo>
                    <a:pt x="3549" y="145"/>
                  </a:lnTo>
                  <a:lnTo>
                    <a:pt x="3538" y="132"/>
                  </a:lnTo>
                  <a:lnTo>
                    <a:pt x="3527" y="119"/>
                  </a:lnTo>
                  <a:lnTo>
                    <a:pt x="3515" y="106"/>
                  </a:lnTo>
                  <a:lnTo>
                    <a:pt x="3515" y="106"/>
                  </a:lnTo>
                  <a:lnTo>
                    <a:pt x="3503" y="94"/>
                  </a:lnTo>
                  <a:lnTo>
                    <a:pt x="3490" y="83"/>
                  </a:lnTo>
                  <a:lnTo>
                    <a:pt x="3476" y="72"/>
                  </a:lnTo>
                  <a:lnTo>
                    <a:pt x="3462" y="62"/>
                  </a:lnTo>
                  <a:lnTo>
                    <a:pt x="3447" y="52"/>
                  </a:lnTo>
                  <a:lnTo>
                    <a:pt x="3433" y="44"/>
                  </a:lnTo>
                  <a:lnTo>
                    <a:pt x="3416" y="36"/>
                  </a:lnTo>
                  <a:lnTo>
                    <a:pt x="3401" y="29"/>
                  </a:lnTo>
                  <a:lnTo>
                    <a:pt x="3384" y="22"/>
                  </a:lnTo>
                  <a:lnTo>
                    <a:pt x="3368" y="16"/>
                  </a:lnTo>
                  <a:lnTo>
                    <a:pt x="3351" y="12"/>
                  </a:lnTo>
                  <a:lnTo>
                    <a:pt x="3334" y="8"/>
                  </a:lnTo>
                  <a:lnTo>
                    <a:pt x="3315" y="5"/>
                  </a:lnTo>
                  <a:lnTo>
                    <a:pt x="3298" y="3"/>
                  </a:lnTo>
                  <a:lnTo>
                    <a:pt x="3279" y="1"/>
                  </a:lnTo>
                  <a:lnTo>
                    <a:pt x="3261" y="0"/>
                  </a:lnTo>
                  <a:lnTo>
                    <a:pt x="360" y="0"/>
                  </a:lnTo>
                  <a:lnTo>
                    <a:pt x="360" y="0"/>
                  </a:lnTo>
                  <a:lnTo>
                    <a:pt x="342" y="1"/>
                  </a:lnTo>
                  <a:lnTo>
                    <a:pt x="323" y="3"/>
                  </a:lnTo>
                  <a:lnTo>
                    <a:pt x="306" y="5"/>
                  </a:lnTo>
                  <a:lnTo>
                    <a:pt x="288" y="8"/>
                  </a:lnTo>
                  <a:lnTo>
                    <a:pt x="270" y="12"/>
                  </a:lnTo>
                  <a:lnTo>
                    <a:pt x="253" y="16"/>
                  </a:lnTo>
                  <a:lnTo>
                    <a:pt x="237" y="22"/>
                  </a:lnTo>
                  <a:lnTo>
                    <a:pt x="220" y="29"/>
                  </a:lnTo>
                  <a:lnTo>
                    <a:pt x="205" y="36"/>
                  </a:lnTo>
                  <a:lnTo>
                    <a:pt x="189" y="44"/>
                  </a:lnTo>
                  <a:lnTo>
                    <a:pt x="174" y="52"/>
                  </a:lnTo>
                  <a:lnTo>
                    <a:pt x="159" y="62"/>
                  </a:lnTo>
                  <a:lnTo>
                    <a:pt x="145" y="72"/>
                  </a:lnTo>
                  <a:lnTo>
                    <a:pt x="131" y="83"/>
                  </a:lnTo>
                  <a:lnTo>
                    <a:pt x="118" y="94"/>
                  </a:lnTo>
                  <a:lnTo>
                    <a:pt x="106" y="106"/>
                  </a:lnTo>
                  <a:lnTo>
                    <a:pt x="93" y="119"/>
                  </a:lnTo>
                  <a:lnTo>
                    <a:pt x="82" y="132"/>
                  </a:lnTo>
                  <a:lnTo>
                    <a:pt x="71" y="145"/>
                  </a:lnTo>
                  <a:lnTo>
                    <a:pt x="61" y="159"/>
                  </a:lnTo>
                  <a:lnTo>
                    <a:pt x="52" y="174"/>
                  </a:lnTo>
                  <a:lnTo>
                    <a:pt x="44" y="189"/>
                  </a:lnTo>
                  <a:lnTo>
                    <a:pt x="35" y="205"/>
                  </a:lnTo>
                  <a:lnTo>
                    <a:pt x="27" y="221"/>
                  </a:lnTo>
                  <a:lnTo>
                    <a:pt x="22" y="237"/>
                  </a:lnTo>
                  <a:lnTo>
                    <a:pt x="16" y="254"/>
                  </a:lnTo>
                  <a:lnTo>
                    <a:pt x="11" y="271"/>
                  </a:lnTo>
                  <a:lnTo>
                    <a:pt x="7" y="288"/>
                  </a:lnTo>
                  <a:lnTo>
                    <a:pt x="3" y="307"/>
                  </a:lnTo>
                  <a:lnTo>
                    <a:pt x="1" y="325"/>
                  </a:lnTo>
                  <a:lnTo>
                    <a:pt x="0" y="343"/>
                  </a:lnTo>
                  <a:lnTo>
                    <a:pt x="0" y="362"/>
                  </a:lnTo>
                  <a:lnTo>
                    <a:pt x="0" y="4226"/>
                  </a:lnTo>
                  <a:lnTo>
                    <a:pt x="0" y="4226"/>
                  </a:lnTo>
                  <a:lnTo>
                    <a:pt x="0" y="4246"/>
                  </a:lnTo>
                  <a:lnTo>
                    <a:pt x="1" y="4264"/>
                  </a:lnTo>
                  <a:lnTo>
                    <a:pt x="3" y="4282"/>
                  </a:lnTo>
                  <a:lnTo>
                    <a:pt x="7" y="4300"/>
                  </a:lnTo>
                  <a:lnTo>
                    <a:pt x="11" y="4317"/>
                  </a:lnTo>
                  <a:lnTo>
                    <a:pt x="16" y="4335"/>
                  </a:lnTo>
                  <a:lnTo>
                    <a:pt x="22" y="4351"/>
                  </a:lnTo>
                  <a:lnTo>
                    <a:pt x="27" y="4368"/>
                  </a:lnTo>
                  <a:lnTo>
                    <a:pt x="35" y="4384"/>
                  </a:lnTo>
                  <a:lnTo>
                    <a:pt x="44" y="4399"/>
                  </a:lnTo>
                  <a:lnTo>
                    <a:pt x="52" y="4414"/>
                  </a:lnTo>
                  <a:lnTo>
                    <a:pt x="61" y="4429"/>
                  </a:lnTo>
                  <a:lnTo>
                    <a:pt x="71" y="4443"/>
                  </a:lnTo>
                  <a:lnTo>
                    <a:pt x="82" y="4457"/>
                  </a:lnTo>
                  <a:lnTo>
                    <a:pt x="93" y="4469"/>
                  </a:lnTo>
                  <a:lnTo>
                    <a:pt x="106" y="4482"/>
                  </a:lnTo>
                  <a:lnTo>
                    <a:pt x="118" y="4495"/>
                  </a:lnTo>
                  <a:lnTo>
                    <a:pt x="131" y="4506"/>
                  </a:lnTo>
                  <a:lnTo>
                    <a:pt x="145" y="4517"/>
                  </a:lnTo>
                  <a:lnTo>
                    <a:pt x="159" y="4527"/>
                  </a:lnTo>
                  <a:lnTo>
                    <a:pt x="174" y="4536"/>
                  </a:lnTo>
                  <a:lnTo>
                    <a:pt x="189" y="4544"/>
                  </a:lnTo>
                  <a:lnTo>
                    <a:pt x="205" y="4552"/>
                  </a:lnTo>
                  <a:lnTo>
                    <a:pt x="220" y="4559"/>
                  </a:lnTo>
                  <a:lnTo>
                    <a:pt x="237" y="4566"/>
                  </a:lnTo>
                  <a:lnTo>
                    <a:pt x="253" y="4572"/>
                  </a:lnTo>
                  <a:lnTo>
                    <a:pt x="270" y="4576"/>
                  </a:lnTo>
                  <a:lnTo>
                    <a:pt x="288" y="4581"/>
                  </a:lnTo>
                  <a:lnTo>
                    <a:pt x="306" y="4583"/>
                  </a:lnTo>
                  <a:lnTo>
                    <a:pt x="323" y="4586"/>
                  </a:lnTo>
                  <a:lnTo>
                    <a:pt x="342" y="4588"/>
                  </a:lnTo>
                  <a:lnTo>
                    <a:pt x="360" y="4588"/>
                  </a:lnTo>
                  <a:lnTo>
                    <a:pt x="3261" y="4588"/>
                  </a:lnTo>
                  <a:lnTo>
                    <a:pt x="3261" y="45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Rectangle 878"/>
            <p:cNvSpPr>
              <a:spLocks noChangeArrowheads="1"/>
            </p:cNvSpPr>
            <p:nvPr/>
          </p:nvSpPr>
          <p:spPr bwMode="auto">
            <a:xfrm>
              <a:off x="-4691063" y="-3938587"/>
              <a:ext cx="1477963" cy="1916113"/>
            </a:xfrm>
            <a:prstGeom prst="rect">
              <a:avLst/>
            </a:prstGeom>
            <a:solidFill>
              <a:srgbClr val="F5B21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0" name="Rectangle 879"/>
            <p:cNvSpPr>
              <a:spLocks noChangeArrowheads="1"/>
            </p:cNvSpPr>
            <p:nvPr/>
          </p:nvSpPr>
          <p:spPr bwMode="auto">
            <a:xfrm>
              <a:off x="-4691063" y="-3938587"/>
              <a:ext cx="1477963" cy="191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1" name="Freeform 880"/>
            <p:cNvSpPr/>
            <p:nvPr/>
          </p:nvSpPr>
          <p:spPr bwMode="auto">
            <a:xfrm>
              <a:off x="-4017963" y="-1960562"/>
              <a:ext cx="131763" cy="131763"/>
            </a:xfrm>
            <a:custGeom>
              <a:avLst/>
              <a:gdLst>
                <a:gd name="T0" fmla="*/ 249 w 249"/>
                <a:gd name="T1" fmla="*/ 124 h 249"/>
                <a:gd name="T2" fmla="*/ 247 w 249"/>
                <a:gd name="T3" fmla="*/ 150 h 249"/>
                <a:gd name="T4" fmla="*/ 240 w 249"/>
                <a:gd name="T5" fmla="*/ 173 h 249"/>
                <a:gd name="T6" fmla="*/ 228 w 249"/>
                <a:gd name="T7" fmla="*/ 193 h 249"/>
                <a:gd name="T8" fmla="*/ 212 w 249"/>
                <a:gd name="T9" fmla="*/ 212 h 249"/>
                <a:gd name="T10" fmla="*/ 194 w 249"/>
                <a:gd name="T11" fmla="*/ 228 h 249"/>
                <a:gd name="T12" fmla="*/ 173 w 249"/>
                <a:gd name="T13" fmla="*/ 239 h 249"/>
                <a:gd name="T14" fmla="*/ 150 w 249"/>
                <a:gd name="T15" fmla="*/ 246 h 249"/>
                <a:gd name="T16" fmla="*/ 125 w 249"/>
                <a:gd name="T17" fmla="*/ 249 h 249"/>
                <a:gd name="T18" fmla="*/ 112 w 249"/>
                <a:gd name="T19" fmla="*/ 249 h 249"/>
                <a:gd name="T20" fmla="*/ 88 w 249"/>
                <a:gd name="T21" fmla="*/ 243 h 249"/>
                <a:gd name="T22" fmla="*/ 65 w 249"/>
                <a:gd name="T23" fmla="*/ 234 h 249"/>
                <a:gd name="T24" fmla="*/ 45 w 249"/>
                <a:gd name="T25" fmla="*/ 220 h 249"/>
                <a:gd name="T26" fmla="*/ 28 w 249"/>
                <a:gd name="T27" fmla="*/ 204 h 249"/>
                <a:gd name="T28" fmla="*/ 15 w 249"/>
                <a:gd name="T29" fmla="*/ 183 h 249"/>
                <a:gd name="T30" fmla="*/ 6 w 249"/>
                <a:gd name="T31" fmla="*/ 161 h 249"/>
                <a:gd name="T32" fmla="*/ 0 w 249"/>
                <a:gd name="T33" fmla="*/ 137 h 249"/>
                <a:gd name="T34" fmla="*/ 0 w 249"/>
                <a:gd name="T35" fmla="*/ 124 h 249"/>
                <a:gd name="T36" fmla="*/ 3 w 249"/>
                <a:gd name="T37" fmla="*/ 100 h 249"/>
                <a:gd name="T38" fmla="*/ 9 w 249"/>
                <a:gd name="T39" fmla="*/ 76 h 249"/>
                <a:gd name="T40" fmla="*/ 21 w 249"/>
                <a:gd name="T41" fmla="*/ 55 h 249"/>
                <a:gd name="T42" fmla="*/ 36 w 249"/>
                <a:gd name="T43" fmla="*/ 37 h 249"/>
                <a:gd name="T44" fmla="*/ 54 w 249"/>
                <a:gd name="T45" fmla="*/ 22 h 249"/>
                <a:gd name="T46" fmla="*/ 76 w 249"/>
                <a:gd name="T47" fmla="*/ 10 h 249"/>
                <a:gd name="T48" fmla="*/ 99 w 249"/>
                <a:gd name="T49" fmla="*/ 2 h 249"/>
                <a:gd name="T50" fmla="*/ 125 w 249"/>
                <a:gd name="T51" fmla="*/ 0 h 249"/>
                <a:gd name="T52" fmla="*/ 137 w 249"/>
                <a:gd name="T53" fmla="*/ 1 h 249"/>
                <a:gd name="T54" fmla="*/ 161 w 249"/>
                <a:gd name="T55" fmla="*/ 6 h 249"/>
                <a:gd name="T56" fmla="*/ 183 w 249"/>
                <a:gd name="T57" fmla="*/ 15 h 249"/>
                <a:gd name="T58" fmla="*/ 204 w 249"/>
                <a:gd name="T59" fmla="*/ 29 h 249"/>
                <a:gd name="T60" fmla="*/ 220 w 249"/>
                <a:gd name="T61" fmla="*/ 46 h 249"/>
                <a:gd name="T62" fmla="*/ 234 w 249"/>
                <a:gd name="T63" fmla="*/ 65 h 249"/>
                <a:gd name="T64" fmla="*/ 243 w 249"/>
                <a:gd name="T65" fmla="*/ 87 h 249"/>
                <a:gd name="T66" fmla="*/ 249 w 249"/>
                <a:gd name="T67" fmla="*/ 112 h 249"/>
                <a:gd name="T68" fmla="*/ 249 w 249"/>
                <a:gd name="T69" fmla="*/ 12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9" h="249">
                  <a:moveTo>
                    <a:pt x="249" y="124"/>
                  </a:moveTo>
                  <a:lnTo>
                    <a:pt x="249" y="124"/>
                  </a:lnTo>
                  <a:lnTo>
                    <a:pt x="249" y="137"/>
                  </a:lnTo>
                  <a:lnTo>
                    <a:pt x="247" y="150"/>
                  </a:lnTo>
                  <a:lnTo>
                    <a:pt x="243" y="161"/>
                  </a:lnTo>
                  <a:lnTo>
                    <a:pt x="240" y="173"/>
                  </a:lnTo>
                  <a:lnTo>
                    <a:pt x="234" y="183"/>
                  </a:lnTo>
                  <a:lnTo>
                    <a:pt x="228" y="193"/>
                  </a:lnTo>
                  <a:lnTo>
                    <a:pt x="220" y="204"/>
                  </a:lnTo>
                  <a:lnTo>
                    <a:pt x="212" y="212"/>
                  </a:lnTo>
                  <a:lnTo>
                    <a:pt x="204" y="220"/>
                  </a:lnTo>
                  <a:lnTo>
                    <a:pt x="194" y="228"/>
                  </a:lnTo>
                  <a:lnTo>
                    <a:pt x="183" y="234"/>
                  </a:lnTo>
                  <a:lnTo>
                    <a:pt x="173" y="239"/>
                  </a:lnTo>
                  <a:lnTo>
                    <a:pt x="161" y="243"/>
                  </a:lnTo>
                  <a:lnTo>
                    <a:pt x="150" y="246"/>
                  </a:lnTo>
                  <a:lnTo>
                    <a:pt x="137" y="249"/>
                  </a:lnTo>
                  <a:lnTo>
                    <a:pt x="125" y="249"/>
                  </a:lnTo>
                  <a:lnTo>
                    <a:pt x="125" y="249"/>
                  </a:lnTo>
                  <a:lnTo>
                    <a:pt x="112" y="249"/>
                  </a:lnTo>
                  <a:lnTo>
                    <a:pt x="99" y="246"/>
                  </a:lnTo>
                  <a:lnTo>
                    <a:pt x="88" y="243"/>
                  </a:lnTo>
                  <a:lnTo>
                    <a:pt x="76" y="239"/>
                  </a:lnTo>
                  <a:lnTo>
                    <a:pt x="65" y="234"/>
                  </a:lnTo>
                  <a:lnTo>
                    <a:pt x="54" y="228"/>
                  </a:lnTo>
                  <a:lnTo>
                    <a:pt x="45" y="220"/>
                  </a:lnTo>
                  <a:lnTo>
                    <a:pt x="36" y="212"/>
                  </a:lnTo>
                  <a:lnTo>
                    <a:pt x="28" y="204"/>
                  </a:lnTo>
                  <a:lnTo>
                    <a:pt x="21" y="193"/>
                  </a:lnTo>
                  <a:lnTo>
                    <a:pt x="15" y="183"/>
                  </a:lnTo>
                  <a:lnTo>
                    <a:pt x="9" y="173"/>
                  </a:lnTo>
                  <a:lnTo>
                    <a:pt x="6" y="161"/>
                  </a:lnTo>
                  <a:lnTo>
                    <a:pt x="3" y="150"/>
                  </a:lnTo>
                  <a:lnTo>
                    <a:pt x="0" y="137"/>
                  </a:lnTo>
                  <a:lnTo>
                    <a:pt x="0" y="124"/>
                  </a:lnTo>
                  <a:lnTo>
                    <a:pt x="0" y="124"/>
                  </a:lnTo>
                  <a:lnTo>
                    <a:pt x="0" y="112"/>
                  </a:lnTo>
                  <a:lnTo>
                    <a:pt x="3" y="100"/>
                  </a:lnTo>
                  <a:lnTo>
                    <a:pt x="6" y="87"/>
                  </a:lnTo>
                  <a:lnTo>
                    <a:pt x="9" y="76"/>
                  </a:lnTo>
                  <a:lnTo>
                    <a:pt x="15" y="65"/>
                  </a:lnTo>
                  <a:lnTo>
                    <a:pt x="21" y="55"/>
                  </a:lnTo>
                  <a:lnTo>
                    <a:pt x="28" y="46"/>
                  </a:lnTo>
                  <a:lnTo>
                    <a:pt x="36" y="37"/>
                  </a:lnTo>
                  <a:lnTo>
                    <a:pt x="45" y="29"/>
                  </a:lnTo>
                  <a:lnTo>
                    <a:pt x="54" y="22"/>
                  </a:lnTo>
                  <a:lnTo>
                    <a:pt x="65" y="15"/>
                  </a:lnTo>
                  <a:lnTo>
                    <a:pt x="76" y="10"/>
                  </a:lnTo>
                  <a:lnTo>
                    <a:pt x="88" y="6"/>
                  </a:lnTo>
                  <a:lnTo>
                    <a:pt x="99" y="2"/>
                  </a:lnTo>
                  <a:lnTo>
                    <a:pt x="112" y="1"/>
                  </a:lnTo>
                  <a:lnTo>
                    <a:pt x="125" y="0"/>
                  </a:lnTo>
                  <a:lnTo>
                    <a:pt x="125" y="0"/>
                  </a:lnTo>
                  <a:lnTo>
                    <a:pt x="137" y="1"/>
                  </a:lnTo>
                  <a:lnTo>
                    <a:pt x="150" y="2"/>
                  </a:lnTo>
                  <a:lnTo>
                    <a:pt x="161" y="6"/>
                  </a:lnTo>
                  <a:lnTo>
                    <a:pt x="173" y="10"/>
                  </a:lnTo>
                  <a:lnTo>
                    <a:pt x="183" y="15"/>
                  </a:lnTo>
                  <a:lnTo>
                    <a:pt x="194" y="22"/>
                  </a:lnTo>
                  <a:lnTo>
                    <a:pt x="204" y="29"/>
                  </a:lnTo>
                  <a:lnTo>
                    <a:pt x="212" y="37"/>
                  </a:lnTo>
                  <a:lnTo>
                    <a:pt x="220" y="46"/>
                  </a:lnTo>
                  <a:lnTo>
                    <a:pt x="228" y="55"/>
                  </a:lnTo>
                  <a:lnTo>
                    <a:pt x="234" y="65"/>
                  </a:lnTo>
                  <a:lnTo>
                    <a:pt x="240" y="76"/>
                  </a:lnTo>
                  <a:lnTo>
                    <a:pt x="243" y="87"/>
                  </a:lnTo>
                  <a:lnTo>
                    <a:pt x="247" y="100"/>
                  </a:lnTo>
                  <a:lnTo>
                    <a:pt x="249" y="112"/>
                  </a:lnTo>
                  <a:lnTo>
                    <a:pt x="249" y="124"/>
                  </a:lnTo>
                  <a:lnTo>
                    <a:pt x="249" y="124"/>
                  </a:lnTo>
                  <a:close/>
                </a:path>
              </a:pathLst>
            </a:custGeom>
            <a:solidFill>
              <a:srgbClr val="FCEE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881"/>
            <p:cNvSpPr/>
            <p:nvPr/>
          </p:nvSpPr>
          <p:spPr bwMode="auto">
            <a:xfrm>
              <a:off x="-4179888" y="-4092574"/>
              <a:ext cx="455613" cy="58738"/>
            </a:xfrm>
            <a:custGeom>
              <a:avLst/>
              <a:gdLst>
                <a:gd name="T0" fmla="*/ 861 w 861"/>
                <a:gd name="T1" fmla="*/ 55 h 112"/>
                <a:gd name="T2" fmla="*/ 861 w 861"/>
                <a:gd name="T3" fmla="*/ 55 h 112"/>
                <a:gd name="T4" fmla="*/ 860 w 861"/>
                <a:gd name="T5" fmla="*/ 66 h 112"/>
                <a:gd name="T6" fmla="*/ 855 w 861"/>
                <a:gd name="T7" fmla="*/ 78 h 112"/>
                <a:gd name="T8" fmla="*/ 850 w 861"/>
                <a:gd name="T9" fmla="*/ 87 h 112"/>
                <a:gd name="T10" fmla="*/ 842 w 861"/>
                <a:gd name="T11" fmla="*/ 95 h 112"/>
                <a:gd name="T12" fmla="*/ 832 w 861"/>
                <a:gd name="T13" fmla="*/ 102 h 112"/>
                <a:gd name="T14" fmla="*/ 822 w 861"/>
                <a:gd name="T15" fmla="*/ 108 h 112"/>
                <a:gd name="T16" fmla="*/ 809 w 861"/>
                <a:gd name="T17" fmla="*/ 111 h 112"/>
                <a:gd name="T18" fmla="*/ 797 w 861"/>
                <a:gd name="T19" fmla="*/ 112 h 112"/>
                <a:gd name="T20" fmla="*/ 64 w 861"/>
                <a:gd name="T21" fmla="*/ 112 h 112"/>
                <a:gd name="T22" fmla="*/ 64 w 861"/>
                <a:gd name="T23" fmla="*/ 112 h 112"/>
                <a:gd name="T24" fmla="*/ 52 w 861"/>
                <a:gd name="T25" fmla="*/ 111 h 112"/>
                <a:gd name="T26" fmla="*/ 40 w 861"/>
                <a:gd name="T27" fmla="*/ 108 h 112"/>
                <a:gd name="T28" fmla="*/ 29 w 861"/>
                <a:gd name="T29" fmla="*/ 102 h 112"/>
                <a:gd name="T30" fmla="*/ 20 w 861"/>
                <a:gd name="T31" fmla="*/ 95 h 112"/>
                <a:gd name="T32" fmla="*/ 12 w 861"/>
                <a:gd name="T33" fmla="*/ 87 h 112"/>
                <a:gd name="T34" fmla="*/ 6 w 861"/>
                <a:gd name="T35" fmla="*/ 78 h 112"/>
                <a:gd name="T36" fmla="*/ 2 w 861"/>
                <a:gd name="T37" fmla="*/ 66 h 112"/>
                <a:gd name="T38" fmla="*/ 0 w 861"/>
                <a:gd name="T39" fmla="*/ 55 h 112"/>
                <a:gd name="T40" fmla="*/ 0 w 861"/>
                <a:gd name="T41" fmla="*/ 55 h 112"/>
                <a:gd name="T42" fmla="*/ 2 w 861"/>
                <a:gd name="T43" fmla="*/ 44 h 112"/>
                <a:gd name="T44" fmla="*/ 6 w 861"/>
                <a:gd name="T45" fmla="*/ 34 h 112"/>
                <a:gd name="T46" fmla="*/ 12 w 861"/>
                <a:gd name="T47" fmla="*/ 25 h 112"/>
                <a:gd name="T48" fmla="*/ 20 w 861"/>
                <a:gd name="T49" fmla="*/ 17 h 112"/>
                <a:gd name="T50" fmla="*/ 29 w 861"/>
                <a:gd name="T51" fmla="*/ 10 h 112"/>
                <a:gd name="T52" fmla="*/ 40 w 861"/>
                <a:gd name="T53" fmla="*/ 4 h 112"/>
                <a:gd name="T54" fmla="*/ 52 w 861"/>
                <a:gd name="T55" fmla="*/ 1 h 112"/>
                <a:gd name="T56" fmla="*/ 64 w 861"/>
                <a:gd name="T57" fmla="*/ 0 h 112"/>
                <a:gd name="T58" fmla="*/ 797 w 861"/>
                <a:gd name="T59" fmla="*/ 0 h 112"/>
                <a:gd name="T60" fmla="*/ 797 w 861"/>
                <a:gd name="T61" fmla="*/ 0 h 112"/>
                <a:gd name="T62" fmla="*/ 809 w 861"/>
                <a:gd name="T63" fmla="*/ 1 h 112"/>
                <a:gd name="T64" fmla="*/ 822 w 861"/>
                <a:gd name="T65" fmla="*/ 4 h 112"/>
                <a:gd name="T66" fmla="*/ 832 w 861"/>
                <a:gd name="T67" fmla="*/ 10 h 112"/>
                <a:gd name="T68" fmla="*/ 842 w 861"/>
                <a:gd name="T69" fmla="*/ 17 h 112"/>
                <a:gd name="T70" fmla="*/ 850 w 861"/>
                <a:gd name="T71" fmla="*/ 25 h 112"/>
                <a:gd name="T72" fmla="*/ 855 w 861"/>
                <a:gd name="T73" fmla="*/ 34 h 112"/>
                <a:gd name="T74" fmla="*/ 860 w 861"/>
                <a:gd name="T75" fmla="*/ 44 h 112"/>
                <a:gd name="T76" fmla="*/ 861 w 861"/>
                <a:gd name="T77" fmla="*/ 55 h 112"/>
                <a:gd name="T78" fmla="*/ 861 w 861"/>
                <a:gd name="T79" fmla="*/ 5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1" h="112">
                  <a:moveTo>
                    <a:pt x="861" y="55"/>
                  </a:moveTo>
                  <a:lnTo>
                    <a:pt x="861" y="55"/>
                  </a:lnTo>
                  <a:lnTo>
                    <a:pt x="860" y="66"/>
                  </a:lnTo>
                  <a:lnTo>
                    <a:pt x="855" y="78"/>
                  </a:lnTo>
                  <a:lnTo>
                    <a:pt x="850" y="87"/>
                  </a:lnTo>
                  <a:lnTo>
                    <a:pt x="842" y="95"/>
                  </a:lnTo>
                  <a:lnTo>
                    <a:pt x="832" y="102"/>
                  </a:lnTo>
                  <a:lnTo>
                    <a:pt x="822" y="108"/>
                  </a:lnTo>
                  <a:lnTo>
                    <a:pt x="809" y="111"/>
                  </a:lnTo>
                  <a:lnTo>
                    <a:pt x="797" y="112"/>
                  </a:lnTo>
                  <a:lnTo>
                    <a:pt x="64" y="112"/>
                  </a:lnTo>
                  <a:lnTo>
                    <a:pt x="64" y="112"/>
                  </a:lnTo>
                  <a:lnTo>
                    <a:pt x="52" y="111"/>
                  </a:lnTo>
                  <a:lnTo>
                    <a:pt x="40" y="108"/>
                  </a:lnTo>
                  <a:lnTo>
                    <a:pt x="29" y="102"/>
                  </a:lnTo>
                  <a:lnTo>
                    <a:pt x="20" y="95"/>
                  </a:lnTo>
                  <a:lnTo>
                    <a:pt x="12" y="87"/>
                  </a:lnTo>
                  <a:lnTo>
                    <a:pt x="6" y="78"/>
                  </a:lnTo>
                  <a:lnTo>
                    <a:pt x="2" y="66"/>
                  </a:lnTo>
                  <a:lnTo>
                    <a:pt x="0" y="55"/>
                  </a:lnTo>
                  <a:lnTo>
                    <a:pt x="0" y="55"/>
                  </a:lnTo>
                  <a:lnTo>
                    <a:pt x="2" y="44"/>
                  </a:lnTo>
                  <a:lnTo>
                    <a:pt x="6" y="34"/>
                  </a:lnTo>
                  <a:lnTo>
                    <a:pt x="12" y="25"/>
                  </a:lnTo>
                  <a:lnTo>
                    <a:pt x="20" y="17"/>
                  </a:lnTo>
                  <a:lnTo>
                    <a:pt x="29" y="10"/>
                  </a:lnTo>
                  <a:lnTo>
                    <a:pt x="40" y="4"/>
                  </a:lnTo>
                  <a:lnTo>
                    <a:pt x="52" y="1"/>
                  </a:lnTo>
                  <a:lnTo>
                    <a:pt x="64" y="0"/>
                  </a:lnTo>
                  <a:lnTo>
                    <a:pt x="797" y="0"/>
                  </a:lnTo>
                  <a:lnTo>
                    <a:pt x="797" y="0"/>
                  </a:lnTo>
                  <a:lnTo>
                    <a:pt x="809" y="1"/>
                  </a:lnTo>
                  <a:lnTo>
                    <a:pt x="822" y="4"/>
                  </a:lnTo>
                  <a:lnTo>
                    <a:pt x="832" y="10"/>
                  </a:lnTo>
                  <a:lnTo>
                    <a:pt x="842" y="17"/>
                  </a:lnTo>
                  <a:lnTo>
                    <a:pt x="850" y="25"/>
                  </a:lnTo>
                  <a:lnTo>
                    <a:pt x="855" y="34"/>
                  </a:lnTo>
                  <a:lnTo>
                    <a:pt x="860" y="44"/>
                  </a:lnTo>
                  <a:lnTo>
                    <a:pt x="861" y="55"/>
                  </a:lnTo>
                  <a:lnTo>
                    <a:pt x="861" y="55"/>
                  </a:lnTo>
                  <a:close/>
                </a:path>
              </a:pathLst>
            </a:custGeom>
            <a:solidFill>
              <a:srgbClr val="FCEE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882"/>
            <p:cNvSpPr>
              <a:spLocks noEditPoints="1"/>
            </p:cNvSpPr>
            <p:nvPr/>
          </p:nvSpPr>
          <p:spPr bwMode="auto">
            <a:xfrm>
              <a:off x="-3802063" y="-2720974"/>
              <a:ext cx="495300" cy="496888"/>
            </a:xfrm>
            <a:custGeom>
              <a:avLst/>
              <a:gdLst>
                <a:gd name="T0" fmla="*/ 818 w 938"/>
                <a:gd name="T1" fmla="*/ 379 h 939"/>
                <a:gd name="T2" fmla="*/ 891 w 938"/>
                <a:gd name="T3" fmla="*/ 323 h 939"/>
                <a:gd name="T4" fmla="*/ 902 w 938"/>
                <a:gd name="T5" fmla="*/ 282 h 939"/>
                <a:gd name="T6" fmla="*/ 819 w 938"/>
                <a:gd name="T7" fmla="*/ 174 h 939"/>
                <a:gd name="T8" fmla="*/ 727 w 938"/>
                <a:gd name="T9" fmla="*/ 218 h 939"/>
                <a:gd name="T10" fmla="*/ 760 w 938"/>
                <a:gd name="T11" fmla="*/ 131 h 939"/>
                <a:gd name="T12" fmla="*/ 755 w 938"/>
                <a:gd name="T13" fmla="*/ 94 h 939"/>
                <a:gd name="T14" fmla="*/ 628 w 938"/>
                <a:gd name="T15" fmla="*/ 36 h 939"/>
                <a:gd name="T16" fmla="*/ 572 w 938"/>
                <a:gd name="T17" fmla="*/ 119 h 939"/>
                <a:gd name="T18" fmla="*/ 553 w 938"/>
                <a:gd name="T19" fmla="*/ 93 h 939"/>
                <a:gd name="T20" fmla="*/ 537 w 938"/>
                <a:gd name="T21" fmla="*/ 3 h 939"/>
                <a:gd name="T22" fmla="*/ 393 w 938"/>
                <a:gd name="T23" fmla="*/ 9 h 939"/>
                <a:gd name="T24" fmla="*/ 384 w 938"/>
                <a:gd name="T25" fmla="*/ 105 h 939"/>
                <a:gd name="T26" fmla="*/ 359 w 938"/>
                <a:gd name="T27" fmla="*/ 112 h 939"/>
                <a:gd name="T28" fmla="*/ 298 w 938"/>
                <a:gd name="T29" fmla="*/ 32 h 939"/>
                <a:gd name="T30" fmla="*/ 176 w 938"/>
                <a:gd name="T31" fmla="*/ 104 h 939"/>
                <a:gd name="T32" fmla="*/ 208 w 938"/>
                <a:gd name="T33" fmla="*/ 186 h 939"/>
                <a:gd name="T34" fmla="*/ 203 w 938"/>
                <a:gd name="T35" fmla="*/ 218 h 939"/>
                <a:gd name="T36" fmla="*/ 108 w 938"/>
                <a:gd name="T37" fmla="*/ 174 h 939"/>
                <a:gd name="T38" fmla="*/ 32 w 938"/>
                <a:gd name="T39" fmla="*/ 294 h 939"/>
                <a:gd name="T40" fmla="*/ 101 w 938"/>
                <a:gd name="T41" fmla="*/ 355 h 939"/>
                <a:gd name="T42" fmla="*/ 118 w 938"/>
                <a:gd name="T43" fmla="*/ 380 h 939"/>
                <a:gd name="T44" fmla="*/ 12 w 938"/>
                <a:gd name="T45" fmla="*/ 390 h 939"/>
                <a:gd name="T46" fmla="*/ 0 w 938"/>
                <a:gd name="T47" fmla="*/ 530 h 939"/>
                <a:gd name="T48" fmla="*/ 30 w 938"/>
                <a:gd name="T49" fmla="*/ 554 h 939"/>
                <a:gd name="T50" fmla="*/ 122 w 938"/>
                <a:gd name="T51" fmla="*/ 565 h 939"/>
                <a:gd name="T52" fmla="*/ 38 w 938"/>
                <a:gd name="T53" fmla="*/ 625 h 939"/>
                <a:gd name="T54" fmla="*/ 88 w 938"/>
                <a:gd name="T55" fmla="*/ 751 h 939"/>
                <a:gd name="T56" fmla="*/ 130 w 938"/>
                <a:gd name="T57" fmla="*/ 762 h 939"/>
                <a:gd name="T58" fmla="*/ 213 w 938"/>
                <a:gd name="T59" fmla="*/ 723 h 939"/>
                <a:gd name="T60" fmla="*/ 177 w 938"/>
                <a:gd name="T61" fmla="*/ 808 h 939"/>
                <a:gd name="T62" fmla="*/ 188 w 938"/>
                <a:gd name="T63" fmla="*/ 851 h 939"/>
                <a:gd name="T64" fmla="*/ 314 w 938"/>
                <a:gd name="T65" fmla="*/ 901 h 939"/>
                <a:gd name="T66" fmla="*/ 370 w 938"/>
                <a:gd name="T67" fmla="*/ 819 h 939"/>
                <a:gd name="T68" fmla="*/ 384 w 938"/>
                <a:gd name="T69" fmla="*/ 908 h 939"/>
                <a:gd name="T70" fmla="*/ 405 w 938"/>
                <a:gd name="T71" fmla="*/ 938 h 939"/>
                <a:gd name="T72" fmla="*/ 548 w 938"/>
                <a:gd name="T73" fmla="*/ 926 h 939"/>
                <a:gd name="T74" fmla="*/ 556 w 938"/>
                <a:gd name="T75" fmla="*/ 825 h 939"/>
                <a:gd name="T76" fmla="*/ 584 w 938"/>
                <a:gd name="T77" fmla="*/ 838 h 939"/>
                <a:gd name="T78" fmla="*/ 645 w 938"/>
                <a:gd name="T79" fmla="*/ 907 h 939"/>
                <a:gd name="T80" fmla="*/ 764 w 938"/>
                <a:gd name="T81" fmla="*/ 831 h 939"/>
                <a:gd name="T82" fmla="*/ 725 w 938"/>
                <a:gd name="T83" fmla="*/ 744 h 939"/>
                <a:gd name="T84" fmla="*/ 742 w 938"/>
                <a:gd name="T85" fmla="*/ 725 h 939"/>
                <a:gd name="T86" fmla="*/ 835 w 938"/>
                <a:gd name="T87" fmla="*/ 763 h 939"/>
                <a:gd name="T88" fmla="*/ 906 w 938"/>
                <a:gd name="T89" fmla="*/ 641 h 939"/>
                <a:gd name="T90" fmla="*/ 836 w 938"/>
                <a:gd name="T91" fmla="*/ 585 h 939"/>
                <a:gd name="T92" fmla="*/ 819 w 938"/>
                <a:gd name="T93" fmla="*/ 559 h 939"/>
                <a:gd name="T94" fmla="*/ 925 w 938"/>
                <a:gd name="T95" fmla="*/ 549 h 939"/>
                <a:gd name="T96" fmla="*/ 937 w 938"/>
                <a:gd name="T97" fmla="*/ 411 h 939"/>
                <a:gd name="T98" fmla="*/ 908 w 938"/>
                <a:gd name="T99" fmla="*/ 386 h 939"/>
                <a:gd name="T100" fmla="*/ 351 w 938"/>
                <a:gd name="T101" fmla="*/ 646 h 939"/>
                <a:gd name="T102" fmla="*/ 262 w 938"/>
                <a:gd name="T103" fmla="*/ 513 h 939"/>
                <a:gd name="T104" fmla="*/ 283 w 938"/>
                <a:gd name="T105" fmla="*/ 370 h 939"/>
                <a:gd name="T106" fmla="*/ 406 w 938"/>
                <a:gd name="T107" fmla="*/ 268 h 939"/>
                <a:gd name="T108" fmla="*/ 551 w 938"/>
                <a:gd name="T109" fmla="*/ 275 h 939"/>
                <a:gd name="T110" fmla="*/ 664 w 938"/>
                <a:gd name="T111" fmla="*/ 388 h 939"/>
                <a:gd name="T112" fmla="*/ 671 w 938"/>
                <a:gd name="T113" fmla="*/ 533 h 939"/>
                <a:gd name="T114" fmla="*/ 569 w 938"/>
                <a:gd name="T115" fmla="*/ 656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38" h="939">
                  <a:moveTo>
                    <a:pt x="908" y="386"/>
                  </a:moveTo>
                  <a:lnTo>
                    <a:pt x="908" y="386"/>
                  </a:lnTo>
                  <a:lnTo>
                    <a:pt x="845" y="386"/>
                  </a:lnTo>
                  <a:lnTo>
                    <a:pt x="845" y="386"/>
                  </a:lnTo>
                  <a:lnTo>
                    <a:pt x="833" y="384"/>
                  </a:lnTo>
                  <a:lnTo>
                    <a:pt x="825" y="383"/>
                  </a:lnTo>
                  <a:lnTo>
                    <a:pt x="819" y="380"/>
                  </a:lnTo>
                  <a:lnTo>
                    <a:pt x="818" y="379"/>
                  </a:lnTo>
                  <a:lnTo>
                    <a:pt x="817" y="376"/>
                  </a:lnTo>
                  <a:lnTo>
                    <a:pt x="817" y="374"/>
                  </a:lnTo>
                  <a:lnTo>
                    <a:pt x="817" y="372"/>
                  </a:lnTo>
                  <a:lnTo>
                    <a:pt x="820" y="367"/>
                  </a:lnTo>
                  <a:lnTo>
                    <a:pt x="827" y="361"/>
                  </a:lnTo>
                  <a:lnTo>
                    <a:pt x="836" y="355"/>
                  </a:lnTo>
                  <a:lnTo>
                    <a:pt x="891" y="323"/>
                  </a:lnTo>
                  <a:lnTo>
                    <a:pt x="891" y="323"/>
                  </a:lnTo>
                  <a:lnTo>
                    <a:pt x="896" y="320"/>
                  </a:lnTo>
                  <a:lnTo>
                    <a:pt x="900" y="315"/>
                  </a:lnTo>
                  <a:lnTo>
                    <a:pt x="903" y="311"/>
                  </a:lnTo>
                  <a:lnTo>
                    <a:pt x="904" y="305"/>
                  </a:lnTo>
                  <a:lnTo>
                    <a:pt x="906" y="299"/>
                  </a:lnTo>
                  <a:lnTo>
                    <a:pt x="906" y="294"/>
                  </a:lnTo>
                  <a:lnTo>
                    <a:pt x="904" y="288"/>
                  </a:lnTo>
                  <a:lnTo>
                    <a:pt x="902" y="282"/>
                  </a:lnTo>
                  <a:lnTo>
                    <a:pt x="848" y="189"/>
                  </a:lnTo>
                  <a:lnTo>
                    <a:pt x="848" y="189"/>
                  </a:lnTo>
                  <a:lnTo>
                    <a:pt x="845" y="184"/>
                  </a:lnTo>
                  <a:lnTo>
                    <a:pt x="841" y="180"/>
                  </a:lnTo>
                  <a:lnTo>
                    <a:pt x="835" y="176"/>
                  </a:lnTo>
                  <a:lnTo>
                    <a:pt x="831" y="174"/>
                  </a:lnTo>
                  <a:lnTo>
                    <a:pt x="825" y="174"/>
                  </a:lnTo>
                  <a:lnTo>
                    <a:pt x="819" y="174"/>
                  </a:lnTo>
                  <a:lnTo>
                    <a:pt x="812" y="175"/>
                  </a:lnTo>
                  <a:lnTo>
                    <a:pt x="807" y="177"/>
                  </a:lnTo>
                  <a:lnTo>
                    <a:pt x="807" y="177"/>
                  </a:lnTo>
                  <a:lnTo>
                    <a:pt x="752" y="210"/>
                  </a:lnTo>
                  <a:lnTo>
                    <a:pt x="752" y="210"/>
                  </a:lnTo>
                  <a:lnTo>
                    <a:pt x="742" y="214"/>
                  </a:lnTo>
                  <a:lnTo>
                    <a:pt x="734" y="218"/>
                  </a:lnTo>
                  <a:lnTo>
                    <a:pt x="727" y="218"/>
                  </a:lnTo>
                  <a:lnTo>
                    <a:pt x="725" y="216"/>
                  </a:lnTo>
                  <a:lnTo>
                    <a:pt x="724" y="215"/>
                  </a:lnTo>
                  <a:lnTo>
                    <a:pt x="723" y="214"/>
                  </a:lnTo>
                  <a:lnTo>
                    <a:pt x="721" y="212"/>
                  </a:lnTo>
                  <a:lnTo>
                    <a:pt x="723" y="205"/>
                  </a:lnTo>
                  <a:lnTo>
                    <a:pt x="725" y="197"/>
                  </a:lnTo>
                  <a:lnTo>
                    <a:pt x="731" y="186"/>
                  </a:lnTo>
                  <a:lnTo>
                    <a:pt x="760" y="131"/>
                  </a:lnTo>
                  <a:lnTo>
                    <a:pt x="760" y="131"/>
                  </a:lnTo>
                  <a:lnTo>
                    <a:pt x="763" y="125"/>
                  </a:lnTo>
                  <a:lnTo>
                    <a:pt x="764" y="120"/>
                  </a:lnTo>
                  <a:lnTo>
                    <a:pt x="765" y="114"/>
                  </a:lnTo>
                  <a:lnTo>
                    <a:pt x="764" y="108"/>
                  </a:lnTo>
                  <a:lnTo>
                    <a:pt x="762" y="104"/>
                  </a:lnTo>
                  <a:lnTo>
                    <a:pt x="759" y="98"/>
                  </a:lnTo>
                  <a:lnTo>
                    <a:pt x="755" y="94"/>
                  </a:lnTo>
                  <a:lnTo>
                    <a:pt x="750" y="91"/>
                  </a:lnTo>
                  <a:lnTo>
                    <a:pt x="657" y="37"/>
                  </a:lnTo>
                  <a:lnTo>
                    <a:pt x="657" y="37"/>
                  </a:lnTo>
                  <a:lnTo>
                    <a:pt x="651" y="35"/>
                  </a:lnTo>
                  <a:lnTo>
                    <a:pt x="645" y="32"/>
                  </a:lnTo>
                  <a:lnTo>
                    <a:pt x="640" y="32"/>
                  </a:lnTo>
                  <a:lnTo>
                    <a:pt x="634" y="33"/>
                  </a:lnTo>
                  <a:lnTo>
                    <a:pt x="628" y="36"/>
                  </a:lnTo>
                  <a:lnTo>
                    <a:pt x="624" y="39"/>
                  </a:lnTo>
                  <a:lnTo>
                    <a:pt x="619" y="43"/>
                  </a:lnTo>
                  <a:lnTo>
                    <a:pt x="615" y="48"/>
                  </a:lnTo>
                  <a:lnTo>
                    <a:pt x="615" y="48"/>
                  </a:lnTo>
                  <a:lnTo>
                    <a:pt x="584" y="102"/>
                  </a:lnTo>
                  <a:lnTo>
                    <a:pt x="584" y="102"/>
                  </a:lnTo>
                  <a:lnTo>
                    <a:pt x="577" y="112"/>
                  </a:lnTo>
                  <a:lnTo>
                    <a:pt x="572" y="119"/>
                  </a:lnTo>
                  <a:lnTo>
                    <a:pt x="567" y="122"/>
                  </a:lnTo>
                  <a:lnTo>
                    <a:pt x="564" y="122"/>
                  </a:lnTo>
                  <a:lnTo>
                    <a:pt x="561" y="122"/>
                  </a:lnTo>
                  <a:lnTo>
                    <a:pt x="560" y="121"/>
                  </a:lnTo>
                  <a:lnTo>
                    <a:pt x="558" y="120"/>
                  </a:lnTo>
                  <a:lnTo>
                    <a:pt x="556" y="114"/>
                  </a:lnTo>
                  <a:lnTo>
                    <a:pt x="553" y="105"/>
                  </a:lnTo>
                  <a:lnTo>
                    <a:pt x="553" y="93"/>
                  </a:lnTo>
                  <a:lnTo>
                    <a:pt x="553" y="30"/>
                  </a:lnTo>
                  <a:lnTo>
                    <a:pt x="553" y="30"/>
                  </a:lnTo>
                  <a:lnTo>
                    <a:pt x="552" y="26"/>
                  </a:lnTo>
                  <a:lnTo>
                    <a:pt x="551" y="22"/>
                  </a:lnTo>
                  <a:lnTo>
                    <a:pt x="548" y="14"/>
                  </a:lnTo>
                  <a:lnTo>
                    <a:pt x="548" y="14"/>
                  </a:lnTo>
                  <a:lnTo>
                    <a:pt x="543" y="8"/>
                  </a:lnTo>
                  <a:lnTo>
                    <a:pt x="537" y="3"/>
                  </a:lnTo>
                  <a:lnTo>
                    <a:pt x="530" y="1"/>
                  </a:lnTo>
                  <a:lnTo>
                    <a:pt x="522" y="0"/>
                  </a:lnTo>
                  <a:lnTo>
                    <a:pt x="415" y="0"/>
                  </a:lnTo>
                  <a:lnTo>
                    <a:pt x="415" y="0"/>
                  </a:lnTo>
                  <a:lnTo>
                    <a:pt x="409" y="1"/>
                  </a:lnTo>
                  <a:lnTo>
                    <a:pt x="404" y="2"/>
                  </a:lnTo>
                  <a:lnTo>
                    <a:pt x="398" y="6"/>
                  </a:lnTo>
                  <a:lnTo>
                    <a:pt x="393" y="9"/>
                  </a:lnTo>
                  <a:lnTo>
                    <a:pt x="390" y="14"/>
                  </a:lnTo>
                  <a:lnTo>
                    <a:pt x="386" y="18"/>
                  </a:lnTo>
                  <a:lnTo>
                    <a:pt x="385" y="24"/>
                  </a:lnTo>
                  <a:lnTo>
                    <a:pt x="384" y="30"/>
                  </a:lnTo>
                  <a:lnTo>
                    <a:pt x="384" y="30"/>
                  </a:lnTo>
                  <a:lnTo>
                    <a:pt x="384" y="93"/>
                  </a:lnTo>
                  <a:lnTo>
                    <a:pt x="384" y="93"/>
                  </a:lnTo>
                  <a:lnTo>
                    <a:pt x="384" y="105"/>
                  </a:lnTo>
                  <a:lnTo>
                    <a:pt x="382" y="114"/>
                  </a:lnTo>
                  <a:lnTo>
                    <a:pt x="379" y="120"/>
                  </a:lnTo>
                  <a:lnTo>
                    <a:pt x="377" y="121"/>
                  </a:lnTo>
                  <a:lnTo>
                    <a:pt x="375" y="122"/>
                  </a:lnTo>
                  <a:lnTo>
                    <a:pt x="373" y="122"/>
                  </a:lnTo>
                  <a:lnTo>
                    <a:pt x="370" y="122"/>
                  </a:lnTo>
                  <a:lnTo>
                    <a:pt x="366" y="119"/>
                  </a:lnTo>
                  <a:lnTo>
                    <a:pt x="359" y="112"/>
                  </a:lnTo>
                  <a:lnTo>
                    <a:pt x="353" y="102"/>
                  </a:lnTo>
                  <a:lnTo>
                    <a:pt x="323" y="48"/>
                  </a:lnTo>
                  <a:lnTo>
                    <a:pt x="323" y="48"/>
                  </a:lnTo>
                  <a:lnTo>
                    <a:pt x="318" y="43"/>
                  </a:lnTo>
                  <a:lnTo>
                    <a:pt x="314" y="39"/>
                  </a:lnTo>
                  <a:lnTo>
                    <a:pt x="309" y="36"/>
                  </a:lnTo>
                  <a:lnTo>
                    <a:pt x="303" y="33"/>
                  </a:lnTo>
                  <a:lnTo>
                    <a:pt x="298" y="32"/>
                  </a:lnTo>
                  <a:lnTo>
                    <a:pt x="292" y="32"/>
                  </a:lnTo>
                  <a:lnTo>
                    <a:pt x="285" y="35"/>
                  </a:lnTo>
                  <a:lnTo>
                    <a:pt x="279" y="37"/>
                  </a:lnTo>
                  <a:lnTo>
                    <a:pt x="188" y="91"/>
                  </a:lnTo>
                  <a:lnTo>
                    <a:pt x="188" y="91"/>
                  </a:lnTo>
                  <a:lnTo>
                    <a:pt x="183" y="94"/>
                  </a:lnTo>
                  <a:lnTo>
                    <a:pt x="179" y="98"/>
                  </a:lnTo>
                  <a:lnTo>
                    <a:pt x="176" y="104"/>
                  </a:lnTo>
                  <a:lnTo>
                    <a:pt x="173" y="108"/>
                  </a:lnTo>
                  <a:lnTo>
                    <a:pt x="172" y="114"/>
                  </a:lnTo>
                  <a:lnTo>
                    <a:pt x="172" y="120"/>
                  </a:lnTo>
                  <a:lnTo>
                    <a:pt x="175" y="125"/>
                  </a:lnTo>
                  <a:lnTo>
                    <a:pt x="177" y="131"/>
                  </a:lnTo>
                  <a:lnTo>
                    <a:pt x="177" y="131"/>
                  </a:lnTo>
                  <a:lnTo>
                    <a:pt x="208" y="186"/>
                  </a:lnTo>
                  <a:lnTo>
                    <a:pt x="208" y="186"/>
                  </a:lnTo>
                  <a:lnTo>
                    <a:pt x="214" y="197"/>
                  </a:lnTo>
                  <a:lnTo>
                    <a:pt x="216" y="205"/>
                  </a:lnTo>
                  <a:lnTo>
                    <a:pt x="216" y="212"/>
                  </a:lnTo>
                  <a:lnTo>
                    <a:pt x="216" y="214"/>
                  </a:lnTo>
                  <a:lnTo>
                    <a:pt x="215" y="215"/>
                  </a:lnTo>
                  <a:lnTo>
                    <a:pt x="213" y="216"/>
                  </a:lnTo>
                  <a:lnTo>
                    <a:pt x="210" y="218"/>
                  </a:lnTo>
                  <a:lnTo>
                    <a:pt x="203" y="218"/>
                  </a:lnTo>
                  <a:lnTo>
                    <a:pt x="195" y="214"/>
                  </a:lnTo>
                  <a:lnTo>
                    <a:pt x="185" y="210"/>
                  </a:lnTo>
                  <a:lnTo>
                    <a:pt x="130" y="177"/>
                  </a:lnTo>
                  <a:lnTo>
                    <a:pt x="130" y="177"/>
                  </a:lnTo>
                  <a:lnTo>
                    <a:pt x="125" y="175"/>
                  </a:lnTo>
                  <a:lnTo>
                    <a:pt x="119" y="174"/>
                  </a:lnTo>
                  <a:lnTo>
                    <a:pt x="114" y="174"/>
                  </a:lnTo>
                  <a:lnTo>
                    <a:pt x="108" y="174"/>
                  </a:lnTo>
                  <a:lnTo>
                    <a:pt x="102" y="176"/>
                  </a:lnTo>
                  <a:lnTo>
                    <a:pt x="97" y="180"/>
                  </a:lnTo>
                  <a:lnTo>
                    <a:pt x="93" y="184"/>
                  </a:lnTo>
                  <a:lnTo>
                    <a:pt x="88" y="189"/>
                  </a:lnTo>
                  <a:lnTo>
                    <a:pt x="35" y="282"/>
                  </a:lnTo>
                  <a:lnTo>
                    <a:pt x="35" y="282"/>
                  </a:lnTo>
                  <a:lnTo>
                    <a:pt x="33" y="288"/>
                  </a:lnTo>
                  <a:lnTo>
                    <a:pt x="32" y="294"/>
                  </a:lnTo>
                  <a:lnTo>
                    <a:pt x="32" y="299"/>
                  </a:lnTo>
                  <a:lnTo>
                    <a:pt x="33" y="305"/>
                  </a:lnTo>
                  <a:lnTo>
                    <a:pt x="34" y="311"/>
                  </a:lnTo>
                  <a:lnTo>
                    <a:pt x="38" y="315"/>
                  </a:lnTo>
                  <a:lnTo>
                    <a:pt x="42" y="320"/>
                  </a:lnTo>
                  <a:lnTo>
                    <a:pt x="47" y="323"/>
                  </a:lnTo>
                  <a:lnTo>
                    <a:pt x="47" y="323"/>
                  </a:lnTo>
                  <a:lnTo>
                    <a:pt x="101" y="355"/>
                  </a:lnTo>
                  <a:lnTo>
                    <a:pt x="101" y="355"/>
                  </a:lnTo>
                  <a:lnTo>
                    <a:pt x="111" y="361"/>
                  </a:lnTo>
                  <a:lnTo>
                    <a:pt x="117" y="367"/>
                  </a:lnTo>
                  <a:lnTo>
                    <a:pt x="120" y="372"/>
                  </a:lnTo>
                  <a:lnTo>
                    <a:pt x="122" y="374"/>
                  </a:lnTo>
                  <a:lnTo>
                    <a:pt x="122" y="376"/>
                  </a:lnTo>
                  <a:lnTo>
                    <a:pt x="120" y="379"/>
                  </a:lnTo>
                  <a:lnTo>
                    <a:pt x="118" y="380"/>
                  </a:lnTo>
                  <a:lnTo>
                    <a:pt x="112" y="383"/>
                  </a:lnTo>
                  <a:lnTo>
                    <a:pt x="104" y="384"/>
                  </a:lnTo>
                  <a:lnTo>
                    <a:pt x="93" y="386"/>
                  </a:lnTo>
                  <a:lnTo>
                    <a:pt x="30" y="386"/>
                  </a:lnTo>
                  <a:lnTo>
                    <a:pt x="30" y="386"/>
                  </a:lnTo>
                  <a:lnTo>
                    <a:pt x="24" y="386"/>
                  </a:lnTo>
                  <a:lnTo>
                    <a:pt x="18" y="388"/>
                  </a:lnTo>
                  <a:lnTo>
                    <a:pt x="12" y="390"/>
                  </a:lnTo>
                  <a:lnTo>
                    <a:pt x="9" y="395"/>
                  </a:lnTo>
                  <a:lnTo>
                    <a:pt x="4" y="399"/>
                  </a:lnTo>
                  <a:lnTo>
                    <a:pt x="2" y="405"/>
                  </a:lnTo>
                  <a:lnTo>
                    <a:pt x="0" y="411"/>
                  </a:lnTo>
                  <a:lnTo>
                    <a:pt x="0" y="417"/>
                  </a:lnTo>
                  <a:lnTo>
                    <a:pt x="0" y="524"/>
                  </a:lnTo>
                  <a:lnTo>
                    <a:pt x="0" y="524"/>
                  </a:lnTo>
                  <a:lnTo>
                    <a:pt x="0" y="530"/>
                  </a:lnTo>
                  <a:lnTo>
                    <a:pt x="2" y="535"/>
                  </a:lnTo>
                  <a:lnTo>
                    <a:pt x="4" y="541"/>
                  </a:lnTo>
                  <a:lnTo>
                    <a:pt x="9" y="546"/>
                  </a:lnTo>
                  <a:lnTo>
                    <a:pt x="12" y="549"/>
                  </a:lnTo>
                  <a:lnTo>
                    <a:pt x="18" y="551"/>
                  </a:lnTo>
                  <a:lnTo>
                    <a:pt x="24" y="553"/>
                  </a:lnTo>
                  <a:lnTo>
                    <a:pt x="30" y="554"/>
                  </a:lnTo>
                  <a:lnTo>
                    <a:pt x="30" y="554"/>
                  </a:lnTo>
                  <a:lnTo>
                    <a:pt x="93" y="554"/>
                  </a:lnTo>
                  <a:lnTo>
                    <a:pt x="93" y="554"/>
                  </a:lnTo>
                  <a:lnTo>
                    <a:pt x="104" y="555"/>
                  </a:lnTo>
                  <a:lnTo>
                    <a:pt x="112" y="556"/>
                  </a:lnTo>
                  <a:lnTo>
                    <a:pt x="118" y="559"/>
                  </a:lnTo>
                  <a:lnTo>
                    <a:pt x="120" y="561"/>
                  </a:lnTo>
                  <a:lnTo>
                    <a:pt x="122" y="563"/>
                  </a:lnTo>
                  <a:lnTo>
                    <a:pt x="122" y="565"/>
                  </a:lnTo>
                  <a:lnTo>
                    <a:pt x="120" y="568"/>
                  </a:lnTo>
                  <a:lnTo>
                    <a:pt x="117" y="573"/>
                  </a:lnTo>
                  <a:lnTo>
                    <a:pt x="111" y="579"/>
                  </a:lnTo>
                  <a:lnTo>
                    <a:pt x="101" y="585"/>
                  </a:lnTo>
                  <a:lnTo>
                    <a:pt x="47" y="617"/>
                  </a:lnTo>
                  <a:lnTo>
                    <a:pt x="47" y="617"/>
                  </a:lnTo>
                  <a:lnTo>
                    <a:pt x="42" y="620"/>
                  </a:lnTo>
                  <a:lnTo>
                    <a:pt x="38" y="625"/>
                  </a:lnTo>
                  <a:lnTo>
                    <a:pt x="34" y="630"/>
                  </a:lnTo>
                  <a:lnTo>
                    <a:pt x="33" y="635"/>
                  </a:lnTo>
                  <a:lnTo>
                    <a:pt x="32" y="641"/>
                  </a:lnTo>
                  <a:lnTo>
                    <a:pt x="32" y="647"/>
                  </a:lnTo>
                  <a:lnTo>
                    <a:pt x="33" y="654"/>
                  </a:lnTo>
                  <a:lnTo>
                    <a:pt x="35" y="660"/>
                  </a:lnTo>
                  <a:lnTo>
                    <a:pt x="88" y="751"/>
                  </a:lnTo>
                  <a:lnTo>
                    <a:pt x="88" y="751"/>
                  </a:lnTo>
                  <a:lnTo>
                    <a:pt x="93" y="756"/>
                  </a:lnTo>
                  <a:lnTo>
                    <a:pt x="97" y="760"/>
                  </a:lnTo>
                  <a:lnTo>
                    <a:pt x="102" y="763"/>
                  </a:lnTo>
                  <a:lnTo>
                    <a:pt x="108" y="764"/>
                  </a:lnTo>
                  <a:lnTo>
                    <a:pt x="114" y="766"/>
                  </a:lnTo>
                  <a:lnTo>
                    <a:pt x="119" y="766"/>
                  </a:lnTo>
                  <a:lnTo>
                    <a:pt x="125" y="764"/>
                  </a:lnTo>
                  <a:lnTo>
                    <a:pt x="130" y="762"/>
                  </a:lnTo>
                  <a:lnTo>
                    <a:pt x="130" y="762"/>
                  </a:lnTo>
                  <a:lnTo>
                    <a:pt x="147" y="753"/>
                  </a:lnTo>
                  <a:lnTo>
                    <a:pt x="185" y="731"/>
                  </a:lnTo>
                  <a:lnTo>
                    <a:pt x="185" y="731"/>
                  </a:lnTo>
                  <a:lnTo>
                    <a:pt x="195" y="725"/>
                  </a:lnTo>
                  <a:lnTo>
                    <a:pt x="203" y="723"/>
                  </a:lnTo>
                  <a:lnTo>
                    <a:pt x="210" y="723"/>
                  </a:lnTo>
                  <a:lnTo>
                    <a:pt x="213" y="723"/>
                  </a:lnTo>
                  <a:lnTo>
                    <a:pt x="215" y="724"/>
                  </a:lnTo>
                  <a:lnTo>
                    <a:pt x="216" y="726"/>
                  </a:lnTo>
                  <a:lnTo>
                    <a:pt x="216" y="729"/>
                  </a:lnTo>
                  <a:lnTo>
                    <a:pt x="216" y="734"/>
                  </a:lnTo>
                  <a:lnTo>
                    <a:pt x="214" y="744"/>
                  </a:lnTo>
                  <a:lnTo>
                    <a:pt x="208" y="754"/>
                  </a:lnTo>
                  <a:lnTo>
                    <a:pt x="177" y="808"/>
                  </a:lnTo>
                  <a:lnTo>
                    <a:pt x="177" y="808"/>
                  </a:lnTo>
                  <a:lnTo>
                    <a:pt x="175" y="814"/>
                  </a:lnTo>
                  <a:lnTo>
                    <a:pt x="172" y="820"/>
                  </a:lnTo>
                  <a:lnTo>
                    <a:pt x="172" y="825"/>
                  </a:lnTo>
                  <a:lnTo>
                    <a:pt x="173" y="831"/>
                  </a:lnTo>
                  <a:lnTo>
                    <a:pt x="176" y="837"/>
                  </a:lnTo>
                  <a:lnTo>
                    <a:pt x="179" y="843"/>
                  </a:lnTo>
                  <a:lnTo>
                    <a:pt x="183" y="846"/>
                  </a:lnTo>
                  <a:lnTo>
                    <a:pt x="188" y="851"/>
                  </a:lnTo>
                  <a:lnTo>
                    <a:pt x="279" y="904"/>
                  </a:lnTo>
                  <a:lnTo>
                    <a:pt x="279" y="904"/>
                  </a:lnTo>
                  <a:lnTo>
                    <a:pt x="285" y="906"/>
                  </a:lnTo>
                  <a:lnTo>
                    <a:pt x="292" y="907"/>
                  </a:lnTo>
                  <a:lnTo>
                    <a:pt x="298" y="907"/>
                  </a:lnTo>
                  <a:lnTo>
                    <a:pt x="303" y="906"/>
                  </a:lnTo>
                  <a:lnTo>
                    <a:pt x="309" y="904"/>
                  </a:lnTo>
                  <a:lnTo>
                    <a:pt x="314" y="901"/>
                  </a:lnTo>
                  <a:lnTo>
                    <a:pt x="318" y="897"/>
                  </a:lnTo>
                  <a:lnTo>
                    <a:pt x="323" y="892"/>
                  </a:lnTo>
                  <a:lnTo>
                    <a:pt x="323" y="892"/>
                  </a:lnTo>
                  <a:lnTo>
                    <a:pt x="353" y="838"/>
                  </a:lnTo>
                  <a:lnTo>
                    <a:pt x="353" y="838"/>
                  </a:lnTo>
                  <a:lnTo>
                    <a:pt x="359" y="828"/>
                  </a:lnTo>
                  <a:lnTo>
                    <a:pt x="366" y="822"/>
                  </a:lnTo>
                  <a:lnTo>
                    <a:pt x="370" y="819"/>
                  </a:lnTo>
                  <a:lnTo>
                    <a:pt x="373" y="817"/>
                  </a:lnTo>
                  <a:lnTo>
                    <a:pt x="375" y="817"/>
                  </a:lnTo>
                  <a:lnTo>
                    <a:pt x="377" y="819"/>
                  </a:lnTo>
                  <a:lnTo>
                    <a:pt x="379" y="820"/>
                  </a:lnTo>
                  <a:lnTo>
                    <a:pt x="382" y="825"/>
                  </a:lnTo>
                  <a:lnTo>
                    <a:pt x="384" y="835"/>
                  </a:lnTo>
                  <a:lnTo>
                    <a:pt x="384" y="845"/>
                  </a:lnTo>
                  <a:lnTo>
                    <a:pt x="384" y="908"/>
                  </a:lnTo>
                  <a:lnTo>
                    <a:pt x="384" y="908"/>
                  </a:lnTo>
                  <a:lnTo>
                    <a:pt x="384" y="913"/>
                  </a:lnTo>
                  <a:lnTo>
                    <a:pt x="385" y="919"/>
                  </a:lnTo>
                  <a:lnTo>
                    <a:pt x="388" y="922"/>
                  </a:lnTo>
                  <a:lnTo>
                    <a:pt x="390" y="927"/>
                  </a:lnTo>
                  <a:lnTo>
                    <a:pt x="397" y="934"/>
                  </a:lnTo>
                  <a:lnTo>
                    <a:pt x="405" y="938"/>
                  </a:lnTo>
                  <a:lnTo>
                    <a:pt x="405" y="938"/>
                  </a:lnTo>
                  <a:lnTo>
                    <a:pt x="415" y="939"/>
                  </a:lnTo>
                  <a:lnTo>
                    <a:pt x="522" y="939"/>
                  </a:lnTo>
                  <a:lnTo>
                    <a:pt x="522" y="939"/>
                  </a:lnTo>
                  <a:lnTo>
                    <a:pt x="529" y="939"/>
                  </a:lnTo>
                  <a:lnTo>
                    <a:pt x="534" y="937"/>
                  </a:lnTo>
                  <a:lnTo>
                    <a:pt x="539" y="935"/>
                  </a:lnTo>
                  <a:lnTo>
                    <a:pt x="544" y="930"/>
                  </a:lnTo>
                  <a:lnTo>
                    <a:pt x="548" y="926"/>
                  </a:lnTo>
                  <a:lnTo>
                    <a:pt x="550" y="921"/>
                  </a:lnTo>
                  <a:lnTo>
                    <a:pt x="552" y="915"/>
                  </a:lnTo>
                  <a:lnTo>
                    <a:pt x="553" y="908"/>
                  </a:lnTo>
                  <a:lnTo>
                    <a:pt x="553" y="908"/>
                  </a:lnTo>
                  <a:lnTo>
                    <a:pt x="553" y="845"/>
                  </a:lnTo>
                  <a:lnTo>
                    <a:pt x="553" y="845"/>
                  </a:lnTo>
                  <a:lnTo>
                    <a:pt x="553" y="835"/>
                  </a:lnTo>
                  <a:lnTo>
                    <a:pt x="556" y="825"/>
                  </a:lnTo>
                  <a:lnTo>
                    <a:pt x="558" y="820"/>
                  </a:lnTo>
                  <a:lnTo>
                    <a:pt x="560" y="819"/>
                  </a:lnTo>
                  <a:lnTo>
                    <a:pt x="561" y="817"/>
                  </a:lnTo>
                  <a:lnTo>
                    <a:pt x="564" y="817"/>
                  </a:lnTo>
                  <a:lnTo>
                    <a:pt x="567" y="819"/>
                  </a:lnTo>
                  <a:lnTo>
                    <a:pt x="572" y="822"/>
                  </a:lnTo>
                  <a:lnTo>
                    <a:pt x="577" y="828"/>
                  </a:lnTo>
                  <a:lnTo>
                    <a:pt x="584" y="838"/>
                  </a:lnTo>
                  <a:lnTo>
                    <a:pt x="615" y="892"/>
                  </a:lnTo>
                  <a:lnTo>
                    <a:pt x="615" y="892"/>
                  </a:lnTo>
                  <a:lnTo>
                    <a:pt x="619" y="897"/>
                  </a:lnTo>
                  <a:lnTo>
                    <a:pt x="624" y="901"/>
                  </a:lnTo>
                  <a:lnTo>
                    <a:pt x="628" y="904"/>
                  </a:lnTo>
                  <a:lnTo>
                    <a:pt x="634" y="906"/>
                  </a:lnTo>
                  <a:lnTo>
                    <a:pt x="640" y="907"/>
                  </a:lnTo>
                  <a:lnTo>
                    <a:pt x="645" y="907"/>
                  </a:lnTo>
                  <a:lnTo>
                    <a:pt x="651" y="906"/>
                  </a:lnTo>
                  <a:lnTo>
                    <a:pt x="657" y="904"/>
                  </a:lnTo>
                  <a:lnTo>
                    <a:pt x="750" y="851"/>
                  </a:lnTo>
                  <a:lnTo>
                    <a:pt x="750" y="851"/>
                  </a:lnTo>
                  <a:lnTo>
                    <a:pt x="755" y="846"/>
                  </a:lnTo>
                  <a:lnTo>
                    <a:pt x="759" y="843"/>
                  </a:lnTo>
                  <a:lnTo>
                    <a:pt x="762" y="837"/>
                  </a:lnTo>
                  <a:lnTo>
                    <a:pt x="764" y="831"/>
                  </a:lnTo>
                  <a:lnTo>
                    <a:pt x="765" y="825"/>
                  </a:lnTo>
                  <a:lnTo>
                    <a:pt x="764" y="820"/>
                  </a:lnTo>
                  <a:lnTo>
                    <a:pt x="763" y="814"/>
                  </a:lnTo>
                  <a:lnTo>
                    <a:pt x="760" y="808"/>
                  </a:lnTo>
                  <a:lnTo>
                    <a:pt x="760" y="808"/>
                  </a:lnTo>
                  <a:lnTo>
                    <a:pt x="731" y="754"/>
                  </a:lnTo>
                  <a:lnTo>
                    <a:pt x="731" y="754"/>
                  </a:lnTo>
                  <a:lnTo>
                    <a:pt x="725" y="744"/>
                  </a:lnTo>
                  <a:lnTo>
                    <a:pt x="723" y="734"/>
                  </a:lnTo>
                  <a:lnTo>
                    <a:pt x="721" y="729"/>
                  </a:lnTo>
                  <a:lnTo>
                    <a:pt x="723" y="726"/>
                  </a:lnTo>
                  <a:lnTo>
                    <a:pt x="724" y="724"/>
                  </a:lnTo>
                  <a:lnTo>
                    <a:pt x="725" y="723"/>
                  </a:lnTo>
                  <a:lnTo>
                    <a:pt x="727" y="723"/>
                  </a:lnTo>
                  <a:lnTo>
                    <a:pt x="734" y="723"/>
                  </a:lnTo>
                  <a:lnTo>
                    <a:pt x="742" y="725"/>
                  </a:lnTo>
                  <a:lnTo>
                    <a:pt x="752" y="731"/>
                  </a:lnTo>
                  <a:lnTo>
                    <a:pt x="807" y="762"/>
                  </a:lnTo>
                  <a:lnTo>
                    <a:pt x="807" y="762"/>
                  </a:lnTo>
                  <a:lnTo>
                    <a:pt x="812" y="764"/>
                  </a:lnTo>
                  <a:lnTo>
                    <a:pt x="819" y="766"/>
                  </a:lnTo>
                  <a:lnTo>
                    <a:pt x="825" y="766"/>
                  </a:lnTo>
                  <a:lnTo>
                    <a:pt x="831" y="764"/>
                  </a:lnTo>
                  <a:lnTo>
                    <a:pt x="835" y="763"/>
                  </a:lnTo>
                  <a:lnTo>
                    <a:pt x="841" y="760"/>
                  </a:lnTo>
                  <a:lnTo>
                    <a:pt x="845" y="756"/>
                  </a:lnTo>
                  <a:lnTo>
                    <a:pt x="848" y="751"/>
                  </a:lnTo>
                  <a:lnTo>
                    <a:pt x="902" y="660"/>
                  </a:lnTo>
                  <a:lnTo>
                    <a:pt x="902" y="660"/>
                  </a:lnTo>
                  <a:lnTo>
                    <a:pt x="904" y="654"/>
                  </a:lnTo>
                  <a:lnTo>
                    <a:pt x="906" y="647"/>
                  </a:lnTo>
                  <a:lnTo>
                    <a:pt x="906" y="641"/>
                  </a:lnTo>
                  <a:lnTo>
                    <a:pt x="904" y="635"/>
                  </a:lnTo>
                  <a:lnTo>
                    <a:pt x="903" y="630"/>
                  </a:lnTo>
                  <a:lnTo>
                    <a:pt x="900" y="625"/>
                  </a:lnTo>
                  <a:lnTo>
                    <a:pt x="896" y="620"/>
                  </a:lnTo>
                  <a:lnTo>
                    <a:pt x="891" y="617"/>
                  </a:lnTo>
                  <a:lnTo>
                    <a:pt x="891" y="617"/>
                  </a:lnTo>
                  <a:lnTo>
                    <a:pt x="874" y="608"/>
                  </a:lnTo>
                  <a:lnTo>
                    <a:pt x="836" y="585"/>
                  </a:lnTo>
                  <a:lnTo>
                    <a:pt x="836" y="585"/>
                  </a:lnTo>
                  <a:lnTo>
                    <a:pt x="827" y="579"/>
                  </a:lnTo>
                  <a:lnTo>
                    <a:pt x="820" y="573"/>
                  </a:lnTo>
                  <a:lnTo>
                    <a:pt x="817" y="568"/>
                  </a:lnTo>
                  <a:lnTo>
                    <a:pt x="817" y="565"/>
                  </a:lnTo>
                  <a:lnTo>
                    <a:pt x="817" y="563"/>
                  </a:lnTo>
                  <a:lnTo>
                    <a:pt x="818" y="561"/>
                  </a:lnTo>
                  <a:lnTo>
                    <a:pt x="819" y="559"/>
                  </a:lnTo>
                  <a:lnTo>
                    <a:pt x="825" y="556"/>
                  </a:lnTo>
                  <a:lnTo>
                    <a:pt x="833" y="555"/>
                  </a:lnTo>
                  <a:lnTo>
                    <a:pt x="845" y="554"/>
                  </a:lnTo>
                  <a:lnTo>
                    <a:pt x="908" y="554"/>
                  </a:lnTo>
                  <a:lnTo>
                    <a:pt x="908" y="554"/>
                  </a:lnTo>
                  <a:lnTo>
                    <a:pt x="914" y="553"/>
                  </a:lnTo>
                  <a:lnTo>
                    <a:pt x="919" y="551"/>
                  </a:lnTo>
                  <a:lnTo>
                    <a:pt x="925" y="549"/>
                  </a:lnTo>
                  <a:lnTo>
                    <a:pt x="930" y="546"/>
                  </a:lnTo>
                  <a:lnTo>
                    <a:pt x="933" y="541"/>
                  </a:lnTo>
                  <a:lnTo>
                    <a:pt x="935" y="535"/>
                  </a:lnTo>
                  <a:lnTo>
                    <a:pt x="937" y="530"/>
                  </a:lnTo>
                  <a:lnTo>
                    <a:pt x="938" y="524"/>
                  </a:lnTo>
                  <a:lnTo>
                    <a:pt x="938" y="417"/>
                  </a:lnTo>
                  <a:lnTo>
                    <a:pt x="938" y="417"/>
                  </a:lnTo>
                  <a:lnTo>
                    <a:pt x="937" y="411"/>
                  </a:lnTo>
                  <a:lnTo>
                    <a:pt x="935" y="405"/>
                  </a:lnTo>
                  <a:lnTo>
                    <a:pt x="933" y="399"/>
                  </a:lnTo>
                  <a:lnTo>
                    <a:pt x="930" y="395"/>
                  </a:lnTo>
                  <a:lnTo>
                    <a:pt x="925" y="390"/>
                  </a:lnTo>
                  <a:lnTo>
                    <a:pt x="919" y="388"/>
                  </a:lnTo>
                  <a:lnTo>
                    <a:pt x="914" y="386"/>
                  </a:lnTo>
                  <a:lnTo>
                    <a:pt x="908" y="386"/>
                  </a:lnTo>
                  <a:lnTo>
                    <a:pt x="908" y="386"/>
                  </a:lnTo>
                  <a:close/>
                  <a:moveTo>
                    <a:pt x="468" y="682"/>
                  </a:moveTo>
                  <a:lnTo>
                    <a:pt x="468" y="682"/>
                  </a:lnTo>
                  <a:lnTo>
                    <a:pt x="447" y="680"/>
                  </a:lnTo>
                  <a:lnTo>
                    <a:pt x="426" y="678"/>
                  </a:lnTo>
                  <a:lnTo>
                    <a:pt x="406" y="672"/>
                  </a:lnTo>
                  <a:lnTo>
                    <a:pt x="386" y="665"/>
                  </a:lnTo>
                  <a:lnTo>
                    <a:pt x="368" y="656"/>
                  </a:lnTo>
                  <a:lnTo>
                    <a:pt x="351" y="646"/>
                  </a:lnTo>
                  <a:lnTo>
                    <a:pt x="333" y="633"/>
                  </a:lnTo>
                  <a:lnTo>
                    <a:pt x="318" y="619"/>
                  </a:lnTo>
                  <a:lnTo>
                    <a:pt x="306" y="604"/>
                  </a:lnTo>
                  <a:lnTo>
                    <a:pt x="293" y="588"/>
                  </a:lnTo>
                  <a:lnTo>
                    <a:pt x="283" y="571"/>
                  </a:lnTo>
                  <a:lnTo>
                    <a:pt x="274" y="553"/>
                  </a:lnTo>
                  <a:lnTo>
                    <a:pt x="267" y="533"/>
                  </a:lnTo>
                  <a:lnTo>
                    <a:pt x="262" y="513"/>
                  </a:lnTo>
                  <a:lnTo>
                    <a:pt x="259" y="492"/>
                  </a:lnTo>
                  <a:lnTo>
                    <a:pt x="257" y="471"/>
                  </a:lnTo>
                  <a:lnTo>
                    <a:pt x="257" y="471"/>
                  </a:lnTo>
                  <a:lnTo>
                    <a:pt x="259" y="449"/>
                  </a:lnTo>
                  <a:lnTo>
                    <a:pt x="262" y="427"/>
                  </a:lnTo>
                  <a:lnTo>
                    <a:pt x="267" y="408"/>
                  </a:lnTo>
                  <a:lnTo>
                    <a:pt x="274" y="388"/>
                  </a:lnTo>
                  <a:lnTo>
                    <a:pt x="283" y="370"/>
                  </a:lnTo>
                  <a:lnTo>
                    <a:pt x="293" y="352"/>
                  </a:lnTo>
                  <a:lnTo>
                    <a:pt x="306" y="335"/>
                  </a:lnTo>
                  <a:lnTo>
                    <a:pt x="318" y="320"/>
                  </a:lnTo>
                  <a:lnTo>
                    <a:pt x="333" y="307"/>
                  </a:lnTo>
                  <a:lnTo>
                    <a:pt x="351" y="295"/>
                  </a:lnTo>
                  <a:lnTo>
                    <a:pt x="368" y="284"/>
                  </a:lnTo>
                  <a:lnTo>
                    <a:pt x="386" y="275"/>
                  </a:lnTo>
                  <a:lnTo>
                    <a:pt x="406" y="268"/>
                  </a:lnTo>
                  <a:lnTo>
                    <a:pt x="426" y="264"/>
                  </a:lnTo>
                  <a:lnTo>
                    <a:pt x="447" y="260"/>
                  </a:lnTo>
                  <a:lnTo>
                    <a:pt x="468" y="259"/>
                  </a:lnTo>
                  <a:lnTo>
                    <a:pt x="468" y="259"/>
                  </a:lnTo>
                  <a:lnTo>
                    <a:pt x="490" y="260"/>
                  </a:lnTo>
                  <a:lnTo>
                    <a:pt x="511" y="264"/>
                  </a:lnTo>
                  <a:lnTo>
                    <a:pt x="531" y="268"/>
                  </a:lnTo>
                  <a:lnTo>
                    <a:pt x="551" y="275"/>
                  </a:lnTo>
                  <a:lnTo>
                    <a:pt x="569" y="284"/>
                  </a:lnTo>
                  <a:lnTo>
                    <a:pt x="587" y="295"/>
                  </a:lnTo>
                  <a:lnTo>
                    <a:pt x="603" y="307"/>
                  </a:lnTo>
                  <a:lnTo>
                    <a:pt x="618" y="320"/>
                  </a:lnTo>
                  <a:lnTo>
                    <a:pt x="632" y="335"/>
                  </a:lnTo>
                  <a:lnTo>
                    <a:pt x="644" y="352"/>
                  </a:lnTo>
                  <a:lnTo>
                    <a:pt x="655" y="370"/>
                  </a:lnTo>
                  <a:lnTo>
                    <a:pt x="664" y="388"/>
                  </a:lnTo>
                  <a:lnTo>
                    <a:pt x="671" y="408"/>
                  </a:lnTo>
                  <a:lnTo>
                    <a:pt x="675" y="427"/>
                  </a:lnTo>
                  <a:lnTo>
                    <a:pt x="679" y="449"/>
                  </a:lnTo>
                  <a:lnTo>
                    <a:pt x="680" y="471"/>
                  </a:lnTo>
                  <a:lnTo>
                    <a:pt x="680" y="471"/>
                  </a:lnTo>
                  <a:lnTo>
                    <a:pt x="679" y="492"/>
                  </a:lnTo>
                  <a:lnTo>
                    <a:pt x="675" y="513"/>
                  </a:lnTo>
                  <a:lnTo>
                    <a:pt x="671" y="533"/>
                  </a:lnTo>
                  <a:lnTo>
                    <a:pt x="664" y="553"/>
                  </a:lnTo>
                  <a:lnTo>
                    <a:pt x="655" y="571"/>
                  </a:lnTo>
                  <a:lnTo>
                    <a:pt x="644" y="588"/>
                  </a:lnTo>
                  <a:lnTo>
                    <a:pt x="632" y="604"/>
                  </a:lnTo>
                  <a:lnTo>
                    <a:pt x="618" y="619"/>
                  </a:lnTo>
                  <a:lnTo>
                    <a:pt x="603" y="633"/>
                  </a:lnTo>
                  <a:lnTo>
                    <a:pt x="587" y="646"/>
                  </a:lnTo>
                  <a:lnTo>
                    <a:pt x="569" y="656"/>
                  </a:lnTo>
                  <a:lnTo>
                    <a:pt x="551" y="665"/>
                  </a:lnTo>
                  <a:lnTo>
                    <a:pt x="531" y="672"/>
                  </a:lnTo>
                  <a:lnTo>
                    <a:pt x="511" y="678"/>
                  </a:lnTo>
                  <a:lnTo>
                    <a:pt x="490" y="680"/>
                  </a:lnTo>
                  <a:lnTo>
                    <a:pt x="468" y="682"/>
                  </a:lnTo>
                  <a:lnTo>
                    <a:pt x="468" y="682"/>
                  </a:lnTo>
                  <a:close/>
                </a:path>
              </a:pathLst>
            </a:custGeom>
            <a:solidFill>
              <a:srgbClr val="002D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883"/>
            <p:cNvSpPr>
              <a:spLocks noEditPoints="1"/>
            </p:cNvSpPr>
            <p:nvPr/>
          </p:nvSpPr>
          <p:spPr bwMode="auto">
            <a:xfrm>
              <a:off x="-4598988" y="-3157537"/>
              <a:ext cx="796925" cy="795338"/>
            </a:xfrm>
            <a:custGeom>
              <a:avLst/>
              <a:gdLst>
                <a:gd name="T0" fmla="*/ 1311 w 1505"/>
                <a:gd name="T1" fmla="*/ 607 h 1504"/>
                <a:gd name="T2" fmla="*/ 1428 w 1505"/>
                <a:gd name="T3" fmla="*/ 519 h 1504"/>
                <a:gd name="T4" fmla="*/ 1361 w 1505"/>
                <a:gd name="T5" fmla="*/ 302 h 1504"/>
                <a:gd name="T6" fmla="*/ 1269 w 1505"/>
                <a:gd name="T7" fmla="*/ 299 h 1504"/>
                <a:gd name="T8" fmla="*/ 1157 w 1505"/>
                <a:gd name="T9" fmla="*/ 338 h 1504"/>
                <a:gd name="T10" fmla="*/ 1225 w 1505"/>
                <a:gd name="T11" fmla="*/ 175 h 1504"/>
                <a:gd name="T12" fmla="*/ 1018 w 1505"/>
                <a:gd name="T13" fmla="*/ 54 h 1504"/>
                <a:gd name="T14" fmla="*/ 913 w 1505"/>
                <a:gd name="T15" fmla="*/ 193 h 1504"/>
                <a:gd name="T16" fmla="*/ 887 w 1505"/>
                <a:gd name="T17" fmla="*/ 152 h 1504"/>
                <a:gd name="T18" fmla="*/ 855 w 1505"/>
                <a:gd name="T19" fmla="*/ 4 h 1504"/>
                <a:gd name="T20" fmla="*/ 626 w 1505"/>
                <a:gd name="T21" fmla="*/ 23 h 1504"/>
                <a:gd name="T22" fmla="*/ 611 w 1505"/>
                <a:gd name="T23" fmla="*/ 188 h 1504"/>
                <a:gd name="T24" fmla="*/ 517 w 1505"/>
                <a:gd name="T25" fmla="*/ 77 h 1504"/>
                <a:gd name="T26" fmla="*/ 302 w 1505"/>
                <a:gd name="T27" fmla="*/ 143 h 1504"/>
                <a:gd name="T28" fmla="*/ 285 w 1505"/>
                <a:gd name="T29" fmla="*/ 211 h 1504"/>
                <a:gd name="T30" fmla="*/ 342 w 1505"/>
                <a:gd name="T31" fmla="*/ 347 h 1504"/>
                <a:gd name="T32" fmla="*/ 183 w 1505"/>
                <a:gd name="T33" fmla="*/ 278 h 1504"/>
                <a:gd name="T34" fmla="*/ 52 w 1505"/>
                <a:gd name="T35" fmla="*/ 478 h 1504"/>
                <a:gd name="T36" fmla="*/ 180 w 1505"/>
                <a:gd name="T37" fmla="*/ 579 h 1504"/>
                <a:gd name="T38" fmla="*/ 182 w 1505"/>
                <a:gd name="T39" fmla="*/ 614 h 1504"/>
                <a:gd name="T40" fmla="*/ 9 w 1505"/>
                <a:gd name="T41" fmla="*/ 640 h 1504"/>
                <a:gd name="T42" fmla="*/ 22 w 1505"/>
                <a:gd name="T43" fmla="*/ 879 h 1504"/>
                <a:gd name="T44" fmla="*/ 191 w 1505"/>
                <a:gd name="T45" fmla="*/ 896 h 1504"/>
                <a:gd name="T46" fmla="*/ 77 w 1505"/>
                <a:gd name="T47" fmla="*/ 987 h 1504"/>
                <a:gd name="T48" fmla="*/ 144 w 1505"/>
                <a:gd name="T49" fmla="*/ 1203 h 1504"/>
                <a:gd name="T50" fmla="*/ 298 w 1505"/>
                <a:gd name="T51" fmla="*/ 1170 h 1504"/>
                <a:gd name="T52" fmla="*/ 348 w 1505"/>
                <a:gd name="T53" fmla="*/ 1167 h 1504"/>
                <a:gd name="T54" fmla="*/ 278 w 1505"/>
                <a:gd name="T55" fmla="*/ 1322 h 1504"/>
                <a:gd name="T56" fmla="*/ 479 w 1505"/>
                <a:gd name="T57" fmla="*/ 1452 h 1504"/>
                <a:gd name="T58" fmla="*/ 583 w 1505"/>
                <a:gd name="T59" fmla="*/ 1320 h 1504"/>
                <a:gd name="T60" fmla="*/ 616 w 1505"/>
                <a:gd name="T61" fmla="*/ 1329 h 1504"/>
                <a:gd name="T62" fmla="*/ 638 w 1505"/>
                <a:gd name="T63" fmla="*/ 1494 h 1504"/>
                <a:gd name="T64" fmla="*/ 865 w 1505"/>
                <a:gd name="T65" fmla="*/ 1496 h 1504"/>
                <a:gd name="T66" fmla="*/ 889 w 1505"/>
                <a:gd name="T67" fmla="*/ 1329 h 1504"/>
                <a:gd name="T68" fmla="*/ 922 w 1505"/>
                <a:gd name="T69" fmla="*/ 1320 h 1504"/>
                <a:gd name="T70" fmla="*/ 1036 w 1505"/>
                <a:gd name="T71" fmla="*/ 1452 h 1504"/>
                <a:gd name="T72" fmla="*/ 1226 w 1505"/>
                <a:gd name="T73" fmla="*/ 1313 h 1504"/>
                <a:gd name="T74" fmla="*/ 1157 w 1505"/>
                <a:gd name="T75" fmla="*/ 1167 h 1504"/>
                <a:gd name="T76" fmla="*/ 1293 w 1505"/>
                <a:gd name="T77" fmla="*/ 1220 h 1504"/>
                <a:gd name="T78" fmla="*/ 1447 w 1505"/>
                <a:gd name="T79" fmla="*/ 1054 h 1504"/>
                <a:gd name="T80" fmla="*/ 1428 w 1505"/>
                <a:gd name="T81" fmla="*/ 987 h 1504"/>
                <a:gd name="T82" fmla="*/ 1311 w 1505"/>
                <a:gd name="T83" fmla="*/ 899 h 1504"/>
                <a:gd name="T84" fmla="*/ 1483 w 1505"/>
                <a:gd name="T85" fmla="*/ 879 h 1504"/>
                <a:gd name="T86" fmla="*/ 1496 w 1505"/>
                <a:gd name="T87" fmla="*/ 640 h 1504"/>
                <a:gd name="T88" fmla="*/ 701 w 1505"/>
                <a:gd name="T89" fmla="*/ 1087 h 1504"/>
                <a:gd name="T90" fmla="*/ 549 w 1505"/>
                <a:gd name="T91" fmla="*/ 1024 h 1504"/>
                <a:gd name="T92" fmla="*/ 447 w 1505"/>
                <a:gd name="T93" fmla="*/ 900 h 1504"/>
                <a:gd name="T94" fmla="*/ 413 w 1505"/>
                <a:gd name="T95" fmla="*/ 752 h 1504"/>
                <a:gd name="T96" fmla="*/ 454 w 1505"/>
                <a:gd name="T97" fmla="*/ 591 h 1504"/>
                <a:gd name="T98" fmla="*/ 563 w 1505"/>
                <a:gd name="T99" fmla="*/ 472 h 1504"/>
                <a:gd name="T100" fmla="*/ 717 w 1505"/>
                <a:gd name="T101" fmla="*/ 415 h 1504"/>
                <a:gd name="T102" fmla="*/ 869 w 1505"/>
                <a:gd name="T103" fmla="*/ 435 h 1504"/>
                <a:gd name="T104" fmla="*/ 1003 w 1505"/>
                <a:gd name="T105" fmla="*/ 525 h 1504"/>
                <a:gd name="T106" fmla="*/ 1080 w 1505"/>
                <a:gd name="T107" fmla="*/ 668 h 1504"/>
                <a:gd name="T108" fmla="*/ 1083 w 1505"/>
                <a:gd name="T109" fmla="*/ 820 h 1504"/>
                <a:gd name="T110" fmla="*/ 1013 w 1505"/>
                <a:gd name="T111" fmla="*/ 968 h 1504"/>
                <a:gd name="T112" fmla="*/ 884 w 1505"/>
                <a:gd name="T113" fmla="*/ 106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05" h="1504">
                  <a:moveTo>
                    <a:pt x="1455" y="619"/>
                  </a:moveTo>
                  <a:lnTo>
                    <a:pt x="1455" y="619"/>
                  </a:lnTo>
                  <a:lnTo>
                    <a:pt x="1355" y="619"/>
                  </a:lnTo>
                  <a:lnTo>
                    <a:pt x="1355" y="619"/>
                  </a:lnTo>
                  <a:lnTo>
                    <a:pt x="1337" y="618"/>
                  </a:lnTo>
                  <a:lnTo>
                    <a:pt x="1329" y="617"/>
                  </a:lnTo>
                  <a:lnTo>
                    <a:pt x="1323" y="614"/>
                  </a:lnTo>
                  <a:lnTo>
                    <a:pt x="1317" y="613"/>
                  </a:lnTo>
                  <a:lnTo>
                    <a:pt x="1314" y="610"/>
                  </a:lnTo>
                  <a:lnTo>
                    <a:pt x="1311" y="607"/>
                  </a:lnTo>
                  <a:lnTo>
                    <a:pt x="1309" y="604"/>
                  </a:lnTo>
                  <a:lnTo>
                    <a:pt x="1309" y="600"/>
                  </a:lnTo>
                  <a:lnTo>
                    <a:pt x="1310" y="597"/>
                  </a:lnTo>
                  <a:lnTo>
                    <a:pt x="1312" y="592"/>
                  </a:lnTo>
                  <a:lnTo>
                    <a:pt x="1315" y="588"/>
                  </a:lnTo>
                  <a:lnTo>
                    <a:pt x="1319" y="583"/>
                  </a:lnTo>
                  <a:lnTo>
                    <a:pt x="1325" y="579"/>
                  </a:lnTo>
                  <a:lnTo>
                    <a:pt x="1341" y="568"/>
                  </a:lnTo>
                  <a:lnTo>
                    <a:pt x="1428" y="519"/>
                  </a:lnTo>
                  <a:lnTo>
                    <a:pt x="1428" y="519"/>
                  </a:lnTo>
                  <a:lnTo>
                    <a:pt x="1436" y="512"/>
                  </a:lnTo>
                  <a:lnTo>
                    <a:pt x="1443" y="505"/>
                  </a:lnTo>
                  <a:lnTo>
                    <a:pt x="1447" y="497"/>
                  </a:lnTo>
                  <a:lnTo>
                    <a:pt x="1451" y="488"/>
                  </a:lnTo>
                  <a:lnTo>
                    <a:pt x="1453" y="478"/>
                  </a:lnTo>
                  <a:lnTo>
                    <a:pt x="1453" y="469"/>
                  </a:lnTo>
                  <a:lnTo>
                    <a:pt x="1451" y="460"/>
                  </a:lnTo>
                  <a:lnTo>
                    <a:pt x="1447" y="451"/>
                  </a:lnTo>
                  <a:lnTo>
                    <a:pt x="1361" y="302"/>
                  </a:lnTo>
                  <a:lnTo>
                    <a:pt x="1361" y="302"/>
                  </a:lnTo>
                  <a:lnTo>
                    <a:pt x="1355" y="294"/>
                  </a:lnTo>
                  <a:lnTo>
                    <a:pt x="1348" y="287"/>
                  </a:lnTo>
                  <a:lnTo>
                    <a:pt x="1340" y="283"/>
                  </a:lnTo>
                  <a:lnTo>
                    <a:pt x="1331" y="280"/>
                  </a:lnTo>
                  <a:lnTo>
                    <a:pt x="1322" y="278"/>
                  </a:lnTo>
                  <a:lnTo>
                    <a:pt x="1312" y="278"/>
                  </a:lnTo>
                  <a:lnTo>
                    <a:pt x="1302" y="280"/>
                  </a:lnTo>
                  <a:lnTo>
                    <a:pt x="1293" y="284"/>
                  </a:lnTo>
                  <a:lnTo>
                    <a:pt x="1293" y="284"/>
                  </a:lnTo>
                  <a:lnTo>
                    <a:pt x="1269" y="299"/>
                  </a:lnTo>
                  <a:lnTo>
                    <a:pt x="1207" y="335"/>
                  </a:lnTo>
                  <a:lnTo>
                    <a:pt x="1207" y="335"/>
                  </a:lnTo>
                  <a:lnTo>
                    <a:pt x="1190" y="343"/>
                  </a:lnTo>
                  <a:lnTo>
                    <a:pt x="1177" y="347"/>
                  </a:lnTo>
                  <a:lnTo>
                    <a:pt x="1171" y="348"/>
                  </a:lnTo>
                  <a:lnTo>
                    <a:pt x="1166" y="348"/>
                  </a:lnTo>
                  <a:lnTo>
                    <a:pt x="1163" y="347"/>
                  </a:lnTo>
                  <a:lnTo>
                    <a:pt x="1161" y="345"/>
                  </a:lnTo>
                  <a:lnTo>
                    <a:pt x="1158" y="341"/>
                  </a:lnTo>
                  <a:lnTo>
                    <a:pt x="1157" y="338"/>
                  </a:lnTo>
                  <a:lnTo>
                    <a:pt x="1157" y="333"/>
                  </a:lnTo>
                  <a:lnTo>
                    <a:pt x="1157" y="328"/>
                  </a:lnTo>
                  <a:lnTo>
                    <a:pt x="1162" y="315"/>
                  </a:lnTo>
                  <a:lnTo>
                    <a:pt x="1170" y="298"/>
                  </a:lnTo>
                  <a:lnTo>
                    <a:pt x="1220" y="211"/>
                  </a:lnTo>
                  <a:lnTo>
                    <a:pt x="1220" y="211"/>
                  </a:lnTo>
                  <a:lnTo>
                    <a:pt x="1225" y="202"/>
                  </a:lnTo>
                  <a:lnTo>
                    <a:pt x="1226" y="193"/>
                  </a:lnTo>
                  <a:lnTo>
                    <a:pt x="1227" y="184"/>
                  </a:lnTo>
                  <a:lnTo>
                    <a:pt x="1225" y="175"/>
                  </a:lnTo>
                  <a:lnTo>
                    <a:pt x="1222" y="165"/>
                  </a:lnTo>
                  <a:lnTo>
                    <a:pt x="1217" y="157"/>
                  </a:lnTo>
                  <a:lnTo>
                    <a:pt x="1210" y="149"/>
                  </a:lnTo>
                  <a:lnTo>
                    <a:pt x="1203" y="143"/>
                  </a:lnTo>
                  <a:lnTo>
                    <a:pt x="1055" y="58"/>
                  </a:lnTo>
                  <a:lnTo>
                    <a:pt x="1055" y="58"/>
                  </a:lnTo>
                  <a:lnTo>
                    <a:pt x="1045" y="54"/>
                  </a:lnTo>
                  <a:lnTo>
                    <a:pt x="1036" y="53"/>
                  </a:lnTo>
                  <a:lnTo>
                    <a:pt x="1026" y="53"/>
                  </a:lnTo>
                  <a:lnTo>
                    <a:pt x="1018" y="54"/>
                  </a:lnTo>
                  <a:lnTo>
                    <a:pt x="1009" y="57"/>
                  </a:lnTo>
                  <a:lnTo>
                    <a:pt x="1001" y="62"/>
                  </a:lnTo>
                  <a:lnTo>
                    <a:pt x="994" y="69"/>
                  </a:lnTo>
                  <a:lnTo>
                    <a:pt x="988" y="77"/>
                  </a:lnTo>
                  <a:lnTo>
                    <a:pt x="988" y="77"/>
                  </a:lnTo>
                  <a:lnTo>
                    <a:pt x="937" y="163"/>
                  </a:lnTo>
                  <a:lnTo>
                    <a:pt x="937" y="163"/>
                  </a:lnTo>
                  <a:lnTo>
                    <a:pt x="927" y="179"/>
                  </a:lnTo>
                  <a:lnTo>
                    <a:pt x="918" y="190"/>
                  </a:lnTo>
                  <a:lnTo>
                    <a:pt x="913" y="193"/>
                  </a:lnTo>
                  <a:lnTo>
                    <a:pt x="910" y="195"/>
                  </a:lnTo>
                  <a:lnTo>
                    <a:pt x="905" y="196"/>
                  </a:lnTo>
                  <a:lnTo>
                    <a:pt x="902" y="196"/>
                  </a:lnTo>
                  <a:lnTo>
                    <a:pt x="898" y="194"/>
                  </a:lnTo>
                  <a:lnTo>
                    <a:pt x="896" y="192"/>
                  </a:lnTo>
                  <a:lnTo>
                    <a:pt x="893" y="188"/>
                  </a:lnTo>
                  <a:lnTo>
                    <a:pt x="891" y="183"/>
                  </a:lnTo>
                  <a:lnTo>
                    <a:pt x="889" y="177"/>
                  </a:lnTo>
                  <a:lnTo>
                    <a:pt x="888" y="170"/>
                  </a:lnTo>
                  <a:lnTo>
                    <a:pt x="887" y="152"/>
                  </a:lnTo>
                  <a:lnTo>
                    <a:pt x="887" y="50"/>
                  </a:lnTo>
                  <a:lnTo>
                    <a:pt x="887" y="50"/>
                  </a:lnTo>
                  <a:lnTo>
                    <a:pt x="887" y="43"/>
                  </a:lnTo>
                  <a:lnTo>
                    <a:pt x="885" y="35"/>
                  </a:lnTo>
                  <a:lnTo>
                    <a:pt x="882" y="28"/>
                  </a:lnTo>
                  <a:lnTo>
                    <a:pt x="879" y="23"/>
                  </a:lnTo>
                  <a:lnTo>
                    <a:pt x="879" y="23"/>
                  </a:lnTo>
                  <a:lnTo>
                    <a:pt x="870" y="13"/>
                  </a:lnTo>
                  <a:lnTo>
                    <a:pt x="861" y="6"/>
                  </a:lnTo>
                  <a:lnTo>
                    <a:pt x="855" y="4"/>
                  </a:lnTo>
                  <a:lnTo>
                    <a:pt x="850" y="2"/>
                  </a:lnTo>
                  <a:lnTo>
                    <a:pt x="844" y="1"/>
                  </a:lnTo>
                  <a:lnTo>
                    <a:pt x="838" y="0"/>
                  </a:lnTo>
                  <a:lnTo>
                    <a:pt x="667" y="0"/>
                  </a:lnTo>
                  <a:lnTo>
                    <a:pt x="667" y="0"/>
                  </a:lnTo>
                  <a:lnTo>
                    <a:pt x="656" y="1"/>
                  </a:lnTo>
                  <a:lnTo>
                    <a:pt x="647" y="4"/>
                  </a:lnTo>
                  <a:lnTo>
                    <a:pt x="639" y="9"/>
                  </a:lnTo>
                  <a:lnTo>
                    <a:pt x="632" y="15"/>
                  </a:lnTo>
                  <a:lnTo>
                    <a:pt x="626" y="23"/>
                  </a:lnTo>
                  <a:lnTo>
                    <a:pt x="622" y="31"/>
                  </a:lnTo>
                  <a:lnTo>
                    <a:pt x="618" y="40"/>
                  </a:lnTo>
                  <a:lnTo>
                    <a:pt x="618" y="50"/>
                  </a:lnTo>
                  <a:lnTo>
                    <a:pt x="618" y="50"/>
                  </a:lnTo>
                  <a:lnTo>
                    <a:pt x="618" y="152"/>
                  </a:lnTo>
                  <a:lnTo>
                    <a:pt x="618" y="152"/>
                  </a:lnTo>
                  <a:lnTo>
                    <a:pt x="617" y="170"/>
                  </a:lnTo>
                  <a:lnTo>
                    <a:pt x="616" y="177"/>
                  </a:lnTo>
                  <a:lnTo>
                    <a:pt x="614" y="183"/>
                  </a:lnTo>
                  <a:lnTo>
                    <a:pt x="611" y="188"/>
                  </a:lnTo>
                  <a:lnTo>
                    <a:pt x="609" y="192"/>
                  </a:lnTo>
                  <a:lnTo>
                    <a:pt x="607" y="194"/>
                  </a:lnTo>
                  <a:lnTo>
                    <a:pt x="603" y="196"/>
                  </a:lnTo>
                  <a:lnTo>
                    <a:pt x="600" y="196"/>
                  </a:lnTo>
                  <a:lnTo>
                    <a:pt x="595" y="195"/>
                  </a:lnTo>
                  <a:lnTo>
                    <a:pt x="592" y="193"/>
                  </a:lnTo>
                  <a:lnTo>
                    <a:pt x="587" y="190"/>
                  </a:lnTo>
                  <a:lnTo>
                    <a:pt x="578" y="179"/>
                  </a:lnTo>
                  <a:lnTo>
                    <a:pt x="568" y="163"/>
                  </a:lnTo>
                  <a:lnTo>
                    <a:pt x="517" y="77"/>
                  </a:lnTo>
                  <a:lnTo>
                    <a:pt x="517" y="77"/>
                  </a:lnTo>
                  <a:lnTo>
                    <a:pt x="511" y="69"/>
                  </a:lnTo>
                  <a:lnTo>
                    <a:pt x="504" y="62"/>
                  </a:lnTo>
                  <a:lnTo>
                    <a:pt x="496" y="57"/>
                  </a:lnTo>
                  <a:lnTo>
                    <a:pt x="488" y="54"/>
                  </a:lnTo>
                  <a:lnTo>
                    <a:pt x="479" y="53"/>
                  </a:lnTo>
                  <a:lnTo>
                    <a:pt x="469" y="53"/>
                  </a:lnTo>
                  <a:lnTo>
                    <a:pt x="459" y="54"/>
                  </a:lnTo>
                  <a:lnTo>
                    <a:pt x="450" y="58"/>
                  </a:lnTo>
                  <a:lnTo>
                    <a:pt x="302" y="143"/>
                  </a:lnTo>
                  <a:lnTo>
                    <a:pt x="302" y="143"/>
                  </a:lnTo>
                  <a:lnTo>
                    <a:pt x="295" y="149"/>
                  </a:lnTo>
                  <a:lnTo>
                    <a:pt x="288" y="157"/>
                  </a:lnTo>
                  <a:lnTo>
                    <a:pt x="283" y="165"/>
                  </a:lnTo>
                  <a:lnTo>
                    <a:pt x="280" y="175"/>
                  </a:lnTo>
                  <a:lnTo>
                    <a:pt x="278" y="184"/>
                  </a:lnTo>
                  <a:lnTo>
                    <a:pt x="279" y="193"/>
                  </a:lnTo>
                  <a:lnTo>
                    <a:pt x="280" y="202"/>
                  </a:lnTo>
                  <a:lnTo>
                    <a:pt x="285" y="211"/>
                  </a:lnTo>
                  <a:lnTo>
                    <a:pt x="285" y="211"/>
                  </a:lnTo>
                  <a:lnTo>
                    <a:pt x="299" y="237"/>
                  </a:lnTo>
                  <a:lnTo>
                    <a:pt x="335" y="298"/>
                  </a:lnTo>
                  <a:lnTo>
                    <a:pt x="335" y="298"/>
                  </a:lnTo>
                  <a:lnTo>
                    <a:pt x="343" y="315"/>
                  </a:lnTo>
                  <a:lnTo>
                    <a:pt x="348" y="328"/>
                  </a:lnTo>
                  <a:lnTo>
                    <a:pt x="348" y="333"/>
                  </a:lnTo>
                  <a:lnTo>
                    <a:pt x="348" y="338"/>
                  </a:lnTo>
                  <a:lnTo>
                    <a:pt x="347" y="341"/>
                  </a:lnTo>
                  <a:lnTo>
                    <a:pt x="346" y="345"/>
                  </a:lnTo>
                  <a:lnTo>
                    <a:pt x="342" y="347"/>
                  </a:lnTo>
                  <a:lnTo>
                    <a:pt x="339" y="348"/>
                  </a:lnTo>
                  <a:lnTo>
                    <a:pt x="334" y="348"/>
                  </a:lnTo>
                  <a:lnTo>
                    <a:pt x="328" y="347"/>
                  </a:lnTo>
                  <a:lnTo>
                    <a:pt x="314" y="343"/>
                  </a:lnTo>
                  <a:lnTo>
                    <a:pt x="298" y="335"/>
                  </a:lnTo>
                  <a:lnTo>
                    <a:pt x="211" y="284"/>
                  </a:lnTo>
                  <a:lnTo>
                    <a:pt x="211" y="284"/>
                  </a:lnTo>
                  <a:lnTo>
                    <a:pt x="202" y="280"/>
                  </a:lnTo>
                  <a:lnTo>
                    <a:pt x="192" y="278"/>
                  </a:lnTo>
                  <a:lnTo>
                    <a:pt x="183" y="278"/>
                  </a:lnTo>
                  <a:lnTo>
                    <a:pt x="174" y="280"/>
                  </a:lnTo>
                  <a:lnTo>
                    <a:pt x="165" y="283"/>
                  </a:lnTo>
                  <a:lnTo>
                    <a:pt x="157" y="287"/>
                  </a:lnTo>
                  <a:lnTo>
                    <a:pt x="150" y="294"/>
                  </a:lnTo>
                  <a:lnTo>
                    <a:pt x="144" y="302"/>
                  </a:lnTo>
                  <a:lnTo>
                    <a:pt x="58" y="451"/>
                  </a:lnTo>
                  <a:lnTo>
                    <a:pt x="58" y="451"/>
                  </a:lnTo>
                  <a:lnTo>
                    <a:pt x="54" y="460"/>
                  </a:lnTo>
                  <a:lnTo>
                    <a:pt x="52" y="469"/>
                  </a:lnTo>
                  <a:lnTo>
                    <a:pt x="52" y="478"/>
                  </a:lnTo>
                  <a:lnTo>
                    <a:pt x="54" y="488"/>
                  </a:lnTo>
                  <a:lnTo>
                    <a:pt x="58" y="497"/>
                  </a:lnTo>
                  <a:lnTo>
                    <a:pt x="62" y="505"/>
                  </a:lnTo>
                  <a:lnTo>
                    <a:pt x="69" y="512"/>
                  </a:lnTo>
                  <a:lnTo>
                    <a:pt x="77" y="519"/>
                  </a:lnTo>
                  <a:lnTo>
                    <a:pt x="77" y="519"/>
                  </a:lnTo>
                  <a:lnTo>
                    <a:pt x="101" y="533"/>
                  </a:lnTo>
                  <a:lnTo>
                    <a:pt x="164" y="568"/>
                  </a:lnTo>
                  <a:lnTo>
                    <a:pt x="164" y="568"/>
                  </a:lnTo>
                  <a:lnTo>
                    <a:pt x="180" y="579"/>
                  </a:lnTo>
                  <a:lnTo>
                    <a:pt x="186" y="583"/>
                  </a:lnTo>
                  <a:lnTo>
                    <a:pt x="190" y="588"/>
                  </a:lnTo>
                  <a:lnTo>
                    <a:pt x="192" y="592"/>
                  </a:lnTo>
                  <a:lnTo>
                    <a:pt x="195" y="597"/>
                  </a:lnTo>
                  <a:lnTo>
                    <a:pt x="196" y="600"/>
                  </a:lnTo>
                  <a:lnTo>
                    <a:pt x="196" y="604"/>
                  </a:lnTo>
                  <a:lnTo>
                    <a:pt x="194" y="607"/>
                  </a:lnTo>
                  <a:lnTo>
                    <a:pt x="191" y="610"/>
                  </a:lnTo>
                  <a:lnTo>
                    <a:pt x="188" y="613"/>
                  </a:lnTo>
                  <a:lnTo>
                    <a:pt x="182" y="614"/>
                  </a:lnTo>
                  <a:lnTo>
                    <a:pt x="176" y="617"/>
                  </a:lnTo>
                  <a:lnTo>
                    <a:pt x="168" y="618"/>
                  </a:lnTo>
                  <a:lnTo>
                    <a:pt x="150" y="619"/>
                  </a:lnTo>
                  <a:lnTo>
                    <a:pt x="50" y="619"/>
                  </a:lnTo>
                  <a:lnTo>
                    <a:pt x="50" y="619"/>
                  </a:lnTo>
                  <a:lnTo>
                    <a:pt x="39" y="620"/>
                  </a:lnTo>
                  <a:lnTo>
                    <a:pt x="30" y="622"/>
                  </a:lnTo>
                  <a:lnTo>
                    <a:pt x="22" y="627"/>
                  </a:lnTo>
                  <a:lnTo>
                    <a:pt x="15" y="633"/>
                  </a:lnTo>
                  <a:lnTo>
                    <a:pt x="9" y="640"/>
                  </a:lnTo>
                  <a:lnTo>
                    <a:pt x="5" y="648"/>
                  </a:lnTo>
                  <a:lnTo>
                    <a:pt x="1" y="657"/>
                  </a:lnTo>
                  <a:lnTo>
                    <a:pt x="0" y="666"/>
                  </a:lnTo>
                  <a:lnTo>
                    <a:pt x="0" y="838"/>
                  </a:lnTo>
                  <a:lnTo>
                    <a:pt x="0" y="838"/>
                  </a:lnTo>
                  <a:lnTo>
                    <a:pt x="1" y="848"/>
                  </a:lnTo>
                  <a:lnTo>
                    <a:pt x="5" y="857"/>
                  </a:lnTo>
                  <a:lnTo>
                    <a:pt x="9" y="865"/>
                  </a:lnTo>
                  <a:lnTo>
                    <a:pt x="15" y="873"/>
                  </a:lnTo>
                  <a:lnTo>
                    <a:pt x="22" y="879"/>
                  </a:lnTo>
                  <a:lnTo>
                    <a:pt x="30" y="884"/>
                  </a:lnTo>
                  <a:lnTo>
                    <a:pt x="39" y="887"/>
                  </a:lnTo>
                  <a:lnTo>
                    <a:pt x="50" y="888"/>
                  </a:lnTo>
                  <a:lnTo>
                    <a:pt x="50" y="888"/>
                  </a:lnTo>
                  <a:lnTo>
                    <a:pt x="150" y="888"/>
                  </a:lnTo>
                  <a:lnTo>
                    <a:pt x="150" y="888"/>
                  </a:lnTo>
                  <a:lnTo>
                    <a:pt x="168" y="889"/>
                  </a:lnTo>
                  <a:lnTo>
                    <a:pt x="182" y="892"/>
                  </a:lnTo>
                  <a:lnTo>
                    <a:pt x="188" y="894"/>
                  </a:lnTo>
                  <a:lnTo>
                    <a:pt x="191" y="896"/>
                  </a:lnTo>
                  <a:lnTo>
                    <a:pt x="194" y="899"/>
                  </a:lnTo>
                  <a:lnTo>
                    <a:pt x="196" y="902"/>
                  </a:lnTo>
                  <a:lnTo>
                    <a:pt x="196" y="906"/>
                  </a:lnTo>
                  <a:lnTo>
                    <a:pt x="195" y="909"/>
                  </a:lnTo>
                  <a:lnTo>
                    <a:pt x="192" y="914"/>
                  </a:lnTo>
                  <a:lnTo>
                    <a:pt x="190" y="918"/>
                  </a:lnTo>
                  <a:lnTo>
                    <a:pt x="180" y="927"/>
                  </a:lnTo>
                  <a:lnTo>
                    <a:pt x="164" y="937"/>
                  </a:lnTo>
                  <a:lnTo>
                    <a:pt x="77" y="987"/>
                  </a:lnTo>
                  <a:lnTo>
                    <a:pt x="77" y="987"/>
                  </a:lnTo>
                  <a:lnTo>
                    <a:pt x="69" y="993"/>
                  </a:lnTo>
                  <a:lnTo>
                    <a:pt x="62" y="1000"/>
                  </a:lnTo>
                  <a:lnTo>
                    <a:pt x="58" y="1009"/>
                  </a:lnTo>
                  <a:lnTo>
                    <a:pt x="54" y="1017"/>
                  </a:lnTo>
                  <a:lnTo>
                    <a:pt x="52" y="1026"/>
                  </a:lnTo>
                  <a:lnTo>
                    <a:pt x="52" y="1036"/>
                  </a:lnTo>
                  <a:lnTo>
                    <a:pt x="54" y="1045"/>
                  </a:lnTo>
                  <a:lnTo>
                    <a:pt x="58" y="1054"/>
                  </a:lnTo>
                  <a:lnTo>
                    <a:pt x="144" y="1203"/>
                  </a:lnTo>
                  <a:lnTo>
                    <a:pt x="144" y="1203"/>
                  </a:lnTo>
                  <a:lnTo>
                    <a:pt x="150" y="1211"/>
                  </a:lnTo>
                  <a:lnTo>
                    <a:pt x="157" y="1216"/>
                  </a:lnTo>
                  <a:lnTo>
                    <a:pt x="165" y="1222"/>
                  </a:lnTo>
                  <a:lnTo>
                    <a:pt x="174" y="1224"/>
                  </a:lnTo>
                  <a:lnTo>
                    <a:pt x="183" y="1227"/>
                  </a:lnTo>
                  <a:lnTo>
                    <a:pt x="192" y="1227"/>
                  </a:lnTo>
                  <a:lnTo>
                    <a:pt x="202" y="1224"/>
                  </a:lnTo>
                  <a:lnTo>
                    <a:pt x="211" y="1220"/>
                  </a:lnTo>
                  <a:lnTo>
                    <a:pt x="211" y="1220"/>
                  </a:lnTo>
                  <a:lnTo>
                    <a:pt x="298" y="1170"/>
                  </a:lnTo>
                  <a:lnTo>
                    <a:pt x="298" y="1170"/>
                  </a:lnTo>
                  <a:lnTo>
                    <a:pt x="314" y="1161"/>
                  </a:lnTo>
                  <a:lnTo>
                    <a:pt x="321" y="1159"/>
                  </a:lnTo>
                  <a:lnTo>
                    <a:pt x="328" y="1158"/>
                  </a:lnTo>
                  <a:lnTo>
                    <a:pt x="334" y="1157"/>
                  </a:lnTo>
                  <a:lnTo>
                    <a:pt x="339" y="1157"/>
                  </a:lnTo>
                  <a:lnTo>
                    <a:pt x="342" y="1158"/>
                  </a:lnTo>
                  <a:lnTo>
                    <a:pt x="346" y="1160"/>
                  </a:lnTo>
                  <a:lnTo>
                    <a:pt x="347" y="1163"/>
                  </a:lnTo>
                  <a:lnTo>
                    <a:pt x="348" y="1167"/>
                  </a:lnTo>
                  <a:lnTo>
                    <a:pt x="348" y="1172"/>
                  </a:lnTo>
                  <a:lnTo>
                    <a:pt x="348" y="1177"/>
                  </a:lnTo>
                  <a:lnTo>
                    <a:pt x="346" y="1184"/>
                  </a:lnTo>
                  <a:lnTo>
                    <a:pt x="343" y="1191"/>
                  </a:lnTo>
                  <a:lnTo>
                    <a:pt x="335" y="1207"/>
                  </a:lnTo>
                  <a:lnTo>
                    <a:pt x="285" y="1295"/>
                  </a:lnTo>
                  <a:lnTo>
                    <a:pt x="285" y="1295"/>
                  </a:lnTo>
                  <a:lnTo>
                    <a:pt x="280" y="1304"/>
                  </a:lnTo>
                  <a:lnTo>
                    <a:pt x="279" y="1313"/>
                  </a:lnTo>
                  <a:lnTo>
                    <a:pt x="278" y="1322"/>
                  </a:lnTo>
                  <a:lnTo>
                    <a:pt x="280" y="1332"/>
                  </a:lnTo>
                  <a:lnTo>
                    <a:pt x="283" y="1341"/>
                  </a:lnTo>
                  <a:lnTo>
                    <a:pt x="288" y="1349"/>
                  </a:lnTo>
                  <a:lnTo>
                    <a:pt x="295" y="1356"/>
                  </a:lnTo>
                  <a:lnTo>
                    <a:pt x="302" y="1361"/>
                  </a:lnTo>
                  <a:lnTo>
                    <a:pt x="450" y="1447"/>
                  </a:lnTo>
                  <a:lnTo>
                    <a:pt x="450" y="1447"/>
                  </a:lnTo>
                  <a:lnTo>
                    <a:pt x="459" y="1450"/>
                  </a:lnTo>
                  <a:lnTo>
                    <a:pt x="469" y="1452"/>
                  </a:lnTo>
                  <a:lnTo>
                    <a:pt x="479" y="1452"/>
                  </a:lnTo>
                  <a:lnTo>
                    <a:pt x="488" y="1451"/>
                  </a:lnTo>
                  <a:lnTo>
                    <a:pt x="496" y="1448"/>
                  </a:lnTo>
                  <a:lnTo>
                    <a:pt x="504" y="1443"/>
                  </a:lnTo>
                  <a:lnTo>
                    <a:pt x="511" y="1436"/>
                  </a:lnTo>
                  <a:lnTo>
                    <a:pt x="517" y="1429"/>
                  </a:lnTo>
                  <a:lnTo>
                    <a:pt x="517" y="1429"/>
                  </a:lnTo>
                  <a:lnTo>
                    <a:pt x="568" y="1341"/>
                  </a:lnTo>
                  <a:lnTo>
                    <a:pt x="568" y="1341"/>
                  </a:lnTo>
                  <a:lnTo>
                    <a:pt x="578" y="1326"/>
                  </a:lnTo>
                  <a:lnTo>
                    <a:pt x="583" y="1320"/>
                  </a:lnTo>
                  <a:lnTo>
                    <a:pt x="587" y="1315"/>
                  </a:lnTo>
                  <a:lnTo>
                    <a:pt x="592" y="1312"/>
                  </a:lnTo>
                  <a:lnTo>
                    <a:pt x="595" y="1310"/>
                  </a:lnTo>
                  <a:lnTo>
                    <a:pt x="600" y="1308"/>
                  </a:lnTo>
                  <a:lnTo>
                    <a:pt x="603" y="1310"/>
                  </a:lnTo>
                  <a:lnTo>
                    <a:pt x="607" y="1311"/>
                  </a:lnTo>
                  <a:lnTo>
                    <a:pt x="609" y="1314"/>
                  </a:lnTo>
                  <a:lnTo>
                    <a:pt x="611" y="1318"/>
                  </a:lnTo>
                  <a:lnTo>
                    <a:pt x="614" y="1323"/>
                  </a:lnTo>
                  <a:lnTo>
                    <a:pt x="616" y="1329"/>
                  </a:lnTo>
                  <a:lnTo>
                    <a:pt x="617" y="1337"/>
                  </a:lnTo>
                  <a:lnTo>
                    <a:pt x="618" y="1356"/>
                  </a:lnTo>
                  <a:lnTo>
                    <a:pt x="618" y="1456"/>
                  </a:lnTo>
                  <a:lnTo>
                    <a:pt x="618" y="1456"/>
                  </a:lnTo>
                  <a:lnTo>
                    <a:pt x="618" y="1463"/>
                  </a:lnTo>
                  <a:lnTo>
                    <a:pt x="621" y="1471"/>
                  </a:lnTo>
                  <a:lnTo>
                    <a:pt x="623" y="1478"/>
                  </a:lnTo>
                  <a:lnTo>
                    <a:pt x="628" y="1483"/>
                  </a:lnTo>
                  <a:lnTo>
                    <a:pt x="632" y="1489"/>
                  </a:lnTo>
                  <a:lnTo>
                    <a:pt x="638" y="1494"/>
                  </a:lnTo>
                  <a:lnTo>
                    <a:pt x="644" y="1498"/>
                  </a:lnTo>
                  <a:lnTo>
                    <a:pt x="651" y="1502"/>
                  </a:lnTo>
                  <a:lnTo>
                    <a:pt x="651" y="1502"/>
                  </a:lnTo>
                  <a:lnTo>
                    <a:pt x="659" y="1503"/>
                  </a:lnTo>
                  <a:lnTo>
                    <a:pt x="667" y="1504"/>
                  </a:lnTo>
                  <a:lnTo>
                    <a:pt x="838" y="1504"/>
                  </a:lnTo>
                  <a:lnTo>
                    <a:pt x="838" y="1504"/>
                  </a:lnTo>
                  <a:lnTo>
                    <a:pt x="847" y="1503"/>
                  </a:lnTo>
                  <a:lnTo>
                    <a:pt x="857" y="1501"/>
                  </a:lnTo>
                  <a:lnTo>
                    <a:pt x="865" y="1496"/>
                  </a:lnTo>
                  <a:lnTo>
                    <a:pt x="873" y="1489"/>
                  </a:lnTo>
                  <a:lnTo>
                    <a:pt x="879" y="1482"/>
                  </a:lnTo>
                  <a:lnTo>
                    <a:pt x="883" y="1474"/>
                  </a:lnTo>
                  <a:lnTo>
                    <a:pt x="887" y="1465"/>
                  </a:lnTo>
                  <a:lnTo>
                    <a:pt x="887" y="1456"/>
                  </a:lnTo>
                  <a:lnTo>
                    <a:pt x="887" y="1456"/>
                  </a:lnTo>
                  <a:lnTo>
                    <a:pt x="887" y="1356"/>
                  </a:lnTo>
                  <a:lnTo>
                    <a:pt x="887" y="1356"/>
                  </a:lnTo>
                  <a:lnTo>
                    <a:pt x="888" y="1337"/>
                  </a:lnTo>
                  <a:lnTo>
                    <a:pt x="889" y="1329"/>
                  </a:lnTo>
                  <a:lnTo>
                    <a:pt x="891" y="1323"/>
                  </a:lnTo>
                  <a:lnTo>
                    <a:pt x="893" y="1318"/>
                  </a:lnTo>
                  <a:lnTo>
                    <a:pt x="896" y="1314"/>
                  </a:lnTo>
                  <a:lnTo>
                    <a:pt x="898" y="1311"/>
                  </a:lnTo>
                  <a:lnTo>
                    <a:pt x="902" y="1310"/>
                  </a:lnTo>
                  <a:lnTo>
                    <a:pt x="905" y="1308"/>
                  </a:lnTo>
                  <a:lnTo>
                    <a:pt x="910" y="1310"/>
                  </a:lnTo>
                  <a:lnTo>
                    <a:pt x="913" y="1312"/>
                  </a:lnTo>
                  <a:lnTo>
                    <a:pt x="918" y="1315"/>
                  </a:lnTo>
                  <a:lnTo>
                    <a:pt x="922" y="1320"/>
                  </a:lnTo>
                  <a:lnTo>
                    <a:pt x="927" y="1326"/>
                  </a:lnTo>
                  <a:lnTo>
                    <a:pt x="937" y="1341"/>
                  </a:lnTo>
                  <a:lnTo>
                    <a:pt x="988" y="1429"/>
                  </a:lnTo>
                  <a:lnTo>
                    <a:pt x="988" y="1429"/>
                  </a:lnTo>
                  <a:lnTo>
                    <a:pt x="994" y="1436"/>
                  </a:lnTo>
                  <a:lnTo>
                    <a:pt x="1001" y="1443"/>
                  </a:lnTo>
                  <a:lnTo>
                    <a:pt x="1009" y="1448"/>
                  </a:lnTo>
                  <a:lnTo>
                    <a:pt x="1018" y="1451"/>
                  </a:lnTo>
                  <a:lnTo>
                    <a:pt x="1026" y="1452"/>
                  </a:lnTo>
                  <a:lnTo>
                    <a:pt x="1036" y="1452"/>
                  </a:lnTo>
                  <a:lnTo>
                    <a:pt x="1045" y="1450"/>
                  </a:lnTo>
                  <a:lnTo>
                    <a:pt x="1055" y="1447"/>
                  </a:lnTo>
                  <a:lnTo>
                    <a:pt x="1203" y="1361"/>
                  </a:lnTo>
                  <a:lnTo>
                    <a:pt x="1203" y="1361"/>
                  </a:lnTo>
                  <a:lnTo>
                    <a:pt x="1210" y="1356"/>
                  </a:lnTo>
                  <a:lnTo>
                    <a:pt x="1217" y="1349"/>
                  </a:lnTo>
                  <a:lnTo>
                    <a:pt x="1222" y="1341"/>
                  </a:lnTo>
                  <a:lnTo>
                    <a:pt x="1225" y="1332"/>
                  </a:lnTo>
                  <a:lnTo>
                    <a:pt x="1227" y="1322"/>
                  </a:lnTo>
                  <a:lnTo>
                    <a:pt x="1226" y="1313"/>
                  </a:lnTo>
                  <a:lnTo>
                    <a:pt x="1225" y="1304"/>
                  </a:lnTo>
                  <a:lnTo>
                    <a:pt x="1220" y="1295"/>
                  </a:lnTo>
                  <a:lnTo>
                    <a:pt x="1220" y="1295"/>
                  </a:lnTo>
                  <a:lnTo>
                    <a:pt x="1170" y="1207"/>
                  </a:lnTo>
                  <a:lnTo>
                    <a:pt x="1170" y="1207"/>
                  </a:lnTo>
                  <a:lnTo>
                    <a:pt x="1162" y="1191"/>
                  </a:lnTo>
                  <a:lnTo>
                    <a:pt x="1159" y="1184"/>
                  </a:lnTo>
                  <a:lnTo>
                    <a:pt x="1157" y="1177"/>
                  </a:lnTo>
                  <a:lnTo>
                    <a:pt x="1157" y="1172"/>
                  </a:lnTo>
                  <a:lnTo>
                    <a:pt x="1157" y="1167"/>
                  </a:lnTo>
                  <a:lnTo>
                    <a:pt x="1158" y="1163"/>
                  </a:lnTo>
                  <a:lnTo>
                    <a:pt x="1161" y="1160"/>
                  </a:lnTo>
                  <a:lnTo>
                    <a:pt x="1163" y="1158"/>
                  </a:lnTo>
                  <a:lnTo>
                    <a:pt x="1166" y="1157"/>
                  </a:lnTo>
                  <a:lnTo>
                    <a:pt x="1171" y="1157"/>
                  </a:lnTo>
                  <a:lnTo>
                    <a:pt x="1177" y="1158"/>
                  </a:lnTo>
                  <a:lnTo>
                    <a:pt x="1184" y="1159"/>
                  </a:lnTo>
                  <a:lnTo>
                    <a:pt x="1190" y="1161"/>
                  </a:lnTo>
                  <a:lnTo>
                    <a:pt x="1207" y="1170"/>
                  </a:lnTo>
                  <a:lnTo>
                    <a:pt x="1293" y="1220"/>
                  </a:lnTo>
                  <a:lnTo>
                    <a:pt x="1293" y="1220"/>
                  </a:lnTo>
                  <a:lnTo>
                    <a:pt x="1302" y="1224"/>
                  </a:lnTo>
                  <a:lnTo>
                    <a:pt x="1312" y="1227"/>
                  </a:lnTo>
                  <a:lnTo>
                    <a:pt x="1322" y="1227"/>
                  </a:lnTo>
                  <a:lnTo>
                    <a:pt x="1331" y="1224"/>
                  </a:lnTo>
                  <a:lnTo>
                    <a:pt x="1340" y="1222"/>
                  </a:lnTo>
                  <a:lnTo>
                    <a:pt x="1348" y="1216"/>
                  </a:lnTo>
                  <a:lnTo>
                    <a:pt x="1355" y="1211"/>
                  </a:lnTo>
                  <a:lnTo>
                    <a:pt x="1361" y="1203"/>
                  </a:lnTo>
                  <a:lnTo>
                    <a:pt x="1447" y="1054"/>
                  </a:lnTo>
                  <a:lnTo>
                    <a:pt x="1447" y="1054"/>
                  </a:lnTo>
                  <a:lnTo>
                    <a:pt x="1451" y="1045"/>
                  </a:lnTo>
                  <a:lnTo>
                    <a:pt x="1453" y="1036"/>
                  </a:lnTo>
                  <a:lnTo>
                    <a:pt x="1453" y="1026"/>
                  </a:lnTo>
                  <a:lnTo>
                    <a:pt x="1451" y="1017"/>
                  </a:lnTo>
                  <a:lnTo>
                    <a:pt x="1447" y="1009"/>
                  </a:lnTo>
                  <a:lnTo>
                    <a:pt x="1443" y="1000"/>
                  </a:lnTo>
                  <a:lnTo>
                    <a:pt x="1436" y="993"/>
                  </a:lnTo>
                  <a:lnTo>
                    <a:pt x="1428" y="987"/>
                  </a:lnTo>
                  <a:lnTo>
                    <a:pt x="1428" y="987"/>
                  </a:lnTo>
                  <a:lnTo>
                    <a:pt x="1402" y="973"/>
                  </a:lnTo>
                  <a:lnTo>
                    <a:pt x="1341" y="937"/>
                  </a:lnTo>
                  <a:lnTo>
                    <a:pt x="1341" y="937"/>
                  </a:lnTo>
                  <a:lnTo>
                    <a:pt x="1325" y="927"/>
                  </a:lnTo>
                  <a:lnTo>
                    <a:pt x="1315" y="918"/>
                  </a:lnTo>
                  <a:lnTo>
                    <a:pt x="1312" y="914"/>
                  </a:lnTo>
                  <a:lnTo>
                    <a:pt x="1310" y="909"/>
                  </a:lnTo>
                  <a:lnTo>
                    <a:pt x="1309" y="906"/>
                  </a:lnTo>
                  <a:lnTo>
                    <a:pt x="1309" y="902"/>
                  </a:lnTo>
                  <a:lnTo>
                    <a:pt x="1311" y="899"/>
                  </a:lnTo>
                  <a:lnTo>
                    <a:pt x="1314" y="896"/>
                  </a:lnTo>
                  <a:lnTo>
                    <a:pt x="1317" y="894"/>
                  </a:lnTo>
                  <a:lnTo>
                    <a:pt x="1323" y="892"/>
                  </a:lnTo>
                  <a:lnTo>
                    <a:pt x="1337" y="889"/>
                  </a:lnTo>
                  <a:lnTo>
                    <a:pt x="1355" y="888"/>
                  </a:lnTo>
                  <a:lnTo>
                    <a:pt x="1455" y="888"/>
                  </a:lnTo>
                  <a:lnTo>
                    <a:pt x="1455" y="888"/>
                  </a:lnTo>
                  <a:lnTo>
                    <a:pt x="1466" y="887"/>
                  </a:lnTo>
                  <a:lnTo>
                    <a:pt x="1475" y="884"/>
                  </a:lnTo>
                  <a:lnTo>
                    <a:pt x="1483" y="879"/>
                  </a:lnTo>
                  <a:lnTo>
                    <a:pt x="1490" y="873"/>
                  </a:lnTo>
                  <a:lnTo>
                    <a:pt x="1496" y="865"/>
                  </a:lnTo>
                  <a:lnTo>
                    <a:pt x="1500" y="857"/>
                  </a:lnTo>
                  <a:lnTo>
                    <a:pt x="1504" y="848"/>
                  </a:lnTo>
                  <a:lnTo>
                    <a:pt x="1505" y="838"/>
                  </a:lnTo>
                  <a:lnTo>
                    <a:pt x="1505" y="666"/>
                  </a:lnTo>
                  <a:lnTo>
                    <a:pt x="1505" y="666"/>
                  </a:lnTo>
                  <a:lnTo>
                    <a:pt x="1504" y="657"/>
                  </a:lnTo>
                  <a:lnTo>
                    <a:pt x="1500" y="648"/>
                  </a:lnTo>
                  <a:lnTo>
                    <a:pt x="1496" y="640"/>
                  </a:lnTo>
                  <a:lnTo>
                    <a:pt x="1490" y="633"/>
                  </a:lnTo>
                  <a:lnTo>
                    <a:pt x="1483" y="627"/>
                  </a:lnTo>
                  <a:lnTo>
                    <a:pt x="1475" y="622"/>
                  </a:lnTo>
                  <a:lnTo>
                    <a:pt x="1466" y="620"/>
                  </a:lnTo>
                  <a:lnTo>
                    <a:pt x="1455" y="619"/>
                  </a:lnTo>
                  <a:close/>
                  <a:moveTo>
                    <a:pt x="753" y="1092"/>
                  </a:moveTo>
                  <a:lnTo>
                    <a:pt x="753" y="1092"/>
                  </a:lnTo>
                  <a:lnTo>
                    <a:pt x="735" y="1091"/>
                  </a:lnTo>
                  <a:lnTo>
                    <a:pt x="717" y="1090"/>
                  </a:lnTo>
                  <a:lnTo>
                    <a:pt x="701" y="1087"/>
                  </a:lnTo>
                  <a:lnTo>
                    <a:pt x="684" y="1085"/>
                  </a:lnTo>
                  <a:lnTo>
                    <a:pt x="668" y="1082"/>
                  </a:lnTo>
                  <a:lnTo>
                    <a:pt x="652" y="1077"/>
                  </a:lnTo>
                  <a:lnTo>
                    <a:pt x="636" y="1071"/>
                  </a:lnTo>
                  <a:lnTo>
                    <a:pt x="621" y="1066"/>
                  </a:lnTo>
                  <a:lnTo>
                    <a:pt x="606" y="1059"/>
                  </a:lnTo>
                  <a:lnTo>
                    <a:pt x="591" y="1051"/>
                  </a:lnTo>
                  <a:lnTo>
                    <a:pt x="577" y="1043"/>
                  </a:lnTo>
                  <a:lnTo>
                    <a:pt x="563" y="1033"/>
                  </a:lnTo>
                  <a:lnTo>
                    <a:pt x="549" y="1024"/>
                  </a:lnTo>
                  <a:lnTo>
                    <a:pt x="537" y="1014"/>
                  </a:lnTo>
                  <a:lnTo>
                    <a:pt x="524" y="1003"/>
                  </a:lnTo>
                  <a:lnTo>
                    <a:pt x="512" y="992"/>
                  </a:lnTo>
                  <a:lnTo>
                    <a:pt x="501" y="980"/>
                  </a:lnTo>
                  <a:lnTo>
                    <a:pt x="491" y="968"/>
                  </a:lnTo>
                  <a:lnTo>
                    <a:pt x="480" y="955"/>
                  </a:lnTo>
                  <a:lnTo>
                    <a:pt x="471" y="942"/>
                  </a:lnTo>
                  <a:lnTo>
                    <a:pt x="462" y="929"/>
                  </a:lnTo>
                  <a:lnTo>
                    <a:pt x="454" y="914"/>
                  </a:lnTo>
                  <a:lnTo>
                    <a:pt x="447" y="900"/>
                  </a:lnTo>
                  <a:lnTo>
                    <a:pt x="440" y="885"/>
                  </a:lnTo>
                  <a:lnTo>
                    <a:pt x="433" y="869"/>
                  </a:lnTo>
                  <a:lnTo>
                    <a:pt x="428" y="853"/>
                  </a:lnTo>
                  <a:lnTo>
                    <a:pt x="424" y="836"/>
                  </a:lnTo>
                  <a:lnTo>
                    <a:pt x="420" y="820"/>
                  </a:lnTo>
                  <a:lnTo>
                    <a:pt x="417" y="804"/>
                  </a:lnTo>
                  <a:lnTo>
                    <a:pt x="415" y="787"/>
                  </a:lnTo>
                  <a:lnTo>
                    <a:pt x="413" y="770"/>
                  </a:lnTo>
                  <a:lnTo>
                    <a:pt x="413" y="752"/>
                  </a:lnTo>
                  <a:lnTo>
                    <a:pt x="413" y="752"/>
                  </a:lnTo>
                  <a:lnTo>
                    <a:pt x="413" y="735"/>
                  </a:lnTo>
                  <a:lnTo>
                    <a:pt x="415" y="718"/>
                  </a:lnTo>
                  <a:lnTo>
                    <a:pt x="417" y="701"/>
                  </a:lnTo>
                  <a:lnTo>
                    <a:pt x="420" y="685"/>
                  </a:lnTo>
                  <a:lnTo>
                    <a:pt x="424" y="668"/>
                  </a:lnTo>
                  <a:lnTo>
                    <a:pt x="428" y="652"/>
                  </a:lnTo>
                  <a:lnTo>
                    <a:pt x="433" y="636"/>
                  </a:lnTo>
                  <a:lnTo>
                    <a:pt x="440" y="621"/>
                  </a:lnTo>
                  <a:lnTo>
                    <a:pt x="447" y="606"/>
                  </a:lnTo>
                  <a:lnTo>
                    <a:pt x="454" y="591"/>
                  </a:lnTo>
                  <a:lnTo>
                    <a:pt x="462" y="577"/>
                  </a:lnTo>
                  <a:lnTo>
                    <a:pt x="471" y="564"/>
                  </a:lnTo>
                  <a:lnTo>
                    <a:pt x="480" y="550"/>
                  </a:lnTo>
                  <a:lnTo>
                    <a:pt x="491" y="537"/>
                  </a:lnTo>
                  <a:lnTo>
                    <a:pt x="501" y="525"/>
                  </a:lnTo>
                  <a:lnTo>
                    <a:pt x="512" y="513"/>
                  </a:lnTo>
                  <a:lnTo>
                    <a:pt x="524" y="501"/>
                  </a:lnTo>
                  <a:lnTo>
                    <a:pt x="537" y="491"/>
                  </a:lnTo>
                  <a:lnTo>
                    <a:pt x="549" y="481"/>
                  </a:lnTo>
                  <a:lnTo>
                    <a:pt x="563" y="472"/>
                  </a:lnTo>
                  <a:lnTo>
                    <a:pt x="577" y="463"/>
                  </a:lnTo>
                  <a:lnTo>
                    <a:pt x="591" y="455"/>
                  </a:lnTo>
                  <a:lnTo>
                    <a:pt x="606" y="447"/>
                  </a:lnTo>
                  <a:lnTo>
                    <a:pt x="621" y="440"/>
                  </a:lnTo>
                  <a:lnTo>
                    <a:pt x="636" y="435"/>
                  </a:lnTo>
                  <a:lnTo>
                    <a:pt x="652" y="429"/>
                  </a:lnTo>
                  <a:lnTo>
                    <a:pt x="668" y="424"/>
                  </a:lnTo>
                  <a:lnTo>
                    <a:pt x="684" y="421"/>
                  </a:lnTo>
                  <a:lnTo>
                    <a:pt x="701" y="417"/>
                  </a:lnTo>
                  <a:lnTo>
                    <a:pt x="717" y="415"/>
                  </a:lnTo>
                  <a:lnTo>
                    <a:pt x="735" y="414"/>
                  </a:lnTo>
                  <a:lnTo>
                    <a:pt x="753" y="414"/>
                  </a:lnTo>
                  <a:lnTo>
                    <a:pt x="753" y="414"/>
                  </a:lnTo>
                  <a:lnTo>
                    <a:pt x="770" y="414"/>
                  </a:lnTo>
                  <a:lnTo>
                    <a:pt x="788" y="415"/>
                  </a:lnTo>
                  <a:lnTo>
                    <a:pt x="804" y="417"/>
                  </a:lnTo>
                  <a:lnTo>
                    <a:pt x="821" y="421"/>
                  </a:lnTo>
                  <a:lnTo>
                    <a:pt x="837" y="424"/>
                  </a:lnTo>
                  <a:lnTo>
                    <a:pt x="853" y="429"/>
                  </a:lnTo>
                  <a:lnTo>
                    <a:pt x="869" y="435"/>
                  </a:lnTo>
                  <a:lnTo>
                    <a:pt x="884" y="440"/>
                  </a:lnTo>
                  <a:lnTo>
                    <a:pt x="899" y="447"/>
                  </a:lnTo>
                  <a:lnTo>
                    <a:pt x="914" y="455"/>
                  </a:lnTo>
                  <a:lnTo>
                    <a:pt x="928" y="463"/>
                  </a:lnTo>
                  <a:lnTo>
                    <a:pt x="942" y="472"/>
                  </a:lnTo>
                  <a:lnTo>
                    <a:pt x="956" y="481"/>
                  </a:lnTo>
                  <a:lnTo>
                    <a:pt x="968" y="491"/>
                  </a:lnTo>
                  <a:lnTo>
                    <a:pt x="980" y="501"/>
                  </a:lnTo>
                  <a:lnTo>
                    <a:pt x="992" y="513"/>
                  </a:lnTo>
                  <a:lnTo>
                    <a:pt x="1003" y="525"/>
                  </a:lnTo>
                  <a:lnTo>
                    <a:pt x="1013" y="537"/>
                  </a:lnTo>
                  <a:lnTo>
                    <a:pt x="1024" y="550"/>
                  </a:lnTo>
                  <a:lnTo>
                    <a:pt x="1033" y="564"/>
                  </a:lnTo>
                  <a:lnTo>
                    <a:pt x="1042" y="577"/>
                  </a:lnTo>
                  <a:lnTo>
                    <a:pt x="1050" y="591"/>
                  </a:lnTo>
                  <a:lnTo>
                    <a:pt x="1058" y="606"/>
                  </a:lnTo>
                  <a:lnTo>
                    <a:pt x="1064" y="621"/>
                  </a:lnTo>
                  <a:lnTo>
                    <a:pt x="1071" y="636"/>
                  </a:lnTo>
                  <a:lnTo>
                    <a:pt x="1075" y="652"/>
                  </a:lnTo>
                  <a:lnTo>
                    <a:pt x="1080" y="668"/>
                  </a:lnTo>
                  <a:lnTo>
                    <a:pt x="1083" y="685"/>
                  </a:lnTo>
                  <a:lnTo>
                    <a:pt x="1087" y="701"/>
                  </a:lnTo>
                  <a:lnTo>
                    <a:pt x="1089" y="718"/>
                  </a:lnTo>
                  <a:lnTo>
                    <a:pt x="1090" y="735"/>
                  </a:lnTo>
                  <a:lnTo>
                    <a:pt x="1090" y="752"/>
                  </a:lnTo>
                  <a:lnTo>
                    <a:pt x="1090" y="752"/>
                  </a:lnTo>
                  <a:lnTo>
                    <a:pt x="1090" y="770"/>
                  </a:lnTo>
                  <a:lnTo>
                    <a:pt x="1089" y="787"/>
                  </a:lnTo>
                  <a:lnTo>
                    <a:pt x="1087" y="804"/>
                  </a:lnTo>
                  <a:lnTo>
                    <a:pt x="1083" y="820"/>
                  </a:lnTo>
                  <a:lnTo>
                    <a:pt x="1080" y="836"/>
                  </a:lnTo>
                  <a:lnTo>
                    <a:pt x="1075" y="853"/>
                  </a:lnTo>
                  <a:lnTo>
                    <a:pt x="1071" y="869"/>
                  </a:lnTo>
                  <a:lnTo>
                    <a:pt x="1064" y="885"/>
                  </a:lnTo>
                  <a:lnTo>
                    <a:pt x="1058" y="900"/>
                  </a:lnTo>
                  <a:lnTo>
                    <a:pt x="1050" y="914"/>
                  </a:lnTo>
                  <a:lnTo>
                    <a:pt x="1042" y="929"/>
                  </a:lnTo>
                  <a:lnTo>
                    <a:pt x="1033" y="942"/>
                  </a:lnTo>
                  <a:lnTo>
                    <a:pt x="1024" y="955"/>
                  </a:lnTo>
                  <a:lnTo>
                    <a:pt x="1013" y="968"/>
                  </a:lnTo>
                  <a:lnTo>
                    <a:pt x="1003" y="980"/>
                  </a:lnTo>
                  <a:lnTo>
                    <a:pt x="992" y="992"/>
                  </a:lnTo>
                  <a:lnTo>
                    <a:pt x="980" y="1003"/>
                  </a:lnTo>
                  <a:lnTo>
                    <a:pt x="968" y="1014"/>
                  </a:lnTo>
                  <a:lnTo>
                    <a:pt x="956" y="1024"/>
                  </a:lnTo>
                  <a:lnTo>
                    <a:pt x="942" y="1033"/>
                  </a:lnTo>
                  <a:lnTo>
                    <a:pt x="928" y="1043"/>
                  </a:lnTo>
                  <a:lnTo>
                    <a:pt x="914" y="1051"/>
                  </a:lnTo>
                  <a:lnTo>
                    <a:pt x="899" y="1059"/>
                  </a:lnTo>
                  <a:lnTo>
                    <a:pt x="884" y="1066"/>
                  </a:lnTo>
                  <a:lnTo>
                    <a:pt x="869" y="1071"/>
                  </a:lnTo>
                  <a:lnTo>
                    <a:pt x="853" y="1077"/>
                  </a:lnTo>
                  <a:lnTo>
                    <a:pt x="837" y="1082"/>
                  </a:lnTo>
                  <a:lnTo>
                    <a:pt x="821" y="1085"/>
                  </a:lnTo>
                  <a:lnTo>
                    <a:pt x="804" y="1087"/>
                  </a:lnTo>
                  <a:lnTo>
                    <a:pt x="788" y="1090"/>
                  </a:lnTo>
                  <a:lnTo>
                    <a:pt x="770" y="1091"/>
                  </a:lnTo>
                  <a:lnTo>
                    <a:pt x="753" y="1092"/>
                  </a:lnTo>
                  <a:close/>
                </a:path>
              </a:pathLst>
            </a:custGeom>
            <a:solidFill>
              <a:srgbClr val="CB21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884"/>
            <p:cNvSpPr/>
            <p:nvPr/>
          </p:nvSpPr>
          <p:spPr bwMode="auto">
            <a:xfrm>
              <a:off x="-4598988" y="-3157537"/>
              <a:ext cx="796925" cy="795338"/>
            </a:xfrm>
            <a:custGeom>
              <a:avLst/>
              <a:gdLst>
                <a:gd name="T0" fmla="*/ 1323 w 1505"/>
                <a:gd name="T1" fmla="*/ 614 h 1504"/>
                <a:gd name="T2" fmla="*/ 1312 w 1505"/>
                <a:gd name="T3" fmla="*/ 592 h 1504"/>
                <a:gd name="T4" fmla="*/ 1436 w 1505"/>
                <a:gd name="T5" fmla="*/ 512 h 1504"/>
                <a:gd name="T6" fmla="*/ 1447 w 1505"/>
                <a:gd name="T7" fmla="*/ 451 h 1504"/>
                <a:gd name="T8" fmla="*/ 1322 w 1505"/>
                <a:gd name="T9" fmla="*/ 278 h 1504"/>
                <a:gd name="T10" fmla="*/ 1207 w 1505"/>
                <a:gd name="T11" fmla="*/ 335 h 1504"/>
                <a:gd name="T12" fmla="*/ 1158 w 1505"/>
                <a:gd name="T13" fmla="*/ 341 h 1504"/>
                <a:gd name="T14" fmla="*/ 1220 w 1505"/>
                <a:gd name="T15" fmla="*/ 211 h 1504"/>
                <a:gd name="T16" fmla="*/ 1210 w 1505"/>
                <a:gd name="T17" fmla="*/ 149 h 1504"/>
                <a:gd name="T18" fmla="*/ 1018 w 1505"/>
                <a:gd name="T19" fmla="*/ 54 h 1504"/>
                <a:gd name="T20" fmla="*/ 937 w 1505"/>
                <a:gd name="T21" fmla="*/ 163 h 1504"/>
                <a:gd name="T22" fmla="*/ 898 w 1505"/>
                <a:gd name="T23" fmla="*/ 194 h 1504"/>
                <a:gd name="T24" fmla="*/ 887 w 1505"/>
                <a:gd name="T25" fmla="*/ 50 h 1504"/>
                <a:gd name="T26" fmla="*/ 870 w 1505"/>
                <a:gd name="T27" fmla="*/ 13 h 1504"/>
                <a:gd name="T28" fmla="*/ 667 w 1505"/>
                <a:gd name="T29" fmla="*/ 0 h 1504"/>
                <a:gd name="T30" fmla="*/ 618 w 1505"/>
                <a:gd name="T31" fmla="*/ 40 h 1504"/>
                <a:gd name="T32" fmla="*/ 614 w 1505"/>
                <a:gd name="T33" fmla="*/ 183 h 1504"/>
                <a:gd name="T34" fmla="*/ 592 w 1505"/>
                <a:gd name="T35" fmla="*/ 193 h 1504"/>
                <a:gd name="T36" fmla="*/ 504 w 1505"/>
                <a:gd name="T37" fmla="*/ 62 h 1504"/>
                <a:gd name="T38" fmla="*/ 302 w 1505"/>
                <a:gd name="T39" fmla="*/ 143 h 1504"/>
                <a:gd name="T40" fmla="*/ 279 w 1505"/>
                <a:gd name="T41" fmla="*/ 193 h 1504"/>
                <a:gd name="T42" fmla="*/ 343 w 1505"/>
                <a:gd name="T43" fmla="*/ 315 h 1504"/>
                <a:gd name="T44" fmla="*/ 339 w 1505"/>
                <a:gd name="T45" fmla="*/ 348 h 1504"/>
                <a:gd name="T46" fmla="*/ 202 w 1505"/>
                <a:gd name="T47" fmla="*/ 280 h 1504"/>
                <a:gd name="T48" fmla="*/ 144 w 1505"/>
                <a:gd name="T49" fmla="*/ 302 h 1504"/>
                <a:gd name="T50" fmla="*/ 58 w 1505"/>
                <a:gd name="T51" fmla="*/ 497 h 1504"/>
                <a:gd name="T52" fmla="*/ 164 w 1505"/>
                <a:gd name="T53" fmla="*/ 568 h 1504"/>
                <a:gd name="T54" fmla="*/ 196 w 1505"/>
                <a:gd name="T55" fmla="*/ 604 h 1504"/>
                <a:gd name="T56" fmla="*/ 150 w 1505"/>
                <a:gd name="T57" fmla="*/ 619 h 1504"/>
                <a:gd name="T58" fmla="*/ 9 w 1505"/>
                <a:gd name="T59" fmla="*/ 640 h 1504"/>
                <a:gd name="T60" fmla="*/ 5 w 1505"/>
                <a:gd name="T61" fmla="*/ 857 h 1504"/>
                <a:gd name="T62" fmla="*/ 50 w 1505"/>
                <a:gd name="T63" fmla="*/ 888 h 1504"/>
                <a:gd name="T64" fmla="*/ 194 w 1505"/>
                <a:gd name="T65" fmla="*/ 899 h 1504"/>
                <a:gd name="T66" fmla="*/ 164 w 1505"/>
                <a:gd name="T67" fmla="*/ 937 h 1504"/>
                <a:gd name="T68" fmla="*/ 52 w 1505"/>
                <a:gd name="T69" fmla="*/ 1026 h 1504"/>
                <a:gd name="T70" fmla="*/ 157 w 1505"/>
                <a:gd name="T71" fmla="*/ 1216 h 1504"/>
                <a:gd name="T72" fmla="*/ 211 w 1505"/>
                <a:gd name="T73" fmla="*/ 1220 h 1504"/>
                <a:gd name="T74" fmla="*/ 339 w 1505"/>
                <a:gd name="T75" fmla="*/ 1157 h 1504"/>
                <a:gd name="T76" fmla="*/ 346 w 1505"/>
                <a:gd name="T77" fmla="*/ 1184 h 1504"/>
                <a:gd name="T78" fmla="*/ 278 w 1505"/>
                <a:gd name="T79" fmla="*/ 1322 h 1504"/>
                <a:gd name="T80" fmla="*/ 450 w 1505"/>
                <a:gd name="T81" fmla="*/ 1447 h 1504"/>
                <a:gd name="T82" fmla="*/ 511 w 1505"/>
                <a:gd name="T83" fmla="*/ 1436 h 1504"/>
                <a:gd name="T84" fmla="*/ 587 w 1505"/>
                <a:gd name="T85" fmla="*/ 1315 h 1504"/>
                <a:gd name="T86" fmla="*/ 611 w 1505"/>
                <a:gd name="T87" fmla="*/ 1318 h 1504"/>
                <a:gd name="T88" fmla="*/ 618 w 1505"/>
                <a:gd name="T89" fmla="*/ 1463 h 1504"/>
                <a:gd name="T90" fmla="*/ 651 w 1505"/>
                <a:gd name="T91" fmla="*/ 1502 h 1504"/>
                <a:gd name="T92" fmla="*/ 857 w 1505"/>
                <a:gd name="T93" fmla="*/ 1501 h 1504"/>
                <a:gd name="T94" fmla="*/ 887 w 1505"/>
                <a:gd name="T95" fmla="*/ 1456 h 1504"/>
                <a:gd name="T96" fmla="*/ 896 w 1505"/>
                <a:gd name="T97" fmla="*/ 1314 h 1504"/>
                <a:gd name="T98" fmla="*/ 922 w 1505"/>
                <a:gd name="T99" fmla="*/ 1320 h 1504"/>
                <a:gd name="T100" fmla="*/ 1009 w 1505"/>
                <a:gd name="T101" fmla="*/ 1448 h 1504"/>
                <a:gd name="T102" fmla="*/ 1203 w 1505"/>
                <a:gd name="T103" fmla="*/ 1361 h 1504"/>
                <a:gd name="T104" fmla="*/ 1225 w 1505"/>
                <a:gd name="T105" fmla="*/ 1304 h 1504"/>
                <a:gd name="T106" fmla="*/ 1157 w 1505"/>
                <a:gd name="T107" fmla="*/ 1177 h 1504"/>
                <a:gd name="T108" fmla="*/ 1171 w 1505"/>
                <a:gd name="T109" fmla="*/ 1157 h 1504"/>
                <a:gd name="T110" fmla="*/ 1302 w 1505"/>
                <a:gd name="T111" fmla="*/ 1224 h 1504"/>
                <a:gd name="T112" fmla="*/ 1361 w 1505"/>
                <a:gd name="T113" fmla="*/ 1203 h 1504"/>
                <a:gd name="T114" fmla="*/ 1447 w 1505"/>
                <a:gd name="T115" fmla="*/ 1009 h 1504"/>
                <a:gd name="T116" fmla="*/ 1341 w 1505"/>
                <a:gd name="T117" fmla="*/ 937 h 1504"/>
                <a:gd name="T118" fmla="*/ 1311 w 1505"/>
                <a:gd name="T119" fmla="*/ 899 h 1504"/>
                <a:gd name="T120" fmla="*/ 1455 w 1505"/>
                <a:gd name="T121" fmla="*/ 888 h 1504"/>
                <a:gd name="T122" fmla="*/ 1504 w 1505"/>
                <a:gd name="T123" fmla="*/ 848 h 1504"/>
                <a:gd name="T124" fmla="*/ 1490 w 1505"/>
                <a:gd name="T125" fmla="*/ 633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5" h="1504">
                  <a:moveTo>
                    <a:pt x="1455" y="619"/>
                  </a:moveTo>
                  <a:lnTo>
                    <a:pt x="1455" y="619"/>
                  </a:lnTo>
                  <a:lnTo>
                    <a:pt x="1355" y="619"/>
                  </a:lnTo>
                  <a:lnTo>
                    <a:pt x="1355" y="619"/>
                  </a:lnTo>
                  <a:lnTo>
                    <a:pt x="1337" y="618"/>
                  </a:lnTo>
                  <a:lnTo>
                    <a:pt x="1329" y="617"/>
                  </a:lnTo>
                  <a:lnTo>
                    <a:pt x="1323" y="614"/>
                  </a:lnTo>
                  <a:lnTo>
                    <a:pt x="1317" y="613"/>
                  </a:lnTo>
                  <a:lnTo>
                    <a:pt x="1314" y="610"/>
                  </a:lnTo>
                  <a:lnTo>
                    <a:pt x="1311" y="607"/>
                  </a:lnTo>
                  <a:lnTo>
                    <a:pt x="1309" y="604"/>
                  </a:lnTo>
                  <a:lnTo>
                    <a:pt x="1309" y="600"/>
                  </a:lnTo>
                  <a:lnTo>
                    <a:pt x="1310" y="597"/>
                  </a:lnTo>
                  <a:lnTo>
                    <a:pt x="1312" y="592"/>
                  </a:lnTo>
                  <a:lnTo>
                    <a:pt x="1315" y="588"/>
                  </a:lnTo>
                  <a:lnTo>
                    <a:pt x="1319" y="583"/>
                  </a:lnTo>
                  <a:lnTo>
                    <a:pt x="1325" y="579"/>
                  </a:lnTo>
                  <a:lnTo>
                    <a:pt x="1341" y="568"/>
                  </a:lnTo>
                  <a:lnTo>
                    <a:pt x="1428" y="519"/>
                  </a:lnTo>
                  <a:lnTo>
                    <a:pt x="1428" y="519"/>
                  </a:lnTo>
                  <a:lnTo>
                    <a:pt x="1436" y="512"/>
                  </a:lnTo>
                  <a:lnTo>
                    <a:pt x="1443" y="505"/>
                  </a:lnTo>
                  <a:lnTo>
                    <a:pt x="1447" y="497"/>
                  </a:lnTo>
                  <a:lnTo>
                    <a:pt x="1451" y="488"/>
                  </a:lnTo>
                  <a:lnTo>
                    <a:pt x="1453" y="478"/>
                  </a:lnTo>
                  <a:lnTo>
                    <a:pt x="1453" y="469"/>
                  </a:lnTo>
                  <a:lnTo>
                    <a:pt x="1451" y="460"/>
                  </a:lnTo>
                  <a:lnTo>
                    <a:pt x="1447" y="451"/>
                  </a:lnTo>
                  <a:lnTo>
                    <a:pt x="1361" y="302"/>
                  </a:lnTo>
                  <a:lnTo>
                    <a:pt x="1361" y="302"/>
                  </a:lnTo>
                  <a:lnTo>
                    <a:pt x="1355" y="294"/>
                  </a:lnTo>
                  <a:lnTo>
                    <a:pt x="1348" y="287"/>
                  </a:lnTo>
                  <a:lnTo>
                    <a:pt x="1340" y="283"/>
                  </a:lnTo>
                  <a:lnTo>
                    <a:pt x="1331" y="280"/>
                  </a:lnTo>
                  <a:lnTo>
                    <a:pt x="1322" y="278"/>
                  </a:lnTo>
                  <a:lnTo>
                    <a:pt x="1312" y="278"/>
                  </a:lnTo>
                  <a:lnTo>
                    <a:pt x="1302" y="280"/>
                  </a:lnTo>
                  <a:lnTo>
                    <a:pt x="1293" y="284"/>
                  </a:lnTo>
                  <a:lnTo>
                    <a:pt x="1293" y="284"/>
                  </a:lnTo>
                  <a:lnTo>
                    <a:pt x="1269" y="299"/>
                  </a:lnTo>
                  <a:lnTo>
                    <a:pt x="1207" y="335"/>
                  </a:lnTo>
                  <a:lnTo>
                    <a:pt x="1207" y="335"/>
                  </a:lnTo>
                  <a:lnTo>
                    <a:pt x="1190" y="343"/>
                  </a:lnTo>
                  <a:lnTo>
                    <a:pt x="1177" y="347"/>
                  </a:lnTo>
                  <a:lnTo>
                    <a:pt x="1171" y="348"/>
                  </a:lnTo>
                  <a:lnTo>
                    <a:pt x="1166" y="348"/>
                  </a:lnTo>
                  <a:lnTo>
                    <a:pt x="1163" y="347"/>
                  </a:lnTo>
                  <a:lnTo>
                    <a:pt x="1161" y="345"/>
                  </a:lnTo>
                  <a:lnTo>
                    <a:pt x="1158" y="341"/>
                  </a:lnTo>
                  <a:lnTo>
                    <a:pt x="1157" y="338"/>
                  </a:lnTo>
                  <a:lnTo>
                    <a:pt x="1157" y="333"/>
                  </a:lnTo>
                  <a:lnTo>
                    <a:pt x="1157" y="328"/>
                  </a:lnTo>
                  <a:lnTo>
                    <a:pt x="1162" y="315"/>
                  </a:lnTo>
                  <a:lnTo>
                    <a:pt x="1170" y="298"/>
                  </a:lnTo>
                  <a:lnTo>
                    <a:pt x="1220" y="211"/>
                  </a:lnTo>
                  <a:lnTo>
                    <a:pt x="1220" y="211"/>
                  </a:lnTo>
                  <a:lnTo>
                    <a:pt x="1225" y="202"/>
                  </a:lnTo>
                  <a:lnTo>
                    <a:pt x="1226" y="193"/>
                  </a:lnTo>
                  <a:lnTo>
                    <a:pt x="1227" y="184"/>
                  </a:lnTo>
                  <a:lnTo>
                    <a:pt x="1225" y="175"/>
                  </a:lnTo>
                  <a:lnTo>
                    <a:pt x="1222" y="165"/>
                  </a:lnTo>
                  <a:lnTo>
                    <a:pt x="1217" y="157"/>
                  </a:lnTo>
                  <a:lnTo>
                    <a:pt x="1210" y="149"/>
                  </a:lnTo>
                  <a:lnTo>
                    <a:pt x="1203" y="143"/>
                  </a:lnTo>
                  <a:lnTo>
                    <a:pt x="1055" y="58"/>
                  </a:lnTo>
                  <a:lnTo>
                    <a:pt x="1055" y="58"/>
                  </a:lnTo>
                  <a:lnTo>
                    <a:pt x="1045" y="54"/>
                  </a:lnTo>
                  <a:lnTo>
                    <a:pt x="1036" y="53"/>
                  </a:lnTo>
                  <a:lnTo>
                    <a:pt x="1026" y="53"/>
                  </a:lnTo>
                  <a:lnTo>
                    <a:pt x="1018" y="54"/>
                  </a:lnTo>
                  <a:lnTo>
                    <a:pt x="1009" y="57"/>
                  </a:lnTo>
                  <a:lnTo>
                    <a:pt x="1001" y="62"/>
                  </a:lnTo>
                  <a:lnTo>
                    <a:pt x="994" y="69"/>
                  </a:lnTo>
                  <a:lnTo>
                    <a:pt x="988" y="77"/>
                  </a:lnTo>
                  <a:lnTo>
                    <a:pt x="988" y="77"/>
                  </a:lnTo>
                  <a:lnTo>
                    <a:pt x="937" y="163"/>
                  </a:lnTo>
                  <a:lnTo>
                    <a:pt x="937" y="163"/>
                  </a:lnTo>
                  <a:lnTo>
                    <a:pt x="927" y="179"/>
                  </a:lnTo>
                  <a:lnTo>
                    <a:pt x="918" y="190"/>
                  </a:lnTo>
                  <a:lnTo>
                    <a:pt x="913" y="193"/>
                  </a:lnTo>
                  <a:lnTo>
                    <a:pt x="910" y="195"/>
                  </a:lnTo>
                  <a:lnTo>
                    <a:pt x="905" y="196"/>
                  </a:lnTo>
                  <a:lnTo>
                    <a:pt x="902" y="196"/>
                  </a:lnTo>
                  <a:lnTo>
                    <a:pt x="898" y="194"/>
                  </a:lnTo>
                  <a:lnTo>
                    <a:pt x="896" y="192"/>
                  </a:lnTo>
                  <a:lnTo>
                    <a:pt x="893" y="188"/>
                  </a:lnTo>
                  <a:lnTo>
                    <a:pt x="891" y="183"/>
                  </a:lnTo>
                  <a:lnTo>
                    <a:pt x="889" y="177"/>
                  </a:lnTo>
                  <a:lnTo>
                    <a:pt x="888" y="170"/>
                  </a:lnTo>
                  <a:lnTo>
                    <a:pt x="887" y="152"/>
                  </a:lnTo>
                  <a:lnTo>
                    <a:pt x="887" y="50"/>
                  </a:lnTo>
                  <a:lnTo>
                    <a:pt x="887" y="50"/>
                  </a:lnTo>
                  <a:lnTo>
                    <a:pt x="887" y="43"/>
                  </a:lnTo>
                  <a:lnTo>
                    <a:pt x="885" y="35"/>
                  </a:lnTo>
                  <a:lnTo>
                    <a:pt x="882" y="28"/>
                  </a:lnTo>
                  <a:lnTo>
                    <a:pt x="879" y="23"/>
                  </a:lnTo>
                  <a:lnTo>
                    <a:pt x="879" y="23"/>
                  </a:lnTo>
                  <a:lnTo>
                    <a:pt x="870" y="13"/>
                  </a:lnTo>
                  <a:lnTo>
                    <a:pt x="861" y="6"/>
                  </a:lnTo>
                  <a:lnTo>
                    <a:pt x="855" y="4"/>
                  </a:lnTo>
                  <a:lnTo>
                    <a:pt x="850" y="2"/>
                  </a:lnTo>
                  <a:lnTo>
                    <a:pt x="844" y="1"/>
                  </a:lnTo>
                  <a:lnTo>
                    <a:pt x="838" y="0"/>
                  </a:lnTo>
                  <a:lnTo>
                    <a:pt x="667" y="0"/>
                  </a:lnTo>
                  <a:lnTo>
                    <a:pt x="667" y="0"/>
                  </a:lnTo>
                  <a:lnTo>
                    <a:pt x="656" y="1"/>
                  </a:lnTo>
                  <a:lnTo>
                    <a:pt x="647" y="4"/>
                  </a:lnTo>
                  <a:lnTo>
                    <a:pt x="639" y="9"/>
                  </a:lnTo>
                  <a:lnTo>
                    <a:pt x="632" y="15"/>
                  </a:lnTo>
                  <a:lnTo>
                    <a:pt x="626" y="23"/>
                  </a:lnTo>
                  <a:lnTo>
                    <a:pt x="622" y="31"/>
                  </a:lnTo>
                  <a:lnTo>
                    <a:pt x="618" y="40"/>
                  </a:lnTo>
                  <a:lnTo>
                    <a:pt x="618" y="50"/>
                  </a:lnTo>
                  <a:lnTo>
                    <a:pt x="618" y="50"/>
                  </a:lnTo>
                  <a:lnTo>
                    <a:pt x="618" y="152"/>
                  </a:lnTo>
                  <a:lnTo>
                    <a:pt x="618" y="152"/>
                  </a:lnTo>
                  <a:lnTo>
                    <a:pt x="617" y="170"/>
                  </a:lnTo>
                  <a:lnTo>
                    <a:pt x="616" y="177"/>
                  </a:lnTo>
                  <a:lnTo>
                    <a:pt x="614" y="183"/>
                  </a:lnTo>
                  <a:lnTo>
                    <a:pt x="611" y="188"/>
                  </a:lnTo>
                  <a:lnTo>
                    <a:pt x="609" y="192"/>
                  </a:lnTo>
                  <a:lnTo>
                    <a:pt x="607" y="194"/>
                  </a:lnTo>
                  <a:lnTo>
                    <a:pt x="603" y="196"/>
                  </a:lnTo>
                  <a:lnTo>
                    <a:pt x="600" y="196"/>
                  </a:lnTo>
                  <a:lnTo>
                    <a:pt x="595" y="195"/>
                  </a:lnTo>
                  <a:lnTo>
                    <a:pt x="592" y="193"/>
                  </a:lnTo>
                  <a:lnTo>
                    <a:pt x="587" y="190"/>
                  </a:lnTo>
                  <a:lnTo>
                    <a:pt x="578" y="179"/>
                  </a:lnTo>
                  <a:lnTo>
                    <a:pt x="568" y="163"/>
                  </a:lnTo>
                  <a:lnTo>
                    <a:pt x="517" y="77"/>
                  </a:lnTo>
                  <a:lnTo>
                    <a:pt x="517" y="77"/>
                  </a:lnTo>
                  <a:lnTo>
                    <a:pt x="511" y="69"/>
                  </a:lnTo>
                  <a:lnTo>
                    <a:pt x="504" y="62"/>
                  </a:lnTo>
                  <a:lnTo>
                    <a:pt x="496" y="57"/>
                  </a:lnTo>
                  <a:lnTo>
                    <a:pt x="488" y="54"/>
                  </a:lnTo>
                  <a:lnTo>
                    <a:pt x="479" y="53"/>
                  </a:lnTo>
                  <a:lnTo>
                    <a:pt x="469" y="53"/>
                  </a:lnTo>
                  <a:lnTo>
                    <a:pt x="459" y="54"/>
                  </a:lnTo>
                  <a:lnTo>
                    <a:pt x="450" y="58"/>
                  </a:lnTo>
                  <a:lnTo>
                    <a:pt x="302" y="143"/>
                  </a:lnTo>
                  <a:lnTo>
                    <a:pt x="302" y="143"/>
                  </a:lnTo>
                  <a:lnTo>
                    <a:pt x="295" y="149"/>
                  </a:lnTo>
                  <a:lnTo>
                    <a:pt x="288" y="157"/>
                  </a:lnTo>
                  <a:lnTo>
                    <a:pt x="283" y="165"/>
                  </a:lnTo>
                  <a:lnTo>
                    <a:pt x="280" y="175"/>
                  </a:lnTo>
                  <a:lnTo>
                    <a:pt x="278" y="184"/>
                  </a:lnTo>
                  <a:lnTo>
                    <a:pt x="279" y="193"/>
                  </a:lnTo>
                  <a:lnTo>
                    <a:pt x="280" y="202"/>
                  </a:lnTo>
                  <a:lnTo>
                    <a:pt x="285" y="211"/>
                  </a:lnTo>
                  <a:lnTo>
                    <a:pt x="285" y="211"/>
                  </a:lnTo>
                  <a:lnTo>
                    <a:pt x="299" y="237"/>
                  </a:lnTo>
                  <a:lnTo>
                    <a:pt x="335" y="298"/>
                  </a:lnTo>
                  <a:lnTo>
                    <a:pt x="335" y="298"/>
                  </a:lnTo>
                  <a:lnTo>
                    <a:pt x="343" y="315"/>
                  </a:lnTo>
                  <a:lnTo>
                    <a:pt x="348" y="328"/>
                  </a:lnTo>
                  <a:lnTo>
                    <a:pt x="348" y="333"/>
                  </a:lnTo>
                  <a:lnTo>
                    <a:pt x="348" y="338"/>
                  </a:lnTo>
                  <a:lnTo>
                    <a:pt x="347" y="341"/>
                  </a:lnTo>
                  <a:lnTo>
                    <a:pt x="346" y="345"/>
                  </a:lnTo>
                  <a:lnTo>
                    <a:pt x="342" y="347"/>
                  </a:lnTo>
                  <a:lnTo>
                    <a:pt x="339" y="348"/>
                  </a:lnTo>
                  <a:lnTo>
                    <a:pt x="334" y="348"/>
                  </a:lnTo>
                  <a:lnTo>
                    <a:pt x="328" y="347"/>
                  </a:lnTo>
                  <a:lnTo>
                    <a:pt x="314" y="343"/>
                  </a:lnTo>
                  <a:lnTo>
                    <a:pt x="298" y="335"/>
                  </a:lnTo>
                  <a:lnTo>
                    <a:pt x="211" y="284"/>
                  </a:lnTo>
                  <a:lnTo>
                    <a:pt x="211" y="284"/>
                  </a:lnTo>
                  <a:lnTo>
                    <a:pt x="202" y="280"/>
                  </a:lnTo>
                  <a:lnTo>
                    <a:pt x="192" y="278"/>
                  </a:lnTo>
                  <a:lnTo>
                    <a:pt x="183" y="278"/>
                  </a:lnTo>
                  <a:lnTo>
                    <a:pt x="174" y="280"/>
                  </a:lnTo>
                  <a:lnTo>
                    <a:pt x="165" y="283"/>
                  </a:lnTo>
                  <a:lnTo>
                    <a:pt x="157" y="287"/>
                  </a:lnTo>
                  <a:lnTo>
                    <a:pt x="150" y="294"/>
                  </a:lnTo>
                  <a:lnTo>
                    <a:pt x="144" y="302"/>
                  </a:lnTo>
                  <a:lnTo>
                    <a:pt x="58" y="451"/>
                  </a:lnTo>
                  <a:lnTo>
                    <a:pt x="58" y="451"/>
                  </a:lnTo>
                  <a:lnTo>
                    <a:pt x="54" y="460"/>
                  </a:lnTo>
                  <a:lnTo>
                    <a:pt x="52" y="469"/>
                  </a:lnTo>
                  <a:lnTo>
                    <a:pt x="52" y="478"/>
                  </a:lnTo>
                  <a:lnTo>
                    <a:pt x="54" y="488"/>
                  </a:lnTo>
                  <a:lnTo>
                    <a:pt x="58" y="497"/>
                  </a:lnTo>
                  <a:lnTo>
                    <a:pt x="62" y="505"/>
                  </a:lnTo>
                  <a:lnTo>
                    <a:pt x="69" y="512"/>
                  </a:lnTo>
                  <a:lnTo>
                    <a:pt x="77" y="519"/>
                  </a:lnTo>
                  <a:lnTo>
                    <a:pt x="77" y="519"/>
                  </a:lnTo>
                  <a:lnTo>
                    <a:pt x="101" y="533"/>
                  </a:lnTo>
                  <a:lnTo>
                    <a:pt x="164" y="568"/>
                  </a:lnTo>
                  <a:lnTo>
                    <a:pt x="164" y="568"/>
                  </a:lnTo>
                  <a:lnTo>
                    <a:pt x="180" y="579"/>
                  </a:lnTo>
                  <a:lnTo>
                    <a:pt x="186" y="583"/>
                  </a:lnTo>
                  <a:lnTo>
                    <a:pt x="190" y="588"/>
                  </a:lnTo>
                  <a:lnTo>
                    <a:pt x="192" y="592"/>
                  </a:lnTo>
                  <a:lnTo>
                    <a:pt x="195" y="597"/>
                  </a:lnTo>
                  <a:lnTo>
                    <a:pt x="196" y="600"/>
                  </a:lnTo>
                  <a:lnTo>
                    <a:pt x="196" y="604"/>
                  </a:lnTo>
                  <a:lnTo>
                    <a:pt x="194" y="607"/>
                  </a:lnTo>
                  <a:lnTo>
                    <a:pt x="191" y="610"/>
                  </a:lnTo>
                  <a:lnTo>
                    <a:pt x="188" y="613"/>
                  </a:lnTo>
                  <a:lnTo>
                    <a:pt x="182" y="614"/>
                  </a:lnTo>
                  <a:lnTo>
                    <a:pt x="176" y="617"/>
                  </a:lnTo>
                  <a:lnTo>
                    <a:pt x="168" y="618"/>
                  </a:lnTo>
                  <a:lnTo>
                    <a:pt x="150" y="619"/>
                  </a:lnTo>
                  <a:lnTo>
                    <a:pt x="50" y="619"/>
                  </a:lnTo>
                  <a:lnTo>
                    <a:pt x="50" y="619"/>
                  </a:lnTo>
                  <a:lnTo>
                    <a:pt x="39" y="620"/>
                  </a:lnTo>
                  <a:lnTo>
                    <a:pt x="30" y="622"/>
                  </a:lnTo>
                  <a:lnTo>
                    <a:pt x="22" y="627"/>
                  </a:lnTo>
                  <a:lnTo>
                    <a:pt x="15" y="633"/>
                  </a:lnTo>
                  <a:lnTo>
                    <a:pt x="9" y="640"/>
                  </a:lnTo>
                  <a:lnTo>
                    <a:pt x="5" y="648"/>
                  </a:lnTo>
                  <a:lnTo>
                    <a:pt x="1" y="657"/>
                  </a:lnTo>
                  <a:lnTo>
                    <a:pt x="0" y="666"/>
                  </a:lnTo>
                  <a:lnTo>
                    <a:pt x="0" y="838"/>
                  </a:lnTo>
                  <a:lnTo>
                    <a:pt x="0" y="838"/>
                  </a:lnTo>
                  <a:lnTo>
                    <a:pt x="1" y="848"/>
                  </a:lnTo>
                  <a:lnTo>
                    <a:pt x="5" y="857"/>
                  </a:lnTo>
                  <a:lnTo>
                    <a:pt x="9" y="865"/>
                  </a:lnTo>
                  <a:lnTo>
                    <a:pt x="15" y="873"/>
                  </a:lnTo>
                  <a:lnTo>
                    <a:pt x="22" y="879"/>
                  </a:lnTo>
                  <a:lnTo>
                    <a:pt x="30" y="884"/>
                  </a:lnTo>
                  <a:lnTo>
                    <a:pt x="39" y="887"/>
                  </a:lnTo>
                  <a:lnTo>
                    <a:pt x="50" y="888"/>
                  </a:lnTo>
                  <a:lnTo>
                    <a:pt x="50" y="888"/>
                  </a:lnTo>
                  <a:lnTo>
                    <a:pt x="150" y="888"/>
                  </a:lnTo>
                  <a:lnTo>
                    <a:pt x="150" y="888"/>
                  </a:lnTo>
                  <a:lnTo>
                    <a:pt x="168" y="889"/>
                  </a:lnTo>
                  <a:lnTo>
                    <a:pt x="182" y="892"/>
                  </a:lnTo>
                  <a:lnTo>
                    <a:pt x="188" y="894"/>
                  </a:lnTo>
                  <a:lnTo>
                    <a:pt x="191" y="896"/>
                  </a:lnTo>
                  <a:lnTo>
                    <a:pt x="194" y="899"/>
                  </a:lnTo>
                  <a:lnTo>
                    <a:pt x="196" y="902"/>
                  </a:lnTo>
                  <a:lnTo>
                    <a:pt x="196" y="906"/>
                  </a:lnTo>
                  <a:lnTo>
                    <a:pt x="195" y="909"/>
                  </a:lnTo>
                  <a:lnTo>
                    <a:pt x="192" y="914"/>
                  </a:lnTo>
                  <a:lnTo>
                    <a:pt x="190" y="918"/>
                  </a:lnTo>
                  <a:lnTo>
                    <a:pt x="180" y="927"/>
                  </a:lnTo>
                  <a:lnTo>
                    <a:pt x="164" y="937"/>
                  </a:lnTo>
                  <a:lnTo>
                    <a:pt x="77" y="987"/>
                  </a:lnTo>
                  <a:lnTo>
                    <a:pt x="77" y="987"/>
                  </a:lnTo>
                  <a:lnTo>
                    <a:pt x="69" y="993"/>
                  </a:lnTo>
                  <a:lnTo>
                    <a:pt x="62" y="1000"/>
                  </a:lnTo>
                  <a:lnTo>
                    <a:pt x="58" y="1009"/>
                  </a:lnTo>
                  <a:lnTo>
                    <a:pt x="54" y="1017"/>
                  </a:lnTo>
                  <a:lnTo>
                    <a:pt x="52" y="1026"/>
                  </a:lnTo>
                  <a:lnTo>
                    <a:pt x="52" y="1036"/>
                  </a:lnTo>
                  <a:lnTo>
                    <a:pt x="54" y="1045"/>
                  </a:lnTo>
                  <a:lnTo>
                    <a:pt x="58" y="1054"/>
                  </a:lnTo>
                  <a:lnTo>
                    <a:pt x="144" y="1203"/>
                  </a:lnTo>
                  <a:lnTo>
                    <a:pt x="144" y="1203"/>
                  </a:lnTo>
                  <a:lnTo>
                    <a:pt x="150" y="1211"/>
                  </a:lnTo>
                  <a:lnTo>
                    <a:pt x="157" y="1216"/>
                  </a:lnTo>
                  <a:lnTo>
                    <a:pt x="165" y="1222"/>
                  </a:lnTo>
                  <a:lnTo>
                    <a:pt x="174" y="1224"/>
                  </a:lnTo>
                  <a:lnTo>
                    <a:pt x="183" y="1227"/>
                  </a:lnTo>
                  <a:lnTo>
                    <a:pt x="192" y="1227"/>
                  </a:lnTo>
                  <a:lnTo>
                    <a:pt x="202" y="1224"/>
                  </a:lnTo>
                  <a:lnTo>
                    <a:pt x="211" y="1220"/>
                  </a:lnTo>
                  <a:lnTo>
                    <a:pt x="211" y="1220"/>
                  </a:lnTo>
                  <a:lnTo>
                    <a:pt x="298" y="1170"/>
                  </a:lnTo>
                  <a:lnTo>
                    <a:pt x="298" y="1170"/>
                  </a:lnTo>
                  <a:lnTo>
                    <a:pt x="314" y="1161"/>
                  </a:lnTo>
                  <a:lnTo>
                    <a:pt x="321" y="1159"/>
                  </a:lnTo>
                  <a:lnTo>
                    <a:pt x="328" y="1158"/>
                  </a:lnTo>
                  <a:lnTo>
                    <a:pt x="334" y="1157"/>
                  </a:lnTo>
                  <a:lnTo>
                    <a:pt x="339" y="1157"/>
                  </a:lnTo>
                  <a:lnTo>
                    <a:pt x="342" y="1158"/>
                  </a:lnTo>
                  <a:lnTo>
                    <a:pt x="346" y="1160"/>
                  </a:lnTo>
                  <a:lnTo>
                    <a:pt x="347" y="1163"/>
                  </a:lnTo>
                  <a:lnTo>
                    <a:pt x="348" y="1167"/>
                  </a:lnTo>
                  <a:lnTo>
                    <a:pt x="348" y="1172"/>
                  </a:lnTo>
                  <a:lnTo>
                    <a:pt x="348" y="1177"/>
                  </a:lnTo>
                  <a:lnTo>
                    <a:pt x="346" y="1184"/>
                  </a:lnTo>
                  <a:lnTo>
                    <a:pt x="343" y="1191"/>
                  </a:lnTo>
                  <a:lnTo>
                    <a:pt x="335" y="1207"/>
                  </a:lnTo>
                  <a:lnTo>
                    <a:pt x="285" y="1295"/>
                  </a:lnTo>
                  <a:lnTo>
                    <a:pt x="285" y="1295"/>
                  </a:lnTo>
                  <a:lnTo>
                    <a:pt x="280" y="1304"/>
                  </a:lnTo>
                  <a:lnTo>
                    <a:pt x="279" y="1313"/>
                  </a:lnTo>
                  <a:lnTo>
                    <a:pt x="278" y="1322"/>
                  </a:lnTo>
                  <a:lnTo>
                    <a:pt x="280" y="1332"/>
                  </a:lnTo>
                  <a:lnTo>
                    <a:pt x="283" y="1341"/>
                  </a:lnTo>
                  <a:lnTo>
                    <a:pt x="288" y="1349"/>
                  </a:lnTo>
                  <a:lnTo>
                    <a:pt x="295" y="1356"/>
                  </a:lnTo>
                  <a:lnTo>
                    <a:pt x="302" y="1361"/>
                  </a:lnTo>
                  <a:lnTo>
                    <a:pt x="450" y="1447"/>
                  </a:lnTo>
                  <a:lnTo>
                    <a:pt x="450" y="1447"/>
                  </a:lnTo>
                  <a:lnTo>
                    <a:pt x="459" y="1450"/>
                  </a:lnTo>
                  <a:lnTo>
                    <a:pt x="469" y="1452"/>
                  </a:lnTo>
                  <a:lnTo>
                    <a:pt x="479" y="1452"/>
                  </a:lnTo>
                  <a:lnTo>
                    <a:pt x="488" y="1451"/>
                  </a:lnTo>
                  <a:lnTo>
                    <a:pt x="496" y="1448"/>
                  </a:lnTo>
                  <a:lnTo>
                    <a:pt x="504" y="1443"/>
                  </a:lnTo>
                  <a:lnTo>
                    <a:pt x="511" y="1436"/>
                  </a:lnTo>
                  <a:lnTo>
                    <a:pt x="517" y="1429"/>
                  </a:lnTo>
                  <a:lnTo>
                    <a:pt x="517" y="1429"/>
                  </a:lnTo>
                  <a:lnTo>
                    <a:pt x="568" y="1341"/>
                  </a:lnTo>
                  <a:lnTo>
                    <a:pt x="568" y="1341"/>
                  </a:lnTo>
                  <a:lnTo>
                    <a:pt x="578" y="1326"/>
                  </a:lnTo>
                  <a:lnTo>
                    <a:pt x="583" y="1320"/>
                  </a:lnTo>
                  <a:lnTo>
                    <a:pt x="587" y="1315"/>
                  </a:lnTo>
                  <a:lnTo>
                    <a:pt x="592" y="1312"/>
                  </a:lnTo>
                  <a:lnTo>
                    <a:pt x="595" y="1310"/>
                  </a:lnTo>
                  <a:lnTo>
                    <a:pt x="600" y="1308"/>
                  </a:lnTo>
                  <a:lnTo>
                    <a:pt x="603" y="1310"/>
                  </a:lnTo>
                  <a:lnTo>
                    <a:pt x="607" y="1311"/>
                  </a:lnTo>
                  <a:lnTo>
                    <a:pt x="609" y="1314"/>
                  </a:lnTo>
                  <a:lnTo>
                    <a:pt x="611" y="1318"/>
                  </a:lnTo>
                  <a:lnTo>
                    <a:pt x="614" y="1323"/>
                  </a:lnTo>
                  <a:lnTo>
                    <a:pt x="616" y="1329"/>
                  </a:lnTo>
                  <a:lnTo>
                    <a:pt x="617" y="1337"/>
                  </a:lnTo>
                  <a:lnTo>
                    <a:pt x="618" y="1356"/>
                  </a:lnTo>
                  <a:lnTo>
                    <a:pt x="618" y="1456"/>
                  </a:lnTo>
                  <a:lnTo>
                    <a:pt x="618" y="1456"/>
                  </a:lnTo>
                  <a:lnTo>
                    <a:pt x="618" y="1463"/>
                  </a:lnTo>
                  <a:lnTo>
                    <a:pt x="621" y="1471"/>
                  </a:lnTo>
                  <a:lnTo>
                    <a:pt x="623" y="1478"/>
                  </a:lnTo>
                  <a:lnTo>
                    <a:pt x="628" y="1483"/>
                  </a:lnTo>
                  <a:lnTo>
                    <a:pt x="632" y="1489"/>
                  </a:lnTo>
                  <a:lnTo>
                    <a:pt x="638" y="1494"/>
                  </a:lnTo>
                  <a:lnTo>
                    <a:pt x="644" y="1498"/>
                  </a:lnTo>
                  <a:lnTo>
                    <a:pt x="651" y="1502"/>
                  </a:lnTo>
                  <a:lnTo>
                    <a:pt x="651" y="1502"/>
                  </a:lnTo>
                  <a:lnTo>
                    <a:pt x="659" y="1503"/>
                  </a:lnTo>
                  <a:lnTo>
                    <a:pt x="667" y="1504"/>
                  </a:lnTo>
                  <a:lnTo>
                    <a:pt x="838" y="1504"/>
                  </a:lnTo>
                  <a:lnTo>
                    <a:pt x="838" y="1504"/>
                  </a:lnTo>
                  <a:lnTo>
                    <a:pt x="847" y="1503"/>
                  </a:lnTo>
                  <a:lnTo>
                    <a:pt x="857" y="1501"/>
                  </a:lnTo>
                  <a:lnTo>
                    <a:pt x="865" y="1496"/>
                  </a:lnTo>
                  <a:lnTo>
                    <a:pt x="873" y="1489"/>
                  </a:lnTo>
                  <a:lnTo>
                    <a:pt x="879" y="1482"/>
                  </a:lnTo>
                  <a:lnTo>
                    <a:pt x="883" y="1474"/>
                  </a:lnTo>
                  <a:lnTo>
                    <a:pt x="887" y="1465"/>
                  </a:lnTo>
                  <a:lnTo>
                    <a:pt x="887" y="1456"/>
                  </a:lnTo>
                  <a:lnTo>
                    <a:pt x="887" y="1456"/>
                  </a:lnTo>
                  <a:lnTo>
                    <a:pt x="887" y="1356"/>
                  </a:lnTo>
                  <a:lnTo>
                    <a:pt x="887" y="1356"/>
                  </a:lnTo>
                  <a:lnTo>
                    <a:pt x="888" y="1337"/>
                  </a:lnTo>
                  <a:lnTo>
                    <a:pt x="889" y="1329"/>
                  </a:lnTo>
                  <a:lnTo>
                    <a:pt x="891" y="1323"/>
                  </a:lnTo>
                  <a:lnTo>
                    <a:pt x="893" y="1318"/>
                  </a:lnTo>
                  <a:lnTo>
                    <a:pt x="896" y="1314"/>
                  </a:lnTo>
                  <a:lnTo>
                    <a:pt x="898" y="1311"/>
                  </a:lnTo>
                  <a:lnTo>
                    <a:pt x="902" y="1310"/>
                  </a:lnTo>
                  <a:lnTo>
                    <a:pt x="905" y="1308"/>
                  </a:lnTo>
                  <a:lnTo>
                    <a:pt x="910" y="1310"/>
                  </a:lnTo>
                  <a:lnTo>
                    <a:pt x="913" y="1312"/>
                  </a:lnTo>
                  <a:lnTo>
                    <a:pt x="918" y="1315"/>
                  </a:lnTo>
                  <a:lnTo>
                    <a:pt x="922" y="1320"/>
                  </a:lnTo>
                  <a:lnTo>
                    <a:pt x="927" y="1326"/>
                  </a:lnTo>
                  <a:lnTo>
                    <a:pt x="937" y="1341"/>
                  </a:lnTo>
                  <a:lnTo>
                    <a:pt x="988" y="1429"/>
                  </a:lnTo>
                  <a:lnTo>
                    <a:pt x="988" y="1429"/>
                  </a:lnTo>
                  <a:lnTo>
                    <a:pt x="994" y="1436"/>
                  </a:lnTo>
                  <a:lnTo>
                    <a:pt x="1001" y="1443"/>
                  </a:lnTo>
                  <a:lnTo>
                    <a:pt x="1009" y="1448"/>
                  </a:lnTo>
                  <a:lnTo>
                    <a:pt x="1018" y="1451"/>
                  </a:lnTo>
                  <a:lnTo>
                    <a:pt x="1026" y="1452"/>
                  </a:lnTo>
                  <a:lnTo>
                    <a:pt x="1036" y="1452"/>
                  </a:lnTo>
                  <a:lnTo>
                    <a:pt x="1045" y="1450"/>
                  </a:lnTo>
                  <a:lnTo>
                    <a:pt x="1055" y="1447"/>
                  </a:lnTo>
                  <a:lnTo>
                    <a:pt x="1203" y="1361"/>
                  </a:lnTo>
                  <a:lnTo>
                    <a:pt x="1203" y="1361"/>
                  </a:lnTo>
                  <a:lnTo>
                    <a:pt x="1210" y="1356"/>
                  </a:lnTo>
                  <a:lnTo>
                    <a:pt x="1217" y="1349"/>
                  </a:lnTo>
                  <a:lnTo>
                    <a:pt x="1222" y="1341"/>
                  </a:lnTo>
                  <a:lnTo>
                    <a:pt x="1225" y="1332"/>
                  </a:lnTo>
                  <a:lnTo>
                    <a:pt x="1227" y="1322"/>
                  </a:lnTo>
                  <a:lnTo>
                    <a:pt x="1226" y="1313"/>
                  </a:lnTo>
                  <a:lnTo>
                    <a:pt x="1225" y="1304"/>
                  </a:lnTo>
                  <a:lnTo>
                    <a:pt x="1220" y="1295"/>
                  </a:lnTo>
                  <a:lnTo>
                    <a:pt x="1220" y="1295"/>
                  </a:lnTo>
                  <a:lnTo>
                    <a:pt x="1170" y="1207"/>
                  </a:lnTo>
                  <a:lnTo>
                    <a:pt x="1170" y="1207"/>
                  </a:lnTo>
                  <a:lnTo>
                    <a:pt x="1162" y="1191"/>
                  </a:lnTo>
                  <a:lnTo>
                    <a:pt x="1159" y="1184"/>
                  </a:lnTo>
                  <a:lnTo>
                    <a:pt x="1157" y="1177"/>
                  </a:lnTo>
                  <a:lnTo>
                    <a:pt x="1157" y="1172"/>
                  </a:lnTo>
                  <a:lnTo>
                    <a:pt x="1157" y="1167"/>
                  </a:lnTo>
                  <a:lnTo>
                    <a:pt x="1158" y="1163"/>
                  </a:lnTo>
                  <a:lnTo>
                    <a:pt x="1161" y="1160"/>
                  </a:lnTo>
                  <a:lnTo>
                    <a:pt x="1163" y="1158"/>
                  </a:lnTo>
                  <a:lnTo>
                    <a:pt x="1166" y="1157"/>
                  </a:lnTo>
                  <a:lnTo>
                    <a:pt x="1171" y="1157"/>
                  </a:lnTo>
                  <a:lnTo>
                    <a:pt x="1177" y="1158"/>
                  </a:lnTo>
                  <a:lnTo>
                    <a:pt x="1184" y="1159"/>
                  </a:lnTo>
                  <a:lnTo>
                    <a:pt x="1190" y="1161"/>
                  </a:lnTo>
                  <a:lnTo>
                    <a:pt x="1207" y="1170"/>
                  </a:lnTo>
                  <a:lnTo>
                    <a:pt x="1293" y="1220"/>
                  </a:lnTo>
                  <a:lnTo>
                    <a:pt x="1293" y="1220"/>
                  </a:lnTo>
                  <a:lnTo>
                    <a:pt x="1302" y="1224"/>
                  </a:lnTo>
                  <a:lnTo>
                    <a:pt x="1312" y="1227"/>
                  </a:lnTo>
                  <a:lnTo>
                    <a:pt x="1322" y="1227"/>
                  </a:lnTo>
                  <a:lnTo>
                    <a:pt x="1331" y="1224"/>
                  </a:lnTo>
                  <a:lnTo>
                    <a:pt x="1340" y="1222"/>
                  </a:lnTo>
                  <a:lnTo>
                    <a:pt x="1348" y="1216"/>
                  </a:lnTo>
                  <a:lnTo>
                    <a:pt x="1355" y="1211"/>
                  </a:lnTo>
                  <a:lnTo>
                    <a:pt x="1361" y="1203"/>
                  </a:lnTo>
                  <a:lnTo>
                    <a:pt x="1447" y="1054"/>
                  </a:lnTo>
                  <a:lnTo>
                    <a:pt x="1447" y="1054"/>
                  </a:lnTo>
                  <a:lnTo>
                    <a:pt x="1451" y="1045"/>
                  </a:lnTo>
                  <a:lnTo>
                    <a:pt x="1453" y="1036"/>
                  </a:lnTo>
                  <a:lnTo>
                    <a:pt x="1453" y="1026"/>
                  </a:lnTo>
                  <a:lnTo>
                    <a:pt x="1451" y="1017"/>
                  </a:lnTo>
                  <a:lnTo>
                    <a:pt x="1447" y="1009"/>
                  </a:lnTo>
                  <a:lnTo>
                    <a:pt x="1443" y="1000"/>
                  </a:lnTo>
                  <a:lnTo>
                    <a:pt x="1436" y="993"/>
                  </a:lnTo>
                  <a:lnTo>
                    <a:pt x="1428" y="987"/>
                  </a:lnTo>
                  <a:lnTo>
                    <a:pt x="1428" y="987"/>
                  </a:lnTo>
                  <a:lnTo>
                    <a:pt x="1402" y="973"/>
                  </a:lnTo>
                  <a:lnTo>
                    <a:pt x="1341" y="937"/>
                  </a:lnTo>
                  <a:lnTo>
                    <a:pt x="1341" y="937"/>
                  </a:lnTo>
                  <a:lnTo>
                    <a:pt x="1325" y="927"/>
                  </a:lnTo>
                  <a:lnTo>
                    <a:pt x="1315" y="918"/>
                  </a:lnTo>
                  <a:lnTo>
                    <a:pt x="1312" y="914"/>
                  </a:lnTo>
                  <a:lnTo>
                    <a:pt x="1310" y="909"/>
                  </a:lnTo>
                  <a:lnTo>
                    <a:pt x="1309" y="906"/>
                  </a:lnTo>
                  <a:lnTo>
                    <a:pt x="1309" y="902"/>
                  </a:lnTo>
                  <a:lnTo>
                    <a:pt x="1311" y="899"/>
                  </a:lnTo>
                  <a:lnTo>
                    <a:pt x="1314" y="896"/>
                  </a:lnTo>
                  <a:lnTo>
                    <a:pt x="1317" y="894"/>
                  </a:lnTo>
                  <a:lnTo>
                    <a:pt x="1323" y="892"/>
                  </a:lnTo>
                  <a:lnTo>
                    <a:pt x="1337" y="889"/>
                  </a:lnTo>
                  <a:lnTo>
                    <a:pt x="1355" y="888"/>
                  </a:lnTo>
                  <a:lnTo>
                    <a:pt x="1455" y="888"/>
                  </a:lnTo>
                  <a:lnTo>
                    <a:pt x="1455" y="888"/>
                  </a:lnTo>
                  <a:lnTo>
                    <a:pt x="1466" y="887"/>
                  </a:lnTo>
                  <a:lnTo>
                    <a:pt x="1475" y="884"/>
                  </a:lnTo>
                  <a:lnTo>
                    <a:pt x="1483" y="879"/>
                  </a:lnTo>
                  <a:lnTo>
                    <a:pt x="1490" y="873"/>
                  </a:lnTo>
                  <a:lnTo>
                    <a:pt x="1496" y="865"/>
                  </a:lnTo>
                  <a:lnTo>
                    <a:pt x="1500" y="857"/>
                  </a:lnTo>
                  <a:lnTo>
                    <a:pt x="1504" y="848"/>
                  </a:lnTo>
                  <a:lnTo>
                    <a:pt x="1505" y="838"/>
                  </a:lnTo>
                  <a:lnTo>
                    <a:pt x="1505" y="666"/>
                  </a:lnTo>
                  <a:lnTo>
                    <a:pt x="1505" y="666"/>
                  </a:lnTo>
                  <a:lnTo>
                    <a:pt x="1504" y="657"/>
                  </a:lnTo>
                  <a:lnTo>
                    <a:pt x="1500" y="648"/>
                  </a:lnTo>
                  <a:lnTo>
                    <a:pt x="1496" y="640"/>
                  </a:lnTo>
                  <a:lnTo>
                    <a:pt x="1490" y="633"/>
                  </a:lnTo>
                  <a:lnTo>
                    <a:pt x="1483" y="627"/>
                  </a:lnTo>
                  <a:lnTo>
                    <a:pt x="1475" y="622"/>
                  </a:lnTo>
                  <a:lnTo>
                    <a:pt x="1466" y="620"/>
                  </a:lnTo>
                  <a:lnTo>
                    <a:pt x="1455" y="6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885"/>
            <p:cNvSpPr/>
            <p:nvPr/>
          </p:nvSpPr>
          <p:spPr bwMode="auto">
            <a:xfrm>
              <a:off x="-4379913" y="-2938462"/>
              <a:ext cx="358775" cy="358775"/>
            </a:xfrm>
            <a:custGeom>
              <a:avLst/>
              <a:gdLst>
                <a:gd name="T0" fmla="*/ 322 w 677"/>
                <a:gd name="T1" fmla="*/ 677 h 678"/>
                <a:gd name="T2" fmla="*/ 271 w 677"/>
                <a:gd name="T3" fmla="*/ 671 h 678"/>
                <a:gd name="T4" fmla="*/ 223 w 677"/>
                <a:gd name="T5" fmla="*/ 657 h 678"/>
                <a:gd name="T6" fmla="*/ 178 w 677"/>
                <a:gd name="T7" fmla="*/ 637 h 678"/>
                <a:gd name="T8" fmla="*/ 136 w 677"/>
                <a:gd name="T9" fmla="*/ 610 h 678"/>
                <a:gd name="T10" fmla="*/ 99 w 677"/>
                <a:gd name="T11" fmla="*/ 578 h 678"/>
                <a:gd name="T12" fmla="*/ 67 w 677"/>
                <a:gd name="T13" fmla="*/ 541 h 678"/>
                <a:gd name="T14" fmla="*/ 41 w 677"/>
                <a:gd name="T15" fmla="*/ 500 h 678"/>
                <a:gd name="T16" fmla="*/ 20 w 677"/>
                <a:gd name="T17" fmla="*/ 455 h 678"/>
                <a:gd name="T18" fmla="*/ 7 w 677"/>
                <a:gd name="T19" fmla="*/ 406 h 678"/>
                <a:gd name="T20" fmla="*/ 0 w 677"/>
                <a:gd name="T21" fmla="*/ 356 h 678"/>
                <a:gd name="T22" fmla="*/ 0 w 677"/>
                <a:gd name="T23" fmla="*/ 321 h 678"/>
                <a:gd name="T24" fmla="*/ 7 w 677"/>
                <a:gd name="T25" fmla="*/ 271 h 678"/>
                <a:gd name="T26" fmla="*/ 20 w 677"/>
                <a:gd name="T27" fmla="*/ 222 h 678"/>
                <a:gd name="T28" fmla="*/ 41 w 677"/>
                <a:gd name="T29" fmla="*/ 177 h 678"/>
                <a:gd name="T30" fmla="*/ 67 w 677"/>
                <a:gd name="T31" fmla="*/ 136 h 678"/>
                <a:gd name="T32" fmla="*/ 99 w 677"/>
                <a:gd name="T33" fmla="*/ 99 h 678"/>
                <a:gd name="T34" fmla="*/ 136 w 677"/>
                <a:gd name="T35" fmla="*/ 67 h 678"/>
                <a:gd name="T36" fmla="*/ 178 w 677"/>
                <a:gd name="T37" fmla="*/ 41 h 678"/>
                <a:gd name="T38" fmla="*/ 223 w 677"/>
                <a:gd name="T39" fmla="*/ 21 h 678"/>
                <a:gd name="T40" fmla="*/ 271 w 677"/>
                <a:gd name="T41" fmla="*/ 7 h 678"/>
                <a:gd name="T42" fmla="*/ 322 w 677"/>
                <a:gd name="T43" fmla="*/ 0 h 678"/>
                <a:gd name="T44" fmla="*/ 357 w 677"/>
                <a:gd name="T45" fmla="*/ 0 h 678"/>
                <a:gd name="T46" fmla="*/ 408 w 677"/>
                <a:gd name="T47" fmla="*/ 7 h 678"/>
                <a:gd name="T48" fmla="*/ 456 w 677"/>
                <a:gd name="T49" fmla="*/ 21 h 678"/>
                <a:gd name="T50" fmla="*/ 501 w 677"/>
                <a:gd name="T51" fmla="*/ 41 h 678"/>
                <a:gd name="T52" fmla="*/ 543 w 677"/>
                <a:gd name="T53" fmla="*/ 67 h 678"/>
                <a:gd name="T54" fmla="*/ 579 w 677"/>
                <a:gd name="T55" fmla="*/ 99 h 678"/>
                <a:gd name="T56" fmla="*/ 611 w 677"/>
                <a:gd name="T57" fmla="*/ 136 h 678"/>
                <a:gd name="T58" fmla="*/ 637 w 677"/>
                <a:gd name="T59" fmla="*/ 177 h 678"/>
                <a:gd name="T60" fmla="*/ 658 w 677"/>
                <a:gd name="T61" fmla="*/ 222 h 678"/>
                <a:gd name="T62" fmla="*/ 670 w 677"/>
                <a:gd name="T63" fmla="*/ 271 h 678"/>
                <a:gd name="T64" fmla="*/ 677 w 677"/>
                <a:gd name="T65" fmla="*/ 321 h 678"/>
                <a:gd name="T66" fmla="*/ 677 w 677"/>
                <a:gd name="T67" fmla="*/ 356 h 678"/>
                <a:gd name="T68" fmla="*/ 670 w 677"/>
                <a:gd name="T69" fmla="*/ 406 h 678"/>
                <a:gd name="T70" fmla="*/ 658 w 677"/>
                <a:gd name="T71" fmla="*/ 455 h 678"/>
                <a:gd name="T72" fmla="*/ 637 w 677"/>
                <a:gd name="T73" fmla="*/ 500 h 678"/>
                <a:gd name="T74" fmla="*/ 611 w 677"/>
                <a:gd name="T75" fmla="*/ 541 h 678"/>
                <a:gd name="T76" fmla="*/ 579 w 677"/>
                <a:gd name="T77" fmla="*/ 578 h 678"/>
                <a:gd name="T78" fmla="*/ 543 w 677"/>
                <a:gd name="T79" fmla="*/ 610 h 678"/>
                <a:gd name="T80" fmla="*/ 501 w 677"/>
                <a:gd name="T81" fmla="*/ 637 h 678"/>
                <a:gd name="T82" fmla="*/ 456 w 677"/>
                <a:gd name="T83" fmla="*/ 657 h 678"/>
                <a:gd name="T84" fmla="*/ 408 w 677"/>
                <a:gd name="T85" fmla="*/ 671 h 678"/>
                <a:gd name="T86" fmla="*/ 357 w 677"/>
                <a:gd name="T87" fmla="*/ 677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7" h="678">
                  <a:moveTo>
                    <a:pt x="340" y="678"/>
                  </a:moveTo>
                  <a:lnTo>
                    <a:pt x="340" y="678"/>
                  </a:lnTo>
                  <a:lnTo>
                    <a:pt x="322" y="677"/>
                  </a:lnTo>
                  <a:lnTo>
                    <a:pt x="304" y="676"/>
                  </a:lnTo>
                  <a:lnTo>
                    <a:pt x="288" y="673"/>
                  </a:lnTo>
                  <a:lnTo>
                    <a:pt x="271" y="671"/>
                  </a:lnTo>
                  <a:lnTo>
                    <a:pt x="255" y="668"/>
                  </a:lnTo>
                  <a:lnTo>
                    <a:pt x="239" y="663"/>
                  </a:lnTo>
                  <a:lnTo>
                    <a:pt x="223" y="657"/>
                  </a:lnTo>
                  <a:lnTo>
                    <a:pt x="208" y="652"/>
                  </a:lnTo>
                  <a:lnTo>
                    <a:pt x="193" y="645"/>
                  </a:lnTo>
                  <a:lnTo>
                    <a:pt x="178" y="637"/>
                  </a:lnTo>
                  <a:lnTo>
                    <a:pt x="164" y="629"/>
                  </a:lnTo>
                  <a:lnTo>
                    <a:pt x="150" y="619"/>
                  </a:lnTo>
                  <a:lnTo>
                    <a:pt x="136" y="610"/>
                  </a:lnTo>
                  <a:lnTo>
                    <a:pt x="124" y="600"/>
                  </a:lnTo>
                  <a:lnTo>
                    <a:pt x="111" y="589"/>
                  </a:lnTo>
                  <a:lnTo>
                    <a:pt x="99" y="578"/>
                  </a:lnTo>
                  <a:lnTo>
                    <a:pt x="88" y="566"/>
                  </a:lnTo>
                  <a:lnTo>
                    <a:pt x="78" y="554"/>
                  </a:lnTo>
                  <a:lnTo>
                    <a:pt x="67" y="541"/>
                  </a:lnTo>
                  <a:lnTo>
                    <a:pt x="58" y="528"/>
                  </a:lnTo>
                  <a:lnTo>
                    <a:pt x="49" y="515"/>
                  </a:lnTo>
                  <a:lnTo>
                    <a:pt x="41" y="500"/>
                  </a:lnTo>
                  <a:lnTo>
                    <a:pt x="34" y="486"/>
                  </a:lnTo>
                  <a:lnTo>
                    <a:pt x="27" y="471"/>
                  </a:lnTo>
                  <a:lnTo>
                    <a:pt x="20" y="455"/>
                  </a:lnTo>
                  <a:lnTo>
                    <a:pt x="15" y="439"/>
                  </a:lnTo>
                  <a:lnTo>
                    <a:pt x="11" y="422"/>
                  </a:lnTo>
                  <a:lnTo>
                    <a:pt x="7" y="406"/>
                  </a:lnTo>
                  <a:lnTo>
                    <a:pt x="4" y="390"/>
                  </a:lnTo>
                  <a:lnTo>
                    <a:pt x="2" y="373"/>
                  </a:lnTo>
                  <a:lnTo>
                    <a:pt x="0" y="356"/>
                  </a:lnTo>
                  <a:lnTo>
                    <a:pt x="0" y="338"/>
                  </a:lnTo>
                  <a:lnTo>
                    <a:pt x="0" y="338"/>
                  </a:lnTo>
                  <a:lnTo>
                    <a:pt x="0" y="321"/>
                  </a:lnTo>
                  <a:lnTo>
                    <a:pt x="2" y="304"/>
                  </a:lnTo>
                  <a:lnTo>
                    <a:pt x="4" y="287"/>
                  </a:lnTo>
                  <a:lnTo>
                    <a:pt x="7" y="271"/>
                  </a:lnTo>
                  <a:lnTo>
                    <a:pt x="11" y="254"/>
                  </a:lnTo>
                  <a:lnTo>
                    <a:pt x="15" y="238"/>
                  </a:lnTo>
                  <a:lnTo>
                    <a:pt x="20" y="222"/>
                  </a:lnTo>
                  <a:lnTo>
                    <a:pt x="27" y="207"/>
                  </a:lnTo>
                  <a:lnTo>
                    <a:pt x="34" y="192"/>
                  </a:lnTo>
                  <a:lnTo>
                    <a:pt x="41" y="177"/>
                  </a:lnTo>
                  <a:lnTo>
                    <a:pt x="49" y="163"/>
                  </a:lnTo>
                  <a:lnTo>
                    <a:pt x="58" y="150"/>
                  </a:lnTo>
                  <a:lnTo>
                    <a:pt x="67" y="136"/>
                  </a:lnTo>
                  <a:lnTo>
                    <a:pt x="78" y="123"/>
                  </a:lnTo>
                  <a:lnTo>
                    <a:pt x="88" y="111"/>
                  </a:lnTo>
                  <a:lnTo>
                    <a:pt x="99" y="99"/>
                  </a:lnTo>
                  <a:lnTo>
                    <a:pt x="111" y="87"/>
                  </a:lnTo>
                  <a:lnTo>
                    <a:pt x="124" y="77"/>
                  </a:lnTo>
                  <a:lnTo>
                    <a:pt x="136" y="67"/>
                  </a:lnTo>
                  <a:lnTo>
                    <a:pt x="150" y="58"/>
                  </a:lnTo>
                  <a:lnTo>
                    <a:pt x="164" y="49"/>
                  </a:lnTo>
                  <a:lnTo>
                    <a:pt x="178" y="41"/>
                  </a:lnTo>
                  <a:lnTo>
                    <a:pt x="193" y="33"/>
                  </a:lnTo>
                  <a:lnTo>
                    <a:pt x="208" y="26"/>
                  </a:lnTo>
                  <a:lnTo>
                    <a:pt x="223" y="21"/>
                  </a:lnTo>
                  <a:lnTo>
                    <a:pt x="239" y="15"/>
                  </a:lnTo>
                  <a:lnTo>
                    <a:pt x="255" y="10"/>
                  </a:lnTo>
                  <a:lnTo>
                    <a:pt x="271" y="7"/>
                  </a:lnTo>
                  <a:lnTo>
                    <a:pt x="288" y="3"/>
                  </a:lnTo>
                  <a:lnTo>
                    <a:pt x="304" y="1"/>
                  </a:lnTo>
                  <a:lnTo>
                    <a:pt x="322" y="0"/>
                  </a:lnTo>
                  <a:lnTo>
                    <a:pt x="340" y="0"/>
                  </a:lnTo>
                  <a:lnTo>
                    <a:pt x="340" y="0"/>
                  </a:lnTo>
                  <a:lnTo>
                    <a:pt x="357" y="0"/>
                  </a:lnTo>
                  <a:lnTo>
                    <a:pt x="375" y="1"/>
                  </a:lnTo>
                  <a:lnTo>
                    <a:pt x="391" y="3"/>
                  </a:lnTo>
                  <a:lnTo>
                    <a:pt x="408" y="7"/>
                  </a:lnTo>
                  <a:lnTo>
                    <a:pt x="424" y="10"/>
                  </a:lnTo>
                  <a:lnTo>
                    <a:pt x="440" y="15"/>
                  </a:lnTo>
                  <a:lnTo>
                    <a:pt x="456" y="21"/>
                  </a:lnTo>
                  <a:lnTo>
                    <a:pt x="471" y="26"/>
                  </a:lnTo>
                  <a:lnTo>
                    <a:pt x="486" y="33"/>
                  </a:lnTo>
                  <a:lnTo>
                    <a:pt x="501" y="41"/>
                  </a:lnTo>
                  <a:lnTo>
                    <a:pt x="515" y="49"/>
                  </a:lnTo>
                  <a:lnTo>
                    <a:pt x="529" y="58"/>
                  </a:lnTo>
                  <a:lnTo>
                    <a:pt x="543" y="67"/>
                  </a:lnTo>
                  <a:lnTo>
                    <a:pt x="555" y="77"/>
                  </a:lnTo>
                  <a:lnTo>
                    <a:pt x="567" y="87"/>
                  </a:lnTo>
                  <a:lnTo>
                    <a:pt x="579" y="99"/>
                  </a:lnTo>
                  <a:lnTo>
                    <a:pt x="590" y="111"/>
                  </a:lnTo>
                  <a:lnTo>
                    <a:pt x="600" y="123"/>
                  </a:lnTo>
                  <a:lnTo>
                    <a:pt x="611" y="136"/>
                  </a:lnTo>
                  <a:lnTo>
                    <a:pt x="620" y="150"/>
                  </a:lnTo>
                  <a:lnTo>
                    <a:pt x="629" y="163"/>
                  </a:lnTo>
                  <a:lnTo>
                    <a:pt x="637" y="177"/>
                  </a:lnTo>
                  <a:lnTo>
                    <a:pt x="645" y="192"/>
                  </a:lnTo>
                  <a:lnTo>
                    <a:pt x="651" y="207"/>
                  </a:lnTo>
                  <a:lnTo>
                    <a:pt x="658" y="222"/>
                  </a:lnTo>
                  <a:lnTo>
                    <a:pt x="662" y="238"/>
                  </a:lnTo>
                  <a:lnTo>
                    <a:pt x="667" y="254"/>
                  </a:lnTo>
                  <a:lnTo>
                    <a:pt x="670" y="271"/>
                  </a:lnTo>
                  <a:lnTo>
                    <a:pt x="674" y="287"/>
                  </a:lnTo>
                  <a:lnTo>
                    <a:pt x="676" y="304"/>
                  </a:lnTo>
                  <a:lnTo>
                    <a:pt x="677" y="321"/>
                  </a:lnTo>
                  <a:lnTo>
                    <a:pt x="677" y="338"/>
                  </a:lnTo>
                  <a:lnTo>
                    <a:pt x="677" y="338"/>
                  </a:lnTo>
                  <a:lnTo>
                    <a:pt x="677" y="356"/>
                  </a:lnTo>
                  <a:lnTo>
                    <a:pt x="676" y="373"/>
                  </a:lnTo>
                  <a:lnTo>
                    <a:pt x="674" y="390"/>
                  </a:lnTo>
                  <a:lnTo>
                    <a:pt x="670" y="406"/>
                  </a:lnTo>
                  <a:lnTo>
                    <a:pt x="667" y="422"/>
                  </a:lnTo>
                  <a:lnTo>
                    <a:pt x="662" y="439"/>
                  </a:lnTo>
                  <a:lnTo>
                    <a:pt x="658" y="455"/>
                  </a:lnTo>
                  <a:lnTo>
                    <a:pt x="651" y="471"/>
                  </a:lnTo>
                  <a:lnTo>
                    <a:pt x="645" y="486"/>
                  </a:lnTo>
                  <a:lnTo>
                    <a:pt x="637" y="500"/>
                  </a:lnTo>
                  <a:lnTo>
                    <a:pt x="629" y="515"/>
                  </a:lnTo>
                  <a:lnTo>
                    <a:pt x="620" y="528"/>
                  </a:lnTo>
                  <a:lnTo>
                    <a:pt x="611" y="541"/>
                  </a:lnTo>
                  <a:lnTo>
                    <a:pt x="600" y="554"/>
                  </a:lnTo>
                  <a:lnTo>
                    <a:pt x="590" y="566"/>
                  </a:lnTo>
                  <a:lnTo>
                    <a:pt x="579" y="578"/>
                  </a:lnTo>
                  <a:lnTo>
                    <a:pt x="567" y="589"/>
                  </a:lnTo>
                  <a:lnTo>
                    <a:pt x="555" y="600"/>
                  </a:lnTo>
                  <a:lnTo>
                    <a:pt x="543" y="610"/>
                  </a:lnTo>
                  <a:lnTo>
                    <a:pt x="529" y="619"/>
                  </a:lnTo>
                  <a:lnTo>
                    <a:pt x="515" y="629"/>
                  </a:lnTo>
                  <a:lnTo>
                    <a:pt x="501" y="637"/>
                  </a:lnTo>
                  <a:lnTo>
                    <a:pt x="486" y="645"/>
                  </a:lnTo>
                  <a:lnTo>
                    <a:pt x="471" y="652"/>
                  </a:lnTo>
                  <a:lnTo>
                    <a:pt x="456" y="657"/>
                  </a:lnTo>
                  <a:lnTo>
                    <a:pt x="440" y="663"/>
                  </a:lnTo>
                  <a:lnTo>
                    <a:pt x="424" y="668"/>
                  </a:lnTo>
                  <a:lnTo>
                    <a:pt x="408" y="671"/>
                  </a:lnTo>
                  <a:lnTo>
                    <a:pt x="391" y="673"/>
                  </a:lnTo>
                  <a:lnTo>
                    <a:pt x="375" y="676"/>
                  </a:lnTo>
                  <a:lnTo>
                    <a:pt x="357" y="677"/>
                  </a:lnTo>
                  <a:lnTo>
                    <a:pt x="340" y="6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Rectangle 886"/>
            <p:cNvSpPr>
              <a:spLocks noChangeArrowheads="1"/>
            </p:cNvSpPr>
            <p:nvPr/>
          </p:nvSpPr>
          <p:spPr bwMode="auto">
            <a:xfrm>
              <a:off x="-4324351" y="-3749674"/>
              <a:ext cx="806450" cy="587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8" name="Rectangle 887"/>
            <p:cNvSpPr>
              <a:spLocks noChangeArrowheads="1"/>
            </p:cNvSpPr>
            <p:nvPr/>
          </p:nvSpPr>
          <p:spPr bwMode="auto">
            <a:xfrm>
              <a:off x="-4570413" y="-3557587"/>
              <a:ext cx="369888" cy="58738"/>
            </a:xfrm>
            <a:prstGeom prst="rect">
              <a:avLst/>
            </a:prstGeom>
            <a:solidFill>
              <a:srgbClr val="FBE4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9" name="Rectangle 888"/>
            <p:cNvSpPr>
              <a:spLocks noChangeArrowheads="1"/>
            </p:cNvSpPr>
            <p:nvPr/>
          </p:nvSpPr>
          <p:spPr bwMode="auto">
            <a:xfrm>
              <a:off x="-4570413" y="-3386137"/>
              <a:ext cx="685800" cy="58738"/>
            </a:xfrm>
            <a:prstGeom prst="rect">
              <a:avLst/>
            </a:prstGeom>
            <a:solidFill>
              <a:srgbClr val="FBE4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70" name="Rectangle 889"/>
            <p:cNvSpPr>
              <a:spLocks noChangeArrowheads="1"/>
            </p:cNvSpPr>
            <p:nvPr/>
          </p:nvSpPr>
          <p:spPr bwMode="auto">
            <a:xfrm>
              <a:off x="-3808413" y="-3386137"/>
              <a:ext cx="201613" cy="58738"/>
            </a:xfrm>
            <a:prstGeom prst="rect">
              <a:avLst/>
            </a:prstGeom>
            <a:solidFill>
              <a:srgbClr val="FBE4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71" name="Rectangle 890"/>
            <p:cNvSpPr>
              <a:spLocks noChangeArrowheads="1"/>
            </p:cNvSpPr>
            <p:nvPr/>
          </p:nvSpPr>
          <p:spPr bwMode="auto">
            <a:xfrm>
              <a:off x="-4132263" y="-3557587"/>
              <a:ext cx="185738" cy="58738"/>
            </a:xfrm>
            <a:prstGeom prst="rect">
              <a:avLst/>
            </a:prstGeom>
            <a:solidFill>
              <a:srgbClr val="FBE4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72" name="Rectangle 891"/>
            <p:cNvSpPr>
              <a:spLocks noChangeArrowheads="1"/>
            </p:cNvSpPr>
            <p:nvPr/>
          </p:nvSpPr>
          <p:spPr bwMode="auto">
            <a:xfrm>
              <a:off x="-3884613" y="-3557587"/>
              <a:ext cx="277813" cy="58738"/>
            </a:xfrm>
            <a:prstGeom prst="rect">
              <a:avLst/>
            </a:prstGeom>
            <a:solidFill>
              <a:srgbClr val="FBE4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73" name="Freeform 892"/>
            <p:cNvSpPr/>
            <p:nvPr/>
          </p:nvSpPr>
          <p:spPr bwMode="auto">
            <a:xfrm>
              <a:off x="-4991101" y="-3233737"/>
              <a:ext cx="923925" cy="925513"/>
            </a:xfrm>
            <a:custGeom>
              <a:avLst/>
              <a:gdLst>
                <a:gd name="T0" fmla="*/ 875 w 1747"/>
                <a:gd name="T1" fmla="*/ 0 h 1749"/>
                <a:gd name="T2" fmla="*/ 709 w 1747"/>
                <a:gd name="T3" fmla="*/ 16 h 1749"/>
                <a:gd name="T4" fmla="*/ 515 w 1747"/>
                <a:gd name="T5" fmla="*/ 77 h 1749"/>
                <a:gd name="T6" fmla="*/ 344 w 1747"/>
                <a:gd name="T7" fmla="*/ 180 h 1749"/>
                <a:gd name="T8" fmla="*/ 200 w 1747"/>
                <a:gd name="T9" fmla="*/ 317 h 1749"/>
                <a:gd name="T10" fmla="*/ 91 w 1747"/>
                <a:gd name="T11" fmla="*/ 485 h 1749"/>
                <a:gd name="T12" fmla="*/ 22 w 1747"/>
                <a:gd name="T13" fmla="*/ 678 h 1749"/>
                <a:gd name="T14" fmla="*/ 0 w 1747"/>
                <a:gd name="T15" fmla="*/ 839 h 1749"/>
                <a:gd name="T16" fmla="*/ 8 w 1747"/>
                <a:gd name="T17" fmla="*/ 1000 h 1749"/>
                <a:gd name="T18" fmla="*/ 61 w 1747"/>
                <a:gd name="T19" fmla="*/ 1196 h 1749"/>
                <a:gd name="T20" fmla="*/ 155 w 1747"/>
                <a:gd name="T21" fmla="*/ 1372 h 1749"/>
                <a:gd name="T22" fmla="*/ 285 w 1747"/>
                <a:gd name="T23" fmla="*/ 1522 h 1749"/>
                <a:gd name="T24" fmla="*/ 447 w 1747"/>
                <a:gd name="T25" fmla="*/ 1638 h 1749"/>
                <a:gd name="T26" fmla="*/ 636 w 1747"/>
                <a:gd name="T27" fmla="*/ 1715 h 1749"/>
                <a:gd name="T28" fmla="*/ 801 w 1747"/>
                <a:gd name="T29" fmla="*/ 1745 h 1749"/>
                <a:gd name="T30" fmla="*/ 959 w 1747"/>
                <a:gd name="T31" fmla="*/ 1744 h 1749"/>
                <a:gd name="T32" fmla="*/ 1158 w 1747"/>
                <a:gd name="T33" fmla="*/ 1700 h 1749"/>
                <a:gd name="T34" fmla="*/ 1338 w 1747"/>
                <a:gd name="T35" fmla="*/ 1614 h 1749"/>
                <a:gd name="T36" fmla="*/ 1494 w 1747"/>
                <a:gd name="T37" fmla="*/ 1491 h 1749"/>
                <a:gd name="T38" fmla="*/ 1617 w 1747"/>
                <a:gd name="T39" fmla="*/ 1334 h 1749"/>
                <a:gd name="T40" fmla="*/ 1702 w 1747"/>
                <a:gd name="T41" fmla="*/ 1151 h 1749"/>
                <a:gd name="T42" fmla="*/ 1744 w 1747"/>
                <a:gd name="T43" fmla="*/ 946 h 1749"/>
                <a:gd name="T44" fmla="*/ 1746 w 1747"/>
                <a:gd name="T45" fmla="*/ 832 h 1749"/>
                <a:gd name="T46" fmla="*/ 1711 w 1747"/>
                <a:gd name="T47" fmla="*/ 630 h 1749"/>
                <a:gd name="T48" fmla="*/ 1633 w 1747"/>
                <a:gd name="T49" fmla="*/ 445 h 1749"/>
                <a:gd name="T50" fmla="*/ 1517 w 1747"/>
                <a:gd name="T51" fmla="*/ 284 h 1749"/>
                <a:gd name="T52" fmla="*/ 1366 w 1747"/>
                <a:gd name="T53" fmla="*/ 153 h 1749"/>
                <a:gd name="T54" fmla="*/ 1188 w 1747"/>
                <a:gd name="T55" fmla="*/ 59 h 1749"/>
                <a:gd name="T56" fmla="*/ 986 w 1747"/>
                <a:gd name="T57" fmla="*/ 8 h 1749"/>
                <a:gd name="T58" fmla="*/ 986 w 1747"/>
                <a:gd name="T59" fmla="*/ 9 h 1749"/>
                <a:gd name="T60" fmla="*/ 1187 w 1747"/>
                <a:gd name="T61" fmla="*/ 60 h 1749"/>
                <a:gd name="T62" fmla="*/ 1365 w 1747"/>
                <a:gd name="T63" fmla="*/ 154 h 1749"/>
                <a:gd name="T64" fmla="*/ 1516 w 1747"/>
                <a:gd name="T65" fmla="*/ 285 h 1749"/>
                <a:gd name="T66" fmla="*/ 1633 w 1747"/>
                <a:gd name="T67" fmla="*/ 445 h 1749"/>
                <a:gd name="T68" fmla="*/ 1711 w 1747"/>
                <a:gd name="T69" fmla="*/ 631 h 1749"/>
                <a:gd name="T70" fmla="*/ 1745 w 1747"/>
                <a:gd name="T71" fmla="*/ 832 h 1749"/>
                <a:gd name="T72" fmla="*/ 1743 w 1747"/>
                <a:gd name="T73" fmla="*/ 946 h 1749"/>
                <a:gd name="T74" fmla="*/ 1701 w 1747"/>
                <a:gd name="T75" fmla="*/ 1150 h 1749"/>
                <a:gd name="T76" fmla="*/ 1616 w 1747"/>
                <a:gd name="T77" fmla="*/ 1333 h 1749"/>
                <a:gd name="T78" fmla="*/ 1493 w 1747"/>
                <a:gd name="T79" fmla="*/ 1490 h 1749"/>
                <a:gd name="T80" fmla="*/ 1337 w 1747"/>
                <a:gd name="T81" fmla="*/ 1614 h 1749"/>
                <a:gd name="T82" fmla="*/ 1158 w 1747"/>
                <a:gd name="T83" fmla="*/ 1700 h 1749"/>
                <a:gd name="T84" fmla="*/ 959 w 1747"/>
                <a:gd name="T85" fmla="*/ 1743 h 1749"/>
                <a:gd name="T86" fmla="*/ 802 w 1747"/>
                <a:gd name="T87" fmla="*/ 1744 h 1749"/>
                <a:gd name="T88" fmla="*/ 636 w 1747"/>
                <a:gd name="T89" fmla="*/ 1715 h 1749"/>
                <a:gd name="T90" fmla="*/ 449 w 1747"/>
                <a:gd name="T91" fmla="*/ 1638 h 1749"/>
                <a:gd name="T92" fmla="*/ 286 w 1747"/>
                <a:gd name="T93" fmla="*/ 1521 h 1749"/>
                <a:gd name="T94" fmla="*/ 155 w 1747"/>
                <a:gd name="T95" fmla="*/ 1372 h 1749"/>
                <a:gd name="T96" fmla="*/ 62 w 1747"/>
                <a:gd name="T97" fmla="*/ 1196 h 1749"/>
                <a:gd name="T98" fmla="*/ 9 w 1747"/>
                <a:gd name="T99" fmla="*/ 1000 h 1749"/>
                <a:gd name="T100" fmla="*/ 1 w 1747"/>
                <a:gd name="T101" fmla="*/ 839 h 1749"/>
                <a:gd name="T102" fmla="*/ 23 w 1747"/>
                <a:gd name="T103" fmla="*/ 678 h 1749"/>
                <a:gd name="T104" fmla="*/ 92 w 1747"/>
                <a:gd name="T105" fmla="*/ 486 h 1749"/>
                <a:gd name="T106" fmla="*/ 201 w 1747"/>
                <a:gd name="T107" fmla="*/ 318 h 1749"/>
                <a:gd name="T108" fmla="*/ 345 w 1747"/>
                <a:gd name="T109" fmla="*/ 181 h 1749"/>
                <a:gd name="T110" fmla="*/ 517 w 1747"/>
                <a:gd name="T111" fmla="*/ 78 h 1749"/>
                <a:gd name="T112" fmla="*/ 709 w 1747"/>
                <a:gd name="T113" fmla="*/ 17 h 1749"/>
                <a:gd name="T114" fmla="*/ 875 w 1747"/>
                <a:gd name="T115" fmla="*/ 1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7" h="1749">
                  <a:moveTo>
                    <a:pt x="944" y="3"/>
                  </a:moveTo>
                  <a:lnTo>
                    <a:pt x="944" y="3"/>
                  </a:lnTo>
                  <a:lnTo>
                    <a:pt x="944" y="3"/>
                  </a:lnTo>
                  <a:lnTo>
                    <a:pt x="909" y="1"/>
                  </a:lnTo>
                  <a:lnTo>
                    <a:pt x="875" y="0"/>
                  </a:lnTo>
                  <a:lnTo>
                    <a:pt x="875" y="0"/>
                  </a:lnTo>
                  <a:lnTo>
                    <a:pt x="832" y="1"/>
                  </a:lnTo>
                  <a:lnTo>
                    <a:pt x="791" y="5"/>
                  </a:lnTo>
                  <a:lnTo>
                    <a:pt x="749" y="9"/>
                  </a:lnTo>
                  <a:lnTo>
                    <a:pt x="709" y="16"/>
                  </a:lnTo>
                  <a:lnTo>
                    <a:pt x="668" y="25"/>
                  </a:lnTo>
                  <a:lnTo>
                    <a:pt x="629" y="36"/>
                  </a:lnTo>
                  <a:lnTo>
                    <a:pt x="590" y="47"/>
                  </a:lnTo>
                  <a:lnTo>
                    <a:pt x="552" y="62"/>
                  </a:lnTo>
                  <a:lnTo>
                    <a:pt x="515" y="77"/>
                  </a:lnTo>
                  <a:lnTo>
                    <a:pt x="480" y="94"/>
                  </a:lnTo>
                  <a:lnTo>
                    <a:pt x="444" y="114"/>
                  </a:lnTo>
                  <a:lnTo>
                    <a:pt x="409" y="133"/>
                  </a:lnTo>
                  <a:lnTo>
                    <a:pt x="376" y="155"/>
                  </a:lnTo>
                  <a:lnTo>
                    <a:pt x="344" y="180"/>
                  </a:lnTo>
                  <a:lnTo>
                    <a:pt x="313" y="204"/>
                  </a:lnTo>
                  <a:lnTo>
                    <a:pt x="283" y="230"/>
                  </a:lnTo>
                  <a:lnTo>
                    <a:pt x="254" y="258"/>
                  </a:lnTo>
                  <a:lnTo>
                    <a:pt x="226" y="287"/>
                  </a:lnTo>
                  <a:lnTo>
                    <a:pt x="200" y="317"/>
                  </a:lnTo>
                  <a:lnTo>
                    <a:pt x="176" y="349"/>
                  </a:lnTo>
                  <a:lnTo>
                    <a:pt x="152" y="381"/>
                  </a:lnTo>
                  <a:lnTo>
                    <a:pt x="130" y="414"/>
                  </a:lnTo>
                  <a:lnTo>
                    <a:pt x="109" y="449"/>
                  </a:lnTo>
                  <a:lnTo>
                    <a:pt x="91" y="485"/>
                  </a:lnTo>
                  <a:lnTo>
                    <a:pt x="73" y="521"/>
                  </a:lnTo>
                  <a:lnTo>
                    <a:pt x="57" y="559"/>
                  </a:lnTo>
                  <a:lnTo>
                    <a:pt x="43" y="599"/>
                  </a:lnTo>
                  <a:lnTo>
                    <a:pt x="32" y="638"/>
                  </a:lnTo>
                  <a:lnTo>
                    <a:pt x="22" y="678"/>
                  </a:lnTo>
                  <a:lnTo>
                    <a:pt x="13" y="719"/>
                  </a:lnTo>
                  <a:lnTo>
                    <a:pt x="7" y="761"/>
                  </a:lnTo>
                  <a:lnTo>
                    <a:pt x="2" y="804"/>
                  </a:lnTo>
                  <a:lnTo>
                    <a:pt x="2" y="804"/>
                  </a:lnTo>
                  <a:lnTo>
                    <a:pt x="0" y="839"/>
                  </a:lnTo>
                  <a:lnTo>
                    <a:pt x="0" y="875"/>
                  </a:lnTo>
                  <a:lnTo>
                    <a:pt x="0" y="875"/>
                  </a:lnTo>
                  <a:lnTo>
                    <a:pt x="1" y="917"/>
                  </a:lnTo>
                  <a:lnTo>
                    <a:pt x="3" y="959"/>
                  </a:lnTo>
                  <a:lnTo>
                    <a:pt x="8" y="1000"/>
                  </a:lnTo>
                  <a:lnTo>
                    <a:pt x="15" y="1041"/>
                  </a:lnTo>
                  <a:lnTo>
                    <a:pt x="24" y="1081"/>
                  </a:lnTo>
                  <a:lnTo>
                    <a:pt x="34" y="1120"/>
                  </a:lnTo>
                  <a:lnTo>
                    <a:pt x="47" y="1158"/>
                  </a:lnTo>
                  <a:lnTo>
                    <a:pt x="61" y="1196"/>
                  </a:lnTo>
                  <a:lnTo>
                    <a:pt x="76" y="1233"/>
                  </a:lnTo>
                  <a:lnTo>
                    <a:pt x="93" y="1270"/>
                  </a:lnTo>
                  <a:lnTo>
                    <a:pt x="112" y="1304"/>
                  </a:lnTo>
                  <a:lnTo>
                    <a:pt x="133" y="1339"/>
                  </a:lnTo>
                  <a:lnTo>
                    <a:pt x="155" y="1372"/>
                  </a:lnTo>
                  <a:lnTo>
                    <a:pt x="178" y="1404"/>
                  </a:lnTo>
                  <a:lnTo>
                    <a:pt x="203" y="1436"/>
                  </a:lnTo>
                  <a:lnTo>
                    <a:pt x="229" y="1465"/>
                  </a:lnTo>
                  <a:lnTo>
                    <a:pt x="256" y="1494"/>
                  </a:lnTo>
                  <a:lnTo>
                    <a:pt x="285" y="1522"/>
                  </a:lnTo>
                  <a:lnTo>
                    <a:pt x="315" y="1548"/>
                  </a:lnTo>
                  <a:lnTo>
                    <a:pt x="347" y="1573"/>
                  </a:lnTo>
                  <a:lnTo>
                    <a:pt x="380" y="1597"/>
                  </a:lnTo>
                  <a:lnTo>
                    <a:pt x="413" y="1619"/>
                  </a:lnTo>
                  <a:lnTo>
                    <a:pt x="447" y="1638"/>
                  </a:lnTo>
                  <a:lnTo>
                    <a:pt x="483" y="1658"/>
                  </a:lnTo>
                  <a:lnTo>
                    <a:pt x="520" y="1675"/>
                  </a:lnTo>
                  <a:lnTo>
                    <a:pt x="558" y="1690"/>
                  </a:lnTo>
                  <a:lnTo>
                    <a:pt x="596" y="1704"/>
                  </a:lnTo>
                  <a:lnTo>
                    <a:pt x="636" y="1715"/>
                  </a:lnTo>
                  <a:lnTo>
                    <a:pt x="677" y="1726"/>
                  </a:lnTo>
                  <a:lnTo>
                    <a:pt x="717" y="1735"/>
                  </a:lnTo>
                  <a:lnTo>
                    <a:pt x="759" y="1741"/>
                  </a:lnTo>
                  <a:lnTo>
                    <a:pt x="801" y="1745"/>
                  </a:lnTo>
                  <a:lnTo>
                    <a:pt x="801" y="1745"/>
                  </a:lnTo>
                  <a:lnTo>
                    <a:pt x="839" y="1748"/>
                  </a:lnTo>
                  <a:lnTo>
                    <a:pt x="876" y="1749"/>
                  </a:lnTo>
                  <a:lnTo>
                    <a:pt x="876" y="1749"/>
                  </a:lnTo>
                  <a:lnTo>
                    <a:pt x="917" y="1748"/>
                  </a:lnTo>
                  <a:lnTo>
                    <a:pt x="959" y="1744"/>
                  </a:lnTo>
                  <a:lnTo>
                    <a:pt x="1000" y="1739"/>
                  </a:lnTo>
                  <a:lnTo>
                    <a:pt x="1040" y="1733"/>
                  </a:lnTo>
                  <a:lnTo>
                    <a:pt x="1081" y="1723"/>
                  </a:lnTo>
                  <a:lnTo>
                    <a:pt x="1120" y="1713"/>
                  </a:lnTo>
                  <a:lnTo>
                    <a:pt x="1158" y="1700"/>
                  </a:lnTo>
                  <a:lnTo>
                    <a:pt x="1196" y="1687"/>
                  </a:lnTo>
                  <a:lnTo>
                    <a:pt x="1233" y="1672"/>
                  </a:lnTo>
                  <a:lnTo>
                    <a:pt x="1269" y="1654"/>
                  </a:lnTo>
                  <a:lnTo>
                    <a:pt x="1304" y="1635"/>
                  </a:lnTo>
                  <a:lnTo>
                    <a:pt x="1338" y="1614"/>
                  </a:lnTo>
                  <a:lnTo>
                    <a:pt x="1372" y="1592"/>
                  </a:lnTo>
                  <a:lnTo>
                    <a:pt x="1404" y="1569"/>
                  </a:lnTo>
                  <a:lnTo>
                    <a:pt x="1435" y="1544"/>
                  </a:lnTo>
                  <a:lnTo>
                    <a:pt x="1465" y="1518"/>
                  </a:lnTo>
                  <a:lnTo>
                    <a:pt x="1494" y="1491"/>
                  </a:lnTo>
                  <a:lnTo>
                    <a:pt x="1520" y="1462"/>
                  </a:lnTo>
                  <a:lnTo>
                    <a:pt x="1547" y="1431"/>
                  </a:lnTo>
                  <a:lnTo>
                    <a:pt x="1572" y="1400"/>
                  </a:lnTo>
                  <a:lnTo>
                    <a:pt x="1595" y="1368"/>
                  </a:lnTo>
                  <a:lnTo>
                    <a:pt x="1617" y="1334"/>
                  </a:lnTo>
                  <a:lnTo>
                    <a:pt x="1638" y="1300"/>
                  </a:lnTo>
                  <a:lnTo>
                    <a:pt x="1656" y="1264"/>
                  </a:lnTo>
                  <a:lnTo>
                    <a:pt x="1673" y="1227"/>
                  </a:lnTo>
                  <a:lnTo>
                    <a:pt x="1688" y="1189"/>
                  </a:lnTo>
                  <a:lnTo>
                    <a:pt x="1702" y="1151"/>
                  </a:lnTo>
                  <a:lnTo>
                    <a:pt x="1715" y="1111"/>
                  </a:lnTo>
                  <a:lnTo>
                    <a:pt x="1725" y="1071"/>
                  </a:lnTo>
                  <a:lnTo>
                    <a:pt x="1733" y="1030"/>
                  </a:lnTo>
                  <a:lnTo>
                    <a:pt x="1739" y="989"/>
                  </a:lnTo>
                  <a:lnTo>
                    <a:pt x="1744" y="946"/>
                  </a:lnTo>
                  <a:lnTo>
                    <a:pt x="1744" y="946"/>
                  </a:lnTo>
                  <a:lnTo>
                    <a:pt x="1746" y="911"/>
                  </a:lnTo>
                  <a:lnTo>
                    <a:pt x="1747" y="875"/>
                  </a:lnTo>
                  <a:lnTo>
                    <a:pt x="1747" y="875"/>
                  </a:lnTo>
                  <a:lnTo>
                    <a:pt x="1746" y="832"/>
                  </a:lnTo>
                  <a:lnTo>
                    <a:pt x="1743" y="791"/>
                  </a:lnTo>
                  <a:lnTo>
                    <a:pt x="1738" y="749"/>
                  </a:lnTo>
                  <a:lnTo>
                    <a:pt x="1731" y="709"/>
                  </a:lnTo>
                  <a:lnTo>
                    <a:pt x="1723" y="669"/>
                  </a:lnTo>
                  <a:lnTo>
                    <a:pt x="1711" y="630"/>
                  </a:lnTo>
                  <a:lnTo>
                    <a:pt x="1700" y="592"/>
                  </a:lnTo>
                  <a:lnTo>
                    <a:pt x="1686" y="554"/>
                  </a:lnTo>
                  <a:lnTo>
                    <a:pt x="1670" y="517"/>
                  </a:lnTo>
                  <a:lnTo>
                    <a:pt x="1653" y="480"/>
                  </a:lnTo>
                  <a:lnTo>
                    <a:pt x="1633" y="445"/>
                  </a:lnTo>
                  <a:lnTo>
                    <a:pt x="1614" y="411"/>
                  </a:lnTo>
                  <a:lnTo>
                    <a:pt x="1592" y="378"/>
                  </a:lnTo>
                  <a:lnTo>
                    <a:pt x="1568" y="345"/>
                  </a:lnTo>
                  <a:lnTo>
                    <a:pt x="1543" y="314"/>
                  </a:lnTo>
                  <a:lnTo>
                    <a:pt x="1517" y="284"/>
                  </a:lnTo>
                  <a:lnTo>
                    <a:pt x="1489" y="256"/>
                  </a:lnTo>
                  <a:lnTo>
                    <a:pt x="1460" y="228"/>
                  </a:lnTo>
                  <a:lnTo>
                    <a:pt x="1429" y="201"/>
                  </a:lnTo>
                  <a:lnTo>
                    <a:pt x="1398" y="177"/>
                  </a:lnTo>
                  <a:lnTo>
                    <a:pt x="1366" y="153"/>
                  </a:lnTo>
                  <a:lnTo>
                    <a:pt x="1333" y="131"/>
                  </a:lnTo>
                  <a:lnTo>
                    <a:pt x="1298" y="110"/>
                  </a:lnTo>
                  <a:lnTo>
                    <a:pt x="1261" y="92"/>
                  </a:lnTo>
                  <a:lnTo>
                    <a:pt x="1226" y="75"/>
                  </a:lnTo>
                  <a:lnTo>
                    <a:pt x="1188" y="59"/>
                  </a:lnTo>
                  <a:lnTo>
                    <a:pt x="1149" y="45"/>
                  </a:lnTo>
                  <a:lnTo>
                    <a:pt x="1109" y="33"/>
                  </a:lnTo>
                  <a:lnTo>
                    <a:pt x="1069" y="23"/>
                  </a:lnTo>
                  <a:lnTo>
                    <a:pt x="1028" y="14"/>
                  </a:lnTo>
                  <a:lnTo>
                    <a:pt x="986" y="8"/>
                  </a:lnTo>
                  <a:lnTo>
                    <a:pt x="944" y="3"/>
                  </a:lnTo>
                  <a:lnTo>
                    <a:pt x="944" y="3"/>
                  </a:lnTo>
                  <a:lnTo>
                    <a:pt x="944" y="5"/>
                  </a:lnTo>
                  <a:lnTo>
                    <a:pt x="944" y="5"/>
                  </a:lnTo>
                  <a:lnTo>
                    <a:pt x="986" y="9"/>
                  </a:lnTo>
                  <a:lnTo>
                    <a:pt x="1028" y="15"/>
                  </a:lnTo>
                  <a:lnTo>
                    <a:pt x="1069" y="24"/>
                  </a:lnTo>
                  <a:lnTo>
                    <a:pt x="1109" y="34"/>
                  </a:lnTo>
                  <a:lnTo>
                    <a:pt x="1149" y="46"/>
                  </a:lnTo>
                  <a:lnTo>
                    <a:pt x="1187" y="60"/>
                  </a:lnTo>
                  <a:lnTo>
                    <a:pt x="1225" y="76"/>
                  </a:lnTo>
                  <a:lnTo>
                    <a:pt x="1261" y="93"/>
                  </a:lnTo>
                  <a:lnTo>
                    <a:pt x="1297" y="112"/>
                  </a:lnTo>
                  <a:lnTo>
                    <a:pt x="1332" y="132"/>
                  </a:lnTo>
                  <a:lnTo>
                    <a:pt x="1365" y="154"/>
                  </a:lnTo>
                  <a:lnTo>
                    <a:pt x="1398" y="177"/>
                  </a:lnTo>
                  <a:lnTo>
                    <a:pt x="1429" y="203"/>
                  </a:lnTo>
                  <a:lnTo>
                    <a:pt x="1459" y="229"/>
                  </a:lnTo>
                  <a:lnTo>
                    <a:pt x="1488" y="257"/>
                  </a:lnTo>
                  <a:lnTo>
                    <a:pt x="1516" y="285"/>
                  </a:lnTo>
                  <a:lnTo>
                    <a:pt x="1542" y="315"/>
                  </a:lnTo>
                  <a:lnTo>
                    <a:pt x="1566" y="346"/>
                  </a:lnTo>
                  <a:lnTo>
                    <a:pt x="1591" y="379"/>
                  </a:lnTo>
                  <a:lnTo>
                    <a:pt x="1612" y="411"/>
                  </a:lnTo>
                  <a:lnTo>
                    <a:pt x="1633" y="445"/>
                  </a:lnTo>
                  <a:lnTo>
                    <a:pt x="1652" y="481"/>
                  </a:lnTo>
                  <a:lnTo>
                    <a:pt x="1669" y="517"/>
                  </a:lnTo>
                  <a:lnTo>
                    <a:pt x="1685" y="554"/>
                  </a:lnTo>
                  <a:lnTo>
                    <a:pt x="1699" y="592"/>
                  </a:lnTo>
                  <a:lnTo>
                    <a:pt x="1711" y="631"/>
                  </a:lnTo>
                  <a:lnTo>
                    <a:pt x="1722" y="670"/>
                  </a:lnTo>
                  <a:lnTo>
                    <a:pt x="1730" y="709"/>
                  </a:lnTo>
                  <a:lnTo>
                    <a:pt x="1737" y="749"/>
                  </a:lnTo>
                  <a:lnTo>
                    <a:pt x="1741" y="791"/>
                  </a:lnTo>
                  <a:lnTo>
                    <a:pt x="1745" y="832"/>
                  </a:lnTo>
                  <a:lnTo>
                    <a:pt x="1746" y="875"/>
                  </a:lnTo>
                  <a:lnTo>
                    <a:pt x="1746" y="875"/>
                  </a:lnTo>
                  <a:lnTo>
                    <a:pt x="1745" y="909"/>
                  </a:lnTo>
                  <a:lnTo>
                    <a:pt x="1743" y="946"/>
                  </a:lnTo>
                  <a:lnTo>
                    <a:pt x="1743" y="946"/>
                  </a:lnTo>
                  <a:lnTo>
                    <a:pt x="1739" y="988"/>
                  </a:lnTo>
                  <a:lnTo>
                    <a:pt x="1732" y="1030"/>
                  </a:lnTo>
                  <a:lnTo>
                    <a:pt x="1724" y="1071"/>
                  </a:lnTo>
                  <a:lnTo>
                    <a:pt x="1714" y="1111"/>
                  </a:lnTo>
                  <a:lnTo>
                    <a:pt x="1701" y="1150"/>
                  </a:lnTo>
                  <a:lnTo>
                    <a:pt x="1687" y="1189"/>
                  </a:lnTo>
                  <a:lnTo>
                    <a:pt x="1672" y="1226"/>
                  </a:lnTo>
                  <a:lnTo>
                    <a:pt x="1655" y="1263"/>
                  </a:lnTo>
                  <a:lnTo>
                    <a:pt x="1637" y="1299"/>
                  </a:lnTo>
                  <a:lnTo>
                    <a:pt x="1616" y="1333"/>
                  </a:lnTo>
                  <a:lnTo>
                    <a:pt x="1594" y="1366"/>
                  </a:lnTo>
                  <a:lnTo>
                    <a:pt x="1571" y="1400"/>
                  </a:lnTo>
                  <a:lnTo>
                    <a:pt x="1546" y="1431"/>
                  </a:lnTo>
                  <a:lnTo>
                    <a:pt x="1520" y="1461"/>
                  </a:lnTo>
                  <a:lnTo>
                    <a:pt x="1493" y="1490"/>
                  </a:lnTo>
                  <a:lnTo>
                    <a:pt x="1464" y="1517"/>
                  </a:lnTo>
                  <a:lnTo>
                    <a:pt x="1434" y="1544"/>
                  </a:lnTo>
                  <a:lnTo>
                    <a:pt x="1403" y="1568"/>
                  </a:lnTo>
                  <a:lnTo>
                    <a:pt x="1371" y="1592"/>
                  </a:lnTo>
                  <a:lnTo>
                    <a:pt x="1337" y="1614"/>
                  </a:lnTo>
                  <a:lnTo>
                    <a:pt x="1304" y="1634"/>
                  </a:lnTo>
                  <a:lnTo>
                    <a:pt x="1268" y="1653"/>
                  </a:lnTo>
                  <a:lnTo>
                    <a:pt x="1233" y="1670"/>
                  </a:lnTo>
                  <a:lnTo>
                    <a:pt x="1196" y="1685"/>
                  </a:lnTo>
                  <a:lnTo>
                    <a:pt x="1158" y="1700"/>
                  </a:lnTo>
                  <a:lnTo>
                    <a:pt x="1120" y="1712"/>
                  </a:lnTo>
                  <a:lnTo>
                    <a:pt x="1079" y="1722"/>
                  </a:lnTo>
                  <a:lnTo>
                    <a:pt x="1040" y="1731"/>
                  </a:lnTo>
                  <a:lnTo>
                    <a:pt x="1000" y="1738"/>
                  </a:lnTo>
                  <a:lnTo>
                    <a:pt x="959" y="1743"/>
                  </a:lnTo>
                  <a:lnTo>
                    <a:pt x="917" y="1746"/>
                  </a:lnTo>
                  <a:lnTo>
                    <a:pt x="876" y="1748"/>
                  </a:lnTo>
                  <a:lnTo>
                    <a:pt x="876" y="1748"/>
                  </a:lnTo>
                  <a:lnTo>
                    <a:pt x="839" y="1746"/>
                  </a:lnTo>
                  <a:lnTo>
                    <a:pt x="802" y="1744"/>
                  </a:lnTo>
                  <a:lnTo>
                    <a:pt x="802" y="1744"/>
                  </a:lnTo>
                  <a:lnTo>
                    <a:pt x="759" y="1739"/>
                  </a:lnTo>
                  <a:lnTo>
                    <a:pt x="717" y="1734"/>
                  </a:lnTo>
                  <a:lnTo>
                    <a:pt x="677" y="1724"/>
                  </a:lnTo>
                  <a:lnTo>
                    <a:pt x="636" y="1715"/>
                  </a:lnTo>
                  <a:lnTo>
                    <a:pt x="597" y="1703"/>
                  </a:lnTo>
                  <a:lnTo>
                    <a:pt x="558" y="1689"/>
                  </a:lnTo>
                  <a:lnTo>
                    <a:pt x="520" y="1674"/>
                  </a:lnTo>
                  <a:lnTo>
                    <a:pt x="484" y="1657"/>
                  </a:lnTo>
                  <a:lnTo>
                    <a:pt x="449" y="1638"/>
                  </a:lnTo>
                  <a:lnTo>
                    <a:pt x="414" y="1617"/>
                  </a:lnTo>
                  <a:lnTo>
                    <a:pt x="380" y="1596"/>
                  </a:lnTo>
                  <a:lnTo>
                    <a:pt x="347" y="1573"/>
                  </a:lnTo>
                  <a:lnTo>
                    <a:pt x="316" y="1547"/>
                  </a:lnTo>
                  <a:lnTo>
                    <a:pt x="286" y="1521"/>
                  </a:lnTo>
                  <a:lnTo>
                    <a:pt x="258" y="1493"/>
                  </a:lnTo>
                  <a:lnTo>
                    <a:pt x="230" y="1465"/>
                  </a:lnTo>
                  <a:lnTo>
                    <a:pt x="203" y="1436"/>
                  </a:lnTo>
                  <a:lnTo>
                    <a:pt x="179" y="1404"/>
                  </a:lnTo>
                  <a:lnTo>
                    <a:pt x="155" y="1372"/>
                  </a:lnTo>
                  <a:lnTo>
                    <a:pt x="133" y="1339"/>
                  </a:lnTo>
                  <a:lnTo>
                    <a:pt x="114" y="1304"/>
                  </a:lnTo>
                  <a:lnTo>
                    <a:pt x="94" y="1269"/>
                  </a:lnTo>
                  <a:lnTo>
                    <a:pt x="77" y="1233"/>
                  </a:lnTo>
                  <a:lnTo>
                    <a:pt x="62" y="1196"/>
                  </a:lnTo>
                  <a:lnTo>
                    <a:pt x="48" y="1158"/>
                  </a:lnTo>
                  <a:lnTo>
                    <a:pt x="35" y="1119"/>
                  </a:lnTo>
                  <a:lnTo>
                    <a:pt x="25" y="1080"/>
                  </a:lnTo>
                  <a:lnTo>
                    <a:pt x="16" y="1041"/>
                  </a:lnTo>
                  <a:lnTo>
                    <a:pt x="9" y="1000"/>
                  </a:lnTo>
                  <a:lnTo>
                    <a:pt x="4" y="959"/>
                  </a:lnTo>
                  <a:lnTo>
                    <a:pt x="2" y="917"/>
                  </a:lnTo>
                  <a:lnTo>
                    <a:pt x="1" y="875"/>
                  </a:lnTo>
                  <a:lnTo>
                    <a:pt x="1" y="875"/>
                  </a:lnTo>
                  <a:lnTo>
                    <a:pt x="1" y="839"/>
                  </a:lnTo>
                  <a:lnTo>
                    <a:pt x="3" y="804"/>
                  </a:lnTo>
                  <a:lnTo>
                    <a:pt x="3" y="804"/>
                  </a:lnTo>
                  <a:lnTo>
                    <a:pt x="8" y="761"/>
                  </a:lnTo>
                  <a:lnTo>
                    <a:pt x="15" y="719"/>
                  </a:lnTo>
                  <a:lnTo>
                    <a:pt x="23" y="678"/>
                  </a:lnTo>
                  <a:lnTo>
                    <a:pt x="33" y="638"/>
                  </a:lnTo>
                  <a:lnTo>
                    <a:pt x="45" y="599"/>
                  </a:lnTo>
                  <a:lnTo>
                    <a:pt x="58" y="559"/>
                  </a:lnTo>
                  <a:lnTo>
                    <a:pt x="75" y="523"/>
                  </a:lnTo>
                  <a:lnTo>
                    <a:pt x="92" y="486"/>
                  </a:lnTo>
                  <a:lnTo>
                    <a:pt x="110" y="450"/>
                  </a:lnTo>
                  <a:lnTo>
                    <a:pt x="131" y="416"/>
                  </a:lnTo>
                  <a:lnTo>
                    <a:pt x="153" y="382"/>
                  </a:lnTo>
                  <a:lnTo>
                    <a:pt x="176" y="349"/>
                  </a:lnTo>
                  <a:lnTo>
                    <a:pt x="201" y="318"/>
                  </a:lnTo>
                  <a:lnTo>
                    <a:pt x="228" y="288"/>
                  </a:lnTo>
                  <a:lnTo>
                    <a:pt x="255" y="259"/>
                  </a:lnTo>
                  <a:lnTo>
                    <a:pt x="284" y="231"/>
                  </a:lnTo>
                  <a:lnTo>
                    <a:pt x="314" y="205"/>
                  </a:lnTo>
                  <a:lnTo>
                    <a:pt x="345" y="181"/>
                  </a:lnTo>
                  <a:lnTo>
                    <a:pt x="377" y="157"/>
                  </a:lnTo>
                  <a:lnTo>
                    <a:pt x="411" y="135"/>
                  </a:lnTo>
                  <a:lnTo>
                    <a:pt x="444" y="114"/>
                  </a:lnTo>
                  <a:lnTo>
                    <a:pt x="480" y="96"/>
                  </a:lnTo>
                  <a:lnTo>
                    <a:pt x="517" y="78"/>
                  </a:lnTo>
                  <a:lnTo>
                    <a:pt x="553" y="62"/>
                  </a:lnTo>
                  <a:lnTo>
                    <a:pt x="591" y="48"/>
                  </a:lnTo>
                  <a:lnTo>
                    <a:pt x="629" y="37"/>
                  </a:lnTo>
                  <a:lnTo>
                    <a:pt x="668" y="26"/>
                  </a:lnTo>
                  <a:lnTo>
                    <a:pt x="709" y="17"/>
                  </a:lnTo>
                  <a:lnTo>
                    <a:pt x="749" y="10"/>
                  </a:lnTo>
                  <a:lnTo>
                    <a:pt x="791" y="6"/>
                  </a:lnTo>
                  <a:lnTo>
                    <a:pt x="832" y="2"/>
                  </a:lnTo>
                  <a:lnTo>
                    <a:pt x="875" y="1"/>
                  </a:lnTo>
                  <a:lnTo>
                    <a:pt x="875" y="1"/>
                  </a:lnTo>
                  <a:lnTo>
                    <a:pt x="909" y="2"/>
                  </a:lnTo>
                  <a:lnTo>
                    <a:pt x="944" y="5"/>
                  </a:lnTo>
                  <a:lnTo>
                    <a:pt x="944"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893"/>
            <p:cNvSpPr/>
            <p:nvPr/>
          </p:nvSpPr>
          <p:spPr bwMode="auto">
            <a:xfrm>
              <a:off x="-4991101" y="-3233737"/>
              <a:ext cx="923925" cy="925513"/>
            </a:xfrm>
            <a:custGeom>
              <a:avLst/>
              <a:gdLst>
                <a:gd name="T0" fmla="*/ 875 w 1747"/>
                <a:gd name="T1" fmla="*/ 0 h 1749"/>
                <a:gd name="T2" fmla="*/ 709 w 1747"/>
                <a:gd name="T3" fmla="*/ 16 h 1749"/>
                <a:gd name="T4" fmla="*/ 515 w 1747"/>
                <a:gd name="T5" fmla="*/ 77 h 1749"/>
                <a:gd name="T6" fmla="*/ 344 w 1747"/>
                <a:gd name="T7" fmla="*/ 180 h 1749"/>
                <a:gd name="T8" fmla="*/ 200 w 1747"/>
                <a:gd name="T9" fmla="*/ 317 h 1749"/>
                <a:gd name="T10" fmla="*/ 91 w 1747"/>
                <a:gd name="T11" fmla="*/ 485 h 1749"/>
                <a:gd name="T12" fmla="*/ 22 w 1747"/>
                <a:gd name="T13" fmla="*/ 678 h 1749"/>
                <a:gd name="T14" fmla="*/ 0 w 1747"/>
                <a:gd name="T15" fmla="*/ 839 h 1749"/>
                <a:gd name="T16" fmla="*/ 8 w 1747"/>
                <a:gd name="T17" fmla="*/ 1000 h 1749"/>
                <a:gd name="T18" fmla="*/ 61 w 1747"/>
                <a:gd name="T19" fmla="*/ 1196 h 1749"/>
                <a:gd name="T20" fmla="*/ 155 w 1747"/>
                <a:gd name="T21" fmla="*/ 1372 h 1749"/>
                <a:gd name="T22" fmla="*/ 285 w 1747"/>
                <a:gd name="T23" fmla="*/ 1522 h 1749"/>
                <a:gd name="T24" fmla="*/ 447 w 1747"/>
                <a:gd name="T25" fmla="*/ 1638 h 1749"/>
                <a:gd name="T26" fmla="*/ 636 w 1747"/>
                <a:gd name="T27" fmla="*/ 1715 h 1749"/>
                <a:gd name="T28" fmla="*/ 801 w 1747"/>
                <a:gd name="T29" fmla="*/ 1745 h 1749"/>
                <a:gd name="T30" fmla="*/ 959 w 1747"/>
                <a:gd name="T31" fmla="*/ 1744 h 1749"/>
                <a:gd name="T32" fmla="*/ 1158 w 1747"/>
                <a:gd name="T33" fmla="*/ 1700 h 1749"/>
                <a:gd name="T34" fmla="*/ 1338 w 1747"/>
                <a:gd name="T35" fmla="*/ 1614 h 1749"/>
                <a:gd name="T36" fmla="*/ 1494 w 1747"/>
                <a:gd name="T37" fmla="*/ 1491 h 1749"/>
                <a:gd name="T38" fmla="*/ 1617 w 1747"/>
                <a:gd name="T39" fmla="*/ 1334 h 1749"/>
                <a:gd name="T40" fmla="*/ 1702 w 1747"/>
                <a:gd name="T41" fmla="*/ 1151 h 1749"/>
                <a:gd name="T42" fmla="*/ 1744 w 1747"/>
                <a:gd name="T43" fmla="*/ 946 h 1749"/>
                <a:gd name="T44" fmla="*/ 1746 w 1747"/>
                <a:gd name="T45" fmla="*/ 832 h 1749"/>
                <a:gd name="T46" fmla="*/ 1711 w 1747"/>
                <a:gd name="T47" fmla="*/ 630 h 1749"/>
                <a:gd name="T48" fmla="*/ 1633 w 1747"/>
                <a:gd name="T49" fmla="*/ 445 h 1749"/>
                <a:gd name="T50" fmla="*/ 1517 w 1747"/>
                <a:gd name="T51" fmla="*/ 284 h 1749"/>
                <a:gd name="T52" fmla="*/ 1366 w 1747"/>
                <a:gd name="T53" fmla="*/ 153 h 1749"/>
                <a:gd name="T54" fmla="*/ 1188 w 1747"/>
                <a:gd name="T55" fmla="*/ 59 h 1749"/>
                <a:gd name="T56" fmla="*/ 986 w 1747"/>
                <a:gd name="T57" fmla="*/ 8 h 1749"/>
                <a:gd name="T58" fmla="*/ 986 w 1747"/>
                <a:gd name="T59" fmla="*/ 9 h 1749"/>
                <a:gd name="T60" fmla="*/ 1187 w 1747"/>
                <a:gd name="T61" fmla="*/ 60 h 1749"/>
                <a:gd name="T62" fmla="*/ 1365 w 1747"/>
                <a:gd name="T63" fmla="*/ 154 h 1749"/>
                <a:gd name="T64" fmla="*/ 1516 w 1747"/>
                <a:gd name="T65" fmla="*/ 285 h 1749"/>
                <a:gd name="T66" fmla="*/ 1633 w 1747"/>
                <a:gd name="T67" fmla="*/ 445 h 1749"/>
                <a:gd name="T68" fmla="*/ 1711 w 1747"/>
                <a:gd name="T69" fmla="*/ 631 h 1749"/>
                <a:gd name="T70" fmla="*/ 1745 w 1747"/>
                <a:gd name="T71" fmla="*/ 832 h 1749"/>
                <a:gd name="T72" fmla="*/ 1743 w 1747"/>
                <a:gd name="T73" fmla="*/ 946 h 1749"/>
                <a:gd name="T74" fmla="*/ 1701 w 1747"/>
                <a:gd name="T75" fmla="*/ 1150 h 1749"/>
                <a:gd name="T76" fmla="*/ 1616 w 1747"/>
                <a:gd name="T77" fmla="*/ 1333 h 1749"/>
                <a:gd name="T78" fmla="*/ 1493 w 1747"/>
                <a:gd name="T79" fmla="*/ 1490 h 1749"/>
                <a:gd name="T80" fmla="*/ 1337 w 1747"/>
                <a:gd name="T81" fmla="*/ 1614 h 1749"/>
                <a:gd name="T82" fmla="*/ 1158 w 1747"/>
                <a:gd name="T83" fmla="*/ 1700 h 1749"/>
                <a:gd name="T84" fmla="*/ 959 w 1747"/>
                <a:gd name="T85" fmla="*/ 1743 h 1749"/>
                <a:gd name="T86" fmla="*/ 802 w 1747"/>
                <a:gd name="T87" fmla="*/ 1744 h 1749"/>
                <a:gd name="T88" fmla="*/ 636 w 1747"/>
                <a:gd name="T89" fmla="*/ 1715 h 1749"/>
                <a:gd name="T90" fmla="*/ 449 w 1747"/>
                <a:gd name="T91" fmla="*/ 1638 h 1749"/>
                <a:gd name="T92" fmla="*/ 286 w 1747"/>
                <a:gd name="T93" fmla="*/ 1521 h 1749"/>
                <a:gd name="T94" fmla="*/ 155 w 1747"/>
                <a:gd name="T95" fmla="*/ 1372 h 1749"/>
                <a:gd name="T96" fmla="*/ 62 w 1747"/>
                <a:gd name="T97" fmla="*/ 1196 h 1749"/>
                <a:gd name="T98" fmla="*/ 9 w 1747"/>
                <a:gd name="T99" fmla="*/ 1000 h 1749"/>
                <a:gd name="T100" fmla="*/ 1 w 1747"/>
                <a:gd name="T101" fmla="*/ 839 h 1749"/>
                <a:gd name="T102" fmla="*/ 23 w 1747"/>
                <a:gd name="T103" fmla="*/ 678 h 1749"/>
                <a:gd name="T104" fmla="*/ 92 w 1747"/>
                <a:gd name="T105" fmla="*/ 486 h 1749"/>
                <a:gd name="T106" fmla="*/ 201 w 1747"/>
                <a:gd name="T107" fmla="*/ 318 h 1749"/>
                <a:gd name="T108" fmla="*/ 345 w 1747"/>
                <a:gd name="T109" fmla="*/ 181 h 1749"/>
                <a:gd name="T110" fmla="*/ 517 w 1747"/>
                <a:gd name="T111" fmla="*/ 78 h 1749"/>
                <a:gd name="T112" fmla="*/ 709 w 1747"/>
                <a:gd name="T113" fmla="*/ 17 h 1749"/>
                <a:gd name="T114" fmla="*/ 875 w 1747"/>
                <a:gd name="T115" fmla="*/ 1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7" h="1749">
                  <a:moveTo>
                    <a:pt x="944" y="3"/>
                  </a:moveTo>
                  <a:lnTo>
                    <a:pt x="944" y="3"/>
                  </a:lnTo>
                  <a:lnTo>
                    <a:pt x="944" y="3"/>
                  </a:lnTo>
                  <a:lnTo>
                    <a:pt x="909" y="1"/>
                  </a:lnTo>
                  <a:lnTo>
                    <a:pt x="875" y="0"/>
                  </a:lnTo>
                  <a:lnTo>
                    <a:pt x="875" y="0"/>
                  </a:lnTo>
                  <a:lnTo>
                    <a:pt x="832" y="1"/>
                  </a:lnTo>
                  <a:lnTo>
                    <a:pt x="791" y="5"/>
                  </a:lnTo>
                  <a:lnTo>
                    <a:pt x="749" y="9"/>
                  </a:lnTo>
                  <a:lnTo>
                    <a:pt x="709" y="16"/>
                  </a:lnTo>
                  <a:lnTo>
                    <a:pt x="668" y="25"/>
                  </a:lnTo>
                  <a:lnTo>
                    <a:pt x="629" y="36"/>
                  </a:lnTo>
                  <a:lnTo>
                    <a:pt x="590" y="47"/>
                  </a:lnTo>
                  <a:lnTo>
                    <a:pt x="552" y="62"/>
                  </a:lnTo>
                  <a:lnTo>
                    <a:pt x="515" y="77"/>
                  </a:lnTo>
                  <a:lnTo>
                    <a:pt x="480" y="94"/>
                  </a:lnTo>
                  <a:lnTo>
                    <a:pt x="444" y="114"/>
                  </a:lnTo>
                  <a:lnTo>
                    <a:pt x="409" y="133"/>
                  </a:lnTo>
                  <a:lnTo>
                    <a:pt x="376" y="155"/>
                  </a:lnTo>
                  <a:lnTo>
                    <a:pt x="344" y="180"/>
                  </a:lnTo>
                  <a:lnTo>
                    <a:pt x="313" y="204"/>
                  </a:lnTo>
                  <a:lnTo>
                    <a:pt x="283" y="230"/>
                  </a:lnTo>
                  <a:lnTo>
                    <a:pt x="254" y="258"/>
                  </a:lnTo>
                  <a:lnTo>
                    <a:pt x="226" y="287"/>
                  </a:lnTo>
                  <a:lnTo>
                    <a:pt x="200" y="317"/>
                  </a:lnTo>
                  <a:lnTo>
                    <a:pt x="176" y="349"/>
                  </a:lnTo>
                  <a:lnTo>
                    <a:pt x="152" y="381"/>
                  </a:lnTo>
                  <a:lnTo>
                    <a:pt x="130" y="414"/>
                  </a:lnTo>
                  <a:lnTo>
                    <a:pt x="109" y="449"/>
                  </a:lnTo>
                  <a:lnTo>
                    <a:pt x="91" y="485"/>
                  </a:lnTo>
                  <a:lnTo>
                    <a:pt x="73" y="521"/>
                  </a:lnTo>
                  <a:lnTo>
                    <a:pt x="57" y="559"/>
                  </a:lnTo>
                  <a:lnTo>
                    <a:pt x="43" y="599"/>
                  </a:lnTo>
                  <a:lnTo>
                    <a:pt x="32" y="638"/>
                  </a:lnTo>
                  <a:lnTo>
                    <a:pt x="22" y="678"/>
                  </a:lnTo>
                  <a:lnTo>
                    <a:pt x="13" y="719"/>
                  </a:lnTo>
                  <a:lnTo>
                    <a:pt x="7" y="761"/>
                  </a:lnTo>
                  <a:lnTo>
                    <a:pt x="2" y="804"/>
                  </a:lnTo>
                  <a:lnTo>
                    <a:pt x="2" y="804"/>
                  </a:lnTo>
                  <a:lnTo>
                    <a:pt x="0" y="839"/>
                  </a:lnTo>
                  <a:lnTo>
                    <a:pt x="0" y="875"/>
                  </a:lnTo>
                  <a:lnTo>
                    <a:pt x="0" y="875"/>
                  </a:lnTo>
                  <a:lnTo>
                    <a:pt x="1" y="917"/>
                  </a:lnTo>
                  <a:lnTo>
                    <a:pt x="3" y="959"/>
                  </a:lnTo>
                  <a:lnTo>
                    <a:pt x="8" y="1000"/>
                  </a:lnTo>
                  <a:lnTo>
                    <a:pt x="15" y="1041"/>
                  </a:lnTo>
                  <a:lnTo>
                    <a:pt x="24" y="1081"/>
                  </a:lnTo>
                  <a:lnTo>
                    <a:pt x="34" y="1120"/>
                  </a:lnTo>
                  <a:lnTo>
                    <a:pt x="47" y="1158"/>
                  </a:lnTo>
                  <a:lnTo>
                    <a:pt x="61" y="1196"/>
                  </a:lnTo>
                  <a:lnTo>
                    <a:pt x="76" y="1233"/>
                  </a:lnTo>
                  <a:lnTo>
                    <a:pt x="93" y="1270"/>
                  </a:lnTo>
                  <a:lnTo>
                    <a:pt x="112" y="1304"/>
                  </a:lnTo>
                  <a:lnTo>
                    <a:pt x="133" y="1339"/>
                  </a:lnTo>
                  <a:lnTo>
                    <a:pt x="155" y="1372"/>
                  </a:lnTo>
                  <a:lnTo>
                    <a:pt x="178" y="1404"/>
                  </a:lnTo>
                  <a:lnTo>
                    <a:pt x="203" y="1436"/>
                  </a:lnTo>
                  <a:lnTo>
                    <a:pt x="229" y="1465"/>
                  </a:lnTo>
                  <a:lnTo>
                    <a:pt x="256" y="1494"/>
                  </a:lnTo>
                  <a:lnTo>
                    <a:pt x="285" y="1522"/>
                  </a:lnTo>
                  <a:lnTo>
                    <a:pt x="315" y="1548"/>
                  </a:lnTo>
                  <a:lnTo>
                    <a:pt x="347" y="1573"/>
                  </a:lnTo>
                  <a:lnTo>
                    <a:pt x="380" y="1597"/>
                  </a:lnTo>
                  <a:lnTo>
                    <a:pt x="413" y="1619"/>
                  </a:lnTo>
                  <a:lnTo>
                    <a:pt x="447" y="1638"/>
                  </a:lnTo>
                  <a:lnTo>
                    <a:pt x="483" y="1658"/>
                  </a:lnTo>
                  <a:lnTo>
                    <a:pt x="520" y="1675"/>
                  </a:lnTo>
                  <a:lnTo>
                    <a:pt x="558" y="1690"/>
                  </a:lnTo>
                  <a:lnTo>
                    <a:pt x="596" y="1704"/>
                  </a:lnTo>
                  <a:lnTo>
                    <a:pt x="636" y="1715"/>
                  </a:lnTo>
                  <a:lnTo>
                    <a:pt x="677" y="1726"/>
                  </a:lnTo>
                  <a:lnTo>
                    <a:pt x="717" y="1735"/>
                  </a:lnTo>
                  <a:lnTo>
                    <a:pt x="759" y="1741"/>
                  </a:lnTo>
                  <a:lnTo>
                    <a:pt x="801" y="1745"/>
                  </a:lnTo>
                  <a:lnTo>
                    <a:pt x="801" y="1745"/>
                  </a:lnTo>
                  <a:lnTo>
                    <a:pt x="839" y="1748"/>
                  </a:lnTo>
                  <a:lnTo>
                    <a:pt x="876" y="1749"/>
                  </a:lnTo>
                  <a:lnTo>
                    <a:pt x="876" y="1749"/>
                  </a:lnTo>
                  <a:lnTo>
                    <a:pt x="917" y="1748"/>
                  </a:lnTo>
                  <a:lnTo>
                    <a:pt x="959" y="1744"/>
                  </a:lnTo>
                  <a:lnTo>
                    <a:pt x="1000" y="1739"/>
                  </a:lnTo>
                  <a:lnTo>
                    <a:pt x="1040" y="1733"/>
                  </a:lnTo>
                  <a:lnTo>
                    <a:pt x="1081" y="1723"/>
                  </a:lnTo>
                  <a:lnTo>
                    <a:pt x="1120" y="1713"/>
                  </a:lnTo>
                  <a:lnTo>
                    <a:pt x="1158" y="1700"/>
                  </a:lnTo>
                  <a:lnTo>
                    <a:pt x="1196" y="1687"/>
                  </a:lnTo>
                  <a:lnTo>
                    <a:pt x="1233" y="1672"/>
                  </a:lnTo>
                  <a:lnTo>
                    <a:pt x="1269" y="1654"/>
                  </a:lnTo>
                  <a:lnTo>
                    <a:pt x="1304" y="1635"/>
                  </a:lnTo>
                  <a:lnTo>
                    <a:pt x="1338" y="1614"/>
                  </a:lnTo>
                  <a:lnTo>
                    <a:pt x="1372" y="1592"/>
                  </a:lnTo>
                  <a:lnTo>
                    <a:pt x="1404" y="1569"/>
                  </a:lnTo>
                  <a:lnTo>
                    <a:pt x="1435" y="1544"/>
                  </a:lnTo>
                  <a:lnTo>
                    <a:pt x="1465" y="1518"/>
                  </a:lnTo>
                  <a:lnTo>
                    <a:pt x="1494" y="1491"/>
                  </a:lnTo>
                  <a:lnTo>
                    <a:pt x="1520" y="1462"/>
                  </a:lnTo>
                  <a:lnTo>
                    <a:pt x="1547" y="1431"/>
                  </a:lnTo>
                  <a:lnTo>
                    <a:pt x="1572" y="1400"/>
                  </a:lnTo>
                  <a:lnTo>
                    <a:pt x="1595" y="1368"/>
                  </a:lnTo>
                  <a:lnTo>
                    <a:pt x="1617" y="1334"/>
                  </a:lnTo>
                  <a:lnTo>
                    <a:pt x="1638" y="1300"/>
                  </a:lnTo>
                  <a:lnTo>
                    <a:pt x="1656" y="1264"/>
                  </a:lnTo>
                  <a:lnTo>
                    <a:pt x="1673" y="1227"/>
                  </a:lnTo>
                  <a:lnTo>
                    <a:pt x="1688" y="1189"/>
                  </a:lnTo>
                  <a:lnTo>
                    <a:pt x="1702" y="1151"/>
                  </a:lnTo>
                  <a:lnTo>
                    <a:pt x="1715" y="1111"/>
                  </a:lnTo>
                  <a:lnTo>
                    <a:pt x="1725" y="1071"/>
                  </a:lnTo>
                  <a:lnTo>
                    <a:pt x="1733" y="1030"/>
                  </a:lnTo>
                  <a:lnTo>
                    <a:pt x="1739" y="989"/>
                  </a:lnTo>
                  <a:lnTo>
                    <a:pt x="1744" y="946"/>
                  </a:lnTo>
                  <a:lnTo>
                    <a:pt x="1744" y="946"/>
                  </a:lnTo>
                  <a:lnTo>
                    <a:pt x="1746" y="911"/>
                  </a:lnTo>
                  <a:lnTo>
                    <a:pt x="1747" y="875"/>
                  </a:lnTo>
                  <a:lnTo>
                    <a:pt x="1747" y="875"/>
                  </a:lnTo>
                  <a:lnTo>
                    <a:pt x="1746" y="832"/>
                  </a:lnTo>
                  <a:lnTo>
                    <a:pt x="1743" y="791"/>
                  </a:lnTo>
                  <a:lnTo>
                    <a:pt x="1738" y="749"/>
                  </a:lnTo>
                  <a:lnTo>
                    <a:pt x="1731" y="709"/>
                  </a:lnTo>
                  <a:lnTo>
                    <a:pt x="1723" y="669"/>
                  </a:lnTo>
                  <a:lnTo>
                    <a:pt x="1711" y="630"/>
                  </a:lnTo>
                  <a:lnTo>
                    <a:pt x="1700" y="592"/>
                  </a:lnTo>
                  <a:lnTo>
                    <a:pt x="1686" y="554"/>
                  </a:lnTo>
                  <a:lnTo>
                    <a:pt x="1670" y="517"/>
                  </a:lnTo>
                  <a:lnTo>
                    <a:pt x="1653" y="480"/>
                  </a:lnTo>
                  <a:lnTo>
                    <a:pt x="1633" y="445"/>
                  </a:lnTo>
                  <a:lnTo>
                    <a:pt x="1614" y="411"/>
                  </a:lnTo>
                  <a:lnTo>
                    <a:pt x="1592" y="378"/>
                  </a:lnTo>
                  <a:lnTo>
                    <a:pt x="1568" y="345"/>
                  </a:lnTo>
                  <a:lnTo>
                    <a:pt x="1543" y="314"/>
                  </a:lnTo>
                  <a:lnTo>
                    <a:pt x="1517" y="284"/>
                  </a:lnTo>
                  <a:lnTo>
                    <a:pt x="1489" y="256"/>
                  </a:lnTo>
                  <a:lnTo>
                    <a:pt x="1460" y="228"/>
                  </a:lnTo>
                  <a:lnTo>
                    <a:pt x="1429" y="201"/>
                  </a:lnTo>
                  <a:lnTo>
                    <a:pt x="1398" y="177"/>
                  </a:lnTo>
                  <a:lnTo>
                    <a:pt x="1366" y="153"/>
                  </a:lnTo>
                  <a:lnTo>
                    <a:pt x="1333" y="131"/>
                  </a:lnTo>
                  <a:lnTo>
                    <a:pt x="1298" y="110"/>
                  </a:lnTo>
                  <a:lnTo>
                    <a:pt x="1261" y="92"/>
                  </a:lnTo>
                  <a:lnTo>
                    <a:pt x="1226" y="75"/>
                  </a:lnTo>
                  <a:lnTo>
                    <a:pt x="1188" y="59"/>
                  </a:lnTo>
                  <a:lnTo>
                    <a:pt x="1149" y="45"/>
                  </a:lnTo>
                  <a:lnTo>
                    <a:pt x="1109" y="33"/>
                  </a:lnTo>
                  <a:lnTo>
                    <a:pt x="1069" y="23"/>
                  </a:lnTo>
                  <a:lnTo>
                    <a:pt x="1028" y="14"/>
                  </a:lnTo>
                  <a:lnTo>
                    <a:pt x="986" y="8"/>
                  </a:lnTo>
                  <a:lnTo>
                    <a:pt x="944" y="3"/>
                  </a:lnTo>
                  <a:lnTo>
                    <a:pt x="944" y="3"/>
                  </a:lnTo>
                  <a:lnTo>
                    <a:pt x="944" y="5"/>
                  </a:lnTo>
                  <a:lnTo>
                    <a:pt x="944" y="5"/>
                  </a:lnTo>
                  <a:lnTo>
                    <a:pt x="986" y="9"/>
                  </a:lnTo>
                  <a:lnTo>
                    <a:pt x="1028" y="15"/>
                  </a:lnTo>
                  <a:lnTo>
                    <a:pt x="1069" y="24"/>
                  </a:lnTo>
                  <a:lnTo>
                    <a:pt x="1109" y="34"/>
                  </a:lnTo>
                  <a:lnTo>
                    <a:pt x="1149" y="46"/>
                  </a:lnTo>
                  <a:lnTo>
                    <a:pt x="1187" y="60"/>
                  </a:lnTo>
                  <a:lnTo>
                    <a:pt x="1225" y="76"/>
                  </a:lnTo>
                  <a:lnTo>
                    <a:pt x="1261" y="93"/>
                  </a:lnTo>
                  <a:lnTo>
                    <a:pt x="1297" y="112"/>
                  </a:lnTo>
                  <a:lnTo>
                    <a:pt x="1332" y="132"/>
                  </a:lnTo>
                  <a:lnTo>
                    <a:pt x="1365" y="154"/>
                  </a:lnTo>
                  <a:lnTo>
                    <a:pt x="1398" y="177"/>
                  </a:lnTo>
                  <a:lnTo>
                    <a:pt x="1429" y="203"/>
                  </a:lnTo>
                  <a:lnTo>
                    <a:pt x="1459" y="229"/>
                  </a:lnTo>
                  <a:lnTo>
                    <a:pt x="1488" y="257"/>
                  </a:lnTo>
                  <a:lnTo>
                    <a:pt x="1516" y="285"/>
                  </a:lnTo>
                  <a:lnTo>
                    <a:pt x="1542" y="315"/>
                  </a:lnTo>
                  <a:lnTo>
                    <a:pt x="1566" y="346"/>
                  </a:lnTo>
                  <a:lnTo>
                    <a:pt x="1591" y="379"/>
                  </a:lnTo>
                  <a:lnTo>
                    <a:pt x="1612" y="411"/>
                  </a:lnTo>
                  <a:lnTo>
                    <a:pt x="1633" y="445"/>
                  </a:lnTo>
                  <a:lnTo>
                    <a:pt x="1652" y="481"/>
                  </a:lnTo>
                  <a:lnTo>
                    <a:pt x="1669" y="517"/>
                  </a:lnTo>
                  <a:lnTo>
                    <a:pt x="1685" y="554"/>
                  </a:lnTo>
                  <a:lnTo>
                    <a:pt x="1699" y="592"/>
                  </a:lnTo>
                  <a:lnTo>
                    <a:pt x="1711" y="631"/>
                  </a:lnTo>
                  <a:lnTo>
                    <a:pt x="1722" y="670"/>
                  </a:lnTo>
                  <a:lnTo>
                    <a:pt x="1730" y="709"/>
                  </a:lnTo>
                  <a:lnTo>
                    <a:pt x="1737" y="749"/>
                  </a:lnTo>
                  <a:lnTo>
                    <a:pt x="1741" y="791"/>
                  </a:lnTo>
                  <a:lnTo>
                    <a:pt x="1745" y="832"/>
                  </a:lnTo>
                  <a:lnTo>
                    <a:pt x="1746" y="875"/>
                  </a:lnTo>
                  <a:lnTo>
                    <a:pt x="1746" y="875"/>
                  </a:lnTo>
                  <a:lnTo>
                    <a:pt x="1745" y="909"/>
                  </a:lnTo>
                  <a:lnTo>
                    <a:pt x="1743" y="946"/>
                  </a:lnTo>
                  <a:lnTo>
                    <a:pt x="1743" y="946"/>
                  </a:lnTo>
                  <a:lnTo>
                    <a:pt x="1739" y="988"/>
                  </a:lnTo>
                  <a:lnTo>
                    <a:pt x="1732" y="1030"/>
                  </a:lnTo>
                  <a:lnTo>
                    <a:pt x="1724" y="1071"/>
                  </a:lnTo>
                  <a:lnTo>
                    <a:pt x="1714" y="1111"/>
                  </a:lnTo>
                  <a:lnTo>
                    <a:pt x="1701" y="1150"/>
                  </a:lnTo>
                  <a:lnTo>
                    <a:pt x="1687" y="1189"/>
                  </a:lnTo>
                  <a:lnTo>
                    <a:pt x="1672" y="1226"/>
                  </a:lnTo>
                  <a:lnTo>
                    <a:pt x="1655" y="1263"/>
                  </a:lnTo>
                  <a:lnTo>
                    <a:pt x="1637" y="1299"/>
                  </a:lnTo>
                  <a:lnTo>
                    <a:pt x="1616" y="1333"/>
                  </a:lnTo>
                  <a:lnTo>
                    <a:pt x="1594" y="1366"/>
                  </a:lnTo>
                  <a:lnTo>
                    <a:pt x="1571" y="1400"/>
                  </a:lnTo>
                  <a:lnTo>
                    <a:pt x="1546" y="1431"/>
                  </a:lnTo>
                  <a:lnTo>
                    <a:pt x="1520" y="1461"/>
                  </a:lnTo>
                  <a:lnTo>
                    <a:pt x="1493" y="1490"/>
                  </a:lnTo>
                  <a:lnTo>
                    <a:pt x="1464" y="1517"/>
                  </a:lnTo>
                  <a:lnTo>
                    <a:pt x="1434" y="1544"/>
                  </a:lnTo>
                  <a:lnTo>
                    <a:pt x="1403" y="1568"/>
                  </a:lnTo>
                  <a:lnTo>
                    <a:pt x="1371" y="1592"/>
                  </a:lnTo>
                  <a:lnTo>
                    <a:pt x="1337" y="1614"/>
                  </a:lnTo>
                  <a:lnTo>
                    <a:pt x="1304" y="1634"/>
                  </a:lnTo>
                  <a:lnTo>
                    <a:pt x="1268" y="1653"/>
                  </a:lnTo>
                  <a:lnTo>
                    <a:pt x="1233" y="1670"/>
                  </a:lnTo>
                  <a:lnTo>
                    <a:pt x="1196" y="1685"/>
                  </a:lnTo>
                  <a:lnTo>
                    <a:pt x="1158" y="1700"/>
                  </a:lnTo>
                  <a:lnTo>
                    <a:pt x="1120" y="1712"/>
                  </a:lnTo>
                  <a:lnTo>
                    <a:pt x="1079" y="1722"/>
                  </a:lnTo>
                  <a:lnTo>
                    <a:pt x="1040" y="1731"/>
                  </a:lnTo>
                  <a:lnTo>
                    <a:pt x="1000" y="1738"/>
                  </a:lnTo>
                  <a:lnTo>
                    <a:pt x="959" y="1743"/>
                  </a:lnTo>
                  <a:lnTo>
                    <a:pt x="917" y="1746"/>
                  </a:lnTo>
                  <a:lnTo>
                    <a:pt x="876" y="1748"/>
                  </a:lnTo>
                  <a:lnTo>
                    <a:pt x="876" y="1748"/>
                  </a:lnTo>
                  <a:lnTo>
                    <a:pt x="839" y="1746"/>
                  </a:lnTo>
                  <a:lnTo>
                    <a:pt x="802" y="1744"/>
                  </a:lnTo>
                  <a:lnTo>
                    <a:pt x="802" y="1744"/>
                  </a:lnTo>
                  <a:lnTo>
                    <a:pt x="759" y="1739"/>
                  </a:lnTo>
                  <a:lnTo>
                    <a:pt x="717" y="1734"/>
                  </a:lnTo>
                  <a:lnTo>
                    <a:pt x="677" y="1724"/>
                  </a:lnTo>
                  <a:lnTo>
                    <a:pt x="636" y="1715"/>
                  </a:lnTo>
                  <a:lnTo>
                    <a:pt x="597" y="1703"/>
                  </a:lnTo>
                  <a:lnTo>
                    <a:pt x="558" y="1689"/>
                  </a:lnTo>
                  <a:lnTo>
                    <a:pt x="520" y="1674"/>
                  </a:lnTo>
                  <a:lnTo>
                    <a:pt x="484" y="1657"/>
                  </a:lnTo>
                  <a:lnTo>
                    <a:pt x="449" y="1638"/>
                  </a:lnTo>
                  <a:lnTo>
                    <a:pt x="414" y="1617"/>
                  </a:lnTo>
                  <a:lnTo>
                    <a:pt x="380" y="1596"/>
                  </a:lnTo>
                  <a:lnTo>
                    <a:pt x="347" y="1573"/>
                  </a:lnTo>
                  <a:lnTo>
                    <a:pt x="316" y="1547"/>
                  </a:lnTo>
                  <a:lnTo>
                    <a:pt x="286" y="1521"/>
                  </a:lnTo>
                  <a:lnTo>
                    <a:pt x="258" y="1493"/>
                  </a:lnTo>
                  <a:lnTo>
                    <a:pt x="230" y="1465"/>
                  </a:lnTo>
                  <a:lnTo>
                    <a:pt x="203" y="1436"/>
                  </a:lnTo>
                  <a:lnTo>
                    <a:pt x="179" y="1404"/>
                  </a:lnTo>
                  <a:lnTo>
                    <a:pt x="155" y="1372"/>
                  </a:lnTo>
                  <a:lnTo>
                    <a:pt x="133" y="1339"/>
                  </a:lnTo>
                  <a:lnTo>
                    <a:pt x="114" y="1304"/>
                  </a:lnTo>
                  <a:lnTo>
                    <a:pt x="94" y="1269"/>
                  </a:lnTo>
                  <a:lnTo>
                    <a:pt x="77" y="1233"/>
                  </a:lnTo>
                  <a:lnTo>
                    <a:pt x="62" y="1196"/>
                  </a:lnTo>
                  <a:lnTo>
                    <a:pt x="48" y="1158"/>
                  </a:lnTo>
                  <a:lnTo>
                    <a:pt x="35" y="1119"/>
                  </a:lnTo>
                  <a:lnTo>
                    <a:pt x="25" y="1080"/>
                  </a:lnTo>
                  <a:lnTo>
                    <a:pt x="16" y="1041"/>
                  </a:lnTo>
                  <a:lnTo>
                    <a:pt x="9" y="1000"/>
                  </a:lnTo>
                  <a:lnTo>
                    <a:pt x="4" y="959"/>
                  </a:lnTo>
                  <a:lnTo>
                    <a:pt x="2" y="917"/>
                  </a:lnTo>
                  <a:lnTo>
                    <a:pt x="1" y="875"/>
                  </a:lnTo>
                  <a:lnTo>
                    <a:pt x="1" y="875"/>
                  </a:lnTo>
                  <a:lnTo>
                    <a:pt x="1" y="839"/>
                  </a:lnTo>
                  <a:lnTo>
                    <a:pt x="3" y="804"/>
                  </a:lnTo>
                  <a:lnTo>
                    <a:pt x="3" y="804"/>
                  </a:lnTo>
                  <a:lnTo>
                    <a:pt x="8" y="761"/>
                  </a:lnTo>
                  <a:lnTo>
                    <a:pt x="15" y="719"/>
                  </a:lnTo>
                  <a:lnTo>
                    <a:pt x="23" y="678"/>
                  </a:lnTo>
                  <a:lnTo>
                    <a:pt x="33" y="638"/>
                  </a:lnTo>
                  <a:lnTo>
                    <a:pt x="45" y="599"/>
                  </a:lnTo>
                  <a:lnTo>
                    <a:pt x="58" y="559"/>
                  </a:lnTo>
                  <a:lnTo>
                    <a:pt x="75" y="523"/>
                  </a:lnTo>
                  <a:lnTo>
                    <a:pt x="92" y="486"/>
                  </a:lnTo>
                  <a:lnTo>
                    <a:pt x="110" y="450"/>
                  </a:lnTo>
                  <a:lnTo>
                    <a:pt x="131" y="416"/>
                  </a:lnTo>
                  <a:lnTo>
                    <a:pt x="153" y="382"/>
                  </a:lnTo>
                  <a:lnTo>
                    <a:pt x="176" y="349"/>
                  </a:lnTo>
                  <a:lnTo>
                    <a:pt x="201" y="318"/>
                  </a:lnTo>
                  <a:lnTo>
                    <a:pt x="228" y="288"/>
                  </a:lnTo>
                  <a:lnTo>
                    <a:pt x="255" y="259"/>
                  </a:lnTo>
                  <a:lnTo>
                    <a:pt x="284" y="231"/>
                  </a:lnTo>
                  <a:lnTo>
                    <a:pt x="314" y="205"/>
                  </a:lnTo>
                  <a:lnTo>
                    <a:pt x="345" y="181"/>
                  </a:lnTo>
                  <a:lnTo>
                    <a:pt x="377" y="157"/>
                  </a:lnTo>
                  <a:lnTo>
                    <a:pt x="411" y="135"/>
                  </a:lnTo>
                  <a:lnTo>
                    <a:pt x="444" y="114"/>
                  </a:lnTo>
                  <a:lnTo>
                    <a:pt x="480" y="96"/>
                  </a:lnTo>
                  <a:lnTo>
                    <a:pt x="517" y="78"/>
                  </a:lnTo>
                  <a:lnTo>
                    <a:pt x="553" y="62"/>
                  </a:lnTo>
                  <a:lnTo>
                    <a:pt x="591" y="48"/>
                  </a:lnTo>
                  <a:lnTo>
                    <a:pt x="629" y="37"/>
                  </a:lnTo>
                  <a:lnTo>
                    <a:pt x="668" y="26"/>
                  </a:lnTo>
                  <a:lnTo>
                    <a:pt x="709" y="17"/>
                  </a:lnTo>
                  <a:lnTo>
                    <a:pt x="749" y="10"/>
                  </a:lnTo>
                  <a:lnTo>
                    <a:pt x="791" y="6"/>
                  </a:lnTo>
                  <a:lnTo>
                    <a:pt x="832" y="2"/>
                  </a:lnTo>
                  <a:lnTo>
                    <a:pt x="875" y="1"/>
                  </a:lnTo>
                  <a:lnTo>
                    <a:pt x="875" y="1"/>
                  </a:lnTo>
                  <a:lnTo>
                    <a:pt x="909" y="2"/>
                  </a:lnTo>
                  <a:lnTo>
                    <a:pt x="944" y="5"/>
                  </a:lnTo>
                  <a:lnTo>
                    <a:pt x="944"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894"/>
            <p:cNvSpPr/>
            <p:nvPr/>
          </p:nvSpPr>
          <p:spPr bwMode="auto">
            <a:xfrm>
              <a:off x="-4991101" y="-3232149"/>
              <a:ext cx="923925" cy="923925"/>
            </a:xfrm>
            <a:custGeom>
              <a:avLst/>
              <a:gdLst>
                <a:gd name="T0" fmla="*/ 875 w 1747"/>
                <a:gd name="T1" fmla="*/ 0 h 1747"/>
                <a:gd name="T2" fmla="*/ 709 w 1747"/>
                <a:gd name="T3" fmla="*/ 15 h 1747"/>
                <a:gd name="T4" fmla="*/ 515 w 1747"/>
                <a:gd name="T5" fmla="*/ 76 h 1747"/>
                <a:gd name="T6" fmla="*/ 344 w 1747"/>
                <a:gd name="T7" fmla="*/ 179 h 1747"/>
                <a:gd name="T8" fmla="*/ 200 w 1747"/>
                <a:gd name="T9" fmla="*/ 317 h 1747"/>
                <a:gd name="T10" fmla="*/ 91 w 1747"/>
                <a:gd name="T11" fmla="*/ 485 h 1747"/>
                <a:gd name="T12" fmla="*/ 22 w 1747"/>
                <a:gd name="T13" fmla="*/ 677 h 1747"/>
                <a:gd name="T14" fmla="*/ 1 w 1747"/>
                <a:gd name="T15" fmla="*/ 838 h 1747"/>
                <a:gd name="T16" fmla="*/ 9 w 1747"/>
                <a:gd name="T17" fmla="*/ 999 h 1747"/>
                <a:gd name="T18" fmla="*/ 61 w 1747"/>
                <a:gd name="T19" fmla="*/ 1195 h 1747"/>
                <a:gd name="T20" fmla="*/ 155 w 1747"/>
                <a:gd name="T21" fmla="*/ 1371 h 1747"/>
                <a:gd name="T22" fmla="*/ 286 w 1747"/>
                <a:gd name="T23" fmla="*/ 1521 h 1747"/>
                <a:gd name="T24" fmla="*/ 447 w 1747"/>
                <a:gd name="T25" fmla="*/ 1637 h 1747"/>
                <a:gd name="T26" fmla="*/ 636 w 1747"/>
                <a:gd name="T27" fmla="*/ 1714 h 1747"/>
                <a:gd name="T28" fmla="*/ 801 w 1747"/>
                <a:gd name="T29" fmla="*/ 1744 h 1747"/>
                <a:gd name="T30" fmla="*/ 959 w 1747"/>
                <a:gd name="T31" fmla="*/ 1743 h 1747"/>
                <a:gd name="T32" fmla="*/ 1158 w 1747"/>
                <a:gd name="T33" fmla="*/ 1699 h 1747"/>
                <a:gd name="T34" fmla="*/ 1338 w 1747"/>
                <a:gd name="T35" fmla="*/ 1613 h 1747"/>
                <a:gd name="T36" fmla="*/ 1493 w 1747"/>
                <a:gd name="T37" fmla="*/ 1489 h 1747"/>
                <a:gd name="T38" fmla="*/ 1617 w 1747"/>
                <a:gd name="T39" fmla="*/ 1333 h 1747"/>
                <a:gd name="T40" fmla="*/ 1702 w 1747"/>
                <a:gd name="T41" fmla="*/ 1149 h 1747"/>
                <a:gd name="T42" fmla="*/ 1744 w 1747"/>
                <a:gd name="T43" fmla="*/ 945 h 1747"/>
                <a:gd name="T44" fmla="*/ 1746 w 1747"/>
                <a:gd name="T45" fmla="*/ 831 h 1747"/>
                <a:gd name="T46" fmla="*/ 1711 w 1747"/>
                <a:gd name="T47" fmla="*/ 629 h 1747"/>
                <a:gd name="T48" fmla="*/ 1633 w 1747"/>
                <a:gd name="T49" fmla="*/ 444 h 1747"/>
                <a:gd name="T50" fmla="*/ 1517 w 1747"/>
                <a:gd name="T51" fmla="*/ 283 h 1747"/>
                <a:gd name="T52" fmla="*/ 1366 w 1747"/>
                <a:gd name="T53" fmla="*/ 153 h 1747"/>
                <a:gd name="T54" fmla="*/ 1188 w 1747"/>
                <a:gd name="T55" fmla="*/ 59 h 1747"/>
                <a:gd name="T56" fmla="*/ 986 w 1747"/>
                <a:gd name="T57" fmla="*/ 7 h 1747"/>
                <a:gd name="T58" fmla="*/ 986 w 1747"/>
                <a:gd name="T59" fmla="*/ 7 h 1747"/>
                <a:gd name="T60" fmla="*/ 1188 w 1747"/>
                <a:gd name="T61" fmla="*/ 59 h 1747"/>
                <a:gd name="T62" fmla="*/ 1366 w 1747"/>
                <a:gd name="T63" fmla="*/ 153 h 1747"/>
                <a:gd name="T64" fmla="*/ 1516 w 1747"/>
                <a:gd name="T65" fmla="*/ 283 h 1747"/>
                <a:gd name="T66" fmla="*/ 1633 w 1747"/>
                <a:gd name="T67" fmla="*/ 444 h 1747"/>
                <a:gd name="T68" fmla="*/ 1711 w 1747"/>
                <a:gd name="T69" fmla="*/ 629 h 1747"/>
                <a:gd name="T70" fmla="*/ 1745 w 1747"/>
                <a:gd name="T71" fmla="*/ 831 h 1747"/>
                <a:gd name="T72" fmla="*/ 1744 w 1747"/>
                <a:gd name="T73" fmla="*/ 945 h 1747"/>
                <a:gd name="T74" fmla="*/ 1702 w 1747"/>
                <a:gd name="T75" fmla="*/ 1149 h 1747"/>
                <a:gd name="T76" fmla="*/ 1616 w 1747"/>
                <a:gd name="T77" fmla="*/ 1332 h 1747"/>
                <a:gd name="T78" fmla="*/ 1493 w 1747"/>
                <a:gd name="T79" fmla="*/ 1489 h 1747"/>
                <a:gd name="T80" fmla="*/ 1338 w 1747"/>
                <a:gd name="T81" fmla="*/ 1613 h 1747"/>
                <a:gd name="T82" fmla="*/ 1158 w 1747"/>
                <a:gd name="T83" fmla="*/ 1699 h 1747"/>
                <a:gd name="T84" fmla="*/ 959 w 1747"/>
                <a:gd name="T85" fmla="*/ 1742 h 1747"/>
                <a:gd name="T86" fmla="*/ 801 w 1747"/>
                <a:gd name="T87" fmla="*/ 1743 h 1747"/>
                <a:gd name="T88" fmla="*/ 636 w 1747"/>
                <a:gd name="T89" fmla="*/ 1714 h 1747"/>
                <a:gd name="T90" fmla="*/ 447 w 1747"/>
                <a:gd name="T91" fmla="*/ 1637 h 1747"/>
                <a:gd name="T92" fmla="*/ 286 w 1747"/>
                <a:gd name="T93" fmla="*/ 1521 h 1747"/>
                <a:gd name="T94" fmla="*/ 155 w 1747"/>
                <a:gd name="T95" fmla="*/ 1371 h 1747"/>
                <a:gd name="T96" fmla="*/ 61 w 1747"/>
                <a:gd name="T97" fmla="*/ 1195 h 1747"/>
                <a:gd name="T98" fmla="*/ 9 w 1747"/>
                <a:gd name="T99" fmla="*/ 999 h 1747"/>
                <a:gd name="T100" fmla="*/ 1 w 1747"/>
                <a:gd name="T101" fmla="*/ 838 h 1747"/>
                <a:gd name="T102" fmla="*/ 23 w 1747"/>
                <a:gd name="T103" fmla="*/ 677 h 1747"/>
                <a:gd name="T104" fmla="*/ 92 w 1747"/>
                <a:gd name="T105" fmla="*/ 485 h 1747"/>
                <a:gd name="T106" fmla="*/ 201 w 1747"/>
                <a:gd name="T107" fmla="*/ 317 h 1747"/>
                <a:gd name="T108" fmla="*/ 345 w 1747"/>
                <a:gd name="T109" fmla="*/ 179 h 1747"/>
                <a:gd name="T110" fmla="*/ 515 w 1747"/>
                <a:gd name="T111" fmla="*/ 77 h 1747"/>
                <a:gd name="T112" fmla="*/ 709 w 1747"/>
                <a:gd name="T113" fmla="*/ 16 h 1747"/>
                <a:gd name="T114" fmla="*/ 875 w 1747"/>
                <a:gd name="T115" fmla="*/ 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7" h="1747">
                  <a:moveTo>
                    <a:pt x="944" y="2"/>
                  </a:moveTo>
                  <a:lnTo>
                    <a:pt x="944" y="2"/>
                  </a:lnTo>
                  <a:lnTo>
                    <a:pt x="944" y="2"/>
                  </a:lnTo>
                  <a:lnTo>
                    <a:pt x="909" y="0"/>
                  </a:lnTo>
                  <a:lnTo>
                    <a:pt x="875" y="0"/>
                  </a:lnTo>
                  <a:lnTo>
                    <a:pt x="875" y="0"/>
                  </a:lnTo>
                  <a:lnTo>
                    <a:pt x="832" y="1"/>
                  </a:lnTo>
                  <a:lnTo>
                    <a:pt x="791" y="4"/>
                  </a:lnTo>
                  <a:lnTo>
                    <a:pt x="749" y="8"/>
                  </a:lnTo>
                  <a:lnTo>
                    <a:pt x="709" y="15"/>
                  </a:lnTo>
                  <a:lnTo>
                    <a:pt x="668" y="24"/>
                  </a:lnTo>
                  <a:lnTo>
                    <a:pt x="629" y="35"/>
                  </a:lnTo>
                  <a:lnTo>
                    <a:pt x="590" y="47"/>
                  </a:lnTo>
                  <a:lnTo>
                    <a:pt x="553" y="61"/>
                  </a:lnTo>
                  <a:lnTo>
                    <a:pt x="515" y="76"/>
                  </a:lnTo>
                  <a:lnTo>
                    <a:pt x="480" y="93"/>
                  </a:lnTo>
                  <a:lnTo>
                    <a:pt x="444" y="113"/>
                  </a:lnTo>
                  <a:lnTo>
                    <a:pt x="409" y="134"/>
                  </a:lnTo>
                  <a:lnTo>
                    <a:pt x="376" y="156"/>
                  </a:lnTo>
                  <a:lnTo>
                    <a:pt x="344" y="179"/>
                  </a:lnTo>
                  <a:lnTo>
                    <a:pt x="313" y="204"/>
                  </a:lnTo>
                  <a:lnTo>
                    <a:pt x="283" y="229"/>
                  </a:lnTo>
                  <a:lnTo>
                    <a:pt x="254" y="257"/>
                  </a:lnTo>
                  <a:lnTo>
                    <a:pt x="226" y="286"/>
                  </a:lnTo>
                  <a:lnTo>
                    <a:pt x="200" y="317"/>
                  </a:lnTo>
                  <a:lnTo>
                    <a:pt x="176" y="348"/>
                  </a:lnTo>
                  <a:lnTo>
                    <a:pt x="153" y="380"/>
                  </a:lnTo>
                  <a:lnTo>
                    <a:pt x="130" y="413"/>
                  </a:lnTo>
                  <a:lnTo>
                    <a:pt x="110" y="449"/>
                  </a:lnTo>
                  <a:lnTo>
                    <a:pt x="91" y="485"/>
                  </a:lnTo>
                  <a:lnTo>
                    <a:pt x="73" y="522"/>
                  </a:lnTo>
                  <a:lnTo>
                    <a:pt x="58" y="558"/>
                  </a:lnTo>
                  <a:lnTo>
                    <a:pt x="45" y="598"/>
                  </a:lnTo>
                  <a:lnTo>
                    <a:pt x="32" y="637"/>
                  </a:lnTo>
                  <a:lnTo>
                    <a:pt x="22" y="677"/>
                  </a:lnTo>
                  <a:lnTo>
                    <a:pt x="13" y="718"/>
                  </a:lnTo>
                  <a:lnTo>
                    <a:pt x="7" y="760"/>
                  </a:lnTo>
                  <a:lnTo>
                    <a:pt x="3" y="803"/>
                  </a:lnTo>
                  <a:lnTo>
                    <a:pt x="3" y="803"/>
                  </a:lnTo>
                  <a:lnTo>
                    <a:pt x="1" y="838"/>
                  </a:lnTo>
                  <a:lnTo>
                    <a:pt x="0" y="874"/>
                  </a:lnTo>
                  <a:lnTo>
                    <a:pt x="0" y="874"/>
                  </a:lnTo>
                  <a:lnTo>
                    <a:pt x="1" y="916"/>
                  </a:lnTo>
                  <a:lnTo>
                    <a:pt x="3" y="958"/>
                  </a:lnTo>
                  <a:lnTo>
                    <a:pt x="9" y="999"/>
                  </a:lnTo>
                  <a:lnTo>
                    <a:pt x="16" y="1040"/>
                  </a:lnTo>
                  <a:lnTo>
                    <a:pt x="24" y="1080"/>
                  </a:lnTo>
                  <a:lnTo>
                    <a:pt x="34" y="1119"/>
                  </a:lnTo>
                  <a:lnTo>
                    <a:pt x="47" y="1157"/>
                  </a:lnTo>
                  <a:lnTo>
                    <a:pt x="61" y="1195"/>
                  </a:lnTo>
                  <a:lnTo>
                    <a:pt x="77" y="1232"/>
                  </a:lnTo>
                  <a:lnTo>
                    <a:pt x="94" y="1269"/>
                  </a:lnTo>
                  <a:lnTo>
                    <a:pt x="112" y="1303"/>
                  </a:lnTo>
                  <a:lnTo>
                    <a:pt x="133" y="1338"/>
                  </a:lnTo>
                  <a:lnTo>
                    <a:pt x="155" y="1371"/>
                  </a:lnTo>
                  <a:lnTo>
                    <a:pt x="178" y="1403"/>
                  </a:lnTo>
                  <a:lnTo>
                    <a:pt x="203" y="1435"/>
                  </a:lnTo>
                  <a:lnTo>
                    <a:pt x="230" y="1464"/>
                  </a:lnTo>
                  <a:lnTo>
                    <a:pt x="256" y="1493"/>
                  </a:lnTo>
                  <a:lnTo>
                    <a:pt x="286" y="1521"/>
                  </a:lnTo>
                  <a:lnTo>
                    <a:pt x="316" y="1547"/>
                  </a:lnTo>
                  <a:lnTo>
                    <a:pt x="347" y="1572"/>
                  </a:lnTo>
                  <a:lnTo>
                    <a:pt x="380" y="1595"/>
                  </a:lnTo>
                  <a:lnTo>
                    <a:pt x="413" y="1616"/>
                  </a:lnTo>
                  <a:lnTo>
                    <a:pt x="447" y="1637"/>
                  </a:lnTo>
                  <a:lnTo>
                    <a:pt x="483" y="1656"/>
                  </a:lnTo>
                  <a:lnTo>
                    <a:pt x="520" y="1673"/>
                  </a:lnTo>
                  <a:lnTo>
                    <a:pt x="558" y="1689"/>
                  </a:lnTo>
                  <a:lnTo>
                    <a:pt x="596" y="1703"/>
                  </a:lnTo>
                  <a:lnTo>
                    <a:pt x="636" y="1714"/>
                  </a:lnTo>
                  <a:lnTo>
                    <a:pt x="677" y="1725"/>
                  </a:lnTo>
                  <a:lnTo>
                    <a:pt x="717" y="1733"/>
                  </a:lnTo>
                  <a:lnTo>
                    <a:pt x="759" y="1740"/>
                  </a:lnTo>
                  <a:lnTo>
                    <a:pt x="801" y="1744"/>
                  </a:lnTo>
                  <a:lnTo>
                    <a:pt x="801" y="1744"/>
                  </a:lnTo>
                  <a:lnTo>
                    <a:pt x="839" y="1747"/>
                  </a:lnTo>
                  <a:lnTo>
                    <a:pt x="876" y="1747"/>
                  </a:lnTo>
                  <a:lnTo>
                    <a:pt x="876" y="1747"/>
                  </a:lnTo>
                  <a:lnTo>
                    <a:pt x="917" y="1745"/>
                  </a:lnTo>
                  <a:lnTo>
                    <a:pt x="959" y="1743"/>
                  </a:lnTo>
                  <a:lnTo>
                    <a:pt x="1000" y="1737"/>
                  </a:lnTo>
                  <a:lnTo>
                    <a:pt x="1040" y="1732"/>
                  </a:lnTo>
                  <a:lnTo>
                    <a:pt x="1081" y="1722"/>
                  </a:lnTo>
                  <a:lnTo>
                    <a:pt x="1120" y="1712"/>
                  </a:lnTo>
                  <a:lnTo>
                    <a:pt x="1158" y="1699"/>
                  </a:lnTo>
                  <a:lnTo>
                    <a:pt x="1196" y="1686"/>
                  </a:lnTo>
                  <a:lnTo>
                    <a:pt x="1233" y="1669"/>
                  </a:lnTo>
                  <a:lnTo>
                    <a:pt x="1268" y="1652"/>
                  </a:lnTo>
                  <a:lnTo>
                    <a:pt x="1304" y="1634"/>
                  </a:lnTo>
                  <a:lnTo>
                    <a:pt x="1338" y="1613"/>
                  </a:lnTo>
                  <a:lnTo>
                    <a:pt x="1372" y="1591"/>
                  </a:lnTo>
                  <a:lnTo>
                    <a:pt x="1404" y="1568"/>
                  </a:lnTo>
                  <a:lnTo>
                    <a:pt x="1434" y="1543"/>
                  </a:lnTo>
                  <a:lnTo>
                    <a:pt x="1464" y="1516"/>
                  </a:lnTo>
                  <a:lnTo>
                    <a:pt x="1493" y="1489"/>
                  </a:lnTo>
                  <a:lnTo>
                    <a:pt x="1520" y="1460"/>
                  </a:lnTo>
                  <a:lnTo>
                    <a:pt x="1547" y="1430"/>
                  </a:lnTo>
                  <a:lnTo>
                    <a:pt x="1571" y="1399"/>
                  </a:lnTo>
                  <a:lnTo>
                    <a:pt x="1595" y="1367"/>
                  </a:lnTo>
                  <a:lnTo>
                    <a:pt x="1617" y="1333"/>
                  </a:lnTo>
                  <a:lnTo>
                    <a:pt x="1637" y="1299"/>
                  </a:lnTo>
                  <a:lnTo>
                    <a:pt x="1656" y="1263"/>
                  </a:lnTo>
                  <a:lnTo>
                    <a:pt x="1673" y="1226"/>
                  </a:lnTo>
                  <a:lnTo>
                    <a:pt x="1688" y="1188"/>
                  </a:lnTo>
                  <a:lnTo>
                    <a:pt x="1702" y="1149"/>
                  </a:lnTo>
                  <a:lnTo>
                    <a:pt x="1714" y="1110"/>
                  </a:lnTo>
                  <a:lnTo>
                    <a:pt x="1724" y="1070"/>
                  </a:lnTo>
                  <a:lnTo>
                    <a:pt x="1733" y="1029"/>
                  </a:lnTo>
                  <a:lnTo>
                    <a:pt x="1739" y="987"/>
                  </a:lnTo>
                  <a:lnTo>
                    <a:pt x="1744" y="945"/>
                  </a:lnTo>
                  <a:lnTo>
                    <a:pt x="1744" y="945"/>
                  </a:lnTo>
                  <a:lnTo>
                    <a:pt x="1746" y="908"/>
                  </a:lnTo>
                  <a:lnTo>
                    <a:pt x="1747" y="874"/>
                  </a:lnTo>
                  <a:lnTo>
                    <a:pt x="1747" y="874"/>
                  </a:lnTo>
                  <a:lnTo>
                    <a:pt x="1746" y="831"/>
                  </a:lnTo>
                  <a:lnTo>
                    <a:pt x="1743" y="790"/>
                  </a:lnTo>
                  <a:lnTo>
                    <a:pt x="1738" y="748"/>
                  </a:lnTo>
                  <a:lnTo>
                    <a:pt x="1731" y="708"/>
                  </a:lnTo>
                  <a:lnTo>
                    <a:pt x="1722" y="668"/>
                  </a:lnTo>
                  <a:lnTo>
                    <a:pt x="1711" y="629"/>
                  </a:lnTo>
                  <a:lnTo>
                    <a:pt x="1699" y="591"/>
                  </a:lnTo>
                  <a:lnTo>
                    <a:pt x="1685" y="553"/>
                  </a:lnTo>
                  <a:lnTo>
                    <a:pt x="1670" y="516"/>
                  </a:lnTo>
                  <a:lnTo>
                    <a:pt x="1653" y="479"/>
                  </a:lnTo>
                  <a:lnTo>
                    <a:pt x="1633" y="444"/>
                  </a:lnTo>
                  <a:lnTo>
                    <a:pt x="1612" y="410"/>
                  </a:lnTo>
                  <a:lnTo>
                    <a:pt x="1591" y="377"/>
                  </a:lnTo>
                  <a:lnTo>
                    <a:pt x="1568" y="344"/>
                  </a:lnTo>
                  <a:lnTo>
                    <a:pt x="1542" y="313"/>
                  </a:lnTo>
                  <a:lnTo>
                    <a:pt x="1517" y="283"/>
                  </a:lnTo>
                  <a:lnTo>
                    <a:pt x="1489" y="255"/>
                  </a:lnTo>
                  <a:lnTo>
                    <a:pt x="1459" y="227"/>
                  </a:lnTo>
                  <a:lnTo>
                    <a:pt x="1429" y="200"/>
                  </a:lnTo>
                  <a:lnTo>
                    <a:pt x="1398" y="176"/>
                  </a:lnTo>
                  <a:lnTo>
                    <a:pt x="1366" y="153"/>
                  </a:lnTo>
                  <a:lnTo>
                    <a:pt x="1333" y="130"/>
                  </a:lnTo>
                  <a:lnTo>
                    <a:pt x="1297" y="111"/>
                  </a:lnTo>
                  <a:lnTo>
                    <a:pt x="1261" y="91"/>
                  </a:lnTo>
                  <a:lnTo>
                    <a:pt x="1225" y="74"/>
                  </a:lnTo>
                  <a:lnTo>
                    <a:pt x="1188" y="59"/>
                  </a:lnTo>
                  <a:lnTo>
                    <a:pt x="1149" y="45"/>
                  </a:lnTo>
                  <a:lnTo>
                    <a:pt x="1109" y="32"/>
                  </a:lnTo>
                  <a:lnTo>
                    <a:pt x="1069" y="22"/>
                  </a:lnTo>
                  <a:lnTo>
                    <a:pt x="1028" y="14"/>
                  </a:lnTo>
                  <a:lnTo>
                    <a:pt x="986" y="7"/>
                  </a:lnTo>
                  <a:lnTo>
                    <a:pt x="944" y="2"/>
                  </a:lnTo>
                  <a:lnTo>
                    <a:pt x="944" y="2"/>
                  </a:lnTo>
                  <a:lnTo>
                    <a:pt x="944" y="2"/>
                  </a:lnTo>
                  <a:lnTo>
                    <a:pt x="944" y="2"/>
                  </a:lnTo>
                  <a:lnTo>
                    <a:pt x="986" y="7"/>
                  </a:lnTo>
                  <a:lnTo>
                    <a:pt x="1028" y="14"/>
                  </a:lnTo>
                  <a:lnTo>
                    <a:pt x="1069" y="22"/>
                  </a:lnTo>
                  <a:lnTo>
                    <a:pt x="1109" y="32"/>
                  </a:lnTo>
                  <a:lnTo>
                    <a:pt x="1149" y="45"/>
                  </a:lnTo>
                  <a:lnTo>
                    <a:pt x="1188" y="59"/>
                  </a:lnTo>
                  <a:lnTo>
                    <a:pt x="1225" y="75"/>
                  </a:lnTo>
                  <a:lnTo>
                    <a:pt x="1261" y="92"/>
                  </a:lnTo>
                  <a:lnTo>
                    <a:pt x="1297" y="111"/>
                  </a:lnTo>
                  <a:lnTo>
                    <a:pt x="1332" y="131"/>
                  </a:lnTo>
                  <a:lnTo>
                    <a:pt x="1366" y="153"/>
                  </a:lnTo>
                  <a:lnTo>
                    <a:pt x="1398" y="176"/>
                  </a:lnTo>
                  <a:lnTo>
                    <a:pt x="1429" y="202"/>
                  </a:lnTo>
                  <a:lnTo>
                    <a:pt x="1459" y="227"/>
                  </a:lnTo>
                  <a:lnTo>
                    <a:pt x="1488" y="255"/>
                  </a:lnTo>
                  <a:lnTo>
                    <a:pt x="1516" y="283"/>
                  </a:lnTo>
                  <a:lnTo>
                    <a:pt x="1542" y="313"/>
                  </a:lnTo>
                  <a:lnTo>
                    <a:pt x="1568" y="344"/>
                  </a:lnTo>
                  <a:lnTo>
                    <a:pt x="1591" y="377"/>
                  </a:lnTo>
                  <a:lnTo>
                    <a:pt x="1612" y="410"/>
                  </a:lnTo>
                  <a:lnTo>
                    <a:pt x="1633" y="444"/>
                  </a:lnTo>
                  <a:lnTo>
                    <a:pt x="1652" y="480"/>
                  </a:lnTo>
                  <a:lnTo>
                    <a:pt x="1669" y="516"/>
                  </a:lnTo>
                  <a:lnTo>
                    <a:pt x="1685" y="553"/>
                  </a:lnTo>
                  <a:lnTo>
                    <a:pt x="1699" y="591"/>
                  </a:lnTo>
                  <a:lnTo>
                    <a:pt x="1711" y="629"/>
                  </a:lnTo>
                  <a:lnTo>
                    <a:pt x="1722" y="669"/>
                  </a:lnTo>
                  <a:lnTo>
                    <a:pt x="1731" y="708"/>
                  </a:lnTo>
                  <a:lnTo>
                    <a:pt x="1737" y="748"/>
                  </a:lnTo>
                  <a:lnTo>
                    <a:pt x="1743" y="790"/>
                  </a:lnTo>
                  <a:lnTo>
                    <a:pt x="1745" y="831"/>
                  </a:lnTo>
                  <a:lnTo>
                    <a:pt x="1746" y="874"/>
                  </a:lnTo>
                  <a:lnTo>
                    <a:pt x="1746" y="874"/>
                  </a:lnTo>
                  <a:lnTo>
                    <a:pt x="1746" y="908"/>
                  </a:lnTo>
                  <a:lnTo>
                    <a:pt x="1744" y="945"/>
                  </a:lnTo>
                  <a:lnTo>
                    <a:pt x="1744" y="945"/>
                  </a:lnTo>
                  <a:lnTo>
                    <a:pt x="1739" y="987"/>
                  </a:lnTo>
                  <a:lnTo>
                    <a:pt x="1732" y="1029"/>
                  </a:lnTo>
                  <a:lnTo>
                    <a:pt x="1724" y="1070"/>
                  </a:lnTo>
                  <a:lnTo>
                    <a:pt x="1714" y="1110"/>
                  </a:lnTo>
                  <a:lnTo>
                    <a:pt x="1702" y="1149"/>
                  </a:lnTo>
                  <a:lnTo>
                    <a:pt x="1688" y="1188"/>
                  </a:lnTo>
                  <a:lnTo>
                    <a:pt x="1672" y="1226"/>
                  </a:lnTo>
                  <a:lnTo>
                    <a:pt x="1655" y="1262"/>
                  </a:lnTo>
                  <a:lnTo>
                    <a:pt x="1637" y="1298"/>
                  </a:lnTo>
                  <a:lnTo>
                    <a:pt x="1616" y="1332"/>
                  </a:lnTo>
                  <a:lnTo>
                    <a:pt x="1594" y="1367"/>
                  </a:lnTo>
                  <a:lnTo>
                    <a:pt x="1571" y="1399"/>
                  </a:lnTo>
                  <a:lnTo>
                    <a:pt x="1547" y="1430"/>
                  </a:lnTo>
                  <a:lnTo>
                    <a:pt x="1520" y="1460"/>
                  </a:lnTo>
                  <a:lnTo>
                    <a:pt x="1493" y="1489"/>
                  </a:lnTo>
                  <a:lnTo>
                    <a:pt x="1464" y="1516"/>
                  </a:lnTo>
                  <a:lnTo>
                    <a:pt x="1434" y="1543"/>
                  </a:lnTo>
                  <a:lnTo>
                    <a:pt x="1403" y="1568"/>
                  </a:lnTo>
                  <a:lnTo>
                    <a:pt x="1371" y="1591"/>
                  </a:lnTo>
                  <a:lnTo>
                    <a:pt x="1338" y="1613"/>
                  </a:lnTo>
                  <a:lnTo>
                    <a:pt x="1304" y="1634"/>
                  </a:lnTo>
                  <a:lnTo>
                    <a:pt x="1268" y="1652"/>
                  </a:lnTo>
                  <a:lnTo>
                    <a:pt x="1233" y="1669"/>
                  </a:lnTo>
                  <a:lnTo>
                    <a:pt x="1196" y="1686"/>
                  </a:lnTo>
                  <a:lnTo>
                    <a:pt x="1158" y="1699"/>
                  </a:lnTo>
                  <a:lnTo>
                    <a:pt x="1120" y="1712"/>
                  </a:lnTo>
                  <a:lnTo>
                    <a:pt x="1081" y="1722"/>
                  </a:lnTo>
                  <a:lnTo>
                    <a:pt x="1040" y="1730"/>
                  </a:lnTo>
                  <a:lnTo>
                    <a:pt x="1000" y="1737"/>
                  </a:lnTo>
                  <a:lnTo>
                    <a:pt x="959" y="1742"/>
                  </a:lnTo>
                  <a:lnTo>
                    <a:pt x="917" y="1745"/>
                  </a:lnTo>
                  <a:lnTo>
                    <a:pt x="876" y="1747"/>
                  </a:lnTo>
                  <a:lnTo>
                    <a:pt x="876" y="1747"/>
                  </a:lnTo>
                  <a:lnTo>
                    <a:pt x="839" y="1745"/>
                  </a:lnTo>
                  <a:lnTo>
                    <a:pt x="801" y="1743"/>
                  </a:lnTo>
                  <a:lnTo>
                    <a:pt x="801" y="1743"/>
                  </a:lnTo>
                  <a:lnTo>
                    <a:pt x="759" y="1738"/>
                  </a:lnTo>
                  <a:lnTo>
                    <a:pt x="717" y="1733"/>
                  </a:lnTo>
                  <a:lnTo>
                    <a:pt x="677" y="1725"/>
                  </a:lnTo>
                  <a:lnTo>
                    <a:pt x="636" y="1714"/>
                  </a:lnTo>
                  <a:lnTo>
                    <a:pt x="597" y="1702"/>
                  </a:lnTo>
                  <a:lnTo>
                    <a:pt x="558" y="1688"/>
                  </a:lnTo>
                  <a:lnTo>
                    <a:pt x="520" y="1673"/>
                  </a:lnTo>
                  <a:lnTo>
                    <a:pt x="484" y="1656"/>
                  </a:lnTo>
                  <a:lnTo>
                    <a:pt x="447" y="1637"/>
                  </a:lnTo>
                  <a:lnTo>
                    <a:pt x="413" y="1616"/>
                  </a:lnTo>
                  <a:lnTo>
                    <a:pt x="380" y="1595"/>
                  </a:lnTo>
                  <a:lnTo>
                    <a:pt x="347" y="1572"/>
                  </a:lnTo>
                  <a:lnTo>
                    <a:pt x="316" y="1546"/>
                  </a:lnTo>
                  <a:lnTo>
                    <a:pt x="286" y="1521"/>
                  </a:lnTo>
                  <a:lnTo>
                    <a:pt x="258" y="1493"/>
                  </a:lnTo>
                  <a:lnTo>
                    <a:pt x="230" y="1464"/>
                  </a:lnTo>
                  <a:lnTo>
                    <a:pt x="203" y="1435"/>
                  </a:lnTo>
                  <a:lnTo>
                    <a:pt x="178" y="1403"/>
                  </a:lnTo>
                  <a:lnTo>
                    <a:pt x="155" y="1371"/>
                  </a:lnTo>
                  <a:lnTo>
                    <a:pt x="133" y="1338"/>
                  </a:lnTo>
                  <a:lnTo>
                    <a:pt x="112" y="1303"/>
                  </a:lnTo>
                  <a:lnTo>
                    <a:pt x="94" y="1268"/>
                  </a:lnTo>
                  <a:lnTo>
                    <a:pt x="77" y="1232"/>
                  </a:lnTo>
                  <a:lnTo>
                    <a:pt x="61" y="1195"/>
                  </a:lnTo>
                  <a:lnTo>
                    <a:pt x="47" y="1157"/>
                  </a:lnTo>
                  <a:lnTo>
                    <a:pt x="35" y="1119"/>
                  </a:lnTo>
                  <a:lnTo>
                    <a:pt x="25" y="1079"/>
                  </a:lnTo>
                  <a:lnTo>
                    <a:pt x="16" y="1040"/>
                  </a:lnTo>
                  <a:lnTo>
                    <a:pt x="9" y="999"/>
                  </a:lnTo>
                  <a:lnTo>
                    <a:pt x="4" y="958"/>
                  </a:lnTo>
                  <a:lnTo>
                    <a:pt x="1" y="916"/>
                  </a:lnTo>
                  <a:lnTo>
                    <a:pt x="0" y="874"/>
                  </a:lnTo>
                  <a:lnTo>
                    <a:pt x="0" y="874"/>
                  </a:lnTo>
                  <a:lnTo>
                    <a:pt x="1" y="838"/>
                  </a:lnTo>
                  <a:lnTo>
                    <a:pt x="3" y="803"/>
                  </a:lnTo>
                  <a:lnTo>
                    <a:pt x="3" y="803"/>
                  </a:lnTo>
                  <a:lnTo>
                    <a:pt x="8" y="760"/>
                  </a:lnTo>
                  <a:lnTo>
                    <a:pt x="13" y="718"/>
                  </a:lnTo>
                  <a:lnTo>
                    <a:pt x="23" y="677"/>
                  </a:lnTo>
                  <a:lnTo>
                    <a:pt x="33" y="637"/>
                  </a:lnTo>
                  <a:lnTo>
                    <a:pt x="45" y="598"/>
                  </a:lnTo>
                  <a:lnTo>
                    <a:pt x="58" y="558"/>
                  </a:lnTo>
                  <a:lnTo>
                    <a:pt x="75" y="522"/>
                  </a:lnTo>
                  <a:lnTo>
                    <a:pt x="92" y="485"/>
                  </a:lnTo>
                  <a:lnTo>
                    <a:pt x="110" y="449"/>
                  </a:lnTo>
                  <a:lnTo>
                    <a:pt x="131" y="415"/>
                  </a:lnTo>
                  <a:lnTo>
                    <a:pt x="153" y="380"/>
                  </a:lnTo>
                  <a:lnTo>
                    <a:pt x="176" y="348"/>
                  </a:lnTo>
                  <a:lnTo>
                    <a:pt x="201" y="317"/>
                  </a:lnTo>
                  <a:lnTo>
                    <a:pt x="228" y="287"/>
                  </a:lnTo>
                  <a:lnTo>
                    <a:pt x="254" y="258"/>
                  </a:lnTo>
                  <a:lnTo>
                    <a:pt x="283" y="230"/>
                  </a:lnTo>
                  <a:lnTo>
                    <a:pt x="313" y="204"/>
                  </a:lnTo>
                  <a:lnTo>
                    <a:pt x="345" y="179"/>
                  </a:lnTo>
                  <a:lnTo>
                    <a:pt x="377" y="156"/>
                  </a:lnTo>
                  <a:lnTo>
                    <a:pt x="411" y="134"/>
                  </a:lnTo>
                  <a:lnTo>
                    <a:pt x="444" y="113"/>
                  </a:lnTo>
                  <a:lnTo>
                    <a:pt x="480" y="95"/>
                  </a:lnTo>
                  <a:lnTo>
                    <a:pt x="515" y="77"/>
                  </a:lnTo>
                  <a:lnTo>
                    <a:pt x="553" y="61"/>
                  </a:lnTo>
                  <a:lnTo>
                    <a:pt x="591" y="47"/>
                  </a:lnTo>
                  <a:lnTo>
                    <a:pt x="629" y="35"/>
                  </a:lnTo>
                  <a:lnTo>
                    <a:pt x="668" y="24"/>
                  </a:lnTo>
                  <a:lnTo>
                    <a:pt x="709" y="16"/>
                  </a:lnTo>
                  <a:lnTo>
                    <a:pt x="749" y="9"/>
                  </a:lnTo>
                  <a:lnTo>
                    <a:pt x="791" y="4"/>
                  </a:lnTo>
                  <a:lnTo>
                    <a:pt x="832" y="1"/>
                  </a:lnTo>
                  <a:lnTo>
                    <a:pt x="875" y="0"/>
                  </a:lnTo>
                  <a:lnTo>
                    <a:pt x="875" y="0"/>
                  </a:lnTo>
                  <a:lnTo>
                    <a:pt x="909" y="1"/>
                  </a:lnTo>
                  <a:lnTo>
                    <a:pt x="944" y="2"/>
                  </a:lnTo>
                  <a:lnTo>
                    <a:pt x="944" y="2"/>
                  </a:lnTo>
                  <a:close/>
                </a:path>
              </a:pathLst>
            </a:custGeom>
            <a:solidFill>
              <a:srgbClr val="002D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895"/>
            <p:cNvSpPr/>
            <p:nvPr/>
          </p:nvSpPr>
          <p:spPr bwMode="auto">
            <a:xfrm>
              <a:off x="-4991101" y="-3232149"/>
              <a:ext cx="923925" cy="923925"/>
            </a:xfrm>
            <a:custGeom>
              <a:avLst/>
              <a:gdLst>
                <a:gd name="T0" fmla="*/ 875 w 1747"/>
                <a:gd name="T1" fmla="*/ 0 h 1747"/>
                <a:gd name="T2" fmla="*/ 709 w 1747"/>
                <a:gd name="T3" fmla="*/ 15 h 1747"/>
                <a:gd name="T4" fmla="*/ 515 w 1747"/>
                <a:gd name="T5" fmla="*/ 76 h 1747"/>
                <a:gd name="T6" fmla="*/ 344 w 1747"/>
                <a:gd name="T7" fmla="*/ 179 h 1747"/>
                <a:gd name="T8" fmla="*/ 200 w 1747"/>
                <a:gd name="T9" fmla="*/ 317 h 1747"/>
                <a:gd name="T10" fmla="*/ 91 w 1747"/>
                <a:gd name="T11" fmla="*/ 485 h 1747"/>
                <a:gd name="T12" fmla="*/ 22 w 1747"/>
                <a:gd name="T13" fmla="*/ 677 h 1747"/>
                <a:gd name="T14" fmla="*/ 1 w 1747"/>
                <a:gd name="T15" fmla="*/ 838 h 1747"/>
                <a:gd name="T16" fmla="*/ 9 w 1747"/>
                <a:gd name="T17" fmla="*/ 999 h 1747"/>
                <a:gd name="T18" fmla="*/ 61 w 1747"/>
                <a:gd name="T19" fmla="*/ 1195 h 1747"/>
                <a:gd name="T20" fmla="*/ 155 w 1747"/>
                <a:gd name="T21" fmla="*/ 1371 h 1747"/>
                <a:gd name="T22" fmla="*/ 286 w 1747"/>
                <a:gd name="T23" fmla="*/ 1521 h 1747"/>
                <a:gd name="T24" fmla="*/ 447 w 1747"/>
                <a:gd name="T25" fmla="*/ 1637 h 1747"/>
                <a:gd name="T26" fmla="*/ 636 w 1747"/>
                <a:gd name="T27" fmla="*/ 1714 h 1747"/>
                <a:gd name="T28" fmla="*/ 801 w 1747"/>
                <a:gd name="T29" fmla="*/ 1744 h 1747"/>
                <a:gd name="T30" fmla="*/ 959 w 1747"/>
                <a:gd name="T31" fmla="*/ 1743 h 1747"/>
                <a:gd name="T32" fmla="*/ 1158 w 1747"/>
                <a:gd name="T33" fmla="*/ 1699 h 1747"/>
                <a:gd name="T34" fmla="*/ 1338 w 1747"/>
                <a:gd name="T35" fmla="*/ 1613 h 1747"/>
                <a:gd name="T36" fmla="*/ 1493 w 1747"/>
                <a:gd name="T37" fmla="*/ 1489 h 1747"/>
                <a:gd name="T38" fmla="*/ 1617 w 1747"/>
                <a:gd name="T39" fmla="*/ 1333 h 1747"/>
                <a:gd name="T40" fmla="*/ 1702 w 1747"/>
                <a:gd name="T41" fmla="*/ 1149 h 1747"/>
                <a:gd name="T42" fmla="*/ 1744 w 1747"/>
                <a:gd name="T43" fmla="*/ 945 h 1747"/>
                <a:gd name="T44" fmla="*/ 1746 w 1747"/>
                <a:gd name="T45" fmla="*/ 831 h 1747"/>
                <a:gd name="T46" fmla="*/ 1711 w 1747"/>
                <a:gd name="T47" fmla="*/ 629 h 1747"/>
                <a:gd name="T48" fmla="*/ 1633 w 1747"/>
                <a:gd name="T49" fmla="*/ 444 h 1747"/>
                <a:gd name="T50" fmla="*/ 1517 w 1747"/>
                <a:gd name="T51" fmla="*/ 283 h 1747"/>
                <a:gd name="T52" fmla="*/ 1366 w 1747"/>
                <a:gd name="T53" fmla="*/ 153 h 1747"/>
                <a:gd name="T54" fmla="*/ 1188 w 1747"/>
                <a:gd name="T55" fmla="*/ 59 h 1747"/>
                <a:gd name="T56" fmla="*/ 986 w 1747"/>
                <a:gd name="T57" fmla="*/ 7 h 1747"/>
                <a:gd name="T58" fmla="*/ 986 w 1747"/>
                <a:gd name="T59" fmla="*/ 7 h 1747"/>
                <a:gd name="T60" fmla="*/ 1188 w 1747"/>
                <a:gd name="T61" fmla="*/ 59 h 1747"/>
                <a:gd name="T62" fmla="*/ 1366 w 1747"/>
                <a:gd name="T63" fmla="*/ 153 h 1747"/>
                <a:gd name="T64" fmla="*/ 1516 w 1747"/>
                <a:gd name="T65" fmla="*/ 283 h 1747"/>
                <a:gd name="T66" fmla="*/ 1633 w 1747"/>
                <a:gd name="T67" fmla="*/ 444 h 1747"/>
                <a:gd name="T68" fmla="*/ 1711 w 1747"/>
                <a:gd name="T69" fmla="*/ 629 h 1747"/>
                <a:gd name="T70" fmla="*/ 1745 w 1747"/>
                <a:gd name="T71" fmla="*/ 831 h 1747"/>
                <a:gd name="T72" fmla="*/ 1744 w 1747"/>
                <a:gd name="T73" fmla="*/ 945 h 1747"/>
                <a:gd name="T74" fmla="*/ 1702 w 1747"/>
                <a:gd name="T75" fmla="*/ 1149 h 1747"/>
                <a:gd name="T76" fmla="*/ 1616 w 1747"/>
                <a:gd name="T77" fmla="*/ 1332 h 1747"/>
                <a:gd name="T78" fmla="*/ 1493 w 1747"/>
                <a:gd name="T79" fmla="*/ 1489 h 1747"/>
                <a:gd name="T80" fmla="*/ 1338 w 1747"/>
                <a:gd name="T81" fmla="*/ 1613 h 1747"/>
                <a:gd name="T82" fmla="*/ 1158 w 1747"/>
                <a:gd name="T83" fmla="*/ 1699 h 1747"/>
                <a:gd name="T84" fmla="*/ 959 w 1747"/>
                <a:gd name="T85" fmla="*/ 1742 h 1747"/>
                <a:gd name="T86" fmla="*/ 801 w 1747"/>
                <a:gd name="T87" fmla="*/ 1743 h 1747"/>
                <a:gd name="T88" fmla="*/ 636 w 1747"/>
                <a:gd name="T89" fmla="*/ 1714 h 1747"/>
                <a:gd name="T90" fmla="*/ 447 w 1747"/>
                <a:gd name="T91" fmla="*/ 1637 h 1747"/>
                <a:gd name="T92" fmla="*/ 286 w 1747"/>
                <a:gd name="T93" fmla="*/ 1521 h 1747"/>
                <a:gd name="T94" fmla="*/ 155 w 1747"/>
                <a:gd name="T95" fmla="*/ 1371 h 1747"/>
                <a:gd name="T96" fmla="*/ 61 w 1747"/>
                <a:gd name="T97" fmla="*/ 1195 h 1747"/>
                <a:gd name="T98" fmla="*/ 9 w 1747"/>
                <a:gd name="T99" fmla="*/ 999 h 1747"/>
                <a:gd name="T100" fmla="*/ 1 w 1747"/>
                <a:gd name="T101" fmla="*/ 838 h 1747"/>
                <a:gd name="T102" fmla="*/ 23 w 1747"/>
                <a:gd name="T103" fmla="*/ 677 h 1747"/>
                <a:gd name="T104" fmla="*/ 92 w 1747"/>
                <a:gd name="T105" fmla="*/ 485 h 1747"/>
                <a:gd name="T106" fmla="*/ 201 w 1747"/>
                <a:gd name="T107" fmla="*/ 317 h 1747"/>
                <a:gd name="T108" fmla="*/ 345 w 1747"/>
                <a:gd name="T109" fmla="*/ 179 h 1747"/>
                <a:gd name="T110" fmla="*/ 515 w 1747"/>
                <a:gd name="T111" fmla="*/ 77 h 1747"/>
                <a:gd name="T112" fmla="*/ 709 w 1747"/>
                <a:gd name="T113" fmla="*/ 16 h 1747"/>
                <a:gd name="T114" fmla="*/ 875 w 1747"/>
                <a:gd name="T115" fmla="*/ 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7" h="1747">
                  <a:moveTo>
                    <a:pt x="944" y="2"/>
                  </a:moveTo>
                  <a:lnTo>
                    <a:pt x="944" y="2"/>
                  </a:lnTo>
                  <a:lnTo>
                    <a:pt x="944" y="2"/>
                  </a:lnTo>
                  <a:lnTo>
                    <a:pt x="909" y="0"/>
                  </a:lnTo>
                  <a:lnTo>
                    <a:pt x="875" y="0"/>
                  </a:lnTo>
                  <a:lnTo>
                    <a:pt x="875" y="0"/>
                  </a:lnTo>
                  <a:lnTo>
                    <a:pt x="832" y="1"/>
                  </a:lnTo>
                  <a:lnTo>
                    <a:pt x="791" y="4"/>
                  </a:lnTo>
                  <a:lnTo>
                    <a:pt x="749" y="8"/>
                  </a:lnTo>
                  <a:lnTo>
                    <a:pt x="709" y="15"/>
                  </a:lnTo>
                  <a:lnTo>
                    <a:pt x="668" y="24"/>
                  </a:lnTo>
                  <a:lnTo>
                    <a:pt x="629" y="35"/>
                  </a:lnTo>
                  <a:lnTo>
                    <a:pt x="590" y="47"/>
                  </a:lnTo>
                  <a:lnTo>
                    <a:pt x="553" y="61"/>
                  </a:lnTo>
                  <a:lnTo>
                    <a:pt x="515" y="76"/>
                  </a:lnTo>
                  <a:lnTo>
                    <a:pt x="480" y="93"/>
                  </a:lnTo>
                  <a:lnTo>
                    <a:pt x="444" y="113"/>
                  </a:lnTo>
                  <a:lnTo>
                    <a:pt x="409" y="134"/>
                  </a:lnTo>
                  <a:lnTo>
                    <a:pt x="376" y="156"/>
                  </a:lnTo>
                  <a:lnTo>
                    <a:pt x="344" y="179"/>
                  </a:lnTo>
                  <a:lnTo>
                    <a:pt x="313" y="204"/>
                  </a:lnTo>
                  <a:lnTo>
                    <a:pt x="283" y="229"/>
                  </a:lnTo>
                  <a:lnTo>
                    <a:pt x="254" y="257"/>
                  </a:lnTo>
                  <a:lnTo>
                    <a:pt x="226" y="286"/>
                  </a:lnTo>
                  <a:lnTo>
                    <a:pt x="200" y="317"/>
                  </a:lnTo>
                  <a:lnTo>
                    <a:pt x="176" y="348"/>
                  </a:lnTo>
                  <a:lnTo>
                    <a:pt x="153" y="380"/>
                  </a:lnTo>
                  <a:lnTo>
                    <a:pt x="130" y="413"/>
                  </a:lnTo>
                  <a:lnTo>
                    <a:pt x="110" y="449"/>
                  </a:lnTo>
                  <a:lnTo>
                    <a:pt x="91" y="485"/>
                  </a:lnTo>
                  <a:lnTo>
                    <a:pt x="73" y="522"/>
                  </a:lnTo>
                  <a:lnTo>
                    <a:pt x="58" y="558"/>
                  </a:lnTo>
                  <a:lnTo>
                    <a:pt x="45" y="598"/>
                  </a:lnTo>
                  <a:lnTo>
                    <a:pt x="32" y="637"/>
                  </a:lnTo>
                  <a:lnTo>
                    <a:pt x="22" y="677"/>
                  </a:lnTo>
                  <a:lnTo>
                    <a:pt x="13" y="718"/>
                  </a:lnTo>
                  <a:lnTo>
                    <a:pt x="7" y="760"/>
                  </a:lnTo>
                  <a:lnTo>
                    <a:pt x="3" y="803"/>
                  </a:lnTo>
                  <a:lnTo>
                    <a:pt x="3" y="803"/>
                  </a:lnTo>
                  <a:lnTo>
                    <a:pt x="1" y="838"/>
                  </a:lnTo>
                  <a:lnTo>
                    <a:pt x="0" y="874"/>
                  </a:lnTo>
                  <a:lnTo>
                    <a:pt x="0" y="874"/>
                  </a:lnTo>
                  <a:lnTo>
                    <a:pt x="1" y="916"/>
                  </a:lnTo>
                  <a:lnTo>
                    <a:pt x="3" y="958"/>
                  </a:lnTo>
                  <a:lnTo>
                    <a:pt x="9" y="999"/>
                  </a:lnTo>
                  <a:lnTo>
                    <a:pt x="16" y="1040"/>
                  </a:lnTo>
                  <a:lnTo>
                    <a:pt x="24" y="1080"/>
                  </a:lnTo>
                  <a:lnTo>
                    <a:pt x="34" y="1119"/>
                  </a:lnTo>
                  <a:lnTo>
                    <a:pt x="47" y="1157"/>
                  </a:lnTo>
                  <a:lnTo>
                    <a:pt x="61" y="1195"/>
                  </a:lnTo>
                  <a:lnTo>
                    <a:pt x="77" y="1232"/>
                  </a:lnTo>
                  <a:lnTo>
                    <a:pt x="94" y="1269"/>
                  </a:lnTo>
                  <a:lnTo>
                    <a:pt x="112" y="1303"/>
                  </a:lnTo>
                  <a:lnTo>
                    <a:pt x="133" y="1338"/>
                  </a:lnTo>
                  <a:lnTo>
                    <a:pt x="155" y="1371"/>
                  </a:lnTo>
                  <a:lnTo>
                    <a:pt x="178" y="1403"/>
                  </a:lnTo>
                  <a:lnTo>
                    <a:pt x="203" y="1435"/>
                  </a:lnTo>
                  <a:lnTo>
                    <a:pt x="230" y="1464"/>
                  </a:lnTo>
                  <a:lnTo>
                    <a:pt x="256" y="1493"/>
                  </a:lnTo>
                  <a:lnTo>
                    <a:pt x="286" y="1521"/>
                  </a:lnTo>
                  <a:lnTo>
                    <a:pt x="316" y="1547"/>
                  </a:lnTo>
                  <a:lnTo>
                    <a:pt x="347" y="1572"/>
                  </a:lnTo>
                  <a:lnTo>
                    <a:pt x="380" y="1595"/>
                  </a:lnTo>
                  <a:lnTo>
                    <a:pt x="413" y="1616"/>
                  </a:lnTo>
                  <a:lnTo>
                    <a:pt x="447" y="1637"/>
                  </a:lnTo>
                  <a:lnTo>
                    <a:pt x="483" y="1656"/>
                  </a:lnTo>
                  <a:lnTo>
                    <a:pt x="520" y="1673"/>
                  </a:lnTo>
                  <a:lnTo>
                    <a:pt x="558" y="1689"/>
                  </a:lnTo>
                  <a:lnTo>
                    <a:pt x="596" y="1703"/>
                  </a:lnTo>
                  <a:lnTo>
                    <a:pt x="636" y="1714"/>
                  </a:lnTo>
                  <a:lnTo>
                    <a:pt x="677" y="1725"/>
                  </a:lnTo>
                  <a:lnTo>
                    <a:pt x="717" y="1733"/>
                  </a:lnTo>
                  <a:lnTo>
                    <a:pt x="759" y="1740"/>
                  </a:lnTo>
                  <a:lnTo>
                    <a:pt x="801" y="1744"/>
                  </a:lnTo>
                  <a:lnTo>
                    <a:pt x="801" y="1744"/>
                  </a:lnTo>
                  <a:lnTo>
                    <a:pt x="839" y="1747"/>
                  </a:lnTo>
                  <a:lnTo>
                    <a:pt x="876" y="1747"/>
                  </a:lnTo>
                  <a:lnTo>
                    <a:pt x="876" y="1747"/>
                  </a:lnTo>
                  <a:lnTo>
                    <a:pt x="917" y="1745"/>
                  </a:lnTo>
                  <a:lnTo>
                    <a:pt x="959" y="1743"/>
                  </a:lnTo>
                  <a:lnTo>
                    <a:pt x="1000" y="1737"/>
                  </a:lnTo>
                  <a:lnTo>
                    <a:pt x="1040" y="1732"/>
                  </a:lnTo>
                  <a:lnTo>
                    <a:pt x="1081" y="1722"/>
                  </a:lnTo>
                  <a:lnTo>
                    <a:pt x="1120" y="1712"/>
                  </a:lnTo>
                  <a:lnTo>
                    <a:pt x="1158" y="1699"/>
                  </a:lnTo>
                  <a:lnTo>
                    <a:pt x="1196" y="1686"/>
                  </a:lnTo>
                  <a:lnTo>
                    <a:pt x="1233" y="1669"/>
                  </a:lnTo>
                  <a:lnTo>
                    <a:pt x="1268" y="1652"/>
                  </a:lnTo>
                  <a:lnTo>
                    <a:pt x="1304" y="1634"/>
                  </a:lnTo>
                  <a:lnTo>
                    <a:pt x="1338" y="1613"/>
                  </a:lnTo>
                  <a:lnTo>
                    <a:pt x="1372" y="1591"/>
                  </a:lnTo>
                  <a:lnTo>
                    <a:pt x="1404" y="1568"/>
                  </a:lnTo>
                  <a:lnTo>
                    <a:pt x="1434" y="1543"/>
                  </a:lnTo>
                  <a:lnTo>
                    <a:pt x="1464" y="1516"/>
                  </a:lnTo>
                  <a:lnTo>
                    <a:pt x="1493" y="1489"/>
                  </a:lnTo>
                  <a:lnTo>
                    <a:pt x="1520" y="1460"/>
                  </a:lnTo>
                  <a:lnTo>
                    <a:pt x="1547" y="1430"/>
                  </a:lnTo>
                  <a:lnTo>
                    <a:pt x="1571" y="1399"/>
                  </a:lnTo>
                  <a:lnTo>
                    <a:pt x="1595" y="1367"/>
                  </a:lnTo>
                  <a:lnTo>
                    <a:pt x="1617" y="1333"/>
                  </a:lnTo>
                  <a:lnTo>
                    <a:pt x="1637" y="1299"/>
                  </a:lnTo>
                  <a:lnTo>
                    <a:pt x="1656" y="1263"/>
                  </a:lnTo>
                  <a:lnTo>
                    <a:pt x="1673" y="1226"/>
                  </a:lnTo>
                  <a:lnTo>
                    <a:pt x="1688" y="1188"/>
                  </a:lnTo>
                  <a:lnTo>
                    <a:pt x="1702" y="1149"/>
                  </a:lnTo>
                  <a:lnTo>
                    <a:pt x="1714" y="1110"/>
                  </a:lnTo>
                  <a:lnTo>
                    <a:pt x="1724" y="1070"/>
                  </a:lnTo>
                  <a:lnTo>
                    <a:pt x="1733" y="1029"/>
                  </a:lnTo>
                  <a:lnTo>
                    <a:pt x="1739" y="987"/>
                  </a:lnTo>
                  <a:lnTo>
                    <a:pt x="1744" y="945"/>
                  </a:lnTo>
                  <a:lnTo>
                    <a:pt x="1744" y="945"/>
                  </a:lnTo>
                  <a:lnTo>
                    <a:pt x="1746" y="908"/>
                  </a:lnTo>
                  <a:lnTo>
                    <a:pt x="1747" y="874"/>
                  </a:lnTo>
                  <a:lnTo>
                    <a:pt x="1747" y="874"/>
                  </a:lnTo>
                  <a:lnTo>
                    <a:pt x="1746" y="831"/>
                  </a:lnTo>
                  <a:lnTo>
                    <a:pt x="1743" y="790"/>
                  </a:lnTo>
                  <a:lnTo>
                    <a:pt x="1738" y="748"/>
                  </a:lnTo>
                  <a:lnTo>
                    <a:pt x="1731" y="708"/>
                  </a:lnTo>
                  <a:lnTo>
                    <a:pt x="1722" y="668"/>
                  </a:lnTo>
                  <a:lnTo>
                    <a:pt x="1711" y="629"/>
                  </a:lnTo>
                  <a:lnTo>
                    <a:pt x="1699" y="591"/>
                  </a:lnTo>
                  <a:lnTo>
                    <a:pt x="1685" y="553"/>
                  </a:lnTo>
                  <a:lnTo>
                    <a:pt x="1670" y="516"/>
                  </a:lnTo>
                  <a:lnTo>
                    <a:pt x="1653" y="479"/>
                  </a:lnTo>
                  <a:lnTo>
                    <a:pt x="1633" y="444"/>
                  </a:lnTo>
                  <a:lnTo>
                    <a:pt x="1612" y="410"/>
                  </a:lnTo>
                  <a:lnTo>
                    <a:pt x="1591" y="377"/>
                  </a:lnTo>
                  <a:lnTo>
                    <a:pt x="1568" y="344"/>
                  </a:lnTo>
                  <a:lnTo>
                    <a:pt x="1542" y="313"/>
                  </a:lnTo>
                  <a:lnTo>
                    <a:pt x="1517" y="283"/>
                  </a:lnTo>
                  <a:lnTo>
                    <a:pt x="1489" y="255"/>
                  </a:lnTo>
                  <a:lnTo>
                    <a:pt x="1459" y="227"/>
                  </a:lnTo>
                  <a:lnTo>
                    <a:pt x="1429" y="200"/>
                  </a:lnTo>
                  <a:lnTo>
                    <a:pt x="1398" y="176"/>
                  </a:lnTo>
                  <a:lnTo>
                    <a:pt x="1366" y="153"/>
                  </a:lnTo>
                  <a:lnTo>
                    <a:pt x="1333" y="130"/>
                  </a:lnTo>
                  <a:lnTo>
                    <a:pt x="1297" y="111"/>
                  </a:lnTo>
                  <a:lnTo>
                    <a:pt x="1261" y="91"/>
                  </a:lnTo>
                  <a:lnTo>
                    <a:pt x="1225" y="74"/>
                  </a:lnTo>
                  <a:lnTo>
                    <a:pt x="1188" y="59"/>
                  </a:lnTo>
                  <a:lnTo>
                    <a:pt x="1149" y="45"/>
                  </a:lnTo>
                  <a:lnTo>
                    <a:pt x="1109" y="32"/>
                  </a:lnTo>
                  <a:lnTo>
                    <a:pt x="1069" y="22"/>
                  </a:lnTo>
                  <a:lnTo>
                    <a:pt x="1028" y="14"/>
                  </a:lnTo>
                  <a:lnTo>
                    <a:pt x="986" y="7"/>
                  </a:lnTo>
                  <a:lnTo>
                    <a:pt x="944" y="2"/>
                  </a:lnTo>
                  <a:lnTo>
                    <a:pt x="944" y="2"/>
                  </a:lnTo>
                  <a:lnTo>
                    <a:pt x="944" y="2"/>
                  </a:lnTo>
                  <a:lnTo>
                    <a:pt x="944" y="2"/>
                  </a:lnTo>
                  <a:lnTo>
                    <a:pt x="986" y="7"/>
                  </a:lnTo>
                  <a:lnTo>
                    <a:pt x="1028" y="14"/>
                  </a:lnTo>
                  <a:lnTo>
                    <a:pt x="1069" y="22"/>
                  </a:lnTo>
                  <a:lnTo>
                    <a:pt x="1109" y="32"/>
                  </a:lnTo>
                  <a:lnTo>
                    <a:pt x="1149" y="45"/>
                  </a:lnTo>
                  <a:lnTo>
                    <a:pt x="1188" y="59"/>
                  </a:lnTo>
                  <a:lnTo>
                    <a:pt x="1225" y="75"/>
                  </a:lnTo>
                  <a:lnTo>
                    <a:pt x="1261" y="92"/>
                  </a:lnTo>
                  <a:lnTo>
                    <a:pt x="1297" y="111"/>
                  </a:lnTo>
                  <a:lnTo>
                    <a:pt x="1332" y="131"/>
                  </a:lnTo>
                  <a:lnTo>
                    <a:pt x="1366" y="153"/>
                  </a:lnTo>
                  <a:lnTo>
                    <a:pt x="1398" y="176"/>
                  </a:lnTo>
                  <a:lnTo>
                    <a:pt x="1429" y="202"/>
                  </a:lnTo>
                  <a:lnTo>
                    <a:pt x="1459" y="227"/>
                  </a:lnTo>
                  <a:lnTo>
                    <a:pt x="1488" y="255"/>
                  </a:lnTo>
                  <a:lnTo>
                    <a:pt x="1516" y="283"/>
                  </a:lnTo>
                  <a:lnTo>
                    <a:pt x="1542" y="313"/>
                  </a:lnTo>
                  <a:lnTo>
                    <a:pt x="1568" y="344"/>
                  </a:lnTo>
                  <a:lnTo>
                    <a:pt x="1591" y="377"/>
                  </a:lnTo>
                  <a:lnTo>
                    <a:pt x="1612" y="410"/>
                  </a:lnTo>
                  <a:lnTo>
                    <a:pt x="1633" y="444"/>
                  </a:lnTo>
                  <a:lnTo>
                    <a:pt x="1652" y="480"/>
                  </a:lnTo>
                  <a:lnTo>
                    <a:pt x="1669" y="516"/>
                  </a:lnTo>
                  <a:lnTo>
                    <a:pt x="1685" y="553"/>
                  </a:lnTo>
                  <a:lnTo>
                    <a:pt x="1699" y="591"/>
                  </a:lnTo>
                  <a:lnTo>
                    <a:pt x="1711" y="629"/>
                  </a:lnTo>
                  <a:lnTo>
                    <a:pt x="1722" y="669"/>
                  </a:lnTo>
                  <a:lnTo>
                    <a:pt x="1731" y="708"/>
                  </a:lnTo>
                  <a:lnTo>
                    <a:pt x="1737" y="748"/>
                  </a:lnTo>
                  <a:lnTo>
                    <a:pt x="1743" y="790"/>
                  </a:lnTo>
                  <a:lnTo>
                    <a:pt x="1745" y="831"/>
                  </a:lnTo>
                  <a:lnTo>
                    <a:pt x="1746" y="874"/>
                  </a:lnTo>
                  <a:lnTo>
                    <a:pt x="1746" y="874"/>
                  </a:lnTo>
                  <a:lnTo>
                    <a:pt x="1746" y="908"/>
                  </a:lnTo>
                  <a:lnTo>
                    <a:pt x="1744" y="945"/>
                  </a:lnTo>
                  <a:lnTo>
                    <a:pt x="1744" y="945"/>
                  </a:lnTo>
                  <a:lnTo>
                    <a:pt x="1739" y="987"/>
                  </a:lnTo>
                  <a:lnTo>
                    <a:pt x="1732" y="1029"/>
                  </a:lnTo>
                  <a:lnTo>
                    <a:pt x="1724" y="1070"/>
                  </a:lnTo>
                  <a:lnTo>
                    <a:pt x="1714" y="1110"/>
                  </a:lnTo>
                  <a:lnTo>
                    <a:pt x="1702" y="1149"/>
                  </a:lnTo>
                  <a:lnTo>
                    <a:pt x="1688" y="1188"/>
                  </a:lnTo>
                  <a:lnTo>
                    <a:pt x="1672" y="1226"/>
                  </a:lnTo>
                  <a:lnTo>
                    <a:pt x="1655" y="1262"/>
                  </a:lnTo>
                  <a:lnTo>
                    <a:pt x="1637" y="1298"/>
                  </a:lnTo>
                  <a:lnTo>
                    <a:pt x="1616" y="1332"/>
                  </a:lnTo>
                  <a:lnTo>
                    <a:pt x="1594" y="1367"/>
                  </a:lnTo>
                  <a:lnTo>
                    <a:pt x="1571" y="1399"/>
                  </a:lnTo>
                  <a:lnTo>
                    <a:pt x="1547" y="1430"/>
                  </a:lnTo>
                  <a:lnTo>
                    <a:pt x="1520" y="1460"/>
                  </a:lnTo>
                  <a:lnTo>
                    <a:pt x="1493" y="1489"/>
                  </a:lnTo>
                  <a:lnTo>
                    <a:pt x="1464" y="1516"/>
                  </a:lnTo>
                  <a:lnTo>
                    <a:pt x="1434" y="1543"/>
                  </a:lnTo>
                  <a:lnTo>
                    <a:pt x="1403" y="1568"/>
                  </a:lnTo>
                  <a:lnTo>
                    <a:pt x="1371" y="1591"/>
                  </a:lnTo>
                  <a:lnTo>
                    <a:pt x="1338" y="1613"/>
                  </a:lnTo>
                  <a:lnTo>
                    <a:pt x="1304" y="1634"/>
                  </a:lnTo>
                  <a:lnTo>
                    <a:pt x="1268" y="1652"/>
                  </a:lnTo>
                  <a:lnTo>
                    <a:pt x="1233" y="1669"/>
                  </a:lnTo>
                  <a:lnTo>
                    <a:pt x="1196" y="1686"/>
                  </a:lnTo>
                  <a:lnTo>
                    <a:pt x="1158" y="1699"/>
                  </a:lnTo>
                  <a:lnTo>
                    <a:pt x="1120" y="1712"/>
                  </a:lnTo>
                  <a:lnTo>
                    <a:pt x="1081" y="1722"/>
                  </a:lnTo>
                  <a:lnTo>
                    <a:pt x="1040" y="1730"/>
                  </a:lnTo>
                  <a:lnTo>
                    <a:pt x="1000" y="1737"/>
                  </a:lnTo>
                  <a:lnTo>
                    <a:pt x="959" y="1742"/>
                  </a:lnTo>
                  <a:lnTo>
                    <a:pt x="917" y="1745"/>
                  </a:lnTo>
                  <a:lnTo>
                    <a:pt x="876" y="1747"/>
                  </a:lnTo>
                  <a:lnTo>
                    <a:pt x="876" y="1747"/>
                  </a:lnTo>
                  <a:lnTo>
                    <a:pt x="839" y="1745"/>
                  </a:lnTo>
                  <a:lnTo>
                    <a:pt x="801" y="1743"/>
                  </a:lnTo>
                  <a:lnTo>
                    <a:pt x="801" y="1743"/>
                  </a:lnTo>
                  <a:lnTo>
                    <a:pt x="759" y="1738"/>
                  </a:lnTo>
                  <a:lnTo>
                    <a:pt x="717" y="1733"/>
                  </a:lnTo>
                  <a:lnTo>
                    <a:pt x="677" y="1725"/>
                  </a:lnTo>
                  <a:lnTo>
                    <a:pt x="636" y="1714"/>
                  </a:lnTo>
                  <a:lnTo>
                    <a:pt x="597" y="1702"/>
                  </a:lnTo>
                  <a:lnTo>
                    <a:pt x="558" y="1688"/>
                  </a:lnTo>
                  <a:lnTo>
                    <a:pt x="520" y="1673"/>
                  </a:lnTo>
                  <a:lnTo>
                    <a:pt x="484" y="1656"/>
                  </a:lnTo>
                  <a:lnTo>
                    <a:pt x="447" y="1637"/>
                  </a:lnTo>
                  <a:lnTo>
                    <a:pt x="413" y="1616"/>
                  </a:lnTo>
                  <a:lnTo>
                    <a:pt x="380" y="1595"/>
                  </a:lnTo>
                  <a:lnTo>
                    <a:pt x="347" y="1572"/>
                  </a:lnTo>
                  <a:lnTo>
                    <a:pt x="316" y="1546"/>
                  </a:lnTo>
                  <a:lnTo>
                    <a:pt x="286" y="1521"/>
                  </a:lnTo>
                  <a:lnTo>
                    <a:pt x="258" y="1493"/>
                  </a:lnTo>
                  <a:lnTo>
                    <a:pt x="230" y="1464"/>
                  </a:lnTo>
                  <a:lnTo>
                    <a:pt x="203" y="1435"/>
                  </a:lnTo>
                  <a:lnTo>
                    <a:pt x="178" y="1403"/>
                  </a:lnTo>
                  <a:lnTo>
                    <a:pt x="155" y="1371"/>
                  </a:lnTo>
                  <a:lnTo>
                    <a:pt x="133" y="1338"/>
                  </a:lnTo>
                  <a:lnTo>
                    <a:pt x="112" y="1303"/>
                  </a:lnTo>
                  <a:lnTo>
                    <a:pt x="94" y="1268"/>
                  </a:lnTo>
                  <a:lnTo>
                    <a:pt x="77" y="1232"/>
                  </a:lnTo>
                  <a:lnTo>
                    <a:pt x="61" y="1195"/>
                  </a:lnTo>
                  <a:lnTo>
                    <a:pt x="47" y="1157"/>
                  </a:lnTo>
                  <a:lnTo>
                    <a:pt x="35" y="1119"/>
                  </a:lnTo>
                  <a:lnTo>
                    <a:pt x="25" y="1079"/>
                  </a:lnTo>
                  <a:lnTo>
                    <a:pt x="16" y="1040"/>
                  </a:lnTo>
                  <a:lnTo>
                    <a:pt x="9" y="999"/>
                  </a:lnTo>
                  <a:lnTo>
                    <a:pt x="4" y="958"/>
                  </a:lnTo>
                  <a:lnTo>
                    <a:pt x="1" y="916"/>
                  </a:lnTo>
                  <a:lnTo>
                    <a:pt x="0" y="874"/>
                  </a:lnTo>
                  <a:lnTo>
                    <a:pt x="0" y="874"/>
                  </a:lnTo>
                  <a:lnTo>
                    <a:pt x="1" y="838"/>
                  </a:lnTo>
                  <a:lnTo>
                    <a:pt x="3" y="803"/>
                  </a:lnTo>
                  <a:lnTo>
                    <a:pt x="3" y="803"/>
                  </a:lnTo>
                  <a:lnTo>
                    <a:pt x="8" y="760"/>
                  </a:lnTo>
                  <a:lnTo>
                    <a:pt x="13" y="718"/>
                  </a:lnTo>
                  <a:lnTo>
                    <a:pt x="23" y="677"/>
                  </a:lnTo>
                  <a:lnTo>
                    <a:pt x="33" y="637"/>
                  </a:lnTo>
                  <a:lnTo>
                    <a:pt x="45" y="598"/>
                  </a:lnTo>
                  <a:lnTo>
                    <a:pt x="58" y="558"/>
                  </a:lnTo>
                  <a:lnTo>
                    <a:pt x="75" y="522"/>
                  </a:lnTo>
                  <a:lnTo>
                    <a:pt x="92" y="485"/>
                  </a:lnTo>
                  <a:lnTo>
                    <a:pt x="110" y="449"/>
                  </a:lnTo>
                  <a:lnTo>
                    <a:pt x="131" y="415"/>
                  </a:lnTo>
                  <a:lnTo>
                    <a:pt x="153" y="380"/>
                  </a:lnTo>
                  <a:lnTo>
                    <a:pt x="176" y="348"/>
                  </a:lnTo>
                  <a:lnTo>
                    <a:pt x="201" y="317"/>
                  </a:lnTo>
                  <a:lnTo>
                    <a:pt x="228" y="287"/>
                  </a:lnTo>
                  <a:lnTo>
                    <a:pt x="254" y="258"/>
                  </a:lnTo>
                  <a:lnTo>
                    <a:pt x="283" y="230"/>
                  </a:lnTo>
                  <a:lnTo>
                    <a:pt x="313" y="204"/>
                  </a:lnTo>
                  <a:lnTo>
                    <a:pt x="345" y="179"/>
                  </a:lnTo>
                  <a:lnTo>
                    <a:pt x="377" y="156"/>
                  </a:lnTo>
                  <a:lnTo>
                    <a:pt x="411" y="134"/>
                  </a:lnTo>
                  <a:lnTo>
                    <a:pt x="444" y="113"/>
                  </a:lnTo>
                  <a:lnTo>
                    <a:pt x="480" y="95"/>
                  </a:lnTo>
                  <a:lnTo>
                    <a:pt x="515" y="77"/>
                  </a:lnTo>
                  <a:lnTo>
                    <a:pt x="553" y="61"/>
                  </a:lnTo>
                  <a:lnTo>
                    <a:pt x="591" y="47"/>
                  </a:lnTo>
                  <a:lnTo>
                    <a:pt x="629" y="35"/>
                  </a:lnTo>
                  <a:lnTo>
                    <a:pt x="668" y="24"/>
                  </a:lnTo>
                  <a:lnTo>
                    <a:pt x="709" y="16"/>
                  </a:lnTo>
                  <a:lnTo>
                    <a:pt x="749" y="9"/>
                  </a:lnTo>
                  <a:lnTo>
                    <a:pt x="791" y="4"/>
                  </a:lnTo>
                  <a:lnTo>
                    <a:pt x="832" y="1"/>
                  </a:lnTo>
                  <a:lnTo>
                    <a:pt x="875" y="0"/>
                  </a:lnTo>
                  <a:lnTo>
                    <a:pt x="875" y="0"/>
                  </a:lnTo>
                  <a:lnTo>
                    <a:pt x="909" y="1"/>
                  </a:lnTo>
                  <a:lnTo>
                    <a:pt x="944" y="2"/>
                  </a:lnTo>
                  <a:lnTo>
                    <a:pt x="944"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896"/>
            <p:cNvSpPr/>
            <p:nvPr/>
          </p:nvSpPr>
          <p:spPr bwMode="auto">
            <a:xfrm>
              <a:off x="-4938713" y="-2924174"/>
              <a:ext cx="28575" cy="306388"/>
            </a:xfrm>
            <a:custGeom>
              <a:avLst/>
              <a:gdLst>
                <a:gd name="T0" fmla="*/ 55 w 55"/>
                <a:gd name="T1" fmla="*/ 0 h 579"/>
                <a:gd name="T2" fmla="*/ 55 w 55"/>
                <a:gd name="T3" fmla="*/ 0 h 579"/>
                <a:gd name="T4" fmla="*/ 44 w 55"/>
                <a:gd name="T5" fmla="*/ 26 h 579"/>
                <a:gd name="T6" fmla="*/ 35 w 55"/>
                <a:gd name="T7" fmla="*/ 54 h 579"/>
                <a:gd name="T8" fmla="*/ 27 w 55"/>
                <a:gd name="T9" fmla="*/ 82 h 579"/>
                <a:gd name="T10" fmla="*/ 20 w 55"/>
                <a:gd name="T11" fmla="*/ 109 h 579"/>
                <a:gd name="T12" fmla="*/ 13 w 55"/>
                <a:gd name="T13" fmla="*/ 138 h 579"/>
                <a:gd name="T14" fmla="*/ 9 w 55"/>
                <a:gd name="T15" fmla="*/ 167 h 579"/>
                <a:gd name="T16" fmla="*/ 4 w 55"/>
                <a:gd name="T17" fmla="*/ 197 h 579"/>
                <a:gd name="T18" fmla="*/ 2 w 55"/>
                <a:gd name="T19" fmla="*/ 227 h 579"/>
                <a:gd name="T20" fmla="*/ 2 w 55"/>
                <a:gd name="T21" fmla="*/ 227 h 579"/>
                <a:gd name="T22" fmla="*/ 0 w 55"/>
                <a:gd name="T23" fmla="*/ 273 h 579"/>
                <a:gd name="T24" fmla="*/ 0 w 55"/>
                <a:gd name="T25" fmla="*/ 319 h 579"/>
                <a:gd name="T26" fmla="*/ 2 w 55"/>
                <a:gd name="T27" fmla="*/ 364 h 579"/>
                <a:gd name="T28" fmla="*/ 8 w 55"/>
                <a:gd name="T29" fmla="*/ 408 h 579"/>
                <a:gd name="T30" fmla="*/ 16 w 55"/>
                <a:gd name="T31" fmla="*/ 452 h 579"/>
                <a:gd name="T32" fmla="*/ 26 w 55"/>
                <a:gd name="T33" fmla="*/ 495 h 579"/>
                <a:gd name="T34" fmla="*/ 39 w 55"/>
                <a:gd name="T35" fmla="*/ 537 h 579"/>
                <a:gd name="T36" fmla="*/ 55 w 55"/>
                <a:gd name="T37" fmla="*/ 579 h 579"/>
                <a:gd name="T38" fmla="*/ 55 w 55"/>
                <a:gd name="T3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579">
                  <a:moveTo>
                    <a:pt x="55" y="0"/>
                  </a:moveTo>
                  <a:lnTo>
                    <a:pt x="55" y="0"/>
                  </a:lnTo>
                  <a:lnTo>
                    <a:pt x="44" y="26"/>
                  </a:lnTo>
                  <a:lnTo>
                    <a:pt x="35" y="54"/>
                  </a:lnTo>
                  <a:lnTo>
                    <a:pt x="27" y="82"/>
                  </a:lnTo>
                  <a:lnTo>
                    <a:pt x="20" y="109"/>
                  </a:lnTo>
                  <a:lnTo>
                    <a:pt x="13" y="138"/>
                  </a:lnTo>
                  <a:lnTo>
                    <a:pt x="9" y="167"/>
                  </a:lnTo>
                  <a:lnTo>
                    <a:pt x="4" y="197"/>
                  </a:lnTo>
                  <a:lnTo>
                    <a:pt x="2" y="227"/>
                  </a:lnTo>
                  <a:lnTo>
                    <a:pt x="2" y="227"/>
                  </a:lnTo>
                  <a:lnTo>
                    <a:pt x="0" y="273"/>
                  </a:lnTo>
                  <a:lnTo>
                    <a:pt x="0" y="319"/>
                  </a:lnTo>
                  <a:lnTo>
                    <a:pt x="2" y="364"/>
                  </a:lnTo>
                  <a:lnTo>
                    <a:pt x="8" y="408"/>
                  </a:lnTo>
                  <a:lnTo>
                    <a:pt x="16" y="452"/>
                  </a:lnTo>
                  <a:lnTo>
                    <a:pt x="26" y="495"/>
                  </a:lnTo>
                  <a:lnTo>
                    <a:pt x="39" y="537"/>
                  </a:lnTo>
                  <a:lnTo>
                    <a:pt x="55" y="579"/>
                  </a:lnTo>
                  <a:lnTo>
                    <a:pt x="55" y="0"/>
                  </a:lnTo>
                  <a:close/>
                </a:path>
              </a:pathLst>
            </a:custGeom>
            <a:solidFill>
              <a:srgbClr val="AFC0C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897"/>
            <p:cNvSpPr/>
            <p:nvPr/>
          </p:nvSpPr>
          <p:spPr bwMode="auto">
            <a:xfrm>
              <a:off x="-4938713" y="-2924174"/>
              <a:ext cx="28575" cy="306388"/>
            </a:xfrm>
            <a:custGeom>
              <a:avLst/>
              <a:gdLst>
                <a:gd name="T0" fmla="*/ 55 w 55"/>
                <a:gd name="T1" fmla="*/ 0 h 579"/>
                <a:gd name="T2" fmla="*/ 55 w 55"/>
                <a:gd name="T3" fmla="*/ 0 h 579"/>
                <a:gd name="T4" fmla="*/ 44 w 55"/>
                <a:gd name="T5" fmla="*/ 26 h 579"/>
                <a:gd name="T6" fmla="*/ 35 w 55"/>
                <a:gd name="T7" fmla="*/ 54 h 579"/>
                <a:gd name="T8" fmla="*/ 27 w 55"/>
                <a:gd name="T9" fmla="*/ 82 h 579"/>
                <a:gd name="T10" fmla="*/ 20 w 55"/>
                <a:gd name="T11" fmla="*/ 109 h 579"/>
                <a:gd name="T12" fmla="*/ 13 w 55"/>
                <a:gd name="T13" fmla="*/ 138 h 579"/>
                <a:gd name="T14" fmla="*/ 9 w 55"/>
                <a:gd name="T15" fmla="*/ 167 h 579"/>
                <a:gd name="T16" fmla="*/ 4 w 55"/>
                <a:gd name="T17" fmla="*/ 197 h 579"/>
                <a:gd name="T18" fmla="*/ 2 w 55"/>
                <a:gd name="T19" fmla="*/ 227 h 579"/>
                <a:gd name="T20" fmla="*/ 2 w 55"/>
                <a:gd name="T21" fmla="*/ 227 h 579"/>
                <a:gd name="T22" fmla="*/ 0 w 55"/>
                <a:gd name="T23" fmla="*/ 273 h 579"/>
                <a:gd name="T24" fmla="*/ 0 w 55"/>
                <a:gd name="T25" fmla="*/ 319 h 579"/>
                <a:gd name="T26" fmla="*/ 2 w 55"/>
                <a:gd name="T27" fmla="*/ 364 h 579"/>
                <a:gd name="T28" fmla="*/ 8 w 55"/>
                <a:gd name="T29" fmla="*/ 408 h 579"/>
                <a:gd name="T30" fmla="*/ 16 w 55"/>
                <a:gd name="T31" fmla="*/ 452 h 579"/>
                <a:gd name="T32" fmla="*/ 26 w 55"/>
                <a:gd name="T33" fmla="*/ 495 h 579"/>
                <a:gd name="T34" fmla="*/ 39 w 55"/>
                <a:gd name="T35" fmla="*/ 537 h 579"/>
                <a:gd name="T36" fmla="*/ 55 w 55"/>
                <a:gd name="T37" fmla="*/ 579 h 579"/>
                <a:gd name="T38" fmla="*/ 55 w 55"/>
                <a:gd name="T3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579">
                  <a:moveTo>
                    <a:pt x="55" y="0"/>
                  </a:moveTo>
                  <a:lnTo>
                    <a:pt x="55" y="0"/>
                  </a:lnTo>
                  <a:lnTo>
                    <a:pt x="44" y="26"/>
                  </a:lnTo>
                  <a:lnTo>
                    <a:pt x="35" y="54"/>
                  </a:lnTo>
                  <a:lnTo>
                    <a:pt x="27" y="82"/>
                  </a:lnTo>
                  <a:lnTo>
                    <a:pt x="20" y="109"/>
                  </a:lnTo>
                  <a:lnTo>
                    <a:pt x="13" y="138"/>
                  </a:lnTo>
                  <a:lnTo>
                    <a:pt x="9" y="167"/>
                  </a:lnTo>
                  <a:lnTo>
                    <a:pt x="4" y="197"/>
                  </a:lnTo>
                  <a:lnTo>
                    <a:pt x="2" y="227"/>
                  </a:lnTo>
                  <a:lnTo>
                    <a:pt x="2" y="227"/>
                  </a:lnTo>
                  <a:lnTo>
                    <a:pt x="0" y="273"/>
                  </a:lnTo>
                  <a:lnTo>
                    <a:pt x="0" y="319"/>
                  </a:lnTo>
                  <a:lnTo>
                    <a:pt x="2" y="364"/>
                  </a:lnTo>
                  <a:lnTo>
                    <a:pt x="8" y="408"/>
                  </a:lnTo>
                  <a:lnTo>
                    <a:pt x="16" y="452"/>
                  </a:lnTo>
                  <a:lnTo>
                    <a:pt x="26" y="495"/>
                  </a:lnTo>
                  <a:lnTo>
                    <a:pt x="39" y="537"/>
                  </a:lnTo>
                  <a:lnTo>
                    <a:pt x="55" y="579"/>
                  </a:lnTo>
                  <a:lnTo>
                    <a:pt x="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898"/>
            <p:cNvSpPr/>
            <p:nvPr/>
          </p:nvSpPr>
          <p:spPr bwMode="auto">
            <a:xfrm>
              <a:off x="-4910138" y="-3148012"/>
              <a:ext cx="219075" cy="755650"/>
            </a:xfrm>
            <a:custGeom>
              <a:avLst/>
              <a:gdLst>
                <a:gd name="T0" fmla="*/ 413 w 413"/>
                <a:gd name="T1" fmla="*/ 0 h 1428"/>
                <a:gd name="T2" fmla="*/ 413 w 413"/>
                <a:gd name="T3" fmla="*/ 0 h 1428"/>
                <a:gd name="T4" fmla="*/ 379 w 413"/>
                <a:gd name="T5" fmla="*/ 16 h 1428"/>
                <a:gd name="T6" fmla="*/ 345 w 413"/>
                <a:gd name="T7" fmla="*/ 34 h 1428"/>
                <a:gd name="T8" fmla="*/ 313 w 413"/>
                <a:gd name="T9" fmla="*/ 53 h 1428"/>
                <a:gd name="T10" fmla="*/ 281 w 413"/>
                <a:gd name="T11" fmla="*/ 74 h 1428"/>
                <a:gd name="T12" fmla="*/ 250 w 413"/>
                <a:gd name="T13" fmla="*/ 96 h 1428"/>
                <a:gd name="T14" fmla="*/ 221 w 413"/>
                <a:gd name="T15" fmla="*/ 119 h 1428"/>
                <a:gd name="T16" fmla="*/ 192 w 413"/>
                <a:gd name="T17" fmla="*/ 144 h 1428"/>
                <a:gd name="T18" fmla="*/ 166 w 413"/>
                <a:gd name="T19" fmla="*/ 171 h 1428"/>
                <a:gd name="T20" fmla="*/ 139 w 413"/>
                <a:gd name="T21" fmla="*/ 198 h 1428"/>
                <a:gd name="T22" fmla="*/ 115 w 413"/>
                <a:gd name="T23" fmla="*/ 227 h 1428"/>
                <a:gd name="T24" fmla="*/ 92 w 413"/>
                <a:gd name="T25" fmla="*/ 257 h 1428"/>
                <a:gd name="T26" fmla="*/ 70 w 413"/>
                <a:gd name="T27" fmla="*/ 288 h 1428"/>
                <a:gd name="T28" fmla="*/ 50 w 413"/>
                <a:gd name="T29" fmla="*/ 320 h 1428"/>
                <a:gd name="T30" fmla="*/ 32 w 413"/>
                <a:gd name="T31" fmla="*/ 354 h 1428"/>
                <a:gd name="T32" fmla="*/ 15 w 413"/>
                <a:gd name="T33" fmla="*/ 388 h 1428"/>
                <a:gd name="T34" fmla="*/ 0 w 413"/>
                <a:gd name="T35" fmla="*/ 424 h 1428"/>
                <a:gd name="T36" fmla="*/ 0 w 413"/>
                <a:gd name="T37" fmla="*/ 1003 h 1428"/>
                <a:gd name="T38" fmla="*/ 0 w 413"/>
                <a:gd name="T39" fmla="*/ 1003 h 1428"/>
                <a:gd name="T40" fmla="*/ 15 w 413"/>
                <a:gd name="T41" fmla="*/ 1037 h 1428"/>
                <a:gd name="T42" fmla="*/ 31 w 413"/>
                <a:gd name="T43" fmla="*/ 1072 h 1428"/>
                <a:gd name="T44" fmla="*/ 49 w 413"/>
                <a:gd name="T45" fmla="*/ 1105 h 1428"/>
                <a:gd name="T46" fmla="*/ 70 w 413"/>
                <a:gd name="T47" fmla="*/ 1138 h 1428"/>
                <a:gd name="T48" fmla="*/ 91 w 413"/>
                <a:gd name="T49" fmla="*/ 1169 h 1428"/>
                <a:gd name="T50" fmla="*/ 114 w 413"/>
                <a:gd name="T51" fmla="*/ 1199 h 1428"/>
                <a:gd name="T52" fmla="*/ 138 w 413"/>
                <a:gd name="T53" fmla="*/ 1227 h 1428"/>
                <a:gd name="T54" fmla="*/ 164 w 413"/>
                <a:gd name="T55" fmla="*/ 1255 h 1428"/>
                <a:gd name="T56" fmla="*/ 191 w 413"/>
                <a:gd name="T57" fmla="*/ 1281 h 1428"/>
                <a:gd name="T58" fmla="*/ 220 w 413"/>
                <a:gd name="T59" fmla="*/ 1307 h 1428"/>
                <a:gd name="T60" fmla="*/ 248 w 413"/>
                <a:gd name="T61" fmla="*/ 1331 h 1428"/>
                <a:gd name="T62" fmla="*/ 280 w 413"/>
                <a:gd name="T63" fmla="*/ 1353 h 1428"/>
                <a:gd name="T64" fmla="*/ 312 w 413"/>
                <a:gd name="T65" fmla="*/ 1374 h 1428"/>
                <a:gd name="T66" fmla="*/ 344 w 413"/>
                <a:gd name="T67" fmla="*/ 1393 h 1428"/>
                <a:gd name="T68" fmla="*/ 379 w 413"/>
                <a:gd name="T69" fmla="*/ 1412 h 1428"/>
                <a:gd name="T70" fmla="*/ 413 w 413"/>
                <a:gd name="T71" fmla="*/ 1428 h 1428"/>
                <a:gd name="T72" fmla="*/ 413 w 413"/>
                <a:gd name="T73"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3" h="1428">
                  <a:moveTo>
                    <a:pt x="413" y="0"/>
                  </a:moveTo>
                  <a:lnTo>
                    <a:pt x="413" y="0"/>
                  </a:lnTo>
                  <a:lnTo>
                    <a:pt x="379" y="16"/>
                  </a:lnTo>
                  <a:lnTo>
                    <a:pt x="345" y="34"/>
                  </a:lnTo>
                  <a:lnTo>
                    <a:pt x="313" y="53"/>
                  </a:lnTo>
                  <a:lnTo>
                    <a:pt x="281" y="74"/>
                  </a:lnTo>
                  <a:lnTo>
                    <a:pt x="250" y="96"/>
                  </a:lnTo>
                  <a:lnTo>
                    <a:pt x="221" y="119"/>
                  </a:lnTo>
                  <a:lnTo>
                    <a:pt x="192" y="144"/>
                  </a:lnTo>
                  <a:lnTo>
                    <a:pt x="166" y="171"/>
                  </a:lnTo>
                  <a:lnTo>
                    <a:pt x="139" y="198"/>
                  </a:lnTo>
                  <a:lnTo>
                    <a:pt x="115" y="227"/>
                  </a:lnTo>
                  <a:lnTo>
                    <a:pt x="92" y="257"/>
                  </a:lnTo>
                  <a:lnTo>
                    <a:pt x="70" y="288"/>
                  </a:lnTo>
                  <a:lnTo>
                    <a:pt x="50" y="320"/>
                  </a:lnTo>
                  <a:lnTo>
                    <a:pt x="32" y="354"/>
                  </a:lnTo>
                  <a:lnTo>
                    <a:pt x="15" y="388"/>
                  </a:lnTo>
                  <a:lnTo>
                    <a:pt x="0" y="424"/>
                  </a:lnTo>
                  <a:lnTo>
                    <a:pt x="0" y="1003"/>
                  </a:lnTo>
                  <a:lnTo>
                    <a:pt x="0" y="1003"/>
                  </a:lnTo>
                  <a:lnTo>
                    <a:pt x="15" y="1037"/>
                  </a:lnTo>
                  <a:lnTo>
                    <a:pt x="31" y="1072"/>
                  </a:lnTo>
                  <a:lnTo>
                    <a:pt x="49" y="1105"/>
                  </a:lnTo>
                  <a:lnTo>
                    <a:pt x="70" y="1138"/>
                  </a:lnTo>
                  <a:lnTo>
                    <a:pt x="91" y="1169"/>
                  </a:lnTo>
                  <a:lnTo>
                    <a:pt x="114" y="1199"/>
                  </a:lnTo>
                  <a:lnTo>
                    <a:pt x="138" y="1227"/>
                  </a:lnTo>
                  <a:lnTo>
                    <a:pt x="164" y="1255"/>
                  </a:lnTo>
                  <a:lnTo>
                    <a:pt x="191" y="1281"/>
                  </a:lnTo>
                  <a:lnTo>
                    <a:pt x="220" y="1307"/>
                  </a:lnTo>
                  <a:lnTo>
                    <a:pt x="248" y="1331"/>
                  </a:lnTo>
                  <a:lnTo>
                    <a:pt x="280" y="1353"/>
                  </a:lnTo>
                  <a:lnTo>
                    <a:pt x="312" y="1374"/>
                  </a:lnTo>
                  <a:lnTo>
                    <a:pt x="344" y="1393"/>
                  </a:lnTo>
                  <a:lnTo>
                    <a:pt x="379" y="1412"/>
                  </a:lnTo>
                  <a:lnTo>
                    <a:pt x="413" y="1428"/>
                  </a:lnTo>
                  <a:lnTo>
                    <a:pt x="413" y="0"/>
                  </a:lnTo>
                  <a:close/>
                </a:path>
              </a:pathLst>
            </a:custGeom>
            <a:solidFill>
              <a:srgbClr val="465F6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899"/>
            <p:cNvSpPr/>
            <p:nvPr/>
          </p:nvSpPr>
          <p:spPr bwMode="auto">
            <a:xfrm>
              <a:off x="-4910138" y="-3148012"/>
              <a:ext cx="219075" cy="755650"/>
            </a:xfrm>
            <a:custGeom>
              <a:avLst/>
              <a:gdLst>
                <a:gd name="T0" fmla="*/ 413 w 413"/>
                <a:gd name="T1" fmla="*/ 0 h 1428"/>
                <a:gd name="T2" fmla="*/ 413 w 413"/>
                <a:gd name="T3" fmla="*/ 0 h 1428"/>
                <a:gd name="T4" fmla="*/ 379 w 413"/>
                <a:gd name="T5" fmla="*/ 16 h 1428"/>
                <a:gd name="T6" fmla="*/ 345 w 413"/>
                <a:gd name="T7" fmla="*/ 34 h 1428"/>
                <a:gd name="T8" fmla="*/ 313 w 413"/>
                <a:gd name="T9" fmla="*/ 53 h 1428"/>
                <a:gd name="T10" fmla="*/ 281 w 413"/>
                <a:gd name="T11" fmla="*/ 74 h 1428"/>
                <a:gd name="T12" fmla="*/ 250 w 413"/>
                <a:gd name="T13" fmla="*/ 96 h 1428"/>
                <a:gd name="T14" fmla="*/ 221 w 413"/>
                <a:gd name="T15" fmla="*/ 119 h 1428"/>
                <a:gd name="T16" fmla="*/ 192 w 413"/>
                <a:gd name="T17" fmla="*/ 144 h 1428"/>
                <a:gd name="T18" fmla="*/ 166 w 413"/>
                <a:gd name="T19" fmla="*/ 171 h 1428"/>
                <a:gd name="T20" fmla="*/ 139 w 413"/>
                <a:gd name="T21" fmla="*/ 198 h 1428"/>
                <a:gd name="T22" fmla="*/ 115 w 413"/>
                <a:gd name="T23" fmla="*/ 227 h 1428"/>
                <a:gd name="T24" fmla="*/ 92 w 413"/>
                <a:gd name="T25" fmla="*/ 257 h 1428"/>
                <a:gd name="T26" fmla="*/ 70 w 413"/>
                <a:gd name="T27" fmla="*/ 288 h 1428"/>
                <a:gd name="T28" fmla="*/ 50 w 413"/>
                <a:gd name="T29" fmla="*/ 320 h 1428"/>
                <a:gd name="T30" fmla="*/ 32 w 413"/>
                <a:gd name="T31" fmla="*/ 354 h 1428"/>
                <a:gd name="T32" fmla="*/ 15 w 413"/>
                <a:gd name="T33" fmla="*/ 388 h 1428"/>
                <a:gd name="T34" fmla="*/ 0 w 413"/>
                <a:gd name="T35" fmla="*/ 424 h 1428"/>
                <a:gd name="T36" fmla="*/ 0 w 413"/>
                <a:gd name="T37" fmla="*/ 1003 h 1428"/>
                <a:gd name="T38" fmla="*/ 0 w 413"/>
                <a:gd name="T39" fmla="*/ 1003 h 1428"/>
                <a:gd name="T40" fmla="*/ 15 w 413"/>
                <a:gd name="T41" fmla="*/ 1037 h 1428"/>
                <a:gd name="T42" fmla="*/ 31 w 413"/>
                <a:gd name="T43" fmla="*/ 1072 h 1428"/>
                <a:gd name="T44" fmla="*/ 49 w 413"/>
                <a:gd name="T45" fmla="*/ 1105 h 1428"/>
                <a:gd name="T46" fmla="*/ 70 w 413"/>
                <a:gd name="T47" fmla="*/ 1138 h 1428"/>
                <a:gd name="T48" fmla="*/ 91 w 413"/>
                <a:gd name="T49" fmla="*/ 1169 h 1428"/>
                <a:gd name="T50" fmla="*/ 114 w 413"/>
                <a:gd name="T51" fmla="*/ 1199 h 1428"/>
                <a:gd name="T52" fmla="*/ 138 w 413"/>
                <a:gd name="T53" fmla="*/ 1227 h 1428"/>
                <a:gd name="T54" fmla="*/ 164 w 413"/>
                <a:gd name="T55" fmla="*/ 1255 h 1428"/>
                <a:gd name="T56" fmla="*/ 191 w 413"/>
                <a:gd name="T57" fmla="*/ 1281 h 1428"/>
                <a:gd name="T58" fmla="*/ 220 w 413"/>
                <a:gd name="T59" fmla="*/ 1307 h 1428"/>
                <a:gd name="T60" fmla="*/ 248 w 413"/>
                <a:gd name="T61" fmla="*/ 1331 h 1428"/>
                <a:gd name="T62" fmla="*/ 280 w 413"/>
                <a:gd name="T63" fmla="*/ 1353 h 1428"/>
                <a:gd name="T64" fmla="*/ 312 w 413"/>
                <a:gd name="T65" fmla="*/ 1374 h 1428"/>
                <a:gd name="T66" fmla="*/ 344 w 413"/>
                <a:gd name="T67" fmla="*/ 1393 h 1428"/>
                <a:gd name="T68" fmla="*/ 379 w 413"/>
                <a:gd name="T69" fmla="*/ 1412 h 1428"/>
                <a:gd name="T70" fmla="*/ 413 w 413"/>
                <a:gd name="T71" fmla="*/ 1428 h 1428"/>
                <a:gd name="T72" fmla="*/ 413 w 413"/>
                <a:gd name="T73"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3" h="1428">
                  <a:moveTo>
                    <a:pt x="413" y="0"/>
                  </a:moveTo>
                  <a:lnTo>
                    <a:pt x="413" y="0"/>
                  </a:lnTo>
                  <a:lnTo>
                    <a:pt x="379" y="16"/>
                  </a:lnTo>
                  <a:lnTo>
                    <a:pt x="345" y="34"/>
                  </a:lnTo>
                  <a:lnTo>
                    <a:pt x="313" y="53"/>
                  </a:lnTo>
                  <a:lnTo>
                    <a:pt x="281" y="74"/>
                  </a:lnTo>
                  <a:lnTo>
                    <a:pt x="250" y="96"/>
                  </a:lnTo>
                  <a:lnTo>
                    <a:pt x="221" y="119"/>
                  </a:lnTo>
                  <a:lnTo>
                    <a:pt x="192" y="144"/>
                  </a:lnTo>
                  <a:lnTo>
                    <a:pt x="166" y="171"/>
                  </a:lnTo>
                  <a:lnTo>
                    <a:pt x="139" y="198"/>
                  </a:lnTo>
                  <a:lnTo>
                    <a:pt x="115" y="227"/>
                  </a:lnTo>
                  <a:lnTo>
                    <a:pt x="92" y="257"/>
                  </a:lnTo>
                  <a:lnTo>
                    <a:pt x="70" y="288"/>
                  </a:lnTo>
                  <a:lnTo>
                    <a:pt x="50" y="320"/>
                  </a:lnTo>
                  <a:lnTo>
                    <a:pt x="32" y="354"/>
                  </a:lnTo>
                  <a:lnTo>
                    <a:pt x="15" y="388"/>
                  </a:lnTo>
                  <a:lnTo>
                    <a:pt x="0" y="424"/>
                  </a:lnTo>
                  <a:lnTo>
                    <a:pt x="0" y="1003"/>
                  </a:lnTo>
                  <a:lnTo>
                    <a:pt x="0" y="1003"/>
                  </a:lnTo>
                  <a:lnTo>
                    <a:pt x="15" y="1037"/>
                  </a:lnTo>
                  <a:lnTo>
                    <a:pt x="31" y="1072"/>
                  </a:lnTo>
                  <a:lnTo>
                    <a:pt x="49" y="1105"/>
                  </a:lnTo>
                  <a:lnTo>
                    <a:pt x="70" y="1138"/>
                  </a:lnTo>
                  <a:lnTo>
                    <a:pt x="91" y="1169"/>
                  </a:lnTo>
                  <a:lnTo>
                    <a:pt x="114" y="1199"/>
                  </a:lnTo>
                  <a:lnTo>
                    <a:pt x="138" y="1227"/>
                  </a:lnTo>
                  <a:lnTo>
                    <a:pt x="164" y="1255"/>
                  </a:lnTo>
                  <a:lnTo>
                    <a:pt x="191" y="1281"/>
                  </a:lnTo>
                  <a:lnTo>
                    <a:pt x="220" y="1307"/>
                  </a:lnTo>
                  <a:lnTo>
                    <a:pt x="248" y="1331"/>
                  </a:lnTo>
                  <a:lnTo>
                    <a:pt x="280" y="1353"/>
                  </a:lnTo>
                  <a:lnTo>
                    <a:pt x="312" y="1374"/>
                  </a:lnTo>
                  <a:lnTo>
                    <a:pt x="344" y="1393"/>
                  </a:lnTo>
                  <a:lnTo>
                    <a:pt x="379" y="1412"/>
                  </a:lnTo>
                  <a:lnTo>
                    <a:pt x="413" y="1428"/>
                  </a:lnTo>
                  <a:lnTo>
                    <a:pt x="4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900"/>
            <p:cNvSpPr/>
            <p:nvPr/>
          </p:nvSpPr>
          <p:spPr bwMode="auto">
            <a:xfrm>
              <a:off x="-4910138" y="-2924174"/>
              <a:ext cx="0" cy="306388"/>
            </a:xfrm>
            <a:custGeom>
              <a:avLst/>
              <a:gdLst>
                <a:gd name="T0" fmla="*/ 0 h 579"/>
                <a:gd name="T1" fmla="*/ 0 h 579"/>
                <a:gd name="T2" fmla="*/ 0 h 579"/>
                <a:gd name="T3" fmla="*/ 579 h 579"/>
                <a:gd name="T4" fmla="*/ 579 h 579"/>
                <a:gd name="T5" fmla="*/ 579 h 579"/>
                <a:gd name="T6" fmla="*/ 0 h 579"/>
              </a:gdLst>
              <a:ahLst/>
              <a:cxnLst>
                <a:cxn ang="0">
                  <a:pos x="0" y="T0"/>
                </a:cxn>
                <a:cxn ang="0">
                  <a:pos x="0" y="T1"/>
                </a:cxn>
                <a:cxn ang="0">
                  <a:pos x="0" y="T2"/>
                </a:cxn>
                <a:cxn ang="0">
                  <a:pos x="0" y="T3"/>
                </a:cxn>
                <a:cxn ang="0">
                  <a:pos x="0" y="T4"/>
                </a:cxn>
                <a:cxn ang="0">
                  <a:pos x="0" y="T5"/>
                </a:cxn>
                <a:cxn ang="0">
                  <a:pos x="0" y="T6"/>
                </a:cxn>
              </a:cxnLst>
              <a:rect l="0" t="0" r="r" b="b"/>
              <a:pathLst>
                <a:path h="579">
                  <a:moveTo>
                    <a:pt x="0" y="0"/>
                  </a:moveTo>
                  <a:lnTo>
                    <a:pt x="0" y="0"/>
                  </a:lnTo>
                  <a:lnTo>
                    <a:pt x="0" y="0"/>
                  </a:lnTo>
                  <a:lnTo>
                    <a:pt x="0" y="579"/>
                  </a:lnTo>
                  <a:lnTo>
                    <a:pt x="0" y="579"/>
                  </a:lnTo>
                  <a:lnTo>
                    <a:pt x="0" y="579"/>
                  </a:lnTo>
                  <a:lnTo>
                    <a:pt x="0" y="0"/>
                  </a:lnTo>
                  <a:close/>
                </a:path>
              </a:pathLst>
            </a:custGeom>
            <a:solidFill>
              <a:srgbClr val="92A7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901"/>
            <p:cNvSpPr/>
            <p:nvPr/>
          </p:nvSpPr>
          <p:spPr bwMode="auto">
            <a:xfrm>
              <a:off x="-4910138" y="-2924174"/>
              <a:ext cx="0" cy="306388"/>
            </a:xfrm>
            <a:custGeom>
              <a:avLst/>
              <a:gdLst>
                <a:gd name="T0" fmla="*/ 0 h 579"/>
                <a:gd name="T1" fmla="*/ 0 h 579"/>
                <a:gd name="T2" fmla="*/ 0 h 579"/>
                <a:gd name="T3" fmla="*/ 579 h 579"/>
                <a:gd name="T4" fmla="*/ 579 h 579"/>
                <a:gd name="T5" fmla="*/ 579 h 579"/>
                <a:gd name="T6" fmla="*/ 0 h 579"/>
              </a:gdLst>
              <a:ahLst/>
              <a:cxnLst>
                <a:cxn ang="0">
                  <a:pos x="0" y="T0"/>
                </a:cxn>
                <a:cxn ang="0">
                  <a:pos x="0" y="T1"/>
                </a:cxn>
                <a:cxn ang="0">
                  <a:pos x="0" y="T2"/>
                </a:cxn>
                <a:cxn ang="0">
                  <a:pos x="0" y="T3"/>
                </a:cxn>
                <a:cxn ang="0">
                  <a:pos x="0" y="T4"/>
                </a:cxn>
                <a:cxn ang="0">
                  <a:pos x="0" y="T5"/>
                </a:cxn>
                <a:cxn ang="0">
                  <a:pos x="0" y="T6"/>
                </a:cxn>
              </a:cxnLst>
              <a:rect l="0" t="0" r="r" b="b"/>
              <a:pathLst>
                <a:path h="579">
                  <a:moveTo>
                    <a:pt x="0" y="0"/>
                  </a:moveTo>
                  <a:lnTo>
                    <a:pt x="0" y="0"/>
                  </a:lnTo>
                  <a:lnTo>
                    <a:pt x="0" y="0"/>
                  </a:lnTo>
                  <a:lnTo>
                    <a:pt x="0" y="579"/>
                  </a:lnTo>
                  <a:lnTo>
                    <a:pt x="0" y="579"/>
                  </a:lnTo>
                  <a:lnTo>
                    <a:pt x="0" y="57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902"/>
            <p:cNvSpPr>
              <a:spLocks noEditPoints="1"/>
            </p:cNvSpPr>
            <p:nvPr/>
          </p:nvSpPr>
          <p:spPr bwMode="auto">
            <a:xfrm>
              <a:off x="-4691063" y="-3181349"/>
              <a:ext cx="573088" cy="822325"/>
            </a:xfrm>
            <a:custGeom>
              <a:avLst/>
              <a:gdLst>
                <a:gd name="T0" fmla="*/ 753 w 1083"/>
                <a:gd name="T1" fmla="*/ 1370 h 1553"/>
                <a:gd name="T2" fmla="*/ 754 w 1083"/>
                <a:gd name="T3" fmla="*/ 1411 h 1553"/>
                <a:gd name="T4" fmla="*/ 785 w 1083"/>
                <a:gd name="T5" fmla="*/ 1356 h 1553"/>
                <a:gd name="T6" fmla="*/ 911 w 1083"/>
                <a:gd name="T7" fmla="*/ 457 h 1553"/>
                <a:gd name="T8" fmla="*/ 812 w 1083"/>
                <a:gd name="T9" fmla="*/ 478 h 1553"/>
                <a:gd name="T10" fmla="*/ 725 w 1083"/>
                <a:gd name="T11" fmla="*/ 524 h 1553"/>
                <a:gd name="T12" fmla="*/ 656 w 1083"/>
                <a:gd name="T13" fmla="*/ 593 h 1553"/>
                <a:gd name="T14" fmla="*/ 609 w 1083"/>
                <a:gd name="T15" fmla="*/ 679 h 1553"/>
                <a:gd name="T16" fmla="*/ 589 w 1083"/>
                <a:gd name="T17" fmla="*/ 778 h 1553"/>
                <a:gd name="T18" fmla="*/ 596 w 1083"/>
                <a:gd name="T19" fmla="*/ 863 h 1553"/>
                <a:gd name="T20" fmla="*/ 630 w 1083"/>
                <a:gd name="T21" fmla="*/ 957 h 1553"/>
                <a:gd name="T22" fmla="*/ 688 w 1083"/>
                <a:gd name="T23" fmla="*/ 1035 h 1553"/>
                <a:gd name="T24" fmla="*/ 767 w 1083"/>
                <a:gd name="T25" fmla="*/ 1094 h 1553"/>
                <a:gd name="T26" fmla="*/ 860 w 1083"/>
                <a:gd name="T27" fmla="*/ 1128 h 1553"/>
                <a:gd name="T28" fmla="*/ 946 w 1083"/>
                <a:gd name="T29" fmla="*/ 1134 h 1553"/>
                <a:gd name="T30" fmla="*/ 1029 w 1083"/>
                <a:gd name="T31" fmla="*/ 1060 h 1553"/>
                <a:gd name="T32" fmla="*/ 1081 w 1083"/>
                <a:gd name="T33" fmla="*/ 838 h 1553"/>
                <a:gd name="T34" fmla="*/ 1081 w 1083"/>
                <a:gd name="T35" fmla="*/ 717 h 1553"/>
                <a:gd name="T36" fmla="*/ 1058 w 1083"/>
                <a:gd name="T37" fmla="*/ 579 h 1553"/>
                <a:gd name="T38" fmla="*/ 998 w 1083"/>
                <a:gd name="T39" fmla="*/ 464 h 1553"/>
                <a:gd name="T40" fmla="*/ 265 w 1083"/>
                <a:gd name="T41" fmla="*/ 1 h 1553"/>
                <a:gd name="T42" fmla="*/ 36 w 1083"/>
                <a:gd name="T43" fmla="*/ 48 h 1553"/>
                <a:gd name="T44" fmla="*/ 88 w 1083"/>
                <a:gd name="T45" fmla="*/ 1521 h 1553"/>
                <a:gd name="T46" fmla="*/ 244 w 1083"/>
                <a:gd name="T47" fmla="*/ 1550 h 1553"/>
                <a:gd name="T48" fmla="*/ 431 w 1083"/>
                <a:gd name="T49" fmla="*/ 1543 h 1553"/>
                <a:gd name="T50" fmla="*/ 478 w 1083"/>
                <a:gd name="T51" fmla="*/ 1404 h 1553"/>
                <a:gd name="T52" fmla="*/ 454 w 1083"/>
                <a:gd name="T53" fmla="*/ 1365 h 1553"/>
                <a:gd name="T54" fmla="*/ 517 w 1083"/>
                <a:gd name="T55" fmla="*/ 1239 h 1553"/>
                <a:gd name="T56" fmla="*/ 516 w 1083"/>
                <a:gd name="T57" fmla="*/ 1201 h 1553"/>
                <a:gd name="T58" fmla="*/ 474 w 1083"/>
                <a:gd name="T59" fmla="*/ 1213 h 1553"/>
                <a:gd name="T60" fmla="*/ 368 w 1083"/>
                <a:gd name="T61" fmla="*/ 1270 h 1553"/>
                <a:gd name="T62" fmla="*/ 338 w 1083"/>
                <a:gd name="T63" fmla="*/ 1263 h 1553"/>
                <a:gd name="T64" fmla="*/ 234 w 1083"/>
                <a:gd name="T65" fmla="*/ 1097 h 1553"/>
                <a:gd name="T66" fmla="*/ 238 w 1083"/>
                <a:gd name="T67" fmla="*/ 1043 h 1553"/>
                <a:gd name="T68" fmla="*/ 366 w 1083"/>
                <a:gd name="T69" fmla="*/ 961 h 1553"/>
                <a:gd name="T70" fmla="*/ 367 w 1083"/>
                <a:gd name="T71" fmla="*/ 939 h 1553"/>
                <a:gd name="T72" fmla="*/ 226 w 1083"/>
                <a:gd name="T73" fmla="*/ 931 h 1553"/>
                <a:gd name="T74" fmla="*/ 185 w 1083"/>
                <a:gd name="T75" fmla="*/ 908 h 1553"/>
                <a:gd name="T76" fmla="*/ 177 w 1083"/>
                <a:gd name="T77" fmla="*/ 700 h 1553"/>
                <a:gd name="T78" fmla="*/ 215 w 1083"/>
                <a:gd name="T79" fmla="*/ 663 h 1553"/>
                <a:gd name="T80" fmla="*/ 358 w 1083"/>
                <a:gd name="T81" fmla="*/ 657 h 1553"/>
                <a:gd name="T82" fmla="*/ 371 w 1083"/>
                <a:gd name="T83" fmla="*/ 640 h 1553"/>
                <a:gd name="T84" fmla="*/ 340 w 1083"/>
                <a:gd name="T85" fmla="*/ 611 h 1553"/>
                <a:gd name="T86" fmla="*/ 234 w 1083"/>
                <a:gd name="T87" fmla="*/ 540 h 1553"/>
                <a:gd name="T88" fmla="*/ 320 w 1083"/>
                <a:gd name="T89" fmla="*/ 345 h 1553"/>
                <a:gd name="T90" fmla="*/ 344 w 1083"/>
                <a:gd name="T91" fmla="*/ 325 h 1553"/>
                <a:gd name="T92" fmla="*/ 375 w 1083"/>
                <a:gd name="T93" fmla="*/ 322 h 1553"/>
                <a:gd name="T94" fmla="*/ 495 w 1083"/>
                <a:gd name="T95" fmla="*/ 388 h 1553"/>
                <a:gd name="T96" fmla="*/ 524 w 1083"/>
                <a:gd name="T97" fmla="*/ 383 h 1553"/>
                <a:gd name="T98" fmla="*/ 511 w 1083"/>
                <a:gd name="T99" fmla="*/ 341 h 1553"/>
                <a:gd name="T100" fmla="*/ 454 w 1083"/>
                <a:gd name="T101" fmla="*/ 227 h 1553"/>
                <a:gd name="T102" fmla="*/ 626 w 1083"/>
                <a:gd name="T103" fmla="*/ 101 h 1553"/>
                <a:gd name="T104" fmla="*/ 650 w 1083"/>
                <a:gd name="T105" fmla="*/ 94 h 1553"/>
                <a:gd name="T106" fmla="*/ 685 w 1083"/>
                <a:gd name="T107" fmla="*/ 109 h 1553"/>
                <a:gd name="T108" fmla="*/ 762 w 1083"/>
                <a:gd name="T109" fmla="*/ 231 h 1553"/>
                <a:gd name="T110" fmla="*/ 781 w 1083"/>
                <a:gd name="T111" fmla="*/ 238 h 1553"/>
                <a:gd name="T112" fmla="*/ 794 w 1083"/>
                <a:gd name="T113" fmla="*/ 195 h 1553"/>
                <a:gd name="T114" fmla="*/ 725 w 1083"/>
                <a:gd name="T115" fmla="*/ 122 h 1553"/>
                <a:gd name="T116" fmla="*/ 571 w 1083"/>
                <a:gd name="T117" fmla="*/ 46 h 1553"/>
                <a:gd name="T118" fmla="*/ 399 w 1083"/>
                <a:gd name="T119" fmla="*/ 6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3" h="1553">
                  <a:moveTo>
                    <a:pt x="776" y="1351"/>
                  </a:moveTo>
                  <a:lnTo>
                    <a:pt x="776" y="1351"/>
                  </a:lnTo>
                  <a:lnTo>
                    <a:pt x="772" y="1353"/>
                  </a:lnTo>
                  <a:lnTo>
                    <a:pt x="769" y="1354"/>
                  </a:lnTo>
                  <a:lnTo>
                    <a:pt x="761" y="1360"/>
                  </a:lnTo>
                  <a:lnTo>
                    <a:pt x="753" y="1370"/>
                  </a:lnTo>
                  <a:lnTo>
                    <a:pt x="744" y="1384"/>
                  </a:lnTo>
                  <a:lnTo>
                    <a:pt x="744" y="1384"/>
                  </a:lnTo>
                  <a:lnTo>
                    <a:pt x="713" y="1438"/>
                  </a:lnTo>
                  <a:lnTo>
                    <a:pt x="713" y="1438"/>
                  </a:lnTo>
                  <a:lnTo>
                    <a:pt x="733" y="1425"/>
                  </a:lnTo>
                  <a:lnTo>
                    <a:pt x="754" y="1411"/>
                  </a:lnTo>
                  <a:lnTo>
                    <a:pt x="774" y="1396"/>
                  </a:lnTo>
                  <a:lnTo>
                    <a:pt x="793" y="1381"/>
                  </a:lnTo>
                  <a:lnTo>
                    <a:pt x="793" y="1381"/>
                  </a:lnTo>
                  <a:lnTo>
                    <a:pt x="791" y="1369"/>
                  </a:lnTo>
                  <a:lnTo>
                    <a:pt x="787" y="1360"/>
                  </a:lnTo>
                  <a:lnTo>
                    <a:pt x="785" y="1356"/>
                  </a:lnTo>
                  <a:lnTo>
                    <a:pt x="782" y="1354"/>
                  </a:lnTo>
                  <a:lnTo>
                    <a:pt x="779" y="1353"/>
                  </a:lnTo>
                  <a:lnTo>
                    <a:pt x="776" y="1351"/>
                  </a:lnTo>
                  <a:close/>
                  <a:moveTo>
                    <a:pt x="929" y="457"/>
                  </a:moveTo>
                  <a:lnTo>
                    <a:pt x="929" y="457"/>
                  </a:lnTo>
                  <a:lnTo>
                    <a:pt x="911" y="457"/>
                  </a:lnTo>
                  <a:lnTo>
                    <a:pt x="893" y="458"/>
                  </a:lnTo>
                  <a:lnTo>
                    <a:pt x="877" y="460"/>
                  </a:lnTo>
                  <a:lnTo>
                    <a:pt x="860" y="464"/>
                  </a:lnTo>
                  <a:lnTo>
                    <a:pt x="844" y="467"/>
                  </a:lnTo>
                  <a:lnTo>
                    <a:pt x="828" y="472"/>
                  </a:lnTo>
                  <a:lnTo>
                    <a:pt x="812" y="478"/>
                  </a:lnTo>
                  <a:lnTo>
                    <a:pt x="797" y="483"/>
                  </a:lnTo>
                  <a:lnTo>
                    <a:pt x="782" y="490"/>
                  </a:lnTo>
                  <a:lnTo>
                    <a:pt x="767" y="498"/>
                  </a:lnTo>
                  <a:lnTo>
                    <a:pt x="753" y="506"/>
                  </a:lnTo>
                  <a:lnTo>
                    <a:pt x="739" y="515"/>
                  </a:lnTo>
                  <a:lnTo>
                    <a:pt x="725" y="524"/>
                  </a:lnTo>
                  <a:lnTo>
                    <a:pt x="713" y="534"/>
                  </a:lnTo>
                  <a:lnTo>
                    <a:pt x="700" y="544"/>
                  </a:lnTo>
                  <a:lnTo>
                    <a:pt x="688" y="556"/>
                  </a:lnTo>
                  <a:lnTo>
                    <a:pt x="677" y="568"/>
                  </a:lnTo>
                  <a:lnTo>
                    <a:pt x="667" y="580"/>
                  </a:lnTo>
                  <a:lnTo>
                    <a:pt x="656" y="593"/>
                  </a:lnTo>
                  <a:lnTo>
                    <a:pt x="647" y="607"/>
                  </a:lnTo>
                  <a:lnTo>
                    <a:pt x="638" y="620"/>
                  </a:lnTo>
                  <a:lnTo>
                    <a:pt x="630" y="634"/>
                  </a:lnTo>
                  <a:lnTo>
                    <a:pt x="623" y="649"/>
                  </a:lnTo>
                  <a:lnTo>
                    <a:pt x="616" y="664"/>
                  </a:lnTo>
                  <a:lnTo>
                    <a:pt x="609" y="679"/>
                  </a:lnTo>
                  <a:lnTo>
                    <a:pt x="604" y="695"/>
                  </a:lnTo>
                  <a:lnTo>
                    <a:pt x="600" y="711"/>
                  </a:lnTo>
                  <a:lnTo>
                    <a:pt x="596" y="728"/>
                  </a:lnTo>
                  <a:lnTo>
                    <a:pt x="593" y="744"/>
                  </a:lnTo>
                  <a:lnTo>
                    <a:pt x="591" y="761"/>
                  </a:lnTo>
                  <a:lnTo>
                    <a:pt x="589" y="778"/>
                  </a:lnTo>
                  <a:lnTo>
                    <a:pt x="589" y="795"/>
                  </a:lnTo>
                  <a:lnTo>
                    <a:pt x="589" y="795"/>
                  </a:lnTo>
                  <a:lnTo>
                    <a:pt x="589" y="813"/>
                  </a:lnTo>
                  <a:lnTo>
                    <a:pt x="591" y="830"/>
                  </a:lnTo>
                  <a:lnTo>
                    <a:pt x="593" y="847"/>
                  </a:lnTo>
                  <a:lnTo>
                    <a:pt x="596" y="863"/>
                  </a:lnTo>
                  <a:lnTo>
                    <a:pt x="600" y="879"/>
                  </a:lnTo>
                  <a:lnTo>
                    <a:pt x="604" y="896"/>
                  </a:lnTo>
                  <a:lnTo>
                    <a:pt x="609" y="912"/>
                  </a:lnTo>
                  <a:lnTo>
                    <a:pt x="616" y="928"/>
                  </a:lnTo>
                  <a:lnTo>
                    <a:pt x="623" y="943"/>
                  </a:lnTo>
                  <a:lnTo>
                    <a:pt x="630" y="957"/>
                  </a:lnTo>
                  <a:lnTo>
                    <a:pt x="638" y="972"/>
                  </a:lnTo>
                  <a:lnTo>
                    <a:pt x="647" y="985"/>
                  </a:lnTo>
                  <a:lnTo>
                    <a:pt x="656" y="998"/>
                  </a:lnTo>
                  <a:lnTo>
                    <a:pt x="667" y="1011"/>
                  </a:lnTo>
                  <a:lnTo>
                    <a:pt x="677" y="1023"/>
                  </a:lnTo>
                  <a:lnTo>
                    <a:pt x="688" y="1035"/>
                  </a:lnTo>
                  <a:lnTo>
                    <a:pt x="700" y="1046"/>
                  </a:lnTo>
                  <a:lnTo>
                    <a:pt x="713" y="1057"/>
                  </a:lnTo>
                  <a:lnTo>
                    <a:pt x="725" y="1067"/>
                  </a:lnTo>
                  <a:lnTo>
                    <a:pt x="739" y="1076"/>
                  </a:lnTo>
                  <a:lnTo>
                    <a:pt x="753" y="1086"/>
                  </a:lnTo>
                  <a:lnTo>
                    <a:pt x="767" y="1094"/>
                  </a:lnTo>
                  <a:lnTo>
                    <a:pt x="782" y="1102"/>
                  </a:lnTo>
                  <a:lnTo>
                    <a:pt x="797" y="1109"/>
                  </a:lnTo>
                  <a:lnTo>
                    <a:pt x="812" y="1114"/>
                  </a:lnTo>
                  <a:lnTo>
                    <a:pt x="828" y="1120"/>
                  </a:lnTo>
                  <a:lnTo>
                    <a:pt x="844" y="1125"/>
                  </a:lnTo>
                  <a:lnTo>
                    <a:pt x="860" y="1128"/>
                  </a:lnTo>
                  <a:lnTo>
                    <a:pt x="877" y="1130"/>
                  </a:lnTo>
                  <a:lnTo>
                    <a:pt x="893" y="1133"/>
                  </a:lnTo>
                  <a:lnTo>
                    <a:pt x="911" y="1134"/>
                  </a:lnTo>
                  <a:lnTo>
                    <a:pt x="929" y="1135"/>
                  </a:lnTo>
                  <a:lnTo>
                    <a:pt x="929" y="1135"/>
                  </a:lnTo>
                  <a:lnTo>
                    <a:pt x="946" y="1134"/>
                  </a:lnTo>
                  <a:lnTo>
                    <a:pt x="965" y="1133"/>
                  </a:lnTo>
                  <a:lnTo>
                    <a:pt x="982" y="1130"/>
                  </a:lnTo>
                  <a:lnTo>
                    <a:pt x="999" y="1127"/>
                  </a:lnTo>
                  <a:lnTo>
                    <a:pt x="999" y="1127"/>
                  </a:lnTo>
                  <a:lnTo>
                    <a:pt x="1015" y="1094"/>
                  </a:lnTo>
                  <a:lnTo>
                    <a:pt x="1029" y="1060"/>
                  </a:lnTo>
                  <a:lnTo>
                    <a:pt x="1042" y="1025"/>
                  </a:lnTo>
                  <a:lnTo>
                    <a:pt x="1053" y="989"/>
                  </a:lnTo>
                  <a:lnTo>
                    <a:pt x="1063" y="952"/>
                  </a:lnTo>
                  <a:lnTo>
                    <a:pt x="1071" y="915"/>
                  </a:lnTo>
                  <a:lnTo>
                    <a:pt x="1076" y="877"/>
                  </a:lnTo>
                  <a:lnTo>
                    <a:pt x="1081" y="838"/>
                  </a:lnTo>
                  <a:lnTo>
                    <a:pt x="1081" y="838"/>
                  </a:lnTo>
                  <a:lnTo>
                    <a:pt x="1082" y="814"/>
                  </a:lnTo>
                  <a:lnTo>
                    <a:pt x="1083" y="790"/>
                  </a:lnTo>
                  <a:lnTo>
                    <a:pt x="1083" y="766"/>
                  </a:lnTo>
                  <a:lnTo>
                    <a:pt x="1082" y="741"/>
                  </a:lnTo>
                  <a:lnTo>
                    <a:pt x="1081" y="717"/>
                  </a:lnTo>
                  <a:lnTo>
                    <a:pt x="1079" y="694"/>
                  </a:lnTo>
                  <a:lnTo>
                    <a:pt x="1076" y="670"/>
                  </a:lnTo>
                  <a:lnTo>
                    <a:pt x="1073" y="647"/>
                  </a:lnTo>
                  <a:lnTo>
                    <a:pt x="1068" y="624"/>
                  </a:lnTo>
                  <a:lnTo>
                    <a:pt x="1064" y="601"/>
                  </a:lnTo>
                  <a:lnTo>
                    <a:pt x="1058" y="579"/>
                  </a:lnTo>
                  <a:lnTo>
                    <a:pt x="1052" y="556"/>
                  </a:lnTo>
                  <a:lnTo>
                    <a:pt x="1045" y="534"/>
                  </a:lnTo>
                  <a:lnTo>
                    <a:pt x="1037" y="512"/>
                  </a:lnTo>
                  <a:lnTo>
                    <a:pt x="1021" y="470"/>
                  </a:lnTo>
                  <a:lnTo>
                    <a:pt x="1021" y="470"/>
                  </a:lnTo>
                  <a:lnTo>
                    <a:pt x="998" y="464"/>
                  </a:lnTo>
                  <a:lnTo>
                    <a:pt x="976" y="460"/>
                  </a:lnTo>
                  <a:lnTo>
                    <a:pt x="952" y="458"/>
                  </a:lnTo>
                  <a:lnTo>
                    <a:pt x="929" y="457"/>
                  </a:lnTo>
                  <a:close/>
                  <a:moveTo>
                    <a:pt x="305" y="0"/>
                  </a:moveTo>
                  <a:lnTo>
                    <a:pt x="305" y="0"/>
                  </a:lnTo>
                  <a:lnTo>
                    <a:pt x="265" y="1"/>
                  </a:lnTo>
                  <a:lnTo>
                    <a:pt x="226" y="5"/>
                  </a:lnTo>
                  <a:lnTo>
                    <a:pt x="187" y="9"/>
                  </a:lnTo>
                  <a:lnTo>
                    <a:pt x="147" y="16"/>
                  </a:lnTo>
                  <a:lnTo>
                    <a:pt x="109" y="25"/>
                  </a:lnTo>
                  <a:lnTo>
                    <a:pt x="73" y="36"/>
                  </a:lnTo>
                  <a:lnTo>
                    <a:pt x="36" y="48"/>
                  </a:lnTo>
                  <a:lnTo>
                    <a:pt x="0" y="62"/>
                  </a:lnTo>
                  <a:lnTo>
                    <a:pt x="0" y="1490"/>
                  </a:lnTo>
                  <a:lnTo>
                    <a:pt x="0" y="1490"/>
                  </a:lnTo>
                  <a:lnTo>
                    <a:pt x="29" y="1501"/>
                  </a:lnTo>
                  <a:lnTo>
                    <a:pt x="58" y="1512"/>
                  </a:lnTo>
                  <a:lnTo>
                    <a:pt x="88" y="1521"/>
                  </a:lnTo>
                  <a:lnTo>
                    <a:pt x="119" y="1529"/>
                  </a:lnTo>
                  <a:lnTo>
                    <a:pt x="149" y="1536"/>
                  </a:lnTo>
                  <a:lnTo>
                    <a:pt x="181" y="1541"/>
                  </a:lnTo>
                  <a:lnTo>
                    <a:pt x="212" y="1546"/>
                  </a:lnTo>
                  <a:lnTo>
                    <a:pt x="244" y="1550"/>
                  </a:lnTo>
                  <a:lnTo>
                    <a:pt x="244" y="1550"/>
                  </a:lnTo>
                  <a:lnTo>
                    <a:pt x="276" y="1552"/>
                  </a:lnTo>
                  <a:lnTo>
                    <a:pt x="309" y="1553"/>
                  </a:lnTo>
                  <a:lnTo>
                    <a:pt x="309" y="1553"/>
                  </a:lnTo>
                  <a:lnTo>
                    <a:pt x="350" y="1552"/>
                  </a:lnTo>
                  <a:lnTo>
                    <a:pt x="390" y="1548"/>
                  </a:lnTo>
                  <a:lnTo>
                    <a:pt x="431" y="1543"/>
                  </a:lnTo>
                  <a:lnTo>
                    <a:pt x="471" y="1536"/>
                  </a:lnTo>
                  <a:lnTo>
                    <a:pt x="509" y="1526"/>
                  </a:lnTo>
                  <a:lnTo>
                    <a:pt x="547" y="1515"/>
                  </a:lnTo>
                  <a:lnTo>
                    <a:pt x="585" y="1501"/>
                  </a:lnTo>
                  <a:lnTo>
                    <a:pt x="621" y="1486"/>
                  </a:lnTo>
                  <a:lnTo>
                    <a:pt x="478" y="1404"/>
                  </a:lnTo>
                  <a:lnTo>
                    <a:pt x="478" y="1404"/>
                  </a:lnTo>
                  <a:lnTo>
                    <a:pt x="471" y="1399"/>
                  </a:lnTo>
                  <a:lnTo>
                    <a:pt x="464" y="1392"/>
                  </a:lnTo>
                  <a:lnTo>
                    <a:pt x="459" y="1384"/>
                  </a:lnTo>
                  <a:lnTo>
                    <a:pt x="456" y="1375"/>
                  </a:lnTo>
                  <a:lnTo>
                    <a:pt x="454" y="1365"/>
                  </a:lnTo>
                  <a:lnTo>
                    <a:pt x="455" y="1356"/>
                  </a:lnTo>
                  <a:lnTo>
                    <a:pt x="456" y="1347"/>
                  </a:lnTo>
                  <a:lnTo>
                    <a:pt x="461" y="1338"/>
                  </a:lnTo>
                  <a:lnTo>
                    <a:pt x="511" y="1250"/>
                  </a:lnTo>
                  <a:lnTo>
                    <a:pt x="511" y="1250"/>
                  </a:lnTo>
                  <a:lnTo>
                    <a:pt x="517" y="1239"/>
                  </a:lnTo>
                  <a:lnTo>
                    <a:pt x="522" y="1229"/>
                  </a:lnTo>
                  <a:lnTo>
                    <a:pt x="524" y="1220"/>
                  </a:lnTo>
                  <a:lnTo>
                    <a:pt x="524" y="1213"/>
                  </a:lnTo>
                  <a:lnTo>
                    <a:pt x="524" y="1208"/>
                  </a:lnTo>
                  <a:lnTo>
                    <a:pt x="520" y="1203"/>
                  </a:lnTo>
                  <a:lnTo>
                    <a:pt x="516" y="1201"/>
                  </a:lnTo>
                  <a:lnTo>
                    <a:pt x="510" y="1200"/>
                  </a:lnTo>
                  <a:lnTo>
                    <a:pt x="510" y="1200"/>
                  </a:lnTo>
                  <a:lnTo>
                    <a:pt x="503" y="1201"/>
                  </a:lnTo>
                  <a:lnTo>
                    <a:pt x="495" y="1203"/>
                  </a:lnTo>
                  <a:lnTo>
                    <a:pt x="486" y="1206"/>
                  </a:lnTo>
                  <a:lnTo>
                    <a:pt x="474" y="1213"/>
                  </a:lnTo>
                  <a:lnTo>
                    <a:pt x="474" y="1213"/>
                  </a:lnTo>
                  <a:lnTo>
                    <a:pt x="387" y="1263"/>
                  </a:lnTo>
                  <a:lnTo>
                    <a:pt x="387" y="1263"/>
                  </a:lnTo>
                  <a:lnTo>
                    <a:pt x="381" y="1266"/>
                  </a:lnTo>
                  <a:lnTo>
                    <a:pt x="375" y="1269"/>
                  </a:lnTo>
                  <a:lnTo>
                    <a:pt x="368" y="1270"/>
                  </a:lnTo>
                  <a:lnTo>
                    <a:pt x="363" y="1270"/>
                  </a:lnTo>
                  <a:lnTo>
                    <a:pt x="363" y="1270"/>
                  </a:lnTo>
                  <a:lnTo>
                    <a:pt x="356" y="1270"/>
                  </a:lnTo>
                  <a:lnTo>
                    <a:pt x="350" y="1269"/>
                  </a:lnTo>
                  <a:lnTo>
                    <a:pt x="344" y="1266"/>
                  </a:lnTo>
                  <a:lnTo>
                    <a:pt x="338" y="1263"/>
                  </a:lnTo>
                  <a:lnTo>
                    <a:pt x="333" y="1259"/>
                  </a:lnTo>
                  <a:lnTo>
                    <a:pt x="328" y="1256"/>
                  </a:lnTo>
                  <a:lnTo>
                    <a:pt x="324" y="1251"/>
                  </a:lnTo>
                  <a:lnTo>
                    <a:pt x="320" y="1246"/>
                  </a:lnTo>
                  <a:lnTo>
                    <a:pt x="234" y="1097"/>
                  </a:lnTo>
                  <a:lnTo>
                    <a:pt x="234" y="1097"/>
                  </a:lnTo>
                  <a:lnTo>
                    <a:pt x="230" y="1088"/>
                  </a:lnTo>
                  <a:lnTo>
                    <a:pt x="228" y="1079"/>
                  </a:lnTo>
                  <a:lnTo>
                    <a:pt x="228" y="1069"/>
                  </a:lnTo>
                  <a:lnTo>
                    <a:pt x="230" y="1060"/>
                  </a:lnTo>
                  <a:lnTo>
                    <a:pt x="234" y="1052"/>
                  </a:lnTo>
                  <a:lnTo>
                    <a:pt x="238" y="1043"/>
                  </a:lnTo>
                  <a:lnTo>
                    <a:pt x="245" y="1036"/>
                  </a:lnTo>
                  <a:lnTo>
                    <a:pt x="253" y="1030"/>
                  </a:lnTo>
                  <a:lnTo>
                    <a:pt x="340" y="980"/>
                  </a:lnTo>
                  <a:lnTo>
                    <a:pt x="340" y="980"/>
                  </a:lnTo>
                  <a:lnTo>
                    <a:pt x="356" y="970"/>
                  </a:lnTo>
                  <a:lnTo>
                    <a:pt x="366" y="961"/>
                  </a:lnTo>
                  <a:lnTo>
                    <a:pt x="368" y="957"/>
                  </a:lnTo>
                  <a:lnTo>
                    <a:pt x="371" y="952"/>
                  </a:lnTo>
                  <a:lnTo>
                    <a:pt x="372" y="949"/>
                  </a:lnTo>
                  <a:lnTo>
                    <a:pt x="372" y="945"/>
                  </a:lnTo>
                  <a:lnTo>
                    <a:pt x="370" y="942"/>
                  </a:lnTo>
                  <a:lnTo>
                    <a:pt x="367" y="939"/>
                  </a:lnTo>
                  <a:lnTo>
                    <a:pt x="364" y="937"/>
                  </a:lnTo>
                  <a:lnTo>
                    <a:pt x="358" y="935"/>
                  </a:lnTo>
                  <a:lnTo>
                    <a:pt x="344" y="932"/>
                  </a:lnTo>
                  <a:lnTo>
                    <a:pt x="326" y="931"/>
                  </a:lnTo>
                  <a:lnTo>
                    <a:pt x="326" y="931"/>
                  </a:lnTo>
                  <a:lnTo>
                    <a:pt x="226" y="931"/>
                  </a:lnTo>
                  <a:lnTo>
                    <a:pt x="226" y="931"/>
                  </a:lnTo>
                  <a:lnTo>
                    <a:pt x="215" y="930"/>
                  </a:lnTo>
                  <a:lnTo>
                    <a:pt x="206" y="927"/>
                  </a:lnTo>
                  <a:lnTo>
                    <a:pt x="198" y="922"/>
                  </a:lnTo>
                  <a:lnTo>
                    <a:pt x="191" y="916"/>
                  </a:lnTo>
                  <a:lnTo>
                    <a:pt x="185" y="908"/>
                  </a:lnTo>
                  <a:lnTo>
                    <a:pt x="181" y="900"/>
                  </a:lnTo>
                  <a:lnTo>
                    <a:pt x="177" y="891"/>
                  </a:lnTo>
                  <a:lnTo>
                    <a:pt x="176" y="881"/>
                  </a:lnTo>
                  <a:lnTo>
                    <a:pt x="176" y="709"/>
                  </a:lnTo>
                  <a:lnTo>
                    <a:pt x="176" y="709"/>
                  </a:lnTo>
                  <a:lnTo>
                    <a:pt x="177" y="700"/>
                  </a:lnTo>
                  <a:lnTo>
                    <a:pt x="181" y="691"/>
                  </a:lnTo>
                  <a:lnTo>
                    <a:pt x="185" y="683"/>
                  </a:lnTo>
                  <a:lnTo>
                    <a:pt x="191" y="676"/>
                  </a:lnTo>
                  <a:lnTo>
                    <a:pt x="198" y="670"/>
                  </a:lnTo>
                  <a:lnTo>
                    <a:pt x="206" y="665"/>
                  </a:lnTo>
                  <a:lnTo>
                    <a:pt x="215" y="663"/>
                  </a:lnTo>
                  <a:lnTo>
                    <a:pt x="226" y="662"/>
                  </a:lnTo>
                  <a:lnTo>
                    <a:pt x="326" y="662"/>
                  </a:lnTo>
                  <a:lnTo>
                    <a:pt x="326" y="662"/>
                  </a:lnTo>
                  <a:lnTo>
                    <a:pt x="344" y="661"/>
                  </a:lnTo>
                  <a:lnTo>
                    <a:pt x="352" y="660"/>
                  </a:lnTo>
                  <a:lnTo>
                    <a:pt x="358" y="657"/>
                  </a:lnTo>
                  <a:lnTo>
                    <a:pt x="364" y="656"/>
                  </a:lnTo>
                  <a:lnTo>
                    <a:pt x="367" y="653"/>
                  </a:lnTo>
                  <a:lnTo>
                    <a:pt x="370" y="650"/>
                  </a:lnTo>
                  <a:lnTo>
                    <a:pt x="372" y="647"/>
                  </a:lnTo>
                  <a:lnTo>
                    <a:pt x="372" y="643"/>
                  </a:lnTo>
                  <a:lnTo>
                    <a:pt x="371" y="640"/>
                  </a:lnTo>
                  <a:lnTo>
                    <a:pt x="368" y="635"/>
                  </a:lnTo>
                  <a:lnTo>
                    <a:pt x="366" y="631"/>
                  </a:lnTo>
                  <a:lnTo>
                    <a:pt x="362" y="626"/>
                  </a:lnTo>
                  <a:lnTo>
                    <a:pt x="356" y="622"/>
                  </a:lnTo>
                  <a:lnTo>
                    <a:pt x="340" y="611"/>
                  </a:lnTo>
                  <a:lnTo>
                    <a:pt x="340" y="611"/>
                  </a:lnTo>
                  <a:lnTo>
                    <a:pt x="277" y="576"/>
                  </a:lnTo>
                  <a:lnTo>
                    <a:pt x="253" y="562"/>
                  </a:lnTo>
                  <a:lnTo>
                    <a:pt x="253" y="562"/>
                  </a:lnTo>
                  <a:lnTo>
                    <a:pt x="245" y="555"/>
                  </a:lnTo>
                  <a:lnTo>
                    <a:pt x="238" y="548"/>
                  </a:lnTo>
                  <a:lnTo>
                    <a:pt x="234" y="540"/>
                  </a:lnTo>
                  <a:lnTo>
                    <a:pt x="230" y="531"/>
                  </a:lnTo>
                  <a:lnTo>
                    <a:pt x="228" y="521"/>
                  </a:lnTo>
                  <a:lnTo>
                    <a:pt x="228" y="512"/>
                  </a:lnTo>
                  <a:lnTo>
                    <a:pt x="230" y="503"/>
                  </a:lnTo>
                  <a:lnTo>
                    <a:pt x="234" y="494"/>
                  </a:lnTo>
                  <a:lnTo>
                    <a:pt x="320" y="345"/>
                  </a:lnTo>
                  <a:lnTo>
                    <a:pt x="320" y="345"/>
                  </a:lnTo>
                  <a:lnTo>
                    <a:pt x="324" y="340"/>
                  </a:lnTo>
                  <a:lnTo>
                    <a:pt x="328" y="335"/>
                  </a:lnTo>
                  <a:lnTo>
                    <a:pt x="333" y="330"/>
                  </a:lnTo>
                  <a:lnTo>
                    <a:pt x="338" y="327"/>
                  </a:lnTo>
                  <a:lnTo>
                    <a:pt x="344" y="325"/>
                  </a:lnTo>
                  <a:lnTo>
                    <a:pt x="350" y="322"/>
                  </a:lnTo>
                  <a:lnTo>
                    <a:pt x="357" y="321"/>
                  </a:lnTo>
                  <a:lnTo>
                    <a:pt x="363" y="321"/>
                  </a:lnTo>
                  <a:lnTo>
                    <a:pt x="363" y="321"/>
                  </a:lnTo>
                  <a:lnTo>
                    <a:pt x="368" y="321"/>
                  </a:lnTo>
                  <a:lnTo>
                    <a:pt x="375" y="322"/>
                  </a:lnTo>
                  <a:lnTo>
                    <a:pt x="381" y="325"/>
                  </a:lnTo>
                  <a:lnTo>
                    <a:pt x="387" y="327"/>
                  </a:lnTo>
                  <a:lnTo>
                    <a:pt x="474" y="378"/>
                  </a:lnTo>
                  <a:lnTo>
                    <a:pt x="474" y="378"/>
                  </a:lnTo>
                  <a:lnTo>
                    <a:pt x="486" y="383"/>
                  </a:lnTo>
                  <a:lnTo>
                    <a:pt x="495" y="388"/>
                  </a:lnTo>
                  <a:lnTo>
                    <a:pt x="504" y="390"/>
                  </a:lnTo>
                  <a:lnTo>
                    <a:pt x="511" y="391"/>
                  </a:lnTo>
                  <a:lnTo>
                    <a:pt x="511" y="391"/>
                  </a:lnTo>
                  <a:lnTo>
                    <a:pt x="517" y="390"/>
                  </a:lnTo>
                  <a:lnTo>
                    <a:pt x="520" y="388"/>
                  </a:lnTo>
                  <a:lnTo>
                    <a:pt x="524" y="383"/>
                  </a:lnTo>
                  <a:lnTo>
                    <a:pt x="524" y="378"/>
                  </a:lnTo>
                  <a:lnTo>
                    <a:pt x="524" y="371"/>
                  </a:lnTo>
                  <a:lnTo>
                    <a:pt x="522" y="363"/>
                  </a:lnTo>
                  <a:lnTo>
                    <a:pt x="517" y="352"/>
                  </a:lnTo>
                  <a:lnTo>
                    <a:pt x="511" y="341"/>
                  </a:lnTo>
                  <a:lnTo>
                    <a:pt x="511" y="341"/>
                  </a:lnTo>
                  <a:lnTo>
                    <a:pt x="475" y="280"/>
                  </a:lnTo>
                  <a:lnTo>
                    <a:pt x="461" y="254"/>
                  </a:lnTo>
                  <a:lnTo>
                    <a:pt x="461" y="254"/>
                  </a:lnTo>
                  <a:lnTo>
                    <a:pt x="456" y="245"/>
                  </a:lnTo>
                  <a:lnTo>
                    <a:pt x="455" y="236"/>
                  </a:lnTo>
                  <a:lnTo>
                    <a:pt x="454" y="227"/>
                  </a:lnTo>
                  <a:lnTo>
                    <a:pt x="456" y="218"/>
                  </a:lnTo>
                  <a:lnTo>
                    <a:pt x="459" y="208"/>
                  </a:lnTo>
                  <a:lnTo>
                    <a:pt x="464" y="200"/>
                  </a:lnTo>
                  <a:lnTo>
                    <a:pt x="471" y="192"/>
                  </a:lnTo>
                  <a:lnTo>
                    <a:pt x="478" y="186"/>
                  </a:lnTo>
                  <a:lnTo>
                    <a:pt x="626" y="101"/>
                  </a:lnTo>
                  <a:lnTo>
                    <a:pt x="626" y="101"/>
                  </a:lnTo>
                  <a:lnTo>
                    <a:pt x="632" y="98"/>
                  </a:lnTo>
                  <a:lnTo>
                    <a:pt x="639" y="97"/>
                  </a:lnTo>
                  <a:lnTo>
                    <a:pt x="645" y="96"/>
                  </a:lnTo>
                  <a:lnTo>
                    <a:pt x="650" y="94"/>
                  </a:lnTo>
                  <a:lnTo>
                    <a:pt x="650" y="94"/>
                  </a:lnTo>
                  <a:lnTo>
                    <a:pt x="657" y="96"/>
                  </a:lnTo>
                  <a:lnTo>
                    <a:pt x="663" y="97"/>
                  </a:lnTo>
                  <a:lnTo>
                    <a:pt x="669" y="99"/>
                  </a:lnTo>
                  <a:lnTo>
                    <a:pt x="675" y="101"/>
                  </a:lnTo>
                  <a:lnTo>
                    <a:pt x="680" y="105"/>
                  </a:lnTo>
                  <a:lnTo>
                    <a:pt x="685" y="109"/>
                  </a:lnTo>
                  <a:lnTo>
                    <a:pt x="690" y="114"/>
                  </a:lnTo>
                  <a:lnTo>
                    <a:pt x="693" y="120"/>
                  </a:lnTo>
                  <a:lnTo>
                    <a:pt x="744" y="206"/>
                  </a:lnTo>
                  <a:lnTo>
                    <a:pt x="744" y="206"/>
                  </a:lnTo>
                  <a:lnTo>
                    <a:pt x="753" y="221"/>
                  </a:lnTo>
                  <a:lnTo>
                    <a:pt x="762" y="231"/>
                  </a:lnTo>
                  <a:lnTo>
                    <a:pt x="766" y="235"/>
                  </a:lnTo>
                  <a:lnTo>
                    <a:pt x="769" y="237"/>
                  </a:lnTo>
                  <a:lnTo>
                    <a:pt x="774" y="238"/>
                  </a:lnTo>
                  <a:lnTo>
                    <a:pt x="777" y="239"/>
                  </a:lnTo>
                  <a:lnTo>
                    <a:pt x="777" y="239"/>
                  </a:lnTo>
                  <a:lnTo>
                    <a:pt x="781" y="238"/>
                  </a:lnTo>
                  <a:lnTo>
                    <a:pt x="784" y="236"/>
                  </a:lnTo>
                  <a:lnTo>
                    <a:pt x="786" y="233"/>
                  </a:lnTo>
                  <a:lnTo>
                    <a:pt x="790" y="228"/>
                  </a:lnTo>
                  <a:lnTo>
                    <a:pt x="791" y="221"/>
                  </a:lnTo>
                  <a:lnTo>
                    <a:pt x="793" y="214"/>
                  </a:lnTo>
                  <a:lnTo>
                    <a:pt x="794" y="195"/>
                  </a:lnTo>
                  <a:lnTo>
                    <a:pt x="794" y="195"/>
                  </a:lnTo>
                  <a:lnTo>
                    <a:pt x="794" y="171"/>
                  </a:lnTo>
                  <a:lnTo>
                    <a:pt x="794" y="171"/>
                  </a:lnTo>
                  <a:lnTo>
                    <a:pt x="771" y="154"/>
                  </a:lnTo>
                  <a:lnTo>
                    <a:pt x="748" y="137"/>
                  </a:lnTo>
                  <a:lnTo>
                    <a:pt x="725" y="122"/>
                  </a:lnTo>
                  <a:lnTo>
                    <a:pt x="701" y="107"/>
                  </a:lnTo>
                  <a:lnTo>
                    <a:pt x="676" y="93"/>
                  </a:lnTo>
                  <a:lnTo>
                    <a:pt x="650" y="79"/>
                  </a:lnTo>
                  <a:lnTo>
                    <a:pt x="625" y="68"/>
                  </a:lnTo>
                  <a:lnTo>
                    <a:pt x="599" y="56"/>
                  </a:lnTo>
                  <a:lnTo>
                    <a:pt x="571" y="46"/>
                  </a:lnTo>
                  <a:lnTo>
                    <a:pt x="545" y="37"/>
                  </a:lnTo>
                  <a:lnTo>
                    <a:pt x="516" y="29"/>
                  </a:lnTo>
                  <a:lnTo>
                    <a:pt x="488" y="21"/>
                  </a:lnTo>
                  <a:lnTo>
                    <a:pt x="459" y="15"/>
                  </a:lnTo>
                  <a:lnTo>
                    <a:pt x="429" y="10"/>
                  </a:lnTo>
                  <a:lnTo>
                    <a:pt x="399" y="6"/>
                  </a:lnTo>
                  <a:lnTo>
                    <a:pt x="370" y="2"/>
                  </a:lnTo>
                  <a:lnTo>
                    <a:pt x="370" y="2"/>
                  </a:lnTo>
                  <a:lnTo>
                    <a:pt x="337" y="1"/>
                  </a:lnTo>
                  <a:lnTo>
                    <a:pt x="305" y="0"/>
                  </a:lnTo>
                  <a:close/>
                </a:path>
              </a:pathLst>
            </a:custGeom>
            <a:solidFill>
              <a:srgbClr val="B0A5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903"/>
            <p:cNvSpPr/>
            <p:nvPr/>
          </p:nvSpPr>
          <p:spPr bwMode="auto">
            <a:xfrm>
              <a:off x="-4314826" y="-2465387"/>
              <a:ext cx="42863" cy="46038"/>
            </a:xfrm>
            <a:custGeom>
              <a:avLst/>
              <a:gdLst>
                <a:gd name="T0" fmla="*/ 63 w 80"/>
                <a:gd name="T1" fmla="*/ 0 h 87"/>
                <a:gd name="T2" fmla="*/ 63 w 80"/>
                <a:gd name="T3" fmla="*/ 0 h 87"/>
                <a:gd name="T4" fmla="*/ 59 w 80"/>
                <a:gd name="T5" fmla="*/ 2 h 87"/>
                <a:gd name="T6" fmla="*/ 56 w 80"/>
                <a:gd name="T7" fmla="*/ 3 h 87"/>
                <a:gd name="T8" fmla="*/ 48 w 80"/>
                <a:gd name="T9" fmla="*/ 9 h 87"/>
                <a:gd name="T10" fmla="*/ 40 w 80"/>
                <a:gd name="T11" fmla="*/ 19 h 87"/>
                <a:gd name="T12" fmla="*/ 31 w 80"/>
                <a:gd name="T13" fmla="*/ 33 h 87"/>
                <a:gd name="T14" fmla="*/ 31 w 80"/>
                <a:gd name="T15" fmla="*/ 33 h 87"/>
                <a:gd name="T16" fmla="*/ 0 w 80"/>
                <a:gd name="T17" fmla="*/ 87 h 87"/>
                <a:gd name="T18" fmla="*/ 0 w 80"/>
                <a:gd name="T19" fmla="*/ 87 h 87"/>
                <a:gd name="T20" fmla="*/ 20 w 80"/>
                <a:gd name="T21" fmla="*/ 74 h 87"/>
                <a:gd name="T22" fmla="*/ 41 w 80"/>
                <a:gd name="T23" fmla="*/ 60 h 87"/>
                <a:gd name="T24" fmla="*/ 61 w 80"/>
                <a:gd name="T25" fmla="*/ 45 h 87"/>
                <a:gd name="T26" fmla="*/ 80 w 80"/>
                <a:gd name="T27" fmla="*/ 30 h 87"/>
                <a:gd name="T28" fmla="*/ 80 w 80"/>
                <a:gd name="T29" fmla="*/ 30 h 87"/>
                <a:gd name="T30" fmla="*/ 78 w 80"/>
                <a:gd name="T31" fmla="*/ 18 h 87"/>
                <a:gd name="T32" fmla="*/ 74 w 80"/>
                <a:gd name="T33" fmla="*/ 9 h 87"/>
                <a:gd name="T34" fmla="*/ 72 w 80"/>
                <a:gd name="T35" fmla="*/ 5 h 87"/>
                <a:gd name="T36" fmla="*/ 69 w 80"/>
                <a:gd name="T37" fmla="*/ 3 h 87"/>
                <a:gd name="T38" fmla="*/ 66 w 80"/>
                <a:gd name="T39" fmla="*/ 2 h 87"/>
                <a:gd name="T40" fmla="*/ 63 w 8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7">
                  <a:moveTo>
                    <a:pt x="63" y="0"/>
                  </a:moveTo>
                  <a:lnTo>
                    <a:pt x="63" y="0"/>
                  </a:lnTo>
                  <a:lnTo>
                    <a:pt x="59" y="2"/>
                  </a:lnTo>
                  <a:lnTo>
                    <a:pt x="56" y="3"/>
                  </a:lnTo>
                  <a:lnTo>
                    <a:pt x="48" y="9"/>
                  </a:lnTo>
                  <a:lnTo>
                    <a:pt x="40" y="19"/>
                  </a:lnTo>
                  <a:lnTo>
                    <a:pt x="31" y="33"/>
                  </a:lnTo>
                  <a:lnTo>
                    <a:pt x="31" y="33"/>
                  </a:lnTo>
                  <a:lnTo>
                    <a:pt x="0" y="87"/>
                  </a:lnTo>
                  <a:lnTo>
                    <a:pt x="0" y="87"/>
                  </a:lnTo>
                  <a:lnTo>
                    <a:pt x="20" y="74"/>
                  </a:lnTo>
                  <a:lnTo>
                    <a:pt x="41" y="60"/>
                  </a:lnTo>
                  <a:lnTo>
                    <a:pt x="61" y="45"/>
                  </a:lnTo>
                  <a:lnTo>
                    <a:pt x="80" y="30"/>
                  </a:lnTo>
                  <a:lnTo>
                    <a:pt x="80" y="30"/>
                  </a:lnTo>
                  <a:lnTo>
                    <a:pt x="78" y="18"/>
                  </a:lnTo>
                  <a:lnTo>
                    <a:pt x="74" y="9"/>
                  </a:lnTo>
                  <a:lnTo>
                    <a:pt x="72" y="5"/>
                  </a:lnTo>
                  <a:lnTo>
                    <a:pt x="69" y="3"/>
                  </a:lnTo>
                  <a:lnTo>
                    <a:pt x="66" y="2"/>
                  </a:lnTo>
                  <a:lnTo>
                    <a:pt x="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904"/>
            <p:cNvSpPr/>
            <p:nvPr/>
          </p:nvSpPr>
          <p:spPr bwMode="auto">
            <a:xfrm>
              <a:off x="-4379913" y="-2938462"/>
              <a:ext cx="261938" cy="358775"/>
            </a:xfrm>
            <a:custGeom>
              <a:avLst/>
              <a:gdLst>
                <a:gd name="T0" fmla="*/ 340 w 494"/>
                <a:gd name="T1" fmla="*/ 0 h 678"/>
                <a:gd name="T2" fmla="*/ 304 w 494"/>
                <a:gd name="T3" fmla="*/ 1 h 678"/>
                <a:gd name="T4" fmla="*/ 271 w 494"/>
                <a:gd name="T5" fmla="*/ 7 h 678"/>
                <a:gd name="T6" fmla="*/ 239 w 494"/>
                <a:gd name="T7" fmla="*/ 15 h 678"/>
                <a:gd name="T8" fmla="*/ 208 w 494"/>
                <a:gd name="T9" fmla="*/ 26 h 678"/>
                <a:gd name="T10" fmla="*/ 178 w 494"/>
                <a:gd name="T11" fmla="*/ 41 h 678"/>
                <a:gd name="T12" fmla="*/ 150 w 494"/>
                <a:gd name="T13" fmla="*/ 58 h 678"/>
                <a:gd name="T14" fmla="*/ 124 w 494"/>
                <a:gd name="T15" fmla="*/ 77 h 678"/>
                <a:gd name="T16" fmla="*/ 99 w 494"/>
                <a:gd name="T17" fmla="*/ 99 h 678"/>
                <a:gd name="T18" fmla="*/ 78 w 494"/>
                <a:gd name="T19" fmla="*/ 123 h 678"/>
                <a:gd name="T20" fmla="*/ 58 w 494"/>
                <a:gd name="T21" fmla="*/ 150 h 678"/>
                <a:gd name="T22" fmla="*/ 41 w 494"/>
                <a:gd name="T23" fmla="*/ 177 h 678"/>
                <a:gd name="T24" fmla="*/ 27 w 494"/>
                <a:gd name="T25" fmla="*/ 207 h 678"/>
                <a:gd name="T26" fmla="*/ 15 w 494"/>
                <a:gd name="T27" fmla="*/ 238 h 678"/>
                <a:gd name="T28" fmla="*/ 7 w 494"/>
                <a:gd name="T29" fmla="*/ 271 h 678"/>
                <a:gd name="T30" fmla="*/ 2 w 494"/>
                <a:gd name="T31" fmla="*/ 304 h 678"/>
                <a:gd name="T32" fmla="*/ 0 w 494"/>
                <a:gd name="T33" fmla="*/ 338 h 678"/>
                <a:gd name="T34" fmla="*/ 0 w 494"/>
                <a:gd name="T35" fmla="*/ 356 h 678"/>
                <a:gd name="T36" fmla="*/ 4 w 494"/>
                <a:gd name="T37" fmla="*/ 390 h 678"/>
                <a:gd name="T38" fmla="*/ 11 w 494"/>
                <a:gd name="T39" fmla="*/ 422 h 678"/>
                <a:gd name="T40" fmla="*/ 20 w 494"/>
                <a:gd name="T41" fmla="*/ 455 h 678"/>
                <a:gd name="T42" fmla="*/ 34 w 494"/>
                <a:gd name="T43" fmla="*/ 486 h 678"/>
                <a:gd name="T44" fmla="*/ 49 w 494"/>
                <a:gd name="T45" fmla="*/ 515 h 678"/>
                <a:gd name="T46" fmla="*/ 67 w 494"/>
                <a:gd name="T47" fmla="*/ 541 h 678"/>
                <a:gd name="T48" fmla="*/ 88 w 494"/>
                <a:gd name="T49" fmla="*/ 566 h 678"/>
                <a:gd name="T50" fmla="*/ 111 w 494"/>
                <a:gd name="T51" fmla="*/ 589 h 678"/>
                <a:gd name="T52" fmla="*/ 136 w 494"/>
                <a:gd name="T53" fmla="*/ 610 h 678"/>
                <a:gd name="T54" fmla="*/ 164 w 494"/>
                <a:gd name="T55" fmla="*/ 629 h 678"/>
                <a:gd name="T56" fmla="*/ 193 w 494"/>
                <a:gd name="T57" fmla="*/ 645 h 678"/>
                <a:gd name="T58" fmla="*/ 223 w 494"/>
                <a:gd name="T59" fmla="*/ 657 h 678"/>
                <a:gd name="T60" fmla="*/ 255 w 494"/>
                <a:gd name="T61" fmla="*/ 668 h 678"/>
                <a:gd name="T62" fmla="*/ 288 w 494"/>
                <a:gd name="T63" fmla="*/ 673 h 678"/>
                <a:gd name="T64" fmla="*/ 322 w 494"/>
                <a:gd name="T65" fmla="*/ 677 h 678"/>
                <a:gd name="T66" fmla="*/ 340 w 494"/>
                <a:gd name="T67" fmla="*/ 678 h 678"/>
                <a:gd name="T68" fmla="*/ 376 w 494"/>
                <a:gd name="T69" fmla="*/ 676 h 678"/>
                <a:gd name="T70" fmla="*/ 410 w 494"/>
                <a:gd name="T71" fmla="*/ 670 h 678"/>
                <a:gd name="T72" fmla="*/ 426 w 494"/>
                <a:gd name="T73" fmla="*/ 637 h 678"/>
                <a:gd name="T74" fmla="*/ 453 w 494"/>
                <a:gd name="T75" fmla="*/ 568 h 678"/>
                <a:gd name="T76" fmla="*/ 474 w 494"/>
                <a:gd name="T77" fmla="*/ 495 h 678"/>
                <a:gd name="T78" fmla="*/ 487 w 494"/>
                <a:gd name="T79" fmla="*/ 420 h 678"/>
                <a:gd name="T80" fmla="*/ 492 w 494"/>
                <a:gd name="T81" fmla="*/ 381 h 678"/>
                <a:gd name="T82" fmla="*/ 494 w 494"/>
                <a:gd name="T83" fmla="*/ 333 h 678"/>
                <a:gd name="T84" fmla="*/ 493 w 494"/>
                <a:gd name="T85" fmla="*/ 284 h 678"/>
                <a:gd name="T86" fmla="*/ 490 w 494"/>
                <a:gd name="T87" fmla="*/ 237 h 678"/>
                <a:gd name="T88" fmla="*/ 484 w 494"/>
                <a:gd name="T89" fmla="*/ 190 h 678"/>
                <a:gd name="T90" fmla="*/ 475 w 494"/>
                <a:gd name="T91" fmla="*/ 144 h 678"/>
                <a:gd name="T92" fmla="*/ 463 w 494"/>
                <a:gd name="T93" fmla="*/ 99 h 678"/>
                <a:gd name="T94" fmla="*/ 448 w 494"/>
                <a:gd name="T95" fmla="*/ 55 h 678"/>
                <a:gd name="T96" fmla="*/ 432 w 494"/>
                <a:gd name="T97" fmla="*/ 13 h 678"/>
                <a:gd name="T98" fmla="*/ 387 w 494"/>
                <a:gd name="T99" fmla="*/ 3 h 678"/>
                <a:gd name="T100" fmla="*/ 340 w 494"/>
                <a:gd name="T101"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4" h="678">
                  <a:moveTo>
                    <a:pt x="340" y="0"/>
                  </a:moveTo>
                  <a:lnTo>
                    <a:pt x="340" y="0"/>
                  </a:lnTo>
                  <a:lnTo>
                    <a:pt x="322" y="0"/>
                  </a:lnTo>
                  <a:lnTo>
                    <a:pt x="304" y="1"/>
                  </a:lnTo>
                  <a:lnTo>
                    <a:pt x="288" y="3"/>
                  </a:lnTo>
                  <a:lnTo>
                    <a:pt x="271" y="7"/>
                  </a:lnTo>
                  <a:lnTo>
                    <a:pt x="255" y="10"/>
                  </a:lnTo>
                  <a:lnTo>
                    <a:pt x="239" y="15"/>
                  </a:lnTo>
                  <a:lnTo>
                    <a:pt x="223" y="21"/>
                  </a:lnTo>
                  <a:lnTo>
                    <a:pt x="208" y="26"/>
                  </a:lnTo>
                  <a:lnTo>
                    <a:pt x="193" y="33"/>
                  </a:lnTo>
                  <a:lnTo>
                    <a:pt x="178" y="41"/>
                  </a:lnTo>
                  <a:lnTo>
                    <a:pt x="164" y="49"/>
                  </a:lnTo>
                  <a:lnTo>
                    <a:pt x="150" y="58"/>
                  </a:lnTo>
                  <a:lnTo>
                    <a:pt x="136" y="67"/>
                  </a:lnTo>
                  <a:lnTo>
                    <a:pt x="124" y="77"/>
                  </a:lnTo>
                  <a:lnTo>
                    <a:pt x="111" y="87"/>
                  </a:lnTo>
                  <a:lnTo>
                    <a:pt x="99" y="99"/>
                  </a:lnTo>
                  <a:lnTo>
                    <a:pt x="88" y="111"/>
                  </a:lnTo>
                  <a:lnTo>
                    <a:pt x="78" y="123"/>
                  </a:lnTo>
                  <a:lnTo>
                    <a:pt x="67" y="136"/>
                  </a:lnTo>
                  <a:lnTo>
                    <a:pt x="58" y="150"/>
                  </a:lnTo>
                  <a:lnTo>
                    <a:pt x="49" y="163"/>
                  </a:lnTo>
                  <a:lnTo>
                    <a:pt x="41" y="177"/>
                  </a:lnTo>
                  <a:lnTo>
                    <a:pt x="34" y="192"/>
                  </a:lnTo>
                  <a:lnTo>
                    <a:pt x="27" y="207"/>
                  </a:lnTo>
                  <a:lnTo>
                    <a:pt x="20" y="222"/>
                  </a:lnTo>
                  <a:lnTo>
                    <a:pt x="15" y="238"/>
                  </a:lnTo>
                  <a:lnTo>
                    <a:pt x="11" y="254"/>
                  </a:lnTo>
                  <a:lnTo>
                    <a:pt x="7" y="271"/>
                  </a:lnTo>
                  <a:lnTo>
                    <a:pt x="4" y="287"/>
                  </a:lnTo>
                  <a:lnTo>
                    <a:pt x="2" y="304"/>
                  </a:lnTo>
                  <a:lnTo>
                    <a:pt x="0" y="321"/>
                  </a:lnTo>
                  <a:lnTo>
                    <a:pt x="0" y="338"/>
                  </a:lnTo>
                  <a:lnTo>
                    <a:pt x="0" y="338"/>
                  </a:lnTo>
                  <a:lnTo>
                    <a:pt x="0" y="356"/>
                  </a:lnTo>
                  <a:lnTo>
                    <a:pt x="2" y="373"/>
                  </a:lnTo>
                  <a:lnTo>
                    <a:pt x="4" y="390"/>
                  </a:lnTo>
                  <a:lnTo>
                    <a:pt x="7" y="406"/>
                  </a:lnTo>
                  <a:lnTo>
                    <a:pt x="11" y="422"/>
                  </a:lnTo>
                  <a:lnTo>
                    <a:pt x="15" y="439"/>
                  </a:lnTo>
                  <a:lnTo>
                    <a:pt x="20" y="455"/>
                  </a:lnTo>
                  <a:lnTo>
                    <a:pt x="27" y="471"/>
                  </a:lnTo>
                  <a:lnTo>
                    <a:pt x="34" y="486"/>
                  </a:lnTo>
                  <a:lnTo>
                    <a:pt x="41" y="500"/>
                  </a:lnTo>
                  <a:lnTo>
                    <a:pt x="49" y="515"/>
                  </a:lnTo>
                  <a:lnTo>
                    <a:pt x="58" y="528"/>
                  </a:lnTo>
                  <a:lnTo>
                    <a:pt x="67" y="541"/>
                  </a:lnTo>
                  <a:lnTo>
                    <a:pt x="78" y="554"/>
                  </a:lnTo>
                  <a:lnTo>
                    <a:pt x="88" y="566"/>
                  </a:lnTo>
                  <a:lnTo>
                    <a:pt x="99" y="578"/>
                  </a:lnTo>
                  <a:lnTo>
                    <a:pt x="111" y="589"/>
                  </a:lnTo>
                  <a:lnTo>
                    <a:pt x="124" y="600"/>
                  </a:lnTo>
                  <a:lnTo>
                    <a:pt x="136" y="610"/>
                  </a:lnTo>
                  <a:lnTo>
                    <a:pt x="150" y="619"/>
                  </a:lnTo>
                  <a:lnTo>
                    <a:pt x="164" y="629"/>
                  </a:lnTo>
                  <a:lnTo>
                    <a:pt x="178" y="637"/>
                  </a:lnTo>
                  <a:lnTo>
                    <a:pt x="193" y="645"/>
                  </a:lnTo>
                  <a:lnTo>
                    <a:pt x="208" y="652"/>
                  </a:lnTo>
                  <a:lnTo>
                    <a:pt x="223" y="657"/>
                  </a:lnTo>
                  <a:lnTo>
                    <a:pt x="239" y="663"/>
                  </a:lnTo>
                  <a:lnTo>
                    <a:pt x="255" y="668"/>
                  </a:lnTo>
                  <a:lnTo>
                    <a:pt x="271" y="671"/>
                  </a:lnTo>
                  <a:lnTo>
                    <a:pt x="288" y="673"/>
                  </a:lnTo>
                  <a:lnTo>
                    <a:pt x="304" y="676"/>
                  </a:lnTo>
                  <a:lnTo>
                    <a:pt x="322" y="677"/>
                  </a:lnTo>
                  <a:lnTo>
                    <a:pt x="340" y="678"/>
                  </a:lnTo>
                  <a:lnTo>
                    <a:pt x="340" y="678"/>
                  </a:lnTo>
                  <a:lnTo>
                    <a:pt x="357" y="677"/>
                  </a:lnTo>
                  <a:lnTo>
                    <a:pt x="376" y="676"/>
                  </a:lnTo>
                  <a:lnTo>
                    <a:pt x="393" y="673"/>
                  </a:lnTo>
                  <a:lnTo>
                    <a:pt x="410" y="670"/>
                  </a:lnTo>
                  <a:lnTo>
                    <a:pt x="410" y="670"/>
                  </a:lnTo>
                  <a:lnTo>
                    <a:pt x="426" y="637"/>
                  </a:lnTo>
                  <a:lnTo>
                    <a:pt x="440" y="603"/>
                  </a:lnTo>
                  <a:lnTo>
                    <a:pt x="453" y="568"/>
                  </a:lnTo>
                  <a:lnTo>
                    <a:pt x="464" y="532"/>
                  </a:lnTo>
                  <a:lnTo>
                    <a:pt x="474" y="495"/>
                  </a:lnTo>
                  <a:lnTo>
                    <a:pt x="482" y="458"/>
                  </a:lnTo>
                  <a:lnTo>
                    <a:pt x="487" y="420"/>
                  </a:lnTo>
                  <a:lnTo>
                    <a:pt x="492" y="381"/>
                  </a:lnTo>
                  <a:lnTo>
                    <a:pt x="492" y="381"/>
                  </a:lnTo>
                  <a:lnTo>
                    <a:pt x="493" y="357"/>
                  </a:lnTo>
                  <a:lnTo>
                    <a:pt x="494" y="333"/>
                  </a:lnTo>
                  <a:lnTo>
                    <a:pt x="494" y="309"/>
                  </a:lnTo>
                  <a:lnTo>
                    <a:pt x="493" y="284"/>
                  </a:lnTo>
                  <a:lnTo>
                    <a:pt x="492" y="260"/>
                  </a:lnTo>
                  <a:lnTo>
                    <a:pt x="490" y="237"/>
                  </a:lnTo>
                  <a:lnTo>
                    <a:pt x="487" y="213"/>
                  </a:lnTo>
                  <a:lnTo>
                    <a:pt x="484" y="190"/>
                  </a:lnTo>
                  <a:lnTo>
                    <a:pt x="479" y="167"/>
                  </a:lnTo>
                  <a:lnTo>
                    <a:pt x="475" y="144"/>
                  </a:lnTo>
                  <a:lnTo>
                    <a:pt x="469" y="122"/>
                  </a:lnTo>
                  <a:lnTo>
                    <a:pt x="463" y="99"/>
                  </a:lnTo>
                  <a:lnTo>
                    <a:pt x="456" y="77"/>
                  </a:lnTo>
                  <a:lnTo>
                    <a:pt x="448" y="55"/>
                  </a:lnTo>
                  <a:lnTo>
                    <a:pt x="432" y="13"/>
                  </a:lnTo>
                  <a:lnTo>
                    <a:pt x="432" y="13"/>
                  </a:lnTo>
                  <a:lnTo>
                    <a:pt x="409" y="7"/>
                  </a:lnTo>
                  <a:lnTo>
                    <a:pt x="387" y="3"/>
                  </a:lnTo>
                  <a:lnTo>
                    <a:pt x="363" y="1"/>
                  </a:lnTo>
                  <a:lnTo>
                    <a:pt x="3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905"/>
            <p:cNvSpPr/>
            <p:nvPr/>
          </p:nvSpPr>
          <p:spPr bwMode="auto">
            <a:xfrm>
              <a:off x="-4691063" y="-3181349"/>
              <a:ext cx="419100" cy="822325"/>
            </a:xfrm>
            <a:custGeom>
              <a:avLst/>
              <a:gdLst>
                <a:gd name="T0" fmla="*/ 226 w 794"/>
                <a:gd name="T1" fmla="*/ 5 h 1553"/>
                <a:gd name="T2" fmla="*/ 73 w 794"/>
                <a:gd name="T3" fmla="*/ 36 h 1553"/>
                <a:gd name="T4" fmla="*/ 0 w 794"/>
                <a:gd name="T5" fmla="*/ 1490 h 1553"/>
                <a:gd name="T6" fmla="*/ 119 w 794"/>
                <a:gd name="T7" fmla="*/ 1529 h 1553"/>
                <a:gd name="T8" fmla="*/ 244 w 794"/>
                <a:gd name="T9" fmla="*/ 1550 h 1553"/>
                <a:gd name="T10" fmla="*/ 309 w 794"/>
                <a:gd name="T11" fmla="*/ 1553 h 1553"/>
                <a:gd name="T12" fmla="*/ 471 w 794"/>
                <a:gd name="T13" fmla="*/ 1536 h 1553"/>
                <a:gd name="T14" fmla="*/ 621 w 794"/>
                <a:gd name="T15" fmla="*/ 1486 h 1553"/>
                <a:gd name="T16" fmla="*/ 464 w 794"/>
                <a:gd name="T17" fmla="*/ 1392 h 1553"/>
                <a:gd name="T18" fmla="*/ 455 w 794"/>
                <a:gd name="T19" fmla="*/ 1356 h 1553"/>
                <a:gd name="T20" fmla="*/ 511 w 794"/>
                <a:gd name="T21" fmla="*/ 1250 h 1553"/>
                <a:gd name="T22" fmla="*/ 524 w 794"/>
                <a:gd name="T23" fmla="*/ 1213 h 1553"/>
                <a:gd name="T24" fmla="*/ 510 w 794"/>
                <a:gd name="T25" fmla="*/ 1200 h 1553"/>
                <a:gd name="T26" fmla="*/ 486 w 794"/>
                <a:gd name="T27" fmla="*/ 1206 h 1553"/>
                <a:gd name="T28" fmla="*/ 387 w 794"/>
                <a:gd name="T29" fmla="*/ 1263 h 1553"/>
                <a:gd name="T30" fmla="*/ 363 w 794"/>
                <a:gd name="T31" fmla="*/ 1270 h 1553"/>
                <a:gd name="T32" fmla="*/ 344 w 794"/>
                <a:gd name="T33" fmla="*/ 1266 h 1553"/>
                <a:gd name="T34" fmla="*/ 324 w 794"/>
                <a:gd name="T35" fmla="*/ 1251 h 1553"/>
                <a:gd name="T36" fmla="*/ 230 w 794"/>
                <a:gd name="T37" fmla="*/ 1088 h 1553"/>
                <a:gd name="T38" fmla="*/ 234 w 794"/>
                <a:gd name="T39" fmla="*/ 1052 h 1553"/>
                <a:gd name="T40" fmla="*/ 340 w 794"/>
                <a:gd name="T41" fmla="*/ 980 h 1553"/>
                <a:gd name="T42" fmla="*/ 368 w 794"/>
                <a:gd name="T43" fmla="*/ 957 h 1553"/>
                <a:gd name="T44" fmla="*/ 370 w 794"/>
                <a:gd name="T45" fmla="*/ 942 h 1553"/>
                <a:gd name="T46" fmla="*/ 344 w 794"/>
                <a:gd name="T47" fmla="*/ 932 h 1553"/>
                <a:gd name="T48" fmla="*/ 226 w 794"/>
                <a:gd name="T49" fmla="*/ 931 h 1553"/>
                <a:gd name="T50" fmla="*/ 191 w 794"/>
                <a:gd name="T51" fmla="*/ 916 h 1553"/>
                <a:gd name="T52" fmla="*/ 176 w 794"/>
                <a:gd name="T53" fmla="*/ 881 h 1553"/>
                <a:gd name="T54" fmla="*/ 181 w 794"/>
                <a:gd name="T55" fmla="*/ 691 h 1553"/>
                <a:gd name="T56" fmla="*/ 206 w 794"/>
                <a:gd name="T57" fmla="*/ 665 h 1553"/>
                <a:gd name="T58" fmla="*/ 326 w 794"/>
                <a:gd name="T59" fmla="*/ 662 h 1553"/>
                <a:gd name="T60" fmla="*/ 364 w 794"/>
                <a:gd name="T61" fmla="*/ 656 h 1553"/>
                <a:gd name="T62" fmla="*/ 372 w 794"/>
                <a:gd name="T63" fmla="*/ 643 h 1553"/>
                <a:gd name="T64" fmla="*/ 362 w 794"/>
                <a:gd name="T65" fmla="*/ 626 h 1553"/>
                <a:gd name="T66" fmla="*/ 277 w 794"/>
                <a:gd name="T67" fmla="*/ 576 h 1553"/>
                <a:gd name="T68" fmla="*/ 238 w 794"/>
                <a:gd name="T69" fmla="*/ 548 h 1553"/>
                <a:gd name="T70" fmla="*/ 228 w 794"/>
                <a:gd name="T71" fmla="*/ 512 h 1553"/>
                <a:gd name="T72" fmla="*/ 320 w 794"/>
                <a:gd name="T73" fmla="*/ 345 h 1553"/>
                <a:gd name="T74" fmla="*/ 338 w 794"/>
                <a:gd name="T75" fmla="*/ 327 h 1553"/>
                <a:gd name="T76" fmla="*/ 363 w 794"/>
                <a:gd name="T77" fmla="*/ 321 h 1553"/>
                <a:gd name="T78" fmla="*/ 381 w 794"/>
                <a:gd name="T79" fmla="*/ 325 h 1553"/>
                <a:gd name="T80" fmla="*/ 486 w 794"/>
                <a:gd name="T81" fmla="*/ 383 h 1553"/>
                <a:gd name="T82" fmla="*/ 511 w 794"/>
                <a:gd name="T83" fmla="*/ 391 h 1553"/>
                <a:gd name="T84" fmla="*/ 524 w 794"/>
                <a:gd name="T85" fmla="*/ 378 h 1553"/>
                <a:gd name="T86" fmla="*/ 511 w 794"/>
                <a:gd name="T87" fmla="*/ 341 h 1553"/>
                <a:gd name="T88" fmla="*/ 461 w 794"/>
                <a:gd name="T89" fmla="*/ 254 h 1553"/>
                <a:gd name="T90" fmla="*/ 456 w 794"/>
                <a:gd name="T91" fmla="*/ 218 h 1553"/>
                <a:gd name="T92" fmla="*/ 478 w 794"/>
                <a:gd name="T93" fmla="*/ 186 h 1553"/>
                <a:gd name="T94" fmla="*/ 639 w 794"/>
                <a:gd name="T95" fmla="*/ 97 h 1553"/>
                <a:gd name="T96" fmla="*/ 657 w 794"/>
                <a:gd name="T97" fmla="*/ 96 h 1553"/>
                <a:gd name="T98" fmla="*/ 680 w 794"/>
                <a:gd name="T99" fmla="*/ 105 h 1553"/>
                <a:gd name="T100" fmla="*/ 744 w 794"/>
                <a:gd name="T101" fmla="*/ 206 h 1553"/>
                <a:gd name="T102" fmla="*/ 766 w 794"/>
                <a:gd name="T103" fmla="*/ 235 h 1553"/>
                <a:gd name="T104" fmla="*/ 777 w 794"/>
                <a:gd name="T105" fmla="*/ 239 h 1553"/>
                <a:gd name="T106" fmla="*/ 790 w 794"/>
                <a:gd name="T107" fmla="*/ 228 h 1553"/>
                <a:gd name="T108" fmla="*/ 794 w 794"/>
                <a:gd name="T109" fmla="*/ 195 h 1553"/>
                <a:gd name="T110" fmla="*/ 748 w 794"/>
                <a:gd name="T111" fmla="*/ 137 h 1553"/>
                <a:gd name="T112" fmla="*/ 650 w 794"/>
                <a:gd name="T113" fmla="*/ 79 h 1553"/>
                <a:gd name="T114" fmla="*/ 545 w 794"/>
                <a:gd name="T115" fmla="*/ 37 h 1553"/>
                <a:gd name="T116" fmla="*/ 429 w 794"/>
                <a:gd name="T117" fmla="*/ 10 h 1553"/>
                <a:gd name="T118" fmla="*/ 337 w 794"/>
                <a:gd name="T119" fmla="*/ 1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4" h="1553">
                  <a:moveTo>
                    <a:pt x="305" y="0"/>
                  </a:moveTo>
                  <a:lnTo>
                    <a:pt x="305" y="0"/>
                  </a:lnTo>
                  <a:lnTo>
                    <a:pt x="265" y="1"/>
                  </a:lnTo>
                  <a:lnTo>
                    <a:pt x="226" y="5"/>
                  </a:lnTo>
                  <a:lnTo>
                    <a:pt x="187" y="9"/>
                  </a:lnTo>
                  <a:lnTo>
                    <a:pt x="147" y="16"/>
                  </a:lnTo>
                  <a:lnTo>
                    <a:pt x="109" y="25"/>
                  </a:lnTo>
                  <a:lnTo>
                    <a:pt x="73" y="36"/>
                  </a:lnTo>
                  <a:lnTo>
                    <a:pt x="36" y="48"/>
                  </a:lnTo>
                  <a:lnTo>
                    <a:pt x="0" y="62"/>
                  </a:lnTo>
                  <a:lnTo>
                    <a:pt x="0" y="1490"/>
                  </a:lnTo>
                  <a:lnTo>
                    <a:pt x="0" y="1490"/>
                  </a:lnTo>
                  <a:lnTo>
                    <a:pt x="29" y="1501"/>
                  </a:lnTo>
                  <a:lnTo>
                    <a:pt x="58" y="1512"/>
                  </a:lnTo>
                  <a:lnTo>
                    <a:pt x="88" y="1521"/>
                  </a:lnTo>
                  <a:lnTo>
                    <a:pt x="119" y="1529"/>
                  </a:lnTo>
                  <a:lnTo>
                    <a:pt x="149" y="1536"/>
                  </a:lnTo>
                  <a:lnTo>
                    <a:pt x="181" y="1541"/>
                  </a:lnTo>
                  <a:lnTo>
                    <a:pt x="212" y="1546"/>
                  </a:lnTo>
                  <a:lnTo>
                    <a:pt x="244" y="1550"/>
                  </a:lnTo>
                  <a:lnTo>
                    <a:pt x="244" y="1550"/>
                  </a:lnTo>
                  <a:lnTo>
                    <a:pt x="276" y="1552"/>
                  </a:lnTo>
                  <a:lnTo>
                    <a:pt x="309" y="1553"/>
                  </a:lnTo>
                  <a:lnTo>
                    <a:pt x="309" y="1553"/>
                  </a:lnTo>
                  <a:lnTo>
                    <a:pt x="350" y="1552"/>
                  </a:lnTo>
                  <a:lnTo>
                    <a:pt x="390" y="1548"/>
                  </a:lnTo>
                  <a:lnTo>
                    <a:pt x="431" y="1543"/>
                  </a:lnTo>
                  <a:lnTo>
                    <a:pt x="471" y="1536"/>
                  </a:lnTo>
                  <a:lnTo>
                    <a:pt x="509" y="1526"/>
                  </a:lnTo>
                  <a:lnTo>
                    <a:pt x="547" y="1515"/>
                  </a:lnTo>
                  <a:lnTo>
                    <a:pt x="585" y="1501"/>
                  </a:lnTo>
                  <a:lnTo>
                    <a:pt x="621" y="1486"/>
                  </a:lnTo>
                  <a:lnTo>
                    <a:pt x="478" y="1404"/>
                  </a:lnTo>
                  <a:lnTo>
                    <a:pt x="478" y="1404"/>
                  </a:lnTo>
                  <a:lnTo>
                    <a:pt x="471" y="1399"/>
                  </a:lnTo>
                  <a:lnTo>
                    <a:pt x="464" y="1392"/>
                  </a:lnTo>
                  <a:lnTo>
                    <a:pt x="459" y="1384"/>
                  </a:lnTo>
                  <a:lnTo>
                    <a:pt x="456" y="1375"/>
                  </a:lnTo>
                  <a:lnTo>
                    <a:pt x="454" y="1365"/>
                  </a:lnTo>
                  <a:lnTo>
                    <a:pt x="455" y="1356"/>
                  </a:lnTo>
                  <a:lnTo>
                    <a:pt x="456" y="1347"/>
                  </a:lnTo>
                  <a:lnTo>
                    <a:pt x="461" y="1338"/>
                  </a:lnTo>
                  <a:lnTo>
                    <a:pt x="511" y="1250"/>
                  </a:lnTo>
                  <a:lnTo>
                    <a:pt x="511" y="1250"/>
                  </a:lnTo>
                  <a:lnTo>
                    <a:pt x="517" y="1239"/>
                  </a:lnTo>
                  <a:lnTo>
                    <a:pt x="522" y="1229"/>
                  </a:lnTo>
                  <a:lnTo>
                    <a:pt x="524" y="1220"/>
                  </a:lnTo>
                  <a:lnTo>
                    <a:pt x="524" y="1213"/>
                  </a:lnTo>
                  <a:lnTo>
                    <a:pt x="524" y="1208"/>
                  </a:lnTo>
                  <a:lnTo>
                    <a:pt x="520" y="1203"/>
                  </a:lnTo>
                  <a:lnTo>
                    <a:pt x="516" y="1201"/>
                  </a:lnTo>
                  <a:lnTo>
                    <a:pt x="510" y="1200"/>
                  </a:lnTo>
                  <a:lnTo>
                    <a:pt x="510" y="1200"/>
                  </a:lnTo>
                  <a:lnTo>
                    <a:pt x="503" y="1201"/>
                  </a:lnTo>
                  <a:lnTo>
                    <a:pt x="495" y="1203"/>
                  </a:lnTo>
                  <a:lnTo>
                    <a:pt x="486" y="1206"/>
                  </a:lnTo>
                  <a:lnTo>
                    <a:pt x="474" y="1213"/>
                  </a:lnTo>
                  <a:lnTo>
                    <a:pt x="474" y="1213"/>
                  </a:lnTo>
                  <a:lnTo>
                    <a:pt x="387" y="1263"/>
                  </a:lnTo>
                  <a:lnTo>
                    <a:pt x="387" y="1263"/>
                  </a:lnTo>
                  <a:lnTo>
                    <a:pt x="381" y="1266"/>
                  </a:lnTo>
                  <a:lnTo>
                    <a:pt x="375" y="1269"/>
                  </a:lnTo>
                  <a:lnTo>
                    <a:pt x="368" y="1270"/>
                  </a:lnTo>
                  <a:lnTo>
                    <a:pt x="363" y="1270"/>
                  </a:lnTo>
                  <a:lnTo>
                    <a:pt x="363" y="1270"/>
                  </a:lnTo>
                  <a:lnTo>
                    <a:pt x="356" y="1270"/>
                  </a:lnTo>
                  <a:lnTo>
                    <a:pt x="350" y="1269"/>
                  </a:lnTo>
                  <a:lnTo>
                    <a:pt x="344" y="1266"/>
                  </a:lnTo>
                  <a:lnTo>
                    <a:pt x="338" y="1263"/>
                  </a:lnTo>
                  <a:lnTo>
                    <a:pt x="333" y="1259"/>
                  </a:lnTo>
                  <a:lnTo>
                    <a:pt x="328" y="1256"/>
                  </a:lnTo>
                  <a:lnTo>
                    <a:pt x="324" y="1251"/>
                  </a:lnTo>
                  <a:lnTo>
                    <a:pt x="320" y="1246"/>
                  </a:lnTo>
                  <a:lnTo>
                    <a:pt x="234" y="1097"/>
                  </a:lnTo>
                  <a:lnTo>
                    <a:pt x="234" y="1097"/>
                  </a:lnTo>
                  <a:lnTo>
                    <a:pt x="230" y="1088"/>
                  </a:lnTo>
                  <a:lnTo>
                    <a:pt x="228" y="1079"/>
                  </a:lnTo>
                  <a:lnTo>
                    <a:pt x="228" y="1069"/>
                  </a:lnTo>
                  <a:lnTo>
                    <a:pt x="230" y="1060"/>
                  </a:lnTo>
                  <a:lnTo>
                    <a:pt x="234" y="1052"/>
                  </a:lnTo>
                  <a:lnTo>
                    <a:pt x="238" y="1043"/>
                  </a:lnTo>
                  <a:lnTo>
                    <a:pt x="245" y="1036"/>
                  </a:lnTo>
                  <a:lnTo>
                    <a:pt x="253" y="1030"/>
                  </a:lnTo>
                  <a:lnTo>
                    <a:pt x="340" y="980"/>
                  </a:lnTo>
                  <a:lnTo>
                    <a:pt x="340" y="980"/>
                  </a:lnTo>
                  <a:lnTo>
                    <a:pt x="356" y="970"/>
                  </a:lnTo>
                  <a:lnTo>
                    <a:pt x="366" y="961"/>
                  </a:lnTo>
                  <a:lnTo>
                    <a:pt x="368" y="957"/>
                  </a:lnTo>
                  <a:lnTo>
                    <a:pt x="371" y="952"/>
                  </a:lnTo>
                  <a:lnTo>
                    <a:pt x="372" y="949"/>
                  </a:lnTo>
                  <a:lnTo>
                    <a:pt x="372" y="945"/>
                  </a:lnTo>
                  <a:lnTo>
                    <a:pt x="370" y="942"/>
                  </a:lnTo>
                  <a:lnTo>
                    <a:pt x="367" y="939"/>
                  </a:lnTo>
                  <a:lnTo>
                    <a:pt x="364" y="937"/>
                  </a:lnTo>
                  <a:lnTo>
                    <a:pt x="358" y="935"/>
                  </a:lnTo>
                  <a:lnTo>
                    <a:pt x="344" y="932"/>
                  </a:lnTo>
                  <a:lnTo>
                    <a:pt x="326" y="931"/>
                  </a:lnTo>
                  <a:lnTo>
                    <a:pt x="326" y="931"/>
                  </a:lnTo>
                  <a:lnTo>
                    <a:pt x="226" y="931"/>
                  </a:lnTo>
                  <a:lnTo>
                    <a:pt x="226" y="931"/>
                  </a:lnTo>
                  <a:lnTo>
                    <a:pt x="215" y="930"/>
                  </a:lnTo>
                  <a:lnTo>
                    <a:pt x="206" y="927"/>
                  </a:lnTo>
                  <a:lnTo>
                    <a:pt x="198" y="922"/>
                  </a:lnTo>
                  <a:lnTo>
                    <a:pt x="191" y="916"/>
                  </a:lnTo>
                  <a:lnTo>
                    <a:pt x="185" y="908"/>
                  </a:lnTo>
                  <a:lnTo>
                    <a:pt x="181" y="900"/>
                  </a:lnTo>
                  <a:lnTo>
                    <a:pt x="177" y="891"/>
                  </a:lnTo>
                  <a:lnTo>
                    <a:pt x="176" y="881"/>
                  </a:lnTo>
                  <a:lnTo>
                    <a:pt x="176" y="709"/>
                  </a:lnTo>
                  <a:lnTo>
                    <a:pt x="176" y="709"/>
                  </a:lnTo>
                  <a:lnTo>
                    <a:pt x="177" y="700"/>
                  </a:lnTo>
                  <a:lnTo>
                    <a:pt x="181" y="691"/>
                  </a:lnTo>
                  <a:lnTo>
                    <a:pt x="185" y="683"/>
                  </a:lnTo>
                  <a:lnTo>
                    <a:pt x="191" y="676"/>
                  </a:lnTo>
                  <a:lnTo>
                    <a:pt x="198" y="670"/>
                  </a:lnTo>
                  <a:lnTo>
                    <a:pt x="206" y="665"/>
                  </a:lnTo>
                  <a:lnTo>
                    <a:pt x="215" y="663"/>
                  </a:lnTo>
                  <a:lnTo>
                    <a:pt x="226" y="662"/>
                  </a:lnTo>
                  <a:lnTo>
                    <a:pt x="326" y="662"/>
                  </a:lnTo>
                  <a:lnTo>
                    <a:pt x="326" y="662"/>
                  </a:lnTo>
                  <a:lnTo>
                    <a:pt x="344" y="661"/>
                  </a:lnTo>
                  <a:lnTo>
                    <a:pt x="352" y="660"/>
                  </a:lnTo>
                  <a:lnTo>
                    <a:pt x="358" y="657"/>
                  </a:lnTo>
                  <a:lnTo>
                    <a:pt x="364" y="656"/>
                  </a:lnTo>
                  <a:lnTo>
                    <a:pt x="367" y="653"/>
                  </a:lnTo>
                  <a:lnTo>
                    <a:pt x="370" y="650"/>
                  </a:lnTo>
                  <a:lnTo>
                    <a:pt x="372" y="647"/>
                  </a:lnTo>
                  <a:lnTo>
                    <a:pt x="372" y="643"/>
                  </a:lnTo>
                  <a:lnTo>
                    <a:pt x="371" y="640"/>
                  </a:lnTo>
                  <a:lnTo>
                    <a:pt x="368" y="635"/>
                  </a:lnTo>
                  <a:lnTo>
                    <a:pt x="366" y="631"/>
                  </a:lnTo>
                  <a:lnTo>
                    <a:pt x="362" y="626"/>
                  </a:lnTo>
                  <a:lnTo>
                    <a:pt x="356" y="622"/>
                  </a:lnTo>
                  <a:lnTo>
                    <a:pt x="340" y="611"/>
                  </a:lnTo>
                  <a:lnTo>
                    <a:pt x="340" y="611"/>
                  </a:lnTo>
                  <a:lnTo>
                    <a:pt x="277" y="576"/>
                  </a:lnTo>
                  <a:lnTo>
                    <a:pt x="253" y="562"/>
                  </a:lnTo>
                  <a:lnTo>
                    <a:pt x="253" y="562"/>
                  </a:lnTo>
                  <a:lnTo>
                    <a:pt x="245" y="555"/>
                  </a:lnTo>
                  <a:lnTo>
                    <a:pt x="238" y="548"/>
                  </a:lnTo>
                  <a:lnTo>
                    <a:pt x="234" y="540"/>
                  </a:lnTo>
                  <a:lnTo>
                    <a:pt x="230" y="531"/>
                  </a:lnTo>
                  <a:lnTo>
                    <a:pt x="228" y="521"/>
                  </a:lnTo>
                  <a:lnTo>
                    <a:pt x="228" y="512"/>
                  </a:lnTo>
                  <a:lnTo>
                    <a:pt x="230" y="503"/>
                  </a:lnTo>
                  <a:lnTo>
                    <a:pt x="234" y="494"/>
                  </a:lnTo>
                  <a:lnTo>
                    <a:pt x="320" y="345"/>
                  </a:lnTo>
                  <a:lnTo>
                    <a:pt x="320" y="345"/>
                  </a:lnTo>
                  <a:lnTo>
                    <a:pt x="324" y="340"/>
                  </a:lnTo>
                  <a:lnTo>
                    <a:pt x="328" y="335"/>
                  </a:lnTo>
                  <a:lnTo>
                    <a:pt x="333" y="330"/>
                  </a:lnTo>
                  <a:lnTo>
                    <a:pt x="338" y="327"/>
                  </a:lnTo>
                  <a:lnTo>
                    <a:pt x="344" y="325"/>
                  </a:lnTo>
                  <a:lnTo>
                    <a:pt x="350" y="322"/>
                  </a:lnTo>
                  <a:lnTo>
                    <a:pt x="357" y="321"/>
                  </a:lnTo>
                  <a:lnTo>
                    <a:pt x="363" y="321"/>
                  </a:lnTo>
                  <a:lnTo>
                    <a:pt x="363" y="321"/>
                  </a:lnTo>
                  <a:lnTo>
                    <a:pt x="368" y="321"/>
                  </a:lnTo>
                  <a:lnTo>
                    <a:pt x="375" y="322"/>
                  </a:lnTo>
                  <a:lnTo>
                    <a:pt x="381" y="325"/>
                  </a:lnTo>
                  <a:lnTo>
                    <a:pt x="387" y="327"/>
                  </a:lnTo>
                  <a:lnTo>
                    <a:pt x="474" y="378"/>
                  </a:lnTo>
                  <a:lnTo>
                    <a:pt x="474" y="378"/>
                  </a:lnTo>
                  <a:lnTo>
                    <a:pt x="486" y="383"/>
                  </a:lnTo>
                  <a:lnTo>
                    <a:pt x="495" y="388"/>
                  </a:lnTo>
                  <a:lnTo>
                    <a:pt x="504" y="390"/>
                  </a:lnTo>
                  <a:lnTo>
                    <a:pt x="511" y="391"/>
                  </a:lnTo>
                  <a:lnTo>
                    <a:pt x="511" y="391"/>
                  </a:lnTo>
                  <a:lnTo>
                    <a:pt x="517" y="390"/>
                  </a:lnTo>
                  <a:lnTo>
                    <a:pt x="520" y="388"/>
                  </a:lnTo>
                  <a:lnTo>
                    <a:pt x="524" y="383"/>
                  </a:lnTo>
                  <a:lnTo>
                    <a:pt x="524" y="378"/>
                  </a:lnTo>
                  <a:lnTo>
                    <a:pt x="524" y="371"/>
                  </a:lnTo>
                  <a:lnTo>
                    <a:pt x="522" y="363"/>
                  </a:lnTo>
                  <a:lnTo>
                    <a:pt x="517" y="352"/>
                  </a:lnTo>
                  <a:lnTo>
                    <a:pt x="511" y="341"/>
                  </a:lnTo>
                  <a:lnTo>
                    <a:pt x="511" y="341"/>
                  </a:lnTo>
                  <a:lnTo>
                    <a:pt x="475" y="280"/>
                  </a:lnTo>
                  <a:lnTo>
                    <a:pt x="461" y="254"/>
                  </a:lnTo>
                  <a:lnTo>
                    <a:pt x="461" y="254"/>
                  </a:lnTo>
                  <a:lnTo>
                    <a:pt x="456" y="245"/>
                  </a:lnTo>
                  <a:lnTo>
                    <a:pt x="455" y="236"/>
                  </a:lnTo>
                  <a:lnTo>
                    <a:pt x="454" y="227"/>
                  </a:lnTo>
                  <a:lnTo>
                    <a:pt x="456" y="218"/>
                  </a:lnTo>
                  <a:lnTo>
                    <a:pt x="459" y="208"/>
                  </a:lnTo>
                  <a:lnTo>
                    <a:pt x="464" y="200"/>
                  </a:lnTo>
                  <a:lnTo>
                    <a:pt x="471" y="192"/>
                  </a:lnTo>
                  <a:lnTo>
                    <a:pt x="478" y="186"/>
                  </a:lnTo>
                  <a:lnTo>
                    <a:pt x="626" y="101"/>
                  </a:lnTo>
                  <a:lnTo>
                    <a:pt x="626" y="101"/>
                  </a:lnTo>
                  <a:lnTo>
                    <a:pt x="632" y="98"/>
                  </a:lnTo>
                  <a:lnTo>
                    <a:pt x="639" y="97"/>
                  </a:lnTo>
                  <a:lnTo>
                    <a:pt x="645" y="96"/>
                  </a:lnTo>
                  <a:lnTo>
                    <a:pt x="650" y="94"/>
                  </a:lnTo>
                  <a:lnTo>
                    <a:pt x="650" y="94"/>
                  </a:lnTo>
                  <a:lnTo>
                    <a:pt x="657" y="96"/>
                  </a:lnTo>
                  <a:lnTo>
                    <a:pt x="663" y="97"/>
                  </a:lnTo>
                  <a:lnTo>
                    <a:pt x="669" y="99"/>
                  </a:lnTo>
                  <a:lnTo>
                    <a:pt x="675" y="101"/>
                  </a:lnTo>
                  <a:lnTo>
                    <a:pt x="680" y="105"/>
                  </a:lnTo>
                  <a:lnTo>
                    <a:pt x="685" y="109"/>
                  </a:lnTo>
                  <a:lnTo>
                    <a:pt x="690" y="114"/>
                  </a:lnTo>
                  <a:lnTo>
                    <a:pt x="693" y="120"/>
                  </a:lnTo>
                  <a:lnTo>
                    <a:pt x="744" y="206"/>
                  </a:lnTo>
                  <a:lnTo>
                    <a:pt x="744" y="206"/>
                  </a:lnTo>
                  <a:lnTo>
                    <a:pt x="753" y="221"/>
                  </a:lnTo>
                  <a:lnTo>
                    <a:pt x="762" y="231"/>
                  </a:lnTo>
                  <a:lnTo>
                    <a:pt x="766" y="235"/>
                  </a:lnTo>
                  <a:lnTo>
                    <a:pt x="769" y="237"/>
                  </a:lnTo>
                  <a:lnTo>
                    <a:pt x="774" y="238"/>
                  </a:lnTo>
                  <a:lnTo>
                    <a:pt x="777" y="239"/>
                  </a:lnTo>
                  <a:lnTo>
                    <a:pt x="777" y="239"/>
                  </a:lnTo>
                  <a:lnTo>
                    <a:pt x="781" y="238"/>
                  </a:lnTo>
                  <a:lnTo>
                    <a:pt x="784" y="236"/>
                  </a:lnTo>
                  <a:lnTo>
                    <a:pt x="786" y="233"/>
                  </a:lnTo>
                  <a:lnTo>
                    <a:pt x="790" y="228"/>
                  </a:lnTo>
                  <a:lnTo>
                    <a:pt x="791" y="221"/>
                  </a:lnTo>
                  <a:lnTo>
                    <a:pt x="793" y="214"/>
                  </a:lnTo>
                  <a:lnTo>
                    <a:pt x="794" y="195"/>
                  </a:lnTo>
                  <a:lnTo>
                    <a:pt x="794" y="195"/>
                  </a:lnTo>
                  <a:lnTo>
                    <a:pt x="794" y="171"/>
                  </a:lnTo>
                  <a:lnTo>
                    <a:pt x="794" y="171"/>
                  </a:lnTo>
                  <a:lnTo>
                    <a:pt x="771" y="154"/>
                  </a:lnTo>
                  <a:lnTo>
                    <a:pt x="748" y="137"/>
                  </a:lnTo>
                  <a:lnTo>
                    <a:pt x="725" y="122"/>
                  </a:lnTo>
                  <a:lnTo>
                    <a:pt x="701" y="107"/>
                  </a:lnTo>
                  <a:lnTo>
                    <a:pt x="676" y="93"/>
                  </a:lnTo>
                  <a:lnTo>
                    <a:pt x="650" y="79"/>
                  </a:lnTo>
                  <a:lnTo>
                    <a:pt x="625" y="68"/>
                  </a:lnTo>
                  <a:lnTo>
                    <a:pt x="599" y="56"/>
                  </a:lnTo>
                  <a:lnTo>
                    <a:pt x="571" y="46"/>
                  </a:lnTo>
                  <a:lnTo>
                    <a:pt x="545" y="37"/>
                  </a:lnTo>
                  <a:lnTo>
                    <a:pt x="516" y="29"/>
                  </a:lnTo>
                  <a:lnTo>
                    <a:pt x="488" y="21"/>
                  </a:lnTo>
                  <a:lnTo>
                    <a:pt x="459" y="15"/>
                  </a:lnTo>
                  <a:lnTo>
                    <a:pt x="429" y="10"/>
                  </a:lnTo>
                  <a:lnTo>
                    <a:pt x="399" y="6"/>
                  </a:lnTo>
                  <a:lnTo>
                    <a:pt x="370" y="2"/>
                  </a:lnTo>
                  <a:lnTo>
                    <a:pt x="370" y="2"/>
                  </a:lnTo>
                  <a:lnTo>
                    <a:pt x="337" y="1"/>
                  </a:lnTo>
                  <a:lnTo>
                    <a:pt x="30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906"/>
            <p:cNvSpPr/>
            <p:nvPr/>
          </p:nvSpPr>
          <p:spPr bwMode="auto">
            <a:xfrm>
              <a:off x="-4598988" y="-3130549"/>
              <a:ext cx="447675" cy="736600"/>
            </a:xfrm>
            <a:custGeom>
              <a:avLst/>
              <a:gdLst>
                <a:gd name="T0" fmla="*/ 456 w 845"/>
                <a:gd name="T1" fmla="*/ 4 h 1392"/>
                <a:gd name="T2" fmla="*/ 288 w 845"/>
                <a:gd name="T3" fmla="*/ 106 h 1392"/>
                <a:gd name="T4" fmla="*/ 280 w 845"/>
                <a:gd name="T5" fmla="*/ 151 h 1392"/>
                <a:gd name="T6" fmla="*/ 335 w 845"/>
                <a:gd name="T7" fmla="*/ 247 h 1392"/>
                <a:gd name="T8" fmla="*/ 348 w 845"/>
                <a:gd name="T9" fmla="*/ 289 h 1392"/>
                <a:gd name="T10" fmla="*/ 328 w 845"/>
                <a:gd name="T11" fmla="*/ 296 h 1392"/>
                <a:gd name="T12" fmla="*/ 211 w 845"/>
                <a:gd name="T13" fmla="*/ 233 h 1392"/>
                <a:gd name="T14" fmla="*/ 187 w 845"/>
                <a:gd name="T15" fmla="*/ 227 h 1392"/>
                <a:gd name="T16" fmla="*/ 157 w 845"/>
                <a:gd name="T17" fmla="*/ 236 h 1392"/>
                <a:gd name="T18" fmla="*/ 58 w 845"/>
                <a:gd name="T19" fmla="*/ 400 h 1392"/>
                <a:gd name="T20" fmla="*/ 58 w 845"/>
                <a:gd name="T21" fmla="*/ 446 h 1392"/>
                <a:gd name="T22" fmla="*/ 101 w 845"/>
                <a:gd name="T23" fmla="*/ 482 h 1392"/>
                <a:gd name="T24" fmla="*/ 190 w 845"/>
                <a:gd name="T25" fmla="*/ 537 h 1392"/>
                <a:gd name="T26" fmla="*/ 194 w 845"/>
                <a:gd name="T27" fmla="*/ 556 h 1392"/>
                <a:gd name="T28" fmla="*/ 168 w 845"/>
                <a:gd name="T29" fmla="*/ 567 h 1392"/>
                <a:gd name="T30" fmla="*/ 30 w 845"/>
                <a:gd name="T31" fmla="*/ 571 h 1392"/>
                <a:gd name="T32" fmla="*/ 1 w 845"/>
                <a:gd name="T33" fmla="*/ 606 h 1392"/>
                <a:gd name="T34" fmla="*/ 5 w 845"/>
                <a:gd name="T35" fmla="*/ 806 h 1392"/>
                <a:gd name="T36" fmla="*/ 39 w 845"/>
                <a:gd name="T37" fmla="*/ 836 h 1392"/>
                <a:gd name="T38" fmla="*/ 168 w 845"/>
                <a:gd name="T39" fmla="*/ 838 h 1392"/>
                <a:gd name="T40" fmla="*/ 196 w 845"/>
                <a:gd name="T41" fmla="*/ 851 h 1392"/>
                <a:gd name="T42" fmla="*/ 180 w 845"/>
                <a:gd name="T43" fmla="*/ 876 h 1392"/>
                <a:gd name="T44" fmla="*/ 62 w 845"/>
                <a:gd name="T45" fmla="*/ 949 h 1392"/>
                <a:gd name="T46" fmla="*/ 54 w 845"/>
                <a:gd name="T47" fmla="*/ 994 h 1392"/>
                <a:gd name="T48" fmla="*/ 152 w 845"/>
                <a:gd name="T49" fmla="*/ 1162 h 1392"/>
                <a:gd name="T50" fmla="*/ 180 w 845"/>
                <a:gd name="T51" fmla="*/ 1176 h 1392"/>
                <a:gd name="T52" fmla="*/ 205 w 845"/>
                <a:gd name="T53" fmla="*/ 1172 h 1392"/>
                <a:gd name="T54" fmla="*/ 310 w 845"/>
                <a:gd name="T55" fmla="*/ 1112 h 1392"/>
                <a:gd name="T56" fmla="*/ 340 w 845"/>
                <a:gd name="T57" fmla="*/ 1107 h 1392"/>
                <a:gd name="T58" fmla="*/ 346 w 845"/>
                <a:gd name="T59" fmla="*/ 1135 h 1392"/>
                <a:gd name="T60" fmla="*/ 280 w 845"/>
                <a:gd name="T61" fmla="*/ 1253 h 1392"/>
                <a:gd name="T62" fmla="*/ 288 w 845"/>
                <a:gd name="T63" fmla="*/ 1298 h 1392"/>
                <a:gd name="T64" fmla="*/ 469 w 845"/>
                <a:gd name="T65" fmla="*/ 1382 h 1392"/>
                <a:gd name="T66" fmla="*/ 568 w 845"/>
                <a:gd name="T67" fmla="*/ 1290 h 1392"/>
                <a:gd name="T68" fmla="*/ 596 w 845"/>
                <a:gd name="T69" fmla="*/ 1259 h 1392"/>
                <a:gd name="T70" fmla="*/ 609 w 845"/>
                <a:gd name="T71" fmla="*/ 1262 h 1392"/>
                <a:gd name="T72" fmla="*/ 648 w 845"/>
                <a:gd name="T73" fmla="*/ 1261 h 1392"/>
                <a:gd name="T74" fmla="*/ 782 w 845"/>
                <a:gd name="T75" fmla="*/ 1106 h 1392"/>
                <a:gd name="T76" fmla="*/ 789 w 845"/>
                <a:gd name="T77" fmla="*/ 1039 h 1392"/>
                <a:gd name="T78" fmla="*/ 717 w 845"/>
                <a:gd name="T79" fmla="*/ 1039 h 1392"/>
                <a:gd name="T80" fmla="*/ 636 w 845"/>
                <a:gd name="T81" fmla="*/ 1020 h 1392"/>
                <a:gd name="T82" fmla="*/ 563 w 845"/>
                <a:gd name="T83" fmla="*/ 982 h 1392"/>
                <a:gd name="T84" fmla="*/ 501 w 845"/>
                <a:gd name="T85" fmla="*/ 929 h 1392"/>
                <a:gd name="T86" fmla="*/ 454 w 845"/>
                <a:gd name="T87" fmla="*/ 863 h 1392"/>
                <a:gd name="T88" fmla="*/ 424 w 845"/>
                <a:gd name="T89" fmla="*/ 785 h 1392"/>
                <a:gd name="T90" fmla="*/ 413 w 845"/>
                <a:gd name="T91" fmla="*/ 701 h 1392"/>
                <a:gd name="T92" fmla="*/ 420 w 845"/>
                <a:gd name="T93" fmla="*/ 634 h 1392"/>
                <a:gd name="T94" fmla="*/ 447 w 845"/>
                <a:gd name="T95" fmla="*/ 555 h 1392"/>
                <a:gd name="T96" fmla="*/ 491 w 845"/>
                <a:gd name="T97" fmla="*/ 486 h 1392"/>
                <a:gd name="T98" fmla="*/ 549 w 845"/>
                <a:gd name="T99" fmla="*/ 430 h 1392"/>
                <a:gd name="T100" fmla="*/ 621 w 845"/>
                <a:gd name="T101" fmla="*/ 389 h 1392"/>
                <a:gd name="T102" fmla="*/ 701 w 845"/>
                <a:gd name="T103" fmla="*/ 366 h 1392"/>
                <a:gd name="T104" fmla="*/ 776 w 845"/>
                <a:gd name="T105" fmla="*/ 364 h 1392"/>
                <a:gd name="T106" fmla="*/ 835 w 845"/>
                <a:gd name="T107" fmla="*/ 354 h 1392"/>
                <a:gd name="T108" fmla="*/ 777 w 845"/>
                <a:gd name="T109" fmla="*/ 250 h 1392"/>
                <a:gd name="T110" fmla="*/ 704 w 845"/>
                <a:gd name="T111" fmla="*/ 158 h 1392"/>
                <a:gd name="T112" fmla="*/ 618 w 845"/>
                <a:gd name="T113" fmla="*/ 77 h 1392"/>
                <a:gd name="T114" fmla="*/ 615 w 845"/>
                <a:gd name="T115" fmla="*/ 127 h 1392"/>
                <a:gd name="T116" fmla="*/ 601 w 845"/>
                <a:gd name="T117" fmla="*/ 145 h 1392"/>
                <a:gd name="T118" fmla="*/ 586 w 845"/>
                <a:gd name="T119" fmla="*/ 137 h 1392"/>
                <a:gd name="T120" fmla="*/ 514 w 845"/>
                <a:gd name="T121" fmla="*/ 20 h 1392"/>
                <a:gd name="T122" fmla="*/ 487 w 845"/>
                <a:gd name="T123" fmla="*/ 3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5" h="1392">
                  <a:moveTo>
                    <a:pt x="474" y="0"/>
                  </a:moveTo>
                  <a:lnTo>
                    <a:pt x="474" y="0"/>
                  </a:lnTo>
                  <a:lnTo>
                    <a:pt x="469" y="2"/>
                  </a:lnTo>
                  <a:lnTo>
                    <a:pt x="463" y="3"/>
                  </a:lnTo>
                  <a:lnTo>
                    <a:pt x="456" y="4"/>
                  </a:lnTo>
                  <a:lnTo>
                    <a:pt x="450" y="7"/>
                  </a:lnTo>
                  <a:lnTo>
                    <a:pt x="302" y="92"/>
                  </a:lnTo>
                  <a:lnTo>
                    <a:pt x="302" y="92"/>
                  </a:lnTo>
                  <a:lnTo>
                    <a:pt x="295" y="98"/>
                  </a:lnTo>
                  <a:lnTo>
                    <a:pt x="288" y="106"/>
                  </a:lnTo>
                  <a:lnTo>
                    <a:pt x="283" y="114"/>
                  </a:lnTo>
                  <a:lnTo>
                    <a:pt x="280" y="124"/>
                  </a:lnTo>
                  <a:lnTo>
                    <a:pt x="278" y="133"/>
                  </a:lnTo>
                  <a:lnTo>
                    <a:pt x="279" y="142"/>
                  </a:lnTo>
                  <a:lnTo>
                    <a:pt x="280" y="151"/>
                  </a:lnTo>
                  <a:lnTo>
                    <a:pt x="285" y="160"/>
                  </a:lnTo>
                  <a:lnTo>
                    <a:pt x="285" y="160"/>
                  </a:lnTo>
                  <a:lnTo>
                    <a:pt x="299" y="186"/>
                  </a:lnTo>
                  <a:lnTo>
                    <a:pt x="335" y="247"/>
                  </a:lnTo>
                  <a:lnTo>
                    <a:pt x="335" y="247"/>
                  </a:lnTo>
                  <a:lnTo>
                    <a:pt x="341" y="258"/>
                  </a:lnTo>
                  <a:lnTo>
                    <a:pt x="346" y="269"/>
                  </a:lnTo>
                  <a:lnTo>
                    <a:pt x="348" y="277"/>
                  </a:lnTo>
                  <a:lnTo>
                    <a:pt x="348" y="284"/>
                  </a:lnTo>
                  <a:lnTo>
                    <a:pt x="348" y="289"/>
                  </a:lnTo>
                  <a:lnTo>
                    <a:pt x="344" y="294"/>
                  </a:lnTo>
                  <a:lnTo>
                    <a:pt x="341" y="296"/>
                  </a:lnTo>
                  <a:lnTo>
                    <a:pt x="335" y="297"/>
                  </a:lnTo>
                  <a:lnTo>
                    <a:pt x="335" y="297"/>
                  </a:lnTo>
                  <a:lnTo>
                    <a:pt x="328" y="296"/>
                  </a:lnTo>
                  <a:lnTo>
                    <a:pt x="319" y="294"/>
                  </a:lnTo>
                  <a:lnTo>
                    <a:pt x="310" y="289"/>
                  </a:lnTo>
                  <a:lnTo>
                    <a:pt x="298" y="284"/>
                  </a:lnTo>
                  <a:lnTo>
                    <a:pt x="211" y="233"/>
                  </a:lnTo>
                  <a:lnTo>
                    <a:pt x="211" y="233"/>
                  </a:lnTo>
                  <a:lnTo>
                    <a:pt x="205" y="231"/>
                  </a:lnTo>
                  <a:lnTo>
                    <a:pt x="199" y="228"/>
                  </a:lnTo>
                  <a:lnTo>
                    <a:pt x="192" y="227"/>
                  </a:lnTo>
                  <a:lnTo>
                    <a:pt x="187" y="227"/>
                  </a:lnTo>
                  <a:lnTo>
                    <a:pt x="187" y="227"/>
                  </a:lnTo>
                  <a:lnTo>
                    <a:pt x="181" y="227"/>
                  </a:lnTo>
                  <a:lnTo>
                    <a:pt x="174" y="228"/>
                  </a:lnTo>
                  <a:lnTo>
                    <a:pt x="168" y="231"/>
                  </a:lnTo>
                  <a:lnTo>
                    <a:pt x="162" y="233"/>
                  </a:lnTo>
                  <a:lnTo>
                    <a:pt x="157" y="236"/>
                  </a:lnTo>
                  <a:lnTo>
                    <a:pt x="152" y="241"/>
                  </a:lnTo>
                  <a:lnTo>
                    <a:pt x="148" y="246"/>
                  </a:lnTo>
                  <a:lnTo>
                    <a:pt x="144" y="251"/>
                  </a:lnTo>
                  <a:lnTo>
                    <a:pt x="58" y="400"/>
                  </a:lnTo>
                  <a:lnTo>
                    <a:pt x="58" y="400"/>
                  </a:lnTo>
                  <a:lnTo>
                    <a:pt x="54" y="409"/>
                  </a:lnTo>
                  <a:lnTo>
                    <a:pt x="52" y="418"/>
                  </a:lnTo>
                  <a:lnTo>
                    <a:pt x="52" y="427"/>
                  </a:lnTo>
                  <a:lnTo>
                    <a:pt x="54" y="437"/>
                  </a:lnTo>
                  <a:lnTo>
                    <a:pt x="58" y="446"/>
                  </a:lnTo>
                  <a:lnTo>
                    <a:pt x="62" y="454"/>
                  </a:lnTo>
                  <a:lnTo>
                    <a:pt x="69" y="461"/>
                  </a:lnTo>
                  <a:lnTo>
                    <a:pt x="77" y="468"/>
                  </a:lnTo>
                  <a:lnTo>
                    <a:pt x="77" y="468"/>
                  </a:lnTo>
                  <a:lnTo>
                    <a:pt x="101" y="482"/>
                  </a:lnTo>
                  <a:lnTo>
                    <a:pt x="164" y="517"/>
                  </a:lnTo>
                  <a:lnTo>
                    <a:pt x="164" y="517"/>
                  </a:lnTo>
                  <a:lnTo>
                    <a:pt x="180" y="528"/>
                  </a:lnTo>
                  <a:lnTo>
                    <a:pt x="186" y="532"/>
                  </a:lnTo>
                  <a:lnTo>
                    <a:pt x="190" y="537"/>
                  </a:lnTo>
                  <a:lnTo>
                    <a:pt x="192" y="541"/>
                  </a:lnTo>
                  <a:lnTo>
                    <a:pt x="195" y="546"/>
                  </a:lnTo>
                  <a:lnTo>
                    <a:pt x="196" y="549"/>
                  </a:lnTo>
                  <a:lnTo>
                    <a:pt x="196" y="553"/>
                  </a:lnTo>
                  <a:lnTo>
                    <a:pt x="194" y="556"/>
                  </a:lnTo>
                  <a:lnTo>
                    <a:pt x="191" y="559"/>
                  </a:lnTo>
                  <a:lnTo>
                    <a:pt x="188" y="562"/>
                  </a:lnTo>
                  <a:lnTo>
                    <a:pt x="182" y="563"/>
                  </a:lnTo>
                  <a:lnTo>
                    <a:pt x="176" y="566"/>
                  </a:lnTo>
                  <a:lnTo>
                    <a:pt x="168" y="567"/>
                  </a:lnTo>
                  <a:lnTo>
                    <a:pt x="150" y="568"/>
                  </a:lnTo>
                  <a:lnTo>
                    <a:pt x="50" y="568"/>
                  </a:lnTo>
                  <a:lnTo>
                    <a:pt x="50" y="568"/>
                  </a:lnTo>
                  <a:lnTo>
                    <a:pt x="39" y="569"/>
                  </a:lnTo>
                  <a:lnTo>
                    <a:pt x="30" y="571"/>
                  </a:lnTo>
                  <a:lnTo>
                    <a:pt x="22" y="576"/>
                  </a:lnTo>
                  <a:lnTo>
                    <a:pt x="15" y="582"/>
                  </a:lnTo>
                  <a:lnTo>
                    <a:pt x="9" y="589"/>
                  </a:lnTo>
                  <a:lnTo>
                    <a:pt x="5" y="597"/>
                  </a:lnTo>
                  <a:lnTo>
                    <a:pt x="1" y="606"/>
                  </a:lnTo>
                  <a:lnTo>
                    <a:pt x="0" y="615"/>
                  </a:lnTo>
                  <a:lnTo>
                    <a:pt x="0" y="787"/>
                  </a:lnTo>
                  <a:lnTo>
                    <a:pt x="0" y="787"/>
                  </a:lnTo>
                  <a:lnTo>
                    <a:pt x="1" y="797"/>
                  </a:lnTo>
                  <a:lnTo>
                    <a:pt x="5" y="806"/>
                  </a:lnTo>
                  <a:lnTo>
                    <a:pt x="9" y="814"/>
                  </a:lnTo>
                  <a:lnTo>
                    <a:pt x="15" y="822"/>
                  </a:lnTo>
                  <a:lnTo>
                    <a:pt x="22" y="828"/>
                  </a:lnTo>
                  <a:lnTo>
                    <a:pt x="30" y="833"/>
                  </a:lnTo>
                  <a:lnTo>
                    <a:pt x="39" y="836"/>
                  </a:lnTo>
                  <a:lnTo>
                    <a:pt x="50" y="837"/>
                  </a:lnTo>
                  <a:lnTo>
                    <a:pt x="50" y="837"/>
                  </a:lnTo>
                  <a:lnTo>
                    <a:pt x="150" y="837"/>
                  </a:lnTo>
                  <a:lnTo>
                    <a:pt x="150" y="837"/>
                  </a:lnTo>
                  <a:lnTo>
                    <a:pt x="168" y="838"/>
                  </a:lnTo>
                  <a:lnTo>
                    <a:pt x="182" y="841"/>
                  </a:lnTo>
                  <a:lnTo>
                    <a:pt x="188" y="843"/>
                  </a:lnTo>
                  <a:lnTo>
                    <a:pt x="191" y="845"/>
                  </a:lnTo>
                  <a:lnTo>
                    <a:pt x="194" y="848"/>
                  </a:lnTo>
                  <a:lnTo>
                    <a:pt x="196" y="851"/>
                  </a:lnTo>
                  <a:lnTo>
                    <a:pt x="196" y="855"/>
                  </a:lnTo>
                  <a:lnTo>
                    <a:pt x="195" y="858"/>
                  </a:lnTo>
                  <a:lnTo>
                    <a:pt x="192" y="863"/>
                  </a:lnTo>
                  <a:lnTo>
                    <a:pt x="190" y="867"/>
                  </a:lnTo>
                  <a:lnTo>
                    <a:pt x="180" y="876"/>
                  </a:lnTo>
                  <a:lnTo>
                    <a:pt x="164" y="886"/>
                  </a:lnTo>
                  <a:lnTo>
                    <a:pt x="77" y="936"/>
                  </a:lnTo>
                  <a:lnTo>
                    <a:pt x="77" y="936"/>
                  </a:lnTo>
                  <a:lnTo>
                    <a:pt x="69" y="942"/>
                  </a:lnTo>
                  <a:lnTo>
                    <a:pt x="62" y="949"/>
                  </a:lnTo>
                  <a:lnTo>
                    <a:pt x="58" y="958"/>
                  </a:lnTo>
                  <a:lnTo>
                    <a:pt x="54" y="966"/>
                  </a:lnTo>
                  <a:lnTo>
                    <a:pt x="52" y="975"/>
                  </a:lnTo>
                  <a:lnTo>
                    <a:pt x="52" y="985"/>
                  </a:lnTo>
                  <a:lnTo>
                    <a:pt x="54" y="994"/>
                  </a:lnTo>
                  <a:lnTo>
                    <a:pt x="58" y="1003"/>
                  </a:lnTo>
                  <a:lnTo>
                    <a:pt x="144" y="1152"/>
                  </a:lnTo>
                  <a:lnTo>
                    <a:pt x="144" y="1152"/>
                  </a:lnTo>
                  <a:lnTo>
                    <a:pt x="148" y="1157"/>
                  </a:lnTo>
                  <a:lnTo>
                    <a:pt x="152" y="1162"/>
                  </a:lnTo>
                  <a:lnTo>
                    <a:pt x="157" y="1165"/>
                  </a:lnTo>
                  <a:lnTo>
                    <a:pt x="162" y="1169"/>
                  </a:lnTo>
                  <a:lnTo>
                    <a:pt x="168" y="1172"/>
                  </a:lnTo>
                  <a:lnTo>
                    <a:pt x="174" y="1175"/>
                  </a:lnTo>
                  <a:lnTo>
                    <a:pt x="180" y="1176"/>
                  </a:lnTo>
                  <a:lnTo>
                    <a:pt x="187" y="1176"/>
                  </a:lnTo>
                  <a:lnTo>
                    <a:pt x="187" y="1176"/>
                  </a:lnTo>
                  <a:lnTo>
                    <a:pt x="192" y="1176"/>
                  </a:lnTo>
                  <a:lnTo>
                    <a:pt x="199" y="1175"/>
                  </a:lnTo>
                  <a:lnTo>
                    <a:pt x="205" y="1172"/>
                  </a:lnTo>
                  <a:lnTo>
                    <a:pt x="211" y="1169"/>
                  </a:lnTo>
                  <a:lnTo>
                    <a:pt x="211" y="1169"/>
                  </a:lnTo>
                  <a:lnTo>
                    <a:pt x="298" y="1119"/>
                  </a:lnTo>
                  <a:lnTo>
                    <a:pt x="298" y="1119"/>
                  </a:lnTo>
                  <a:lnTo>
                    <a:pt x="310" y="1112"/>
                  </a:lnTo>
                  <a:lnTo>
                    <a:pt x="319" y="1109"/>
                  </a:lnTo>
                  <a:lnTo>
                    <a:pt x="327" y="1107"/>
                  </a:lnTo>
                  <a:lnTo>
                    <a:pt x="334" y="1106"/>
                  </a:lnTo>
                  <a:lnTo>
                    <a:pt x="334" y="1106"/>
                  </a:lnTo>
                  <a:lnTo>
                    <a:pt x="340" y="1107"/>
                  </a:lnTo>
                  <a:lnTo>
                    <a:pt x="344" y="1109"/>
                  </a:lnTo>
                  <a:lnTo>
                    <a:pt x="348" y="1114"/>
                  </a:lnTo>
                  <a:lnTo>
                    <a:pt x="348" y="1119"/>
                  </a:lnTo>
                  <a:lnTo>
                    <a:pt x="348" y="1126"/>
                  </a:lnTo>
                  <a:lnTo>
                    <a:pt x="346" y="1135"/>
                  </a:lnTo>
                  <a:lnTo>
                    <a:pt x="341" y="1145"/>
                  </a:lnTo>
                  <a:lnTo>
                    <a:pt x="335" y="1156"/>
                  </a:lnTo>
                  <a:lnTo>
                    <a:pt x="285" y="1244"/>
                  </a:lnTo>
                  <a:lnTo>
                    <a:pt x="285" y="1244"/>
                  </a:lnTo>
                  <a:lnTo>
                    <a:pt x="280" y="1253"/>
                  </a:lnTo>
                  <a:lnTo>
                    <a:pt x="279" y="1262"/>
                  </a:lnTo>
                  <a:lnTo>
                    <a:pt x="278" y="1271"/>
                  </a:lnTo>
                  <a:lnTo>
                    <a:pt x="280" y="1281"/>
                  </a:lnTo>
                  <a:lnTo>
                    <a:pt x="283" y="1290"/>
                  </a:lnTo>
                  <a:lnTo>
                    <a:pt x="288" y="1298"/>
                  </a:lnTo>
                  <a:lnTo>
                    <a:pt x="295" y="1305"/>
                  </a:lnTo>
                  <a:lnTo>
                    <a:pt x="302" y="1310"/>
                  </a:lnTo>
                  <a:lnTo>
                    <a:pt x="445" y="1392"/>
                  </a:lnTo>
                  <a:lnTo>
                    <a:pt x="445" y="1392"/>
                  </a:lnTo>
                  <a:lnTo>
                    <a:pt x="469" y="1382"/>
                  </a:lnTo>
                  <a:lnTo>
                    <a:pt x="492" y="1369"/>
                  </a:lnTo>
                  <a:lnTo>
                    <a:pt x="515" y="1358"/>
                  </a:lnTo>
                  <a:lnTo>
                    <a:pt x="537" y="1344"/>
                  </a:lnTo>
                  <a:lnTo>
                    <a:pt x="537" y="1344"/>
                  </a:lnTo>
                  <a:lnTo>
                    <a:pt x="568" y="1290"/>
                  </a:lnTo>
                  <a:lnTo>
                    <a:pt x="568" y="1290"/>
                  </a:lnTo>
                  <a:lnTo>
                    <a:pt x="577" y="1276"/>
                  </a:lnTo>
                  <a:lnTo>
                    <a:pt x="585" y="1266"/>
                  </a:lnTo>
                  <a:lnTo>
                    <a:pt x="593" y="1260"/>
                  </a:lnTo>
                  <a:lnTo>
                    <a:pt x="596" y="1259"/>
                  </a:lnTo>
                  <a:lnTo>
                    <a:pt x="600" y="1257"/>
                  </a:lnTo>
                  <a:lnTo>
                    <a:pt x="600" y="1257"/>
                  </a:lnTo>
                  <a:lnTo>
                    <a:pt x="603" y="1259"/>
                  </a:lnTo>
                  <a:lnTo>
                    <a:pt x="606" y="1260"/>
                  </a:lnTo>
                  <a:lnTo>
                    <a:pt x="609" y="1262"/>
                  </a:lnTo>
                  <a:lnTo>
                    <a:pt x="611" y="1266"/>
                  </a:lnTo>
                  <a:lnTo>
                    <a:pt x="615" y="1275"/>
                  </a:lnTo>
                  <a:lnTo>
                    <a:pt x="617" y="1287"/>
                  </a:lnTo>
                  <a:lnTo>
                    <a:pt x="617" y="1287"/>
                  </a:lnTo>
                  <a:lnTo>
                    <a:pt x="648" y="1261"/>
                  </a:lnTo>
                  <a:lnTo>
                    <a:pt x="678" y="1232"/>
                  </a:lnTo>
                  <a:lnTo>
                    <a:pt x="706" y="1203"/>
                  </a:lnTo>
                  <a:lnTo>
                    <a:pt x="733" y="1172"/>
                  </a:lnTo>
                  <a:lnTo>
                    <a:pt x="758" y="1139"/>
                  </a:lnTo>
                  <a:lnTo>
                    <a:pt x="782" y="1106"/>
                  </a:lnTo>
                  <a:lnTo>
                    <a:pt x="803" y="1070"/>
                  </a:lnTo>
                  <a:lnTo>
                    <a:pt x="823" y="1033"/>
                  </a:lnTo>
                  <a:lnTo>
                    <a:pt x="823" y="1033"/>
                  </a:lnTo>
                  <a:lnTo>
                    <a:pt x="806" y="1036"/>
                  </a:lnTo>
                  <a:lnTo>
                    <a:pt x="789" y="1039"/>
                  </a:lnTo>
                  <a:lnTo>
                    <a:pt x="770" y="1040"/>
                  </a:lnTo>
                  <a:lnTo>
                    <a:pt x="753" y="1041"/>
                  </a:lnTo>
                  <a:lnTo>
                    <a:pt x="753" y="1041"/>
                  </a:lnTo>
                  <a:lnTo>
                    <a:pt x="735" y="1040"/>
                  </a:lnTo>
                  <a:lnTo>
                    <a:pt x="717" y="1039"/>
                  </a:lnTo>
                  <a:lnTo>
                    <a:pt x="701" y="1036"/>
                  </a:lnTo>
                  <a:lnTo>
                    <a:pt x="684" y="1034"/>
                  </a:lnTo>
                  <a:lnTo>
                    <a:pt x="668" y="1031"/>
                  </a:lnTo>
                  <a:lnTo>
                    <a:pt x="652" y="1026"/>
                  </a:lnTo>
                  <a:lnTo>
                    <a:pt x="636" y="1020"/>
                  </a:lnTo>
                  <a:lnTo>
                    <a:pt x="621" y="1015"/>
                  </a:lnTo>
                  <a:lnTo>
                    <a:pt x="606" y="1008"/>
                  </a:lnTo>
                  <a:lnTo>
                    <a:pt x="591" y="1000"/>
                  </a:lnTo>
                  <a:lnTo>
                    <a:pt x="577" y="992"/>
                  </a:lnTo>
                  <a:lnTo>
                    <a:pt x="563" y="982"/>
                  </a:lnTo>
                  <a:lnTo>
                    <a:pt x="549" y="973"/>
                  </a:lnTo>
                  <a:lnTo>
                    <a:pt x="537" y="963"/>
                  </a:lnTo>
                  <a:lnTo>
                    <a:pt x="524" y="952"/>
                  </a:lnTo>
                  <a:lnTo>
                    <a:pt x="512" y="941"/>
                  </a:lnTo>
                  <a:lnTo>
                    <a:pt x="501" y="929"/>
                  </a:lnTo>
                  <a:lnTo>
                    <a:pt x="491" y="917"/>
                  </a:lnTo>
                  <a:lnTo>
                    <a:pt x="480" y="904"/>
                  </a:lnTo>
                  <a:lnTo>
                    <a:pt x="471" y="891"/>
                  </a:lnTo>
                  <a:lnTo>
                    <a:pt x="462" y="878"/>
                  </a:lnTo>
                  <a:lnTo>
                    <a:pt x="454" y="863"/>
                  </a:lnTo>
                  <a:lnTo>
                    <a:pt x="447" y="849"/>
                  </a:lnTo>
                  <a:lnTo>
                    <a:pt x="440" y="834"/>
                  </a:lnTo>
                  <a:lnTo>
                    <a:pt x="433" y="818"/>
                  </a:lnTo>
                  <a:lnTo>
                    <a:pt x="428" y="802"/>
                  </a:lnTo>
                  <a:lnTo>
                    <a:pt x="424" y="785"/>
                  </a:lnTo>
                  <a:lnTo>
                    <a:pt x="420" y="769"/>
                  </a:lnTo>
                  <a:lnTo>
                    <a:pt x="417" y="753"/>
                  </a:lnTo>
                  <a:lnTo>
                    <a:pt x="415" y="736"/>
                  </a:lnTo>
                  <a:lnTo>
                    <a:pt x="413" y="719"/>
                  </a:lnTo>
                  <a:lnTo>
                    <a:pt x="413" y="701"/>
                  </a:lnTo>
                  <a:lnTo>
                    <a:pt x="413" y="701"/>
                  </a:lnTo>
                  <a:lnTo>
                    <a:pt x="413" y="684"/>
                  </a:lnTo>
                  <a:lnTo>
                    <a:pt x="415" y="667"/>
                  </a:lnTo>
                  <a:lnTo>
                    <a:pt x="417" y="650"/>
                  </a:lnTo>
                  <a:lnTo>
                    <a:pt x="420" y="634"/>
                  </a:lnTo>
                  <a:lnTo>
                    <a:pt x="424" y="617"/>
                  </a:lnTo>
                  <a:lnTo>
                    <a:pt x="428" y="601"/>
                  </a:lnTo>
                  <a:lnTo>
                    <a:pt x="433" y="585"/>
                  </a:lnTo>
                  <a:lnTo>
                    <a:pt x="440" y="570"/>
                  </a:lnTo>
                  <a:lnTo>
                    <a:pt x="447" y="555"/>
                  </a:lnTo>
                  <a:lnTo>
                    <a:pt x="454" y="540"/>
                  </a:lnTo>
                  <a:lnTo>
                    <a:pt x="462" y="526"/>
                  </a:lnTo>
                  <a:lnTo>
                    <a:pt x="471" y="513"/>
                  </a:lnTo>
                  <a:lnTo>
                    <a:pt x="480" y="499"/>
                  </a:lnTo>
                  <a:lnTo>
                    <a:pt x="491" y="486"/>
                  </a:lnTo>
                  <a:lnTo>
                    <a:pt x="501" y="474"/>
                  </a:lnTo>
                  <a:lnTo>
                    <a:pt x="512" y="462"/>
                  </a:lnTo>
                  <a:lnTo>
                    <a:pt x="524" y="450"/>
                  </a:lnTo>
                  <a:lnTo>
                    <a:pt x="537" y="440"/>
                  </a:lnTo>
                  <a:lnTo>
                    <a:pt x="549" y="430"/>
                  </a:lnTo>
                  <a:lnTo>
                    <a:pt x="563" y="421"/>
                  </a:lnTo>
                  <a:lnTo>
                    <a:pt x="577" y="412"/>
                  </a:lnTo>
                  <a:lnTo>
                    <a:pt x="591" y="404"/>
                  </a:lnTo>
                  <a:lnTo>
                    <a:pt x="606" y="396"/>
                  </a:lnTo>
                  <a:lnTo>
                    <a:pt x="621" y="389"/>
                  </a:lnTo>
                  <a:lnTo>
                    <a:pt x="636" y="384"/>
                  </a:lnTo>
                  <a:lnTo>
                    <a:pt x="652" y="378"/>
                  </a:lnTo>
                  <a:lnTo>
                    <a:pt x="668" y="373"/>
                  </a:lnTo>
                  <a:lnTo>
                    <a:pt x="684" y="370"/>
                  </a:lnTo>
                  <a:lnTo>
                    <a:pt x="701" y="366"/>
                  </a:lnTo>
                  <a:lnTo>
                    <a:pt x="717" y="364"/>
                  </a:lnTo>
                  <a:lnTo>
                    <a:pt x="735" y="363"/>
                  </a:lnTo>
                  <a:lnTo>
                    <a:pt x="753" y="363"/>
                  </a:lnTo>
                  <a:lnTo>
                    <a:pt x="753" y="363"/>
                  </a:lnTo>
                  <a:lnTo>
                    <a:pt x="776" y="364"/>
                  </a:lnTo>
                  <a:lnTo>
                    <a:pt x="800" y="366"/>
                  </a:lnTo>
                  <a:lnTo>
                    <a:pt x="822" y="370"/>
                  </a:lnTo>
                  <a:lnTo>
                    <a:pt x="845" y="376"/>
                  </a:lnTo>
                  <a:lnTo>
                    <a:pt x="845" y="376"/>
                  </a:lnTo>
                  <a:lnTo>
                    <a:pt x="835" y="354"/>
                  </a:lnTo>
                  <a:lnTo>
                    <a:pt x="824" y="333"/>
                  </a:lnTo>
                  <a:lnTo>
                    <a:pt x="814" y="311"/>
                  </a:lnTo>
                  <a:lnTo>
                    <a:pt x="803" y="290"/>
                  </a:lnTo>
                  <a:lnTo>
                    <a:pt x="790" y="271"/>
                  </a:lnTo>
                  <a:lnTo>
                    <a:pt x="777" y="250"/>
                  </a:lnTo>
                  <a:lnTo>
                    <a:pt x="763" y="232"/>
                  </a:lnTo>
                  <a:lnTo>
                    <a:pt x="750" y="212"/>
                  </a:lnTo>
                  <a:lnTo>
                    <a:pt x="735" y="194"/>
                  </a:lnTo>
                  <a:lnTo>
                    <a:pt x="720" y="175"/>
                  </a:lnTo>
                  <a:lnTo>
                    <a:pt x="704" y="158"/>
                  </a:lnTo>
                  <a:lnTo>
                    <a:pt x="687" y="141"/>
                  </a:lnTo>
                  <a:lnTo>
                    <a:pt x="671" y="124"/>
                  </a:lnTo>
                  <a:lnTo>
                    <a:pt x="654" y="107"/>
                  </a:lnTo>
                  <a:lnTo>
                    <a:pt x="636" y="92"/>
                  </a:lnTo>
                  <a:lnTo>
                    <a:pt x="618" y="77"/>
                  </a:lnTo>
                  <a:lnTo>
                    <a:pt x="618" y="77"/>
                  </a:lnTo>
                  <a:lnTo>
                    <a:pt x="618" y="101"/>
                  </a:lnTo>
                  <a:lnTo>
                    <a:pt x="618" y="101"/>
                  </a:lnTo>
                  <a:lnTo>
                    <a:pt x="617" y="120"/>
                  </a:lnTo>
                  <a:lnTo>
                    <a:pt x="615" y="127"/>
                  </a:lnTo>
                  <a:lnTo>
                    <a:pt x="614" y="134"/>
                  </a:lnTo>
                  <a:lnTo>
                    <a:pt x="610" y="139"/>
                  </a:lnTo>
                  <a:lnTo>
                    <a:pt x="608" y="142"/>
                  </a:lnTo>
                  <a:lnTo>
                    <a:pt x="605" y="144"/>
                  </a:lnTo>
                  <a:lnTo>
                    <a:pt x="601" y="145"/>
                  </a:lnTo>
                  <a:lnTo>
                    <a:pt x="601" y="145"/>
                  </a:lnTo>
                  <a:lnTo>
                    <a:pt x="598" y="144"/>
                  </a:lnTo>
                  <a:lnTo>
                    <a:pt x="593" y="143"/>
                  </a:lnTo>
                  <a:lnTo>
                    <a:pt x="590" y="141"/>
                  </a:lnTo>
                  <a:lnTo>
                    <a:pt x="586" y="137"/>
                  </a:lnTo>
                  <a:lnTo>
                    <a:pt x="577" y="127"/>
                  </a:lnTo>
                  <a:lnTo>
                    <a:pt x="568" y="112"/>
                  </a:lnTo>
                  <a:lnTo>
                    <a:pt x="517" y="26"/>
                  </a:lnTo>
                  <a:lnTo>
                    <a:pt x="517" y="26"/>
                  </a:lnTo>
                  <a:lnTo>
                    <a:pt x="514" y="20"/>
                  </a:lnTo>
                  <a:lnTo>
                    <a:pt x="509" y="15"/>
                  </a:lnTo>
                  <a:lnTo>
                    <a:pt x="504" y="11"/>
                  </a:lnTo>
                  <a:lnTo>
                    <a:pt x="499" y="7"/>
                  </a:lnTo>
                  <a:lnTo>
                    <a:pt x="493" y="5"/>
                  </a:lnTo>
                  <a:lnTo>
                    <a:pt x="487" y="3"/>
                  </a:lnTo>
                  <a:lnTo>
                    <a:pt x="481" y="2"/>
                  </a:lnTo>
                  <a:lnTo>
                    <a:pt x="474" y="0"/>
                  </a:lnTo>
                  <a:close/>
                </a:path>
              </a:pathLst>
            </a:custGeom>
            <a:solidFill>
              <a:srgbClr val="A27A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907"/>
            <p:cNvSpPr/>
            <p:nvPr/>
          </p:nvSpPr>
          <p:spPr bwMode="auto">
            <a:xfrm>
              <a:off x="-4598988" y="-3130549"/>
              <a:ext cx="447675" cy="736600"/>
            </a:xfrm>
            <a:custGeom>
              <a:avLst/>
              <a:gdLst>
                <a:gd name="T0" fmla="*/ 456 w 845"/>
                <a:gd name="T1" fmla="*/ 4 h 1392"/>
                <a:gd name="T2" fmla="*/ 288 w 845"/>
                <a:gd name="T3" fmla="*/ 106 h 1392"/>
                <a:gd name="T4" fmla="*/ 280 w 845"/>
                <a:gd name="T5" fmla="*/ 151 h 1392"/>
                <a:gd name="T6" fmla="*/ 335 w 845"/>
                <a:gd name="T7" fmla="*/ 247 h 1392"/>
                <a:gd name="T8" fmla="*/ 348 w 845"/>
                <a:gd name="T9" fmla="*/ 289 h 1392"/>
                <a:gd name="T10" fmla="*/ 328 w 845"/>
                <a:gd name="T11" fmla="*/ 296 h 1392"/>
                <a:gd name="T12" fmla="*/ 211 w 845"/>
                <a:gd name="T13" fmla="*/ 233 h 1392"/>
                <a:gd name="T14" fmla="*/ 187 w 845"/>
                <a:gd name="T15" fmla="*/ 227 h 1392"/>
                <a:gd name="T16" fmla="*/ 157 w 845"/>
                <a:gd name="T17" fmla="*/ 236 h 1392"/>
                <a:gd name="T18" fmla="*/ 58 w 845"/>
                <a:gd name="T19" fmla="*/ 400 h 1392"/>
                <a:gd name="T20" fmla="*/ 58 w 845"/>
                <a:gd name="T21" fmla="*/ 446 h 1392"/>
                <a:gd name="T22" fmla="*/ 101 w 845"/>
                <a:gd name="T23" fmla="*/ 482 h 1392"/>
                <a:gd name="T24" fmla="*/ 190 w 845"/>
                <a:gd name="T25" fmla="*/ 537 h 1392"/>
                <a:gd name="T26" fmla="*/ 194 w 845"/>
                <a:gd name="T27" fmla="*/ 556 h 1392"/>
                <a:gd name="T28" fmla="*/ 168 w 845"/>
                <a:gd name="T29" fmla="*/ 567 h 1392"/>
                <a:gd name="T30" fmla="*/ 30 w 845"/>
                <a:gd name="T31" fmla="*/ 571 h 1392"/>
                <a:gd name="T32" fmla="*/ 1 w 845"/>
                <a:gd name="T33" fmla="*/ 606 h 1392"/>
                <a:gd name="T34" fmla="*/ 5 w 845"/>
                <a:gd name="T35" fmla="*/ 806 h 1392"/>
                <a:gd name="T36" fmla="*/ 39 w 845"/>
                <a:gd name="T37" fmla="*/ 836 h 1392"/>
                <a:gd name="T38" fmla="*/ 168 w 845"/>
                <a:gd name="T39" fmla="*/ 838 h 1392"/>
                <a:gd name="T40" fmla="*/ 196 w 845"/>
                <a:gd name="T41" fmla="*/ 851 h 1392"/>
                <a:gd name="T42" fmla="*/ 180 w 845"/>
                <a:gd name="T43" fmla="*/ 876 h 1392"/>
                <a:gd name="T44" fmla="*/ 62 w 845"/>
                <a:gd name="T45" fmla="*/ 949 h 1392"/>
                <a:gd name="T46" fmla="*/ 54 w 845"/>
                <a:gd name="T47" fmla="*/ 994 h 1392"/>
                <a:gd name="T48" fmla="*/ 152 w 845"/>
                <a:gd name="T49" fmla="*/ 1162 h 1392"/>
                <a:gd name="T50" fmla="*/ 180 w 845"/>
                <a:gd name="T51" fmla="*/ 1176 h 1392"/>
                <a:gd name="T52" fmla="*/ 205 w 845"/>
                <a:gd name="T53" fmla="*/ 1172 h 1392"/>
                <a:gd name="T54" fmla="*/ 310 w 845"/>
                <a:gd name="T55" fmla="*/ 1112 h 1392"/>
                <a:gd name="T56" fmla="*/ 340 w 845"/>
                <a:gd name="T57" fmla="*/ 1107 h 1392"/>
                <a:gd name="T58" fmla="*/ 346 w 845"/>
                <a:gd name="T59" fmla="*/ 1135 h 1392"/>
                <a:gd name="T60" fmla="*/ 280 w 845"/>
                <a:gd name="T61" fmla="*/ 1253 h 1392"/>
                <a:gd name="T62" fmla="*/ 288 w 845"/>
                <a:gd name="T63" fmla="*/ 1298 h 1392"/>
                <a:gd name="T64" fmla="*/ 469 w 845"/>
                <a:gd name="T65" fmla="*/ 1382 h 1392"/>
                <a:gd name="T66" fmla="*/ 568 w 845"/>
                <a:gd name="T67" fmla="*/ 1290 h 1392"/>
                <a:gd name="T68" fmla="*/ 596 w 845"/>
                <a:gd name="T69" fmla="*/ 1259 h 1392"/>
                <a:gd name="T70" fmla="*/ 609 w 845"/>
                <a:gd name="T71" fmla="*/ 1262 h 1392"/>
                <a:gd name="T72" fmla="*/ 648 w 845"/>
                <a:gd name="T73" fmla="*/ 1261 h 1392"/>
                <a:gd name="T74" fmla="*/ 782 w 845"/>
                <a:gd name="T75" fmla="*/ 1106 h 1392"/>
                <a:gd name="T76" fmla="*/ 789 w 845"/>
                <a:gd name="T77" fmla="*/ 1039 h 1392"/>
                <a:gd name="T78" fmla="*/ 717 w 845"/>
                <a:gd name="T79" fmla="*/ 1039 h 1392"/>
                <a:gd name="T80" fmla="*/ 636 w 845"/>
                <a:gd name="T81" fmla="*/ 1020 h 1392"/>
                <a:gd name="T82" fmla="*/ 563 w 845"/>
                <a:gd name="T83" fmla="*/ 982 h 1392"/>
                <a:gd name="T84" fmla="*/ 501 w 845"/>
                <a:gd name="T85" fmla="*/ 929 h 1392"/>
                <a:gd name="T86" fmla="*/ 454 w 845"/>
                <a:gd name="T87" fmla="*/ 863 h 1392"/>
                <a:gd name="T88" fmla="*/ 424 w 845"/>
                <a:gd name="T89" fmla="*/ 785 h 1392"/>
                <a:gd name="T90" fmla="*/ 413 w 845"/>
                <a:gd name="T91" fmla="*/ 701 h 1392"/>
                <a:gd name="T92" fmla="*/ 420 w 845"/>
                <a:gd name="T93" fmla="*/ 634 h 1392"/>
                <a:gd name="T94" fmla="*/ 447 w 845"/>
                <a:gd name="T95" fmla="*/ 555 h 1392"/>
                <a:gd name="T96" fmla="*/ 491 w 845"/>
                <a:gd name="T97" fmla="*/ 486 h 1392"/>
                <a:gd name="T98" fmla="*/ 549 w 845"/>
                <a:gd name="T99" fmla="*/ 430 h 1392"/>
                <a:gd name="T100" fmla="*/ 621 w 845"/>
                <a:gd name="T101" fmla="*/ 389 h 1392"/>
                <a:gd name="T102" fmla="*/ 701 w 845"/>
                <a:gd name="T103" fmla="*/ 366 h 1392"/>
                <a:gd name="T104" fmla="*/ 776 w 845"/>
                <a:gd name="T105" fmla="*/ 364 h 1392"/>
                <a:gd name="T106" fmla="*/ 835 w 845"/>
                <a:gd name="T107" fmla="*/ 354 h 1392"/>
                <a:gd name="T108" fmla="*/ 777 w 845"/>
                <a:gd name="T109" fmla="*/ 250 h 1392"/>
                <a:gd name="T110" fmla="*/ 704 w 845"/>
                <a:gd name="T111" fmla="*/ 158 h 1392"/>
                <a:gd name="T112" fmla="*/ 618 w 845"/>
                <a:gd name="T113" fmla="*/ 77 h 1392"/>
                <a:gd name="T114" fmla="*/ 615 w 845"/>
                <a:gd name="T115" fmla="*/ 127 h 1392"/>
                <a:gd name="T116" fmla="*/ 601 w 845"/>
                <a:gd name="T117" fmla="*/ 145 h 1392"/>
                <a:gd name="T118" fmla="*/ 586 w 845"/>
                <a:gd name="T119" fmla="*/ 137 h 1392"/>
                <a:gd name="T120" fmla="*/ 514 w 845"/>
                <a:gd name="T121" fmla="*/ 20 h 1392"/>
                <a:gd name="T122" fmla="*/ 487 w 845"/>
                <a:gd name="T123" fmla="*/ 3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5" h="1392">
                  <a:moveTo>
                    <a:pt x="474" y="0"/>
                  </a:moveTo>
                  <a:lnTo>
                    <a:pt x="474" y="0"/>
                  </a:lnTo>
                  <a:lnTo>
                    <a:pt x="469" y="2"/>
                  </a:lnTo>
                  <a:lnTo>
                    <a:pt x="463" y="3"/>
                  </a:lnTo>
                  <a:lnTo>
                    <a:pt x="456" y="4"/>
                  </a:lnTo>
                  <a:lnTo>
                    <a:pt x="450" y="7"/>
                  </a:lnTo>
                  <a:lnTo>
                    <a:pt x="302" y="92"/>
                  </a:lnTo>
                  <a:lnTo>
                    <a:pt x="302" y="92"/>
                  </a:lnTo>
                  <a:lnTo>
                    <a:pt x="295" y="98"/>
                  </a:lnTo>
                  <a:lnTo>
                    <a:pt x="288" y="106"/>
                  </a:lnTo>
                  <a:lnTo>
                    <a:pt x="283" y="114"/>
                  </a:lnTo>
                  <a:lnTo>
                    <a:pt x="280" y="124"/>
                  </a:lnTo>
                  <a:lnTo>
                    <a:pt x="278" y="133"/>
                  </a:lnTo>
                  <a:lnTo>
                    <a:pt x="279" y="142"/>
                  </a:lnTo>
                  <a:lnTo>
                    <a:pt x="280" y="151"/>
                  </a:lnTo>
                  <a:lnTo>
                    <a:pt x="285" y="160"/>
                  </a:lnTo>
                  <a:lnTo>
                    <a:pt x="285" y="160"/>
                  </a:lnTo>
                  <a:lnTo>
                    <a:pt x="299" y="186"/>
                  </a:lnTo>
                  <a:lnTo>
                    <a:pt x="335" y="247"/>
                  </a:lnTo>
                  <a:lnTo>
                    <a:pt x="335" y="247"/>
                  </a:lnTo>
                  <a:lnTo>
                    <a:pt x="341" y="258"/>
                  </a:lnTo>
                  <a:lnTo>
                    <a:pt x="346" y="269"/>
                  </a:lnTo>
                  <a:lnTo>
                    <a:pt x="348" y="277"/>
                  </a:lnTo>
                  <a:lnTo>
                    <a:pt x="348" y="284"/>
                  </a:lnTo>
                  <a:lnTo>
                    <a:pt x="348" y="289"/>
                  </a:lnTo>
                  <a:lnTo>
                    <a:pt x="344" y="294"/>
                  </a:lnTo>
                  <a:lnTo>
                    <a:pt x="341" y="296"/>
                  </a:lnTo>
                  <a:lnTo>
                    <a:pt x="335" y="297"/>
                  </a:lnTo>
                  <a:lnTo>
                    <a:pt x="335" y="297"/>
                  </a:lnTo>
                  <a:lnTo>
                    <a:pt x="328" y="296"/>
                  </a:lnTo>
                  <a:lnTo>
                    <a:pt x="319" y="294"/>
                  </a:lnTo>
                  <a:lnTo>
                    <a:pt x="310" y="289"/>
                  </a:lnTo>
                  <a:lnTo>
                    <a:pt x="298" y="284"/>
                  </a:lnTo>
                  <a:lnTo>
                    <a:pt x="211" y="233"/>
                  </a:lnTo>
                  <a:lnTo>
                    <a:pt x="211" y="233"/>
                  </a:lnTo>
                  <a:lnTo>
                    <a:pt x="205" y="231"/>
                  </a:lnTo>
                  <a:lnTo>
                    <a:pt x="199" y="228"/>
                  </a:lnTo>
                  <a:lnTo>
                    <a:pt x="192" y="227"/>
                  </a:lnTo>
                  <a:lnTo>
                    <a:pt x="187" y="227"/>
                  </a:lnTo>
                  <a:lnTo>
                    <a:pt x="187" y="227"/>
                  </a:lnTo>
                  <a:lnTo>
                    <a:pt x="181" y="227"/>
                  </a:lnTo>
                  <a:lnTo>
                    <a:pt x="174" y="228"/>
                  </a:lnTo>
                  <a:lnTo>
                    <a:pt x="168" y="231"/>
                  </a:lnTo>
                  <a:lnTo>
                    <a:pt x="162" y="233"/>
                  </a:lnTo>
                  <a:lnTo>
                    <a:pt x="157" y="236"/>
                  </a:lnTo>
                  <a:lnTo>
                    <a:pt x="152" y="241"/>
                  </a:lnTo>
                  <a:lnTo>
                    <a:pt x="148" y="246"/>
                  </a:lnTo>
                  <a:lnTo>
                    <a:pt x="144" y="251"/>
                  </a:lnTo>
                  <a:lnTo>
                    <a:pt x="58" y="400"/>
                  </a:lnTo>
                  <a:lnTo>
                    <a:pt x="58" y="400"/>
                  </a:lnTo>
                  <a:lnTo>
                    <a:pt x="54" y="409"/>
                  </a:lnTo>
                  <a:lnTo>
                    <a:pt x="52" y="418"/>
                  </a:lnTo>
                  <a:lnTo>
                    <a:pt x="52" y="427"/>
                  </a:lnTo>
                  <a:lnTo>
                    <a:pt x="54" y="437"/>
                  </a:lnTo>
                  <a:lnTo>
                    <a:pt x="58" y="446"/>
                  </a:lnTo>
                  <a:lnTo>
                    <a:pt x="62" y="454"/>
                  </a:lnTo>
                  <a:lnTo>
                    <a:pt x="69" y="461"/>
                  </a:lnTo>
                  <a:lnTo>
                    <a:pt x="77" y="468"/>
                  </a:lnTo>
                  <a:lnTo>
                    <a:pt x="77" y="468"/>
                  </a:lnTo>
                  <a:lnTo>
                    <a:pt x="101" y="482"/>
                  </a:lnTo>
                  <a:lnTo>
                    <a:pt x="164" y="517"/>
                  </a:lnTo>
                  <a:lnTo>
                    <a:pt x="164" y="517"/>
                  </a:lnTo>
                  <a:lnTo>
                    <a:pt x="180" y="528"/>
                  </a:lnTo>
                  <a:lnTo>
                    <a:pt x="186" y="532"/>
                  </a:lnTo>
                  <a:lnTo>
                    <a:pt x="190" y="537"/>
                  </a:lnTo>
                  <a:lnTo>
                    <a:pt x="192" y="541"/>
                  </a:lnTo>
                  <a:lnTo>
                    <a:pt x="195" y="546"/>
                  </a:lnTo>
                  <a:lnTo>
                    <a:pt x="196" y="549"/>
                  </a:lnTo>
                  <a:lnTo>
                    <a:pt x="196" y="553"/>
                  </a:lnTo>
                  <a:lnTo>
                    <a:pt x="194" y="556"/>
                  </a:lnTo>
                  <a:lnTo>
                    <a:pt x="191" y="559"/>
                  </a:lnTo>
                  <a:lnTo>
                    <a:pt x="188" y="562"/>
                  </a:lnTo>
                  <a:lnTo>
                    <a:pt x="182" y="563"/>
                  </a:lnTo>
                  <a:lnTo>
                    <a:pt x="176" y="566"/>
                  </a:lnTo>
                  <a:lnTo>
                    <a:pt x="168" y="567"/>
                  </a:lnTo>
                  <a:lnTo>
                    <a:pt x="150" y="568"/>
                  </a:lnTo>
                  <a:lnTo>
                    <a:pt x="50" y="568"/>
                  </a:lnTo>
                  <a:lnTo>
                    <a:pt x="50" y="568"/>
                  </a:lnTo>
                  <a:lnTo>
                    <a:pt x="39" y="569"/>
                  </a:lnTo>
                  <a:lnTo>
                    <a:pt x="30" y="571"/>
                  </a:lnTo>
                  <a:lnTo>
                    <a:pt x="22" y="576"/>
                  </a:lnTo>
                  <a:lnTo>
                    <a:pt x="15" y="582"/>
                  </a:lnTo>
                  <a:lnTo>
                    <a:pt x="9" y="589"/>
                  </a:lnTo>
                  <a:lnTo>
                    <a:pt x="5" y="597"/>
                  </a:lnTo>
                  <a:lnTo>
                    <a:pt x="1" y="606"/>
                  </a:lnTo>
                  <a:lnTo>
                    <a:pt x="0" y="615"/>
                  </a:lnTo>
                  <a:lnTo>
                    <a:pt x="0" y="787"/>
                  </a:lnTo>
                  <a:lnTo>
                    <a:pt x="0" y="787"/>
                  </a:lnTo>
                  <a:lnTo>
                    <a:pt x="1" y="797"/>
                  </a:lnTo>
                  <a:lnTo>
                    <a:pt x="5" y="806"/>
                  </a:lnTo>
                  <a:lnTo>
                    <a:pt x="9" y="814"/>
                  </a:lnTo>
                  <a:lnTo>
                    <a:pt x="15" y="822"/>
                  </a:lnTo>
                  <a:lnTo>
                    <a:pt x="22" y="828"/>
                  </a:lnTo>
                  <a:lnTo>
                    <a:pt x="30" y="833"/>
                  </a:lnTo>
                  <a:lnTo>
                    <a:pt x="39" y="836"/>
                  </a:lnTo>
                  <a:lnTo>
                    <a:pt x="50" y="837"/>
                  </a:lnTo>
                  <a:lnTo>
                    <a:pt x="50" y="837"/>
                  </a:lnTo>
                  <a:lnTo>
                    <a:pt x="150" y="837"/>
                  </a:lnTo>
                  <a:lnTo>
                    <a:pt x="150" y="837"/>
                  </a:lnTo>
                  <a:lnTo>
                    <a:pt x="168" y="838"/>
                  </a:lnTo>
                  <a:lnTo>
                    <a:pt x="182" y="841"/>
                  </a:lnTo>
                  <a:lnTo>
                    <a:pt x="188" y="843"/>
                  </a:lnTo>
                  <a:lnTo>
                    <a:pt x="191" y="845"/>
                  </a:lnTo>
                  <a:lnTo>
                    <a:pt x="194" y="848"/>
                  </a:lnTo>
                  <a:lnTo>
                    <a:pt x="196" y="851"/>
                  </a:lnTo>
                  <a:lnTo>
                    <a:pt x="196" y="855"/>
                  </a:lnTo>
                  <a:lnTo>
                    <a:pt x="195" y="858"/>
                  </a:lnTo>
                  <a:lnTo>
                    <a:pt x="192" y="863"/>
                  </a:lnTo>
                  <a:lnTo>
                    <a:pt x="190" y="867"/>
                  </a:lnTo>
                  <a:lnTo>
                    <a:pt x="180" y="876"/>
                  </a:lnTo>
                  <a:lnTo>
                    <a:pt x="164" y="886"/>
                  </a:lnTo>
                  <a:lnTo>
                    <a:pt x="77" y="936"/>
                  </a:lnTo>
                  <a:lnTo>
                    <a:pt x="77" y="936"/>
                  </a:lnTo>
                  <a:lnTo>
                    <a:pt x="69" y="942"/>
                  </a:lnTo>
                  <a:lnTo>
                    <a:pt x="62" y="949"/>
                  </a:lnTo>
                  <a:lnTo>
                    <a:pt x="58" y="958"/>
                  </a:lnTo>
                  <a:lnTo>
                    <a:pt x="54" y="966"/>
                  </a:lnTo>
                  <a:lnTo>
                    <a:pt x="52" y="975"/>
                  </a:lnTo>
                  <a:lnTo>
                    <a:pt x="52" y="985"/>
                  </a:lnTo>
                  <a:lnTo>
                    <a:pt x="54" y="994"/>
                  </a:lnTo>
                  <a:lnTo>
                    <a:pt x="58" y="1003"/>
                  </a:lnTo>
                  <a:lnTo>
                    <a:pt x="144" y="1152"/>
                  </a:lnTo>
                  <a:lnTo>
                    <a:pt x="144" y="1152"/>
                  </a:lnTo>
                  <a:lnTo>
                    <a:pt x="148" y="1157"/>
                  </a:lnTo>
                  <a:lnTo>
                    <a:pt x="152" y="1162"/>
                  </a:lnTo>
                  <a:lnTo>
                    <a:pt x="157" y="1165"/>
                  </a:lnTo>
                  <a:lnTo>
                    <a:pt x="162" y="1169"/>
                  </a:lnTo>
                  <a:lnTo>
                    <a:pt x="168" y="1172"/>
                  </a:lnTo>
                  <a:lnTo>
                    <a:pt x="174" y="1175"/>
                  </a:lnTo>
                  <a:lnTo>
                    <a:pt x="180" y="1176"/>
                  </a:lnTo>
                  <a:lnTo>
                    <a:pt x="187" y="1176"/>
                  </a:lnTo>
                  <a:lnTo>
                    <a:pt x="187" y="1176"/>
                  </a:lnTo>
                  <a:lnTo>
                    <a:pt x="192" y="1176"/>
                  </a:lnTo>
                  <a:lnTo>
                    <a:pt x="199" y="1175"/>
                  </a:lnTo>
                  <a:lnTo>
                    <a:pt x="205" y="1172"/>
                  </a:lnTo>
                  <a:lnTo>
                    <a:pt x="211" y="1169"/>
                  </a:lnTo>
                  <a:lnTo>
                    <a:pt x="211" y="1169"/>
                  </a:lnTo>
                  <a:lnTo>
                    <a:pt x="298" y="1119"/>
                  </a:lnTo>
                  <a:lnTo>
                    <a:pt x="298" y="1119"/>
                  </a:lnTo>
                  <a:lnTo>
                    <a:pt x="310" y="1112"/>
                  </a:lnTo>
                  <a:lnTo>
                    <a:pt x="319" y="1109"/>
                  </a:lnTo>
                  <a:lnTo>
                    <a:pt x="327" y="1107"/>
                  </a:lnTo>
                  <a:lnTo>
                    <a:pt x="334" y="1106"/>
                  </a:lnTo>
                  <a:lnTo>
                    <a:pt x="334" y="1106"/>
                  </a:lnTo>
                  <a:lnTo>
                    <a:pt x="340" y="1107"/>
                  </a:lnTo>
                  <a:lnTo>
                    <a:pt x="344" y="1109"/>
                  </a:lnTo>
                  <a:lnTo>
                    <a:pt x="348" y="1114"/>
                  </a:lnTo>
                  <a:lnTo>
                    <a:pt x="348" y="1119"/>
                  </a:lnTo>
                  <a:lnTo>
                    <a:pt x="348" y="1126"/>
                  </a:lnTo>
                  <a:lnTo>
                    <a:pt x="346" y="1135"/>
                  </a:lnTo>
                  <a:lnTo>
                    <a:pt x="341" y="1145"/>
                  </a:lnTo>
                  <a:lnTo>
                    <a:pt x="335" y="1156"/>
                  </a:lnTo>
                  <a:lnTo>
                    <a:pt x="285" y="1244"/>
                  </a:lnTo>
                  <a:lnTo>
                    <a:pt x="285" y="1244"/>
                  </a:lnTo>
                  <a:lnTo>
                    <a:pt x="280" y="1253"/>
                  </a:lnTo>
                  <a:lnTo>
                    <a:pt x="279" y="1262"/>
                  </a:lnTo>
                  <a:lnTo>
                    <a:pt x="278" y="1271"/>
                  </a:lnTo>
                  <a:lnTo>
                    <a:pt x="280" y="1281"/>
                  </a:lnTo>
                  <a:lnTo>
                    <a:pt x="283" y="1290"/>
                  </a:lnTo>
                  <a:lnTo>
                    <a:pt x="288" y="1298"/>
                  </a:lnTo>
                  <a:lnTo>
                    <a:pt x="295" y="1305"/>
                  </a:lnTo>
                  <a:lnTo>
                    <a:pt x="302" y="1310"/>
                  </a:lnTo>
                  <a:lnTo>
                    <a:pt x="445" y="1392"/>
                  </a:lnTo>
                  <a:lnTo>
                    <a:pt x="445" y="1392"/>
                  </a:lnTo>
                  <a:lnTo>
                    <a:pt x="469" y="1382"/>
                  </a:lnTo>
                  <a:lnTo>
                    <a:pt x="492" y="1369"/>
                  </a:lnTo>
                  <a:lnTo>
                    <a:pt x="515" y="1358"/>
                  </a:lnTo>
                  <a:lnTo>
                    <a:pt x="537" y="1344"/>
                  </a:lnTo>
                  <a:lnTo>
                    <a:pt x="537" y="1344"/>
                  </a:lnTo>
                  <a:lnTo>
                    <a:pt x="568" y="1290"/>
                  </a:lnTo>
                  <a:lnTo>
                    <a:pt x="568" y="1290"/>
                  </a:lnTo>
                  <a:lnTo>
                    <a:pt x="577" y="1276"/>
                  </a:lnTo>
                  <a:lnTo>
                    <a:pt x="585" y="1266"/>
                  </a:lnTo>
                  <a:lnTo>
                    <a:pt x="593" y="1260"/>
                  </a:lnTo>
                  <a:lnTo>
                    <a:pt x="596" y="1259"/>
                  </a:lnTo>
                  <a:lnTo>
                    <a:pt x="600" y="1257"/>
                  </a:lnTo>
                  <a:lnTo>
                    <a:pt x="600" y="1257"/>
                  </a:lnTo>
                  <a:lnTo>
                    <a:pt x="603" y="1259"/>
                  </a:lnTo>
                  <a:lnTo>
                    <a:pt x="606" y="1260"/>
                  </a:lnTo>
                  <a:lnTo>
                    <a:pt x="609" y="1262"/>
                  </a:lnTo>
                  <a:lnTo>
                    <a:pt x="611" y="1266"/>
                  </a:lnTo>
                  <a:lnTo>
                    <a:pt x="615" y="1275"/>
                  </a:lnTo>
                  <a:lnTo>
                    <a:pt x="617" y="1287"/>
                  </a:lnTo>
                  <a:lnTo>
                    <a:pt x="617" y="1287"/>
                  </a:lnTo>
                  <a:lnTo>
                    <a:pt x="648" y="1261"/>
                  </a:lnTo>
                  <a:lnTo>
                    <a:pt x="678" y="1232"/>
                  </a:lnTo>
                  <a:lnTo>
                    <a:pt x="706" y="1203"/>
                  </a:lnTo>
                  <a:lnTo>
                    <a:pt x="733" y="1172"/>
                  </a:lnTo>
                  <a:lnTo>
                    <a:pt x="758" y="1139"/>
                  </a:lnTo>
                  <a:lnTo>
                    <a:pt x="782" y="1106"/>
                  </a:lnTo>
                  <a:lnTo>
                    <a:pt x="803" y="1070"/>
                  </a:lnTo>
                  <a:lnTo>
                    <a:pt x="823" y="1033"/>
                  </a:lnTo>
                  <a:lnTo>
                    <a:pt x="823" y="1033"/>
                  </a:lnTo>
                  <a:lnTo>
                    <a:pt x="806" y="1036"/>
                  </a:lnTo>
                  <a:lnTo>
                    <a:pt x="789" y="1039"/>
                  </a:lnTo>
                  <a:lnTo>
                    <a:pt x="770" y="1040"/>
                  </a:lnTo>
                  <a:lnTo>
                    <a:pt x="753" y="1041"/>
                  </a:lnTo>
                  <a:lnTo>
                    <a:pt x="753" y="1041"/>
                  </a:lnTo>
                  <a:lnTo>
                    <a:pt x="735" y="1040"/>
                  </a:lnTo>
                  <a:lnTo>
                    <a:pt x="717" y="1039"/>
                  </a:lnTo>
                  <a:lnTo>
                    <a:pt x="701" y="1036"/>
                  </a:lnTo>
                  <a:lnTo>
                    <a:pt x="684" y="1034"/>
                  </a:lnTo>
                  <a:lnTo>
                    <a:pt x="668" y="1031"/>
                  </a:lnTo>
                  <a:lnTo>
                    <a:pt x="652" y="1026"/>
                  </a:lnTo>
                  <a:lnTo>
                    <a:pt x="636" y="1020"/>
                  </a:lnTo>
                  <a:lnTo>
                    <a:pt x="621" y="1015"/>
                  </a:lnTo>
                  <a:lnTo>
                    <a:pt x="606" y="1008"/>
                  </a:lnTo>
                  <a:lnTo>
                    <a:pt x="591" y="1000"/>
                  </a:lnTo>
                  <a:lnTo>
                    <a:pt x="577" y="992"/>
                  </a:lnTo>
                  <a:lnTo>
                    <a:pt x="563" y="982"/>
                  </a:lnTo>
                  <a:lnTo>
                    <a:pt x="549" y="973"/>
                  </a:lnTo>
                  <a:lnTo>
                    <a:pt x="537" y="963"/>
                  </a:lnTo>
                  <a:lnTo>
                    <a:pt x="524" y="952"/>
                  </a:lnTo>
                  <a:lnTo>
                    <a:pt x="512" y="941"/>
                  </a:lnTo>
                  <a:lnTo>
                    <a:pt x="501" y="929"/>
                  </a:lnTo>
                  <a:lnTo>
                    <a:pt x="491" y="917"/>
                  </a:lnTo>
                  <a:lnTo>
                    <a:pt x="480" y="904"/>
                  </a:lnTo>
                  <a:lnTo>
                    <a:pt x="471" y="891"/>
                  </a:lnTo>
                  <a:lnTo>
                    <a:pt x="462" y="878"/>
                  </a:lnTo>
                  <a:lnTo>
                    <a:pt x="454" y="863"/>
                  </a:lnTo>
                  <a:lnTo>
                    <a:pt x="447" y="849"/>
                  </a:lnTo>
                  <a:lnTo>
                    <a:pt x="440" y="834"/>
                  </a:lnTo>
                  <a:lnTo>
                    <a:pt x="433" y="818"/>
                  </a:lnTo>
                  <a:lnTo>
                    <a:pt x="428" y="802"/>
                  </a:lnTo>
                  <a:lnTo>
                    <a:pt x="424" y="785"/>
                  </a:lnTo>
                  <a:lnTo>
                    <a:pt x="420" y="769"/>
                  </a:lnTo>
                  <a:lnTo>
                    <a:pt x="417" y="753"/>
                  </a:lnTo>
                  <a:lnTo>
                    <a:pt x="415" y="736"/>
                  </a:lnTo>
                  <a:lnTo>
                    <a:pt x="413" y="719"/>
                  </a:lnTo>
                  <a:lnTo>
                    <a:pt x="413" y="701"/>
                  </a:lnTo>
                  <a:lnTo>
                    <a:pt x="413" y="701"/>
                  </a:lnTo>
                  <a:lnTo>
                    <a:pt x="413" y="684"/>
                  </a:lnTo>
                  <a:lnTo>
                    <a:pt x="415" y="667"/>
                  </a:lnTo>
                  <a:lnTo>
                    <a:pt x="417" y="650"/>
                  </a:lnTo>
                  <a:lnTo>
                    <a:pt x="420" y="634"/>
                  </a:lnTo>
                  <a:lnTo>
                    <a:pt x="424" y="617"/>
                  </a:lnTo>
                  <a:lnTo>
                    <a:pt x="428" y="601"/>
                  </a:lnTo>
                  <a:lnTo>
                    <a:pt x="433" y="585"/>
                  </a:lnTo>
                  <a:lnTo>
                    <a:pt x="440" y="570"/>
                  </a:lnTo>
                  <a:lnTo>
                    <a:pt x="447" y="555"/>
                  </a:lnTo>
                  <a:lnTo>
                    <a:pt x="454" y="540"/>
                  </a:lnTo>
                  <a:lnTo>
                    <a:pt x="462" y="526"/>
                  </a:lnTo>
                  <a:lnTo>
                    <a:pt x="471" y="513"/>
                  </a:lnTo>
                  <a:lnTo>
                    <a:pt x="480" y="499"/>
                  </a:lnTo>
                  <a:lnTo>
                    <a:pt x="491" y="486"/>
                  </a:lnTo>
                  <a:lnTo>
                    <a:pt x="501" y="474"/>
                  </a:lnTo>
                  <a:lnTo>
                    <a:pt x="512" y="462"/>
                  </a:lnTo>
                  <a:lnTo>
                    <a:pt x="524" y="450"/>
                  </a:lnTo>
                  <a:lnTo>
                    <a:pt x="537" y="440"/>
                  </a:lnTo>
                  <a:lnTo>
                    <a:pt x="549" y="430"/>
                  </a:lnTo>
                  <a:lnTo>
                    <a:pt x="563" y="421"/>
                  </a:lnTo>
                  <a:lnTo>
                    <a:pt x="577" y="412"/>
                  </a:lnTo>
                  <a:lnTo>
                    <a:pt x="591" y="404"/>
                  </a:lnTo>
                  <a:lnTo>
                    <a:pt x="606" y="396"/>
                  </a:lnTo>
                  <a:lnTo>
                    <a:pt x="621" y="389"/>
                  </a:lnTo>
                  <a:lnTo>
                    <a:pt x="636" y="384"/>
                  </a:lnTo>
                  <a:lnTo>
                    <a:pt x="652" y="378"/>
                  </a:lnTo>
                  <a:lnTo>
                    <a:pt x="668" y="373"/>
                  </a:lnTo>
                  <a:lnTo>
                    <a:pt x="684" y="370"/>
                  </a:lnTo>
                  <a:lnTo>
                    <a:pt x="701" y="366"/>
                  </a:lnTo>
                  <a:lnTo>
                    <a:pt x="717" y="364"/>
                  </a:lnTo>
                  <a:lnTo>
                    <a:pt x="735" y="363"/>
                  </a:lnTo>
                  <a:lnTo>
                    <a:pt x="753" y="363"/>
                  </a:lnTo>
                  <a:lnTo>
                    <a:pt x="753" y="363"/>
                  </a:lnTo>
                  <a:lnTo>
                    <a:pt x="776" y="364"/>
                  </a:lnTo>
                  <a:lnTo>
                    <a:pt x="800" y="366"/>
                  </a:lnTo>
                  <a:lnTo>
                    <a:pt x="822" y="370"/>
                  </a:lnTo>
                  <a:lnTo>
                    <a:pt x="845" y="376"/>
                  </a:lnTo>
                  <a:lnTo>
                    <a:pt x="845" y="376"/>
                  </a:lnTo>
                  <a:lnTo>
                    <a:pt x="835" y="354"/>
                  </a:lnTo>
                  <a:lnTo>
                    <a:pt x="824" y="333"/>
                  </a:lnTo>
                  <a:lnTo>
                    <a:pt x="814" y="311"/>
                  </a:lnTo>
                  <a:lnTo>
                    <a:pt x="803" y="290"/>
                  </a:lnTo>
                  <a:lnTo>
                    <a:pt x="790" y="271"/>
                  </a:lnTo>
                  <a:lnTo>
                    <a:pt x="777" y="250"/>
                  </a:lnTo>
                  <a:lnTo>
                    <a:pt x="763" y="232"/>
                  </a:lnTo>
                  <a:lnTo>
                    <a:pt x="750" y="212"/>
                  </a:lnTo>
                  <a:lnTo>
                    <a:pt x="735" y="194"/>
                  </a:lnTo>
                  <a:lnTo>
                    <a:pt x="720" y="175"/>
                  </a:lnTo>
                  <a:lnTo>
                    <a:pt x="704" y="158"/>
                  </a:lnTo>
                  <a:lnTo>
                    <a:pt x="687" y="141"/>
                  </a:lnTo>
                  <a:lnTo>
                    <a:pt x="671" y="124"/>
                  </a:lnTo>
                  <a:lnTo>
                    <a:pt x="654" y="107"/>
                  </a:lnTo>
                  <a:lnTo>
                    <a:pt x="636" y="92"/>
                  </a:lnTo>
                  <a:lnTo>
                    <a:pt x="618" y="77"/>
                  </a:lnTo>
                  <a:lnTo>
                    <a:pt x="618" y="77"/>
                  </a:lnTo>
                  <a:lnTo>
                    <a:pt x="618" y="101"/>
                  </a:lnTo>
                  <a:lnTo>
                    <a:pt x="618" y="101"/>
                  </a:lnTo>
                  <a:lnTo>
                    <a:pt x="617" y="120"/>
                  </a:lnTo>
                  <a:lnTo>
                    <a:pt x="615" y="127"/>
                  </a:lnTo>
                  <a:lnTo>
                    <a:pt x="614" y="134"/>
                  </a:lnTo>
                  <a:lnTo>
                    <a:pt x="610" y="139"/>
                  </a:lnTo>
                  <a:lnTo>
                    <a:pt x="608" y="142"/>
                  </a:lnTo>
                  <a:lnTo>
                    <a:pt x="605" y="144"/>
                  </a:lnTo>
                  <a:lnTo>
                    <a:pt x="601" y="145"/>
                  </a:lnTo>
                  <a:lnTo>
                    <a:pt x="601" y="145"/>
                  </a:lnTo>
                  <a:lnTo>
                    <a:pt x="598" y="144"/>
                  </a:lnTo>
                  <a:lnTo>
                    <a:pt x="593" y="143"/>
                  </a:lnTo>
                  <a:lnTo>
                    <a:pt x="590" y="141"/>
                  </a:lnTo>
                  <a:lnTo>
                    <a:pt x="586" y="137"/>
                  </a:lnTo>
                  <a:lnTo>
                    <a:pt x="577" y="127"/>
                  </a:lnTo>
                  <a:lnTo>
                    <a:pt x="568" y="112"/>
                  </a:lnTo>
                  <a:lnTo>
                    <a:pt x="517" y="26"/>
                  </a:lnTo>
                  <a:lnTo>
                    <a:pt x="517" y="26"/>
                  </a:lnTo>
                  <a:lnTo>
                    <a:pt x="514" y="20"/>
                  </a:lnTo>
                  <a:lnTo>
                    <a:pt x="509" y="15"/>
                  </a:lnTo>
                  <a:lnTo>
                    <a:pt x="504" y="11"/>
                  </a:lnTo>
                  <a:lnTo>
                    <a:pt x="499" y="7"/>
                  </a:lnTo>
                  <a:lnTo>
                    <a:pt x="493" y="5"/>
                  </a:lnTo>
                  <a:lnTo>
                    <a:pt x="487" y="3"/>
                  </a:lnTo>
                  <a:lnTo>
                    <a:pt x="481" y="2"/>
                  </a:lnTo>
                  <a:lnTo>
                    <a:pt x="4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08"/>
            <p:cNvSpPr/>
            <p:nvPr/>
          </p:nvSpPr>
          <p:spPr bwMode="auto">
            <a:xfrm>
              <a:off x="-5170488" y="-2560637"/>
              <a:ext cx="352425" cy="330200"/>
            </a:xfrm>
            <a:custGeom>
              <a:avLst/>
              <a:gdLst>
                <a:gd name="T0" fmla="*/ 25 w 668"/>
                <a:gd name="T1" fmla="*/ 370 h 623"/>
                <a:gd name="T2" fmla="*/ 13 w 668"/>
                <a:gd name="T3" fmla="*/ 385 h 623"/>
                <a:gd name="T4" fmla="*/ 4 w 668"/>
                <a:gd name="T5" fmla="*/ 404 h 623"/>
                <a:gd name="T6" fmla="*/ 0 w 668"/>
                <a:gd name="T7" fmla="*/ 426 h 623"/>
                <a:gd name="T8" fmla="*/ 1 w 668"/>
                <a:gd name="T9" fmla="*/ 450 h 623"/>
                <a:gd name="T10" fmla="*/ 7 w 668"/>
                <a:gd name="T11" fmla="*/ 476 h 623"/>
                <a:gd name="T12" fmla="*/ 16 w 668"/>
                <a:gd name="T13" fmla="*/ 502 h 623"/>
                <a:gd name="T14" fmla="*/ 31 w 668"/>
                <a:gd name="T15" fmla="*/ 527 h 623"/>
                <a:gd name="T16" fmla="*/ 50 w 668"/>
                <a:gd name="T17" fmla="*/ 553 h 623"/>
                <a:gd name="T18" fmla="*/ 60 w 668"/>
                <a:gd name="T19" fmla="*/ 565 h 623"/>
                <a:gd name="T20" fmla="*/ 83 w 668"/>
                <a:gd name="T21" fmla="*/ 585 h 623"/>
                <a:gd name="T22" fmla="*/ 107 w 668"/>
                <a:gd name="T23" fmla="*/ 602 h 623"/>
                <a:gd name="T24" fmla="*/ 131 w 668"/>
                <a:gd name="T25" fmla="*/ 614 h 623"/>
                <a:gd name="T26" fmla="*/ 155 w 668"/>
                <a:gd name="T27" fmla="*/ 621 h 623"/>
                <a:gd name="T28" fmla="*/ 179 w 668"/>
                <a:gd name="T29" fmla="*/ 623 h 623"/>
                <a:gd name="T30" fmla="*/ 199 w 668"/>
                <a:gd name="T31" fmla="*/ 621 h 623"/>
                <a:gd name="T32" fmla="*/ 219 w 668"/>
                <a:gd name="T33" fmla="*/ 613 h 623"/>
                <a:gd name="T34" fmla="*/ 642 w 668"/>
                <a:gd name="T35" fmla="*/ 253 h 623"/>
                <a:gd name="T36" fmla="*/ 649 w 668"/>
                <a:gd name="T37" fmla="*/ 246 h 623"/>
                <a:gd name="T38" fmla="*/ 661 w 668"/>
                <a:gd name="T39" fmla="*/ 229 h 623"/>
                <a:gd name="T40" fmla="*/ 667 w 668"/>
                <a:gd name="T41" fmla="*/ 208 h 623"/>
                <a:gd name="T42" fmla="*/ 668 w 668"/>
                <a:gd name="T43" fmla="*/ 185 h 623"/>
                <a:gd name="T44" fmla="*/ 664 w 668"/>
                <a:gd name="T45" fmla="*/ 160 h 623"/>
                <a:gd name="T46" fmla="*/ 657 w 668"/>
                <a:gd name="T47" fmla="*/ 135 h 623"/>
                <a:gd name="T48" fmla="*/ 645 w 668"/>
                <a:gd name="T49" fmla="*/ 108 h 623"/>
                <a:gd name="T50" fmla="*/ 629 w 668"/>
                <a:gd name="T51" fmla="*/ 83 h 623"/>
                <a:gd name="T52" fmla="*/ 618 w 668"/>
                <a:gd name="T53" fmla="*/ 70 h 623"/>
                <a:gd name="T54" fmla="*/ 596 w 668"/>
                <a:gd name="T55" fmla="*/ 47 h 623"/>
                <a:gd name="T56" fmla="*/ 572 w 668"/>
                <a:gd name="T57" fmla="*/ 29 h 623"/>
                <a:gd name="T58" fmla="*/ 548 w 668"/>
                <a:gd name="T59" fmla="*/ 15 h 623"/>
                <a:gd name="T60" fmla="*/ 524 w 668"/>
                <a:gd name="T61" fmla="*/ 6 h 623"/>
                <a:gd name="T62" fmla="*/ 501 w 668"/>
                <a:gd name="T63" fmla="*/ 0 h 623"/>
                <a:gd name="T64" fmla="*/ 478 w 668"/>
                <a:gd name="T65" fmla="*/ 1 h 623"/>
                <a:gd name="T66" fmla="*/ 458 w 668"/>
                <a:gd name="T67" fmla="*/ 6 h 623"/>
                <a:gd name="T68" fmla="*/ 441 w 668"/>
                <a:gd name="T69" fmla="*/ 17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8" h="623">
                  <a:moveTo>
                    <a:pt x="25" y="370"/>
                  </a:moveTo>
                  <a:lnTo>
                    <a:pt x="25" y="370"/>
                  </a:lnTo>
                  <a:lnTo>
                    <a:pt x="19" y="377"/>
                  </a:lnTo>
                  <a:lnTo>
                    <a:pt x="13" y="385"/>
                  </a:lnTo>
                  <a:lnTo>
                    <a:pt x="7" y="394"/>
                  </a:lnTo>
                  <a:lnTo>
                    <a:pt x="4" y="404"/>
                  </a:lnTo>
                  <a:lnTo>
                    <a:pt x="1" y="415"/>
                  </a:lnTo>
                  <a:lnTo>
                    <a:pt x="0" y="426"/>
                  </a:lnTo>
                  <a:lnTo>
                    <a:pt x="0" y="438"/>
                  </a:lnTo>
                  <a:lnTo>
                    <a:pt x="1" y="450"/>
                  </a:lnTo>
                  <a:lnTo>
                    <a:pt x="4" y="463"/>
                  </a:lnTo>
                  <a:lnTo>
                    <a:pt x="7" y="476"/>
                  </a:lnTo>
                  <a:lnTo>
                    <a:pt x="12" y="488"/>
                  </a:lnTo>
                  <a:lnTo>
                    <a:pt x="16" y="502"/>
                  </a:lnTo>
                  <a:lnTo>
                    <a:pt x="23" y="515"/>
                  </a:lnTo>
                  <a:lnTo>
                    <a:pt x="31" y="527"/>
                  </a:lnTo>
                  <a:lnTo>
                    <a:pt x="40" y="540"/>
                  </a:lnTo>
                  <a:lnTo>
                    <a:pt x="50" y="553"/>
                  </a:lnTo>
                  <a:lnTo>
                    <a:pt x="50" y="553"/>
                  </a:lnTo>
                  <a:lnTo>
                    <a:pt x="60" y="565"/>
                  </a:lnTo>
                  <a:lnTo>
                    <a:pt x="71" y="576"/>
                  </a:lnTo>
                  <a:lnTo>
                    <a:pt x="83" y="585"/>
                  </a:lnTo>
                  <a:lnTo>
                    <a:pt x="94" y="594"/>
                  </a:lnTo>
                  <a:lnTo>
                    <a:pt x="107" y="602"/>
                  </a:lnTo>
                  <a:lnTo>
                    <a:pt x="119" y="608"/>
                  </a:lnTo>
                  <a:lnTo>
                    <a:pt x="131" y="614"/>
                  </a:lnTo>
                  <a:lnTo>
                    <a:pt x="143" y="617"/>
                  </a:lnTo>
                  <a:lnTo>
                    <a:pt x="155" y="621"/>
                  </a:lnTo>
                  <a:lnTo>
                    <a:pt x="167" y="623"/>
                  </a:lnTo>
                  <a:lnTo>
                    <a:pt x="179" y="623"/>
                  </a:lnTo>
                  <a:lnTo>
                    <a:pt x="189" y="622"/>
                  </a:lnTo>
                  <a:lnTo>
                    <a:pt x="199" y="621"/>
                  </a:lnTo>
                  <a:lnTo>
                    <a:pt x="210" y="617"/>
                  </a:lnTo>
                  <a:lnTo>
                    <a:pt x="219" y="613"/>
                  </a:lnTo>
                  <a:lnTo>
                    <a:pt x="227" y="606"/>
                  </a:lnTo>
                  <a:lnTo>
                    <a:pt x="642" y="253"/>
                  </a:lnTo>
                  <a:lnTo>
                    <a:pt x="642" y="253"/>
                  </a:lnTo>
                  <a:lnTo>
                    <a:pt x="649" y="246"/>
                  </a:lnTo>
                  <a:lnTo>
                    <a:pt x="655" y="238"/>
                  </a:lnTo>
                  <a:lnTo>
                    <a:pt x="661" y="229"/>
                  </a:lnTo>
                  <a:lnTo>
                    <a:pt x="664" y="219"/>
                  </a:lnTo>
                  <a:lnTo>
                    <a:pt x="667" y="208"/>
                  </a:lnTo>
                  <a:lnTo>
                    <a:pt x="668" y="197"/>
                  </a:lnTo>
                  <a:lnTo>
                    <a:pt x="668" y="185"/>
                  </a:lnTo>
                  <a:lnTo>
                    <a:pt x="667" y="173"/>
                  </a:lnTo>
                  <a:lnTo>
                    <a:pt x="664" y="160"/>
                  </a:lnTo>
                  <a:lnTo>
                    <a:pt x="661" y="147"/>
                  </a:lnTo>
                  <a:lnTo>
                    <a:pt x="657" y="135"/>
                  </a:lnTo>
                  <a:lnTo>
                    <a:pt x="652" y="121"/>
                  </a:lnTo>
                  <a:lnTo>
                    <a:pt x="645" y="108"/>
                  </a:lnTo>
                  <a:lnTo>
                    <a:pt x="637" y="96"/>
                  </a:lnTo>
                  <a:lnTo>
                    <a:pt x="629" y="83"/>
                  </a:lnTo>
                  <a:lnTo>
                    <a:pt x="618" y="70"/>
                  </a:lnTo>
                  <a:lnTo>
                    <a:pt x="618" y="70"/>
                  </a:lnTo>
                  <a:lnTo>
                    <a:pt x="608" y="59"/>
                  </a:lnTo>
                  <a:lnTo>
                    <a:pt x="596" y="47"/>
                  </a:lnTo>
                  <a:lnTo>
                    <a:pt x="585" y="38"/>
                  </a:lnTo>
                  <a:lnTo>
                    <a:pt x="572" y="29"/>
                  </a:lnTo>
                  <a:lnTo>
                    <a:pt x="561" y="22"/>
                  </a:lnTo>
                  <a:lnTo>
                    <a:pt x="548" y="15"/>
                  </a:lnTo>
                  <a:lnTo>
                    <a:pt x="537" y="9"/>
                  </a:lnTo>
                  <a:lnTo>
                    <a:pt x="524" y="6"/>
                  </a:lnTo>
                  <a:lnTo>
                    <a:pt x="512" y="2"/>
                  </a:lnTo>
                  <a:lnTo>
                    <a:pt x="501" y="0"/>
                  </a:lnTo>
                  <a:lnTo>
                    <a:pt x="489" y="0"/>
                  </a:lnTo>
                  <a:lnTo>
                    <a:pt x="478" y="1"/>
                  </a:lnTo>
                  <a:lnTo>
                    <a:pt x="467" y="2"/>
                  </a:lnTo>
                  <a:lnTo>
                    <a:pt x="458" y="6"/>
                  </a:lnTo>
                  <a:lnTo>
                    <a:pt x="449" y="12"/>
                  </a:lnTo>
                  <a:lnTo>
                    <a:pt x="441" y="17"/>
                  </a:lnTo>
                  <a:lnTo>
                    <a:pt x="25" y="37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909"/>
            <p:cNvSpPr/>
            <p:nvPr/>
          </p:nvSpPr>
          <p:spPr bwMode="auto">
            <a:xfrm>
              <a:off x="-5743576" y="-2320924"/>
              <a:ext cx="639763" cy="581025"/>
            </a:xfrm>
            <a:custGeom>
              <a:avLst/>
              <a:gdLst>
                <a:gd name="T0" fmla="*/ 60 w 1208"/>
                <a:gd name="T1" fmla="*/ 712 h 1100"/>
                <a:gd name="T2" fmla="*/ 33 w 1208"/>
                <a:gd name="T3" fmla="*/ 741 h 1100"/>
                <a:gd name="T4" fmla="*/ 15 w 1208"/>
                <a:gd name="T5" fmla="*/ 774 h 1100"/>
                <a:gd name="T6" fmla="*/ 3 w 1208"/>
                <a:gd name="T7" fmla="*/ 812 h 1100"/>
                <a:gd name="T8" fmla="*/ 0 w 1208"/>
                <a:gd name="T9" fmla="*/ 851 h 1100"/>
                <a:gd name="T10" fmla="*/ 5 w 1208"/>
                <a:gd name="T11" fmla="*/ 893 h 1100"/>
                <a:gd name="T12" fmla="*/ 16 w 1208"/>
                <a:gd name="T13" fmla="*/ 933 h 1100"/>
                <a:gd name="T14" fmla="*/ 36 w 1208"/>
                <a:gd name="T15" fmla="*/ 973 h 1100"/>
                <a:gd name="T16" fmla="*/ 62 w 1208"/>
                <a:gd name="T17" fmla="*/ 1010 h 1100"/>
                <a:gd name="T18" fmla="*/ 78 w 1208"/>
                <a:gd name="T19" fmla="*/ 1027 h 1100"/>
                <a:gd name="T20" fmla="*/ 113 w 1208"/>
                <a:gd name="T21" fmla="*/ 1056 h 1100"/>
                <a:gd name="T22" fmla="*/ 151 w 1208"/>
                <a:gd name="T23" fmla="*/ 1078 h 1100"/>
                <a:gd name="T24" fmla="*/ 190 w 1208"/>
                <a:gd name="T25" fmla="*/ 1092 h 1100"/>
                <a:gd name="T26" fmla="*/ 229 w 1208"/>
                <a:gd name="T27" fmla="*/ 1099 h 1100"/>
                <a:gd name="T28" fmla="*/ 268 w 1208"/>
                <a:gd name="T29" fmla="*/ 1099 h 1100"/>
                <a:gd name="T30" fmla="*/ 306 w 1208"/>
                <a:gd name="T31" fmla="*/ 1089 h 1100"/>
                <a:gd name="T32" fmla="*/ 340 w 1208"/>
                <a:gd name="T33" fmla="*/ 1072 h 1100"/>
                <a:gd name="T34" fmla="*/ 1147 w 1208"/>
                <a:gd name="T35" fmla="*/ 388 h 1100"/>
                <a:gd name="T36" fmla="*/ 1162 w 1208"/>
                <a:gd name="T37" fmla="*/ 376 h 1100"/>
                <a:gd name="T38" fmla="*/ 1183 w 1208"/>
                <a:gd name="T39" fmla="*/ 343 h 1100"/>
                <a:gd name="T40" fmla="*/ 1198 w 1208"/>
                <a:gd name="T41" fmla="*/ 308 h 1100"/>
                <a:gd name="T42" fmla="*/ 1206 w 1208"/>
                <a:gd name="T43" fmla="*/ 270 h 1100"/>
                <a:gd name="T44" fmla="*/ 1206 w 1208"/>
                <a:gd name="T45" fmla="*/ 229 h 1100"/>
                <a:gd name="T46" fmla="*/ 1198 w 1208"/>
                <a:gd name="T47" fmla="*/ 188 h 1100"/>
                <a:gd name="T48" fmla="*/ 1183 w 1208"/>
                <a:gd name="T49" fmla="*/ 147 h 1100"/>
                <a:gd name="T50" fmla="*/ 1160 w 1208"/>
                <a:gd name="T51" fmla="*/ 109 h 1100"/>
                <a:gd name="T52" fmla="*/ 1145 w 1208"/>
                <a:gd name="T53" fmla="*/ 89 h 1100"/>
                <a:gd name="T54" fmla="*/ 1113 w 1208"/>
                <a:gd name="T55" fmla="*/ 57 h 1100"/>
                <a:gd name="T56" fmla="*/ 1076 w 1208"/>
                <a:gd name="T57" fmla="*/ 31 h 1100"/>
                <a:gd name="T58" fmla="*/ 1038 w 1208"/>
                <a:gd name="T59" fmla="*/ 14 h 1100"/>
                <a:gd name="T60" fmla="*/ 998 w 1208"/>
                <a:gd name="T61" fmla="*/ 3 h 1100"/>
                <a:gd name="T62" fmla="*/ 959 w 1208"/>
                <a:gd name="T63" fmla="*/ 0 h 1100"/>
                <a:gd name="T64" fmla="*/ 920 w 1208"/>
                <a:gd name="T65" fmla="*/ 5 h 1100"/>
                <a:gd name="T66" fmla="*/ 884 w 1208"/>
                <a:gd name="T67" fmla="*/ 19 h 1100"/>
                <a:gd name="T68" fmla="*/ 851 w 1208"/>
                <a:gd name="T69" fmla="*/ 41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8" h="1100">
                  <a:moveTo>
                    <a:pt x="60" y="712"/>
                  </a:moveTo>
                  <a:lnTo>
                    <a:pt x="60" y="712"/>
                  </a:lnTo>
                  <a:lnTo>
                    <a:pt x="46" y="726"/>
                  </a:lnTo>
                  <a:lnTo>
                    <a:pt x="33" y="741"/>
                  </a:lnTo>
                  <a:lnTo>
                    <a:pt x="23" y="757"/>
                  </a:lnTo>
                  <a:lnTo>
                    <a:pt x="15" y="774"/>
                  </a:lnTo>
                  <a:lnTo>
                    <a:pt x="8" y="792"/>
                  </a:lnTo>
                  <a:lnTo>
                    <a:pt x="3" y="812"/>
                  </a:lnTo>
                  <a:lnTo>
                    <a:pt x="1" y="832"/>
                  </a:lnTo>
                  <a:lnTo>
                    <a:pt x="0" y="851"/>
                  </a:lnTo>
                  <a:lnTo>
                    <a:pt x="1" y="872"/>
                  </a:lnTo>
                  <a:lnTo>
                    <a:pt x="5" y="893"/>
                  </a:lnTo>
                  <a:lnTo>
                    <a:pt x="9" y="912"/>
                  </a:lnTo>
                  <a:lnTo>
                    <a:pt x="16" y="933"/>
                  </a:lnTo>
                  <a:lnTo>
                    <a:pt x="25" y="954"/>
                  </a:lnTo>
                  <a:lnTo>
                    <a:pt x="36" y="973"/>
                  </a:lnTo>
                  <a:lnTo>
                    <a:pt x="48" y="992"/>
                  </a:lnTo>
                  <a:lnTo>
                    <a:pt x="62" y="1010"/>
                  </a:lnTo>
                  <a:lnTo>
                    <a:pt x="62" y="1010"/>
                  </a:lnTo>
                  <a:lnTo>
                    <a:pt x="78" y="1027"/>
                  </a:lnTo>
                  <a:lnTo>
                    <a:pt x="96" y="1042"/>
                  </a:lnTo>
                  <a:lnTo>
                    <a:pt x="113" y="1056"/>
                  </a:lnTo>
                  <a:lnTo>
                    <a:pt x="131" y="1068"/>
                  </a:lnTo>
                  <a:lnTo>
                    <a:pt x="151" y="1078"/>
                  </a:lnTo>
                  <a:lnTo>
                    <a:pt x="170" y="1086"/>
                  </a:lnTo>
                  <a:lnTo>
                    <a:pt x="190" y="1092"/>
                  </a:lnTo>
                  <a:lnTo>
                    <a:pt x="210" y="1096"/>
                  </a:lnTo>
                  <a:lnTo>
                    <a:pt x="229" y="1099"/>
                  </a:lnTo>
                  <a:lnTo>
                    <a:pt x="249" y="1100"/>
                  </a:lnTo>
                  <a:lnTo>
                    <a:pt x="268" y="1099"/>
                  </a:lnTo>
                  <a:lnTo>
                    <a:pt x="288" y="1095"/>
                  </a:lnTo>
                  <a:lnTo>
                    <a:pt x="306" y="1089"/>
                  </a:lnTo>
                  <a:lnTo>
                    <a:pt x="323" y="1081"/>
                  </a:lnTo>
                  <a:lnTo>
                    <a:pt x="340" y="1072"/>
                  </a:lnTo>
                  <a:lnTo>
                    <a:pt x="356" y="1061"/>
                  </a:lnTo>
                  <a:lnTo>
                    <a:pt x="1147" y="388"/>
                  </a:lnTo>
                  <a:lnTo>
                    <a:pt x="1147" y="388"/>
                  </a:lnTo>
                  <a:lnTo>
                    <a:pt x="1162" y="376"/>
                  </a:lnTo>
                  <a:lnTo>
                    <a:pt x="1173" y="360"/>
                  </a:lnTo>
                  <a:lnTo>
                    <a:pt x="1183" y="343"/>
                  </a:lnTo>
                  <a:lnTo>
                    <a:pt x="1193" y="326"/>
                  </a:lnTo>
                  <a:lnTo>
                    <a:pt x="1198" y="308"/>
                  </a:lnTo>
                  <a:lnTo>
                    <a:pt x="1203" y="289"/>
                  </a:lnTo>
                  <a:lnTo>
                    <a:pt x="1206" y="270"/>
                  </a:lnTo>
                  <a:lnTo>
                    <a:pt x="1208" y="249"/>
                  </a:lnTo>
                  <a:lnTo>
                    <a:pt x="1206" y="229"/>
                  </a:lnTo>
                  <a:lnTo>
                    <a:pt x="1203" y="209"/>
                  </a:lnTo>
                  <a:lnTo>
                    <a:pt x="1198" y="188"/>
                  </a:lnTo>
                  <a:lnTo>
                    <a:pt x="1191" y="167"/>
                  </a:lnTo>
                  <a:lnTo>
                    <a:pt x="1183" y="147"/>
                  </a:lnTo>
                  <a:lnTo>
                    <a:pt x="1172" y="127"/>
                  </a:lnTo>
                  <a:lnTo>
                    <a:pt x="1160" y="109"/>
                  </a:lnTo>
                  <a:lnTo>
                    <a:pt x="1145" y="89"/>
                  </a:lnTo>
                  <a:lnTo>
                    <a:pt x="1145" y="89"/>
                  </a:lnTo>
                  <a:lnTo>
                    <a:pt x="1129" y="73"/>
                  </a:lnTo>
                  <a:lnTo>
                    <a:pt x="1113" y="57"/>
                  </a:lnTo>
                  <a:lnTo>
                    <a:pt x="1095" y="43"/>
                  </a:lnTo>
                  <a:lnTo>
                    <a:pt x="1076" y="31"/>
                  </a:lnTo>
                  <a:lnTo>
                    <a:pt x="1058" y="22"/>
                  </a:lnTo>
                  <a:lnTo>
                    <a:pt x="1038" y="14"/>
                  </a:lnTo>
                  <a:lnTo>
                    <a:pt x="1019" y="7"/>
                  </a:lnTo>
                  <a:lnTo>
                    <a:pt x="998" y="3"/>
                  </a:lnTo>
                  <a:lnTo>
                    <a:pt x="978" y="0"/>
                  </a:lnTo>
                  <a:lnTo>
                    <a:pt x="959" y="0"/>
                  </a:lnTo>
                  <a:lnTo>
                    <a:pt x="939" y="1"/>
                  </a:lnTo>
                  <a:lnTo>
                    <a:pt x="920" y="5"/>
                  </a:lnTo>
                  <a:lnTo>
                    <a:pt x="901" y="11"/>
                  </a:lnTo>
                  <a:lnTo>
                    <a:pt x="884" y="19"/>
                  </a:lnTo>
                  <a:lnTo>
                    <a:pt x="867" y="28"/>
                  </a:lnTo>
                  <a:lnTo>
                    <a:pt x="851" y="41"/>
                  </a:lnTo>
                  <a:lnTo>
                    <a:pt x="60" y="712"/>
                  </a:lnTo>
                  <a:close/>
                </a:path>
              </a:pathLst>
            </a:custGeom>
            <a:solidFill>
              <a:srgbClr val="CB21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910"/>
            <p:cNvSpPr/>
            <p:nvPr/>
          </p:nvSpPr>
          <p:spPr bwMode="auto">
            <a:xfrm>
              <a:off x="-5743576" y="-2320924"/>
              <a:ext cx="639763" cy="581025"/>
            </a:xfrm>
            <a:custGeom>
              <a:avLst/>
              <a:gdLst>
                <a:gd name="T0" fmla="*/ 60 w 1208"/>
                <a:gd name="T1" fmla="*/ 712 h 1100"/>
                <a:gd name="T2" fmla="*/ 33 w 1208"/>
                <a:gd name="T3" fmla="*/ 741 h 1100"/>
                <a:gd name="T4" fmla="*/ 15 w 1208"/>
                <a:gd name="T5" fmla="*/ 774 h 1100"/>
                <a:gd name="T6" fmla="*/ 3 w 1208"/>
                <a:gd name="T7" fmla="*/ 812 h 1100"/>
                <a:gd name="T8" fmla="*/ 0 w 1208"/>
                <a:gd name="T9" fmla="*/ 851 h 1100"/>
                <a:gd name="T10" fmla="*/ 5 w 1208"/>
                <a:gd name="T11" fmla="*/ 893 h 1100"/>
                <a:gd name="T12" fmla="*/ 16 w 1208"/>
                <a:gd name="T13" fmla="*/ 933 h 1100"/>
                <a:gd name="T14" fmla="*/ 36 w 1208"/>
                <a:gd name="T15" fmla="*/ 973 h 1100"/>
                <a:gd name="T16" fmla="*/ 62 w 1208"/>
                <a:gd name="T17" fmla="*/ 1010 h 1100"/>
                <a:gd name="T18" fmla="*/ 78 w 1208"/>
                <a:gd name="T19" fmla="*/ 1027 h 1100"/>
                <a:gd name="T20" fmla="*/ 113 w 1208"/>
                <a:gd name="T21" fmla="*/ 1056 h 1100"/>
                <a:gd name="T22" fmla="*/ 151 w 1208"/>
                <a:gd name="T23" fmla="*/ 1078 h 1100"/>
                <a:gd name="T24" fmla="*/ 190 w 1208"/>
                <a:gd name="T25" fmla="*/ 1092 h 1100"/>
                <a:gd name="T26" fmla="*/ 229 w 1208"/>
                <a:gd name="T27" fmla="*/ 1099 h 1100"/>
                <a:gd name="T28" fmla="*/ 268 w 1208"/>
                <a:gd name="T29" fmla="*/ 1099 h 1100"/>
                <a:gd name="T30" fmla="*/ 306 w 1208"/>
                <a:gd name="T31" fmla="*/ 1089 h 1100"/>
                <a:gd name="T32" fmla="*/ 340 w 1208"/>
                <a:gd name="T33" fmla="*/ 1072 h 1100"/>
                <a:gd name="T34" fmla="*/ 1147 w 1208"/>
                <a:gd name="T35" fmla="*/ 388 h 1100"/>
                <a:gd name="T36" fmla="*/ 1162 w 1208"/>
                <a:gd name="T37" fmla="*/ 376 h 1100"/>
                <a:gd name="T38" fmla="*/ 1183 w 1208"/>
                <a:gd name="T39" fmla="*/ 343 h 1100"/>
                <a:gd name="T40" fmla="*/ 1198 w 1208"/>
                <a:gd name="T41" fmla="*/ 308 h 1100"/>
                <a:gd name="T42" fmla="*/ 1206 w 1208"/>
                <a:gd name="T43" fmla="*/ 270 h 1100"/>
                <a:gd name="T44" fmla="*/ 1206 w 1208"/>
                <a:gd name="T45" fmla="*/ 229 h 1100"/>
                <a:gd name="T46" fmla="*/ 1198 w 1208"/>
                <a:gd name="T47" fmla="*/ 188 h 1100"/>
                <a:gd name="T48" fmla="*/ 1183 w 1208"/>
                <a:gd name="T49" fmla="*/ 147 h 1100"/>
                <a:gd name="T50" fmla="*/ 1160 w 1208"/>
                <a:gd name="T51" fmla="*/ 109 h 1100"/>
                <a:gd name="T52" fmla="*/ 1145 w 1208"/>
                <a:gd name="T53" fmla="*/ 89 h 1100"/>
                <a:gd name="T54" fmla="*/ 1113 w 1208"/>
                <a:gd name="T55" fmla="*/ 57 h 1100"/>
                <a:gd name="T56" fmla="*/ 1076 w 1208"/>
                <a:gd name="T57" fmla="*/ 31 h 1100"/>
                <a:gd name="T58" fmla="*/ 1038 w 1208"/>
                <a:gd name="T59" fmla="*/ 14 h 1100"/>
                <a:gd name="T60" fmla="*/ 998 w 1208"/>
                <a:gd name="T61" fmla="*/ 3 h 1100"/>
                <a:gd name="T62" fmla="*/ 959 w 1208"/>
                <a:gd name="T63" fmla="*/ 0 h 1100"/>
                <a:gd name="T64" fmla="*/ 920 w 1208"/>
                <a:gd name="T65" fmla="*/ 5 h 1100"/>
                <a:gd name="T66" fmla="*/ 884 w 1208"/>
                <a:gd name="T67" fmla="*/ 19 h 1100"/>
                <a:gd name="T68" fmla="*/ 851 w 1208"/>
                <a:gd name="T69" fmla="*/ 41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8" h="1100">
                  <a:moveTo>
                    <a:pt x="60" y="712"/>
                  </a:moveTo>
                  <a:lnTo>
                    <a:pt x="60" y="712"/>
                  </a:lnTo>
                  <a:lnTo>
                    <a:pt x="46" y="726"/>
                  </a:lnTo>
                  <a:lnTo>
                    <a:pt x="33" y="741"/>
                  </a:lnTo>
                  <a:lnTo>
                    <a:pt x="23" y="757"/>
                  </a:lnTo>
                  <a:lnTo>
                    <a:pt x="15" y="774"/>
                  </a:lnTo>
                  <a:lnTo>
                    <a:pt x="8" y="792"/>
                  </a:lnTo>
                  <a:lnTo>
                    <a:pt x="3" y="812"/>
                  </a:lnTo>
                  <a:lnTo>
                    <a:pt x="1" y="832"/>
                  </a:lnTo>
                  <a:lnTo>
                    <a:pt x="0" y="851"/>
                  </a:lnTo>
                  <a:lnTo>
                    <a:pt x="1" y="872"/>
                  </a:lnTo>
                  <a:lnTo>
                    <a:pt x="5" y="893"/>
                  </a:lnTo>
                  <a:lnTo>
                    <a:pt x="9" y="912"/>
                  </a:lnTo>
                  <a:lnTo>
                    <a:pt x="16" y="933"/>
                  </a:lnTo>
                  <a:lnTo>
                    <a:pt x="25" y="954"/>
                  </a:lnTo>
                  <a:lnTo>
                    <a:pt x="36" y="973"/>
                  </a:lnTo>
                  <a:lnTo>
                    <a:pt x="48" y="992"/>
                  </a:lnTo>
                  <a:lnTo>
                    <a:pt x="62" y="1010"/>
                  </a:lnTo>
                  <a:lnTo>
                    <a:pt x="62" y="1010"/>
                  </a:lnTo>
                  <a:lnTo>
                    <a:pt x="78" y="1027"/>
                  </a:lnTo>
                  <a:lnTo>
                    <a:pt x="96" y="1042"/>
                  </a:lnTo>
                  <a:lnTo>
                    <a:pt x="113" y="1056"/>
                  </a:lnTo>
                  <a:lnTo>
                    <a:pt x="131" y="1068"/>
                  </a:lnTo>
                  <a:lnTo>
                    <a:pt x="151" y="1078"/>
                  </a:lnTo>
                  <a:lnTo>
                    <a:pt x="170" y="1086"/>
                  </a:lnTo>
                  <a:lnTo>
                    <a:pt x="190" y="1092"/>
                  </a:lnTo>
                  <a:lnTo>
                    <a:pt x="210" y="1096"/>
                  </a:lnTo>
                  <a:lnTo>
                    <a:pt x="229" y="1099"/>
                  </a:lnTo>
                  <a:lnTo>
                    <a:pt x="249" y="1100"/>
                  </a:lnTo>
                  <a:lnTo>
                    <a:pt x="268" y="1099"/>
                  </a:lnTo>
                  <a:lnTo>
                    <a:pt x="288" y="1095"/>
                  </a:lnTo>
                  <a:lnTo>
                    <a:pt x="306" y="1089"/>
                  </a:lnTo>
                  <a:lnTo>
                    <a:pt x="323" y="1081"/>
                  </a:lnTo>
                  <a:lnTo>
                    <a:pt x="340" y="1072"/>
                  </a:lnTo>
                  <a:lnTo>
                    <a:pt x="356" y="1061"/>
                  </a:lnTo>
                  <a:lnTo>
                    <a:pt x="1147" y="388"/>
                  </a:lnTo>
                  <a:lnTo>
                    <a:pt x="1147" y="388"/>
                  </a:lnTo>
                  <a:lnTo>
                    <a:pt x="1162" y="376"/>
                  </a:lnTo>
                  <a:lnTo>
                    <a:pt x="1173" y="360"/>
                  </a:lnTo>
                  <a:lnTo>
                    <a:pt x="1183" y="343"/>
                  </a:lnTo>
                  <a:lnTo>
                    <a:pt x="1193" y="326"/>
                  </a:lnTo>
                  <a:lnTo>
                    <a:pt x="1198" y="308"/>
                  </a:lnTo>
                  <a:lnTo>
                    <a:pt x="1203" y="289"/>
                  </a:lnTo>
                  <a:lnTo>
                    <a:pt x="1206" y="270"/>
                  </a:lnTo>
                  <a:lnTo>
                    <a:pt x="1208" y="249"/>
                  </a:lnTo>
                  <a:lnTo>
                    <a:pt x="1206" y="229"/>
                  </a:lnTo>
                  <a:lnTo>
                    <a:pt x="1203" y="209"/>
                  </a:lnTo>
                  <a:lnTo>
                    <a:pt x="1198" y="188"/>
                  </a:lnTo>
                  <a:lnTo>
                    <a:pt x="1191" y="167"/>
                  </a:lnTo>
                  <a:lnTo>
                    <a:pt x="1183" y="147"/>
                  </a:lnTo>
                  <a:lnTo>
                    <a:pt x="1172" y="127"/>
                  </a:lnTo>
                  <a:lnTo>
                    <a:pt x="1160" y="109"/>
                  </a:lnTo>
                  <a:lnTo>
                    <a:pt x="1145" y="89"/>
                  </a:lnTo>
                  <a:lnTo>
                    <a:pt x="1145" y="89"/>
                  </a:lnTo>
                  <a:lnTo>
                    <a:pt x="1129" y="73"/>
                  </a:lnTo>
                  <a:lnTo>
                    <a:pt x="1113" y="57"/>
                  </a:lnTo>
                  <a:lnTo>
                    <a:pt x="1095" y="43"/>
                  </a:lnTo>
                  <a:lnTo>
                    <a:pt x="1076" y="31"/>
                  </a:lnTo>
                  <a:lnTo>
                    <a:pt x="1058" y="22"/>
                  </a:lnTo>
                  <a:lnTo>
                    <a:pt x="1038" y="14"/>
                  </a:lnTo>
                  <a:lnTo>
                    <a:pt x="1019" y="7"/>
                  </a:lnTo>
                  <a:lnTo>
                    <a:pt x="998" y="3"/>
                  </a:lnTo>
                  <a:lnTo>
                    <a:pt x="978" y="0"/>
                  </a:lnTo>
                  <a:lnTo>
                    <a:pt x="959" y="0"/>
                  </a:lnTo>
                  <a:lnTo>
                    <a:pt x="939" y="1"/>
                  </a:lnTo>
                  <a:lnTo>
                    <a:pt x="920" y="5"/>
                  </a:lnTo>
                  <a:lnTo>
                    <a:pt x="901" y="11"/>
                  </a:lnTo>
                  <a:lnTo>
                    <a:pt x="884" y="19"/>
                  </a:lnTo>
                  <a:lnTo>
                    <a:pt x="867" y="28"/>
                  </a:lnTo>
                  <a:lnTo>
                    <a:pt x="851" y="41"/>
                  </a:lnTo>
                  <a:lnTo>
                    <a:pt x="60" y="7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911"/>
            <p:cNvSpPr/>
            <p:nvPr/>
          </p:nvSpPr>
          <p:spPr bwMode="auto">
            <a:xfrm>
              <a:off x="-5137151" y="-2482849"/>
              <a:ext cx="246063" cy="207963"/>
            </a:xfrm>
            <a:custGeom>
              <a:avLst/>
              <a:gdLst>
                <a:gd name="T0" fmla="*/ 0 w 465"/>
                <a:gd name="T1" fmla="*/ 395 h 395"/>
                <a:gd name="T2" fmla="*/ 0 w 465"/>
                <a:gd name="T3" fmla="*/ 395 h 395"/>
                <a:gd name="T4" fmla="*/ 465 w 465"/>
                <a:gd name="T5" fmla="*/ 0 h 395"/>
                <a:gd name="T6" fmla="*/ 465 w 465"/>
                <a:gd name="T7" fmla="*/ 0 h 395"/>
                <a:gd name="T8" fmla="*/ 465 w 465"/>
                <a:gd name="T9" fmla="*/ 0 h 395"/>
                <a:gd name="T10" fmla="*/ 0 w 465"/>
                <a:gd name="T11" fmla="*/ 395 h 395"/>
                <a:gd name="T12" fmla="*/ 0 w 465"/>
                <a:gd name="T13" fmla="*/ 395 h 395"/>
                <a:gd name="T14" fmla="*/ 0 w 465"/>
                <a:gd name="T15" fmla="*/ 395 h 395"/>
                <a:gd name="T16" fmla="*/ 0 w 465"/>
                <a:gd name="T17" fmla="*/ 395 h 395"/>
                <a:gd name="T18" fmla="*/ 465 w 465"/>
                <a:gd name="T19" fmla="*/ 0 h 395"/>
                <a:gd name="T20" fmla="*/ 465 w 465"/>
                <a:gd name="T21" fmla="*/ 0 h 395"/>
                <a:gd name="T22" fmla="*/ 465 w 465"/>
                <a:gd name="T23" fmla="*/ 0 h 395"/>
                <a:gd name="T24" fmla="*/ 0 w 465"/>
                <a:gd name="T25" fmla="*/ 395 h 395"/>
                <a:gd name="T26" fmla="*/ 0 w 465"/>
                <a:gd name="T27" fmla="*/ 395 h 395"/>
                <a:gd name="T28" fmla="*/ 0 w 465"/>
                <a:gd name="T29" fmla="*/ 39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5" h="395">
                  <a:moveTo>
                    <a:pt x="0" y="395"/>
                  </a:moveTo>
                  <a:lnTo>
                    <a:pt x="0" y="395"/>
                  </a:lnTo>
                  <a:lnTo>
                    <a:pt x="465" y="0"/>
                  </a:lnTo>
                  <a:lnTo>
                    <a:pt x="465" y="0"/>
                  </a:lnTo>
                  <a:lnTo>
                    <a:pt x="465" y="0"/>
                  </a:lnTo>
                  <a:lnTo>
                    <a:pt x="0" y="395"/>
                  </a:lnTo>
                  <a:lnTo>
                    <a:pt x="0" y="395"/>
                  </a:lnTo>
                  <a:lnTo>
                    <a:pt x="0" y="395"/>
                  </a:lnTo>
                  <a:lnTo>
                    <a:pt x="0" y="395"/>
                  </a:lnTo>
                  <a:lnTo>
                    <a:pt x="465" y="0"/>
                  </a:lnTo>
                  <a:lnTo>
                    <a:pt x="465" y="0"/>
                  </a:lnTo>
                  <a:lnTo>
                    <a:pt x="465" y="0"/>
                  </a:lnTo>
                  <a:lnTo>
                    <a:pt x="0" y="395"/>
                  </a:lnTo>
                  <a:lnTo>
                    <a:pt x="0" y="395"/>
                  </a:lnTo>
                  <a:lnTo>
                    <a:pt x="0" y="395"/>
                  </a:lnTo>
                  <a:close/>
                </a:path>
              </a:pathLst>
            </a:custGeom>
            <a:solidFill>
              <a:srgbClr val="F5B2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912"/>
            <p:cNvSpPr/>
            <p:nvPr/>
          </p:nvSpPr>
          <p:spPr bwMode="auto">
            <a:xfrm>
              <a:off x="-5710238" y="-2273299"/>
              <a:ext cx="495300" cy="409575"/>
            </a:xfrm>
            <a:custGeom>
              <a:avLst/>
              <a:gdLst>
                <a:gd name="T0" fmla="*/ 929 w 935"/>
                <a:gd name="T1" fmla="*/ 0 h 772"/>
                <a:gd name="T2" fmla="*/ 929 w 935"/>
                <a:gd name="T3" fmla="*/ 0 h 772"/>
                <a:gd name="T4" fmla="*/ 920 w 935"/>
                <a:gd name="T5" fmla="*/ 3 h 772"/>
                <a:gd name="T6" fmla="*/ 908 w 935"/>
                <a:gd name="T7" fmla="*/ 7 h 772"/>
                <a:gd name="T8" fmla="*/ 891 w 935"/>
                <a:gd name="T9" fmla="*/ 15 h 772"/>
                <a:gd name="T10" fmla="*/ 871 w 935"/>
                <a:gd name="T11" fmla="*/ 27 h 772"/>
                <a:gd name="T12" fmla="*/ 848 w 935"/>
                <a:gd name="T13" fmla="*/ 42 h 772"/>
                <a:gd name="T14" fmla="*/ 821 w 935"/>
                <a:gd name="T15" fmla="*/ 59 h 772"/>
                <a:gd name="T16" fmla="*/ 760 w 935"/>
                <a:gd name="T17" fmla="*/ 101 h 772"/>
                <a:gd name="T18" fmla="*/ 690 w 935"/>
                <a:gd name="T19" fmla="*/ 152 h 772"/>
                <a:gd name="T20" fmla="*/ 612 w 935"/>
                <a:gd name="T21" fmla="*/ 212 h 772"/>
                <a:gd name="T22" fmla="*/ 528 w 935"/>
                <a:gd name="T23" fmla="*/ 278 h 772"/>
                <a:gd name="T24" fmla="*/ 439 w 935"/>
                <a:gd name="T25" fmla="*/ 350 h 772"/>
                <a:gd name="T26" fmla="*/ 439 w 935"/>
                <a:gd name="T27" fmla="*/ 350 h 772"/>
                <a:gd name="T28" fmla="*/ 346 w 935"/>
                <a:gd name="T29" fmla="*/ 429 h 772"/>
                <a:gd name="T30" fmla="*/ 259 w 935"/>
                <a:gd name="T31" fmla="*/ 504 h 772"/>
                <a:gd name="T32" fmla="*/ 183 w 935"/>
                <a:gd name="T33" fmla="*/ 571 h 772"/>
                <a:gd name="T34" fmla="*/ 118 w 935"/>
                <a:gd name="T35" fmla="*/ 632 h 772"/>
                <a:gd name="T36" fmla="*/ 65 w 935"/>
                <a:gd name="T37" fmla="*/ 685 h 772"/>
                <a:gd name="T38" fmla="*/ 44 w 935"/>
                <a:gd name="T39" fmla="*/ 707 h 772"/>
                <a:gd name="T40" fmla="*/ 27 w 935"/>
                <a:gd name="T41" fmla="*/ 726 h 772"/>
                <a:gd name="T42" fmla="*/ 14 w 935"/>
                <a:gd name="T43" fmla="*/ 742 h 772"/>
                <a:gd name="T44" fmla="*/ 5 w 935"/>
                <a:gd name="T45" fmla="*/ 754 h 772"/>
                <a:gd name="T46" fmla="*/ 0 w 935"/>
                <a:gd name="T47" fmla="*/ 764 h 772"/>
                <a:gd name="T48" fmla="*/ 0 w 935"/>
                <a:gd name="T49" fmla="*/ 767 h 772"/>
                <a:gd name="T50" fmla="*/ 2 w 935"/>
                <a:gd name="T51" fmla="*/ 769 h 772"/>
                <a:gd name="T52" fmla="*/ 2 w 935"/>
                <a:gd name="T53" fmla="*/ 769 h 772"/>
                <a:gd name="T54" fmla="*/ 3 w 935"/>
                <a:gd name="T55" fmla="*/ 771 h 772"/>
                <a:gd name="T56" fmla="*/ 6 w 935"/>
                <a:gd name="T57" fmla="*/ 772 h 772"/>
                <a:gd name="T58" fmla="*/ 6 w 935"/>
                <a:gd name="T59" fmla="*/ 772 h 772"/>
                <a:gd name="T60" fmla="*/ 15 w 935"/>
                <a:gd name="T61" fmla="*/ 769 h 772"/>
                <a:gd name="T62" fmla="*/ 28 w 935"/>
                <a:gd name="T63" fmla="*/ 765 h 772"/>
                <a:gd name="T64" fmla="*/ 44 w 935"/>
                <a:gd name="T65" fmla="*/ 757 h 772"/>
                <a:gd name="T66" fmla="*/ 65 w 935"/>
                <a:gd name="T67" fmla="*/ 745 h 772"/>
                <a:gd name="T68" fmla="*/ 88 w 935"/>
                <a:gd name="T69" fmla="*/ 730 h 772"/>
                <a:gd name="T70" fmla="*/ 114 w 935"/>
                <a:gd name="T71" fmla="*/ 713 h 772"/>
                <a:gd name="T72" fmla="*/ 174 w 935"/>
                <a:gd name="T73" fmla="*/ 672 h 772"/>
                <a:gd name="T74" fmla="*/ 246 w 935"/>
                <a:gd name="T75" fmla="*/ 620 h 772"/>
                <a:gd name="T76" fmla="*/ 324 w 935"/>
                <a:gd name="T77" fmla="*/ 560 h 772"/>
                <a:gd name="T78" fmla="*/ 408 w 935"/>
                <a:gd name="T79" fmla="*/ 494 h 772"/>
                <a:gd name="T80" fmla="*/ 497 w 935"/>
                <a:gd name="T81" fmla="*/ 422 h 772"/>
                <a:gd name="T82" fmla="*/ 497 w 935"/>
                <a:gd name="T83" fmla="*/ 422 h 772"/>
                <a:gd name="T84" fmla="*/ 590 w 935"/>
                <a:gd name="T85" fmla="*/ 344 h 772"/>
                <a:gd name="T86" fmla="*/ 676 w 935"/>
                <a:gd name="T87" fmla="*/ 269 h 772"/>
                <a:gd name="T88" fmla="*/ 752 w 935"/>
                <a:gd name="T89" fmla="*/ 201 h 772"/>
                <a:gd name="T90" fmla="*/ 818 w 935"/>
                <a:gd name="T91" fmla="*/ 140 h 772"/>
                <a:gd name="T92" fmla="*/ 871 w 935"/>
                <a:gd name="T93" fmla="*/ 87 h 772"/>
                <a:gd name="T94" fmla="*/ 891 w 935"/>
                <a:gd name="T95" fmla="*/ 65 h 772"/>
                <a:gd name="T96" fmla="*/ 909 w 935"/>
                <a:gd name="T97" fmla="*/ 46 h 772"/>
                <a:gd name="T98" fmla="*/ 921 w 935"/>
                <a:gd name="T99" fmla="*/ 30 h 772"/>
                <a:gd name="T100" fmla="*/ 931 w 935"/>
                <a:gd name="T101" fmla="*/ 18 h 772"/>
                <a:gd name="T102" fmla="*/ 935 w 935"/>
                <a:gd name="T103" fmla="*/ 7 h 772"/>
                <a:gd name="T104" fmla="*/ 935 w 935"/>
                <a:gd name="T105" fmla="*/ 5 h 772"/>
                <a:gd name="T106" fmla="*/ 934 w 935"/>
                <a:gd name="T107" fmla="*/ 3 h 772"/>
                <a:gd name="T108" fmla="*/ 934 w 935"/>
                <a:gd name="T109" fmla="*/ 3 h 772"/>
                <a:gd name="T110" fmla="*/ 933 w 935"/>
                <a:gd name="T111" fmla="*/ 2 h 772"/>
                <a:gd name="T112" fmla="*/ 929 w 935"/>
                <a:gd name="T113" fmla="*/ 0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35" h="772">
                  <a:moveTo>
                    <a:pt x="929" y="0"/>
                  </a:moveTo>
                  <a:lnTo>
                    <a:pt x="929" y="0"/>
                  </a:lnTo>
                  <a:lnTo>
                    <a:pt x="920" y="3"/>
                  </a:lnTo>
                  <a:lnTo>
                    <a:pt x="908" y="7"/>
                  </a:lnTo>
                  <a:lnTo>
                    <a:pt x="891" y="15"/>
                  </a:lnTo>
                  <a:lnTo>
                    <a:pt x="871" y="27"/>
                  </a:lnTo>
                  <a:lnTo>
                    <a:pt x="848" y="42"/>
                  </a:lnTo>
                  <a:lnTo>
                    <a:pt x="821" y="59"/>
                  </a:lnTo>
                  <a:lnTo>
                    <a:pt x="760" y="101"/>
                  </a:lnTo>
                  <a:lnTo>
                    <a:pt x="690" y="152"/>
                  </a:lnTo>
                  <a:lnTo>
                    <a:pt x="612" y="212"/>
                  </a:lnTo>
                  <a:lnTo>
                    <a:pt x="528" y="278"/>
                  </a:lnTo>
                  <a:lnTo>
                    <a:pt x="439" y="350"/>
                  </a:lnTo>
                  <a:lnTo>
                    <a:pt x="439" y="350"/>
                  </a:lnTo>
                  <a:lnTo>
                    <a:pt x="346" y="429"/>
                  </a:lnTo>
                  <a:lnTo>
                    <a:pt x="259" y="504"/>
                  </a:lnTo>
                  <a:lnTo>
                    <a:pt x="183" y="571"/>
                  </a:lnTo>
                  <a:lnTo>
                    <a:pt x="118" y="632"/>
                  </a:lnTo>
                  <a:lnTo>
                    <a:pt x="65" y="685"/>
                  </a:lnTo>
                  <a:lnTo>
                    <a:pt x="44" y="707"/>
                  </a:lnTo>
                  <a:lnTo>
                    <a:pt x="27" y="726"/>
                  </a:lnTo>
                  <a:lnTo>
                    <a:pt x="14" y="742"/>
                  </a:lnTo>
                  <a:lnTo>
                    <a:pt x="5" y="754"/>
                  </a:lnTo>
                  <a:lnTo>
                    <a:pt x="0" y="764"/>
                  </a:lnTo>
                  <a:lnTo>
                    <a:pt x="0" y="767"/>
                  </a:lnTo>
                  <a:lnTo>
                    <a:pt x="2" y="769"/>
                  </a:lnTo>
                  <a:lnTo>
                    <a:pt x="2" y="769"/>
                  </a:lnTo>
                  <a:lnTo>
                    <a:pt x="3" y="771"/>
                  </a:lnTo>
                  <a:lnTo>
                    <a:pt x="6" y="772"/>
                  </a:lnTo>
                  <a:lnTo>
                    <a:pt x="6" y="772"/>
                  </a:lnTo>
                  <a:lnTo>
                    <a:pt x="15" y="769"/>
                  </a:lnTo>
                  <a:lnTo>
                    <a:pt x="28" y="765"/>
                  </a:lnTo>
                  <a:lnTo>
                    <a:pt x="44" y="757"/>
                  </a:lnTo>
                  <a:lnTo>
                    <a:pt x="65" y="745"/>
                  </a:lnTo>
                  <a:lnTo>
                    <a:pt x="88" y="730"/>
                  </a:lnTo>
                  <a:lnTo>
                    <a:pt x="114" y="713"/>
                  </a:lnTo>
                  <a:lnTo>
                    <a:pt x="174" y="672"/>
                  </a:lnTo>
                  <a:lnTo>
                    <a:pt x="246" y="620"/>
                  </a:lnTo>
                  <a:lnTo>
                    <a:pt x="324" y="560"/>
                  </a:lnTo>
                  <a:lnTo>
                    <a:pt x="408" y="494"/>
                  </a:lnTo>
                  <a:lnTo>
                    <a:pt x="497" y="422"/>
                  </a:lnTo>
                  <a:lnTo>
                    <a:pt x="497" y="422"/>
                  </a:lnTo>
                  <a:lnTo>
                    <a:pt x="590" y="344"/>
                  </a:lnTo>
                  <a:lnTo>
                    <a:pt x="676" y="269"/>
                  </a:lnTo>
                  <a:lnTo>
                    <a:pt x="752" y="201"/>
                  </a:lnTo>
                  <a:lnTo>
                    <a:pt x="818" y="140"/>
                  </a:lnTo>
                  <a:lnTo>
                    <a:pt x="871" y="87"/>
                  </a:lnTo>
                  <a:lnTo>
                    <a:pt x="891" y="65"/>
                  </a:lnTo>
                  <a:lnTo>
                    <a:pt x="909" y="46"/>
                  </a:lnTo>
                  <a:lnTo>
                    <a:pt x="921" y="30"/>
                  </a:lnTo>
                  <a:lnTo>
                    <a:pt x="931" y="18"/>
                  </a:lnTo>
                  <a:lnTo>
                    <a:pt x="935" y="7"/>
                  </a:lnTo>
                  <a:lnTo>
                    <a:pt x="935" y="5"/>
                  </a:lnTo>
                  <a:lnTo>
                    <a:pt x="934" y="3"/>
                  </a:lnTo>
                  <a:lnTo>
                    <a:pt x="934" y="3"/>
                  </a:lnTo>
                  <a:lnTo>
                    <a:pt x="933" y="2"/>
                  </a:lnTo>
                  <a:lnTo>
                    <a:pt x="929" y="0"/>
                  </a:lnTo>
                  <a:close/>
                </a:path>
              </a:pathLst>
            </a:custGeom>
            <a:solidFill>
              <a:srgbClr val="E6A69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913"/>
            <p:cNvSpPr/>
            <p:nvPr/>
          </p:nvSpPr>
          <p:spPr bwMode="auto">
            <a:xfrm>
              <a:off x="-5710238" y="-2273299"/>
              <a:ext cx="495300" cy="409575"/>
            </a:xfrm>
            <a:custGeom>
              <a:avLst/>
              <a:gdLst>
                <a:gd name="T0" fmla="*/ 929 w 935"/>
                <a:gd name="T1" fmla="*/ 0 h 772"/>
                <a:gd name="T2" fmla="*/ 929 w 935"/>
                <a:gd name="T3" fmla="*/ 0 h 772"/>
                <a:gd name="T4" fmla="*/ 920 w 935"/>
                <a:gd name="T5" fmla="*/ 3 h 772"/>
                <a:gd name="T6" fmla="*/ 908 w 935"/>
                <a:gd name="T7" fmla="*/ 7 h 772"/>
                <a:gd name="T8" fmla="*/ 891 w 935"/>
                <a:gd name="T9" fmla="*/ 15 h 772"/>
                <a:gd name="T10" fmla="*/ 871 w 935"/>
                <a:gd name="T11" fmla="*/ 27 h 772"/>
                <a:gd name="T12" fmla="*/ 848 w 935"/>
                <a:gd name="T13" fmla="*/ 42 h 772"/>
                <a:gd name="T14" fmla="*/ 821 w 935"/>
                <a:gd name="T15" fmla="*/ 59 h 772"/>
                <a:gd name="T16" fmla="*/ 760 w 935"/>
                <a:gd name="T17" fmla="*/ 101 h 772"/>
                <a:gd name="T18" fmla="*/ 690 w 935"/>
                <a:gd name="T19" fmla="*/ 152 h 772"/>
                <a:gd name="T20" fmla="*/ 612 w 935"/>
                <a:gd name="T21" fmla="*/ 212 h 772"/>
                <a:gd name="T22" fmla="*/ 528 w 935"/>
                <a:gd name="T23" fmla="*/ 278 h 772"/>
                <a:gd name="T24" fmla="*/ 439 w 935"/>
                <a:gd name="T25" fmla="*/ 350 h 772"/>
                <a:gd name="T26" fmla="*/ 439 w 935"/>
                <a:gd name="T27" fmla="*/ 350 h 772"/>
                <a:gd name="T28" fmla="*/ 346 w 935"/>
                <a:gd name="T29" fmla="*/ 429 h 772"/>
                <a:gd name="T30" fmla="*/ 259 w 935"/>
                <a:gd name="T31" fmla="*/ 504 h 772"/>
                <a:gd name="T32" fmla="*/ 183 w 935"/>
                <a:gd name="T33" fmla="*/ 571 h 772"/>
                <a:gd name="T34" fmla="*/ 118 w 935"/>
                <a:gd name="T35" fmla="*/ 632 h 772"/>
                <a:gd name="T36" fmla="*/ 65 w 935"/>
                <a:gd name="T37" fmla="*/ 685 h 772"/>
                <a:gd name="T38" fmla="*/ 44 w 935"/>
                <a:gd name="T39" fmla="*/ 707 h 772"/>
                <a:gd name="T40" fmla="*/ 27 w 935"/>
                <a:gd name="T41" fmla="*/ 726 h 772"/>
                <a:gd name="T42" fmla="*/ 14 w 935"/>
                <a:gd name="T43" fmla="*/ 742 h 772"/>
                <a:gd name="T44" fmla="*/ 5 w 935"/>
                <a:gd name="T45" fmla="*/ 754 h 772"/>
                <a:gd name="T46" fmla="*/ 0 w 935"/>
                <a:gd name="T47" fmla="*/ 764 h 772"/>
                <a:gd name="T48" fmla="*/ 0 w 935"/>
                <a:gd name="T49" fmla="*/ 767 h 772"/>
                <a:gd name="T50" fmla="*/ 2 w 935"/>
                <a:gd name="T51" fmla="*/ 769 h 772"/>
                <a:gd name="T52" fmla="*/ 2 w 935"/>
                <a:gd name="T53" fmla="*/ 769 h 772"/>
                <a:gd name="T54" fmla="*/ 3 w 935"/>
                <a:gd name="T55" fmla="*/ 771 h 772"/>
                <a:gd name="T56" fmla="*/ 6 w 935"/>
                <a:gd name="T57" fmla="*/ 772 h 772"/>
                <a:gd name="T58" fmla="*/ 6 w 935"/>
                <a:gd name="T59" fmla="*/ 772 h 772"/>
                <a:gd name="T60" fmla="*/ 15 w 935"/>
                <a:gd name="T61" fmla="*/ 769 h 772"/>
                <a:gd name="T62" fmla="*/ 28 w 935"/>
                <a:gd name="T63" fmla="*/ 765 h 772"/>
                <a:gd name="T64" fmla="*/ 44 w 935"/>
                <a:gd name="T65" fmla="*/ 757 h 772"/>
                <a:gd name="T66" fmla="*/ 65 w 935"/>
                <a:gd name="T67" fmla="*/ 745 h 772"/>
                <a:gd name="T68" fmla="*/ 88 w 935"/>
                <a:gd name="T69" fmla="*/ 730 h 772"/>
                <a:gd name="T70" fmla="*/ 114 w 935"/>
                <a:gd name="T71" fmla="*/ 713 h 772"/>
                <a:gd name="T72" fmla="*/ 174 w 935"/>
                <a:gd name="T73" fmla="*/ 672 h 772"/>
                <a:gd name="T74" fmla="*/ 246 w 935"/>
                <a:gd name="T75" fmla="*/ 620 h 772"/>
                <a:gd name="T76" fmla="*/ 324 w 935"/>
                <a:gd name="T77" fmla="*/ 560 h 772"/>
                <a:gd name="T78" fmla="*/ 408 w 935"/>
                <a:gd name="T79" fmla="*/ 494 h 772"/>
                <a:gd name="T80" fmla="*/ 497 w 935"/>
                <a:gd name="T81" fmla="*/ 422 h 772"/>
                <a:gd name="T82" fmla="*/ 497 w 935"/>
                <a:gd name="T83" fmla="*/ 422 h 772"/>
                <a:gd name="T84" fmla="*/ 590 w 935"/>
                <a:gd name="T85" fmla="*/ 344 h 772"/>
                <a:gd name="T86" fmla="*/ 676 w 935"/>
                <a:gd name="T87" fmla="*/ 269 h 772"/>
                <a:gd name="T88" fmla="*/ 752 w 935"/>
                <a:gd name="T89" fmla="*/ 201 h 772"/>
                <a:gd name="T90" fmla="*/ 818 w 935"/>
                <a:gd name="T91" fmla="*/ 140 h 772"/>
                <a:gd name="T92" fmla="*/ 871 w 935"/>
                <a:gd name="T93" fmla="*/ 87 h 772"/>
                <a:gd name="T94" fmla="*/ 891 w 935"/>
                <a:gd name="T95" fmla="*/ 65 h 772"/>
                <a:gd name="T96" fmla="*/ 909 w 935"/>
                <a:gd name="T97" fmla="*/ 46 h 772"/>
                <a:gd name="T98" fmla="*/ 921 w 935"/>
                <a:gd name="T99" fmla="*/ 30 h 772"/>
                <a:gd name="T100" fmla="*/ 931 w 935"/>
                <a:gd name="T101" fmla="*/ 18 h 772"/>
                <a:gd name="T102" fmla="*/ 935 w 935"/>
                <a:gd name="T103" fmla="*/ 7 h 772"/>
                <a:gd name="T104" fmla="*/ 935 w 935"/>
                <a:gd name="T105" fmla="*/ 5 h 772"/>
                <a:gd name="T106" fmla="*/ 934 w 935"/>
                <a:gd name="T107" fmla="*/ 3 h 772"/>
                <a:gd name="T108" fmla="*/ 934 w 935"/>
                <a:gd name="T109" fmla="*/ 3 h 772"/>
                <a:gd name="T110" fmla="*/ 933 w 935"/>
                <a:gd name="T111" fmla="*/ 2 h 772"/>
                <a:gd name="T112" fmla="*/ 929 w 935"/>
                <a:gd name="T113" fmla="*/ 0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35" h="772">
                  <a:moveTo>
                    <a:pt x="929" y="0"/>
                  </a:moveTo>
                  <a:lnTo>
                    <a:pt x="929" y="0"/>
                  </a:lnTo>
                  <a:lnTo>
                    <a:pt x="920" y="3"/>
                  </a:lnTo>
                  <a:lnTo>
                    <a:pt x="908" y="7"/>
                  </a:lnTo>
                  <a:lnTo>
                    <a:pt x="891" y="15"/>
                  </a:lnTo>
                  <a:lnTo>
                    <a:pt x="871" y="27"/>
                  </a:lnTo>
                  <a:lnTo>
                    <a:pt x="848" y="42"/>
                  </a:lnTo>
                  <a:lnTo>
                    <a:pt x="821" y="59"/>
                  </a:lnTo>
                  <a:lnTo>
                    <a:pt x="760" y="101"/>
                  </a:lnTo>
                  <a:lnTo>
                    <a:pt x="690" y="152"/>
                  </a:lnTo>
                  <a:lnTo>
                    <a:pt x="612" y="212"/>
                  </a:lnTo>
                  <a:lnTo>
                    <a:pt x="528" y="278"/>
                  </a:lnTo>
                  <a:lnTo>
                    <a:pt x="439" y="350"/>
                  </a:lnTo>
                  <a:lnTo>
                    <a:pt x="439" y="350"/>
                  </a:lnTo>
                  <a:lnTo>
                    <a:pt x="346" y="429"/>
                  </a:lnTo>
                  <a:lnTo>
                    <a:pt x="259" y="504"/>
                  </a:lnTo>
                  <a:lnTo>
                    <a:pt x="183" y="571"/>
                  </a:lnTo>
                  <a:lnTo>
                    <a:pt x="118" y="632"/>
                  </a:lnTo>
                  <a:lnTo>
                    <a:pt x="65" y="685"/>
                  </a:lnTo>
                  <a:lnTo>
                    <a:pt x="44" y="707"/>
                  </a:lnTo>
                  <a:lnTo>
                    <a:pt x="27" y="726"/>
                  </a:lnTo>
                  <a:lnTo>
                    <a:pt x="14" y="742"/>
                  </a:lnTo>
                  <a:lnTo>
                    <a:pt x="5" y="754"/>
                  </a:lnTo>
                  <a:lnTo>
                    <a:pt x="0" y="764"/>
                  </a:lnTo>
                  <a:lnTo>
                    <a:pt x="0" y="767"/>
                  </a:lnTo>
                  <a:lnTo>
                    <a:pt x="2" y="769"/>
                  </a:lnTo>
                  <a:lnTo>
                    <a:pt x="2" y="769"/>
                  </a:lnTo>
                  <a:lnTo>
                    <a:pt x="3" y="771"/>
                  </a:lnTo>
                  <a:lnTo>
                    <a:pt x="6" y="772"/>
                  </a:lnTo>
                  <a:lnTo>
                    <a:pt x="6" y="772"/>
                  </a:lnTo>
                  <a:lnTo>
                    <a:pt x="15" y="769"/>
                  </a:lnTo>
                  <a:lnTo>
                    <a:pt x="28" y="765"/>
                  </a:lnTo>
                  <a:lnTo>
                    <a:pt x="44" y="757"/>
                  </a:lnTo>
                  <a:lnTo>
                    <a:pt x="65" y="745"/>
                  </a:lnTo>
                  <a:lnTo>
                    <a:pt x="88" y="730"/>
                  </a:lnTo>
                  <a:lnTo>
                    <a:pt x="114" y="713"/>
                  </a:lnTo>
                  <a:lnTo>
                    <a:pt x="174" y="672"/>
                  </a:lnTo>
                  <a:lnTo>
                    <a:pt x="246" y="620"/>
                  </a:lnTo>
                  <a:lnTo>
                    <a:pt x="324" y="560"/>
                  </a:lnTo>
                  <a:lnTo>
                    <a:pt x="408" y="494"/>
                  </a:lnTo>
                  <a:lnTo>
                    <a:pt x="497" y="422"/>
                  </a:lnTo>
                  <a:lnTo>
                    <a:pt x="497" y="422"/>
                  </a:lnTo>
                  <a:lnTo>
                    <a:pt x="590" y="344"/>
                  </a:lnTo>
                  <a:lnTo>
                    <a:pt x="676" y="269"/>
                  </a:lnTo>
                  <a:lnTo>
                    <a:pt x="752" y="201"/>
                  </a:lnTo>
                  <a:lnTo>
                    <a:pt x="818" y="140"/>
                  </a:lnTo>
                  <a:lnTo>
                    <a:pt x="871" y="87"/>
                  </a:lnTo>
                  <a:lnTo>
                    <a:pt x="891" y="65"/>
                  </a:lnTo>
                  <a:lnTo>
                    <a:pt x="909" y="46"/>
                  </a:lnTo>
                  <a:lnTo>
                    <a:pt x="921" y="30"/>
                  </a:lnTo>
                  <a:lnTo>
                    <a:pt x="931" y="18"/>
                  </a:lnTo>
                  <a:lnTo>
                    <a:pt x="935" y="7"/>
                  </a:lnTo>
                  <a:lnTo>
                    <a:pt x="935" y="5"/>
                  </a:lnTo>
                  <a:lnTo>
                    <a:pt x="934" y="3"/>
                  </a:lnTo>
                  <a:lnTo>
                    <a:pt x="934" y="3"/>
                  </a:lnTo>
                  <a:lnTo>
                    <a:pt x="933" y="2"/>
                  </a:lnTo>
                  <a:lnTo>
                    <a:pt x="9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5" name="TextBox 94"/>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53" presetClass="entr" presetSubtype="16"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p:cTn id="15" dur="500" fill="hold"/>
                                            <p:tgtEl>
                                              <p:spTgt spid="17"/>
                                            </p:tgtEl>
                                            <p:attrNameLst>
                                              <p:attrName>ppt_w</p:attrName>
                                            </p:attrNameLst>
                                          </p:cBhvr>
                                          <p:tavLst>
                                            <p:tav tm="0">
                                              <p:val>
                                                <p:fltVal val="0"/>
                                              </p:val>
                                            </p:tav>
                                            <p:tav tm="100000">
                                              <p:val>
                                                <p:strVal val="#ppt_w"/>
                                              </p:val>
                                            </p:tav>
                                          </p:tavLst>
                                        </p:anim>
                                        <p:anim calcmode="lin" valueType="num">
                                          <p:cBhvr>
                                            <p:cTn id="16" dur="500" fill="hold"/>
                                            <p:tgtEl>
                                              <p:spTgt spid="17"/>
                                            </p:tgtEl>
                                            <p:attrNameLst>
                                              <p:attrName>ppt_h</p:attrName>
                                            </p:attrNameLst>
                                          </p:cBhvr>
                                          <p:tavLst>
                                            <p:tav tm="0">
                                              <p:val>
                                                <p:fltVal val="0"/>
                                              </p:val>
                                            </p:tav>
                                            <p:tav tm="100000">
                                              <p:val>
                                                <p:strVal val="#ppt_h"/>
                                              </p:val>
                                            </p:tav>
                                          </p:tavLst>
                                        </p:anim>
                                        <p:animEffect transition="in" filter="fade">
                                          <p:cBhvr>
                                            <p:cTn id="17" dur="500"/>
                                            <p:tgtEl>
                                              <p:spTgt spid="17"/>
                                            </p:tgtEl>
                                          </p:cBhvr>
                                        </p:animEffect>
                                      </p:childTnLst>
                                    </p:cTn>
                                  </p:par>
                                </p:childTnLst>
                              </p:cTn>
                            </p:par>
                            <p:par>
                              <p:cTn id="18" fill="hold">
                                <p:stCondLst>
                                  <p:cond delay="1100"/>
                                </p:stCondLst>
                                <p:childTnLst>
                                  <p:par>
                                    <p:cTn id="19" presetID="53" presetClass="entr" presetSubtype="16"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1600"/>
                                </p:stCondLst>
                                <p:childTnLst>
                                  <p:par>
                                    <p:cTn id="25" presetID="53" presetClass="entr" presetSubtype="16"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par>
                              <p:cTn id="30" fill="hold">
                                <p:stCondLst>
                                  <p:cond delay="2100"/>
                                </p:stCondLst>
                                <p:childTnLst>
                                  <p:par>
                                    <p:cTn id="31" presetID="53"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500" fill="hold"/>
                                            <p:tgtEl>
                                              <p:spTgt spid="7"/>
                                            </p:tgtEl>
                                            <p:attrNameLst>
                                              <p:attrName>ppt_w</p:attrName>
                                            </p:attrNameLst>
                                          </p:cBhvr>
                                          <p:tavLst>
                                            <p:tav tm="0">
                                              <p:val>
                                                <p:fltVal val="0"/>
                                              </p:val>
                                            </p:tav>
                                            <p:tav tm="100000">
                                              <p:val>
                                                <p:strVal val="#ppt_w"/>
                                              </p:val>
                                            </p:tav>
                                          </p:tavLst>
                                        </p:anim>
                                        <p:anim calcmode="lin" valueType="num">
                                          <p:cBhvr>
                                            <p:cTn id="34" dur="500" fill="hold"/>
                                            <p:tgtEl>
                                              <p:spTgt spid="7"/>
                                            </p:tgtEl>
                                            <p:attrNameLst>
                                              <p:attrName>ppt_h</p:attrName>
                                            </p:attrNameLst>
                                          </p:cBhvr>
                                          <p:tavLst>
                                            <p:tav tm="0">
                                              <p:val>
                                                <p:fltVal val="0"/>
                                              </p:val>
                                            </p:tav>
                                            <p:tav tm="100000">
                                              <p:val>
                                                <p:strVal val="#ppt_h"/>
                                              </p:val>
                                            </p:tav>
                                          </p:tavLst>
                                        </p:anim>
                                        <p:animEffect transition="in" filter="fade">
                                          <p:cBhvr>
                                            <p:cTn id="35" dur="500"/>
                                            <p:tgtEl>
                                              <p:spTgt spid="7"/>
                                            </p:tgtEl>
                                          </p:cBhvr>
                                        </p:animEffect>
                                      </p:childTnLst>
                                    </p:cTn>
                                  </p:par>
                                </p:childTnLst>
                              </p:cTn>
                            </p:par>
                            <p:par>
                              <p:cTn id="36" fill="hold">
                                <p:stCondLst>
                                  <p:cond delay="2600"/>
                                </p:stCondLst>
                                <p:childTnLst>
                                  <p:par>
                                    <p:cTn id="37" presetID="53" presetClass="entr" presetSubtype="16"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 fill="hold"/>
                                            <p:tgtEl>
                                              <p:spTgt spid="4"/>
                                            </p:tgtEl>
                                            <p:attrNameLst>
                                              <p:attrName>ppt_w</p:attrName>
                                            </p:attrNameLst>
                                          </p:cBhvr>
                                          <p:tavLst>
                                            <p:tav tm="0">
                                              <p:val>
                                                <p:fltVal val="0"/>
                                              </p:val>
                                            </p:tav>
                                            <p:tav tm="100000">
                                              <p:val>
                                                <p:strVal val="#ppt_w"/>
                                              </p:val>
                                            </p:tav>
                                          </p:tavLst>
                                        </p:anim>
                                        <p:anim calcmode="lin" valueType="num">
                                          <p:cBhvr>
                                            <p:cTn id="40" dur="500" fill="hold"/>
                                            <p:tgtEl>
                                              <p:spTgt spid="4"/>
                                            </p:tgtEl>
                                            <p:attrNameLst>
                                              <p:attrName>ppt_h</p:attrName>
                                            </p:attrNameLst>
                                          </p:cBhvr>
                                          <p:tavLst>
                                            <p:tav tm="0">
                                              <p:val>
                                                <p:fltVal val="0"/>
                                              </p:val>
                                            </p:tav>
                                            <p:tav tm="100000">
                                              <p:val>
                                                <p:strVal val="#ppt_h"/>
                                              </p:val>
                                            </p:tav>
                                          </p:tavLst>
                                        </p:anim>
                                        <p:animEffect transition="in" filter="fade">
                                          <p:cBhvr>
                                            <p:cTn id="41" dur="500"/>
                                            <p:tgtEl>
                                              <p:spTgt spid="4"/>
                                            </p:tgtEl>
                                          </p:cBhvr>
                                        </p:animEffect>
                                      </p:childTnLst>
                                    </p:cTn>
                                  </p:par>
                                </p:childTnLst>
                              </p:cTn>
                            </p:par>
                            <p:par>
                              <p:cTn id="42" fill="hold">
                                <p:stCondLst>
                                  <p:cond delay="3100"/>
                                </p:stCondLst>
                                <p:childTnLst>
                                  <p:par>
                                    <p:cTn id="43" presetID="22" presetClass="entr" presetSubtype="2" fill="hold" nodeType="after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right)">
                                          <p:cBhvr>
                                            <p:cTn id="45" dur="500"/>
                                            <p:tgtEl>
                                              <p:spTgt spid="20"/>
                                            </p:tgtEl>
                                          </p:cBhvr>
                                        </p:animEffect>
                                      </p:childTnLst>
                                    </p:cTn>
                                  </p:par>
                                </p:childTnLst>
                              </p:cTn>
                            </p:par>
                            <p:par>
                              <p:cTn id="46" fill="hold">
                                <p:stCondLst>
                                  <p:cond delay="3600"/>
                                </p:stCondLst>
                                <p:childTnLst>
                                  <p:par>
                                    <p:cTn id="47" presetID="10" presetClass="entr" presetSubtype="0" fill="hold"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par>
                              <p:cTn id="50" fill="hold">
                                <p:stCondLst>
                                  <p:cond delay="4100"/>
                                </p:stCondLst>
                                <p:childTnLst>
                                  <p:par>
                                    <p:cTn id="51" presetID="22" presetClass="entr" presetSubtype="2" fill="hold" nodeType="after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wipe(right)">
                                          <p:cBhvr>
                                            <p:cTn id="53" dur="500"/>
                                            <p:tgtEl>
                                              <p:spTgt spid="26"/>
                                            </p:tgtEl>
                                          </p:cBhvr>
                                        </p:animEffect>
                                      </p:childTnLst>
                                    </p:cTn>
                                  </p:par>
                                </p:childTnLst>
                              </p:cTn>
                            </p:par>
                            <p:par>
                              <p:cTn id="54" fill="hold">
                                <p:stCondLst>
                                  <p:cond delay="4600"/>
                                </p:stCondLst>
                                <p:childTnLst>
                                  <p:par>
                                    <p:cTn id="55" presetID="10" presetClass="entr" presetSubtype="0" fill="hold" nodeType="after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childTnLst>
                              </p:cTn>
                            </p:par>
                            <p:par>
                              <p:cTn id="58" fill="hold">
                                <p:stCondLst>
                                  <p:cond delay="5100"/>
                                </p:stCondLst>
                                <p:childTnLst>
                                  <p:par>
                                    <p:cTn id="59" presetID="22" presetClass="entr" presetSubtype="2" fill="hold" nodeType="afterEffect">
                                      <p:stCondLst>
                                        <p:cond delay="0"/>
                                      </p:stCondLst>
                                      <p:childTnLst>
                                        <p:set>
                                          <p:cBhvr>
                                            <p:cTn id="60" dur="1" fill="hold">
                                              <p:stCondLst>
                                                <p:cond delay="0"/>
                                              </p:stCondLst>
                                            </p:cTn>
                                            <p:tgtEl>
                                              <p:spTgt spid="32"/>
                                            </p:tgtEl>
                                            <p:attrNameLst>
                                              <p:attrName>style.visibility</p:attrName>
                                            </p:attrNameLst>
                                          </p:cBhvr>
                                          <p:to>
                                            <p:strVal val="visible"/>
                                          </p:to>
                                        </p:set>
                                        <p:animEffect transition="in" filter="wipe(right)">
                                          <p:cBhvr>
                                            <p:cTn id="61" dur="500"/>
                                            <p:tgtEl>
                                              <p:spTgt spid="32"/>
                                            </p:tgtEl>
                                          </p:cBhvr>
                                        </p:animEffect>
                                      </p:childTnLst>
                                    </p:cTn>
                                  </p:par>
                                </p:childTnLst>
                              </p:cTn>
                            </p:par>
                            <p:par>
                              <p:cTn id="62" fill="hold">
                                <p:stCondLst>
                                  <p:cond delay="5600"/>
                                </p:stCondLst>
                                <p:childTnLst>
                                  <p:par>
                                    <p:cTn id="63" presetID="10" presetClass="entr" presetSubtype="0" fill="hold" nodeType="after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childTnLst>
                              </p:cTn>
                            </p:par>
                            <p:par>
                              <p:cTn id="66" fill="hold">
                                <p:stCondLst>
                                  <p:cond delay="6100"/>
                                </p:stCondLst>
                                <p:childTnLst>
                                  <p:par>
                                    <p:cTn id="67" presetID="22" presetClass="entr" presetSubtype="2" fill="hold" nodeType="afterEffect">
                                      <p:stCondLst>
                                        <p:cond delay="0"/>
                                      </p:stCondLst>
                                      <p:childTnLst>
                                        <p:set>
                                          <p:cBhvr>
                                            <p:cTn id="68" dur="1" fill="hold">
                                              <p:stCondLst>
                                                <p:cond delay="0"/>
                                              </p:stCondLst>
                                            </p:cTn>
                                            <p:tgtEl>
                                              <p:spTgt spid="38"/>
                                            </p:tgtEl>
                                            <p:attrNameLst>
                                              <p:attrName>style.visibility</p:attrName>
                                            </p:attrNameLst>
                                          </p:cBhvr>
                                          <p:to>
                                            <p:strVal val="visible"/>
                                          </p:to>
                                        </p:set>
                                        <p:animEffect transition="in" filter="wipe(right)">
                                          <p:cBhvr>
                                            <p:cTn id="69" dur="500"/>
                                            <p:tgtEl>
                                              <p:spTgt spid="38"/>
                                            </p:tgtEl>
                                          </p:cBhvr>
                                        </p:animEffect>
                                      </p:childTnLst>
                                    </p:cTn>
                                  </p:par>
                                </p:childTnLst>
                              </p:cTn>
                            </p:par>
                            <p:par>
                              <p:cTn id="70" fill="hold">
                                <p:stCondLst>
                                  <p:cond delay="6600"/>
                                </p:stCondLst>
                                <p:childTnLst>
                                  <p:par>
                                    <p:cTn id="71" presetID="10" presetClass="entr" presetSubtype="0" fill="hold" nodeType="afterEffect">
                                      <p:stCondLst>
                                        <p:cond delay="0"/>
                                      </p:stCondLst>
                                      <p:childTnLst>
                                        <p:set>
                                          <p:cBhvr>
                                            <p:cTn id="72" dur="1" fill="hold">
                                              <p:stCondLst>
                                                <p:cond delay="0"/>
                                              </p:stCondLst>
                                            </p:cTn>
                                            <p:tgtEl>
                                              <p:spTgt spid="41"/>
                                            </p:tgtEl>
                                            <p:attrNameLst>
                                              <p:attrName>style.visibility</p:attrName>
                                            </p:attrNameLst>
                                          </p:cBhvr>
                                          <p:to>
                                            <p:strVal val="visible"/>
                                          </p:to>
                                        </p:set>
                                        <p:animEffect transition="in" filter="fade">
                                          <p:cBhvr>
                                            <p:cTn id="73" dur="500"/>
                                            <p:tgtEl>
                                              <p:spTgt spid="41"/>
                                            </p:tgtEl>
                                          </p:cBhvr>
                                        </p:animEffect>
                                      </p:childTnLst>
                                    </p:cTn>
                                  </p:par>
                                </p:childTnLst>
                              </p:cTn>
                            </p:par>
                            <p:par>
                              <p:cTn id="74" fill="hold">
                                <p:stCondLst>
                                  <p:cond delay="7100"/>
                                </p:stCondLst>
                                <p:childTnLst>
                                  <p:par>
                                    <p:cTn id="75" presetID="22" presetClass="entr" presetSubtype="2" fill="hold"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wipe(right)">
                                          <p:cBhvr>
                                            <p:cTn id="77" dur="500"/>
                                            <p:tgtEl>
                                              <p:spTgt spid="44"/>
                                            </p:tgtEl>
                                          </p:cBhvr>
                                        </p:animEffect>
                                      </p:childTnLst>
                                    </p:cTn>
                                  </p:par>
                                </p:childTnLst>
                              </p:cTn>
                            </p:par>
                            <p:par>
                              <p:cTn id="78" fill="hold">
                                <p:stCondLst>
                                  <p:cond delay="7600"/>
                                </p:stCondLst>
                                <p:childTnLst>
                                  <p:par>
                                    <p:cTn id="79" presetID="10" presetClass="entr" presetSubtype="0" fill="hold" nodeType="afterEffect">
                                      <p:stCondLst>
                                        <p:cond delay="0"/>
                                      </p:stCondLst>
                                      <p:childTnLst>
                                        <p:set>
                                          <p:cBhvr>
                                            <p:cTn id="80" dur="1" fill="hold">
                                              <p:stCondLst>
                                                <p:cond delay="0"/>
                                              </p:stCondLst>
                                            </p:cTn>
                                            <p:tgtEl>
                                              <p:spTgt spid="47"/>
                                            </p:tgtEl>
                                            <p:attrNameLst>
                                              <p:attrName>style.visibility</p:attrName>
                                            </p:attrNameLst>
                                          </p:cBhvr>
                                          <p:to>
                                            <p:strVal val="visible"/>
                                          </p:to>
                                        </p:set>
                                        <p:animEffect transition="in" filter="fade">
                                          <p:cBhvr>
                                            <p:cTn id="81" dur="500"/>
                                            <p:tgtEl>
                                              <p:spTgt spid="47"/>
                                            </p:tgtEl>
                                          </p:cBhvr>
                                        </p:animEffect>
                                      </p:childTnLst>
                                    </p:cTn>
                                  </p:par>
                                </p:childTnLst>
                              </p:cTn>
                            </p:par>
                            <p:par>
                              <p:cTn id="82" fill="hold">
                                <p:stCondLst>
                                  <p:cond delay="8100"/>
                                </p:stCondLst>
                                <p:childTnLst>
                                  <p:par>
                                    <p:cTn id="83" presetID="2" presetClass="entr" presetSubtype="4" fill="hold" nodeType="afterEffect" p14:presetBounceEnd="60000">
                                      <p:stCondLst>
                                        <p:cond delay="0"/>
                                      </p:stCondLst>
                                      <p:childTnLst>
                                        <p:set>
                                          <p:cBhvr>
                                            <p:cTn id="84" dur="1" fill="hold">
                                              <p:stCondLst>
                                                <p:cond delay="0"/>
                                              </p:stCondLst>
                                            </p:cTn>
                                            <p:tgtEl>
                                              <p:spTgt spid="52"/>
                                            </p:tgtEl>
                                            <p:attrNameLst>
                                              <p:attrName>style.visibility</p:attrName>
                                            </p:attrNameLst>
                                          </p:cBhvr>
                                          <p:to>
                                            <p:strVal val="visible"/>
                                          </p:to>
                                        </p:set>
                                        <p:anim calcmode="lin" valueType="num" p14:bounceEnd="60000">
                                          <p:cBhvr additive="base">
                                            <p:cTn id="85" dur="750" fill="hold"/>
                                            <p:tgtEl>
                                              <p:spTgt spid="52"/>
                                            </p:tgtEl>
                                            <p:attrNameLst>
                                              <p:attrName>ppt_x</p:attrName>
                                            </p:attrNameLst>
                                          </p:cBhvr>
                                          <p:tavLst>
                                            <p:tav tm="0">
                                              <p:val>
                                                <p:strVal val="#ppt_x"/>
                                              </p:val>
                                            </p:tav>
                                            <p:tav tm="100000">
                                              <p:val>
                                                <p:strVal val="#ppt_x"/>
                                              </p:val>
                                            </p:tav>
                                          </p:tavLst>
                                        </p:anim>
                                        <p:anim calcmode="lin" valueType="num" p14:bounceEnd="60000">
                                          <p:cBhvr additive="base">
                                            <p:cTn id="86" dur="750" fill="hold"/>
                                            <p:tgtEl>
                                              <p:spTgt spid="52"/>
                                            </p:tgtEl>
                                            <p:attrNameLst>
                                              <p:attrName>ppt_y</p:attrName>
                                            </p:attrNameLst>
                                          </p:cBhvr>
                                          <p:tavLst>
                                            <p:tav tm="0">
                                              <p:val>
                                                <p:strVal val="1+#ppt_h/2"/>
                                              </p:val>
                                            </p:tav>
                                            <p:tav tm="100000">
                                              <p:val>
                                                <p:strVal val="#ppt_y"/>
                                              </p:val>
                                            </p:tav>
                                          </p:tavLst>
                                        </p:anim>
                                      </p:childTnLst>
                                    </p:cTn>
                                  </p:par>
                                </p:childTnLst>
                              </p:cTn>
                            </p:par>
                            <p:par>
                              <p:cTn id="87" fill="hold">
                                <p:stCondLst>
                                  <p:cond delay="9100"/>
                                </p:stCondLst>
                                <p:childTnLst>
                                  <p:par>
                                    <p:cTn id="88" presetID="22" presetClass="entr" presetSubtype="8" fill="hold" grpId="0" nodeType="afterEffect">
                                      <p:stCondLst>
                                        <p:cond delay="0"/>
                                      </p:stCondLst>
                                      <p:childTnLst>
                                        <p:set>
                                          <p:cBhvr>
                                            <p:cTn id="89" dur="1" fill="hold">
                                              <p:stCondLst>
                                                <p:cond delay="0"/>
                                              </p:stCondLst>
                                            </p:cTn>
                                            <p:tgtEl>
                                              <p:spTgt spid="50"/>
                                            </p:tgtEl>
                                            <p:attrNameLst>
                                              <p:attrName>style.visibility</p:attrName>
                                            </p:attrNameLst>
                                          </p:cBhvr>
                                          <p:to>
                                            <p:strVal val="visible"/>
                                          </p:to>
                                        </p:set>
                                        <p:animEffect transition="in" filter="wipe(left)">
                                          <p:cBhvr>
                                            <p:cTn id="90" dur="500"/>
                                            <p:tgtEl>
                                              <p:spTgt spid="50"/>
                                            </p:tgtEl>
                                          </p:cBhvr>
                                        </p:animEffect>
                                      </p:childTnLst>
                                    </p:cTn>
                                  </p:par>
                                </p:childTnLst>
                              </p:cTn>
                            </p:par>
                            <p:par>
                              <p:cTn id="91" fill="hold">
                                <p:stCondLst>
                                  <p:cond delay="9600"/>
                                </p:stCondLst>
                                <p:childTnLst>
                                  <p:par>
                                    <p:cTn id="92" presetID="22" presetClass="entr" presetSubtype="8" fill="hold" grpId="0" nodeType="afterEffect">
                                      <p:stCondLst>
                                        <p:cond delay="0"/>
                                      </p:stCondLst>
                                      <p:childTnLst>
                                        <p:set>
                                          <p:cBhvr>
                                            <p:cTn id="93" dur="1" fill="hold">
                                              <p:stCondLst>
                                                <p:cond delay="0"/>
                                              </p:stCondLst>
                                            </p:cTn>
                                            <p:tgtEl>
                                              <p:spTgt spid="51"/>
                                            </p:tgtEl>
                                            <p:attrNameLst>
                                              <p:attrName>style.visibility</p:attrName>
                                            </p:attrNameLst>
                                          </p:cBhvr>
                                          <p:to>
                                            <p:strVal val="visible"/>
                                          </p:to>
                                        </p:set>
                                        <p:animEffect transition="in" filter="wipe(left)">
                                          <p:cBhvr>
                                            <p:cTn id="94" dur="500"/>
                                            <p:tgtEl>
                                              <p:spTgt spid="51"/>
                                            </p:tgtEl>
                                          </p:cBhvr>
                                        </p:animEffect>
                                      </p:childTnLst>
                                    </p:cTn>
                                  </p:par>
                                </p:childTnLst>
                              </p:cTn>
                            </p:par>
                            <p:par>
                              <p:cTn id="95" fill="hold">
                                <p:stCondLst>
                                  <p:cond delay="10100"/>
                                </p:stCondLst>
                                <p:childTnLst>
                                  <p:par>
                                    <p:cTn id="96" presetID="10" presetClass="entr" presetSubtype="0" fill="hold" grpId="0" nodeType="afterEffect">
                                      <p:stCondLst>
                                        <p:cond delay="0"/>
                                      </p:stCondLst>
                                      <p:childTnLst>
                                        <p:set>
                                          <p:cBhvr>
                                            <p:cTn id="97" dur="1" fill="hold">
                                              <p:stCondLst>
                                                <p:cond delay="0"/>
                                              </p:stCondLst>
                                            </p:cTn>
                                            <p:tgtEl>
                                              <p:spTgt spid="95"/>
                                            </p:tgtEl>
                                            <p:attrNameLst>
                                              <p:attrName>style.visibility</p:attrName>
                                            </p:attrNameLst>
                                          </p:cBhvr>
                                          <p:to>
                                            <p:strVal val="visible"/>
                                          </p:to>
                                        </p:set>
                                        <p:animEffect transition="in" filter="fade">
                                          <p:cBhvr>
                                            <p:cTn id="98"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0" grpId="0"/>
          <p:bldP spid="51" grpId="0"/>
          <p:bldP spid="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53" presetClass="entr" presetSubtype="16"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p:cTn id="15" dur="500" fill="hold"/>
                                            <p:tgtEl>
                                              <p:spTgt spid="17"/>
                                            </p:tgtEl>
                                            <p:attrNameLst>
                                              <p:attrName>ppt_w</p:attrName>
                                            </p:attrNameLst>
                                          </p:cBhvr>
                                          <p:tavLst>
                                            <p:tav tm="0">
                                              <p:val>
                                                <p:fltVal val="0"/>
                                              </p:val>
                                            </p:tav>
                                            <p:tav tm="100000">
                                              <p:val>
                                                <p:strVal val="#ppt_w"/>
                                              </p:val>
                                            </p:tav>
                                          </p:tavLst>
                                        </p:anim>
                                        <p:anim calcmode="lin" valueType="num">
                                          <p:cBhvr>
                                            <p:cTn id="16" dur="500" fill="hold"/>
                                            <p:tgtEl>
                                              <p:spTgt spid="17"/>
                                            </p:tgtEl>
                                            <p:attrNameLst>
                                              <p:attrName>ppt_h</p:attrName>
                                            </p:attrNameLst>
                                          </p:cBhvr>
                                          <p:tavLst>
                                            <p:tav tm="0">
                                              <p:val>
                                                <p:fltVal val="0"/>
                                              </p:val>
                                            </p:tav>
                                            <p:tav tm="100000">
                                              <p:val>
                                                <p:strVal val="#ppt_h"/>
                                              </p:val>
                                            </p:tav>
                                          </p:tavLst>
                                        </p:anim>
                                        <p:animEffect transition="in" filter="fade">
                                          <p:cBhvr>
                                            <p:cTn id="17" dur="500"/>
                                            <p:tgtEl>
                                              <p:spTgt spid="17"/>
                                            </p:tgtEl>
                                          </p:cBhvr>
                                        </p:animEffect>
                                      </p:childTnLst>
                                    </p:cTn>
                                  </p:par>
                                </p:childTnLst>
                              </p:cTn>
                            </p:par>
                            <p:par>
                              <p:cTn id="18" fill="hold">
                                <p:stCondLst>
                                  <p:cond delay="1100"/>
                                </p:stCondLst>
                                <p:childTnLst>
                                  <p:par>
                                    <p:cTn id="19" presetID="53" presetClass="entr" presetSubtype="16"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1600"/>
                                </p:stCondLst>
                                <p:childTnLst>
                                  <p:par>
                                    <p:cTn id="25" presetID="53" presetClass="entr" presetSubtype="16"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par>
                              <p:cTn id="30" fill="hold">
                                <p:stCondLst>
                                  <p:cond delay="2100"/>
                                </p:stCondLst>
                                <p:childTnLst>
                                  <p:par>
                                    <p:cTn id="31" presetID="53"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500" fill="hold"/>
                                            <p:tgtEl>
                                              <p:spTgt spid="7"/>
                                            </p:tgtEl>
                                            <p:attrNameLst>
                                              <p:attrName>ppt_w</p:attrName>
                                            </p:attrNameLst>
                                          </p:cBhvr>
                                          <p:tavLst>
                                            <p:tav tm="0">
                                              <p:val>
                                                <p:fltVal val="0"/>
                                              </p:val>
                                            </p:tav>
                                            <p:tav tm="100000">
                                              <p:val>
                                                <p:strVal val="#ppt_w"/>
                                              </p:val>
                                            </p:tav>
                                          </p:tavLst>
                                        </p:anim>
                                        <p:anim calcmode="lin" valueType="num">
                                          <p:cBhvr>
                                            <p:cTn id="34" dur="500" fill="hold"/>
                                            <p:tgtEl>
                                              <p:spTgt spid="7"/>
                                            </p:tgtEl>
                                            <p:attrNameLst>
                                              <p:attrName>ppt_h</p:attrName>
                                            </p:attrNameLst>
                                          </p:cBhvr>
                                          <p:tavLst>
                                            <p:tav tm="0">
                                              <p:val>
                                                <p:fltVal val="0"/>
                                              </p:val>
                                            </p:tav>
                                            <p:tav tm="100000">
                                              <p:val>
                                                <p:strVal val="#ppt_h"/>
                                              </p:val>
                                            </p:tav>
                                          </p:tavLst>
                                        </p:anim>
                                        <p:animEffect transition="in" filter="fade">
                                          <p:cBhvr>
                                            <p:cTn id="35" dur="500"/>
                                            <p:tgtEl>
                                              <p:spTgt spid="7"/>
                                            </p:tgtEl>
                                          </p:cBhvr>
                                        </p:animEffect>
                                      </p:childTnLst>
                                    </p:cTn>
                                  </p:par>
                                </p:childTnLst>
                              </p:cTn>
                            </p:par>
                            <p:par>
                              <p:cTn id="36" fill="hold">
                                <p:stCondLst>
                                  <p:cond delay="2600"/>
                                </p:stCondLst>
                                <p:childTnLst>
                                  <p:par>
                                    <p:cTn id="37" presetID="53" presetClass="entr" presetSubtype="16"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 fill="hold"/>
                                            <p:tgtEl>
                                              <p:spTgt spid="4"/>
                                            </p:tgtEl>
                                            <p:attrNameLst>
                                              <p:attrName>ppt_w</p:attrName>
                                            </p:attrNameLst>
                                          </p:cBhvr>
                                          <p:tavLst>
                                            <p:tav tm="0">
                                              <p:val>
                                                <p:fltVal val="0"/>
                                              </p:val>
                                            </p:tav>
                                            <p:tav tm="100000">
                                              <p:val>
                                                <p:strVal val="#ppt_w"/>
                                              </p:val>
                                            </p:tav>
                                          </p:tavLst>
                                        </p:anim>
                                        <p:anim calcmode="lin" valueType="num">
                                          <p:cBhvr>
                                            <p:cTn id="40" dur="500" fill="hold"/>
                                            <p:tgtEl>
                                              <p:spTgt spid="4"/>
                                            </p:tgtEl>
                                            <p:attrNameLst>
                                              <p:attrName>ppt_h</p:attrName>
                                            </p:attrNameLst>
                                          </p:cBhvr>
                                          <p:tavLst>
                                            <p:tav tm="0">
                                              <p:val>
                                                <p:fltVal val="0"/>
                                              </p:val>
                                            </p:tav>
                                            <p:tav tm="100000">
                                              <p:val>
                                                <p:strVal val="#ppt_h"/>
                                              </p:val>
                                            </p:tav>
                                          </p:tavLst>
                                        </p:anim>
                                        <p:animEffect transition="in" filter="fade">
                                          <p:cBhvr>
                                            <p:cTn id="41" dur="500"/>
                                            <p:tgtEl>
                                              <p:spTgt spid="4"/>
                                            </p:tgtEl>
                                          </p:cBhvr>
                                        </p:animEffect>
                                      </p:childTnLst>
                                    </p:cTn>
                                  </p:par>
                                </p:childTnLst>
                              </p:cTn>
                            </p:par>
                            <p:par>
                              <p:cTn id="42" fill="hold">
                                <p:stCondLst>
                                  <p:cond delay="3100"/>
                                </p:stCondLst>
                                <p:childTnLst>
                                  <p:par>
                                    <p:cTn id="43" presetID="22" presetClass="entr" presetSubtype="2" fill="hold" nodeType="after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right)">
                                          <p:cBhvr>
                                            <p:cTn id="45" dur="500"/>
                                            <p:tgtEl>
                                              <p:spTgt spid="20"/>
                                            </p:tgtEl>
                                          </p:cBhvr>
                                        </p:animEffect>
                                      </p:childTnLst>
                                    </p:cTn>
                                  </p:par>
                                </p:childTnLst>
                              </p:cTn>
                            </p:par>
                            <p:par>
                              <p:cTn id="46" fill="hold">
                                <p:stCondLst>
                                  <p:cond delay="3600"/>
                                </p:stCondLst>
                                <p:childTnLst>
                                  <p:par>
                                    <p:cTn id="47" presetID="10" presetClass="entr" presetSubtype="0" fill="hold"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par>
                              <p:cTn id="50" fill="hold">
                                <p:stCondLst>
                                  <p:cond delay="4100"/>
                                </p:stCondLst>
                                <p:childTnLst>
                                  <p:par>
                                    <p:cTn id="51" presetID="22" presetClass="entr" presetSubtype="2" fill="hold" nodeType="after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wipe(right)">
                                          <p:cBhvr>
                                            <p:cTn id="53" dur="500"/>
                                            <p:tgtEl>
                                              <p:spTgt spid="26"/>
                                            </p:tgtEl>
                                          </p:cBhvr>
                                        </p:animEffect>
                                      </p:childTnLst>
                                    </p:cTn>
                                  </p:par>
                                </p:childTnLst>
                              </p:cTn>
                            </p:par>
                            <p:par>
                              <p:cTn id="54" fill="hold">
                                <p:stCondLst>
                                  <p:cond delay="4600"/>
                                </p:stCondLst>
                                <p:childTnLst>
                                  <p:par>
                                    <p:cTn id="55" presetID="10" presetClass="entr" presetSubtype="0" fill="hold" nodeType="after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childTnLst>
                              </p:cTn>
                            </p:par>
                            <p:par>
                              <p:cTn id="58" fill="hold">
                                <p:stCondLst>
                                  <p:cond delay="5100"/>
                                </p:stCondLst>
                                <p:childTnLst>
                                  <p:par>
                                    <p:cTn id="59" presetID="22" presetClass="entr" presetSubtype="2" fill="hold" nodeType="afterEffect">
                                      <p:stCondLst>
                                        <p:cond delay="0"/>
                                      </p:stCondLst>
                                      <p:childTnLst>
                                        <p:set>
                                          <p:cBhvr>
                                            <p:cTn id="60" dur="1" fill="hold">
                                              <p:stCondLst>
                                                <p:cond delay="0"/>
                                              </p:stCondLst>
                                            </p:cTn>
                                            <p:tgtEl>
                                              <p:spTgt spid="32"/>
                                            </p:tgtEl>
                                            <p:attrNameLst>
                                              <p:attrName>style.visibility</p:attrName>
                                            </p:attrNameLst>
                                          </p:cBhvr>
                                          <p:to>
                                            <p:strVal val="visible"/>
                                          </p:to>
                                        </p:set>
                                        <p:animEffect transition="in" filter="wipe(right)">
                                          <p:cBhvr>
                                            <p:cTn id="61" dur="500"/>
                                            <p:tgtEl>
                                              <p:spTgt spid="32"/>
                                            </p:tgtEl>
                                          </p:cBhvr>
                                        </p:animEffect>
                                      </p:childTnLst>
                                    </p:cTn>
                                  </p:par>
                                </p:childTnLst>
                              </p:cTn>
                            </p:par>
                            <p:par>
                              <p:cTn id="62" fill="hold">
                                <p:stCondLst>
                                  <p:cond delay="5600"/>
                                </p:stCondLst>
                                <p:childTnLst>
                                  <p:par>
                                    <p:cTn id="63" presetID="10" presetClass="entr" presetSubtype="0" fill="hold" nodeType="after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childTnLst>
                              </p:cTn>
                            </p:par>
                            <p:par>
                              <p:cTn id="66" fill="hold">
                                <p:stCondLst>
                                  <p:cond delay="6100"/>
                                </p:stCondLst>
                                <p:childTnLst>
                                  <p:par>
                                    <p:cTn id="67" presetID="22" presetClass="entr" presetSubtype="2" fill="hold" nodeType="afterEffect">
                                      <p:stCondLst>
                                        <p:cond delay="0"/>
                                      </p:stCondLst>
                                      <p:childTnLst>
                                        <p:set>
                                          <p:cBhvr>
                                            <p:cTn id="68" dur="1" fill="hold">
                                              <p:stCondLst>
                                                <p:cond delay="0"/>
                                              </p:stCondLst>
                                            </p:cTn>
                                            <p:tgtEl>
                                              <p:spTgt spid="38"/>
                                            </p:tgtEl>
                                            <p:attrNameLst>
                                              <p:attrName>style.visibility</p:attrName>
                                            </p:attrNameLst>
                                          </p:cBhvr>
                                          <p:to>
                                            <p:strVal val="visible"/>
                                          </p:to>
                                        </p:set>
                                        <p:animEffect transition="in" filter="wipe(right)">
                                          <p:cBhvr>
                                            <p:cTn id="69" dur="500"/>
                                            <p:tgtEl>
                                              <p:spTgt spid="38"/>
                                            </p:tgtEl>
                                          </p:cBhvr>
                                        </p:animEffect>
                                      </p:childTnLst>
                                    </p:cTn>
                                  </p:par>
                                </p:childTnLst>
                              </p:cTn>
                            </p:par>
                            <p:par>
                              <p:cTn id="70" fill="hold">
                                <p:stCondLst>
                                  <p:cond delay="6600"/>
                                </p:stCondLst>
                                <p:childTnLst>
                                  <p:par>
                                    <p:cTn id="71" presetID="10" presetClass="entr" presetSubtype="0" fill="hold" nodeType="afterEffect">
                                      <p:stCondLst>
                                        <p:cond delay="0"/>
                                      </p:stCondLst>
                                      <p:childTnLst>
                                        <p:set>
                                          <p:cBhvr>
                                            <p:cTn id="72" dur="1" fill="hold">
                                              <p:stCondLst>
                                                <p:cond delay="0"/>
                                              </p:stCondLst>
                                            </p:cTn>
                                            <p:tgtEl>
                                              <p:spTgt spid="41"/>
                                            </p:tgtEl>
                                            <p:attrNameLst>
                                              <p:attrName>style.visibility</p:attrName>
                                            </p:attrNameLst>
                                          </p:cBhvr>
                                          <p:to>
                                            <p:strVal val="visible"/>
                                          </p:to>
                                        </p:set>
                                        <p:animEffect transition="in" filter="fade">
                                          <p:cBhvr>
                                            <p:cTn id="73" dur="500"/>
                                            <p:tgtEl>
                                              <p:spTgt spid="41"/>
                                            </p:tgtEl>
                                          </p:cBhvr>
                                        </p:animEffect>
                                      </p:childTnLst>
                                    </p:cTn>
                                  </p:par>
                                </p:childTnLst>
                              </p:cTn>
                            </p:par>
                            <p:par>
                              <p:cTn id="74" fill="hold">
                                <p:stCondLst>
                                  <p:cond delay="7100"/>
                                </p:stCondLst>
                                <p:childTnLst>
                                  <p:par>
                                    <p:cTn id="75" presetID="22" presetClass="entr" presetSubtype="2" fill="hold"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wipe(right)">
                                          <p:cBhvr>
                                            <p:cTn id="77" dur="500"/>
                                            <p:tgtEl>
                                              <p:spTgt spid="44"/>
                                            </p:tgtEl>
                                          </p:cBhvr>
                                        </p:animEffect>
                                      </p:childTnLst>
                                    </p:cTn>
                                  </p:par>
                                </p:childTnLst>
                              </p:cTn>
                            </p:par>
                            <p:par>
                              <p:cTn id="78" fill="hold">
                                <p:stCondLst>
                                  <p:cond delay="7600"/>
                                </p:stCondLst>
                                <p:childTnLst>
                                  <p:par>
                                    <p:cTn id="79" presetID="10" presetClass="entr" presetSubtype="0" fill="hold" nodeType="afterEffect">
                                      <p:stCondLst>
                                        <p:cond delay="0"/>
                                      </p:stCondLst>
                                      <p:childTnLst>
                                        <p:set>
                                          <p:cBhvr>
                                            <p:cTn id="80" dur="1" fill="hold">
                                              <p:stCondLst>
                                                <p:cond delay="0"/>
                                              </p:stCondLst>
                                            </p:cTn>
                                            <p:tgtEl>
                                              <p:spTgt spid="47"/>
                                            </p:tgtEl>
                                            <p:attrNameLst>
                                              <p:attrName>style.visibility</p:attrName>
                                            </p:attrNameLst>
                                          </p:cBhvr>
                                          <p:to>
                                            <p:strVal val="visible"/>
                                          </p:to>
                                        </p:set>
                                        <p:animEffect transition="in" filter="fade">
                                          <p:cBhvr>
                                            <p:cTn id="81" dur="500"/>
                                            <p:tgtEl>
                                              <p:spTgt spid="47"/>
                                            </p:tgtEl>
                                          </p:cBhvr>
                                        </p:animEffect>
                                      </p:childTnLst>
                                    </p:cTn>
                                  </p:par>
                                </p:childTnLst>
                              </p:cTn>
                            </p:par>
                            <p:par>
                              <p:cTn id="82" fill="hold">
                                <p:stCondLst>
                                  <p:cond delay="8100"/>
                                </p:stCondLst>
                                <p:childTnLst>
                                  <p:par>
                                    <p:cTn id="83" presetID="2" presetClass="entr" presetSubtype="4" fill="hold" nodeType="afterEffect">
                                      <p:stCondLst>
                                        <p:cond delay="0"/>
                                      </p:stCondLst>
                                      <p:childTnLst>
                                        <p:set>
                                          <p:cBhvr>
                                            <p:cTn id="84" dur="1" fill="hold">
                                              <p:stCondLst>
                                                <p:cond delay="0"/>
                                              </p:stCondLst>
                                            </p:cTn>
                                            <p:tgtEl>
                                              <p:spTgt spid="52"/>
                                            </p:tgtEl>
                                            <p:attrNameLst>
                                              <p:attrName>style.visibility</p:attrName>
                                            </p:attrNameLst>
                                          </p:cBhvr>
                                          <p:to>
                                            <p:strVal val="visible"/>
                                          </p:to>
                                        </p:set>
                                        <p:anim calcmode="lin" valueType="num">
                                          <p:cBhvr additive="base">
                                            <p:cTn id="85" dur="750" fill="hold"/>
                                            <p:tgtEl>
                                              <p:spTgt spid="52"/>
                                            </p:tgtEl>
                                            <p:attrNameLst>
                                              <p:attrName>ppt_x</p:attrName>
                                            </p:attrNameLst>
                                          </p:cBhvr>
                                          <p:tavLst>
                                            <p:tav tm="0">
                                              <p:val>
                                                <p:strVal val="#ppt_x"/>
                                              </p:val>
                                            </p:tav>
                                            <p:tav tm="100000">
                                              <p:val>
                                                <p:strVal val="#ppt_x"/>
                                              </p:val>
                                            </p:tav>
                                          </p:tavLst>
                                        </p:anim>
                                        <p:anim calcmode="lin" valueType="num">
                                          <p:cBhvr additive="base">
                                            <p:cTn id="86" dur="750" fill="hold"/>
                                            <p:tgtEl>
                                              <p:spTgt spid="52"/>
                                            </p:tgtEl>
                                            <p:attrNameLst>
                                              <p:attrName>ppt_y</p:attrName>
                                            </p:attrNameLst>
                                          </p:cBhvr>
                                          <p:tavLst>
                                            <p:tav tm="0">
                                              <p:val>
                                                <p:strVal val="1+#ppt_h/2"/>
                                              </p:val>
                                            </p:tav>
                                            <p:tav tm="100000">
                                              <p:val>
                                                <p:strVal val="#ppt_y"/>
                                              </p:val>
                                            </p:tav>
                                          </p:tavLst>
                                        </p:anim>
                                      </p:childTnLst>
                                    </p:cTn>
                                  </p:par>
                                </p:childTnLst>
                              </p:cTn>
                            </p:par>
                            <p:par>
                              <p:cTn id="87" fill="hold">
                                <p:stCondLst>
                                  <p:cond delay="9100"/>
                                </p:stCondLst>
                                <p:childTnLst>
                                  <p:par>
                                    <p:cTn id="88" presetID="22" presetClass="entr" presetSubtype="8" fill="hold" grpId="0" nodeType="afterEffect">
                                      <p:stCondLst>
                                        <p:cond delay="0"/>
                                      </p:stCondLst>
                                      <p:childTnLst>
                                        <p:set>
                                          <p:cBhvr>
                                            <p:cTn id="89" dur="1" fill="hold">
                                              <p:stCondLst>
                                                <p:cond delay="0"/>
                                              </p:stCondLst>
                                            </p:cTn>
                                            <p:tgtEl>
                                              <p:spTgt spid="50"/>
                                            </p:tgtEl>
                                            <p:attrNameLst>
                                              <p:attrName>style.visibility</p:attrName>
                                            </p:attrNameLst>
                                          </p:cBhvr>
                                          <p:to>
                                            <p:strVal val="visible"/>
                                          </p:to>
                                        </p:set>
                                        <p:animEffect transition="in" filter="wipe(left)">
                                          <p:cBhvr>
                                            <p:cTn id="90" dur="500"/>
                                            <p:tgtEl>
                                              <p:spTgt spid="50"/>
                                            </p:tgtEl>
                                          </p:cBhvr>
                                        </p:animEffect>
                                      </p:childTnLst>
                                    </p:cTn>
                                  </p:par>
                                </p:childTnLst>
                              </p:cTn>
                            </p:par>
                            <p:par>
                              <p:cTn id="91" fill="hold">
                                <p:stCondLst>
                                  <p:cond delay="9600"/>
                                </p:stCondLst>
                                <p:childTnLst>
                                  <p:par>
                                    <p:cTn id="92" presetID="22" presetClass="entr" presetSubtype="8" fill="hold" grpId="0" nodeType="afterEffect">
                                      <p:stCondLst>
                                        <p:cond delay="0"/>
                                      </p:stCondLst>
                                      <p:childTnLst>
                                        <p:set>
                                          <p:cBhvr>
                                            <p:cTn id="93" dur="1" fill="hold">
                                              <p:stCondLst>
                                                <p:cond delay="0"/>
                                              </p:stCondLst>
                                            </p:cTn>
                                            <p:tgtEl>
                                              <p:spTgt spid="51"/>
                                            </p:tgtEl>
                                            <p:attrNameLst>
                                              <p:attrName>style.visibility</p:attrName>
                                            </p:attrNameLst>
                                          </p:cBhvr>
                                          <p:to>
                                            <p:strVal val="visible"/>
                                          </p:to>
                                        </p:set>
                                        <p:animEffect transition="in" filter="wipe(left)">
                                          <p:cBhvr>
                                            <p:cTn id="94" dur="500"/>
                                            <p:tgtEl>
                                              <p:spTgt spid="51"/>
                                            </p:tgtEl>
                                          </p:cBhvr>
                                        </p:animEffect>
                                      </p:childTnLst>
                                    </p:cTn>
                                  </p:par>
                                </p:childTnLst>
                              </p:cTn>
                            </p:par>
                            <p:par>
                              <p:cTn id="95" fill="hold">
                                <p:stCondLst>
                                  <p:cond delay="10100"/>
                                </p:stCondLst>
                                <p:childTnLst>
                                  <p:par>
                                    <p:cTn id="96" presetID="10" presetClass="entr" presetSubtype="0" fill="hold" grpId="0" nodeType="afterEffect">
                                      <p:stCondLst>
                                        <p:cond delay="0"/>
                                      </p:stCondLst>
                                      <p:childTnLst>
                                        <p:set>
                                          <p:cBhvr>
                                            <p:cTn id="97" dur="1" fill="hold">
                                              <p:stCondLst>
                                                <p:cond delay="0"/>
                                              </p:stCondLst>
                                            </p:cTn>
                                            <p:tgtEl>
                                              <p:spTgt spid="95"/>
                                            </p:tgtEl>
                                            <p:attrNameLst>
                                              <p:attrName>style.visibility</p:attrName>
                                            </p:attrNameLst>
                                          </p:cBhvr>
                                          <p:to>
                                            <p:strVal val="visible"/>
                                          </p:to>
                                        </p:set>
                                        <p:animEffect transition="in" filter="fade">
                                          <p:cBhvr>
                                            <p:cTn id="98"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0" grpId="0"/>
          <p:bldP spid="51" grpId="0"/>
          <p:bldP spid="95" grpId="0"/>
        </p:bldLst>
      </p:timing>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96" name="组合 138"/>
          <p:cNvGrpSpPr/>
          <p:nvPr/>
        </p:nvGrpSpPr>
        <p:grpSpPr bwMode="auto">
          <a:xfrm flipH="1">
            <a:off x="8829480" y="3898753"/>
            <a:ext cx="3355975" cy="2955925"/>
            <a:chOff x="-15875" y="3324226"/>
            <a:chExt cx="4010025" cy="3532187"/>
          </a:xfrm>
          <a:effectLst>
            <a:outerShdw blurRad="50800" dist="76200" dir="5400000" algn="ctr" rotWithShape="0">
              <a:srgbClr val="000000">
                <a:alpha val="43137"/>
              </a:srgbClr>
            </a:outerShdw>
          </a:effectLst>
        </p:grpSpPr>
        <p:sp>
          <p:nvSpPr>
            <p:cNvPr id="97" name="Freeform 5"/>
            <p:cNvSpPr/>
            <p:nvPr/>
          </p:nvSpPr>
          <p:spPr bwMode="auto">
            <a:xfrm>
              <a:off x="2063750" y="3344863"/>
              <a:ext cx="1909763" cy="1911350"/>
            </a:xfrm>
            <a:custGeom>
              <a:avLst/>
              <a:gdLst>
                <a:gd name="T0" fmla="*/ 2147483647 w 95"/>
                <a:gd name="T1" fmla="*/ 2147483647 h 95"/>
                <a:gd name="T2" fmla="*/ 2147483647 w 95"/>
                <a:gd name="T3" fmla="*/ 2147483647 h 95"/>
                <a:gd name="T4" fmla="*/ 2147483647 w 95"/>
                <a:gd name="T5" fmla="*/ 2147483647 h 95"/>
                <a:gd name="T6" fmla="*/ 2147483647 w 95"/>
                <a:gd name="T7" fmla="*/ 2147483647 h 95"/>
                <a:gd name="T8" fmla="*/ 2147483647 w 95"/>
                <a:gd name="T9" fmla="*/ 2147483647 h 95"/>
                <a:gd name="T10" fmla="*/ 2147483647 w 95"/>
                <a:gd name="T11" fmla="*/ 2147483647 h 95"/>
                <a:gd name="T12" fmla="*/ 2147483647 w 95"/>
                <a:gd name="T13" fmla="*/ 2147483647 h 95"/>
                <a:gd name="T14" fmla="*/ 2147483647 w 95"/>
                <a:gd name="T15" fmla="*/ 2147483647 h 95"/>
                <a:gd name="T16" fmla="*/ 2147483647 w 95"/>
                <a:gd name="T17" fmla="*/ 2147483647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5" h="95">
                  <a:moveTo>
                    <a:pt x="43" y="94"/>
                  </a:moveTo>
                  <a:cubicBezTo>
                    <a:pt x="42" y="95"/>
                    <a:pt x="40" y="95"/>
                    <a:pt x="39" y="94"/>
                  </a:cubicBezTo>
                  <a:cubicBezTo>
                    <a:pt x="2" y="57"/>
                    <a:pt x="2" y="57"/>
                    <a:pt x="2" y="57"/>
                  </a:cubicBezTo>
                  <a:cubicBezTo>
                    <a:pt x="0" y="55"/>
                    <a:pt x="0" y="53"/>
                    <a:pt x="1" y="52"/>
                  </a:cubicBezTo>
                  <a:cubicBezTo>
                    <a:pt x="53" y="1"/>
                    <a:pt x="53" y="1"/>
                    <a:pt x="53" y="1"/>
                  </a:cubicBezTo>
                  <a:cubicBezTo>
                    <a:pt x="53" y="0"/>
                    <a:pt x="55" y="0"/>
                    <a:pt x="57" y="2"/>
                  </a:cubicBezTo>
                  <a:cubicBezTo>
                    <a:pt x="94" y="39"/>
                    <a:pt x="94" y="39"/>
                    <a:pt x="94" y="39"/>
                  </a:cubicBezTo>
                  <a:cubicBezTo>
                    <a:pt x="95" y="40"/>
                    <a:pt x="95" y="42"/>
                    <a:pt x="94" y="43"/>
                  </a:cubicBezTo>
                  <a:cubicBezTo>
                    <a:pt x="43" y="94"/>
                    <a:pt x="43" y="94"/>
                    <a:pt x="43" y="94"/>
                  </a:cubicBezTo>
                </a:path>
              </a:pathLst>
            </a:custGeom>
            <a:solidFill>
              <a:srgbClr val="6E6E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6"/>
            <p:cNvSpPr/>
            <p:nvPr/>
          </p:nvSpPr>
          <p:spPr bwMode="auto">
            <a:xfrm>
              <a:off x="2084387" y="3344863"/>
              <a:ext cx="1909763" cy="1911350"/>
            </a:xfrm>
            <a:custGeom>
              <a:avLst/>
              <a:gdLst>
                <a:gd name="T0" fmla="*/ 2147483647 w 95"/>
                <a:gd name="T1" fmla="*/ 2147483647 h 95"/>
                <a:gd name="T2" fmla="*/ 2147483647 w 95"/>
                <a:gd name="T3" fmla="*/ 2147483647 h 95"/>
                <a:gd name="T4" fmla="*/ 2147483647 w 95"/>
                <a:gd name="T5" fmla="*/ 2147483647 h 95"/>
                <a:gd name="T6" fmla="*/ 2147483647 w 95"/>
                <a:gd name="T7" fmla="*/ 2147483647 h 95"/>
                <a:gd name="T8" fmla="*/ 2147483647 w 95"/>
                <a:gd name="T9" fmla="*/ 2147483647 h 95"/>
                <a:gd name="T10" fmla="*/ 2147483647 w 95"/>
                <a:gd name="T11" fmla="*/ 2147483647 h 95"/>
                <a:gd name="T12" fmla="*/ 2147483647 w 95"/>
                <a:gd name="T13" fmla="*/ 2147483647 h 95"/>
                <a:gd name="T14" fmla="*/ 2147483647 w 95"/>
                <a:gd name="T15" fmla="*/ 2147483647 h 95"/>
                <a:gd name="T16" fmla="*/ 2147483647 w 95"/>
                <a:gd name="T17" fmla="*/ 2147483647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5" h="95">
                  <a:moveTo>
                    <a:pt x="42" y="94"/>
                  </a:moveTo>
                  <a:cubicBezTo>
                    <a:pt x="41" y="95"/>
                    <a:pt x="40" y="95"/>
                    <a:pt x="38" y="93"/>
                  </a:cubicBezTo>
                  <a:cubicBezTo>
                    <a:pt x="1" y="56"/>
                    <a:pt x="1" y="56"/>
                    <a:pt x="1" y="56"/>
                  </a:cubicBezTo>
                  <a:cubicBezTo>
                    <a:pt x="0" y="55"/>
                    <a:pt x="0" y="53"/>
                    <a:pt x="1" y="52"/>
                  </a:cubicBezTo>
                  <a:cubicBezTo>
                    <a:pt x="52" y="1"/>
                    <a:pt x="52" y="1"/>
                    <a:pt x="52" y="1"/>
                  </a:cubicBezTo>
                  <a:cubicBezTo>
                    <a:pt x="53" y="0"/>
                    <a:pt x="55" y="0"/>
                    <a:pt x="56" y="1"/>
                  </a:cubicBezTo>
                  <a:cubicBezTo>
                    <a:pt x="93" y="39"/>
                    <a:pt x="93" y="39"/>
                    <a:pt x="93" y="39"/>
                  </a:cubicBezTo>
                  <a:cubicBezTo>
                    <a:pt x="95" y="40"/>
                    <a:pt x="95" y="42"/>
                    <a:pt x="94" y="43"/>
                  </a:cubicBezTo>
                  <a:cubicBezTo>
                    <a:pt x="42" y="94"/>
                    <a:pt x="42" y="94"/>
                    <a:pt x="42" y="94"/>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7"/>
            <p:cNvSpPr>
              <a:spLocks noEditPoints="1"/>
            </p:cNvSpPr>
            <p:nvPr/>
          </p:nvSpPr>
          <p:spPr bwMode="auto">
            <a:xfrm>
              <a:off x="2063750" y="3324226"/>
              <a:ext cx="1930400" cy="1931987"/>
            </a:xfrm>
            <a:custGeom>
              <a:avLst/>
              <a:gdLst>
                <a:gd name="T0" fmla="*/ 2147483647 w 96"/>
                <a:gd name="T1" fmla="*/ 2147483647 h 96"/>
                <a:gd name="T2" fmla="*/ 2147483647 w 96"/>
                <a:gd name="T3" fmla="*/ 2147483647 h 96"/>
                <a:gd name="T4" fmla="*/ 2147483647 w 96"/>
                <a:gd name="T5" fmla="*/ 2147483647 h 96"/>
                <a:gd name="T6" fmla="*/ 2147483647 w 96"/>
                <a:gd name="T7" fmla="*/ 2147483647 h 96"/>
                <a:gd name="T8" fmla="*/ 2147483647 w 96"/>
                <a:gd name="T9" fmla="*/ 2147483647 h 96"/>
                <a:gd name="T10" fmla="*/ 2147483647 w 96"/>
                <a:gd name="T11" fmla="*/ 2147483647 h 96"/>
                <a:gd name="T12" fmla="*/ 2147483647 w 96"/>
                <a:gd name="T13" fmla="*/ 2147483647 h 96"/>
                <a:gd name="T14" fmla="*/ 2147483647 w 96"/>
                <a:gd name="T15" fmla="*/ 2147483647 h 96"/>
                <a:gd name="T16" fmla="*/ 2147483647 w 96"/>
                <a:gd name="T17" fmla="*/ 2147483647 h 96"/>
                <a:gd name="T18" fmla="*/ 2147483647 w 96"/>
                <a:gd name="T19" fmla="*/ 2147483647 h 96"/>
                <a:gd name="T20" fmla="*/ 2147483647 w 96"/>
                <a:gd name="T21" fmla="*/ 2147483647 h 96"/>
                <a:gd name="T22" fmla="*/ 2147483647 w 96"/>
                <a:gd name="T23" fmla="*/ 2147483647 h 96"/>
                <a:gd name="T24" fmla="*/ 2147483647 w 96"/>
                <a:gd name="T25" fmla="*/ 2147483647 h 96"/>
                <a:gd name="T26" fmla="*/ 2147483647 w 96"/>
                <a:gd name="T27" fmla="*/ 2147483647 h 96"/>
                <a:gd name="T28" fmla="*/ 2147483647 w 96"/>
                <a:gd name="T29" fmla="*/ 2147483647 h 96"/>
                <a:gd name="T30" fmla="*/ 2147483647 w 96"/>
                <a:gd name="T31" fmla="*/ 2147483647 h 96"/>
                <a:gd name="T32" fmla="*/ 2147483647 w 96"/>
                <a:gd name="T33" fmla="*/ 2147483647 h 96"/>
                <a:gd name="T34" fmla="*/ 2147483647 w 96"/>
                <a:gd name="T35" fmla="*/ 2147483647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96">
                  <a:moveTo>
                    <a:pt x="2" y="57"/>
                  </a:moveTo>
                  <a:cubicBezTo>
                    <a:pt x="1" y="56"/>
                    <a:pt x="0" y="54"/>
                    <a:pt x="1" y="53"/>
                  </a:cubicBezTo>
                  <a:cubicBezTo>
                    <a:pt x="53" y="2"/>
                    <a:pt x="53" y="2"/>
                    <a:pt x="53" y="2"/>
                  </a:cubicBezTo>
                  <a:cubicBezTo>
                    <a:pt x="54" y="0"/>
                    <a:pt x="56" y="1"/>
                    <a:pt x="57" y="2"/>
                  </a:cubicBezTo>
                  <a:cubicBezTo>
                    <a:pt x="94" y="39"/>
                    <a:pt x="94" y="39"/>
                    <a:pt x="94" y="39"/>
                  </a:cubicBezTo>
                  <a:cubicBezTo>
                    <a:pt x="96" y="41"/>
                    <a:pt x="96" y="43"/>
                    <a:pt x="95" y="44"/>
                  </a:cubicBezTo>
                  <a:cubicBezTo>
                    <a:pt x="44" y="95"/>
                    <a:pt x="44" y="95"/>
                    <a:pt x="44" y="95"/>
                  </a:cubicBezTo>
                  <a:cubicBezTo>
                    <a:pt x="43" y="96"/>
                    <a:pt x="41" y="96"/>
                    <a:pt x="39" y="95"/>
                  </a:cubicBezTo>
                  <a:cubicBezTo>
                    <a:pt x="2" y="57"/>
                    <a:pt x="2" y="57"/>
                    <a:pt x="2" y="57"/>
                  </a:cubicBezTo>
                  <a:moveTo>
                    <a:pt x="53" y="2"/>
                  </a:moveTo>
                  <a:cubicBezTo>
                    <a:pt x="2" y="53"/>
                    <a:pt x="2" y="53"/>
                    <a:pt x="2" y="53"/>
                  </a:cubicBezTo>
                  <a:cubicBezTo>
                    <a:pt x="1" y="54"/>
                    <a:pt x="1" y="56"/>
                    <a:pt x="2" y="57"/>
                  </a:cubicBezTo>
                  <a:cubicBezTo>
                    <a:pt x="40" y="94"/>
                    <a:pt x="40" y="94"/>
                    <a:pt x="40" y="94"/>
                  </a:cubicBezTo>
                  <a:cubicBezTo>
                    <a:pt x="41" y="95"/>
                    <a:pt x="42" y="96"/>
                    <a:pt x="43" y="95"/>
                  </a:cubicBezTo>
                  <a:cubicBezTo>
                    <a:pt x="95" y="43"/>
                    <a:pt x="95" y="43"/>
                    <a:pt x="95" y="43"/>
                  </a:cubicBezTo>
                  <a:cubicBezTo>
                    <a:pt x="95" y="43"/>
                    <a:pt x="95" y="41"/>
                    <a:pt x="94" y="40"/>
                  </a:cubicBezTo>
                  <a:cubicBezTo>
                    <a:pt x="57" y="3"/>
                    <a:pt x="57" y="3"/>
                    <a:pt x="57" y="3"/>
                  </a:cubicBezTo>
                  <a:cubicBezTo>
                    <a:pt x="56" y="1"/>
                    <a:pt x="54" y="1"/>
                    <a:pt x="53" y="2"/>
                  </a:cubicBezTo>
                </a:path>
              </a:pathLst>
            </a:custGeom>
            <a:solidFill>
              <a:srgbClr val="B8B9B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8"/>
            <p:cNvSpPr/>
            <p:nvPr/>
          </p:nvSpPr>
          <p:spPr bwMode="auto">
            <a:xfrm>
              <a:off x="2244725" y="3505200"/>
              <a:ext cx="1587500" cy="1590675"/>
            </a:xfrm>
            <a:custGeom>
              <a:avLst/>
              <a:gdLst>
                <a:gd name="T0" fmla="*/ 2147483647 w 1000"/>
                <a:gd name="T1" fmla="*/ 2147483647 h 1002"/>
                <a:gd name="T2" fmla="*/ 0 w 1000"/>
                <a:gd name="T3" fmla="*/ 2147483647 h 1002"/>
                <a:gd name="T4" fmla="*/ 2147483647 w 1000"/>
                <a:gd name="T5" fmla="*/ 0 h 1002"/>
                <a:gd name="T6" fmla="*/ 2147483647 w 1000"/>
                <a:gd name="T7" fmla="*/ 2147483647 h 1002"/>
                <a:gd name="T8" fmla="*/ 2147483647 w 1000"/>
                <a:gd name="T9" fmla="*/ 2147483647 h 10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1002">
                  <a:moveTo>
                    <a:pt x="431" y="1002"/>
                  </a:moveTo>
                  <a:lnTo>
                    <a:pt x="0" y="571"/>
                  </a:lnTo>
                  <a:lnTo>
                    <a:pt x="570" y="0"/>
                  </a:lnTo>
                  <a:lnTo>
                    <a:pt x="1000" y="431"/>
                  </a:lnTo>
                  <a:lnTo>
                    <a:pt x="431" y="1002"/>
                  </a:lnTo>
                  <a:close/>
                </a:path>
              </a:pathLst>
            </a:custGeom>
            <a:solidFill>
              <a:srgbClr val="39BC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9"/>
            <p:cNvSpPr/>
            <p:nvPr/>
          </p:nvSpPr>
          <p:spPr bwMode="auto">
            <a:xfrm>
              <a:off x="2244725" y="3505200"/>
              <a:ext cx="1587500" cy="1590675"/>
            </a:xfrm>
            <a:custGeom>
              <a:avLst/>
              <a:gdLst>
                <a:gd name="T0" fmla="*/ 2147483647 w 1000"/>
                <a:gd name="T1" fmla="*/ 2147483647 h 1002"/>
                <a:gd name="T2" fmla="*/ 0 w 1000"/>
                <a:gd name="T3" fmla="*/ 2147483647 h 1002"/>
                <a:gd name="T4" fmla="*/ 2147483647 w 1000"/>
                <a:gd name="T5" fmla="*/ 0 h 1002"/>
                <a:gd name="T6" fmla="*/ 2147483647 w 1000"/>
                <a:gd name="T7" fmla="*/ 2147483647 h 1002"/>
                <a:gd name="T8" fmla="*/ 2147483647 w 1000"/>
                <a:gd name="T9" fmla="*/ 2147483647 h 10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1002">
                  <a:moveTo>
                    <a:pt x="431" y="1002"/>
                  </a:moveTo>
                  <a:lnTo>
                    <a:pt x="0" y="571"/>
                  </a:lnTo>
                  <a:lnTo>
                    <a:pt x="570" y="0"/>
                  </a:lnTo>
                  <a:lnTo>
                    <a:pt x="1000" y="431"/>
                  </a:lnTo>
                  <a:lnTo>
                    <a:pt x="431" y="10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10"/>
            <p:cNvSpPr/>
            <p:nvPr/>
          </p:nvSpPr>
          <p:spPr bwMode="auto">
            <a:xfrm>
              <a:off x="3511550" y="3767138"/>
              <a:ext cx="60325" cy="60325"/>
            </a:xfrm>
            <a:custGeom>
              <a:avLst/>
              <a:gdLst>
                <a:gd name="T0" fmla="*/ 2147483647 w 3"/>
                <a:gd name="T1" fmla="*/ 2147483647 h 3"/>
                <a:gd name="T2" fmla="*/ 0 w 3"/>
                <a:gd name="T3" fmla="*/ 2147483647 h 3"/>
                <a:gd name="T4" fmla="*/ 0 w 3"/>
                <a:gd name="T5" fmla="*/ 0 h 3"/>
                <a:gd name="T6" fmla="*/ 2147483647 w 3"/>
                <a:gd name="T7" fmla="*/ 0 h 3"/>
                <a:gd name="T8" fmla="*/ 2147483647 w 3"/>
                <a:gd name="T9" fmla="*/ 2147483647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2" y="2"/>
                  </a:moveTo>
                  <a:cubicBezTo>
                    <a:pt x="2" y="3"/>
                    <a:pt x="1" y="3"/>
                    <a:pt x="0" y="2"/>
                  </a:cubicBezTo>
                  <a:cubicBezTo>
                    <a:pt x="0" y="2"/>
                    <a:pt x="0" y="1"/>
                    <a:pt x="0" y="0"/>
                  </a:cubicBezTo>
                  <a:cubicBezTo>
                    <a:pt x="1" y="0"/>
                    <a:pt x="2" y="0"/>
                    <a:pt x="2" y="0"/>
                  </a:cubicBezTo>
                  <a:cubicBezTo>
                    <a:pt x="3" y="1"/>
                    <a:pt x="3" y="2"/>
                    <a:pt x="2" y="2"/>
                  </a:cubicBezTo>
                  <a:close/>
                </a:path>
              </a:pathLst>
            </a:custGeom>
            <a:solidFill>
              <a:srgbClr val="CBCC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Rectangle 11"/>
            <p:cNvSpPr>
              <a:spLocks noChangeArrowheads="1"/>
            </p:cNvSpPr>
            <p:nvPr/>
          </p:nvSpPr>
          <p:spPr bwMode="auto">
            <a:xfrm>
              <a:off x="3532187" y="3787775"/>
              <a:ext cx="19050" cy="206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zh-CN"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cs typeface="宋体" panose="02010600030101010101" pitchFamily="2" charset="-122"/>
              </a:endParaRPr>
            </a:p>
          </p:txBody>
        </p:sp>
        <p:sp>
          <p:nvSpPr>
            <p:cNvPr id="104" name="Freeform 12"/>
            <p:cNvSpPr/>
            <p:nvPr/>
          </p:nvSpPr>
          <p:spPr bwMode="auto">
            <a:xfrm>
              <a:off x="2486025" y="4752975"/>
              <a:ext cx="80963" cy="80962"/>
            </a:xfrm>
            <a:custGeom>
              <a:avLst/>
              <a:gdLst>
                <a:gd name="T0" fmla="*/ 2147483647 w 51"/>
                <a:gd name="T1" fmla="*/ 2147483647 h 51"/>
                <a:gd name="T2" fmla="*/ 2147483647 w 51"/>
                <a:gd name="T3" fmla="*/ 2147483647 h 51"/>
                <a:gd name="T4" fmla="*/ 0 w 51"/>
                <a:gd name="T5" fmla="*/ 2147483647 h 51"/>
                <a:gd name="T6" fmla="*/ 0 w 51"/>
                <a:gd name="T7" fmla="*/ 2147483647 h 51"/>
                <a:gd name="T8" fmla="*/ 2147483647 w 51"/>
                <a:gd name="T9" fmla="*/ 0 h 51"/>
                <a:gd name="T10" fmla="*/ 2147483647 w 51"/>
                <a:gd name="T11" fmla="*/ 0 h 51"/>
                <a:gd name="T12" fmla="*/ 2147483647 w 51"/>
                <a:gd name="T13" fmla="*/ 2147483647 h 51"/>
                <a:gd name="T14" fmla="*/ 2147483647 w 51"/>
                <a:gd name="T15" fmla="*/ 2147483647 h 51"/>
                <a:gd name="T16" fmla="*/ 2147483647 w 51"/>
                <a:gd name="T17" fmla="*/ 2147483647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51">
                  <a:moveTo>
                    <a:pt x="38" y="51"/>
                  </a:moveTo>
                  <a:lnTo>
                    <a:pt x="25" y="51"/>
                  </a:lnTo>
                  <a:lnTo>
                    <a:pt x="0" y="26"/>
                  </a:lnTo>
                  <a:lnTo>
                    <a:pt x="0" y="13"/>
                  </a:lnTo>
                  <a:lnTo>
                    <a:pt x="13" y="0"/>
                  </a:lnTo>
                  <a:lnTo>
                    <a:pt x="25" y="0"/>
                  </a:lnTo>
                  <a:lnTo>
                    <a:pt x="51" y="26"/>
                  </a:lnTo>
                  <a:lnTo>
                    <a:pt x="51" y="38"/>
                  </a:lnTo>
                  <a:lnTo>
                    <a:pt x="38" y="51"/>
                  </a:lnTo>
                  <a:close/>
                </a:path>
              </a:pathLst>
            </a:custGeom>
            <a:solidFill>
              <a:srgbClr val="DADBD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13"/>
            <p:cNvSpPr/>
            <p:nvPr/>
          </p:nvSpPr>
          <p:spPr bwMode="auto">
            <a:xfrm>
              <a:off x="2486025" y="4752975"/>
              <a:ext cx="80963" cy="80962"/>
            </a:xfrm>
            <a:custGeom>
              <a:avLst/>
              <a:gdLst>
                <a:gd name="T0" fmla="*/ 2147483647 w 51"/>
                <a:gd name="T1" fmla="*/ 2147483647 h 51"/>
                <a:gd name="T2" fmla="*/ 2147483647 w 51"/>
                <a:gd name="T3" fmla="*/ 2147483647 h 51"/>
                <a:gd name="T4" fmla="*/ 0 w 51"/>
                <a:gd name="T5" fmla="*/ 2147483647 h 51"/>
                <a:gd name="T6" fmla="*/ 0 w 51"/>
                <a:gd name="T7" fmla="*/ 2147483647 h 51"/>
                <a:gd name="T8" fmla="*/ 2147483647 w 51"/>
                <a:gd name="T9" fmla="*/ 0 h 51"/>
                <a:gd name="T10" fmla="*/ 2147483647 w 51"/>
                <a:gd name="T11" fmla="*/ 0 h 51"/>
                <a:gd name="T12" fmla="*/ 2147483647 w 51"/>
                <a:gd name="T13" fmla="*/ 2147483647 h 51"/>
                <a:gd name="T14" fmla="*/ 2147483647 w 51"/>
                <a:gd name="T15" fmla="*/ 2147483647 h 51"/>
                <a:gd name="T16" fmla="*/ 2147483647 w 51"/>
                <a:gd name="T17" fmla="*/ 2147483647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51">
                  <a:moveTo>
                    <a:pt x="38" y="51"/>
                  </a:moveTo>
                  <a:lnTo>
                    <a:pt x="25" y="51"/>
                  </a:lnTo>
                  <a:lnTo>
                    <a:pt x="0" y="26"/>
                  </a:lnTo>
                  <a:lnTo>
                    <a:pt x="0" y="13"/>
                  </a:lnTo>
                  <a:lnTo>
                    <a:pt x="13" y="0"/>
                  </a:lnTo>
                  <a:lnTo>
                    <a:pt x="25" y="0"/>
                  </a:lnTo>
                  <a:lnTo>
                    <a:pt x="51" y="26"/>
                  </a:lnTo>
                  <a:lnTo>
                    <a:pt x="51" y="38"/>
                  </a:lnTo>
                  <a:lnTo>
                    <a:pt x="38" y="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4"/>
            <p:cNvSpPr/>
            <p:nvPr/>
          </p:nvSpPr>
          <p:spPr bwMode="auto">
            <a:xfrm>
              <a:off x="3351212" y="3505200"/>
              <a:ext cx="461963" cy="463550"/>
            </a:xfrm>
            <a:custGeom>
              <a:avLst/>
              <a:gdLst>
                <a:gd name="T0" fmla="*/ 2147483647 w 291"/>
                <a:gd name="T1" fmla="*/ 2147483647 h 292"/>
                <a:gd name="T2" fmla="*/ 0 w 291"/>
                <a:gd name="T3" fmla="*/ 2147483647 h 292"/>
                <a:gd name="T4" fmla="*/ 0 w 291"/>
                <a:gd name="T5" fmla="*/ 0 h 292"/>
                <a:gd name="T6" fmla="*/ 2147483647 w 291"/>
                <a:gd name="T7" fmla="*/ 2147483647 h 292"/>
                <a:gd name="T8" fmla="*/ 2147483647 w 291"/>
                <a:gd name="T9" fmla="*/ 2147483647 h 2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292">
                  <a:moveTo>
                    <a:pt x="291" y="292"/>
                  </a:moveTo>
                  <a:lnTo>
                    <a:pt x="0" y="13"/>
                  </a:lnTo>
                  <a:lnTo>
                    <a:pt x="0" y="0"/>
                  </a:lnTo>
                  <a:lnTo>
                    <a:pt x="291" y="292"/>
                  </a:lnTo>
                  <a:close/>
                </a:path>
              </a:pathLst>
            </a:custGeom>
            <a:solidFill>
              <a:srgbClr val="54535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5"/>
            <p:cNvSpPr/>
            <p:nvPr/>
          </p:nvSpPr>
          <p:spPr bwMode="auto">
            <a:xfrm>
              <a:off x="2244725" y="3505200"/>
              <a:ext cx="1587500" cy="1590675"/>
            </a:xfrm>
            <a:custGeom>
              <a:avLst/>
              <a:gdLst>
                <a:gd name="T0" fmla="*/ 2147483647 w 1000"/>
                <a:gd name="T1" fmla="*/ 2147483647 h 1002"/>
                <a:gd name="T2" fmla="*/ 0 w 1000"/>
                <a:gd name="T3" fmla="*/ 2147483647 h 1002"/>
                <a:gd name="T4" fmla="*/ 2147483647 w 1000"/>
                <a:gd name="T5" fmla="*/ 0 h 1002"/>
                <a:gd name="T6" fmla="*/ 2147483647 w 1000"/>
                <a:gd name="T7" fmla="*/ 2147483647 h 1002"/>
                <a:gd name="T8" fmla="*/ 2147483647 w 1000"/>
                <a:gd name="T9" fmla="*/ 2147483647 h 10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1002">
                  <a:moveTo>
                    <a:pt x="431" y="1002"/>
                  </a:moveTo>
                  <a:lnTo>
                    <a:pt x="0" y="571"/>
                  </a:lnTo>
                  <a:lnTo>
                    <a:pt x="570" y="0"/>
                  </a:lnTo>
                  <a:lnTo>
                    <a:pt x="1000" y="431"/>
                  </a:lnTo>
                  <a:lnTo>
                    <a:pt x="431" y="1002"/>
                  </a:lnTo>
                  <a:close/>
                </a:path>
              </a:pathLst>
            </a:custGeom>
            <a:solidFill>
              <a:srgbClr val="DADBD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6"/>
            <p:cNvSpPr/>
            <p:nvPr/>
          </p:nvSpPr>
          <p:spPr bwMode="auto">
            <a:xfrm>
              <a:off x="2244725" y="3505200"/>
              <a:ext cx="1587500" cy="1590675"/>
            </a:xfrm>
            <a:custGeom>
              <a:avLst/>
              <a:gdLst>
                <a:gd name="T0" fmla="*/ 2147483647 w 1000"/>
                <a:gd name="T1" fmla="*/ 2147483647 h 1002"/>
                <a:gd name="T2" fmla="*/ 0 w 1000"/>
                <a:gd name="T3" fmla="*/ 2147483647 h 1002"/>
                <a:gd name="T4" fmla="*/ 2147483647 w 1000"/>
                <a:gd name="T5" fmla="*/ 0 h 1002"/>
                <a:gd name="T6" fmla="*/ 2147483647 w 1000"/>
                <a:gd name="T7" fmla="*/ 2147483647 h 1002"/>
                <a:gd name="T8" fmla="*/ 2147483647 w 1000"/>
                <a:gd name="T9" fmla="*/ 2147483647 h 10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1002">
                  <a:moveTo>
                    <a:pt x="431" y="1002"/>
                  </a:moveTo>
                  <a:lnTo>
                    <a:pt x="0" y="571"/>
                  </a:lnTo>
                  <a:lnTo>
                    <a:pt x="570" y="0"/>
                  </a:lnTo>
                  <a:lnTo>
                    <a:pt x="1000" y="431"/>
                  </a:lnTo>
                  <a:lnTo>
                    <a:pt x="431" y="10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7"/>
            <p:cNvSpPr/>
            <p:nvPr/>
          </p:nvSpPr>
          <p:spPr bwMode="auto">
            <a:xfrm>
              <a:off x="2767012" y="4029075"/>
              <a:ext cx="1065213" cy="1066800"/>
            </a:xfrm>
            <a:custGeom>
              <a:avLst/>
              <a:gdLst>
                <a:gd name="T0" fmla="*/ 2147483647 w 671"/>
                <a:gd name="T1" fmla="*/ 2147483647 h 672"/>
                <a:gd name="T2" fmla="*/ 0 w 671"/>
                <a:gd name="T3" fmla="*/ 2147483647 h 672"/>
                <a:gd name="T4" fmla="*/ 2147483647 w 671"/>
                <a:gd name="T5" fmla="*/ 0 h 672"/>
                <a:gd name="T6" fmla="*/ 2147483647 w 671"/>
                <a:gd name="T7" fmla="*/ 2147483647 h 672"/>
                <a:gd name="T8" fmla="*/ 2147483647 w 671"/>
                <a:gd name="T9" fmla="*/ 2147483647 h 6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1" h="672">
                  <a:moveTo>
                    <a:pt x="102" y="672"/>
                  </a:moveTo>
                  <a:lnTo>
                    <a:pt x="0" y="571"/>
                  </a:lnTo>
                  <a:lnTo>
                    <a:pt x="583" y="0"/>
                  </a:lnTo>
                  <a:lnTo>
                    <a:pt x="671" y="101"/>
                  </a:lnTo>
                  <a:lnTo>
                    <a:pt x="102" y="672"/>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8"/>
            <p:cNvSpPr/>
            <p:nvPr/>
          </p:nvSpPr>
          <p:spPr bwMode="auto">
            <a:xfrm>
              <a:off x="2767012" y="4029075"/>
              <a:ext cx="1065213" cy="1066800"/>
            </a:xfrm>
            <a:custGeom>
              <a:avLst/>
              <a:gdLst>
                <a:gd name="T0" fmla="*/ 2147483647 w 671"/>
                <a:gd name="T1" fmla="*/ 2147483647 h 672"/>
                <a:gd name="T2" fmla="*/ 0 w 671"/>
                <a:gd name="T3" fmla="*/ 2147483647 h 672"/>
                <a:gd name="T4" fmla="*/ 2147483647 w 671"/>
                <a:gd name="T5" fmla="*/ 0 h 672"/>
                <a:gd name="T6" fmla="*/ 2147483647 w 671"/>
                <a:gd name="T7" fmla="*/ 2147483647 h 672"/>
                <a:gd name="T8" fmla="*/ 2147483647 w 671"/>
                <a:gd name="T9" fmla="*/ 2147483647 h 6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1" h="672">
                  <a:moveTo>
                    <a:pt x="102" y="672"/>
                  </a:moveTo>
                  <a:lnTo>
                    <a:pt x="0" y="571"/>
                  </a:lnTo>
                  <a:lnTo>
                    <a:pt x="583" y="0"/>
                  </a:lnTo>
                  <a:lnTo>
                    <a:pt x="671" y="101"/>
                  </a:lnTo>
                  <a:lnTo>
                    <a:pt x="102" y="6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9"/>
            <p:cNvSpPr/>
            <p:nvPr/>
          </p:nvSpPr>
          <p:spPr bwMode="auto">
            <a:xfrm>
              <a:off x="3089275" y="3505200"/>
              <a:ext cx="742950" cy="744537"/>
            </a:xfrm>
            <a:custGeom>
              <a:avLst/>
              <a:gdLst>
                <a:gd name="T0" fmla="*/ 2147483647 w 468"/>
                <a:gd name="T1" fmla="*/ 2147483647 h 469"/>
                <a:gd name="T2" fmla="*/ 0 w 468"/>
                <a:gd name="T3" fmla="*/ 2147483647 h 469"/>
                <a:gd name="T4" fmla="*/ 2147483647 w 468"/>
                <a:gd name="T5" fmla="*/ 0 h 469"/>
                <a:gd name="T6" fmla="*/ 2147483647 w 468"/>
                <a:gd name="T7" fmla="*/ 2147483647 h 469"/>
                <a:gd name="T8" fmla="*/ 2147483647 w 468"/>
                <a:gd name="T9" fmla="*/ 2147483647 h 4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469">
                  <a:moveTo>
                    <a:pt x="430" y="469"/>
                  </a:moveTo>
                  <a:lnTo>
                    <a:pt x="0" y="38"/>
                  </a:lnTo>
                  <a:lnTo>
                    <a:pt x="38" y="0"/>
                  </a:lnTo>
                  <a:lnTo>
                    <a:pt x="468" y="431"/>
                  </a:lnTo>
                  <a:lnTo>
                    <a:pt x="430" y="469"/>
                  </a:lnTo>
                  <a:close/>
                </a:path>
              </a:pathLst>
            </a:custGeom>
            <a:solidFill>
              <a:srgbClr val="4098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20"/>
            <p:cNvSpPr/>
            <p:nvPr/>
          </p:nvSpPr>
          <p:spPr bwMode="auto">
            <a:xfrm>
              <a:off x="3149600" y="3565525"/>
              <a:ext cx="180975" cy="182562"/>
            </a:xfrm>
            <a:custGeom>
              <a:avLst/>
              <a:gdLst>
                <a:gd name="T0" fmla="*/ 2147483647 w 9"/>
                <a:gd name="T1" fmla="*/ 2147483647 h 9"/>
                <a:gd name="T2" fmla="*/ 2147483647 w 9"/>
                <a:gd name="T3" fmla="*/ 2147483647 h 9"/>
                <a:gd name="T4" fmla="*/ 0 w 9"/>
                <a:gd name="T5" fmla="*/ 2147483647 h 9"/>
                <a:gd name="T6" fmla="*/ 0 w 9"/>
                <a:gd name="T7" fmla="*/ 0 h 9"/>
                <a:gd name="T8" fmla="*/ 2147483647 w 9"/>
                <a:gd name="T9" fmla="*/ 0 h 9"/>
                <a:gd name="T10" fmla="*/ 2147483647 w 9"/>
                <a:gd name="T11" fmla="*/ 2147483647 h 9"/>
                <a:gd name="T12" fmla="*/ 2147483647 w 9"/>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9" y="9"/>
                  </a:moveTo>
                  <a:cubicBezTo>
                    <a:pt x="9" y="9"/>
                    <a:pt x="8" y="9"/>
                    <a:pt x="8" y="9"/>
                  </a:cubicBezTo>
                  <a:cubicBezTo>
                    <a:pt x="0" y="1"/>
                    <a:pt x="0" y="1"/>
                    <a:pt x="0" y="1"/>
                  </a:cubicBezTo>
                  <a:cubicBezTo>
                    <a:pt x="0" y="1"/>
                    <a:pt x="0" y="0"/>
                    <a:pt x="0" y="0"/>
                  </a:cubicBezTo>
                  <a:cubicBezTo>
                    <a:pt x="1" y="0"/>
                    <a:pt x="1" y="0"/>
                    <a:pt x="2" y="0"/>
                  </a:cubicBezTo>
                  <a:cubicBezTo>
                    <a:pt x="9" y="7"/>
                    <a:pt x="9" y="7"/>
                    <a:pt x="9" y="7"/>
                  </a:cubicBezTo>
                  <a:cubicBezTo>
                    <a:pt x="9" y="8"/>
                    <a:pt x="9" y="8"/>
                    <a:pt x="9" y="9"/>
                  </a:cubicBezTo>
                  <a:close/>
                </a:path>
              </a:pathLst>
            </a:custGeom>
            <a:solidFill>
              <a:srgbClr val="0057A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21"/>
            <p:cNvSpPr/>
            <p:nvPr/>
          </p:nvSpPr>
          <p:spPr bwMode="auto">
            <a:xfrm>
              <a:off x="3351212" y="3767138"/>
              <a:ext cx="260350" cy="261937"/>
            </a:xfrm>
            <a:custGeom>
              <a:avLst/>
              <a:gdLst>
                <a:gd name="T0" fmla="*/ 2147483647 w 164"/>
                <a:gd name="T1" fmla="*/ 2147483647 h 165"/>
                <a:gd name="T2" fmla="*/ 2147483647 w 164"/>
                <a:gd name="T3" fmla="*/ 2147483647 h 165"/>
                <a:gd name="T4" fmla="*/ 0 w 164"/>
                <a:gd name="T5" fmla="*/ 0 h 165"/>
                <a:gd name="T6" fmla="*/ 0 w 164"/>
                <a:gd name="T7" fmla="*/ 0 h 165"/>
                <a:gd name="T8" fmla="*/ 0 w 164"/>
                <a:gd name="T9" fmla="*/ 0 h 165"/>
                <a:gd name="T10" fmla="*/ 2147483647 w 164"/>
                <a:gd name="T11" fmla="*/ 2147483647 h 165"/>
                <a:gd name="T12" fmla="*/ 2147483647 w 164"/>
                <a:gd name="T13" fmla="*/ 2147483647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5">
                  <a:moveTo>
                    <a:pt x="164" y="165"/>
                  </a:moveTo>
                  <a:lnTo>
                    <a:pt x="151" y="165"/>
                  </a:lnTo>
                  <a:lnTo>
                    <a:pt x="0" y="0"/>
                  </a:lnTo>
                  <a:lnTo>
                    <a:pt x="164" y="152"/>
                  </a:lnTo>
                  <a:lnTo>
                    <a:pt x="164" y="16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22"/>
            <p:cNvSpPr/>
            <p:nvPr/>
          </p:nvSpPr>
          <p:spPr bwMode="auto">
            <a:xfrm>
              <a:off x="2827337" y="3625850"/>
              <a:ext cx="723900" cy="725487"/>
            </a:xfrm>
            <a:custGeom>
              <a:avLst/>
              <a:gdLst>
                <a:gd name="T0" fmla="*/ 2147483647 w 456"/>
                <a:gd name="T1" fmla="*/ 2147483647 h 457"/>
                <a:gd name="T2" fmla="*/ 0 w 456"/>
                <a:gd name="T3" fmla="*/ 2147483647 h 457"/>
                <a:gd name="T4" fmla="*/ 2147483647 w 456"/>
                <a:gd name="T5" fmla="*/ 0 h 457"/>
                <a:gd name="T6" fmla="*/ 2147483647 w 456"/>
                <a:gd name="T7" fmla="*/ 2147483647 h 457"/>
                <a:gd name="T8" fmla="*/ 2147483647 w 456"/>
                <a:gd name="T9" fmla="*/ 2147483647 h 4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6" h="457">
                  <a:moveTo>
                    <a:pt x="292" y="457"/>
                  </a:moveTo>
                  <a:lnTo>
                    <a:pt x="0" y="165"/>
                  </a:lnTo>
                  <a:lnTo>
                    <a:pt x="165" y="0"/>
                  </a:lnTo>
                  <a:lnTo>
                    <a:pt x="456" y="292"/>
                  </a:lnTo>
                  <a:lnTo>
                    <a:pt x="292" y="457"/>
                  </a:lnTo>
                  <a:close/>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23"/>
            <p:cNvSpPr/>
            <p:nvPr/>
          </p:nvSpPr>
          <p:spPr bwMode="auto">
            <a:xfrm>
              <a:off x="2827337" y="3625850"/>
              <a:ext cx="723900" cy="725487"/>
            </a:xfrm>
            <a:custGeom>
              <a:avLst/>
              <a:gdLst>
                <a:gd name="T0" fmla="*/ 2147483647 w 456"/>
                <a:gd name="T1" fmla="*/ 2147483647 h 457"/>
                <a:gd name="T2" fmla="*/ 0 w 456"/>
                <a:gd name="T3" fmla="*/ 2147483647 h 457"/>
                <a:gd name="T4" fmla="*/ 2147483647 w 456"/>
                <a:gd name="T5" fmla="*/ 0 h 457"/>
                <a:gd name="T6" fmla="*/ 2147483647 w 456"/>
                <a:gd name="T7" fmla="*/ 2147483647 h 457"/>
                <a:gd name="T8" fmla="*/ 2147483647 w 456"/>
                <a:gd name="T9" fmla="*/ 2147483647 h 4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6" h="457">
                  <a:moveTo>
                    <a:pt x="292" y="457"/>
                  </a:moveTo>
                  <a:lnTo>
                    <a:pt x="0" y="165"/>
                  </a:lnTo>
                  <a:lnTo>
                    <a:pt x="165" y="0"/>
                  </a:lnTo>
                  <a:lnTo>
                    <a:pt x="456" y="292"/>
                  </a:lnTo>
                  <a:lnTo>
                    <a:pt x="292" y="45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24"/>
            <p:cNvSpPr/>
            <p:nvPr/>
          </p:nvSpPr>
          <p:spPr bwMode="auto">
            <a:xfrm>
              <a:off x="3008312" y="3667125"/>
              <a:ext cx="161925" cy="160337"/>
            </a:xfrm>
            <a:custGeom>
              <a:avLst/>
              <a:gdLst>
                <a:gd name="T0" fmla="*/ 2147483647 w 102"/>
                <a:gd name="T1" fmla="*/ 2147483647 h 101"/>
                <a:gd name="T2" fmla="*/ 0 w 102"/>
                <a:gd name="T3" fmla="*/ 2147483647 h 101"/>
                <a:gd name="T4" fmla="*/ 2147483647 w 102"/>
                <a:gd name="T5" fmla="*/ 0 h 101"/>
                <a:gd name="T6" fmla="*/ 2147483647 w 102"/>
                <a:gd name="T7" fmla="*/ 2147483647 h 101"/>
                <a:gd name="T8" fmla="*/ 2147483647 w 102"/>
                <a:gd name="T9" fmla="*/ 2147483647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 h="101">
                  <a:moveTo>
                    <a:pt x="51" y="101"/>
                  </a:moveTo>
                  <a:lnTo>
                    <a:pt x="0" y="51"/>
                  </a:lnTo>
                  <a:lnTo>
                    <a:pt x="51" y="0"/>
                  </a:lnTo>
                  <a:lnTo>
                    <a:pt x="102" y="51"/>
                  </a:lnTo>
                  <a:lnTo>
                    <a:pt x="51" y="101"/>
                  </a:lnTo>
                  <a:close/>
                </a:path>
              </a:pathLst>
            </a:custGeom>
            <a:solidFill>
              <a:srgbClr val="EE79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25"/>
            <p:cNvSpPr/>
            <p:nvPr/>
          </p:nvSpPr>
          <p:spPr bwMode="auto">
            <a:xfrm>
              <a:off x="3170237" y="3767138"/>
              <a:ext cx="160338" cy="180975"/>
            </a:xfrm>
            <a:custGeom>
              <a:avLst/>
              <a:gdLst>
                <a:gd name="T0" fmla="*/ 2147483647 w 101"/>
                <a:gd name="T1" fmla="*/ 2147483647 h 114"/>
                <a:gd name="T2" fmla="*/ 0 w 101"/>
                <a:gd name="T3" fmla="*/ 2147483647 h 114"/>
                <a:gd name="T4" fmla="*/ 0 w 101"/>
                <a:gd name="T5" fmla="*/ 0 h 114"/>
                <a:gd name="T6" fmla="*/ 2147483647 w 101"/>
                <a:gd name="T7" fmla="*/ 2147483647 h 114"/>
                <a:gd name="T8" fmla="*/ 2147483647 w 101"/>
                <a:gd name="T9" fmla="*/ 2147483647 h 1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114">
                  <a:moveTo>
                    <a:pt x="88" y="114"/>
                  </a:moveTo>
                  <a:lnTo>
                    <a:pt x="0" y="13"/>
                  </a:lnTo>
                  <a:lnTo>
                    <a:pt x="0" y="0"/>
                  </a:lnTo>
                  <a:lnTo>
                    <a:pt x="101" y="102"/>
                  </a:lnTo>
                  <a:lnTo>
                    <a:pt x="88" y="114"/>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26"/>
            <p:cNvSpPr/>
            <p:nvPr/>
          </p:nvSpPr>
          <p:spPr bwMode="auto">
            <a:xfrm>
              <a:off x="2989262" y="3767138"/>
              <a:ext cx="422275" cy="422275"/>
            </a:xfrm>
            <a:custGeom>
              <a:avLst/>
              <a:gdLst>
                <a:gd name="T0" fmla="*/ 2147483647 w 266"/>
                <a:gd name="T1" fmla="*/ 2147483647 h 266"/>
                <a:gd name="T2" fmla="*/ 0 w 266"/>
                <a:gd name="T3" fmla="*/ 0 h 266"/>
                <a:gd name="T4" fmla="*/ 0 w 266"/>
                <a:gd name="T5" fmla="*/ 0 h 266"/>
                <a:gd name="T6" fmla="*/ 2147483647 w 266"/>
                <a:gd name="T7" fmla="*/ 2147483647 h 266"/>
                <a:gd name="T8" fmla="*/ 2147483647 w 266"/>
                <a:gd name="T9" fmla="*/ 214748364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266" y="266"/>
                  </a:moveTo>
                  <a:lnTo>
                    <a:pt x="0" y="0"/>
                  </a:lnTo>
                  <a:lnTo>
                    <a:pt x="266" y="266"/>
                  </a:lnTo>
                  <a:close/>
                </a:path>
              </a:pathLst>
            </a:custGeom>
            <a:solidFill>
              <a:srgbClr val="9FA0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27"/>
            <p:cNvSpPr/>
            <p:nvPr/>
          </p:nvSpPr>
          <p:spPr bwMode="auto">
            <a:xfrm>
              <a:off x="2947987" y="3787775"/>
              <a:ext cx="442913" cy="442912"/>
            </a:xfrm>
            <a:custGeom>
              <a:avLst/>
              <a:gdLst>
                <a:gd name="T0" fmla="*/ 2147483647 w 279"/>
                <a:gd name="T1" fmla="*/ 2147483647 h 279"/>
                <a:gd name="T2" fmla="*/ 0 w 279"/>
                <a:gd name="T3" fmla="*/ 2147483647 h 279"/>
                <a:gd name="T4" fmla="*/ 2147483647 w 279"/>
                <a:gd name="T5" fmla="*/ 0 h 279"/>
                <a:gd name="T6" fmla="*/ 2147483647 w 279"/>
                <a:gd name="T7" fmla="*/ 2147483647 h 279"/>
                <a:gd name="T8" fmla="*/ 2147483647 w 279"/>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 h="279">
                  <a:moveTo>
                    <a:pt x="266" y="279"/>
                  </a:moveTo>
                  <a:lnTo>
                    <a:pt x="0" y="13"/>
                  </a:lnTo>
                  <a:lnTo>
                    <a:pt x="13" y="0"/>
                  </a:lnTo>
                  <a:lnTo>
                    <a:pt x="279" y="266"/>
                  </a:lnTo>
                  <a:lnTo>
                    <a:pt x="266" y="279"/>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28"/>
            <p:cNvSpPr/>
            <p:nvPr/>
          </p:nvSpPr>
          <p:spPr bwMode="auto">
            <a:xfrm>
              <a:off x="2928937" y="3827463"/>
              <a:ext cx="422275" cy="442912"/>
            </a:xfrm>
            <a:custGeom>
              <a:avLst/>
              <a:gdLst>
                <a:gd name="T0" fmla="*/ 2147483647 w 266"/>
                <a:gd name="T1" fmla="*/ 2147483647 h 279"/>
                <a:gd name="T2" fmla="*/ 0 w 266"/>
                <a:gd name="T3" fmla="*/ 2147483647 h 279"/>
                <a:gd name="T4" fmla="*/ 0 w 266"/>
                <a:gd name="T5" fmla="*/ 0 h 279"/>
                <a:gd name="T6" fmla="*/ 2147483647 w 266"/>
                <a:gd name="T7" fmla="*/ 2147483647 h 279"/>
                <a:gd name="T8" fmla="*/ 2147483647 w 266"/>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79">
                  <a:moveTo>
                    <a:pt x="253" y="279"/>
                  </a:moveTo>
                  <a:lnTo>
                    <a:pt x="0" y="13"/>
                  </a:lnTo>
                  <a:lnTo>
                    <a:pt x="0" y="0"/>
                  </a:lnTo>
                  <a:lnTo>
                    <a:pt x="266" y="266"/>
                  </a:lnTo>
                  <a:lnTo>
                    <a:pt x="253" y="279"/>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29"/>
            <p:cNvSpPr/>
            <p:nvPr/>
          </p:nvSpPr>
          <p:spPr bwMode="auto">
            <a:xfrm>
              <a:off x="2887662" y="3868738"/>
              <a:ext cx="422275" cy="422275"/>
            </a:xfrm>
            <a:custGeom>
              <a:avLst/>
              <a:gdLst>
                <a:gd name="T0" fmla="*/ 2147483647 w 266"/>
                <a:gd name="T1" fmla="*/ 2147483647 h 266"/>
                <a:gd name="T2" fmla="*/ 0 w 266"/>
                <a:gd name="T3" fmla="*/ 0 h 266"/>
                <a:gd name="T4" fmla="*/ 2147483647 w 266"/>
                <a:gd name="T5" fmla="*/ 0 h 266"/>
                <a:gd name="T6" fmla="*/ 2147483647 w 266"/>
                <a:gd name="T7" fmla="*/ 2147483647 h 266"/>
                <a:gd name="T8" fmla="*/ 2147483647 w 266"/>
                <a:gd name="T9" fmla="*/ 214748364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266" y="266"/>
                  </a:moveTo>
                  <a:lnTo>
                    <a:pt x="0" y="0"/>
                  </a:lnTo>
                  <a:lnTo>
                    <a:pt x="13" y="0"/>
                  </a:lnTo>
                  <a:lnTo>
                    <a:pt x="266" y="253"/>
                  </a:lnTo>
                  <a:lnTo>
                    <a:pt x="266" y="266"/>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30"/>
            <p:cNvSpPr/>
            <p:nvPr/>
          </p:nvSpPr>
          <p:spPr bwMode="auto">
            <a:xfrm>
              <a:off x="2887662" y="3868738"/>
              <a:ext cx="422275" cy="422275"/>
            </a:xfrm>
            <a:custGeom>
              <a:avLst/>
              <a:gdLst>
                <a:gd name="T0" fmla="*/ 2147483647 w 266"/>
                <a:gd name="T1" fmla="*/ 2147483647 h 266"/>
                <a:gd name="T2" fmla="*/ 0 w 266"/>
                <a:gd name="T3" fmla="*/ 0 h 266"/>
                <a:gd name="T4" fmla="*/ 2147483647 w 266"/>
                <a:gd name="T5" fmla="*/ 0 h 266"/>
                <a:gd name="T6" fmla="*/ 2147483647 w 266"/>
                <a:gd name="T7" fmla="*/ 2147483647 h 266"/>
                <a:gd name="T8" fmla="*/ 2147483647 w 266"/>
                <a:gd name="T9" fmla="*/ 214748364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266" y="266"/>
                  </a:moveTo>
                  <a:lnTo>
                    <a:pt x="0" y="0"/>
                  </a:lnTo>
                  <a:lnTo>
                    <a:pt x="13" y="0"/>
                  </a:lnTo>
                  <a:lnTo>
                    <a:pt x="266" y="253"/>
                  </a:lnTo>
                  <a:lnTo>
                    <a:pt x="266"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31"/>
            <p:cNvSpPr/>
            <p:nvPr/>
          </p:nvSpPr>
          <p:spPr bwMode="auto">
            <a:xfrm>
              <a:off x="2546350" y="3929063"/>
              <a:ext cx="723900" cy="703262"/>
            </a:xfrm>
            <a:custGeom>
              <a:avLst/>
              <a:gdLst>
                <a:gd name="T0" fmla="*/ 2147483647 w 456"/>
                <a:gd name="T1" fmla="*/ 2147483647 h 443"/>
                <a:gd name="T2" fmla="*/ 0 w 456"/>
                <a:gd name="T3" fmla="*/ 2147483647 h 443"/>
                <a:gd name="T4" fmla="*/ 2147483647 w 456"/>
                <a:gd name="T5" fmla="*/ 0 h 443"/>
                <a:gd name="T6" fmla="*/ 2147483647 w 456"/>
                <a:gd name="T7" fmla="*/ 2147483647 h 443"/>
                <a:gd name="T8" fmla="*/ 2147483647 w 456"/>
                <a:gd name="T9" fmla="*/ 2147483647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6" h="443">
                  <a:moveTo>
                    <a:pt x="291" y="443"/>
                  </a:moveTo>
                  <a:lnTo>
                    <a:pt x="0" y="164"/>
                  </a:lnTo>
                  <a:lnTo>
                    <a:pt x="165" y="0"/>
                  </a:lnTo>
                  <a:lnTo>
                    <a:pt x="456" y="279"/>
                  </a:lnTo>
                  <a:lnTo>
                    <a:pt x="291" y="443"/>
                  </a:lnTo>
                  <a:close/>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32"/>
            <p:cNvSpPr/>
            <p:nvPr/>
          </p:nvSpPr>
          <p:spPr bwMode="auto">
            <a:xfrm>
              <a:off x="2546350" y="3929063"/>
              <a:ext cx="723900" cy="703262"/>
            </a:xfrm>
            <a:custGeom>
              <a:avLst/>
              <a:gdLst>
                <a:gd name="T0" fmla="*/ 2147483647 w 456"/>
                <a:gd name="T1" fmla="*/ 2147483647 h 443"/>
                <a:gd name="T2" fmla="*/ 0 w 456"/>
                <a:gd name="T3" fmla="*/ 2147483647 h 443"/>
                <a:gd name="T4" fmla="*/ 2147483647 w 456"/>
                <a:gd name="T5" fmla="*/ 0 h 443"/>
                <a:gd name="T6" fmla="*/ 2147483647 w 456"/>
                <a:gd name="T7" fmla="*/ 2147483647 h 443"/>
                <a:gd name="T8" fmla="*/ 2147483647 w 456"/>
                <a:gd name="T9" fmla="*/ 2147483647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6" h="443">
                  <a:moveTo>
                    <a:pt x="291" y="443"/>
                  </a:moveTo>
                  <a:lnTo>
                    <a:pt x="0" y="164"/>
                  </a:lnTo>
                  <a:lnTo>
                    <a:pt x="165" y="0"/>
                  </a:lnTo>
                  <a:lnTo>
                    <a:pt x="456" y="279"/>
                  </a:lnTo>
                  <a:lnTo>
                    <a:pt x="291" y="4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33"/>
            <p:cNvSpPr/>
            <p:nvPr/>
          </p:nvSpPr>
          <p:spPr bwMode="auto">
            <a:xfrm>
              <a:off x="2727325" y="3968750"/>
              <a:ext cx="141288" cy="141287"/>
            </a:xfrm>
            <a:custGeom>
              <a:avLst/>
              <a:gdLst>
                <a:gd name="T0" fmla="*/ 2147483647 w 89"/>
                <a:gd name="T1" fmla="*/ 2147483647 h 89"/>
                <a:gd name="T2" fmla="*/ 0 w 89"/>
                <a:gd name="T3" fmla="*/ 2147483647 h 89"/>
                <a:gd name="T4" fmla="*/ 2147483647 w 89"/>
                <a:gd name="T5" fmla="*/ 0 h 89"/>
                <a:gd name="T6" fmla="*/ 2147483647 w 89"/>
                <a:gd name="T7" fmla="*/ 2147483647 h 89"/>
                <a:gd name="T8" fmla="*/ 2147483647 w 89"/>
                <a:gd name="T9" fmla="*/ 2147483647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89">
                  <a:moveTo>
                    <a:pt x="51" y="89"/>
                  </a:moveTo>
                  <a:lnTo>
                    <a:pt x="0" y="51"/>
                  </a:lnTo>
                  <a:lnTo>
                    <a:pt x="51" y="0"/>
                  </a:lnTo>
                  <a:lnTo>
                    <a:pt x="89" y="51"/>
                  </a:lnTo>
                  <a:lnTo>
                    <a:pt x="51" y="89"/>
                  </a:lnTo>
                  <a:close/>
                </a:path>
              </a:pathLst>
            </a:custGeom>
            <a:solidFill>
              <a:srgbClr val="E504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34"/>
            <p:cNvSpPr/>
            <p:nvPr/>
          </p:nvSpPr>
          <p:spPr bwMode="auto">
            <a:xfrm>
              <a:off x="2727325" y="3968750"/>
              <a:ext cx="141288" cy="141287"/>
            </a:xfrm>
            <a:custGeom>
              <a:avLst/>
              <a:gdLst>
                <a:gd name="T0" fmla="*/ 2147483647 w 89"/>
                <a:gd name="T1" fmla="*/ 2147483647 h 89"/>
                <a:gd name="T2" fmla="*/ 0 w 89"/>
                <a:gd name="T3" fmla="*/ 2147483647 h 89"/>
                <a:gd name="T4" fmla="*/ 2147483647 w 89"/>
                <a:gd name="T5" fmla="*/ 0 h 89"/>
                <a:gd name="T6" fmla="*/ 2147483647 w 89"/>
                <a:gd name="T7" fmla="*/ 2147483647 h 89"/>
                <a:gd name="T8" fmla="*/ 2147483647 w 89"/>
                <a:gd name="T9" fmla="*/ 2147483647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89">
                  <a:moveTo>
                    <a:pt x="51" y="89"/>
                  </a:moveTo>
                  <a:lnTo>
                    <a:pt x="0" y="51"/>
                  </a:lnTo>
                  <a:lnTo>
                    <a:pt x="51" y="0"/>
                  </a:lnTo>
                  <a:lnTo>
                    <a:pt x="89" y="51"/>
                  </a:lnTo>
                  <a:lnTo>
                    <a:pt x="51" y="8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35"/>
            <p:cNvSpPr/>
            <p:nvPr/>
          </p:nvSpPr>
          <p:spPr bwMode="auto">
            <a:xfrm>
              <a:off x="2868612" y="4068763"/>
              <a:ext cx="180975" cy="161925"/>
            </a:xfrm>
            <a:custGeom>
              <a:avLst/>
              <a:gdLst>
                <a:gd name="T0" fmla="*/ 2147483647 w 114"/>
                <a:gd name="T1" fmla="*/ 2147483647 h 102"/>
                <a:gd name="T2" fmla="*/ 0 w 114"/>
                <a:gd name="T3" fmla="*/ 0 h 102"/>
                <a:gd name="T4" fmla="*/ 2147483647 w 114"/>
                <a:gd name="T5" fmla="*/ 0 h 102"/>
                <a:gd name="T6" fmla="*/ 2147483647 w 114"/>
                <a:gd name="T7" fmla="*/ 2147483647 h 102"/>
                <a:gd name="T8" fmla="*/ 2147483647 w 114"/>
                <a:gd name="T9" fmla="*/ 2147483647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2">
                  <a:moveTo>
                    <a:pt x="101" y="102"/>
                  </a:moveTo>
                  <a:lnTo>
                    <a:pt x="0" y="0"/>
                  </a:lnTo>
                  <a:lnTo>
                    <a:pt x="12" y="0"/>
                  </a:lnTo>
                  <a:lnTo>
                    <a:pt x="114" y="102"/>
                  </a:lnTo>
                  <a:lnTo>
                    <a:pt x="101" y="102"/>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36"/>
            <p:cNvSpPr/>
            <p:nvPr/>
          </p:nvSpPr>
          <p:spPr bwMode="auto">
            <a:xfrm>
              <a:off x="2868612" y="4068763"/>
              <a:ext cx="180975" cy="161925"/>
            </a:xfrm>
            <a:custGeom>
              <a:avLst/>
              <a:gdLst>
                <a:gd name="T0" fmla="*/ 2147483647 w 114"/>
                <a:gd name="T1" fmla="*/ 2147483647 h 102"/>
                <a:gd name="T2" fmla="*/ 0 w 114"/>
                <a:gd name="T3" fmla="*/ 0 h 102"/>
                <a:gd name="T4" fmla="*/ 2147483647 w 114"/>
                <a:gd name="T5" fmla="*/ 0 h 102"/>
                <a:gd name="T6" fmla="*/ 2147483647 w 114"/>
                <a:gd name="T7" fmla="*/ 2147483647 h 102"/>
                <a:gd name="T8" fmla="*/ 2147483647 w 114"/>
                <a:gd name="T9" fmla="*/ 2147483647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2">
                  <a:moveTo>
                    <a:pt x="101" y="102"/>
                  </a:moveTo>
                  <a:lnTo>
                    <a:pt x="0" y="0"/>
                  </a:lnTo>
                  <a:lnTo>
                    <a:pt x="12" y="0"/>
                  </a:lnTo>
                  <a:lnTo>
                    <a:pt x="114" y="102"/>
                  </a:lnTo>
                  <a:lnTo>
                    <a:pt x="101"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37"/>
            <p:cNvSpPr/>
            <p:nvPr/>
          </p:nvSpPr>
          <p:spPr bwMode="auto">
            <a:xfrm>
              <a:off x="2586037" y="4049713"/>
              <a:ext cx="322263" cy="341312"/>
            </a:xfrm>
            <a:custGeom>
              <a:avLst/>
              <a:gdLst>
                <a:gd name="T0" fmla="*/ 2147483647 w 203"/>
                <a:gd name="T1" fmla="*/ 2147483647 h 215"/>
                <a:gd name="T2" fmla="*/ 0 w 203"/>
                <a:gd name="T3" fmla="*/ 2147483647 h 215"/>
                <a:gd name="T4" fmla="*/ 2147483647 w 203"/>
                <a:gd name="T5" fmla="*/ 0 h 215"/>
                <a:gd name="T6" fmla="*/ 2147483647 w 203"/>
                <a:gd name="T7" fmla="*/ 2147483647 h 215"/>
                <a:gd name="T8" fmla="*/ 2147483647 w 203"/>
                <a:gd name="T9" fmla="*/ 2147483647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3" h="215">
                  <a:moveTo>
                    <a:pt x="127" y="215"/>
                  </a:moveTo>
                  <a:lnTo>
                    <a:pt x="0" y="88"/>
                  </a:lnTo>
                  <a:lnTo>
                    <a:pt x="76" y="0"/>
                  </a:lnTo>
                  <a:lnTo>
                    <a:pt x="203" y="126"/>
                  </a:lnTo>
                  <a:lnTo>
                    <a:pt x="127" y="215"/>
                  </a:lnTo>
                  <a:close/>
                </a:path>
              </a:pathLst>
            </a:custGeom>
            <a:solidFill>
              <a:srgbClr val="DCDD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38"/>
            <p:cNvSpPr/>
            <p:nvPr/>
          </p:nvSpPr>
          <p:spPr bwMode="auto">
            <a:xfrm>
              <a:off x="2586037" y="4049713"/>
              <a:ext cx="322263" cy="341312"/>
            </a:xfrm>
            <a:custGeom>
              <a:avLst/>
              <a:gdLst>
                <a:gd name="T0" fmla="*/ 2147483647 w 203"/>
                <a:gd name="T1" fmla="*/ 2147483647 h 215"/>
                <a:gd name="T2" fmla="*/ 0 w 203"/>
                <a:gd name="T3" fmla="*/ 2147483647 h 215"/>
                <a:gd name="T4" fmla="*/ 2147483647 w 203"/>
                <a:gd name="T5" fmla="*/ 0 h 215"/>
                <a:gd name="T6" fmla="*/ 2147483647 w 203"/>
                <a:gd name="T7" fmla="*/ 2147483647 h 215"/>
                <a:gd name="T8" fmla="*/ 2147483647 w 203"/>
                <a:gd name="T9" fmla="*/ 2147483647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3" h="215">
                  <a:moveTo>
                    <a:pt x="127" y="215"/>
                  </a:moveTo>
                  <a:lnTo>
                    <a:pt x="0" y="88"/>
                  </a:lnTo>
                  <a:lnTo>
                    <a:pt x="76" y="0"/>
                  </a:lnTo>
                  <a:lnTo>
                    <a:pt x="203" y="126"/>
                  </a:lnTo>
                  <a:lnTo>
                    <a:pt x="127" y="2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39"/>
            <p:cNvSpPr/>
            <p:nvPr/>
          </p:nvSpPr>
          <p:spPr bwMode="auto">
            <a:xfrm>
              <a:off x="2787650" y="4270375"/>
              <a:ext cx="341313" cy="322262"/>
            </a:xfrm>
            <a:custGeom>
              <a:avLst/>
              <a:gdLst>
                <a:gd name="T0" fmla="*/ 2147483647 w 215"/>
                <a:gd name="T1" fmla="*/ 2147483647 h 203"/>
                <a:gd name="T2" fmla="*/ 0 w 215"/>
                <a:gd name="T3" fmla="*/ 2147483647 h 203"/>
                <a:gd name="T4" fmla="*/ 2147483647 w 215"/>
                <a:gd name="T5" fmla="*/ 0 h 203"/>
                <a:gd name="T6" fmla="*/ 2147483647 w 215"/>
                <a:gd name="T7" fmla="*/ 2147483647 h 203"/>
                <a:gd name="T8" fmla="*/ 2147483647 w 215"/>
                <a:gd name="T9" fmla="*/ 2147483647 h 2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03">
                  <a:moveTo>
                    <a:pt x="127" y="203"/>
                  </a:moveTo>
                  <a:lnTo>
                    <a:pt x="0" y="76"/>
                  </a:lnTo>
                  <a:lnTo>
                    <a:pt x="89" y="0"/>
                  </a:lnTo>
                  <a:lnTo>
                    <a:pt x="215" y="127"/>
                  </a:lnTo>
                  <a:lnTo>
                    <a:pt x="127" y="203"/>
                  </a:lnTo>
                  <a:close/>
                </a:path>
              </a:pathLst>
            </a:custGeom>
            <a:solidFill>
              <a:srgbClr val="2EA6D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40"/>
            <p:cNvSpPr/>
            <p:nvPr/>
          </p:nvSpPr>
          <p:spPr bwMode="auto">
            <a:xfrm>
              <a:off x="2787650" y="4270375"/>
              <a:ext cx="341313" cy="322262"/>
            </a:xfrm>
            <a:custGeom>
              <a:avLst/>
              <a:gdLst>
                <a:gd name="T0" fmla="*/ 2147483647 w 215"/>
                <a:gd name="T1" fmla="*/ 2147483647 h 203"/>
                <a:gd name="T2" fmla="*/ 0 w 215"/>
                <a:gd name="T3" fmla="*/ 2147483647 h 203"/>
                <a:gd name="T4" fmla="*/ 2147483647 w 215"/>
                <a:gd name="T5" fmla="*/ 0 h 203"/>
                <a:gd name="T6" fmla="*/ 2147483647 w 215"/>
                <a:gd name="T7" fmla="*/ 2147483647 h 203"/>
                <a:gd name="T8" fmla="*/ 2147483647 w 215"/>
                <a:gd name="T9" fmla="*/ 2147483647 h 2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03">
                  <a:moveTo>
                    <a:pt x="127" y="203"/>
                  </a:moveTo>
                  <a:lnTo>
                    <a:pt x="0" y="76"/>
                  </a:lnTo>
                  <a:lnTo>
                    <a:pt x="89" y="0"/>
                  </a:lnTo>
                  <a:lnTo>
                    <a:pt x="215" y="127"/>
                  </a:lnTo>
                  <a:lnTo>
                    <a:pt x="127" y="20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41"/>
            <p:cNvSpPr/>
            <p:nvPr/>
          </p:nvSpPr>
          <p:spPr bwMode="auto">
            <a:xfrm>
              <a:off x="2286000" y="4189413"/>
              <a:ext cx="703263" cy="704850"/>
            </a:xfrm>
            <a:custGeom>
              <a:avLst/>
              <a:gdLst>
                <a:gd name="T0" fmla="*/ 2147483647 w 443"/>
                <a:gd name="T1" fmla="*/ 2147483647 h 444"/>
                <a:gd name="T2" fmla="*/ 0 w 443"/>
                <a:gd name="T3" fmla="*/ 2147483647 h 444"/>
                <a:gd name="T4" fmla="*/ 2147483647 w 443"/>
                <a:gd name="T5" fmla="*/ 0 h 444"/>
                <a:gd name="T6" fmla="*/ 2147483647 w 443"/>
                <a:gd name="T7" fmla="*/ 2147483647 h 444"/>
                <a:gd name="T8" fmla="*/ 2147483647 w 443"/>
                <a:gd name="T9" fmla="*/ 2147483647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3" h="444">
                  <a:moveTo>
                    <a:pt x="278" y="444"/>
                  </a:moveTo>
                  <a:lnTo>
                    <a:pt x="0" y="165"/>
                  </a:lnTo>
                  <a:lnTo>
                    <a:pt x="151" y="0"/>
                  </a:lnTo>
                  <a:lnTo>
                    <a:pt x="443" y="292"/>
                  </a:lnTo>
                  <a:lnTo>
                    <a:pt x="278" y="444"/>
                  </a:lnTo>
                  <a:close/>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42"/>
            <p:cNvSpPr/>
            <p:nvPr/>
          </p:nvSpPr>
          <p:spPr bwMode="auto">
            <a:xfrm>
              <a:off x="2286000" y="4189413"/>
              <a:ext cx="703263" cy="704850"/>
            </a:xfrm>
            <a:custGeom>
              <a:avLst/>
              <a:gdLst>
                <a:gd name="T0" fmla="*/ 2147483647 w 443"/>
                <a:gd name="T1" fmla="*/ 2147483647 h 444"/>
                <a:gd name="T2" fmla="*/ 0 w 443"/>
                <a:gd name="T3" fmla="*/ 2147483647 h 444"/>
                <a:gd name="T4" fmla="*/ 2147483647 w 443"/>
                <a:gd name="T5" fmla="*/ 0 h 444"/>
                <a:gd name="T6" fmla="*/ 2147483647 w 443"/>
                <a:gd name="T7" fmla="*/ 2147483647 h 444"/>
                <a:gd name="T8" fmla="*/ 2147483647 w 443"/>
                <a:gd name="T9" fmla="*/ 2147483647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3" h="444">
                  <a:moveTo>
                    <a:pt x="278" y="444"/>
                  </a:moveTo>
                  <a:lnTo>
                    <a:pt x="0" y="165"/>
                  </a:lnTo>
                  <a:lnTo>
                    <a:pt x="151" y="0"/>
                  </a:lnTo>
                  <a:lnTo>
                    <a:pt x="443" y="292"/>
                  </a:lnTo>
                  <a:lnTo>
                    <a:pt x="278" y="4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43"/>
            <p:cNvSpPr/>
            <p:nvPr/>
          </p:nvSpPr>
          <p:spPr bwMode="auto">
            <a:xfrm>
              <a:off x="2446337" y="4249738"/>
              <a:ext cx="139700" cy="141287"/>
            </a:xfrm>
            <a:custGeom>
              <a:avLst/>
              <a:gdLst>
                <a:gd name="T0" fmla="*/ 2147483647 w 88"/>
                <a:gd name="T1" fmla="*/ 2147483647 h 89"/>
                <a:gd name="T2" fmla="*/ 0 w 88"/>
                <a:gd name="T3" fmla="*/ 2147483647 h 89"/>
                <a:gd name="T4" fmla="*/ 2147483647 w 88"/>
                <a:gd name="T5" fmla="*/ 0 h 89"/>
                <a:gd name="T6" fmla="*/ 2147483647 w 88"/>
                <a:gd name="T7" fmla="*/ 2147483647 h 89"/>
                <a:gd name="T8" fmla="*/ 2147483647 w 88"/>
                <a:gd name="T9" fmla="*/ 2147483647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89">
                  <a:moveTo>
                    <a:pt x="38" y="89"/>
                  </a:moveTo>
                  <a:lnTo>
                    <a:pt x="0" y="51"/>
                  </a:lnTo>
                  <a:lnTo>
                    <a:pt x="38" y="0"/>
                  </a:lnTo>
                  <a:lnTo>
                    <a:pt x="88" y="51"/>
                  </a:lnTo>
                  <a:lnTo>
                    <a:pt x="38" y="89"/>
                  </a:lnTo>
                  <a:close/>
                </a:path>
              </a:pathLst>
            </a:custGeom>
            <a:solidFill>
              <a:srgbClr val="39BC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44"/>
            <p:cNvSpPr/>
            <p:nvPr/>
          </p:nvSpPr>
          <p:spPr bwMode="auto">
            <a:xfrm>
              <a:off x="2446337" y="4249738"/>
              <a:ext cx="139700" cy="141287"/>
            </a:xfrm>
            <a:custGeom>
              <a:avLst/>
              <a:gdLst>
                <a:gd name="T0" fmla="*/ 2147483647 w 88"/>
                <a:gd name="T1" fmla="*/ 2147483647 h 89"/>
                <a:gd name="T2" fmla="*/ 0 w 88"/>
                <a:gd name="T3" fmla="*/ 2147483647 h 89"/>
                <a:gd name="T4" fmla="*/ 2147483647 w 88"/>
                <a:gd name="T5" fmla="*/ 0 h 89"/>
                <a:gd name="T6" fmla="*/ 2147483647 w 88"/>
                <a:gd name="T7" fmla="*/ 2147483647 h 89"/>
                <a:gd name="T8" fmla="*/ 2147483647 w 88"/>
                <a:gd name="T9" fmla="*/ 2147483647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89">
                  <a:moveTo>
                    <a:pt x="38" y="89"/>
                  </a:moveTo>
                  <a:lnTo>
                    <a:pt x="0" y="51"/>
                  </a:lnTo>
                  <a:lnTo>
                    <a:pt x="38" y="0"/>
                  </a:lnTo>
                  <a:lnTo>
                    <a:pt x="88" y="51"/>
                  </a:lnTo>
                  <a:lnTo>
                    <a:pt x="38" y="8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45"/>
            <p:cNvSpPr/>
            <p:nvPr/>
          </p:nvSpPr>
          <p:spPr bwMode="auto">
            <a:xfrm>
              <a:off x="2586037" y="4351338"/>
              <a:ext cx="180975" cy="160337"/>
            </a:xfrm>
            <a:custGeom>
              <a:avLst/>
              <a:gdLst>
                <a:gd name="T0" fmla="*/ 2147483647 w 114"/>
                <a:gd name="T1" fmla="*/ 2147483647 h 101"/>
                <a:gd name="T2" fmla="*/ 0 w 114"/>
                <a:gd name="T3" fmla="*/ 0 h 101"/>
                <a:gd name="T4" fmla="*/ 2147483647 w 114"/>
                <a:gd name="T5" fmla="*/ 0 h 101"/>
                <a:gd name="T6" fmla="*/ 2147483647 w 114"/>
                <a:gd name="T7" fmla="*/ 2147483647 h 101"/>
                <a:gd name="T8" fmla="*/ 2147483647 w 114"/>
                <a:gd name="T9" fmla="*/ 2147483647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1">
                  <a:moveTo>
                    <a:pt x="102" y="101"/>
                  </a:moveTo>
                  <a:lnTo>
                    <a:pt x="0" y="0"/>
                  </a:lnTo>
                  <a:lnTo>
                    <a:pt x="13" y="0"/>
                  </a:lnTo>
                  <a:lnTo>
                    <a:pt x="114" y="89"/>
                  </a:lnTo>
                  <a:lnTo>
                    <a:pt x="102" y="101"/>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46"/>
            <p:cNvSpPr/>
            <p:nvPr/>
          </p:nvSpPr>
          <p:spPr bwMode="auto">
            <a:xfrm>
              <a:off x="2586037" y="4351338"/>
              <a:ext cx="180975" cy="160337"/>
            </a:xfrm>
            <a:custGeom>
              <a:avLst/>
              <a:gdLst>
                <a:gd name="T0" fmla="*/ 2147483647 w 114"/>
                <a:gd name="T1" fmla="*/ 2147483647 h 101"/>
                <a:gd name="T2" fmla="*/ 0 w 114"/>
                <a:gd name="T3" fmla="*/ 0 h 101"/>
                <a:gd name="T4" fmla="*/ 2147483647 w 114"/>
                <a:gd name="T5" fmla="*/ 0 h 101"/>
                <a:gd name="T6" fmla="*/ 2147483647 w 114"/>
                <a:gd name="T7" fmla="*/ 2147483647 h 101"/>
                <a:gd name="T8" fmla="*/ 2147483647 w 114"/>
                <a:gd name="T9" fmla="*/ 2147483647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1">
                  <a:moveTo>
                    <a:pt x="102" y="101"/>
                  </a:moveTo>
                  <a:lnTo>
                    <a:pt x="0" y="0"/>
                  </a:lnTo>
                  <a:lnTo>
                    <a:pt x="13" y="0"/>
                  </a:lnTo>
                  <a:lnTo>
                    <a:pt x="114" y="89"/>
                  </a:lnTo>
                  <a:lnTo>
                    <a:pt x="102" y="10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47"/>
            <p:cNvSpPr/>
            <p:nvPr/>
          </p:nvSpPr>
          <p:spPr bwMode="auto">
            <a:xfrm>
              <a:off x="2405062" y="4330700"/>
              <a:ext cx="442913" cy="442912"/>
            </a:xfrm>
            <a:custGeom>
              <a:avLst/>
              <a:gdLst>
                <a:gd name="T0" fmla="*/ 2147483647 w 279"/>
                <a:gd name="T1" fmla="*/ 2147483647 h 279"/>
                <a:gd name="T2" fmla="*/ 0 w 279"/>
                <a:gd name="T3" fmla="*/ 2147483647 h 279"/>
                <a:gd name="T4" fmla="*/ 2147483647 w 279"/>
                <a:gd name="T5" fmla="*/ 0 h 279"/>
                <a:gd name="T6" fmla="*/ 2147483647 w 279"/>
                <a:gd name="T7" fmla="*/ 2147483647 h 279"/>
                <a:gd name="T8" fmla="*/ 2147483647 w 279"/>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 h="279">
                  <a:moveTo>
                    <a:pt x="266" y="279"/>
                  </a:moveTo>
                  <a:lnTo>
                    <a:pt x="0" y="13"/>
                  </a:lnTo>
                  <a:lnTo>
                    <a:pt x="13" y="0"/>
                  </a:lnTo>
                  <a:lnTo>
                    <a:pt x="279" y="266"/>
                  </a:lnTo>
                  <a:lnTo>
                    <a:pt x="266" y="279"/>
                  </a:lnTo>
                  <a:close/>
                </a:path>
              </a:pathLst>
            </a:custGeom>
            <a:solidFill>
              <a:srgbClr val="9FA0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48"/>
            <p:cNvSpPr/>
            <p:nvPr/>
          </p:nvSpPr>
          <p:spPr bwMode="auto">
            <a:xfrm>
              <a:off x="2405062" y="4330700"/>
              <a:ext cx="442913" cy="442912"/>
            </a:xfrm>
            <a:custGeom>
              <a:avLst/>
              <a:gdLst>
                <a:gd name="T0" fmla="*/ 2147483647 w 279"/>
                <a:gd name="T1" fmla="*/ 2147483647 h 279"/>
                <a:gd name="T2" fmla="*/ 0 w 279"/>
                <a:gd name="T3" fmla="*/ 2147483647 h 279"/>
                <a:gd name="T4" fmla="*/ 2147483647 w 279"/>
                <a:gd name="T5" fmla="*/ 0 h 279"/>
                <a:gd name="T6" fmla="*/ 2147483647 w 279"/>
                <a:gd name="T7" fmla="*/ 2147483647 h 279"/>
                <a:gd name="T8" fmla="*/ 2147483647 w 279"/>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 h="279">
                  <a:moveTo>
                    <a:pt x="266" y="279"/>
                  </a:moveTo>
                  <a:lnTo>
                    <a:pt x="0" y="13"/>
                  </a:lnTo>
                  <a:lnTo>
                    <a:pt x="13" y="0"/>
                  </a:lnTo>
                  <a:lnTo>
                    <a:pt x="279" y="266"/>
                  </a:lnTo>
                  <a:lnTo>
                    <a:pt x="266" y="2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49"/>
            <p:cNvSpPr/>
            <p:nvPr/>
          </p:nvSpPr>
          <p:spPr bwMode="auto">
            <a:xfrm>
              <a:off x="2386012" y="4371975"/>
              <a:ext cx="422275" cy="422275"/>
            </a:xfrm>
            <a:custGeom>
              <a:avLst/>
              <a:gdLst>
                <a:gd name="T0" fmla="*/ 2147483647 w 266"/>
                <a:gd name="T1" fmla="*/ 2147483647 h 266"/>
                <a:gd name="T2" fmla="*/ 0 w 266"/>
                <a:gd name="T3" fmla="*/ 0 h 266"/>
                <a:gd name="T4" fmla="*/ 0 w 266"/>
                <a:gd name="T5" fmla="*/ 0 h 266"/>
                <a:gd name="T6" fmla="*/ 2147483647 w 266"/>
                <a:gd name="T7" fmla="*/ 2147483647 h 266"/>
                <a:gd name="T8" fmla="*/ 2147483647 w 266"/>
                <a:gd name="T9" fmla="*/ 214748364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266" y="266"/>
                  </a:moveTo>
                  <a:lnTo>
                    <a:pt x="0" y="0"/>
                  </a:lnTo>
                  <a:lnTo>
                    <a:pt x="266" y="266"/>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50"/>
            <p:cNvSpPr/>
            <p:nvPr/>
          </p:nvSpPr>
          <p:spPr bwMode="auto">
            <a:xfrm>
              <a:off x="2386012" y="4371975"/>
              <a:ext cx="422275" cy="422275"/>
            </a:xfrm>
            <a:custGeom>
              <a:avLst/>
              <a:gdLst>
                <a:gd name="T0" fmla="*/ 2147483647 w 266"/>
                <a:gd name="T1" fmla="*/ 2147483647 h 266"/>
                <a:gd name="T2" fmla="*/ 0 w 266"/>
                <a:gd name="T3" fmla="*/ 0 h 266"/>
                <a:gd name="T4" fmla="*/ 0 w 266"/>
                <a:gd name="T5" fmla="*/ 0 h 266"/>
                <a:gd name="T6" fmla="*/ 2147483647 w 266"/>
                <a:gd name="T7" fmla="*/ 2147483647 h 266"/>
                <a:gd name="T8" fmla="*/ 2147483647 w 266"/>
                <a:gd name="T9" fmla="*/ 214748364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266" y="266"/>
                  </a:moveTo>
                  <a:lnTo>
                    <a:pt x="0" y="0"/>
                  </a:lnTo>
                  <a:lnTo>
                    <a:pt x="266"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51"/>
            <p:cNvSpPr/>
            <p:nvPr/>
          </p:nvSpPr>
          <p:spPr bwMode="auto">
            <a:xfrm>
              <a:off x="2346325" y="4391025"/>
              <a:ext cx="441325" cy="442912"/>
            </a:xfrm>
            <a:custGeom>
              <a:avLst/>
              <a:gdLst>
                <a:gd name="T0" fmla="*/ 2147483647 w 278"/>
                <a:gd name="T1" fmla="*/ 2147483647 h 279"/>
                <a:gd name="T2" fmla="*/ 0 w 278"/>
                <a:gd name="T3" fmla="*/ 2147483647 h 279"/>
                <a:gd name="T4" fmla="*/ 2147483647 w 278"/>
                <a:gd name="T5" fmla="*/ 0 h 279"/>
                <a:gd name="T6" fmla="*/ 2147483647 w 278"/>
                <a:gd name="T7" fmla="*/ 2147483647 h 279"/>
                <a:gd name="T8" fmla="*/ 2147483647 w 278"/>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9">
                  <a:moveTo>
                    <a:pt x="265" y="279"/>
                  </a:moveTo>
                  <a:lnTo>
                    <a:pt x="0" y="13"/>
                  </a:lnTo>
                  <a:lnTo>
                    <a:pt x="12" y="0"/>
                  </a:lnTo>
                  <a:lnTo>
                    <a:pt x="278" y="266"/>
                  </a:lnTo>
                  <a:lnTo>
                    <a:pt x="265" y="279"/>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52"/>
            <p:cNvSpPr/>
            <p:nvPr/>
          </p:nvSpPr>
          <p:spPr bwMode="auto">
            <a:xfrm>
              <a:off x="2346325" y="4391025"/>
              <a:ext cx="441325" cy="442912"/>
            </a:xfrm>
            <a:custGeom>
              <a:avLst/>
              <a:gdLst>
                <a:gd name="T0" fmla="*/ 2147483647 w 278"/>
                <a:gd name="T1" fmla="*/ 2147483647 h 279"/>
                <a:gd name="T2" fmla="*/ 0 w 278"/>
                <a:gd name="T3" fmla="*/ 2147483647 h 279"/>
                <a:gd name="T4" fmla="*/ 2147483647 w 278"/>
                <a:gd name="T5" fmla="*/ 0 h 279"/>
                <a:gd name="T6" fmla="*/ 2147483647 w 278"/>
                <a:gd name="T7" fmla="*/ 2147483647 h 279"/>
                <a:gd name="T8" fmla="*/ 2147483647 w 278"/>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9">
                  <a:moveTo>
                    <a:pt x="265" y="279"/>
                  </a:moveTo>
                  <a:lnTo>
                    <a:pt x="0" y="13"/>
                  </a:lnTo>
                  <a:lnTo>
                    <a:pt x="12" y="0"/>
                  </a:lnTo>
                  <a:lnTo>
                    <a:pt x="278" y="266"/>
                  </a:lnTo>
                  <a:lnTo>
                    <a:pt x="265" y="2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53"/>
            <p:cNvSpPr/>
            <p:nvPr/>
          </p:nvSpPr>
          <p:spPr bwMode="auto">
            <a:xfrm>
              <a:off x="2325687" y="4432300"/>
              <a:ext cx="422275" cy="442912"/>
            </a:xfrm>
            <a:custGeom>
              <a:avLst/>
              <a:gdLst>
                <a:gd name="T0" fmla="*/ 2147483647 w 266"/>
                <a:gd name="T1" fmla="*/ 2147483647 h 279"/>
                <a:gd name="T2" fmla="*/ 0 w 266"/>
                <a:gd name="T3" fmla="*/ 2147483647 h 279"/>
                <a:gd name="T4" fmla="*/ 0 w 266"/>
                <a:gd name="T5" fmla="*/ 0 h 279"/>
                <a:gd name="T6" fmla="*/ 2147483647 w 266"/>
                <a:gd name="T7" fmla="*/ 2147483647 h 279"/>
                <a:gd name="T8" fmla="*/ 2147483647 w 266"/>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79">
                  <a:moveTo>
                    <a:pt x="253" y="279"/>
                  </a:moveTo>
                  <a:lnTo>
                    <a:pt x="0" y="12"/>
                  </a:lnTo>
                  <a:lnTo>
                    <a:pt x="0" y="0"/>
                  </a:lnTo>
                  <a:lnTo>
                    <a:pt x="266" y="266"/>
                  </a:lnTo>
                  <a:lnTo>
                    <a:pt x="253" y="279"/>
                  </a:lnTo>
                  <a:close/>
                </a:path>
              </a:pathLst>
            </a:custGeom>
            <a:solidFill>
              <a:srgbClr val="EFEF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54"/>
            <p:cNvSpPr/>
            <p:nvPr/>
          </p:nvSpPr>
          <p:spPr bwMode="auto">
            <a:xfrm>
              <a:off x="2325687" y="4432300"/>
              <a:ext cx="422275" cy="442912"/>
            </a:xfrm>
            <a:custGeom>
              <a:avLst/>
              <a:gdLst>
                <a:gd name="T0" fmla="*/ 2147483647 w 266"/>
                <a:gd name="T1" fmla="*/ 2147483647 h 279"/>
                <a:gd name="T2" fmla="*/ 0 w 266"/>
                <a:gd name="T3" fmla="*/ 2147483647 h 279"/>
                <a:gd name="T4" fmla="*/ 0 w 266"/>
                <a:gd name="T5" fmla="*/ 0 h 279"/>
                <a:gd name="T6" fmla="*/ 2147483647 w 266"/>
                <a:gd name="T7" fmla="*/ 2147483647 h 279"/>
                <a:gd name="T8" fmla="*/ 2147483647 w 266"/>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79">
                  <a:moveTo>
                    <a:pt x="253" y="279"/>
                  </a:moveTo>
                  <a:lnTo>
                    <a:pt x="0" y="12"/>
                  </a:lnTo>
                  <a:lnTo>
                    <a:pt x="0" y="0"/>
                  </a:lnTo>
                  <a:lnTo>
                    <a:pt x="266" y="266"/>
                  </a:lnTo>
                  <a:lnTo>
                    <a:pt x="253" y="2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55"/>
            <p:cNvSpPr/>
            <p:nvPr/>
          </p:nvSpPr>
          <p:spPr bwMode="auto">
            <a:xfrm>
              <a:off x="3490912" y="4170363"/>
              <a:ext cx="201613" cy="201612"/>
            </a:xfrm>
            <a:custGeom>
              <a:avLst/>
              <a:gdLst>
                <a:gd name="T0" fmla="*/ 2147483647 w 10"/>
                <a:gd name="T1" fmla="*/ 2147483647 h 10"/>
                <a:gd name="T2" fmla="*/ 2147483647 w 10"/>
                <a:gd name="T3" fmla="*/ 2147483647 h 10"/>
                <a:gd name="T4" fmla="*/ 2147483647 w 10"/>
                <a:gd name="T5" fmla="*/ 2147483647 h 10"/>
                <a:gd name="T6" fmla="*/ 2147483647 w 10"/>
                <a:gd name="T7" fmla="*/ 2147483647 h 10"/>
                <a:gd name="T8" fmla="*/ 2147483647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0">
                  <a:moveTo>
                    <a:pt x="6" y="10"/>
                  </a:moveTo>
                  <a:cubicBezTo>
                    <a:pt x="5" y="10"/>
                    <a:pt x="5" y="10"/>
                    <a:pt x="4" y="10"/>
                  </a:cubicBezTo>
                  <a:cubicBezTo>
                    <a:pt x="1" y="6"/>
                    <a:pt x="1" y="6"/>
                    <a:pt x="1" y="6"/>
                  </a:cubicBezTo>
                  <a:cubicBezTo>
                    <a:pt x="0" y="6"/>
                    <a:pt x="0" y="5"/>
                    <a:pt x="1" y="4"/>
                  </a:cubicBezTo>
                  <a:cubicBezTo>
                    <a:pt x="4" y="1"/>
                    <a:pt x="4" y="1"/>
                    <a:pt x="4" y="1"/>
                  </a:cubicBezTo>
                  <a:cubicBezTo>
                    <a:pt x="5" y="0"/>
                    <a:pt x="5" y="0"/>
                    <a:pt x="6" y="1"/>
                  </a:cubicBezTo>
                  <a:cubicBezTo>
                    <a:pt x="9" y="4"/>
                    <a:pt x="9" y="4"/>
                    <a:pt x="9" y="4"/>
                  </a:cubicBezTo>
                  <a:cubicBezTo>
                    <a:pt x="10" y="5"/>
                    <a:pt x="10" y="6"/>
                    <a:pt x="9" y="6"/>
                  </a:cubicBezTo>
                  <a:lnTo>
                    <a:pt x="6" y="10"/>
                  </a:lnTo>
                  <a:close/>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56"/>
            <p:cNvSpPr/>
            <p:nvPr/>
          </p:nvSpPr>
          <p:spPr bwMode="auto">
            <a:xfrm>
              <a:off x="3290887" y="4391025"/>
              <a:ext cx="200025" cy="180975"/>
            </a:xfrm>
            <a:custGeom>
              <a:avLst/>
              <a:gdLst>
                <a:gd name="T0" fmla="*/ 2147483647 w 10"/>
                <a:gd name="T1" fmla="*/ 2147483647 h 9"/>
                <a:gd name="T2" fmla="*/ 2147483647 w 10"/>
                <a:gd name="T3" fmla="*/ 2147483647 h 9"/>
                <a:gd name="T4" fmla="*/ 0 w 10"/>
                <a:gd name="T5" fmla="*/ 2147483647 h 9"/>
                <a:gd name="T6" fmla="*/ 0 w 10"/>
                <a:gd name="T7" fmla="*/ 2147483647 h 9"/>
                <a:gd name="T8" fmla="*/ 2147483647 w 10"/>
                <a:gd name="T9" fmla="*/ 0 h 9"/>
                <a:gd name="T10" fmla="*/ 2147483647 w 10"/>
                <a:gd name="T11" fmla="*/ 0 h 9"/>
                <a:gd name="T12" fmla="*/ 2147483647 w 10"/>
                <a:gd name="T13" fmla="*/ 2147483647 h 9"/>
                <a:gd name="T14" fmla="*/ 2147483647 w 10"/>
                <a:gd name="T15" fmla="*/ 2147483647 h 9"/>
                <a:gd name="T16" fmla="*/ 2147483647 w 10"/>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6" y="9"/>
                  </a:moveTo>
                  <a:cubicBezTo>
                    <a:pt x="5" y="9"/>
                    <a:pt x="4" y="9"/>
                    <a:pt x="4" y="9"/>
                  </a:cubicBezTo>
                  <a:cubicBezTo>
                    <a:pt x="0" y="5"/>
                    <a:pt x="0" y="5"/>
                    <a:pt x="0" y="5"/>
                  </a:cubicBezTo>
                  <a:cubicBezTo>
                    <a:pt x="0" y="5"/>
                    <a:pt x="0" y="4"/>
                    <a:pt x="0" y="4"/>
                  </a:cubicBezTo>
                  <a:cubicBezTo>
                    <a:pt x="4" y="0"/>
                    <a:pt x="4" y="0"/>
                    <a:pt x="4" y="0"/>
                  </a:cubicBezTo>
                  <a:cubicBezTo>
                    <a:pt x="4" y="0"/>
                    <a:pt x="5" y="0"/>
                    <a:pt x="6" y="0"/>
                  </a:cubicBezTo>
                  <a:cubicBezTo>
                    <a:pt x="9" y="4"/>
                    <a:pt x="9" y="4"/>
                    <a:pt x="9" y="4"/>
                  </a:cubicBezTo>
                  <a:cubicBezTo>
                    <a:pt x="10" y="4"/>
                    <a:pt x="10" y="5"/>
                    <a:pt x="9" y="5"/>
                  </a:cubicBezTo>
                  <a:lnTo>
                    <a:pt x="6" y="9"/>
                  </a:lnTo>
                  <a:close/>
                </a:path>
              </a:pathLst>
            </a:custGeom>
            <a:solidFill>
              <a:srgbClr val="EE79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57"/>
            <p:cNvSpPr/>
            <p:nvPr/>
          </p:nvSpPr>
          <p:spPr bwMode="auto">
            <a:xfrm>
              <a:off x="3089275" y="4592638"/>
              <a:ext cx="180975" cy="201612"/>
            </a:xfrm>
            <a:custGeom>
              <a:avLst/>
              <a:gdLst>
                <a:gd name="T0" fmla="*/ 2147483647 w 9"/>
                <a:gd name="T1" fmla="*/ 2147483647 h 10"/>
                <a:gd name="T2" fmla="*/ 2147483647 w 9"/>
                <a:gd name="T3" fmla="*/ 2147483647 h 10"/>
                <a:gd name="T4" fmla="*/ 0 w 9"/>
                <a:gd name="T5" fmla="*/ 2147483647 h 10"/>
                <a:gd name="T6" fmla="*/ 0 w 9"/>
                <a:gd name="T7" fmla="*/ 2147483647 h 10"/>
                <a:gd name="T8" fmla="*/ 2147483647 w 9"/>
                <a:gd name="T9" fmla="*/ 0 h 10"/>
                <a:gd name="T10" fmla="*/ 2147483647 w 9"/>
                <a:gd name="T11" fmla="*/ 0 h 10"/>
                <a:gd name="T12" fmla="*/ 2147483647 w 9"/>
                <a:gd name="T13" fmla="*/ 2147483647 h 10"/>
                <a:gd name="T14" fmla="*/ 2147483647 w 9"/>
                <a:gd name="T15" fmla="*/ 2147483647 h 10"/>
                <a:gd name="T16" fmla="*/ 2147483647 w 9"/>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10">
                  <a:moveTo>
                    <a:pt x="5" y="9"/>
                  </a:moveTo>
                  <a:cubicBezTo>
                    <a:pt x="5" y="10"/>
                    <a:pt x="4" y="10"/>
                    <a:pt x="4" y="9"/>
                  </a:cubicBezTo>
                  <a:cubicBezTo>
                    <a:pt x="0" y="6"/>
                    <a:pt x="0" y="6"/>
                    <a:pt x="0" y="6"/>
                  </a:cubicBezTo>
                  <a:cubicBezTo>
                    <a:pt x="0" y="5"/>
                    <a:pt x="0" y="4"/>
                    <a:pt x="0" y="4"/>
                  </a:cubicBezTo>
                  <a:cubicBezTo>
                    <a:pt x="4" y="0"/>
                    <a:pt x="4" y="0"/>
                    <a:pt x="4" y="0"/>
                  </a:cubicBezTo>
                  <a:cubicBezTo>
                    <a:pt x="4" y="0"/>
                    <a:pt x="5" y="0"/>
                    <a:pt x="5" y="0"/>
                  </a:cubicBezTo>
                  <a:cubicBezTo>
                    <a:pt x="9" y="4"/>
                    <a:pt x="9" y="4"/>
                    <a:pt x="9" y="4"/>
                  </a:cubicBezTo>
                  <a:cubicBezTo>
                    <a:pt x="9" y="4"/>
                    <a:pt x="9" y="5"/>
                    <a:pt x="9" y="6"/>
                  </a:cubicBezTo>
                  <a:cubicBezTo>
                    <a:pt x="5" y="9"/>
                    <a:pt x="5" y="9"/>
                    <a:pt x="5" y="9"/>
                  </a:cubicBezTo>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58"/>
            <p:cNvSpPr/>
            <p:nvPr/>
          </p:nvSpPr>
          <p:spPr bwMode="auto">
            <a:xfrm>
              <a:off x="2868612" y="4794250"/>
              <a:ext cx="200025" cy="201612"/>
            </a:xfrm>
            <a:custGeom>
              <a:avLst/>
              <a:gdLst>
                <a:gd name="T0" fmla="*/ 2147483647 w 10"/>
                <a:gd name="T1" fmla="*/ 2147483647 h 10"/>
                <a:gd name="T2" fmla="*/ 2147483647 w 10"/>
                <a:gd name="T3" fmla="*/ 2147483647 h 10"/>
                <a:gd name="T4" fmla="*/ 2147483647 w 10"/>
                <a:gd name="T5" fmla="*/ 2147483647 h 10"/>
                <a:gd name="T6" fmla="*/ 2147483647 w 10"/>
                <a:gd name="T7" fmla="*/ 2147483647 h 10"/>
                <a:gd name="T8" fmla="*/ 2147483647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0">
                  <a:moveTo>
                    <a:pt x="6" y="9"/>
                  </a:moveTo>
                  <a:cubicBezTo>
                    <a:pt x="6" y="10"/>
                    <a:pt x="5" y="10"/>
                    <a:pt x="4" y="9"/>
                  </a:cubicBezTo>
                  <a:cubicBezTo>
                    <a:pt x="1" y="6"/>
                    <a:pt x="1" y="6"/>
                    <a:pt x="1" y="6"/>
                  </a:cubicBezTo>
                  <a:cubicBezTo>
                    <a:pt x="0" y="5"/>
                    <a:pt x="0" y="5"/>
                    <a:pt x="1" y="4"/>
                  </a:cubicBezTo>
                  <a:cubicBezTo>
                    <a:pt x="4" y="1"/>
                    <a:pt x="4" y="1"/>
                    <a:pt x="4" y="1"/>
                  </a:cubicBezTo>
                  <a:cubicBezTo>
                    <a:pt x="5" y="0"/>
                    <a:pt x="6" y="0"/>
                    <a:pt x="6" y="1"/>
                  </a:cubicBezTo>
                  <a:cubicBezTo>
                    <a:pt x="10" y="4"/>
                    <a:pt x="10" y="4"/>
                    <a:pt x="10" y="4"/>
                  </a:cubicBezTo>
                  <a:cubicBezTo>
                    <a:pt x="10" y="5"/>
                    <a:pt x="10" y="5"/>
                    <a:pt x="10" y="6"/>
                  </a:cubicBezTo>
                  <a:cubicBezTo>
                    <a:pt x="6" y="9"/>
                    <a:pt x="6" y="9"/>
                    <a:pt x="6" y="9"/>
                  </a:cubicBezTo>
                </a:path>
              </a:pathLst>
            </a:custGeom>
            <a:solidFill>
              <a:srgbClr val="F7F8F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59"/>
            <p:cNvSpPr/>
            <p:nvPr/>
          </p:nvSpPr>
          <p:spPr bwMode="auto">
            <a:xfrm>
              <a:off x="2244725" y="3868738"/>
              <a:ext cx="865188" cy="1227137"/>
            </a:xfrm>
            <a:custGeom>
              <a:avLst/>
              <a:gdLst>
                <a:gd name="T0" fmla="*/ 2147483647 w 43"/>
                <a:gd name="T1" fmla="*/ 0 h 61"/>
                <a:gd name="T2" fmla="*/ 0 w 43"/>
                <a:gd name="T3" fmla="*/ 2147483647 h 61"/>
                <a:gd name="T4" fmla="*/ 2147483647 w 43"/>
                <a:gd name="T5" fmla="*/ 2147483647 h 61"/>
                <a:gd name="T6" fmla="*/ 2147483647 w 43"/>
                <a:gd name="T7" fmla="*/ 2147483647 h 61"/>
                <a:gd name="T8" fmla="*/ 2147483647 w 43"/>
                <a:gd name="T9" fmla="*/ 2147483647 h 61"/>
                <a:gd name="T10" fmla="*/ 2147483647 w 43"/>
                <a:gd name="T11" fmla="*/ 2147483647 h 61"/>
                <a:gd name="T12" fmla="*/ 0 w 43"/>
                <a:gd name="T13" fmla="*/ 2147483647 h 61"/>
                <a:gd name="T14" fmla="*/ 0 w 43"/>
                <a:gd name="T15" fmla="*/ 2147483647 h 61"/>
                <a:gd name="T16" fmla="*/ 0 w 43"/>
                <a:gd name="T17" fmla="*/ 2147483647 h 61"/>
                <a:gd name="T18" fmla="*/ 2147483647 w 43"/>
                <a:gd name="T19" fmla="*/ 0 h 61"/>
                <a:gd name="T20" fmla="*/ 2147483647 w 43"/>
                <a:gd name="T21" fmla="*/ 0 h 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3" h="61">
                  <a:moveTo>
                    <a:pt x="27" y="0"/>
                  </a:moveTo>
                  <a:cubicBezTo>
                    <a:pt x="0" y="27"/>
                    <a:pt x="0" y="27"/>
                    <a:pt x="0" y="27"/>
                  </a:cubicBezTo>
                  <a:cubicBezTo>
                    <a:pt x="34" y="61"/>
                    <a:pt x="34" y="61"/>
                    <a:pt x="34" y="61"/>
                  </a:cubicBezTo>
                  <a:cubicBezTo>
                    <a:pt x="43" y="52"/>
                    <a:pt x="43" y="52"/>
                    <a:pt x="43" y="52"/>
                  </a:cubicBezTo>
                  <a:cubicBezTo>
                    <a:pt x="43" y="52"/>
                    <a:pt x="43" y="52"/>
                    <a:pt x="43" y="52"/>
                  </a:cubicBezTo>
                  <a:cubicBezTo>
                    <a:pt x="34" y="61"/>
                    <a:pt x="34" y="61"/>
                    <a:pt x="34" y="61"/>
                  </a:cubicBezTo>
                  <a:cubicBezTo>
                    <a:pt x="0" y="27"/>
                    <a:pt x="0" y="27"/>
                    <a:pt x="0" y="27"/>
                  </a:cubicBezTo>
                  <a:cubicBezTo>
                    <a:pt x="0" y="27"/>
                    <a:pt x="0" y="27"/>
                    <a:pt x="0" y="27"/>
                  </a:cubicBezTo>
                  <a:cubicBezTo>
                    <a:pt x="0" y="27"/>
                    <a:pt x="0" y="27"/>
                    <a:pt x="0" y="27"/>
                  </a:cubicBezTo>
                  <a:cubicBezTo>
                    <a:pt x="27" y="0"/>
                    <a:pt x="27" y="0"/>
                    <a:pt x="27" y="0"/>
                  </a:cubicBezTo>
                  <a:cubicBezTo>
                    <a:pt x="27" y="0"/>
                    <a:pt x="27" y="0"/>
                    <a:pt x="27" y="0"/>
                  </a:cubicBezTo>
                </a:path>
              </a:pathLst>
            </a:custGeom>
            <a:solidFill>
              <a:srgbClr val="F4F4F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60"/>
            <p:cNvSpPr/>
            <p:nvPr/>
          </p:nvSpPr>
          <p:spPr bwMode="auto">
            <a:xfrm>
              <a:off x="2244725" y="4411663"/>
              <a:ext cx="865188" cy="684212"/>
            </a:xfrm>
            <a:custGeom>
              <a:avLst/>
              <a:gdLst>
                <a:gd name="T0" fmla="*/ 0 w 43"/>
                <a:gd name="T1" fmla="*/ 0 h 34"/>
                <a:gd name="T2" fmla="*/ 0 w 43"/>
                <a:gd name="T3" fmla="*/ 0 h 34"/>
                <a:gd name="T4" fmla="*/ 2147483647 w 43"/>
                <a:gd name="T5" fmla="*/ 2147483647 h 34"/>
                <a:gd name="T6" fmla="*/ 2147483647 w 43"/>
                <a:gd name="T7" fmla="*/ 2147483647 h 34"/>
                <a:gd name="T8" fmla="*/ 2147483647 w 43"/>
                <a:gd name="T9" fmla="*/ 2147483647 h 34"/>
                <a:gd name="T10" fmla="*/ 2147483647 w 43"/>
                <a:gd name="T11" fmla="*/ 2147483647 h 34"/>
                <a:gd name="T12" fmla="*/ 2147483647 w 43"/>
                <a:gd name="T13" fmla="*/ 2147483647 h 34"/>
                <a:gd name="T14" fmla="*/ 0 w 43"/>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3" h="34">
                  <a:moveTo>
                    <a:pt x="0" y="0"/>
                  </a:moveTo>
                  <a:cubicBezTo>
                    <a:pt x="0" y="0"/>
                    <a:pt x="0" y="0"/>
                    <a:pt x="0" y="0"/>
                  </a:cubicBezTo>
                  <a:cubicBezTo>
                    <a:pt x="34" y="34"/>
                    <a:pt x="34" y="34"/>
                    <a:pt x="34" y="34"/>
                  </a:cubicBezTo>
                  <a:cubicBezTo>
                    <a:pt x="43" y="25"/>
                    <a:pt x="43" y="25"/>
                    <a:pt x="43" y="25"/>
                  </a:cubicBezTo>
                  <a:cubicBezTo>
                    <a:pt x="43" y="25"/>
                    <a:pt x="43" y="25"/>
                    <a:pt x="43" y="25"/>
                  </a:cubicBezTo>
                  <a:cubicBezTo>
                    <a:pt x="34" y="34"/>
                    <a:pt x="34" y="34"/>
                    <a:pt x="34" y="34"/>
                  </a:cubicBezTo>
                  <a:cubicBezTo>
                    <a:pt x="26" y="26"/>
                    <a:pt x="26" y="26"/>
                    <a:pt x="26" y="26"/>
                  </a:cubicBezTo>
                  <a:cubicBezTo>
                    <a:pt x="0" y="0"/>
                    <a:pt x="0" y="0"/>
                    <a:pt x="0" y="0"/>
                  </a:cubicBezTo>
                </a:path>
              </a:pathLst>
            </a:custGeom>
            <a:solidFill>
              <a:srgbClr val="59B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61"/>
            <p:cNvSpPr>
              <a:spLocks noEditPoints="1"/>
            </p:cNvSpPr>
            <p:nvPr/>
          </p:nvSpPr>
          <p:spPr bwMode="auto">
            <a:xfrm>
              <a:off x="2244725" y="3868738"/>
              <a:ext cx="823913" cy="1066800"/>
            </a:xfrm>
            <a:custGeom>
              <a:avLst/>
              <a:gdLst>
                <a:gd name="T0" fmla="*/ 2147483647 w 41"/>
                <a:gd name="T1" fmla="*/ 2147483647 h 53"/>
                <a:gd name="T2" fmla="*/ 2147483647 w 41"/>
                <a:gd name="T3" fmla="*/ 2147483647 h 53"/>
                <a:gd name="T4" fmla="*/ 2147483647 w 41"/>
                <a:gd name="T5" fmla="*/ 2147483647 h 53"/>
                <a:gd name="T6" fmla="*/ 2147483647 w 41"/>
                <a:gd name="T7" fmla="*/ 2147483647 h 53"/>
                <a:gd name="T8" fmla="*/ 2147483647 w 41"/>
                <a:gd name="T9" fmla="*/ 2147483647 h 53"/>
                <a:gd name="T10" fmla="*/ 2147483647 w 41"/>
                <a:gd name="T11" fmla="*/ 0 h 53"/>
                <a:gd name="T12" fmla="*/ 0 w 41"/>
                <a:gd name="T13" fmla="*/ 2147483647 h 53"/>
                <a:gd name="T14" fmla="*/ 2147483647 w 41"/>
                <a:gd name="T15" fmla="*/ 2147483647 h 53"/>
                <a:gd name="T16" fmla="*/ 2147483647 w 41"/>
                <a:gd name="T17" fmla="*/ 2147483647 h 53"/>
                <a:gd name="T18" fmla="*/ 2147483647 w 41"/>
                <a:gd name="T19" fmla="*/ 2147483647 h 53"/>
                <a:gd name="T20" fmla="*/ 2147483647 w 41"/>
                <a:gd name="T21" fmla="*/ 2147483647 h 53"/>
                <a:gd name="T22" fmla="*/ 2147483647 w 41"/>
                <a:gd name="T23" fmla="*/ 2147483647 h 53"/>
                <a:gd name="T24" fmla="*/ 2147483647 w 41"/>
                <a:gd name="T25" fmla="*/ 2147483647 h 53"/>
                <a:gd name="T26" fmla="*/ 2147483647 w 41"/>
                <a:gd name="T27" fmla="*/ 2147483647 h 53"/>
                <a:gd name="T28" fmla="*/ 2147483647 w 41"/>
                <a:gd name="T29" fmla="*/ 0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1" h="53">
                  <a:moveTo>
                    <a:pt x="24" y="51"/>
                  </a:moveTo>
                  <a:cubicBezTo>
                    <a:pt x="2" y="29"/>
                    <a:pt x="2" y="29"/>
                    <a:pt x="2" y="29"/>
                  </a:cubicBezTo>
                  <a:cubicBezTo>
                    <a:pt x="14" y="16"/>
                    <a:pt x="14" y="16"/>
                    <a:pt x="14" y="16"/>
                  </a:cubicBezTo>
                  <a:cubicBezTo>
                    <a:pt x="37" y="39"/>
                    <a:pt x="37" y="39"/>
                    <a:pt x="37" y="39"/>
                  </a:cubicBezTo>
                  <a:cubicBezTo>
                    <a:pt x="24" y="51"/>
                    <a:pt x="24" y="51"/>
                    <a:pt x="24" y="51"/>
                  </a:cubicBezTo>
                  <a:moveTo>
                    <a:pt x="27" y="0"/>
                  </a:moveTo>
                  <a:cubicBezTo>
                    <a:pt x="0" y="27"/>
                    <a:pt x="0" y="27"/>
                    <a:pt x="0" y="27"/>
                  </a:cubicBezTo>
                  <a:cubicBezTo>
                    <a:pt x="26" y="53"/>
                    <a:pt x="26" y="53"/>
                    <a:pt x="26" y="53"/>
                  </a:cubicBezTo>
                  <a:cubicBezTo>
                    <a:pt x="41" y="38"/>
                    <a:pt x="41" y="38"/>
                    <a:pt x="41" y="38"/>
                  </a:cubicBezTo>
                  <a:cubicBezTo>
                    <a:pt x="41" y="37"/>
                    <a:pt x="41" y="36"/>
                    <a:pt x="41" y="35"/>
                  </a:cubicBezTo>
                  <a:cubicBezTo>
                    <a:pt x="38" y="38"/>
                    <a:pt x="38" y="38"/>
                    <a:pt x="38" y="38"/>
                  </a:cubicBezTo>
                  <a:cubicBezTo>
                    <a:pt x="15" y="16"/>
                    <a:pt x="15" y="16"/>
                    <a:pt x="15" y="16"/>
                  </a:cubicBezTo>
                  <a:cubicBezTo>
                    <a:pt x="28" y="3"/>
                    <a:pt x="28" y="3"/>
                    <a:pt x="28" y="3"/>
                  </a:cubicBezTo>
                  <a:cubicBezTo>
                    <a:pt x="30" y="5"/>
                    <a:pt x="30" y="5"/>
                    <a:pt x="30" y="5"/>
                  </a:cubicBezTo>
                  <a:cubicBezTo>
                    <a:pt x="29" y="2"/>
                    <a:pt x="27" y="0"/>
                    <a:pt x="27" y="0"/>
                  </a:cubicBezTo>
                </a:path>
              </a:pathLst>
            </a:custGeom>
            <a:solidFill>
              <a:srgbClr val="D4D4D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62"/>
            <p:cNvSpPr>
              <a:spLocks noEditPoints="1"/>
            </p:cNvSpPr>
            <p:nvPr/>
          </p:nvSpPr>
          <p:spPr bwMode="auto">
            <a:xfrm>
              <a:off x="2767012" y="4632325"/>
              <a:ext cx="342900" cy="463550"/>
            </a:xfrm>
            <a:custGeom>
              <a:avLst/>
              <a:gdLst>
                <a:gd name="T0" fmla="*/ 2147483647 w 17"/>
                <a:gd name="T1" fmla="*/ 2147483647 h 23"/>
                <a:gd name="T2" fmla="*/ 2147483647 w 17"/>
                <a:gd name="T3" fmla="*/ 2147483647 h 23"/>
                <a:gd name="T4" fmla="*/ 2147483647 w 17"/>
                <a:gd name="T5" fmla="*/ 2147483647 h 23"/>
                <a:gd name="T6" fmla="*/ 2147483647 w 17"/>
                <a:gd name="T7" fmla="*/ 2147483647 h 23"/>
                <a:gd name="T8" fmla="*/ 2147483647 w 17"/>
                <a:gd name="T9" fmla="*/ 2147483647 h 23"/>
                <a:gd name="T10" fmla="*/ 2147483647 w 17"/>
                <a:gd name="T11" fmla="*/ 2147483647 h 23"/>
                <a:gd name="T12" fmla="*/ 2147483647 w 17"/>
                <a:gd name="T13" fmla="*/ 2147483647 h 23"/>
                <a:gd name="T14" fmla="*/ 2147483647 w 17"/>
                <a:gd name="T15" fmla="*/ 2147483647 h 23"/>
                <a:gd name="T16" fmla="*/ 2147483647 w 17"/>
                <a:gd name="T17" fmla="*/ 2147483647 h 23"/>
                <a:gd name="T18" fmla="*/ 2147483647 w 17"/>
                <a:gd name="T19" fmla="*/ 2147483647 h 23"/>
                <a:gd name="T20" fmla="*/ 2147483647 w 17"/>
                <a:gd name="T21" fmla="*/ 2147483647 h 23"/>
                <a:gd name="T22" fmla="*/ 2147483647 w 17"/>
                <a:gd name="T23" fmla="*/ 0 h 23"/>
                <a:gd name="T24" fmla="*/ 0 w 17"/>
                <a:gd name="T25" fmla="*/ 2147483647 h 23"/>
                <a:gd name="T26" fmla="*/ 2147483647 w 17"/>
                <a:gd name="T27" fmla="*/ 2147483647 h 23"/>
                <a:gd name="T28" fmla="*/ 2147483647 w 17"/>
                <a:gd name="T29" fmla="*/ 2147483647 h 23"/>
                <a:gd name="T30" fmla="*/ 2147483647 w 17"/>
                <a:gd name="T31" fmla="*/ 2147483647 h 23"/>
                <a:gd name="T32" fmla="*/ 2147483647 w 17"/>
                <a:gd name="T33" fmla="*/ 2147483647 h 23"/>
                <a:gd name="T34" fmla="*/ 2147483647 w 17"/>
                <a:gd name="T35" fmla="*/ 0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23">
                  <a:moveTo>
                    <a:pt x="10" y="18"/>
                  </a:moveTo>
                  <a:cubicBezTo>
                    <a:pt x="10" y="18"/>
                    <a:pt x="10" y="18"/>
                    <a:pt x="9" y="17"/>
                  </a:cubicBezTo>
                  <a:cubicBezTo>
                    <a:pt x="6" y="14"/>
                    <a:pt x="6" y="14"/>
                    <a:pt x="6" y="14"/>
                  </a:cubicBezTo>
                  <a:cubicBezTo>
                    <a:pt x="5" y="13"/>
                    <a:pt x="5" y="13"/>
                    <a:pt x="6" y="12"/>
                  </a:cubicBezTo>
                  <a:cubicBezTo>
                    <a:pt x="9" y="9"/>
                    <a:pt x="9" y="9"/>
                    <a:pt x="9" y="9"/>
                  </a:cubicBezTo>
                  <a:cubicBezTo>
                    <a:pt x="10" y="8"/>
                    <a:pt x="10" y="8"/>
                    <a:pt x="10" y="8"/>
                  </a:cubicBezTo>
                  <a:cubicBezTo>
                    <a:pt x="11" y="8"/>
                    <a:pt x="11" y="8"/>
                    <a:pt x="11" y="9"/>
                  </a:cubicBezTo>
                  <a:cubicBezTo>
                    <a:pt x="15" y="12"/>
                    <a:pt x="15" y="12"/>
                    <a:pt x="15" y="12"/>
                  </a:cubicBezTo>
                  <a:cubicBezTo>
                    <a:pt x="15" y="13"/>
                    <a:pt x="15" y="13"/>
                    <a:pt x="15" y="14"/>
                  </a:cubicBezTo>
                  <a:cubicBezTo>
                    <a:pt x="11" y="17"/>
                    <a:pt x="11" y="17"/>
                    <a:pt x="11" y="17"/>
                  </a:cubicBezTo>
                  <a:cubicBezTo>
                    <a:pt x="11" y="18"/>
                    <a:pt x="11" y="18"/>
                    <a:pt x="10" y="18"/>
                  </a:cubicBezTo>
                  <a:moveTo>
                    <a:pt x="15" y="0"/>
                  </a:moveTo>
                  <a:cubicBezTo>
                    <a:pt x="0" y="15"/>
                    <a:pt x="0" y="15"/>
                    <a:pt x="0" y="15"/>
                  </a:cubicBezTo>
                  <a:cubicBezTo>
                    <a:pt x="8" y="23"/>
                    <a:pt x="8" y="23"/>
                    <a:pt x="8" y="23"/>
                  </a:cubicBezTo>
                  <a:cubicBezTo>
                    <a:pt x="17" y="14"/>
                    <a:pt x="17" y="14"/>
                    <a:pt x="17" y="14"/>
                  </a:cubicBezTo>
                  <a:cubicBezTo>
                    <a:pt x="17" y="10"/>
                    <a:pt x="16" y="7"/>
                    <a:pt x="16" y="3"/>
                  </a:cubicBezTo>
                  <a:cubicBezTo>
                    <a:pt x="16" y="3"/>
                    <a:pt x="16" y="3"/>
                    <a:pt x="16" y="3"/>
                  </a:cubicBezTo>
                  <a:cubicBezTo>
                    <a:pt x="16" y="2"/>
                    <a:pt x="16" y="1"/>
                    <a:pt x="15" y="0"/>
                  </a:cubicBezTo>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63"/>
            <p:cNvSpPr>
              <a:spLocks noEditPoints="1"/>
            </p:cNvSpPr>
            <p:nvPr/>
          </p:nvSpPr>
          <p:spPr bwMode="auto">
            <a:xfrm>
              <a:off x="2546350" y="3929063"/>
              <a:ext cx="522288" cy="703262"/>
            </a:xfrm>
            <a:custGeom>
              <a:avLst/>
              <a:gdLst>
                <a:gd name="T0" fmla="*/ 2147483647 w 26"/>
                <a:gd name="T1" fmla="*/ 2147483647 h 35"/>
                <a:gd name="T2" fmla="*/ 2147483647 w 26"/>
                <a:gd name="T3" fmla="*/ 2147483647 h 35"/>
                <a:gd name="T4" fmla="*/ 2147483647 w 26"/>
                <a:gd name="T5" fmla="*/ 2147483647 h 35"/>
                <a:gd name="T6" fmla="*/ 2147483647 w 26"/>
                <a:gd name="T7" fmla="*/ 2147483647 h 35"/>
                <a:gd name="T8" fmla="*/ 2147483647 w 26"/>
                <a:gd name="T9" fmla="*/ 2147483647 h 35"/>
                <a:gd name="T10" fmla="*/ 2147483647 w 26"/>
                <a:gd name="T11" fmla="*/ 2147483647 h 35"/>
                <a:gd name="T12" fmla="*/ 2147483647 w 26"/>
                <a:gd name="T13" fmla="*/ 2147483647 h 35"/>
                <a:gd name="T14" fmla="*/ 2147483647 w 26"/>
                <a:gd name="T15" fmla="*/ 2147483647 h 35"/>
                <a:gd name="T16" fmla="*/ 2147483647 w 26"/>
                <a:gd name="T17" fmla="*/ 2147483647 h 35"/>
                <a:gd name="T18" fmla="*/ 2147483647 w 26"/>
                <a:gd name="T19" fmla="*/ 2147483647 h 35"/>
                <a:gd name="T20" fmla="*/ 2147483647 w 26"/>
                <a:gd name="T21" fmla="*/ 0 h 35"/>
                <a:gd name="T22" fmla="*/ 0 w 26"/>
                <a:gd name="T23" fmla="*/ 2147483647 h 35"/>
                <a:gd name="T24" fmla="*/ 2147483647 w 26"/>
                <a:gd name="T25" fmla="*/ 2147483647 h 35"/>
                <a:gd name="T26" fmla="*/ 2147483647 w 26"/>
                <a:gd name="T27" fmla="*/ 2147483647 h 35"/>
                <a:gd name="T28" fmla="*/ 2147483647 w 26"/>
                <a:gd name="T29" fmla="*/ 2147483647 h 35"/>
                <a:gd name="T30" fmla="*/ 2147483647 w 26"/>
                <a:gd name="T31" fmla="*/ 2147483647 h 35"/>
                <a:gd name="T32" fmla="*/ 2147483647 w 26"/>
                <a:gd name="T33" fmla="*/ 2147483647 h 35"/>
                <a:gd name="T34" fmla="*/ 2147483647 w 26"/>
                <a:gd name="T35" fmla="*/ 2147483647 h 35"/>
                <a:gd name="T36" fmla="*/ 2147483647 w 26"/>
                <a:gd name="T37" fmla="*/ 2147483647 h 35"/>
                <a:gd name="T38" fmla="*/ 2147483647 w 26"/>
                <a:gd name="T39" fmla="*/ 2147483647 h 35"/>
                <a:gd name="T40" fmla="*/ 2147483647 w 26"/>
                <a:gd name="T41" fmla="*/ 2147483647 h 35"/>
                <a:gd name="T42" fmla="*/ 2147483647 w 26"/>
                <a:gd name="T43" fmla="*/ 2147483647 h 35"/>
                <a:gd name="T44" fmla="*/ 2147483647 w 26"/>
                <a:gd name="T45" fmla="*/ 2147483647 h 35"/>
                <a:gd name="T46" fmla="*/ 2147483647 w 26"/>
                <a:gd name="T47" fmla="*/ 2147483647 h 35"/>
                <a:gd name="T48" fmla="*/ 2147483647 w 26"/>
                <a:gd name="T49" fmla="*/ 0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 h="35">
                  <a:moveTo>
                    <a:pt x="12" y="23"/>
                  </a:moveTo>
                  <a:cubicBezTo>
                    <a:pt x="2" y="13"/>
                    <a:pt x="2" y="13"/>
                    <a:pt x="2" y="13"/>
                  </a:cubicBezTo>
                  <a:cubicBezTo>
                    <a:pt x="8" y="6"/>
                    <a:pt x="8" y="6"/>
                    <a:pt x="8" y="6"/>
                  </a:cubicBezTo>
                  <a:cubicBezTo>
                    <a:pt x="18" y="16"/>
                    <a:pt x="18" y="16"/>
                    <a:pt x="18" y="16"/>
                  </a:cubicBezTo>
                  <a:cubicBezTo>
                    <a:pt x="12" y="23"/>
                    <a:pt x="12" y="23"/>
                    <a:pt x="12" y="23"/>
                  </a:cubicBezTo>
                  <a:moveTo>
                    <a:pt x="13" y="9"/>
                  </a:moveTo>
                  <a:cubicBezTo>
                    <a:pt x="9" y="6"/>
                    <a:pt x="9" y="6"/>
                    <a:pt x="9" y="6"/>
                  </a:cubicBezTo>
                  <a:cubicBezTo>
                    <a:pt x="13" y="2"/>
                    <a:pt x="13" y="2"/>
                    <a:pt x="13" y="2"/>
                  </a:cubicBezTo>
                  <a:cubicBezTo>
                    <a:pt x="16" y="6"/>
                    <a:pt x="16" y="6"/>
                    <a:pt x="16" y="6"/>
                  </a:cubicBezTo>
                  <a:cubicBezTo>
                    <a:pt x="13" y="9"/>
                    <a:pt x="13" y="9"/>
                    <a:pt x="13" y="9"/>
                  </a:cubicBezTo>
                  <a:moveTo>
                    <a:pt x="13" y="0"/>
                  </a:moveTo>
                  <a:cubicBezTo>
                    <a:pt x="0" y="13"/>
                    <a:pt x="0" y="13"/>
                    <a:pt x="0" y="13"/>
                  </a:cubicBezTo>
                  <a:cubicBezTo>
                    <a:pt x="23" y="35"/>
                    <a:pt x="23" y="35"/>
                    <a:pt x="23" y="35"/>
                  </a:cubicBezTo>
                  <a:cubicBezTo>
                    <a:pt x="26" y="32"/>
                    <a:pt x="26" y="32"/>
                    <a:pt x="26" y="32"/>
                  </a:cubicBezTo>
                  <a:cubicBezTo>
                    <a:pt x="26" y="32"/>
                    <a:pt x="26" y="31"/>
                    <a:pt x="25" y="30"/>
                  </a:cubicBezTo>
                  <a:cubicBezTo>
                    <a:pt x="22" y="33"/>
                    <a:pt x="22" y="33"/>
                    <a:pt x="22" y="33"/>
                  </a:cubicBezTo>
                  <a:cubicBezTo>
                    <a:pt x="12" y="23"/>
                    <a:pt x="12" y="23"/>
                    <a:pt x="12" y="23"/>
                  </a:cubicBezTo>
                  <a:cubicBezTo>
                    <a:pt x="19" y="17"/>
                    <a:pt x="19" y="17"/>
                    <a:pt x="19" y="17"/>
                  </a:cubicBezTo>
                  <a:cubicBezTo>
                    <a:pt x="23" y="21"/>
                    <a:pt x="23" y="21"/>
                    <a:pt x="23" y="21"/>
                  </a:cubicBezTo>
                  <a:cubicBezTo>
                    <a:pt x="22" y="17"/>
                    <a:pt x="20" y="13"/>
                    <a:pt x="19" y="10"/>
                  </a:cubicBezTo>
                  <a:cubicBezTo>
                    <a:pt x="16" y="7"/>
                    <a:pt x="16" y="7"/>
                    <a:pt x="16" y="7"/>
                  </a:cubicBezTo>
                  <a:cubicBezTo>
                    <a:pt x="17" y="7"/>
                    <a:pt x="17" y="7"/>
                    <a:pt x="17" y="7"/>
                  </a:cubicBezTo>
                  <a:cubicBezTo>
                    <a:pt x="18" y="8"/>
                    <a:pt x="18" y="8"/>
                    <a:pt x="18" y="8"/>
                  </a:cubicBezTo>
                  <a:cubicBezTo>
                    <a:pt x="17" y="5"/>
                    <a:pt x="16" y="4"/>
                    <a:pt x="15" y="2"/>
                  </a:cubicBezTo>
                  <a:cubicBezTo>
                    <a:pt x="13" y="0"/>
                    <a:pt x="13" y="0"/>
                    <a:pt x="13" y="0"/>
                  </a:cubicBezTo>
                </a:path>
              </a:pathLst>
            </a:custGeom>
            <a:solidFill>
              <a:srgbClr val="ECEC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64"/>
            <p:cNvSpPr/>
            <p:nvPr/>
          </p:nvSpPr>
          <p:spPr bwMode="auto">
            <a:xfrm>
              <a:off x="2727325" y="3968750"/>
              <a:ext cx="141288" cy="141287"/>
            </a:xfrm>
            <a:custGeom>
              <a:avLst/>
              <a:gdLst>
                <a:gd name="T0" fmla="*/ 2147483647 w 89"/>
                <a:gd name="T1" fmla="*/ 0 h 89"/>
                <a:gd name="T2" fmla="*/ 0 w 89"/>
                <a:gd name="T3" fmla="*/ 2147483647 h 89"/>
                <a:gd name="T4" fmla="*/ 2147483647 w 89"/>
                <a:gd name="T5" fmla="*/ 2147483647 h 89"/>
                <a:gd name="T6" fmla="*/ 2147483647 w 89"/>
                <a:gd name="T7" fmla="*/ 2147483647 h 89"/>
                <a:gd name="T8" fmla="*/ 2147483647 w 89"/>
                <a:gd name="T9" fmla="*/ 0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89">
                  <a:moveTo>
                    <a:pt x="51" y="0"/>
                  </a:moveTo>
                  <a:lnTo>
                    <a:pt x="0" y="51"/>
                  </a:lnTo>
                  <a:lnTo>
                    <a:pt x="51" y="89"/>
                  </a:lnTo>
                  <a:lnTo>
                    <a:pt x="89" y="51"/>
                  </a:lnTo>
                  <a:lnTo>
                    <a:pt x="51" y="0"/>
                  </a:lnTo>
                  <a:close/>
                </a:path>
              </a:pathLst>
            </a:custGeom>
            <a:solidFill>
              <a:srgbClr val="DD3B7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65"/>
            <p:cNvSpPr/>
            <p:nvPr/>
          </p:nvSpPr>
          <p:spPr bwMode="auto">
            <a:xfrm>
              <a:off x="2727325" y="3968750"/>
              <a:ext cx="141288" cy="141287"/>
            </a:xfrm>
            <a:custGeom>
              <a:avLst/>
              <a:gdLst>
                <a:gd name="T0" fmla="*/ 2147483647 w 89"/>
                <a:gd name="T1" fmla="*/ 0 h 89"/>
                <a:gd name="T2" fmla="*/ 0 w 89"/>
                <a:gd name="T3" fmla="*/ 2147483647 h 89"/>
                <a:gd name="T4" fmla="*/ 2147483647 w 89"/>
                <a:gd name="T5" fmla="*/ 2147483647 h 89"/>
                <a:gd name="T6" fmla="*/ 2147483647 w 89"/>
                <a:gd name="T7" fmla="*/ 2147483647 h 89"/>
                <a:gd name="T8" fmla="*/ 2147483647 w 89"/>
                <a:gd name="T9" fmla="*/ 0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89">
                  <a:moveTo>
                    <a:pt x="51" y="0"/>
                  </a:moveTo>
                  <a:lnTo>
                    <a:pt x="0" y="51"/>
                  </a:lnTo>
                  <a:lnTo>
                    <a:pt x="51" y="89"/>
                  </a:lnTo>
                  <a:lnTo>
                    <a:pt x="89" y="51"/>
                  </a:lnTo>
                  <a:lnTo>
                    <a:pt x="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66"/>
            <p:cNvSpPr/>
            <p:nvPr/>
          </p:nvSpPr>
          <p:spPr bwMode="auto">
            <a:xfrm>
              <a:off x="2868612" y="4068763"/>
              <a:ext cx="60325" cy="60325"/>
            </a:xfrm>
            <a:custGeom>
              <a:avLst/>
              <a:gdLst>
                <a:gd name="T0" fmla="*/ 2147483647 w 3"/>
                <a:gd name="T1" fmla="*/ 0 h 3"/>
                <a:gd name="T2" fmla="*/ 0 w 3"/>
                <a:gd name="T3" fmla="*/ 0 h 3"/>
                <a:gd name="T4" fmla="*/ 2147483647 w 3"/>
                <a:gd name="T5" fmla="*/ 2147483647 h 3"/>
                <a:gd name="T6" fmla="*/ 2147483647 w 3"/>
                <a:gd name="T7" fmla="*/ 2147483647 h 3"/>
                <a:gd name="T8" fmla="*/ 2147483647 w 3"/>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1" y="0"/>
                  </a:moveTo>
                  <a:cubicBezTo>
                    <a:pt x="0" y="0"/>
                    <a:pt x="0" y="0"/>
                    <a:pt x="0" y="0"/>
                  </a:cubicBezTo>
                  <a:cubicBezTo>
                    <a:pt x="3" y="3"/>
                    <a:pt x="3" y="3"/>
                    <a:pt x="3" y="3"/>
                  </a:cubicBezTo>
                  <a:cubicBezTo>
                    <a:pt x="2" y="2"/>
                    <a:pt x="2" y="1"/>
                    <a:pt x="2" y="1"/>
                  </a:cubicBezTo>
                  <a:cubicBezTo>
                    <a:pt x="1" y="0"/>
                    <a:pt x="1" y="0"/>
                    <a:pt x="1" y="0"/>
                  </a:cubicBezTo>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67"/>
            <p:cNvSpPr/>
            <p:nvPr/>
          </p:nvSpPr>
          <p:spPr bwMode="auto">
            <a:xfrm>
              <a:off x="2586037" y="4049713"/>
              <a:ext cx="322263" cy="341312"/>
            </a:xfrm>
            <a:custGeom>
              <a:avLst/>
              <a:gdLst>
                <a:gd name="T0" fmla="*/ 2147483647 w 203"/>
                <a:gd name="T1" fmla="*/ 0 h 215"/>
                <a:gd name="T2" fmla="*/ 0 w 203"/>
                <a:gd name="T3" fmla="*/ 2147483647 h 215"/>
                <a:gd name="T4" fmla="*/ 2147483647 w 203"/>
                <a:gd name="T5" fmla="*/ 2147483647 h 215"/>
                <a:gd name="T6" fmla="*/ 2147483647 w 203"/>
                <a:gd name="T7" fmla="*/ 2147483647 h 215"/>
                <a:gd name="T8" fmla="*/ 2147483647 w 203"/>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3" h="215">
                  <a:moveTo>
                    <a:pt x="76" y="0"/>
                  </a:moveTo>
                  <a:lnTo>
                    <a:pt x="0" y="88"/>
                  </a:lnTo>
                  <a:lnTo>
                    <a:pt x="127" y="215"/>
                  </a:lnTo>
                  <a:lnTo>
                    <a:pt x="203" y="126"/>
                  </a:lnTo>
                  <a:lnTo>
                    <a:pt x="76" y="0"/>
                  </a:lnTo>
                  <a:close/>
                </a:path>
              </a:pathLst>
            </a:custGeom>
            <a:solidFill>
              <a:srgbClr val="D3D3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68"/>
            <p:cNvSpPr/>
            <p:nvPr/>
          </p:nvSpPr>
          <p:spPr bwMode="auto">
            <a:xfrm>
              <a:off x="2586037" y="4049713"/>
              <a:ext cx="322263" cy="341312"/>
            </a:xfrm>
            <a:custGeom>
              <a:avLst/>
              <a:gdLst>
                <a:gd name="T0" fmla="*/ 2147483647 w 203"/>
                <a:gd name="T1" fmla="*/ 0 h 215"/>
                <a:gd name="T2" fmla="*/ 0 w 203"/>
                <a:gd name="T3" fmla="*/ 2147483647 h 215"/>
                <a:gd name="T4" fmla="*/ 2147483647 w 203"/>
                <a:gd name="T5" fmla="*/ 2147483647 h 215"/>
                <a:gd name="T6" fmla="*/ 2147483647 w 203"/>
                <a:gd name="T7" fmla="*/ 2147483647 h 215"/>
                <a:gd name="T8" fmla="*/ 2147483647 w 203"/>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3" h="215">
                  <a:moveTo>
                    <a:pt x="76" y="0"/>
                  </a:moveTo>
                  <a:lnTo>
                    <a:pt x="0" y="88"/>
                  </a:lnTo>
                  <a:lnTo>
                    <a:pt x="127" y="215"/>
                  </a:lnTo>
                  <a:lnTo>
                    <a:pt x="203" y="126"/>
                  </a:lnTo>
                  <a:lnTo>
                    <a:pt x="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69"/>
            <p:cNvSpPr/>
            <p:nvPr/>
          </p:nvSpPr>
          <p:spPr bwMode="auto">
            <a:xfrm>
              <a:off x="2787650" y="4270375"/>
              <a:ext cx="261938" cy="322262"/>
            </a:xfrm>
            <a:custGeom>
              <a:avLst/>
              <a:gdLst>
                <a:gd name="T0" fmla="*/ 2147483647 w 13"/>
                <a:gd name="T1" fmla="*/ 0 h 16"/>
                <a:gd name="T2" fmla="*/ 0 w 13"/>
                <a:gd name="T3" fmla="*/ 2147483647 h 16"/>
                <a:gd name="T4" fmla="*/ 2147483647 w 13"/>
                <a:gd name="T5" fmla="*/ 2147483647 h 16"/>
                <a:gd name="T6" fmla="*/ 2147483647 w 13"/>
                <a:gd name="T7" fmla="*/ 2147483647 h 16"/>
                <a:gd name="T8" fmla="*/ 2147483647 w 13"/>
                <a:gd name="T9" fmla="*/ 2147483647 h 16"/>
                <a:gd name="T10" fmla="*/ 2147483647 w 13"/>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6">
                  <a:moveTo>
                    <a:pt x="7" y="0"/>
                  </a:moveTo>
                  <a:cubicBezTo>
                    <a:pt x="0" y="6"/>
                    <a:pt x="0" y="6"/>
                    <a:pt x="0" y="6"/>
                  </a:cubicBezTo>
                  <a:cubicBezTo>
                    <a:pt x="10" y="16"/>
                    <a:pt x="10" y="16"/>
                    <a:pt x="10" y="16"/>
                  </a:cubicBezTo>
                  <a:cubicBezTo>
                    <a:pt x="13" y="13"/>
                    <a:pt x="13" y="13"/>
                    <a:pt x="13" y="13"/>
                  </a:cubicBezTo>
                  <a:cubicBezTo>
                    <a:pt x="13" y="10"/>
                    <a:pt x="12" y="7"/>
                    <a:pt x="11" y="4"/>
                  </a:cubicBezTo>
                  <a:cubicBezTo>
                    <a:pt x="7" y="0"/>
                    <a:pt x="7" y="0"/>
                    <a:pt x="7" y="0"/>
                  </a:cubicBezTo>
                </a:path>
              </a:pathLst>
            </a:custGeom>
            <a:solidFill>
              <a:srgbClr val="51A7D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70"/>
            <p:cNvSpPr>
              <a:spLocks noEditPoints="1"/>
            </p:cNvSpPr>
            <p:nvPr/>
          </p:nvSpPr>
          <p:spPr bwMode="auto">
            <a:xfrm>
              <a:off x="2286000" y="4189413"/>
              <a:ext cx="703263" cy="704850"/>
            </a:xfrm>
            <a:custGeom>
              <a:avLst/>
              <a:gdLst>
                <a:gd name="T0" fmla="*/ 2147483647 w 443"/>
                <a:gd name="T1" fmla="*/ 2147483647 h 444"/>
                <a:gd name="T2" fmla="*/ 2147483647 w 443"/>
                <a:gd name="T3" fmla="*/ 2147483647 h 444"/>
                <a:gd name="T4" fmla="*/ 2147483647 w 443"/>
                <a:gd name="T5" fmla="*/ 2147483647 h 444"/>
                <a:gd name="T6" fmla="*/ 2147483647 w 443"/>
                <a:gd name="T7" fmla="*/ 2147483647 h 444"/>
                <a:gd name="T8" fmla="*/ 2147483647 w 443"/>
                <a:gd name="T9" fmla="*/ 2147483647 h 444"/>
                <a:gd name="T10" fmla="*/ 2147483647 w 443"/>
                <a:gd name="T11" fmla="*/ 2147483647 h 444"/>
                <a:gd name="T12" fmla="*/ 2147483647 w 443"/>
                <a:gd name="T13" fmla="*/ 2147483647 h 444"/>
                <a:gd name="T14" fmla="*/ 2147483647 w 443"/>
                <a:gd name="T15" fmla="*/ 2147483647 h 444"/>
                <a:gd name="T16" fmla="*/ 2147483647 w 443"/>
                <a:gd name="T17" fmla="*/ 2147483647 h 444"/>
                <a:gd name="T18" fmla="*/ 2147483647 w 443"/>
                <a:gd name="T19" fmla="*/ 2147483647 h 444"/>
                <a:gd name="T20" fmla="*/ 2147483647 w 443"/>
                <a:gd name="T21" fmla="*/ 2147483647 h 444"/>
                <a:gd name="T22" fmla="*/ 2147483647 w 443"/>
                <a:gd name="T23" fmla="*/ 2147483647 h 444"/>
                <a:gd name="T24" fmla="*/ 2147483647 w 443"/>
                <a:gd name="T25" fmla="*/ 2147483647 h 444"/>
                <a:gd name="T26" fmla="*/ 2147483647 w 443"/>
                <a:gd name="T27" fmla="*/ 2147483647 h 444"/>
                <a:gd name="T28" fmla="*/ 2147483647 w 443"/>
                <a:gd name="T29" fmla="*/ 2147483647 h 444"/>
                <a:gd name="T30" fmla="*/ 2147483647 w 443"/>
                <a:gd name="T31" fmla="*/ 2147483647 h 444"/>
                <a:gd name="T32" fmla="*/ 2147483647 w 443"/>
                <a:gd name="T33" fmla="*/ 2147483647 h 444"/>
                <a:gd name="T34" fmla="*/ 2147483647 w 443"/>
                <a:gd name="T35" fmla="*/ 2147483647 h 444"/>
                <a:gd name="T36" fmla="*/ 2147483647 w 443"/>
                <a:gd name="T37" fmla="*/ 2147483647 h 444"/>
                <a:gd name="T38" fmla="*/ 2147483647 w 443"/>
                <a:gd name="T39" fmla="*/ 2147483647 h 444"/>
                <a:gd name="T40" fmla="*/ 2147483647 w 443"/>
                <a:gd name="T41" fmla="*/ 2147483647 h 444"/>
                <a:gd name="T42" fmla="*/ 2147483647 w 443"/>
                <a:gd name="T43" fmla="*/ 2147483647 h 444"/>
                <a:gd name="T44" fmla="*/ 2147483647 w 443"/>
                <a:gd name="T45" fmla="*/ 2147483647 h 444"/>
                <a:gd name="T46" fmla="*/ 2147483647 w 443"/>
                <a:gd name="T47" fmla="*/ 2147483647 h 444"/>
                <a:gd name="T48" fmla="*/ 2147483647 w 443"/>
                <a:gd name="T49" fmla="*/ 2147483647 h 444"/>
                <a:gd name="T50" fmla="*/ 2147483647 w 443"/>
                <a:gd name="T51" fmla="*/ 2147483647 h 444"/>
                <a:gd name="T52" fmla="*/ 2147483647 w 443"/>
                <a:gd name="T53" fmla="*/ 2147483647 h 444"/>
                <a:gd name="T54" fmla="*/ 2147483647 w 443"/>
                <a:gd name="T55" fmla="*/ 2147483647 h 444"/>
                <a:gd name="T56" fmla="*/ 2147483647 w 443"/>
                <a:gd name="T57" fmla="*/ 2147483647 h 444"/>
                <a:gd name="T58" fmla="*/ 2147483647 w 443"/>
                <a:gd name="T59" fmla="*/ 2147483647 h 444"/>
                <a:gd name="T60" fmla="*/ 2147483647 w 443"/>
                <a:gd name="T61" fmla="*/ 0 h 444"/>
                <a:gd name="T62" fmla="*/ 0 w 443"/>
                <a:gd name="T63" fmla="*/ 2147483647 h 444"/>
                <a:gd name="T64" fmla="*/ 2147483647 w 443"/>
                <a:gd name="T65" fmla="*/ 2147483647 h 444"/>
                <a:gd name="T66" fmla="*/ 2147483647 w 443"/>
                <a:gd name="T67" fmla="*/ 2147483647 h 444"/>
                <a:gd name="T68" fmla="*/ 2147483647 w 443"/>
                <a:gd name="T69" fmla="*/ 0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43" h="444">
                  <a:moveTo>
                    <a:pt x="278" y="432"/>
                  </a:moveTo>
                  <a:lnTo>
                    <a:pt x="25" y="165"/>
                  </a:lnTo>
                  <a:lnTo>
                    <a:pt x="25" y="153"/>
                  </a:lnTo>
                  <a:lnTo>
                    <a:pt x="291" y="419"/>
                  </a:lnTo>
                  <a:lnTo>
                    <a:pt x="278" y="432"/>
                  </a:lnTo>
                  <a:close/>
                  <a:moveTo>
                    <a:pt x="303" y="406"/>
                  </a:moveTo>
                  <a:lnTo>
                    <a:pt x="38" y="140"/>
                  </a:lnTo>
                  <a:lnTo>
                    <a:pt x="50" y="127"/>
                  </a:lnTo>
                  <a:lnTo>
                    <a:pt x="316" y="393"/>
                  </a:lnTo>
                  <a:lnTo>
                    <a:pt x="303" y="406"/>
                  </a:lnTo>
                  <a:close/>
                  <a:moveTo>
                    <a:pt x="329" y="381"/>
                  </a:moveTo>
                  <a:lnTo>
                    <a:pt x="63" y="115"/>
                  </a:lnTo>
                  <a:lnTo>
                    <a:pt x="329" y="381"/>
                  </a:lnTo>
                  <a:close/>
                  <a:moveTo>
                    <a:pt x="291" y="203"/>
                  </a:moveTo>
                  <a:lnTo>
                    <a:pt x="189" y="102"/>
                  </a:lnTo>
                  <a:lnTo>
                    <a:pt x="202" y="102"/>
                  </a:lnTo>
                  <a:lnTo>
                    <a:pt x="303" y="191"/>
                  </a:lnTo>
                  <a:lnTo>
                    <a:pt x="291" y="203"/>
                  </a:lnTo>
                  <a:close/>
                  <a:moveTo>
                    <a:pt x="341" y="368"/>
                  </a:moveTo>
                  <a:lnTo>
                    <a:pt x="75" y="102"/>
                  </a:lnTo>
                  <a:lnTo>
                    <a:pt x="88" y="89"/>
                  </a:lnTo>
                  <a:lnTo>
                    <a:pt x="354" y="355"/>
                  </a:lnTo>
                  <a:lnTo>
                    <a:pt x="341" y="368"/>
                  </a:lnTo>
                  <a:close/>
                  <a:moveTo>
                    <a:pt x="139" y="127"/>
                  </a:moveTo>
                  <a:lnTo>
                    <a:pt x="101" y="89"/>
                  </a:lnTo>
                  <a:lnTo>
                    <a:pt x="139" y="38"/>
                  </a:lnTo>
                  <a:lnTo>
                    <a:pt x="189" y="89"/>
                  </a:lnTo>
                  <a:lnTo>
                    <a:pt x="139" y="127"/>
                  </a:lnTo>
                  <a:close/>
                  <a:moveTo>
                    <a:pt x="151" y="0"/>
                  </a:moveTo>
                  <a:lnTo>
                    <a:pt x="0" y="165"/>
                  </a:lnTo>
                  <a:lnTo>
                    <a:pt x="278" y="444"/>
                  </a:lnTo>
                  <a:lnTo>
                    <a:pt x="443" y="292"/>
                  </a:lnTo>
                  <a:lnTo>
                    <a:pt x="151" y="0"/>
                  </a:lnTo>
                  <a:close/>
                </a:path>
              </a:pathLst>
            </a:custGeom>
            <a:solidFill>
              <a:srgbClr val="ECEC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71"/>
            <p:cNvSpPr>
              <a:spLocks noEditPoints="1"/>
            </p:cNvSpPr>
            <p:nvPr/>
          </p:nvSpPr>
          <p:spPr bwMode="auto">
            <a:xfrm>
              <a:off x="2286000" y="4189413"/>
              <a:ext cx="703263" cy="704850"/>
            </a:xfrm>
            <a:custGeom>
              <a:avLst/>
              <a:gdLst>
                <a:gd name="T0" fmla="*/ 2147483647 w 443"/>
                <a:gd name="T1" fmla="*/ 2147483647 h 444"/>
                <a:gd name="T2" fmla="*/ 2147483647 w 443"/>
                <a:gd name="T3" fmla="*/ 2147483647 h 444"/>
                <a:gd name="T4" fmla="*/ 2147483647 w 443"/>
                <a:gd name="T5" fmla="*/ 2147483647 h 444"/>
                <a:gd name="T6" fmla="*/ 2147483647 w 443"/>
                <a:gd name="T7" fmla="*/ 2147483647 h 444"/>
                <a:gd name="T8" fmla="*/ 2147483647 w 443"/>
                <a:gd name="T9" fmla="*/ 2147483647 h 444"/>
                <a:gd name="T10" fmla="*/ 2147483647 w 443"/>
                <a:gd name="T11" fmla="*/ 2147483647 h 444"/>
                <a:gd name="T12" fmla="*/ 2147483647 w 443"/>
                <a:gd name="T13" fmla="*/ 2147483647 h 444"/>
                <a:gd name="T14" fmla="*/ 2147483647 w 443"/>
                <a:gd name="T15" fmla="*/ 2147483647 h 444"/>
                <a:gd name="T16" fmla="*/ 2147483647 w 443"/>
                <a:gd name="T17" fmla="*/ 2147483647 h 444"/>
                <a:gd name="T18" fmla="*/ 2147483647 w 443"/>
                <a:gd name="T19" fmla="*/ 2147483647 h 444"/>
                <a:gd name="T20" fmla="*/ 2147483647 w 443"/>
                <a:gd name="T21" fmla="*/ 2147483647 h 444"/>
                <a:gd name="T22" fmla="*/ 2147483647 w 443"/>
                <a:gd name="T23" fmla="*/ 2147483647 h 444"/>
                <a:gd name="T24" fmla="*/ 2147483647 w 443"/>
                <a:gd name="T25" fmla="*/ 2147483647 h 444"/>
                <a:gd name="T26" fmla="*/ 2147483647 w 443"/>
                <a:gd name="T27" fmla="*/ 2147483647 h 444"/>
                <a:gd name="T28" fmla="*/ 2147483647 w 443"/>
                <a:gd name="T29" fmla="*/ 2147483647 h 444"/>
                <a:gd name="T30" fmla="*/ 2147483647 w 443"/>
                <a:gd name="T31" fmla="*/ 2147483647 h 444"/>
                <a:gd name="T32" fmla="*/ 2147483647 w 443"/>
                <a:gd name="T33" fmla="*/ 2147483647 h 444"/>
                <a:gd name="T34" fmla="*/ 2147483647 w 443"/>
                <a:gd name="T35" fmla="*/ 2147483647 h 444"/>
                <a:gd name="T36" fmla="*/ 2147483647 w 443"/>
                <a:gd name="T37" fmla="*/ 2147483647 h 444"/>
                <a:gd name="T38" fmla="*/ 2147483647 w 443"/>
                <a:gd name="T39" fmla="*/ 2147483647 h 444"/>
                <a:gd name="T40" fmla="*/ 2147483647 w 443"/>
                <a:gd name="T41" fmla="*/ 2147483647 h 444"/>
                <a:gd name="T42" fmla="*/ 2147483647 w 443"/>
                <a:gd name="T43" fmla="*/ 2147483647 h 444"/>
                <a:gd name="T44" fmla="*/ 2147483647 w 443"/>
                <a:gd name="T45" fmla="*/ 2147483647 h 444"/>
                <a:gd name="T46" fmla="*/ 2147483647 w 443"/>
                <a:gd name="T47" fmla="*/ 2147483647 h 444"/>
                <a:gd name="T48" fmla="*/ 2147483647 w 443"/>
                <a:gd name="T49" fmla="*/ 2147483647 h 444"/>
                <a:gd name="T50" fmla="*/ 2147483647 w 443"/>
                <a:gd name="T51" fmla="*/ 2147483647 h 444"/>
                <a:gd name="T52" fmla="*/ 2147483647 w 443"/>
                <a:gd name="T53" fmla="*/ 2147483647 h 444"/>
                <a:gd name="T54" fmla="*/ 2147483647 w 443"/>
                <a:gd name="T55" fmla="*/ 2147483647 h 444"/>
                <a:gd name="T56" fmla="*/ 2147483647 w 443"/>
                <a:gd name="T57" fmla="*/ 2147483647 h 444"/>
                <a:gd name="T58" fmla="*/ 2147483647 w 443"/>
                <a:gd name="T59" fmla="*/ 2147483647 h 444"/>
                <a:gd name="T60" fmla="*/ 2147483647 w 443"/>
                <a:gd name="T61" fmla="*/ 0 h 444"/>
                <a:gd name="T62" fmla="*/ 0 w 443"/>
                <a:gd name="T63" fmla="*/ 2147483647 h 444"/>
                <a:gd name="T64" fmla="*/ 2147483647 w 443"/>
                <a:gd name="T65" fmla="*/ 2147483647 h 444"/>
                <a:gd name="T66" fmla="*/ 2147483647 w 443"/>
                <a:gd name="T67" fmla="*/ 2147483647 h 444"/>
                <a:gd name="T68" fmla="*/ 2147483647 w 443"/>
                <a:gd name="T69" fmla="*/ 0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43" h="444">
                  <a:moveTo>
                    <a:pt x="278" y="432"/>
                  </a:moveTo>
                  <a:lnTo>
                    <a:pt x="25" y="165"/>
                  </a:lnTo>
                  <a:lnTo>
                    <a:pt x="25" y="153"/>
                  </a:lnTo>
                  <a:lnTo>
                    <a:pt x="291" y="419"/>
                  </a:lnTo>
                  <a:lnTo>
                    <a:pt x="278" y="432"/>
                  </a:lnTo>
                  <a:moveTo>
                    <a:pt x="303" y="406"/>
                  </a:moveTo>
                  <a:lnTo>
                    <a:pt x="38" y="140"/>
                  </a:lnTo>
                  <a:lnTo>
                    <a:pt x="50" y="127"/>
                  </a:lnTo>
                  <a:lnTo>
                    <a:pt x="316" y="393"/>
                  </a:lnTo>
                  <a:lnTo>
                    <a:pt x="303" y="406"/>
                  </a:lnTo>
                  <a:moveTo>
                    <a:pt x="329" y="381"/>
                  </a:moveTo>
                  <a:lnTo>
                    <a:pt x="63" y="115"/>
                  </a:lnTo>
                  <a:lnTo>
                    <a:pt x="329" y="381"/>
                  </a:lnTo>
                  <a:moveTo>
                    <a:pt x="291" y="203"/>
                  </a:moveTo>
                  <a:lnTo>
                    <a:pt x="189" y="102"/>
                  </a:lnTo>
                  <a:lnTo>
                    <a:pt x="202" y="102"/>
                  </a:lnTo>
                  <a:lnTo>
                    <a:pt x="303" y="191"/>
                  </a:lnTo>
                  <a:lnTo>
                    <a:pt x="291" y="203"/>
                  </a:lnTo>
                  <a:moveTo>
                    <a:pt x="341" y="368"/>
                  </a:moveTo>
                  <a:lnTo>
                    <a:pt x="75" y="102"/>
                  </a:lnTo>
                  <a:lnTo>
                    <a:pt x="88" y="89"/>
                  </a:lnTo>
                  <a:lnTo>
                    <a:pt x="354" y="355"/>
                  </a:lnTo>
                  <a:lnTo>
                    <a:pt x="341" y="368"/>
                  </a:lnTo>
                  <a:moveTo>
                    <a:pt x="139" y="127"/>
                  </a:moveTo>
                  <a:lnTo>
                    <a:pt x="101" y="89"/>
                  </a:lnTo>
                  <a:lnTo>
                    <a:pt x="139" y="38"/>
                  </a:lnTo>
                  <a:lnTo>
                    <a:pt x="189" y="89"/>
                  </a:lnTo>
                  <a:lnTo>
                    <a:pt x="139" y="127"/>
                  </a:lnTo>
                  <a:moveTo>
                    <a:pt x="151" y="0"/>
                  </a:moveTo>
                  <a:lnTo>
                    <a:pt x="0" y="165"/>
                  </a:lnTo>
                  <a:lnTo>
                    <a:pt x="278" y="444"/>
                  </a:lnTo>
                  <a:lnTo>
                    <a:pt x="443" y="292"/>
                  </a:lnTo>
                  <a:lnTo>
                    <a:pt x="1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72"/>
            <p:cNvSpPr/>
            <p:nvPr/>
          </p:nvSpPr>
          <p:spPr bwMode="auto">
            <a:xfrm>
              <a:off x="2446337" y="4249738"/>
              <a:ext cx="139700" cy="141287"/>
            </a:xfrm>
            <a:custGeom>
              <a:avLst/>
              <a:gdLst>
                <a:gd name="T0" fmla="*/ 2147483647 w 88"/>
                <a:gd name="T1" fmla="*/ 0 h 89"/>
                <a:gd name="T2" fmla="*/ 0 w 88"/>
                <a:gd name="T3" fmla="*/ 2147483647 h 89"/>
                <a:gd name="T4" fmla="*/ 2147483647 w 88"/>
                <a:gd name="T5" fmla="*/ 2147483647 h 89"/>
                <a:gd name="T6" fmla="*/ 2147483647 w 88"/>
                <a:gd name="T7" fmla="*/ 2147483647 h 89"/>
                <a:gd name="T8" fmla="*/ 2147483647 w 88"/>
                <a:gd name="T9" fmla="*/ 0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89">
                  <a:moveTo>
                    <a:pt x="38" y="0"/>
                  </a:moveTo>
                  <a:lnTo>
                    <a:pt x="0" y="51"/>
                  </a:lnTo>
                  <a:lnTo>
                    <a:pt x="38" y="89"/>
                  </a:lnTo>
                  <a:lnTo>
                    <a:pt x="88" y="51"/>
                  </a:lnTo>
                  <a:lnTo>
                    <a:pt x="38" y="0"/>
                  </a:lnTo>
                  <a:close/>
                </a:path>
              </a:pathLst>
            </a:custGeom>
            <a:solidFill>
              <a:srgbClr val="59B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73"/>
            <p:cNvSpPr/>
            <p:nvPr/>
          </p:nvSpPr>
          <p:spPr bwMode="auto">
            <a:xfrm>
              <a:off x="2446337" y="4249738"/>
              <a:ext cx="139700" cy="141287"/>
            </a:xfrm>
            <a:custGeom>
              <a:avLst/>
              <a:gdLst>
                <a:gd name="T0" fmla="*/ 2147483647 w 88"/>
                <a:gd name="T1" fmla="*/ 0 h 89"/>
                <a:gd name="T2" fmla="*/ 0 w 88"/>
                <a:gd name="T3" fmla="*/ 2147483647 h 89"/>
                <a:gd name="T4" fmla="*/ 2147483647 w 88"/>
                <a:gd name="T5" fmla="*/ 2147483647 h 89"/>
                <a:gd name="T6" fmla="*/ 2147483647 w 88"/>
                <a:gd name="T7" fmla="*/ 2147483647 h 89"/>
                <a:gd name="T8" fmla="*/ 2147483647 w 88"/>
                <a:gd name="T9" fmla="*/ 0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89">
                  <a:moveTo>
                    <a:pt x="38" y="0"/>
                  </a:moveTo>
                  <a:lnTo>
                    <a:pt x="0" y="51"/>
                  </a:lnTo>
                  <a:lnTo>
                    <a:pt x="38" y="89"/>
                  </a:lnTo>
                  <a:lnTo>
                    <a:pt x="88" y="51"/>
                  </a:lnTo>
                  <a:lnTo>
                    <a:pt x="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74"/>
            <p:cNvSpPr/>
            <p:nvPr/>
          </p:nvSpPr>
          <p:spPr bwMode="auto">
            <a:xfrm>
              <a:off x="2586037" y="4351338"/>
              <a:ext cx="180975" cy="160337"/>
            </a:xfrm>
            <a:custGeom>
              <a:avLst/>
              <a:gdLst>
                <a:gd name="T0" fmla="*/ 2147483647 w 114"/>
                <a:gd name="T1" fmla="*/ 0 h 101"/>
                <a:gd name="T2" fmla="*/ 0 w 114"/>
                <a:gd name="T3" fmla="*/ 0 h 101"/>
                <a:gd name="T4" fmla="*/ 2147483647 w 114"/>
                <a:gd name="T5" fmla="*/ 2147483647 h 101"/>
                <a:gd name="T6" fmla="*/ 2147483647 w 114"/>
                <a:gd name="T7" fmla="*/ 2147483647 h 101"/>
                <a:gd name="T8" fmla="*/ 2147483647 w 114"/>
                <a:gd name="T9" fmla="*/ 0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1">
                  <a:moveTo>
                    <a:pt x="13" y="0"/>
                  </a:moveTo>
                  <a:lnTo>
                    <a:pt x="0" y="0"/>
                  </a:lnTo>
                  <a:lnTo>
                    <a:pt x="102" y="101"/>
                  </a:lnTo>
                  <a:lnTo>
                    <a:pt x="114" y="89"/>
                  </a:lnTo>
                  <a:lnTo>
                    <a:pt x="13" y="0"/>
                  </a:lnTo>
                  <a:close/>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75"/>
            <p:cNvSpPr/>
            <p:nvPr/>
          </p:nvSpPr>
          <p:spPr bwMode="auto">
            <a:xfrm>
              <a:off x="2586037" y="4351338"/>
              <a:ext cx="180975" cy="160337"/>
            </a:xfrm>
            <a:custGeom>
              <a:avLst/>
              <a:gdLst>
                <a:gd name="T0" fmla="*/ 2147483647 w 114"/>
                <a:gd name="T1" fmla="*/ 0 h 101"/>
                <a:gd name="T2" fmla="*/ 0 w 114"/>
                <a:gd name="T3" fmla="*/ 0 h 101"/>
                <a:gd name="T4" fmla="*/ 2147483647 w 114"/>
                <a:gd name="T5" fmla="*/ 2147483647 h 101"/>
                <a:gd name="T6" fmla="*/ 2147483647 w 114"/>
                <a:gd name="T7" fmla="*/ 2147483647 h 101"/>
                <a:gd name="T8" fmla="*/ 2147483647 w 114"/>
                <a:gd name="T9" fmla="*/ 0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101">
                  <a:moveTo>
                    <a:pt x="13" y="0"/>
                  </a:moveTo>
                  <a:lnTo>
                    <a:pt x="0" y="0"/>
                  </a:lnTo>
                  <a:lnTo>
                    <a:pt x="102" y="101"/>
                  </a:lnTo>
                  <a:lnTo>
                    <a:pt x="114" y="89"/>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76"/>
            <p:cNvSpPr/>
            <p:nvPr/>
          </p:nvSpPr>
          <p:spPr bwMode="auto">
            <a:xfrm>
              <a:off x="2405062" y="4330700"/>
              <a:ext cx="442913" cy="442912"/>
            </a:xfrm>
            <a:custGeom>
              <a:avLst/>
              <a:gdLst>
                <a:gd name="T0" fmla="*/ 2147483647 w 279"/>
                <a:gd name="T1" fmla="*/ 0 h 279"/>
                <a:gd name="T2" fmla="*/ 0 w 279"/>
                <a:gd name="T3" fmla="*/ 2147483647 h 279"/>
                <a:gd name="T4" fmla="*/ 2147483647 w 279"/>
                <a:gd name="T5" fmla="*/ 2147483647 h 279"/>
                <a:gd name="T6" fmla="*/ 2147483647 w 279"/>
                <a:gd name="T7" fmla="*/ 2147483647 h 279"/>
                <a:gd name="T8" fmla="*/ 2147483647 w 279"/>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 h="279">
                  <a:moveTo>
                    <a:pt x="13" y="0"/>
                  </a:moveTo>
                  <a:lnTo>
                    <a:pt x="0" y="13"/>
                  </a:lnTo>
                  <a:lnTo>
                    <a:pt x="266" y="279"/>
                  </a:lnTo>
                  <a:lnTo>
                    <a:pt x="279" y="266"/>
                  </a:lnTo>
                  <a:lnTo>
                    <a:pt x="13" y="0"/>
                  </a:lnTo>
                  <a:close/>
                </a:path>
              </a:pathLst>
            </a:custGeom>
            <a:solidFill>
              <a:srgbClr val="9A9B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77"/>
            <p:cNvSpPr/>
            <p:nvPr/>
          </p:nvSpPr>
          <p:spPr bwMode="auto">
            <a:xfrm>
              <a:off x="2405062" y="4330700"/>
              <a:ext cx="442913" cy="442912"/>
            </a:xfrm>
            <a:custGeom>
              <a:avLst/>
              <a:gdLst>
                <a:gd name="T0" fmla="*/ 2147483647 w 279"/>
                <a:gd name="T1" fmla="*/ 0 h 279"/>
                <a:gd name="T2" fmla="*/ 0 w 279"/>
                <a:gd name="T3" fmla="*/ 2147483647 h 279"/>
                <a:gd name="T4" fmla="*/ 2147483647 w 279"/>
                <a:gd name="T5" fmla="*/ 2147483647 h 279"/>
                <a:gd name="T6" fmla="*/ 2147483647 w 279"/>
                <a:gd name="T7" fmla="*/ 2147483647 h 279"/>
                <a:gd name="T8" fmla="*/ 2147483647 w 279"/>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 h="279">
                  <a:moveTo>
                    <a:pt x="13" y="0"/>
                  </a:moveTo>
                  <a:lnTo>
                    <a:pt x="0" y="13"/>
                  </a:lnTo>
                  <a:lnTo>
                    <a:pt x="266" y="279"/>
                  </a:lnTo>
                  <a:lnTo>
                    <a:pt x="279" y="266"/>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78"/>
            <p:cNvSpPr/>
            <p:nvPr/>
          </p:nvSpPr>
          <p:spPr bwMode="auto">
            <a:xfrm>
              <a:off x="2386012" y="4371975"/>
              <a:ext cx="422275" cy="422275"/>
            </a:xfrm>
            <a:custGeom>
              <a:avLst/>
              <a:gdLst>
                <a:gd name="T0" fmla="*/ 0 w 266"/>
                <a:gd name="T1" fmla="*/ 0 h 266"/>
                <a:gd name="T2" fmla="*/ 0 w 266"/>
                <a:gd name="T3" fmla="*/ 0 h 266"/>
                <a:gd name="T4" fmla="*/ 2147483647 w 266"/>
                <a:gd name="T5" fmla="*/ 2147483647 h 266"/>
                <a:gd name="T6" fmla="*/ 2147483647 w 266"/>
                <a:gd name="T7" fmla="*/ 2147483647 h 266"/>
                <a:gd name="T8" fmla="*/ 0 w 266"/>
                <a:gd name="T9" fmla="*/ 0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0" y="0"/>
                  </a:moveTo>
                  <a:lnTo>
                    <a:pt x="0" y="0"/>
                  </a:lnTo>
                  <a:lnTo>
                    <a:pt x="266" y="266"/>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79"/>
            <p:cNvSpPr/>
            <p:nvPr/>
          </p:nvSpPr>
          <p:spPr bwMode="auto">
            <a:xfrm>
              <a:off x="2386012" y="4371975"/>
              <a:ext cx="422275" cy="422275"/>
            </a:xfrm>
            <a:custGeom>
              <a:avLst/>
              <a:gdLst>
                <a:gd name="T0" fmla="*/ 0 w 266"/>
                <a:gd name="T1" fmla="*/ 0 h 266"/>
                <a:gd name="T2" fmla="*/ 0 w 266"/>
                <a:gd name="T3" fmla="*/ 0 h 266"/>
                <a:gd name="T4" fmla="*/ 2147483647 w 266"/>
                <a:gd name="T5" fmla="*/ 2147483647 h 266"/>
                <a:gd name="T6" fmla="*/ 2147483647 w 266"/>
                <a:gd name="T7" fmla="*/ 2147483647 h 266"/>
                <a:gd name="T8" fmla="*/ 0 w 266"/>
                <a:gd name="T9" fmla="*/ 0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66">
                  <a:moveTo>
                    <a:pt x="0" y="0"/>
                  </a:moveTo>
                  <a:lnTo>
                    <a:pt x="0" y="0"/>
                  </a:lnTo>
                  <a:lnTo>
                    <a:pt x="266" y="26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80"/>
            <p:cNvSpPr/>
            <p:nvPr/>
          </p:nvSpPr>
          <p:spPr bwMode="auto">
            <a:xfrm>
              <a:off x="2346325" y="4391025"/>
              <a:ext cx="441325" cy="442912"/>
            </a:xfrm>
            <a:custGeom>
              <a:avLst/>
              <a:gdLst>
                <a:gd name="T0" fmla="*/ 2147483647 w 278"/>
                <a:gd name="T1" fmla="*/ 0 h 279"/>
                <a:gd name="T2" fmla="*/ 0 w 278"/>
                <a:gd name="T3" fmla="*/ 2147483647 h 279"/>
                <a:gd name="T4" fmla="*/ 2147483647 w 278"/>
                <a:gd name="T5" fmla="*/ 2147483647 h 279"/>
                <a:gd name="T6" fmla="*/ 2147483647 w 278"/>
                <a:gd name="T7" fmla="*/ 2147483647 h 279"/>
                <a:gd name="T8" fmla="*/ 2147483647 w 278"/>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9">
                  <a:moveTo>
                    <a:pt x="12" y="0"/>
                  </a:moveTo>
                  <a:lnTo>
                    <a:pt x="0" y="13"/>
                  </a:lnTo>
                  <a:lnTo>
                    <a:pt x="265" y="279"/>
                  </a:lnTo>
                  <a:lnTo>
                    <a:pt x="278" y="266"/>
                  </a:lnTo>
                  <a:lnTo>
                    <a:pt x="12" y="0"/>
                  </a:lnTo>
                  <a:close/>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81"/>
            <p:cNvSpPr/>
            <p:nvPr/>
          </p:nvSpPr>
          <p:spPr bwMode="auto">
            <a:xfrm>
              <a:off x="2346325" y="4391025"/>
              <a:ext cx="441325" cy="442912"/>
            </a:xfrm>
            <a:custGeom>
              <a:avLst/>
              <a:gdLst>
                <a:gd name="T0" fmla="*/ 2147483647 w 278"/>
                <a:gd name="T1" fmla="*/ 0 h 279"/>
                <a:gd name="T2" fmla="*/ 0 w 278"/>
                <a:gd name="T3" fmla="*/ 2147483647 h 279"/>
                <a:gd name="T4" fmla="*/ 2147483647 w 278"/>
                <a:gd name="T5" fmla="*/ 2147483647 h 279"/>
                <a:gd name="T6" fmla="*/ 2147483647 w 278"/>
                <a:gd name="T7" fmla="*/ 2147483647 h 279"/>
                <a:gd name="T8" fmla="*/ 2147483647 w 278"/>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9">
                  <a:moveTo>
                    <a:pt x="12" y="0"/>
                  </a:moveTo>
                  <a:lnTo>
                    <a:pt x="0" y="13"/>
                  </a:lnTo>
                  <a:lnTo>
                    <a:pt x="265" y="279"/>
                  </a:lnTo>
                  <a:lnTo>
                    <a:pt x="278" y="266"/>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82"/>
            <p:cNvSpPr/>
            <p:nvPr/>
          </p:nvSpPr>
          <p:spPr bwMode="auto">
            <a:xfrm>
              <a:off x="2325687" y="4432300"/>
              <a:ext cx="422275" cy="442912"/>
            </a:xfrm>
            <a:custGeom>
              <a:avLst/>
              <a:gdLst>
                <a:gd name="T0" fmla="*/ 0 w 266"/>
                <a:gd name="T1" fmla="*/ 0 h 279"/>
                <a:gd name="T2" fmla="*/ 0 w 266"/>
                <a:gd name="T3" fmla="*/ 2147483647 h 279"/>
                <a:gd name="T4" fmla="*/ 2147483647 w 266"/>
                <a:gd name="T5" fmla="*/ 2147483647 h 279"/>
                <a:gd name="T6" fmla="*/ 2147483647 w 266"/>
                <a:gd name="T7" fmla="*/ 2147483647 h 279"/>
                <a:gd name="T8" fmla="*/ 0 w 266"/>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79">
                  <a:moveTo>
                    <a:pt x="0" y="0"/>
                  </a:moveTo>
                  <a:lnTo>
                    <a:pt x="0" y="12"/>
                  </a:lnTo>
                  <a:lnTo>
                    <a:pt x="253" y="279"/>
                  </a:lnTo>
                  <a:lnTo>
                    <a:pt x="266" y="266"/>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83"/>
            <p:cNvSpPr/>
            <p:nvPr/>
          </p:nvSpPr>
          <p:spPr bwMode="auto">
            <a:xfrm>
              <a:off x="2325687" y="4432300"/>
              <a:ext cx="422275" cy="442912"/>
            </a:xfrm>
            <a:custGeom>
              <a:avLst/>
              <a:gdLst>
                <a:gd name="T0" fmla="*/ 0 w 266"/>
                <a:gd name="T1" fmla="*/ 0 h 279"/>
                <a:gd name="T2" fmla="*/ 0 w 266"/>
                <a:gd name="T3" fmla="*/ 2147483647 h 279"/>
                <a:gd name="T4" fmla="*/ 2147483647 w 266"/>
                <a:gd name="T5" fmla="*/ 2147483647 h 279"/>
                <a:gd name="T6" fmla="*/ 2147483647 w 266"/>
                <a:gd name="T7" fmla="*/ 2147483647 h 279"/>
                <a:gd name="T8" fmla="*/ 0 w 266"/>
                <a:gd name="T9" fmla="*/ 0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6" h="279">
                  <a:moveTo>
                    <a:pt x="0" y="0"/>
                  </a:moveTo>
                  <a:lnTo>
                    <a:pt x="0" y="12"/>
                  </a:lnTo>
                  <a:lnTo>
                    <a:pt x="253" y="279"/>
                  </a:lnTo>
                  <a:lnTo>
                    <a:pt x="266" y="26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84"/>
            <p:cNvSpPr/>
            <p:nvPr/>
          </p:nvSpPr>
          <p:spPr bwMode="auto">
            <a:xfrm>
              <a:off x="3089275" y="4692650"/>
              <a:ext cx="0" cy="0"/>
            </a:xfrm>
            <a:custGeom>
              <a:avLst/>
              <a:gdLst>
                <a:gd name="T0" fmla="*/ 0 60000 65536"/>
                <a:gd name="T1" fmla="*/ 0 60000 65536"/>
                <a:gd name="T2" fmla="*/ 0 60000 65536"/>
              </a:gdLst>
              <a:ahLst/>
              <a:cxnLst>
                <a:cxn ang="T0">
                  <a:pos x="0" y="0"/>
                </a:cxn>
                <a:cxn ang="T1">
                  <a:pos x="0" y="0"/>
                </a:cxn>
                <a:cxn ang="T2">
                  <a:pos x="0" y="0"/>
                </a:cxn>
              </a:cxnLst>
              <a:rect l="0" t="0" r="r" b="b"/>
              <a:pathLst>
                <a:path>
                  <a:moveTo>
                    <a:pt x="0" y="0"/>
                  </a:moveTo>
                  <a:cubicBezTo>
                    <a:pt x="0" y="0"/>
                    <a:pt x="0" y="0"/>
                    <a:pt x="0" y="0"/>
                  </a:cubicBezTo>
                  <a:cubicBezTo>
                    <a:pt x="0" y="0"/>
                    <a:pt x="0" y="0"/>
                    <a:pt x="0" y="0"/>
                  </a:cubicBezTo>
                </a:path>
              </a:pathLst>
            </a:custGeom>
            <a:solidFill>
              <a:srgbClr val="ECEC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85"/>
            <p:cNvSpPr/>
            <p:nvPr/>
          </p:nvSpPr>
          <p:spPr bwMode="auto">
            <a:xfrm>
              <a:off x="2868612" y="4794250"/>
              <a:ext cx="200025" cy="201612"/>
            </a:xfrm>
            <a:custGeom>
              <a:avLst/>
              <a:gdLst>
                <a:gd name="T0" fmla="*/ 2147483647 w 10"/>
                <a:gd name="T1" fmla="*/ 0 h 10"/>
                <a:gd name="T2" fmla="*/ 2147483647 w 10"/>
                <a:gd name="T3" fmla="*/ 2147483647 h 10"/>
                <a:gd name="T4" fmla="*/ 2147483647 w 10"/>
                <a:gd name="T5" fmla="*/ 2147483647 h 10"/>
                <a:gd name="T6" fmla="*/ 2147483647 w 10"/>
                <a:gd name="T7" fmla="*/ 2147483647 h 10"/>
                <a:gd name="T8" fmla="*/ 2147483647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2147483647 w 10"/>
                <a:gd name="T19" fmla="*/ 2147483647 h 10"/>
                <a:gd name="T20" fmla="*/ 2147483647 w 10"/>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5" y="0"/>
                  </a:moveTo>
                  <a:cubicBezTo>
                    <a:pt x="5" y="0"/>
                    <a:pt x="5" y="0"/>
                    <a:pt x="4" y="1"/>
                  </a:cubicBezTo>
                  <a:cubicBezTo>
                    <a:pt x="1" y="4"/>
                    <a:pt x="1" y="4"/>
                    <a:pt x="1" y="4"/>
                  </a:cubicBezTo>
                  <a:cubicBezTo>
                    <a:pt x="0" y="5"/>
                    <a:pt x="0" y="5"/>
                    <a:pt x="1" y="6"/>
                  </a:cubicBezTo>
                  <a:cubicBezTo>
                    <a:pt x="4" y="9"/>
                    <a:pt x="4" y="9"/>
                    <a:pt x="4" y="9"/>
                  </a:cubicBezTo>
                  <a:cubicBezTo>
                    <a:pt x="5" y="10"/>
                    <a:pt x="5" y="10"/>
                    <a:pt x="5" y="10"/>
                  </a:cubicBezTo>
                  <a:cubicBezTo>
                    <a:pt x="6" y="10"/>
                    <a:pt x="6" y="10"/>
                    <a:pt x="6" y="9"/>
                  </a:cubicBezTo>
                  <a:cubicBezTo>
                    <a:pt x="10" y="6"/>
                    <a:pt x="10" y="6"/>
                    <a:pt x="10" y="6"/>
                  </a:cubicBezTo>
                  <a:cubicBezTo>
                    <a:pt x="10" y="5"/>
                    <a:pt x="10" y="5"/>
                    <a:pt x="10" y="4"/>
                  </a:cubicBezTo>
                  <a:cubicBezTo>
                    <a:pt x="6" y="1"/>
                    <a:pt x="6" y="1"/>
                    <a:pt x="6" y="1"/>
                  </a:cubicBezTo>
                  <a:cubicBezTo>
                    <a:pt x="6" y="0"/>
                    <a:pt x="6" y="0"/>
                    <a:pt x="5" y="0"/>
                  </a:cubicBezTo>
                </a:path>
              </a:pathLst>
            </a:custGeom>
            <a:solidFill>
              <a:srgbClr val="ECEC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86"/>
            <p:cNvSpPr/>
            <p:nvPr/>
          </p:nvSpPr>
          <p:spPr bwMode="auto">
            <a:xfrm>
              <a:off x="2847975" y="4532313"/>
              <a:ext cx="742950" cy="1308100"/>
            </a:xfrm>
            <a:custGeom>
              <a:avLst/>
              <a:gdLst>
                <a:gd name="T0" fmla="*/ 2147483647 w 468"/>
                <a:gd name="T1" fmla="*/ 2147483647 h 824"/>
                <a:gd name="T2" fmla="*/ 2147483647 w 468"/>
                <a:gd name="T3" fmla="*/ 2147483647 h 824"/>
                <a:gd name="T4" fmla="*/ 2147483647 w 468"/>
                <a:gd name="T5" fmla="*/ 2147483647 h 824"/>
                <a:gd name="T6" fmla="*/ 2147483647 w 468"/>
                <a:gd name="T7" fmla="*/ 2147483647 h 824"/>
                <a:gd name="T8" fmla="*/ 0 w 468"/>
                <a:gd name="T9" fmla="*/ 2147483647 h 824"/>
                <a:gd name="T10" fmla="*/ 2147483647 w 468"/>
                <a:gd name="T11" fmla="*/ 2147483647 h 824"/>
                <a:gd name="T12" fmla="*/ 2147483647 w 468"/>
                <a:gd name="T13" fmla="*/ 2147483647 h 824"/>
                <a:gd name="T14" fmla="*/ 2147483647 w 468"/>
                <a:gd name="T15" fmla="*/ 2147483647 h 824"/>
                <a:gd name="T16" fmla="*/ 2147483647 w 468"/>
                <a:gd name="T17" fmla="*/ 2147483647 h 824"/>
                <a:gd name="T18" fmla="*/ 2147483647 w 468"/>
                <a:gd name="T19" fmla="*/ 2147483647 h 824"/>
                <a:gd name="T20" fmla="*/ 2147483647 w 468"/>
                <a:gd name="T21" fmla="*/ 2147483647 h 824"/>
                <a:gd name="T22" fmla="*/ 2147483647 w 468"/>
                <a:gd name="T23" fmla="*/ 2147483647 h 824"/>
                <a:gd name="T24" fmla="*/ 2147483647 w 468"/>
                <a:gd name="T25" fmla="*/ 2147483647 h 824"/>
                <a:gd name="T26" fmla="*/ 2147483647 w 468"/>
                <a:gd name="T27" fmla="*/ 2147483647 h 824"/>
                <a:gd name="T28" fmla="*/ 2147483647 w 468"/>
                <a:gd name="T29" fmla="*/ 2147483647 h 824"/>
                <a:gd name="T30" fmla="*/ 2147483647 w 468"/>
                <a:gd name="T31" fmla="*/ 0 h 824"/>
                <a:gd name="T32" fmla="*/ 2147483647 w 468"/>
                <a:gd name="T33" fmla="*/ 2147483647 h 824"/>
                <a:gd name="T34" fmla="*/ 2147483647 w 468"/>
                <a:gd name="T35" fmla="*/ 2147483647 h 8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68" h="824">
                  <a:moveTo>
                    <a:pt x="215" y="127"/>
                  </a:moveTo>
                  <a:lnTo>
                    <a:pt x="127" y="228"/>
                  </a:lnTo>
                  <a:lnTo>
                    <a:pt x="101" y="304"/>
                  </a:lnTo>
                  <a:lnTo>
                    <a:pt x="101" y="406"/>
                  </a:lnTo>
                  <a:lnTo>
                    <a:pt x="0" y="761"/>
                  </a:lnTo>
                  <a:lnTo>
                    <a:pt x="190" y="824"/>
                  </a:lnTo>
                  <a:lnTo>
                    <a:pt x="279" y="482"/>
                  </a:lnTo>
                  <a:lnTo>
                    <a:pt x="456" y="292"/>
                  </a:lnTo>
                  <a:lnTo>
                    <a:pt x="468" y="228"/>
                  </a:lnTo>
                  <a:lnTo>
                    <a:pt x="443" y="63"/>
                  </a:lnTo>
                  <a:lnTo>
                    <a:pt x="291" y="216"/>
                  </a:lnTo>
                  <a:lnTo>
                    <a:pt x="279" y="228"/>
                  </a:lnTo>
                  <a:lnTo>
                    <a:pt x="342" y="101"/>
                  </a:lnTo>
                  <a:lnTo>
                    <a:pt x="355" y="13"/>
                  </a:lnTo>
                  <a:lnTo>
                    <a:pt x="329" y="0"/>
                  </a:lnTo>
                  <a:lnTo>
                    <a:pt x="266" y="63"/>
                  </a:lnTo>
                  <a:lnTo>
                    <a:pt x="215" y="127"/>
                  </a:lnTo>
                  <a:close/>
                </a:path>
              </a:pathLst>
            </a:custGeom>
            <a:solidFill>
              <a:srgbClr val="FBD9A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87"/>
            <p:cNvSpPr/>
            <p:nvPr/>
          </p:nvSpPr>
          <p:spPr bwMode="auto">
            <a:xfrm>
              <a:off x="3309937" y="4572000"/>
              <a:ext cx="80963" cy="80962"/>
            </a:xfrm>
            <a:custGeom>
              <a:avLst/>
              <a:gdLst>
                <a:gd name="T0" fmla="*/ 0 w 51"/>
                <a:gd name="T1" fmla="*/ 2147483647 h 51"/>
                <a:gd name="T2" fmla="*/ 2147483647 w 51"/>
                <a:gd name="T3" fmla="*/ 2147483647 h 51"/>
                <a:gd name="T4" fmla="*/ 2147483647 w 51"/>
                <a:gd name="T5" fmla="*/ 2147483647 h 51"/>
                <a:gd name="T6" fmla="*/ 2147483647 w 51"/>
                <a:gd name="T7" fmla="*/ 0 h 51"/>
                <a:gd name="T8" fmla="*/ 0 w 51"/>
                <a:gd name="T9" fmla="*/ 2147483647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51">
                  <a:moveTo>
                    <a:pt x="0" y="38"/>
                  </a:moveTo>
                  <a:lnTo>
                    <a:pt x="51" y="51"/>
                  </a:lnTo>
                  <a:lnTo>
                    <a:pt x="51" y="13"/>
                  </a:lnTo>
                  <a:lnTo>
                    <a:pt x="38" y="0"/>
                  </a:lnTo>
                  <a:lnTo>
                    <a:pt x="0" y="38"/>
                  </a:lnTo>
                  <a:close/>
                </a:path>
              </a:pathLst>
            </a:custGeom>
            <a:solidFill>
              <a:srgbClr val="FEFA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88"/>
            <p:cNvSpPr/>
            <p:nvPr/>
          </p:nvSpPr>
          <p:spPr bwMode="auto">
            <a:xfrm>
              <a:off x="3068637" y="4673600"/>
              <a:ext cx="482600" cy="1166812"/>
            </a:xfrm>
            <a:custGeom>
              <a:avLst/>
              <a:gdLst>
                <a:gd name="T0" fmla="*/ 0 w 304"/>
                <a:gd name="T1" fmla="*/ 2147483647 h 735"/>
                <a:gd name="T2" fmla="*/ 2147483647 w 304"/>
                <a:gd name="T3" fmla="*/ 2147483647 h 735"/>
                <a:gd name="T4" fmla="*/ 2147483647 w 304"/>
                <a:gd name="T5" fmla="*/ 2147483647 h 735"/>
                <a:gd name="T6" fmla="*/ 2147483647 w 304"/>
                <a:gd name="T7" fmla="*/ 0 h 735"/>
                <a:gd name="T8" fmla="*/ 2147483647 w 304"/>
                <a:gd name="T9" fmla="*/ 2147483647 h 735"/>
                <a:gd name="T10" fmla="*/ 2147483647 w 304"/>
                <a:gd name="T11" fmla="*/ 2147483647 h 735"/>
                <a:gd name="T12" fmla="*/ 2147483647 w 304"/>
                <a:gd name="T13" fmla="*/ 2147483647 h 735"/>
                <a:gd name="T14" fmla="*/ 0 w 304"/>
                <a:gd name="T15" fmla="*/ 2147483647 h 7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4" h="735">
                  <a:moveTo>
                    <a:pt x="0" y="722"/>
                  </a:moveTo>
                  <a:lnTo>
                    <a:pt x="102" y="342"/>
                  </a:lnTo>
                  <a:lnTo>
                    <a:pt x="266" y="139"/>
                  </a:lnTo>
                  <a:lnTo>
                    <a:pt x="304" y="0"/>
                  </a:lnTo>
                  <a:lnTo>
                    <a:pt x="279" y="152"/>
                  </a:lnTo>
                  <a:lnTo>
                    <a:pt x="140" y="393"/>
                  </a:lnTo>
                  <a:lnTo>
                    <a:pt x="51" y="735"/>
                  </a:lnTo>
                  <a:lnTo>
                    <a:pt x="0" y="722"/>
                  </a:lnTo>
                  <a:close/>
                </a:path>
              </a:pathLst>
            </a:custGeom>
            <a:solidFill>
              <a:srgbClr val="F7BF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89"/>
            <p:cNvSpPr/>
            <p:nvPr/>
          </p:nvSpPr>
          <p:spPr bwMode="auto">
            <a:xfrm>
              <a:off x="3170237" y="4833938"/>
              <a:ext cx="160338" cy="180975"/>
            </a:xfrm>
            <a:custGeom>
              <a:avLst/>
              <a:gdLst>
                <a:gd name="T0" fmla="*/ 2147483647 w 101"/>
                <a:gd name="T1" fmla="*/ 0 h 114"/>
                <a:gd name="T2" fmla="*/ 0 w 101"/>
                <a:gd name="T3" fmla="*/ 2147483647 h 114"/>
                <a:gd name="T4" fmla="*/ 2147483647 w 101"/>
                <a:gd name="T5" fmla="*/ 2147483647 h 114"/>
                <a:gd name="T6" fmla="*/ 2147483647 w 101"/>
                <a:gd name="T7" fmla="*/ 0 h 1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 h="114">
                  <a:moveTo>
                    <a:pt x="101" y="0"/>
                  </a:moveTo>
                  <a:lnTo>
                    <a:pt x="0" y="114"/>
                  </a:lnTo>
                  <a:lnTo>
                    <a:pt x="76" y="38"/>
                  </a:lnTo>
                  <a:lnTo>
                    <a:pt x="101" y="0"/>
                  </a:lnTo>
                  <a:close/>
                </a:path>
              </a:pathLst>
            </a:custGeom>
            <a:solidFill>
              <a:srgbClr val="F7BF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90"/>
            <p:cNvSpPr/>
            <p:nvPr/>
          </p:nvSpPr>
          <p:spPr bwMode="auto">
            <a:xfrm>
              <a:off x="1481137" y="3727450"/>
              <a:ext cx="1306513" cy="744537"/>
            </a:xfrm>
            <a:custGeom>
              <a:avLst/>
              <a:gdLst>
                <a:gd name="T0" fmla="*/ 2147483647 w 823"/>
                <a:gd name="T1" fmla="*/ 2147483647 h 469"/>
                <a:gd name="T2" fmla="*/ 2147483647 w 823"/>
                <a:gd name="T3" fmla="*/ 2147483647 h 469"/>
                <a:gd name="T4" fmla="*/ 2147483647 w 823"/>
                <a:gd name="T5" fmla="*/ 2147483647 h 469"/>
                <a:gd name="T6" fmla="*/ 2147483647 w 823"/>
                <a:gd name="T7" fmla="*/ 2147483647 h 469"/>
                <a:gd name="T8" fmla="*/ 2147483647 w 823"/>
                <a:gd name="T9" fmla="*/ 2147483647 h 469"/>
                <a:gd name="T10" fmla="*/ 0 w 823"/>
                <a:gd name="T11" fmla="*/ 2147483647 h 469"/>
                <a:gd name="T12" fmla="*/ 2147483647 w 823"/>
                <a:gd name="T13" fmla="*/ 2147483647 h 469"/>
                <a:gd name="T14" fmla="*/ 2147483647 w 823"/>
                <a:gd name="T15" fmla="*/ 2147483647 h 469"/>
                <a:gd name="T16" fmla="*/ 2147483647 w 823"/>
                <a:gd name="T17" fmla="*/ 0 h 469"/>
                <a:gd name="T18" fmla="*/ 2147483647 w 823"/>
                <a:gd name="T19" fmla="*/ 2147483647 h 469"/>
                <a:gd name="T20" fmla="*/ 2147483647 w 823"/>
                <a:gd name="T21" fmla="*/ 2147483647 h 469"/>
                <a:gd name="T22" fmla="*/ 2147483647 w 823"/>
                <a:gd name="T23" fmla="*/ 2147483647 h 469"/>
                <a:gd name="T24" fmla="*/ 2147483647 w 823"/>
                <a:gd name="T25" fmla="*/ 2147483647 h 469"/>
                <a:gd name="T26" fmla="*/ 2147483647 w 823"/>
                <a:gd name="T27" fmla="*/ 2147483647 h 469"/>
                <a:gd name="T28" fmla="*/ 2147483647 w 823"/>
                <a:gd name="T29" fmla="*/ 2147483647 h 469"/>
                <a:gd name="T30" fmla="*/ 2147483647 w 823"/>
                <a:gd name="T31" fmla="*/ 2147483647 h 469"/>
                <a:gd name="T32" fmla="*/ 2147483647 w 823"/>
                <a:gd name="T33" fmla="*/ 2147483647 h 469"/>
                <a:gd name="T34" fmla="*/ 2147483647 w 823"/>
                <a:gd name="T35" fmla="*/ 2147483647 h 4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23" h="469">
                  <a:moveTo>
                    <a:pt x="709" y="253"/>
                  </a:moveTo>
                  <a:lnTo>
                    <a:pt x="595" y="342"/>
                  </a:lnTo>
                  <a:lnTo>
                    <a:pt x="519" y="380"/>
                  </a:lnTo>
                  <a:lnTo>
                    <a:pt x="418" y="368"/>
                  </a:lnTo>
                  <a:lnTo>
                    <a:pt x="63" y="469"/>
                  </a:lnTo>
                  <a:lnTo>
                    <a:pt x="0" y="279"/>
                  </a:lnTo>
                  <a:lnTo>
                    <a:pt x="355" y="203"/>
                  </a:lnTo>
                  <a:lnTo>
                    <a:pt x="545" y="25"/>
                  </a:lnTo>
                  <a:lnTo>
                    <a:pt x="595" y="0"/>
                  </a:lnTo>
                  <a:lnTo>
                    <a:pt x="772" y="38"/>
                  </a:lnTo>
                  <a:lnTo>
                    <a:pt x="620" y="190"/>
                  </a:lnTo>
                  <a:lnTo>
                    <a:pt x="595" y="203"/>
                  </a:lnTo>
                  <a:lnTo>
                    <a:pt x="722" y="127"/>
                  </a:lnTo>
                  <a:lnTo>
                    <a:pt x="810" y="114"/>
                  </a:lnTo>
                  <a:lnTo>
                    <a:pt x="823" y="152"/>
                  </a:lnTo>
                  <a:lnTo>
                    <a:pt x="772" y="203"/>
                  </a:lnTo>
                  <a:lnTo>
                    <a:pt x="709" y="253"/>
                  </a:lnTo>
                  <a:close/>
                </a:path>
              </a:pathLst>
            </a:custGeom>
            <a:solidFill>
              <a:srgbClr val="FBD9A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91"/>
            <p:cNvSpPr/>
            <p:nvPr/>
          </p:nvSpPr>
          <p:spPr bwMode="auto">
            <a:xfrm>
              <a:off x="2667000" y="3929063"/>
              <a:ext cx="100013" cy="100012"/>
            </a:xfrm>
            <a:custGeom>
              <a:avLst/>
              <a:gdLst>
                <a:gd name="T0" fmla="*/ 2147483647 w 63"/>
                <a:gd name="T1" fmla="*/ 2147483647 h 63"/>
                <a:gd name="T2" fmla="*/ 0 w 63"/>
                <a:gd name="T3" fmla="*/ 2147483647 h 63"/>
                <a:gd name="T4" fmla="*/ 2147483647 w 63"/>
                <a:gd name="T5" fmla="*/ 0 h 63"/>
                <a:gd name="T6" fmla="*/ 2147483647 w 63"/>
                <a:gd name="T7" fmla="*/ 2147483647 h 63"/>
                <a:gd name="T8" fmla="*/ 2147483647 w 63"/>
                <a:gd name="T9" fmla="*/ 2147483647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63">
                  <a:moveTo>
                    <a:pt x="25" y="63"/>
                  </a:moveTo>
                  <a:lnTo>
                    <a:pt x="0" y="12"/>
                  </a:lnTo>
                  <a:lnTo>
                    <a:pt x="51" y="0"/>
                  </a:lnTo>
                  <a:lnTo>
                    <a:pt x="63" y="25"/>
                  </a:lnTo>
                  <a:lnTo>
                    <a:pt x="25" y="63"/>
                  </a:lnTo>
                  <a:close/>
                </a:path>
              </a:pathLst>
            </a:custGeom>
            <a:solidFill>
              <a:srgbClr val="FEFA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92"/>
            <p:cNvSpPr/>
            <p:nvPr/>
          </p:nvSpPr>
          <p:spPr bwMode="auto">
            <a:xfrm>
              <a:off x="1481137" y="3767138"/>
              <a:ext cx="1165225" cy="482600"/>
            </a:xfrm>
            <a:custGeom>
              <a:avLst/>
              <a:gdLst>
                <a:gd name="T0" fmla="*/ 2147483647 w 734"/>
                <a:gd name="T1" fmla="*/ 2147483647 h 304"/>
                <a:gd name="T2" fmla="*/ 2147483647 w 734"/>
                <a:gd name="T3" fmla="*/ 2147483647 h 304"/>
                <a:gd name="T4" fmla="*/ 2147483647 w 734"/>
                <a:gd name="T5" fmla="*/ 2147483647 h 304"/>
                <a:gd name="T6" fmla="*/ 2147483647 w 734"/>
                <a:gd name="T7" fmla="*/ 0 h 304"/>
                <a:gd name="T8" fmla="*/ 2147483647 w 734"/>
                <a:gd name="T9" fmla="*/ 2147483647 h 304"/>
                <a:gd name="T10" fmla="*/ 2147483647 w 734"/>
                <a:gd name="T11" fmla="*/ 2147483647 h 304"/>
                <a:gd name="T12" fmla="*/ 0 w 734"/>
                <a:gd name="T13" fmla="*/ 2147483647 h 304"/>
                <a:gd name="T14" fmla="*/ 2147483647 w 734"/>
                <a:gd name="T15" fmla="*/ 2147483647 h 3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34" h="304">
                  <a:moveTo>
                    <a:pt x="25" y="304"/>
                  </a:moveTo>
                  <a:lnTo>
                    <a:pt x="405" y="216"/>
                  </a:lnTo>
                  <a:lnTo>
                    <a:pt x="608" y="51"/>
                  </a:lnTo>
                  <a:lnTo>
                    <a:pt x="734" y="0"/>
                  </a:lnTo>
                  <a:lnTo>
                    <a:pt x="595" y="26"/>
                  </a:lnTo>
                  <a:lnTo>
                    <a:pt x="355" y="178"/>
                  </a:lnTo>
                  <a:lnTo>
                    <a:pt x="0" y="254"/>
                  </a:lnTo>
                  <a:lnTo>
                    <a:pt x="25" y="304"/>
                  </a:lnTo>
                  <a:close/>
                </a:path>
              </a:pathLst>
            </a:custGeom>
            <a:solidFill>
              <a:srgbClr val="F7BF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93"/>
            <p:cNvSpPr/>
            <p:nvPr/>
          </p:nvSpPr>
          <p:spPr bwMode="auto">
            <a:xfrm>
              <a:off x="2305050" y="4008438"/>
              <a:ext cx="180975" cy="161925"/>
            </a:xfrm>
            <a:custGeom>
              <a:avLst/>
              <a:gdLst>
                <a:gd name="T0" fmla="*/ 2147483647 w 114"/>
                <a:gd name="T1" fmla="*/ 0 h 102"/>
                <a:gd name="T2" fmla="*/ 0 w 114"/>
                <a:gd name="T3" fmla="*/ 2147483647 h 102"/>
                <a:gd name="T4" fmla="*/ 2147483647 w 114"/>
                <a:gd name="T5" fmla="*/ 2147483647 h 102"/>
                <a:gd name="T6" fmla="*/ 2147483647 w 114"/>
                <a:gd name="T7" fmla="*/ 0 h 10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4" h="102">
                  <a:moveTo>
                    <a:pt x="114" y="0"/>
                  </a:moveTo>
                  <a:lnTo>
                    <a:pt x="0" y="102"/>
                  </a:lnTo>
                  <a:lnTo>
                    <a:pt x="76" y="13"/>
                  </a:lnTo>
                  <a:lnTo>
                    <a:pt x="114" y="0"/>
                  </a:lnTo>
                  <a:close/>
                </a:path>
              </a:pathLst>
            </a:custGeom>
            <a:solidFill>
              <a:srgbClr val="F7BF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94"/>
            <p:cNvSpPr/>
            <p:nvPr/>
          </p:nvSpPr>
          <p:spPr bwMode="auto">
            <a:xfrm>
              <a:off x="2847975" y="5297488"/>
              <a:ext cx="482600" cy="201612"/>
            </a:xfrm>
            <a:custGeom>
              <a:avLst/>
              <a:gdLst>
                <a:gd name="T0" fmla="*/ 2147483647 w 304"/>
                <a:gd name="T1" fmla="*/ 2147483647 h 127"/>
                <a:gd name="T2" fmla="*/ 2147483647 w 304"/>
                <a:gd name="T3" fmla="*/ 2147483647 h 127"/>
                <a:gd name="T4" fmla="*/ 2147483647 w 304"/>
                <a:gd name="T5" fmla="*/ 0 h 127"/>
                <a:gd name="T6" fmla="*/ 0 w 304"/>
                <a:gd name="T7" fmla="*/ 2147483647 h 127"/>
                <a:gd name="T8" fmla="*/ 2147483647 w 304"/>
                <a:gd name="T9" fmla="*/ 214748364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127">
                  <a:moveTo>
                    <a:pt x="291" y="127"/>
                  </a:moveTo>
                  <a:lnTo>
                    <a:pt x="304" y="38"/>
                  </a:lnTo>
                  <a:lnTo>
                    <a:pt x="25" y="0"/>
                  </a:lnTo>
                  <a:lnTo>
                    <a:pt x="0" y="76"/>
                  </a:lnTo>
                  <a:lnTo>
                    <a:pt x="291" y="12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任意多边形 109"/>
            <p:cNvSpPr/>
            <p:nvPr/>
          </p:nvSpPr>
          <p:spPr bwMode="auto">
            <a:xfrm>
              <a:off x="2184485" y="5418138"/>
              <a:ext cx="1125453" cy="1438275"/>
            </a:xfrm>
            <a:custGeom>
              <a:avLst/>
              <a:gdLst>
                <a:gd name="T0" fmla="*/ 663490 w 1125453"/>
                <a:gd name="T1" fmla="*/ 0 h 1438275"/>
                <a:gd name="T2" fmla="*/ 1125453 w 1125453"/>
                <a:gd name="T3" fmla="*/ 80963 h 1438275"/>
                <a:gd name="T4" fmla="*/ 839161 w 1125453"/>
                <a:gd name="T5" fmla="*/ 1438275 h 1438275"/>
                <a:gd name="T6" fmla="*/ 0 w 1125453"/>
                <a:gd name="T7" fmla="*/ 1438275 h 143827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5453" h="1438275">
                  <a:moveTo>
                    <a:pt x="663490" y="0"/>
                  </a:moveTo>
                  <a:lnTo>
                    <a:pt x="1125453" y="80963"/>
                  </a:lnTo>
                  <a:lnTo>
                    <a:pt x="839161" y="1438275"/>
                  </a:lnTo>
                  <a:lnTo>
                    <a:pt x="0" y="1438275"/>
                  </a:lnTo>
                  <a:lnTo>
                    <a:pt x="663490" y="0"/>
                  </a:lnTo>
                  <a:close/>
                </a:path>
              </a:pathLst>
            </a:custGeom>
            <a:solidFill>
              <a:srgbClr val="5367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96"/>
            <p:cNvSpPr/>
            <p:nvPr/>
          </p:nvSpPr>
          <p:spPr bwMode="auto">
            <a:xfrm>
              <a:off x="1803400" y="4008438"/>
              <a:ext cx="200025" cy="463550"/>
            </a:xfrm>
            <a:custGeom>
              <a:avLst/>
              <a:gdLst>
                <a:gd name="T0" fmla="*/ 0 w 126"/>
                <a:gd name="T1" fmla="*/ 2147483647 h 292"/>
                <a:gd name="T2" fmla="*/ 2147483647 w 126"/>
                <a:gd name="T3" fmla="*/ 0 h 292"/>
                <a:gd name="T4" fmla="*/ 2147483647 w 126"/>
                <a:gd name="T5" fmla="*/ 2147483647 h 292"/>
                <a:gd name="T6" fmla="*/ 2147483647 w 126"/>
                <a:gd name="T7" fmla="*/ 2147483647 h 292"/>
                <a:gd name="T8" fmla="*/ 0 w 126"/>
                <a:gd name="T9" fmla="*/ 2147483647 h 2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6" h="292">
                  <a:moveTo>
                    <a:pt x="0" y="13"/>
                  </a:moveTo>
                  <a:lnTo>
                    <a:pt x="101" y="0"/>
                  </a:lnTo>
                  <a:lnTo>
                    <a:pt x="126" y="267"/>
                  </a:lnTo>
                  <a:lnTo>
                    <a:pt x="63" y="29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任意多边形 107"/>
            <p:cNvSpPr/>
            <p:nvPr/>
          </p:nvSpPr>
          <p:spPr bwMode="auto">
            <a:xfrm>
              <a:off x="-15875" y="4029075"/>
              <a:ext cx="1919288" cy="1374572"/>
            </a:xfrm>
            <a:custGeom>
              <a:avLst/>
              <a:gdLst>
                <a:gd name="T0" fmla="*/ 1819276 w 1919288"/>
                <a:gd name="T1" fmla="*/ 0 h 1374572"/>
                <a:gd name="T2" fmla="*/ 1919288 w 1919288"/>
                <a:gd name="T3" fmla="*/ 442913 h 1374572"/>
                <a:gd name="T4" fmla="*/ 0 w 1919288"/>
                <a:gd name="T5" fmla="*/ 1374572 h 1374572"/>
                <a:gd name="T6" fmla="*/ 0 w 1919288"/>
                <a:gd name="T7" fmla="*/ 315658 h 13745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19288" h="1374572">
                  <a:moveTo>
                    <a:pt x="1819276" y="0"/>
                  </a:moveTo>
                  <a:lnTo>
                    <a:pt x="1919288" y="442913"/>
                  </a:lnTo>
                  <a:lnTo>
                    <a:pt x="0" y="1374572"/>
                  </a:lnTo>
                  <a:lnTo>
                    <a:pt x="0" y="315658"/>
                  </a:lnTo>
                  <a:lnTo>
                    <a:pt x="1819276" y="0"/>
                  </a:lnTo>
                  <a:close/>
                </a:path>
              </a:pathLst>
            </a:custGeom>
            <a:solidFill>
              <a:srgbClr val="5367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190" name="图片 110"/>
          <p:cNvPicPr>
            <a:picLocks noChangeAspect="1"/>
          </p:cNvPicPr>
          <p:nvPr/>
        </p:nvPicPr>
        <p:blipFill>
          <a:blip r:embed="rId3">
            <a:extLst>
              <a:ext uri="{BEBA8EAE-BF5A-486C-A8C5-ECC9F3942E4B}">
                <a14:imgProps xmlns:a14="http://schemas.microsoft.com/office/drawing/2010/main">
                  <a14:imgLayer r:embed="rId4">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r="48541"/>
          <a:stretch>
            <a:fillRect/>
          </a:stretch>
        </p:blipFill>
        <p:spPr bwMode="auto">
          <a:xfrm>
            <a:off x="4193696" y="694890"/>
            <a:ext cx="4148440" cy="4535826"/>
          </a:xfrm>
          <a:prstGeom prst="rect">
            <a:avLst/>
          </a:prstGeom>
          <a:noFill/>
          <a:ln>
            <a:noFill/>
          </a:ln>
          <a:effectLst>
            <a:outerShdw blurRad="50800" dist="76200" dir="5400000" algn="ctr" rotWithShape="0">
              <a:srgbClr val="000000">
                <a:alpha val="4313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1" name="组合 190"/>
          <p:cNvGrpSpPr/>
          <p:nvPr/>
        </p:nvGrpSpPr>
        <p:grpSpPr>
          <a:xfrm rot="1800000">
            <a:off x="764595" y="1493534"/>
            <a:ext cx="2876550" cy="4860925"/>
            <a:chOff x="6931983" y="1824038"/>
            <a:chExt cx="2876550" cy="4860925"/>
          </a:xfrm>
          <a:effectLst>
            <a:outerShdw blurRad="50800" dist="127000" dir="5400000" algn="ctr" rotWithShape="0">
              <a:srgbClr val="000000">
                <a:alpha val="43137"/>
              </a:srgbClr>
            </a:outerShdw>
          </a:effectLst>
        </p:grpSpPr>
        <p:sp>
          <p:nvSpPr>
            <p:cNvPr id="192" name="Oval 5"/>
            <p:cNvSpPr>
              <a:spLocks noChangeArrowheads="1"/>
            </p:cNvSpPr>
            <p:nvPr/>
          </p:nvSpPr>
          <p:spPr bwMode="auto">
            <a:xfrm>
              <a:off x="7155821" y="2055812"/>
              <a:ext cx="2425700" cy="2425700"/>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Rectangle 6"/>
            <p:cNvSpPr>
              <a:spLocks noChangeArrowheads="1"/>
            </p:cNvSpPr>
            <p:nvPr/>
          </p:nvSpPr>
          <p:spPr bwMode="auto">
            <a:xfrm>
              <a:off x="8132133" y="4567238"/>
              <a:ext cx="473075" cy="1204913"/>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4" name="Rectangle 7"/>
            <p:cNvSpPr>
              <a:spLocks noChangeArrowheads="1"/>
            </p:cNvSpPr>
            <p:nvPr/>
          </p:nvSpPr>
          <p:spPr bwMode="auto">
            <a:xfrm>
              <a:off x="8241671" y="4567238"/>
              <a:ext cx="127000" cy="1204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5" name="Freeform 8"/>
            <p:cNvSpPr/>
            <p:nvPr/>
          </p:nvSpPr>
          <p:spPr bwMode="auto">
            <a:xfrm>
              <a:off x="8017833" y="5237163"/>
              <a:ext cx="704850" cy="1447800"/>
            </a:xfrm>
            <a:custGeom>
              <a:avLst/>
              <a:gdLst>
                <a:gd name="T0" fmla="*/ 49 w 301"/>
                <a:gd name="T1" fmla="*/ 619 h 619"/>
                <a:gd name="T2" fmla="*/ 251 w 301"/>
                <a:gd name="T3" fmla="*/ 619 h 619"/>
                <a:gd name="T4" fmla="*/ 301 w 301"/>
                <a:gd name="T5" fmla="*/ 569 h 619"/>
                <a:gd name="T6" fmla="*/ 301 w 301"/>
                <a:gd name="T7" fmla="*/ 49 h 619"/>
                <a:gd name="T8" fmla="*/ 251 w 301"/>
                <a:gd name="T9" fmla="*/ 0 h 619"/>
                <a:gd name="T10" fmla="*/ 49 w 301"/>
                <a:gd name="T11" fmla="*/ 0 h 619"/>
                <a:gd name="T12" fmla="*/ 0 w 301"/>
                <a:gd name="T13" fmla="*/ 49 h 619"/>
                <a:gd name="T14" fmla="*/ 0 w 301"/>
                <a:gd name="T15" fmla="*/ 569 h 619"/>
                <a:gd name="T16" fmla="*/ 49 w 301"/>
                <a:gd name="T1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1" h="619">
                  <a:moveTo>
                    <a:pt x="49" y="619"/>
                  </a:moveTo>
                  <a:cubicBezTo>
                    <a:pt x="251" y="619"/>
                    <a:pt x="251" y="619"/>
                    <a:pt x="251" y="619"/>
                  </a:cubicBezTo>
                  <a:cubicBezTo>
                    <a:pt x="278" y="619"/>
                    <a:pt x="301" y="596"/>
                    <a:pt x="301" y="569"/>
                  </a:cubicBezTo>
                  <a:cubicBezTo>
                    <a:pt x="301" y="49"/>
                    <a:pt x="301" y="49"/>
                    <a:pt x="301" y="49"/>
                  </a:cubicBezTo>
                  <a:cubicBezTo>
                    <a:pt x="301" y="22"/>
                    <a:pt x="278" y="0"/>
                    <a:pt x="251" y="0"/>
                  </a:cubicBezTo>
                  <a:cubicBezTo>
                    <a:pt x="49" y="0"/>
                    <a:pt x="49" y="0"/>
                    <a:pt x="49" y="0"/>
                  </a:cubicBezTo>
                  <a:cubicBezTo>
                    <a:pt x="22" y="0"/>
                    <a:pt x="0" y="22"/>
                    <a:pt x="0" y="49"/>
                  </a:cubicBezTo>
                  <a:cubicBezTo>
                    <a:pt x="0" y="569"/>
                    <a:pt x="0" y="569"/>
                    <a:pt x="0" y="569"/>
                  </a:cubicBezTo>
                  <a:cubicBezTo>
                    <a:pt x="0" y="596"/>
                    <a:pt x="22" y="619"/>
                    <a:pt x="49" y="619"/>
                  </a:cubicBezTo>
                  <a:close/>
                </a:path>
              </a:pathLst>
            </a:custGeom>
            <a:solidFill>
              <a:srgbClr val="42424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9"/>
            <p:cNvSpPr>
              <a:spLocks noEditPoints="1"/>
            </p:cNvSpPr>
            <p:nvPr/>
          </p:nvSpPr>
          <p:spPr bwMode="auto">
            <a:xfrm>
              <a:off x="6931983" y="1824038"/>
              <a:ext cx="2876550" cy="2876550"/>
            </a:xfrm>
            <a:custGeom>
              <a:avLst/>
              <a:gdLst>
                <a:gd name="T0" fmla="*/ 614 w 1229"/>
                <a:gd name="T1" fmla="*/ 0 h 1229"/>
                <a:gd name="T2" fmla="*/ 1229 w 1229"/>
                <a:gd name="T3" fmla="*/ 614 h 1229"/>
                <a:gd name="T4" fmla="*/ 614 w 1229"/>
                <a:gd name="T5" fmla="*/ 1229 h 1229"/>
                <a:gd name="T6" fmla="*/ 614 w 1229"/>
                <a:gd name="T7" fmla="*/ 1094 h 1229"/>
                <a:gd name="T8" fmla="*/ 1094 w 1229"/>
                <a:gd name="T9" fmla="*/ 614 h 1229"/>
                <a:gd name="T10" fmla="*/ 614 w 1229"/>
                <a:gd name="T11" fmla="*/ 134 h 1229"/>
                <a:gd name="T12" fmla="*/ 614 w 1229"/>
                <a:gd name="T13" fmla="*/ 0 h 1229"/>
                <a:gd name="T14" fmla="*/ 614 w 1229"/>
                <a:gd name="T15" fmla="*/ 1229 h 1229"/>
                <a:gd name="T16" fmla="*/ 0 w 1229"/>
                <a:gd name="T17" fmla="*/ 614 h 1229"/>
                <a:gd name="T18" fmla="*/ 614 w 1229"/>
                <a:gd name="T19" fmla="*/ 0 h 1229"/>
                <a:gd name="T20" fmla="*/ 614 w 1229"/>
                <a:gd name="T21" fmla="*/ 134 h 1229"/>
                <a:gd name="T22" fmla="*/ 134 w 1229"/>
                <a:gd name="T23" fmla="*/ 614 h 1229"/>
                <a:gd name="T24" fmla="*/ 614 w 1229"/>
                <a:gd name="T25" fmla="*/ 1094 h 1229"/>
                <a:gd name="T26" fmla="*/ 614 w 1229"/>
                <a:gd name="T27" fmla="*/ 1229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9" h="1229">
                  <a:moveTo>
                    <a:pt x="614" y="0"/>
                  </a:moveTo>
                  <a:cubicBezTo>
                    <a:pt x="954" y="0"/>
                    <a:pt x="1229" y="275"/>
                    <a:pt x="1229" y="614"/>
                  </a:cubicBezTo>
                  <a:cubicBezTo>
                    <a:pt x="1229" y="954"/>
                    <a:pt x="954" y="1229"/>
                    <a:pt x="614" y="1229"/>
                  </a:cubicBezTo>
                  <a:cubicBezTo>
                    <a:pt x="614" y="1094"/>
                    <a:pt x="614" y="1094"/>
                    <a:pt x="614" y="1094"/>
                  </a:cubicBezTo>
                  <a:cubicBezTo>
                    <a:pt x="879" y="1094"/>
                    <a:pt x="1094" y="879"/>
                    <a:pt x="1094" y="614"/>
                  </a:cubicBezTo>
                  <a:cubicBezTo>
                    <a:pt x="1094" y="349"/>
                    <a:pt x="879" y="134"/>
                    <a:pt x="614" y="134"/>
                  </a:cubicBezTo>
                  <a:lnTo>
                    <a:pt x="614" y="0"/>
                  </a:lnTo>
                  <a:close/>
                  <a:moveTo>
                    <a:pt x="614" y="1229"/>
                  </a:moveTo>
                  <a:cubicBezTo>
                    <a:pt x="275" y="1229"/>
                    <a:pt x="0" y="954"/>
                    <a:pt x="0" y="614"/>
                  </a:cubicBezTo>
                  <a:cubicBezTo>
                    <a:pt x="0" y="275"/>
                    <a:pt x="275" y="0"/>
                    <a:pt x="614" y="0"/>
                  </a:cubicBezTo>
                  <a:cubicBezTo>
                    <a:pt x="614" y="134"/>
                    <a:pt x="614" y="134"/>
                    <a:pt x="614" y="134"/>
                  </a:cubicBezTo>
                  <a:cubicBezTo>
                    <a:pt x="349" y="134"/>
                    <a:pt x="134" y="349"/>
                    <a:pt x="134" y="614"/>
                  </a:cubicBezTo>
                  <a:cubicBezTo>
                    <a:pt x="134" y="879"/>
                    <a:pt x="349" y="1094"/>
                    <a:pt x="614" y="1094"/>
                  </a:cubicBezTo>
                  <a:lnTo>
                    <a:pt x="614" y="12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0"/>
            <p:cNvSpPr/>
            <p:nvPr/>
          </p:nvSpPr>
          <p:spPr bwMode="auto">
            <a:xfrm>
              <a:off x="8121021" y="5360988"/>
              <a:ext cx="247650" cy="1198563"/>
            </a:xfrm>
            <a:custGeom>
              <a:avLst/>
              <a:gdLst>
                <a:gd name="T0" fmla="*/ 40 w 106"/>
                <a:gd name="T1" fmla="*/ 512 h 512"/>
                <a:gd name="T2" fmla="*/ 106 w 106"/>
                <a:gd name="T3" fmla="*/ 512 h 512"/>
                <a:gd name="T4" fmla="*/ 106 w 106"/>
                <a:gd name="T5" fmla="*/ 0 h 512"/>
                <a:gd name="T6" fmla="*/ 40 w 106"/>
                <a:gd name="T7" fmla="*/ 0 h 512"/>
                <a:gd name="T8" fmla="*/ 0 w 106"/>
                <a:gd name="T9" fmla="*/ 35 h 512"/>
                <a:gd name="T10" fmla="*/ 0 w 106"/>
                <a:gd name="T11" fmla="*/ 477 h 512"/>
                <a:gd name="T12" fmla="*/ 40 w 106"/>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106" h="512">
                  <a:moveTo>
                    <a:pt x="40" y="512"/>
                  </a:moveTo>
                  <a:cubicBezTo>
                    <a:pt x="106" y="512"/>
                    <a:pt x="106" y="512"/>
                    <a:pt x="106" y="512"/>
                  </a:cubicBezTo>
                  <a:cubicBezTo>
                    <a:pt x="106" y="0"/>
                    <a:pt x="106" y="0"/>
                    <a:pt x="106" y="0"/>
                  </a:cubicBezTo>
                  <a:cubicBezTo>
                    <a:pt x="40" y="0"/>
                    <a:pt x="40" y="0"/>
                    <a:pt x="40" y="0"/>
                  </a:cubicBezTo>
                  <a:cubicBezTo>
                    <a:pt x="18" y="0"/>
                    <a:pt x="0" y="16"/>
                    <a:pt x="0" y="35"/>
                  </a:cubicBezTo>
                  <a:cubicBezTo>
                    <a:pt x="0" y="477"/>
                    <a:pt x="0" y="477"/>
                    <a:pt x="0" y="477"/>
                  </a:cubicBezTo>
                  <a:cubicBezTo>
                    <a:pt x="0" y="496"/>
                    <a:pt x="18" y="512"/>
                    <a:pt x="40" y="512"/>
                  </a:cubicBezTo>
                  <a:close/>
                </a:path>
              </a:pathLst>
            </a:custGeom>
            <a:solidFill>
              <a:srgbClr val="7070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11"/>
            <p:cNvSpPr>
              <a:spLocks noEditPoints="1"/>
            </p:cNvSpPr>
            <p:nvPr/>
          </p:nvSpPr>
          <p:spPr bwMode="auto">
            <a:xfrm>
              <a:off x="7074858" y="1966913"/>
              <a:ext cx="2587625" cy="2589213"/>
            </a:xfrm>
            <a:custGeom>
              <a:avLst/>
              <a:gdLst>
                <a:gd name="T0" fmla="*/ 553 w 1106"/>
                <a:gd name="T1" fmla="*/ 0 h 1106"/>
                <a:gd name="T2" fmla="*/ 1106 w 1106"/>
                <a:gd name="T3" fmla="*/ 553 h 1106"/>
                <a:gd name="T4" fmla="*/ 553 w 1106"/>
                <a:gd name="T5" fmla="*/ 1106 h 1106"/>
                <a:gd name="T6" fmla="*/ 553 w 1106"/>
                <a:gd name="T7" fmla="*/ 1073 h 1106"/>
                <a:gd name="T8" fmla="*/ 1073 w 1106"/>
                <a:gd name="T9" fmla="*/ 553 h 1106"/>
                <a:gd name="T10" fmla="*/ 553 w 1106"/>
                <a:gd name="T11" fmla="*/ 34 h 1106"/>
                <a:gd name="T12" fmla="*/ 553 w 1106"/>
                <a:gd name="T13" fmla="*/ 0 h 1106"/>
                <a:gd name="T14" fmla="*/ 553 w 1106"/>
                <a:gd name="T15" fmla="*/ 0 h 1106"/>
                <a:gd name="T16" fmla="*/ 553 w 1106"/>
                <a:gd name="T17" fmla="*/ 0 h 1106"/>
                <a:gd name="T18" fmla="*/ 553 w 1106"/>
                <a:gd name="T19" fmla="*/ 34 h 1106"/>
                <a:gd name="T20" fmla="*/ 553 w 1106"/>
                <a:gd name="T21" fmla="*/ 34 h 1106"/>
                <a:gd name="T22" fmla="*/ 34 w 1106"/>
                <a:gd name="T23" fmla="*/ 553 h 1106"/>
                <a:gd name="T24" fmla="*/ 553 w 1106"/>
                <a:gd name="T25" fmla="*/ 1073 h 1106"/>
                <a:gd name="T26" fmla="*/ 553 w 1106"/>
                <a:gd name="T27" fmla="*/ 1073 h 1106"/>
                <a:gd name="T28" fmla="*/ 553 w 1106"/>
                <a:gd name="T29" fmla="*/ 1106 h 1106"/>
                <a:gd name="T30" fmla="*/ 553 w 1106"/>
                <a:gd name="T31" fmla="*/ 1106 h 1106"/>
                <a:gd name="T32" fmla="*/ 0 w 1106"/>
                <a:gd name="T33" fmla="*/ 553 h 1106"/>
                <a:gd name="T34" fmla="*/ 553 w 1106"/>
                <a:gd name="T35" fmla="*/ 0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6" h="1106">
                  <a:moveTo>
                    <a:pt x="553" y="0"/>
                  </a:moveTo>
                  <a:cubicBezTo>
                    <a:pt x="859" y="0"/>
                    <a:pt x="1106" y="248"/>
                    <a:pt x="1106" y="553"/>
                  </a:cubicBezTo>
                  <a:cubicBezTo>
                    <a:pt x="1106" y="859"/>
                    <a:pt x="859" y="1106"/>
                    <a:pt x="553" y="1106"/>
                  </a:cubicBezTo>
                  <a:cubicBezTo>
                    <a:pt x="553" y="1073"/>
                    <a:pt x="553" y="1073"/>
                    <a:pt x="553" y="1073"/>
                  </a:cubicBezTo>
                  <a:cubicBezTo>
                    <a:pt x="840" y="1073"/>
                    <a:pt x="1073" y="840"/>
                    <a:pt x="1073" y="553"/>
                  </a:cubicBezTo>
                  <a:cubicBezTo>
                    <a:pt x="1073" y="266"/>
                    <a:pt x="840" y="34"/>
                    <a:pt x="553" y="34"/>
                  </a:cubicBezTo>
                  <a:lnTo>
                    <a:pt x="553" y="0"/>
                  </a:lnTo>
                  <a:close/>
                  <a:moveTo>
                    <a:pt x="553" y="0"/>
                  </a:moveTo>
                  <a:cubicBezTo>
                    <a:pt x="553" y="0"/>
                    <a:pt x="553" y="0"/>
                    <a:pt x="553" y="0"/>
                  </a:cubicBezTo>
                  <a:cubicBezTo>
                    <a:pt x="553" y="34"/>
                    <a:pt x="553" y="34"/>
                    <a:pt x="553" y="34"/>
                  </a:cubicBezTo>
                  <a:cubicBezTo>
                    <a:pt x="553" y="34"/>
                    <a:pt x="553" y="34"/>
                    <a:pt x="553" y="34"/>
                  </a:cubicBezTo>
                  <a:cubicBezTo>
                    <a:pt x="266" y="34"/>
                    <a:pt x="34" y="266"/>
                    <a:pt x="34" y="553"/>
                  </a:cubicBezTo>
                  <a:cubicBezTo>
                    <a:pt x="34" y="840"/>
                    <a:pt x="266" y="1073"/>
                    <a:pt x="553" y="1073"/>
                  </a:cubicBezTo>
                  <a:cubicBezTo>
                    <a:pt x="553" y="1073"/>
                    <a:pt x="553" y="1073"/>
                    <a:pt x="553" y="1073"/>
                  </a:cubicBezTo>
                  <a:cubicBezTo>
                    <a:pt x="553" y="1106"/>
                    <a:pt x="553" y="1106"/>
                    <a:pt x="553" y="1106"/>
                  </a:cubicBezTo>
                  <a:cubicBezTo>
                    <a:pt x="553" y="1106"/>
                    <a:pt x="553" y="1106"/>
                    <a:pt x="553" y="1106"/>
                  </a:cubicBezTo>
                  <a:cubicBezTo>
                    <a:pt x="248" y="1106"/>
                    <a:pt x="0" y="859"/>
                    <a:pt x="0" y="553"/>
                  </a:cubicBezTo>
                  <a:cubicBezTo>
                    <a:pt x="0" y="248"/>
                    <a:pt x="248" y="0"/>
                    <a:pt x="55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99" name="TextBox 35"/>
          <p:cNvSpPr txBox="1">
            <a:spLocks noChangeArrowheads="1"/>
          </p:cNvSpPr>
          <p:nvPr/>
        </p:nvSpPr>
        <p:spPr bwMode="auto">
          <a:xfrm>
            <a:off x="1670098" y="2721210"/>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bg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bg1"/>
              </a:solidFill>
              <a:latin typeface="微软雅黑" panose="020B0503020204020204" pitchFamily="34" charset="-122"/>
              <a:ea typeface="微软雅黑" panose="020B0503020204020204" pitchFamily="34" charset="-122"/>
            </a:endParaRPr>
          </a:p>
        </p:txBody>
      </p:sp>
      <p:sp>
        <p:nvSpPr>
          <p:cNvPr id="200" name="TextBox 35"/>
          <p:cNvSpPr txBox="1">
            <a:spLocks noChangeArrowheads="1"/>
          </p:cNvSpPr>
          <p:nvPr/>
        </p:nvSpPr>
        <p:spPr bwMode="auto">
          <a:xfrm>
            <a:off x="1718692" y="2241498"/>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bg1"/>
                </a:solidFill>
                <a:latin typeface="微软雅黑" panose="020B0503020204020204" pitchFamily="34" charset="-122"/>
                <a:ea typeface="微软雅黑" panose="020B0503020204020204" pitchFamily="34" charset="-122"/>
              </a:rPr>
              <a:t>添加标题</a:t>
            </a:r>
            <a:endParaRPr lang="en-US" altLang="zh-CN" sz="2400" b="1" kern="0" dirty="0">
              <a:solidFill>
                <a:schemeClr val="bg1"/>
              </a:solidFill>
              <a:latin typeface="微软雅黑" panose="020B0503020204020204" pitchFamily="34" charset="-122"/>
              <a:ea typeface="微软雅黑" panose="020B0503020204020204" pitchFamily="34" charset="-122"/>
            </a:endParaRPr>
          </a:p>
        </p:txBody>
      </p:sp>
      <p:sp>
        <p:nvSpPr>
          <p:cNvPr id="201" name="TextBox 35"/>
          <p:cNvSpPr txBox="1">
            <a:spLocks noChangeArrowheads="1"/>
          </p:cNvSpPr>
          <p:nvPr/>
        </p:nvSpPr>
        <p:spPr bwMode="auto">
          <a:xfrm>
            <a:off x="3663559" y="5172946"/>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tx2"/>
              </a:solidFill>
              <a:latin typeface="微软雅黑" panose="020B0503020204020204" pitchFamily="34" charset="-122"/>
              <a:ea typeface="微软雅黑" panose="020B0503020204020204" pitchFamily="34" charset="-122"/>
            </a:endParaRPr>
          </a:p>
        </p:txBody>
      </p:sp>
      <p:sp>
        <p:nvSpPr>
          <p:cNvPr id="202" name="TextBox 35"/>
          <p:cNvSpPr txBox="1">
            <a:spLocks noChangeArrowheads="1"/>
          </p:cNvSpPr>
          <p:nvPr/>
        </p:nvSpPr>
        <p:spPr bwMode="auto">
          <a:xfrm>
            <a:off x="3663559" y="4693234"/>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tx2"/>
                </a:solidFill>
                <a:latin typeface="微软雅黑" panose="020B0503020204020204" pitchFamily="34" charset="-122"/>
                <a:ea typeface="微软雅黑" panose="020B0503020204020204" pitchFamily="34" charset="-122"/>
              </a:rPr>
              <a:t>标题</a:t>
            </a:r>
            <a:endParaRPr lang="en-US" altLang="zh-CN" sz="2400" b="1" kern="0" dirty="0">
              <a:solidFill>
                <a:schemeClr val="tx2"/>
              </a:solidFill>
              <a:latin typeface="微软雅黑" panose="020B0503020204020204" pitchFamily="34" charset="-122"/>
              <a:ea typeface="微软雅黑" panose="020B0503020204020204" pitchFamily="34" charset="-122"/>
            </a:endParaRPr>
          </a:p>
        </p:txBody>
      </p:sp>
      <p:sp>
        <p:nvSpPr>
          <p:cNvPr id="203" name="TextBox 35"/>
          <p:cNvSpPr txBox="1">
            <a:spLocks noChangeArrowheads="1"/>
          </p:cNvSpPr>
          <p:nvPr/>
        </p:nvSpPr>
        <p:spPr bwMode="auto">
          <a:xfrm>
            <a:off x="6630465" y="5172946"/>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tx2"/>
              </a:solidFill>
              <a:latin typeface="微软雅黑" panose="020B0503020204020204" pitchFamily="34" charset="-122"/>
              <a:ea typeface="微软雅黑" panose="020B0503020204020204" pitchFamily="34" charset="-122"/>
            </a:endParaRPr>
          </a:p>
        </p:txBody>
      </p:sp>
      <p:sp>
        <p:nvSpPr>
          <p:cNvPr id="204" name="TextBox 35"/>
          <p:cNvSpPr txBox="1">
            <a:spLocks noChangeArrowheads="1"/>
          </p:cNvSpPr>
          <p:nvPr/>
        </p:nvSpPr>
        <p:spPr bwMode="auto">
          <a:xfrm>
            <a:off x="6671270" y="4693234"/>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tx2"/>
                </a:solidFill>
                <a:latin typeface="微软雅黑" panose="020B0503020204020204" pitchFamily="34" charset="-122"/>
                <a:ea typeface="微软雅黑" panose="020B0503020204020204" pitchFamily="34" charset="-122"/>
              </a:rPr>
              <a:t>标题</a:t>
            </a:r>
            <a:endParaRPr lang="en-US" altLang="zh-CN" sz="2400" b="1" kern="0" dirty="0">
              <a:solidFill>
                <a:schemeClr val="tx2"/>
              </a:solidFill>
              <a:latin typeface="微软雅黑" panose="020B0503020204020204" pitchFamily="34" charset="-122"/>
              <a:ea typeface="微软雅黑" panose="020B0503020204020204" pitchFamily="34" charset="-122"/>
            </a:endParaRPr>
          </a:p>
        </p:txBody>
      </p:sp>
      <p:sp>
        <p:nvSpPr>
          <p:cNvPr id="205" name="TextBox 35"/>
          <p:cNvSpPr txBox="1">
            <a:spLocks noChangeArrowheads="1"/>
          </p:cNvSpPr>
          <p:nvPr/>
        </p:nvSpPr>
        <p:spPr bwMode="auto">
          <a:xfrm>
            <a:off x="9159257" y="2117066"/>
            <a:ext cx="20002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1400" kern="0" dirty="0">
                <a:solidFill>
                  <a:schemeClr val="tx2"/>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400" kern="0" dirty="0">
              <a:solidFill>
                <a:schemeClr val="tx2"/>
              </a:solidFill>
              <a:latin typeface="微软雅黑" panose="020B0503020204020204" pitchFamily="34" charset="-122"/>
              <a:ea typeface="微软雅黑" panose="020B0503020204020204" pitchFamily="34" charset="-122"/>
            </a:endParaRPr>
          </a:p>
        </p:txBody>
      </p:sp>
      <p:sp>
        <p:nvSpPr>
          <p:cNvPr id="206" name="TextBox 35"/>
          <p:cNvSpPr txBox="1">
            <a:spLocks noChangeArrowheads="1"/>
          </p:cNvSpPr>
          <p:nvPr/>
        </p:nvSpPr>
        <p:spPr bwMode="auto">
          <a:xfrm>
            <a:off x="9119542" y="1637354"/>
            <a:ext cx="2000250" cy="52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2400" b="1" kern="0" dirty="0" smtClean="0">
                <a:solidFill>
                  <a:schemeClr val="tx2"/>
                </a:solidFill>
                <a:latin typeface="微软雅黑" panose="020B0503020204020204" pitchFamily="34" charset="-122"/>
                <a:ea typeface="微软雅黑" panose="020B0503020204020204" pitchFamily="34" charset="-122"/>
              </a:rPr>
              <a:t>标题</a:t>
            </a:r>
            <a:endParaRPr lang="en-US" altLang="zh-CN" sz="2400" b="1" kern="0" dirty="0">
              <a:solidFill>
                <a:schemeClr val="tx2"/>
              </a:solidFill>
              <a:latin typeface="微软雅黑" panose="020B0503020204020204" pitchFamily="34" charset="-122"/>
              <a:ea typeface="微软雅黑" panose="020B0503020204020204" pitchFamily="34" charset="-122"/>
            </a:endParaRPr>
          </a:p>
        </p:txBody>
      </p:sp>
      <p:sp>
        <p:nvSpPr>
          <p:cNvPr id="207" name="TextBox 206"/>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 presetClass="entr" presetSubtype="12" fill="hold" nodeType="afterEffect" p14:presetBounceEnd="60000">
                                      <p:stCondLst>
                                        <p:cond delay="0"/>
                                      </p:stCondLst>
                                      <p:childTnLst>
                                        <p:set>
                                          <p:cBhvr>
                                            <p:cTn id="14" dur="1" fill="hold">
                                              <p:stCondLst>
                                                <p:cond delay="0"/>
                                              </p:stCondLst>
                                            </p:cTn>
                                            <p:tgtEl>
                                              <p:spTgt spid="191"/>
                                            </p:tgtEl>
                                            <p:attrNameLst>
                                              <p:attrName>style.visibility</p:attrName>
                                            </p:attrNameLst>
                                          </p:cBhvr>
                                          <p:to>
                                            <p:strVal val="visible"/>
                                          </p:to>
                                        </p:set>
                                        <p:anim calcmode="lin" valueType="num" p14:bounceEnd="60000">
                                          <p:cBhvr additive="base">
                                            <p:cTn id="15" dur="750" fill="hold"/>
                                            <p:tgtEl>
                                              <p:spTgt spid="191"/>
                                            </p:tgtEl>
                                            <p:attrNameLst>
                                              <p:attrName>ppt_x</p:attrName>
                                            </p:attrNameLst>
                                          </p:cBhvr>
                                          <p:tavLst>
                                            <p:tav tm="0">
                                              <p:val>
                                                <p:strVal val="0-#ppt_w/2"/>
                                              </p:val>
                                            </p:tav>
                                            <p:tav tm="100000">
                                              <p:val>
                                                <p:strVal val="#ppt_x"/>
                                              </p:val>
                                            </p:tav>
                                          </p:tavLst>
                                        </p:anim>
                                        <p:anim calcmode="lin" valueType="num" p14:bounceEnd="60000">
                                          <p:cBhvr additive="base">
                                            <p:cTn id="16" dur="750" fill="hold"/>
                                            <p:tgtEl>
                                              <p:spTgt spid="191"/>
                                            </p:tgtEl>
                                            <p:attrNameLst>
                                              <p:attrName>ppt_y</p:attrName>
                                            </p:attrNameLst>
                                          </p:cBhvr>
                                          <p:tavLst>
                                            <p:tav tm="0">
                                              <p:val>
                                                <p:strVal val="1+#ppt_h/2"/>
                                              </p:val>
                                            </p:tav>
                                            <p:tav tm="100000">
                                              <p:val>
                                                <p:strVal val="#ppt_y"/>
                                              </p:val>
                                            </p:tav>
                                          </p:tavLst>
                                        </p:anim>
                                      </p:childTnLst>
                                    </p:cTn>
                                  </p:par>
                                </p:childTnLst>
                              </p:cTn>
                            </p:par>
                            <p:par>
                              <p:cTn id="17" fill="hold">
                                <p:stCondLst>
                                  <p:cond delay="1600"/>
                                </p:stCondLst>
                                <p:childTnLst>
                                  <p:par>
                                    <p:cTn id="18" presetID="22" presetClass="entr" presetSubtype="1" fill="hold" grpId="0" nodeType="afterEffect">
                                      <p:stCondLst>
                                        <p:cond delay="0"/>
                                      </p:stCondLst>
                                      <p:childTnLst>
                                        <p:set>
                                          <p:cBhvr>
                                            <p:cTn id="19" dur="1" fill="hold">
                                              <p:stCondLst>
                                                <p:cond delay="0"/>
                                              </p:stCondLst>
                                            </p:cTn>
                                            <p:tgtEl>
                                              <p:spTgt spid="200"/>
                                            </p:tgtEl>
                                            <p:attrNameLst>
                                              <p:attrName>style.visibility</p:attrName>
                                            </p:attrNameLst>
                                          </p:cBhvr>
                                          <p:to>
                                            <p:strVal val="visible"/>
                                          </p:to>
                                        </p:set>
                                        <p:animEffect transition="in" filter="wipe(up)">
                                          <p:cBhvr>
                                            <p:cTn id="20" dur="500"/>
                                            <p:tgtEl>
                                              <p:spTgt spid="200"/>
                                            </p:tgtEl>
                                          </p:cBhvr>
                                        </p:animEffect>
                                      </p:childTnLst>
                                    </p:cTn>
                                  </p:par>
                                  <p:par>
                                    <p:cTn id="21" presetID="22" presetClass="entr" presetSubtype="1" fill="hold" grpId="0" nodeType="withEffect">
                                      <p:stCondLst>
                                        <p:cond delay="0"/>
                                      </p:stCondLst>
                                      <p:childTnLst>
                                        <p:set>
                                          <p:cBhvr>
                                            <p:cTn id="22" dur="1" fill="hold">
                                              <p:stCondLst>
                                                <p:cond delay="0"/>
                                              </p:stCondLst>
                                            </p:cTn>
                                            <p:tgtEl>
                                              <p:spTgt spid="199"/>
                                            </p:tgtEl>
                                            <p:attrNameLst>
                                              <p:attrName>style.visibility</p:attrName>
                                            </p:attrNameLst>
                                          </p:cBhvr>
                                          <p:to>
                                            <p:strVal val="visible"/>
                                          </p:to>
                                        </p:set>
                                        <p:animEffect transition="in" filter="wipe(up)">
                                          <p:cBhvr>
                                            <p:cTn id="23" dur="500"/>
                                            <p:tgtEl>
                                              <p:spTgt spid="199"/>
                                            </p:tgtEl>
                                          </p:cBhvr>
                                        </p:animEffect>
                                      </p:childTnLst>
                                    </p:cTn>
                                  </p:par>
                                </p:childTnLst>
                              </p:cTn>
                            </p:par>
                            <p:par>
                              <p:cTn id="24" fill="hold">
                                <p:stCondLst>
                                  <p:cond delay="2100"/>
                                </p:stCondLst>
                                <p:childTnLst>
                                  <p:par>
                                    <p:cTn id="25" presetID="31" presetClass="entr" presetSubtype="0" fill="hold" nodeType="afterEffect">
                                      <p:stCondLst>
                                        <p:cond delay="0"/>
                                      </p:stCondLst>
                                      <p:childTnLst>
                                        <p:set>
                                          <p:cBhvr>
                                            <p:cTn id="26" dur="1" fill="hold">
                                              <p:stCondLst>
                                                <p:cond delay="0"/>
                                              </p:stCondLst>
                                            </p:cTn>
                                            <p:tgtEl>
                                              <p:spTgt spid="190"/>
                                            </p:tgtEl>
                                            <p:attrNameLst>
                                              <p:attrName>style.visibility</p:attrName>
                                            </p:attrNameLst>
                                          </p:cBhvr>
                                          <p:to>
                                            <p:strVal val="visible"/>
                                          </p:to>
                                        </p:set>
                                        <p:anim calcmode="lin" valueType="num">
                                          <p:cBhvr>
                                            <p:cTn id="27" dur="1000" fill="hold"/>
                                            <p:tgtEl>
                                              <p:spTgt spid="190"/>
                                            </p:tgtEl>
                                            <p:attrNameLst>
                                              <p:attrName>ppt_w</p:attrName>
                                            </p:attrNameLst>
                                          </p:cBhvr>
                                          <p:tavLst>
                                            <p:tav tm="0">
                                              <p:val>
                                                <p:fltVal val="0"/>
                                              </p:val>
                                            </p:tav>
                                            <p:tav tm="100000">
                                              <p:val>
                                                <p:strVal val="#ppt_w"/>
                                              </p:val>
                                            </p:tav>
                                          </p:tavLst>
                                        </p:anim>
                                        <p:anim calcmode="lin" valueType="num">
                                          <p:cBhvr>
                                            <p:cTn id="28" dur="1000" fill="hold"/>
                                            <p:tgtEl>
                                              <p:spTgt spid="190"/>
                                            </p:tgtEl>
                                            <p:attrNameLst>
                                              <p:attrName>ppt_h</p:attrName>
                                            </p:attrNameLst>
                                          </p:cBhvr>
                                          <p:tavLst>
                                            <p:tav tm="0">
                                              <p:val>
                                                <p:fltVal val="0"/>
                                              </p:val>
                                            </p:tav>
                                            <p:tav tm="100000">
                                              <p:val>
                                                <p:strVal val="#ppt_h"/>
                                              </p:val>
                                            </p:tav>
                                          </p:tavLst>
                                        </p:anim>
                                        <p:anim calcmode="lin" valueType="num">
                                          <p:cBhvr>
                                            <p:cTn id="29" dur="1000" fill="hold"/>
                                            <p:tgtEl>
                                              <p:spTgt spid="190"/>
                                            </p:tgtEl>
                                            <p:attrNameLst>
                                              <p:attrName>style.rotation</p:attrName>
                                            </p:attrNameLst>
                                          </p:cBhvr>
                                          <p:tavLst>
                                            <p:tav tm="0">
                                              <p:val>
                                                <p:fltVal val="90"/>
                                              </p:val>
                                            </p:tav>
                                            <p:tav tm="100000">
                                              <p:val>
                                                <p:fltVal val="0"/>
                                              </p:val>
                                            </p:tav>
                                          </p:tavLst>
                                        </p:anim>
                                        <p:animEffect transition="in" filter="fade">
                                          <p:cBhvr>
                                            <p:cTn id="30" dur="1000"/>
                                            <p:tgtEl>
                                              <p:spTgt spid="190"/>
                                            </p:tgtEl>
                                          </p:cBhvr>
                                        </p:animEffect>
                                      </p:childTnLst>
                                    </p:cTn>
                                  </p:par>
                                </p:childTnLst>
                              </p:cTn>
                            </p:par>
                            <p:par>
                              <p:cTn id="31" fill="hold">
                                <p:stCondLst>
                                  <p:cond delay="3100"/>
                                </p:stCondLst>
                                <p:childTnLst>
                                  <p:par>
                                    <p:cTn id="32" presetID="2" presetClass="entr" presetSubtype="4" fill="hold" grpId="0" nodeType="afterEffect">
                                      <p:stCondLst>
                                        <p:cond delay="0"/>
                                      </p:stCondLst>
                                      <p:childTnLst>
                                        <p:set>
                                          <p:cBhvr>
                                            <p:cTn id="33" dur="1" fill="hold">
                                              <p:stCondLst>
                                                <p:cond delay="0"/>
                                              </p:stCondLst>
                                            </p:cTn>
                                            <p:tgtEl>
                                              <p:spTgt spid="202"/>
                                            </p:tgtEl>
                                            <p:attrNameLst>
                                              <p:attrName>style.visibility</p:attrName>
                                            </p:attrNameLst>
                                          </p:cBhvr>
                                          <p:to>
                                            <p:strVal val="visible"/>
                                          </p:to>
                                        </p:set>
                                        <p:anim calcmode="lin" valueType="num">
                                          <p:cBhvr additive="base">
                                            <p:cTn id="34" dur="500" fill="hold"/>
                                            <p:tgtEl>
                                              <p:spTgt spid="202"/>
                                            </p:tgtEl>
                                            <p:attrNameLst>
                                              <p:attrName>ppt_x</p:attrName>
                                            </p:attrNameLst>
                                          </p:cBhvr>
                                          <p:tavLst>
                                            <p:tav tm="0">
                                              <p:val>
                                                <p:strVal val="#ppt_x"/>
                                              </p:val>
                                            </p:tav>
                                            <p:tav tm="100000">
                                              <p:val>
                                                <p:strVal val="#ppt_x"/>
                                              </p:val>
                                            </p:tav>
                                          </p:tavLst>
                                        </p:anim>
                                        <p:anim calcmode="lin" valueType="num">
                                          <p:cBhvr additive="base">
                                            <p:cTn id="35" dur="500" fill="hold"/>
                                            <p:tgtEl>
                                              <p:spTgt spid="202"/>
                                            </p:tgtEl>
                                            <p:attrNameLst>
                                              <p:attrName>ppt_y</p:attrName>
                                            </p:attrNameLst>
                                          </p:cBhvr>
                                          <p:tavLst>
                                            <p:tav tm="0">
                                              <p:val>
                                                <p:strVal val="1+#ppt_h/2"/>
                                              </p:val>
                                            </p:tav>
                                            <p:tav tm="100000">
                                              <p:val>
                                                <p:strVal val="#ppt_y"/>
                                              </p:val>
                                            </p:tav>
                                          </p:tavLst>
                                        </p:anim>
                                      </p:childTnLst>
                                    </p:cTn>
                                  </p:par>
                                </p:childTnLst>
                              </p:cTn>
                            </p:par>
                            <p:par>
                              <p:cTn id="36" fill="hold">
                                <p:stCondLst>
                                  <p:cond delay="3600"/>
                                </p:stCondLst>
                                <p:childTnLst>
                                  <p:par>
                                    <p:cTn id="37" presetID="2" presetClass="entr" presetSubtype="4" fill="hold" grpId="0" nodeType="afterEffect">
                                      <p:stCondLst>
                                        <p:cond delay="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500" fill="hold"/>
                                            <p:tgtEl>
                                              <p:spTgt spid="201"/>
                                            </p:tgtEl>
                                            <p:attrNameLst>
                                              <p:attrName>ppt_x</p:attrName>
                                            </p:attrNameLst>
                                          </p:cBhvr>
                                          <p:tavLst>
                                            <p:tav tm="0">
                                              <p:val>
                                                <p:strVal val="#ppt_x"/>
                                              </p:val>
                                            </p:tav>
                                            <p:tav tm="100000">
                                              <p:val>
                                                <p:strVal val="#ppt_x"/>
                                              </p:val>
                                            </p:tav>
                                          </p:tavLst>
                                        </p:anim>
                                        <p:anim calcmode="lin" valueType="num">
                                          <p:cBhvr additive="base">
                                            <p:cTn id="40" dur="500" fill="hold"/>
                                            <p:tgtEl>
                                              <p:spTgt spid="201"/>
                                            </p:tgtEl>
                                            <p:attrNameLst>
                                              <p:attrName>ppt_y</p:attrName>
                                            </p:attrNameLst>
                                          </p:cBhvr>
                                          <p:tavLst>
                                            <p:tav tm="0">
                                              <p:val>
                                                <p:strVal val="1+#ppt_h/2"/>
                                              </p:val>
                                            </p:tav>
                                            <p:tav tm="100000">
                                              <p:val>
                                                <p:strVal val="#ppt_y"/>
                                              </p:val>
                                            </p:tav>
                                          </p:tavLst>
                                        </p:anim>
                                      </p:childTnLst>
                                    </p:cTn>
                                  </p:par>
                                </p:childTnLst>
                              </p:cTn>
                            </p:par>
                            <p:par>
                              <p:cTn id="41" fill="hold">
                                <p:stCondLst>
                                  <p:cond delay="4100"/>
                                </p:stCondLst>
                                <p:childTnLst>
                                  <p:par>
                                    <p:cTn id="42" presetID="2" presetClass="entr" presetSubtype="4" fill="hold" grpId="0" nodeType="afterEffect">
                                      <p:stCondLst>
                                        <p:cond delay="0"/>
                                      </p:stCondLst>
                                      <p:childTnLst>
                                        <p:set>
                                          <p:cBhvr>
                                            <p:cTn id="43" dur="1" fill="hold">
                                              <p:stCondLst>
                                                <p:cond delay="0"/>
                                              </p:stCondLst>
                                            </p:cTn>
                                            <p:tgtEl>
                                              <p:spTgt spid="204"/>
                                            </p:tgtEl>
                                            <p:attrNameLst>
                                              <p:attrName>style.visibility</p:attrName>
                                            </p:attrNameLst>
                                          </p:cBhvr>
                                          <p:to>
                                            <p:strVal val="visible"/>
                                          </p:to>
                                        </p:set>
                                        <p:anim calcmode="lin" valueType="num">
                                          <p:cBhvr additive="base">
                                            <p:cTn id="44" dur="500" fill="hold"/>
                                            <p:tgtEl>
                                              <p:spTgt spid="204"/>
                                            </p:tgtEl>
                                            <p:attrNameLst>
                                              <p:attrName>ppt_x</p:attrName>
                                            </p:attrNameLst>
                                          </p:cBhvr>
                                          <p:tavLst>
                                            <p:tav tm="0">
                                              <p:val>
                                                <p:strVal val="#ppt_x"/>
                                              </p:val>
                                            </p:tav>
                                            <p:tav tm="100000">
                                              <p:val>
                                                <p:strVal val="#ppt_x"/>
                                              </p:val>
                                            </p:tav>
                                          </p:tavLst>
                                        </p:anim>
                                        <p:anim calcmode="lin" valueType="num">
                                          <p:cBhvr additive="base">
                                            <p:cTn id="45" dur="500" fill="hold"/>
                                            <p:tgtEl>
                                              <p:spTgt spid="204"/>
                                            </p:tgtEl>
                                            <p:attrNameLst>
                                              <p:attrName>ppt_y</p:attrName>
                                            </p:attrNameLst>
                                          </p:cBhvr>
                                          <p:tavLst>
                                            <p:tav tm="0">
                                              <p:val>
                                                <p:strVal val="1+#ppt_h/2"/>
                                              </p:val>
                                            </p:tav>
                                            <p:tav tm="100000">
                                              <p:val>
                                                <p:strVal val="#ppt_y"/>
                                              </p:val>
                                            </p:tav>
                                          </p:tavLst>
                                        </p:anim>
                                      </p:childTnLst>
                                    </p:cTn>
                                  </p:par>
                                </p:childTnLst>
                              </p:cTn>
                            </p:par>
                            <p:par>
                              <p:cTn id="46" fill="hold">
                                <p:stCondLst>
                                  <p:cond delay="4600"/>
                                </p:stCondLst>
                                <p:childTnLst>
                                  <p:par>
                                    <p:cTn id="47" presetID="2" presetClass="entr" presetSubtype="4" fill="hold" grpId="0" nodeType="afterEffect">
                                      <p:stCondLst>
                                        <p:cond delay="0"/>
                                      </p:stCondLst>
                                      <p:childTnLst>
                                        <p:set>
                                          <p:cBhvr>
                                            <p:cTn id="48" dur="1" fill="hold">
                                              <p:stCondLst>
                                                <p:cond delay="0"/>
                                              </p:stCondLst>
                                            </p:cTn>
                                            <p:tgtEl>
                                              <p:spTgt spid="203"/>
                                            </p:tgtEl>
                                            <p:attrNameLst>
                                              <p:attrName>style.visibility</p:attrName>
                                            </p:attrNameLst>
                                          </p:cBhvr>
                                          <p:to>
                                            <p:strVal val="visible"/>
                                          </p:to>
                                        </p:set>
                                        <p:anim calcmode="lin" valueType="num">
                                          <p:cBhvr additive="base">
                                            <p:cTn id="49" dur="500" fill="hold"/>
                                            <p:tgtEl>
                                              <p:spTgt spid="203"/>
                                            </p:tgtEl>
                                            <p:attrNameLst>
                                              <p:attrName>ppt_x</p:attrName>
                                            </p:attrNameLst>
                                          </p:cBhvr>
                                          <p:tavLst>
                                            <p:tav tm="0">
                                              <p:val>
                                                <p:strVal val="#ppt_x"/>
                                              </p:val>
                                            </p:tav>
                                            <p:tav tm="100000">
                                              <p:val>
                                                <p:strVal val="#ppt_x"/>
                                              </p:val>
                                            </p:tav>
                                          </p:tavLst>
                                        </p:anim>
                                        <p:anim calcmode="lin" valueType="num">
                                          <p:cBhvr additive="base">
                                            <p:cTn id="50" dur="500" fill="hold"/>
                                            <p:tgtEl>
                                              <p:spTgt spid="203"/>
                                            </p:tgtEl>
                                            <p:attrNameLst>
                                              <p:attrName>ppt_y</p:attrName>
                                            </p:attrNameLst>
                                          </p:cBhvr>
                                          <p:tavLst>
                                            <p:tav tm="0">
                                              <p:val>
                                                <p:strVal val="1+#ppt_h/2"/>
                                              </p:val>
                                            </p:tav>
                                            <p:tav tm="100000">
                                              <p:val>
                                                <p:strVal val="#ppt_y"/>
                                              </p:val>
                                            </p:tav>
                                          </p:tavLst>
                                        </p:anim>
                                      </p:childTnLst>
                                    </p:cTn>
                                  </p:par>
                                </p:childTnLst>
                              </p:cTn>
                            </p:par>
                            <p:par>
                              <p:cTn id="51" fill="hold">
                                <p:stCondLst>
                                  <p:cond delay="5100"/>
                                </p:stCondLst>
                                <p:childTnLst>
                                  <p:par>
                                    <p:cTn id="52" presetID="2" presetClass="entr" presetSubtype="2" fill="hold" grpId="0" nodeType="afterEffect">
                                      <p:stCondLst>
                                        <p:cond delay="0"/>
                                      </p:stCondLst>
                                      <p:childTnLst>
                                        <p:set>
                                          <p:cBhvr>
                                            <p:cTn id="53" dur="1" fill="hold">
                                              <p:stCondLst>
                                                <p:cond delay="0"/>
                                              </p:stCondLst>
                                            </p:cTn>
                                            <p:tgtEl>
                                              <p:spTgt spid="206"/>
                                            </p:tgtEl>
                                            <p:attrNameLst>
                                              <p:attrName>style.visibility</p:attrName>
                                            </p:attrNameLst>
                                          </p:cBhvr>
                                          <p:to>
                                            <p:strVal val="visible"/>
                                          </p:to>
                                        </p:set>
                                        <p:anim calcmode="lin" valueType="num">
                                          <p:cBhvr additive="base">
                                            <p:cTn id="54" dur="500" fill="hold"/>
                                            <p:tgtEl>
                                              <p:spTgt spid="206"/>
                                            </p:tgtEl>
                                            <p:attrNameLst>
                                              <p:attrName>ppt_x</p:attrName>
                                            </p:attrNameLst>
                                          </p:cBhvr>
                                          <p:tavLst>
                                            <p:tav tm="0">
                                              <p:val>
                                                <p:strVal val="1+#ppt_w/2"/>
                                              </p:val>
                                            </p:tav>
                                            <p:tav tm="100000">
                                              <p:val>
                                                <p:strVal val="#ppt_x"/>
                                              </p:val>
                                            </p:tav>
                                          </p:tavLst>
                                        </p:anim>
                                        <p:anim calcmode="lin" valueType="num">
                                          <p:cBhvr additive="base">
                                            <p:cTn id="55" dur="500" fill="hold"/>
                                            <p:tgtEl>
                                              <p:spTgt spid="206"/>
                                            </p:tgtEl>
                                            <p:attrNameLst>
                                              <p:attrName>ppt_y</p:attrName>
                                            </p:attrNameLst>
                                          </p:cBhvr>
                                          <p:tavLst>
                                            <p:tav tm="0">
                                              <p:val>
                                                <p:strVal val="#ppt_y"/>
                                              </p:val>
                                            </p:tav>
                                            <p:tav tm="100000">
                                              <p:val>
                                                <p:strVal val="#ppt_y"/>
                                              </p:val>
                                            </p:tav>
                                          </p:tavLst>
                                        </p:anim>
                                      </p:childTnLst>
                                    </p:cTn>
                                  </p:par>
                                </p:childTnLst>
                              </p:cTn>
                            </p:par>
                            <p:par>
                              <p:cTn id="56" fill="hold">
                                <p:stCondLst>
                                  <p:cond delay="5600"/>
                                </p:stCondLst>
                                <p:childTnLst>
                                  <p:par>
                                    <p:cTn id="57" presetID="2" presetClass="entr" presetSubtype="2" fill="hold" grpId="0" nodeType="afterEffect">
                                      <p:stCondLst>
                                        <p:cond delay="0"/>
                                      </p:stCondLst>
                                      <p:childTnLst>
                                        <p:set>
                                          <p:cBhvr>
                                            <p:cTn id="58" dur="1" fill="hold">
                                              <p:stCondLst>
                                                <p:cond delay="0"/>
                                              </p:stCondLst>
                                            </p:cTn>
                                            <p:tgtEl>
                                              <p:spTgt spid="205"/>
                                            </p:tgtEl>
                                            <p:attrNameLst>
                                              <p:attrName>style.visibility</p:attrName>
                                            </p:attrNameLst>
                                          </p:cBhvr>
                                          <p:to>
                                            <p:strVal val="visible"/>
                                          </p:to>
                                        </p:set>
                                        <p:anim calcmode="lin" valueType="num">
                                          <p:cBhvr additive="base">
                                            <p:cTn id="59" dur="500" fill="hold"/>
                                            <p:tgtEl>
                                              <p:spTgt spid="205"/>
                                            </p:tgtEl>
                                            <p:attrNameLst>
                                              <p:attrName>ppt_x</p:attrName>
                                            </p:attrNameLst>
                                          </p:cBhvr>
                                          <p:tavLst>
                                            <p:tav tm="0">
                                              <p:val>
                                                <p:strVal val="1+#ppt_w/2"/>
                                              </p:val>
                                            </p:tav>
                                            <p:tav tm="100000">
                                              <p:val>
                                                <p:strVal val="#ppt_x"/>
                                              </p:val>
                                            </p:tav>
                                          </p:tavLst>
                                        </p:anim>
                                        <p:anim calcmode="lin" valueType="num">
                                          <p:cBhvr additive="base">
                                            <p:cTn id="60" dur="500" fill="hold"/>
                                            <p:tgtEl>
                                              <p:spTgt spid="205"/>
                                            </p:tgtEl>
                                            <p:attrNameLst>
                                              <p:attrName>ppt_y</p:attrName>
                                            </p:attrNameLst>
                                          </p:cBhvr>
                                          <p:tavLst>
                                            <p:tav tm="0">
                                              <p:val>
                                                <p:strVal val="#ppt_y"/>
                                              </p:val>
                                            </p:tav>
                                            <p:tav tm="100000">
                                              <p:val>
                                                <p:strVal val="#ppt_y"/>
                                              </p:val>
                                            </p:tav>
                                          </p:tavLst>
                                        </p:anim>
                                      </p:childTnLst>
                                    </p:cTn>
                                  </p:par>
                                </p:childTnLst>
                              </p:cTn>
                            </p:par>
                            <p:par>
                              <p:cTn id="61" fill="hold">
                                <p:stCondLst>
                                  <p:cond delay="6100"/>
                                </p:stCondLst>
                                <p:childTnLst>
                                  <p:par>
                                    <p:cTn id="62" presetID="2" presetClass="entr" presetSubtype="6" fill="hold" nodeType="afterEffect" p14:presetBounceEnd="60000">
                                      <p:stCondLst>
                                        <p:cond delay="0"/>
                                      </p:stCondLst>
                                      <p:childTnLst>
                                        <p:set>
                                          <p:cBhvr>
                                            <p:cTn id="63" dur="1" fill="hold">
                                              <p:stCondLst>
                                                <p:cond delay="0"/>
                                              </p:stCondLst>
                                            </p:cTn>
                                            <p:tgtEl>
                                              <p:spTgt spid="96"/>
                                            </p:tgtEl>
                                            <p:attrNameLst>
                                              <p:attrName>style.visibility</p:attrName>
                                            </p:attrNameLst>
                                          </p:cBhvr>
                                          <p:to>
                                            <p:strVal val="visible"/>
                                          </p:to>
                                        </p:set>
                                        <p:anim calcmode="lin" valueType="num" p14:bounceEnd="60000">
                                          <p:cBhvr additive="base">
                                            <p:cTn id="64" dur="750" fill="hold"/>
                                            <p:tgtEl>
                                              <p:spTgt spid="96"/>
                                            </p:tgtEl>
                                            <p:attrNameLst>
                                              <p:attrName>ppt_x</p:attrName>
                                            </p:attrNameLst>
                                          </p:cBhvr>
                                          <p:tavLst>
                                            <p:tav tm="0">
                                              <p:val>
                                                <p:strVal val="1+#ppt_w/2"/>
                                              </p:val>
                                            </p:tav>
                                            <p:tav tm="100000">
                                              <p:val>
                                                <p:strVal val="#ppt_x"/>
                                              </p:val>
                                            </p:tav>
                                          </p:tavLst>
                                        </p:anim>
                                        <p:anim calcmode="lin" valueType="num" p14:bounceEnd="60000">
                                          <p:cBhvr additive="base">
                                            <p:cTn id="65" dur="750" fill="hold"/>
                                            <p:tgtEl>
                                              <p:spTgt spid="96"/>
                                            </p:tgtEl>
                                            <p:attrNameLst>
                                              <p:attrName>ppt_y</p:attrName>
                                            </p:attrNameLst>
                                          </p:cBhvr>
                                          <p:tavLst>
                                            <p:tav tm="0">
                                              <p:val>
                                                <p:strVal val="1+#ppt_h/2"/>
                                              </p:val>
                                            </p:tav>
                                            <p:tav tm="100000">
                                              <p:val>
                                                <p:strVal val="#ppt_y"/>
                                              </p:val>
                                            </p:tav>
                                          </p:tavLst>
                                        </p:anim>
                                      </p:childTnLst>
                                    </p:cTn>
                                  </p:par>
                                </p:childTnLst>
                              </p:cTn>
                            </p:par>
                            <p:par>
                              <p:cTn id="66" fill="hold">
                                <p:stCondLst>
                                  <p:cond delay="7100"/>
                                </p:stCondLst>
                                <p:childTnLst>
                                  <p:par>
                                    <p:cTn id="67" presetID="10" presetClass="entr" presetSubtype="0" fill="hold" grpId="0" nodeType="afterEffect">
                                      <p:stCondLst>
                                        <p:cond delay="0"/>
                                      </p:stCondLst>
                                      <p:childTnLst>
                                        <p:set>
                                          <p:cBhvr>
                                            <p:cTn id="68" dur="1" fill="hold">
                                              <p:stCondLst>
                                                <p:cond delay="0"/>
                                              </p:stCondLst>
                                            </p:cTn>
                                            <p:tgtEl>
                                              <p:spTgt spid="207"/>
                                            </p:tgtEl>
                                            <p:attrNameLst>
                                              <p:attrName>style.visibility</p:attrName>
                                            </p:attrNameLst>
                                          </p:cBhvr>
                                          <p:to>
                                            <p:strVal val="visible"/>
                                          </p:to>
                                        </p:set>
                                        <p:animEffect transition="in" filter="fade">
                                          <p:cBhvr>
                                            <p:cTn id="6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9" grpId="0"/>
          <p:bldP spid="200" grpId="0"/>
          <p:bldP spid="201" grpId="0"/>
          <p:bldP spid="202" grpId="0"/>
          <p:bldP spid="203" grpId="0"/>
          <p:bldP spid="204" grpId="0"/>
          <p:bldP spid="205" grpId="0"/>
          <p:bldP spid="206" grpId="0"/>
          <p:bldP spid="20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 presetClass="entr" presetSubtype="12" fill="hold" nodeType="afterEffect">
                                      <p:stCondLst>
                                        <p:cond delay="0"/>
                                      </p:stCondLst>
                                      <p:childTnLst>
                                        <p:set>
                                          <p:cBhvr>
                                            <p:cTn id="14" dur="1" fill="hold">
                                              <p:stCondLst>
                                                <p:cond delay="0"/>
                                              </p:stCondLst>
                                            </p:cTn>
                                            <p:tgtEl>
                                              <p:spTgt spid="191"/>
                                            </p:tgtEl>
                                            <p:attrNameLst>
                                              <p:attrName>style.visibility</p:attrName>
                                            </p:attrNameLst>
                                          </p:cBhvr>
                                          <p:to>
                                            <p:strVal val="visible"/>
                                          </p:to>
                                        </p:set>
                                        <p:anim calcmode="lin" valueType="num">
                                          <p:cBhvr additive="base">
                                            <p:cTn id="15" dur="750" fill="hold"/>
                                            <p:tgtEl>
                                              <p:spTgt spid="191"/>
                                            </p:tgtEl>
                                            <p:attrNameLst>
                                              <p:attrName>ppt_x</p:attrName>
                                            </p:attrNameLst>
                                          </p:cBhvr>
                                          <p:tavLst>
                                            <p:tav tm="0">
                                              <p:val>
                                                <p:strVal val="0-#ppt_w/2"/>
                                              </p:val>
                                            </p:tav>
                                            <p:tav tm="100000">
                                              <p:val>
                                                <p:strVal val="#ppt_x"/>
                                              </p:val>
                                            </p:tav>
                                          </p:tavLst>
                                        </p:anim>
                                        <p:anim calcmode="lin" valueType="num">
                                          <p:cBhvr additive="base">
                                            <p:cTn id="16" dur="750" fill="hold"/>
                                            <p:tgtEl>
                                              <p:spTgt spid="191"/>
                                            </p:tgtEl>
                                            <p:attrNameLst>
                                              <p:attrName>ppt_y</p:attrName>
                                            </p:attrNameLst>
                                          </p:cBhvr>
                                          <p:tavLst>
                                            <p:tav tm="0">
                                              <p:val>
                                                <p:strVal val="1+#ppt_h/2"/>
                                              </p:val>
                                            </p:tav>
                                            <p:tav tm="100000">
                                              <p:val>
                                                <p:strVal val="#ppt_y"/>
                                              </p:val>
                                            </p:tav>
                                          </p:tavLst>
                                        </p:anim>
                                      </p:childTnLst>
                                    </p:cTn>
                                  </p:par>
                                </p:childTnLst>
                              </p:cTn>
                            </p:par>
                            <p:par>
                              <p:cTn id="17" fill="hold">
                                <p:stCondLst>
                                  <p:cond delay="1600"/>
                                </p:stCondLst>
                                <p:childTnLst>
                                  <p:par>
                                    <p:cTn id="18" presetID="22" presetClass="entr" presetSubtype="1" fill="hold" grpId="0" nodeType="afterEffect">
                                      <p:stCondLst>
                                        <p:cond delay="0"/>
                                      </p:stCondLst>
                                      <p:childTnLst>
                                        <p:set>
                                          <p:cBhvr>
                                            <p:cTn id="19" dur="1" fill="hold">
                                              <p:stCondLst>
                                                <p:cond delay="0"/>
                                              </p:stCondLst>
                                            </p:cTn>
                                            <p:tgtEl>
                                              <p:spTgt spid="200"/>
                                            </p:tgtEl>
                                            <p:attrNameLst>
                                              <p:attrName>style.visibility</p:attrName>
                                            </p:attrNameLst>
                                          </p:cBhvr>
                                          <p:to>
                                            <p:strVal val="visible"/>
                                          </p:to>
                                        </p:set>
                                        <p:animEffect transition="in" filter="wipe(up)">
                                          <p:cBhvr>
                                            <p:cTn id="20" dur="500"/>
                                            <p:tgtEl>
                                              <p:spTgt spid="200"/>
                                            </p:tgtEl>
                                          </p:cBhvr>
                                        </p:animEffect>
                                      </p:childTnLst>
                                    </p:cTn>
                                  </p:par>
                                  <p:par>
                                    <p:cTn id="21" presetID="22" presetClass="entr" presetSubtype="1" fill="hold" grpId="0" nodeType="withEffect">
                                      <p:stCondLst>
                                        <p:cond delay="0"/>
                                      </p:stCondLst>
                                      <p:childTnLst>
                                        <p:set>
                                          <p:cBhvr>
                                            <p:cTn id="22" dur="1" fill="hold">
                                              <p:stCondLst>
                                                <p:cond delay="0"/>
                                              </p:stCondLst>
                                            </p:cTn>
                                            <p:tgtEl>
                                              <p:spTgt spid="199"/>
                                            </p:tgtEl>
                                            <p:attrNameLst>
                                              <p:attrName>style.visibility</p:attrName>
                                            </p:attrNameLst>
                                          </p:cBhvr>
                                          <p:to>
                                            <p:strVal val="visible"/>
                                          </p:to>
                                        </p:set>
                                        <p:animEffect transition="in" filter="wipe(up)">
                                          <p:cBhvr>
                                            <p:cTn id="23" dur="500"/>
                                            <p:tgtEl>
                                              <p:spTgt spid="199"/>
                                            </p:tgtEl>
                                          </p:cBhvr>
                                        </p:animEffect>
                                      </p:childTnLst>
                                    </p:cTn>
                                  </p:par>
                                </p:childTnLst>
                              </p:cTn>
                            </p:par>
                            <p:par>
                              <p:cTn id="24" fill="hold">
                                <p:stCondLst>
                                  <p:cond delay="2100"/>
                                </p:stCondLst>
                                <p:childTnLst>
                                  <p:par>
                                    <p:cTn id="25" presetID="31" presetClass="entr" presetSubtype="0" fill="hold" nodeType="afterEffect">
                                      <p:stCondLst>
                                        <p:cond delay="0"/>
                                      </p:stCondLst>
                                      <p:childTnLst>
                                        <p:set>
                                          <p:cBhvr>
                                            <p:cTn id="26" dur="1" fill="hold">
                                              <p:stCondLst>
                                                <p:cond delay="0"/>
                                              </p:stCondLst>
                                            </p:cTn>
                                            <p:tgtEl>
                                              <p:spTgt spid="190"/>
                                            </p:tgtEl>
                                            <p:attrNameLst>
                                              <p:attrName>style.visibility</p:attrName>
                                            </p:attrNameLst>
                                          </p:cBhvr>
                                          <p:to>
                                            <p:strVal val="visible"/>
                                          </p:to>
                                        </p:set>
                                        <p:anim calcmode="lin" valueType="num">
                                          <p:cBhvr>
                                            <p:cTn id="27" dur="1000" fill="hold"/>
                                            <p:tgtEl>
                                              <p:spTgt spid="190"/>
                                            </p:tgtEl>
                                            <p:attrNameLst>
                                              <p:attrName>ppt_w</p:attrName>
                                            </p:attrNameLst>
                                          </p:cBhvr>
                                          <p:tavLst>
                                            <p:tav tm="0">
                                              <p:val>
                                                <p:fltVal val="0"/>
                                              </p:val>
                                            </p:tav>
                                            <p:tav tm="100000">
                                              <p:val>
                                                <p:strVal val="#ppt_w"/>
                                              </p:val>
                                            </p:tav>
                                          </p:tavLst>
                                        </p:anim>
                                        <p:anim calcmode="lin" valueType="num">
                                          <p:cBhvr>
                                            <p:cTn id="28" dur="1000" fill="hold"/>
                                            <p:tgtEl>
                                              <p:spTgt spid="190"/>
                                            </p:tgtEl>
                                            <p:attrNameLst>
                                              <p:attrName>ppt_h</p:attrName>
                                            </p:attrNameLst>
                                          </p:cBhvr>
                                          <p:tavLst>
                                            <p:tav tm="0">
                                              <p:val>
                                                <p:fltVal val="0"/>
                                              </p:val>
                                            </p:tav>
                                            <p:tav tm="100000">
                                              <p:val>
                                                <p:strVal val="#ppt_h"/>
                                              </p:val>
                                            </p:tav>
                                          </p:tavLst>
                                        </p:anim>
                                        <p:anim calcmode="lin" valueType="num">
                                          <p:cBhvr>
                                            <p:cTn id="29" dur="1000" fill="hold"/>
                                            <p:tgtEl>
                                              <p:spTgt spid="190"/>
                                            </p:tgtEl>
                                            <p:attrNameLst>
                                              <p:attrName>style.rotation</p:attrName>
                                            </p:attrNameLst>
                                          </p:cBhvr>
                                          <p:tavLst>
                                            <p:tav tm="0">
                                              <p:val>
                                                <p:fltVal val="90"/>
                                              </p:val>
                                            </p:tav>
                                            <p:tav tm="100000">
                                              <p:val>
                                                <p:fltVal val="0"/>
                                              </p:val>
                                            </p:tav>
                                          </p:tavLst>
                                        </p:anim>
                                        <p:animEffect transition="in" filter="fade">
                                          <p:cBhvr>
                                            <p:cTn id="30" dur="1000"/>
                                            <p:tgtEl>
                                              <p:spTgt spid="190"/>
                                            </p:tgtEl>
                                          </p:cBhvr>
                                        </p:animEffect>
                                      </p:childTnLst>
                                    </p:cTn>
                                  </p:par>
                                </p:childTnLst>
                              </p:cTn>
                            </p:par>
                            <p:par>
                              <p:cTn id="31" fill="hold">
                                <p:stCondLst>
                                  <p:cond delay="3100"/>
                                </p:stCondLst>
                                <p:childTnLst>
                                  <p:par>
                                    <p:cTn id="32" presetID="2" presetClass="entr" presetSubtype="4" fill="hold" grpId="0" nodeType="afterEffect">
                                      <p:stCondLst>
                                        <p:cond delay="0"/>
                                      </p:stCondLst>
                                      <p:childTnLst>
                                        <p:set>
                                          <p:cBhvr>
                                            <p:cTn id="33" dur="1" fill="hold">
                                              <p:stCondLst>
                                                <p:cond delay="0"/>
                                              </p:stCondLst>
                                            </p:cTn>
                                            <p:tgtEl>
                                              <p:spTgt spid="202"/>
                                            </p:tgtEl>
                                            <p:attrNameLst>
                                              <p:attrName>style.visibility</p:attrName>
                                            </p:attrNameLst>
                                          </p:cBhvr>
                                          <p:to>
                                            <p:strVal val="visible"/>
                                          </p:to>
                                        </p:set>
                                        <p:anim calcmode="lin" valueType="num">
                                          <p:cBhvr additive="base">
                                            <p:cTn id="34" dur="500" fill="hold"/>
                                            <p:tgtEl>
                                              <p:spTgt spid="202"/>
                                            </p:tgtEl>
                                            <p:attrNameLst>
                                              <p:attrName>ppt_x</p:attrName>
                                            </p:attrNameLst>
                                          </p:cBhvr>
                                          <p:tavLst>
                                            <p:tav tm="0">
                                              <p:val>
                                                <p:strVal val="#ppt_x"/>
                                              </p:val>
                                            </p:tav>
                                            <p:tav tm="100000">
                                              <p:val>
                                                <p:strVal val="#ppt_x"/>
                                              </p:val>
                                            </p:tav>
                                          </p:tavLst>
                                        </p:anim>
                                        <p:anim calcmode="lin" valueType="num">
                                          <p:cBhvr additive="base">
                                            <p:cTn id="35" dur="500" fill="hold"/>
                                            <p:tgtEl>
                                              <p:spTgt spid="202"/>
                                            </p:tgtEl>
                                            <p:attrNameLst>
                                              <p:attrName>ppt_y</p:attrName>
                                            </p:attrNameLst>
                                          </p:cBhvr>
                                          <p:tavLst>
                                            <p:tav tm="0">
                                              <p:val>
                                                <p:strVal val="1+#ppt_h/2"/>
                                              </p:val>
                                            </p:tav>
                                            <p:tav tm="100000">
                                              <p:val>
                                                <p:strVal val="#ppt_y"/>
                                              </p:val>
                                            </p:tav>
                                          </p:tavLst>
                                        </p:anim>
                                      </p:childTnLst>
                                    </p:cTn>
                                  </p:par>
                                </p:childTnLst>
                              </p:cTn>
                            </p:par>
                            <p:par>
                              <p:cTn id="36" fill="hold">
                                <p:stCondLst>
                                  <p:cond delay="3600"/>
                                </p:stCondLst>
                                <p:childTnLst>
                                  <p:par>
                                    <p:cTn id="37" presetID="2" presetClass="entr" presetSubtype="4" fill="hold" grpId="0" nodeType="afterEffect">
                                      <p:stCondLst>
                                        <p:cond delay="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500" fill="hold"/>
                                            <p:tgtEl>
                                              <p:spTgt spid="201"/>
                                            </p:tgtEl>
                                            <p:attrNameLst>
                                              <p:attrName>ppt_x</p:attrName>
                                            </p:attrNameLst>
                                          </p:cBhvr>
                                          <p:tavLst>
                                            <p:tav tm="0">
                                              <p:val>
                                                <p:strVal val="#ppt_x"/>
                                              </p:val>
                                            </p:tav>
                                            <p:tav tm="100000">
                                              <p:val>
                                                <p:strVal val="#ppt_x"/>
                                              </p:val>
                                            </p:tav>
                                          </p:tavLst>
                                        </p:anim>
                                        <p:anim calcmode="lin" valueType="num">
                                          <p:cBhvr additive="base">
                                            <p:cTn id="40" dur="500" fill="hold"/>
                                            <p:tgtEl>
                                              <p:spTgt spid="201"/>
                                            </p:tgtEl>
                                            <p:attrNameLst>
                                              <p:attrName>ppt_y</p:attrName>
                                            </p:attrNameLst>
                                          </p:cBhvr>
                                          <p:tavLst>
                                            <p:tav tm="0">
                                              <p:val>
                                                <p:strVal val="1+#ppt_h/2"/>
                                              </p:val>
                                            </p:tav>
                                            <p:tav tm="100000">
                                              <p:val>
                                                <p:strVal val="#ppt_y"/>
                                              </p:val>
                                            </p:tav>
                                          </p:tavLst>
                                        </p:anim>
                                      </p:childTnLst>
                                    </p:cTn>
                                  </p:par>
                                </p:childTnLst>
                              </p:cTn>
                            </p:par>
                            <p:par>
                              <p:cTn id="41" fill="hold">
                                <p:stCondLst>
                                  <p:cond delay="4100"/>
                                </p:stCondLst>
                                <p:childTnLst>
                                  <p:par>
                                    <p:cTn id="42" presetID="2" presetClass="entr" presetSubtype="4" fill="hold" grpId="0" nodeType="afterEffect">
                                      <p:stCondLst>
                                        <p:cond delay="0"/>
                                      </p:stCondLst>
                                      <p:childTnLst>
                                        <p:set>
                                          <p:cBhvr>
                                            <p:cTn id="43" dur="1" fill="hold">
                                              <p:stCondLst>
                                                <p:cond delay="0"/>
                                              </p:stCondLst>
                                            </p:cTn>
                                            <p:tgtEl>
                                              <p:spTgt spid="204"/>
                                            </p:tgtEl>
                                            <p:attrNameLst>
                                              <p:attrName>style.visibility</p:attrName>
                                            </p:attrNameLst>
                                          </p:cBhvr>
                                          <p:to>
                                            <p:strVal val="visible"/>
                                          </p:to>
                                        </p:set>
                                        <p:anim calcmode="lin" valueType="num">
                                          <p:cBhvr additive="base">
                                            <p:cTn id="44" dur="500" fill="hold"/>
                                            <p:tgtEl>
                                              <p:spTgt spid="204"/>
                                            </p:tgtEl>
                                            <p:attrNameLst>
                                              <p:attrName>ppt_x</p:attrName>
                                            </p:attrNameLst>
                                          </p:cBhvr>
                                          <p:tavLst>
                                            <p:tav tm="0">
                                              <p:val>
                                                <p:strVal val="#ppt_x"/>
                                              </p:val>
                                            </p:tav>
                                            <p:tav tm="100000">
                                              <p:val>
                                                <p:strVal val="#ppt_x"/>
                                              </p:val>
                                            </p:tav>
                                          </p:tavLst>
                                        </p:anim>
                                        <p:anim calcmode="lin" valueType="num">
                                          <p:cBhvr additive="base">
                                            <p:cTn id="45" dur="500" fill="hold"/>
                                            <p:tgtEl>
                                              <p:spTgt spid="204"/>
                                            </p:tgtEl>
                                            <p:attrNameLst>
                                              <p:attrName>ppt_y</p:attrName>
                                            </p:attrNameLst>
                                          </p:cBhvr>
                                          <p:tavLst>
                                            <p:tav tm="0">
                                              <p:val>
                                                <p:strVal val="1+#ppt_h/2"/>
                                              </p:val>
                                            </p:tav>
                                            <p:tav tm="100000">
                                              <p:val>
                                                <p:strVal val="#ppt_y"/>
                                              </p:val>
                                            </p:tav>
                                          </p:tavLst>
                                        </p:anim>
                                      </p:childTnLst>
                                    </p:cTn>
                                  </p:par>
                                </p:childTnLst>
                              </p:cTn>
                            </p:par>
                            <p:par>
                              <p:cTn id="46" fill="hold">
                                <p:stCondLst>
                                  <p:cond delay="4600"/>
                                </p:stCondLst>
                                <p:childTnLst>
                                  <p:par>
                                    <p:cTn id="47" presetID="2" presetClass="entr" presetSubtype="4" fill="hold" grpId="0" nodeType="afterEffect">
                                      <p:stCondLst>
                                        <p:cond delay="0"/>
                                      </p:stCondLst>
                                      <p:childTnLst>
                                        <p:set>
                                          <p:cBhvr>
                                            <p:cTn id="48" dur="1" fill="hold">
                                              <p:stCondLst>
                                                <p:cond delay="0"/>
                                              </p:stCondLst>
                                            </p:cTn>
                                            <p:tgtEl>
                                              <p:spTgt spid="203"/>
                                            </p:tgtEl>
                                            <p:attrNameLst>
                                              <p:attrName>style.visibility</p:attrName>
                                            </p:attrNameLst>
                                          </p:cBhvr>
                                          <p:to>
                                            <p:strVal val="visible"/>
                                          </p:to>
                                        </p:set>
                                        <p:anim calcmode="lin" valueType="num">
                                          <p:cBhvr additive="base">
                                            <p:cTn id="49" dur="500" fill="hold"/>
                                            <p:tgtEl>
                                              <p:spTgt spid="203"/>
                                            </p:tgtEl>
                                            <p:attrNameLst>
                                              <p:attrName>ppt_x</p:attrName>
                                            </p:attrNameLst>
                                          </p:cBhvr>
                                          <p:tavLst>
                                            <p:tav tm="0">
                                              <p:val>
                                                <p:strVal val="#ppt_x"/>
                                              </p:val>
                                            </p:tav>
                                            <p:tav tm="100000">
                                              <p:val>
                                                <p:strVal val="#ppt_x"/>
                                              </p:val>
                                            </p:tav>
                                          </p:tavLst>
                                        </p:anim>
                                        <p:anim calcmode="lin" valueType="num">
                                          <p:cBhvr additive="base">
                                            <p:cTn id="50" dur="500" fill="hold"/>
                                            <p:tgtEl>
                                              <p:spTgt spid="203"/>
                                            </p:tgtEl>
                                            <p:attrNameLst>
                                              <p:attrName>ppt_y</p:attrName>
                                            </p:attrNameLst>
                                          </p:cBhvr>
                                          <p:tavLst>
                                            <p:tav tm="0">
                                              <p:val>
                                                <p:strVal val="1+#ppt_h/2"/>
                                              </p:val>
                                            </p:tav>
                                            <p:tav tm="100000">
                                              <p:val>
                                                <p:strVal val="#ppt_y"/>
                                              </p:val>
                                            </p:tav>
                                          </p:tavLst>
                                        </p:anim>
                                      </p:childTnLst>
                                    </p:cTn>
                                  </p:par>
                                </p:childTnLst>
                              </p:cTn>
                            </p:par>
                            <p:par>
                              <p:cTn id="51" fill="hold">
                                <p:stCondLst>
                                  <p:cond delay="5100"/>
                                </p:stCondLst>
                                <p:childTnLst>
                                  <p:par>
                                    <p:cTn id="52" presetID="2" presetClass="entr" presetSubtype="2" fill="hold" grpId="0" nodeType="afterEffect">
                                      <p:stCondLst>
                                        <p:cond delay="0"/>
                                      </p:stCondLst>
                                      <p:childTnLst>
                                        <p:set>
                                          <p:cBhvr>
                                            <p:cTn id="53" dur="1" fill="hold">
                                              <p:stCondLst>
                                                <p:cond delay="0"/>
                                              </p:stCondLst>
                                            </p:cTn>
                                            <p:tgtEl>
                                              <p:spTgt spid="206"/>
                                            </p:tgtEl>
                                            <p:attrNameLst>
                                              <p:attrName>style.visibility</p:attrName>
                                            </p:attrNameLst>
                                          </p:cBhvr>
                                          <p:to>
                                            <p:strVal val="visible"/>
                                          </p:to>
                                        </p:set>
                                        <p:anim calcmode="lin" valueType="num">
                                          <p:cBhvr additive="base">
                                            <p:cTn id="54" dur="500" fill="hold"/>
                                            <p:tgtEl>
                                              <p:spTgt spid="206"/>
                                            </p:tgtEl>
                                            <p:attrNameLst>
                                              <p:attrName>ppt_x</p:attrName>
                                            </p:attrNameLst>
                                          </p:cBhvr>
                                          <p:tavLst>
                                            <p:tav tm="0">
                                              <p:val>
                                                <p:strVal val="1+#ppt_w/2"/>
                                              </p:val>
                                            </p:tav>
                                            <p:tav tm="100000">
                                              <p:val>
                                                <p:strVal val="#ppt_x"/>
                                              </p:val>
                                            </p:tav>
                                          </p:tavLst>
                                        </p:anim>
                                        <p:anim calcmode="lin" valueType="num">
                                          <p:cBhvr additive="base">
                                            <p:cTn id="55" dur="500" fill="hold"/>
                                            <p:tgtEl>
                                              <p:spTgt spid="206"/>
                                            </p:tgtEl>
                                            <p:attrNameLst>
                                              <p:attrName>ppt_y</p:attrName>
                                            </p:attrNameLst>
                                          </p:cBhvr>
                                          <p:tavLst>
                                            <p:tav tm="0">
                                              <p:val>
                                                <p:strVal val="#ppt_y"/>
                                              </p:val>
                                            </p:tav>
                                            <p:tav tm="100000">
                                              <p:val>
                                                <p:strVal val="#ppt_y"/>
                                              </p:val>
                                            </p:tav>
                                          </p:tavLst>
                                        </p:anim>
                                      </p:childTnLst>
                                    </p:cTn>
                                  </p:par>
                                </p:childTnLst>
                              </p:cTn>
                            </p:par>
                            <p:par>
                              <p:cTn id="56" fill="hold">
                                <p:stCondLst>
                                  <p:cond delay="5600"/>
                                </p:stCondLst>
                                <p:childTnLst>
                                  <p:par>
                                    <p:cTn id="57" presetID="2" presetClass="entr" presetSubtype="2" fill="hold" grpId="0" nodeType="afterEffect">
                                      <p:stCondLst>
                                        <p:cond delay="0"/>
                                      </p:stCondLst>
                                      <p:childTnLst>
                                        <p:set>
                                          <p:cBhvr>
                                            <p:cTn id="58" dur="1" fill="hold">
                                              <p:stCondLst>
                                                <p:cond delay="0"/>
                                              </p:stCondLst>
                                            </p:cTn>
                                            <p:tgtEl>
                                              <p:spTgt spid="205"/>
                                            </p:tgtEl>
                                            <p:attrNameLst>
                                              <p:attrName>style.visibility</p:attrName>
                                            </p:attrNameLst>
                                          </p:cBhvr>
                                          <p:to>
                                            <p:strVal val="visible"/>
                                          </p:to>
                                        </p:set>
                                        <p:anim calcmode="lin" valueType="num">
                                          <p:cBhvr additive="base">
                                            <p:cTn id="59" dur="500" fill="hold"/>
                                            <p:tgtEl>
                                              <p:spTgt spid="205"/>
                                            </p:tgtEl>
                                            <p:attrNameLst>
                                              <p:attrName>ppt_x</p:attrName>
                                            </p:attrNameLst>
                                          </p:cBhvr>
                                          <p:tavLst>
                                            <p:tav tm="0">
                                              <p:val>
                                                <p:strVal val="1+#ppt_w/2"/>
                                              </p:val>
                                            </p:tav>
                                            <p:tav tm="100000">
                                              <p:val>
                                                <p:strVal val="#ppt_x"/>
                                              </p:val>
                                            </p:tav>
                                          </p:tavLst>
                                        </p:anim>
                                        <p:anim calcmode="lin" valueType="num">
                                          <p:cBhvr additive="base">
                                            <p:cTn id="60" dur="500" fill="hold"/>
                                            <p:tgtEl>
                                              <p:spTgt spid="205"/>
                                            </p:tgtEl>
                                            <p:attrNameLst>
                                              <p:attrName>ppt_y</p:attrName>
                                            </p:attrNameLst>
                                          </p:cBhvr>
                                          <p:tavLst>
                                            <p:tav tm="0">
                                              <p:val>
                                                <p:strVal val="#ppt_y"/>
                                              </p:val>
                                            </p:tav>
                                            <p:tav tm="100000">
                                              <p:val>
                                                <p:strVal val="#ppt_y"/>
                                              </p:val>
                                            </p:tav>
                                          </p:tavLst>
                                        </p:anim>
                                      </p:childTnLst>
                                    </p:cTn>
                                  </p:par>
                                </p:childTnLst>
                              </p:cTn>
                            </p:par>
                            <p:par>
                              <p:cTn id="61" fill="hold">
                                <p:stCondLst>
                                  <p:cond delay="6100"/>
                                </p:stCondLst>
                                <p:childTnLst>
                                  <p:par>
                                    <p:cTn id="62" presetID="2" presetClass="entr" presetSubtype="6" fill="hold" nodeType="afterEffect">
                                      <p:stCondLst>
                                        <p:cond delay="0"/>
                                      </p:stCondLst>
                                      <p:childTnLst>
                                        <p:set>
                                          <p:cBhvr>
                                            <p:cTn id="63" dur="1" fill="hold">
                                              <p:stCondLst>
                                                <p:cond delay="0"/>
                                              </p:stCondLst>
                                            </p:cTn>
                                            <p:tgtEl>
                                              <p:spTgt spid="96"/>
                                            </p:tgtEl>
                                            <p:attrNameLst>
                                              <p:attrName>style.visibility</p:attrName>
                                            </p:attrNameLst>
                                          </p:cBhvr>
                                          <p:to>
                                            <p:strVal val="visible"/>
                                          </p:to>
                                        </p:set>
                                        <p:anim calcmode="lin" valueType="num">
                                          <p:cBhvr additive="base">
                                            <p:cTn id="64" dur="750" fill="hold"/>
                                            <p:tgtEl>
                                              <p:spTgt spid="96"/>
                                            </p:tgtEl>
                                            <p:attrNameLst>
                                              <p:attrName>ppt_x</p:attrName>
                                            </p:attrNameLst>
                                          </p:cBhvr>
                                          <p:tavLst>
                                            <p:tav tm="0">
                                              <p:val>
                                                <p:strVal val="1+#ppt_w/2"/>
                                              </p:val>
                                            </p:tav>
                                            <p:tav tm="100000">
                                              <p:val>
                                                <p:strVal val="#ppt_x"/>
                                              </p:val>
                                            </p:tav>
                                          </p:tavLst>
                                        </p:anim>
                                        <p:anim calcmode="lin" valueType="num">
                                          <p:cBhvr additive="base">
                                            <p:cTn id="65" dur="750" fill="hold"/>
                                            <p:tgtEl>
                                              <p:spTgt spid="96"/>
                                            </p:tgtEl>
                                            <p:attrNameLst>
                                              <p:attrName>ppt_y</p:attrName>
                                            </p:attrNameLst>
                                          </p:cBhvr>
                                          <p:tavLst>
                                            <p:tav tm="0">
                                              <p:val>
                                                <p:strVal val="1+#ppt_h/2"/>
                                              </p:val>
                                            </p:tav>
                                            <p:tav tm="100000">
                                              <p:val>
                                                <p:strVal val="#ppt_y"/>
                                              </p:val>
                                            </p:tav>
                                          </p:tavLst>
                                        </p:anim>
                                      </p:childTnLst>
                                    </p:cTn>
                                  </p:par>
                                </p:childTnLst>
                              </p:cTn>
                            </p:par>
                            <p:par>
                              <p:cTn id="66" fill="hold">
                                <p:stCondLst>
                                  <p:cond delay="7100"/>
                                </p:stCondLst>
                                <p:childTnLst>
                                  <p:par>
                                    <p:cTn id="67" presetID="10" presetClass="entr" presetSubtype="0" fill="hold" grpId="0" nodeType="afterEffect">
                                      <p:stCondLst>
                                        <p:cond delay="0"/>
                                      </p:stCondLst>
                                      <p:childTnLst>
                                        <p:set>
                                          <p:cBhvr>
                                            <p:cTn id="68" dur="1" fill="hold">
                                              <p:stCondLst>
                                                <p:cond delay="0"/>
                                              </p:stCondLst>
                                            </p:cTn>
                                            <p:tgtEl>
                                              <p:spTgt spid="207"/>
                                            </p:tgtEl>
                                            <p:attrNameLst>
                                              <p:attrName>style.visibility</p:attrName>
                                            </p:attrNameLst>
                                          </p:cBhvr>
                                          <p:to>
                                            <p:strVal val="visible"/>
                                          </p:to>
                                        </p:set>
                                        <p:animEffect transition="in" filter="fade">
                                          <p:cBhvr>
                                            <p:cTn id="6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9" grpId="0"/>
          <p:bldP spid="200" grpId="0"/>
          <p:bldP spid="201" grpId="0"/>
          <p:bldP spid="202" grpId="0"/>
          <p:bldP spid="203" grpId="0"/>
          <p:bldP spid="204" grpId="0"/>
          <p:bldP spid="205" grpId="0"/>
          <p:bldP spid="206" grpId="0"/>
          <p:bldP spid="207" grpId="0"/>
        </p:bldLst>
      </p:timing>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45" name="Group 80"/>
          <p:cNvGrpSpPr/>
          <p:nvPr/>
        </p:nvGrpSpPr>
        <p:grpSpPr>
          <a:xfrm>
            <a:off x="5308868" y="4788921"/>
            <a:ext cx="1569244" cy="927497"/>
            <a:chOff x="5049837" y="5529263"/>
            <a:chExt cx="2092325" cy="1236662"/>
          </a:xfrm>
        </p:grpSpPr>
        <p:grpSp>
          <p:nvGrpSpPr>
            <p:cNvPr id="46" name="Group 79"/>
            <p:cNvGrpSpPr/>
            <p:nvPr/>
          </p:nvGrpSpPr>
          <p:grpSpPr>
            <a:xfrm>
              <a:off x="5295900" y="5529263"/>
              <a:ext cx="1606550" cy="1081087"/>
              <a:chOff x="5295900" y="5529263"/>
              <a:chExt cx="1606550" cy="1081087"/>
            </a:xfrm>
          </p:grpSpPr>
          <p:sp>
            <p:nvSpPr>
              <p:cNvPr id="48" name="Freeform 5"/>
              <p:cNvSpPr/>
              <p:nvPr/>
            </p:nvSpPr>
            <p:spPr bwMode="auto">
              <a:xfrm>
                <a:off x="5295900" y="5529263"/>
                <a:ext cx="1606550" cy="1081087"/>
              </a:xfrm>
              <a:custGeom>
                <a:avLst/>
                <a:gdLst>
                  <a:gd name="T0" fmla="*/ 248 w 248"/>
                  <a:gd name="T1" fmla="*/ 167 h 167"/>
                  <a:gd name="T2" fmla="*/ 0 w 248"/>
                  <a:gd name="T3" fmla="*/ 167 h 167"/>
                  <a:gd name="T4" fmla="*/ 0 w 248"/>
                  <a:gd name="T5" fmla="*/ 13 h 167"/>
                  <a:gd name="T6" fmla="*/ 13 w 248"/>
                  <a:gd name="T7" fmla="*/ 0 h 167"/>
                  <a:gd name="T8" fmla="*/ 234 w 248"/>
                  <a:gd name="T9" fmla="*/ 0 h 167"/>
                  <a:gd name="T10" fmla="*/ 248 w 248"/>
                  <a:gd name="T11" fmla="*/ 13 h 167"/>
                  <a:gd name="T12" fmla="*/ 248 w 24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248" h="167">
                    <a:moveTo>
                      <a:pt x="248" y="167"/>
                    </a:moveTo>
                    <a:cubicBezTo>
                      <a:pt x="0" y="167"/>
                      <a:pt x="0" y="167"/>
                      <a:pt x="0" y="167"/>
                    </a:cubicBezTo>
                    <a:cubicBezTo>
                      <a:pt x="0" y="13"/>
                      <a:pt x="0" y="13"/>
                      <a:pt x="0" y="13"/>
                    </a:cubicBezTo>
                    <a:cubicBezTo>
                      <a:pt x="0" y="6"/>
                      <a:pt x="6" y="0"/>
                      <a:pt x="13" y="0"/>
                    </a:cubicBezTo>
                    <a:cubicBezTo>
                      <a:pt x="234" y="0"/>
                      <a:pt x="234" y="0"/>
                      <a:pt x="234" y="0"/>
                    </a:cubicBezTo>
                    <a:cubicBezTo>
                      <a:pt x="242" y="0"/>
                      <a:pt x="248" y="6"/>
                      <a:pt x="248" y="13"/>
                    </a:cubicBezTo>
                    <a:lnTo>
                      <a:pt x="248" y="167"/>
                    </a:lnTo>
                    <a:close/>
                  </a:path>
                </a:pathLst>
              </a:custGeom>
              <a:solidFill>
                <a:srgbClr val="1E6C7A"/>
              </a:solidFill>
              <a:ln>
                <a:noFill/>
              </a:ln>
            </p:spPr>
            <p:txBody>
              <a:bodyPr vert="horz" wrap="square" lIns="91440" tIns="45720" rIns="91440" bIns="45720" numCol="1" anchor="t" anchorCtr="0" compatLnSpc="1"/>
              <a:lstStyle/>
              <a:p>
                <a:endParaRPr lang="id-ID">
                  <a:cs typeface="+mn-ea"/>
                  <a:sym typeface="+mn-lt"/>
                </a:endParaRPr>
              </a:p>
            </p:txBody>
          </p:sp>
          <p:sp>
            <p:nvSpPr>
              <p:cNvPr id="49" name="Rectangle 6"/>
              <p:cNvSpPr>
                <a:spLocks noChangeArrowheads="1"/>
              </p:cNvSpPr>
              <p:nvPr/>
            </p:nvSpPr>
            <p:spPr bwMode="auto">
              <a:xfrm>
                <a:off x="5548312" y="5756275"/>
                <a:ext cx="1101725" cy="582612"/>
              </a:xfrm>
              <a:prstGeom prst="rect">
                <a:avLst/>
              </a:prstGeom>
              <a:solidFill>
                <a:srgbClr val="F9F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id-ID">
                  <a:cs typeface="+mn-ea"/>
                  <a:sym typeface="+mn-lt"/>
                </a:endParaRPr>
              </a:p>
            </p:txBody>
          </p:sp>
        </p:grpSp>
        <p:sp>
          <p:nvSpPr>
            <p:cNvPr id="47" name="Freeform 7"/>
            <p:cNvSpPr/>
            <p:nvPr/>
          </p:nvSpPr>
          <p:spPr bwMode="auto">
            <a:xfrm>
              <a:off x="5049837" y="6488113"/>
              <a:ext cx="2092325" cy="277812"/>
            </a:xfrm>
            <a:custGeom>
              <a:avLst/>
              <a:gdLst>
                <a:gd name="T0" fmla="*/ 323 w 323"/>
                <a:gd name="T1" fmla="*/ 43 h 43"/>
                <a:gd name="T2" fmla="*/ 0 w 323"/>
                <a:gd name="T3" fmla="*/ 43 h 43"/>
                <a:gd name="T4" fmla="*/ 0 w 323"/>
                <a:gd name="T5" fmla="*/ 13 h 43"/>
                <a:gd name="T6" fmla="*/ 13 w 323"/>
                <a:gd name="T7" fmla="*/ 0 h 43"/>
                <a:gd name="T8" fmla="*/ 310 w 323"/>
                <a:gd name="T9" fmla="*/ 0 h 43"/>
                <a:gd name="T10" fmla="*/ 323 w 323"/>
                <a:gd name="T11" fmla="*/ 13 h 43"/>
                <a:gd name="T12" fmla="*/ 323 w 323"/>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323" h="43">
                  <a:moveTo>
                    <a:pt x="323" y="43"/>
                  </a:moveTo>
                  <a:cubicBezTo>
                    <a:pt x="0" y="43"/>
                    <a:pt x="0" y="43"/>
                    <a:pt x="0" y="43"/>
                  </a:cubicBezTo>
                  <a:cubicBezTo>
                    <a:pt x="0" y="13"/>
                    <a:pt x="0" y="13"/>
                    <a:pt x="0" y="13"/>
                  </a:cubicBezTo>
                  <a:cubicBezTo>
                    <a:pt x="0" y="6"/>
                    <a:pt x="6" y="0"/>
                    <a:pt x="13" y="0"/>
                  </a:cubicBezTo>
                  <a:cubicBezTo>
                    <a:pt x="310" y="0"/>
                    <a:pt x="310" y="0"/>
                    <a:pt x="310" y="0"/>
                  </a:cubicBezTo>
                  <a:cubicBezTo>
                    <a:pt x="318" y="0"/>
                    <a:pt x="323" y="6"/>
                    <a:pt x="323" y="13"/>
                  </a:cubicBezTo>
                  <a:lnTo>
                    <a:pt x="323" y="43"/>
                  </a:lnTo>
                  <a:close/>
                </a:path>
              </a:pathLst>
            </a:custGeom>
            <a:solidFill>
              <a:schemeClr val="accent6"/>
            </a:solidFill>
            <a:ln>
              <a:noFill/>
            </a:ln>
          </p:spPr>
          <p:txBody>
            <a:bodyPr vert="horz" wrap="square" lIns="91440" tIns="45720" rIns="91440" bIns="45720" numCol="1" anchor="t" anchorCtr="0" compatLnSpc="1"/>
            <a:lstStyle/>
            <a:p>
              <a:endParaRPr lang="id-ID">
                <a:cs typeface="+mn-ea"/>
                <a:sym typeface="+mn-lt"/>
              </a:endParaRPr>
            </a:p>
          </p:txBody>
        </p:sp>
      </p:grpSp>
      <p:sp>
        <p:nvSpPr>
          <p:cNvPr id="50" name="Freeform 8"/>
          <p:cNvSpPr/>
          <p:nvPr/>
        </p:nvSpPr>
        <p:spPr bwMode="auto">
          <a:xfrm>
            <a:off x="6848346" y="1621859"/>
            <a:ext cx="1162050" cy="1903809"/>
          </a:xfrm>
          <a:custGeom>
            <a:avLst/>
            <a:gdLst>
              <a:gd name="T0" fmla="*/ 221 w 239"/>
              <a:gd name="T1" fmla="*/ 56 h 392"/>
              <a:gd name="T2" fmla="*/ 157 w 239"/>
              <a:gd name="T3" fmla="*/ 3 h 392"/>
              <a:gd name="T4" fmla="*/ 83 w 239"/>
              <a:gd name="T5" fmla="*/ 22 h 392"/>
              <a:gd name="T6" fmla="*/ 52 w 239"/>
              <a:gd name="T7" fmla="*/ 86 h 392"/>
              <a:gd name="T8" fmla="*/ 52 w 239"/>
              <a:gd name="T9" fmla="*/ 86 h 392"/>
              <a:gd name="T10" fmla="*/ 52 w 239"/>
              <a:gd name="T11" fmla="*/ 89 h 392"/>
              <a:gd name="T12" fmla="*/ 83 w 239"/>
              <a:gd name="T13" fmla="*/ 120 h 392"/>
              <a:gd name="T14" fmla="*/ 114 w 239"/>
              <a:gd name="T15" fmla="*/ 89 h 392"/>
              <a:gd name="T16" fmla="*/ 83 w 239"/>
              <a:gd name="T17" fmla="*/ 58 h 392"/>
              <a:gd name="T18" fmla="*/ 82 w 239"/>
              <a:gd name="T19" fmla="*/ 58 h 392"/>
              <a:gd name="T20" fmla="*/ 97 w 239"/>
              <a:gd name="T21" fmla="*/ 39 h 392"/>
              <a:gd name="T22" fmla="*/ 155 w 239"/>
              <a:gd name="T23" fmla="*/ 25 h 392"/>
              <a:gd name="T24" fmla="*/ 200 w 239"/>
              <a:gd name="T25" fmla="*/ 64 h 392"/>
              <a:gd name="T26" fmla="*/ 168 w 239"/>
              <a:gd name="T27" fmla="*/ 211 h 392"/>
              <a:gd name="T28" fmla="*/ 103 w 239"/>
              <a:gd name="T29" fmla="*/ 262 h 392"/>
              <a:gd name="T30" fmla="*/ 3 w 239"/>
              <a:gd name="T31" fmla="*/ 354 h 392"/>
              <a:gd name="T32" fmla="*/ 0 w 239"/>
              <a:gd name="T33" fmla="*/ 366 h 392"/>
              <a:gd name="T34" fmla="*/ 26 w 239"/>
              <a:gd name="T35" fmla="*/ 392 h 392"/>
              <a:gd name="T36" fmla="*/ 52 w 239"/>
              <a:gd name="T37" fmla="*/ 366 h 392"/>
              <a:gd name="T38" fmla="*/ 37 w 239"/>
              <a:gd name="T39" fmla="*/ 343 h 392"/>
              <a:gd name="T40" fmla="*/ 115 w 239"/>
              <a:gd name="T41" fmla="*/ 280 h 392"/>
              <a:gd name="T42" fmla="*/ 184 w 239"/>
              <a:gd name="T43" fmla="*/ 226 h 392"/>
              <a:gd name="T44" fmla="*/ 221 w 239"/>
              <a:gd name="T45" fmla="*/ 5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9" h="392">
                <a:moveTo>
                  <a:pt x="221" y="56"/>
                </a:moveTo>
                <a:cubicBezTo>
                  <a:pt x="209" y="25"/>
                  <a:pt x="187" y="7"/>
                  <a:pt x="157" y="3"/>
                </a:cubicBezTo>
                <a:cubicBezTo>
                  <a:pt x="127" y="0"/>
                  <a:pt x="102" y="6"/>
                  <a:pt x="83" y="22"/>
                </a:cubicBezTo>
                <a:cubicBezTo>
                  <a:pt x="55" y="47"/>
                  <a:pt x="52" y="84"/>
                  <a:pt x="52" y="86"/>
                </a:cubicBezTo>
                <a:cubicBezTo>
                  <a:pt x="52" y="86"/>
                  <a:pt x="52" y="86"/>
                  <a:pt x="52" y="86"/>
                </a:cubicBezTo>
                <a:cubicBezTo>
                  <a:pt x="52" y="87"/>
                  <a:pt x="52" y="88"/>
                  <a:pt x="52" y="89"/>
                </a:cubicBezTo>
                <a:cubicBezTo>
                  <a:pt x="52" y="106"/>
                  <a:pt x="66" y="120"/>
                  <a:pt x="83" y="120"/>
                </a:cubicBezTo>
                <a:cubicBezTo>
                  <a:pt x="100" y="120"/>
                  <a:pt x="114" y="106"/>
                  <a:pt x="114" y="89"/>
                </a:cubicBezTo>
                <a:cubicBezTo>
                  <a:pt x="114" y="72"/>
                  <a:pt x="100" y="58"/>
                  <a:pt x="83" y="58"/>
                </a:cubicBezTo>
                <a:cubicBezTo>
                  <a:pt x="83" y="58"/>
                  <a:pt x="83" y="58"/>
                  <a:pt x="82" y="58"/>
                </a:cubicBezTo>
                <a:cubicBezTo>
                  <a:pt x="86" y="51"/>
                  <a:pt x="90" y="44"/>
                  <a:pt x="97" y="39"/>
                </a:cubicBezTo>
                <a:cubicBezTo>
                  <a:pt x="111" y="27"/>
                  <a:pt x="131" y="22"/>
                  <a:pt x="155" y="25"/>
                </a:cubicBezTo>
                <a:cubicBezTo>
                  <a:pt x="177" y="27"/>
                  <a:pt x="192" y="40"/>
                  <a:pt x="200" y="64"/>
                </a:cubicBezTo>
                <a:cubicBezTo>
                  <a:pt x="216" y="108"/>
                  <a:pt x="201" y="177"/>
                  <a:pt x="168" y="211"/>
                </a:cubicBezTo>
                <a:cubicBezTo>
                  <a:pt x="154" y="226"/>
                  <a:pt x="129" y="244"/>
                  <a:pt x="103" y="262"/>
                </a:cubicBezTo>
                <a:cubicBezTo>
                  <a:pt x="60" y="293"/>
                  <a:pt x="16" y="324"/>
                  <a:pt x="3" y="354"/>
                </a:cubicBezTo>
                <a:cubicBezTo>
                  <a:pt x="1" y="357"/>
                  <a:pt x="0" y="362"/>
                  <a:pt x="0" y="366"/>
                </a:cubicBezTo>
                <a:cubicBezTo>
                  <a:pt x="0" y="381"/>
                  <a:pt x="11" y="392"/>
                  <a:pt x="26" y="392"/>
                </a:cubicBezTo>
                <a:cubicBezTo>
                  <a:pt x="40" y="392"/>
                  <a:pt x="52" y="381"/>
                  <a:pt x="52" y="366"/>
                </a:cubicBezTo>
                <a:cubicBezTo>
                  <a:pt x="52" y="356"/>
                  <a:pt x="45" y="347"/>
                  <a:pt x="37" y="343"/>
                </a:cubicBezTo>
                <a:cubicBezTo>
                  <a:pt x="55" y="323"/>
                  <a:pt x="86" y="301"/>
                  <a:pt x="115" y="280"/>
                </a:cubicBezTo>
                <a:cubicBezTo>
                  <a:pt x="142" y="261"/>
                  <a:pt x="168" y="243"/>
                  <a:pt x="184" y="226"/>
                </a:cubicBezTo>
                <a:cubicBezTo>
                  <a:pt x="222" y="187"/>
                  <a:pt x="239" y="109"/>
                  <a:pt x="221" y="56"/>
                </a:cubicBezTo>
                <a:close/>
              </a:path>
            </a:pathLst>
          </a:custGeom>
          <a:solidFill>
            <a:srgbClr val="1E6C7A"/>
          </a:solidFill>
          <a:ln>
            <a:noFill/>
          </a:ln>
        </p:spPr>
        <p:txBody>
          <a:bodyPr vert="horz" wrap="square" lIns="68580" tIns="34290" rIns="68580" bIns="34290" numCol="1" anchor="t" anchorCtr="0" compatLnSpc="1"/>
          <a:lstStyle/>
          <a:p>
            <a:endParaRPr lang="id-ID">
              <a:cs typeface="+mn-ea"/>
              <a:sym typeface="+mn-lt"/>
            </a:endParaRPr>
          </a:p>
        </p:txBody>
      </p:sp>
      <p:sp>
        <p:nvSpPr>
          <p:cNvPr id="51" name="Freeform 9"/>
          <p:cNvSpPr/>
          <p:nvPr/>
        </p:nvSpPr>
        <p:spPr bwMode="auto">
          <a:xfrm>
            <a:off x="4176584" y="1621859"/>
            <a:ext cx="1160860" cy="1903809"/>
          </a:xfrm>
          <a:custGeom>
            <a:avLst/>
            <a:gdLst>
              <a:gd name="T0" fmla="*/ 19 w 239"/>
              <a:gd name="T1" fmla="*/ 56 h 392"/>
              <a:gd name="T2" fmla="*/ 82 w 239"/>
              <a:gd name="T3" fmla="*/ 3 h 392"/>
              <a:gd name="T4" fmla="*/ 156 w 239"/>
              <a:gd name="T5" fmla="*/ 22 h 392"/>
              <a:gd name="T6" fmla="*/ 187 w 239"/>
              <a:gd name="T7" fmla="*/ 86 h 392"/>
              <a:gd name="T8" fmla="*/ 187 w 239"/>
              <a:gd name="T9" fmla="*/ 86 h 392"/>
              <a:gd name="T10" fmla="*/ 187 w 239"/>
              <a:gd name="T11" fmla="*/ 89 h 392"/>
              <a:gd name="T12" fmla="*/ 156 w 239"/>
              <a:gd name="T13" fmla="*/ 120 h 392"/>
              <a:gd name="T14" fmla="*/ 125 w 239"/>
              <a:gd name="T15" fmla="*/ 89 h 392"/>
              <a:gd name="T16" fmla="*/ 156 w 239"/>
              <a:gd name="T17" fmla="*/ 58 h 392"/>
              <a:gd name="T18" fmla="*/ 157 w 239"/>
              <a:gd name="T19" fmla="*/ 58 h 392"/>
              <a:gd name="T20" fmla="*/ 142 w 239"/>
              <a:gd name="T21" fmla="*/ 39 h 392"/>
              <a:gd name="T22" fmla="*/ 84 w 239"/>
              <a:gd name="T23" fmla="*/ 25 h 392"/>
              <a:gd name="T24" fmla="*/ 39 w 239"/>
              <a:gd name="T25" fmla="*/ 64 h 392"/>
              <a:gd name="T26" fmla="*/ 71 w 239"/>
              <a:gd name="T27" fmla="*/ 211 h 392"/>
              <a:gd name="T28" fmla="*/ 136 w 239"/>
              <a:gd name="T29" fmla="*/ 262 h 392"/>
              <a:gd name="T30" fmla="*/ 236 w 239"/>
              <a:gd name="T31" fmla="*/ 354 h 392"/>
              <a:gd name="T32" fmla="*/ 239 w 239"/>
              <a:gd name="T33" fmla="*/ 366 h 392"/>
              <a:gd name="T34" fmla="*/ 213 w 239"/>
              <a:gd name="T35" fmla="*/ 392 h 392"/>
              <a:gd name="T36" fmla="*/ 188 w 239"/>
              <a:gd name="T37" fmla="*/ 366 h 392"/>
              <a:gd name="T38" fmla="*/ 203 w 239"/>
              <a:gd name="T39" fmla="*/ 343 h 392"/>
              <a:gd name="T40" fmla="*/ 124 w 239"/>
              <a:gd name="T41" fmla="*/ 280 h 392"/>
              <a:gd name="T42" fmla="*/ 55 w 239"/>
              <a:gd name="T43" fmla="*/ 226 h 392"/>
              <a:gd name="T44" fmla="*/ 19 w 239"/>
              <a:gd name="T45" fmla="*/ 5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9" h="392">
                <a:moveTo>
                  <a:pt x="19" y="56"/>
                </a:moveTo>
                <a:cubicBezTo>
                  <a:pt x="30" y="25"/>
                  <a:pt x="52" y="7"/>
                  <a:pt x="82" y="3"/>
                </a:cubicBezTo>
                <a:cubicBezTo>
                  <a:pt x="112" y="0"/>
                  <a:pt x="137" y="6"/>
                  <a:pt x="156" y="22"/>
                </a:cubicBezTo>
                <a:cubicBezTo>
                  <a:pt x="185" y="47"/>
                  <a:pt x="187" y="84"/>
                  <a:pt x="187" y="86"/>
                </a:cubicBezTo>
                <a:cubicBezTo>
                  <a:pt x="187" y="86"/>
                  <a:pt x="187" y="86"/>
                  <a:pt x="187" y="86"/>
                </a:cubicBezTo>
                <a:cubicBezTo>
                  <a:pt x="187" y="87"/>
                  <a:pt x="187" y="88"/>
                  <a:pt x="187" y="89"/>
                </a:cubicBezTo>
                <a:cubicBezTo>
                  <a:pt x="187" y="106"/>
                  <a:pt x="173" y="120"/>
                  <a:pt x="156" y="120"/>
                </a:cubicBezTo>
                <a:cubicBezTo>
                  <a:pt x="139" y="120"/>
                  <a:pt x="125" y="106"/>
                  <a:pt x="125" y="89"/>
                </a:cubicBezTo>
                <a:cubicBezTo>
                  <a:pt x="125" y="72"/>
                  <a:pt x="139" y="58"/>
                  <a:pt x="156" y="58"/>
                </a:cubicBezTo>
                <a:cubicBezTo>
                  <a:pt x="156" y="58"/>
                  <a:pt x="157" y="58"/>
                  <a:pt x="157" y="58"/>
                </a:cubicBezTo>
                <a:cubicBezTo>
                  <a:pt x="153" y="51"/>
                  <a:pt x="149" y="44"/>
                  <a:pt x="142" y="39"/>
                </a:cubicBezTo>
                <a:cubicBezTo>
                  <a:pt x="128" y="27"/>
                  <a:pt x="109" y="22"/>
                  <a:pt x="84" y="25"/>
                </a:cubicBezTo>
                <a:cubicBezTo>
                  <a:pt x="63" y="27"/>
                  <a:pt x="47" y="40"/>
                  <a:pt x="39" y="64"/>
                </a:cubicBezTo>
                <a:cubicBezTo>
                  <a:pt x="23" y="108"/>
                  <a:pt x="38" y="177"/>
                  <a:pt x="71" y="211"/>
                </a:cubicBezTo>
                <a:cubicBezTo>
                  <a:pt x="85" y="226"/>
                  <a:pt x="110" y="244"/>
                  <a:pt x="136" y="262"/>
                </a:cubicBezTo>
                <a:cubicBezTo>
                  <a:pt x="179" y="293"/>
                  <a:pt x="223" y="324"/>
                  <a:pt x="236" y="354"/>
                </a:cubicBezTo>
                <a:cubicBezTo>
                  <a:pt x="238" y="357"/>
                  <a:pt x="239" y="362"/>
                  <a:pt x="239" y="366"/>
                </a:cubicBezTo>
                <a:cubicBezTo>
                  <a:pt x="239" y="381"/>
                  <a:pt x="228" y="392"/>
                  <a:pt x="213" y="392"/>
                </a:cubicBezTo>
                <a:cubicBezTo>
                  <a:pt x="199" y="392"/>
                  <a:pt x="188" y="381"/>
                  <a:pt x="188" y="366"/>
                </a:cubicBezTo>
                <a:cubicBezTo>
                  <a:pt x="188" y="356"/>
                  <a:pt x="194" y="347"/>
                  <a:pt x="203" y="343"/>
                </a:cubicBezTo>
                <a:cubicBezTo>
                  <a:pt x="184" y="323"/>
                  <a:pt x="153" y="301"/>
                  <a:pt x="124" y="280"/>
                </a:cubicBezTo>
                <a:cubicBezTo>
                  <a:pt x="97" y="261"/>
                  <a:pt x="71" y="243"/>
                  <a:pt x="55" y="226"/>
                </a:cubicBezTo>
                <a:cubicBezTo>
                  <a:pt x="17" y="187"/>
                  <a:pt x="0" y="109"/>
                  <a:pt x="19" y="56"/>
                </a:cubicBezTo>
                <a:close/>
              </a:path>
            </a:pathLst>
          </a:custGeom>
          <a:solidFill>
            <a:srgbClr val="1E6C7A"/>
          </a:solidFill>
          <a:ln>
            <a:noFill/>
          </a:ln>
        </p:spPr>
        <p:txBody>
          <a:bodyPr vert="horz" wrap="square" lIns="68580" tIns="34290" rIns="68580" bIns="34290" numCol="1" anchor="t" anchorCtr="0" compatLnSpc="1"/>
          <a:lstStyle/>
          <a:p>
            <a:endParaRPr lang="id-ID">
              <a:cs typeface="+mn-ea"/>
              <a:sym typeface="+mn-lt"/>
            </a:endParaRPr>
          </a:p>
        </p:txBody>
      </p:sp>
      <p:sp>
        <p:nvSpPr>
          <p:cNvPr id="52" name="Freeform 10"/>
          <p:cNvSpPr/>
          <p:nvPr/>
        </p:nvSpPr>
        <p:spPr bwMode="auto">
          <a:xfrm>
            <a:off x="5643434" y="3773318"/>
            <a:ext cx="903685" cy="976313"/>
          </a:xfrm>
          <a:custGeom>
            <a:avLst/>
            <a:gdLst>
              <a:gd name="T0" fmla="*/ 163 w 186"/>
              <a:gd name="T1" fmla="*/ 187 h 201"/>
              <a:gd name="T2" fmla="*/ 156 w 186"/>
              <a:gd name="T3" fmla="*/ 187 h 201"/>
              <a:gd name="T4" fmla="*/ 153 w 186"/>
              <a:gd name="T5" fmla="*/ 185 h 201"/>
              <a:gd name="T6" fmla="*/ 128 w 186"/>
              <a:gd name="T7" fmla="*/ 173 h 201"/>
              <a:gd name="T8" fmla="*/ 128 w 186"/>
              <a:gd name="T9" fmla="*/ 173 h 201"/>
              <a:gd name="T10" fmla="*/ 116 w 186"/>
              <a:gd name="T11" fmla="*/ 162 h 201"/>
              <a:gd name="T12" fmla="*/ 108 w 186"/>
              <a:gd name="T13" fmla="*/ 93 h 201"/>
              <a:gd name="T14" fmla="*/ 109 w 186"/>
              <a:gd name="T15" fmla="*/ 93 h 201"/>
              <a:gd name="T16" fmla="*/ 121 w 186"/>
              <a:gd name="T17" fmla="*/ 87 h 201"/>
              <a:gd name="T18" fmla="*/ 121 w 186"/>
              <a:gd name="T19" fmla="*/ 87 h 201"/>
              <a:gd name="T20" fmla="*/ 109 w 186"/>
              <a:gd name="T21" fmla="*/ 80 h 201"/>
              <a:gd name="T22" fmla="*/ 108 w 186"/>
              <a:gd name="T23" fmla="*/ 80 h 201"/>
              <a:gd name="T24" fmla="*/ 108 w 186"/>
              <a:gd name="T25" fmla="*/ 79 h 201"/>
              <a:gd name="T26" fmla="*/ 117 w 186"/>
              <a:gd name="T27" fmla="*/ 79 h 201"/>
              <a:gd name="T28" fmla="*/ 121 w 186"/>
              <a:gd name="T29" fmla="*/ 75 h 201"/>
              <a:gd name="T30" fmla="*/ 121 w 186"/>
              <a:gd name="T31" fmla="*/ 66 h 201"/>
              <a:gd name="T32" fmla="*/ 117 w 186"/>
              <a:gd name="T33" fmla="*/ 57 h 201"/>
              <a:gd name="T34" fmla="*/ 116 w 186"/>
              <a:gd name="T35" fmla="*/ 52 h 201"/>
              <a:gd name="T36" fmla="*/ 157 w 186"/>
              <a:gd name="T37" fmla="*/ 7 h 201"/>
              <a:gd name="T38" fmla="*/ 155 w 186"/>
              <a:gd name="T39" fmla="*/ 0 h 201"/>
              <a:gd name="T40" fmla="*/ 31 w 186"/>
              <a:gd name="T41" fmla="*/ 0 h 201"/>
              <a:gd name="T42" fmla="*/ 29 w 186"/>
              <a:gd name="T43" fmla="*/ 7 h 201"/>
              <a:gd name="T44" fmla="*/ 70 w 186"/>
              <a:gd name="T45" fmla="*/ 52 h 201"/>
              <a:gd name="T46" fmla="*/ 69 w 186"/>
              <a:gd name="T47" fmla="*/ 57 h 201"/>
              <a:gd name="T48" fmla="*/ 65 w 186"/>
              <a:gd name="T49" fmla="*/ 66 h 201"/>
              <a:gd name="T50" fmla="*/ 65 w 186"/>
              <a:gd name="T51" fmla="*/ 75 h 201"/>
              <a:gd name="T52" fmla="*/ 69 w 186"/>
              <a:gd name="T53" fmla="*/ 79 h 201"/>
              <a:gd name="T54" fmla="*/ 78 w 186"/>
              <a:gd name="T55" fmla="*/ 79 h 201"/>
              <a:gd name="T56" fmla="*/ 78 w 186"/>
              <a:gd name="T57" fmla="*/ 80 h 201"/>
              <a:gd name="T58" fmla="*/ 77 w 186"/>
              <a:gd name="T59" fmla="*/ 80 h 201"/>
              <a:gd name="T60" fmla="*/ 65 w 186"/>
              <a:gd name="T61" fmla="*/ 87 h 201"/>
              <a:gd name="T62" fmla="*/ 65 w 186"/>
              <a:gd name="T63" fmla="*/ 87 h 201"/>
              <a:gd name="T64" fmla="*/ 77 w 186"/>
              <a:gd name="T65" fmla="*/ 93 h 201"/>
              <a:gd name="T66" fmla="*/ 78 w 186"/>
              <a:gd name="T67" fmla="*/ 93 h 201"/>
              <a:gd name="T68" fmla="*/ 70 w 186"/>
              <a:gd name="T69" fmla="*/ 162 h 201"/>
              <a:gd name="T70" fmla="*/ 58 w 186"/>
              <a:gd name="T71" fmla="*/ 173 h 201"/>
              <a:gd name="T72" fmla="*/ 58 w 186"/>
              <a:gd name="T73" fmla="*/ 173 h 201"/>
              <a:gd name="T74" fmla="*/ 33 w 186"/>
              <a:gd name="T75" fmla="*/ 185 h 201"/>
              <a:gd name="T76" fmla="*/ 29 w 186"/>
              <a:gd name="T77" fmla="*/ 187 h 201"/>
              <a:gd name="T78" fmla="*/ 23 w 186"/>
              <a:gd name="T79" fmla="*/ 187 h 201"/>
              <a:gd name="T80" fmla="*/ 0 w 186"/>
              <a:gd name="T81" fmla="*/ 201 h 201"/>
              <a:gd name="T82" fmla="*/ 0 w 186"/>
              <a:gd name="T83" fmla="*/ 201 h 201"/>
              <a:gd name="T84" fmla="*/ 186 w 186"/>
              <a:gd name="T85" fmla="*/ 201 h 201"/>
              <a:gd name="T86" fmla="*/ 186 w 186"/>
              <a:gd name="T87" fmla="*/ 201 h 201"/>
              <a:gd name="T88" fmla="*/ 163 w 186"/>
              <a:gd name="T89" fmla="*/ 18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 h="201">
                <a:moveTo>
                  <a:pt x="163" y="187"/>
                </a:moveTo>
                <a:cubicBezTo>
                  <a:pt x="156" y="187"/>
                  <a:pt x="156" y="187"/>
                  <a:pt x="156" y="187"/>
                </a:cubicBezTo>
                <a:cubicBezTo>
                  <a:pt x="155" y="187"/>
                  <a:pt x="154" y="187"/>
                  <a:pt x="153" y="185"/>
                </a:cubicBezTo>
                <a:cubicBezTo>
                  <a:pt x="149" y="178"/>
                  <a:pt x="139" y="173"/>
                  <a:pt x="128" y="173"/>
                </a:cubicBezTo>
                <a:cubicBezTo>
                  <a:pt x="128" y="173"/>
                  <a:pt x="128" y="173"/>
                  <a:pt x="128" y="173"/>
                </a:cubicBezTo>
                <a:cubicBezTo>
                  <a:pt x="122" y="173"/>
                  <a:pt x="117" y="168"/>
                  <a:pt x="116" y="162"/>
                </a:cubicBezTo>
                <a:cubicBezTo>
                  <a:pt x="108" y="93"/>
                  <a:pt x="108" y="93"/>
                  <a:pt x="108" y="93"/>
                </a:cubicBezTo>
                <a:cubicBezTo>
                  <a:pt x="109" y="93"/>
                  <a:pt x="109" y="93"/>
                  <a:pt x="109" y="93"/>
                </a:cubicBezTo>
                <a:cubicBezTo>
                  <a:pt x="115" y="93"/>
                  <a:pt x="121" y="90"/>
                  <a:pt x="121" y="87"/>
                </a:cubicBezTo>
                <a:cubicBezTo>
                  <a:pt x="121" y="87"/>
                  <a:pt x="121" y="87"/>
                  <a:pt x="121" y="87"/>
                </a:cubicBezTo>
                <a:cubicBezTo>
                  <a:pt x="121" y="83"/>
                  <a:pt x="115" y="80"/>
                  <a:pt x="109" y="80"/>
                </a:cubicBezTo>
                <a:cubicBezTo>
                  <a:pt x="108" y="80"/>
                  <a:pt x="108" y="80"/>
                  <a:pt x="108" y="80"/>
                </a:cubicBezTo>
                <a:cubicBezTo>
                  <a:pt x="108" y="79"/>
                  <a:pt x="108" y="79"/>
                  <a:pt x="108" y="79"/>
                </a:cubicBezTo>
                <a:cubicBezTo>
                  <a:pt x="117" y="79"/>
                  <a:pt x="117" y="79"/>
                  <a:pt x="117" y="79"/>
                </a:cubicBezTo>
                <a:cubicBezTo>
                  <a:pt x="119" y="79"/>
                  <a:pt x="121" y="77"/>
                  <a:pt x="121" y="75"/>
                </a:cubicBezTo>
                <a:cubicBezTo>
                  <a:pt x="121" y="66"/>
                  <a:pt x="121" y="66"/>
                  <a:pt x="121" y="66"/>
                </a:cubicBezTo>
                <a:cubicBezTo>
                  <a:pt x="121" y="62"/>
                  <a:pt x="119" y="59"/>
                  <a:pt x="117" y="57"/>
                </a:cubicBezTo>
                <a:cubicBezTo>
                  <a:pt x="115" y="56"/>
                  <a:pt x="115" y="54"/>
                  <a:pt x="116" y="52"/>
                </a:cubicBezTo>
                <a:cubicBezTo>
                  <a:pt x="126" y="33"/>
                  <a:pt x="144" y="17"/>
                  <a:pt x="157" y="7"/>
                </a:cubicBezTo>
                <a:cubicBezTo>
                  <a:pt x="160" y="5"/>
                  <a:pt x="158" y="0"/>
                  <a:pt x="155" y="0"/>
                </a:cubicBezTo>
                <a:cubicBezTo>
                  <a:pt x="31" y="0"/>
                  <a:pt x="31" y="0"/>
                  <a:pt x="31" y="0"/>
                </a:cubicBezTo>
                <a:cubicBezTo>
                  <a:pt x="27" y="0"/>
                  <a:pt x="26" y="5"/>
                  <a:pt x="29" y="7"/>
                </a:cubicBezTo>
                <a:cubicBezTo>
                  <a:pt x="42" y="17"/>
                  <a:pt x="60" y="33"/>
                  <a:pt x="70" y="52"/>
                </a:cubicBezTo>
                <a:cubicBezTo>
                  <a:pt x="71" y="54"/>
                  <a:pt x="71" y="56"/>
                  <a:pt x="69" y="57"/>
                </a:cubicBezTo>
                <a:cubicBezTo>
                  <a:pt x="67" y="59"/>
                  <a:pt x="65" y="62"/>
                  <a:pt x="65" y="66"/>
                </a:cubicBezTo>
                <a:cubicBezTo>
                  <a:pt x="65" y="75"/>
                  <a:pt x="65" y="75"/>
                  <a:pt x="65" y="75"/>
                </a:cubicBezTo>
                <a:cubicBezTo>
                  <a:pt x="65" y="77"/>
                  <a:pt x="67" y="79"/>
                  <a:pt x="69" y="79"/>
                </a:cubicBezTo>
                <a:cubicBezTo>
                  <a:pt x="78" y="79"/>
                  <a:pt x="78" y="79"/>
                  <a:pt x="78" y="79"/>
                </a:cubicBezTo>
                <a:cubicBezTo>
                  <a:pt x="78" y="79"/>
                  <a:pt x="78" y="79"/>
                  <a:pt x="78" y="80"/>
                </a:cubicBezTo>
                <a:cubicBezTo>
                  <a:pt x="77" y="80"/>
                  <a:pt x="77" y="80"/>
                  <a:pt x="77" y="80"/>
                </a:cubicBezTo>
                <a:cubicBezTo>
                  <a:pt x="70" y="80"/>
                  <a:pt x="65" y="83"/>
                  <a:pt x="65" y="87"/>
                </a:cubicBezTo>
                <a:cubicBezTo>
                  <a:pt x="65" y="87"/>
                  <a:pt x="65" y="87"/>
                  <a:pt x="65" y="87"/>
                </a:cubicBezTo>
                <a:cubicBezTo>
                  <a:pt x="65" y="90"/>
                  <a:pt x="70" y="93"/>
                  <a:pt x="77" y="93"/>
                </a:cubicBezTo>
                <a:cubicBezTo>
                  <a:pt x="78" y="93"/>
                  <a:pt x="78" y="93"/>
                  <a:pt x="78" y="93"/>
                </a:cubicBezTo>
                <a:cubicBezTo>
                  <a:pt x="70" y="162"/>
                  <a:pt x="70" y="162"/>
                  <a:pt x="70" y="162"/>
                </a:cubicBezTo>
                <a:cubicBezTo>
                  <a:pt x="69" y="168"/>
                  <a:pt x="64" y="173"/>
                  <a:pt x="58" y="173"/>
                </a:cubicBezTo>
                <a:cubicBezTo>
                  <a:pt x="58" y="173"/>
                  <a:pt x="58" y="173"/>
                  <a:pt x="58" y="173"/>
                </a:cubicBezTo>
                <a:cubicBezTo>
                  <a:pt x="47" y="173"/>
                  <a:pt x="37" y="178"/>
                  <a:pt x="33" y="185"/>
                </a:cubicBezTo>
                <a:cubicBezTo>
                  <a:pt x="32" y="187"/>
                  <a:pt x="31" y="187"/>
                  <a:pt x="29" y="187"/>
                </a:cubicBezTo>
                <a:cubicBezTo>
                  <a:pt x="23" y="187"/>
                  <a:pt x="23" y="187"/>
                  <a:pt x="23" y="187"/>
                </a:cubicBezTo>
                <a:cubicBezTo>
                  <a:pt x="10" y="187"/>
                  <a:pt x="0" y="193"/>
                  <a:pt x="0" y="201"/>
                </a:cubicBezTo>
                <a:cubicBezTo>
                  <a:pt x="0" y="201"/>
                  <a:pt x="0" y="201"/>
                  <a:pt x="0" y="201"/>
                </a:cubicBezTo>
                <a:cubicBezTo>
                  <a:pt x="186" y="201"/>
                  <a:pt x="186" y="201"/>
                  <a:pt x="186" y="201"/>
                </a:cubicBezTo>
                <a:cubicBezTo>
                  <a:pt x="186" y="201"/>
                  <a:pt x="186" y="201"/>
                  <a:pt x="186" y="201"/>
                </a:cubicBezTo>
                <a:cubicBezTo>
                  <a:pt x="186" y="193"/>
                  <a:pt x="176" y="187"/>
                  <a:pt x="163" y="187"/>
                </a:cubicBezTo>
                <a:close/>
              </a:path>
            </a:pathLst>
          </a:custGeom>
          <a:solidFill>
            <a:srgbClr val="1E6C7A"/>
          </a:solidFill>
          <a:ln>
            <a:noFill/>
          </a:ln>
        </p:spPr>
        <p:txBody>
          <a:bodyPr vert="horz" wrap="square" lIns="68580" tIns="34290" rIns="68580" bIns="34290" numCol="1" anchor="t" anchorCtr="0" compatLnSpc="1"/>
          <a:lstStyle/>
          <a:p>
            <a:endParaRPr lang="id-ID">
              <a:cs typeface="+mn-ea"/>
              <a:sym typeface="+mn-lt"/>
            </a:endParaRPr>
          </a:p>
        </p:txBody>
      </p:sp>
      <p:sp>
        <p:nvSpPr>
          <p:cNvPr id="53" name="Freeform 11"/>
          <p:cNvSpPr/>
          <p:nvPr/>
        </p:nvSpPr>
        <p:spPr bwMode="auto">
          <a:xfrm>
            <a:off x="5416024" y="1670674"/>
            <a:ext cx="1369219" cy="670322"/>
          </a:xfrm>
          <a:custGeom>
            <a:avLst/>
            <a:gdLst>
              <a:gd name="T0" fmla="*/ 275 w 282"/>
              <a:gd name="T1" fmla="*/ 39 h 138"/>
              <a:gd name="T2" fmla="*/ 265 w 282"/>
              <a:gd name="T3" fmla="*/ 43 h 138"/>
              <a:gd name="T4" fmla="*/ 258 w 282"/>
              <a:gd name="T5" fmla="*/ 48 h 138"/>
              <a:gd name="T6" fmla="*/ 244 w 282"/>
              <a:gd name="T7" fmla="*/ 48 h 138"/>
              <a:gd name="T8" fmla="*/ 244 w 282"/>
              <a:gd name="T9" fmla="*/ 11 h 138"/>
              <a:gd name="T10" fmla="*/ 240 w 282"/>
              <a:gd name="T11" fmla="*/ 7 h 138"/>
              <a:gd name="T12" fmla="*/ 42 w 282"/>
              <a:gd name="T13" fmla="*/ 7 h 138"/>
              <a:gd name="T14" fmla="*/ 38 w 282"/>
              <a:gd name="T15" fmla="*/ 11 h 138"/>
              <a:gd name="T16" fmla="*/ 38 w 282"/>
              <a:gd name="T17" fmla="*/ 48 h 138"/>
              <a:gd name="T18" fmla="*/ 24 w 282"/>
              <a:gd name="T19" fmla="*/ 48 h 138"/>
              <a:gd name="T20" fmla="*/ 24 w 282"/>
              <a:gd name="T21" fmla="*/ 48 h 138"/>
              <a:gd name="T22" fmla="*/ 17 w 282"/>
              <a:gd name="T23" fmla="*/ 43 h 138"/>
              <a:gd name="T24" fmla="*/ 17 w 282"/>
              <a:gd name="T25" fmla="*/ 43 h 138"/>
              <a:gd name="T26" fmla="*/ 7 w 282"/>
              <a:gd name="T27" fmla="*/ 39 h 138"/>
              <a:gd name="T28" fmla="*/ 0 w 282"/>
              <a:gd name="T29" fmla="*/ 48 h 138"/>
              <a:gd name="T30" fmla="*/ 0 w 282"/>
              <a:gd name="T31" fmla="*/ 55 h 138"/>
              <a:gd name="T32" fmla="*/ 8 w 282"/>
              <a:gd name="T33" fmla="*/ 64 h 138"/>
              <a:gd name="T34" fmla="*/ 17 w 282"/>
              <a:gd name="T35" fmla="*/ 60 h 138"/>
              <a:gd name="T36" fmla="*/ 24 w 282"/>
              <a:gd name="T37" fmla="*/ 55 h 138"/>
              <a:gd name="T38" fmla="*/ 38 w 282"/>
              <a:gd name="T39" fmla="*/ 55 h 138"/>
              <a:gd name="T40" fmla="*/ 38 w 282"/>
              <a:gd name="T41" fmla="*/ 134 h 138"/>
              <a:gd name="T42" fmla="*/ 42 w 282"/>
              <a:gd name="T43" fmla="*/ 138 h 138"/>
              <a:gd name="T44" fmla="*/ 132 w 282"/>
              <a:gd name="T45" fmla="*/ 138 h 138"/>
              <a:gd name="T46" fmla="*/ 132 w 282"/>
              <a:gd name="T47" fmla="*/ 133 h 138"/>
              <a:gd name="T48" fmla="*/ 130 w 282"/>
              <a:gd name="T49" fmla="*/ 130 h 138"/>
              <a:gd name="T50" fmla="*/ 123 w 282"/>
              <a:gd name="T51" fmla="*/ 115 h 138"/>
              <a:gd name="T52" fmla="*/ 139 w 282"/>
              <a:gd name="T53" fmla="*/ 102 h 138"/>
              <a:gd name="T54" fmla="*/ 145 w 282"/>
              <a:gd name="T55" fmla="*/ 102 h 138"/>
              <a:gd name="T56" fmla="*/ 160 w 282"/>
              <a:gd name="T57" fmla="*/ 113 h 138"/>
              <a:gd name="T58" fmla="*/ 154 w 282"/>
              <a:gd name="T59" fmla="*/ 130 h 138"/>
              <a:gd name="T60" fmla="*/ 154 w 282"/>
              <a:gd name="T61" fmla="*/ 130 h 138"/>
              <a:gd name="T62" fmla="*/ 152 w 282"/>
              <a:gd name="T63" fmla="*/ 133 h 138"/>
              <a:gd name="T64" fmla="*/ 152 w 282"/>
              <a:gd name="T65" fmla="*/ 138 h 138"/>
              <a:gd name="T66" fmla="*/ 240 w 282"/>
              <a:gd name="T67" fmla="*/ 138 h 138"/>
              <a:gd name="T68" fmla="*/ 244 w 282"/>
              <a:gd name="T69" fmla="*/ 134 h 138"/>
              <a:gd name="T70" fmla="*/ 244 w 282"/>
              <a:gd name="T71" fmla="*/ 55 h 138"/>
              <a:gd name="T72" fmla="*/ 258 w 282"/>
              <a:gd name="T73" fmla="*/ 55 h 138"/>
              <a:gd name="T74" fmla="*/ 258 w 282"/>
              <a:gd name="T75" fmla="*/ 55 h 138"/>
              <a:gd name="T76" fmla="*/ 265 w 282"/>
              <a:gd name="T77" fmla="*/ 60 h 138"/>
              <a:gd name="T78" fmla="*/ 266 w 282"/>
              <a:gd name="T79" fmla="*/ 60 h 138"/>
              <a:gd name="T80" fmla="*/ 276 w 282"/>
              <a:gd name="T81" fmla="*/ 64 h 138"/>
              <a:gd name="T82" fmla="*/ 282 w 282"/>
              <a:gd name="T83" fmla="*/ 55 h 138"/>
              <a:gd name="T84" fmla="*/ 282 w 282"/>
              <a:gd name="T85" fmla="*/ 48 h 138"/>
              <a:gd name="T86" fmla="*/ 275 w 282"/>
              <a:gd name="T87" fmla="*/ 3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2" h="138">
                <a:moveTo>
                  <a:pt x="275" y="39"/>
                </a:moveTo>
                <a:cubicBezTo>
                  <a:pt x="271" y="38"/>
                  <a:pt x="268" y="40"/>
                  <a:pt x="265" y="43"/>
                </a:cubicBezTo>
                <a:cubicBezTo>
                  <a:pt x="263" y="47"/>
                  <a:pt x="260" y="48"/>
                  <a:pt x="258" y="48"/>
                </a:cubicBezTo>
                <a:cubicBezTo>
                  <a:pt x="244" y="48"/>
                  <a:pt x="244" y="48"/>
                  <a:pt x="244" y="48"/>
                </a:cubicBezTo>
                <a:cubicBezTo>
                  <a:pt x="244" y="11"/>
                  <a:pt x="244" y="11"/>
                  <a:pt x="244" y="11"/>
                </a:cubicBezTo>
                <a:cubicBezTo>
                  <a:pt x="244" y="9"/>
                  <a:pt x="242" y="7"/>
                  <a:pt x="240" y="7"/>
                </a:cubicBezTo>
                <a:cubicBezTo>
                  <a:pt x="180" y="0"/>
                  <a:pt x="102" y="0"/>
                  <a:pt x="42" y="7"/>
                </a:cubicBezTo>
                <a:cubicBezTo>
                  <a:pt x="40" y="7"/>
                  <a:pt x="38" y="9"/>
                  <a:pt x="38" y="11"/>
                </a:cubicBezTo>
                <a:cubicBezTo>
                  <a:pt x="38" y="48"/>
                  <a:pt x="38" y="48"/>
                  <a:pt x="38" y="48"/>
                </a:cubicBezTo>
                <a:cubicBezTo>
                  <a:pt x="24" y="48"/>
                  <a:pt x="24" y="48"/>
                  <a:pt x="24" y="48"/>
                </a:cubicBezTo>
                <a:cubicBezTo>
                  <a:pt x="24" y="48"/>
                  <a:pt x="24" y="48"/>
                  <a:pt x="24" y="48"/>
                </a:cubicBezTo>
                <a:cubicBezTo>
                  <a:pt x="23" y="48"/>
                  <a:pt x="20" y="47"/>
                  <a:pt x="17" y="43"/>
                </a:cubicBezTo>
                <a:cubicBezTo>
                  <a:pt x="17" y="43"/>
                  <a:pt x="17" y="43"/>
                  <a:pt x="17" y="43"/>
                </a:cubicBezTo>
                <a:cubicBezTo>
                  <a:pt x="15" y="40"/>
                  <a:pt x="11" y="38"/>
                  <a:pt x="7" y="39"/>
                </a:cubicBezTo>
                <a:cubicBezTo>
                  <a:pt x="3" y="40"/>
                  <a:pt x="0" y="44"/>
                  <a:pt x="0" y="48"/>
                </a:cubicBezTo>
                <a:cubicBezTo>
                  <a:pt x="0" y="55"/>
                  <a:pt x="0" y="55"/>
                  <a:pt x="0" y="55"/>
                </a:cubicBezTo>
                <a:cubicBezTo>
                  <a:pt x="0" y="59"/>
                  <a:pt x="3" y="63"/>
                  <a:pt x="8" y="64"/>
                </a:cubicBezTo>
                <a:cubicBezTo>
                  <a:pt x="11" y="64"/>
                  <a:pt x="15" y="63"/>
                  <a:pt x="17" y="60"/>
                </a:cubicBezTo>
                <a:cubicBezTo>
                  <a:pt x="20" y="56"/>
                  <a:pt x="22" y="55"/>
                  <a:pt x="24" y="55"/>
                </a:cubicBezTo>
                <a:cubicBezTo>
                  <a:pt x="38" y="55"/>
                  <a:pt x="38" y="55"/>
                  <a:pt x="38" y="55"/>
                </a:cubicBezTo>
                <a:cubicBezTo>
                  <a:pt x="38" y="134"/>
                  <a:pt x="38" y="134"/>
                  <a:pt x="38" y="134"/>
                </a:cubicBezTo>
                <a:cubicBezTo>
                  <a:pt x="38" y="137"/>
                  <a:pt x="40" y="138"/>
                  <a:pt x="42" y="138"/>
                </a:cubicBezTo>
                <a:cubicBezTo>
                  <a:pt x="132" y="138"/>
                  <a:pt x="132" y="138"/>
                  <a:pt x="132" y="138"/>
                </a:cubicBezTo>
                <a:cubicBezTo>
                  <a:pt x="132" y="133"/>
                  <a:pt x="132" y="133"/>
                  <a:pt x="132" y="133"/>
                </a:cubicBezTo>
                <a:cubicBezTo>
                  <a:pt x="132" y="132"/>
                  <a:pt x="131" y="131"/>
                  <a:pt x="130" y="130"/>
                </a:cubicBezTo>
                <a:cubicBezTo>
                  <a:pt x="125" y="127"/>
                  <a:pt x="122" y="121"/>
                  <a:pt x="123" y="115"/>
                </a:cubicBezTo>
                <a:cubicBezTo>
                  <a:pt x="124" y="107"/>
                  <a:pt x="131" y="102"/>
                  <a:pt x="139" y="102"/>
                </a:cubicBezTo>
                <a:cubicBezTo>
                  <a:pt x="145" y="102"/>
                  <a:pt x="145" y="102"/>
                  <a:pt x="145" y="102"/>
                </a:cubicBezTo>
                <a:cubicBezTo>
                  <a:pt x="152" y="102"/>
                  <a:pt x="159" y="106"/>
                  <a:pt x="160" y="113"/>
                </a:cubicBezTo>
                <a:cubicBezTo>
                  <a:pt x="162" y="119"/>
                  <a:pt x="160" y="126"/>
                  <a:pt x="154" y="130"/>
                </a:cubicBezTo>
                <a:cubicBezTo>
                  <a:pt x="154" y="130"/>
                  <a:pt x="154" y="130"/>
                  <a:pt x="154" y="130"/>
                </a:cubicBezTo>
                <a:cubicBezTo>
                  <a:pt x="152" y="132"/>
                  <a:pt x="152" y="133"/>
                  <a:pt x="152" y="133"/>
                </a:cubicBezTo>
                <a:cubicBezTo>
                  <a:pt x="152" y="138"/>
                  <a:pt x="152" y="138"/>
                  <a:pt x="152" y="138"/>
                </a:cubicBezTo>
                <a:cubicBezTo>
                  <a:pt x="240" y="138"/>
                  <a:pt x="240" y="138"/>
                  <a:pt x="240" y="138"/>
                </a:cubicBezTo>
                <a:cubicBezTo>
                  <a:pt x="242" y="138"/>
                  <a:pt x="244" y="137"/>
                  <a:pt x="244" y="134"/>
                </a:cubicBezTo>
                <a:cubicBezTo>
                  <a:pt x="244" y="55"/>
                  <a:pt x="244" y="55"/>
                  <a:pt x="244" y="55"/>
                </a:cubicBezTo>
                <a:cubicBezTo>
                  <a:pt x="258" y="55"/>
                  <a:pt x="258" y="55"/>
                  <a:pt x="258" y="55"/>
                </a:cubicBezTo>
                <a:cubicBezTo>
                  <a:pt x="258" y="55"/>
                  <a:pt x="258" y="55"/>
                  <a:pt x="258" y="55"/>
                </a:cubicBezTo>
                <a:cubicBezTo>
                  <a:pt x="260" y="55"/>
                  <a:pt x="263" y="56"/>
                  <a:pt x="265" y="60"/>
                </a:cubicBezTo>
                <a:cubicBezTo>
                  <a:pt x="266" y="60"/>
                  <a:pt x="266" y="60"/>
                  <a:pt x="266" y="60"/>
                </a:cubicBezTo>
                <a:cubicBezTo>
                  <a:pt x="268" y="63"/>
                  <a:pt x="272" y="65"/>
                  <a:pt x="276" y="64"/>
                </a:cubicBezTo>
                <a:cubicBezTo>
                  <a:pt x="280" y="63"/>
                  <a:pt x="282" y="59"/>
                  <a:pt x="282" y="55"/>
                </a:cubicBezTo>
                <a:cubicBezTo>
                  <a:pt x="282" y="48"/>
                  <a:pt x="282" y="48"/>
                  <a:pt x="282" y="48"/>
                </a:cubicBezTo>
                <a:cubicBezTo>
                  <a:pt x="282" y="44"/>
                  <a:pt x="279" y="40"/>
                  <a:pt x="275" y="39"/>
                </a:cubicBezTo>
                <a:close/>
              </a:path>
            </a:pathLst>
          </a:custGeom>
          <a:solidFill>
            <a:schemeClr val="accent4"/>
          </a:solidFill>
          <a:ln>
            <a:noFill/>
          </a:ln>
        </p:spPr>
        <p:txBody>
          <a:bodyPr vert="horz" wrap="square" lIns="68580" tIns="34290" rIns="68580" bIns="34290" numCol="1" anchor="t" anchorCtr="0" compatLnSpc="1"/>
          <a:lstStyle/>
          <a:p>
            <a:endParaRPr lang="id-ID">
              <a:cs typeface="+mn-ea"/>
              <a:sym typeface="+mn-lt"/>
            </a:endParaRPr>
          </a:p>
        </p:txBody>
      </p:sp>
      <p:sp>
        <p:nvSpPr>
          <p:cNvPr id="54" name="Freeform 12"/>
          <p:cNvSpPr/>
          <p:nvPr/>
        </p:nvSpPr>
        <p:spPr bwMode="auto">
          <a:xfrm>
            <a:off x="5600571" y="2194549"/>
            <a:ext cx="1000125" cy="1029890"/>
          </a:xfrm>
          <a:custGeom>
            <a:avLst/>
            <a:gdLst>
              <a:gd name="T0" fmla="*/ 202 w 206"/>
              <a:gd name="T1" fmla="*/ 38 h 212"/>
              <a:gd name="T2" fmla="*/ 107 w 206"/>
              <a:gd name="T3" fmla="*/ 38 h 212"/>
              <a:gd name="T4" fmla="*/ 107 w 206"/>
              <a:gd name="T5" fmla="*/ 24 h 212"/>
              <a:gd name="T6" fmla="*/ 107 w 206"/>
              <a:gd name="T7" fmla="*/ 24 h 212"/>
              <a:gd name="T8" fmla="*/ 112 w 206"/>
              <a:gd name="T9" fmla="*/ 17 h 212"/>
              <a:gd name="T10" fmla="*/ 112 w 206"/>
              <a:gd name="T11" fmla="*/ 17 h 212"/>
              <a:gd name="T12" fmla="*/ 116 w 206"/>
              <a:gd name="T13" fmla="*/ 7 h 212"/>
              <a:gd name="T14" fmla="*/ 107 w 206"/>
              <a:gd name="T15" fmla="*/ 0 h 212"/>
              <a:gd name="T16" fmla="*/ 101 w 206"/>
              <a:gd name="T17" fmla="*/ 0 h 212"/>
              <a:gd name="T18" fmla="*/ 92 w 206"/>
              <a:gd name="T19" fmla="*/ 8 h 212"/>
              <a:gd name="T20" fmla="*/ 96 w 206"/>
              <a:gd name="T21" fmla="*/ 17 h 212"/>
              <a:gd name="T22" fmla="*/ 101 w 206"/>
              <a:gd name="T23" fmla="*/ 24 h 212"/>
              <a:gd name="T24" fmla="*/ 101 w 206"/>
              <a:gd name="T25" fmla="*/ 38 h 212"/>
              <a:gd name="T26" fmla="*/ 4 w 206"/>
              <a:gd name="T27" fmla="*/ 38 h 212"/>
              <a:gd name="T28" fmla="*/ 0 w 206"/>
              <a:gd name="T29" fmla="*/ 42 h 212"/>
              <a:gd name="T30" fmla="*/ 0 w 206"/>
              <a:gd name="T31" fmla="*/ 170 h 212"/>
              <a:gd name="T32" fmla="*/ 4 w 206"/>
              <a:gd name="T33" fmla="*/ 174 h 212"/>
              <a:gd name="T34" fmla="*/ 44 w 206"/>
              <a:gd name="T35" fmla="*/ 174 h 212"/>
              <a:gd name="T36" fmla="*/ 44 w 206"/>
              <a:gd name="T37" fmla="*/ 188 h 212"/>
              <a:gd name="T38" fmla="*/ 44 w 206"/>
              <a:gd name="T39" fmla="*/ 188 h 212"/>
              <a:gd name="T40" fmla="*/ 40 w 206"/>
              <a:gd name="T41" fmla="*/ 195 h 212"/>
              <a:gd name="T42" fmla="*/ 39 w 206"/>
              <a:gd name="T43" fmla="*/ 196 h 212"/>
              <a:gd name="T44" fmla="*/ 36 w 206"/>
              <a:gd name="T45" fmla="*/ 206 h 212"/>
              <a:gd name="T46" fmla="*/ 45 w 206"/>
              <a:gd name="T47" fmla="*/ 212 h 212"/>
              <a:gd name="T48" fmla="*/ 51 w 206"/>
              <a:gd name="T49" fmla="*/ 212 h 212"/>
              <a:gd name="T50" fmla="*/ 60 w 206"/>
              <a:gd name="T51" fmla="*/ 204 h 212"/>
              <a:gd name="T52" fmla="*/ 56 w 206"/>
              <a:gd name="T53" fmla="*/ 195 h 212"/>
              <a:gd name="T54" fmla="*/ 51 w 206"/>
              <a:gd name="T55" fmla="*/ 188 h 212"/>
              <a:gd name="T56" fmla="*/ 51 w 206"/>
              <a:gd name="T57" fmla="*/ 174 h 212"/>
              <a:gd name="T58" fmla="*/ 153 w 206"/>
              <a:gd name="T59" fmla="*/ 174 h 212"/>
              <a:gd name="T60" fmla="*/ 153 w 206"/>
              <a:gd name="T61" fmla="*/ 188 h 212"/>
              <a:gd name="T62" fmla="*/ 153 w 206"/>
              <a:gd name="T63" fmla="*/ 188 h 212"/>
              <a:gd name="T64" fmla="*/ 148 w 206"/>
              <a:gd name="T65" fmla="*/ 195 h 212"/>
              <a:gd name="T66" fmla="*/ 148 w 206"/>
              <a:gd name="T67" fmla="*/ 196 h 212"/>
              <a:gd name="T68" fmla="*/ 144 w 206"/>
              <a:gd name="T69" fmla="*/ 206 h 212"/>
              <a:gd name="T70" fmla="*/ 153 w 206"/>
              <a:gd name="T71" fmla="*/ 212 h 212"/>
              <a:gd name="T72" fmla="*/ 160 w 206"/>
              <a:gd name="T73" fmla="*/ 212 h 212"/>
              <a:gd name="T74" fmla="*/ 169 w 206"/>
              <a:gd name="T75" fmla="*/ 204 h 212"/>
              <a:gd name="T76" fmla="*/ 165 w 206"/>
              <a:gd name="T77" fmla="*/ 195 h 212"/>
              <a:gd name="T78" fmla="*/ 160 w 206"/>
              <a:gd name="T79" fmla="*/ 188 h 212"/>
              <a:gd name="T80" fmla="*/ 160 w 206"/>
              <a:gd name="T81" fmla="*/ 174 h 212"/>
              <a:gd name="T82" fmla="*/ 202 w 206"/>
              <a:gd name="T83" fmla="*/ 174 h 212"/>
              <a:gd name="T84" fmla="*/ 206 w 206"/>
              <a:gd name="T85" fmla="*/ 170 h 212"/>
              <a:gd name="T86" fmla="*/ 206 w 206"/>
              <a:gd name="T87" fmla="*/ 42 h 212"/>
              <a:gd name="T88" fmla="*/ 202 w 206"/>
              <a:gd name="T89" fmla="*/ 3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6" h="212">
                <a:moveTo>
                  <a:pt x="202" y="38"/>
                </a:moveTo>
                <a:cubicBezTo>
                  <a:pt x="107" y="38"/>
                  <a:pt x="107" y="38"/>
                  <a:pt x="107" y="38"/>
                </a:cubicBezTo>
                <a:cubicBezTo>
                  <a:pt x="107" y="24"/>
                  <a:pt x="107" y="24"/>
                  <a:pt x="107" y="24"/>
                </a:cubicBezTo>
                <a:cubicBezTo>
                  <a:pt x="107" y="24"/>
                  <a:pt x="107" y="24"/>
                  <a:pt x="107" y="24"/>
                </a:cubicBezTo>
                <a:cubicBezTo>
                  <a:pt x="107" y="23"/>
                  <a:pt x="108" y="20"/>
                  <a:pt x="112" y="17"/>
                </a:cubicBezTo>
                <a:cubicBezTo>
                  <a:pt x="112" y="17"/>
                  <a:pt x="112" y="17"/>
                  <a:pt x="112" y="17"/>
                </a:cubicBezTo>
                <a:cubicBezTo>
                  <a:pt x="116" y="15"/>
                  <a:pt x="117" y="11"/>
                  <a:pt x="116" y="7"/>
                </a:cubicBezTo>
                <a:cubicBezTo>
                  <a:pt x="115" y="3"/>
                  <a:pt x="111" y="0"/>
                  <a:pt x="107" y="0"/>
                </a:cubicBezTo>
                <a:cubicBezTo>
                  <a:pt x="101" y="0"/>
                  <a:pt x="101" y="0"/>
                  <a:pt x="101" y="0"/>
                </a:cubicBezTo>
                <a:cubicBezTo>
                  <a:pt x="96" y="0"/>
                  <a:pt x="92" y="3"/>
                  <a:pt x="92" y="8"/>
                </a:cubicBezTo>
                <a:cubicBezTo>
                  <a:pt x="91" y="11"/>
                  <a:pt x="93" y="15"/>
                  <a:pt x="96" y="17"/>
                </a:cubicBezTo>
                <a:cubicBezTo>
                  <a:pt x="99" y="20"/>
                  <a:pt x="100" y="22"/>
                  <a:pt x="101" y="24"/>
                </a:cubicBezTo>
                <a:cubicBezTo>
                  <a:pt x="101" y="38"/>
                  <a:pt x="101" y="38"/>
                  <a:pt x="101" y="38"/>
                </a:cubicBezTo>
                <a:cubicBezTo>
                  <a:pt x="4" y="38"/>
                  <a:pt x="4" y="38"/>
                  <a:pt x="4" y="38"/>
                </a:cubicBezTo>
                <a:cubicBezTo>
                  <a:pt x="2" y="38"/>
                  <a:pt x="0" y="40"/>
                  <a:pt x="0" y="42"/>
                </a:cubicBezTo>
                <a:cubicBezTo>
                  <a:pt x="0" y="170"/>
                  <a:pt x="0" y="170"/>
                  <a:pt x="0" y="170"/>
                </a:cubicBezTo>
                <a:cubicBezTo>
                  <a:pt x="0" y="172"/>
                  <a:pt x="2" y="174"/>
                  <a:pt x="4" y="174"/>
                </a:cubicBezTo>
                <a:cubicBezTo>
                  <a:pt x="44" y="174"/>
                  <a:pt x="44" y="174"/>
                  <a:pt x="44" y="174"/>
                </a:cubicBezTo>
                <a:cubicBezTo>
                  <a:pt x="44" y="188"/>
                  <a:pt x="44" y="188"/>
                  <a:pt x="44" y="188"/>
                </a:cubicBezTo>
                <a:cubicBezTo>
                  <a:pt x="44" y="188"/>
                  <a:pt x="44" y="188"/>
                  <a:pt x="44" y="188"/>
                </a:cubicBezTo>
                <a:cubicBezTo>
                  <a:pt x="44" y="190"/>
                  <a:pt x="43" y="193"/>
                  <a:pt x="40" y="195"/>
                </a:cubicBezTo>
                <a:cubicBezTo>
                  <a:pt x="39" y="196"/>
                  <a:pt x="39" y="196"/>
                  <a:pt x="39" y="196"/>
                </a:cubicBezTo>
                <a:cubicBezTo>
                  <a:pt x="36" y="198"/>
                  <a:pt x="34" y="202"/>
                  <a:pt x="36" y="206"/>
                </a:cubicBezTo>
                <a:cubicBezTo>
                  <a:pt x="37" y="210"/>
                  <a:pt x="40" y="212"/>
                  <a:pt x="45" y="212"/>
                </a:cubicBezTo>
                <a:cubicBezTo>
                  <a:pt x="51" y="212"/>
                  <a:pt x="51" y="212"/>
                  <a:pt x="51" y="212"/>
                </a:cubicBezTo>
                <a:cubicBezTo>
                  <a:pt x="55" y="212"/>
                  <a:pt x="60" y="209"/>
                  <a:pt x="60" y="204"/>
                </a:cubicBezTo>
                <a:cubicBezTo>
                  <a:pt x="61" y="201"/>
                  <a:pt x="59" y="197"/>
                  <a:pt x="56" y="195"/>
                </a:cubicBezTo>
                <a:cubicBezTo>
                  <a:pt x="52" y="193"/>
                  <a:pt x="51" y="190"/>
                  <a:pt x="51" y="188"/>
                </a:cubicBezTo>
                <a:cubicBezTo>
                  <a:pt x="51" y="174"/>
                  <a:pt x="51" y="174"/>
                  <a:pt x="51" y="174"/>
                </a:cubicBezTo>
                <a:cubicBezTo>
                  <a:pt x="153" y="174"/>
                  <a:pt x="153" y="174"/>
                  <a:pt x="153" y="174"/>
                </a:cubicBezTo>
                <a:cubicBezTo>
                  <a:pt x="153" y="188"/>
                  <a:pt x="153" y="188"/>
                  <a:pt x="153" y="188"/>
                </a:cubicBezTo>
                <a:cubicBezTo>
                  <a:pt x="153" y="188"/>
                  <a:pt x="153" y="188"/>
                  <a:pt x="153" y="188"/>
                </a:cubicBezTo>
                <a:cubicBezTo>
                  <a:pt x="153" y="190"/>
                  <a:pt x="152" y="193"/>
                  <a:pt x="148" y="195"/>
                </a:cubicBezTo>
                <a:cubicBezTo>
                  <a:pt x="148" y="196"/>
                  <a:pt x="148" y="196"/>
                  <a:pt x="148" y="196"/>
                </a:cubicBezTo>
                <a:cubicBezTo>
                  <a:pt x="145" y="198"/>
                  <a:pt x="143" y="202"/>
                  <a:pt x="144" y="206"/>
                </a:cubicBezTo>
                <a:cubicBezTo>
                  <a:pt x="145" y="210"/>
                  <a:pt x="149" y="212"/>
                  <a:pt x="153" y="212"/>
                </a:cubicBezTo>
                <a:cubicBezTo>
                  <a:pt x="160" y="212"/>
                  <a:pt x="160" y="212"/>
                  <a:pt x="160" y="212"/>
                </a:cubicBezTo>
                <a:cubicBezTo>
                  <a:pt x="164" y="212"/>
                  <a:pt x="168" y="209"/>
                  <a:pt x="169" y="204"/>
                </a:cubicBezTo>
                <a:cubicBezTo>
                  <a:pt x="170" y="201"/>
                  <a:pt x="168" y="197"/>
                  <a:pt x="165" y="195"/>
                </a:cubicBezTo>
                <a:cubicBezTo>
                  <a:pt x="161" y="193"/>
                  <a:pt x="160" y="190"/>
                  <a:pt x="160" y="188"/>
                </a:cubicBezTo>
                <a:cubicBezTo>
                  <a:pt x="160" y="174"/>
                  <a:pt x="160" y="174"/>
                  <a:pt x="160" y="174"/>
                </a:cubicBezTo>
                <a:cubicBezTo>
                  <a:pt x="202" y="174"/>
                  <a:pt x="202" y="174"/>
                  <a:pt x="202" y="174"/>
                </a:cubicBezTo>
                <a:cubicBezTo>
                  <a:pt x="204" y="174"/>
                  <a:pt x="206" y="172"/>
                  <a:pt x="206" y="170"/>
                </a:cubicBezTo>
                <a:cubicBezTo>
                  <a:pt x="206" y="42"/>
                  <a:pt x="206" y="42"/>
                  <a:pt x="206" y="42"/>
                </a:cubicBezTo>
                <a:cubicBezTo>
                  <a:pt x="206" y="40"/>
                  <a:pt x="204" y="38"/>
                  <a:pt x="202" y="38"/>
                </a:cubicBezTo>
                <a:close/>
              </a:path>
            </a:pathLst>
          </a:custGeom>
          <a:solidFill>
            <a:schemeClr val="accent1"/>
          </a:solidFill>
          <a:ln>
            <a:noFill/>
          </a:ln>
        </p:spPr>
        <p:txBody>
          <a:bodyPr vert="horz" wrap="square" lIns="68580" tIns="34290" rIns="68580" bIns="34290" numCol="1" anchor="t" anchorCtr="0" compatLnSpc="1"/>
          <a:lstStyle/>
          <a:p>
            <a:endParaRPr lang="id-ID">
              <a:cs typeface="+mn-ea"/>
              <a:sym typeface="+mn-lt"/>
            </a:endParaRPr>
          </a:p>
        </p:txBody>
      </p:sp>
      <p:sp>
        <p:nvSpPr>
          <p:cNvPr id="55" name="Freeform 13"/>
          <p:cNvSpPr/>
          <p:nvPr/>
        </p:nvSpPr>
        <p:spPr bwMode="auto">
          <a:xfrm>
            <a:off x="5094555" y="1708774"/>
            <a:ext cx="466725" cy="1331119"/>
          </a:xfrm>
          <a:custGeom>
            <a:avLst/>
            <a:gdLst>
              <a:gd name="T0" fmla="*/ 91 w 96"/>
              <a:gd name="T1" fmla="*/ 53 h 274"/>
              <a:gd name="T2" fmla="*/ 88 w 96"/>
              <a:gd name="T3" fmla="*/ 55 h 274"/>
              <a:gd name="T4" fmla="*/ 73 w 96"/>
              <a:gd name="T5" fmla="*/ 62 h 274"/>
              <a:gd name="T6" fmla="*/ 60 w 96"/>
              <a:gd name="T7" fmla="*/ 47 h 274"/>
              <a:gd name="T8" fmla="*/ 60 w 96"/>
              <a:gd name="T9" fmla="*/ 40 h 274"/>
              <a:gd name="T10" fmla="*/ 71 w 96"/>
              <a:gd name="T11" fmla="*/ 25 h 274"/>
              <a:gd name="T12" fmla="*/ 88 w 96"/>
              <a:gd name="T13" fmla="*/ 31 h 274"/>
              <a:gd name="T14" fmla="*/ 88 w 96"/>
              <a:gd name="T15" fmla="*/ 31 h 274"/>
              <a:gd name="T16" fmla="*/ 91 w 96"/>
              <a:gd name="T17" fmla="*/ 34 h 274"/>
              <a:gd name="T18" fmla="*/ 96 w 96"/>
              <a:gd name="T19" fmla="*/ 34 h 274"/>
              <a:gd name="T20" fmla="*/ 96 w 96"/>
              <a:gd name="T21" fmla="*/ 5 h 274"/>
              <a:gd name="T22" fmla="*/ 92 w 96"/>
              <a:gd name="T23" fmla="*/ 1 h 274"/>
              <a:gd name="T24" fmla="*/ 7 w 96"/>
              <a:gd name="T25" fmla="*/ 36 h 274"/>
              <a:gd name="T26" fmla="*/ 32 w 96"/>
              <a:gd name="T27" fmla="*/ 271 h 274"/>
              <a:gd name="T28" fmla="*/ 36 w 96"/>
              <a:gd name="T29" fmla="*/ 274 h 274"/>
              <a:gd name="T30" fmla="*/ 53 w 96"/>
              <a:gd name="T31" fmla="*/ 274 h 274"/>
              <a:gd name="T32" fmla="*/ 53 w 96"/>
              <a:gd name="T33" fmla="*/ 268 h 274"/>
              <a:gd name="T34" fmla="*/ 51 w 96"/>
              <a:gd name="T35" fmla="*/ 265 h 274"/>
              <a:gd name="T36" fmla="*/ 44 w 96"/>
              <a:gd name="T37" fmla="*/ 250 h 274"/>
              <a:gd name="T38" fmla="*/ 60 w 96"/>
              <a:gd name="T39" fmla="*/ 237 h 274"/>
              <a:gd name="T40" fmla="*/ 66 w 96"/>
              <a:gd name="T41" fmla="*/ 237 h 274"/>
              <a:gd name="T42" fmla="*/ 81 w 96"/>
              <a:gd name="T43" fmla="*/ 248 h 274"/>
              <a:gd name="T44" fmla="*/ 75 w 96"/>
              <a:gd name="T45" fmla="*/ 265 h 274"/>
              <a:gd name="T46" fmla="*/ 75 w 96"/>
              <a:gd name="T47" fmla="*/ 265 h 274"/>
              <a:gd name="T48" fmla="*/ 73 w 96"/>
              <a:gd name="T49" fmla="*/ 268 h 274"/>
              <a:gd name="T50" fmla="*/ 73 w 96"/>
              <a:gd name="T51" fmla="*/ 274 h 274"/>
              <a:gd name="T52" fmla="*/ 92 w 96"/>
              <a:gd name="T53" fmla="*/ 274 h 274"/>
              <a:gd name="T54" fmla="*/ 96 w 96"/>
              <a:gd name="T55" fmla="*/ 270 h 274"/>
              <a:gd name="T56" fmla="*/ 96 w 96"/>
              <a:gd name="T57" fmla="*/ 53 h 274"/>
              <a:gd name="T58" fmla="*/ 91 w 96"/>
              <a:gd name="T59" fmla="*/ 5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6" h="274">
                <a:moveTo>
                  <a:pt x="91" y="53"/>
                </a:moveTo>
                <a:cubicBezTo>
                  <a:pt x="90" y="54"/>
                  <a:pt x="89" y="54"/>
                  <a:pt x="88" y="55"/>
                </a:cubicBezTo>
                <a:cubicBezTo>
                  <a:pt x="85" y="61"/>
                  <a:pt x="79" y="63"/>
                  <a:pt x="73" y="62"/>
                </a:cubicBezTo>
                <a:cubicBezTo>
                  <a:pt x="65" y="61"/>
                  <a:pt x="60" y="54"/>
                  <a:pt x="60" y="47"/>
                </a:cubicBezTo>
                <a:cubicBezTo>
                  <a:pt x="60" y="40"/>
                  <a:pt x="60" y="40"/>
                  <a:pt x="60" y="40"/>
                </a:cubicBezTo>
                <a:cubicBezTo>
                  <a:pt x="60" y="33"/>
                  <a:pt x="64" y="27"/>
                  <a:pt x="71" y="25"/>
                </a:cubicBezTo>
                <a:cubicBezTo>
                  <a:pt x="78" y="23"/>
                  <a:pt x="84" y="26"/>
                  <a:pt x="88" y="31"/>
                </a:cubicBezTo>
                <a:cubicBezTo>
                  <a:pt x="88" y="31"/>
                  <a:pt x="88" y="31"/>
                  <a:pt x="88" y="31"/>
                </a:cubicBezTo>
                <a:cubicBezTo>
                  <a:pt x="90" y="34"/>
                  <a:pt x="91" y="34"/>
                  <a:pt x="91" y="34"/>
                </a:cubicBezTo>
                <a:cubicBezTo>
                  <a:pt x="96" y="34"/>
                  <a:pt x="96" y="34"/>
                  <a:pt x="96" y="34"/>
                </a:cubicBezTo>
                <a:cubicBezTo>
                  <a:pt x="96" y="5"/>
                  <a:pt x="96" y="5"/>
                  <a:pt x="96" y="5"/>
                </a:cubicBezTo>
                <a:cubicBezTo>
                  <a:pt x="96" y="2"/>
                  <a:pt x="94" y="0"/>
                  <a:pt x="92" y="1"/>
                </a:cubicBezTo>
                <a:cubicBezTo>
                  <a:pt x="42" y="8"/>
                  <a:pt x="7" y="19"/>
                  <a:pt x="7" y="36"/>
                </a:cubicBezTo>
                <a:cubicBezTo>
                  <a:pt x="7" y="36"/>
                  <a:pt x="0" y="159"/>
                  <a:pt x="32" y="271"/>
                </a:cubicBezTo>
                <a:cubicBezTo>
                  <a:pt x="32" y="273"/>
                  <a:pt x="34" y="274"/>
                  <a:pt x="36" y="274"/>
                </a:cubicBezTo>
                <a:cubicBezTo>
                  <a:pt x="53" y="274"/>
                  <a:pt x="53" y="274"/>
                  <a:pt x="53" y="274"/>
                </a:cubicBezTo>
                <a:cubicBezTo>
                  <a:pt x="53" y="268"/>
                  <a:pt x="53" y="268"/>
                  <a:pt x="53" y="268"/>
                </a:cubicBezTo>
                <a:cubicBezTo>
                  <a:pt x="53" y="267"/>
                  <a:pt x="52" y="266"/>
                  <a:pt x="51" y="265"/>
                </a:cubicBezTo>
                <a:cubicBezTo>
                  <a:pt x="46" y="262"/>
                  <a:pt x="43" y="256"/>
                  <a:pt x="44" y="250"/>
                </a:cubicBezTo>
                <a:cubicBezTo>
                  <a:pt x="45" y="242"/>
                  <a:pt x="52" y="237"/>
                  <a:pt x="60" y="237"/>
                </a:cubicBezTo>
                <a:cubicBezTo>
                  <a:pt x="66" y="237"/>
                  <a:pt x="66" y="237"/>
                  <a:pt x="66" y="237"/>
                </a:cubicBezTo>
                <a:cubicBezTo>
                  <a:pt x="73" y="237"/>
                  <a:pt x="80" y="241"/>
                  <a:pt x="81" y="248"/>
                </a:cubicBezTo>
                <a:cubicBezTo>
                  <a:pt x="83" y="254"/>
                  <a:pt x="81" y="261"/>
                  <a:pt x="75" y="265"/>
                </a:cubicBezTo>
                <a:cubicBezTo>
                  <a:pt x="75" y="265"/>
                  <a:pt x="75" y="265"/>
                  <a:pt x="75" y="265"/>
                </a:cubicBezTo>
                <a:cubicBezTo>
                  <a:pt x="73" y="267"/>
                  <a:pt x="73" y="268"/>
                  <a:pt x="73" y="268"/>
                </a:cubicBezTo>
                <a:cubicBezTo>
                  <a:pt x="73" y="274"/>
                  <a:pt x="73" y="274"/>
                  <a:pt x="73" y="274"/>
                </a:cubicBezTo>
                <a:cubicBezTo>
                  <a:pt x="92" y="274"/>
                  <a:pt x="92" y="274"/>
                  <a:pt x="92" y="274"/>
                </a:cubicBezTo>
                <a:cubicBezTo>
                  <a:pt x="95" y="274"/>
                  <a:pt x="96" y="272"/>
                  <a:pt x="96" y="270"/>
                </a:cubicBezTo>
                <a:cubicBezTo>
                  <a:pt x="96" y="53"/>
                  <a:pt x="96" y="53"/>
                  <a:pt x="96" y="53"/>
                </a:cubicBezTo>
                <a:lnTo>
                  <a:pt x="91" y="53"/>
                </a:lnTo>
                <a:close/>
              </a:path>
            </a:pathLst>
          </a:custGeom>
          <a:solidFill>
            <a:schemeClr val="accent3"/>
          </a:solidFill>
          <a:ln>
            <a:noFill/>
          </a:ln>
        </p:spPr>
        <p:txBody>
          <a:bodyPr vert="horz" wrap="square" lIns="68580" tIns="34290" rIns="68580" bIns="34290" numCol="1" anchor="t" anchorCtr="0" compatLnSpc="1"/>
          <a:lstStyle/>
          <a:p>
            <a:endParaRPr lang="id-ID">
              <a:cs typeface="+mn-ea"/>
              <a:sym typeface="+mn-lt"/>
            </a:endParaRPr>
          </a:p>
        </p:txBody>
      </p:sp>
      <p:sp>
        <p:nvSpPr>
          <p:cNvPr id="56" name="Freeform 14"/>
          <p:cNvSpPr/>
          <p:nvPr/>
        </p:nvSpPr>
        <p:spPr bwMode="auto">
          <a:xfrm>
            <a:off x="5269578" y="2889874"/>
            <a:ext cx="1001316" cy="844153"/>
          </a:xfrm>
          <a:custGeom>
            <a:avLst/>
            <a:gdLst>
              <a:gd name="T0" fmla="*/ 198 w 206"/>
              <a:gd name="T1" fmla="*/ 135 h 174"/>
              <a:gd name="T2" fmla="*/ 189 w 206"/>
              <a:gd name="T3" fmla="*/ 139 h 174"/>
              <a:gd name="T4" fmla="*/ 182 w 206"/>
              <a:gd name="T5" fmla="*/ 144 h 174"/>
              <a:gd name="T6" fmla="*/ 167 w 206"/>
              <a:gd name="T7" fmla="*/ 144 h 174"/>
              <a:gd name="T8" fmla="*/ 167 w 206"/>
              <a:gd name="T9" fmla="*/ 43 h 174"/>
              <a:gd name="T10" fmla="*/ 163 w 206"/>
              <a:gd name="T11" fmla="*/ 39 h 174"/>
              <a:gd name="T12" fmla="*/ 126 w 206"/>
              <a:gd name="T13" fmla="*/ 39 h 174"/>
              <a:gd name="T14" fmla="*/ 126 w 206"/>
              <a:gd name="T15" fmla="*/ 45 h 174"/>
              <a:gd name="T16" fmla="*/ 128 w 206"/>
              <a:gd name="T17" fmla="*/ 47 h 174"/>
              <a:gd name="T18" fmla="*/ 135 w 206"/>
              <a:gd name="T19" fmla="*/ 62 h 174"/>
              <a:gd name="T20" fmla="*/ 119 w 206"/>
              <a:gd name="T21" fmla="*/ 76 h 174"/>
              <a:gd name="T22" fmla="*/ 113 w 206"/>
              <a:gd name="T23" fmla="*/ 76 h 174"/>
              <a:gd name="T24" fmla="*/ 97 w 206"/>
              <a:gd name="T25" fmla="*/ 64 h 174"/>
              <a:gd name="T26" fmla="*/ 104 w 206"/>
              <a:gd name="T27" fmla="*/ 47 h 174"/>
              <a:gd name="T28" fmla="*/ 104 w 206"/>
              <a:gd name="T29" fmla="*/ 47 h 174"/>
              <a:gd name="T30" fmla="*/ 106 w 206"/>
              <a:gd name="T31" fmla="*/ 45 h 174"/>
              <a:gd name="T32" fmla="*/ 106 w 206"/>
              <a:gd name="T33" fmla="*/ 39 h 174"/>
              <a:gd name="T34" fmla="*/ 30 w 206"/>
              <a:gd name="T35" fmla="*/ 39 h 174"/>
              <a:gd name="T36" fmla="*/ 30 w 206"/>
              <a:gd name="T37" fmla="*/ 24 h 174"/>
              <a:gd name="T38" fmla="*/ 30 w 206"/>
              <a:gd name="T39" fmla="*/ 24 h 174"/>
              <a:gd name="T40" fmla="*/ 35 w 206"/>
              <a:gd name="T41" fmla="*/ 17 h 174"/>
              <a:gd name="T42" fmla="*/ 35 w 206"/>
              <a:gd name="T43" fmla="*/ 17 h 174"/>
              <a:gd name="T44" fmla="*/ 39 w 206"/>
              <a:gd name="T45" fmla="*/ 7 h 174"/>
              <a:gd name="T46" fmla="*/ 30 w 206"/>
              <a:gd name="T47" fmla="*/ 0 h 174"/>
              <a:gd name="T48" fmla="*/ 24 w 206"/>
              <a:gd name="T49" fmla="*/ 0 h 174"/>
              <a:gd name="T50" fmla="*/ 15 w 206"/>
              <a:gd name="T51" fmla="*/ 8 h 174"/>
              <a:gd name="T52" fmla="*/ 19 w 206"/>
              <a:gd name="T53" fmla="*/ 17 h 174"/>
              <a:gd name="T54" fmla="*/ 24 w 206"/>
              <a:gd name="T55" fmla="*/ 24 h 174"/>
              <a:gd name="T56" fmla="*/ 24 w 206"/>
              <a:gd name="T57" fmla="*/ 39 h 174"/>
              <a:gd name="T58" fmla="*/ 5 w 206"/>
              <a:gd name="T59" fmla="*/ 39 h 174"/>
              <a:gd name="T60" fmla="*/ 1 w 206"/>
              <a:gd name="T61" fmla="*/ 44 h 174"/>
              <a:gd name="T62" fmla="*/ 83 w 206"/>
              <a:gd name="T63" fmla="*/ 174 h 174"/>
              <a:gd name="T64" fmla="*/ 86 w 206"/>
              <a:gd name="T65" fmla="*/ 174 h 174"/>
              <a:gd name="T66" fmla="*/ 163 w 206"/>
              <a:gd name="T67" fmla="*/ 174 h 174"/>
              <a:gd name="T68" fmla="*/ 167 w 206"/>
              <a:gd name="T69" fmla="*/ 171 h 174"/>
              <a:gd name="T70" fmla="*/ 167 w 206"/>
              <a:gd name="T71" fmla="*/ 151 h 174"/>
              <a:gd name="T72" fmla="*/ 181 w 206"/>
              <a:gd name="T73" fmla="*/ 151 h 174"/>
              <a:gd name="T74" fmla="*/ 182 w 206"/>
              <a:gd name="T75" fmla="*/ 151 h 174"/>
              <a:gd name="T76" fmla="*/ 189 w 206"/>
              <a:gd name="T77" fmla="*/ 156 h 174"/>
              <a:gd name="T78" fmla="*/ 189 w 206"/>
              <a:gd name="T79" fmla="*/ 156 h 174"/>
              <a:gd name="T80" fmla="*/ 199 w 206"/>
              <a:gd name="T81" fmla="*/ 160 h 174"/>
              <a:gd name="T82" fmla="*/ 206 w 206"/>
              <a:gd name="T83" fmla="*/ 151 h 174"/>
              <a:gd name="T84" fmla="*/ 206 w 206"/>
              <a:gd name="T85" fmla="*/ 145 h 174"/>
              <a:gd name="T86" fmla="*/ 198 w 206"/>
              <a:gd name="T87" fmla="*/ 13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174">
                <a:moveTo>
                  <a:pt x="198" y="135"/>
                </a:moveTo>
                <a:cubicBezTo>
                  <a:pt x="194" y="135"/>
                  <a:pt x="191" y="136"/>
                  <a:pt x="189" y="139"/>
                </a:cubicBezTo>
                <a:cubicBezTo>
                  <a:pt x="186" y="143"/>
                  <a:pt x="184" y="144"/>
                  <a:pt x="182" y="144"/>
                </a:cubicBezTo>
                <a:cubicBezTo>
                  <a:pt x="167" y="144"/>
                  <a:pt x="167" y="144"/>
                  <a:pt x="167" y="144"/>
                </a:cubicBezTo>
                <a:cubicBezTo>
                  <a:pt x="167" y="43"/>
                  <a:pt x="167" y="43"/>
                  <a:pt x="167" y="43"/>
                </a:cubicBezTo>
                <a:cubicBezTo>
                  <a:pt x="167" y="40"/>
                  <a:pt x="165" y="39"/>
                  <a:pt x="163" y="39"/>
                </a:cubicBezTo>
                <a:cubicBezTo>
                  <a:pt x="126" y="39"/>
                  <a:pt x="126" y="39"/>
                  <a:pt x="126" y="39"/>
                </a:cubicBezTo>
                <a:cubicBezTo>
                  <a:pt x="126" y="45"/>
                  <a:pt x="126" y="45"/>
                  <a:pt x="126" y="45"/>
                </a:cubicBezTo>
                <a:cubicBezTo>
                  <a:pt x="126" y="45"/>
                  <a:pt x="126" y="46"/>
                  <a:pt x="128" y="47"/>
                </a:cubicBezTo>
                <a:cubicBezTo>
                  <a:pt x="133" y="50"/>
                  <a:pt x="136" y="56"/>
                  <a:pt x="135" y="62"/>
                </a:cubicBezTo>
                <a:cubicBezTo>
                  <a:pt x="134" y="70"/>
                  <a:pt x="127" y="76"/>
                  <a:pt x="119" y="76"/>
                </a:cubicBezTo>
                <a:cubicBezTo>
                  <a:pt x="113" y="76"/>
                  <a:pt x="113" y="76"/>
                  <a:pt x="113" y="76"/>
                </a:cubicBezTo>
                <a:cubicBezTo>
                  <a:pt x="105" y="76"/>
                  <a:pt x="99" y="71"/>
                  <a:pt x="97" y="64"/>
                </a:cubicBezTo>
                <a:cubicBezTo>
                  <a:pt x="96" y="58"/>
                  <a:pt x="98" y="51"/>
                  <a:pt x="104" y="47"/>
                </a:cubicBezTo>
                <a:cubicBezTo>
                  <a:pt x="104" y="47"/>
                  <a:pt x="104" y="47"/>
                  <a:pt x="104" y="47"/>
                </a:cubicBezTo>
                <a:cubicBezTo>
                  <a:pt x="106" y="46"/>
                  <a:pt x="106" y="45"/>
                  <a:pt x="106" y="45"/>
                </a:cubicBezTo>
                <a:cubicBezTo>
                  <a:pt x="106" y="39"/>
                  <a:pt x="106" y="39"/>
                  <a:pt x="106" y="39"/>
                </a:cubicBezTo>
                <a:cubicBezTo>
                  <a:pt x="30" y="39"/>
                  <a:pt x="30" y="39"/>
                  <a:pt x="30" y="39"/>
                </a:cubicBezTo>
                <a:cubicBezTo>
                  <a:pt x="30" y="24"/>
                  <a:pt x="30" y="24"/>
                  <a:pt x="30" y="24"/>
                </a:cubicBezTo>
                <a:cubicBezTo>
                  <a:pt x="30" y="24"/>
                  <a:pt x="30" y="24"/>
                  <a:pt x="30" y="24"/>
                </a:cubicBezTo>
                <a:cubicBezTo>
                  <a:pt x="31" y="23"/>
                  <a:pt x="31" y="20"/>
                  <a:pt x="35" y="17"/>
                </a:cubicBezTo>
                <a:cubicBezTo>
                  <a:pt x="35" y="17"/>
                  <a:pt x="35" y="17"/>
                  <a:pt x="35" y="17"/>
                </a:cubicBezTo>
                <a:cubicBezTo>
                  <a:pt x="39" y="15"/>
                  <a:pt x="40" y="11"/>
                  <a:pt x="39" y="7"/>
                </a:cubicBezTo>
                <a:cubicBezTo>
                  <a:pt x="38" y="3"/>
                  <a:pt x="34" y="0"/>
                  <a:pt x="30" y="0"/>
                </a:cubicBezTo>
                <a:cubicBezTo>
                  <a:pt x="24" y="0"/>
                  <a:pt x="24" y="0"/>
                  <a:pt x="24" y="0"/>
                </a:cubicBezTo>
                <a:cubicBezTo>
                  <a:pt x="19" y="0"/>
                  <a:pt x="15" y="3"/>
                  <a:pt x="15" y="8"/>
                </a:cubicBezTo>
                <a:cubicBezTo>
                  <a:pt x="14" y="11"/>
                  <a:pt x="16" y="15"/>
                  <a:pt x="19" y="17"/>
                </a:cubicBezTo>
                <a:cubicBezTo>
                  <a:pt x="22" y="19"/>
                  <a:pt x="23" y="22"/>
                  <a:pt x="24" y="24"/>
                </a:cubicBezTo>
                <a:cubicBezTo>
                  <a:pt x="24" y="39"/>
                  <a:pt x="24" y="39"/>
                  <a:pt x="24" y="39"/>
                </a:cubicBezTo>
                <a:cubicBezTo>
                  <a:pt x="5" y="39"/>
                  <a:pt x="5" y="39"/>
                  <a:pt x="5" y="39"/>
                </a:cubicBezTo>
                <a:cubicBezTo>
                  <a:pt x="2" y="39"/>
                  <a:pt x="0" y="41"/>
                  <a:pt x="1" y="44"/>
                </a:cubicBezTo>
                <a:cubicBezTo>
                  <a:pt x="18" y="95"/>
                  <a:pt x="43" y="143"/>
                  <a:pt x="83" y="174"/>
                </a:cubicBezTo>
                <a:cubicBezTo>
                  <a:pt x="84" y="174"/>
                  <a:pt x="85" y="174"/>
                  <a:pt x="86" y="174"/>
                </a:cubicBezTo>
                <a:cubicBezTo>
                  <a:pt x="163" y="174"/>
                  <a:pt x="163" y="174"/>
                  <a:pt x="163" y="174"/>
                </a:cubicBezTo>
                <a:cubicBezTo>
                  <a:pt x="165" y="174"/>
                  <a:pt x="167" y="173"/>
                  <a:pt x="167" y="171"/>
                </a:cubicBezTo>
                <a:cubicBezTo>
                  <a:pt x="167" y="151"/>
                  <a:pt x="167" y="151"/>
                  <a:pt x="167" y="151"/>
                </a:cubicBezTo>
                <a:cubicBezTo>
                  <a:pt x="181" y="151"/>
                  <a:pt x="181" y="151"/>
                  <a:pt x="181" y="151"/>
                </a:cubicBezTo>
                <a:cubicBezTo>
                  <a:pt x="182" y="151"/>
                  <a:pt x="182" y="151"/>
                  <a:pt x="182" y="151"/>
                </a:cubicBezTo>
                <a:cubicBezTo>
                  <a:pt x="183" y="151"/>
                  <a:pt x="186" y="152"/>
                  <a:pt x="189" y="156"/>
                </a:cubicBezTo>
                <a:cubicBezTo>
                  <a:pt x="189" y="156"/>
                  <a:pt x="189" y="156"/>
                  <a:pt x="189" y="156"/>
                </a:cubicBezTo>
                <a:cubicBezTo>
                  <a:pt x="191" y="159"/>
                  <a:pt x="195" y="161"/>
                  <a:pt x="199" y="160"/>
                </a:cubicBezTo>
                <a:cubicBezTo>
                  <a:pt x="203" y="159"/>
                  <a:pt x="206" y="155"/>
                  <a:pt x="206" y="151"/>
                </a:cubicBezTo>
                <a:cubicBezTo>
                  <a:pt x="206" y="145"/>
                  <a:pt x="206" y="145"/>
                  <a:pt x="206" y="145"/>
                </a:cubicBezTo>
                <a:cubicBezTo>
                  <a:pt x="206" y="140"/>
                  <a:pt x="203" y="136"/>
                  <a:pt x="198" y="135"/>
                </a:cubicBezTo>
                <a:close/>
              </a:path>
            </a:pathLst>
          </a:custGeom>
          <a:solidFill>
            <a:schemeClr val="accent5"/>
          </a:solidFill>
          <a:ln>
            <a:noFill/>
          </a:ln>
        </p:spPr>
        <p:txBody>
          <a:bodyPr vert="horz" wrap="square" lIns="68580" tIns="34290" rIns="68580" bIns="34290" numCol="1" anchor="t" anchorCtr="0" compatLnSpc="1"/>
          <a:lstStyle/>
          <a:p>
            <a:endParaRPr lang="id-ID">
              <a:cs typeface="+mn-ea"/>
              <a:sym typeface="+mn-lt"/>
            </a:endParaRPr>
          </a:p>
        </p:txBody>
      </p:sp>
      <p:sp>
        <p:nvSpPr>
          <p:cNvPr id="57" name="Freeform 15"/>
          <p:cNvSpPr/>
          <p:nvPr/>
        </p:nvSpPr>
        <p:spPr bwMode="auto">
          <a:xfrm>
            <a:off x="6639987" y="1713537"/>
            <a:ext cx="457200" cy="1326356"/>
          </a:xfrm>
          <a:custGeom>
            <a:avLst/>
            <a:gdLst>
              <a:gd name="T0" fmla="*/ 87 w 94"/>
              <a:gd name="T1" fmla="*/ 35 h 273"/>
              <a:gd name="T2" fmla="*/ 4 w 94"/>
              <a:gd name="T3" fmla="*/ 0 h 273"/>
              <a:gd name="T4" fmla="*/ 0 w 94"/>
              <a:gd name="T5" fmla="*/ 4 h 273"/>
              <a:gd name="T6" fmla="*/ 0 w 94"/>
              <a:gd name="T7" fmla="*/ 33 h 273"/>
              <a:gd name="T8" fmla="*/ 6 w 94"/>
              <a:gd name="T9" fmla="*/ 33 h 273"/>
              <a:gd name="T10" fmla="*/ 8 w 94"/>
              <a:gd name="T11" fmla="*/ 31 h 273"/>
              <a:gd name="T12" fmla="*/ 24 w 94"/>
              <a:gd name="T13" fmla="*/ 24 h 273"/>
              <a:gd name="T14" fmla="*/ 37 w 94"/>
              <a:gd name="T15" fmla="*/ 39 h 273"/>
              <a:gd name="T16" fmla="*/ 37 w 94"/>
              <a:gd name="T17" fmla="*/ 46 h 273"/>
              <a:gd name="T18" fmla="*/ 25 w 94"/>
              <a:gd name="T19" fmla="*/ 61 h 273"/>
              <a:gd name="T20" fmla="*/ 8 w 94"/>
              <a:gd name="T21" fmla="*/ 55 h 273"/>
              <a:gd name="T22" fmla="*/ 8 w 94"/>
              <a:gd name="T23" fmla="*/ 54 h 273"/>
              <a:gd name="T24" fmla="*/ 6 w 94"/>
              <a:gd name="T25" fmla="*/ 52 h 273"/>
              <a:gd name="T26" fmla="*/ 0 w 94"/>
              <a:gd name="T27" fmla="*/ 52 h 273"/>
              <a:gd name="T28" fmla="*/ 0 w 94"/>
              <a:gd name="T29" fmla="*/ 269 h 273"/>
              <a:gd name="T30" fmla="*/ 4 w 94"/>
              <a:gd name="T31" fmla="*/ 273 h 273"/>
              <a:gd name="T32" fmla="*/ 21 w 94"/>
              <a:gd name="T33" fmla="*/ 273 h 273"/>
              <a:gd name="T34" fmla="*/ 21 w 94"/>
              <a:gd name="T35" fmla="*/ 267 h 273"/>
              <a:gd name="T36" fmla="*/ 19 w 94"/>
              <a:gd name="T37" fmla="*/ 264 h 273"/>
              <a:gd name="T38" fmla="*/ 12 w 94"/>
              <a:gd name="T39" fmla="*/ 249 h 273"/>
              <a:gd name="T40" fmla="*/ 28 w 94"/>
              <a:gd name="T41" fmla="*/ 236 h 273"/>
              <a:gd name="T42" fmla="*/ 34 w 94"/>
              <a:gd name="T43" fmla="*/ 236 h 273"/>
              <a:gd name="T44" fmla="*/ 49 w 94"/>
              <a:gd name="T45" fmla="*/ 247 h 273"/>
              <a:gd name="T46" fmla="*/ 43 w 94"/>
              <a:gd name="T47" fmla="*/ 264 h 273"/>
              <a:gd name="T48" fmla="*/ 43 w 94"/>
              <a:gd name="T49" fmla="*/ 264 h 273"/>
              <a:gd name="T50" fmla="*/ 41 w 94"/>
              <a:gd name="T51" fmla="*/ 267 h 273"/>
              <a:gd name="T52" fmla="*/ 41 w 94"/>
              <a:gd name="T53" fmla="*/ 273 h 273"/>
              <a:gd name="T54" fmla="*/ 58 w 94"/>
              <a:gd name="T55" fmla="*/ 273 h 273"/>
              <a:gd name="T56" fmla="*/ 62 w 94"/>
              <a:gd name="T57" fmla="*/ 270 h 273"/>
              <a:gd name="T58" fmla="*/ 87 w 94"/>
              <a:gd name="T59" fmla="*/ 3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 h="273">
                <a:moveTo>
                  <a:pt x="87" y="35"/>
                </a:moveTo>
                <a:cubicBezTo>
                  <a:pt x="87" y="19"/>
                  <a:pt x="52" y="7"/>
                  <a:pt x="4" y="0"/>
                </a:cubicBezTo>
                <a:cubicBezTo>
                  <a:pt x="2" y="0"/>
                  <a:pt x="0" y="2"/>
                  <a:pt x="0" y="4"/>
                </a:cubicBezTo>
                <a:cubicBezTo>
                  <a:pt x="0" y="33"/>
                  <a:pt x="0" y="33"/>
                  <a:pt x="0" y="33"/>
                </a:cubicBezTo>
                <a:cubicBezTo>
                  <a:pt x="6" y="33"/>
                  <a:pt x="6" y="33"/>
                  <a:pt x="6" y="33"/>
                </a:cubicBezTo>
                <a:cubicBezTo>
                  <a:pt x="6" y="32"/>
                  <a:pt x="7" y="32"/>
                  <a:pt x="8" y="31"/>
                </a:cubicBezTo>
                <a:cubicBezTo>
                  <a:pt x="12" y="25"/>
                  <a:pt x="17" y="23"/>
                  <a:pt x="24" y="24"/>
                </a:cubicBezTo>
                <a:cubicBezTo>
                  <a:pt x="31" y="25"/>
                  <a:pt x="37" y="32"/>
                  <a:pt x="37" y="39"/>
                </a:cubicBezTo>
                <a:cubicBezTo>
                  <a:pt x="37" y="46"/>
                  <a:pt x="37" y="46"/>
                  <a:pt x="37" y="46"/>
                </a:cubicBezTo>
                <a:cubicBezTo>
                  <a:pt x="37" y="53"/>
                  <a:pt x="32" y="59"/>
                  <a:pt x="25" y="61"/>
                </a:cubicBezTo>
                <a:cubicBezTo>
                  <a:pt x="19" y="63"/>
                  <a:pt x="12" y="60"/>
                  <a:pt x="8" y="55"/>
                </a:cubicBezTo>
                <a:cubicBezTo>
                  <a:pt x="8" y="54"/>
                  <a:pt x="8" y="54"/>
                  <a:pt x="8" y="54"/>
                </a:cubicBezTo>
                <a:cubicBezTo>
                  <a:pt x="7" y="52"/>
                  <a:pt x="6" y="52"/>
                  <a:pt x="6" y="52"/>
                </a:cubicBezTo>
                <a:cubicBezTo>
                  <a:pt x="0" y="52"/>
                  <a:pt x="0" y="52"/>
                  <a:pt x="0" y="52"/>
                </a:cubicBezTo>
                <a:cubicBezTo>
                  <a:pt x="0" y="269"/>
                  <a:pt x="0" y="269"/>
                  <a:pt x="0" y="269"/>
                </a:cubicBezTo>
                <a:cubicBezTo>
                  <a:pt x="0" y="271"/>
                  <a:pt x="1" y="273"/>
                  <a:pt x="4" y="273"/>
                </a:cubicBezTo>
                <a:cubicBezTo>
                  <a:pt x="21" y="273"/>
                  <a:pt x="21" y="273"/>
                  <a:pt x="21" y="273"/>
                </a:cubicBezTo>
                <a:cubicBezTo>
                  <a:pt x="21" y="267"/>
                  <a:pt x="21" y="267"/>
                  <a:pt x="21" y="267"/>
                </a:cubicBezTo>
                <a:cubicBezTo>
                  <a:pt x="21" y="266"/>
                  <a:pt x="20" y="265"/>
                  <a:pt x="19" y="264"/>
                </a:cubicBezTo>
                <a:cubicBezTo>
                  <a:pt x="14" y="261"/>
                  <a:pt x="11" y="255"/>
                  <a:pt x="12" y="249"/>
                </a:cubicBezTo>
                <a:cubicBezTo>
                  <a:pt x="13" y="241"/>
                  <a:pt x="20" y="236"/>
                  <a:pt x="28" y="236"/>
                </a:cubicBezTo>
                <a:cubicBezTo>
                  <a:pt x="34" y="236"/>
                  <a:pt x="34" y="236"/>
                  <a:pt x="34" y="236"/>
                </a:cubicBezTo>
                <a:cubicBezTo>
                  <a:pt x="41" y="236"/>
                  <a:pt x="48" y="240"/>
                  <a:pt x="49" y="247"/>
                </a:cubicBezTo>
                <a:cubicBezTo>
                  <a:pt x="51" y="253"/>
                  <a:pt x="49" y="260"/>
                  <a:pt x="43" y="264"/>
                </a:cubicBezTo>
                <a:cubicBezTo>
                  <a:pt x="43" y="264"/>
                  <a:pt x="43" y="264"/>
                  <a:pt x="43" y="264"/>
                </a:cubicBezTo>
                <a:cubicBezTo>
                  <a:pt x="41" y="266"/>
                  <a:pt x="41" y="267"/>
                  <a:pt x="41" y="267"/>
                </a:cubicBezTo>
                <a:cubicBezTo>
                  <a:pt x="41" y="273"/>
                  <a:pt x="41" y="273"/>
                  <a:pt x="41" y="273"/>
                </a:cubicBezTo>
                <a:cubicBezTo>
                  <a:pt x="58" y="273"/>
                  <a:pt x="58" y="273"/>
                  <a:pt x="58" y="273"/>
                </a:cubicBezTo>
                <a:cubicBezTo>
                  <a:pt x="60" y="273"/>
                  <a:pt x="61" y="272"/>
                  <a:pt x="62" y="270"/>
                </a:cubicBezTo>
                <a:cubicBezTo>
                  <a:pt x="94" y="158"/>
                  <a:pt x="87" y="35"/>
                  <a:pt x="87" y="35"/>
                </a:cubicBezTo>
                <a:close/>
              </a:path>
            </a:pathLst>
          </a:custGeom>
          <a:solidFill>
            <a:schemeClr val="accent2"/>
          </a:solidFill>
          <a:ln>
            <a:noFill/>
          </a:ln>
        </p:spPr>
        <p:txBody>
          <a:bodyPr vert="horz" wrap="square" lIns="68580" tIns="34290" rIns="68580" bIns="34290" numCol="1" anchor="t" anchorCtr="0" compatLnSpc="1"/>
          <a:lstStyle/>
          <a:p>
            <a:endParaRPr lang="id-ID">
              <a:cs typeface="+mn-ea"/>
              <a:sym typeface="+mn-lt"/>
            </a:endParaRPr>
          </a:p>
        </p:txBody>
      </p:sp>
      <p:sp>
        <p:nvSpPr>
          <p:cNvPr id="58" name="Freeform 16"/>
          <p:cNvSpPr/>
          <p:nvPr/>
        </p:nvSpPr>
        <p:spPr bwMode="auto">
          <a:xfrm>
            <a:off x="6119684" y="2889874"/>
            <a:ext cx="802481" cy="844153"/>
          </a:xfrm>
          <a:custGeom>
            <a:avLst/>
            <a:gdLst>
              <a:gd name="T0" fmla="*/ 160 w 165"/>
              <a:gd name="T1" fmla="*/ 39 h 174"/>
              <a:gd name="T2" fmla="*/ 141 w 165"/>
              <a:gd name="T3" fmla="*/ 39 h 174"/>
              <a:gd name="T4" fmla="*/ 141 w 165"/>
              <a:gd name="T5" fmla="*/ 24 h 174"/>
              <a:gd name="T6" fmla="*/ 141 w 165"/>
              <a:gd name="T7" fmla="*/ 24 h 174"/>
              <a:gd name="T8" fmla="*/ 146 w 165"/>
              <a:gd name="T9" fmla="*/ 17 h 174"/>
              <a:gd name="T10" fmla="*/ 146 w 165"/>
              <a:gd name="T11" fmla="*/ 17 h 174"/>
              <a:gd name="T12" fmla="*/ 150 w 165"/>
              <a:gd name="T13" fmla="*/ 7 h 174"/>
              <a:gd name="T14" fmla="*/ 141 w 165"/>
              <a:gd name="T15" fmla="*/ 0 h 174"/>
              <a:gd name="T16" fmla="*/ 135 w 165"/>
              <a:gd name="T17" fmla="*/ 0 h 174"/>
              <a:gd name="T18" fmla="*/ 125 w 165"/>
              <a:gd name="T19" fmla="*/ 8 h 174"/>
              <a:gd name="T20" fmla="*/ 130 w 165"/>
              <a:gd name="T21" fmla="*/ 17 h 174"/>
              <a:gd name="T22" fmla="*/ 135 w 165"/>
              <a:gd name="T23" fmla="*/ 24 h 174"/>
              <a:gd name="T24" fmla="*/ 135 w 165"/>
              <a:gd name="T25" fmla="*/ 39 h 174"/>
              <a:gd name="T26" fmla="*/ 59 w 165"/>
              <a:gd name="T27" fmla="*/ 39 h 174"/>
              <a:gd name="T28" fmla="*/ 59 w 165"/>
              <a:gd name="T29" fmla="*/ 45 h 174"/>
              <a:gd name="T30" fmla="*/ 62 w 165"/>
              <a:gd name="T31" fmla="*/ 47 h 174"/>
              <a:gd name="T32" fmla="*/ 68 w 165"/>
              <a:gd name="T33" fmla="*/ 62 h 174"/>
              <a:gd name="T34" fmla="*/ 53 w 165"/>
              <a:gd name="T35" fmla="*/ 76 h 174"/>
              <a:gd name="T36" fmla="*/ 46 w 165"/>
              <a:gd name="T37" fmla="*/ 76 h 174"/>
              <a:gd name="T38" fmla="*/ 31 w 165"/>
              <a:gd name="T39" fmla="*/ 64 h 174"/>
              <a:gd name="T40" fmla="*/ 37 w 165"/>
              <a:gd name="T41" fmla="*/ 47 h 174"/>
              <a:gd name="T42" fmla="*/ 38 w 165"/>
              <a:gd name="T43" fmla="*/ 47 h 174"/>
              <a:gd name="T44" fmla="*/ 40 w 165"/>
              <a:gd name="T45" fmla="*/ 45 h 174"/>
              <a:gd name="T46" fmla="*/ 40 w 165"/>
              <a:gd name="T47" fmla="*/ 39 h 174"/>
              <a:gd name="T48" fmla="*/ 4 w 165"/>
              <a:gd name="T49" fmla="*/ 39 h 174"/>
              <a:gd name="T50" fmla="*/ 0 w 165"/>
              <a:gd name="T51" fmla="*/ 43 h 174"/>
              <a:gd name="T52" fmla="*/ 0 w 165"/>
              <a:gd name="T53" fmla="*/ 138 h 174"/>
              <a:gd name="T54" fmla="*/ 6 w 165"/>
              <a:gd name="T55" fmla="*/ 138 h 174"/>
              <a:gd name="T56" fmla="*/ 9 w 165"/>
              <a:gd name="T57" fmla="*/ 136 h 174"/>
              <a:gd name="T58" fmla="*/ 24 w 165"/>
              <a:gd name="T59" fmla="*/ 129 h 174"/>
              <a:gd name="T60" fmla="*/ 37 w 165"/>
              <a:gd name="T61" fmla="*/ 145 h 174"/>
              <a:gd name="T62" fmla="*/ 37 w 165"/>
              <a:gd name="T63" fmla="*/ 151 h 174"/>
              <a:gd name="T64" fmla="*/ 26 w 165"/>
              <a:gd name="T65" fmla="*/ 166 h 174"/>
              <a:gd name="T66" fmla="*/ 9 w 165"/>
              <a:gd name="T67" fmla="*/ 160 h 174"/>
              <a:gd name="T68" fmla="*/ 9 w 165"/>
              <a:gd name="T69" fmla="*/ 160 h 174"/>
              <a:gd name="T70" fmla="*/ 6 w 165"/>
              <a:gd name="T71" fmla="*/ 157 h 174"/>
              <a:gd name="T72" fmla="*/ 0 w 165"/>
              <a:gd name="T73" fmla="*/ 157 h 174"/>
              <a:gd name="T74" fmla="*/ 0 w 165"/>
              <a:gd name="T75" fmla="*/ 171 h 174"/>
              <a:gd name="T76" fmla="*/ 4 w 165"/>
              <a:gd name="T77" fmla="*/ 174 h 174"/>
              <a:gd name="T78" fmla="*/ 79 w 165"/>
              <a:gd name="T79" fmla="*/ 174 h 174"/>
              <a:gd name="T80" fmla="*/ 82 w 165"/>
              <a:gd name="T81" fmla="*/ 174 h 174"/>
              <a:gd name="T82" fmla="*/ 164 w 165"/>
              <a:gd name="T83" fmla="*/ 44 h 174"/>
              <a:gd name="T84" fmla="*/ 160 w 165"/>
              <a:gd name="T85" fmla="*/ 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5" h="174">
                <a:moveTo>
                  <a:pt x="160" y="39"/>
                </a:moveTo>
                <a:cubicBezTo>
                  <a:pt x="141" y="39"/>
                  <a:pt x="141" y="39"/>
                  <a:pt x="141" y="39"/>
                </a:cubicBezTo>
                <a:cubicBezTo>
                  <a:pt x="141" y="24"/>
                  <a:pt x="141" y="24"/>
                  <a:pt x="141" y="24"/>
                </a:cubicBezTo>
                <a:cubicBezTo>
                  <a:pt x="141" y="24"/>
                  <a:pt x="141" y="24"/>
                  <a:pt x="141" y="24"/>
                </a:cubicBezTo>
                <a:cubicBezTo>
                  <a:pt x="141" y="23"/>
                  <a:pt x="142" y="20"/>
                  <a:pt x="146" y="17"/>
                </a:cubicBezTo>
                <a:cubicBezTo>
                  <a:pt x="146" y="17"/>
                  <a:pt x="146" y="17"/>
                  <a:pt x="146" y="17"/>
                </a:cubicBezTo>
                <a:cubicBezTo>
                  <a:pt x="150" y="15"/>
                  <a:pt x="151" y="11"/>
                  <a:pt x="150" y="7"/>
                </a:cubicBezTo>
                <a:cubicBezTo>
                  <a:pt x="149" y="3"/>
                  <a:pt x="145" y="0"/>
                  <a:pt x="141" y="0"/>
                </a:cubicBezTo>
                <a:cubicBezTo>
                  <a:pt x="135" y="0"/>
                  <a:pt x="135" y="0"/>
                  <a:pt x="135" y="0"/>
                </a:cubicBezTo>
                <a:cubicBezTo>
                  <a:pt x="130" y="0"/>
                  <a:pt x="126" y="3"/>
                  <a:pt x="125" y="8"/>
                </a:cubicBezTo>
                <a:cubicBezTo>
                  <a:pt x="125" y="11"/>
                  <a:pt x="127" y="15"/>
                  <a:pt x="130" y="17"/>
                </a:cubicBezTo>
                <a:cubicBezTo>
                  <a:pt x="133" y="19"/>
                  <a:pt x="134" y="22"/>
                  <a:pt x="135" y="24"/>
                </a:cubicBezTo>
                <a:cubicBezTo>
                  <a:pt x="135" y="39"/>
                  <a:pt x="135" y="39"/>
                  <a:pt x="135" y="39"/>
                </a:cubicBezTo>
                <a:cubicBezTo>
                  <a:pt x="59" y="39"/>
                  <a:pt x="59" y="39"/>
                  <a:pt x="59" y="39"/>
                </a:cubicBezTo>
                <a:cubicBezTo>
                  <a:pt x="59" y="45"/>
                  <a:pt x="59" y="45"/>
                  <a:pt x="59" y="45"/>
                </a:cubicBezTo>
                <a:cubicBezTo>
                  <a:pt x="60" y="45"/>
                  <a:pt x="60" y="46"/>
                  <a:pt x="62" y="47"/>
                </a:cubicBezTo>
                <a:cubicBezTo>
                  <a:pt x="67" y="50"/>
                  <a:pt x="69" y="56"/>
                  <a:pt x="68" y="62"/>
                </a:cubicBezTo>
                <a:cubicBezTo>
                  <a:pt x="67" y="70"/>
                  <a:pt x="61" y="76"/>
                  <a:pt x="53" y="76"/>
                </a:cubicBezTo>
                <a:cubicBezTo>
                  <a:pt x="46" y="76"/>
                  <a:pt x="46" y="76"/>
                  <a:pt x="46" y="76"/>
                </a:cubicBezTo>
                <a:cubicBezTo>
                  <a:pt x="39" y="76"/>
                  <a:pt x="33" y="71"/>
                  <a:pt x="31" y="64"/>
                </a:cubicBezTo>
                <a:cubicBezTo>
                  <a:pt x="29" y="58"/>
                  <a:pt x="32" y="51"/>
                  <a:pt x="37" y="47"/>
                </a:cubicBezTo>
                <a:cubicBezTo>
                  <a:pt x="38" y="47"/>
                  <a:pt x="38" y="47"/>
                  <a:pt x="38" y="47"/>
                </a:cubicBezTo>
                <a:cubicBezTo>
                  <a:pt x="40" y="46"/>
                  <a:pt x="40" y="45"/>
                  <a:pt x="40" y="45"/>
                </a:cubicBezTo>
                <a:cubicBezTo>
                  <a:pt x="40" y="39"/>
                  <a:pt x="40" y="39"/>
                  <a:pt x="40" y="39"/>
                </a:cubicBezTo>
                <a:cubicBezTo>
                  <a:pt x="4" y="39"/>
                  <a:pt x="4" y="39"/>
                  <a:pt x="4" y="39"/>
                </a:cubicBezTo>
                <a:cubicBezTo>
                  <a:pt x="2" y="39"/>
                  <a:pt x="0" y="40"/>
                  <a:pt x="0" y="43"/>
                </a:cubicBezTo>
                <a:cubicBezTo>
                  <a:pt x="0" y="138"/>
                  <a:pt x="0" y="138"/>
                  <a:pt x="0" y="138"/>
                </a:cubicBezTo>
                <a:cubicBezTo>
                  <a:pt x="6" y="138"/>
                  <a:pt x="6" y="138"/>
                  <a:pt x="6" y="138"/>
                </a:cubicBezTo>
                <a:cubicBezTo>
                  <a:pt x="7" y="138"/>
                  <a:pt x="8" y="137"/>
                  <a:pt x="9" y="136"/>
                </a:cubicBezTo>
                <a:cubicBezTo>
                  <a:pt x="12" y="130"/>
                  <a:pt x="18" y="128"/>
                  <a:pt x="24" y="129"/>
                </a:cubicBezTo>
                <a:cubicBezTo>
                  <a:pt x="32" y="130"/>
                  <a:pt x="37" y="137"/>
                  <a:pt x="37" y="145"/>
                </a:cubicBezTo>
                <a:cubicBezTo>
                  <a:pt x="37" y="151"/>
                  <a:pt x="37" y="151"/>
                  <a:pt x="37" y="151"/>
                </a:cubicBezTo>
                <a:cubicBezTo>
                  <a:pt x="37" y="158"/>
                  <a:pt x="33" y="164"/>
                  <a:pt x="26" y="166"/>
                </a:cubicBezTo>
                <a:cubicBezTo>
                  <a:pt x="19" y="168"/>
                  <a:pt x="13" y="165"/>
                  <a:pt x="9" y="160"/>
                </a:cubicBezTo>
                <a:cubicBezTo>
                  <a:pt x="9" y="160"/>
                  <a:pt x="9" y="160"/>
                  <a:pt x="9" y="160"/>
                </a:cubicBezTo>
                <a:cubicBezTo>
                  <a:pt x="7" y="158"/>
                  <a:pt x="6" y="157"/>
                  <a:pt x="6" y="157"/>
                </a:cubicBezTo>
                <a:cubicBezTo>
                  <a:pt x="0" y="157"/>
                  <a:pt x="0" y="157"/>
                  <a:pt x="0" y="157"/>
                </a:cubicBezTo>
                <a:cubicBezTo>
                  <a:pt x="0" y="171"/>
                  <a:pt x="0" y="171"/>
                  <a:pt x="0" y="171"/>
                </a:cubicBezTo>
                <a:cubicBezTo>
                  <a:pt x="0" y="173"/>
                  <a:pt x="2" y="174"/>
                  <a:pt x="4" y="174"/>
                </a:cubicBezTo>
                <a:cubicBezTo>
                  <a:pt x="79" y="174"/>
                  <a:pt x="79" y="174"/>
                  <a:pt x="79" y="174"/>
                </a:cubicBezTo>
                <a:cubicBezTo>
                  <a:pt x="80" y="174"/>
                  <a:pt x="81" y="174"/>
                  <a:pt x="82" y="174"/>
                </a:cubicBezTo>
                <a:cubicBezTo>
                  <a:pt x="121" y="143"/>
                  <a:pt x="147" y="95"/>
                  <a:pt x="164" y="44"/>
                </a:cubicBezTo>
                <a:cubicBezTo>
                  <a:pt x="165" y="41"/>
                  <a:pt x="163" y="39"/>
                  <a:pt x="160" y="39"/>
                </a:cubicBezTo>
                <a:close/>
              </a:path>
            </a:pathLst>
          </a:custGeom>
          <a:solidFill>
            <a:schemeClr val="accent6"/>
          </a:solidFill>
          <a:ln>
            <a:noFill/>
          </a:ln>
        </p:spPr>
        <p:txBody>
          <a:bodyPr vert="horz" wrap="square" lIns="68580" tIns="34290" rIns="68580" bIns="34290" numCol="1" anchor="t" anchorCtr="0" compatLnSpc="1"/>
          <a:lstStyle/>
          <a:p>
            <a:endParaRPr lang="id-ID">
              <a:cs typeface="+mn-ea"/>
              <a:sym typeface="+mn-lt"/>
            </a:endParaRPr>
          </a:p>
        </p:txBody>
      </p:sp>
      <p:sp>
        <p:nvSpPr>
          <p:cNvPr id="59" name="TextBox 58"/>
          <p:cNvSpPr txBox="1"/>
          <p:nvPr/>
        </p:nvSpPr>
        <p:spPr>
          <a:xfrm>
            <a:off x="1704364" y="2437126"/>
            <a:ext cx="850233" cy="348942"/>
          </a:xfrm>
          <a:prstGeom prst="rect">
            <a:avLst/>
          </a:prstGeom>
          <a:noFill/>
        </p:spPr>
        <p:txBody>
          <a:bodyPr wrap="none" lIns="68580" tIns="34290" rIns="68580" bIns="34290" rtlCol="0">
            <a:spAutoFit/>
          </a:bodyPr>
          <a:lstStyle/>
          <a:p>
            <a:pPr>
              <a:lnSpc>
                <a:spcPct val="125000"/>
              </a:lnSpc>
              <a:spcBef>
                <a:spcPts val="570"/>
              </a:spcBef>
            </a:pPr>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2011</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 name="TextBox 59"/>
          <p:cNvSpPr txBox="1"/>
          <p:nvPr/>
        </p:nvSpPr>
        <p:spPr>
          <a:xfrm>
            <a:off x="1704364" y="272170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61" name="TextBox 60"/>
          <p:cNvSpPr txBox="1"/>
          <p:nvPr/>
        </p:nvSpPr>
        <p:spPr>
          <a:xfrm>
            <a:off x="1704364" y="3444146"/>
            <a:ext cx="850233" cy="561692"/>
          </a:xfrm>
          <a:prstGeom prst="rect">
            <a:avLst/>
          </a:prstGeom>
          <a:noFill/>
        </p:spPr>
        <p:txBody>
          <a:bodyPr wrap="none" lIns="68580" tIns="34290" rIns="68580" bIns="34290" rtlCol="0">
            <a:spAutoFit/>
          </a:bodyPr>
          <a:lstStyle/>
          <a:p>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2012</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a:p>
            <a:endParaRPr lang="id-ID" sz="1600" b="1" dirty="0">
              <a:cs typeface="+mn-ea"/>
              <a:sym typeface="+mn-lt"/>
            </a:endParaRPr>
          </a:p>
        </p:txBody>
      </p:sp>
      <p:sp>
        <p:nvSpPr>
          <p:cNvPr id="62" name="TextBox 61"/>
          <p:cNvSpPr txBox="1"/>
          <p:nvPr/>
        </p:nvSpPr>
        <p:spPr>
          <a:xfrm>
            <a:off x="1704364" y="372872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63" name="TextBox 62"/>
          <p:cNvSpPr txBox="1"/>
          <p:nvPr/>
        </p:nvSpPr>
        <p:spPr>
          <a:xfrm>
            <a:off x="1704364" y="4508051"/>
            <a:ext cx="850233" cy="348942"/>
          </a:xfrm>
          <a:prstGeom prst="rect">
            <a:avLst/>
          </a:prstGeom>
          <a:noFill/>
        </p:spPr>
        <p:txBody>
          <a:bodyPr wrap="none" lIns="68580" tIns="34290" rIns="68580" bIns="34290" rtlCol="0">
            <a:spAutoFit/>
          </a:bodyPr>
          <a:lstStyle/>
          <a:p>
            <a:pPr>
              <a:lnSpc>
                <a:spcPct val="125000"/>
              </a:lnSpc>
              <a:spcBef>
                <a:spcPts val="570"/>
              </a:spcBef>
            </a:pPr>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2013</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 name="TextBox 63"/>
          <p:cNvSpPr txBox="1"/>
          <p:nvPr/>
        </p:nvSpPr>
        <p:spPr>
          <a:xfrm>
            <a:off x="1704364" y="4792632"/>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65" name="TextBox 64"/>
          <p:cNvSpPr txBox="1"/>
          <p:nvPr/>
        </p:nvSpPr>
        <p:spPr>
          <a:xfrm>
            <a:off x="8663769" y="2437126"/>
            <a:ext cx="850233" cy="348942"/>
          </a:xfrm>
          <a:prstGeom prst="rect">
            <a:avLst/>
          </a:prstGeom>
          <a:noFill/>
        </p:spPr>
        <p:txBody>
          <a:bodyPr wrap="none" lIns="68580" tIns="34290" rIns="68580" bIns="34290" rtlCol="0">
            <a:spAutoFit/>
          </a:bodyPr>
          <a:lstStyle/>
          <a:p>
            <a:pPr>
              <a:lnSpc>
                <a:spcPct val="125000"/>
              </a:lnSpc>
              <a:spcBef>
                <a:spcPts val="570"/>
              </a:spcBef>
            </a:pPr>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2014</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 name="TextBox 65"/>
          <p:cNvSpPr txBox="1"/>
          <p:nvPr/>
        </p:nvSpPr>
        <p:spPr>
          <a:xfrm>
            <a:off x="8663769" y="272170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67" name="TextBox 66"/>
          <p:cNvSpPr txBox="1"/>
          <p:nvPr/>
        </p:nvSpPr>
        <p:spPr>
          <a:xfrm>
            <a:off x="8663769" y="3444146"/>
            <a:ext cx="850233" cy="348942"/>
          </a:xfrm>
          <a:prstGeom prst="rect">
            <a:avLst/>
          </a:prstGeom>
          <a:noFill/>
        </p:spPr>
        <p:txBody>
          <a:bodyPr wrap="none" lIns="68580" tIns="34290" rIns="68580" bIns="34290" rtlCol="0">
            <a:spAutoFit/>
          </a:bodyPr>
          <a:lstStyle/>
          <a:p>
            <a:pPr>
              <a:lnSpc>
                <a:spcPct val="125000"/>
              </a:lnSpc>
              <a:spcBef>
                <a:spcPts val="570"/>
              </a:spcBef>
            </a:pPr>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2015</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 name="TextBox 67"/>
          <p:cNvSpPr txBox="1"/>
          <p:nvPr/>
        </p:nvSpPr>
        <p:spPr>
          <a:xfrm>
            <a:off x="8663769" y="372872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69" name="TextBox 68"/>
          <p:cNvSpPr txBox="1"/>
          <p:nvPr/>
        </p:nvSpPr>
        <p:spPr>
          <a:xfrm>
            <a:off x="8663769" y="4508051"/>
            <a:ext cx="850233" cy="348942"/>
          </a:xfrm>
          <a:prstGeom prst="rect">
            <a:avLst/>
          </a:prstGeom>
          <a:noFill/>
        </p:spPr>
        <p:txBody>
          <a:bodyPr wrap="none" lIns="68580" tIns="34290" rIns="68580" bIns="34290" rtlCol="0">
            <a:spAutoFit/>
          </a:bodyPr>
          <a:lstStyle/>
          <a:p>
            <a:pPr>
              <a:lnSpc>
                <a:spcPct val="125000"/>
              </a:lnSpc>
              <a:spcBef>
                <a:spcPts val="570"/>
              </a:spcBef>
            </a:pPr>
            <a:r>
              <a:rPr lang="en-US" altLang="zh-CN"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2017</a:t>
            </a: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年</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 name="TextBox 69"/>
          <p:cNvSpPr txBox="1"/>
          <p:nvPr/>
        </p:nvSpPr>
        <p:spPr>
          <a:xfrm>
            <a:off x="8663769" y="4792632"/>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71" name="Freeform 80"/>
          <p:cNvSpPr/>
          <p:nvPr/>
        </p:nvSpPr>
        <p:spPr bwMode="auto">
          <a:xfrm>
            <a:off x="5968640" y="1827764"/>
            <a:ext cx="226124" cy="184693"/>
          </a:xfrm>
          <a:custGeom>
            <a:avLst/>
            <a:gdLst>
              <a:gd name="T0" fmla="*/ 173 w 192"/>
              <a:gd name="T1" fmla="*/ 18 h 156"/>
              <a:gd name="T2" fmla="*/ 107 w 192"/>
              <a:gd name="T3" fmla="*/ 18 h 156"/>
              <a:gd name="T4" fmla="*/ 96 w 192"/>
              <a:gd name="T5" fmla="*/ 29 h 156"/>
              <a:gd name="T6" fmla="*/ 86 w 192"/>
              <a:gd name="T7" fmla="*/ 18 h 156"/>
              <a:gd name="T8" fmla="*/ 19 w 192"/>
              <a:gd name="T9" fmla="*/ 18 h 156"/>
              <a:gd name="T10" fmla="*/ 19 w 192"/>
              <a:gd name="T11" fmla="*/ 85 h 156"/>
              <a:gd name="T12" fmla="*/ 83 w 192"/>
              <a:gd name="T13" fmla="*/ 149 h 156"/>
              <a:gd name="T14" fmla="*/ 109 w 192"/>
              <a:gd name="T15" fmla="*/ 149 h 156"/>
              <a:gd name="T16" fmla="*/ 173 w 192"/>
              <a:gd name="T17" fmla="*/ 85 h 156"/>
              <a:gd name="T18" fmla="*/ 173 w 192"/>
              <a:gd name="T19" fmla="*/ 1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56">
                <a:moveTo>
                  <a:pt x="173" y="18"/>
                </a:moveTo>
                <a:cubicBezTo>
                  <a:pt x="155" y="0"/>
                  <a:pt x="125" y="0"/>
                  <a:pt x="107" y="18"/>
                </a:cubicBezTo>
                <a:cubicBezTo>
                  <a:pt x="96" y="29"/>
                  <a:pt x="96" y="29"/>
                  <a:pt x="96" y="29"/>
                </a:cubicBezTo>
                <a:cubicBezTo>
                  <a:pt x="86" y="18"/>
                  <a:pt x="86" y="18"/>
                  <a:pt x="86" y="18"/>
                </a:cubicBezTo>
                <a:cubicBezTo>
                  <a:pt x="67" y="0"/>
                  <a:pt x="37" y="0"/>
                  <a:pt x="19" y="18"/>
                </a:cubicBezTo>
                <a:cubicBezTo>
                  <a:pt x="0" y="37"/>
                  <a:pt x="0" y="67"/>
                  <a:pt x="19" y="85"/>
                </a:cubicBezTo>
                <a:cubicBezTo>
                  <a:pt x="83" y="149"/>
                  <a:pt x="83" y="149"/>
                  <a:pt x="83" y="149"/>
                </a:cubicBezTo>
                <a:cubicBezTo>
                  <a:pt x="90" y="156"/>
                  <a:pt x="102" y="156"/>
                  <a:pt x="109" y="149"/>
                </a:cubicBezTo>
                <a:cubicBezTo>
                  <a:pt x="173" y="85"/>
                  <a:pt x="173" y="85"/>
                  <a:pt x="173" y="85"/>
                </a:cubicBezTo>
                <a:cubicBezTo>
                  <a:pt x="192" y="67"/>
                  <a:pt x="192" y="37"/>
                  <a:pt x="173" y="18"/>
                </a:cubicBezTo>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2" name="Freeform 82"/>
          <p:cNvSpPr>
            <a:spLocks noEditPoints="1"/>
          </p:cNvSpPr>
          <p:nvPr/>
        </p:nvSpPr>
        <p:spPr bwMode="auto">
          <a:xfrm>
            <a:off x="6343021" y="3317328"/>
            <a:ext cx="217138" cy="212646"/>
          </a:xfrm>
          <a:custGeom>
            <a:avLst/>
            <a:gdLst>
              <a:gd name="T0" fmla="*/ 149 w 184"/>
              <a:gd name="T1" fmla="*/ 82 h 180"/>
              <a:gd name="T2" fmla="*/ 152 w 184"/>
              <a:gd name="T3" fmla="*/ 87 h 180"/>
              <a:gd name="T4" fmla="*/ 132 w 184"/>
              <a:gd name="T5" fmla="*/ 90 h 180"/>
              <a:gd name="T6" fmla="*/ 95 w 184"/>
              <a:gd name="T7" fmla="*/ 86 h 180"/>
              <a:gd name="T8" fmla="*/ 132 w 184"/>
              <a:gd name="T9" fmla="*/ 82 h 180"/>
              <a:gd name="T10" fmla="*/ 147 w 184"/>
              <a:gd name="T11" fmla="*/ 98 h 180"/>
              <a:gd name="T12" fmla="*/ 114 w 184"/>
              <a:gd name="T13" fmla="*/ 114 h 180"/>
              <a:gd name="T14" fmla="*/ 114 w 184"/>
              <a:gd name="T15" fmla="*/ 58 h 180"/>
              <a:gd name="T16" fmla="*/ 147 w 184"/>
              <a:gd name="T17" fmla="*/ 74 h 180"/>
              <a:gd name="T18" fmla="*/ 79 w 184"/>
              <a:gd name="T19" fmla="*/ 86 h 180"/>
              <a:gd name="T20" fmla="*/ 163 w 184"/>
              <a:gd name="T21" fmla="*/ 26 h 180"/>
              <a:gd name="T22" fmla="*/ 157 w 184"/>
              <a:gd name="T23" fmla="*/ 153 h 180"/>
              <a:gd name="T24" fmla="*/ 21 w 184"/>
              <a:gd name="T25" fmla="*/ 147 h 180"/>
              <a:gd name="T26" fmla="*/ 19 w 184"/>
              <a:gd name="T27" fmla="*/ 113 h 180"/>
              <a:gd name="T28" fmla="*/ 21 w 184"/>
              <a:gd name="T29" fmla="*/ 96 h 180"/>
              <a:gd name="T30" fmla="*/ 19 w 184"/>
              <a:gd name="T31" fmla="*/ 71 h 180"/>
              <a:gd name="T32" fmla="*/ 21 w 184"/>
              <a:gd name="T33" fmla="*/ 54 h 180"/>
              <a:gd name="T34" fmla="*/ 27 w 184"/>
              <a:gd name="T35" fmla="*/ 21 h 180"/>
              <a:gd name="T36" fmla="*/ 163 w 184"/>
              <a:gd name="T37" fmla="*/ 26 h 180"/>
              <a:gd name="T38" fmla="*/ 29 w 184"/>
              <a:gd name="T39" fmla="*/ 29 h 180"/>
              <a:gd name="T40" fmla="*/ 31 w 184"/>
              <a:gd name="T41" fmla="*/ 58 h 180"/>
              <a:gd name="T42" fmla="*/ 29 w 184"/>
              <a:gd name="T43" fmla="*/ 75 h 180"/>
              <a:gd name="T44" fmla="*/ 31 w 184"/>
              <a:gd name="T45" fmla="*/ 99 h 180"/>
              <a:gd name="T46" fmla="*/ 29 w 184"/>
              <a:gd name="T47" fmla="*/ 116 h 180"/>
              <a:gd name="T48" fmla="*/ 155 w 184"/>
              <a:gd name="T49" fmla="*/ 145 h 180"/>
              <a:gd name="T50" fmla="*/ 184 w 184"/>
              <a:gd name="T51" fmla="*/ 18 h 180"/>
              <a:gd name="T52" fmla="*/ 166 w 184"/>
              <a:gd name="T53" fmla="*/ 173 h 180"/>
              <a:gd name="T54" fmla="*/ 159 w 184"/>
              <a:gd name="T55" fmla="*/ 176 h 180"/>
              <a:gd name="T56" fmla="*/ 141 w 184"/>
              <a:gd name="T57" fmla="*/ 180 h 180"/>
              <a:gd name="T58" fmla="*/ 137 w 184"/>
              <a:gd name="T59" fmla="*/ 173 h 180"/>
              <a:gd name="T60" fmla="*/ 47 w 184"/>
              <a:gd name="T61" fmla="*/ 176 h 180"/>
              <a:gd name="T62" fmla="*/ 29 w 184"/>
              <a:gd name="T63" fmla="*/ 180 h 180"/>
              <a:gd name="T64" fmla="*/ 25 w 184"/>
              <a:gd name="T65" fmla="*/ 173 h 180"/>
              <a:gd name="T66" fmla="*/ 0 w 184"/>
              <a:gd name="T67" fmla="*/ 155 h 180"/>
              <a:gd name="T68" fmla="*/ 18 w 184"/>
              <a:gd name="T69" fmla="*/ 0 h 180"/>
              <a:gd name="T70" fmla="*/ 184 w 184"/>
              <a:gd name="T71" fmla="*/ 18 h 180"/>
              <a:gd name="T72" fmla="*/ 166 w 184"/>
              <a:gd name="T73" fmla="*/ 12 h 180"/>
              <a:gd name="T74" fmla="*/ 12 w 184"/>
              <a:gd name="T75" fmla="*/ 18 h 180"/>
              <a:gd name="T76" fmla="*/ 18 w 184"/>
              <a:gd name="T77" fmla="*/ 161 h 180"/>
              <a:gd name="T78" fmla="*/ 172 w 184"/>
              <a:gd name="T79"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4" h="180">
                <a:moveTo>
                  <a:pt x="132" y="82"/>
                </a:moveTo>
                <a:cubicBezTo>
                  <a:pt x="149" y="82"/>
                  <a:pt x="149" y="82"/>
                  <a:pt x="149" y="82"/>
                </a:cubicBezTo>
                <a:cubicBezTo>
                  <a:pt x="151" y="82"/>
                  <a:pt x="152" y="83"/>
                  <a:pt x="152" y="85"/>
                </a:cubicBezTo>
                <a:cubicBezTo>
                  <a:pt x="152" y="87"/>
                  <a:pt x="152" y="87"/>
                  <a:pt x="152" y="87"/>
                </a:cubicBezTo>
                <a:cubicBezTo>
                  <a:pt x="152" y="89"/>
                  <a:pt x="151" y="90"/>
                  <a:pt x="149" y="90"/>
                </a:cubicBezTo>
                <a:cubicBezTo>
                  <a:pt x="132" y="90"/>
                  <a:pt x="132" y="90"/>
                  <a:pt x="132" y="90"/>
                </a:cubicBezTo>
                <a:cubicBezTo>
                  <a:pt x="130" y="99"/>
                  <a:pt x="123" y="105"/>
                  <a:pt x="114" y="105"/>
                </a:cubicBezTo>
                <a:cubicBezTo>
                  <a:pt x="103" y="105"/>
                  <a:pt x="95" y="96"/>
                  <a:pt x="95" y="86"/>
                </a:cubicBezTo>
                <a:cubicBezTo>
                  <a:pt x="95" y="76"/>
                  <a:pt x="103" y="67"/>
                  <a:pt x="114" y="67"/>
                </a:cubicBezTo>
                <a:cubicBezTo>
                  <a:pt x="123" y="67"/>
                  <a:pt x="130" y="73"/>
                  <a:pt x="132" y="82"/>
                </a:cubicBezTo>
                <a:close/>
                <a:moveTo>
                  <a:pt x="114" y="121"/>
                </a:moveTo>
                <a:cubicBezTo>
                  <a:pt x="129" y="121"/>
                  <a:pt x="142" y="111"/>
                  <a:pt x="147" y="98"/>
                </a:cubicBezTo>
                <a:cubicBezTo>
                  <a:pt x="139" y="98"/>
                  <a:pt x="139" y="98"/>
                  <a:pt x="139" y="98"/>
                </a:cubicBezTo>
                <a:cubicBezTo>
                  <a:pt x="135" y="107"/>
                  <a:pt x="125" y="114"/>
                  <a:pt x="114" y="114"/>
                </a:cubicBezTo>
                <a:cubicBezTo>
                  <a:pt x="98" y="114"/>
                  <a:pt x="86" y="101"/>
                  <a:pt x="86" y="86"/>
                </a:cubicBezTo>
                <a:cubicBezTo>
                  <a:pt x="86" y="71"/>
                  <a:pt x="98" y="58"/>
                  <a:pt x="114" y="58"/>
                </a:cubicBezTo>
                <a:cubicBezTo>
                  <a:pt x="125" y="58"/>
                  <a:pt x="135" y="65"/>
                  <a:pt x="139" y="74"/>
                </a:cubicBezTo>
                <a:cubicBezTo>
                  <a:pt x="147" y="74"/>
                  <a:pt x="147" y="74"/>
                  <a:pt x="147" y="74"/>
                </a:cubicBezTo>
                <a:cubicBezTo>
                  <a:pt x="142" y="61"/>
                  <a:pt x="129" y="51"/>
                  <a:pt x="114" y="51"/>
                </a:cubicBezTo>
                <a:cubicBezTo>
                  <a:pt x="94" y="51"/>
                  <a:pt x="79" y="67"/>
                  <a:pt x="79" y="86"/>
                </a:cubicBezTo>
                <a:cubicBezTo>
                  <a:pt x="79" y="105"/>
                  <a:pt x="94" y="121"/>
                  <a:pt x="114" y="121"/>
                </a:cubicBezTo>
                <a:close/>
                <a:moveTo>
                  <a:pt x="163" y="26"/>
                </a:moveTo>
                <a:cubicBezTo>
                  <a:pt x="163" y="147"/>
                  <a:pt x="163" y="147"/>
                  <a:pt x="163" y="147"/>
                </a:cubicBezTo>
                <a:cubicBezTo>
                  <a:pt x="163" y="150"/>
                  <a:pt x="160" y="153"/>
                  <a:pt x="157" y="153"/>
                </a:cubicBezTo>
                <a:cubicBezTo>
                  <a:pt x="27" y="153"/>
                  <a:pt x="27" y="153"/>
                  <a:pt x="27" y="153"/>
                </a:cubicBezTo>
                <a:cubicBezTo>
                  <a:pt x="24" y="153"/>
                  <a:pt x="21" y="150"/>
                  <a:pt x="21" y="147"/>
                </a:cubicBezTo>
                <a:cubicBezTo>
                  <a:pt x="21" y="117"/>
                  <a:pt x="21" y="117"/>
                  <a:pt x="21" y="117"/>
                </a:cubicBezTo>
                <a:cubicBezTo>
                  <a:pt x="20" y="116"/>
                  <a:pt x="19" y="115"/>
                  <a:pt x="19" y="113"/>
                </a:cubicBezTo>
                <a:cubicBezTo>
                  <a:pt x="19" y="99"/>
                  <a:pt x="19" y="99"/>
                  <a:pt x="19" y="99"/>
                </a:cubicBezTo>
                <a:cubicBezTo>
                  <a:pt x="19" y="98"/>
                  <a:pt x="20" y="96"/>
                  <a:pt x="21" y="96"/>
                </a:cubicBezTo>
                <a:cubicBezTo>
                  <a:pt x="21" y="75"/>
                  <a:pt x="21" y="75"/>
                  <a:pt x="21" y="75"/>
                </a:cubicBezTo>
                <a:cubicBezTo>
                  <a:pt x="20" y="74"/>
                  <a:pt x="19" y="73"/>
                  <a:pt x="19" y="71"/>
                </a:cubicBezTo>
                <a:cubicBezTo>
                  <a:pt x="19" y="58"/>
                  <a:pt x="19" y="58"/>
                  <a:pt x="19" y="58"/>
                </a:cubicBezTo>
                <a:cubicBezTo>
                  <a:pt x="19" y="56"/>
                  <a:pt x="20" y="55"/>
                  <a:pt x="21" y="54"/>
                </a:cubicBezTo>
                <a:cubicBezTo>
                  <a:pt x="21" y="26"/>
                  <a:pt x="21" y="26"/>
                  <a:pt x="21" y="26"/>
                </a:cubicBezTo>
                <a:cubicBezTo>
                  <a:pt x="21" y="23"/>
                  <a:pt x="24" y="21"/>
                  <a:pt x="27" y="21"/>
                </a:cubicBezTo>
                <a:cubicBezTo>
                  <a:pt x="157" y="21"/>
                  <a:pt x="157" y="21"/>
                  <a:pt x="157" y="21"/>
                </a:cubicBezTo>
                <a:cubicBezTo>
                  <a:pt x="160" y="21"/>
                  <a:pt x="163" y="23"/>
                  <a:pt x="163" y="26"/>
                </a:cubicBezTo>
                <a:close/>
                <a:moveTo>
                  <a:pt x="155" y="29"/>
                </a:moveTo>
                <a:cubicBezTo>
                  <a:pt x="29" y="29"/>
                  <a:pt x="29" y="29"/>
                  <a:pt x="29" y="29"/>
                </a:cubicBezTo>
                <a:cubicBezTo>
                  <a:pt x="29" y="54"/>
                  <a:pt x="29" y="54"/>
                  <a:pt x="29" y="54"/>
                </a:cubicBezTo>
                <a:cubicBezTo>
                  <a:pt x="30" y="55"/>
                  <a:pt x="31" y="56"/>
                  <a:pt x="31" y="58"/>
                </a:cubicBezTo>
                <a:cubicBezTo>
                  <a:pt x="31" y="71"/>
                  <a:pt x="31" y="71"/>
                  <a:pt x="31" y="71"/>
                </a:cubicBezTo>
                <a:cubicBezTo>
                  <a:pt x="31" y="73"/>
                  <a:pt x="30" y="74"/>
                  <a:pt x="29" y="75"/>
                </a:cubicBezTo>
                <a:cubicBezTo>
                  <a:pt x="29" y="96"/>
                  <a:pt x="29" y="96"/>
                  <a:pt x="29" y="96"/>
                </a:cubicBezTo>
                <a:cubicBezTo>
                  <a:pt x="30" y="97"/>
                  <a:pt x="31" y="98"/>
                  <a:pt x="31" y="99"/>
                </a:cubicBezTo>
                <a:cubicBezTo>
                  <a:pt x="31" y="113"/>
                  <a:pt x="31" y="113"/>
                  <a:pt x="31" y="113"/>
                </a:cubicBezTo>
                <a:cubicBezTo>
                  <a:pt x="31" y="114"/>
                  <a:pt x="30" y="116"/>
                  <a:pt x="29" y="116"/>
                </a:cubicBezTo>
                <a:cubicBezTo>
                  <a:pt x="29" y="145"/>
                  <a:pt x="29" y="145"/>
                  <a:pt x="29" y="145"/>
                </a:cubicBezTo>
                <a:cubicBezTo>
                  <a:pt x="155" y="145"/>
                  <a:pt x="155" y="145"/>
                  <a:pt x="155" y="145"/>
                </a:cubicBezTo>
                <a:lnTo>
                  <a:pt x="155" y="29"/>
                </a:lnTo>
                <a:close/>
                <a:moveTo>
                  <a:pt x="184" y="18"/>
                </a:moveTo>
                <a:cubicBezTo>
                  <a:pt x="184" y="155"/>
                  <a:pt x="184" y="155"/>
                  <a:pt x="184" y="155"/>
                </a:cubicBezTo>
                <a:cubicBezTo>
                  <a:pt x="184" y="165"/>
                  <a:pt x="176" y="173"/>
                  <a:pt x="166" y="173"/>
                </a:cubicBezTo>
                <a:cubicBezTo>
                  <a:pt x="159" y="173"/>
                  <a:pt x="159" y="173"/>
                  <a:pt x="159" y="173"/>
                </a:cubicBezTo>
                <a:cubicBezTo>
                  <a:pt x="159" y="176"/>
                  <a:pt x="159" y="176"/>
                  <a:pt x="159" y="176"/>
                </a:cubicBezTo>
                <a:cubicBezTo>
                  <a:pt x="159" y="178"/>
                  <a:pt x="158" y="180"/>
                  <a:pt x="155" y="180"/>
                </a:cubicBezTo>
                <a:cubicBezTo>
                  <a:pt x="141" y="180"/>
                  <a:pt x="141" y="180"/>
                  <a:pt x="141" y="180"/>
                </a:cubicBezTo>
                <a:cubicBezTo>
                  <a:pt x="139" y="180"/>
                  <a:pt x="137" y="178"/>
                  <a:pt x="137" y="176"/>
                </a:cubicBezTo>
                <a:cubicBezTo>
                  <a:pt x="137" y="173"/>
                  <a:pt x="137" y="173"/>
                  <a:pt x="137" y="173"/>
                </a:cubicBezTo>
                <a:cubicBezTo>
                  <a:pt x="47" y="173"/>
                  <a:pt x="47" y="173"/>
                  <a:pt x="47" y="173"/>
                </a:cubicBezTo>
                <a:cubicBezTo>
                  <a:pt x="47" y="176"/>
                  <a:pt x="47" y="176"/>
                  <a:pt x="47" y="176"/>
                </a:cubicBezTo>
                <a:cubicBezTo>
                  <a:pt x="47" y="178"/>
                  <a:pt x="46" y="180"/>
                  <a:pt x="43" y="180"/>
                </a:cubicBezTo>
                <a:cubicBezTo>
                  <a:pt x="29" y="180"/>
                  <a:pt x="29" y="180"/>
                  <a:pt x="29" y="180"/>
                </a:cubicBezTo>
                <a:cubicBezTo>
                  <a:pt x="27" y="180"/>
                  <a:pt x="25" y="178"/>
                  <a:pt x="25" y="176"/>
                </a:cubicBezTo>
                <a:cubicBezTo>
                  <a:pt x="25" y="173"/>
                  <a:pt x="25" y="173"/>
                  <a:pt x="25" y="173"/>
                </a:cubicBezTo>
                <a:cubicBezTo>
                  <a:pt x="18" y="173"/>
                  <a:pt x="18" y="173"/>
                  <a:pt x="18" y="173"/>
                </a:cubicBezTo>
                <a:cubicBezTo>
                  <a:pt x="8" y="173"/>
                  <a:pt x="0" y="165"/>
                  <a:pt x="0" y="155"/>
                </a:cubicBezTo>
                <a:cubicBezTo>
                  <a:pt x="0" y="18"/>
                  <a:pt x="0" y="18"/>
                  <a:pt x="0" y="18"/>
                </a:cubicBezTo>
                <a:cubicBezTo>
                  <a:pt x="0" y="8"/>
                  <a:pt x="8" y="0"/>
                  <a:pt x="18" y="0"/>
                </a:cubicBezTo>
                <a:cubicBezTo>
                  <a:pt x="166" y="0"/>
                  <a:pt x="166" y="0"/>
                  <a:pt x="166" y="0"/>
                </a:cubicBezTo>
                <a:cubicBezTo>
                  <a:pt x="176" y="0"/>
                  <a:pt x="184" y="8"/>
                  <a:pt x="184" y="18"/>
                </a:cubicBezTo>
                <a:close/>
                <a:moveTo>
                  <a:pt x="172" y="18"/>
                </a:moveTo>
                <a:cubicBezTo>
                  <a:pt x="172" y="15"/>
                  <a:pt x="169" y="12"/>
                  <a:pt x="166" y="12"/>
                </a:cubicBezTo>
                <a:cubicBezTo>
                  <a:pt x="18" y="12"/>
                  <a:pt x="18" y="12"/>
                  <a:pt x="18" y="12"/>
                </a:cubicBezTo>
                <a:cubicBezTo>
                  <a:pt x="15" y="12"/>
                  <a:pt x="12" y="15"/>
                  <a:pt x="12" y="18"/>
                </a:cubicBezTo>
                <a:cubicBezTo>
                  <a:pt x="12" y="155"/>
                  <a:pt x="12" y="155"/>
                  <a:pt x="12" y="155"/>
                </a:cubicBezTo>
                <a:cubicBezTo>
                  <a:pt x="12" y="159"/>
                  <a:pt x="15" y="161"/>
                  <a:pt x="18" y="161"/>
                </a:cubicBezTo>
                <a:cubicBezTo>
                  <a:pt x="166" y="161"/>
                  <a:pt x="166" y="161"/>
                  <a:pt x="166" y="161"/>
                </a:cubicBezTo>
                <a:cubicBezTo>
                  <a:pt x="169" y="161"/>
                  <a:pt x="172" y="159"/>
                  <a:pt x="172" y="155"/>
                </a:cubicBezTo>
                <a:lnTo>
                  <a:pt x="172" y="18"/>
                </a:lnTo>
                <a:close/>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3" name="Freeform 83"/>
          <p:cNvSpPr>
            <a:spLocks noEditPoints="1"/>
          </p:cNvSpPr>
          <p:nvPr/>
        </p:nvSpPr>
        <p:spPr bwMode="auto">
          <a:xfrm>
            <a:off x="5168101" y="2158508"/>
            <a:ext cx="257072" cy="245591"/>
          </a:xfrm>
          <a:custGeom>
            <a:avLst/>
            <a:gdLst>
              <a:gd name="T0" fmla="*/ 155 w 218"/>
              <a:gd name="T1" fmla="*/ 3 h 208"/>
              <a:gd name="T2" fmla="*/ 35 w 218"/>
              <a:gd name="T3" fmla="*/ 61 h 208"/>
              <a:gd name="T4" fmla="*/ 95 w 218"/>
              <a:gd name="T5" fmla="*/ 193 h 208"/>
              <a:gd name="T6" fmla="*/ 159 w 218"/>
              <a:gd name="T7" fmla="*/ 138 h 208"/>
              <a:gd name="T8" fmla="*/ 214 w 218"/>
              <a:gd name="T9" fmla="*/ 49 h 208"/>
              <a:gd name="T10" fmla="*/ 155 w 218"/>
              <a:gd name="T11" fmla="*/ 3 h 208"/>
              <a:gd name="T12" fmla="*/ 75 w 218"/>
              <a:gd name="T13" fmla="*/ 111 h 208"/>
              <a:gd name="T14" fmla="*/ 59 w 218"/>
              <a:gd name="T15" fmla="*/ 95 h 208"/>
              <a:gd name="T16" fmla="*/ 75 w 218"/>
              <a:gd name="T17" fmla="*/ 79 h 208"/>
              <a:gd name="T18" fmla="*/ 91 w 218"/>
              <a:gd name="T19" fmla="*/ 95 h 208"/>
              <a:gd name="T20" fmla="*/ 75 w 218"/>
              <a:gd name="T21" fmla="*/ 111 h 208"/>
              <a:gd name="T22" fmla="*/ 94 w 218"/>
              <a:gd name="T23" fmla="*/ 67 h 208"/>
              <a:gd name="T24" fmla="*/ 77 w 218"/>
              <a:gd name="T25" fmla="*/ 50 h 208"/>
              <a:gd name="T26" fmla="*/ 94 w 218"/>
              <a:gd name="T27" fmla="*/ 33 h 208"/>
              <a:gd name="T28" fmla="*/ 111 w 218"/>
              <a:gd name="T29" fmla="*/ 50 h 208"/>
              <a:gd name="T30" fmla="*/ 94 w 218"/>
              <a:gd name="T31" fmla="*/ 67 h 208"/>
              <a:gd name="T32" fmla="*/ 130 w 218"/>
              <a:gd name="T33" fmla="*/ 174 h 208"/>
              <a:gd name="T34" fmla="*/ 95 w 218"/>
              <a:gd name="T35" fmla="*/ 168 h 208"/>
              <a:gd name="T36" fmla="*/ 116 w 218"/>
              <a:gd name="T37" fmla="*/ 128 h 208"/>
              <a:gd name="T38" fmla="*/ 135 w 218"/>
              <a:gd name="T39" fmla="*/ 138 h 208"/>
              <a:gd name="T40" fmla="*/ 130 w 218"/>
              <a:gd name="T41" fmla="*/ 174 h 208"/>
              <a:gd name="T42" fmla="*/ 135 w 218"/>
              <a:gd name="T43" fmla="*/ 87 h 208"/>
              <a:gd name="T44" fmla="*/ 116 w 218"/>
              <a:gd name="T45" fmla="*/ 68 h 208"/>
              <a:gd name="T46" fmla="*/ 135 w 218"/>
              <a:gd name="T47" fmla="*/ 48 h 208"/>
              <a:gd name="T48" fmla="*/ 154 w 218"/>
              <a:gd name="T49" fmla="*/ 68 h 208"/>
              <a:gd name="T50" fmla="*/ 135 w 218"/>
              <a:gd name="T51" fmla="*/ 87 h 208"/>
              <a:gd name="T52" fmla="*/ 168 w 218"/>
              <a:gd name="T53" fmla="*/ 55 h 208"/>
              <a:gd name="T54" fmla="*/ 153 w 218"/>
              <a:gd name="T55" fmla="*/ 40 h 208"/>
              <a:gd name="T56" fmla="*/ 168 w 218"/>
              <a:gd name="T57" fmla="*/ 25 h 208"/>
              <a:gd name="T58" fmla="*/ 183 w 218"/>
              <a:gd name="T59" fmla="*/ 40 h 208"/>
              <a:gd name="T60" fmla="*/ 168 w 218"/>
              <a:gd name="T61"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208">
                <a:moveTo>
                  <a:pt x="155" y="3"/>
                </a:moveTo>
                <a:cubicBezTo>
                  <a:pt x="100" y="0"/>
                  <a:pt x="53" y="23"/>
                  <a:pt x="35" y="61"/>
                </a:cubicBezTo>
                <a:cubicBezTo>
                  <a:pt x="0" y="132"/>
                  <a:pt x="60" y="184"/>
                  <a:pt x="95" y="193"/>
                </a:cubicBezTo>
                <a:cubicBezTo>
                  <a:pt x="157" y="208"/>
                  <a:pt x="160" y="166"/>
                  <a:pt x="159" y="138"/>
                </a:cubicBezTo>
                <a:cubicBezTo>
                  <a:pt x="158" y="110"/>
                  <a:pt x="206" y="93"/>
                  <a:pt x="214" y="49"/>
                </a:cubicBezTo>
                <a:cubicBezTo>
                  <a:pt x="218" y="25"/>
                  <a:pt x="189" y="4"/>
                  <a:pt x="155" y="3"/>
                </a:cubicBezTo>
                <a:close/>
                <a:moveTo>
                  <a:pt x="75" y="111"/>
                </a:moveTo>
                <a:cubicBezTo>
                  <a:pt x="66" y="111"/>
                  <a:pt x="59" y="104"/>
                  <a:pt x="59" y="95"/>
                </a:cubicBezTo>
                <a:cubicBezTo>
                  <a:pt x="59" y="87"/>
                  <a:pt x="66" y="79"/>
                  <a:pt x="75" y="79"/>
                </a:cubicBezTo>
                <a:cubicBezTo>
                  <a:pt x="84" y="79"/>
                  <a:pt x="91" y="87"/>
                  <a:pt x="91" y="95"/>
                </a:cubicBezTo>
                <a:cubicBezTo>
                  <a:pt x="91" y="104"/>
                  <a:pt x="84" y="111"/>
                  <a:pt x="75" y="111"/>
                </a:cubicBezTo>
                <a:close/>
                <a:moveTo>
                  <a:pt x="94" y="67"/>
                </a:moveTo>
                <a:cubicBezTo>
                  <a:pt x="85" y="67"/>
                  <a:pt x="77" y="59"/>
                  <a:pt x="77" y="50"/>
                </a:cubicBezTo>
                <a:cubicBezTo>
                  <a:pt x="77" y="40"/>
                  <a:pt x="85" y="33"/>
                  <a:pt x="94" y="33"/>
                </a:cubicBezTo>
                <a:cubicBezTo>
                  <a:pt x="103" y="33"/>
                  <a:pt x="111" y="40"/>
                  <a:pt x="111" y="50"/>
                </a:cubicBezTo>
                <a:cubicBezTo>
                  <a:pt x="111" y="59"/>
                  <a:pt x="103" y="67"/>
                  <a:pt x="94" y="67"/>
                </a:cubicBezTo>
                <a:close/>
                <a:moveTo>
                  <a:pt x="130" y="174"/>
                </a:moveTo>
                <a:cubicBezTo>
                  <a:pt x="117" y="185"/>
                  <a:pt x="97" y="180"/>
                  <a:pt x="95" y="168"/>
                </a:cubicBezTo>
                <a:cubicBezTo>
                  <a:pt x="93" y="149"/>
                  <a:pt x="103" y="133"/>
                  <a:pt x="116" y="128"/>
                </a:cubicBezTo>
                <a:cubicBezTo>
                  <a:pt x="121" y="126"/>
                  <a:pt x="131" y="131"/>
                  <a:pt x="135" y="138"/>
                </a:cubicBezTo>
                <a:cubicBezTo>
                  <a:pt x="138" y="147"/>
                  <a:pt x="141" y="165"/>
                  <a:pt x="130" y="174"/>
                </a:cubicBezTo>
                <a:close/>
                <a:moveTo>
                  <a:pt x="135" y="87"/>
                </a:moveTo>
                <a:cubicBezTo>
                  <a:pt x="125" y="87"/>
                  <a:pt x="116" y="78"/>
                  <a:pt x="116" y="68"/>
                </a:cubicBezTo>
                <a:cubicBezTo>
                  <a:pt x="116" y="57"/>
                  <a:pt x="125" y="48"/>
                  <a:pt x="135" y="48"/>
                </a:cubicBezTo>
                <a:cubicBezTo>
                  <a:pt x="146" y="48"/>
                  <a:pt x="154" y="57"/>
                  <a:pt x="154" y="68"/>
                </a:cubicBezTo>
                <a:cubicBezTo>
                  <a:pt x="154" y="78"/>
                  <a:pt x="146" y="87"/>
                  <a:pt x="135" y="87"/>
                </a:cubicBezTo>
                <a:close/>
                <a:moveTo>
                  <a:pt x="168" y="55"/>
                </a:moveTo>
                <a:cubicBezTo>
                  <a:pt x="160" y="55"/>
                  <a:pt x="153" y="48"/>
                  <a:pt x="153" y="40"/>
                </a:cubicBezTo>
                <a:cubicBezTo>
                  <a:pt x="153" y="32"/>
                  <a:pt x="160" y="25"/>
                  <a:pt x="168" y="25"/>
                </a:cubicBezTo>
                <a:cubicBezTo>
                  <a:pt x="176" y="25"/>
                  <a:pt x="183" y="32"/>
                  <a:pt x="183" y="40"/>
                </a:cubicBezTo>
                <a:cubicBezTo>
                  <a:pt x="183" y="48"/>
                  <a:pt x="176" y="55"/>
                  <a:pt x="168" y="55"/>
                </a:cubicBezTo>
                <a:close/>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4" name="Freeform 84"/>
          <p:cNvSpPr/>
          <p:nvPr/>
        </p:nvSpPr>
        <p:spPr bwMode="auto">
          <a:xfrm>
            <a:off x="5659560" y="3302685"/>
            <a:ext cx="210150" cy="222130"/>
          </a:xfrm>
          <a:custGeom>
            <a:avLst/>
            <a:gdLst>
              <a:gd name="T0" fmla="*/ 171 w 178"/>
              <a:gd name="T1" fmla="*/ 115 h 188"/>
              <a:gd name="T2" fmla="*/ 147 w 178"/>
              <a:gd name="T3" fmla="*/ 86 h 188"/>
              <a:gd name="T4" fmla="*/ 114 w 178"/>
              <a:gd name="T5" fmla="*/ 95 h 188"/>
              <a:gd name="T6" fmla="*/ 95 w 178"/>
              <a:gd name="T7" fmla="*/ 111 h 188"/>
              <a:gd name="T8" fmla="*/ 76 w 178"/>
              <a:gd name="T9" fmla="*/ 110 h 188"/>
              <a:gd name="T10" fmla="*/ 61 w 178"/>
              <a:gd name="T11" fmla="*/ 116 h 188"/>
              <a:gd name="T12" fmla="*/ 67 w 178"/>
              <a:gd name="T13" fmla="*/ 98 h 188"/>
              <a:gd name="T14" fmla="*/ 82 w 178"/>
              <a:gd name="T15" fmla="*/ 51 h 188"/>
              <a:gd name="T16" fmla="*/ 95 w 178"/>
              <a:gd name="T17" fmla="*/ 49 h 188"/>
              <a:gd name="T18" fmla="*/ 112 w 178"/>
              <a:gd name="T19" fmla="*/ 42 h 188"/>
              <a:gd name="T20" fmla="*/ 113 w 178"/>
              <a:gd name="T21" fmla="*/ 35 h 188"/>
              <a:gd name="T22" fmla="*/ 119 w 178"/>
              <a:gd name="T23" fmla="*/ 29 h 188"/>
              <a:gd name="T24" fmla="*/ 113 w 178"/>
              <a:gd name="T25" fmla="*/ 12 h 188"/>
              <a:gd name="T26" fmla="*/ 101 w 178"/>
              <a:gd name="T27" fmla="*/ 0 h 188"/>
              <a:gd name="T28" fmla="*/ 72 w 178"/>
              <a:gd name="T29" fmla="*/ 13 h 188"/>
              <a:gd name="T30" fmla="*/ 56 w 178"/>
              <a:gd name="T31" fmla="*/ 28 h 188"/>
              <a:gd name="T32" fmla="*/ 38 w 178"/>
              <a:gd name="T33" fmla="*/ 58 h 188"/>
              <a:gd name="T34" fmla="*/ 1 w 178"/>
              <a:gd name="T35" fmla="*/ 129 h 188"/>
              <a:gd name="T36" fmla="*/ 10 w 178"/>
              <a:gd name="T37" fmla="*/ 174 h 188"/>
              <a:gd name="T38" fmla="*/ 18 w 178"/>
              <a:gd name="T39" fmla="*/ 187 h 188"/>
              <a:gd name="T40" fmla="*/ 56 w 178"/>
              <a:gd name="T41" fmla="*/ 177 h 188"/>
              <a:gd name="T42" fmla="*/ 109 w 178"/>
              <a:gd name="T43" fmla="*/ 174 h 188"/>
              <a:gd name="T44" fmla="*/ 112 w 178"/>
              <a:gd name="T45" fmla="*/ 173 h 188"/>
              <a:gd name="T46" fmla="*/ 134 w 178"/>
              <a:gd name="T47" fmla="*/ 159 h 188"/>
              <a:gd name="T48" fmla="*/ 167 w 178"/>
              <a:gd name="T49" fmla="*/ 152 h 188"/>
              <a:gd name="T50" fmla="*/ 152 w 178"/>
              <a:gd name="T51" fmla="*/ 157 h 188"/>
              <a:gd name="T52" fmla="*/ 170 w 178"/>
              <a:gd name="T53" fmla="*/ 165 h 188"/>
              <a:gd name="T54" fmla="*/ 171 w 178"/>
              <a:gd name="T55" fmla="*/ 115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8" h="188">
                <a:moveTo>
                  <a:pt x="171" y="115"/>
                </a:moveTo>
                <a:cubicBezTo>
                  <a:pt x="165" y="98"/>
                  <a:pt x="151" y="86"/>
                  <a:pt x="147" y="86"/>
                </a:cubicBezTo>
                <a:cubicBezTo>
                  <a:pt x="144" y="86"/>
                  <a:pt x="125" y="89"/>
                  <a:pt x="114" y="95"/>
                </a:cubicBezTo>
                <a:cubicBezTo>
                  <a:pt x="103" y="101"/>
                  <a:pt x="95" y="111"/>
                  <a:pt x="95" y="111"/>
                </a:cubicBezTo>
                <a:cubicBezTo>
                  <a:pt x="95" y="111"/>
                  <a:pt x="87" y="109"/>
                  <a:pt x="76" y="110"/>
                </a:cubicBezTo>
                <a:cubicBezTo>
                  <a:pt x="70" y="110"/>
                  <a:pt x="61" y="116"/>
                  <a:pt x="61" y="116"/>
                </a:cubicBezTo>
                <a:cubicBezTo>
                  <a:pt x="61" y="116"/>
                  <a:pt x="66" y="105"/>
                  <a:pt x="67" y="98"/>
                </a:cubicBezTo>
                <a:cubicBezTo>
                  <a:pt x="69" y="79"/>
                  <a:pt x="72" y="56"/>
                  <a:pt x="82" y="51"/>
                </a:cubicBezTo>
                <a:cubicBezTo>
                  <a:pt x="84" y="49"/>
                  <a:pt x="92" y="50"/>
                  <a:pt x="95" y="49"/>
                </a:cubicBezTo>
                <a:cubicBezTo>
                  <a:pt x="98" y="49"/>
                  <a:pt x="109" y="42"/>
                  <a:pt x="112" y="42"/>
                </a:cubicBezTo>
                <a:cubicBezTo>
                  <a:pt x="115" y="41"/>
                  <a:pt x="113" y="35"/>
                  <a:pt x="113" y="35"/>
                </a:cubicBezTo>
                <a:cubicBezTo>
                  <a:pt x="113" y="35"/>
                  <a:pt x="115" y="31"/>
                  <a:pt x="119" y="29"/>
                </a:cubicBezTo>
                <a:cubicBezTo>
                  <a:pt x="123" y="26"/>
                  <a:pt x="118" y="18"/>
                  <a:pt x="113" y="12"/>
                </a:cubicBezTo>
                <a:cubicBezTo>
                  <a:pt x="110" y="9"/>
                  <a:pt x="103" y="0"/>
                  <a:pt x="101" y="0"/>
                </a:cubicBezTo>
                <a:cubicBezTo>
                  <a:pt x="99" y="0"/>
                  <a:pt x="80" y="10"/>
                  <a:pt x="72" y="13"/>
                </a:cubicBezTo>
                <a:cubicBezTo>
                  <a:pt x="60" y="17"/>
                  <a:pt x="57" y="24"/>
                  <a:pt x="56" y="28"/>
                </a:cubicBezTo>
                <a:cubicBezTo>
                  <a:pt x="56" y="28"/>
                  <a:pt x="45" y="46"/>
                  <a:pt x="38" y="58"/>
                </a:cubicBezTo>
                <a:cubicBezTo>
                  <a:pt x="24" y="81"/>
                  <a:pt x="1" y="105"/>
                  <a:pt x="1" y="129"/>
                </a:cubicBezTo>
                <a:cubicBezTo>
                  <a:pt x="0" y="153"/>
                  <a:pt x="9" y="161"/>
                  <a:pt x="10" y="174"/>
                </a:cubicBezTo>
                <a:cubicBezTo>
                  <a:pt x="11" y="186"/>
                  <a:pt x="13" y="186"/>
                  <a:pt x="18" y="187"/>
                </a:cubicBezTo>
                <a:cubicBezTo>
                  <a:pt x="23" y="188"/>
                  <a:pt x="36" y="180"/>
                  <a:pt x="56" y="177"/>
                </a:cubicBezTo>
                <a:cubicBezTo>
                  <a:pt x="75" y="175"/>
                  <a:pt x="99" y="177"/>
                  <a:pt x="109" y="174"/>
                </a:cubicBezTo>
                <a:cubicBezTo>
                  <a:pt x="110" y="173"/>
                  <a:pt x="111" y="173"/>
                  <a:pt x="112" y="173"/>
                </a:cubicBezTo>
                <a:cubicBezTo>
                  <a:pt x="120" y="169"/>
                  <a:pt x="126" y="164"/>
                  <a:pt x="134" y="159"/>
                </a:cubicBezTo>
                <a:cubicBezTo>
                  <a:pt x="152" y="146"/>
                  <a:pt x="167" y="152"/>
                  <a:pt x="167" y="152"/>
                </a:cubicBezTo>
                <a:cubicBezTo>
                  <a:pt x="167" y="152"/>
                  <a:pt x="159" y="153"/>
                  <a:pt x="152" y="157"/>
                </a:cubicBezTo>
                <a:cubicBezTo>
                  <a:pt x="160" y="160"/>
                  <a:pt x="170" y="165"/>
                  <a:pt x="170" y="165"/>
                </a:cubicBezTo>
                <a:cubicBezTo>
                  <a:pt x="170" y="165"/>
                  <a:pt x="178" y="138"/>
                  <a:pt x="171" y="115"/>
                </a:cubicBezTo>
                <a:close/>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5" name="Freeform 96"/>
          <p:cNvSpPr>
            <a:spLocks noEditPoints="1"/>
          </p:cNvSpPr>
          <p:nvPr/>
        </p:nvSpPr>
        <p:spPr bwMode="auto">
          <a:xfrm>
            <a:off x="5997818" y="2579599"/>
            <a:ext cx="246590" cy="209152"/>
          </a:xfrm>
          <a:custGeom>
            <a:avLst/>
            <a:gdLst>
              <a:gd name="T0" fmla="*/ 75 w 209"/>
              <a:gd name="T1" fmla="*/ 49 h 177"/>
              <a:gd name="T2" fmla="*/ 77 w 209"/>
              <a:gd name="T3" fmla="*/ 47 h 177"/>
              <a:gd name="T4" fmla="*/ 74 w 209"/>
              <a:gd name="T5" fmla="*/ 23 h 177"/>
              <a:gd name="T6" fmla="*/ 96 w 209"/>
              <a:gd name="T7" fmla="*/ 12 h 177"/>
              <a:gd name="T8" fmla="*/ 95 w 209"/>
              <a:gd name="T9" fmla="*/ 7 h 177"/>
              <a:gd name="T10" fmla="*/ 47 w 209"/>
              <a:gd name="T11" fmla="*/ 15 h 177"/>
              <a:gd name="T12" fmla="*/ 15 w 209"/>
              <a:gd name="T13" fmla="*/ 47 h 177"/>
              <a:gd name="T14" fmla="*/ 14 w 209"/>
              <a:gd name="T15" fmla="*/ 53 h 177"/>
              <a:gd name="T16" fmla="*/ 8 w 209"/>
              <a:gd name="T17" fmla="*/ 55 h 177"/>
              <a:gd name="T18" fmla="*/ 0 w 209"/>
              <a:gd name="T19" fmla="*/ 63 h 177"/>
              <a:gd name="T20" fmla="*/ 13 w 209"/>
              <a:gd name="T21" fmla="*/ 80 h 177"/>
              <a:gd name="T22" fmla="*/ 30 w 209"/>
              <a:gd name="T23" fmla="*/ 93 h 177"/>
              <a:gd name="T24" fmla="*/ 38 w 209"/>
              <a:gd name="T25" fmla="*/ 85 h 177"/>
              <a:gd name="T26" fmla="*/ 40 w 209"/>
              <a:gd name="T27" fmla="*/ 79 h 177"/>
              <a:gd name="T28" fmla="*/ 46 w 209"/>
              <a:gd name="T29" fmla="*/ 78 h 177"/>
              <a:gd name="T30" fmla="*/ 49 w 209"/>
              <a:gd name="T31" fmla="*/ 75 h 177"/>
              <a:gd name="T32" fmla="*/ 143 w 209"/>
              <a:gd name="T33" fmla="*/ 172 h 177"/>
              <a:gd name="T34" fmla="*/ 154 w 209"/>
              <a:gd name="T35" fmla="*/ 177 h 177"/>
              <a:gd name="T36" fmla="*/ 165 w 209"/>
              <a:gd name="T37" fmla="*/ 173 h 177"/>
              <a:gd name="T38" fmla="*/ 172 w 209"/>
              <a:gd name="T39" fmla="*/ 165 h 177"/>
              <a:gd name="T40" fmla="*/ 177 w 209"/>
              <a:gd name="T41" fmla="*/ 154 h 177"/>
              <a:gd name="T42" fmla="*/ 172 w 209"/>
              <a:gd name="T43" fmla="*/ 143 h 177"/>
              <a:gd name="T44" fmla="*/ 75 w 209"/>
              <a:gd name="T45" fmla="*/ 49 h 177"/>
              <a:gd name="T46" fmla="*/ 167 w 209"/>
              <a:gd name="T47" fmla="*/ 160 h 177"/>
              <a:gd name="T48" fmla="*/ 159 w 209"/>
              <a:gd name="T49" fmla="*/ 167 h 177"/>
              <a:gd name="T50" fmla="*/ 154 w 209"/>
              <a:gd name="T51" fmla="*/ 169 h 177"/>
              <a:gd name="T52" fmla="*/ 148 w 209"/>
              <a:gd name="T53" fmla="*/ 167 h 177"/>
              <a:gd name="T54" fmla="*/ 54 w 209"/>
              <a:gd name="T55" fmla="*/ 69 h 177"/>
              <a:gd name="T56" fmla="*/ 69 w 209"/>
              <a:gd name="T57" fmla="*/ 54 h 177"/>
              <a:gd name="T58" fmla="*/ 167 w 209"/>
              <a:gd name="T59" fmla="*/ 148 h 177"/>
              <a:gd name="T60" fmla="*/ 169 w 209"/>
              <a:gd name="T61" fmla="*/ 154 h 177"/>
              <a:gd name="T62" fmla="*/ 167 w 209"/>
              <a:gd name="T63" fmla="*/ 160 h 177"/>
              <a:gd name="T64" fmla="*/ 76 w 209"/>
              <a:gd name="T65" fmla="*/ 112 h 177"/>
              <a:gd name="T66" fmla="*/ 104 w 209"/>
              <a:gd name="T67" fmla="*/ 142 h 177"/>
              <a:gd name="T68" fmla="*/ 76 w 209"/>
              <a:gd name="T69" fmla="*/ 171 h 177"/>
              <a:gd name="T70" fmla="*/ 65 w 209"/>
              <a:gd name="T71" fmla="*/ 176 h 177"/>
              <a:gd name="T72" fmla="*/ 53 w 209"/>
              <a:gd name="T73" fmla="*/ 172 h 177"/>
              <a:gd name="T74" fmla="*/ 46 w 209"/>
              <a:gd name="T75" fmla="*/ 164 h 177"/>
              <a:gd name="T76" fmla="*/ 41 w 209"/>
              <a:gd name="T77" fmla="*/ 153 h 177"/>
              <a:gd name="T78" fmla="*/ 46 w 209"/>
              <a:gd name="T79" fmla="*/ 142 h 177"/>
              <a:gd name="T80" fmla="*/ 76 w 209"/>
              <a:gd name="T81" fmla="*/ 112 h 177"/>
              <a:gd name="T82" fmla="*/ 209 w 209"/>
              <a:gd name="T83" fmla="*/ 56 h 177"/>
              <a:gd name="T84" fmla="*/ 200 w 209"/>
              <a:gd name="T85" fmla="*/ 70 h 177"/>
              <a:gd name="T86" fmla="*/ 165 w 209"/>
              <a:gd name="T87" fmla="*/ 79 h 177"/>
              <a:gd name="T88" fmla="*/ 141 w 209"/>
              <a:gd name="T89" fmla="*/ 104 h 177"/>
              <a:gd name="T90" fmla="*/ 113 w 209"/>
              <a:gd name="T91" fmla="*/ 77 h 177"/>
              <a:gd name="T92" fmla="*/ 138 w 209"/>
              <a:gd name="T93" fmla="*/ 53 h 177"/>
              <a:gd name="T94" fmla="*/ 148 w 209"/>
              <a:gd name="T95" fmla="*/ 17 h 177"/>
              <a:gd name="T96" fmla="*/ 200 w 209"/>
              <a:gd name="T97" fmla="*/ 17 h 177"/>
              <a:gd name="T98" fmla="*/ 171 w 209"/>
              <a:gd name="T99" fmla="*/ 25 h 177"/>
              <a:gd name="T100" fmla="*/ 165 w 209"/>
              <a:gd name="T101" fmla="*/ 48 h 177"/>
              <a:gd name="T102" fmla="*/ 181 w 209"/>
              <a:gd name="T103" fmla="*/ 64 h 177"/>
              <a:gd name="T104" fmla="*/ 209 w 209"/>
              <a:gd name="T105" fmla="*/ 5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77">
                <a:moveTo>
                  <a:pt x="75" y="49"/>
                </a:moveTo>
                <a:cubicBezTo>
                  <a:pt x="76" y="48"/>
                  <a:pt x="77" y="47"/>
                  <a:pt x="77" y="47"/>
                </a:cubicBezTo>
                <a:cubicBezTo>
                  <a:pt x="79" y="44"/>
                  <a:pt x="69" y="33"/>
                  <a:pt x="74" y="23"/>
                </a:cubicBezTo>
                <a:cubicBezTo>
                  <a:pt x="80" y="13"/>
                  <a:pt x="96" y="12"/>
                  <a:pt x="96" y="12"/>
                </a:cubicBezTo>
                <a:cubicBezTo>
                  <a:pt x="95" y="7"/>
                  <a:pt x="95" y="7"/>
                  <a:pt x="95" y="7"/>
                </a:cubicBezTo>
                <a:cubicBezTo>
                  <a:pt x="95" y="7"/>
                  <a:pt x="63" y="0"/>
                  <a:pt x="47" y="15"/>
                </a:cubicBezTo>
                <a:cubicBezTo>
                  <a:pt x="38" y="24"/>
                  <a:pt x="15" y="47"/>
                  <a:pt x="15" y="47"/>
                </a:cubicBezTo>
                <a:cubicBezTo>
                  <a:pt x="15" y="47"/>
                  <a:pt x="16" y="51"/>
                  <a:pt x="14" y="53"/>
                </a:cubicBezTo>
                <a:cubicBezTo>
                  <a:pt x="12" y="55"/>
                  <a:pt x="8" y="55"/>
                  <a:pt x="8" y="55"/>
                </a:cubicBezTo>
                <a:cubicBezTo>
                  <a:pt x="0" y="63"/>
                  <a:pt x="0" y="63"/>
                  <a:pt x="0" y="63"/>
                </a:cubicBezTo>
                <a:cubicBezTo>
                  <a:pt x="0" y="63"/>
                  <a:pt x="5" y="72"/>
                  <a:pt x="13" y="80"/>
                </a:cubicBezTo>
                <a:cubicBezTo>
                  <a:pt x="21" y="88"/>
                  <a:pt x="30" y="93"/>
                  <a:pt x="30" y="93"/>
                </a:cubicBezTo>
                <a:cubicBezTo>
                  <a:pt x="38" y="85"/>
                  <a:pt x="38" y="85"/>
                  <a:pt x="38" y="85"/>
                </a:cubicBezTo>
                <a:cubicBezTo>
                  <a:pt x="38" y="85"/>
                  <a:pt x="38" y="81"/>
                  <a:pt x="40" y="79"/>
                </a:cubicBezTo>
                <a:cubicBezTo>
                  <a:pt x="42" y="77"/>
                  <a:pt x="46" y="78"/>
                  <a:pt x="46" y="78"/>
                </a:cubicBezTo>
                <a:cubicBezTo>
                  <a:pt x="46" y="78"/>
                  <a:pt x="47" y="77"/>
                  <a:pt x="49" y="75"/>
                </a:cubicBezTo>
                <a:cubicBezTo>
                  <a:pt x="143" y="172"/>
                  <a:pt x="143" y="172"/>
                  <a:pt x="143" y="172"/>
                </a:cubicBezTo>
                <a:cubicBezTo>
                  <a:pt x="145" y="176"/>
                  <a:pt x="149" y="177"/>
                  <a:pt x="154" y="177"/>
                </a:cubicBezTo>
                <a:cubicBezTo>
                  <a:pt x="158" y="177"/>
                  <a:pt x="162" y="176"/>
                  <a:pt x="165" y="173"/>
                </a:cubicBezTo>
                <a:cubicBezTo>
                  <a:pt x="172" y="165"/>
                  <a:pt x="172" y="165"/>
                  <a:pt x="172" y="165"/>
                </a:cubicBezTo>
                <a:cubicBezTo>
                  <a:pt x="175" y="162"/>
                  <a:pt x="177" y="158"/>
                  <a:pt x="177" y="154"/>
                </a:cubicBezTo>
                <a:cubicBezTo>
                  <a:pt x="177" y="150"/>
                  <a:pt x="175" y="146"/>
                  <a:pt x="172" y="143"/>
                </a:cubicBezTo>
                <a:lnTo>
                  <a:pt x="75" y="49"/>
                </a:lnTo>
                <a:close/>
                <a:moveTo>
                  <a:pt x="167" y="160"/>
                </a:moveTo>
                <a:cubicBezTo>
                  <a:pt x="159" y="167"/>
                  <a:pt x="159" y="167"/>
                  <a:pt x="159" y="167"/>
                </a:cubicBezTo>
                <a:cubicBezTo>
                  <a:pt x="158" y="169"/>
                  <a:pt x="156" y="169"/>
                  <a:pt x="154" y="169"/>
                </a:cubicBezTo>
                <a:cubicBezTo>
                  <a:pt x="152" y="169"/>
                  <a:pt x="150" y="168"/>
                  <a:pt x="148" y="167"/>
                </a:cubicBezTo>
                <a:cubicBezTo>
                  <a:pt x="54" y="69"/>
                  <a:pt x="54" y="69"/>
                  <a:pt x="54" y="69"/>
                </a:cubicBezTo>
                <a:cubicBezTo>
                  <a:pt x="59" y="65"/>
                  <a:pt x="65" y="59"/>
                  <a:pt x="69" y="54"/>
                </a:cubicBezTo>
                <a:cubicBezTo>
                  <a:pt x="167" y="148"/>
                  <a:pt x="167" y="148"/>
                  <a:pt x="167" y="148"/>
                </a:cubicBezTo>
                <a:cubicBezTo>
                  <a:pt x="168" y="150"/>
                  <a:pt x="169" y="152"/>
                  <a:pt x="169" y="154"/>
                </a:cubicBezTo>
                <a:cubicBezTo>
                  <a:pt x="169" y="156"/>
                  <a:pt x="168" y="158"/>
                  <a:pt x="167" y="160"/>
                </a:cubicBezTo>
                <a:close/>
                <a:moveTo>
                  <a:pt x="76" y="112"/>
                </a:moveTo>
                <a:cubicBezTo>
                  <a:pt x="104" y="142"/>
                  <a:pt x="104" y="142"/>
                  <a:pt x="104" y="142"/>
                </a:cubicBezTo>
                <a:cubicBezTo>
                  <a:pt x="76" y="171"/>
                  <a:pt x="76" y="171"/>
                  <a:pt x="76" y="171"/>
                </a:cubicBezTo>
                <a:cubicBezTo>
                  <a:pt x="73" y="174"/>
                  <a:pt x="69" y="176"/>
                  <a:pt x="65" y="176"/>
                </a:cubicBezTo>
                <a:cubicBezTo>
                  <a:pt x="60" y="176"/>
                  <a:pt x="56" y="175"/>
                  <a:pt x="53" y="172"/>
                </a:cubicBezTo>
                <a:cubicBezTo>
                  <a:pt x="46" y="164"/>
                  <a:pt x="46" y="164"/>
                  <a:pt x="46" y="164"/>
                </a:cubicBezTo>
                <a:cubicBezTo>
                  <a:pt x="43" y="161"/>
                  <a:pt x="41" y="157"/>
                  <a:pt x="41" y="153"/>
                </a:cubicBezTo>
                <a:cubicBezTo>
                  <a:pt x="41" y="149"/>
                  <a:pt x="43" y="145"/>
                  <a:pt x="46" y="142"/>
                </a:cubicBezTo>
                <a:lnTo>
                  <a:pt x="76" y="112"/>
                </a:lnTo>
                <a:close/>
                <a:moveTo>
                  <a:pt x="209" y="56"/>
                </a:moveTo>
                <a:cubicBezTo>
                  <a:pt x="207" y="61"/>
                  <a:pt x="204" y="66"/>
                  <a:pt x="200" y="70"/>
                </a:cubicBezTo>
                <a:cubicBezTo>
                  <a:pt x="191" y="79"/>
                  <a:pt x="177" y="83"/>
                  <a:pt x="165" y="79"/>
                </a:cubicBezTo>
                <a:cubicBezTo>
                  <a:pt x="141" y="104"/>
                  <a:pt x="141" y="104"/>
                  <a:pt x="141" y="104"/>
                </a:cubicBezTo>
                <a:cubicBezTo>
                  <a:pt x="113" y="77"/>
                  <a:pt x="113" y="77"/>
                  <a:pt x="113" y="77"/>
                </a:cubicBezTo>
                <a:cubicBezTo>
                  <a:pt x="138" y="53"/>
                  <a:pt x="138" y="53"/>
                  <a:pt x="138" y="53"/>
                </a:cubicBezTo>
                <a:cubicBezTo>
                  <a:pt x="135" y="40"/>
                  <a:pt x="138" y="27"/>
                  <a:pt x="148" y="17"/>
                </a:cubicBezTo>
                <a:cubicBezTo>
                  <a:pt x="162" y="2"/>
                  <a:pt x="186" y="2"/>
                  <a:pt x="200" y="17"/>
                </a:cubicBezTo>
                <a:cubicBezTo>
                  <a:pt x="171" y="25"/>
                  <a:pt x="171" y="25"/>
                  <a:pt x="171" y="25"/>
                </a:cubicBezTo>
                <a:cubicBezTo>
                  <a:pt x="165" y="48"/>
                  <a:pt x="165" y="48"/>
                  <a:pt x="165" y="48"/>
                </a:cubicBezTo>
                <a:cubicBezTo>
                  <a:pt x="181" y="64"/>
                  <a:pt x="181" y="64"/>
                  <a:pt x="181" y="64"/>
                </a:cubicBezTo>
                <a:lnTo>
                  <a:pt x="209" y="56"/>
                </a:lnTo>
                <a:close/>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6" name="Freeform 100"/>
          <p:cNvSpPr>
            <a:spLocks noEditPoints="1"/>
          </p:cNvSpPr>
          <p:nvPr/>
        </p:nvSpPr>
        <p:spPr bwMode="auto">
          <a:xfrm>
            <a:off x="6693500" y="2223409"/>
            <a:ext cx="246590" cy="224626"/>
          </a:xfrm>
          <a:custGeom>
            <a:avLst/>
            <a:gdLst>
              <a:gd name="T0" fmla="*/ 87 w 209"/>
              <a:gd name="T1" fmla="*/ 175 h 190"/>
              <a:gd name="T2" fmla="*/ 81 w 209"/>
              <a:gd name="T3" fmla="*/ 169 h 190"/>
              <a:gd name="T4" fmla="*/ 87 w 209"/>
              <a:gd name="T5" fmla="*/ 163 h 190"/>
              <a:gd name="T6" fmla="*/ 123 w 209"/>
              <a:gd name="T7" fmla="*/ 163 h 190"/>
              <a:gd name="T8" fmla="*/ 129 w 209"/>
              <a:gd name="T9" fmla="*/ 169 h 190"/>
              <a:gd name="T10" fmla="*/ 123 w 209"/>
              <a:gd name="T11" fmla="*/ 175 h 190"/>
              <a:gd name="T12" fmla="*/ 87 w 209"/>
              <a:gd name="T13" fmla="*/ 175 h 190"/>
              <a:gd name="T14" fmla="*/ 140 w 209"/>
              <a:gd name="T15" fmla="*/ 178 h 190"/>
              <a:gd name="T16" fmla="*/ 70 w 209"/>
              <a:gd name="T17" fmla="*/ 178 h 190"/>
              <a:gd name="T18" fmla="*/ 64 w 209"/>
              <a:gd name="T19" fmla="*/ 184 h 190"/>
              <a:gd name="T20" fmla="*/ 70 w 209"/>
              <a:gd name="T21" fmla="*/ 190 h 190"/>
              <a:gd name="T22" fmla="*/ 140 w 209"/>
              <a:gd name="T23" fmla="*/ 190 h 190"/>
              <a:gd name="T24" fmla="*/ 146 w 209"/>
              <a:gd name="T25" fmla="*/ 184 h 190"/>
              <a:gd name="T26" fmla="*/ 140 w 209"/>
              <a:gd name="T27" fmla="*/ 178 h 190"/>
              <a:gd name="T28" fmla="*/ 209 w 209"/>
              <a:gd name="T29" fmla="*/ 101 h 190"/>
              <a:gd name="T30" fmla="*/ 173 w 209"/>
              <a:gd name="T31" fmla="*/ 129 h 190"/>
              <a:gd name="T32" fmla="*/ 137 w 209"/>
              <a:gd name="T33" fmla="*/ 101 h 190"/>
              <a:gd name="T34" fmla="*/ 140 w 209"/>
              <a:gd name="T35" fmla="*/ 101 h 190"/>
              <a:gd name="T36" fmla="*/ 169 w 209"/>
              <a:gd name="T37" fmla="*/ 31 h 190"/>
              <a:gd name="T38" fmla="*/ 164 w 209"/>
              <a:gd name="T39" fmla="*/ 28 h 190"/>
              <a:gd name="T40" fmla="*/ 111 w 209"/>
              <a:gd name="T41" fmla="*/ 31 h 190"/>
              <a:gd name="T42" fmla="*/ 111 w 209"/>
              <a:gd name="T43" fmla="*/ 159 h 190"/>
              <a:gd name="T44" fmla="*/ 99 w 209"/>
              <a:gd name="T45" fmla="*/ 159 h 190"/>
              <a:gd name="T46" fmla="*/ 99 w 209"/>
              <a:gd name="T47" fmla="*/ 34 h 190"/>
              <a:gd name="T48" fmla="*/ 46 w 209"/>
              <a:gd name="T49" fmla="*/ 61 h 190"/>
              <a:gd name="T50" fmla="*/ 44 w 209"/>
              <a:gd name="T51" fmla="*/ 68 h 190"/>
              <a:gd name="T52" fmla="*/ 42 w 209"/>
              <a:gd name="T53" fmla="*/ 70 h 190"/>
              <a:gd name="T54" fmla="*/ 69 w 209"/>
              <a:gd name="T55" fmla="*/ 135 h 190"/>
              <a:gd name="T56" fmla="*/ 72 w 209"/>
              <a:gd name="T57" fmla="*/ 135 h 190"/>
              <a:gd name="T58" fmla="*/ 36 w 209"/>
              <a:gd name="T59" fmla="*/ 163 h 190"/>
              <a:gd name="T60" fmla="*/ 0 w 209"/>
              <a:gd name="T61" fmla="*/ 135 h 190"/>
              <a:gd name="T62" fmla="*/ 3 w 209"/>
              <a:gd name="T63" fmla="*/ 135 h 190"/>
              <a:gd name="T64" fmla="*/ 31 w 209"/>
              <a:gd name="T65" fmla="*/ 68 h 190"/>
              <a:gd name="T66" fmla="*/ 30 w 209"/>
              <a:gd name="T67" fmla="*/ 56 h 190"/>
              <a:gd name="T68" fmla="*/ 37 w 209"/>
              <a:gd name="T69" fmla="*/ 53 h 190"/>
              <a:gd name="T70" fmla="*/ 99 w 209"/>
              <a:gd name="T71" fmla="*/ 22 h 190"/>
              <a:gd name="T72" fmla="*/ 99 w 209"/>
              <a:gd name="T73" fmla="*/ 16 h 190"/>
              <a:gd name="T74" fmla="*/ 96 w 209"/>
              <a:gd name="T75" fmla="*/ 9 h 190"/>
              <a:gd name="T76" fmla="*/ 105 w 209"/>
              <a:gd name="T77" fmla="*/ 0 h 190"/>
              <a:gd name="T78" fmla="*/ 114 w 209"/>
              <a:gd name="T79" fmla="*/ 9 h 190"/>
              <a:gd name="T80" fmla="*/ 111 w 209"/>
              <a:gd name="T81" fmla="*/ 16 h 190"/>
              <a:gd name="T82" fmla="*/ 111 w 209"/>
              <a:gd name="T83" fmla="*/ 19 h 190"/>
              <a:gd name="T84" fmla="*/ 167 w 209"/>
              <a:gd name="T85" fmla="*/ 16 h 190"/>
              <a:gd name="T86" fmla="*/ 175 w 209"/>
              <a:gd name="T87" fmla="*/ 15 h 190"/>
              <a:gd name="T88" fmla="*/ 181 w 209"/>
              <a:gd name="T89" fmla="*/ 26 h 190"/>
              <a:gd name="T90" fmla="*/ 177 w 209"/>
              <a:gd name="T91" fmla="*/ 31 h 190"/>
              <a:gd name="T92" fmla="*/ 206 w 209"/>
              <a:gd name="T93" fmla="*/ 101 h 190"/>
              <a:gd name="T94" fmla="*/ 209 w 209"/>
              <a:gd name="T95" fmla="*/ 101 h 190"/>
              <a:gd name="T96" fmla="*/ 59 w 209"/>
              <a:gd name="T97" fmla="*/ 135 h 190"/>
              <a:gd name="T98" fmla="*/ 36 w 209"/>
              <a:gd name="T99" fmla="*/ 73 h 190"/>
              <a:gd name="T100" fmla="*/ 12 w 209"/>
              <a:gd name="T101" fmla="*/ 135 h 190"/>
              <a:gd name="T102" fmla="*/ 59 w 209"/>
              <a:gd name="T103" fmla="*/ 135 h 190"/>
              <a:gd name="T104" fmla="*/ 197 w 209"/>
              <a:gd name="T105" fmla="*/ 100 h 190"/>
              <a:gd name="T106" fmla="*/ 173 w 209"/>
              <a:gd name="T107" fmla="*/ 39 h 190"/>
              <a:gd name="T108" fmla="*/ 149 w 209"/>
              <a:gd name="T109" fmla="*/ 101 h 190"/>
              <a:gd name="T110" fmla="*/ 196 w 209"/>
              <a:gd name="T111" fmla="*/ 101 h 190"/>
              <a:gd name="T112" fmla="*/ 197 w 209"/>
              <a:gd name="T113" fmla="*/ 10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9" h="190">
                <a:moveTo>
                  <a:pt x="87" y="175"/>
                </a:moveTo>
                <a:cubicBezTo>
                  <a:pt x="84" y="175"/>
                  <a:pt x="81" y="173"/>
                  <a:pt x="81" y="169"/>
                </a:cubicBezTo>
                <a:cubicBezTo>
                  <a:pt x="81" y="166"/>
                  <a:pt x="84" y="163"/>
                  <a:pt x="87" y="163"/>
                </a:cubicBezTo>
                <a:cubicBezTo>
                  <a:pt x="123" y="163"/>
                  <a:pt x="123" y="163"/>
                  <a:pt x="123" y="163"/>
                </a:cubicBezTo>
                <a:cubicBezTo>
                  <a:pt x="127" y="163"/>
                  <a:pt x="129" y="166"/>
                  <a:pt x="129" y="169"/>
                </a:cubicBezTo>
                <a:cubicBezTo>
                  <a:pt x="129" y="173"/>
                  <a:pt x="127" y="175"/>
                  <a:pt x="123" y="175"/>
                </a:cubicBezTo>
                <a:lnTo>
                  <a:pt x="87" y="175"/>
                </a:lnTo>
                <a:close/>
                <a:moveTo>
                  <a:pt x="140" y="178"/>
                </a:moveTo>
                <a:cubicBezTo>
                  <a:pt x="70" y="178"/>
                  <a:pt x="70" y="178"/>
                  <a:pt x="70" y="178"/>
                </a:cubicBezTo>
                <a:cubicBezTo>
                  <a:pt x="67" y="178"/>
                  <a:pt x="64" y="181"/>
                  <a:pt x="64" y="184"/>
                </a:cubicBezTo>
                <a:cubicBezTo>
                  <a:pt x="64" y="188"/>
                  <a:pt x="67" y="190"/>
                  <a:pt x="70" y="190"/>
                </a:cubicBezTo>
                <a:cubicBezTo>
                  <a:pt x="140" y="190"/>
                  <a:pt x="140" y="190"/>
                  <a:pt x="140" y="190"/>
                </a:cubicBezTo>
                <a:cubicBezTo>
                  <a:pt x="144" y="190"/>
                  <a:pt x="146" y="188"/>
                  <a:pt x="146" y="184"/>
                </a:cubicBezTo>
                <a:cubicBezTo>
                  <a:pt x="146" y="181"/>
                  <a:pt x="144" y="178"/>
                  <a:pt x="140" y="178"/>
                </a:cubicBezTo>
                <a:close/>
                <a:moveTo>
                  <a:pt x="209" y="101"/>
                </a:moveTo>
                <a:cubicBezTo>
                  <a:pt x="209" y="116"/>
                  <a:pt x="193" y="129"/>
                  <a:pt x="173" y="129"/>
                </a:cubicBezTo>
                <a:cubicBezTo>
                  <a:pt x="153" y="129"/>
                  <a:pt x="137" y="116"/>
                  <a:pt x="137" y="101"/>
                </a:cubicBezTo>
                <a:cubicBezTo>
                  <a:pt x="140" y="101"/>
                  <a:pt x="140" y="101"/>
                  <a:pt x="140" y="101"/>
                </a:cubicBezTo>
                <a:cubicBezTo>
                  <a:pt x="169" y="31"/>
                  <a:pt x="169" y="31"/>
                  <a:pt x="169" y="31"/>
                </a:cubicBezTo>
                <a:cubicBezTo>
                  <a:pt x="167" y="31"/>
                  <a:pt x="165" y="29"/>
                  <a:pt x="164" y="28"/>
                </a:cubicBezTo>
                <a:cubicBezTo>
                  <a:pt x="150" y="25"/>
                  <a:pt x="131" y="26"/>
                  <a:pt x="111" y="31"/>
                </a:cubicBezTo>
                <a:cubicBezTo>
                  <a:pt x="111" y="159"/>
                  <a:pt x="111" y="159"/>
                  <a:pt x="111" y="159"/>
                </a:cubicBezTo>
                <a:cubicBezTo>
                  <a:pt x="99" y="159"/>
                  <a:pt x="99" y="159"/>
                  <a:pt x="99" y="159"/>
                </a:cubicBezTo>
                <a:cubicBezTo>
                  <a:pt x="99" y="34"/>
                  <a:pt x="99" y="34"/>
                  <a:pt x="99" y="34"/>
                </a:cubicBezTo>
                <a:cubicBezTo>
                  <a:pt x="77" y="41"/>
                  <a:pt x="57" y="51"/>
                  <a:pt x="46" y="61"/>
                </a:cubicBezTo>
                <a:cubicBezTo>
                  <a:pt x="46" y="64"/>
                  <a:pt x="45" y="66"/>
                  <a:pt x="44" y="68"/>
                </a:cubicBezTo>
                <a:cubicBezTo>
                  <a:pt x="43" y="68"/>
                  <a:pt x="42" y="69"/>
                  <a:pt x="42" y="70"/>
                </a:cubicBezTo>
                <a:cubicBezTo>
                  <a:pt x="69" y="135"/>
                  <a:pt x="69" y="135"/>
                  <a:pt x="69" y="135"/>
                </a:cubicBezTo>
                <a:cubicBezTo>
                  <a:pt x="72" y="135"/>
                  <a:pt x="72" y="135"/>
                  <a:pt x="72" y="135"/>
                </a:cubicBezTo>
                <a:cubicBezTo>
                  <a:pt x="72" y="150"/>
                  <a:pt x="56" y="163"/>
                  <a:pt x="36" y="163"/>
                </a:cubicBezTo>
                <a:cubicBezTo>
                  <a:pt x="16" y="163"/>
                  <a:pt x="0" y="150"/>
                  <a:pt x="0" y="135"/>
                </a:cubicBezTo>
                <a:cubicBezTo>
                  <a:pt x="3" y="135"/>
                  <a:pt x="3" y="135"/>
                  <a:pt x="3" y="135"/>
                </a:cubicBezTo>
                <a:cubicBezTo>
                  <a:pt x="31" y="68"/>
                  <a:pt x="31" y="68"/>
                  <a:pt x="31" y="68"/>
                </a:cubicBezTo>
                <a:cubicBezTo>
                  <a:pt x="27" y="65"/>
                  <a:pt x="27" y="60"/>
                  <a:pt x="30" y="56"/>
                </a:cubicBezTo>
                <a:cubicBezTo>
                  <a:pt x="32" y="54"/>
                  <a:pt x="35" y="53"/>
                  <a:pt x="37" y="53"/>
                </a:cubicBezTo>
                <a:cubicBezTo>
                  <a:pt x="50" y="40"/>
                  <a:pt x="73" y="29"/>
                  <a:pt x="99" y="22"/>
                </a:cubicBezTo>
                <a:cubicBezTo>
                  <a:pt x="99" y="16"/>
                  <a:pt x="99" y="16"/>
                  <a:pt x="99" y="16"/>
                </a:cubicBezTo>
                <a:cubicBezTo>
                  <a:pt x="97" y="14"/>
                  <a:pt x="96" y="12"/>
                  <a:pt x="96" y="9"/>
                </a:cubicBezTo>
                <a:cubicBezTo>
                  <a:pt x="96" y="4"/>
                  <a:pt x="100" y="0"/>
                  <a:pt x="105" y="0"/>
                </a:cubicBezTo>
                <a:cubicBezTo>
                  <a:pt x="110" y="0"/>
                  <a:pt x="114" y="4"/>
                  <a:pt x="114" y="9"/>
                </a:cubicBezTo>
                <a:cubicBezTo>
                  <a:pt x="114" y="12"/>
                  <a:pt x="113" y="14"/>
                  <a:pt x="111" y="16"/>
                </a:cubicBezTo>
                <a:cubicBezTo>
                  <a:pt x="111" y="19"/>
                  <a:pt x="111" y="19"/>
                  <a:pt x="111" y="19"/>
                </a:cubicBezTo>
                <a:cubicBezTo>
                  <a:pt x="132" y="14"/>
                  <a:pt x="152" y="13"/>
                  <a:pt x="167" y="16"/>
                </a:cubicBezTo>
                <a:cubicBezTo>
                  <a:pt x="169" y="14"/>
                  <a:pt x="173" y="14"/>
                  <a:pt x="175" y="15"/>
                </a:cubicBezTo>
                <a:cubicBezTo>
                  <a:pt x="180" y="16"/>
                  <a:pt x="183" y="22"/>
                  <a:pt x="181" y="26"/>
                </a:cubicBezTo>
                <a:cubicBezTo>
                  <a:pt x="180" y="28"/>
                  <a:pt x="179" y="30"/>
                  <a:pt x="177" y="31"/>
                </a:cubicBezTo>
                <a:cubicBezTo>
                  <a:pt x="206" y="101"/>
                  <a:pt x="206" y="101"/>
                  <a:pt x="206" y="101"/>
                </a:cubicBezTo>
                <a:lnTo>
                  <a:pt x="209" y="101"/>
                </a:lnTo>
                <a:close/>
                <a:moveTo>
                  <a:pt x="59" y="135"/>
                </a:moveTo>
                <a:cubicBezTo>
                  <a:pt x="36" y="73"/>
                  <a:pt x="36" y="73"/>
                  <a:pt x="36" y="73"/>
                </a:cubicBezTo>
                <a:cubicBezTo>
                  <a:pt x="12" y="135"/>
                  <a:pt x="12" y="135"/>
                  <a:pt x="12" y="135"/>
                </a:cubicBezTo>
                <a:cubicBezTo>
                  <a:pt x="59" y="135"/>
                  <a:pt x="59" y="135"/>
                  <a:pt x="59" y="135"/>
                </a:cubicBezTo>
                <a:close/>
                <a:moveTo>
                  <a:pt x="197" y="100"/>
                </a:moveTo>
                <a:cubicBezTo>
                  <a:pt x="173" y="39"/>
                  <a:pt x="173" y="39"/>
                  <a:pt x="173" y="39"/>
                </a:cubicBezTo>
                <a:cubicBezTo>
                  <a:pt x="149" y="101"/>
                  <a:pt x="149" y="101"/>
                  <a:pt x="149" y="101"/>
                </a:cubicBezTo>
                <a:cubicBezTo>
                  <a:pt x="196" y="101"/>
                  <a:pt x="196" y="101"/>
                  <a:pt x="196" y="101"/>
                </a:cubicBezTo>
                <a:lnTo>
                  <a:pt x="197" y="100"/>
                </a:lnTo>
                <a:close/>
              </a:path>
            </a:pathLst>
          </a:custGeom>
          <a:solidFill>
            <a:schemeClr val="bg2"/>
          </a:solidFill>
          <a:ln>
            <a:noFill/>
          </a:ln>
        </p:spPr>
        <p:txBody>
          <a:bodyPr vert="horz" wrap="square" lIns="68580" tIns="34290" rIns="68580" bIns="34290" numCol="1" anchor="t" anchorCtr="0" compatLnSpc="1"/>
          <a:lstStyle/>
          <a:p>
            <a:endParaRPr lang="en-US">
              <a:cs typeface="+mn-ea"/>
              <a:sym typeface="+mn-lt"/>
            </a:endParaRPr>
          </a:p>
        </p:txBody>
      </p:sp>
      <p:sp>
        <p:nvSpPr>
          <p:cNvPr id="77" name="Freeform 80"/>
          <p:cNvSpPr/>
          <p:nvPr/>
        </p:nvSpPr>
        <p:spPr bwMode="auto">
          <a:xfrm>
            <a:off x="1363488" y="3737069"/>
            <a:ext cx="304098" cy="248381"/>
          </a:xfrm>
          <a:custGeom>
            <a:avLst/>
            <a:gdLst>
              <a:gd name="T0" fmla="*/ 173 w 192"/>
              <a:gd name="T1" fmla="*/ 18 h 156"/>
              <a:gd name="T2" fmla="*/ 107 w 192"/>
              <a:gd name="T3" fmla="*/ 18 h 156"/>
              <a:gd name="T4" fmla="*/ 96 w 192"/>
              <a:gd name="T5" fmla="*/ 29 h 156"/>
              <a:gd name="T6" fmla="*/ 86 w 192"/>
              <a:gd name="T7" fmla="*/ 18 h 156"/>
              <a:gd name="T8" fmla="*/ 19 w 192"/>
              <a:gd name="T9" fmla="*/ 18 h 156"/>
              <a:gd name="T10" fmla="*/ 19 w 192"/>
              <a:gd name="T11" fmla="*/ 85 h 156"/>
              <a:gd name="T12" fmla="*/ 83 w 192"/>
              <a:gd name="T13" fmla="*/ 149 h 156"/>
              <a:gd name="T14" fmla="*/ 109 w 192"/>
              <a:gd name="T15" fmla="*/ 149 h 156"/>
              <a:gd name="T16" fmla="*/ 173 w 192"/>
              <a:gd name="T17" fmla="*/ 85 h 156"/>
              <a:gd name="T18" fmla="*/ 173 w 192"/>
              <a:gd name="T19" fmla="*/ 1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56">
                <a:moveTo>
                  <a:pt x="173" y="18"/>
                </a:moveTo>
                <a:cubicBezTo>
                  <a:pt x="155" y="0"/>
                  <a:pt x="125" y="0"/>
                  <a:pt x="107" y="18"/>
                </a:cubicBezTo>
                <a:cubicBezTo>
                  <a:pt x="96" y="29"/>
                  <a:pt x="96" y="29"/>
                  <a:pt x="96" y="29"/>
                </a:cubicBezTo>
                <a:cubicBezTo>
                  <a:pt x="86" y="18"/>
                  <a:pt x="86" y="18"/>
                  <a:pt x="86" y="18"/>
                </a:cubicBezTo>
                <a:cubicBezTo>
                  <a:pt x="67" y="0"/>
                  <a:pt x="37" y="0"/>
                  <a:pt x="19" y="18"/>
                </a:cubicBezTo>
                <a:cubicBezTo>
                  <a:pt x="0" y="37"/>
                  <a:pt x="0" y="67"/>
                  <a:pt x="19" y="85"/>
                </a:cubicBezTo>
                <a:cubicBezTo>
                  <a:pt x="83" y="149"/>
                  <a:pt x="83" y="149"/>
                  <a:pt x="83" y="149"/>
                </a:cubicBezTo>
                <a:cubicBezTo>
                  <a:pt x="90" y="156"/>
                  <a:pt x="102" y="156"/>
                  <a:pt x="109" y="149"/>
                </a:cubicBezTo>
                <a:cubicBezTo>
                  <a:pt x="173" y="85"/>
                  <a:pt x="173" y="85"/>
                  <a:pt x="173" y="85"/>
                </a:cubicBezTo>
                <a:cubicBezTo>
                  <a:pt x="192" y="67"/>
                  <a:pt x="192" y="37"/>
                  <a:pt x="173" y="18"/>
                </a:cubicBezTo>
              </a:path>
            </a:pathLst>
          </a:custGeom>
          <a:solidFill>
            <a:schemeClr val="accent4"/>
          </a:solidFill>
          <a:ln>
            <a:noFill/>
          </a:ln>
        </p:spPr>
        <p:txBody>
          <a:bodyPr vert="horz" wrap="square" lIns="68580" tIns="34290" rIns="68580" bIns="34290" numCol="1" anchor="t" anchorCtr="0" compatLnSpc="1"/>
          <a:lstStyle/>
          <a:p>
            <a:endParaRPr lang="en-US">
              <a:cs typeface="+mn-ea"/>
              <a:sym typeface="+mn-lt"/>
            </a:endParaRPr>
          </a:p>
        </p:txBody>
      </p:sp>
      <p:sp>
        <p:nvSpPr>
          <p:cNvPr id="78" name="Freeform 82"/>
          <p:cNvSpPr>
            <a:spLocks noEditPoints="1"/>
          </p:cNvSpPr>
          <p:nvPr/>
        </p:nvSpPr>
        <p:spPr bwMode="auto">
          <a:xfrm>
            <a:off x="8343357" y="4763787"/>
            <a:ext cx="292014" cy="285973"/>
          </a:xfrm>
          <a:custGeom>
            <a:avLst/>
            <a:gdLst>
              <a:gd name="T0" fmla="*/ 149 w 184"/>
              <a:gd name="T1" fmla="*/ 82 h 180"/>
              <a:gd name="T2" fmla="*/ 152 w 184"/>
              <a:gd name="T3" fmla="*/ 87 h 180"/>
              <a:gd name="T4" fmla="*/ 132 w 184"/>
              <a:gd name="T5" fmla="*/ 90 h 180"/>
              <a:gd name="T6" fmla="*/ 95 w 184"/>
              <a:gd name="T7" fmla="*/ 86 h 180"/>
              <a:gd name="T8" fmla="*/ 132 w 184"/>
              <a:gd name="T9" fmla="*/ 82 h 180"/>
              <a:gd name="T10" fmla="*/ 147 w 184"/>
              <a:gd name="T11" fmla="*/ 98 h 180"/>
              <a:gd name="T12" fmla="*/ 114 w 184"/>
              <a:gd name="T13" fmla="*/ 114 h 180"/>
              <a:gd name="T14" fmla="*/ 114 w 184"/>
              <a:gd name="T15" fmla="*/ 58 h 180"/>
              <a:gd name="T16" fmla="*/ 147 w 184"/>
              <a:gd name="T17" fmla="*/ 74 h 180"/>
              <a:gd name="T18" fmla="*/ 79 w 184"/>
              <a:gd name="T19" fmla="*/ 86 h 180"/>
              <a:gd name="T20" fmla="*/ 163 w 184"/>
              <a:gd name="T21" fmla="*/ 26 h 180"/>
              <a:gd name="T22" fmla="*/ 157 w 184"/>
              <a:gd name="T23" fmla="*/ 153 h 180"/>
              <a:gd name="T24" fmla="*/ 21 w 184"/>
              <a:gd name="T25" fmla="*/ 147 h 180"/>
              <a:gd name="T26" fmla="*/ 19 w 184"/>
              <a:gd name="T27" fmla="*/ 113 h 180"/>
              <a:gd name="T28" fmla="*/ 21 w 184"/>
              <a:gd name="T29" fmla="*/ 96 h 180"/>
              <a:gd name="T30" fmla="*/ 19 w 184"/>
              <a:gd name="T31" fmla="*/ 71 h 180"/>
              <a:gd name="T32" fmla="*/ 21 w 184"/>
              <a:gd name="T33" fmla="*/ 54 h 180"/>
              <a:gd name="T34" fmla="*/ 27 w 184"/>
              <a:gd name="T35" fmla="*/ 21 h 180"/>
              <a:gd name="T36" fmla="*/ 163 w 184"/>
              <a:gd name="T37" fmla="*/ 26 h 180"/>
              <a:gd name="T38" fmla="*/ 29 w 184"/>
              <a:gd name="T39" fmla="*/ 29 h 180"/>
              <a:gd name="T40" fmla="*/ 31 w 184"/>
              <a:gd name="T41" fmla="*/ 58 h 180"/>
              <a:gd name="T42" fmla="*/ 29 w 184"/>
              <a:gd name="T43" fmla="*/ 75 h 180"/>
              <a:gd name="T44" fmla="*/ 31 w 184"/>
              <a:gd name="T45" fmla="*/ 99 h 180"/>
              <a:gd name="T46" fmla="*/ 29 w 184"/>
              <a:gd name="T47" fmla="*/ 116 h 180"/>
              <a:gd name="T48" fmla="*/ 155 w 184"/>
              <a:gd name="T49" fmla="*/ 145 h 180"/>
              <a:gd name="T50" fmla="*/ 184 w 184"/>
              <a:gd name="T51" fmla="*/ 18 h 180"/>
              <a:gd name="T52" fmla="*/ 166 w 184"/>
              <a:gd name="T53" fmla="*/ 173 h 180"/>
              <a:gd name="T54" fmla="*/ 159 w 184"/>
              <a:gd name="T55" fmla="*/ 176 h 180"/>
              <a:gd name="T56" fmla="*/ 141 w 184"/>
              <a:gd name="T57" fmla="*/ 180 h 180"/>
              <a:gd name="T58" fmla="*/ 137 w 184"/>
              <a:gd name="T59" fmla="*/ 173 h 180"/>
              <a:gd name="T60" fmla="*/ 47 w 184"/>
              <a:gd name="T61" fmla="*/ 176 h 180"/>
              <a:gd name="T62" fmla="*/ 29 w 184"/>
              <a:gd name="T63" fmla="*/ 180 h 180"/>
              <a:gd name="T64" fmla="*/ 25 w 184"/>
              <a:gd name="T65" fmla="*/ 173 h 180"/>
              <a:gd name="T66" fmla="*/ 0 w 184"/>
              <a:gd name="T67" fmla="*/ 155 h 180"/>
              <a:gd name="T68" fmla="*/ 18 w 184"/>
              <a:gd name="T69" fmla="*/ 0 h 180"/>
              <a:gd name="T70" fmla="*/ 184 w 184"/>
              <a:gd name="T71" fmla="*/ 18 h 180"/>
              <a:gd name="T72" fmla="*/ 166 w 184"/>
              <a:gd name="T73" fmla="*/ 12 h 180"/>
              <a:gd name="T74" fmla="*/ 12 w 184"/>
              <a:gd name="T75" fmla="*/ 18 h 180"/>
              <a:gd name="T76" fmla="*/ 18 w 184"/>
              <a:gd name="T77" fmla="*/ 161 h 180"/>
              <a:gd name="T78" fmla="*/ 172 w 184"/>
              <a:gd name="T79"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4" h="180">
                <a:moveTo>
                  <a:pt x="132" y="82"/>
                </a:moveTo>
                <a:cubicBezTo>
                  <a:pt x="149" y="82"/>
                  <a:pt x="149" y="82"/>
                  <a:pt x="149" y="82"/>
                </a:cubicBezTo>
                <a:cubicBezTo>
                  <a:pt x="151" y="82"/>
                  <a:pt x="152" y="83"/>
                  <a:pt x="152" y="85"/>
                </a:cubicBezTo>
                <a:cubicBezTo>
                  <a:pt x="152" y="87"/>
                  <a:pt x="152" y="87"/>
                  <a:pt x="152" y="87"/>
                </a:cubicBezTo>
                <a:cubicBezTo>
                  <a:pt x="152" y="89"/>
                  <a:pt x="151" y="90"/>
                  <a:pt x="149" y="90"/>
                </a:cubicBezTo>
                <a:cubicBezTo>
                  <a:pt x="132" y="90"/>
                  <a:pt x="132" y="90"/>
                  <a:pt x="132" y="90"/>
                </a:cubicBezTo>
                <a:cubicBezTo>
                  <a:pt x="130" y="99"/>
                  <a:pt x="123" y="105"/>
                  <a:pt x="114" y="105"/>
                </a:cubicBezTo>
                <a:cubicBezTo>
                  <a:pt x="103" y="105"/>
                  <a:pt x="95" y="96"/>
                  <a:pt x="95" y="86"/>
                </a:cubicBezTo>
                <a:cubicBezTo>
                  <a:pt x="95" y="76"/>
                  <a:pt x="103" y="67"/>
                  <a:pt x="114" y="67"/>
                </a:cubicBezTo>
                <a:cubicBezTo>
                  <a:pt x="123" y="67"/>
                  <a:pt x="130" y="73"/>
                  <a:pt x="132" y="82"/>
                </a:cubicBezTo>
                <a:close/>
                <a:moveTo>
                  <a:pt x="114" y="121"/>
                </a:moveTo>
                <a:cubicBezTo>
                  <a:pt x="129" y="121"/>
                  <a:pt x="142" y="111"/>
                  <a:pt x="147" y="98"/>
                </a:cubicBezTo>
                <a:cubicBezTo>
                  <a:pt x="139" y="98"/>
                  <a:pt x="139" y="98"/>
                  <a:pt x="139" y="98"/>
                </a:cubicBezTo>
                <a:cubicBezTo>
                  <a:pt x="135" y="107"/>
                  <a:pt x="125" y="114"/>
                  <a:pt x="114" y="114"/>
                </a:cubicBezTo>
                <a:cubicBezTo>
                  <a:pt x="98" y="114"/>
                  <a:pt x="86" y="101"/>
                  <a:pt x="86" y="86"/>
                </a:cubicBezTo>
                <a:cubicBezTo>
                  <a:pt x="86" y="71"/>
                  <a:pt x="98" y="58"/>
                  <a:pt x="114" y="58"/>
                </a:cubicBezTo>
                <a:cubicBezTo>
                  <a:pt x="125" y="58"/>
                  <a:pt x="135" y="65"/>
                  <a:pt x="139" y="74"/>
                </a:cubicBezTo>
                <a:cubicBezTo>
                  <a:pt x="147" y="74"/>
                  <a:pt x="147" y="74"/>
                  <a:pt x="147" y="74"/>
                </a:cubicBezTo>
                <a:cubicBezTo>
                  <a:pt x="142" y="61"/>
                  <a:pt x="129" y="51"/>
                  <a:pt x="114" y="51"/>
                </a:cubicBezTo>
                <a:cubicBezTo>
                  <a:pt x="94" y="51"/>
                  <a:pt x="79" y="67"/>
                  <a:pt x="79" y="86"/>
                </a:cubicBezTo>
                <a:cubicBezTo>
                  <a:pt x="79" y="105"/>
                  <a:pt x="94" y="121"/>
                  <a:pt x="114" y="121"/>
                </a:cubicBezTo>
                <a:close/>
                <a:moveTo>
                  <a:pt x="163" y="26"/>
                </a:moveTo>
                <a:cubicBezTo>
                  <a:pt x="163" y="147"/>
                  <a:pt x="163" y="147"/>
                  <a:pt x="163" y="147"/>
                </a:cubicBezTo>
                <a:cubicBezTo>
                  <a:pt x="163" y="150"/>
                  <a:pt x="160" y="153"/>
                  <a:pt x="157" y="153"/>
                </a:cubicBezTo>
                <a:cubicBezTo>
                  <a:pt x="27" y="153"/>
                  <a:pt x="27" y="153"/>
                  <a:pt x="27" y="153"/>
                </a:cubicBezTo>
                <a:cubicBezTo>
                  <a:pt x="24" y="153"/>
                  <a:pt x="21" y="150"/>
                  <a:pt x="21" y="147"/>
                </a:cubicBezTo>
                <a:cubicBezTo>
                  <a:pt x="21" y="117"/>
                  <a:pt x="21" y="117"/>
                  <a:pt x="21" y="117"/>
                </a:cubicBezTo>
                <a:cubicBezTo>
                  <a:pt x="20" y="116"/>
                  <a:pt x="19" y="115"/>
                  <a:pt x="19" y="113"/>
                </a:cubicBezTo>
                <a:cubicBezTo>
                  <a:pt x="19" y="99"/>
                  <a:pt x="19" y="99"/>
                  <a:pt x="19" y="99"/>
                </a:cubicBezTo>
                <a:cubicBezTo>
                  <a:pt x="19" y="98"/>
                  <a:pt x="20" y="96"/>
                  <a:pt x="21" y="96"/>
                </a:cubicBezTo>
                <a:cubicBezTo>
                  <a:pt x="21" y="75"/>
                  <a:pt x="21" y="75"/>
                  <a:pt x="21" y="75"/>
                </a:cubicBezTo>
                <a:cubicBezTo>
                  <a:pt x="20" y="74"/>
                  <a:pt x="19" y="73"/>
                  <a:pt x="19" y="71"/>
                </a:cubicBezTo>
                <a:cubicBezTo>
                  <a:pt x="19" y="58"/>
                  <a:pt x="19" y="58"/>
                  <a:pt x="19" y="58"/>
                </a:cubicBezTo>
                <a:cubicBezTo>
                  <a:pt x="19" y="56"/>
                  <a:pt x="20" y="55"/>
                  <a:pt x="21" y="54"/>
                </a:cubicBezTo>
                <a:cubicBezTo>
                  <a:pt x="21" y="26"/>
                  <a:pt x="21" y="26"/>
                  <a:pt x="21" y="26"/>
                </a:cubicBezTo>
                <a:cubicBezTo>
                  <a:pt x="21" y="23"/>
                  <a:pt x="24" y="21"/>
                  <a:pt x="27" y="21"/>
                </a:cubicBezTo>
                <a:cubicBezTo>
                  <a:pt x="157" y="21"/>
                  <a:pt x="157" y="21"/>
                  <a:pt x="157" y="21"/>
                </a:cubicBezTo>
                <a:cubicBezTo>
                  <a:pt x="160" y="21"/>
                  <a:pt x="163" y="23"/>
                  <a:pt x="163" y="26"/>
                </a:cubicBezTo>
                <a:close/>
                <a:moveTo>
                  <a:pt x="155" y="29"/>
                </a:moveTo>
                <a:cubicBezTo>
                  <a:pt x="29" y="29"/>
                  <a:pt x="29" y="29"/>
                  <a:pt x="29" y="29"/>
                </a:cubicBezTo>
                <a:cubicBezTo>
                  <a:pt x="29" y="54"/>
                  <a:pt x="29" y="54"/>
                  <a:pt x="29" y="54"/>
                </a:cubicBezTo>
                <a:cubicBezTo>
                  <a:pt x="30" y="55"/>
                  <a:pt x="31" y="56"/>
                  <a:pt x="31" y="58"/>
                </a:cubicBezTo>
                <a:cubicBezTo>
                  <a:pt x="31" y="71"/>
                  <a:pt x="31" y="71"/>
                  <a:pt x="31" y="71"/>
                </a:cubicBezTo>
                <a:cubicBezTo>
                  <a:pt x="31" y="73"/>
                  <a:pt x="30" y="74"/>
                  <a:pt x="29" y="75"/>
                </a:cubicBezTo>
                <a:cubicBezTo>
                  <a:pt x="29" y="96"/>
                  <a:pt x="29" y="96"/>
                  <a:pt x="29" y="96"/>
                </a:cubicBezTo>
                <a:cubicBezTo>
                  <a:pt x="30" y="97"/>
                  <a:pt x="31" y="98"/>
                  <a:pt x="31" y="99"/>
                </a:cubicBezTo>
                <a:cubicBezTo>
                  <a:pt x="31" y="113"/>
                  <a:pt x="31" y="113"/>
                  <a:pt x="31" y="113"/>
                </a:cubicBezTo>
                <a:cubicBezTo>
                  <a:pt x="31" y="114"/>
                  <a:pt x="30" y="116"/>
                  <a:pt x="29" y="116"/>
                </a:cubicBezTo>
                <a:cubicBezTo>
                  <a:pt x="29" y="145"/>
                  <a:pt x="29" y="145"/>
                  <a:pt x="29" y="145"/>
                </a:cubicBezTo>
                <a:cubicBezTo>
                  <a:pt x="155" y="145"/>
                  <a:pt x="155" y="145"/>
                  <a:pt x="155" y="145"/>
                </a:cubicBezTo>
                <a:lnTo>
                  <a:pt x="155" y="29"/>
                </a:lnTo>
                <a:close/>
                <a:moveTo>
                  <a:pt x="184" y="18"/>
                </a:moveTo>
                <a:cubicBezTo>
                  <a:pt x="184" y="155"/>
                  <a:pt x="184" y="155"/>
                  <a:pt x="184" y="155"/>
                </a:cubicBezTo>
                <a:cubicBezTo>
                  <a:pt x="184" y="165"/>
                  <a:pt x="176" y="173"/>
                  <a:pt x="166" y="173"/>
                </a:cubicBezTo>
                <a:cubicBezTo>
                  <a:pt x="159" y="173"/>
                  <a:pt x="159" y="173"/>
                  <a:pt x="159" y="173"/>
                </a:cubicBezTo>
                <a:cubicBezTo>
                  <a:pt x="159" y="176"/>
                  <a:pt x="159" y="176"/>
                  <a:pt x="159" y="176"/>
                </a:cubicBezTo>
                <a:cubicBezTo>
                  <a:pt x="159" y="178"/>
                  <a:pt x="158" y="180"/>
                  <a:pt x="155" y="180"/>
                </a:cubicBezTo>
                <a:cubicBezTo>
                  <a:pt x="141" y="180"/>
                  <a:pt x="141" y="180"/>
                  <a:pt x="141" y="180"/>
                </a:cubicBezTo>
                <a:cubicBezTo>
                  <a:pt x="139" y="180"/>
                  <a:pt x="137" y="178"/>
                  <a:pt x="137" y="176"/>
                </a:cubicBezTo>
                <a:cubicBezTo>
                  <a:pt x="137" y="173"/>
                  <a:pt x="137" y="173"/>
                  <a:pt x="137" y="173"/>
                </a:cubicBezTo>
                <a:cubicBezTo>
                  <a:pt x="47" y="173"/>
                  <a:pt x="47" y="173"/>
                  <a:pt x="47" y="173"/>
                </a:cubicBezTo>
                <a:cubicBezTo>
                  <a:pt x="47" y="176"/>
                  <a:pt x="47" y="176"/>
                  <a:pt x="47" y="176"/>
                </a:cubicBezTo>
                <a:cubicBezTo>
                  <a:pt x="47" y="178"/>
                  <a:pt x="46" y="180"/>
                  <a:pt x="43" y="180"/>
                </a:cubicBezTo>
                <a:cubicBezTo>
                  <a:pt x="29" y="180"/>
                  <a:pt x="29" y="180"/>
                  <a:pt x="29" y="180"/>
                </a:cubicBezTo>
                <a:cubicBezTo>
                  <a:pt x="27" y="180"/>
                  <a:pt x="25" y="178"/>
                  <a:pt x="25" y="176"/>
                </a:cubicBezTo>
                <a:cubicBezTo>
                  <a:pt x="25" y="173"/>
                  <a:pt x="25" y="173"/>
                  <a:pt x="25" y="173"/>
                </a:cubicBezTo>
                <a:cubicBezTo>
                  <a:pt x="18" y="173"/>
                  <a:pt x="18" y="173"/>
                  <a:pt x="18" y="173"/>
                </a:cubicBezTo>
                <a:cubicBezTo>
                  <a:pt x="8" y="173"/>
                  <a:pt x="0" y="165"/>
                  <a:pt x="0" y="155"/>
                </a:cubicBezTo>
                <a:cubicBezTo>
                  <a:pt x="0" y="18"/>
                  <a:pt x="0" y="18"/>
                  <a:pt x="0" y="18"/>
                </a:cubicBezTo>
                <a:cubicBezTo>
                  <a:pt x="0" y="8"/>
                  <a:pt x="8" y="0"/>
                  <a:pt x="18" y="0"/>
                </a:cubicBezTo>
                <a:cubicBezTo>
                  <a:pt x="166" y="0"/>
                  <a:pt x="166" y="0"/>
                  <a:pt x="166" y="0"/>
                </a:cubicBezTo>
                <a:cubicBezTo>
                  <a:pt x="176" y="0"/>
                  <a:pt x="184" y="8"/>
                  <a:pt x="184" y="18"/>
                </a:cubicBezTo>
                <a:close/>
                <a:moveTo>
                  <a:pt x="172" y="18"/>
                </a:moveTo>
                <a:cubicBezTo>
                  <a:pt x="172" y="15"/>
                  <a:pt x="169" y="12"/>
                  <a:pt x="166" y="12"/>
                </a:cubicBezTo>
                <a:cubicBezTo>
                  <a:pt x="18" y="12"/>
                  <a:pt x="18" y="12"/>
                  <a:pt x="18" y="12"/>
                </a:cubicBezTo>
                <a:cubicBezTo>
                  <a:pt x="15" y="12"/>
                  <a:pt x="12" y="15"/>
                  <a:pt x="12" y="18"/>
                </a:cubicBezTo>
                <a:cubicBezTo>
                  <a:pt x="12" y="155"/>
                  <a:pt x="12" y="155"/>
                  <a:pt x="12" y="155"/>
                </a:cubicBezTo>
                <a:cubicBezTo>
                  <a:pt x="12" y="159"/>
                  <a:pt x="15" y="161"/>
                  <a:pt x="18" y="161"/>
                </a:cubicBezTo>
                <a:cubicBezTo>
                  <a:pt x="166" y="161"/>
                  <a:pt x="166" y="161"/>
                  <a:pt x="166" y="161"/>
                </a:cubicBezTo>
                <a:cubicBezTo>
                  <a:pt x="169" y="161"/>
                  <a:pt x="172" y="159"/>
                  <a:pt x="172" y="155"/>
                </a:cubicBezTo>
                <a:lnTo>
                  <a:pt x="172" y="18"/>
                </a:lnTo>
                <a:close/>
              </a:path>
            </a:pathLst>
          </a:custGeom>
          <a:solidFill>
            <a:schemeClr val="accent6"/>
          </a:solidFill>
          <a:ln>
            <a:noFill/>
          </a:ln>
        </p:spPr>
        <p:txBody>
          <a:bodyPr vert="horz" wrap="square" lIns="68580" tIns="34290" rIns="68580" bIns="34290" numCol="1" anchor="t" anchorCtr="0" compatLnSpc="1"/>
          <a:lstStyle/>
          <a:p>
            <a:endParaRPr lang="en-US">
              <a:cs typeface="+mn-ea"/>
              <a:sym typeface="+mn-lt"/>
            </a:endParaRPr>
          </a:p>
        </p:txBody>
      </p:sp>
      <p:sp>
        <p:nvSpPr>
          <p:cNvPr id="79" name="Freeform 83"/>
          <p:cNvSpPr>
            <a:spLocks noEditPoints="1"/>
          </p:cNvSpPr>
          <p:nvPr/>
        </p:nvSpPr>
        <p:spPr bwMode="auto">
          <a:xfrm>
            <a:off x="1342678" y="2674478"/>
            <a:ext cx="345718" cy="330278"/>
          </a:xfrm>
          <a:custGeom>
            <a:avLst/>
            <a:gdLst>
              <a:gd name="T0" fmla="*/ 155 w 218"/>
              <a:gd name="T1" fmla="*/ 3 h 208"/>
              <a:gd name="T2" fmla="*/ 35 w 218"/>
              <a:gd name="T3" fmla="*/ 61 h 208"/>
              <a:gd name="T4" fmla="*/ 95 w 218"/>
              <a:gd name="T5" fmla="*/ 193 h 208"/>
              <a:gd name="T6" fmla="*/ 159 w 218"/>
              <a:gd name="T7" fmla="*/ 138 h 208"/>
              <a:gd name="T8" fmla="*/ 214 w 218"/>
              <a:gd name="T9" fmla="*/ 49 h 208"/>
              <a:gd name="T10" fmla="*/ 155 w 218"/>
              <a:gd name="T11" fmla="*/ 3 h 208"/>
              <a:gd name="T12" fmla="*/ 75 w 218"/>
              <a:gd name="T13" fmla="*/ 111 h 208"/>
              <a:gd name="T14" fmla="*/ 59 w 218"/>
              <a:gd name="T15" fmla="*/ 95 h 208"/>
              <a:gd name="T16" fmla="*/ 75 w 218"/>
              <a:gd name="T17" fmla="*/ 79 h 208"/>
              <a:gd name="T18" fmla="*/ 91 w 218"/>
              <a:gd name="T19" fmla="*/ 95 h 208"/>
              <a:gd name="T20" fmla="*/ 75 w 218"/>
              <a:gd name="T21" fmla="*/ 111 h 208"/>
              <a:gd name="T22" fmla="*/ 94 w 218"/>
              <a:gd name="T23" fmla="*/ 67 h 208"/>
              <a:gd name="T24" fmla="*/ 77 w 218"/>
              <a:gd name="T25" fmla="*/ 50 h 208"/>
              <a:gd name="T26" fmla="*/ 94 w 218"/>
              <a:gd name="T27" fmla="*/ 33 h 208"/>
              <a:gd name="T28" fmla="*/ 111 w 218"/>
              <a:gd name="T29" fmla="*/ 50 h 208"/>
              <a:gd name="T30" fmla="*/ 94 w 218"/>
              <a:gd name="T31" fmla="*/ 67 h 208"/>
              <a:gd name="T32" fmla="*/ 130 w 218"/>
              <a:gd name="T33" fmla="*/ 174 h 208"/>
              <a:gd name="T34" fmla="*/ 95 w 218"/>
              <a:gd name="T35" fmla="*/ 168 h 208"/>
              <a:gd name="T36" fmla="*/ 116 w 218"/>
              <a:gd name="T37" fmla="*/ 128 h 208"/>
              <a:gd name="T38" fmla="*/ 135 w 218"/>
              <a:gd name="T39" fmla="*/ 138 h 208"/>
              <a:gd name="T40" fmla="*/ 130 w 218"/>
              <a:gd name="T41" fmla="*/ 174 h 208"/>
              <a:gd name="T42" fmla="*/ 135 w 218"/>
              <a:gd name="T43" fmla="*/ 87 h 208"/>
              <a:gd name="T44" fmla="*/ 116 w 218"/>
              <a:gd name="T45" fmla="*/ 68 h 208"/>
              <a:gd name="T46" fmla="*/ 135 w 218"/>
              <a:gd name="T47" fmla="*/ 48 h 208"/>
              <a:gd name="T48" fmla="*/ 154 w 218"/>
              <a:gd name="T49" fmla="*/ 68 h 208"/>
              <a:gd name="T50" fmla="*/ 135 w 218"/>
              <a:gd name="T51" fmla="*/ 87 h 208"/>
              <a:gd name="T52" fmla="*/ 168 w 218"/>
              <a:gd name="T53" fmla="*/ 55 h 208"/>
              <a:gd name="T54" fmla="*/ 153 w 218"/>
              <a:gd name="T55" fmla="*/ 40 h 208"/>
              <a:gd name="T56" fmla="*/ 168 w 218"/>
              <a:gd name="T57" fmla="*/ 25 h 208"/>
              <a:gd name="T58" fmla="*/ 183 w 218"/>
              <a:gd name="T59" fmla="*/ 40 h 208"/>
              <a:gd name="T60" fmla="*/ 168 w 218"/>
              <a:gd name="T61"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208">
                <a:moveTo>
                  <a:pt x="155" y="3"/>
                </a:moveTo>
                <a:cubicBezTo>
                  <a:pt x="100" y="0"/>
                  <a:pt x="53" y="23"/>
                  <a:pt x="35" y="61"/>
                </a:cubicBezTo>
                <a:cubicBezTo>
                  <a:pt x="0" y="132"/>
                  <a:pt x="60" y="184"/>
                  <a:pt x="95" y="193"/>
                </a:cubicBezTo>
                <a:cubicBezTo>
                  <a:pt x="157" y="208"/>
                  <a:pt x="160" y="166"/>
                  <a:pt x="159" y="138"/>
                </a:cubicBezTo>
                <a:cubicBezTo>
                  <a:pt x="158" y="110"/>
                  <a:pt x="206" y="93"/>
                  <a:pt x="214" y="49"/>
                </a:cubicBezTo>
                <a:cubicBezTo>
                  <a:pt x="218" y="25"/>
                  <a:pt x="189" y="4"/>
                  <a:pt x="155" y="3"/>
                </a:cubicBezTo>
                <a:close/>
                <a:moveTo>
                  <a:pt x="75" y="111"/>
                </a:moveTo>
                <a:cubicBezTo>
                  <a:pt x="66" y="111"/>
                  <a:pt x="59" y="104"/>
                  <a:pt x="59" y="95"/>
                </a:cubicBezTo>
                <a:cubicBezTo>
                  <a:pt x="59" y="87"/>
                  <a:pt x="66" y="79"/>
                  <a:pt x="75" y="79"/>
                </a:cubicBezTo>
                <a:cubicBezTo>
                  <a:pt x="84" y="79"/>
                  <a:pt x="91" y="87"/>
                  <a:pt x="91" y="95"/>
                </a:cubicBezTo>
                <a:cubicBezTo>
                  <a:pt x="91" y="104"/>
                  <a:pt x="84" y="111"/>
                  <a:pt x="75" y="111"/>
                </a:cubicBezTo>
                <a:close/>
                <a:moveTo>
                  <a:pt x="94" y="67"/>
                </a:moveTo>
                <a:cubicBezTo>
                  <a:pt x="85" y="67"/>
                  <a:pt x="77" y="59"/>
                  <a:pt x="77" y="50"/>
                </a:cubicBezTo>
                <a:cubicBezTo>
                  <a:pt x="77" y="40"/>
                  <a:pt x="85" y="33"/>
                  <a:pt x="94" y="33"/>
                </a:cubicBezTo>
                <a:cubicBezTo>
                  <a:pt x="103" y="33"/>
                  <a:pt x="111" y="40"/>
                  <a:pt x="111" y="50"/>
                </a:cubicBezTo>
                <a:cubicBezTo>
                  <a:pt x="111" y="59"/>
                  <a:pt x="103" y="67"/>
                  <a:pt x="94" y="67"/>
                </a:cubicBezTo>
                <a:close/>
                <a:moveTo>
                  <a:pt x="130" y="174"/>
                </a:moveTo>
                <a:cubicBezTo>
                  <a:pt x="117" y="185"/>
                  <a:pt x="97" y="180"/>
                  <a:pt x="95" y="168"/>
                </a:cubicBezTo>
                <a:cubicBezTo>
                  <a:pt x="93" y="149"/>
                  <a:pt x="103" y="133"/>
                  <a:pt x="116" y="128"/>
                </a:cubicBezTo>
                <a:cubicBezTo>
                  <a:pt x="121" y="126"/>
                  <a:pt x="131" y="131"/>
                  <a:pt x="135" y="138"/>
                </a:cubicBezTo>
                <a:cubicBezTo>
                  <a:pt x="138" y="147"/>
                  <a:pt x="141" y="165"/>
                  <a:pt x="130" y="174"/>
                </a:cubicBezTo>
                <a:close/>
                <a:moveTo>
                  <a:pt x="135" y="87"/>
                </a:moveTo>
                <a:cubicBezTo>
                  <a:pt x="125" y="87"/>
                  <a:pt x="116" y="78"/>
                  <a:pt x="116" y="68"/>
                </a:cubicBezTo>
                <a:cubicBezTo>
                  <a:pt x="116" y="57"/>
                  <a:pt x="125" y="48"/>
                  <a:pt x="135" y="48"/>
                </a:cubicBezTo>
                <a:cubicBezTo>
                  <a:pt x="146" y="48"/>
                  <a:pt x="154" y="57"/>
                  <a:pt x="154" y="68"/>
                </a:cubicBezTo>
                <a:cubicBezTo>
                  <a:pt x="154" y="78"/>
                  <a:pt x="146" y="87"/>
                  <a:pt x="135" y="87"/>
                </a:cubicBezTo>
                <a:close/>
                <a:moveTo>
                  <a:pt x="168" y="55"/>
                </a:moveTo>
                <a:cubicBezTo>
                  <a:pt x="160" y="55"/>
                  <a:pt x="153" y="48"/>
                  <a:pt x="153" y="40"/>
                </a:cubicBezTo>
                <a:cubicBezTo>
                  <a:pt x="153" y="32"/>
                  <a:pt x="160" y="25"/>
                  <a:pt x="168" y="25"/>
                </a:cubicBezTo>
                <a:cubicBezTo>
                  <a:pt x="176" y="25"/>
                  <a:pt x="183" y="32"/>
                  <a:pt x="183" y="40"/>
                </a:cubicBezTo>
                <a:cubicBezTo>
                  <a:pt x="183" y="48"/>
                  <a:pt x="176" y="55"/>
                  <a:pt x="168" y="55"/>
                </a:cubicBezTo>
                <a:close/>
              </a:path>
            </a:pathLst>
          </a:custGeom>
          <a:solidFill>
            <a:schemeClr val="accent3"/>
          </a:solidFill>
          <a:ln>
            <a:noFill/>
          </a:ln>
        </p:spPr>
        <p:txBody>
          <a:bodyPr vert="horz" wrap="square" lIns="68580" tIns="34290" rIns="68580" bIns="34290" numCol="1" anchor="t" anchorCtr="0" compatLnSpc="1"/>
          <a:lstStyle/>
          <a:p>
            <a:endParaRPr lang="en-US">
              <a:cs typeface="+mn-ea"/>
              <a:sym typeface="+mn-lt"/>
            </a:endParaRPr>
          </a:p>
        </p:txBody>
      </p:sp>
      <p:sp>
        <p:nvSpPr>
          <p:cNvPr id="80" name="Freeform 84"/>
          <p:cNvSpPr/>
          <p:nvPr/>
        </p:nvSpPr>
        <p:spPr bwMode="auto">
          <a:xfrm>
            <a:off x="8348056" y="3711897"/>
            <a:ext cx="282616" cy="298727"/>
          </a:xfrm>
          <a:custGeom>
            <a:avLst/>
            <a:gdLst>
              <a:gd name="T0" fmla="*/ 171 w 178"/>
              <a:gd name="T1" fmla="*/ 115 h 188"/>
              <a:gd name="T2" fmla="*/ 147 w 178"/>
              <a:gd name="T3" fmla="*/ 86 h 188"/>
              <a:gd name="T4" fmla="*/ 114 w 178"/>
              <a:gd name="T5" fmla="*/ 95 h 188"/>
              <a:gd name="T6" fmla="*/ 95 w 178"/>
              <a:gd name="T7" fmla="*/ 111 h 188"/>
              <a:gd name="T8" fmla="*/ 76 w 178"/>
              <a:gd name="T9" fmla="*/ 110 h 188"/>
              <a:gd name="T10" fmla="*/ 61 w 178"/>
              <a:gd name="T11" fmla="*/ 116 h 188"/>
              <a:gd name="T12" fmla="*/ 67 w 178"/>
              <a:gd name="T13" fmla="*/ 98 h 188"/>
              <a:gd name="T14" fmla="*/ 82 w 178"/>
              <a:gd name="T15" fmla="*/ 51 h 188"/>
              <a:gd name="T16" fmla="*/ 95 w 178"/>
              <a:gd name="T17" fmla="*/ 49 h 188"/>
              <a:gd name="T18" fmla="*/ 112 w 178"/>
              <a:gd name="T19" fmla="*/ 42 h 188"/>
              <a:gd name="T20" fmla="*/ 113 w 178"/>
              <a:gd name="T21" fmla="*/ 35 h 188"/>
              <a:gd name="T22" fmla="*/ 119 w 178"/>
              <a:gd name="T23" fmla="*/ 29 h 188"/>
              <a:gd name="T24" fmla="*/ 113 w 178"/>
              <a:gd name="T25" fmla="*/ 12 h 188"/>
              <a:gd name="T26" fmla="*/ 101 w 178"/>
              <a:gd name="T27" fmla="*/ 0 h 188"/>
              <a:gd name="T28" fmla="*/ 72 w 178"/>
              <a:gd name="T29" fmla="*/ 13 h 188"/>
              <a:gd name="T30" fmla="*/ 56 w 178"/>
              <a:gd name="T31" fmla="*/ 28 h 188"/>
              <a:gd name="T32" fmla="*/ 38 w 178"/>
              <a:gd name="T33" fmla="*/ 58 h 188"/>
              <a:gd name="T34" fmla="*/ 1 w 178"/>
              <a:gd name="T35" fmla="*/ 129 h 188"/>
              <a:gd name="T36" fmla="*/ 10 w 178"/>
              <a:gd name="T37" fmla="*/ 174 h 188"/>
              <a:gd name="T38" fmla="*/ 18 w 178"/>
              <a:gd name="T39" fmla="*/ 187 h 188"/>
              <a:gd name="T40" fmla="*/ 56 w 178"/>
              <a:gd name="T41" fmla="*/ 177 h 188"/>
              <a:gd name="T42" fmla="*/ 109 w 178"/>
              <a:gd name="T43" fmla="*/ 174 h 188"/>
              <a:gd name="T44" fmla="*/ 112 w 178"/>
              <a:gd name="T45" fmla="*/ 173 h 188"/>
              <a:gd name="T46" fmla="*/ 134 w 178"/>
              <a:gd name="T47" fmla="*/ 159 h 188"/>
              <a:gd name="T48" fmla="*/ 167 w 178"/>
              <a:gd name="T49" fmla="*/ 152 h 188"/>
              <a:gd name="T50" fmla="*/ 152 w 178"/>
              <a:gd name="T51" fmla="*/ 157 h 188"/>
              <a:gd name="T52" fmla="*/ 170 w 178"/>
              <a:gd name="T53" fmla="*/ 165 h 188"/>
              <a:gd name="T54" fmla="*/ 171 w 178"/>
              <a:gd name="T55" fmla="*/ 115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8" h="188">
                <a:moveTo>
                  <a:pt x="171" y="115"/>
                </a:moveTo>
                <a:cubicBezTo>
                  <a:pt x="165" y="98"/>
                  <a:pt x="151" y="86"/>
                  <a:pt x="147" y="86"/>
                </a:cubicBezTo>
                <a:cubicBezTo>
                  <a:pt x="144" y="86"/>
                  <a:pt x="125" y="89"/>
                  <a:pt x="114" y="95"/>
                </a:cubicBezTo>
                <a:cubicBezTo>
                  <a:pt x="103" y="101"/>
                  <a:pt x="95" y="111"/>
                  <a:pt x="95" y="111"/>
                </a:cubicBezTo>
                <a:cubicBezTo>
                  <a:pt x="95" y="111"/>
                  <a:pt x="87" y="109"/>
                  <a:pt x="76" y="110"/>
                </a:cubicBezTo>
                <a:cubicBezTo>
                  <a:pt x="70" y="110"/>
                  <a:pt x="61" y="116"/>
                  <a:pt x="61" y="116"/>
                </a:cubicBezTo>
                <a:cubicBezTo>
                  <a:pt x="61" y="116"/>
                  <a:pt x="66" y="105"/>
                  <a:pt x="67" y="98"/>
                </a:cubicBezTo>
                <a:cubicBezTo>
                  <a:pt x="69" y="79"/>
                  <a:pt x="72" y="56"/>
                  <a:pt x="82" y="51"/>
                </a:cubicBezTo>
                <a:cubicBezTo>
                  <a:pt x="84" y="49"/>
                  <a:pt x="92" y="50"/>
                  <a:pt x="95" y="49"/>
                </a:cubicBezTo>
                <a:cubicBezTo>
                  <a:pt x="98" y="49"/>
                  <a:pt x="109" y="42"/>
                  <a:pt x="112" y="42"/>
                </a:cubicBezTo>
                <a:cubicBezTo>
                  <a:pt x="115" y="41"/>
                  <a:pt x="113" y="35"/>
                  <a:pt x="113" y="35"/>
                </a:cubicBezTo>
                <a:cubicBezTo>
                  <a:pt x="113" y="35"/>
                  <a:pt x="115" y="31"/>
                  <a:pt x="119" y="29"/>
                </a:cubicBezTo>
                <a:cubicBezTo>
                  <a:pt x="123" y="26"/>
                  <a:pt x="118" y="18"/>
                  <a:pt x="113" y="12"/>
                </a:cubicBezTo>
                <a:cubicBezTo>
                  <a:pt x="110" y="9"/>
                  <a:pt x="103" y="0"/>
                  <a:pt x="101" y="0"/>
                </a:cubicBezTo>
                <a:cubicBezTo>
                  <a:pt x="99" y="0"/>
                  <a:pt x="80" y="10"/>
                  <a:pt x="72" y="13"/>
                </a:cubicBezTo>
                <a:cubicBezTo>
                  <a:pt x="60" y="17"/>
                  <a:pt x="57" y="24"/>
                  <a:pt x="56" y="28"/>
                </a:cubicBezTo>
                <a:cubicBezTo>
                  <a:pt x="56" y="28"/>
                  <a:pt x="45" y="46"/>
                  <a:pt x="38" y="58"/>
                </a:cubicBezTo>
                <a:cubicBezTo>
                  <a:pt x="24" y="81"/>
                  <a:pt x="1" y="105"/>
                  <a:pt x="1" y="129"/>
                </a:cubicBezTo>
                <a:cubicBezTo>
                  <a:pt x="0" y="153"/>
                  <a:pt x="9" y="161"/>
                  <a:pt x="10" y="174"/>
                </a:cubicBezTo>
                <a:cubicBezTo>
                  <a:pt x="11" y="186"/>
                  <a:pt x="13" y="186"/>
                  <a:pt x="18" y="187"/>
                </a:cubicBezTo>
                <a:cubicBezTo>
                  <a:pt x="23" y="188"/>
                  <a:pt x="36" y="180"/>
                  <a:pt x="56" y="177"/>
                </a:cubicBezTo>
                <a:cubicBezTo>
                  <a:pt x="75" y="175"/>
                  <a:pt x="99" y="177"/>
                  <a:pt x="109" y="174"/>
                </a:cubicBezTo>
                <a:cubicBezTo>
                  <a:pt x="110" y="173"/>
                  <a:pt x="111" y="173"/>
                  <a:pt x="112" y="173"/>
                </a:cubicBezTo>
                <a:cubicBezTo>
                  <a:pt x="120" y="169"/>
                  <a:pt x="126" y="164"/>
                  <a:pt x="134" y="159"/>
                </a:cubicBezTo>
                <a:cubicBezTo>
                  <a:pt x="152" y="146"/>
                  <a:pt x="167" y="152"/>
                  <a:pt x="167" y="152"/>
                </a:cubicBezTo>
                <a:cubicBezTo>
                  <a:pt x="167" y="152"/>
                  <a:pt x="159" y="153"/>
                  <a:pt x="152" y="157"/>
                </a:cubicBezTo>
                <a:cubicBezTo>
                  <a:pt x="160" y="160"/>
                  <a:pt x="170" y="165"/>
                  <a:pt x="170" y="165"/>
                </a:cubicBezTo>
                <a:cubicBezTo>
                  <a:pt x="170" y="165"/>
                  <a:pt x="178" y="138"/>
                  <a:pt x="171" y="115"/>
                </a:cubicBezTo>
                <a:close/>
              </a:path>
            </a:pathLst>
          </a:custGeom>
          <a:solidFill>
            <a:schemeClr val="accent5"/>
          </a:solidFill>
          <a:ln>
            <a:noFill/>
          </a:ln>
        </p:spPr>
        <p:txBody>
          <a:bodyPr vert="horz" wrap="square" lIns="68580" tIns="34290" rIns="68580" bIns="34290" numCol="1" anchor="t" anchorCtr="0" compatLnSpc="1"/>
          <a:lstStyle/>
          <a:p>
            <a:endParaRPr lang="en-US">
              <a:cs typeface="+mn-ea"/>
              <a:sym typeface="+mn-lt"/>
            </a:endParaRPr>
          </a:p>
        </p:txBody>
      </p:sp>
      <p:sp>
        <p:nvSpPr>
          <p:cNvPr id="81" name="Freeform 96"/>
          <p:cNvSpPr>
            <a:spLocks noEditPoints="1"/>
          </p:cNvSpPr>
          <p:nvPr/>
        </p:nvSpPr>
        <p:spPr bwMode="auto">
          <a:xfrm>
            <a:off x="1349727" y="4766136"/>
            <a:ext cx="331621" cy="281274"/>
          </a:xfrm>
          <a:custGeom>
            <a:avLst/>
            <a:gdLst>
              <a:gd name="T0" fmla="*/ 75 w 209"/>
              <a:gd name="T1" fmla="*/ 49 h 177"/>
              <a:gd name="T2" fmla="*/ 77 w 209"/>
              <a:gd name="T3" fmla="*/ 47 h 177"/>
              <a:gd name="T4" fmla="*/ 74 w 209"/>
              <a:gd name="T5" fmla="*/ 23 h 177"/>
              <a:gd name="T6" fmla="*/ 96 w 209"/>
              <a:gd name="T7" fmla="*/ 12 h 177"/>
              <a:gd name="T8" fmla="*/ 95 w 209"/>
              <a:gd name="T9" fmla="*/ 7 h 177"/>
              <a:gd name="T10" fmla="*/ 47 w 209"/>
              <a:gd name="T11" fmla="*/ 15 h 177"/>
              <a:gd name="T12" fmla="*/ 15 w 209"/>
              <a:gd name="T13" fmla="*/ 47 h 177"/>
              <a:gd name="T14" fmla="*/ 14 w 209"/>
              <a:gd name="T15" fmla="*/ 53 h 177"/>
              <a:gd name="T16" fmla="*/ 8 w 209"/>
              <a:gd name="T17" fmla="*/ 55 h 177"/>
              <a:gd name="T18" fmla="*/ 0 w 209"/>
              <a:gd name="T19" fmla="*/ 63 h 177"/>
              <a:gd name="T20" fmla="*/ 13 w 209"/>
              <a:gd name="T21" fmla="*/ 80 h 177"/>
              <a:gd name="T22" fmla="*/ 30 w 209"/>
              <a:gd name="T23" fmla="*/ 93 h 177"/>
              <a:gd name="T24" fmla="*/ 38 w 209"/>
              <a:gd name="T25" fmla="*/ 85 h 177"/>
              <a:gd name="T26" fmla="*/ 40 w 209"/>
              <a:gd name="T27" fmla="*/ 79 h 177"/>
              <a:gd name="T28" fmla="*/ 46 w 209"/>
              <a:gd name="T29" fmla="*/ 78 h 177"/>
              <a:gd name="T30" fmla="*/ 49 w 209"/>
              <a:gd name="T31" fmla="*/ 75 h 177"/>
              <a:gd name="T32" fmla="*/ 143 w 209"/>
              <a:gd name="T33" fmla="*/ 172 h 177"/>
              <a:gd name="T34" fmla="*/ 154 w 209"/>
              <a:gd name="T35" fmla="*/ 177 h 177"/>
              <a:gd name="T36" fmla="*/ 165 w 209"/>
              <a:gd name="T37" fmla="*/ 173 h 177"/>
              <a:gd name="T38" fmla="*/ 172 w 209"/>
              <a:gd name="T39" fmla="*/ 165 h 177"/>
              <a:gd name="T40" fmla="*/ 177 w 209"/>
              <a:gd name="T41" fmla="*/ 154 h 177"/>
              <a:gd name="T42" fmla="*/ 172 w 209"/>
              <a:gd name="T43" fmla="*/ 143 h 177"/>
              <a:gd name="T44" fmla="*/ 75 w 209"/>
              <a:gd name="T45" fmla="*/ 49 h 177"/>
              <a:gd name="T46" fmla="*/ 167 w 209"/>
              <a:gd name="T47" fmla="*/ 160 h 177"/>
              <a:gd name="T48" fmla="*/ 159 w 209"/>
              <a:gd name="T49" fmla="*/ 167 h 177"/>
              <a:gd name="T50" fmla="*/ 154 w 209"/>
              <a:gd name="T51" fmla="*/ 169 h 177"/>
              <a:gd name="T52" fmla="*/ 148 w 209"/>
              <a:gd name="T53" fmla="*/ 167 h 177"/>
              <a:gd name="T54" fmla="*/ 54 w 209"/>
              <a:gd name="T55" fmla="*/ 69 h 177"/>
              <a:gd name="T56" fmla="*/ 69 w 209"/>
              <a:gd name="T57" fmla="*/ 54 h 177"/>
              <a:gd name="T58" fmla="*/ 167 w 209"/>
              <a:gd name="T59" fmla="*/ 148 h 177"/>
              <a:gd name="T60" fmla="*/ 169 w 209"/>
              <a:gd name="T61" fmla="*/ 154 h 177"/>
              <a:gd name="T62" fmla="*/ 167 w 209"/>
              <a:gd name="T63" fmla="*/ 160 h 177"/>
              <a:gd name="T64" fmla="*/ 76 w 209"/>
              <a:gd name="T65" fmla="*/ 112 h 177"/>
              <a:gd name="T66" fmla="*/ 104 w 209"/>
              <a:gd name="T67" fmla="*/ 142 h 177"/>
              <a:gd name="T68" fmla="*/ 76 w 209"/>
              <a:gd name="T69" fmla="*/ 171 h 177"/>
              <a:gd name="T70" fmla="*/ 65 w 209"/>
              <a:gd name="T71" fmla="*/ 176 h 177"/>
              <a:gd name="T72" fmla="*/ 53 w 209"/>
              <a:gd name="T73" fmla="*/ 172 h 177"/>
              <a:gd name="T74" fmla="*/ 46 w 209"/>
              <a:gd name="T75" fmla="*/ 164 h 177"/>
              <a:gd name="T76" fmla="*/ 41 w 209"/>
              <a:gd name="T77" fmla="*/ 153 h 177"/>
              <a:gd name="T78" fmla="*/ 46 w 209"/>
              <a:gd name="T79" fmla="*/ 142 h 177"/>
              <a:gd name="T80" fmla="*/ 76 w 209"/>
              <a:gd name="T81" fmla="*/ 112 h 177"/>
              <a:gd name="T82" fmla="*/ 209 w 209"/>
              <a:gd name="T83" fmla="*/ 56 h 177"/>
              <a:gd name="T84" fmla="*/ 200 w 209"/>
              <a:gd name="T85" fmla="*/ 70 h 177"/>
              <a:gd name="T86" fmla="*/ 165 w 209"/>
              <a:gd name="T87" fmla="*/ 79 h 177"/>
              <a:gd name="T88" fmla="*/ 141 w 209"/>
              <a:gd name="T89" fmla="*/ 104 h 177"/>
              <a:gd name="T90" fmla="*/ 113 w 209"/>
              <a:gd name="T91" fmla="*/ 77 h 177"/>
              <a:gd name="T92" fmla="*/ 138 w 209"/>
              <a:gd name="T93" fmla="*/ 53 h 177"/>
              <a:gd name="T94" fmla="*/ 148 w 209"/>
              <a:gd name="T95" fmla="*/ 17 h 177"/>
              <a:gd name="T96" fmla="*/ 200 w 209"/>
              <a:gd name="T97" fmla="*/ 17 h 177"/>
              <a:gd name="T98" fmla="*/ 171 w 209"/>
              <a:gd name="T99" fmla="*/ 25 h 177"/>
              <a:gd name="T100" fmla="*/ 165 w 209"/>
              <a:gd name="T101" fmla="*/ 48 h 177"/>
              <a:gd name="T102" fmla="*/ 181 w 209"/>
              <a:gd name="T103" fmla="*/ 64 h 177"/>
              <a:gd name="T104" fmla="*/ 209 w 209"/>
              <a:gd name="T105" fmla="*/ 5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77">
                <a:moveTo>
                  <a:pt x="75" y="49"/>
                </a:moveTo>
                <a:cubicBezTo>
                  <a:pt x="76" y="48"/>
                  <a:pt x="77" y="47"/>
                  <a:pt x="77" y="47"/>
                </a:cubicBezTo>
                <a:cubicBezTo>
                  <a:pt x="79" y="44"/>
                  <a:pt x="69" y="33"/>
                  <a:pt x="74" y="23"/>
                </a:cubicBezTo>
                <a:cubicBezTo>
                  <a:pt x="80" y="13"/>
                  <a:pt x="96" y="12"/>
                  <a:pt x="96" y="12"/>
                </a:cubicBezTo>
                <a:cubicBezTo>
                  <a:pt x="95" y="7"/>
                  <a:pt x="95" y="7"/>
                  <a:pt x="95" y="7"/>
                </a:cubicBezTo>
                <a:cubicBezTo>
                  <a:pt x="95" y="7"/>
                  <a:pt x="63" y="0"/>
                  <a:pt x="47" y="15"/>
                </a:cubicBezTo>
                <a:cubicBezTo>
                  <a:pt x="38" y="24"/>
                  <a:pt x="15" y="47"/>
                  <a:pt x="15" y="47"/>
                </a:cubicBezTo>
                <a:cubicBezTo>
                  <a:pt x="15" y="47"/>
                  <a:pt x="16" y="51"/>
                  <a:pt x="14" y="53"/>
                </a:cubicBezTo>
                <a:cubicBezTo>
                  <a:pt x="12" y="55"/>
                  <a:pt x="8" y="55"/>
                  <a:pt x="8" y="55"/>
                </a:cubicBezTo>
                <a:cubicBezTo>
                  <a:pt x="0" y="63"/>
                  <a:pt x="0" y="63"/>
                  <a:pt x="0" y="63"/>
                </a:cubicBezTo>
                <a:cubicBezTo>
                  <a:pt x="0" y="63"/>
                  <a:pt x="5" y="72"/>
                  <a:pt x="13" y="80"/>
                </a:cubicBezTo>
                <a:cubicBezTo>
                  <a:pt x="21" y="88"/>
                  <a:pt x="30" y="93"/>
                  <a:pt x="30" y="93"/>
                </a:cubicBezTo>
                <a:cubicBezTo>
                  <a:pt x="38" y="85"/>
                  <a:pt x="38" y="85"/>
                  <a:pt x="38" y="85"/>
                </a:cubicBezTo>
                <a:cubicBezTo>
                  <a:pt x="38" y="85"/>
                  <a:pt x="38" y="81"/>
                  <a:pt x="40" y="79"/>
                </a:cubicBezTo>
                <a:cubicBezTo>
                  <a:pt x="42" y="77"/>
                  <a:pt x="46" y="78"/>
                  <a:pt x="46" y="78"/>
                </a:cubicBezTo>
                <a:cubicBezTo>
                  <a:pt x="46" y="78"/>
                  <a:pt x="47" y="77"/>
                  <a:pt x="49" y="75"/>
                </a:cubicBezTo>
                <a:cubicBezTo>
                  <a:pt x="143" y="172"/>
                  <a:pt x="143" y="172"/>
                  <a:pt x="143" y="172"/>
                </a:cubicBezTo>
                <a:cubicBezTo>
                  <a:pt x="145" y="176"/>
                  <a:pt x="149" y="177"/>
                  <a:pt x="154" y="177"/>
                </a:cubicBezTo>
                <a:cubicBezTo>
                  <a:pt x="158" y="177"/>
                  <a:pt x="162" y="176"/>
                  <a:pt x="165" y="173"/>
                </a:cubicBezTo>
                <a:cubicBezTo>
                  <a:pt x="172" y="165"/>
                  <a:pt x="172" y="165"/>
                  <a:pt x="172" y="165"/>
                </a:cubicBezTo>
                <a:cubicBezTo>
                  <a:pt x="175" y="162"/>
                  <a:pt x="177" y="158"/>
                  <a:pt x="177" y="154"/>
                </a:cubicBezTo>
                <a:cubicBezTo>
                  <a:pt x="177" y="150"/>
                  <a:pt x="175" y="146"/>
                  <a:pt x="172" y="143"/>
                </a:cubicBezTo>
                <a:lnTo>
                  <a:pt x="75" y="49"/>
                </a:lnTo>
                <a:close/>
                <a:moveTo>
                  <a:pt x="167" y="160"/>
                </a:moveTo>
                <a:cubicBezTo>
                  <a:pt x="159" y="167"/>
                  <a:pt x="159" y="167"/>
                  <a:pt x="159" y="167"/>
                </a:cubicBezTo>
                <a:cubicBezTo>
                  <a:pt x="158" y="169"/>
                  <a:pt x="156" y="169"/>
                  <a:pt x="154" y="169"/>
                </a:cubicBezTo>
                <a:cubicBezTo>
                  <a:pt x="152" y="169"/>
                  <a:pt x="150" y="168"/>
                  <a:pt x="148" y="167"/>
                </a:cubicBezTo>
                <a:cubicBezTo>
                  <a:pt x="54" y="69"/>
                  <a:pt x="54" y="69"/>
                  <a:pt x="54" y="69"/>
                </a:cubicBezTo>
                <a:cubicBezTo>
                  <a:pt x="59" y="65"/>
                  <a:pt x="65" y="59"/>
                  <a:pt x="69" y="54"/>
                </a:cubicBezTo>
                <a:cubicBezTo>
                  <a:pt x="167" y="148"/>
                  <a:pt x="167" y="148"/>
                  <a:pt x="167" y="148"/>
                </a:cubicBezTo>
                <a:cubicBezTo>
                  <a:pt x="168" y="150"/>
                  <a:pt x="169" y="152"/>
                  <a:pt x="169" y="154"/>
                </a:cubicBezTo>
                <a:cubicBezTo>
                  <a:pt x="169" y="156"/>
                  <a:pt x="168" y="158"/>
                  <a:pt x="167" y="160"/>
                </a:cubicBezTo>
                <a:close/>
                <a:moveTo>
                  <a:pt x="76" y="112"/>
                </a:moveTo>
                <a:cubicBezTo>
                  <a:pt x="104" y="142"/>
                  <a:pt x="104" y="142"/>
                  <a:pt x="104" y="142"/>
                </a:cubicBezTo>
                <a:cubicBezTo>
                  <a:pt x="76" y="171"/>
                  <a:pt x="76" y="171"/>
                  <a:pt x="76" y="171"/>
                </a:cubicBezTo>
                <a:cubicBezTo>
                  <a:pt x="73" y="174"/>
                  <a:pt x="69" y="176"/>
                  <a:pt x="65" y="176"/>
                </a:cubicBezTo>
                <a:cubicBezTo>
                  <a:pt x="60" y="176"/>
                  <a:pt x="56" y="175"/>
                  <a:pt x="53" y="172"/>
                </a:cubicBezTo>
                <a:cubicBezTo>
                  <a:pt x="46" y="164"/>
                  <a:pt x="46" y="164"/>
                  <a:pt x="46" y="164"/>
                </a:cubicBezTo>
                <a:cubicBezTo>
                  <a:pt x="43" y="161"/>
                  <a:pt x="41" y="157"/>
                  <a:pt x="41" y="153"/>
                </a:cubicBezTo>
                <a:cubicBezTo>
                  <a:pt x="41" y="149"/>
                  <a:pt x="43" y="145"/>
                  <a:pt x="46" y="142"/>
                </a:cubicBezTo>
                <a:lnTo>
                  <a:pt x="76" y="112"/>
                </a:lnTo>
                <a:close/>
                <a:moveTo>
                  <a:pt x="209" y="56"/>
                </a:moveTo>
                <a:cubicBezTo>
                  <a:pt x="207" y="61"/>
                  <a:pt x="204" y="66"/>
                  <a:pt x="200" y="70"/>
                </a:cubicBezTo>
                <a:cubicBezTo>
                  <a:pt x="191" y="79"/>
                  <a:pt x="177" y="83"/>
                  <a:pt x="165" y="79"/>
                </a:cubicBezTo>
                <a:cubicBezTo>
                  <a:pt x="141" y="104"/>
                  <a:pt x="141" y="104"/>
                  <a:pt x="141" y="104"/>
                </a:cubicBezTo>
                <a:cubicBezTo>
                  <a:pt x="113" y="77"/>
                  <a:pt x="113" y="77"/>
                  <a:pt x="113" y="77"/>
                </a:cubicBezTo>
                <a:cubicBezTo>
                  <a:pt x="138" y="53"/>
                  <a:pt x="138" y="53"/>
                  <a:pt x="138" y="53"/>
                </a:cubicBezTo>
                <a:cubicBezTo>
                  <a:pt x="135" y="40"/>
                  <a:pt x="138" y="27"/>
                  <a:pt x="148" y="17"/>
                </a:cubicBezTo>
                <a:cubicBezTo>
                  <a:pt x="162" y="2"/>
                  <a:pt x="186" y="2"/>
                  <a:pt x="200" y="17"/>
                </a:cubicBezTo>
                <a:cubicBezTo>
                  <a:pt x="171" y="25"/>
                  <a:pt x="171" y="25"/>
                  <a:pt x="171" y="25"/>
                </a:cubicBezTo>
                <a:cubicBezTo>
                  <a:pt x="165" y="48"/>
                  <a:pt x="165" y="48"/>
                  <a:pt x="165" y="48"/>
                </a:cubicBezTo>
                <a:cubicBezTo>
                  <a:pt x="181" y="64"/>
                  <a:pt x="181" y="64"/>
                  <a:pt x="181" y="64"/>
                </a:cubicBezTo>
                <a:lnTo>
                  <a:pt x="209" y="56"/>
                </a:lnTo>
                <a:close/>
              </a:path>
            </a:pathLst>
          </a:custGeom>
          <a:solidFill>
            <a:schemeClr val="accent1"/>
          </a:solidFill>
          <a:ln>
            <a:noFill/>
          </a:ln>
        </p:spPr>
        <p:txBody>
          <a:bodyPr vert="horz" wrap="square" lIns="68580" tIns="34290" rIns="68580" bIns="34290" numCol="1" anchor="t" anchorCtr="0" compatLnSpc="1"/>
          <a:lstStyle/>
          <a:p>
            <a:endParaRPr lang="en-US">
              <a:cs typeface="+mn-ea"/>
              <a:sym typeface="+mn-lt"/>
            </a:endParaRPr>
          </a:p>
        </p:txBody>
      </p:sp>
      <p:sp>
        <p:nvSpPr>
          <p:cNvPr id="82" name="Freeform 100"/>
          <p:cNvSpPr>
            <a:spLocks noEditPoints="1"/>
          </p:cNvSpPr>
          <p:nvPr/>
        </p:nvSpPr>
        <p:spPr bwMode="auto">
          <a:xfrm>
            <a:off x="8323554" y="2688575"/>
            <a:ext cx="331621" cy="302084"/>
          </a:xfrm>
          <a:custGeom>
            <a:avLst/>
            <a:gdLst>
              <a:gd name="T0" fmla="*/ 87 w 209"/>
              <a:gd name="T1" fmla="*/ 175 h 190"/>
              <a:gd name="T2" fmla="*/ 81 w 209"/>
              <a:gd name="T3" fmla="*/ 169 h 190"/>
              <a:gd name="T4" fmla="*/ 87 w 209"/>
              <a:gd name="T5" fmla="*/ 163 h 190"/>
              <a:gd name="T6" fmla="*/ 123 w 209"/>
              <a:gd name="T7" fmla="*/ 163 h 190"/>
              <a:gd name="T8" fmla="*/ 129 w 209"/>
              <a:gd name="T9" fmla="*/ 169 h 190"/>
              <a:gd name="T10" fmla="*/ 123 w 209"/>
              <a:gd name="T11" fmla="*/ 175 h 190"/>
              <a:gd name="T12" fmla="*/ 87 w 209"/>
              <a:gd name="T13" fmla="*/ 175 h 190"/>
              <a:gd name="T14" fmla="*/ 140 w 209"/>
              <a:gd name="T15" fmla="*/ 178 h 190"/>
              <a:gd name="T16" fmla="*/ 70 w 209"/>
              <a:gd name="T17" fmla="*/ 178 h 190"/>
              <a:gd name="T18" fmla="*/ 64 w 209"/>
              <a:gd name="T19" fmla="*/ 184 h 190"/>
              <a:gd name="T20" fmla="*/ 70 w 209"/>
              <a:gd name="T21" fmla="*/ 190 h 190"/>
              <a:gd name="T22" fmla="*/ 140 w 209"/>
              <a:gd name="T23" fmla="*/ 190 h 190"/>
              <a:gd name="T24" fmla="*/ 146 w 209"/>
              <a:gd name="T25" fmla="*/ 184 h 190"/>
              <a:gd name="T26" fmla="*/ 140 w 209"/>
              <a:gd name="T27" fmla="*/ 178 h 190"/>
              <a:gd name="T28" fmla="*/ 209 w 209"/>
              <a:gd name="T29" fmla="*/ 101 h 190"/>
              <a:gd name="T30" fmla="*/ 173 w 209"/>
              <a:gd name="T31" fmla="*/ 129 h 190"/>
              <a:gd name="T32" fmla="*/ 137 w 209"/>
              <a:gd name="T33" fmla="*/ 101 h 190"/>
              <a:gd name="T34" fmla="*/ 140 w 209"/>
              <a:gd name="T35" fmla="*/ 101 h 190"/>
              <a:gd name="T36" fmla="*/ 169 w 209"/>
              <a:gd name="T37" fmla="*/ 31 h 190"/>
              <a:gd name="T38" fmla="*/ 164 w 209"/>
              <a:gd name="T39" fmla="*/ 28 h 190"/>
              <a:gd name="T40" fmla="*/ 111 w 209"/>
              <a:gd name="T41" fmla="*/ 31 h 190"/>
              <a:gd name="T42" fmla="*/ 111 w 209"/>
              <a:gd name="T43" fmla="*/ 159 h 190"/>
              <a:gd name="T44" fmla="*/ 99 w 209"/>
              <a:gd name="T45" fmla="*/ 159 h 190"/>
              <a:gd name="T46" fmla="*/ 99 w 209"/>
              <a:gd name="T47" fmla="*/ 34 h 190"/>
              <a:gd name="T48" fmla="*/ 46 w 209"/>
              <a:gd name="T49" fmla="*/ 61 h 190"/>
              <a:gd name="T50" fmla="*/ 44 w 209"/>
              <a:gd name="T51" fmla="*/ 68 h 190"/>
              <a:gd name="T52" fmla="*/ 42 w 209"/>
              <a:gd name="T53" fmla="*/ 70 h 190"/>
              <a:gd name="T54" fmla="*/ 69 w 209"/>
              <a:gd name="T55" fmla="*/ 135 h 190"/>
              <a:gd name="T56" fmla="*/ 72 w 209"/>
              <a:gd name="T57" fmla="*/ 135 h 190"/>
              <a:gd name="T58" fmla="*/ 36 w 209"/>
              <a:gd name="T59" fmla="*/ 163 h 190"/>
              <a:gd name="T60" fmla="*/ 0 w 209"/>
              <a:gd name="T61" fmla="*/ 135 h 190"/>
              <a:gd name="T62" fmla="*/ 3 w 209"/>
              <a:gd name="T63" fmla="*/ 135 h 190"/>
              <a:gd name="T64" fmla="*/ 31 w 209"/>
              <a:gd name="T65" fmla="*/ 68 h 190"/>
              <a:gd name="T66" fmla="*/ 30 w 209"/>
              <a:gd name="T67" fmla="*/ 56 h 190"/>
              <a:gd name="T68" fmla="*/ 37 w 209"/>
              <a:gd name="T69" fmla="*/ 53 h 190"/>
              <a:gd name="T70" fmla="*/ 99 w 209"/>
              <a:gd name="T71" fmla="*/ 22 h 190"/>
              <a:gd name="T72" fmla="*/ 99 w 209"/>
              <a:gd name="T73" fmla="*/ 16 h 190"/>
              <a:gd name="T74" fmla="*/ 96 w 209"/>
              <a:gd name="T75" fmla="*/ 9 h 190"/>
              <a:gd name="T76" fmla="*/ 105 w 209"/>
              <a:gd name="T77" fmla="*/ 0 h 190"/>
              <a:gd name="T78" fmla="*/ 114 w 209"/>
              <a:gd name="T79" fmla="*/ 9 h 190"/>
              <a:gd name="T80" fmla="*/ 111 w 209"/>
              <a:gd name="T81" fmla="*/ 16 h 190"/>
              <a:gd name="T82" fmla="*/ 111 w 209"/>
              <a:gd name="T83" fmla="*/ 19 h 190"/>
              <a:gd name="T84" fmla="*/ 167 w 209"/>
              <a:gd name="T85" fmla="*/ 16 h 190"/>
              <a:gd name="T86" fmla="*/ 175 w 209"/>
              <a:gd name="T87" fmla="*/ 15 h 190"/>
              <a:gd name="T88" fmla="*/ 181 w 209"/>
              <a:gd name="T89" fmla="*/ 26 h 190"/>
              <a:gd name="T90" fmla="*/ 177 w 209"/>
              <a:gd name="T91" fmla="*/ 31 h 190"/>
              <a:gd name="T92" fmla="*/ 206 w 209"/>
              <a:gd name="T93" fmla="*/ 101 h 190"/>
              <a:gd name="T94" fmla="*/ 209 w 209"/>
              <a:gd name="T95" fmla="*/ 101 h 190"/>
              <a:gd name="T96" fmla="*/ 59 w 209"/>
              <a:gd name="T97" fmla="*/ 135 h 190"/>
              <a:gd name="T98" fmla="*/ 36 w 209"/>
              <a:gd name="T99" fmla="*/ 73 h 190"/>
              <a:gd name="T100" fmla="*/ 12 w 209"/>
              <a:gd name="T101" fmla="*/ 135 h 190"/>
              <a:gd name="T102" fmla="*/ 59 w 209"/>
              <a:gd name="T103" fmla="*/ 135 h 190"/>
              <a:gd name="T104" fmla="*/ 197 w 209"/>
              <a:gd name="T105" fmla="*/ 100 h 190"/>
              <a:gd name="T106" fmla="*/ 173 w 209"/>
              <a:gd name="T107" fmla="*/ 39 h 190"/>
              <a:gd name="T108" fmla="*/ 149 w 209"/>
              <a:gd name="T109" fmla="*/ 101 h 190"/>
              <a:gd name="T110" fmla="*/ 196 w 209"/>
              <a:gd name="T111" fmla="*/ 101 h 190"/>
              <a:gd name="T112" fmla="*/ 197 w 209"/>
              <a:gd name="T113" fmla="*/ 10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9" h="190">
                <a:moveTo>
                  <a:pt x="87" y="175"/>
                </a:moveTo>
                <a:cubicBezTo>
                  <a:pt x="84" y="175"/>
                  <a:pt x="81" y="173"/>
                  <a:pt x="81" y="169"/>
                </a:cubicBezTo>
                <a:cubicBezTo>
                  <a:pt x="81" y="166"/>
                  <a:pt x="84" y="163"/>
                  <a:pt x="87" y="163"/>
                </a:cubicBezTo>
                <a:cubicBezTo>
                  <a:pt x="123" y="163"/>
                  <a:pt x="123" y="163"/>
                  <a:pt x="123" y="163"/>
                </a:cubicBezTo>
                <a:cubicBezTo>
                  <a:pt x="127" y="163"/>
                  <a:pt x="129" y="166"/>
                  <a:pt x="129" y="169"/>
                </a:cubicBezTo>
                <a:cubicBezTo>
                  <a:pt x="129" y="173"/>
                  <a:pt x="127" y="175"/>
                  <a:pt x="123" y="175"/>
                </a:cubicBezTo>
                <a:lnTo>
                  <a:pt x="87" y="175"/>
                </a:lnTo>
                <a:close/>
                <a:moveTo>
                  <a:pt x="140" y="178"/>
                </a:moveTo>
                <a:cubicBezTo>
                  <a:pt x="70" y="178"/>
                  <a:pt x="70" y="178"/>
                  <a:pt x="70" y="178"/>
                </a:cubicBezTo>
                <a:cubicBezTo>
                  <a:pt x="67" y="178"/>
                  <a:pt x="64" y="181"/>
                  <a:pt x="64" y="184"/>
                </a:cubicBezTo>
                <a:cubicBezTo>
                  <a:pt x="64" y="188"/>
                  <a:pt x="67" y="190"/>
                  <a:pt x="70" y="190"/>
                </a:cubicBezTo>
                <a:cubicBezTo>
                  <a:pt x="140" y="190"/>
                  <a:pt x="140" y="190"/>
                  <a:pt x="140" y="190"/>
                </a:cubicBezTo>
                <a:cubicBezTo>
                  <a:pt x="144" y="190"/>
                  <a:pt x="146" y="188"/>
                  <a:pt x="146" y="184"/>
                </a:cubicBezTo>
                <a:cubicBezTo>
                  <a:pt x="146" y="181"/>
                  <a:pt x="144" y="178"/>
                  <a:pt x="140" y="178"/>
                </a:cubicBezTo>
                <a:close/>
                <a:moveTo>
                  <a:pt x="209" y="101"/>
                </a:moveTo>
                <a:cubicBezTo>
                  <a:pt x="209" y="116"/>
                  <a:pt x="193" y="129"/>
                  <a:pt x="173" y="129"/>
                </a:cubicBezTo>
                <a:cubicBezTo>
                  <a:pt x="153" y="129"/>
                  <a:pt x="137" y="116"/>
                  <a:pt x="137" y="101"/>
                </a:cubicBezTo>
                <a:cubicBezTo>
                  <a:pt x="140" y="101"/>
                  <a:pt x="140" y="101"/>
                  <a:pt x="140" y="101"/>
                </a:cubicBezTo>
                <a:cubicBezTo>
                  <a:pt x="169" y="31"/>
                  <a:pt x="169" y="31"/>
                  <a:pt x="169" y="31"/>
                </a:cubicBezTo>
                <a:cubicBezTo>
                  <a:pt x="167" y="31"/>
                  <a:pt x="165" y="29"/>
                  <a:pt x="164" y="28"/>
                </a:cubicBezTo>
                <a:cubicBezTo>
                  <a:pt x="150" y="25"/>
                  <a:pt x="131" y="26"/>
                  <a:pt x="111" y="31"/>
                </a:cubicBezTo>
                <a:cubicBezTo>
                  <a:pt x="111" y="159"/>
                  <a:pt x="111" y="159"/>
                  <a:pt x="111" y="159"/>
                </a:cubicBezTo>
                <a:cubicBezTo>
                  <a:pt x="99" y="159"/>
                  <a:pt x="99" y="159"/>
                  <a:pt x="99" y="159"/>
                </a:cubicBezTo>
                <a:cubicBezTo>
                  <a:pt x="99" y="34"/>
                  <a:pt x="99" y="34"/>
                  <a:pt x="99" y="34"/>
                </a:cubicBezTo>
                <a:cubicBezTo>
                  <a:pt x="77" y="41"/>
                  <a:pt x="57" y="51"/>
                  <a:pt x="46" y="61"/>
                </a:cubicBezTo>
                <a:cubicBezTo>
                  <a:pt x="46" y="64"/>
                  <a:pt x="45" y="66"/>
                  <a:pt x="44" y="68"/>
                </a:cubicBezTo>
                <a:cubicBezTo>
                  <a:pt x="43" y="68"/>
                  <a:pt x="42" y="69"/>
                  <a:pt x="42" y="70"/>
                </a:cubicBezTo>
                <a:cubicBezTo>
                  <a:pt x="69" y="135"/>
                  <a:pt x="69" y="135"/>
                  <a:pt x="69" y="135"/>
                </a:cubicBezTo>
                <a:cubicBezTo>
                  <a:pt x="72" y="135"/>
                  <a:pt x="72" y="135"/>
                  <a:pt x="72" y="135"/>
                </a:cubicBezTo>
                <a:cubicBezTo>
                  <a:pt x="72" y="150"/>
                  <a:pt x="56" y="163"/>
                  <a:pt x="36" y="163"/>
                </a:cubicBezTo>
                <a:cubicBezTo>
                  <a:pt x="16" y="163"/>
                  <a:pt x="0" y="150"/>
                  <a:pt x="0" y="135"/>
                </a:cubicBezTo>
                <a:cubicBezTo>
                  <a:pt x="3" y="135"/>
                  <a:pt x="3" y="135"/>
                  <a:pt x="3" y="135"/>
                </a:cubicBezTo>
                <a:cubicBezTo>
                  <a:pt x="31" y="68"/>
                  <a:pt x="31" y="68"/>
                  <a:pt x="31" y="68"/>
                </a:cubicBezTo>
                <a:cubicBezTo>
                  <a:pt x="27" y="65"/>
                  <a:pt x="27" y="60"/>
                  <a:pt x="30" y="56"/>
                </a:cubicBezTo>
                <a:cubicBezTo>
                  <a:pt x="32" y="54"/>
                  <a:pt x="35" y="53"/>
                  <a:pt x="37" y="53"/>
                </a:cubicBezTo>
                <a:cubicBezTo>
                  <a:pt x="50" y="40"/>
                  <a:pt x="73" y="29"/>
                  <a:pt x="99" y="22"/>
                </a:cubicBezTo>
                <a:cubicBezTo>
                  <a:pt x="99" y="16"/>
                  <a:pt x="99" y="16"/>
                  <a:pt x="99" y="16"/>
                </a:cubicBezTo>
                <a:cubicBezTo>
                  <a:pt x="97" y="14"/>
                  <a:pt x="96" y="12"/>
                  <a:pt x="96" y="9"/>
                </a:cubicBezTo>
                <a:cubicBezTo>
                  <a:pt x="96" y="4"/>
                  <a:pt x="100" y="0"/>
                  <a:pt x="105" y="0"/>
                </a:cubicBezTo>
                <a:cubicBezTo>
                  <a:pt x="110" y="0"/>
                  <a:pt x="114" y="4"/>
                  <a:pt x="114" y="9"/>
                </a:cubicBezTo>
                <a:cubicBezTo>
                  <a:pt x="114" y="12"/>
                  <a:pt x="113" y="14"/>
                  <a:pt x="111" y="16"/>
                </a:cubicBezTo>
                <a:cubicBezTo>
                  <a:pt x="111" y="19"/>
                  <a:pt x="111" y="19"/>
                  <a:pt x="111" y="19"/>
                </a:cubicBezTo>
                <a:cubicBezTo>
                  <a:pt x="132" y="14"/>
                  <a:pt x="152" y="13"/>
                  <a:pt x="167" y="16"/>
                </a:cubicBezTo>
                <a:cubicBezTo>
                  <a:pt x="169" y="14"/>
                  <a:pt x="173" y="14"/>
                  <a:pt x="175" y="15"/>
                </a:cubicBezTo>
                <a:cubicBezTo>
                  <a:pt x="180" y="16"/>
                  <a:pt x="183" y="22"/>
                  <a:pt x="181" y="26"/>
                </a:cubicBezTo>
                <a:cubicBezTo>
                  <a:pt x="180" y="28"/>
                  <a:pt x="179" y="30"/>
                  <a:pt x="177" y="31"/>
                </a:cubicBezTo>
                <a:cubicBezTo>
                  <a:pt x="206" y="101"/>
                  <a:pt x="206" y="101"/>
                  <a:pt x="206" y="101"/>
                </a:cubicBezTo>
                <a:lnTo>
                  <a:pt x="209" y="101"/>
                </a:lnTo>
                <a:close/>
                <a:moveTo>
                  <a:pt x="59" y="135"/>
                </a:moveTo>
                <a:cubicBezTo>
                  <a:pt x="36" y="73"/>
                  <a:pt x="36" y="73"/>
                  <a:pt x="36" y="73"/>
                </a:cubicBezTo>
                <a:cubicBezTo>
                  <a:pt x="12" y="135"/>
                  <a:pt x="12" y="135"/>
                  <a:pt x="12" y="135"/>
                </a:cubicBezTo>
                <a:cubicBezTo>
                  <a:pt x="59" y="135"/>
                  <a:pt x="59" y="135"/>
                  <a:pt x="59" y="135"/>
                </a:cubicBezTo>
                <a:close/>
                <a:moveTo>
                  <a:pt x="197" y="100"/>
                </a:moveTo>
                <a:cubicBezTo>
                  <a:pt x="173" y="39"/>
                  <a:pt x="173" y="39"/>
                  <a:pt x="173" y="39"/>
                </a:cubicBezTo>
                <a:cubicBezTo>
                  <a:pt x="149" y="101"/>
                  <a:pt x="149" y="101"/>
                  <a:pt x="149" y="101"/>
                </a:cubicBezTo>
                <a:cubicBezTo>
                  <a:pt x="196" y="101"/>
                  <a:pt x="196" y="101"/>
                  <a:pt x="196" y="101"/>
                </a:cubicBezTo>
                <a:lnTo>
                  <a:pt x="197" y="100"/>
                </a:lnTo>
                <a:close/>
              </a:path>
            </a:pathLst>
          </a:custGeom>
          <a:solidFill>
            <a:schemeClr val="accent2"/>
          </a:solidFill>
          <a:ln>
            <a:noFill/>
          </a:ln>
        </p:spPr>
        <p:txBody>
          <a:bodyPr vert="horz" wrap="square" lIns="68580" tIns="34290" rIns="68580" bIns="34290" numCol="1" anchor="t" anchorCtr="0" compatLnSpc="1"/>
          <a:lstStyle/>
          <a:p>
            <a:endParaRPr lang="en-US">
              <a:cs typeface="+mn-ea"/>
              <a:sym typeface="+mn-lt"/>
            </a:endParaRPr>
          </a:p>
        </p:txBody>
      </p:sp>
      <p:sp>
        <p:nvSpPr>
          <p:cNvPr id="83" name="TextBox 82"/>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 presetClass="entr" presetSubtype="1" fill="hold" nodeType="after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ppt_x"/>
                                          </p:val>
                                        </p:tav>
                                        <p:tav tm="100000">
                                          <p:val>
                                            <p:strVal val="#ppt_x"/>
                                          </p:val>
                                        </p:tav>
                                      </p:tavLst>
                                    </p:anim>
                                    <p:anim calcmode="lin" valueType="num">
                                      <p:cBhvr additive="base">
                                        <p:cTn id="16" dur="500" fill="hold"/>
                                        <p:tgtEl>
                                          <p:spTgt spid="45"/>
                                        </p:tgtEl>
                                        <p:attrNameLst>
                                          <p:attrName>ppt_y</p:attrName>
                                        </p:attrNameLst>
                                      </p:cBhvr>
                                      <p:tavLst>
                                        <p:tav tm="0">
                                          <p:val>
                                            <p:strVal val="0-#ppt_h/2"/>
                                          </p:val>
                                        </p:tav>
                                        <p:tav tm="100000">
                                          <p:val>
                                            <p:strVal val="#ppt_y"/>
                                          </p:val>
                                        </p:tav>
                                      </p:tavLst>
                                    </p:anim>
                                  </p:childTnLst>
                                </p:cTn>
                              </p:par>
                            </p:childTnLst>
                          </p:cTn>
                        </p:par>
                        <p:par>
                          <p:cTn id="17" fill="hold">
                            <p:stCondLst>
                              <p:cond delay="1100"/>
                            </p:stCondLst>
                            <p:childTnLst>
                              <p:par>
                                <p:cTn id="18" presetID="22" presetClass="entr" presetSubtype="4" fill="hold" grpId="0" nodeType="after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down)">
                                      <p:cBhvr>
                                        <p:cTn id="20" dur="500"/>
                                        <p:tgtEl>
                                          <p:spTgt spid="52"/>
                                        </p:tgtEl>
                                      </p:cBhvr>
                                    </p:animEffect>
                                  </p:childTnLst>
                                </p:cTn>
                              </p:par>
                            </p:childTnLst>
                          </p:cTn>
                        </p:par>
                        <p:par>
                          <p:cTn id="21" fill="hold">
                            <p:stCondLst>
                              <p:cond delay="1600"/>
                            </p:stCondLst>
                            <p:childTnLst>
                              <p:par>
                                <p:cTn id="22" presetID="22" presetClass="entr" presetSubtype="4" fill="hold" grpId="0" nodeType="afterEffect">
                                  <p:stCondLst>
                                    <p:cond delay="0"/>
                                  </p:stCondLst>
                                  <p:childTnLst>
                                    <p:set>
                                      <p:cBhvr>
                                        <p:cTn id="23" dur="1" fill="hold">
                                          <p:stCondLst>
                                            <p:cond delay="0"/>
                                          </p:stCondLst>
                                        </p:cTn>
                                        <p:tgtEl>
                                          <p:spTgt spid="56"/>
                                        </p:tgtEl>
                                        <p:attrNameLst>
                                          <p:attrName>style.visibility</p:attrName>
                                        </p:attrNameLst>
                                      </p:cBhvr>
                                      <p:to>
                                        <p:strVal val="visible"/>
                                      </p:to>
                                    </p:set>
                                    <p:animEffect transition="in" filter="wipe(down)">
                                      <p:cBhvr>
                                        <p:cTn id="24" dur="500"/>
                                        <p:tgtEl>
                                          <p:spTgt spid="56"/>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down)">
                                      <p:cBhvr>
                                        <p:cTn id="27" dur="500"/>
                                        <p:tgtEl>
                                          <p:spTgt spid="58"/>
                                        </p:tgtEl>
                                      </p:cBhvr>
                                    </p:animEffect>
                                  </p:childTnLst>
                                </p:cTn>
                              </p:par>
                            </p:childTnLst>
                          </p:cTn>
                        </p:par>
                        <p:par>
                          <p:cTn id="28" fill="hold">
                            <p:stCondLst>
                              <p:cond delay="2100"/>
                            </p:stCondLst>
                            <p:childTnLst>
                              <p:par>
                                <p:cTn id="29" presetID="22" presetClass="entr" presetSubtype="4" fill="hold" grpId="0"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down)">
                                      <p:cBhvr>
                                        <p:cTn id="31" dur="500"/>
                                        <p:tgtEl>
                                          <p:spTgt spid="54"/>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55"/>
                                        </p:tgtEl>
                                        <p:attrNameLst>
                                          <p:attrName>style.visibility</p:attrName>
                                        </p:attrNameLst>
                                      </p:cBhvr>
                                      <p:to>
                                        <p:strVal val="visible"/>
                                      </p:to>
                                    </p:set>
                                    <p:animEffect transition="in" filter="wipe(down)">
                                      <p:cBhvr>
                                        <p:cTn id="34" dur="500"/>
                                        <p:tgtEl>
                                          <p:spTgt spid="55"/>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wipe(down)">
                                      <p:cBhvr>
                                        <p:cTn id="37" dur="500"/>
                                        <p:tgtEl>
                                          <p:spTgt spid="57"/>
                                        </p:tgtEl>
                                      </p:cBhvr>
                                    </p:animEffect>
                                  </p:childTnLst>
                                </p:cTn>
                              </p:par>
                            </p:childTnLst>
                          </p:cTn>
                        </p:par>
                        <p:par>
                          <p:cTn id="38" fill="hold">
                            <p:stCondLst>
                              <p:cond delay="2600"/>
                            </p:stCondLst>
                            <p:childTnLst>
                              <p:par>
                                <p:cTn id="39" presetID="16" presetClass="entr" presetSubtype="21" fill="hold" grpId="0" nodeType="afterEffect">
                                  <p:stCondLst>
                                    <p:cond delay="0"/>
                                  </p:stCondLst>
                                  <p:childTnLst>
                                    <p:set>
                                      <p:cBhvr>
                                        <p:cTn id="40" dur="1" fill="hold">
                                          <p:stCondLst>
                                            <p:cond delay="0"/>
                                          </p:stCondLst>
                                        </p:cTn>
                                        <p:tgtEl>
                                          <p:spTgt spid="53"/>
                                        </p:tgtEl>
                                        <p:attrNameLst>
                                          <p:attrName>style.visibility</p:attrName>
                                        </p:attrNameLst>
                                      </p:cBhvr>
                                      <p:to>
                                        <p:strVal val="visible"/>
                                      </p:to>
                                    </p:set>
                                    <p:animEffect transition="in" filter="barn(inVertical)">
                                      <p:cBhvr>
                                        <p:cTn id="41" dur="500"/>
                                        <p:tgtEl>
                                          <p:spTgt spid="53"/>
                                        </p:tgtEl>
                                      </p:cBhvr>
                                    </p:animEffect>
                                  </p:childTnLst>
                                </p:cTn>
                              </p:par>
                            </p:childTnLst>
                          </p:cTn>
                        </p:par>
                        <p:par>
                          <p:cTn id="42" fill="hold">
                            <p:stCondLst>
                              <p:cond delay="3100"/>
                            </p:stCondLst>
                            <p:childTnLst>
                              <p:par>
                                <p:cTn id="43" presetID="22" presetClass="entr" presetSubtype="4" fill="hold" grpId="0" nodeType="afterEffect">
                                  <p:stCondLst>
                                    <p:cond delay="0"/>
                                  </p:stCondLst>
                                  <p:childTnLst>
                                    <p:set>
                                      <p:cBhvr>
                                        <p:cTn id="44" dur="1" fill="hold">
                                          <p:stCondLst>
                                            <p:cond delay="0"/>
                                          </p:stCondLst>
                                        </p:cTn>
                                        <p:tgtEl>
                                          <p:spTgt spid="50"/>
                                        </p:tgtEl>
                                        <p:attrNameLst>
                                          <p:attrName>style.visibility</p:attrName>
                                        </p:attrNameLst>
                                      </p:cBhvr>
                                      <p:to>
                                        <p:strVal val="visible"/>
                                      </p:to>
                                    </p:set>
                                    <p:animEffect transition="in" filter="wipe(down)">
                                      <p:cBhvr>
                                        <p:cTn id="45" dur="500"/>
                                        <p:tgtEl>
                                          <p:spTgt spid="50"/>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wipe(down)">
                                      <p:cBhvr>
                                        <p:cTn id="48" dur="500"/>
                                        <p:tgtEl>
                                          <p:spTgt spid="51"/>
                                        </p:tgtEl>
                                      </p:cBhvr>
                                    </p:animEffect>
                                  </p:childTnLst>
                                </p:cTn>
                              </p:par>
                            </p:childTnLst>
                          </p:cTn>
                        </p:par>
                        <p:par>
                          <p:cTn id="49" fill="hold">
                            <p:stCondLst>
                              <p:cond delay="3600"/>
                            </p:stCondLst>
                            <p:childTnLst>
                              <p:par>
                                <p:cTn id="50" presetID="53" presetClass="entr" presetSubtype="16" fill="hold" grpId="0" nodeType="afterEffect">
                                  <p:stCondLst>
                                    <p:cond delay="0"/>
                                  </p:stCondLst>
                                  <p:childTnLst>
                                    <p:set>
                                      <p:cBhvr>
                                        <p:cTn id="51" dur="1" fill="hold">
                                          <p:stCondLst>
                                            <p:cond delay="0"/>
                                          </p:stCondLst>
                                        </p:cTn>
                                        <p:tgtEl>
                                          <p:spTgt spid="72"/>
                                        </p:tgtEl>
                                        <p:attrNameLst>
                                          <p:attrName>style.visibility</p:attrName>
                                        </p:attrNameLst>
                                      </p:cBhvr>
                                      <p:to>
                                        <p:strVal val="visible"/>
                                      </p:to>
                                    </p:set>
                                    <p:anim calcmode="lin" valueType="num">
                                      <p:cBhvr>
                                        <p:cTn id="52" dur="500" fill="hold"/>
                                        <p:tgtEl>
                                          <p:spTgt spid="72"/>
                                        </p:tgtEl>
                                        <p:attrNameLst>
                                          <p:attrName>ppt_w</p:attrName>
                                        </p:attrNameLst>
                                      </p:cBhvr>
                                      <p:tavLst>
                                        <p:tav tm="0">
                                          <p:val>
                                            <p:fltVal val="0"/>
                                          </p:val>
                                        </p:tav>
                                        <p:tav tm="100000">
                                          <p:val>
                                            <p:strVal val="#ppt_w"/>
                                          </p:val>
                                        </p:tav>
                                      </p:tavLst>
                                    </p:anim>
                                    <p:anim calcmode="lin" valueType="num">
                                      <p:cBhvr>
                                        <p:cTn id="53" dur="500" fill="hold"/>
                                        <p:tgtEl>
                                          <p:spTgt spid="72"/>
                                        </p:tgtEl>
                                        <p:attrNameLst>
                                          <p:attrName>ppt_h</p:attrName>
                                        </p:attrNameLst>
                                      </p:cBhvr>
                                      <p:tavLst>
                                        <p:tav tm="0">
                                          <p:val>
                                            <p:fltVal val="0"/>
                                          </p:val>
                                        </p:tav>
                                        <p:tav tm="100000">
                                          <p:val>
                                            <p:strVal val="#ppt_h"/>
                                          </p:val>
                                        </p:tav>
                                      </p:tavLst>
                                    </p:anim>
                                    <p:animEffect transition="in" filter="fade">
                                      <p:cBhvr>
                                        <p:cTn id="54" dur="500"/>
                                        <p:tgtEl>
                                          <p:spTgt spid="72"/>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73"/>
                                        </p:tgtEl>
                                        <p:attrNameLst>
                                          <p:attrName>style.visibility</p:attrName>
                                        </p:attrNameLst>
                                      </p:cBhvr>
                                      <p:to>
                                        <p:strVal val="visible"/>
                                      </p:to>
                                    </p:set>
                                    <p:anim calcmode="lin" valueType="num">
                                      <p:cBhvr>
                                        <p:cTn id="62" dur="500" fill="hold"/>
                                        <p:tgtEl>
                                          <p:spTgt spid="73"/>
                                        </p:tgtEl>
                                        <p:attrNameLst>
                                          <p:attrName>ppt_w</p:attrName>
                                        </p:attrNameLst>
                                      </p:cBhvr>
                                      <p:tavLst>
                                        <p:tav tm="0">
                                          <p:val>
                                            <p:fltVal val="0"/>
                                          </p:val>
                                        </p:tav>
                                        <p:tav tm="100000">
                                          <p:val>
                                            <p:strVal val="#ppt_w"/>
                                          </p:val>
                                        </p:tav>
                                      </p:tavLst>
                                    </p:anim>
                                    <p:anim calcmode="lin" valueType="num">
                                      <p:cBhvr>
                                        <p:cTn id="63" dur="500" fill="hold"/>
                                        <p:tgtEl>
                                          <p:spTgt spid="73"/>
                                        </p:tgtEl>
                                        <p:attrNameLst>
                                          <p:attrName>ppt_h</p:attrName>
                                        </p:attrNameLst>
                                      </p:cBhvr>
                                      <p:tavLst>
                                        <p:tav tm="0">
                                          <p:val>
                                            <p:fltVal val="0"/>
                                          </p:val>
                                        </p:tav>
                                        <p:tav tm="100000">
                                          <p:val>
                                            <p:strVal val="#ppt_h"/>
                                          </p:val>
                                        </p:tav>
                                      </p:tavLst>
                                    </p:anim>
                                    <p:animEffect transition="in" filter="fade">
                                      <p:cBhvr>
                                        <p:cTn id="64" dur="500"/>
                                        <p:tgtEl>
                                          <p:spTgt spid="73"/>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71"/>
                                        </p:tgtEl>
                                        <p:attrNameLst>
                                          <p:attrName>style.visibility</p:attrName>
                                        </p:attrNameLst>
                                      </p:cBhvr>
                                      <p:to>
                                        <p:strVal val="visible"/>
                                      </p:to>
                                    </p:set>
                                    <p:anim calcmode="lin" valueType="num">
                                      <p:cBhvr>
                                        <p:cTn id="67" dur="500" fill="hold"/>
                                        <p:tgtEl>
                                          <p:spTgt spid="71"/>
                                        </p:tgtEl>
                                        <p:attrNameLst>
                                          <p:attrName>ppt_w</p:attrName>
                                        </p:attrNameLst>
                                      </p:cBhvr>
                                      <p:tavLst>
                                        <p:tav tm="0">
                                          <p:val>
                                            <p:fltVal val="0"/>
                                          </p:val>
                                        </p:tav>
                                        <p:tav tm="100000">
                                          <p:val>
                                            <p:strVal val="#ppt_w"/>
                                          </p:val>
                                        </p:tav>
                                      </p:tavLst>
                                    </p:anim>
                                    <p:anim calcmode="lin" valueType="num">
                                      <p:cBhvr>
                                        <p:cTn id="68" dur="500" fill="hold"/>
                                        <p:tgtEl>
                                          <p:spTgt spid="71"/>
                                        </p:tgtEl>
                                        <p:attrNameLst>
                                          <p:attrName>ppt_h</p:attrName>
                                        </p:attrNameLst>
                                      </p:cBhvr>
                                      <p:tavLst>
                                        <p:tav tm="0">
                                          <p:val>
                                            <p:fltVal val="0"/>
                                          </p:val>
                                        </p:tav>
                                        <p:tav tm="100000">
                                          <p:val>
                                            <p:strVal val="#ppt_h"/>
                                          </p:val>
                                        </p:tav>
                                      </p:tavLst>
                                    </p:anim>
                                    <p:animEffect transition="in" filter="fade">
                                      <p:cBhvr>
                                        <p:cTn id="69" dur="500"/>
                                        <p:tgtEl>
                                          <p:spTgt spid="71"/>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75"/>
                                        </p:tgtEl>
                                        <p:attrNameLst>
                                          <p:attrName>style.visibility</p:attrName>
                                        </p:attrNameLst>
                                      </p:cBhvr>
                                      <p:to>
                                        <p:strVal val="visible"/>
                                      </p:to>
                                    </p:set>
                                    <p:anim calcmode="lin" valueType="num">
                                      <p:cBhvr>
                                        <p:cTn id="72" dur="500" fill="hold"/>
                                        <p:tgtEl>
                                          <p:spTgt spid="75"/>
                                        </p:tgtEl>
                                        <p:attrNameLst>
                                          <p:attrName>ppt_w</p:attrName>
                                        </p:attrNameLst>
                                      </p:cBhvr>
                                      <p:tavLst>
                                        <p:tav tm="0">
                                          <p:val>
                                            <p:fltVal val="0"/>
                                          </p:val>
                                        </p:tav>
                                        <p:tav tm="100000">
                                          <p:val>
                                            <p:strVal val="#ppt_w"/>
                                          </p:val>
                                        </p:tav>
                                      </p:tavLst>
                                    </p:anim>
                                    <p:anim calcmode="lin" valueType="num">
                                      <p:cBhvr>
                                        <p:cTn id="73" dur="500" fill="hold"/>
                                        <p:tgtEl>
                                          <p:spTgt spid="75"/>
                                        </p:tgtEl>
                                        <p:attrNameLst>
                                          <p:attrName>ppt_h</p:attrName>
                                        </p:attrNameLst>
                                      </p:cBhvr>
                                      <p:tavLst>
                                        <p:tav tm="0">
                                          <p:val>
                                            <p:fltVal val="0"/>
                                          </p:val>
                                        </p:tav>
                                        <p:tav tm="100000">
                                          <p:val>
                                            <p:strVal val="#ppt_h"/>
                                          </p:val>
                                        </p:tav>
                                      </p:tavLst>
                                    </p:anim>
                                    <p:animEffect transition="in" filter="fade">
                                      <p:cBhvr>
                                        <p:cTn id="74" dur="500"/>
                                        <p:tgtEl>
                                          <p:spTgt spid="75"/>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76"/>
                                        </p:tgtEl>
                                        <p:attrNameLst>
                                          <p:attrName>style.visibility</p:attrName>
                                        </p:attrNameLst>
                                      </p:cBhvr>
                                      <p:to>
                                        <p:strVal val="visible"/>
                                      </p:to>
                                    </p:set>
                                    <p:anim calcmode="lin" valueType="num">
                                      <p:cBhvr>
                                        <p:cTn id="77" dur="500" fill="hold"/>
                                        <p:tgtEl>
                                          <p:spTgt spid="76"/>
                                        </p:tgtEl>
                                        <p:attrNameLst>
                                          <p:attrName>ppt_w</p:attrName>
                                        </p:attrNameLst>
                                      </p:cBhvr>
                                      <p:tavLst>
                                        <p:tav tm="0">
                                          <p:val>
                                            <p:fltVal val="0"/>
                                          </p:val>
                                        </p:tav>
                                        <p:tav tm="100000">
                                          <p:val>
                                            <p:strVal val="#ppt_w"/>
                                          </p:val>
                                        </p:tav>
                                      </p:tavLst>
                                    </p:anim>
                                    <p:anim calcmode="lin" valueType="num">
                                      <p:cBhvr>
                                        <p:cTn id="78" dur="500" fill="hold"/>
                                        <p:tgtEl>
                                          <p:spTgt spid="76"/>
                                        </p:tgtEl>
                                        <p:attrNameLst>
                                          <p:attrName>ppt_h</p:attrName>
                                        </p:attrNameLst>
                                      </p:cBhvr>
                                      <p:tavLst>
                                        <p:tav tm="0">
                                          <p:val>
                                            <p:fltVal val="0"/>
                                          </p:val>
                                        </p:tav>
                                        <p:tav tm="100000">
                                          <p:val>
                                            <p:strVal val="#ppt_h"/>
                                          </p:val>
                                        </p:tav>
                                      </p:tavLst>
                                    </p:anim>
                                    <p:animEffect transition="in" filter="fade">
                                      <p:cBhvr>
                                        <p:cTn id="79" dur="500"/>
                                        <p:tgtEl>
                                          <p:spTgt spid="76"/>
                                        </p:tgtEl>
                                      </p:cBhvr>
                                    </p:animEffect>
                                  </p:childTnLst>
                                </p:cTn>
                              </p:par>
                            </p:childTnLst>
                          </p:cTn>
                        </p:par>
                        <p:par>
                          <p:cTn id="80" fill="hold">
                            <p:stCondLst>
                              <p:cond delay="4100"/>
                            </p:stCondLst>
                            <p:childTnLst>
                              <p:par>
                                <p:cTn id="81" presetID="53" presetClass="entr" presetSubtype="16" fill="hold" grpId="0" nodeType="afterEffect">
                                  <p:stCondLst>
                                    <p:cond delay="0"/>
                                  </p:stCondLst>
                                  <p:childTnLst>
                                    <p:set>
                                      <p:cBhvr>
                                        <p:cTn id="82" dur="1" fill="hold">
                                          <p:stCondLst>
                                            <p:cond delay="0"/>
                                          </p:stCondLst>
                                        </p:cTn>
                                        <p:tgtEl>
                                          <p:spTgt spid="78"/>
                                        </p:tgtEl>
                                        <p:attrNameLst>
                                          <p:attrName>style.visibility</p:attrName>
                                        </p:attrNameLst>
                                      </p:cBhvr>
                                      <p:to>
                                        <p:strVal val="visible"/>
                                      </p:to>
                                    </p:set>
                                    <p:anim calcmode="lin" valueType="num">
                                      <p:cBhvr>
                                        <p:cTn id="83" dur="500" fill="hold"/>
                                        <p:tgtEl>
                                          <p:spTgt spid="78"/>
                                        </p:tgtEl>
                                        <p:attrNameLst>
                                          <p:attrName>ppt_w</p:attrName>
                                        </p:attrNameLst>
                                      </p:cBhvr>
                                      <p:tavLst>
                                        <p:tav tm="0">
                                          <p:val>
                                            <p:fltVal val="0"/>
                                          </p:val>
                                        </p:tav>
                                        <p:tav tm="100000">
                                          <p:val>
                                            <p:strVal val="#ppt_w"/>
                                          </p:val>
                                        </p:tav>
                                      </p:tavLst>
                                    </p:anim>
                                    <p:anim calcmode="lin" valueType="num">
                                      <p:cBhvr>
                                        <p:cTn id="84" dur="500" fill="hold"/>
                                        <p:tgtEl>
                                          <p:spTgt spid="78"/>
                                        </p:tgtEl>
                                        <p:attrNameLst>
                                          <p:attrName>ppt_h</p:attrName>
                                        </p:attrNameLst>
                                      </p:cBhvr>
                                      <p:tavLst>
                                        <p:tav tm="0">
                                          <p:val>
                                            <p:fltVal val="0"/>
                                          </p:val>
                                        </p:tav>
                                        <p:tav tm="100000">
                                          <p:val>
                                            <p:strVal val="#ppt_h"/>
                                          </p:val>
                                        </p:tav>
                                      </p:tavLst>
                                    </p:anim>
                                    <p:animEffect transition="in" filter="fade">
                                      <p:cBhvr>
                                        <p:cTn id="85" dur="500"/>
                                        <p:tgtEl>
                                          <p:spTgt spid="78"/>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80"/>
                                        </p:tgtEl>
                                        <p:attrNameLst>
                                          <p:attrName>style.visibility</p:attrName>
                                        </p:attrNameLst>
                                      </p:cBhvr>
                                      <p:to>
                                        <p:strVal val="visible"/>
                                      </p:to>
                                    </p:set>
                                    <p:anim calcmode="lin" valueType="num">
                                      <p:cBhvr>
                                        <p:cTn id="88" dur="500" fill="hold"/>
                                        <p:tgtEl>
                                          <p:spTgt spid="80"/>
                                        </p:tgtEl>
                                        <p:attrNameLst>
                                          <p:attrName>ppt_w</p:attrName>
                                        </p:attrNameLst>
                                      </p:cBhvr>
                                      <p:tavLst>
                                        <p:tav tm="0">
                                          <p:val>
                                            <p:fltVal val="0"/>
                                          </p:val>
                                        </p:tav>
                                        <p:tav tm="100000">
                                          <p:val>
                                            <p:strVal val="#ppt_w"/>
                                          </p:val>
                                        </p:tav>
                                      </p:tavLst>
                                    </p:anim>
                                    <p:anim calcmode="lin" valueType="num">
                                      <p:cBhvr>
                                        <p:cTn id="89" dur="500" fill="hold"/>
                                        <p:tgtEl>
                                          <p:spTgt spid="80"/>
                                        </p:tgtEl>
                                        <p:attrNameLst>
                                          <p:attrName>ppt_h</p:attrName>
                                        </p:attrNameLst>
                                      </p:cBhvr>
                                      <p:tavLst>
                                        <p:tav tm="0">
                                          <p:val>
                                            <p:fltVal val="0"/>
                                          </p:val>
                                        </p:tav>
                                        <p:tav tm="100000">
                                          <p:val>
                                            <p:strVal val="#ppt_h"/>
                                          </p:val>
                                        </p:tav>
                                      </p:tavLst>
                                    </p:anim>
                                    <p:animEffect transition="in" filter="fade">
                                      <p:cBhvr>
                                        <p:cTn id="90" dur="500"/>
                                        <p:tgtEl>
                                          <p:spTgt spid="80"/>
                                        </p:tgtEl>
                                      </p:cBhvr>
                                    </p:animEffect>
                                  </p:childTnLst>
                                </p:cTn>
                              </p:par>
                              <p:par>
                                <p:cTn id="91" presetID="53" presetClass="entr" presetSubtype="16" fill="hold" grpId="0" nodeType="withEffect">
                                  <p:stCondLst>
                                    <p:cond delay="0"/>
                                  </p:stCondLst>
                                  <p:childTnLst>
                                    <p:set>
                                      <p:cBhvr>
                                        <p:cTn id="92" dur="1" fill="hold">
                                          <p:stCondLst>
                                            <p:cond delay="0"/>
                                          </p:stCondLst>
                                        </p:cTn>
                                        <p:tgtEl>
                                          <p:spTgt spid="82"/>
                                        </p:tgtEl>
                                        <p:attrNameLst>
                                          <p:attrName>style.visibility</p:attrName>
                                        </p:attrNameLst>
                                      </p:cBhvr>
                                      <p:to>
                                        <p:strVal val="visible"/>
                                      </p:to>
                                    </p:set>
                                    <p:anim calcmode="lin" valueType="num">
                                      <p:cBhvr>
                                        <p:cTn id="93" dur="500" fill="hold"/>
                                        <p:tgtEl>
                                          <p:spTgt spid="82"/>
                                        </p:tgtEl>
                                        <p:attrNameLst>
                                          <p:attrName>ppt_w</p:attrName>
                                        </p:attrNameLst>
                                      </p:cBhvr>
                                      <p:tavLst>
                                        <p:tav tm="0">
                                          <p:val>
                                            <p:fltVal val="0"/>
                                          </p:val>
                                        </p:tav>
                                        <p:tav tm="100000">
                                          <p:val>
                                            <p:strVal val="#ppt_w"/>
                                          </p:val>
                                        </p:tav>
                                      </p:tavLst>
                                    </p:anim>
                                    <p:anim calcmode="lin" valueType="num">
                                      <p:cBhvr>
                                        <p:cTn id="94" dur="500" fill="hold"/>
                                        <p:tgtEl>
                                          <p:spTgt spid="82"/>
                                        </p:tgtEl>
                                        <p:attrNameLst>
                                          <p:attrName>ppt_h</p:attrName>
                                        </p:attrNameLst>
                                      </p:cBhvr>
                                      <p:tavLst>
                                        <p:tav tm="0">
                                          <p:val>
                                            <p:fltVal val="0"/>
                                          </p:val>
                                        </p:tav>
                                        <p:tav tm="100000">
                                          <p:val>
                                            <p:strVal val="#ppt_h"/>
                                          </p:val>
                                        </p:tav>
                                      </p:tavLst>
                                    </p:anim>
                                    <p:animEffect transition="in" filter="fade">
                                      <p:cBhvr>
                                        <p:cTn id="95" dur="500"/>
                                        <p:tgtEl>
                                          <p:spTgt spid="82"/>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77"/>
                                        </p:tgtEl>
                                        <p:attrNameLst>
                                          <p:attrName>style.visibility</p:attrName>
                                        </p:attrNameLst>
                                      </p:cBhvr>
                                      <p:to>
                                        <p:strVal val="visible"/>
                                      </p:to>
                                    </p:set>
                                    <p:anim calcmode="lin" valueType="num">
                                      <p:cBhvr>
                                        <p:cTn id="98" dur="500" fill="hold"/>
                                        <p:tgtEl>
                                          <p:spTgt spid="77"/>
                                        </p:tgtEl>
                                        <p:attrNameLst>
                                          <p:attrName>ppt_w</p:attrName>
                                        </p:attrNameLst>
                                      </p:cBhvr>
                                      <p:tavLst>
                                        <p:tav tm="0">
                                          <p:val>
                                            <p:fltVal val="0"/>
                                          </p:val>
                                        </p:tav>
                                        <p:tav tm="100000">
                                          <p:val>
                                            <p:strVal val="#ppt_w"/>
                                          </p:val>
                                        </p:tav>
                                      </p:tavLst>
                                    </p:anim>
                                    <p:anim calcmode="lin" valueType="num">
                                      <p:cBhvr>
                                        <p:cTn id="99" dur="500" fill="hold"/>
                                        <p:tgtEl>
                                          <p:spTgt spid="77"/>
                                        </p:tgtEl>
                                        <p:attrNameLst>
                                          <p:attrName>ppt_h</p:attrName>
                                        </p:attrNameLst>
                                      </p:cBhvr>
                                      <p:tavLst>
                                        <p:tav tm="0">
                                          <p:val>
                                            <p:fltVal val="0"/>
                                          </p:val>
                                        </p:tav>
                                        <p:tav tm="100000">
                                          <p:val>
                                            <p:strVal val="#ppt_h"/>
                                          </p:val>
                                        </p:tav>
                                      </p:tavLst>
                                    </p:anim>
                                    <p:animEffect transition="in" filter="fade">
                                      <p:cBhvr>
                                        <p:cTn id="100" dur="500"/>
                                        <p:tgtEl>
                                          <p:spTgt spid="77"/>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79"/>
                                        </p:tgtEl>
                                        <p:attrNameLst>
                                          <p:attrName>style.visibility</p:attrName>
                                        </p:attrNameLst>
                                      </p:cBhvr>
                                      <p:to>
                                        <p:strVal val="visible"/>
                                      </p:to>
                                    </p:set>
                                    <p:anim calcmode="lin" valueType="num">
                                      <p:cBhvr>
                                        <p:cTn id="103" dur="500" fill="hold"/>
                                        <p:tgtEl>
                                          <p:spTgt spid="79"/>
                                        </p:tgtEl>
                                        <p:attrNameLst>
                                          <p:attrName>ppt_w</p:attrName>
                                        </p:attrNameLst>
                                      </p:cBhvr>
                                      <p:tavLst>
                                        <p:tav tm="0">
                                          <p:val>
                                            <p:fltVal val="0"/>
                                          </p:val>
                                        </p:tav>
                                        <p:tav tm="100000">
                                          <p:val>
                                            <p:strVal val="#ppt_w"/>
                                          </p:val>
                                        </p:tav>
                                      </p:tavLst>
                                    </p:anim>
                                    <p:anim calcmode="lin" valueType="num">
                                      <p:cBhvr>
                                        <p:cTn id="104" dur="500" fill="hold"/>
                                        <p:tgtEl>
                                          <p:spTgt spid="79"/>
                                        </p:tgtEl>
                                        <p:attrNameLst>
                                          <p:attrName>ppt_h</p:attrName>
                                        </p:attrNameLst>
                                      </p:cBhvr>
                                      <p:tavLst>
                                        <p:tav tm="0">
                                          <p:val>
                                            <p:fltVal val="0"/>
                                          </p:val>
                                        </p:tav>
                                        <p:tav tm="100000">
                                          <p:val>
                                            <p:strVal val="#ppt_h"/>
                                          </p:val>
                                        </p:tav>
                                      </p:tavLst>
                                    </p:anim>
                                    <p:animEffect transition="in" filter="fade">
                                      <p:cBhvr>
                                        <p:cTn id="105" dur="500"/>
                                        <p:tgtEl>
                                          <p:spTgt spid="79"/>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81"/>
                                        </p:tgtEl>
                                        <p:attrNameLst>
                                          <p:attrName>style.visibility</p:attrName>
                                        </p:attrNameLst>
                                      </p:cBhvr>
                                      <p:to>
                                        <p:strVal val="visible"/>
                                      </p:to>
                                    </p:set>
                                    <p:anim calcmode="lin" valueType="num">
                                      <p:cBhvr>
                                        <p:cTn id="108" dur="500" fill="hold"/>
                                        <p:tgtEl>
                                          <p:spTgt spid="81"/>
                                        </p:tgtEl>
                                        <p:attrNameLst>
                                          <p:attrName>ppt_w</p:attrName>
                                        </p:attrNameLst>
                                      </p:cBhvr>
                                      <p:tavLst>
                                        <p:tav tm="0">
                                          <p:val>
                                            <p:fltVal val="0"/>
                                          </p:val>
                                        </p:tav>
                                        <p:tav tm="100000">
                                          <p:val>
                                            <p:strVal val="#ppt_w"/>
                                          </p:val>
                                        </p:tav>
                                      </p:tavLst>
                                    </p:anim>
                                    <p:anim calcmode="lin" valueType="num">
                                      <p:cBhvr>
                                        <p:cTn id="109" dur="500" fill="hold"/>
                                        <p:tgtEl>
                                          <p:spTgt spid="81"/>
                                        </p:tgtEl>
                                        <p:attrNameLst>
                                          <p:attrName>ppt_h</p:attrName>
                                        </p:attrNameLst>
                                      </p:cBhvr>
                                      <p:tavLst>
                                        <p:tav tm="0">
                                          <p:val>
                                            <p:fltVal val="0"/>
                                          </p:val>
                                        </p:tav>
                                        <p:tav tm="100000">
                                          <p:val>
                                            <p:strVal val="#ppt_h"/>
                                          </p:val>
                                        </p:tav>
                                      </p:tavLst>
                                    </p:anim>
                                    <p:animEffect transition="in" filter="fade">
                                      <p:cBhvr>
                                        <p:cTn id="110" dur="500"/>
                                        <p:tgtEl>
                                          <p:spTgt spid="81"/>
                                        </p:tgtEl>
                                      </p:cBhvr>
                                    </p:animEffect>
                                  </p:childTnLst>
                                </p:cTn>
                              </p:par>
                            </p:childTnLst>
                          </p:cTn>
                        </p:par>
                        <p:par>
                          <p:cTn id="111" fill="hold">
                            <p:stCondLst>
                              <p:cond delay="4600"/>
                            </p:stCondLst>
                            <p:childTnLst>
                              <p:par>
                                <p:cTn id="112" presetID="10" presetClass="entr" presetSubtype="0" fill="hold" grpId="0" nodeType="afterEffect">
                                  <p:stCondLst>
                                    <p:cond delay="0"/>
                                  </p:stCondLst>
                                  <p:childTnLst>
                                    <p:set>
                                      <p:cBhvr>
                                        <p:cTn id="113" dur="1" fill="hold">
                                          <p:stCondLst>
                                            <p:cond delay="0"/>
                                          </p:stCondLst>
                                        </p:cTn>
                                        <p:tgtEl>
                                          <p:spTgt spid="59"/>
                                        </p:tgtEl>
                                        <p:attrNameLst>
                                          <p:attrName>style.visibility</p:attrName>
                                        </p:attrNameLst>
                                      </p:cBhvr>
                                      <p:to>
                                        <p:strVal val="visible"/>
                                      </p:to>
                                    </p:set>
                                    <p:animEffect transition="in" filter="fade">
                                      <p:cBhvr>
                                        <p:cTn id="114" dur="500"/>
                                        <p:tgtEl>
                                          <p:spTgt spid="59"/>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65"/>
                                        </p:tgtEl>
                                        <p:attrNameLst>
                                          <p:attrName>style.visibility</p:attrName>
                                        </p:attrNameLst>
                                      </p:cBhvr>
                                      <p:to>
                                        <p:strVal val="visible"/>
                                      </p:to>
                                    </p:set>
                                    <p:animEffect transition="in" filter="fade">
                                      <p:cBhvr>
                                        <p:cTn id="117" dur="500"/>
                                        <p:tgtEl>
                                          <p:spTgt spid="65"/>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61"/>
                                        </p:tgtEl>
                                        <p:attrNameLst>
                                          <p:attrName>style.visibility</p:attrName>
                                        </p:attrNameLst>
                                      </p:cBhvr>
                                      <p:to>
                                        <p:strVal val="visible"/>
                                      </p:to>
                                    </p:set>
                                    <p:animEffect transition="in" filter="fade">
                                      <p:cBhvr>
                                        <p:cTn id="120" dur="500"/>
                                        <p:tgtEl>
                                          <p:spTgt spid="61"/>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67"/>
                                        </p:tgtEl>
                                        <p:attrNameLst>
                                          <p:attrName>style.visibility</p:attrName>
                                        </p:attrNameLst>
                                      </p:cBhvr>
                                      <p:to>
                                        <p:strVal val="visible"/>
                                      </p:to>
                                    </p:set>
                                    <p:animEffect transition="in" filter="fade">
                                      <p:cBhvr>
                                        <p:cTn id="123" dur="500"/>
                                        <p:tgtEl>
                                          <p:spTgt spid="67"/>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Effect transition="in" filter="fade">
                                      <p:cBhvr>
                                        <p:cTn id="126" dur="500"/>
                                        <p:tgtEl>
                                          <p:spTgt spid="63"/>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69"/>
                                        </p:tgtEl>
                                        <p:attrNameLst>
                                          <p:attrName>style.visibility</p:attrName>
                                        </p:attrNameLst>
                                      </p:cBhvr>
                                      <p:to>
                                        <p:strVal val="visible"/>
                                      </p:to>
                                    </p:set>
                                    <p:animEffect transition="in" filter="fade">
                                      <p:cBhvr>
                                        <p:cTn id="129" dur="500"/>
                                        <p:tgtEl>
                                          <p:spTgt spid="69"/>
                                        </p:tgtEl>
                                      </p:cBhvr>
                                    </p:animEffect>
                                  </p:childTnLst>
                                </p:cTn>
                              </p:par>
                            </p:childTnLst>
                          </p:cTn>
                        </p:par>
                        <p:par>
                          <p:cTn id="130" fill="hold">
                            <p:stCondLst>
                              <p:cond delay="5100"/>
                            </p:stCondLst>
                            <p:childTnLst>
                              <p:par>
                                <p:cTn id="131" presetID="10" presetClass="entr" presetSubtype="0" fill="hold" grpId="0" nodeType="afterEffect">
                                  <p:stCondLst>
                                    <p:cond delay="0"/>
                                  </p:stCondLst>
                                  <p:childTnLst>
                                    <p:set>
                                      <p:cBhvr>
                                        <p:cTn id="132" dur="1" fill="hold">
                                          <p:stCondLst>
                                            <p:cond delay="0"/>
                                          </p:stCondLst>
                                        </p:cTn>
                                        <p:tgtEl>
                                          <p:spTgt spid="60"/>
                                        </p:tgtEl>
                                        <p:attrNameLst>
                                          <p:attrName>style.visibility</p:attrName>
                                        </p:attrNameLst>
                                      </p:cBhvr>
                                      <p:to>
                                        <p:strVal val="visible"/>
                                      </p:to>
                                    </p:set>
                                    <p:animEffect transition="in" filter="fade">
                                      <p:cBhvr>
                                        <p:cTn id="133" dur="500"/>
                                        <p:tgtEl>
                                          <p:spTgt spid="60"/>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66"/>
                                        </p:tgtEl>
                                        <p:attrNameLst>
                                          <p:attrName>style.visibility</p:attrName>
                                        </p:attrNameLst>
                                      </p:cBhvr>
                                      <p:to>
                                        <p:strVal val="visible"/>
                                      </p:to>
                                    </p:set>
                                    <p:animEffect transition="in" filter="fade">
                                      <p:cBhvr>
                                        <p:cTn id="136" dur="500"/>
                                        <p:tgtEl>
                                          <p:spTgt spid="66"/>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62"/>
                                        </p:tgtEl>
                                        <p:attrNameLst>
                                          <p:attrName>style.visibility</p:attrName>
                                        </p:attrNameLst>
                                      </p:cBhvr>
                                      <p:to>
                                        <p:strVal val="visible"/>
                                      </p:to>
                                    </p:set>
                                    <p:animEffect transition="in" filter="fade">
                                      <p:cBhvr>
                                        <p:cTn id="139" dur="500"/>
                                        <p:tgtEl>
                                          <p:spTgt spid="62"/>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68"/>
                                        </p:tgtEl>
                                        <p:attrNameLst>
                                          <p:attrName>style.visibility</p:attrName>
                                        </p:attrNameLst>
                                      </p:cBhvr>
                                      <p:to>
                                        <p:strVal val="visible"/>
                                      </p:to>
                                    </p:set>
                                    <p:animEffect transition="in" filter="fade">
                                      <p:cBhvr>
                                        <p:cTn id="142" dur="500"/>
                                        <p:tgtEl>
                                          <p:spTgt spid="68"/>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64"/>
                                        </p:tgtEl>
                                        <p:attrNameLst>
                                          <p:attrName>style.visibility</p:attrName>
                                        </p:attrNameLst>
                                      </p:cBhvr>
                                      <p:to>
                                        <p:strVal val="visible"/>
                                      </p:to>
                                    </p:set>
                                    <p:animEffect transition="in" filter="fade">
                                      <p:cBhvr>
                                        <p:cTn id="145" dur="500"/>
                                        <p:tgtEl>
                                          <p:spTgt spid="64"/>
                                        </p:tgtEl>
                                      </p:cBhvr>
                                    </p:animEffect>
                                  </p:childTnLst>
                                </p:cTn>
                              </p:par>
                              <p:par>
                                <p:cTn id="146" presetID="10" presetClass="entr" presetSubtype="0" fill="hold" grpId="0" nodeType="withEffect">
                                  <p:stCondLst>
                                    <p:cond delay="0"/>
                                  </p:stCondLst>
                                  <p:childTnLst>
                                    <p:set>
                                      <p:cBhvr>
                                        <p:cTn id="147" dur="1" fill="hold">
                                          <p:stCondLst>
                                            <p:cond delay="0"/>
                                          </p:stCondLst>
                                        </p:cTn>
                                        <p:tgtEl>
                                          <p:spTgt spid="70"/>
                                        </p:tgtEl>
                                        <p:attrNameLst>
                                          <p:attrName>style.visibility</p:attrName>
                                        </p:attrNameLst>
                                      </p:cBhvr>
                                      <p:to>
                                        <p:strVal val="visible"/>
                                      </p:to>
                                    </p:set>
                                    <p:animEffect transition="in" filter="fade">
                                      <p:cBhvr>
                                        <p:cTn id="148" dur="500"/>
                                        <p:tgtEl>
                                          <p:spTgt spid="70"/>
                                        </p:tgtEl>
                                      </p:cBhvr>
                                    </p:animEffect>
                                  </p:childTnLst>
                                </p:cTn>
                              </p:par>
                            </p:childTnLst>
                          </p:cTn>
                        </p:par>
                        <p:par>
                          <p:cTn id="149" fill="hold">
                            <p:stCondLst>
                              <p:cond delay="5600"/>
                            </p:stCondLst>
                            <p:childTnLst>
                              <p:par>
                                <p:cTn id="150" presetID="10" presetClass="entr" presetSubtype="0" fill="hold" grpId="0" nodeType="afterEffect">
                                  <p:stCondLst>
                                    <p:cond delay="0"/>
                                  </p:stCondLst>
                                  <p:childTnLst>
                                    <p:set>
                                      <p:cBhvr>
                                        <p:cTn id="151" dur="1" fill="hold">
                                          <p:stCondLst>
                                            <p:cond delay="0"/>
                                          </p:stCondLst>
                                        </p:cTn>
                                        <p:tgtEl>
                                          <p:spTgt spid="83"/>
                                        </p:tgtEl>
                                        <p:attrNameLst>
                                          <p:attrName>style.visibility</p:attrName>
                                        </p:attrNameLst>
                                      </p:cBhvr>
                                      <p:to>
                                        <p:strVal val="visible"/>
                                      </p:to>
                                    </p:set>
                                    <p:animEffect transition="in" filter="fade">
                                      <p:cBhvr>
                                        <p:cTn id="152"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0" grpId="0" animBg="1"/>
      <p:bldP spid="51" grpId="0" animBg="1"/>
      <p:bldP spid="52" grpId="0" animBg="1"/>
      <p:bldP spid="53" grpId="0" animBg="1"/>
      <p:bldP spid="54" grpId="0" animBg="1"/>
      <p:bldP spid="55" grpId="0" animBg="1"/>
      <p:bldP spid="56" grpId="0" animBg="1"/>
      <p:bldP spid="57" grpId="0" animBg="1"/>
      <p:bldP spid="58" grpId="0" animBg="1"/>
      <p:bldP spid="59" grpId="0"/>
      <p:bldP spid="60" grpId="0"/>
      <p:bldP spid="61" grpId="0"/>
      <p:bldP spid="62" grpId="0"/>
      <p:bldP spid="63" grpId="0"/>
      <p:bldP spid="64" grpId="0"/>
      <p:bldP spid="65" grpId="0"/>
      <p:bldP spid="66" grpId="0"/>
      <p:bldP spid="67" grpId="0"/>
      <p:bldP spid="68" grpId="0"/>
      <p:bldP spid="69" grpId="0"/>
      <p:bldP spid="70" grpId="0"/>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en-US" altLang="zh-CN" sz="2800" b="1" dirty="0" smtClean="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140" name="Group 4"/>
          <p:cNvGrpSpPr/>
          <p:nvPr/>
        </p:nvGrpSpPr>
        <p:grpSpPr>
          <a:xfrm>
            <a:off x="4295006" y="2335647"/>
            <a:ext cx="3857698" cy="3857698"/>
            <a:chOff x="1410912" y="3691170"/>
            <a:chExt cx="9280525" cy="9280525"/>
          </a:xfrm>
        </p:grpSpPr>
        <p:sp>
          <p:nvSpPr>
            <p:cNvPr id="141" name="Freeform 5"/>
            <p:cNvSpPr/>
            <p:nvPr/>
          </p:nvSpPr>
          <p:spPr bwMode="auto">
            <a:xfrm>
              <a:off x="7315492" y="6138422"/>
              <a:ext cx="1038819" cy="810651"/>
            </a:xfrm>
            <a:custGeom>
              <a:avLst/>
              <a:gdLst>
                <a:gd name="T0" fmla="*/ 467 w 560"/>
                <a:gd name="T1" fmla="*/ 437 h 437"/>
                <a:gd name="T2" fmla="*/ 467 w 560"/>
                <a:gd name="T3" fmla="*/ 437 h 437"/>
                <a:gd name="T4" fmla="*/ 486 w 560"/>
                <a:gd name="T5" fmla="*/ 435 h 437"/>
                <a:gd name="T6" fmla="*/ 504 w 560"/>
                <a:gd name="T7" fmla="*/ 429 h 437"/>
                <a:gd name="T8" fmla="*/ 519 w 560"/>
                <a:gd name="T9" fmla="*/ 419 h 437"/>
                <a:gd name="T10" fmla="*/ 533 w 560"/>
                <a:gd name="T11" fmla="*/ 406 h 437"/>
                <a:gd name="T12" fmla="*/ 545 w 560"/>
                <a:gd name="T13" fmla="*/ 390 h 437"/>
                <a:gd name="T14" fmla="*/ 552 w 560"/>
                <a:gd name="T15" fmla="*/ 373 h 437"/>
                <a:gd name="T16" fmla="*/ 558 w 560"/>
                <a:gd name="T17" fmla="*/ 353 h 437"/>
                <a:gd name="T18" fmla="*/ 560 w 560"/>
                <a:gd name="T19" fmla="*/ 330 h 437"/>
                <a:gd name="T20" fmla="*/ 560 w 560"/>
                <a:gd name="T21" fmla="*/ 0 h 437"/>
                <a:gd name="T22" fmla="*/ 498 w 560"/>
                <a:gd name="T23" fmla="*/ 0 h 437"/>
                <a:gd name="T24" fmla="*/ 498 w 560"/>
                <a:gd name="T25" fmla="*/ 330 h 437"/>
                <a:gd name="T26" fmla="*/ 498 w 560"/>
                <a:gd name="T27" fmla="*/ 330 h 437"/>
                <a:gd name="T28" fmla="*/ 498 w 560"/>
                <a:gd name="T29" fmla="*/ 338 h 437"/>
                <a:gd name="T30" fmla="*/ 496 w 560"/>
                <a:gd name="T31" fmla="*/ 345 h 437"/>
                <a:gd name="T32" fmla="*/ 492 w 560"/>
                <a:gd name="T33" fmla="*/ 351 h 437"/>
                <a:gd name="T34" fmla="*/ 490 w 560"/>
                <a:gd name="T35" fmla="*/ 355 h 437"/>
                <a:gd name="T36" fmla="*/ 485 w 560"/>
                <a:gd name="T37" fmla="*/ 361 h 437"/>
                <a:gd name="T38" fmla="*/ 479 w 560"/>
                <a:gd name="T39" fmla="*/ 363 h 437"/>
                <a:gd name="T40" fmla="*/ 473 w 560"/>
                <a:gd name="T41" fmla="*/ 365 h 437"/>
                <a:gd name="T42" fmla="*/ 467 w 560"/>
                <a:gd name="T43" fmla="*/ 367 h 437"/>
                <a:gd name="T44" fmla="*/ 0 w 560"/>
                <a:gd name="T45" fmla="*/ 367 h 437"/>
                <a:gd name="T46" fmla="*/ 5 w 560"/>
                <a:gd name="T47" fmla="*/ 437 h 437"/>
                <a:gd name="T48" fmla="*/ 467 w 560"/>
                <a:gd name="T4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0" h="437">
                  <a:moveTo>
                    <a:pt x="467" y="437"/>
                  </a:moveTo>
                  <a:lnTo>
                    <a:pt x="467" y="437"/>
                  </a:lnTo>
                  <a:lnTo>
                    <a:pt x="486" y="435"/>
                  </a:lnTo>
                  <a:lnTo>
                    <a:pt x="504" y="429"/>
                  </a:lnTo>
                  <a:lnTo>
                    <a:pt x="519" y="419"/>
                  </a:lnTo>
                  <a:lnTo>
                    <a:pt x="533" y="406"/>
                  </a:lnTo>
                  <a:lnTo>
                    <a:pt x="545" y="390"/>
                  </a:lnTo>
                  <a:lnTo>
                    <a:pt x="552" y="373"/>
                  </a:lnTo>
                  <a:lnTo>
                    <a:pt x="558" y="353"/>
                  </a:lnTo>
                  <a:lnTo>
                    <a:pt x="560" y="330"/>
                  </a:lnTo>
                  <a:lnTo>
                    <a:pt x="560" y="0"/>
                  </a:lnTo>
                  <a:lnTo>
                    <a:pt x="498" y="0"/>
                  </a:lnTo>
                  <a:lnTo>
                    <a:pt x="498" y="330"/>
                  </a:lnTo>
                  <a:lnTo>
                    <a:pt x="498" y="330"/>
                  </a:lnTo>
                  <a:lnTo>
                    <a:pt x="498" y="338"/>
                  </a:lnTo>
                  <a:lnTo>
                    <a:pt x="496" y="345"/>
                  </a:lnTo>
                  <a:lnTo>
                    <a:pt x="492" y="351"/>
                  </a:lnTo>
                  <a:lnTo>
                    <a:pt x="490" y="355"/>
                  </a:lnTo>
                  <a:lnTo>
                    <a:pt x="485" y="361"/>
                  </a:lnTo>
                  <a:lnTo>
                    <a:pt x="479" y="363"/>
                  </a:lnTo>
                  <a:lnTo>
                    <a:pt x="473" y="365"/>
                  </a:lnTo>
                  <a:lnTo>
                    <a:pt x="467" y="367"/>
                  </a:lnTo>
                  <a:lnTo>
                    <a:pt x="0" y="367"/>
                  </a:lnTo>
                  <a:lnTo>
                    <a:pt x="5" y="437"/>
                  </a:lnTo>
                  <a:lnTo>
                    <a:pt x="467" y="437"/>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2" name="Freeform 6"/>
            <p:cNvSpPr/>
            <p:nvPr/>
          </p:nvSpPr>
          <p:spPr bwMode="auto">
            <a:xfrm>
              <a:off x="7335896" y="10955945"/>
              <a:ext cx="1036964" cy="808795"/>
            </a:xfrm>
            <a:custGeom>
              <a:avLst/>
              <a:gdLst>
                <a:gd name="T0" fmla="*/ 91 w 559"/>
                <a:gd name="T1" fmla="*/ 0 h 436"/>
                <a:gd name="T2" fmla="*/ 91 w 559"/>
                <a:gd name="T3" fmla="*/ 0 h 436"/>
                <a:gd name="T4" fmla="*/ 74 w 559"/>
                <a:gd name="T5" fmla="*/ 2 h 436"/>
                <a:gd name="T6" fmla="*/ 57 w 559"/>
                <a:gd name="T7" fmla="*/ 8 h 436"/>
                <a:gd name="T8" fmla="*/ 41 w 559"/>
                <a:gd name="T9" fmla="*/ 18 h 436"/>
                <a:gd name="T10" fmla="*/ 27 w 559"/>
                <a:gd name="T11" fmla="*/ 31 h 436"/>
                <a:gd name="T12" fmla="*/ 16 w 559"/>
                <a:gd name="T13" fmla="*/ 47 h 436"/>
                <a:gd name="T14" fmla="*/ 6 w 559"/>
                <a:gd name="T15" fmla="*/ 64 h 436"/>
                <a:gd name="T16" fmla="*/ 2 w 559"/>
                <a:gd name="T17" fmla="*/ 85 h 436"/>
                <a:gd name="T18" fmla="*/ 0 w 559"/>
                <a:gd name="T19" fmla="*/ 107 h 436"/>
                <a:gd name="T20" fmla="*/ 0 w 559"/>
                <a:gd name="T21" fmla="*/ 436 h 436"/>
                <a:gd name="T22" fmla="*/ 60 w 559"/>
                <a:gd name="T23" fmla="*/ 436 h 436"/>
                <a:gd name="T24" fmla="*/ 60 w 559"/>
                <a:gd name="T25" fmla="*/ 107 h 436"/>
                <a:gd name="T26" fmla="*/ 60 w 559"/>
                <a:gd name="T27" fmla="*/ 107 h 436"/>
                <a:gd name="T28" fmla="*/ 62 w 559"/>
                <a:gd name="T29" fmla="*/ 99 h 436"/>
                <a:gd name="T30" fmla="*/ 64 w 559"/>
                <a:gd name="T31" fmla="*/ 93 h 436"/>
                <a:gd name="T32" fmla="*/ 66 w 559"/>
                <a:gd name="T33" fmla="*/ 85 h 436"/>
                <a:gd name="T34" fmla="*/ 70 w 559"/>
                <a:gd name="T35" fmla="*/ 82 h 436"/>
                <a:gd name="T36" fmla="*/ 74 w 559"/>
                <a:gd name="T37" fmla="*/ 76 h 436"/>
                <a:gd name="T38" fmla="*/ 80 w 559"/>
                <a:gd name="T39" fmla="*/ 74 h 436"/>
                <a:gd name="T40" fmla="*/ 86 w 559"/>
                <a:gd name="T41" fmla="*/ 72 h 436"/>
                <a:gd name="T42" fmla="*/ 91 w 559"/>
                <a:gd name="T43" fmla="*/ 70 h 436"/>
                <a:gd name="T44" fmla="*/ 559 w 559"/>
                <a:gd name="T45" fmla="*/ 70 h 436"/>
                <a:gd name="T46" fmla="*/ 555 w 559"/>
                <a:gd name="T47" fmla="*/ 0 h 436"/>
                <a:gd name="T48" fmla="*/ 91 w 559"/>
                <a:gd name="T49" fmla="*/ 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9" h="436">
                  <a:moveTo>
                    <a:pt x="91" y="0"/>
                  </a:moveTo>
                  <a:lnTo>
                    <a:pt x="91" y="0"/>
                  </a:lnTo>
                  <a:lnTo>
                    <a:pt x="74" y="2"/>
                  </a:lnTo>
                  <a:lnTo>
                    <a:pt x="57" y="8"/>
                  </a:lnTo>
                  <a:lnTo>
                    <a:pt x="41" y="18"/>
                  </a:lnTo>
                  <a:lnTo>
                    <a:pt x="27" y="31"/>
                  </a:lnTo>
                  <a:lnTo>
                    <a:pt x="16" y="47"/>
                  </a:lnTo>
                  <a:lnTo>
                    <a:pt x="6" y="64"/>
                  </a:lnTo>
                  <a:lnTo>
                    <a:pt x="2" y="85"/>
                  </a:lnTo>
                  <a:lnTo>
                    <a:pt x="0" y="107"/>
                  </a:lnTo>
                  <a:lnTo>
                    <a:pt x="0" y="436"/>
                  </a:lnTo>
                  <a:lnTo>
                    <a:pt x="60" y="436"/>
                  </a:lnTo>
                  <a:lnTo>
                    <a:pt x="60" y="107"/>
                  </a:lnTo>
                  <a:lnTo>
                    <a:pt x="60" y="107"/>
                  </a:lnTo>
                  <a:lnTo>
                    <a:pt x="62" y="99"/>
                  </a:lnTo>
                  <a:lnTo>
                    <a:pt x="64" y="93"/>
                  </a:lnTo>
                  <a:lnTo>
                    <a:pt x="66" y="85"/>
                  </a:lnTo>
                  <a:lnTo>
                    <a:pt x="70" y="82"/>
                  </a:lnTo>
                  <a:lnTo>
                    <a:pt x="74" y="76"/>
                  </a:lnTo>
                  <a:lnTo>
                    <a:pt x="80" y="74"/>
                  </a:lnTo>
                  <a:lnTo>
                    <a:pt x="86" y="72"/>
                  </a:lnTo>
                  <a:lnTo>
                    <a:pt x="91" y="70"/>
                  </a:lnTo>
                  <a:lnTo>
                    <a:pt x="559" y="70"/>
                  </a:lnTo>
                  <a:lnTo>
                    <a:pt x="555" y="0"/>
                  </a:lnTo>
                  <a:lnTo>
                    <a:pt x="91" y="0"/>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3" name="Freeform 11"/>
            <p:cNvSpPr/>
            <p:nvPr/>
          </p:nvSpPr>
          <p:spPr bwMode="auto">
            <a:xfrm>
              <a:off x="6206181" y="7707780"/>
              <a:ext cx="2072074" cy="773549"/>
            </a:xfrm>
            <a:custGeom>
              <a:avLst/>
              <a:gdLst>
                <a:gd name="T0" fmla="*/ 1117 w 1117"/>
                <a:gd name="T1" fmla="*/ 93 h 417"/>
                <a:gd name="T2" fmla="*/ 1117 w 1117"/>
                <a:gd name="T3" fmla="*/ 93 h 417"/>
                <a:gd name="T4" fmla="*/ 1115 w 1117"/>
                <a:gd name="T5" fmla="*/ 74 h 417"/>
                <a:gd name="T6" fmla="*/ 1108 w 1117"/>
                <a:gd name="T7" fmla="*/ 56 h 417"/>
                <a:gd name="T8" fmla="*/ 1098 w 1117"/>
                <a:gd name="T9" fmla="*/ 41 h 417"/>
                <a:gd name="T10" fmla="*/ 1086 w 1117"/>
                <a:gd name="T11" fmla="*/ 27 h 417"/>
                <a:gd name="T12" fmla="*/ 1071 w 1117"/>
                <a:gd name="T13" fmla="*/ 15 h 417"/>
                <a:gd name="T14" fmla="*/ 1051 w 1117"/>
                <a:gd name="T15" fmla="*/ 8 h 417"/>
                <a:gd name="T16" fmla="*/ 1032 w 1117"/>
                <a:gd name="T17" fmla="*/ 2 h 417"/>
                <a:gd name="T18" fmla="*/ 1011 w 1117"/>
                <a:gd name="T19" fmla="*/ 0 h 417"/>
                <a:gd name="T20" fmla="*/ 25 w 1117"/>
                <a:gd name="T21" fmla="*/ 0 h 417"/>
                <a:gd name="T22" fmla="*/ 0 w 1117"/>
                <a:gd name="T23" fmla="*/ 62 h 417"/>
                <a:gd name="T24" fmla="*/ 1011 w 1117"/>
                <a:gd name="T25" fmla="*/ 62 h 417"/>
                <a:gd name="T26" fmla="*/ 1011 w 1117"/>
                <a:gd name="T27" fmla="*/ 62 h 417"/>
                <a:gd name="T28" fmla="*/ 1019 w 1117"/>
                <a:gd name="T29" fmla="*/ 62 h 417"/>
                <a:gd name="T30" fmla="*/ 1024 w 1117"/>
                <a:gd name="T31" fmla="*/ 64 h 417"/>
                <a:gd name="T32" fmla="*/ 1030 w 1117"/>
                <a:gd name="T33" fmla="*/ 66 h 417"/>
                <a:gd name="T34" fmla="*/ 1036 w 1117"/>
                <a:gd name="T35" fmla="*/ 70 h 417"/>
                <a:gd name="T36" fmla="*/ 1040 w 1117"/>
                <a:gd name="T37" fmla="*/ 75 h 417"/>
                <a:gd name="T38" fmla="*/ 1044 w 1117"/>
                <a:gd name="T39" fmla="*/ 79 h 417"/>
                <a:gd name="T40" fmla="*/ 1046 w 1117"/>
                <a:gd name="T41" fmla="*/ 85 h 417"/>
                <a:gd name="T42" fmla="*/ 1046 w 1117"/>
                <a:gd name="T43" fmla="*/ 93 h 417"/>
                <a:gd name="T44" fmla="*/ 1046 w 1117"/>
                <a:gd name="T45" fmla="*/ 417 h 417"/>
                <a:gd name="T46" fmla="*/ 1117 w 1117"/>
                <a:gd name="T47" fmla="*/ 417 h 417"/>
                <a:gd name="T48" fmla="*/ 1117 w 1117"/>
                <a:gd name="T49" fmla="*/ 9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7" h="417">
                  <a:moveTo>
                    <a:pt x="1117" y="93"/>
                  </a:moveTo>
                  <a:lnTo>
                    <a:pt x="1117" y="93"/>
                  </a:lnTo>
                  <a:lnTo>
                    <a:pt x="1115" y="74"/>
                  </a:lnTo>
                  <a:lnTo>
                    <a:pt x="1108" y="56"/>
                  </a:lnTo>
                  <a:lnTo>
                    <a:pt x="1098" y="41"/>
                  </a:lnTo>
                  <a:lnTo>
                    <a:pt x="1086" y="27"/>
                  </a:lnTo>
                  <a:lnTo>
                    <a:pt x="1071" y="15"/>
                  </a:lnTo>
                  <a:lnTo>
                    <a:pt x="1051" y="8"/>
                  </a:lnTo>
                  <a:lnTo>
                    <a:pt x="1032" y="2"/>
                  </a:lnTo>
                  <a:lnTo>
                    <a:pt x="1011" y="0"/>
                  </a:lnTo>
                  <a:lnTo>
                    <a:pt x="25" y="0"/>
                  </a:lnTo>
                  <a:lnTo>
                    <a:pt x="0" y="62"/>
                  </a:lnTo>
                  <a:lnTo>
                    <a:pt x="1011" y="62"/>
                  </a:lnTo>
                  <a:lnTo>
                    <a:pt x="1011" y="62"/>
                  </a:lnTo>
                  <a:lnTo>
                    <a:pt x="1019" y="62"/>
                  </a:lnTo>
                  <a:lnTo>
                    <a:pt x="1024" y="64"/>
                  </a:lnTo>
                  <a:lnTo>
                    <a:pt x="1030" y="66"/>
                  </a:lnTo>
                  <a:lnTo>
                    <a:pt x="1036" y="70"/>
                  </a:lnTo>
                  <a:lnTo>
                    <a:pt x="1040" y="75"/>
                  </a:lnTo>
                  <a:lnTo>
                    <a:pt x="1044" y="79"/>
                  </a:lnTo>
                  <a:lnTo>
                    <a:pt x="1046" y="85"/>
                  </a:lnTo>
                  <a:lnTo>
                    <a:pt x="1046" y="93"/>
                  </a:lnTo>
                  <a:lnTo>
                    <a:pt x="1046" y="417"/>
                  </a:lnTo>
                  <a:lnTo>
                    <a:pt x="1117" y="417"/>
                  </a:lnTo>
                  <a:lnTo>
                    <a:pt x="1117" y="93"/>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4" name="Freeform 12"/>
            <p:cNvSpPr/>
            <p:nvPr/>
          </p:nvSpPr>
          <p:spPr bwMode="auto">
            <a:xfrm>
              <a:off x="8146546" y="8271709"/>
              <a:ext cx="895984" cy="773549"/>
            </a:xfrm>
            <a:custGeom>
              <a:avLst/>
              <a:gdLst>
                <a:gd name="T0" fmla="*/ 0 w 483"/>
                <a:gd name="T1" fmla="*/ 326 h 417"/>
                <a:gd name="T2" fmla="*/ 0 w 483"/>
                <a:gd name="T3" fmla="*/ 326 h 417"/>
                <a:gd name="T4" fmla="*/ 2 w 483"/>
                <a:gd name="T5" fmla="*/ 344 h 417"/>
                <a:gd name="T6" fmla="*/ 7 w 483"/>
                <a:gd name="T7" fmla="*/ 361 h 417"/>
                <a:gd name="T8" fmla="*/ 19 w 483"/>
                <a:gd name="T9" fmla="*/ 377 h 417"/>
                <a:gd name="T10" fmla="*/ 31 w 483"/>
                <a:gd name="T11" fmla="*/ 390 h 417"/>
                <a:gd name="T12" fmla="*/ 46 w 483"/>
                <a:gd name="T13" fmla="*/ 402 h 417"/>
                <a:gd name="T14" fmla="*/ 66 w 483"/>
                <a:gd name="T15" fmla="*/ 411 h 417"/>
                <a:gd name="T16" fmla="*/ 85 w 483"/>
                <a:gd name="T17" fmla="*/ 415 h 417"/>
                <a:gd name="T18" fmla="*/ 106 w 483"/>
                <a:gd name="T19" fmla="*/ 417 h 417"/>
                <a:gd name="T20" fmla="*/ 483 w 483"/>
                <a:gd name="T21" fmla="*/ 415 h 417"/>
                <a:gd name="T22" fmla="*/ 483 w 483"/>
                <a:gd name="T23" fmla="*/ 353 h 417"/>
                <a:gd name="T24" fmla="*/ 106 w 483"/>
                <a:gd name="T25" fmla="*/ 355 h 417"/>
                <a:gd name="T26" fmla="*/ 106 w 483"/>
                <a:gd name="T27" fmla="*/ 355 h 417"/>
                <a:gd name="T28" fmla="*/ 99 w 483"/>
                <a:gd name="T29" fmla="*/ 355 h 417"/>
                <a:gd name="T30" fmla="*/ 93 w 483"/>
                <a:gd name="T31" fmla="*/ 353 h 417"/>
                <a:gd name="T32" fmla="*/ 87 w 483"/>
                <a:gd name="T33" fmla="*/ 351 h 417"/>
                <a:gd name="T34" fmla="*/ 81 w 483"/>
                <a:gd name="T35" fmla="*/ 347 h 417"/>
                <a:gd name="T36" fmla="*/ 77 w 483"/>
                <a:gd name="T37" fmla="*/ 342 h 417"/>
                <a:gd name="T38" fmla="*/ 73 w 483"/>
                <a:gd name="T39" fmla="*/ 338 h 417"/>
                <a:gd name="T40" fmla="*/ 71 w 483"/>
                <a:gd name="T41" fmla="*/ 332 h 417"/>
                <a:gd name="T42" fmla="*/ 71 w 483"/>
                <a:gd name="T43" fmla="*/ 326 h 417"/>
                <a:gd name="T44" fmla="*/ 71 w 483"/>
                <a:gd name="T45" fmla="*/ 0 h 417"/>
                <a:gd name="T46" fmla="*/ 0 w 483"/>
                <a:gd name="T47" fmla="*/ 0 h 417"/>
                <a:gd name="T48" fmla="*/ 0 w 483"/>
                <a:gd name="T49" fmla="*/ 32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3" h="417">
                  <a:moveTo>
                    <a:pt x="0" y="326"/>
                  </a:moveTo>
                  <a:lnTo>
                    <a:pt x="0" y="326"/>
                  </a:lnTo>
                  <a:lnTo>
                    <a:pt x="2" y="344"/>
                  </a:lnTo>
                  <a:lnTo>
                    <a:pt x="7" y="361"/>
                  </a:lnTo>
                  <a:lnTo>
                    <a:pt x="19" y="377"/>
                  </a:lnTo>
                  <a:lnTo>
                    <a:pt x="31" y="390"/>
                  </a:lnTo>
                  <a:lnTo>
                    <a:pt x="46" y="402"/>
                  </a:lnTo>
                  <a:lnTo>
                    <a:pt x="66" y="411"/>
                  </a:lnTo>
                  <a:lnTo>
                    <a:pt x="85" y="415"/>
                  </a:lnTo>
                  <a:lnTo>
                    <a:pt x="106" y="417"/>
                  </a:lnTo>
                  <a:lnTo>
                    <a:pt x="483" y="415"/>
                  </a:lnTo>
                  <a:lnTo>
                    <a:pt x="483" y="353"/>
                  </a:lnTo>
                  <a:lnTo>
                    <a:pt x="106" y="355"/>
                  </a:lnTo>
                  <a:lnTo>
                    <a:pt x="106" y="355"/>
                  </a:lnTo>
                  <a:lnTo>
                    <a:pt x="99" y="355"/>
                  </a:lnTo>
                  <a:lnTo>
                    <a:pt x="93" y="353"/>
                  </a:lnTo>
                  <a:lnTo>
                    <a:pt x="87" y="351"/>
                  </a:lnTo>
                  <a:lnTo>
                    <a:pt x="81" y="347"/>
                  </a:lnTo>
                  <a:lnTo>
                    <a:pt x="77" y="342"/>
                  </a:lnTo>
                  <a:lnTo>
                    <a:pt x="73" y="338"/>
                  </a:lnTo>
                  <a:lnTo>
                    <a:pt x="71" y="332"/>
                  </a:lnTo>
                  <a:lnTo>
                    <a:pt x="71" y="326"/>
                  </a:lnTo>
                  <a:lnTo>
                    <a:pt x="71" y="0"/>
                  </a:lnTo>
                  <a:lnTo>
                    <a:pt x="0" y="0"/>
                  </a:lnTo>
                  <a:lnTo>
                    <a:pt x="0" y="326"/>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5" name="Freeform 14"/>
            <p:cNvSpPr/>
            <p:nvPr/>
          </p:nvSpPr>
          <p:spPr bwMode="auto">
            <a:xfrm>
              <a:off x="4597865" y="5279542"/>
              <a:ext cx="810651" cy="773549"/>
            </a:xfrm>
            <a:custGeom>
              <a:avLst/>
              <a:gdLst>
                <a:gd name="T0" fmla="*/ 437 w 437"/>
                <a:gd name="T1" fmla="*/ 93 h 417"/>
                <a:gd name="T2" fmla="*/ 437 w 437"/>
                <a:gd name="T3" fmla="*/ 93 h 417"/>
                <a:gd name="T4" fmla="*/ 435 w 437"/>
                <a:gd name="T5" fmla="*/ 73 h 417"/>
                <a:gd name="T6" fmla="*/ 429 w 437"/>
                <a:gd name="T7" fmla="*/ 56 h 417"/>
                <a:gd name="T8" fmla="*/ 419 w 437"/>
                <a:gd name="T9" fmla="*/ 40 h 417"/>
                <a:gd name="T10" fmla="*/ 406 w 437"/>
                <a:gd name="T11" fmla="*/ 27 h 417"/>
                <a:gd name="T12" fmla="*/ 390 w 437"/>
                <a:gd name="T13" fmla="*/ 15 h 417"/>
                <a:gd name="T14" fmla="*/ 373 w 437"/>
                <a:gd name="T15" fmla="*/ 7 h 417"/>
                <a:gd name="T16" fmla="*/ 353 w 437"/>
                <a:gd name="T17" fmla="*/ 2 h 417"/>
                <a:gd name="T18" fmla="*/ 332 w 437"/>
                <a:gd name="T19" fmla="*/ 0 h 417"/>
                <a:gd name="T20" fmla="*/ 0 w 437"/>
                <a:gd name="T21" fmla="*/ 0 h 417"/>
                <a:gd name="T22" fmla="*/ 0 w 437"/>
                <a:gd name="T23" fmla="*/ 62 h 417"/>
                <a:gd name="T24" fmla="*/ 332 w 437"/>
                <a:gd name="T25" fmla="*/ 62 h 417"/>
                <a:gd name="T26" fmla="*/ 332 w 437"/>
                <a:gd name="T27" fmla="*/ 62 h 417"/>
                <a:gd name="T28" fmla="*/ 338 w 437"/>
                <a:gd name="T29" fmla="*/ 62 h 417"/>
                <a:gd name="T30" fmla="*/ 346 w 437"/>
                <a:gd name="T31" fmla="*/ 64 h 417"/>
                <a:gd name="T32" fmla="*/ 351 w 437"/>
                <a:gd name="T33" fmla="*/ 68 h 417"/>
                <a:gd name="T34" fmla="*/ 357 w 437"/>
                <a:gd name="T35" fmla="*/ 71 h 417"/>
                <a:gd name="T36" fmla="*/ 361 w 437"/>
                <a:gd name="T37" fmla="*/ 75 h 417"/>
                <a:gd name="T38" fmla="*/ 363 w 437"/>
                <a:gd name="T39" fmla="*/ 81 h 417"/>
                <a:gd name="T40" fmla="*/ 367 w 437"/>
                <a:gd name="T41" fmla="*/ 87 h 417"/>
                <a:gd name="T42" fmla="*/ 367 w 437"/>
                <a:gd name="T43" fmla="*/ 93 h 417"/>
                <a:gd name="T44" fmla="*/ 367 w 437"/>
                <a:gd name="T45" fmla="*/ 417 h 417"/>
                <a:gd name="T46" fmla="*/ 437 w 437"/>
                <a:gd name="T47" fmla="*/ 417 h 417"/>
                <a:gd name="T48" fmla="*/ 437 w 437"/>
                <a:gd name="T49" fmla="*/ 9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7" h="417">
                  <a:moveTo>
                    <a:pt x="437" y="93"/>
                  </a:moveTo>
                  <a:lnTo>
                    <a:pt x="437" y="93"/>
                  </a:lnTo>
                  <a:lnTo>
                    <a:pt x="435" y="73"/>
                  </a:lnTo>
                  <a:lnTo>
                    <a:pt x="429" y="56"/>
                  </a:lnTo>
                  <a:lnTo>
                    <a:pt x="419" y="40"/>
                  </a:lnTo>
                  <a:lnTo>
                    <a:pt x="406" y="27"/>
                  </a:lnTo>
                  <a:lnTo>
                    <a:pt x="390" y="15"/>
                  </a:lnTo>
                  <a:lnTo>
                    <a:pt x="373" y="7"/>
                  </a:lnTo>
                  <a:lnTo>
                    <a:pt x="353" y="2"/>
                  </a:lnTo>
                  <a:lnTo>
                    <a:pt x="332" y="0"/>
                  </a:lnTo>
                  <a:lnTo>
                    <a:pt x="0" y="0"/>
                  </a:lnTo>
                  <a:lnTo>
                    <a:pt x="0" y="62"/>
                  </a:lnTo>
                  <a:lnTo>
                    <a:pt x="332" y="62"/>
                  </a:lnTo>
                  <a:lnTo>
                    <a:pt x="332" y="62"/>
                  </a:lnTo>
                  <a:lnTo>
                    <a:pt x="338" y="62"/>
                  </a:lnTo>
                  <a:lnTo>
                    <a:pt x="346" y="64"/>
                  </a:lnTo>
                  <a:lnTo>
                    <a:pt x="351" y="68"/>
                  </a:lnTo>
                  <a:lnTo>
                    <a:pt x="357" y="71"/>
                  </a:lnTo>
                  <a:lnTo>
                    <a:pt x="361" y="75"/>
                  </a:lnTo>
                  <a:lnTo>
                    <a:pt x="363" y="81"/>
                  </a:lnTo>
                  <a:lnTo>
                    <a:pt x="367" y="87"/>
                  </a:lnTo>
                  <a:lnTo>
                    <a:pt x="367" y="93"/>
                  </a:lnTo>
                  <a:lnTo>
                    <a:pt x="367" y="417"/>
                  </a:lnTo>
                  <a:lnTo>
                    <a:pt x="437" y="417"/>
                  </a:lnTo>
                  <a:lnTo>
                    <a:pt x="437" y="93"/>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6" name="Freeform 15"/>
            <p:cNvSpPr/>
            <p:nvPr/>
          </p:nvSpPr>
          <p:spPr bwMode="auto">
            <a:xfrm>
              <a:off x="2928333" y="7926673"/>
              <a:ext cx="810651" cy="773549"/>
            </a:xfrm>
            <a:custGeom>
              <a:avLst/>
              <a:gdLst>
                <a:gd name="T0" fmla="*/ 437 w 437"/>
                <a:gd name="T1" fmla="*/ 93 h 417"/>
                <a:gd name="T2" fmla="*/ 437 w 437"/>
                <a:gd name="T3" fmla="*/ 93 h 417"/>
                <a:gd name="T4" fmla="*/ 435 w 437"/>
                <a:gd name="T5" fmla="*/ 74 h 417"/>
                <a:gd name="T6" fmla="*/ 429 w 437"/>
                <a:gd name="T7" fmla="*/ 56 h 417"/>
                <a:gd name="T8" fmla="*/ 419 w 437"/>
                <a:gd name="T9" fmla="*/ 41 h 417"/>
                <a:gd name="T10" fmla="*/ 406 w 437"/>
                <a:gd name="T11" fmla="*/ 27 h 417"/>
                <a:gd name="T12" fmla="*/ 390 w 437"/>
                <a:gd name="T13" fmla="*/ 16 h 417"/>
                <a:gd name="T14" fmla="*/ 373 w 437"/>
                <a:gd name="T15" fmla="*/ 8 h 417"/>
                <a:gd name="T16" fmla="*/ 353 w 437"/>
                <a:gd name="T17" fmla="*/ 2 h 417"/>
                <a:gd name="T18" fmla="*/ 332 w 437"/>
                <a:gd name="T19" fmla="*/ 0 h 417"/>
                <a:gd name="T20" fmla="*/ 0 w 437"/>
                <a:gd name="T21" fmla="*/ 0 h 417"/>
                <a:gd name="T22" fmla="*/ 0 w 437"/>
                <a:gd name="T23" fmla="*/ 62 h 417"/>
                <a:gd name="T24" fmla="*/ 332 w 437"/>
                <a:gd name="T25" fmla="*/ 62 h 417"/>
                <a:gd name="T26" fmla="*/ 332 w 437"/>
                <a:gd name="T27" fmla="*/ 62 h 417"/>
                <a:gd name="T28" fmla="*/ 338 w 437"/>
                <a:gd name="T29" fmla="*/ 62 h 417"/>
                <a:gd name="T30" fmla="*/ 346 w 437"/>
                <a:gd name="T31" fmla="*/ 64 h 417"/>
                <a:gd name="T32" fmla="*/ 351 w 437"/>
                <a:gd name="T33" fmla="*/ 68 h 417"/>
                <a:gd name="T34" fmla="*/ 357 w 437"/>
                <a:gd name="T35" fmla="*/ 72 h 417"/>
                <a:gd name="T36" fmla="*/ 361 w 437"/>
                <a:gd name="T37" fmla="*/ 76 h 417"/>
                <a:gd name="T38" fmla="*/ 363 w 437"/>
                <a:gd name="T39" fmla="*/ 82 h 417"/>
                <a:gd name="T40" fmla="*/ 367 w 437"/>
                <a:gd name="T41" fmla="*/ 87 h 417"/>
                <a:gd name="T42" fmla="*/ 367 w 437"/>
                <a:gd name="T43" fmla="*/ 93 h 417"/>
                <a:gd name="T44" fmla="*/ 367 w 437"/>
                <a:gd name="T45" fmla="*/ 417 h 417"/>
                <a:gd name="T46" fmla="*/ 437 w 437"/>
                <a:gd name="T47" fmla="*/ 417 h 417"/>
                <a:gd name="T48" fmla="*/ 437 w 437"/>
                <a:gd name="T49" fmla="*/ 9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7" h="417">
                  <a:moveTo>
                    <a:pt x="437" y="93"/>
                  </a:moveTo>
                  <a:lnTo>
                    <a:pt x="437" y="93"/>
                  </a:lnTo>
                  <a:lnTo>
                    <a:pt x="435" y="74"/>
                  </a:lnTo>
                  <a:lnTo>
                    <a:pt x="429" y="56"/>
                  </a:lnTo>
                  <a:lnTo>
                    <a:pt x="419" y="41"/>
                  </a:lnTo>
                  <a:lnTo>
                    <a:pt x="406" y="27"/>
                  </a:lnTo>
                  <a:lnTo>
                    <a:pt x="390" y="16"/>
                  </a:lnTo>
                  <a:lnTo>
                    <a:pt x="373" y="8"/>
                  </a:lnTo>
                  <a:lnTo>
                    <a:pt x="353" y="2"/>
                  </a:lnTo>
                  <a:lnTo>
                    <a:pt x="332" y="0"/>
                  </a:lnTo>
                  <a:lnTo>
                    <a:pt x="0" y="0"/>
                  </a:lnTo>
                  <a:lnTo>
                    <a:pt x="0" y="62"/>
                  </a:lnTo>
                  <a:lnTo>
                    <a:pt x="332" y="62"/>
                  </a:lnTo>
                  <a:lnTo>
                    <a:pt x="332" y="62"/>
                  </a:lnTo>
                  <a:lnTo>
                    <a:pt x="338" y="62"/>
                  </a:lnTo>
                  <a:lnTo>
                    <a:pt x="346" y="64"/>
                  </a:lnTo>
                  <a:lnTo>
                    <a:pt x="351" y="68"/>
                  </a:lnTo>
                  <a:lnTo>
                    <a:pt x="357" y="72"/>
                  </a:lnTo>
                  <a:lnTo>
                    <a:pt x="361" y="76"/>
                  </a:lnTo>
                  <a:lnTo>
                    <a:pt x="363" y="82"/>
                  </a:lnTo>
                  <a:lnTo>
                    <a:pt x="367" y="87"/>
                  </a:lnTo>
                  <a:lnTo>
                    <a:pt x="367" y="93"/>
                  </a:lnTo>
                  <a:lnTo>
                    <a:pt x="367" y="417"/>
                  </a:lnTo>
                  <a:lnTo>
                    <a:pt x="437" y="417"/>
                  </a:lnTo>
                  <a:lnTo>
                    <a:pt x="437" y="93"/>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7" name="Freeform 16"/>
            <p:cNvSpPr/>
            <p:nvPr/>
          </p:nvSpPr>
          <p:spPr bwMode="auto">
            <a:xfrm>
              <a:off x="5278663" y="5847181"/>
              <a:ext cx="895984" cy="773549"/>
            </a:xfrm>
            <a:custGeom>
              <a:avLst/>
              <a:gdLst>
                <a:gd name="T0" fmla="*/ 0 w 483"/>
                <a:gd name="T1" fmla="*/ 324 h 417"/>
                <a:gd name="T2" fmla="*/ 0 w 483"/>
                <a:gd name="T3" fmla="*/ 324 h 417"/>
                <a:gd name="T4" fmla="*/ 2 w 483"/>
                <a:gd name="T5" fmla="*/ 343 h 417"/>
                <a:gd name="T6" fmla="*/ 8 w 483"/>
                <a:gd name="T7" fmla="*/ 359 h 417"/>
                <a:gd name="T8" fmla="*/ 17 w 483"/>
                <a:gd name="T9" fmla="*/ 376 h 417"/>
                <a:gd name="T10" fmla="*/ 31 w 483"/>
                <a:gd name="T11" fmla="*/ 390 h 417"/>
                <a:gd name="T12" fmla="*/ 46 w 483"/>
                <a:gd name="T13" fmla="*/ 400 h 417"/>
                <a:gd name="T14" fmla="*/ 64 w 483"/>
                <a:gd name="T15" fmla="*/ 409 h 417"/>
                <a:gd name="T16" fmla="*/ 85 w 483"/>
                <a:gd name="T17" fmla="*/ 415 h 417"/>
                <a:gd name="T18" fmla="*/ 107 w 483"/>
                <a:gd name="T19" fmla="*/ 417 h 417"/>
                <a:gd name="T20" fmla="*/ 483 w 483"/>
                <a:gd name="T21" fmla="*/ 413 h 417"/>
                <a:gd name="T22" fmla="*/ 483 w 483"/>
                <a:gd name="T23" fmla="*/ 351 h 417"/>
                <a:gd name="T24" fmla="*/ 107 w 483"/>
                <a:gd name="T25" fmla="*/ 355 h 417"/>
                <a:gd name="T26" fmla="*/ 107 w 483"/>
                <a:gd name="T27" fmla="*/ 355 h 417"/>
                <a:gd name="T28" fmla="*/ 99 w 483"/>
                <a:gd name="T29" fmla="*/ 353 h 417"/>
                <a:gd name="T30" fmla="*/ 93 w 483"/>
                <a:gd name="T31" fmla="*/ 353 h 417"/>
                <a:gd name="T32" fmla="*/ 85 w 483"/>
                <a:gd name="T33" fmla="*/ 349 h 417"/>
                <a:gd name="T34" fmla="*/ 81 w 483"/>
                <a:gd name="T35" fmla="*/ 345 h 417"/>
                <a:gd name="T36" fmla="*/ 77 w 483"/>
                <a:gd name="T37" fmla="*/ 341 h 417"/>
                <a:gd name="T38" fmla="*/ 74 w 483"/>
                <a:gd name="T39" fmla="*/ 336 h 417"/>
                <a:gd name="T40" fmla="*/ 72 w 483"/>
                <a:gd name="T41" fmla="*/ 330 h 417"/>
                <a:gd name="T42" fmla="*/ 70 w 483"/>
                <a:gd name="T43" fmla="*/ 324 h 417"/>
                <a:gd name="T44" fmla="*/ 70 w 483"/>
                <a:gd name="T45" fmla="*/ 0 h 417"/>
                <a:gd name="T46" fmla="*/ 0 w 483"/>
                <a:gd name="T47" fmla="*/ 0 h 417"/>
                <a:gd name="T48" fmla="*/ 0 w 483"/>
                <a:gd name="T49" fmla="*/ 324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3" h="417">
                  <a:moveTo>
                    <a:pt x="0" y="324"/>
                  </a:moveTo>
                  <a:lnTo>
                    <a:pt x="0" y="324"/>
                  </a:lnTo>
                  <a:lnTo>
                    <a:pt x="2" y="343"/>
                  </a:lnTo>
                  <a:lnTo>
                    <a:pt x="8" y="359"/>
                  </a:lnTo>
                  <a:lnTo>
                    <a:pt x="17" y="376"/>
                  </a:lnTo>
                  <a:lnTo>
                    <a:pt x="31" y="390"/>
                  </a:lnTo>
                  <a:lnTo>
                    <a:pt x="46" y="400"/>
                  </a:lnTo>
                  <a:lnTo>
                    <a:pt x="64" y="409"/>
                  </a:lnTo>
                  <a:lnTo>
                    <a:pt x="85" y="415"/>
                  </a:lnTo>
                  <a:lnTo>
                    <a:pt x="107" y="417"/>
                  </a:lnTo>
                  <a:lnTo>
                    <a:pt x="483" y="413"/>
                  </a:lnTo>
                  <a:lnTo>
                    <a:pt x="483" y="351"/>
                  </a:lnTo>
                  <a:lnTo>
                    <a:pt x="107" y="355"/>
                  </a:lnTo>
                  <a:lnTo>
                    <a:pt x="107" y="355"/>
                  </a:lnTo>
                  <a:lnTo>
                    <a:pt x="99" y="353"/>
                  </a:lnTo>
                  <a:lnTo>
                    <a:pt x="93" y="353"/>
                  </a:lnTo>
                  <a:lnTo>
                    <a:pt x="85" y="349"/>
                  </a:lnTo>
                  <a:lnTo>
                    <a:pt x="81" y="345"/>
                  </a:lnTo>
                  <a:lnTo>
                    <a:pt x="77" y="341"/>
                  </a:lnTo>
                  <a:lnTo>
                    <a:pt x="74" y="336"/>
                  </a:lnTo>
                  <a:lnTo>
                    <a:pt x="72" y="330"/>
                  </a:lnTo>
                  <a:lnTo>
                    <a:pt x="70" y="324"/>
                  </a:lnTo>
                  <a:lnTo>
                    <a:pt x="70" y="0"/>
                  </a:lnTo>
                  <a:lnTo>
                    <a:pt x="0" y="0"/>
                  </a:lnTo>
                  <a:lnTo>
                    <a:pt x="0" y="324"/>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8" name="Freeform 17"/>
            <p:cNvSpPr/>
            <p:nvPr/>
          </p:nvSpPr>
          <p:spPr bwMode="auto">
            <a:xfrm>
              <a:off x="3605422" y="8152987"/>
              <a:ext cx="1803094" cy="773549"/>
            </a:xfrm>
            <a:custGeom>
              <a:avLst/>
              <a:gdLst>
                <a:gd name="T0" fmla="*/ 0 w 972"/>
                <a:gd name="T1" fmla="*/ 326 h 417"/>
                <a:gd name="T2" fmla="*/ 0 w 972"/>
                <a:gd name="T3" fmla="*/ 326 h 417"/>
                <a:gd name="T4" fmla="*/ 2 w 972"/>
                <a:gd name="T5" fmla="*/ 344 h 417"/>
                <a:gd name="T6" fmla="*/ 8 w 972"/>
                <a:gd name="T7" fmla="*/ 361 h 417"/>
                <a:gd name="T8" fmla="*/ 19 w 972"/>
                <a:gd name="T9" fmla="*/ 377 h 417"/>
                <a:gd name="T10" fmla="*/ 33 w 972"/>
                <a:gd name="T11" fmla="*/ 390 h 417"/>
                <a:gd name="T12" fmla="*/ 48 w 972"/>
                <a:gd name="T13" fmla="*/ 402 h 417"/>
                <a:gd name="T14" fmla="*/ 66 w 972"/>
                <a:gd name="T15" fmla="*/ 410 h 417"/>
                <a:gd name="T16" fmla="*/ 87 w 972"/>
                <a:gd name="T17" fmla="*/ 415 h 417"/>
                <a:gd name="T18" fmla="*/ 109 w 972"/>
                <a:gd name="T19" fmla="*/ 417 h 417"/>
                <a:gd name="T20" fmla="*/ 972 w 972"/>
                <a:gd name="T21" fmla="*/ 415 h 417"/>
                <a:gd name="T22" fmla="*/ 956 w 972"/>
                <a:gd name="T23" fmla="*/ 353 h 417"/>
                <a:gd name="T24" fmla="*/ 109 w 972"/>
                <a:gd name="T25" fmla="*/ 355 h 417"/>
                <a:gd name="T26" fmla="*/ 109 w 972"/>
                <a:gd name="T27" fmla="*/ 355 h 417"/>
                <a:gd name="T28" fmla="*/ 101 w 972"/>
                <a:gd name="T29" fmla="*/ 355 h 417"/>
                <a:gd name="T30" fmla="*/ 95 w 972"/>
                <a:gd name="T31" fmla="*/ 353 h 417"/>
                <a:gd name="T32" fmla="*/ 89 w 972"/>
                <a:gd name="T33" fmla="*/ 349 h 417"/>
                <a:gd name="T34" fmla="*/ 83 w 972"/>
                <a:gd name="T35" fmla="*/ 346 h 417"/>
                <a:gd name="T36" fmla="*/ 79 w 972"/>
                <a:gd name="T37" fmla="*/ 342 h 417"/>
                <a:gd name="T38" fmla="*/ 76 w 972"/>
                <a:gd name="T39" fmla="*/ 336 h 417"/>
                <a:gd name="T40" fmla="*/ 74 w 972"/>
                <a:gd name="T41" fmla="*/ 330 h 417"/>
                <a:gd name="T42" fmla="*/ 74 w 972"/>
                <a:gd name="T43" fmla="*/ 324 h 417"/>
                <a:gd name="T44" fmla="*/ 74 w 972"/>
                <a:gd name="T45" fmla="*/ 0 h 417"/>
                <a:gd name="T46" fmla="*/ 2 w 972"/>
                <a:gd name="T47" fmla="*/ 0 h 417"/>
                <a:gd name="T48" fmla="*/ 0 w 972"/>
                <a:gd name="T49" fmla="*/ 32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2" h="417">
                  <a:moveTo>
                    <a:pt x="0" y="326"/>
                  </a:moveTo>
                  <a:lnTo>
                    <a:pt x="0" y="326"/>
                  </a:lnTo>
                  <a:lnTo>
                    <a:pt x="2" y="344"/>
                  </a:lnTo>
                  <a:lnTo>
                    <a:pt x="8" y="361"/>
                  </a:lnTo>
                  <a:lnTo>
                    <a:pt x="19" y="377"/>
                  </a:lnTo>
                  <a:lnTo>
                    <a:pt x="33" y="390"/>
                  </a:lnTo>
                  <a:lnTo>
                    <a:pt x="48" y="402"/>
                  </a:lnTo>
                  <a:lnTo>
                    <a:pt x="66" y="410"/>
                  </a:lnTo>
                  <a:lnTo>
                    <a:pt x="87" y="415"/>
                  </a:lnTo>
                  <a:lnTo>
                    <a:pt x="109" y="417"/>
                  </a:lnTo>
                  <a:lnTo>
                    <a:pt x="972" y="415"/>
                  </a:lnTo>
                  <a:lnTo>
                    <a:pt x="956" y="353"/>
                  </a:lnTo>
                  <a:lnTo>
                    <a:pt x="109" y="355"/>
                  </a:lnTo>
                  <a:lnTo>
                    <a:pt x="109" y="355"/>
                  </a:lnTo>
                  <a:lnTo>
                    <a:pt x="101" y="355"/>
                  </a:lnTo>
                  <a:lnTo>
                    <a:pt x="95" y="353"/>
                  </a:lnTo>
                  <a:lnTo>
                    <a:pt x="89" y="349"/>
                  </a:lnTo>
                  <a:lnTo>
                    <a:pt x="83" y="346"/>
                  </a:lnTo>
                  <a:lnTo>
                    <a:pt x="79" y="342"/>
                  </a:lnTo>
                  <a:lnTo>
                    <a:pt x="76" y="336"/>
                  </a:lnTo>
                  <a:lnTo>
                    <a:pt x="74" y="330"/>
                  </a:lnTo>
                  <a:lnTo>
                    <a:pt x="74" y="324"/>
                  </a:lnTo>
                  <a:lnTo>
                    <a:pt x="74" y="0"/>
                  </a:lnTo>
                  <a:lnTo>
                    <a:pt x="2" y="0"/>
                  </a:lnTo>
                  <a:lnTo>
                    <a:pt x="0" y="326"/>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49" name="Freeform 18"/>
            <p:cNvSpPr/>
            <p:nvPr/>
          </p:nvSpPr>
          <p:spPr bwMode="auto">
            <a:xfrm>
              <a:off x="3152794" y="9381021"/>
              <a:ext cx="808796" cy="773549"/>
            </a:xfrm>
            <a:custGeom>
              <a:avLst/>
              <a:gdLst>
                <a:gd name="T0" fmla="*/ 436 w 436"/>
                <a:gd name="T1" fmla="*/ 93 h 417"/>
                <a:gd name="T2" fmla="*/ 436 w 436"/>
                <a:gd name="T3" fmla="*/ 93 h 417"/>
                <a:gd name="T4" fmla="*/ 434 w 436"/>
                <a:gd name="T5" fmla="*/ 73 h 417"/>
                <a:gd name="T6" fmla="*/ 426 w 436"/>
                <a:gd name="T7" fmla="*/ 56 h 417"/>
                <a:gd name="T8" fmla="*/ 417 w 436"/>
                <a:gd name="T9" fmla="*/ 40 h 417"/>
                <a:gd name="T10" fmla="*/ 405 w 436"/>
                <a:gd name="T11" fmla="*/ 27 h 417"/>
                <a:gd name="T12" fmla="*/ 389 w 436"/>
                <a:gd name="T13" fmla="*/ 15 h 417"/>
                <a:gd name="T14" fmla="*/ 370 w 436"/>
                <a:gd name="T15" fmla="*/ 7 h 417"/>
                <a:gd name="T16" fmla="*/ 351 w 436"/>
                <a:gd name="T17" fmla="*/ 2 h 417"/>
                <a:gd name="T18" fmla="*/ 329 w 436"/>
                <a:gd name="T19" fmla="*/ 0 h 417"/>
                <a:gd name="T20" fmla="*/ 0 w 436"/>
                <a:gd name="T21" fmla="*/ 0 h 417"/>
                <a:gd name="T22" fmla="*/ 0 w 436"/>
                <a:gd name="T23" fmla="*/ 62 h 417"/>
                <a:gd name="T24" fmla="*/ 329 w 436"/>
                <a:gd name="T25" fmla="*/ 62 h 417"/>
                <a:gd name="T26" fmla="*/ 329 w 436"/>
                <a:gd name="T27" fmla="*/ 62 h 417"/>
                <a:gd name="T28" fmla="*/ 337 w 436"/>
                <a:gd name="T29" fmla="*/ 62 h 417"/>
                <a:gd name="T30" fmla="*/ 343 w 436"/>
                <a:gd name="T31" fmla="*/ 64 h 417"/>
                <a:gd name="T32" fmla="*/ 349 w 436"/>
                <a:gd name="T33" fmla="*/ 68 h 417"/>
                <a:gd name="T34" fmla="*/ 355 w 436"/>
                <a:gd name="T35" fmla="*/ 71 h 417"/>
                <a:gd name="T36" fmla="*/ 358 w 436"/>
                <a:gd name="T37" fmla="*/ 75 h 417"/>
                <a:gd name="T38" fmla="*/ 362 w 436"/>
                <a:gd name="T39" fmla="*/ 81 h 417"/>
                <a:gd name="T40" fmla="*/ 364 w 436"/>
                <a:gd name="T41" fmla="*/ 87 h 417"/>
                <a:gd name="T42" fmla="*/ 364 w 436"/>
                <a:gd name="T43" fmla="*/ 93 h 417"/>
                <a:gd name="T44" fmla="*/ 364 w 436"/>
                <a:gd name="T45" fmla="*/ 417 h 417"/>
                <a:gd name="T46" fmla="*/ 436 w 436"/>
                <a:gd name="T47" fmla="*/ 417 h 417"/>
                <a:gd name="T48" fmla="*/ 436 w 436"/>
                <a:gd name="T49" fmla="*/ 9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6" h="417">
                  <a:moveTo>
                    <a:pt x="436" y="93"/>
                  </a:moveTo>
                  <a:lnTo>
                    <a:pt x="436" y="93"/>
                  </a:lnTo>
                  <a:lnTo>
                    <a:pt x="434" y="73"/>
                  </a:lnTo>
                  <a:lnTo>
                    <a:pt x="426" y="56"/>
                  </a:lnTo>
                  <a:lnTo>
                    <a:pt x="417" y="40"/>
                  </a:lnTo>
                  <a:lnTo>
                    <a:pt x="405" y="27"/>
                  </a:lnTo>
                  <a:lnTo>
                    <a:pt x="389" y="15"/>
                  </a:lnTo>
                  <a:lnTo>
                    <a:pt x="370" y="7"/>
                  </a:lnTo>
                  <a:lnTo>
                    <a:pt x="351" y="2"/>
                  </a:lnTo>
                  <a:lnTo>
                    <a:pt x="329" y="0"/>
                  </a:lnTo>
                  <a:lnTo>
                    <a:pt x="0" y="0"/>
                  </a:lnTo>
                  <a:lnTo>
                    <a:pt x="0" y="62"/>
                  </a:lnTo>
                  <a:lnTo>
                    <a:pt x="329" y="62"/>
                  </a:lnTo>
                  <a:lnTo>
                    <a:pt x="329" y="62"/>
                  </a:lnTo>
                  <a:lnTo>
                    <a:pt x="337" y="62"/>
                  </a:lnTo>
                  <a:lnTo>
                    <a:pt x="343" y="64"/>
                  </a:lnTo>
                  <a:lnTo>
                    <a:pt x="349" y="68"/>
                  </a:lnTo>
                  <a:lnTo>
                    <a:pt x="355" y="71"/>
                  </a:lnTo>
                  <a:lnTo>
                    <a:pt x="358" y="75"/>
                  </a:lnTo>
                  <a:lnTo>
                    <a:pt x="362" y="81"/>
                  </a:lnTo>
                  <a:lnTo>
                    <a:pt x="364" y="87"/>
                  </a:lnTo>
                  <a:lnTo>
                    <a:pt x="364" y="93"/>
                  </a:lnTo>
                  <a:lnTo>
                    <a:pt x="364" y="417"/>
                  </a:lnTo>
                  <a:lnTo>
                    <a:pt x="436" y="417"/>
                  </a:lnTo>
                  <a:lnTo>
                    <a:pt x="436" y="93"/>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0" name="Freeform 19"/>
            <p:cNvSpPr/>
            <p:nvPr/>
          </p:nvSpPr>
          <p:spPr bwMode="auto">
            <a:xfrm>
              <a:off x="3824315" y="9822519"/>
              <a:ext cx="2094335" cy="773549"/>
            </a:xfrm>
            <a:custGeom>
              <a:avLst/>
              <a:gdLst>
                <a:gd name="T0" fmla="*/ 0 w 1129"/>
                <a:gd name="T1" fmla="*/ 326 h 417"/>
                <a:gd name="T2" fmla="*/ 0 w 1129"/>
                <a:gd name="T3" fmla="*/ 326 h 417"/>
                <a:gd name="T4" fmla="*/ 4 w 1129"/>
                <a:gd name="T5" fmla="*/ 343 h 417"/>
                <a:gd name="T6" fmla="*/ 10 w 1129"/>
                <a:gd name="T7" fmla="*/ 361 h 417"/>
                <a:gd name="T8" fmla="*/ 20 w 1129"/>
                <a:gd name="T9" fmla="*/ 376 h 417"/>
                <a:gd name="T10" fmla="*/ 33 w 1129"/>
                <a:gd name="T11" fmla="*/ 390 h 417"/>
                <a:gd name="T12" fmla="*/ 49 w 1129"/>
                <a:gd name="T13" fmla="*/ 402 h 417"/>
                <a:gd name="T14" fmla="*/ 68 w 1129"/>
                <a:gd name="T15" fmla="*/ 409 h 417"/>
                <a:gd name="T16" fmla="*/ 88 w 1129"/>
                <a:gd name="T17" fmla="*/ 415 h 417"/>
                <a:gd name="T18" fmla="*/ 109 w 1129"/>
                <a:gd name="T19" fmla="*/ 417 h 417"/>
                <a:gd name="T20" fmla="*/ 1121 w 1129"/>
                <a:gd name="T21" fmla="*/ 415 h 417"/>
                <a:gd name="T22" fmla="*/ 1129 w 1129"/>
                <a:gd name="T23" fmla="*/ 353 h 417"/>
                <a:gd name="T24" fmla="*/ 109 w 1129"/>
                <a:gd name="T25" fmla="*/ 355 h 417"/>
                <a:gd name="T26" fmla="*/ 109 w 1129"/>
                <a:gd name="T27" fmla="*/ 355 h 417"/>
                <a:gd name="T28" fmla="*/ 103 w 1129"/>
                <a:gd name="T29" fmla="*/ 355 h 417"/>
                <a:gd name="T30" fmla="*/ 95 w 1129"/>
                <a:gd name="T31" fmla="*/ 353 h 417"/>
                <a:gd name="T32" fmla="*/ 89 w 1129"/>
                <a:gd name="T33" fmla="*/ 349 h 417"/>
                <a:gd name="T34" fmla="*/ 84 w 1129"/>
                <a:gd name="T35" fmla="*/ 345 h 417"/>
                <a:gd name="T36" fmla="*/ 80 w 1129"/>
                <a:gd name="T37" fmla="*/ 342 h 417"/>
                <a:gd name="T38" fmla="*/ 76 w 1129"/>
                <a:gd name="T39" fmla="*/ 336 h 417"/>
                <a:gd name="T40" fmla="*/ 74 w 1129"/>
                <a:gd name="T41" fmla="*/ 330 h 417"/>
                <a:gd name="T42" fmla="*/ 74 w 1129"/>
                <a:gd name="T43" fmla="*/ 324 h 417"/>
                <a:gd name="T44" fmla="*/ 74 w 1129"/>
                <a:gd name="T45" fmla="*/ 0 h 417"/>
                <a:gd name="T46" fmla="*/ 2 w 1129"/>
                <a:gd name="T47" fmla="*/ 0 h 417"/>
                <a:gd name="T48" fmla="*/ 0 w 1129"/>
                <a:gd name="T49" fmla="*/ 32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9" h="417">
                  <a:moveTo>
                    <a:pt x="0" y="326"/>
                  </a:moveTo>
                  <a:lnTo>
                    <a:pt x="0" y="326"/>
                  </a:lnTo>
                  <a:lnTo>
                    <a:pt x="4" y="343"/>
                  </a:lnTo>
                  <a:lnTo>
                    <a:pt x="10" y="361"/>
                  </a:lnTo>
                  <a:lnTo>
                    <a:pt x="20" y="376"/>
                  </a:lnTo>
                  <a:lnTo>
                    <a:pt x="33" y="390"/>
                  </a:lnTo>
                  <a:lnTo>
                    <a:pt x="49" y="402"/>
                  </a:lnTo>
                  <a:lnTo>
                    <a:pt x="68" y="409"/>
                  </a:lnTo>
                  <a:lnTo>
                    <a:pt x="88" y="415"/>
                  </a:lnTo>
                  <a:lnTo>
                    <a:pt x="109" y="417"/>
                  </a:lnTo>
                  <a:lnTo>
                    <a:pt x="1121" y="415"/>
                  </a:lnTo>
                  <a:lnTo>
                    <a:pt x="1129" y="353"/>
                  </a:lnTo>
                  <a:lnTo>
                    <a:pt x="109" y="355"/>
                  </a:lnTo>
                  <a:lnTo>
                    <a:pt x="109" y="355"/>
                  </a:lnTo>
                  <a:lnTo>
                    <a:pt x="103" y="355"/>
                  </a:lnTo>
                  <a:lnTo>
                    <a:pt x="95" y="353"/>
                  </a:lnTo>
                  <a:lnTo>
                    <a:pt x="89" y="349"/>
                  </a:lnTo>
                  <a:lnTo>
                    <a:pt x="84" y="345"/>
                  </a:lnTo>
                  <a:lnTo>
                    <a:pt x="80" y="342"/>
                  </a:lnTo>
                  <a:lnTo>
                    <a:pt x="76" y="336"/>
                  </a:lnTo>
                  <a:lnTo>
                    <a:pt x="74" y="330"/>
                  </a:lnTo>
                  <a:lnTo>
                    <a:pt x="74" y="324"/>
                  </a:lnTo>
                  <a:lnTo>
                    <a:pt x="74" y="0"/>
                  </a:lnTo>
                  <a:lnTo>
                    <a:pt x="2" y="0"/>
                  </a:lnTo>
                  <a:lnTo>
                    <a:pt x="0" y="326"/>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1" name="Freeform 20"/>
            <p:cNvSpPr/>
            <p:nvPr/>
          </p:nvSpPr>
          <p:spPr bwMode="auto">
            <a:xfrm>
              <a:off x="3123113" y="6965766"/>
              <a:ext cx="1018413" cy="745724"/>
            </a:xfrm>
            <a:custGeom>
              <a:avLst/>
              <a:gdLst>
                <a:gd name="T0" fmla="*/ 93 w 549"/>
                <a:gd name="T1" fmla="*/ 402 h 402"/>
                <a:gd name="T2" fmla="*/ 93 w 549"/>
                <a:gd name="T3" fmla="*/ 402 h 402"/>
                <a:gd name="T4" fmla="*/ 74 w 549"/>
                <a:gd name="T5" fmla="*/ 400 h 402"/>
                <a:gd name="T6" fmla="*/ 56 w 549"/>
                <a:gd name="T7" fmla="*/ 394 h 402"/>
                <a:gd name="T8" fmla="*/ 41 w 549"/>
                <a:gd name="T9" fmla="*/ 386 h 402"/>
                <a:gd name="T10" fmla="*/ 27 w 549"/>
                <a:gd name="T11" fmla="*/ 375 h 402"/>
                <a:gd name="T12" fmla="*/ 16 w 549"/>
                <a:gd name="T13" fmla="*/ 359 h 402"/>
                <a:gd name="T14" fmla="*/ 8 w 549"/>
                <a:gd name="T15" fmla="*/ 344 h 402"/>
                <a:gd name="T16" fmla="*/ 2 w 549"/>
                <a:gd name="T17" fmla="*/ 324 h 402"/>
                <a:gd name="T18" fmla="*/ 0 w 549"/>
                <a:gd name="T19" fmla="*/ 305 h 402"/>
                <a:gd name="T20" fmla="*/ 0 w 549"/>
                <a:gd name="T21" fmla="*/ 0 h 402"/>
                <a:gd name="T22" fmla="*/ 62 w 549"/>
                <a:gd name="T23" fmla="*/ 0 h 402"/>
                <a:gd name="T24" fmla="*/ 62 w 549"/>
                <a:gd name="T25" fmla="*/ 305 h 402"/>
                <a:gd name="T26" fmla="*/ 62 w 549"/>
                <a:gd name="T27" fmla="*/ 305 h 402"/>
                <a:gd name="T28" fmla="*/ 62 w 549"/>
                <a:gd name="T29" fmla="*/ 311 h 402"/>
                <a:gd name="T30" fmla="*/ 64 w 549"/>
                <a:gd name="T31" fmla="*/ 316 h 402"/>
                <a:gd name="T32" fmla="*/ 68 w 549"/>
                <a:gd name="T33" fmla="*/ 322 h 402"/>
                <a:gd name="T34" fmla="*/ 72 w 549"/>
                <a:gd name="T35" fmla="*/ 328 h 402"/>
                <a:gd name="T36" fmla="*/ 76 w 549"/>
                <a:gd name="T37" fmla="*/ 332 h 402"/>
                <a:gd name="T38" fmla="*/ 82 w 549"/>
                <a:gd name="T39" fmla="*/ 334 h 402"/>
                <a:gd name="T40" fmla="*/ 87 w 549"/>
                <a:gd name="T41" fmla="*/ 336 h 402"/>
                <a:gd name="T42" fmla="*/ 93 w 549"/>
                <a:gd name="T43" fmla="*/ 338 h 402"/>
                <a:gd name="T44" fmla="*/ 549 w 549"/>
                <a:gd name="T45" fmla="*/ 338 h 402"/>
                <a:gd name="T46" fmla="*/ 533 w 549"/>
                <a:gd name="T47" fmla="*/ 402 h 402"/>
                <a:gd name="T48" fmla="*/ 93 w 549"/>
                <a:gd name="T49" fmla="*/ 402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9" h="402">
                  <a:moveTo>
                    <a:pt x="93" y="402"/>
                  </a:moveTo>
                  <a:lnTo>
                    <a:pt x="93" y="402"/>
                  </a:lnTo>
                  <a:lnTo>
                    <a:pt x="74" y="400"/>
                  </a:lnTo>
                  <a:lnTo>
                    <a:pt x="56" y="394"/>
                  </a:lnTo>
                  <a:lnTo>
                    <a:pt x="41" y="386"/>
                  </a:lnTo>
                  <a:lnTo>
                    <a:pt x="27" y="375"/>
                  </a:lnTo>
                  <a:lnTo>
                    <a:pt x="16" y="359"/>
                  </a:lnTo>
                  <a:lnTo>
                    <a:pt x="8" y="344"/>
                  </a:lnTo>
                  <a:lnTo>
                    <a:pt x="2" y="324"/>
                  </a:lnTo>
                  <a:lnTo>
                    <a:pt x="0" y="305"/>
                  </a:lnTo>
                  <a:lnTo>
                    <a:pt x="0" y="0"/>
                  </a:lnTo>
                  <a:lnTo>
                    <a:pt x="62" y="0"/>
                  </a:lnTo>
                  <a:lnTo>
                    <a:pt x="62" y="305"/>
                  </a:lnTo>
                  <a:lnTo>
                    <a:pt x="62" y="305"/>
                  </a:lnTo>
                  <a:lnTo>
                    <a:pt x="62" y="311"/>
                  </a:lnTo>
                  <a:lnTo>
                    <a:pt x="64" y="316"/>
                  </a:lnTo>
                  <a:lnTo>
                    <a:pt x="68" y="322"/>
                  </a:lnTo>
                  <a:lnTo>
                    <a:pt x="72" y="328"/>
                  </a:lnTo>
                  <a:lnTo>
                    <a:pt x="76" y="332"/>
                  </a:lnTo>
                  <a:lnTo>
                    <a:pt x="82" y="334"/>
                  </a:lnTo>
                  <a:lnTo>
                    <a:pt x="87" y="336"/>
                  </a:lnTo>
                  <a:lnTo>
                    <a:pt x="93" y="338"/>
                  </a:lnTo>
                  <a:lnTo>
                    <a:pt x="549" y="338"/>
                  </a:lnTo>
                  <a:lnTo>
                    <a:pt x="533" y="402"/>
                  </a:lnTo>
                  <a:lnTo>
                    <a:pt x="93" y="402"/>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2" name="Freeform 21"/>
            <p:cNvSpPr/>
            <p:nvPr/>
          </p:nvSpPr>
          <p:spPr bwMode="auto">
            <a:xfrm>
              <a:off x="5462311" y="9638871"/>
              <a:ext cx="808796" cy="773549"/>
            </a:xfrm>
            <a:custGeom>
              <a:avLst/>
              <a:gdLst>
                <a:gd name="T0" fmla="*/ 436 w 436"/>
                <a:gd name="T1" fmla="*/ 93 h 417"/>
                <a:gd name="T2" fmla="*/ 436 w 436"/>
                <a:gd name="T3" fmla="*/ 93 h 417"/>
                <a:gd name="T4" fmla="*/ 434 w 436"/>
                <a:gd name="T5" fmla="*/ 74 h 417"/>
                <a:gd name="T6" fmla="*/ 428 w 436"/>
                <a:gd name="T7" fmla="*/ 57 h 417"/>
                <a:gd name="T8" fmla="*/ 419 w 436"/>
                <a:gd name="T9" fmla="*/ 41 h 417"/>
                <a:gd name="T10" fmla="*/ 405 w 436"/>
                <a:gd name="T11" fmla="*/ 27 h 417"/>
                <a:gd name="T12" fmla="*/ 390 w 436"/>
                <a:gd name="T13" fmla="*/ 16 h 417"/>
                <a:gd name="T14" fmla="*/ 372 w 436"/>
                <a:gd name="T15" fmla="*/ 8 h 417"/>
                <a:gd name="T16" fmla="*/ 353 w 436"/>
                <a:gd name="T17" fmla="*/ 2 h 417"/>
                <a:gd name="T18" fmla="*/ 331 w 436"/>
                <a:gd name="T19" fmla="*/ 0 h 417"/>
                <a:gd name="T20" fmla="*/ 0 w 436"/>
                <a:gd name="T21" fmla="*/ 0 h 417"/>
                <a:gd name="T22" fmla="*/ 0 w 436"/>
                <a:gd name="T23" fmla="*/ 62 h 417"/>
                <a:gd name="T24" fmla="*/ 331 w 436"/>
                <a:gd name="T25" fmla="*/ 62 h 417"/>
                <a:gd name="T26" fmla="*/ 331 w 436"/>
                <a:gd name="T27" fmla="*/ 62 h 417"/>
                <a:gd name="T28" fmla="*/ 337 w 436"/>
                <a:gd name="T29" fmla="*/ 62 h 417"/>
                <a:gd name="T30" fmla="*/ 345 w 436"/>
                <a:gd name="T31" fmla="*/ 64 h 417"/>
                <a:gd name="T32" fmla="*/ 351 w 436"/>
                <a:gd name="T33" fmla="*/ 68 h 417"/>
                <a:gd name="T34" fmla="*/ 357 w 436"/>
                <a:gd name="T35" fmla="*/ 72 h 417"/>
                <a:gd name="T36" fmla="*/ 361 w 436"/>
                <a:gd name="T37" fmla="*/ 76 h 417"/>
                <a:gd name="T38" fmla="*/ 362 w 436"/>
                <a:gd name="T39" fmla="*/ 82 h 417"/>
                <a:gd name="T40" fmla="*/ 366 w 436"/>
                <a:gd name="T41" fmla="*/ 88 h 417"/>
                <a:gd name="T42" fmla="*/ 366 w 436"/>
                <a:gd name="T43" fmla="*/ 93 h 417"/>
                <a:gd name="T44" fmla="*/ 366 w 436"/>
                <a:gd name="T45" fmla="*/ 417 h 417"/>
                <a:gd name="T46" fmla="*/ 436 w 436"/>
                <a:gd name="T47" fmla="*/ 417 h 417"/>
                <a:gd name="T48" fmla="*/ 436 w 436"/>
                <a:gd name="T49" fmla="*/ 9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6" h="417">
                  <a:moveTo>
                    <a:pt x="436" y="93"/>
                  </a:moveTo>
                  <a:lnTo>
                    <a:pt x="436" y="93"/>
                  </a:lnTo>
                  <a:lnTo>
                    <a:pt x="434" y="74"/>
                  </a:lnTo>
                  <a:lnTo>
                    <a:pt x="428" y="57"/>
                  </a:lnTo>
                  <a:lnTo>
                    <a:pt x="419" y="41"/>
                  </a:lnTo>
                  <a:lnTo>
                    <a:pt x="405" y="27"/>
                  </a:lnTo>
                  <a:lnTo>
                    <a:pt x="390" y="16"/>
                  </a:lnTo>
                  <a:lnTo>
                    <a:pt x="372" y="8"/>
                  </a:lnTo>
                  <a:lnTo>
                    <a:pt x="353" y="2"/>
                  </a:lnTo>
                  <a:lnTo>
                    <a:pt x="331" y="0"/>
                  </a:lnTo>
                  <a:lnTo>
                    <a:pt x="0" y="0"/>
                  </a:lnTo>
                  <a:lnTo>
                    <a:pt x="0" y="62"/>
                  </a:lnTo>
                  <a:lnTo>
                    <a:pt x="331" y="62"/>
                  </a:lnTo>
                  <a:lnTo>
                    <a:pt x="331" y="62"/>
                  </a:lnTo>
                  <a:lnTo>
                    <a:pt x="337" y="62"/>
                  </a:lnTo>
                  <a:lnTo>
                    <a:pt x="345" y="64"/>
                  </a:lnTo>
                  <a:lnTo>
                    <a:pt x="351" y="68"/>
                  </a:lnTo>
                  <a:lnTo>
                    <a:pt x="357" y="72"/>
                  </a:lnTo>
                  <a:lnTo>
                    <a:pt x="361" y="76"/>
                  </a:lnTo>
                  <a:lnTo>
                    <a:pt x="362" y="82"/>
                  </a:lnTo>
                  <a:lnTo>
                    <a:pt x="366" y="88"/>
                  </a:lnTo>
                  <a:lnTo>
                    <a:pt x="366" y="93"/>
                  </a:lnTo>
                  <a:lnTo>
                    <a:pt x="366" y="417"/>
                  </a:lnTo>
                  <a:lnTo>
                    <a:pt x="436" y="417"/>
                  </a:lnTo>
                  <a:lnTo>
                    <a:pt x="436" y="93"/>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3" name="Freeform 22"/>
            <p:cNvSpPr/>
            <p:nvPr/>
          </p:nvSpPr>
          <p:spPr bwMode="auto">
            <a:xfrm>
              <a:off x="5210027" y="8807816"/>
              <a:ext cx="808796" cy="777260"/>
            </a:xfrm>
            <a:custGeom>
              <a:avLst/>
              <a:gdLst>
                <a:gd name="T0" fmla="*/ 436 w 436"/>
                <a:gd name="T1" fmla="*/ 91 h 419"/>
                <a:gd name="T2" fmla="*/ 436 w 436"/>
                <a:gd name="T3" fmla="*/ 91 h 419"/>
                <a:gd name="T4" fmla="*/ 434 w 436"/>
                <a:gd name="T5" fmla="*/ 74 h 419"/>
                <a:gd name="T6" fmla="*/ 429 w 436"/>
                <a:gd name="T7" fmla="*/ 57 h 419"/>
                <a:gd name="T8" fmla="*/ 419 w 436"/>
                <a:gd name="T9" fmla="*/ 41 h 419"/>
                <a:gd name="T10" fmla="*/ 405 w 436"/>
                <a:gd name="T11" fmla="*/ 27 h 419"/>
                <a:gd name="T12" fmla="*/ 390 w 436"/>
                <a:gd name="T13" fmla="*/ 16 h 419"/>
                <a:gd name="T14" fmla="*/ 372 w 436"/>
                <a:gd name="T15" fmla="*/ 6 h 419"/>
                <a:gd name="T16" fmla="*/ 353 w 436"/>
                <a:gd name="T17" fmla="*/ 2 h 419"/>
                <a:gd name="T18" fmla="*/ 332 w 436"/>
                <a:gd name="T19" fmla="*/ 0 h 419"/>
                <a:gd name="T20" fmla="*/ 0 w 436"/>
                <a:gd name="T21" fmla="*/ 0 h 419"/>
                <a:gd name="T22" fmla="*/ 0 w 436"/>
                <a:gd name="T23" fmla="*/ 62 h 419"/>
                <a:gd name="T24" fmla="*/ 332 w 436"/>
                <a:gd name="T25" fmla="*/ 62 h 419"/>
                <a:gd name="T26" fmla="*/ 332 w 436"/>
                <a:gd name="T27" fmla="*/ 62 h 419"/>
                <a:gd name="T28" fmla="*/ 337 w 436"/>
                <a:gd name="T29" fmla="*/ 62 h 419"/>
                <a:gd name="T30" fmla="*/ 345 w 436"/>
                <a:gd name="T31" fmla="*/ 64 h 419"/>
                <a:gd name="T32" fmla="*/ 351 w 436"/>
                <a:gd name="T33" fmla="*/ 66 h 419"/>
                <a:gd name="T34" fmla="*/ 355 w 436"/>
                <a:gd name="T35" fmla="*/ 70 h 419"/>
                <a:gd name="T36" fmla="*/ 361 w 436"/>
                <a:gd name="T37" fmla="*/ 76 h 419"/>
                <a:gd name="T38" fmla="*/ 363 w 436"/>
                <a:gd name="T39" fmla="*/ 80 h 419"/>
                <a:gd name="T40" fmla="*/ 365 w 436"/>
                <a:gd name="T41" fmla="*/ 86 h 419"/>
                <a:gd name="T42" fmla="*/ 367 w 436"/>
                <a:gd name="T43" fmla="*/ 91 h 419"/>
                <a:gd name="T44" fmla="*/ 369 w 436"/>
                <a:gd name="T45" fmla="*/ 419 h 419"/>
                <a:gd name="T46" fmla="*/ 436 w 436"/>
                <a:gd name="T47" fmla="*/ 417 h 419"/>
                <a:gd name="T48" fmla="*/ 436 w 436"/>
                <a:gd name="T49" fmla="*/ 91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6" h="419">
                  <a:moveTo>
                    <a:pt x="436" y="91"/>
                  </a:moveTo>
                  <a:lnTo>
                    <a:pt x="436" y="91"/>
                  </a:lnTo>
                  <a:lnTo>
                    <a:pt x="434" y="74"/>
                  </a:lnTo>
                  <a:lnTo>
                    <a:pt x="429" y="57"/>
                  </a:lnTo>
                  <a:lnTo>
                    <a:pt x="419" y="41"/>
                  </a:lnTo>
                  <a:lnTo>
                    <a:pt x="405" y="27"/>
                  </a:lnTo>
                  <a:lnTo>
                    <a:pt x="390" y="16"/>
                  </a:lnTo>
                  <a:lnTo>
                    <a:pt x="372" y="6"/>
                  </a:lnTo>
                  <a:lnTo>
                    <a:pt x="353" y="2"/>
                  </a:lnTo>
                  <a:lnTo>
                    <a:pt x="332" y="0"/>
                  </a:lnTo>
                  <a:lnTo>
                    <a:pt x="0" y="0"/>
                  </a:lnTo>
                  <a:lnTo>
                    <a:pt x="0" y="62"/>
                  </a:lnTo>
                  <a:lnTo>
                    <a:pt x="332" y="62"/>
                  </a:lnTo>
                  <a:lnTo>
                    <a:pt x="332" y="62"/>
                  </a:lnTo>
                  <a:lnTo>
                    <a:pt x="337" y="62"/>
                  </a:lnTo>
                  <a:lnTo>
                    <a:pt x="345" y="64"/>
                  </a:lnTo>
                  <a:lnTo>
                    <a:pt x="351" y="66"/>
                  </a:lnTo>
                  <a:lnTo>
                    <a:pt x="355" y="70"/>
                  </a:lnTo>
                  <a:lnTo>
                    <a:pt x="361" y="76"/>
                  </a:lnTo>
                  <a:lnTo>
                    <a:pt x="363" y="80"/>
                  </a:lnTo>
                  <a:lnTo>
                    <a:pt x="365" y="86"/>
                  </a:lnTo>
                  <a:lnTo>
                    <a:pt x="367" y="91"/>
                  </a:lnTo>
                  <a:lnTo>
                    <a:pt x="369" y="419"/>
                  </a:lnTo>
                  <a:lnTo>
                    <a:pt x="436" y="417"/>
                  </a:lnTo>
                  <a:lnTo>
                    <a:pt x="436" y="91"/>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4" name="Freeform 23"/>
            <p:cNvSpPr/>
            <p:nvPr/>
          </p:nvSpPr>
          <p:spPr bwMode="auto">
            <a:xfrm>
              <a:off x="5462311" y="7650274"/>
              <a:ext cx="808796" cy="773549"/>
            </a:xfrm>
            <a:custGeom>
              <a:avLst/>
              <a:gdLst>
                <a:gd name="T0" fmla="*/ 436 w 436"/>
                <a:gd name="T1" fmla="*/ 91 h 417"/>
                <a:gd name="T2" fmla="*/ 436 w 436"/>
                <a:gd name="T3" fmla="*/ 91 h 417"/>
                <a:gd name="T4" fmla="*/ 434 w 436"/>
                <a:gd name="T5" fmla="*/ 73 h 417"/>
                <a:gd name="T6" fmla="*/ 428 w 436"/>
                <a:gd name="T7" fmla="*/ 56 h 417"/>
                <a:gd name="T8" fmla="*/ 419 w 436"/>
                <a:gd name="T9" fmla="*/ 41 h 417"/>
                <a:gd name="T10" fmla="*/ 405 w 436"/>
                <a:gd name="T11" fmla="*/ 27 h 417"/>
                <a:gd name="T12" fmla="*/ 390 w 436"/>
                <a:gd name="T13" fmla="*/ 15 h 417"/>
                <a:gd name="T14" fmla="*/ 372 w 436"/>
                <a:gd name="T15" fmla="*/ 6 h 417"/>
                <a:gd name="T16" fmla="*/ 353 w 436"/>
                <a:gd name="T17" fmla="*/ 2 h 417"/>
                <a:gd name="T18" fmla="*/ 331 w 436"/>
                <a:gd name="T19" fmla="*/ 0 h 417"/>
                <a:gd name="T20" fmla="*/ 0 w 436"/>
                <a:gd name="T21" fmla="*/ 0 h 417"/>
                <a:gd name="T22" fmla="*/ 0 w 436"/>
                <a:gd name="T23" fmla="*/ 60 h 417"/>
                <a:gd name="T24" fmla="*/ 331 w 436"/>
                <a:gd name="T25" fmla="*/ 60 h 417"/>
                <a:gd name="T26" fmla="*/ 331 w 436"/>
                <a:gd name="T27" fmla="*/ 60 h 417"/>
                <a:gd name="T28" fmla="*/ 337 w 436"/>
                <a:gd name="T29" fmla="*/ 62 h 417"/>
                <a:gd name="T30" fmla="*/ 345 w 436"/>
                <a:gd name="T31" fmla="*/ 64 h 417"/>
                <a:gd name="T32" fmla="*/ 351 w 436"/>
                <a:gd name="T33" fmla="*/ 66 h 417"/>
                <a:gd name="T34" fmla="*/ 357 w 436"/>
                <a:gd name="T35" fmla="*/ 70 h 417"/>
                <a:gd name="T36" fmla="*/ 361 w 436"/>
                <a:gd name="T37" fmla="*/ 73 h 417"/>
                <a:gd name="T38" fmla="*/ 362 w 436"/>
                <a:gd name="T39" fmla="*/ 79 h 417"/>
                <a:gd name="T40" fmla="*/ 366 w 436"/>
                <a:gd name="T41" fmla="*/ 85 h 417"/>
                <a:gd name="T42" fmla="*/ 366 w 436"/>
                <a:gd name="T43" fmla="*/ 91 h 417"/>
                <a:gd name="T44" fmla="*/ 366 w 436"/>
                <a:gd name="T45" fmla="*/ 417 h 417"/>
                <a:gd name="T46" fmla="*/ 436 w 436"/>
                <a:gd name="T47" fmla="*/ 417 h 417"/>
                <a:gd name="T48" fmla="*/ 436 w 436"/>
                <a:gd name="T49" fmla="*/ 91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6" h="417">
                  <a:moveTo>
                    <a:pt x="436" y="91"/>
                  </a:moveTo>
                  <a:lnTo>
                    <a:pt x="436" y="91"/>
                  </a:lnTo>
                  <a:lnTo>
                    <a:pt x="434" y="73"/>
                  </a:lnTo>
                  <a:lnTo>
                    <a:pt x="428" y="56"/>
                  </a:lnTo>
                  <a:lnTo>
                    <a:pt x="419" y="41"/>
                  </a:lnTo>
                  <a:lnTo>
                    <a:pt x="405" y="27"/>
                  </a:lnTo>
                  <a:lnTo>
                    <a:pt x="390" y="15"/>
                  </a:lnTo>
                  <a:lnTo>
                    <a:pt x="372" y="6"/>
                  </a:lnTo>
                  <a:lnTo>
                    <a:pt x="353" y="2"/>
                  </a:lnTo>
                  <a:lnTo>
                    <a:pt x="331" y="0"/>
                  </a:lnTo>
                  <a:lnTo>
                    <a:pt x="0" y="0"/>
                  </a:lnTo>
                  <a:lnTo>
                    <a:pt x="0" y="60"/>
                  </a:lnTo>
                  <a:lnTo>
                    <a:pt x="331" y="60"/>
                  </a:lnTo>
                  <a:lnTo>
                    <a:pt x="331" y="60"/>
                  </a:lnTo>
                  <a:lnTo>
                    <a:pt x="337" y="62"/>
                  </a:lnTo>
                  <a:lnTo>
                    <a:pt x="345" y="64"/>
                  </a:lnTo>
                  <a:lnTo>
                    <a:pt x="351" y="66"/>
                  </a:lnTo>
                  <a:lnTo>
                    <a:pt x="357" y="70"/>
                  </a:lnTo>
                  <a:lnTo>
                    <a:pt x="361" y="73"/>
                  </a:lnTo>
                  <a:lnTo>
                    <a:pt x="362" y="79"/>
                  </a:lnTo>
                  <a:lnTo>
                    <a:pt x="366" y="85"/>
                  </a:lnTo>
                  <a:lnTo>
                    <a:pt x="366" y="91"/>
                  </a:lnTo>
                  <a:lnTo>
                    <a:pt x="366" y="417"/>
                  </a:lnTo>
                  <a:lnTo>
                    <a:pt x="436" y="417"/>
                  </a:lnTo>
                  <a:lnTo>
                    <a:pt x="436" y="91"/>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5" name="Freeform 25"/>
            <p:cNvSpPr/>
            <p:nvPr/>
          </p:nvSpPr>
          <p:spPr bwMode="auto">
            <a:xfrm>
              <a:off x="4106282" y="9063809"/>
              <a:ext cx="1367163" cy="1367160"/>
            </a:xfrm>
            <a:custGeom>
              <a:avLst/>
              <a:gdLst>
                <a:gd name="T0" fmla="*/ 737 w 737"/>
                <a:gd name="T1" fmla="*/ 368 h 737"/>
                <a:gd name="T2" fmla="*/ 729 w 737"/>
                <a:gd name="T3" fmla="*/ 442 h 737"/>
                <a:gd name="T4" fmla="*/ 707 w 737"/>
                <a:gd name="T5" fmla="*/ 512 h 737"/>
                <a:gd name="T6" fmla="*/ 673 w 737"/>
                <a:gd name="T7" fmla="*/ 574 h 737"/>
                <a:gd name="T8" fmla="*/ 628 w 737"/>
                <a:gd name="T9" fmla="*/ 628 h 737"/>
                <a:gd name="T10" fmla="*/ 574 w 737"/>
                <a:gd name="T11" fmla="*/ 675 h 737"/>
                <a:gd name="T12" fmla="*/ 512 w 737"/>
                <a:gd name="T13" fmla="*/ 708 h 737"/>
                <a:gd name="T14" fmla="*/ 442 w 737"/>
                <a:gd name="T15" fmla="*/ 729 h 737"/>
                <a:gd name="T16" fmla="*/ 368 w 737"/>
                <a:gd name="T17" fmla="*/ 737 h 737"/>
                <a:gd name="T18" fmla="*/ 329 w 737"/>
                <a:gd name="T19" fmla="*/ 735 h 737"/>
                <a:gd name="T20" fmla="*/ 258 w 737"/>
                <a:gd name="T21" fmla="*/ 719 h 737"/>
                <a:gd name="T22" fmla="*/ 192 w 737"/>
                <a:gd name="T23" fmla="*/ 692 h 737"/>
                <a:gd name="T24" fmla="*/ 133 w 737"/>
                <a:gd name="T25" fmla="*/ 654 h 737"/>
                <a:gd name="T26" fmla="*/ 83 w 737"/>
                <a:gd name="T27" fmla="*/ 603 h 737"/>
                <a:gd name="T28" fmla="*/ 44 w 737"/>
                <a:gd name="T29" fmla="*/ 545 h 737"/>
                <a:gd name="T30" fmla="*/ 15 w 737"/>
                <a:gd name="T31" fmla="*/ 479 h 737"/>
                <a:gd name="T32" fmla="*/ 2 w 737"/>
                <a:gd name="T33" fmla="*/ 405 h 737"/>
                <a:gd name="T34" fmla="*/ 0 w 737"/>
                <a:gd name="T35" fmla="*/ 368 h 737"/>
                <a:gd name="T36" fmla="*/ 7 w 737"/>
                <a:gd name="T37" fmla="*/ 295 h 737"/>
                <a:gd name="T38" fmla="*/ 29 w 737"/>
                <a:gd name="T39" fmla="*/ 225 h 737"/>
                <a:gd name="T40" fmla="*/ 62 w 737"/>
                <a:gd name="T41" fmla="*/ 163 h 737"/>
                <a:gd name="T42" fmla="*/ 106 w 737"/>
                <a:gd name="T43" fmla="*/ 109 h 737"/>
                <a:gd name="T44" fmla="*/ 161 w 737"/>
                <a:gd name="T45" fmla="*/ 62 h 737"/>
                <a:gd name="T46" fmla="*/ 225 w 737"/>
                <a:gd name="T47" fmla="*/ 29 h 737"/>
                <a:gd name="T48" fmla="*/ 292 w 737"/>
                <a:gd name="T49" fmla="*/ 8 h 737"/>
                <a:gd name="T50" fmla="*/ 368 w 737"/>
                <a:gd name="T51" fmla="*/ 0 h 737"/>
                <a:gd name="T52" fmla="*/ 405 w 737"/>
                <a:gd name="T53" fmla="*/ 2 h 737"/>
                <a:gd name="T54" fmla="*/ 477 w 737"/>
                <a:gd name="T55" fmla="*/ 17 h 737"/>
                <a:gd name="T56" fmla="*/ 543 w 737"/>
                <a:gd name="T57" fmla="*/ 45 h 737"/>
                <a:gd name="T58" fmla="*/ 603 w 737"/>
                <a:gd name="T59" fmla="*/ 83 h 737"/>
                <a:gd name="T60" fmla="*/ 651 w 737"/>
                <a:gd name="T61" fmla="*/ 134 h 737"/>
                <a:gd name="T62" fmla="*/ 692 w 737"/>
                <a:gd name="T63" fmla="*/ 192 h 737"/>
                <a:gd name="T64" fmla="*/ 719 w 737"/>
                <a:gd name="T65" fmla="*/ 260 h 737"/>
                <a:gd name="T66" fmla="*/ 735 w 737"/>
                <a:gd name="T67" fmla="*/ 332 h 737"/>
                <a:gd name="T68" fmla="*/ 737 w 737"/>
                <a:gd name="T69" fmla="*/ 368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37" h="737">
                  <a:moveTo>
                    <a:pt x="737" y="368"/>
                  </a:moveTo>
                  <a:lnTo>
                    <a:pt x="737" y="368"/>
                  </a:lnTo>
                  <a:lnTo>
                    <a:pt x="735" y="405"/>
                  </a:lnTo>
                  <a:lnTo>
                    <a:pt x="729" y="442"/>
                  </a:lnTo>
                  <a:lnTo>
                    <a:pt x="719" y="479"/>
                  </a:lnTo>
                  <a:lnTo>
                    <a:pt x="707" y="512"/>
                  </a:lnTo>
                  <a:lnTo>
                    <a:pt x="692" y="545"/>
                  </a:lnTo>
                  <a:lnTo>
                    <a:pt x="673" y="574"/>
                  </a:lnTo>
                  <a:lnTo>
                    <a:pt x="651" y="603"/>
                  </a:lnTo>
                  <a:lnTo>
                    <a:pt x="628" y="628"/>
                  </a:lnTo>
                  <a:lnTo>
                    <a:pt x="603" y="654"/>
                  </a:lnTo>
                  <a:lnTo>
                    <a:pt x="574" y="675"/>
                  </a:lnTo>
                  <a:lnTo>
                    <a:pt x="543" y="692"/>
                  </a:lnTo>
                  <a:lnTo>
                    <a:pt x="512" y="708"/>
                  </a:lnTo>
                  <a:lnTo>
                    <a:pt x="477" y="719"/>
                  </a:lnTo>
                  <a:lnTo>
                    <a:pt x="442" y="729"/>
                  </a:lnTo>
                  <a:lnTo>
                    <a:pt x="405" y="735"/>
                  </a:lnTo>
                  <a:lnTo>
                    <a:pt x="368" y="737"/>
                  </a:lnTo>
                  <a:lnTo>
                    <a:pt x="368" y="737"/>
                  </a:lnTo>
                  <a:lnTo>
                    <a:pt x="329" y="735"/>
                  </a:lnTo>
                  <a:lnTo>
                    <a:pt x="292" y="729"/>
                  </a:lnTo>
                  <a:lnTo>
                    <a:pt x="258" y="719"/>
                  </a:lnTo>
                  <a:lnTo>
                    <a:pt x="225" y="708"/>
                  </a:lnTo>
                  <a:lnTo>
                    <a:pt x="192" y="692"/>
                  </a:lnTo>
                  <a:lnTo>
                    <a:pt x="161" y="675"/>
                  </a:lnTo>
                  <a:lnTo>
                    <a:pt x="133" y="654"/>
                  </a:lnTo>
                  <a:lnTo>
                    <a:pt x="106" y="628"/>
                  </a:lnTo>
                  <a:lnTo>
                    <a:pt x="83" y="603"/>
                  </a:lnTo>
                  <a:lnTo>
                    <a:pt x="62" y="574"/>
                  </a:lnTo>
                  <a:lnTo>
                    <a:pt x="44" y="545"/>
                  </a:lnTo>
                  <a:lnTo>
                    <a:pt x="29" y="512"/>
                  </a:lnTo>
                  <a:lnTo>
                    <a:pt x="15" y="479"/>
                  </a:lnTo>
                  <a:lnTo>
                    <a:pt x="7" y="442"/>
                  </a:lnTo>
                  <a:lnTo>
                    <a:pt x="2" y="405"/>
                  </a:lnTo>
                  <a:lnTo>
                    <a:pt x="0" y="368"/>
                  </a:lnTo>
                  <a:lnTo>
                    <a:pt x="0" y="368"/>
                  </a:lnTo>
                  <a:lnTo>
                    <a:pt x="2" y="332"/>
                  </a:lnTo>
                  <a:lnTo>
                    <a:pt x="7" y="295"/>
                  </a:lnTo>
                  <a:lnTo>
                    <a:pt x="15" y="260"/>
                  </a:lnTo>
                  <a:lnTo>
                    <a:pt x="29" y="225"/>
                  </a:lnTo>
                  <a:lnTo>
                    <a:pt x="44" y="192"/>
                  </a:lnTo>
                  <a:lnTo>
                    <a:pt x="62" y="163"/>
                  </a:lnTo>
                  <a:lnTo>
                    <a:pt x="83" y="134"/>
                  </a:lnTo>
                  <a:lnTo>
                    <a:pt x="106" y="109"/>
                  </a:lnTo>
                  <a:lnTo>
                    <a:pt x="133" y="83"/>
                  </a:lnTo>
                  <a:lnTo>
                    <a:pt x="161" y="62"/>
                  </a:lnTo>
                  <a:lnTo>
                    <a:pt x="192" y="45"/>
                  </a:lnTo>
                  <a:lnTo>
                    <a:pt x="225" y="29"/>
                  </a:lnTo>
                  <a:lnTo>
                    <a:pt x="258" y="17"/>
                  </a:lnTo>
                  <a:lnTo>
                    <a:pt x="292" y="8"/>
                  </a:lnTo>
                  <a:lnTo>
                    <a:pt x="329" y="2"/>
                  </a:lnTo>
                  <a:lnTo>
                    <a:pt x="368" y="0"/>
                  </a:lnTo>
                  <a:lnTo>
                    <a:pt x="368" y="0"/>
                  </a:lnTo>
                  <a:lnTo>
                    <a:pt x="405" y="2"/>
                  </a:lnTo>
                  <a:lnTo>
                    <a:pt x="442" y="8"/>
                  </a:lnTo>
                  <a:lnTo>
                    <a:pt x="477" y="17"/>
                  </a:lnTo>
                  <a:lnTo>
                    <a:pt x="512" y="29"/>
                  </a:lnTo>
                  <a:lnTo>
                    <a:pt x="543" y="45"/>
                  </a:lnTo>
                  <a:lnTo>
                    <a:pt x="574" y="62"/>
                  </a:lnTo>
                  <a:lnTo>
                    <a:pt x="603" y="83"/>
                  </a:lnTo>
                  <a:lnTo>
                    <a:pt x="628" y="109"/>
                  </a:lnTo>
                  <a:lnTo>
                    <a:pt x="651" y="134"/>
                  </a:lnTo>
                  <a:lnTo>
                    <a:pt x="673" y="163"/>
                  </a:lnTo>
                  <a:lnTo>
                    <a:pt x="692" y="192"/>
                  </a:lnTo>
                  <a:lnTo>
                    <a:pt x="707" y="225"/>
                  </a:lnTo>
                  <a:lnTo>
                    <a:pt x="719" y="260"/>
                  </a:lnTo>
                  <a:lnTo>
                    <a:pt x="729" y="295"/>
                  </a:lnTo>
                  <a:lnTo>
                    <a:pt x="735" y="332"/>
                  </a:lnTo>
                  <a:lnTo>
                    <a:pt x="737" y="368"/>
                  </a:lnTo>
                  <a:lnTo>
                    <a:pt x="737" y="368"/>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6" name="Freeform 26"/>
            <p:cNvSpPr/>
            <p:nvPr/>
          </p:nvSpPr>
          <p:spPr bwMode="auto">
            <a:xfrm>
              <a:off x="4048774" y="6657832"/>
              <a:ext cx="1881006" cy="1881003"/>
            </a:xfrm>
            <a:custGeom>
              <a:avLst/>
              <a:gdLst>
                <a:gd name="T0" fmla="*/ 1014 w 1014"/>
                <a:gd name="T1" fmla="*/ 506 h 1014"/>
                <a:gd name="T2" fmla="*/ 1012 w 1014"/>
                <a:gd name="T3" fmla="*/ 558 h 1014"/>
                <a:gd name="T4" fmla="*/ 1004 w 1014"/>
                <a:gd name="T5" fmla="*/ 608 h 1014"/>
                <a:gd name="T6" fmla="*/ 991 w 1014"/>
                <a:gd name="T7" fmla="*/ 657 h 1014"/>
                <a:gd name="T8" fmla="*/ 975 w 1014"/>
                <a:gd name="T9" fmla="*/ 704 h 1014"/>
                <a:gd name="T10" fmla="*/ 954 w 1014"/>
                <a:gd name="T11" fmla="*/ 748 h 1014"/>
                <a:gd name="T12" fmla="*/ 927 w 1014"/>
                <a:gd name="T13" fmla="*/ 789 h 1014"/>
                <a:gd name="T14" fmla="*/ 898 w 1014"/>
                <a:gd name="T15" fmla="*/ 830 h 1014"/>
                <a:gd name="T16" fmla="*/ 830 w 1014"/>
                <a:gd name="T17" fmla="*/ 897 h 1014"/>
                <a:gd name="T18" fmla="*/ 791 w 1014"/>
                <a:gd name="T19" fmla="*/ 927 h 1014"/>
                <a:gd name="T20" fmla="*/ 748 w 1014"/>
                <a:gd name="T21" fmla="*/ 952 h 1014"/>
                <a:gd name="T22" fmla="*/ 704 w 1014"/>
                <a:gd name="T23" fmla="*/ 973 h 1014"/>
                <a:gd name="T24" fmla="*/ 657 w 1014"/>
                <a:gd name="T25" fmla="*/ 991 h 1014"/>
                <a:gd name="T26" fmla="*/ 609 w 1014"/>
                <a:gd name="T27" fmla="*/ 1004 h 1014"/>
                <a:gd name="T28" fmla="*/ 558 w 1014"/>
                <a:gd name="T29" fmla="*/ 1010 h 1014"/>
                <a:gd name="T30" fmla="*/ 508 w 1014"/>
                <a:gd name="T31" fmla="*/ 1014 h 1014"/>
                <a:gd name="T32" fmla="*/ 481 w 1014"/>
                <a:gd name="T33" fmla="*/ 1012 h 1014"/>
                <a:gd name="T34" fmla="*/ 430 w 1014"/>
                <a:gd name="T35" fmla="*/ 1008 h 1014"/>
                <a:gd name="T36" fmla="*/ 380 w 1014"/>
                <a:gd name="T37" fmla="*/ 998 h 1014"/>
                <a:gd name="T38" fmla="*/ 333 w 1014"/>
                <a:gd name="T39" fmla="*/ 983 h 1014"/>
                <a:gd name="T40" fmla="*/ 287 w 1014"/>
                <a:gd name="T41" fmla="*/ 963 h 1014"/>
                <a:gd name="T42" fmla="*/ 244 w 1014"/>
                <a:gd name="T43" fmla="*/ 940 h 1014"/>
                <a:gd name="T44" fmla="*/ 203 w 1014"/>
                <a:gd name="T45" fmla="*/ 913 h 1014"/>
                <a:gd name="T46" fmla="*/ 149 w 1014"/>
                <a:gd name="T47" fmla="*/ 864 h 1014"/>
                <a:gd name="T48" fmla="*/ 100 w 1014"/>
                <a:gd name="T49" fmla="*/ 810 h 1014"/>
                <a:gd name="T50" fmla="*/ 73 w 1014"/>
                <a:gd name="T51" fmla="*/ 769 h 1014"/>
                <a:gd name="T52" fmla="*/ 50 w 1014"/>
                <a:gd name="T53" fmla="*/ 727 h 1014"/>
                <a:gd name="T54" fmla="*/ 31 w 1014"/>
                <a:gd name="T55" fmla="*/ 680 h 1014"/>
                <a:gd name="T56" fmla="*/ 15 w 1014"/>
                <a:gd name="T57" fmla="*/ 634 h 1014"/>
                <a:gd name="T58" fmla="*/ 5 w 1014"/>
                <a:gd name="T59" fmla="*/ 583 h 1014"/>
                <a:gd name="T60" fmla="*/ 0 w 1014"/>
                <a:gd name="T61" fmla="*/ 533 h 1014"/>
                <a:gd name="T62" fmla="*/ 0 w 1014"/>
                <a:gd name="T63" fmla="*/ 506 h 1014"/>
                <a:gd name="T64" fmla="*/ 1 w 1014"/>
                <a:gd name="T65" fmla="*/ 455 h 1014"/>
                <a:gd name="T66" fmla="*/ 9 w 1014"/>
                <a:gd name="T67" fmla="*/ 405 h 1014"/>
                <a:gd name="T68" fmla="*/ 23 w 1014"/>
                <a:gd name="T69" fmla="*/ 354 h 1014"/>
                <a:gd name="T70" fmla="*/ 40 w 1014"/>
                <a:gd name="T71" fmla="*/ 308 h 1014"/>
                <a:gd name="T72" fmla="*/ 62 w 1014"/>
                <a:gd name="T73" fmla="*/ 265 h 1014"/>
                <a:gd name="T74" fmla="*/ 87 w 1014"/>
                <a:gd name="T75" fmla="*/ 223 h 1014"/>
                <a:gd name="T76" fmla="*/ 116 w 1014"/>
                <a:gd name="T77" fmla="*/ 184 h 1014"/>
                <a:gd name="T78" fmla="*/ 184 w 1014"/>
                <a:gd name="T79" fmla="*/ 114 h 1014"/>
                <a:gd name="T80" fmla="*/ 223 w 1014"/>
                <a:gd name="T81" fmla="*/ 85 h 1014"/>
                <a:gd name="T82" fmla="*/ 265 w 1014"/>
                <a:gd name="T83" fmla="*/ 60 h 1014"/>
                <a:gd name="T84" fmla="*/ 310 w 1014"/>
                <a:gd name="T85" fmla="*/ 38 h 1014"/>
                <a:gd name="T86" fmla="*/ 356 w 1014"/>
                <a:gd name="T87" fmla="*/ 21 h 1014"/>
                <a:gd name="T88" fmla="*/ 405 w 1014"/>
                <a:gd name="T89" fmla="*/ 9 h 1014"/>
                <a:gd name="T90" fmla="*/ 455 w 1014"/>
                <a:gd name="T91" fmla="*/ 1 h 1014"/>
                <a:gd name="T92" fmla="*/ 508 w 1014"/>
                <a:gd name="T93" fmla="*/ 0 h 1014"/>
                <a:gd name="T94" fmla="*/ 533 w 1014"/>
                <a:gd name="T95" fmla="*/ 0 h 1014"/>
                <a:gd name="T96" fmla="*/ 583 w 1014"/>
                <a:gd name="T97" fmla="*/ 5 h 1014"/>
                <a:gd name="T98" fmla="*/ 634 w 1014"/>
                <a:gd name="T99" fmla="*/ 15 h 1014"/>
                <a:gd name="T100" fmla="*/ 680 w 1014"/>
                <a:gd name="T101" fmla="*/ 31 h 1014"/>
                <a:gd name="T102" fmla="*/ 727 w 1014"/>
                <a:gd name="T103" fmla="*/ 48 h 1014"/>
                <a:gd name="T104" fmla="*/ 770 w 1014"/>
                <a:gd name="T105" fmla="*/ 73 h 1014"/>
                <a:gd name="T106" fmla="*/ 810 w 1014"/>
                <a:gd name="T107" fmla="*/ 100 h 1014"/>
                <a:gd name="T108" fmla="*/ 865 w 1014"/>
                <a:gd name="T109" fmla="*/ 147 h 1014"/>
                <a:gd name="T110" fmla="*/ 913 w 1014"/>
                <a:gd name="T111" fmla="*/ 203 h 1014"/>
                <a:gd name="T112" fmla="*/ 940 w 1014"/>
                <a:gd name="T113" fmla="*/ 244 h 1014"/>
                <a:gd name="T114" fmla="*/ 963 w 1014"/>
                <a:gd name="T115" fmla="*/ 287 h 1014"/>
                <a:gd name="T116" fmla="*/ 983 w 1014"/>
                <a:gd name="T117" fmla="*/ 331 h 1014"/>
                <a:gd name="T118" fmla="*/ 998 w 1014"/>
                <a:gd name="T119" fmla="*/ 380 h 1014"/>
                <a:gd name="T120" fmla="*/ 1008 w 1014"/>
                <a:gd name="T121" fmla="*/ 428 h 1014"/>
                <a:gd name="T122" fmla="*/ 1014 w 1014"/>
                <a:gd name="T123" fmla="*/ 480 h 1014"/>
                <a:gd name="T124" fmla="*/ 1014 w 1014"/>
                <a:gd name="T125" fmla="*/ 506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4" h="1014">
                  <a:moveTo>
                    <a:pt x="1014" y="506"/>
                  </a:moveTo>
                  <a:lnTo>
                    <a:pt x="1014" y="506"/>
                  </a:lnTo>
                  <a:lnTo>
                    <a:pt x="1014" y="533"/>
                  </a:lnTo>
                  <a:lnTo>
                    <a:pt x="1012" y="558"/>
                  </a:lnTo>
                  <a:lnTo>
                    <a:pt x="1008" y="583"/>
                  </a:lnTo>
                  <a:lnTo>
                    <a:pt x="1004" y="608"/>
                  </a:lnTo>
                  <a:lnTo>
                    <a:pt x="998" y="634"/>
                  </a:lnTo>
                  <a:lnTo>
                    <a:pt x="991" y="657"/>
                  </a:lnTo>
                  <a:lnTo>
                    <a:pt x="983" y="680"/>
                  </a:lnTo>
                  <a:lnTo>
                    <a:pt x="975" y="704"/>
                  </a:lnTo>
                  <a:lnTo>
                    <a:pt x="963" y="727"/>
                  </a:lnTo>
                  <a:lnTo>
                    <a:pt x="954" y="748"/>
                  </a:lnTo>
                  <a:lnTo>
                    <a:pt x="940" y="769"/>
                  </a:lnTo>
                  <a:lnTo>
                    <a:pt x="927" y="789"/>
                  </a:lnTo>
                  <a:lnTo>
                    <a:pt x="913" y="810"/>
                  </a:lnTo>
                  <a:lnTo>
                    <a:pt x="898" y="830"/>
                  </a:lnTo>
                  <a:lnTo>
                    <a:pt x="865" y="864"/>
                  </a:lnTo>
                  <a:lnTo>
                    <a:pt x="830" y="897"/>
                  </a:lnTo>
                  <a:lnTo>
                    <a:pt x="810" y="913"/>
                  </a:lnTo>
                  <a:lnTo>
                    <a:pt x="791" y="927"/>
                  </a:lnTo>
                  <a:lnTo>
                    <a:pt x="770" y="940"/>
                  </a:lnTo>
                  <a:lnTo>
                    <a:pt x="748" y="952"/>
                  </a:lnTo>
                  <a:lnTo>
                    <a:pt x="727" y="963"/>
                  </a:lnTo>
                  <a:lnTo>
                    <a:pt x="704" y="973"/>
                  </a:lnTo>
                  <a:lnTo>
                    <a:pt x="680" y="983"/>
                  </a:lnTo>
                  <a:lnTo>
                    <a:pt x="657" y="991"/>
                  </a:lnTo>
                  <a:lnTo>
                    <a:pt x="634" y="998"/>
                  </a:lnTo>
                  <a:lnTo>
                    <a:pt x="609" y="1004"/>
                  </a:lnTo>
                  <a:lnTo>
                    <a:pt x="583" y="1008"/>
                  </a:lnTo>
                  <a:lnTo>
                    <a:pt x="558" y="1010"/>
                  </a:lnTo>
                  <a:lnTo>
                    <a:pt x="533" y="1012"/>
                  </a:lnTo>
                  <a:lnTo>
                    <a:pt x="508" y="1014"/>
                  </a:lnTo>
                  <a:lnTo>
                    <a:pt x="508" y="1014"/>
                  </a:lnTo>
                  <a:lnTo>
                    <a:pt x="481" y="1012"/>
                  </a:lnTo>
                  <a:lnTo>
                    <a:pt x="455" y="1010"/>
                  </a:lnTo>
                  <a:lnTo>
                    <a:pt x="430" y="1008"/>
                  </a:lnTo>
                  <a:lnTo>
                    <a:pt x="405" y="1004"/>
                  </a:lnTo>
                  <a:lnTo>
                    <a:pt x="380" y="998"/>
                  </a:lnTo>
                  <a:lnTo>
                    <a:pt x="356" y="991"/>
                  </a:lnTo>
                  <a:lnTo>
                    <a:pt x="333" y="983"/>
                  </a:lnTo>
                  <a:lnTo>
                    <a:pt x="310" y="973"/>
                  </a:lnTo>
                  <a:lnTo>
                    <a:pt x="287" y="963"/>
                  </a:lnTo>
                  <a:lnTo>
                    <a:pt x="265" y="952"/>
                  </a:lnTo>
                  <a:lnTo>
                    <a:pt x="244" y="940"/>
                  </a:lnTo>
                  <a:lnTo>
                    <a:pt x="223" y="927"/>
                  </a:lnTo>
                  <a:lnTo>
                    <a:pt x="203" y="913"/>
                  </a:lnTo>
                  <a:lnTo>
                    <a:pt x="184" y="897"/>
                  </a:lnTo>
                  <a:lnTo>
                    <a:pt x="149" y="864"/>
                  </a:lnTo>
                  <a:lnTo>
                    <a:pt x="116" y="830"/>
                  </a:lnTo>
                  <a:lnTo>
                    <a:pt x="100" y="810"/>
                  </a:lnTo>
                  <a:lnTo>
                    <a:pt x="87" y="789"/>
                  </a:lnTo>
                  <a:lnTo>
                    <a:pt x="73" y="769"/>
                  </a:lnTo>
                  <a:lnTo>
                    <a:pt x="62" y="748"/>
                  </a:lnTo>
                  <a:lnTo>
                    <a:pt x="50" y="727"/>
                  </a:lnTo>
                  <a:lnTo>
                    <a:pt x="40" y="704"/>
                  </a:lnTo>
                  <a:lnTo>
                    <a:pt x="31" y="680"/>
                  </a:lnTo>
                  <a:lnTo>
                    <a:pt x="23" y="657"/>
                  </a:lnTo>
                  <a:lnTo>
                    <a:pt x="15" y="634"/>
                  </a:lnTo>
                  <a:lnTo>
                    <a:pt x="9" y="608"/>
                  </a:lnTo>
                  <a:lnTo>
                    <a:pt x="5" y="583"/>
                  </a:lnTo>
                  <a:lnTo>
                    <a:pt x="1" y="558"/>
                  </a:lnTo>
                  <a:lnTo>
                    <a:pt x="0" y="533"/>
                  </a:lnTo>
                  <a:lnTo>
                    <a:pt x="0" y="506"/>
                  </a:lnTo>
                  <a:lnTo>
                    <a:pt x="0" y="506"/>
                  </a:lnTo>
                  <a:lnTo>
                    <a:pt x="0" y="480"/>
                  </a:lnTo>
                  <a:lnTo>
                    <a:pt x="1" y="455"/>
                  </a:lnTo>
                  <a:lnTo>
                    <a:pt x="5" y="428"/>
                  </a:lnTo>
                  <a:lnTo>
                    <a:pt x="9" y="405"/>
                  </a:lnTo>
                  <a:lnTo>
                    <a:pt x="15" y="380"/>
                  </a:lnTo>
                  <a:lnTo>
                    <a:pt x="23" y="354"/>
                  </a:lnTo>
                  <a:lnTo>
                    <a:pt x="31" y="331"/>
                  </a:lnTo>
                  <a:lnTo>
                    <a:pt x="40" y="308"/>
                  </a:lnTo>
                  <a:lnTo>
                    <a:pt x="50" y="287"/>
                  </a:lnTo>
                  <a:lnTo>
                    <a:pt x="62" y="265"/>
                  </a:lnTo>
                  <a:lnTo>
                    <a:pt x="73" y="244"/>
                  </a:lnTo>
                  <a:lnTo>
                    <a:pt x="87" y="223"/>
                  </a:lnTo>
                  <a:lnTo>
                    <a:pt x="100" y="203"/>
                  </a:lnTo>
                  <a:lnTo>
                    <a:pt x="116" y="184"/>
                  </a:lnTo>
                  <a:lnTo>
                    <a:pt x="149" y="147"/>
                  </a:lnTo>
                  <a:lnTo>
                    <a:pt x="184" y="114"/>
                  </a:lnTo>
                  <a:lnTo>
                    <a:pt x="203" y="100"/>
                  </a:lnTo>
                  <a:lnTo>
                    <a:pt x="223" y="85"/>
                  </a:lnTo>
                  <a:lnTo>
                    <a:pt x="244" y="73"/>
                  </a:lnTo>
                  <a:lnTo>
                    <a:pt x="265" y="60"/>
                  </a:lnTo>
                  <a:lnTo>
                    <a:pt x="287" y="48"/>
                  </a:lnTo>
                  <a:lnTo>
                    <a:pt x="310" y="38"/>
                  </a:lnTo>
                  <a:lnTo>
                    <a:pt x="333" y="31"/>
                  </a:lnTo>
                  <a:lnTo>
                    <a:pt x="356" y="21"/>
                  </a:lnTo>
                  <a:lnTo>
                    <a:pt x="380" y="15"/>
                  </a:lnTo>
                  <a:lnTo>
                    <a:pt x="405" y="9"/>
                  </a:lnTo>
                  <a:lnTo>
                    <a:pt x="430" y="5"/>
                  </a:lnTo>
                  <a:lnTo>
                    <a:pt x="455" y="1"/>
                  </a:lnTo>
                  <a:lnTo>
                    <a:pt x="481" y="0"/>
                  </a:lnTo>
                  <a:lnTo>
                    <a:pt x="508" y="0"/>
                  </a:lnTo>
                  <a:lnTo>
                    <a:pt x="508" y="0"/>
                  </a:lnTo>
                  <a:lnTo>
                    <a:pt x="533" y="0"/>
                  </a:lnTo>
                  <a:lnTo>
                    <a:pt x="558" y="1"/>
                  </a:lnTo>
                  <a:lnTo>
                    <a:pt x="583" y="5"/>
                  </a:lnTo>
                  <a:lnTo>
                    <a:pt x="609" y="9"/>
                  </a:lnTo>
                  <a:lnTo>
                    <a:pt x="634" y="15"/>
                  </a:lnTo>
                  <a:lnTo>
                    <a:pt x="657" y="21"/>
                  </a:lnTo>
                  <a:lnTo>
                    <a:pt x="680" y="31"/>
                  </a:lnTo>
                  <a:lnTo>
                    <a:pt x="704" y="38"/>
                  </a:lnTo>
                  <a:lnTo>
                    <a:pt x="727" y="48"/>
                  </a:lnTo>
                  <a:lnTo>
                    <a:pt x="748" y="60"/>
                  </a:lnTo>
                  <a:lnTo>
                    <a:pt x="770" y="73"/>
                  </a:lnTo>
                  <a:lnTo>
                    <a:pt x="791" y="85"/>
                  </a:lnTo>
                  <a:lnTo>
                    <a:pt x="810" y="100"/>
                  </a:lnTo>
                  <a:lnTo>
                    <a:pt x="830" y="114"/>
                  </a:lnTo>
                  <a:lnTo>
                    <a:pt x="865" y="147"/>
                  </a:lnTo>
                  <a:lnTo>
                    <a:pt x="898" y="184"/>
                  </a:lnTo>
                  <a:lnTo>
                    <a:pt x="913" y="203"/>
                  </a:lnTo>
                  <a:lnTo>
                    <a:pt x="927" y="223"/>
                  </a:lnTo>
                  <a:lnTo>
                    <a:pt x="940" y="244"/>
                  </a:lnTo>
                  <a:lnTo>
                    <a:pt x="954" y="265"/>
                  </a:lnTo>
                  <a:lnTo>
                    <a:pt x="963" y="287"/>
                  </a:lnTo>
                  <a:lnTo>
                    <a:pt x="975" y="308"/>
                  </a:lnTo>
                  <a:lnTo>
                    <a:pt x="983" y="331"/>
                  </a:lnTo>
                  <a:lnTo>
                    <a:pt x="991" y="354"/>
                  </a:lnTo>
                  <a:lnTo>
                    <a:pt x="998" y="380"/>
                  </a:lnTo>
                  <a:lnTo>
                    <a:pt x="1004" y="405"/>
                  </a:lnTo>
                  <a:lnTo>
                    <a:pt x="1008" y="428"/>
                  </a:lnTo>
                  <a:lnTo>
                    <a:pt x="1012" y="455"/>
                  </a:lnTo>
                  <a:lnTo>
                    <a:pt x="1014" y="480"/>
                  </a:lnTo>
                  <a:lnTo>
                    <a:pt x="1014" y="506"/>
                  </a:lnTo>
                  <a:lnTo>
                    <a:pt x="1014" y="506"/>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7" name="Freeform 27"/>
            <p:cNvSpPr/>
            <p:nvPr/>
          </p:nvSpPr>
          <p:spPr bwMode="auto">
            <a:xfrm>
              <a:off x="2536923" y="5969612"/>
              <a:ext cx="1317073" cy="1317074"/>
            </a:xfrm>
            <a:custGeom>
              <a:avLst/>
              <a:gdLst>
                <a:gd name="T0" fmla="*/ 710 w 710"/>
                <a:gd name="T1" fmla="*/ 355 h 710"/>
                <a:gd name="T2" fmla="*/ 702 w 710"/>
                <a:gd name="T3" fmla="*/ 427 h 710"/>
                <a:gd name="T4" fmla="*/ 681 w 710"/>
                <a:gd name="T5" fmla="*/ 493 h 710"/>
                <a:gd name="T6" fmla="*/ 648 w 710"/>
                <a:gd name="T7" fmla="*/ 553 h 710"/>
                <a:gd name="T8" fmla="*/ 605 w 710"/>
                <a:gd name="T9" fmla="*/ 605 h 710"/>
                <a:gd name="T10" fmla="*/ 553 w 710"/>
                <a:gd name="T11" fmla="*/ 648 h 710"/>
                <a:gd name="T12" fmla="*/ 493 w 710"/>
                <a:gd name="T13" fmla="*/ 681 h 710"/>
                <a:gd name="T14" fmla="*/ 427 w 710"/>
                <a:gd name="T15" fmla="*/ 702 h 710"/>
                <a:gd name="T16" fmla="*/ 355 w 710"/>
                <a:gd name="T17" fmla="*/ 710 h 710"/>
                <a:gd name="T18" fmla="*/ 318 w 710"/>
                <a:gd name="T19" fmla="*/ 708 h 710"/>
                <a:gd name="T20" fmla="*/ 248 w 710"/>
                <a:gd name="T21" fmla="*/ 692 h 710"/>
                <a:gd name="T22" fmla="*/ 186 w 710"/>
                <a:gd name="T23" fmla="*/ 667 h 710"/>
                <a:gd name="T24" fmla="*/ 130 w 710"/>
                <a:gd name="T25" fmla="*/ 628 h 710"/>
                <a:gd name="T26" fmla="*/ 81 w 710"/>
                <a:gd name="T27" fmla="*/ 580 h 710"/>
                <a:gd name="T28" fmla="*/ 43 w 710"/>
                <a:gd name="T29" fmla="*/ 524 h 710"/>
                <a:gd name="T30" fmla="*/ 15 w 710"/>
                <a:gd name="T31" fmla="*/ 460 h 710"/>
                <a:gd name="T32" fmla="*/ 2 w 710"/>
                <a:gd name="T33" fmla="*/ 390 h 710"/>
                <a:gd name="T34" fmla="*/ 0 w 710"/>
                <a:gd name="T35" fmla="*/ 355 h 710"/>
                <a:gd name="T36" fmla="*/ 8 w 710"/>
                <a:gd name="T37" fmla="*/ 283 h 710"/>
                <a:gd name="T38" fmla="*/ 27 w 710"/>
                <a:gd name="T39" fmla="*/ 217 h 710"/>
                <a:gd name="T40" fmla="*/ 60 w 710"/>
                <a:gd name="T41" fmla="*/ 157 h 710"/>
                <a:gd name="T42" fmla="*/ 105 w 710"/>
                <a:gd name="T43" fmla="*/ 105 h 710"/>
                <a:gd name="T44" fmla="*/ 157 w 710"/>
                <a:gd name="T45" fmla="*/ 60 h 710"/>
                <a:gd name="T46" fmla="*/ 217 w 710"/>
                <a:gd name="T47" fmla="*/ 27 h 710"/>
                <a:gd name="T48" fmla="*/ 283 w 710"/>
                <a:gd name="T49" fmla="*/ 8 h 710"/>
                <a:gd name="T50" fmla="*/ 355 w 710"/>
                <a:gd name="T51" fmla="*/ 0 h 710"/>
                <a:gd name="T52" fmla="*/ 392 w 710"/>
                <a:gd name="T53" fmla="*/ 2 h 710"/>
                <a:gd name="T54" fmla="*/ 460 w 710"/>
                <a:gd name="T55" fmla="*/ 16 h 710"/>
                <a:gd name="T56" fmla="*/ 524 w 710"/>
                <a:gd name="T57" fmla="*/ 43 h 710"/>
                <a:gd name="T58" fmla="*/ 580 w 710"/>
                <a:gd name="T59" fmla="*/ 82 h 710"/>
                <a:gd name="T60" fmla="*/ 628 w 710"/>
                <a:gd name="T61" fmla="*/ 128 h 710"/>
                <a:gd name="T62" fmla="*/ 667 w 710"/>
                <a:gd name="T63" fmla="*/ 186 h 710"/>
                <a:gd name="T64" fmla="*/ 692 w 710"/>
                <a:gd name="T65" fmla="*/ 248 h 710"/>
                <a:gd name="T66" fmla="*/ 708 w 710"/>
                <a:gd name="T67" fmla="*/ 318 h 710"/>
                <a:gd name="T68" fmla="*/ 710 w 710"/>
                <a:gd name="T69" fmla="*/ 35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0" h="710">
                  <a:moveTo>
                    <a:pt x="710" y="355"/>
                  </a:moveTo>
                  <a:lnTo>
                    <a:pt x="710" y="355"/>
                  </a:lnTo>
                  <a:lnTo>
                    <a:pt x="708" y="390"/>
                  </a:lnTo>
                  <a:lnTo>
                    <a:pt x="702" y="427"/>
                  </a:lnTo>
                  <a:lnTo>
                    <a:pt x="692" y="460"/>
                  </a:lnTo>
                  <a:lnTo>
                    <a:pt x="681" y="493"/>
                  </a:lnTo>
                  <a:lnTo>
                    <a:pt x="667" y="524"/>
                  </a:lnTo>
                  <a:lnTo>
                    <a:pt x="648" y="553"/>
                  </a:lnTo>
                  <a:lnTo>
                    <a:pt x="628" y="580"/>
                  </a:lnTo>
                  <a:lnTo>
                    <a:pt x="605" y="605"/>
                  </a:lnTo>
                  <a:lnTo>
                    <a:pt x="580" y="628"/>
                  </a:lnTo>
                  <a:lnTo>
                    <a:pt x="553" y="648"/>
                  </a:lnTo>
                  <a:lnTo>
                    <a:pt x="524" y="667"/>
                  </a:lnTo>
                  <a:lnTo>
                    <a:pt x="493" y="681"/>
                  </a:lnTo>
                  <a:lnTo>
                    <a:pt x="460" y="692"/>
                  </a:lnTo>
                  <a:lnTo>
                    <a:pt x="427" y="702"/>
                  </a:lnTo>
                  <a:lnTo>
                    <a:pt x="392" y="708"/>
                  </a:lnTo>
                  <a:lnTo>
                    <a:pt x="355" y="710"/>
                  </a:lnTo>
                  <a:lnTo>
                    <a:pt x="355" y="710"/>
                  </a:lnTo>
                  <a:lnTo>
                    <a:pt x="318" y="708"/>
                  </a:lnTo>
                  <a:lnTo>
                    <a:pt x="283" y="702"/>
                  </a:lnTo>
                  <a:lnTo>
                    <a:pt x="248" y="692"/>
                  </a:lnTo>
                  <a:lnTo>
                    <a:pt x="217" y="681"/>
                  </a:lnTo>
                  <a:lnTo>
                    <a:pt x="186" y="667"/>
                  </a:lnTo>
                  <a:lnTo>
                    <a:pt x="157" y="648"/>
                  </a:lnTo>
                  <a:lnTo>
                    <a:pt x="130" y="628"/>
                  </a:lnTo>
                  <a:lnTo>
                    <a:pt x="105" y="605"/>
                  </a:lnTo>
                  <a:lnTo>
                    <a:pt x="81" y="580"/>
                  </a:lnTo>
                  <a:lnTo>
                    <a:pt x="60" y="553"/>
                  </a:lnTo>
                  <a:lnTo>
                    <a:pt x="43" y="524"/>
                  </a:lnTo>
                  <a:lnTo>
                    <a:pt x="27" y="493"/>
                  </a:lnTo>
                  <a:lnTo>
                    <a:pt x="15" y="460"/>
                  </a:lnTo>
                  <a:lnTo>
                    <a:pt x="8" y="427"/>
                  </a:lnTo>
                  <a:lnTo>
                    <a:pt x="2" y="390"/>
                  </a:lnTo>
                  <a:lnTo>
                    <a:pt x="0" y="355"/>
                  </a:lnTo>
                  <a:lnTo>
                    <a:pt x="0" y="355"/>
                  </a:lnTo>
                  <a:lnTo>
                    <a:pt x="2" y="318"/>
                  </a:lnTo>
                  <a:lnTo>
                    <a:pt x="8" y="283"/>
                  </a:lnTo>
                  <a:lnTo>
                    <a:pt x="15" y="248"/>
                  </a:lnTo>
                  <a:lnTo>
                    <a:pt x="27" y="217"/>
                  </a:lnTo>
                  <a:lnTo>
                    <a:pt x="43" y="186"/>
                  </a:lnTo>
                  <a:lnTo>
                    <a:pt x="60" y="157"/>
                  </a:lnTo>
                  <a:lnTo>
                    <a:pt x="81" y="128"/>
                  </a:lnTo>
                  <a:lnTo>
                    <a:pt x="105" y="105"/>
                  </a:lnTo>
                  <a:lnTo>
                    <a:pt x="130" y="82"/>
                  </a:lnTo>
                  <a:lnTo>
                    <a:pt x="157" y="60"/>
                  </a:lnTo>
                  <a:lnTo>
                    <a:pt x="186" y="43"/>
                  </a:lnTo>
                  <a:lnTo>
                    <a:pt x="217" y="27"/>
                  </a:lnTo>
                  <a:lnTo>
                    <a:pt x="248" y="16"/>
                  </a:lnTo>
                  <a:lnTo>
                    <a:pt x="283" y="8"/>
                  </a:lnTo>
                  <a:lnTo>
                    <a:pt x="318" y="2"/>
                  </a:lnTo>
                  <a:lnTo>
                    <a:pt x="355" y="0"/>
                  </a:lnTo>
                  <a:lnTo>
                    <a:pt x="355" y="0"/>
                  </a:lnTo>
                  <a:lnTo>
                    <a:pt x="392" y="2"/>
                  </a:lnTo>
                  <a:lnTo>
                    <a:pt x="427" y="8"/>
                  </a:lnTo>
                  <a:lnTo>
                    <a:pt x="460" y="16"/>
                  </a:lnTo>
                  <a:lnTo>
                    <a:pt x="493" y="27"/>
                  </a:lnTo>
                  <a:lnTo>
                    <a:pt x="524" y="43"/>
                  </a:lnTo>
                  <a:lnTo>
                    <a:pt x="553" y="60"/>
                  </a:lnTo>
                  <a:lnTo>
                    <a:pt x="580" y="82"/>
                  </a:lnTo>
                  <a:lnTo>
                    <a:pt x="605" y="105"/>
                  </a:lnTo>
                  <a:lnTo>
                    <a:pt x="628" y="128"/>
                  </a:lnTo>
                  <a:lnTo>
                    <a:pt x="648" y="157"/>
                  </a:lnTo>
                  <a:lnTo>
                    <a:pt x="667" y="186"/>
                  </a:lnTo>
                  <a:lnTo>
                    <a:pt x="681" y="217"/>
                  </a:lnTo>
                  <a:lnTo>
                    <a:pt x="692" y="248"/>
                  </a:lnTo>
                  <a:lnTo>
                    <a:pt x="702" y="283"/>
                  </a:lnTo>
                  <a:lnTo>
                    <a:pt x="708" y="318"/>
                  </a:lnTo>
                  <a:lnTo>
                    <a:pt x="710" y="355"/>
                  </a:lnTo>
                  <a:lnTo>
                    <a:pt x="710" y="355"/>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8" name="Freeform 28"/>
            <p:cNvSpPr/>
            <p:nvPr/>
          </p:nvSpPr>
          <p:spPr bwMode="auto">
            <a:xfrm>
              <a:off x="4019095" y="11046841"/>
              <a:ext cx="1083338" cy="1081485"/>
            </a:xfrm>
            <a:custGeom>
              <a:avLst/>
              <a:gdLst>
                <a:gd name="T0" fmla="*/ 584 w 584"/>
                <a:gd name="T1" fmla="*/ 292 h 583"/>
                <a:gd name="T2" fmla="*/ 578 w 584"/>
                <a:gd name="T3" fmla="*/ 351 h 583"/>
                <a:gd name="T4" fmla="*/ 562 w 584"/>
                <a:gd name="T5" fmla="*/ 405 h 583"/>
                <a:gd name="T6" fmla="*/ 535 w 584"/>
                <a:gd name="T7" fmla="*/ 455 h 583"/>
                <a:gd name="T8" fmla="*/ 498 w 584"/>
                <a:gd name="T9" fmla="*/ 498 h 583"/>
                <a:gd name="T10" fmla="*/ 456 w 584"/>
                <a:gd name="T11" fmla="*/ 535 h 583"/>
                <a:gd name="T12" fmla="*/ 405 w 584"/>
                <a:gd name="T13" fmla="*/ 562 h 583"/>
                <a:gd name="T14" fmla="*/ 351 w 584"/>
                <a:gd name="T15" fmla="*/ 578 h 583"/>
                <a:gd name="T16" fmla="*/ 293 w 584"/>
                <a:gd name="T17" fmla="*/ 583 h 583"/>
                <a:gd name="T18" fmla="*/ 262 w 584"/>
                <a:gd name="T19" fmla="*/ 583 h 583"/>
                <a:gd name="T20" fmla="*/ 206 w 584"/>
                <a:gd name="T21" fmla="*/ 572 h 583"/>
                <a:gd name="T22" fmla="*/ 153 w 584"/>
                <a:gd name="T23" fmla="*/ 548 h 583"/>
                <a:gd name="T24" fmla="*/ 107 w 584"/>
                <a:gd name="T25" fmla="*/ 517 h 583"/>
                <a:gd name="T26" fmla="*/ 68 w 584"/>
                <a:gd name="T27" fmla="*/ 479 h 583"/>
                <a:gd name="T28" fmla="*/ 35 w 584"/>
                <a:gd name="T29" fmla="*/ 432 h 583"/>
                <a:gd name="T30" fmla="*/ 14 w 584"/>
                <a:gd name="T31" fmla="*/ 380 h 583"/>
                <a:gd name="T32" fmla="*/ 2 w 584"/>
                <a:gd name="T33" fmla="*/ 322 h 583"/>
                <a:gd name="T34" fmla="*/ 0 w 584"/>
                <a:gd name="T35" fmla="*/ 292 h 583"/>
                <a:gd name="T36" fmla="*/ 6 w 584"/>
                <a:gd name="T37" fmla="*/ 232 h 583"/>
                <a:gd name="T38" fmla="*/ 23 w 584"/>
                <a:gd name="T39" fmla="*/ 178 h 583"/>
                <a:gd name="T40" fmla="*/ 50 w 584"/>
                <a:gd name="T41" fmla="*/ 130 h 583"/>
                <a:gd name="T42" fmla="*/ 85 w 584"/>
                <a:gd name="T43" fmla="*/ 85 h 583"/>
                <a:gd name="T44" fmla="*/ 130 w 584"/>
                <a:gd name="T45" fmla="*/ 50 h 583"/>
                <a:gd name="T46" fmla="*/ 178 w 584"/>
                <a:gd name="T47" fmla="*/ 23 h 583"/>
                <a:gd name="T48" fmla="*/ 235 w 584"/>
                <a:gd name="T49" fmla="*/ 5 h 583"/>
                <a:gd name="T50" fmla="*/ 293 w 584"/>
                <a:gd name="T51" fmla="*/ 0 h 583"/>
                <a:gd name="T52" fmla="*/ 322 w 584"/>
                <a:gd name="T53" fmla="*/ 2 h 583"/>
                <a:gd name="T54" fmla="*/ 380 w 584"/>
                <a:gd name="T55" fmla="*/ 13 h 583"/>
                <a:gd name="T56" fmla="*/ 433 w 584"/>
                <a:gd name="T57" fmla="*/ 34 h 583"/>
                <a:gd name="T58" fmla="*/ 479 w 584"/>
                <a:gd name="T59" fmla="*/ 67 h 583"/>
                <a:gd name="T60" fmla="*/ 518 w 584"/>
                <a:gd name="T61" fmla="*/ 106 h 583"/>
                <a:gd name="T62" fmla="*/ 549 w 584"/>
                <a:gd name="T63" fmla="*/ 153 h 583"/>
                <a:gd name="T64" fmla="*/ 572 w 584"/>
                <a:gd name="T65" fmla="*/ 205 h 583"/>
                <a:gd name="T66" fmla="*/ 584 w 584"/>
                <a:gd name="T67" fmla="*/ 261 h 583"/>
                <a:gd name="T68" fmla="*/ 584 w 584"/>
                <a:gd name="T69" fmla="*/ 292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583">
                  <a:moveTo>
                    <a:pt x="584" y="292"/>
                  </a:moveTo>
                  <a:lnTo>
                    <a:pt x="584" y="292"/>
                  </a:lnTo>
                  <a:lnTo>
                    <a:pt x="584" y="322"/>
                  </a:lnTo>
                  <a:lnTo>
                    <a:pt x="578" y="351"/>
                  </a:lnTo>
                  <a:lnTo>
                    <a:pt x="572" y="380"/>
                  </a:lnTo>
                  <a:lnTo>
                    <a:pt x="562" y="405"/>
                  </a:lnTo>
                  <a:lnTo>
                    <a:pt x="549" y="432"/>
                  </a:lnTo>
                  <a:lnTo>
                    <a:pt x="535" y="455"/>
                  </a:lnTo>
                  <a:lnTo>
                    <a:pt x="518" y="479"/>
                  </a:lnTo>
                  <a:lnTo>
                    <a:pt x="498" y="498"/>
                  </a:lnTo>
                  <a:lnTo>
                    <a:pt x="479" y="517"/>
                  </a:lnTo>
                  <a:lnTo>
                    <a:pt x="456" y="535"/>
                  </a:lnTo>
                  <a:lnTo>
                    <a:pt x="433" y="548"/>
                  </a:lnTo>
                  <a:lnTo>
                    <a:pt x="405" y="562"/>
                  </a:lnTo>
                  <a:lnTo>
                    <a:pt x="380" y="572"/>
                  </a:lnTo>
                  <a:lnTo>
                    <a:pt x="351" y="578"/>
                  </a:lnTo>
                  <a:lnTo>
                    <a:pt x="322" y="583"/>
                  </a:lnTo>
                  <a:lnTo>
                    <a:pt x="293" y="583"/>
                  </a:lnTo>
                  <a:lnTo>
                    <a:pt x="293" y="583"/>
                  </a:lnTo>
                  <a:lnTo>
                    <a:pt x="262" y="583"/>
                  </a:lnTo>
                  <a:lnTo>
                    <a:pt x="235" y="578"/>
                  </a:lnTo>
                  <a:lnTo>
                    <a:pt x="206" y="572"/>
                  </a:lnTo>
                  <a:lnTo>
                    <a:pt x="178" y="562"/>
                  </a:lnTo>
                  <a:lnTo>
                    <a:pt x="153" y="548"/>
                  </a:lnTo>
                  <a:lnTo>
                    <a:pt x="130" y="535"/>
                  </a:lnTo>
                  <a:lnTo>
                    <a:pt x="107" y="517"/>
                  </a:lnTo>
                  <a:lnTo>
                    <a:pt x="85" y="498"/>
                  </a:lnTo>
                  <a:lnTo>
                    <a:pt x="68" y="479"/>
                  </a:lnTo>
                  <a:lnTo>
                    <a:pt x="50" y="455"/>
                  </a:lnTo>
                  <a:lnTo>
                    <a:pt x="35" y="432"/>
                  </a:lnTo>
                  <a:lnTo>
                    <a:pt x="23" y="405"/>
                  </a:lnTo>
                  <a:lnTo>
                    <a:pt x="14" y="380"/>
                  </a:lnTo>
                  <a:lnTo>
                    <a:pt x="6" y="351"/>
                  </a:lnTo>
                  <a:lnTo>
                    <a:pt x="2" y="322"/>
                  </a:lnTo>
                  <a:lnTo>
                    <a:pt x="0" y="292"/>
                  </a:lnTo>
                  <a:lnTo>
                    <a:pt x="0" y="292"/>
                  </a:lnTo>
                  <a:lnTo>
                    <a:pt x="2" y="261"/>
                  </a:lnTo>
                  <a:lnTo>
                    <a:pt x="6" y="232"/>
                  </a:lnTo>
                  <a:lnTo>
                    <a:pt x="14" y="205"/>
                  </a:lnTo>
                  <a:lnTo>
                    <a:pt x="23" y="178"/>
                  </a:lnTo>
                  <a:lnTo>
                    <a:pt x="35" y="153"/>
                  </a:lnTo>
                  <a:lnTo>
                    <a:pt x="50" y="130"/>
                  </a:lnTo>
                  <a:lnTo>
                    <a:pt x="68" y="106"/>
                  </a:lnTo>
                  <a:lnTo>
                    <a:pt x="85" y="85"/>
                  </a:lnTo>
                  <a:lnTo>
                    <a:pt x="107" y="67"/>
                  </a:lnTo>
                  <a:lnTo>
                    <a:pt x="130" y="50"/>
                  </a:lnTo>
                  <a:lnTo>
                    <a:pt x="153" y="34"/>
                  </a:lnTo>
                  <a:lnTo>
                    <a:pt x="178" y="23"/>
                  </a:lnTo>
                  <a:lnTo>
                    <a:pt x="206" y="13"/>
                  </a:lnTo>
                  <a:lnTo>
                    <a:pt x="235" y="5"/>
                  </a:lnTo>
                  <a:lnTo>
                    <a:pt x="262" y="2"/>
                  </a:lnTo>
                  <a:lnTo>
                    <a:pt x="293" y="0"/>
                  </a:lnTo>
                  <a:lnTo>
                    <a:pt x="293" y="0"/>
                  </a:lnTo>
                  <a:lnTo>
                    <a:pt x="322" y="2"/>
                  </a:lnTo>
                  <a:lnTo>
                    <a:pt x="351" y="5"/>
                  </a:lnTo>
                  <a:lnTo>
                    <a:pt x="380" y="13"/>
                  </a:lnTo>
                  <a:lnTo>
                    <a:pt x="405" y="23"/>
                  </a:lnTo>
                  <a:lnTo>
                    <a:pt x="433" y="34"/>
                  </a:lnTo>
                  <a:lnTo>
                    <a:pt x="456" y="50"/>
                  </a:lnTo>
                  <a:lnTo>
                    <a:pt x="479" y="67"/>
                  </a:lnTo>
                  <a:lnTo>
                    <a:pt x="498" y="85"/>
                  </a:lnTo>
                  <a:lnTo>
                    <a:pt x="518" y="106"/>
                  </a:lnTo>
                  <a:lnTo>
                    <a:pt x="535" y="130"/>
                  </a:lnTo>
                  <a:lnTo>
                    <a:pt x="549" y="153"/>
                  </a:lnTo>
                  <a:lnTo>
                    <a:pt x="562" y="178"/>
                  </a:lnTo>
                  <a:lnTo>
                    <a:pt x="572" y="205"/>
                  </a:lnTo>
                  <a:lnTo>
                    <a:pt x="578" y="232"/>
                  </a:lnTo>
                  <a:lnTo>
                    <a:pt x="584" y="261"/>
                  </a:lnTo>
                  <a:lnTo>
                    <a:pt x="584" y="292"/>
                  </a:lnTo>
                  <a:lnTo>
                    <a:pt x="584" y="292"/>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59" name="Freeform 30"/>
            <p:cNvSpPr/>
            <p:nvPr/>
          </p:nvSpPr>
          <p:spPr bwMode="auto">
            <a:xfrm>
              <a:off x="8706768" y="8201218"/>
              <a:ext cx="1343043" cy="1337480"/>
            </a:xfrm>
            <a:custGeom>
              <a:avLst/>
              <a:gdLst>
                <a:gd name="T0" fmla="*/ 724 w 724"/>
                <a:gd name="T1" fmla="*/ 360 h 721"/>
                <a:gd name="T2" fmla="*/ 716 w 724"/>
                <a:gd name="T3" fmla="*/ 434 h 721"/>
                <a:gd name="T4" fmla="*/ 695 w 724"/>
                <a:gd name="T5" fmla="*/ 502 h 721"/>
                <a:gd name="T6" fmla="*/ 662 w 724"/>
                <a:gd name="T7" fmla="*/ 562 h 721"/>
                <a:gd name="T8" fmla="*/ 617 w 724"/>
                <a:gd name="T9" fmla="*/ 616 h 721"/>
                <a:gd name="T10" fmla="*/ 565 w 724"/>
                <a:gd name="T11" fmla="*/ 659 h 721"/>
                <a:gd name="T12" fmla="*/ 503 w 724"/>
                <a:gd name="T13" fmla="*/ 694 h 721"/>
                <a:gd name="T14" fmla="*/ 435 w 724"/>
                <a:gd name="T15" fmla="*/ 713 h 721"/>
                <a:gd name="T16" fmla="*/ 361 w 724"/>
                <a:gd name="T17" fmla="*/ 721 h 721"/>
                <a:gd name="T18" fmla="*/ 324 w 724"/>
                <a:gd name="T19" fmla="*/ 719 h 721"/>
                <a:gd name="T20" fmla="*/ 254 w 724"/>
                <a:gd name="T21" fmla="*/ 705 h 721"/>
                <a:gd name="T22" fmla="*/ 190 w 724"/>
                <a:gd name="T23" fmla="*/ 678 h 721"/>
                <a:gd name="T24" fmla="*/ 132 w 724"/>
                <a:gd name="T25" fmla="*/ 640 h 721"/>
                <a:gd name="T26" fmla="*/ 84 w 724"/>
                <a:gd name="T27" fmla="*/ 591 h 721"/>
                <a:gd name="T28" fmla="*/ 45 w 724"/>
                <a:gd name="T29" fmla="*/ 533 h 721"/>
                <a:gd name="T30" fmla="*/ 18 w 724"/>
                <a:gd name="T31" fmla="*/ 467 h 721"/>
                <a:gd name="T32" fmla="*/ 2 w 724"/>
                <a:gd name="T33" fmla="*/ 397 h 721"/>
                <a:gd name="T34" fmla="*/ 0 w 724"/>
                <a:gd name="T35" fmla="*/ 360 h 721"/>
                <a:gd name="T36" fmla="*/ 8 w 724"/>
                <a:gd name="T37" fmla="*/ 288 h 721"/>
                <a:gd name="T38" fmla="*/ 29 w 724"/>
                <a:gd name="T39" fmla="*/ 221 h 721"/>
                <a:gd name="T40" fmla="*/ 62 w 724"/>
                <a:gd name="T41" fmla="*/ 159 h 721"/>
                <a:gd name="T42" fmla="*/ 107 w 724"/>
                <a:gd name="T43" fmla="*/ 106 h 721"/>
                <a:gd name="T44" fmla="*/ 159 w 724"/>
                <a:gd name="T45" fmla="*/ 62 h 721"/>
                <a:gd name="T46" fmla="*/ 221 w 724"/>
                <a:gd name="T47" fmla="*/ 29 h 721"/>
                <a:gd name="T48" fmla="*/ 289 w 724"/>
                <a:gd name="T49" fmla="*/ 7 h 721"/>
                <a:gd name="T50" fmla="*/ 361 w 724"/>
                <a:gd name="T51" fmla="*/ 0 h 721"/>
                <a:gd name="T52" fmla="*/ 398 w 724"/>
                <a:gd name="T53" fmla="*/ 1 h 721"/>
                <a:gd name="T54" fmla="*/ 470 w 724"/>
                <a:gd name="T55" fmla="*/ 15 h 721"/>
                <a:gd name="T56" fmla="*/ 534 w 724"/>
                <a:gd name="T57" fmla="*/ 42 h 721"/>
                <a:gd name="T58" fmla="*/ 592 w 724"/>
                <a:gd name="T59" fmla="*/ 83 h 721"/>
                <a:gd name="T60" fmla="*/ 640 w 724"/>
                <a:gd name="T61" fmla="*/ 131 h 721"/>
                <a:gd name="T62" fmla="*/ 679 w 724"/>
                <a:gd name="T63" fmla="*/ 188 h 721"/>
                <a:gd name="T64" fmla="*/ 706 w 724"/>
                <a:gd name="T65" fmla="*/ 254 h 721"/>
                <a:gd name="T66" fmla="*/ 722 w 724"/>
                <a:gd name="T67" fmla="*/ 323 h 721"/>
                <a:gd name="T68" fmla="*/ 724 w 724"/>
                <a:gd name="T69" fmla="*/ 36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1">
                  <a:moveTo>
                    <a:pt x="724" y="360"/>
                  </a:moveTo>
                  <a:lnTo>
                    <a:pt x="724" y="360"/>
                  </a:lnTo>
                  <a:lnTo>
                    <a:pt x="722" y="397"/>
                  </a:lnTo>
                  <a:lnTo>
                    <a:pt x="716" y="434"/>
                  </a:lnTo>
                  <a:lnTo>
                    <a:pt x="706" y="467"/>
                  </a:lnTo>
                  <a:lnTo>
                    <a:pt x="695" y="502"/>
                  </a:lnTo>
                  <a:lnTo>
                    <a:pt x="679" y="533"/>
                  </a:lnTo>
                  <a:lnTo>
                    <a:pt x="662" y="562"/>
                  </a:lnTo>
                  <a:lnTo>
                    <a:pt x="640" y="591"/>
                  </a:lnTo>
                  <a:lnTo>
                    <a:pt x="617" y="616"/>
                  </a:lnTo>
                  <a:lnTo>
                    <a:pt x="592" y="640"/>
                  </a:lnTo>
                  <a:lnTo>
                    <a:pt x="565" y="659"/>
                  </a:lnTo>
                  <a:lnTo>
                    <a:pt x="534" y="678"/>
                  </a:lnTo>
                  <a:lnTo>
                    <a:pt x="503" y="694"/>
                  </a:lnTo>
                  <a:lnTo>
                    <a:pt x="470" y="705"/>
                  </a:lnTo>
                  <a:lnTo>
                    <a:pt x="435" y="713"/>
                  </a:lnTo>
                  <a:lnTo>
                    <a:pt x="398" y="719"/>
                  </a:lnTo>
                  <a:lnTo>
                    <a:pt x="361" y="721"/>
                  </a:lnTo>
                  <a:lnTo>
                    <a:pt x="361" y="721"/>
                  </a:lnTo>
                  <a:lnTo>
                    <a:pt x="324" y="719"/>
                  </a:lnTo>
                  <a:lnTo>
                    <a:pt x="289" y="713"/>
                  </a:lnTo>
                  <a:lnTo>
                    <a:pt x="254" y="705"/>
                  </a:lnTo>
                  <a:lnTo>
                    <a:pt x="221" y="694"/>
                  </a:lnTo>
                  <a:lnTo>
                    <a:pt x="190" y="678"/>
                  </a:lnTo>
                  <a:lnTo>
                    <a:pt x="159" y="659"/>
                  </a:lnTo>
                  <a:lnTo>
                    <a:pt x="132" y="640"/>
                  </a:lnTo>
                  <a:lnTo>
                    <a:pt x="107" y="616"/>
                  </a:lnTo>
                  <a:lnTo>
                    <a:pt x="84" y="591"/>
                  </a:lnTo>
                  <a:lnTo>
                    <a:pt x="62" y="562"/>
                  </a:lnTo>
                  <a:lnTo>
                    <a:pt x="45" y="533"/>
                  </a:lnTo>
                  <a:lnTo>
                    <a:pt x="29" y="502"/>
                  </a:lnTo>
                  <a:lnTo>
                    <a:pt x="18" y="467"/>
                  </a:lnTo>
                  <a:lnTo>
                    <a:pt x="8" y="434"/>
                  </a:lnTo>
                  <a:lnTo>
                    <a:pt x="2" y="397"/>
                  </a:lnTo>
                  <a:lnTo>
                    <a:pt x="0" y="360"/>
                  </a:lnTo>
                  <a:lnTo>
                    <a:pt x="0" y="360"/>
                  </a:lnTo>
                  <a:lnTo>
                    <a:pt x="2" y="323"/>
                  </a:lnTo>
                  <a:lnTo>
                    <a:pt x="8" y="288"/>
                  </a:lnTo>
                  <a:lnTo>
                    <a:pt x="18" y="254"/>
                  </a:lnTo>
                  <a:lnTo>
                    <a:pt x="29" y="221"/>
                  </a:lnTo>
                  <a:lnTo>
                    <a:pt x="45" y="188"/>
                  </a:lnTo>
                  <a:lnTo>
                    <a:pt x="62" y="159"/>
                  </a:lnTo>
                  <a:lnTo>
                    <a:pt x="84" y="131"/>
                  </a:lnTo>
                  <a:lnTo>
                    <a:pt x="107" y="106"/>
                  </a:lnTo>
                  <a:lnTo>
                    <a:pt x="132" y="83"/>
                  </a:lnTo>
                  <a:lnTo>
                    <a:pt x="159" y="62"/>
                  </a:lnTo>
                  <a:lnTo>
                    <a:pt x="190" y="42"/>
                  </a:lnTo>
                  <a:lnTo>
                    <a:pt x="221" y="29"/>
                  </a:lnTo>
                  <a:lnTo>
                    <a:pt x="254" y="15"/>
                  </a:lnTo>
                  <a:lnTo>
                    <a:pt x="289" y="7"/>
                  </a:lnTo>
                  <a:lnTo>
                    <a:pt x="324" y="1"/>
                  </a:lnTo>
                  <a:lnTo>
                    <a:pt x="361" y="0"/>
                  </a:lnTo>
                  <a:lnTo>
                    <a:pt x="361" y="0"/>
                  </a:lnTo>
                  <a:lnTo>
                    <a:pt x="398" y="1"/>
                  </a:lnTo>
                  <a:lnTo>
                    <a:pt x="435" y="7"/>
                  </a:lnTo>
                  <a:lnTo>
                    <a:pt x="470" y="15"/>
                  </a:lnTo>
                  <a:lnTo>
                    <a:pt x="503" y="29"/>
                  </a:lnTo>
                  <a:lnTo>
                    <a:pt x="534" y="42"/>
                  </a:lnTo>
                  <a:lnTo>
                    <a:pt x="565" y="62"/>
                  </a:lnTo>
                  <a:lnTo>
                    <a:pt x="592" y="83"/>
                  </a:lnTo>
                  <a:lnTo>
                    <a:pt x="617" y="106"/>
                  </a:lnTo>
                  <a:lnTo>
                    <a:pt x="640" y="131"/>
                  </a:lnTo>
                  <a:lnTo>
                    <a:pt x="662" y="159"/>
                  </a:lnTo>
                  <a:lnTo>
                    <a:pt x="679" y="188"/>
                  </a:lnTo>
                  <a:lnTo>
                    <a:pt x="695" y="221"/>
                  </a:lnTo>
                  <a:lnTo>
                    <a:pt x="706" y="254"/>
                  </a:lnTo>
                  <a:lnTo>
                    <a:pt x="716" y="288"/>
                  </a:lnTo>
                  <a:lnTo>
                    <a:pt x="722" y="323"/>
                  </a:lnTo>
                  <a:lnTo>
                    <a:pt x="724" y="360"/>
                  </a:lnTo>
                  <a:lnTo>
                    <a:pt x="724" y="360"/>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0" name="Freeform 31"/>
            <p:cNvSpPr/>
            <p:nvPr/>
          </p:nvSpPr>
          <p:spPr bwMode="auto">
            <a:xfrm>
              <a:off x="5486426" y="4372427"/>
              <a:ext cx="1420957" cy="1420957"/>
            </a:xfrm>
            <a:custGeom>
              <a:avLst/>
              <a:gdLst>
                <a:gd name="T0" fmla="*/ 766 w 766"/>
                <a:gd name="T1" fmla="*/ 384 h 766"/>
                <a:gd name="T2" fmla="*/ 759 w 766"/>
                <a:gd name="T3" fmla="*/ 460 h 766"/>
                <a:gd name="T4" fmla="*/ 735 w 766"/>
                <a:gd name="T5" fmla="*/ 531 h 766"/>
                <a:gd name="T6" fmla="*/ 701 w 766"/>
                <a:gd name="T7" fmla="*/ 597 h 766"/>
                <a:gd name="T8" fmla="*/ 654 w 766"/>
                <a:gd name="T9" fmla="*/ 654 h 766"/>
                <a:gd name="T10" fmla="*/ 598 w 766"/>
                <a:gd name="T11" fmla="*/ 700 h 766"/>
                <a:gd name="T12" fmla="*/ 532 w 766"/>
                <a:gd name="T13" fmla="*/ 735 h 766"/>
                <a:gd name="T14" fmla="*/ 460 w 766"/>
                <a:gd name="T15" fmla="*/ 758 h 766"/>
                <a:gd name="T16" fmla="*/ 382 w 766"/>
                <a:gd name="T17" fmla="*/ 766 h 766"/>
                <a:gd name="T18" fmla="*/ 344 w 766"/>
                <a:gd name="T19" fmla="*/ 764 h 766"/>
                <a:gd name="T20" fmla="*/ 270 w 766"/>
                <a:gd name="T21" fmla="*/ 749 h 766"/>
                <a:gd name="T22" fmla="*/ 200 w 766"/>
                <a:gd name="T23" fmla="*/ 720 h 766"/>
                <a:gd name="T24" fmla="*/ 140 w 766"/>
                <a:gd name="T25" fmla="*/ 679 h 766"/>
                <a:gd name="T26" fmla="*/ 88 w 766"/>
                <a:gd name="T27" fmla="*/ 626 h 766"/>
                <a:gd name="T28" fmla="*/ 47 w 766"/>
                <a:gd name="T29" fmla="*/ 566 h 766"/>
                <a:gd name="T30" fmla="*/ 18 w 766"/>
                <a:gd name="T31" fmla="*/ 496 h 766"/>
                <a:gd name="T32" fmla="*/ 2 w 766"/>
                <a:gd name="T33" fmla="*/ 423 h 766"/>
                <a:gd name="T34" fmla="*/ 0 w 766"/>
                <a:gd name="T35" fmla="*/ 384 h 766"/>
                <a:gd name="T36" fmla="*/ 8 w 766"/>
                <a:gd name="T37" fmla="*/ 306 h 766"/>
                <a:gd name="T38" fmla="*/ 29 w 766"/>
                <a:gd name="T39" fmla="*/ 235 h 766"/>
                <a:gd name="T40" fmla="*/ 66 w 766"/>
                <a:gd name="T41" fmla="*/ 169 h 766"/>
                <a:gd name="T42" fmla="*/ 113 w 766"/>
                <a:gd name="T43" fmla="*/ 112 h 766"/>
                <a:gd name="T44" fmla="*/ 169 w 766"/>
                <a:gd name="T45" fmla="*/ 66 h 766"/>
                <a:gd name="T46" fmla="*/ 233 w 766"/>
                <a:gd name="T47" fmla="*/ 31 h 766"/>
                <a:gd name="T48" fmla="*/ 307 w 766"/>
                <a:gd name="T49" fmla="*/ 8 h 766"/>
                <a:gd name="T50" fmla="*/ 382 w 766"/>
                <a:gd name="T51" fmla="*/ 0 h 766"/>
                <a:gd name="T52" fmla="*/ 423 w 766"/>
                <a:gd name="T53" fmla="*/ 2 h 766"/>
                <a:gd name="T54" fmla="*/ 497 w 766"/>
                <a:gd name="T55" fmla="*/ 17 h 766"/>
                <a:gd name="T56" fmla="*/ 565 w 766"/>
                <a:gd name="T57" fmla="*/ 47 h 766"/>
                <a:gd name="T58" fmla="*/ 627 w 766"/>
                <a:gd name="T59" fmla="*/ 87 h 766"/>
                <a:gd name="T60" fmla="*/ 679 w 766"/>
                <a:gd name="T61" fmla="*/ 140 h 766"/>
                <a:gd name="T62" fmla="*/ 720 w 766"/>
                <a:gd name="T63" fmla="*/ 200 h 766"/>
                <a:gd name="T64" fmla="*/ 749 w 766"/>
                <a:gd name="T65" fmla="*/ 270 h 766"/>
                <a:gd name="T66" fmla="*/ 765 w 766"/>
                <a:gd name="T67" fmla="*/ 343 h 766"/>
                <a:gd name="T68" fmla="*/ 766 w 766"/>
                <a:gd name="T69" fmla="*/ 384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6" h="766">
                  <a:moveTo>
                    <a:pt x="766" y="384"/>
                  </a:moveTo>
                  <a:lnTo>
                    <a:pt x="766" y="384"/>
                  </a:lnTo>
                  <a:lnTo>
                    <a:pt x="765" y="423"/>
                  </a:lnTo>
                  <a:lnTo>
                    <a:pt x="759" y="460"/>
                  </a:lnTo>
                  <a:lnTo>
                    <a:pt x="749" y="496"/>
                  </a:lnTo>
                  <a:lnTo>
                    <a:pt x="735" y="531"/>
                  </a:lnTo>
                  <a:lnTo>
                    <a:pt x="720" y="566"/>
                  </a:lnTo>
                  <a:lnTo>
                    <a:pt x="701" y="597"/>
                  </a:lnTo>
                  <a:lnTo>
                    <a:pt x="679" y="626"/>
                  </a:lnTo>
                  <a:lnTo>
                    <a:pt x="654" y="654"/>
                  </a:lnTo>
                  <a:lnTo>
                    <a:pt x="627" y="679"/>
                  </a:lnTo>
                  <a:lnTo>
                    <a:pt x="598" y="700"/>
                  </a:lnTo>
                  <a:lnTo>
                    <a:pt x="565" y="720"/>
                  </a:lnTo>
                  <a:lnTo>
                    <a:pt x="532" y="735"/>
                  </a:lnTo>
                  <a:lnTo>
                    <a:pt x="497" y="749"/>
                  </a:lnTo>
                  <a:lnTo>
                    <a:pt x="460" y="758"/>
                  </a:lnTo>
                  <a:lnTo>
                    <a:pt x="423" y="764"/>
                  </a:lnTo>
                  <a:lnTo>
                    <a:pt x="382" y="766"/>
                  </a:lnTo>
                  <a:lnTo>
                    <a:pt x="382" y="766"/>
                  </a:lnTo>
                  <a:lnTo>
                    <a:pt x="344" y="764"/>
                  </a:lnTo>
                  <a:lnTo>
                    <a:pt x="307" y="758"/>
                  </a:lnTo>
                  <a:lnTo>
                    <a:pt x="270" y="749"/>
                  </a:lnTo>
                  <a:lnTo>
                    <a:pt x="233" y="735"/>
                  </a:lnTo>
                  <a:lnTo>
                    <a:pt x="200" y="720"/>
                  </a:lnTo>
                  <a:lnTo>
                    <a:pt x="169" y="700"/>
                  </a:lnTo>
                  <a:lnTo>
                    <a:pt x="140" y="679"/>
                  </a:lnTo>
                  <a:lnTo>
                    <a:pt x="113" y="654"/>
                  </a:lnTo>
                  <a:lnTo>
                    <a:pt x="88" y="626"/>
                  </a:lnTo>
                  <a:lnTo>
                    <a:pt x="66" y="597"/>
                  </a:lnTo>
                  <a:lnTo>
                    <a:pt x="47" y="566"/>
                  </a:lnTo>
                  <a:lnTo>
                    <a:pt x="29" y="531"/>
                  </a:lnTo>
                  <a:lnTo>
                    <a:pt x="18" y="496"/>
                  </a:lnTo>
                  <a:lnTo>
                    <a:pt x="8" y="460"/>
                  </a:lnTo>
                  <a:lnTo>
                    <a:pt x="2" y="423"/>
                  </a:lnTo>
                  <a:lnTo>
                    <a:pt x="0" y="384"/>
                  </a:lnTo>
                  <a:lnTo>
                    <a:pt x="0" y="384"/>
                  </a:lnTo>
                  <a:lnTo>
                    <a:pt x="2" y="343"/>
                  </a:lnTo>
                  <a:lnTo>
                    <a:pt x="8" y="306"/>
                  </a:lnTo>
                  <a:lnTo>
                    <a:pt x="18" y="270"/>
                  </a:lnTo>
                  <a:lnTo>
                    <a:pt x="29" y="235"/>
                  </a:lnTo>
                  <a:lnTo>
                    <a:pt x="47" y="200"/>
                  </a:lnTo>
                  <a:lnTo>
                    <a:pt x="66" y="169"/>
                  </a:lnTo>
                  <a:lnTo>
                    <a:pt x="88" y="140"/>
                  </a:lnTo>
                  <a:lnTo>
                    <a:pt x="113" y="112"/>
                  </a:lnTo>
                  <a:lnTo>
                    <a:pt x="140" y="87"/>
                  </a:lnTo>
                  <a:lnTo>
                    <a:pt x="169" y="66"/>
                  </a:lnTo>
                  <a:lnTo>
                    <a:pt x="200" y="47"/>
                  </a:lnTo>
                  <a:lnTo>
                    <a:pt x="233" y="31"/>
                  </a:lnTo>
                  <a:lnTo>
                    <a:pt x="270" y="17"/>
                  </a:lnTo>
                  <a:lnTo>
                    <a:pt x="307" y="8"/>
                  </a:lnTo>
                  <a:lnTo>
                    <a:pt x="344" y="2"/>
                  </a:lnTo>
                  <a:lnTo>
                    <a:pt x="382" y="0"/>
                  </a:lnTo>
                  <a:lnTo>
                    <a:pt x="382" y="0"/>
                  </a:lnTo>
                  <a:lnTo>
                    <a:pt x="423" y="2"/>
                  </a:lnTo>
                  <a:lnTo>
                    <a:pt x="460" y="8"/>
                  </a:lnTo>
                  <a:lnTo>
                    <a:pt x="497" y="17"/>
                  </a:lnTo>
                  <a:lnTo>
                    <a:pt x="532" y="31"/>
                  </a:lnTo>
                  <a:lnTo>
                    <a:pt x="565" y="47"/>
                  </a:lnTo>
                  <a:lnTo>
                    <a:pt x="598" y="66"/>
                  </a:lnTo>
                  <a:lnTo>
                    <a:pt x="627" y="87"/>
                  </a:lnTo>
                  <a:lnTo>
                    <a:pt x="654" y="112"/>
                  </a:lnTo>
                  <a:lnTo>
                    <a:pt x="679" y="140"/>
                  </a:lnTo>
                  <a:lnTo>
                    <a:pt x="701" y="169"/>
                  </a:lnTo>
                  <a:lnTo>
                    <a:pt x="720" y="200"/>
                  </a:lnTo>
                  <a:lnTo>
                    <a:pt x="735" y="235"/>
                  </a:lnTo>
                  <a:lnTo>
                    <a:pt x="749" y="270"/>
                  </a:lnTo>
                  <a:lnTo>
                    <a:pt x="759" y="306"/>
                  </a:lnTo>
                  <a:lnTo>
                    <a:pt x="765" y="343"/>
                  </a:lnTo>
                  <a:lnTo>
                    <a:pt x="766" y="384"/>
                  </a:lnTo>
                  <a:lnTo>
                    <a:pt x="766" y="384"/>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1" name="Freeform 32"/>
            <p:cNvSpPr/>
            <p:nvPr/>
          </p:nvSpPr>
          <p:spPr bwMode="auto">
            <a:xfrm>
              <a:off x="2026790" y="7509291"/>
              <a:ext cx="908969" cy="907113"/>
            </a:xfrm>
            <a:custGeom>
              <a:avLst/>
              <a:gdLst>
                <a:gd name="T0" fmla="*/ 490 w 490"/>
                <a:gd name="T1" fmla="*/ 245 h 489"/>
                <a:gd name="T2" fmla="*/ 484 w 490"/>
                <a:gd name="T3" fmla="*/ 295 h 489"/>
                <a:gd name="T4" fmla="*/ 471 w 490"/>
                <a:gd name="T5" fmla="*/ 340 h 489"/>
                <a:gd name="T6" fmla="*/ 448 w 490"/>
                <a:gd name="T7" fmla="*/ 382 h 489"/>
                <a:gd name="T8" fmla="*/ 418 w 490"/>
                <a:gd name="T9" fmla="*/ 417 h 489"/>
                <a:gd name="T10" fmla="*/ 382 w 490"/>
                <a:gd name="T11" fmla="*/ 448 h 489"/>
                <a:gd name="T12" fmla="*/ 341 w 490"/>
                <a:gd name="T13" fmla="*/ 471 h 489"/>
                <a:gd name="T14" fmla="*/ 294 w 490"/>
                <a:gd name="T15" fmla="*/ 485 h 489"/>
                <a:gd name="T16" fmla="*/ 246 w 490"/>
                <a:gd name="T17" fmla="*/ 489 h 489"/>
                <a:gd name="T18" fmla="*/ 221 w 490"/>
                <a:gd name="T19" fmla="*/ 489 h 489"/>
                <a:gd name="T20" fmla="*/ 172 w 490"/>
                <a:gd name="T21" fmla="*/ 479 h 489"/>
                <a:gd name="T22" fmla="*/ 128 w 490"/>
                <a:gd name="T23" fmla="*/ 460 h 489"/>
                <a:gd name="T24" fmla="*/ 89 w 490"/>
                <a:gd name="T25" fmla="*/ 435 h 489"/>
                <a:gd name="T26" fmla="*/ 56 w 490"/>
                <a:gd name="T27" fmla="*/ 402 h 489"/>
                <a:gd name="T28" fmla="*/ 31 w 490"/>
                <a:gd name="T29" fmla="*/ 361 h 489"/>
                <a:gd name="T30" fmla="*/ 11 w 490"/>
                <a:gd name="T31" fmla="*/ 318 h 489"/>
                <a:gd name="T32" fmla="*/ 1 w 490"/>
                <a:gd name="T33" fmla="*/ 270 h 489"/>
                <a:gd name="T34" fmla="*/ 0 w 490"/>
                <a:gd name="T35" fmla="*/ 245 h 489"/>
                <a:gd name="T36" fmla="*/ 5 w 490"/>
                <a:gd name="T37" fmla="*/ 196 h 489"/>
                <a:gd name="T38" fmla="*/ 19 w 490"/>
                <a:gd name="T39" fmla="*/ 149 h 489"/>
                <a:gd name="T40" fmla="*/ 42 w 490"/>
                <a:gd name="T41" fmla="*/ 109 h 489"/>
                <a:gd name="T42" fmla="*/ 71 w 490"/>
                <a:gd name="T43" fmla="*/ 72 h 489"/>
                <a:gd name="T44" fmla="*/ 108 w 490"/>
                <a:gd name="T45" fmla="*/ 43 h 489"/>
                <a:gd name="T46" fmla="*/ 149 w 490"/>
                <a:gd name="T47" fmla="*/ 20 h 489"/>
                <a:gd name="T48" fmla="*/ 195 w 490"/>
                <a:gd name="T49" fmla="*/ 6 h 489"/>
                <a:gd name="T50" fmla="*/ 246 w 490"/>
                <a:gd name="T51" fmla="*/ 0 h 489"/>
                <a:gd name="T52" fmla="*/ 269 w 490"/>
                <a:gd name="T53" fmla="*/ 2 h 489"/>
                <a:gd name="T54" fmla="*/ 318 w 490"/>
                <a:gd name="T55" fmla="*/ 12 h 489"/>
                <a:gd name="T56" fmla="*/ 362 w 490"/>
                <a:gd name="T57" fmla="*/ 29 h 489"/>
                <a:gd name="T58" fmla="*/ 401 w 490"/>
                <a:gd name="T59" fmla="*/ 56 h 489"/>
                <a:gd name="T60" fmla="*/ 434 w 490"/>
                <a:gd name="T61" fmla="*/ 89 h 489"/>
                <a:gd name="T62" fmla="*/ 461 w 490"/>
                <a:gd name="T63" fmla="*/ 128 h 489"/>
                <a:gd name="T64" fmla="*/ 479 w 490"/>
                <a:gd name="T65" fmla="*/ 173 h 489"/>
                <a:gd name="T66" fmla="*/ 488 w 490"/>
                <a:gd name="T67" fmla="*/ 219 h 489"/>
                <a:gd name="T68" fmla="*/ 490 w 490"/>
                <a:gd name="T69" fmla="*/ 24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0" h="489">
                  <a:moveTo>
                    <a:pt x="490" y="245"/>
                  </a:moveTo>
                  <a:lnTo>
                    <a:pt x="490" y="245"/>
                  </a:lnTo>
                  <a:lnTo>
                    <a:pt x="488" y="270"/>
                  </a:lnTo>
                  <a:lnTo>
                    <a:pt x="484" y="295"/>
                  </a:lnTo>
                  <a:lnTo>
                    <a:pt x="479" y="318"/>
                  </a:lnTo>
                  <a:lnTo>
                    <a:pt x="471" y="340"/>
                  </a:lnTo>
                  <a:lnTo>
                    <a:pt x="461" y="361"/>
                  </a:lnTo>
                  <a:lnTo>
                    <a:pt x="448" y="382"/>
                  </a:lnTo>
                  <a:lnTo>
                    <a:pt x="434" y="402"/>
                  </a:lnTo>
                  <a:lnTo>
                    <a:pt x="418" y="417"/>
                  </a:lnTo>
                  <a:lnTo>
                    <a:pt x="401" y="435"/>
                  </a:lnTo>
                  <a:lnTo>
                    <a:pt x="382" y="448"/>
                  </a:lnTo>
                  <a:lnTo>
                    <a:pt x="362" y="460"/>
                  </a:lnTo>
                  <a:lnTo>
                    <a:pt x="341" y="471"/>
                  </a:lnTo>
                  <a:lnTo>
                    <a:pt x="318" y="479"/>
                  </a:lnTo>
                  <a:lnTo>
                    <a:pt x="294" y="485"/>
                  </a:lnTo>
                  <a:lnTo>
                    <a:pt x="269" y="489"/>
                  </a:lnTo>
                  <a:lnTo>
                    <a:pt x="246" y="489"/>
                  </a:lnTo>
                  <a:lnTo>
                    <a:pt x="246" y="489"/>
                  </a:lnTo>
                  <a:lnTo>
                    <a:pt x="221" y="489"/>
                  </a:lnTo>
                  <a:lnTo>
                    <a:pt x="195" y="485"/>
                  </a:lnTo>
                  <a:lnTo>
                    <a:pt x="172" y="479"/>
                  </a:lnTo>
                  <a:lnTo>
                    <a:pt x="149" y="471"/>
                  </a:lnTo>
                  <a:lnTo>
                    <a:pt x="128" y="460"/>
                  </a:lnTo>
                  <a:lnTo>
                    <a:pt x="108" y="448"/>
                  </a:lnTo>
                  <a:lnTo>
                    <a:pt x="89" y="435"/>
                  </a:lnTo>
                  <a:lnTo>
                    <a:pt x="71" y="417"/>
                  </a:lnTo>
                  <a:lnTo>
                    <a:pt x="56" y="402"/>
                  </a:lnTo>
                  <a:lnTo>
                    <a:pt x="42" y="382"/>
                  </a:lnTo>
                  <a:lnTo>
                    <a:pt x="31" y="361"/>
                  </a:lnTo>
                  <a:lnTo>
                    <a:pt x="19" y="340"/>
                  </a:lnTo>
                  <a:lnTo>
                    <a:pt x="11" y="318"/>
                  </a:lnTo>
                  <a:lnTo>
                    <a:pt x="5" y="295"/>
                  </a:lnTo>
                  <a:lnTo>
                    <a:pt x="1" y="270"/>
                  </a:lnTo>
                  <a:lnTo>
                    <a:pt x="0" y="245"/>
                  </a:lnTo>
                  <a:lnTo>
                    <a:pt x="0" y="245"/>
                  </a:lnTo>
                  <a:lnTo>
                    <a:pt x="1" y="219"/>
                  </a:lnTo>
                  <a:lnTo>
                    <a:pt x="5" y="196"/>
                  </a:lnTo>
                  <a:lnTo>
                    <a:pt x="11" y="173"/>
                  </a:lnTo>
                  <a:lnTo>
                    <a:pt x="19" y="149"/>
                  </a:lnTo>
                  <a:lnTo>
                    <a:pt x="31" y="128"/>
                  </a:lnTo>
                  <a:lnTo>
                    <a:pt x="42" y="109"/>
                  </a:lnTo>
                  <a:lnTo>
                    <a:pt x="56" y="89"/>
                  </a:lnTo>
                  <a:lnTo>
                    <a:pt x="71" y="72"/>
                  </a:lnTo>
                  <a:lnTo>
                    <a:pt x="89" y="56"/>
                  </a:lnTo>
                  <a:lnTo>
                    <a:pt x="108" y="43"/>
                  </a:lnTo>
                  <a:lnTo>
                    <a:pt x="128" y="29"/>
                  </a:lnTo>
                  <a:lnTo>
                    <a:pt x="149" y="20"/>
                  </a:lnTo>
                  <a:lnTo>
                    <a:pt x="172" y="12"/>
                  </a:lnTo>
                  <a:lnTo>
                    <a:pt x="195" y="6"/>
                  </a:lnTo>
                  <a:lnTo>
                    <a:pt x="221" y="2"/>
                  </a:lnTo>
                  <a:lnTo>
                    <a:pt x="246" y="0"/>
                  </a:lnTo>
                  <a:lnTo>
                    <a:pt x="246" y="0"/>
                  </a:lnTo>
                  <a:lnTo>
                    <a:pt x="269" y="2"/>
                  </a:lnTo>
                  <a:lnTo>
                    <a:pt x="294" y="6"/>
                  </a:lnTo>
                  <a:lnTo>
                    <a:pt x="318" y="12"/>
                  </a:lnTo>
                  <a:lnTo>
                    <a:pt x="341" y="20"/>
                  </a:lnTo>
                  <a:lnTo>
                    <a:pt x="362" y="29"/>
                  </a:lnTo>
                  <a:lnTo>
                    <a:pt x="382" y="43"/>
                  </a:lnTo>
                  <a:lnTo>
                    <a:pt x="401" y="56"/>
                  </a:lnTo>
                  <a:lnTo>
                    <a:pt x="418" y="72"/>
                  </a:lnTo>
                  <a:lnTo>
                    <a:pt x="434" y="89"/>
                  </a:lnTo>
                  <a:lnTo>
                    <a:pt x="448" y="109"/>
                  </a:lnTo>
                  <a:lnTo>
                    <a:pt x="461" y="128"/>
                  </a:lnTo>
                  <a:lnTo>
                    <a:pt x="471" y="149"/>
                  </a:lnTo>
                  <a:lnTo>
                    <a:pt x="479" y="173"/>
                  </a:lnTo>
                  <a:lnTo>
                    <a:pt x="484" y="196"/>
                  </a:lnTo>
                  <a:lnTo>
                    <a:pt x="488" y="219"/>
                  </a:lnTo>
                  <a:lnTo>
                    <a:pt x="490" y="245"/>
                  </a:lnTo>
                  <a:lnTo>
                    <a:pt x="490" y="245"/>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2" name="Freeform 34"/>
            <p:cNvSpPr/>
            <p:nvPr/>
          </p:nvSpPr>
          <p:spPr bwMode="auto">
            <a:xfrm>
              <a:off x="3570176" y="4889982"/>
              <a:ext cx="1265135" cy="1263279"/>
            </a:xfrm>
            <a:custGeom>
              <a:avLst/>
              <a:gdLst>
                <a:gd name="T0" fmla="*/ 682 w 682"/>
                <a:gd name="T1" fmla="*/ 342 h 681"/>
                <a:gd name="T2" fmla="*/ 675 w 682"/>
                <a:gd name="T3" fmla="*/ 409 h 681"/>
                <a:gd name="T4" fmla="*/ 655 w 682"/>
                <a:gd name="T5" fmla="*/ 473 h 681"/>
                <a:gd name="T6" fmla="*/ 624 w 682"/>
                <a:gd name="T7" fmla="*/ 532 h 681"/>
                <a:gd name="T8" fmla="*/ 581 w 682"/>
                <a:gd name="T9" fmla="*/ 582 h 681"/>
                <a:gd name="T10" fmla="*/ 531 w 682"/>
                <a:gd name="T11" fmla="*/ 623 h 681"/>
                <a:gd name="T12" fmla="*/ 473 w 682"/>
                <a:gd name="T13" fmla="*/ 654 h 681"/>
                <a:gd name="T14" fmla="*/ 409 w 682"/>
                <a:gd name="T15" fmla="*/ 675 h 681"/>
                <a:gd name="T16" fmla="*/ 341 w 682"/>
                <a:gd name="T17" fmla="*/ 681 h 681"/>
                <a:gd name="T18" fmla="*/ 306 w 682"/>
                <a:gd name="T19" fmla="*/ 679 h 681"/>
                <a:gd name="T20" fmla="*/ 240 w 682"/>
                <a:gd name="T21" fmla="*/ 665 h 681"/>
                <a:gd name="T22" fmla="*/ 178 w 682"/>
                <a:gd name="T23" fmla="*/ 640 h 681"/>
                <a:gd name="T24" fmla="*/ 124 w 682"/>
                <a:gd name="T25" fmla="*/ 603 h 681"/>
                <a:gd name="T26" fmla="*/ 79 w 682"/>
                <a:gd name="T27" fmla="*/ 557 h 681"/>
                <a:gd name="T28" fmla="*/ 42 w 682"/>
                <a:gd name="T29" fmla="*/ 503 h 681"/>
                <a:gd name="T30" fmla="*/ 15 w 682"/>
                <a:gd name="T31" fmla="*/ 442 h 681"/>
                <a:gd name="T32" fmla="*/ 2 w 682"/>
                <a:gd name="T33" fmla="*/ 377 h 681"/>
                <a:gd name="T34" fmla="*/ 0 w 682"/>
                <a:gd name="T35" fmla="*/ 342 h 681"/>
                <a:gd name="T36" fmla="*/ 7 w 682"/>
                <a:gd name="T37" fmla="*/ 272 h 681"/>
                <a:gd name="T38" fmla="*/ 27 w 682"/>
                <a:gd name="T39" fmla="*/ 208 h 681"/>
                <a:gd name="T40" fmla="*/ 58 w 682"/>
                <a:gd name="T41" fmla="*/ 150 h 681"/>
                <a:gd name="T42" fmla="*/ 100 w 682"/>
                <a:gd name="T43" fmla="*/ 99 h 681"/>
                <a:gd name="T44" fmla="*/ 151 w 682"/>
                <a:gd name="T45" fmla="*/ 58 h 681"/>
                <a:gd name="T46" fmla="*/ 209 w 682"/>
                <a:gd name="T47" fmla="*/ 27 h 681"/>
                <a:gd name="T48" fmla="*/ 273 w 682"/>
                <a:gd name="T49" fmla="*/ 8 h 681"/>
                <a:gd name="T50" fmla="*/ 341 w 682"/>
                <a:gd name="T51" fmla="*/ 0 h 681"/>
                <a:gd name="T52" fmla="*/ 376 w 682"/>
                <a:gd name="T53" fmla="*/ 2 h 681"/>
                <a:gd name="T54" fmla="*/ 442 w 682"/>
                <a:gd name="T55" fmla="*/ 16 h 681"/>
                <a:gd name="T56" fmla="*/ 504 w 682"/>
                <a:gd name="T57" fmla="*/ 41 h 681"/>
                <a:gd name="T58" fmla="*/ 558 w 682"/>
                <a:gd name="T59" fmla="*/ 78 h 681"/>
                <a:gd name="T60" fmla="*/ 603 w 682"/>
                <a:gd name="T61" fmla="*/ 124 h 681"/>
                <a:gd name="T62" fmla="*/ 640 w 682"/>
                <a:gd name="T63" fmla="*/ 179 h 681"/>
                <a:gd name="T64" fmla="*/ 667 w 682"/>
                <a:gd name="T65" fmla="*/ 239 h 681"/>
                <a:gd name="T66" fmla="*/ 680 w 682"/>
                <a:gd name="T67" fmla="*/ 307 h 681"/>
                <a:gd name="T68" fmla="*/ 682 w 682"/>
                <a:gd name="T69" fmla="*/ 34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2" h="681">
                  <a:moveTo>
                    <a:pt x="682" y="342"/>
                  </a:moveTo>
                  <a:lnTo>
                    <a:pt x="682" y="342"/>
                  </a:lnTo>
                  <a:lnTo>
                    <a:pt x="680" y="377"/>
                  </a:lnTo>
                  <a:lnTo>
                    <a:pt x="675" y="409"/>
                  </a:lnTo>
                  <a:lnTo>
                    <a:pt x="667" y="442"/>
                  </a:lnTo>
                  <a:lnTo>
                    <a:pt x="655" y="473"/>
                  </a:lnTo>
                  <a:lnTo>
                    <a:pt x="640" y="503"/>
                  </a:lnTo>
                  <a:lnTo>
                    <a:pt x="624" y="532"/>
                  </a:lnTo>
                  <a:lnTo>
                    <a:pt x="603" y="557"/>
                  </a:lnTo>
                  <a:lnTo>
                    <a:pt x="581" y="582"/>
                  </a:lnTo>
                  <a:lnTo>
                    <a:pt x="558" y="603"/>
                  </a:lnTo>
                  <a:lnTo>
                    <a:pt x="531" y="623"/>
                  </a:lnTo>
                  <a:lnTo>
                    <a:pt x="504" y="640"/>
                  </a:lnTo>
                  <a:lnTo>
                    <a:pt x="473" y="654"/>
                  </a:lnTo>
                  <a:lnTo>
                    <a:pt x="442" y="665"/>
                  </a:lnTo>
                  <a:lnTo>
                    <a:pt x="409" y="675"/>
                  </a:lnTo>
                  <a:lnTo>
                    <a:pt x="376" y="679"/>
                  </a:lnTo>
                  <a:lnTo>
                    <a:pt x="341" y="681"/>
                  </a:lnTo>
                  <a:lnTo>
                    <a:pt x="341" y="681"/>
                  </a:lnTo>
                  <a:lnTo>
                    <a:pt x="306" y="679"/>
                  </a:lnTo>
                  <a:lnTo>
                    <a:pt x="273" y="675"/>
                  </a:lnTo>
                  <a:lnTo>
                    <a:pt x="240" y="665"/>
                  </a:lnTo>
                  <a:lnTo>
                    <a:pt x="209" y="654"/>
                  </a:lnTo>
                  <a:lnTo>
                    <a:pt x="178" y="640"/>
                  </a:lnTo>
                  <a:lnTo>
                    <a:pt x="151" y="623"/>
                  </a:lnTo>
                  <a:lnTo>
                    <a:pt x="124" y="603"/>
                  </a:lnTo>
                  <a:lnTo>
                    <a:pt x="100" y="582"/>
                  </a:lnTo>
                  <a:lnTo>
                    <a:pt x="79" y="557"/>
                  </a:lnTo>
                  <a:lnTo>
                    <a:pt x="58" y="532"/>
                  </a:lnTo>
                  <a:lnTo>
                    <a:pt x="42" y="503"/>
                  </a:lnTo>
                  <a:lnTo>
                    <a:pt x="27" y="473"/>
                  </a:lnTo>
                  <a:lnTo>
                    <a:pt x="15" y="442"/>
                  </a:lnTo>
                  <a:lnTo>
                    <a:pt x="7" y="409"/>
                  </a:lnTo>
                  <a:lnTo>
                    <a:pt x="2" y="377"/>
                  </a:lnTo>
                  <a:lnTo>
                    <a:pt x="0" y="342"/>
                  </a:lnTo>
                  <a:lnTo>
                    <a:pt x="0" y="342"/>
                  </a:lnTo>
                  <a:lnTo>
                    <a:pt x="2" y="307"/>
                  </a:lnTo>
                  <a:lnTo>
                    <a:pt x="7" y="272"/>
                  </a:lnTo>
                  <a:lnTo>
                    <a:pt x="15" y="239"/>
                  </a:lnTo>
                  <a:lnTo>
                    <a:pt x="27" y="208"/>
                  </a:lnTo>
                  <a:lnTo>
                    <a:pt x="42" y="179"/>
                  </a:lnTo>
                  <a:lnTo>
                    <a:pt x="58" y="150"/>
                  </a:lnTo>
                  <a:lnTo>
                    <a:pt x="79" y="124"/>
                  </a:lnTo>
                  <a:lnTo>
                    <a:pt x="100" y="99"/>
                  </a:lnTo>
                  <a:lnTo>
                    <a:pt x="124" y="78"/>
                  </a:lnTo>
                  <a:lnTo>
                    <a:pt x="151" y="58"/>
                  </a:lnTo>
                  <a:lnTo>
                    <a:pt x="178" y="41"/>
                  </a:lnTo>
                  <a:lnTo>
                    <a:pt x="209" y="27"/>
                  </a:lnTo>
                  <a:lnTo>
                    <a:pt x="240" y="16"/>
                  </a:lnTo>
                  <a:lnTo>
                    <a:pt x="273" y="8"/>
                  </a:lnTo>
                  <a:lnTo>
                    <a:pt x="306" y="2"/>
                  </a:lnTo>
                  <a:lnTo>
                    <a:pt x="341" y="0"/>
                  </a:lnTo>
                  <a:lnTo>
                    <a:pt x="341" y="0"/>
                  </a:lnTo>
                  <a:lnTo>
                    <a:pt x="376" y="2"/>
                  </a:lnTo>
                  <a:lnTo>
                    <a:pt x="409" y="8"/>
                  </a:lnTo>
                  <a:lnTo>
                    <a:pt x="442" y="16"/>
                  </a:lnTo>
                  <a:lnTo>
                    <a:pt x="473" y="27"/>
                  </a:lnTo>
                  <a:lnTo>
                    <a:pt x="504" y="41"/>
                  </a:lnTo>
                  <a:lnTo>
                    <a:pt x="531" y="58"/>
                  </a:lnTo>
                  <a:lnTo>
                    <a:pt x="558" y="78"/>
                  </a:lnTo>
                  <a:lnTo>
                    <a:pt x="581" y="99"/>
                  </a:lnTo>
                  <a:lnTo>
                    <a:pt x="603" y="124"/>
                  </a:lnTo>
                  <a:lnTo>
                    <a:pt x="624" y="150"/>
                  </a:lnTo>
                  <a:lnTo>
                    <a:pt x="640" y="179"/>
                  </a:lnTo>
                  <a:lnTo>
                    <a:pt x="655" y="208"/>
                  </a:lnTo>
                  <a:lnTo>
                    <a:pt x="667" y="239"/>
                  </a:lnTo>
                  <a:lnTo>
                    <a:pt x="675" y="272"/>
                  </a:lnTo>
                  <a:lnTo>
                    <a:pt x="680" y="307"/>
                  </a:lnTo>
                  <a:lnTo>
                    <a:pt x="682" y="342"/>
                  </a:lnTo>
                  <a:lnTo>
                    <a:pt x="682" y="342"/>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3" name="Freeform 36"/>
            <p:cNvSpPr/>
            <p:nvPr/>
          </p:nvSpPr>
          <p:spPr bwMode="auto">
            <a:xfrm>
              <a:off x="2115828" y="8607472"/>
              <a:ext cx="1489594" cy="1493303"/>
            </a:xfrm>
            <a:custGeom>
              <a:avLst/>
              <a:gdLst>
                <a:gd name="T0" fmla="*/ 803 w 803"/>
                <a:gd name="T1" fmla="*/ 401 h 805"/>
                <a:gd name="T2" fmla="*/ 795 w 803"/>
                <a:gd name="T3" fmla="*/ 483 h 805"/>
                <a:gd name="T4" fmla="*/ 772 w 803"/>
                <a:gd name="T5" fmla="*/ 558 h 805"/>
                <a:gd name="T6" fmla="*/ 735 w 803"/>
                <a:gd name="T7" fmla="*/ 626 h 805"/>
                <a:gd name="T8" fmla="*/ 685 w 803"/>
                <a:gd name="T9" fmla="*/ 686 h 805"/>
                <a:gd name="T10" fmla="*/ 626 w 803"/>
                <a:gd name="T11" fmla="*/ 735 h 805"/>
                <a:gd name="T12" fmla="*/ 559 w 803"/>
                <a:gd name="T13" fmla="*/ 772 h 805"/>
                <a:gd name="T14" fmla="*/ 483 w 803"/>
                <a:gd name="T15" fmla="*/ 795 h 805"/>
                <a:gd name="T16" fmla="*/ 401 w 803"/>
                <a:gd name="T17" fmla="*/ 805 h 805"/>
                <a:gd name="T18" fmla="*/ 361 w 803"/>
                <a:gd name="T19" fmla="*/ 803 h 805"/>
                <a:gd name="T20" fmla="*/ 281 w 803"/>
                <a:gd name="T21" fmla="*/ 785 h 805"/>
                <a:gd name="T22" fmla="*/ 209 w 803"/>
                <a:gd name="T23" fmla="*/ 756 h 805"/>
                <a:gd name="T24" fmla="*/ 145 w 803"/>
                <a:gd name="T25" fmla="*/ 711 h 805"/>
                <a:gd name="T26" fmla="*/ 91 w 803"/>
                <a:gd name="T27" fmla="*/ 657 h 805"/>
                <a:gd name="T28" fmla="*/ 48 w 803"/>
                <a:gd name="T29" fmla="*/ 593 h 805"/>
                <a:gd name="T30" fmla="*/ 17 w 803"/>
                <a:gd name="T31" fmla="*/ 521 h 805"/>
                <a:gd name="T32" fmla="*/ 2 w 803"/>
                <a:gd name="T33" fmla="*/ 444 h 805"/>
                <a:gd name="T34" fmla="*/ 0 w 803"/>
                <a:gd name="T35" fmla="*/ 401 h 805"/>
                <a:gd name="T36" fmla="*/ 8 w 803"/>
                <a:gd name="T37" fmla="*/ 322 h 805"/>
                <a:gd name="T38" fmla="*/ 31 w 803"/>
                <a:gd name="T39" fmla="*/ 246 h 805"/>
                <a:gd name="T40" fmla="*/ 68 w 803"/>
                <a:gd name="T41" fmla="*/ 178 h 805"/>
                <a:gd name="T42" fmla="*/ 116 w 803"/>
                <a:gd name="T43" fmla="*/ 118 h 805"/>
                <a:gd name="T44" fmla="*/ 177 w 803"/>
                <a:gd name="T45" fmla="*/ 69 h 805"/>
                <a:gd name="T46" fmla="*/ 244 w 803"/>
                <a:gd name="T47" fmla="*/ 33 h 805"/>
                <a:gd name="T48" fmla="*/ 320 w 803"/>
                <a:gd name="T49" fmla="*/ 7 h 805"/>
                <a:gd name="T50" fmla="*/ 401 w 803"/>
                <a:gd name="T51" fmla="*/ 0 h 805"/>
                <a:gd name="T52" fmla="*/ 442 w 803"/>
                <a:gd name="T53" fmla="*/ 2 h 805"/>
                <a:gd name="T54" fmla="*/ 522 w 803"/>
                <a:gd name="T55" fmla="*/ 19 h 805"/>
                <a:gd name="T56" fmla="*/ 594 w 803"/>
                <a:gd name="T57" fmla="*/ 48 h 805"/>
                <a:gd name="T58" fmla="*/ 658 w 803"/>
                <a:gd name="T59" fmla="*/ 93 h 805"/>
                <a:gd name="T60" fmla="*/ 712 w 803"/>
                <a:gd name="T61" fmla="*/ 147 h 805"/>
                <a:gd name="T62" fmla="*/ 754 w 803"/>
                <a:gd name="T63" fmla="*/ 211 h 805"/>
                <a:gd name="T64" fmla="*/ 786 w 803"/>
                <a:gd name="T65" fmla="*/ 283 h 805"/>
                <a:gd name="T66" fmla="*/ 801 w 803"/>
                <a:gd name="T67" fmla="*/ 360 h 805"/>
                <a:gd name="T68" fmla="*/ 803 w 803"/>
                <a:gd name="T69" fmla="*/ 401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3" h="805">
                  <a:moveTo>
                    <a:pt x="803" y="401"/>
                  </a:moveTo>
                  <a:lnTo>
                    <a:pt x="803" y="401"/>
                  </a:lnTo>
                  <a:lnTo>
                    <a:pt x="801" y="444"/>
                  </a:lnTo>
                  <a:lnTo>
                    <a:pt x="795" y="483"/>
                  </a:lnTo>
                  <a:lnTo>
                    <a:pt x="786" y="521"/>
                  </a:lnTo>
                  <a:lnTo>
                    <a:pt x="772" y="558"/>
                  </a:lnTo>
                  <a:lnTo>
                    <a:pt x="754" y="593"/>
                  </a:lnTo>
                  <a:lnTo>
                    <a:pt x="735" y="626"/>
                  </a:lnTo>
                  <a:lnTo>
                    <a:pt x="712" y="657"/>
                  </a:lnTo>
                  <a:lnTo>
                    <a:pt x="685" y="686"/>
                  </a:lnTo>
                  <a:lnTo>
                    <a:pt x="658" y="711"/>
                  </a:lnTo>
                  <a:lnTo>
                    <a:pt x="626" y="735"/>
                  </a:lnTo>
                  <a:lnTo>
                    <a:pt x="594" y="756"/>
                  </a:lnTo>
                  <a:lnTo>
                    <a:pt x="559" y="772"/>
                  </a:lnTo>
                  <a:lnTo>
                    <a:pt x="522" y="785"/>
                  </a:lnTo>
                  <a:lnTo>
                    <a:pt x="483" y="795"/>
                  </a:lnTo>
                  <a:lnTo>
                    <a:pt x="442" y="803"/>
                  </a:lnTo>
                  <a:lnTo>
                    <a:pt x="401" y="805"/>
                  </a:lnTo>
                  <a:lnTo>
                    <a:pt x="401" y="805"/>
                  </a:lnTo>
                  <a:lnTo>
                    <a:pt x="361" y="803"/>
                  </a:lnTo>
                  <a:lnTo>
                    <a:pt x="320" y="795"/>
                  </a:lnTo>
                  <a:lnTo>
                    <a:pt x="281" y="785"/>
                  </a:lnTo>
                  <a:lnTo>
                    <a:pt x="244" y="772"/>
                  </a:lnTo>
                  <a:lnTo>
                    <a:pt x="209" y="756"/>
                  </a:lnTo>
                  <a:lnTo>
                    <a:pt x="177" y="735"/>
                  </a:lnTo>
                  <a:lnTo>
                    <a:pt x="145" y="711"/>
                  </a:lnTo>
                  <a:lnTo>
                    <a:pt x="116" y="686"/>
                  </a:lnTo>
                  <a:lnTo>
                    <a:pt x="91" y="657"/>
                  </a:lnTo>
                  <a:lnTo>
                    <a:pt x="68" y="626"/>
                  </a:lnTo>
                  <a:lnTo>
                    <a:pt x="48" y="593"/>
                  </a:lnTo>
                  <a:lnTo>
                    <a:pt x="31" y="558"/>
                  </a:lnTo>
                  <a:lnTo>
                    <a:pt x="17" y="521"/>
                  </a:lnTo>
                  <a:lnTo>
                    <a:pt x="8" y="483"/>
                  </a:lnTo>
                  <a:lnTo>
                    <a:pt x="2" y="444"/>
                  </a:lnTo>
                  <a:lnTo>
                    <a:pt x="0" y="401"/>
                  </a:lnTo>
                  <a:lnTo>
                    <a:pt x="0" y="401"/>
                  </a:lnTo>
                  <a:lnTo>
                    <a:pt x="2" y="360"/>
                  </a:lnTo>
                  <a:lnTo>
                    <a:pt x="8" y="322"/>
                  </a:lnTo>
                  <a:lnTo>
                    <a:pt x="17" y="283"/>
                  </a:lnTo>
                  <a:lnTo>
                    <a:pt x="31" y="246"/>
                  </a:lnTo>
                  <a:lnTo>
                    <a:pt x="48" y="211"/>
                  </a:lnTo>
                  <a:lnTo>
                    <a:pt x="68" y="178"/>
                  </a:lnTo>
                  <a:lnTo>
                    <a:pt x="91" y="147"/>
                  </a:lnTo>
                  <a:lnTo>
                    <a:pt x="116" y="118"/>
                  </a:lnTo>
                  <a:lnTo>
                    <a:pt x="145" y="93"/>
                  </a:lnTo>
                  <a:lnTo>
                    <a:pt x="177" y="69"/>
                  </a:lnTo>
                  <a:lnTo>
                    <a:pt x="209" y="48"/>
                  </a:lnTo>
                  <a:lnTo>
                    <a:pt x="244" y="33"/>
                  </a:lnTo>
                  <a:lnTo>
                    <a:pt x="281" y="19"/>
                  </a:lnTo>
                  <a:lnTo>
                    <a:pt x="320" y="7"/>
                  </a:lnTo>
                  <a:lnTo>
                    <a:pt x="361" y="2"/>
                  </a:lnTo>
                  <a:lnTo>
                    <a:pt x="401" y="0"/>
                  </a:lnTo>
                  <a:lnTo>
                    <a:pt x="401" y="0"/>
                  </a:lnTo>
                  <a:lnTo>
                    <a:pt x="442" y="2"/>
                  </a:lnTo>
                  <a:lnTo>
                    <a:pt x="483" y="7"/>
                  </a:lnTo>
                  <a:lnTo>
                    <a:pt x="522" y="19"/>
                  </a:lnTo>
                  <a:lnTo>
                    <a:pt x="559" y="33"/>
                  </a:lnTo>
                  <a:lnTo>
                    <a:pt x="594" y="48"/>
                  </a:lnTo>
                  <a:lnTo>
                    <a:pt x="626" y="69"/>
                  </a:lnTo>
                  <a:lnTo>
                    <a:pt x="658" y="93"/>
                  </a:lnTo>
                  <a:lnTo>
                    <a:pt x="685" y="118"/>
                  </a:lnTo>
                  <a:lnTo>
                    <a:pt x="712" y="147"/>
                  </a:lnTo>
                  <a:lnTo>
                    <a:pt x="735" y="178"/>
                  </a:lnTo>
                  <a:lnTo>
                    <a:pt x="754" y="211"/>
                  </a:lnTo>
                  <a:lnTo>
                    <a:pt x="772" y="246"/>
                  </a:lnTo>
                  <a:lnTo>
                    <a:pt x="786" y="283"/>
                  </a:lnTo>
                  <a:lnTo>
                    <a:pt x="795" y="322"/>
                  </a:lnTo>
                  <a:lnTo>
                    <a:pt x="801" y="360"/>
                  </a:lnTo>
                  <a:lnTo>
                    <a:pt x="803" y="401"/>
                  </a:lnTo>
                  <a:lnTo>
                    <a:pt x="803" y="401"/>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4" name="Freeform 37"/>
            <p:cNvSpPr/>
            <p:nvPr/>
          </p:nvSpPr>
          <p:spPr bwMode="auto">
            <a:xfrm>
              <a:off x="7541806" y="5235021"/>
              <a:ext cx="1391276" cy="1396841"/>
            </a:xfrm>
            <a:custGeom>
              <a:avLst/>
              <a:gdLst>
                <a:gd name="T0" fmla="*/ 750 w 750"/>
                <a:gd name="T1" fmla="*/ 377 h 753"/>
                <a:gd name="T2" fmla="*/ 743 w 750"/>
                <a:gd name="T3" fmla="*/ 452 h 753"/>
                <a:gd name="T4" fmla="*/ 721 w 750"/>
                <a:gd name="T5" fmla="*/ 522 h 753"/>
                <a:gd name="T6" fmla="*/ 686 w 750"/>
                <a:gd name="T7" fmla="*/ 586 h 753"/>
                <a:gd name="T8" fmla="*/ 640 w 750"/>
                <a:gd name="T9" fmla="*/ 642 h 753"/>
                <a:gd name="T10" fmla="*/ 586 w 750"/>
                <a:gd name="T11" fmla="*/ 689 h 753"/>
                <a:gd name="T12" fmla="*/ 522 w 750"/>
                <a:gd name="T13" fmla="*/ 722 h 753"/>
                <a:gd name="T14" fmla="*/ 450 w 750"/>
                <a:gd name="T15" fmla="*/ 745 h 753"/>
                <a:gd name="T16" fmla="*/ 374 w 750"/>
                <a:gd name="T17" fmla="*/ 753 h 753"/>
                <a:gd name="T18" fmla="*/ 337 w 750"/>
                <a:gd name="T19" fmla="*/ 751 h 753"/>
                <a:gd name="T20" fmla="*/ 264 w 750"/>
                <a:gd name="T21" fmla="*/ 735 h 753"/>
                <a:gd name="T22" fmla="*/ 196 w 750"/>
                <a:gd name="T23" fmla="*/ 706 h 753"/>
                <a:gd name="T24" fmla="*/ 136 w 750"/>
                <a:gd name="T25" fmla="*/ 666 h 753"/>
                <a:gd name="T26" fmla="*/ 85 w 750"/>
                <a:gd name="T27" fmla="*/ 615 h 753"/>
                <a:gd name="T28" fmla="*/ 44 w 750"/>
                <a:gd name="T29" fmla="*/ 555 h 753"/>
                <a:gd name="T30" fmla="*/ 17 w 750"/>
                <a:gd name="T31" fmla="*/ 489 h 753"/>
                <a:gd name="T32" fmla="*/ 2 w 750"/>
                <a:gd name="T33" fmla="*/ 415 h 753"/>
                <a:gd name="T34" fmla="*/ 0 w 750"/>
                <a:gd name="T35" fmla="*/ 377 h 753"/>
                <a:gd name="T36" fmla="*/ 8 w 750"/>
                <a:gd name="T37" fmla="*/ 301 h 753"/>
                <a:gd name="T38" fmla="*/ 29 w 750"/>
                <a:gd name="T39" fmla="*/ 231 h 753"/>
                <a:gd name="T40" fmla="*/ 64 w 750"/>
                <a:gd name="T41" fmla="*/ 167 h 753"/>
                <a:gd name="T42" fmla="*/ 110 w 750"/>
                <a:gd name="T43" fmla="*/ 111 h 753"/>
                <a:gd name="T44" fmla="*/ 165 w 750"/>
                <a:gd name="T45" fmla="*/ 66 h 753"/>
                <a:gd name="T46" fmla="*/ 229 w 750"/>
                <a:gd name="T47" fmla="*/ 31 h 753"/>
                <a:gd name="T48" fmla="*/ 299 w 750"/>
                <a:gd name="T49" fmla="*/ 8 h 753"/>
                <a:gd name="T50" fmla="*/ 374 w 750"/>
                <a:gd name="T51" fmla="*/ 0 h 753"/>
                <a:gd name="T52" fmla="*/ 413 w 750"/>
                <a:gd name="T53" fmla="*/ 2 h 753"/>
                <a:gd name="T54" fmla="*/ 487 w 750"/>
                <a:gd name="T55" fmla="*/ 18 h 753"/>
                <a:gd name="T56" fmla="*/ 555 w 750"/>
                <a:gd name="T57" fmla="*/ 47 h 753"/>
                <a:gd name="T58" fmla="*/ 615 w 750"/>
                <a:gd name="T59" fmla="*/ 88 h 753"/>
                <a:gd name="T60" fmla="*/ 665 w 750"/>
                <a:gd name="T61" fmla="*/ 138 h 753"/>
                <a:gd name="T62" fmla="*/ 706 w 750"/>
                <a:gd name="T63" fmla="*/ 198 h 753"/>
                <a:gd name="T64" fmla="*/ 733 w 750"/>
                <a:gd name="T65" fmla="*/ 264 h 753"/>
                <a:gd name="T66" fmla="*/ 748 w 750"/>
                <a:gd name="T67" fmla="*/ 338 h 753"/>
                <a:gd name="T68" fmla="*/ 750 w 750"/>
                <a:gd name="T69" fmla="*/ 377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0" h="753">
                  <a:moveTo>
                    <a:pt x="750" y="377"/>
                  </a:moveTo>
                  <a:lnTo>
                    <a:pt x="750" y="377"/>
                  </a:lnTo>
                  <a:lnTo>
                    <a:pt x="748" y="415"/>
                  </a:lnTo>
                  <a:lnTo>
                    <a:pt x="743" y="452"/>
                  </a:lnTo>
                  <a:lnTo>
                    <a:pt x="733" y="489"/>
                  </a:lnTo>
                  <a:lnTo>
                    <a:pt x="721" y="522"/>
                  </a:lnTo>
                  <a:lnTo>
                    <a:pt x="706" y="555"/>
                  </a:lnTo>
                  <a:lnTo>
                    <a:pt x="686" y="586"/>
                  </a:lnTo>
                  <a:lnTo>
                    <a:pt x="665" y="615"/>
                  </a:lnTo>
                  <a:lnTo>
                    <a:pt x="640" y="642"/>
                  </a:lnTo>
                  <a:lnTo>
                    <a:pt x="615" y="666"/>
                  </a:lnTo>
                  <a:lnTo>
                    <a:pt x="586" y="689"/>
                  </a:lnTo>
                  <a:lnTo>
                    <a:pt x="555" y="706"/>
                  </a:lnTo>
                  <a:lnTo>
                    <a:pt x="522" y="722"/>
                  </a:lnTo>
                  <a:lnTo>
                    <a:pt x="487" y="735"/>
                  </a:lnTo>
                  <a:lnTo>
                    <a:pt x="450" y="745"/>
                  </a:lnTo>
                  <a:lnTo>
                    <a:pt x="413" y="751"/>
                  </a:lnTo>
                  <a:lnTo>
                    <a:pt x="374" y="753"/>
                  </a:lnTo>
                  <a:lnTo>
                    <a:pt x="374" y="753"/>
                  </a:lnTo>
                  <a:lnTo>
                    <a:pt x="337" y="751"/>
                  </a:lnTo>
                  <a:lnTo>
                    <a:pt x="299" y="745"/>
                  </a:lnTo>
                  <a:lnTo>
                    <a:pt x="264" y="735"/>
                  </a:lnTo>
                  <a:lnTo>
                    <a:pt x="229" y="722"/>
                  </a:lnTo>
                  <a:lnTo>
                    <a:pt x="196" y="706"/>
                  </a:lnTo>
                  <a:lnTo>
                    <a:pt x="165" y="689"/>
                  </a:lnTo>
                  <a:lnTo>
                    <a:pt x="136" y="666"/>
                  </a:lnTo>
                  <a:lnTo>
                    <a:pt x="110" y="642"/>
                  </a:lnTo>
                  <a:lnTo>
                    <a:pt x="85" y="615"/>
                  </a:lnTo>
                  <a:lnTo>
                    <a:pt x="64" y="586"/>
                  </a:lnTo>
                  <a:lnTo>
                    <a:pt x="44" y="555"/>
                  </a:lnTo>
                  <a:lnTo>
                    <a:pt x="29" y="522"/>
                  </a:lnTo>
                  <a:lnTo>
                    <a:pt x="17" y="489"/>
                  </a:lnTo>
                  <a:lnTo>
                    <a:pt x="8" y="452"/>
                  </a:lnTo>
                  <a:lnTo>
                    <a:pt x="2" y="415"/>
                  </a:lnTo>
                  <a:lnTo>
                    <a:pt x="0" y="377"/>
                  </a:lnTo>
                  <a:lnTo>
                    <a:pt x="0" y="377"/>
                  </a:lnTo>
                  <a:lnTo>
                    <a:pt x="2" y="338"/>
                  </a:lnTo>
                  <a:lnTo>
                    <a:pt x="8" y="301"/>
                  </a:lnTo>
                  <a:lnTo>
                    <a:pt x="17" y="264"/>
                  </a:lnTo>
                  <a:lnTo>
                    <a:pt x="29" y="231"/>
                  </a:lnTo>
                  <a:lnTo>
                    <a:pt x="44" y="198"/>
                  </a:lnTo>
                  <a:lnTo>
                    <a:pt x="64" y="167"/>
                  </a:lnTo>
                  <a:lnTo>
                    <a:pt x="85" y="138"/>
                  </a:lnTo>
                  <a:lnTo>
                    <a:pt x="110" y="111"/>
                  </a:lnTo>
                  <a:lnTo>
                    <a:pt x="136" y="88"/>
                  </a:lnTo>
                  <a:lnTo>
                    <a:pt x="165" y="66"/>
                  </a:lnTo>
                  <a:lnTo>
                    <a:pt x="196" y="47"/>
                  </a:lnTo>
                  <a:lnTo>
                    <a:pt x="229" y="31"/>
                  </a:lnTo>
                  <a:lnTo>
                    <a:pt x="264" y="18"/>
                  </a:lnTo>
                  <a:lnTo>
                    <a:pt x="299" y="8"/>
                  </a:lnTo>
                  <a:lnTo>
                    <a:pt x="337" y="2"/>
                  </a:lnTo>
                  <a:lnTo>
                    <a:pt x="374" y="0"/>
                  </a:lnTo>
                  <a:lnTo>
                    <a:pt x="374" y="0"/>
                  </a:lnTo>
                  <a:lnTo>
                    <a:pt x="413" y="2"/>
                  </a:lnTo>
                  <a:lnTo>
                    <a:pt x="450" y="8"/>
                  </a:lnTo>
                  <a:lnTo>
                    <a:pt x="487" y="18"/>
                  </a:lnTo>
                  <a:lnTo>
                    <a:pt x="522" y="31"/>
                  </a:lnTo>
                  <a:lnTo>
                    <a:pt x="555" y="47"/>
                  </a:lnTo>
                  <a:lnTo>
                    <a:pt x="586" y="66"/>
                  </a:lnTo>
                  <a:lnTo>
                    <a:pt x="615" y="88"/>
                  </a:lnTo>
                  <a:lnTo>
                    <a:pt x="640" y="111"/>
                  </a:lnTo>
                  <a:lnTo>
                    <a:pt x="665" y="138"/>
                  </a:lnTo>
                  <a:lnTo>
                    <a:pt x="686" y="167"/>
                  </a:lnTo>
                  <a:lnTo>
                    <a:pt x="706" y="198"/>
                  </a:lnTo>
                  <a:lnTo>
                    <a:pt x="721" y="231"/>
                  </a:lnTo>
                  <a:lnTo>
                    <a:pt x="733" y="264"/>
                  </a:lnTo>
                  <a:lnTo>
                    <a:pt x="743" y="301"/>
                  </a:lnTo>
                  <a:lnTo>
                    <a:pt x="748" y="338"/>
                  </a:lnTo>
                  <a:lnTo>
                    <a:pt x="750" y="377"/>
                  </a:lnTo>
                  <a:lnTo>
                    <a:pt x="750" y="377"/>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5" name="Freeform 38"/>
            <p:cNvSpPr/>
            <p:nvPr/>
          </p:nvSpPr>
          <p:spPr bwMode="auto">
            <a:xfrm>
              <a:off x="4493983" y="9509019"/>
              <a:ext cx="716044" cy="576916"/>
            </a:xfrm>
            <a:custGeom>
              <a:avLst/>
              <a:gdLst>
                <a:gd name="T0" fmla="*/ 376 w 386"/>
                <a:gd name="T1" fmla="*/ 6 h 311"/>
                <a:gd name="T2" fmla="*/ 339 w 386"/>
                <a:gd name="T3" fmla="*/ 22 h 311"/>
                <a:gd name="T4" fmla="*/ 326 w 386"/>
                <a:gd name="T5" fmla="*/ 26 h 311"/>
                <a:gd name="T6" fmla="*/ 299 w 386"/>
                <a:gd name="T7" fmla="*/ 6 h 311"/>
                <a:gd name="T8" fmla="*/ 268 w 386"/>
                <a:gd name="T9" fmla="*/ 0 h 311"/>
                <a:gd name="T10" fmla="*/ 250 w 386"/>
                <a:gd name="T11" fmla="*/ 2 h 311"/>
                <a:gd name="T12" fmla="*/ 223 w 386"/>
                <a:gd name="T13" fmla="*/ 14 h 311"/>
                <a:gd name="T14" fmla="*/ 202 w 386"/>
                <a:gd name="T15" fmla="*/ 35 h 311"/>
                <a:gd name="T16" fmla="*/ 190 w 386"/>
                <a:gd name="T17" fmla="*/ 63 h 311"/>
                <a:gd name="T18" fmla="*/ 188 w 386"/>
                <a:gd name="T19" fmla="*/ 78 h 311"/>
                <a:gd name="T20" fmla="*/ 190 w 386"/>
                <a:gd name="T21" fmla="*/ 97 h 311"/>
                <a:gd name="T22" fmla="*/ 142 w 386"/>
                <a:gd name="T23" fmla="*/ 90 h 311"/>
                <a:gd name="T24" fmla="*/ 97 w 386"/>
                <a:gd name="T25" fmla="*/ 72 h 311"/>
                <a:gd name="T26" fmla="*/ 58 w 386"/>
                <a:gd name="T27" fmla="*/ 47 h 311"/>
                <a:gd name="T28" fmla="*/ 25 w 386"/>
                <a:gd name="T29" fmla="*/ 14 h 311"/>
                <a:gd name="T30" fmla="*/ 21 w 386"/>
                <a:gd name="T31" fmla="*/ 24 h 311"/>
                <a:gd name="T32" fmla="*/ 16 w 386"/>
                <a:gd name="T33" fmla="*/ 43 h 311"/>
                <a:gd name="T34" fmla="*/ 16 w 386"/>
                <a:gd name="T35" fmla="*/ 55 h 311"/>
                <a:gd name="T36" fmla="*/ 17 w 386"/>
                <a:gd name="T37" fmla="*/ 74 h 311"/>
                <a:gd name="T38" fmla="*/ 25 w 386"/>
                <a:gd name="T39" fmla="*/ 92 h 311"/>
                <a:gd name="T40" fmla="*/ 50 w 386"/>
                <a:gd name="T41" fmla="*/ 119 h 311"/>
                <a:gd name="T42" fmla="*/ 31 w 386"/>
                <a:gd name="T43" fmla="*/ 117 h 311"/>
                <a:gd name="T44" fmla="*/ 16 w 386"/>
                <a:gd name="T45" fmla="*/ 111 h 311"/>
                <a:gd name="T46" fmla="*/ 16 w 386"/>
                <a:gd name="T47" fmla="*/ 125 h 311"/>
                <a:gd name="T48" fmla="*/ 25 w 386"/>
                <a:gd name="T49" fmla="*/ 150 h 311"/>
                <a:gd name="T50" fmla="*/ 43 w 386"/>
                <a:gd name="T51" fmla="*/ 169 h 311"/>
                <a:gd name="T52" fmla="*/ 66 w 386"/>
                <a:gd name="T53" fmla="*/ 183 h 311"/>
                <a:gd name="T54" fmla="*/ 78 w 386"/>
                <a:gd name="T55" fmla="*/ 187 h 311"/>
                <a:gd name="T56" fmla="*/ 58 w 386"/>
                <a:gd name="T57" fmla="*/ 191 h 311"/>
                <a:gd name="T58" fmla="*/ 43 w 386"/>
                <a:gd name="T59" fmla="*/ 189 h 311"/>
                <a:gd name="T60" fmla="*/ 47 w 386"/>
                <a:gd name="T61" fmla="*/ 200 h 311"/>
                <a:gd name="T62" fmla="*/ 62 w 386"/>
                <a:gd name="T63" fmla="*/ 220 h 311"/>
                <a:gd name="T64" fmla="*/ 81 w 386"/>
                <a:gd name="T65" fmla="*/ 233 h 311"/>
                <a:gd name="T66" fmla="*/ 105 w 386"/>
                <a:gd name="T67" fmla="*/ 241 h 311"/>
                <a:gd name="T68" fmla="*/ 116 w 386"/>
                <a:gd name="T69" fmla="*/ 243 h 311"/>
                <a:gd name="T70" fmla="*/ 72 w 386"/>
                <a:gd name="T71" fmla="*/ 268 h 311"/>
                <a:gd name="T72" fmla="*/ 31 w 386"/>
                <a:gd name="T73" fmla="*/ 276 h 311"/>
                <a:gd name="T74" fmla="*/ 17 w 386"/>
                <a:gd name="T75" fmla="*/ 276 h 311"/>
                <a:gd name="T76" fmla="*/ 0 w 386"/>
                <a:gd name="T77" fmla="*/ 276 h 311"/>
                <a:gd name="T78" fmla="*/ 56 w 386"/>
                <a:gd name="T79" fmla="*/ 301 h 311"/>
                <a:gd name="T80" fmla="*/ 105 w 386"/>
                <a:gd name="T81" fmla="*/ 309 h 311"/>
                <a:gd name="T82" fmla="*/ 120 w 386"/>
                <a:gd name="T83" fmla="*/ 311 h 311"/>
                <a:gd name="T84" fmla="*/ 173 w 386"/>
                <a:gd name="T85" fmla="*/ 305 h 311"/>
                <a:gd name="T86" fmla="*/ 217 w 386"/>
                <a:gd name="T87" fmla="*/ 289 h 311"/>
                <a:gd name="T88" fmla="*/ 256 w 386"/>
                <a:gd name="T89" fmla="*/ 266 h 311"/>
                <a:gd name="T90" fmla="*/ 289 w 386"/>
                <a:gd name="T91" fmla="*/ 237 h 311"/>
                <a:gd name="T92" fmla="*/ 314 w 386"/>
                <a:gd name="T93" fmla="*/ 204 h 311"/>
                <a:gd name="T94" fmla="*/ 332 w 386"/>
                <a:gd name="T95" fmla="*/ 165 h 311"/>
                <a:gd name="T96" fmla="*/ 343 w 386"/>
                <a:gd name="T97" fmla="*/ 127 h 311"/>
                <a:gd name="T98" fmla="*/ 347 w 386"/>
                <a:gd name="T99" fmla="*/ 88 h 311"/>
                <a:gd name="T100" fmla="*/ 347 w 386"/>
                <a:gd name="T101" fmla="*/ 78 h 311"/>
                <a:gd name="T102" fmla="*/ 359 w 386"/>
                <a:gd name="T103" fmla="*/ 68 h 311"/>
                <a:gd name="T104" fmla="*/ 378 w 386"/>
                <a:gd name="T105" fmla="*/ 49 h 311"/>
                <a:gd name="T106" fmla="*/ 386 w 386"/>
                <a:gd name="T107" fmla="*/ 37 h 311"/>
                <a:gd name="T108" fmla="*/ 341 w 386"/>
                <a:gd name="T109" fmla="*/ 49 h 311"/>
                <a:gd name="T110" fmla="*/ 353 w 386"/>
                <a:gd name="T111" fmla="*/ 41 h 311"/>
                <a:gd name="T112" fmla="*/ 370 w 386"/>
                <a:gd name="T113" fmla="*/ 2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6" h="311">
                  <a:moveTo>
                    <a:pt x="376" y="6"/>
                  </a:moveTo>
                  <a:lnTo>
                    <a:pt x="376" y="6"/>
                  </a:lnTo>
                  <a:lnTo>
                    <a:pt x="351" y="18"/>
                  </a:lnTo>
                  <a:lnTo>
                    <a:pt x="339" y="22"/>
                  </a:lnTo>
                  <a:lnTo>
                    <a:pt x="326" y="26"/>
                  </a:lnTo>
                  <a:lnTo>
                    <a:pt x="326" y="26"/>
                  </a:lnTo>
                  <a:lnTo>
                    <a:pt x="312" y="14"/>
                  </a:lnTo>
                  <a:lnTo>
                    <a:pt x="299" y="6"/>
                  </a:lnTo>
                  <a:lnTo>
                    <a:pt x="283" y="2"/>
                  </a:lnTo>
                  <a:lnTo>
                    <a:pt x="268" y="0"/>
                  </a:lnTo>
                  <a:lnTo>
                    <a:pt x="268" y="0"/>
                  </a:lnTo>
                  <a:lnTo>
                    <a:pt x="250" y="2"/>
                  </a:lnTo>
                  <a:lnTo>
                    <a:pt x="237" y="6"/>
                  </a:lnTo>
                  <a:lnTo>
                    <a:pt x="223" y="14"/>
                  </a:lnTo>
                  <a:lnTo>
                    <a:pt x="211" y="24"/>
                  </a:lnTo>
                  <a:lnTo>
                    <a:pt x="202" y="35"/>
                  </a:lnTo>
                  <a:lnTo>
                    <a:pt x="194" y="49"/>
                  </a:lnTo>
                  <a:lnTo>
                    <a:pt x="190" y="63"/>
                  </a:lnTo>
                  <a:lnTo>
                    <a:pt x="188" y="78"/>
                  </a:lnTo>
                  <a:lnTo>
                    <a:pt x="188" y="78"/>
                  </a:lnTo>
                  <a:lnTo>
                    <a:pt x="190" y="97"/>
                  </a:lnTo>
                  <a:lnTo>
                    <a:pt x="190" y="97"/>
                  </a:lnTo>
                  <a:lnTo>
                    <a:pt x="165" y="94"/>
                  </a:lnTo>
                  <a:lnTo>
                    <a:pt x="142" y="90"/>
                  </a:lnTo>
                  <a:lnTo>
                    <a:pt x="120" y="82"/>
                  </a:lnTo>
                  <a:lnTo>
                    <a:pt x="97" y="72"/>
                  </a:lnTo>
                  <a:lnTo>
                    <a:pt x="78" y="61"/>
                  </a:lnTo>
                  <a:lnTo>
                    <a:pt x="58" y="47"/>
                  </a:lnTo>
                  <a:lnTo>
                    <a:pt x="41" y="31"/>
                  </a:lnTo>
                  <a:lnTo>
                    <a:pt x="25" y="14"/>
                  </a:lnTo>
                  <a:lnTo>
                    <a:pt x="25" y="14"/>
                  </a:lnTo>
                  <a:lnTo>
                    <a:pt x="21" y="24"/>
                  </a:lnTo>
                  <a:lnTo>
                    <a:pt x="17" y="33"/>
                  </a:lnTo>
                  <a:lnTo>
                    <a:pt x="16" y="43"/>
                  </a:lnTo>
                  <a:lnTo>
                    <a:pt x="16" y="55"/>
                  </a:lnTo>
                  <a:lnTo>
                    <a:pt x="16" y="55"/>
                  </a:lnTo>
                  <a:lnTo>
                    <a:pt x="16" y="64"/>
                  </a:lnTo>
                  <a:lnTo>
                    <a:pt x="17" y="74"/>
                  </a:lnTo>
                  <a:lnTo>
                    <a:pt x="21" y="84"/>
                  </a:lnTo>
                  <a:lnTo>
                    <a:pt x="25" y="92"/>
                  </a:lnTo>
                  <a:lnTo>
                    <a:pt x="37" y="107"/>
                  </a:lnTo>
                  <a:lnTo>
                    <a:pt x="50" y="119"/>
                  </a:lnTo>
                  <a:lnTo>
                    <a:pt x="50" y="119"/>
                  </a:lnTo>
                  <a:lnTo>
                    <a:pt x="31" y="117"/>
                  </a:lnTo>
                  <a:lnTo>
                    <a:pt x="16" y="109"/>
                  </a:lnTo>
                  <a:lnTo>
                    <a:pt x="16" y="111"/>
                  </a:lnTo>
                  <a:lnTo>
                    <a:pt x="16" y="111"/>
                  </a:lnTo>
                  <a:lnTo>
                    <a:pt x="16" y="125"/>
                  </a:lnTo>
                  <a:lnTo>
                    <a:pt x="19" y="138"/>
                  </a:lnTo>
                  <a:lnTo>
                    <a:pt x="25" y="150"/>
                  </a:lnTo>
                  <a:lnTo>
                    <a:pt x="33" y="159"/>
                  </a:lnTo>
                  <a:lnTo>
                    <a:pt x="43" y="169"/>
                  </a:lnTo>
                  <a:lnTo>
                    <a:pt x="52" y="177"/>
                  </a:lnTo>
                  <a:lnTo>
                    <a:pt x="66" y="183"/>
                  </a:lnTo>
                  <a:lnTo>
                    <a:pt x="78" y="187"/>
                  </a:lnTo>
                  <a:lnTo>
                    <a:pt x="78" y="187"/>
                  </a:lnTo>
                  <a:lnTo>
                    <a:pt x="68" y="189"/>
                  </a:lnTo>
                  <a:lnTo>
                    <a:pt x="58" y="191"/>
                  </a:lnTo>
                  <a:lnTo>
                    <a:pt x="58" y="191"/>
                  </a:lnTo>
                  <a:lnTo>
                    <a:pt x="43" y="189"/>
                  </a:lnTo>
                  <a:lnTo>
                    <a:pt x="43" y="189"/>
                  </a:lnTo>
                  <a:lnTo>
                    <a:pt x="47" y="200"/>
                  </a:lnTo>
                  <a:lnTo>
                    <a:pt x="54" y="210"/>
                  </a:lnTo>
                  <a:lnTo>
                    <a:pt x="62" y="220"/>
                  </a:lnTo>
                  <a:lnTo>
                    <a:pt x="70" y="227"/>
                  </a:lnTo>
                  <a:lnTo>
                    <a:pt x="81" y="233"/>
                  </a:lnTo>
                  <a:lnTo>
                    <a:pt x="91" y="239"/>
                  </a:lnTo>
                  <a:lnTo>
                    <a:pt x="105" y="241"/>
                  </a:lnTo>
                  <a:lnTo>
                    <a:pt x="116" y="243"/>
                  </a:lnTo>
                  <a:lnTo>
                    <a:pt x="116" y="243"/>
                  </a:lnTo>
                  <a:lnTo>
                    <a:pt x="95" y="256"/>
                  </a:lnTo>
                  <a:lnTo>
                    <a:pt x="72" y="268"/>
                  </a:lnTo>
                  <a:lnTo>
                    <a:pt x="45" y="274"/>
                  </a:lnTo>
                  <a:lnTo>
                    <a:pt x="31" y="276"/>
                  </a:lnTo>
                  <a:lnTo>
                    <a:pt x="17" y="276"/>
                  </a:lnTo>
                  <a:lnTo>
                    <a:pt x="17" y="276"/>
                  </a:lnTo>
                  <a:lnTo>
                    <a:pt x="0" y="276"/>
                  </a:lnTo>
                  <a:lnTo>
                    <a:pt x="0" y="276"/>
                  </a:lnTo>
                  <a:lnTo>
                    <a:pt x="27" y="289"/>
                  </a:lnTo>
                  <a:lnTo>
                    <a:pt x="56" y="301"/>
                  </a:lnTo>
                  <a:lnTo>
                    <a:pt x="87" y="307"/>
                  </a:lnTo>
                  <a:lnTo>
                    <a:pt x="105" y="309"/>
                  </a:lnTo>
                  <a:lnTo>
                    <a:pt x="120" y="311"/>
                  </a:lnTo>
                  <a:lnTo>
                    <a:pt x="120" y="311"/>
                  </a:lnTo>
                  <a:lnTo>
                    <a:pt x="147" y="309"/>
                  </a:lnTo>
                  <a:lnTo>
                    <a:pt x="173" y="305"/>
                  </a:lnTo>
                  <a:lnTo>
                    <a:pt x="196" y="299"/>
                  </a:lnTo>
                  <a:lnTo>
                    <a:pt x="217" y="289"/>
                  </a:lnTo>
                  <a:lnTo>
                    <a:pt x="239" y="280"/>
                  </a:lnTo>
                  <a:lnTo>
                    <a:pt x="256" y="266"/>
                  </a:lnTo>
                  <a:lnTo>
                    <a:pt x="274" y="253"/>
                  </a:lnTo>
                  <a:lnTo>
                    <a:pt x="289" y="237"/>
                  </a:lnTo>
                  <a:lnTo>
                    <a:pt x="303" y="222"/>
                  </a:lnTo>
                  <a:lnTo>
                    <a:pt x="314" y="204"/>
                  </a:lnTo>
                  <a:lnTo>
                    <a:pt x="324" y="185"/>
                  </a:lnTo>
                  <a:lnTo>
                    <a:pt x="332" y="165"/>
                  </a:lnTo>
                  <a:lnTo>
                    <a:pt x="339" y="146"/>
                  </a:lnTo>
                  <a:lnTo>
                    <a:pt x="343" y="127"/>
                  </a:lnTo>
                  <a:lnTo>
                    <a:pt x="345" y="107"/>
                  </a:lnTo>
                  <a:lnTo>
                    <a:pt x="347" y="88"/>
                  </a:lnTo>
                  <a:lnTo>
                    <a:pt x="347" y="88"/>
                  </a:lnTo>
                  <a:lnTo>
                    <a:pt x="347" y="78"/>
                  </a:lnTo>
                  <a:lnTo>
                    <a:pt x="347" y="78"/>
                  </a:lnTo>
                  <a:lnTo>
                    <a:pt x="359" y="68"/>
                  </a:lnTo>
                  <a:lnTo>
                    <a:pt x="369" y="59"/>
                  </a:lnTo>
                  <a:lnTo>
                    <a:pt x="378" y="49"/>
                  </a:lnTo>
                  <a:lnTo>
                    <a:pt x="386" y="37"/>
                  </a:lnTo>
                  <a:lnTo>
                    <a:pt x="386" y="37"/>
                  </a:lnTo>
                  <a:lnTo>
                    <a:pt x="365" y="45"/>
                  </a:lnTo>
                  <a:lnTo>
                    <a:pt x="341" y="49"/>
                  </a:lnTo>
                  <a:lnTo>
                    <a:pt x="341" y="49"/>
                  </a:lnTo>
                  <a:lnTo>
                    <a:pt x="353" y="41"/>
                  </a:lnTo>
                  <a:lnTo>
                    <a:pt x="363" y="31"/>
                  </a:lnTo>
                  <a:lnTo>
                    <a:pt x="370" y="20"/>
                  </a:lnTo>
                  <a:lnTo>
                    <a:pt x="376" y="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6" name="Freeform 39"/>
            <p:cNvSpPr/>
            <p:nvPr/>
          </p:nvSpPr>
          <p:spPr bwMode="auto">
            <a:xfrm>
              <a:off x="4493983" y="9509019"/>
              <a:ext cx="716044" cy="576916"/>
            </a:xfrm>
            <a:custGeom>
              <a:avLst/>
              <a:gdLst>
                <a:gd name="T0" fmla="*/ 376 w 386"/>
                <a:gd name="T1" fmla="*/ 6 h 311"/>
                <a:gd name="T2" fmla="*/ 339 w 386"/>
                <a:gd name="T3" fmla="*/ 22 h 311"/>
                <a:gd name="T4" fmla="*/ 326 w 386"/>
                <a:gd name="T5" fmla="*/ 26 h 311"/>
                <a:gd name="T6" fmla="*/ 299 w 386"/>
                <a:gd name="T7" fmla="*/ 6 h 311"/>
                <a:gd name="T8" fmla="*/ 268 w 386"/>
                <a:gd name="T9" fmla="*/ 0 h 311"/>
                <a:gd name="T10" fmla="*/ 250 w 386"/>
                <a:gd name="T11" fmla="*/ 2 h 311"/>
                <a:gd name="T12" fmla="*/ 223 w 386"/>
                <a:gd name="T13" fmla="*/ 14 h 311"/>
                <a:gd name="T14" fmla="*/ 202 w 386"/>
                <a:gd name="T15" fmla="*/ 35 h 311"/>
                <a:gd name="T16" fmla="*/ 190 w 386"/>
                <a:gd name="T17" fmla="*/ 63 h 311"/>
                <a:gd name="T18" fmla="*/ 188 w 386"/>
                <a:gd name="T19" fmla="*/ 78 h 311"/>
                <a:gd name="T20" fmla="*/ 190 w 386"/>
                <a:gd name="T21" fmla="*/ 97 h 311"/>
                <a:gd name="T22" fmla="*/ 142 w 386"/>
                <a:gd name="T23" fmla="*/ 90 h 311"/>
                <a:gd name="T24" fmla="*/ 97 w 386"/>
                <a:gd name="T25" fmla="*/ 72 h 311"/>
                <a:gd name="T26" fmla="*/ 58 w 386"/>
                <a:gd name="T27" fmla="*/ 47 h 311"/>
                <a:gd name="T28" fmla="*/ 25 w 386"/>
                <a:gd name="T29" fmla="*/ 14 h 311"/>
                <a:gd name="T30" fmla="*/ 21 w 386"/>
                <a:gd name="T31" fmla="*/ 24 h 311"/>
                <a:gd name="T32" fmla="*/ 16 w 386"/>
                <a:gd name="T33" fmla="*/ 43 h 311"/>
                <a:gd name="T34" fmla="*/ 16 w 386"/>
                <a:gd name="T35" fmla="*/ 55 h 311"/>
                <a:gd name="T36" fmla="*/ 17 w 386"/>
                <a:gd name="T37" fmla="*/ 74 h 311"/>
                <a:gd name="T38" fmla="*/ 25 w 386"/>
                <a:gd name="T39" fmla="*/ 92 h 311"/>
                <a:gd name="T40" fmla="*/ 50 w 386"/>
                <a:gd name="T41" fmla="*/ 119 h 311"/>
                <a:gd name="T42" fmla="*/ 31 w 386"/>
                <a:gd name="T43" fmla="*/ 117 h 311"/>
                <a:gd name="T44" fmla="*/ 16 w 386"/>
                <a:gd name="T45" fmla="*/ 111 h 311"/>
                <a:gd name="T46" fmla="*/ 16 w 386"/>
                <a:gd name="T47" fmla="*/ 125 h 311"/>
                <a:gd name="T48" fmla="*/ 25 w 386"/>
                <a:gd name="T49" fmla="*/ 150 h 311"/>
                <a:gd name="T50" fmla="*/ 43 w 386"/>
                <a:gd name="T51" fmla="*/ 169 h 311"/>
                <a:gd name="T52" fmla="*/ 66 w 386"/>
                <a:gd name="T53" fmla="*/ 183 h 311"/>
                <a:gd name="T54" fmla="*/ 78 w 386"/>
                <a:gd name="T55" fmla="*/ 187 h 311"/>
                <a:gd name="T56" fmla="*/ 58 w 386"/>
                <a:gd name="T57" fmla="*/ 191 h 311"/>
                <a:gd name="T58" fmla="*/ 43 w 386"/>
                <a:gd name="T59" fmla="*/ 189 h 311"/>
                <a:gd name="T60" fmla="*/ 47 w 386"/>
                <a:gd name="T61" fmla="*/ 200 h 311"/>
                <a:gd name="T62" fmla="*/ 62 w 386"/>
                <a:gd name="T63" fmla="*/ 220 h 311"/>
                <a:gd name="T64" fmla="*/ 81 w 386"/>
                <a:gd name="T65" fmla="*/ 233 h 311"/>
                <a:gd name="T66" fmla="*/ 105 w 386"/>
                <a:gd name="T67" fmla="*/ 241 h 311"/>
                <a:gd name="T68" fmla="*/ 116 w 386"/>
                <a:gd name="T69" fmla="*/ 243 h 311"/>
                <a:gd name="T70" fmla="*/ 72 w 386"/>
                <a:gd name="T71" fmla="*/ 268 h 311"/>
                <a:gd name="T72" fmla="*/ 31 w 386"/>
                <a:gd name="T73" fmla="*/ 276 h 311"/>
                <a:gd name="T74" fmla="*/ 17 w 386"/>
                <a:gd name="T75" fmla="*/ 276 h 311"/>
                <a:gd name="T76" fmla="*/ 0 w 386"/>
                <a:gd name="T77" fmla="*/ 276 h 311"/>
                <a:gd name="T78" fmla="*/ 56 w 386"/>
                <a:gd name="T79" fmla="*/ 301 h 311"/>
                <a:gd name="T80" fmla="*/ 105 w 386"/>
                <a:gd name="T81" fmla="*/ 309 h 311"/>
                <a:gd name="T82" fmla="*/ 120 w 386"/>
                <a:gd name="T83" fmla="*/ 311 h 311"/>
                <a:gd name="T84" fmla="*/ 173 w 386"/>
                <a:gd name="T85" fmla="*/ 305 h 311"/>
                <a:gd name="T86" fmla="*/ 217 w 386"/>
                <a:gd name="T87" fmla="*/ 289 h 311"/>
                <a:gd name="T88" fmla="*/ 256 w 386"/>
                <a:gd name="T89" fmla="*/ 266 h 311"/>
                <a:gd name="T90" fmla="*/ 289 w 386"/>
                <a:gd name="T91" fmla="*/ 237 h 311"/>
                <a:gd name="T92" fmla="*/ 314 w 386"/>
                <a:gd name="T93" fmla="*/ 204 h 311"/>
                <a:gd name="T94" fmla="*/ 332 w 386"/>
                <a:gd name="T95" fmla="*/ 165 h 311"/>
                <a:gd name="T96" fmla="*/ 343 w 386"/>
                <a:gd name="T97" fmla="*/ 127 h 311"/>
                <a:gd name="T98" fmla="*/ 347 w 386"/>
                <a:gd name="T99" fmla="*/ 88 h 311"/>
                <a:gd name="T100" fmla="*/ 347 w 386"/>
                <a:gd name="T101" fmla="*/ 78 h 311"/>
                <a:gd name="T102" fmla="*/ 359 w 386"/>
                <a:gd name="T103" fmla="*/ 68 h 311"/>
                <a:gd name="T104" fmla="*/ 378 w 386"/>
                <a:gd name="T105" fmla="*/ 49 h 311"/>
                <a:gd name="T106" fmla="*/ 386 w 386"/>
                <a:gd name="T107" fmla="*/ 37 h 311"/>
                <a:gd name="T108" fmla="*/ 341 w 386"/>
                <a:gd name="T109" fmla="*/ 49 h 311"/>
                <a:gd name="T110" fmla="*/ 353 w 386"/>
                <a:gd name="T111" fmla="*/ 41 h 311"/>
                <a:gd name="T112" fmla="*/ 370 w 386"/>
                <a:gd name="T113" fmla="*/ 2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6" h="311">
                  <a:moveTo>
                    <a:pt x="376" y="6"/>
                  </a:moveTo>
                  <a:lnTo>
                    <a:pt x="376" y="6"/>
                  </a:lnTo>
                  <a:lnTo>
                    <a:pt x="351" y="18"/>
                  </a:lnTo>
                  <a:lnTo>
                    <a:pt x="339" y="22"/>
                  </a:lnTo>
                  <a:lnTo>
                    <a:pt x="326" y="26"/>
                  </a:lnTo>
                  <a:lnTo>
                    <a:pt x="326" y="26"/>
                  </a:lnTo>
                  <a:lnTo>
                    <a:pt x="312" y="14"/>
                  </a:lnTo>
                  <a:lnTo>
                    <a:pt x="299" y="6"/>
                  </a:lnTo>
                  <a:lnTo>
                    <a:pt x="283" y="2"/>
                  </a:lnTo>
                  <a:lnTo>
                    <a:pt x="268" y="0"/>
                  </a:lnTo>
                  <a:lnTo>
                    <a:pt x="268" y="0"/>
                  </a:lnTo>
                  <a:lnTo>
                    <a:pt x="250" y="2"/>
                  </a:lnTo>
                  <a:lnTo>
                    <a:pt x="237" y="6"/>
                  </a:lnTo>
                  <a:lnTo>
                    <a:pt x="223" y="14"/>
                  </a:lnTo>
                  <a:lnTo>
                    <a:pt x="211" y="24"/>
                  </a:lnTo>
                  <a:lnTo>
                    <a:pt x="202" y="35"/>
                  </a:lnTo>
                  <a:lnTo>
                    <a:pt x="194" y="49"/>
                  </a:lnTo>
                  <a:lnTo>
                    <a:pt x="190" y="63"/>
                  </a:lnTo>
                  <a:lnTo>
                    <a:pt x="188" y="78"/>
                  </a:lnTo>
                  <a:lnTo>
                    <a:pt x="188" y="78"/>
                  </a:lnTo>
                  <a:lnTo>
                    <a:pt x="190" y="97"/>
                  </a:lnTo>
                  <a:lnTo>
                    <a:pt x="190" y="97"/>
                  </a:lnTo>
                  <a:lnTo>
                    <a:pt x="165" y="94"/>
                  </a:lnTo>
                  <a:lnTo>
                    <a:pt x="142" y="90"/>
                  </a:lnTo>
                  <a:lnTo>
                    <a:pt x="120" y="82"/>
                  </a:lnTo>
                  <a:lnTo>
                    <a:pt x="97" y="72"/>
                  </a:lnTo>
                  <a:lnTo>
                    <a:pt x="78" y="61"/>
                  </a:lnTo>
                  <a:lnTo>
                    <a:pt x="58" y="47"/>
                  </a:lnTo>
                  <a:lnTo>
                    <a:pt x="41" y="31"/>
                  </a:lnTo>
                  <a:lnTo>
                    <a:pt x="25" y="14"/>
                  </a:lnTo>
                  <a:lnTo>
                    <a:pt x="25" y="14"/>
                  </a:lnTo>
                  <a:lnTo>
                    <a:pt x="21" y="24"/>
                  </a:lnTo>
                  <a:lnTo>
                    <a:pt x="17" y="33"/>
                  </a:lnTo>
                  <a:lnTo>
                    <a:pt x="16" y="43"/>
                  </a:lnTo>
                  <a:lnTo>
                    <a:pt x="16" y="55"/>
                  </a:lnTo>
                  <a:lnTo>
                    <a:pt x="16" y="55"/>
                  </a:lnTo>
                  <a:lnTo>
                    <a:pt x="16" y="64"/>
                  </a:lnTo>
                  <a:lnTo>
                    <a:pt x="17" y="74"/>
                  </a:lnTo>
                  <a:lnTo>
                    <a:pt x="21" y="84"/>
                  </a:lnTo>
                  <a:lnTo>
                    <a:pt x="25" y="92"/>
                  </a:lnTo>
                  <a:lnTo>
                    <a:pt x="37" y="107"/>
                  </a:lnTo>
                  <a:lnTo>
                    <a:pt x="50" y="119"/>
                  </a:lnTo>
                  <a:lnTo>
                    <a:pt x="50" y="119"/>
                  </a:lnTo>
                  <a:lnTo>
                    <a:pt x="31" y="117"/>
                  </a:lnTo>
                  <a:lnTo>
                    <a:pt x="16" y="109"/>
                  </a:lnTo>
                  <a:lnTo>
                    <a:pt x="16" y="111"/>
                  </a:lnTo>
                  <a:lnTo>
                    <a:pt x="16" y="111"/>
                  </a:lnTo>
                  <a:lnTo>
                    <a:pt x="16" y="125"/>
                  </a:lnTo>
                  <a:lnTo>
                    <a:pt x="19" y="138"/>
                  </a:lnTo>
                  <a:lnTo>
                    <a:pt x="25" y="150"/>
                  </a:lnTo>
                  <a:lnTo>
                    <a:pt x="33" y="159"/>
                  </a:lnTo>
                  <a:lnTo>
                    <a:pt x="43" y="169"/>
                  </a:lnTo>
                  <a:lnTo>
                    <a:pt x="52" y="177"/>
                  </a:lnTo>
                  <a:lnTo>
                    <a:pt x="66" y="183"/>
                  </a:lnTo>
                  <a:lnTo>
                    <a:pt x="78" y="187"/>
                  </a:lnTo>
                  <a:lnTo>
                    <a:pt x="78" y="187"/>
                  </a:lnTo>
                  <a:lnTo>
                    <a:pt x="68" y="189"/>
                  </a:lnTo>
                  <a:lnTo>
                    <a:pt x="58" y="191"/>
                  </a:lnTo>
                  <a:lnTo>
                    <a:pt x="58" y="191"/>
                  </a:lnTo>
                  <a:lnTo>
                    <a:pt x="43" y="189"/>
                  </a:lnTo>
                  <a:lnTo>
                    <a:pt x="43" y="189"/>
                  </a:lnTo>
                  <a:lnTo>
                    <a:pt x="47" y="200"/>
                  </a:lnTo>
                  <a:lnTo>
                    <a:pt x="54" y="210"/>
                  </a:lnTo>
                  <a:lnTo>
                    <a:pt x="62" y="220"/>
                  </a:lnTo>
                  <a:lnTo>
                    <a:pt x="70" y="227"/>
                  </a:lnTo>
                  <a:lnTo>
                    <a:pt x="81" y="233"/>
                  </a:lnTo>
                  <a:lnTo>
                    <a:pt x="91" y="239"/>
                  </a:lnTo>
                  <a:lnTo>
                    <a:pt x="105" y="241"/>
                  </a:lnTo>
                  <a:lnTo>
                    <a:pt x="116" y="243"/>
                  </a:lnTo>
                  <a:lnTo>
                    <a:pt x="116" y="243"/>
                  </a:lnTo>
                  <a:lnTo>
                    <a:pt x="95" y="256"/>
                  </a:lnTo>
                  <a:lnTo>
                    <a:pt x="72" y="268"/>
                  </a:lnTo>
                  <a:lnTo>
                    <a:pt x="45" y="274"/>
                  </a:lnTo>
                  <a:lnTo>
                    <a:pt x="31" y="276"/>
                  </a:lnTo>
                  <a:lnTo>
                    <a:pt x="17" y="276"/>
                  </a:lnTo>
                  <a:lnTo>
                    <a:pt x="17" y="276"/>
                  </a:lnTo>
                  <a:lnTo>
                    <a:pt x="0" y="276"/>
                  </a:lnTo>
                  <a:lnTo>
                    <a:pt x="0" y="276"/>
                  </a:lnTo>
                  <a:lnTo>
                    <a:pt x="27" y="289"/>
                  </a:lnTo>
                  <a:lnTo>
                    <a:pt x="56" y="301"/>
                  </a:lnTo>
                  <a:lnTo>
                    <a:pt x="87" y="307"/>
                  </a:lnTo>
                  <a:lnTo>
                    <a:pt x="105" y="309"/>
                  </a:lnTo>
                  <a:lnTo>
                    <a:pt x="120" y="311"/>
                  </a:lnTo>
                  <a:lnTo>
                    <a:pt x="120" y="311"/>
                  </a:lnTo>
                  <a:lnTo>
                    <a:pt x="147" y="309"/>
                  </a:lnTo>
                  <a:lnTo>
                    <a:pt x="173" y="305"/>
                  </a:lnTo>
                  <a:lnTo>
                    <a:pt x="196" y="299"/>
                  </a:lnTo>
                  <a:lnTo>
                    <a:pt x="217" y="289"/>
                  </a:lnTo>
                  <a:lnTo>
                    <a:pt x="239" y="280"/>
                  </a:lnTo>
                  <a:lnTo>
                    <a:pt x="256" y="266"/>
                  </a:lnTo>
                  <a:lnTo>
                    <a:pt x="274" y="253"/>
                  </a:lnTo>
                  <a:lnTo>
                    <a:pt x="289" y="237"/>
                  </a:lnTo>
                  <a:lnTo>
                    <a:pt x="303" y="222"/>
                  </a:lnTo>
                  <a:lnTo>
                    <a:pt x="314" y="204"/>
                  </a:lnTo>
                  <a:lnTo>
                    <a:pt x="324" y="185"/>
                  </a:lnTo>
                  <a:lnTo>
                    <a:pt x="332" y="165"/>
                  </a:lnTo>
                  <a:lnTo>
                    <a:pt x="339" y="146"/>
                  </a:lnTo>
                  <a:lnTo>
                    <a:pt x="343" y="127"/>
                  </a:lnTo>
                  <a:lnTo>
                    <a:pt x="345" y="107"/>
                  </a:lnTo>
                  <a:lnTo>
                    <a:pt x="347" y="88"/>
                  </a:lnTo>
                  <a:lnTo>
                    <a:pt x="347" y="88"/>
                  </a:lnTo>
                  <a:lnTo>
                    <a:pt x="347" y="78"/>
                  </a:lnTo>
                  <a:lnTo>
                    <a:pt x="347" y="78"/>
                  </a:lnTo>
                  <a:lnTo>
                    <a:pt x="359" y="68"/>
                  </a:lnTo>
                  <a:lnTo>
                    <a:pt x="369" y="59"/>
                  </a:lnTo>
                  <a:lnTo>
                    <a:pt x="378" y="49"/>
                  </a:lnTo>
                  <a:lnTo>
                    <a:pt x="386" y="37"/>
                  </a:lnTo>
                  <a:lnTo>
                    <a:pt x="386" y="37"/>
                  </a:lnTo>
                  <a:lnTo>
                    <a:pt x="365" y="45"/>
                  </a:lnTo>
                  <a:lnTo>
                    <a:pt x="341" y="49"/>
                  </a:lnTo>
                  <a:lnTo>
                    <a:pt x="341" y="49"/>
                  </a:lnTo>
                  <a:lnTo>
                    <a:pt x="353" y="41"/>
                  </a:lnTo>
                  <a:lnTo>
                    <a:pt x="363" y="31"/>
                  </a:lnTo>
                  <a:lnTo>
                    <a:pt x="370" y="20"/>
                  </a:lnTo>
                  <a:lnTo>
                    <a:pt x="376"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7" name="Freeform 40"/>
            <p:cNvSpPr/>
            <p:nvPr/>
          </p:nvSpPr>
          <p:spPr bwMode="auto">
            <a:xfrm>
              <a:off x="8096461" y="5555939"/>
              <a:ext cx="358021" cy="773549"/>
            </a:xfrm>
            <a:custGeom>
              <a:avLst/>
              <a:gdLst>
                <a:gd name="T0" fmla="*/ 40 w 193"/>
                <a:gd name="T1" fmla="*/ 417 h 417"/>
                <a:gd name="T2" fmla="*/ 124 w 193"/>
                <a:gd name="T3" fmla="*/ 417 h 417"/>
                <a:gd name="T4" fmla="*/ 124 w 193"/>
                <a:gd name="T5" fmla="*/ 208 h 417"/>
                <a:gd name="T6" fmla="*/ 186 w 193"/>
                <a:gd name="T7" fmla="*/ 208 h 417"/>
                <a:gd name="T8" fmla="*/ 193 w 193"/>
                <a:gd name="T9" fmla="*/ 124 h 417"/>
                <a:gd name="T10" fmla="*/ 128 w 193"/>
                <a:gd name="T11" fmla="*/ 124 h 417"/>
                <a:gd name="T12" fmla="*/ 128 w 193"/>
                <a:gd name="T13" fmla="*/ 91 h 417"/>
                <a:gd name="T14" fmla="*/ 128 w 193"/>
                <a:gd name="T15" fmla="*/ 91 h 417"/>
                <a:gd name="T16" fmla="*/ 129 w 193"/>
                <a:gd name="T17" fmla="*/ 82 h 417"/>
                <a:gd name="T18" fmla="*/ 133 w 193"/>
                <a:gd name="T19" fmla="*/ 76 h 417"/>
                <a:gd name="T20" fmla="*/ 141 w 193"/>
                <a:gd name="T21" fmla="*/ 72 h 417"/>
                <a:gd name="T22" fmla="*/ 147 w 193"/>
                <a:gd name="T23" fmla="*/ 72 h 417"/>
                <a:gd name="T24" fmla="*/ 193 w 193"/>
                <a:gd name="T25" fmla="*/ 72 h 417"/>
                <a:gd name="T26" fmla="*/ 193 w 193"/>
                <a:gd name="T27" fmla="*/ 0 h 417"/>
                <a:gd name="T28" fmla="*/ 129 w 193"/>
                <a:gd name="T29" fmla="*/ 0 h 417"/>
                <a:gd name="T30" fmla="*/ 129 w 193"/>
                <a:gd name="T31" fmla="*/ 0 h 417"/>
                <a:gd name="T32" fmla="*/ 116 w 193"/>
                <a:gd name="T33" fmla="*/ 0 h 417"/>
                <a:gd name="T34" fmla="*/ 104 w 193"/>
                <a:gd name="T35" fmla="*/ 2 h 417"/>
                <a:gd name="T36" fmla="*/ 95 w 193"/>
                <a:gd name="T37" fmla="*/ 4 h 417"/>
                <a:gd name="T38" fmla="*/ 85 w 193"/>
                <a:gd name="T39" fmla="*/ 8 h 417"/>
                <a:gd name="T40" fmla="*/ 77 w 193"/>
                <a:gd name="T41" fmla="*/ 14 h 417"/>
                <a:gd name="T42" fmla="*/ 69 w 193"/>
                <a:gd name="T43" fmla="*/ 18 h 417"/>
                <a:gd name="T44" fmla="*/ 58 w 193"/>
                <a:gd name="T45" fmla="*/ 31 h 417"/>
                <a:gd name="T46" fmla="*/ 50 w 193"/>
                <a:gd name="T47" fmla="*/ 45 h 417"/>
                <a:gd name="T48" fmla="*/ 44 w 193"/>
                <a:gd name="T49" fmla="*/ 58 h 417"/>
                <a:gd name="T50" fmla="*/ 42 w 193"/>
                <a:gd name="T51" fmla="*/ 74 h 417"/>
                <a:gd name="T52" fmla="*/ 40 w 193"/>
                <a:gd name="T53" fmla="*/ 87 h 417"/>
                <a:gd name="T54" fmla="*/ 40 w 193"/>
                <a:gd name="T55" fmla="*/ 124 h 417"/>
                <a:gd name="T56" fmla="*/ 0 w 193"/>
                <a:gd name="T57" fmla="*/ 124 h 417"/>
                <a:gd name="T58" fmla="*/ 0 w 193"/>
                <a:gd name="T59" fmla="*/ 208 h 417"/>
                <a:gd name="T60" fmla="*/ 40 w 193"/>
                <a:gd name="T61" fmla="*/ 208 h 417"/>
                <a:gd name="T62" fmla="*/ 40 w 193"/>
                <a:gd name="T63"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417">
                  <a:moveTo>
                    <a:pt x="40" y="417"/>
                  </a:moveTo>
                  <a:lnTo>
                    <a:pt x="124" y="417"/>
                  </a:lnTo>
                  <a:lnTo>
                    <a:pt x="124" y="208"/>
                  </a:lnTo>
                  <a:lnTo>
                    <a:pt x="186" y="208"/>
                  </a:lnTo>
                  <a:lnTo>
                    <a:pt x="193" y="124"/>
                  </a:lnTo>
                  <a:lnTo>
                    <a:pt x="128" y="124"/>
                  </a:lnTo>
                  <a:lnTo>
                    <a:pt x="128" y="91"/>
                  </a:lnTo>
                  <a:lnTo>
                    <a:pt x="128" y="91"/>
                  </a:lnTo>
                  <a:lnTo>
                    <a:pt x="129" y="82"/>
                  </a:lnTo>
                  <a:lnTo>
                    <a:pt x="133" y="76"/>
                  </a:lnTo>
                  <a:lnTo>
                    <a:pt x="141" y="72"/>
                  </a:lnTo>
                  <a:lnTo>
                    <a:pt x="147" y="72"/>
                  </a:lnTo>
                  <a:lnTo>
                    <a:pt x="193" y="72"/>
                  </a:lnTo>
                  <a:lnTo>
                    <a:pt x="193" y="0"/>
                  </a:lnTo>
                  <a:lnTo>
                    <a:pt x="129" y="0"/>
                  </a:lnTo>
                  <a:lnTo>
                    <a:pt x="129" y="0"/>
                  </a:lnTo>
                  <a:lnTo>
                    <a:pt x="116" y="0"/>
                  </a:lnTo>
                  <a:lnTo>
                    <a:pt x="104" y="2"/>
                  </a:lnTo>
                  <a:lnTo>
                    <a:pt x="95" y="4"/>
                  </a:lnTo>
                  <a:lnTo>
                    <a:pt x="85" y="8"/>
                  </a:lnTo>
                  <a:lnTo>
                    <a:pt x="77" y="14"/>
                  </a:lnTo>
                  <a:lnTo>
                    <a:pt x="69" y="18"/>
                  </a:lnTo>
                  <a:lnTo>
                    <a:pt x="58" y="31"/>
                  </a:lnTo>
                  <a:lnTo>
                    <a:pt x="50" y="45"/>
                  </a:lnTo>
                  <a:lnTo>
                    <a:pt x="44" y="58"/>
                  </a:lnTo>
                  <a:lnTo>
                    <a:pt x="42" y="74"/>
                  </a:lnTo>
                  <a:lnTo>
                    <a:pt x="40" y="87"/>
                  </a:lnTo>
                  <a:lnTo>
                    <a:pt x="40" y="124"/>
                  </a:lnTo>
                  <a:lnTo>
                    <a:pt x="0" y="124"/>
                  </a:lnTo>
                  <a:lnTo>
                    <a:pt x="0" y="208"/>
                  </a:lnTo>
                  <a:lnTo>
                    <a:pt x="40" y="208"/>
                  </a:lnTo>
                  <a:lnTo>
                    <a:pt x="40" y="41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8" name="Freeform 42"/>
            <p:cNvSpPr/>
            <p:nvPr/>
          </p:nvSpPr>
          <p:spPr bwMode="auto">
            <a:xfrm>
              <a:off x="3173198" y="10622040"/>
              <a:ext cx="450773" cy="452628"/>
            </a:xfrm>
            <a:custGeom>
              <a:avLst/>
              <a:gdLst>
                <a:gd name="T0" fmla="*/ 239 w 243"/>
                <a:gd name="T1" fmla="*/ 124 h 244"/>
                <a:gd name="T2" fmla="*/ 237 w 243"/>
                <a:gd name="T3" fmla="*/ 101 h 244"/>
                <a:gd name="T4" fmla="*/ 219 w 243"/>
                <a:gd name="T5" fmla="*/ 60 h 244"/>
                <a:gd name="T6" fmla="*/ 186 w 243"/>
                <a:gd name="T7" fmla="*/ 29 h 244"/>
                <a:gd name="T8" fmla="*/ 146 w 243"/>
                <a:gd name="T9" fmla="*/ 11 h 244"/>
                <a:gd name="T10" fmla="*/ 122 w 243"/>
                <a:gd name="T11" fmla="*/ 9 h 244"/>
                <a:gd name="T12" fmla="*/ 103 w 243"/>
                <a:gd name="T13" fmla="*/ 11 h 244"/>
                <a:gd name="T14" fmla="*/ 95 w 243"/>
                <a:gd name="T15" fmla="*/ 6 h 244"/>
                <a:gd name="T16" fmla="*/ 76 w 243"/>
                <a:gd name="T17" fmla="*/ 2 h 244"/>
                <a:gd name="T18" fmla="*/ 66 w 243"/>
                <a:gd name="T19" fmla="*/ 0 h 244"/>
                <a:gd name="T20" fmla="*/ 41 w 243"/>
                <a:gd name="T21" fmla="*/ 6 h 244"/>
                <a:gd name="T22" fmla="*/ 20 w 243"/>
                <a:gd name="T23" fmla="*/ 19 h 244"/>
                <a:gd name="T24" fmla="*/ 4 w 243"/>
                <a:gd name="T25" fmla="*/ 40 h 244"/>
                <a:gd name="T26" fmla="*/ 0 w 243"/>
                <a:gd name="T27" fmla="*/ 68 h 244"/>
                <a:gd name="T28" fmla="*/ 0 w 243"/>
                <a:gd name="T29" fmla="*/ 75 h 244"/>
                <a:gd name="T30" fmla="*/ 8 w 243"/>
                <a:gd name="T31" fmla="*/ 101 h 244"/>
                <a:gd name="T32" fmla="*/ 6 w 243"/>
                <a:gd name="T33" fmla="*/ 112 h 244"/>
                <a:gd name="T34" fmla="*/ 6 w 243"/>
                <a:gd name="T35" fmla="*/ 124 h 244"/>
                <a:gd name="T36" fmla="*/ 8 w 243"/>
                <a:gd name="T37" fmla="*/ 147 h 244"/>
                <a:gd name="T38" fmla="*/ 25 w 243"/>
                <a:gd name="T39" fmla="*/ 188 h 244"/>
                <a:gd name="T40" fmla="*/ 58 w 243"/>
                <a:gd name="T41" fmla="*/ 219 h 244"/>
                <a:gd name="T42" fmla="*/ 99 w 243"/>
                <a:gd name="T43" fmla="*/ 236 h 244"/>
                <a:gd name="T44" fmla="*/ 122 w 243"/>
                <a:gd name="T45" fmla="*/ 238 h 244"/>
                <a:gd name="T46" fmla="*/ 144 w 243"/>
                <a:gd name="T47" fmla="*/ 236 h 244"/>
                <a:gd name="T48" fmla="*/ 159 w 243"/>
                <a:gd name="T49" fmla="*/ 242 h 244"/>
                <a:gd name="T50" fmla="*/ 175 w 243"/>
                <a:gd name="T51" fmla="*/ 244 h 244"/>
                <a:gd name="T52" fmla="*/ 202 w 243"/>
                <a:gd name="T53" fmla="*/ 238 h 244"/>
                <a:gd name="T54" fmla="*/ 223 w 243"/>
                <a:gd name="T55" fmla="*/ 225 h 244"/>
                <a:gd name="T56" fmla="*/ 237 w 243"/>
                <a:gd name="T57" fmla="*/ 203 h 244"/>
                <a:gd name="T58" fmla="*/ 243 w 243"/>
                <a:gd name="T59" fmla="*/ 178 h 244"/>
                <a:gd name="T60" fmla="*/ 241 w 243"/>
                <a:gd name="T61" fmla="*/ 163 h 244"/>
                <a:gd name="T62" fmla="*/ 237 w 243"/>
                <a:gd name="T63" fmla="*/ 147 h 244"/>
                <a:gd name="T64" fmla="*/ 239 w 243"/>
                <a:gd name="T65" fmla="*/ 1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244">
                  <a:moveTo>
                    <a:pt x="239" y="124"/>
                  </a:moveTo>
                  <a:lnTo>
                    <a:pt x="239" y="124"/>
                  </a:lnTo>
                  <a:lnTo>
                    <a:pt x="239" y="112"/>
                  </a:lnTo>
                  <a:lnTo>
                    <a:pt x="237" y="101"/>
                  </a:lnTo>
                  <a:lnTo>
                    <a:pt x="229" y="79"/>
                  </a:lnTo>
                  <a:lnTo>
                    <a:pt x="219" y="60"/>
                  </a:lnTo>
                  <a:lnTo>
                    <a:pt x="204" y="42"/>
                  </a:lnTo>
                  <a:lnTo>
                    <a:pt x="186" y="29"/>
                  </a:lnTo>
                  <a:lnTo>
                    <a:pt x="167" y="17"/>
                  </a:lnTo>
                  <a:lnTo>
                    <a:pt x="146" y="11"/>
                  </a:lnTo>
                  <a:lnTo>
                    <a:pt x="134" y="9"/>
                  </a:lnTo>
                  <a:lnTo>
                    <a:pt x="122" y="9"/>
                  </a:lnTo>
                  <a:lnTo>
                    <a:pt x="122" y="9"/>
                  </a:lnTo>
                  <a:lnTo>
                    <a:pt x="103" y="11"/>
                  </a:lnTo>
                  <a:lnTo>
                    <a:pt x="103" y="11"/>
                  </a:lnTo>
                  <a:lnTo>
                    <a:pt x="95" y="6"/>
                  </a:lnTo>
                  <a:lnTo>
                    <a:pt x="86" y="4"/>
                  </a:lnTo>
                  <a:lnTo>
                    <a:pt x="76" y="2"/>
                  </a:lnTo>
                  <a:lnTo>
                    <a:pt x="66" y="0"/>
                  </a:lnTo>
                  <a:lnTo>
                    <a:pt x="66" y="0"/>
                  </a:lnTo>
                  <a:lnTo>
                    <a:pt x="53" y="2"/>
                  </a:lnTo>
                  <a:lnTo>
                    <a:pt x="41" y="6"/>
                  </a:lnTo>
                  <a:lnTo>
                    <a:pt x="29" y="11"/>
                  </a:lnTo>
                  <a:lnTo>
                    <a:pt x="20" y="19"/>
                  </a:lnTo>
                  <a:lnTo>
                    <a:pt x="12" y="29"/>
                  </a:lnTo>
                  <a:lnTo>
                    <a:pt x="4" y="40"/>
                  </a:lnTo>
                  <a:lnTo>
                    <a:pt x="0" y="54"/>
                  </a:lnTo>
                  <a:lnTo>
                    <a:pt x="0" y="68"/>
                  </a:lnTo>
                  <a:lnTo>
                    <a:pt x="0" y="68"/>
                  </a:lnTo>
                  <a:lnTo>
                    <a:pt x="0" y="75"/>
                  </a:lnTo>
                  <a:lnTo>
                    <a:pt x="2" y="85"/>
                  </a:lnTo>
                  <a:lnTo>
                    <a:pt x="8" y="101"/>
                  </a:lnTo>
                  <a:lnTo>
                    <a:pt x="8" y="101"/>
                  </a:lnTo>
                  <a:lnTo>
                    <a:pt x="6" y="112"/>
                  </a:lnTo>
                  <a:lnTo>
                    <a:pt x="6" y="124"/>
                  </a:lnTo>
                  <a:lnTo>
                    <a:pt x="6" y="124"/>
                  </a:lnTo>
                  <a:lnTo>
                    <a:pt x="6" y="135"/>
                  </a:lnTo>
                  <a:lnTo>
                    <a:pt x="8" y="147"/>
                  </a:lnTo>
                  <a:lnTo>
                    <a:pt x="16" y="168"/>
                  </a:lnTo>
                  <a:lnTo>
                    <a:pt x="25" y="188"/>
                  </a:lnTo>
                  <a:lnTo>
                    <a:pt x="41" y="205"/>
                  </a:lnTo>
                  <a:lnTo>
                    <a:pt x="58" y="219"/>
                  </a:lnTo>
                  <a:lnTo>
                    <a:pt x="78" y="229"/>
                  </a:lnTo>
                  <a:lnTo>
                    <a:pt x="99" y="236"/>
                  </a:lnTo>
                  <a:lnTo>
                    <a:pt x="111" y="238"/>
                  </a:lnTo>
                  <a:lnTo>
                    <a:pt x="122" y="238"/>
                  </a:lnTo>
                  <a:lnTo>
                    <a:pt x="122" y="238"/>
                  </a:lnTo>
                  <a:lnTo>
                    <a:pt x="144" y="236"/>
                  </a:lnTo>
                  <a:lnTo>
                    <a:pt x="144" y="236"/>
                  </a:lnTo>
                  <a:lnTo>
                    <a:pt x="159" y="242"/>
                  </a:lnTo>
                  <a:lnTo>
                    <a:pt x="175" y="244"/>
                  </a:lnTo>
                  <a:lnTo>
                    <a:pt x="175" y="244"/>
                  </a:lnTo>
                  <a:lnTo>
                    <a:pt x="188" y="242"/>
                  </a:lnTo>
                  <a:lnTo>
                    <a:pt x="202" y="238"/>
                  </a:lnTo>
                  <a:lnTo>
                    <a:pt x="214" y="232"/>
                  </a:lnTo>
                  <a:lnTo>
                    <a:pt x="223" y="225"/>
                  </a:lnTo>
                  <a:lnTo>
                    <a:pt x="231" y="215"/>
                  </a:lnTo>
                  <a:lnTo>
                    <a:pt x="237" y="203"/>
                  </a:lnTo>
                  <a:lnTo>
                    <a:pt x="241" y="192"/>
                  </a:lnTo>
                  <a:lnTo>
                    <a:pt x="243" y="178"/>
                  </a:lnTo>
                  <a:lnTo>
                    <a:pt x="243" y="178"/>
                  </a:lnTo>
                  <a:lnTo>
                    <a:pt x="241" y="163"/>
                  </a:lnTo>
                  <a:lnTo>
                    <a:pt x="237" y="147"/>
                  </a:lnTo>
                  <a:lnTo>
                    <a:pt x="237" y="147"/>
                  </a:lnTo>
                  <a:lnTo>
                    <a:pt x="239" y="135"/>
                  </a:lnTo>
                  <a:lnTo>
                    <a:pt x="239"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69" name="Freeform 43"/>
            <p:cNvSpPr/>
            <p:nvPr/>
          </p:nvSpPr>
          <p:spPr bwMode="auto">
            <a:xfrm>
              <a:off x="3275226" y="10699950"/>
              <a:ext cx="250429" cy="294951"/>
            </a:xfrm>
            <a:custGeom>
              <a:avLst/>
              <a:gdLst>
                <a:gd name="T0" fmla="*/ 118 w 135"/>
                <a:gd name="T1" fmla="*/ 146 h 159"/>
                <a:gd name="T2" fmla="*/ 87 w 135"/>
                <a:gd name="T3" fmla="*/ 159 h 159"/>
                <a:gd name="T4" fmla="*/ 56 w 135"/>
                <a:gd name="T5" fmla="*/ 159 h 159"/>
                <a:gd name="T6" fmla="*/ 25 w 135"/>
                <a:gd name="T7" fmla="*/ 152 h 159"/>
                <a:gd name="T8" fmla="*/ 7 w 135"/>
                <a:gd name="T9" fmla="*/ 134 h 159"/>
                <a:gd name="T10" fmla="*/ 0 w 135"/>
                <a:gd name="T11" fmla="*/ 115 h 159"/>
                <a:gd name="T12" fmla="*/ 3 w 135"/>
                <a:gd name="T13" fmla="*/ 103 h 159"/>
                <a:gd name="T14" fmla="*/ 15 w 135"/>
                <a:gd name="T15" fmla="*/ 99 h 159"/>
                <a:gd name="T16" fmla="*/ 27 w 135"/>
                <a:gd name="T17" fmla="*/ 103 h 159"/>
                <a:gd name="T18" fmla="*/ 33 w 135"/>
                <a:gd name="T19" fmla="*/ 113 h 159"/>
                <a:gd name="T20" fmla="*/ 40 w 135"/>
                <a:gd name="T21" fmla="*/ 125 h 159"/>
                <a:gd name="T22" fmla="*/ 50 w 135"/>
                <a:gd name="T23" fmla="*/ 130 h 159"/>
                <a:gd name="T24" fmla="*/ 65 w 135"/>
                <a:gd name="T25" fmla="*/ 134 h 159"/>
                <a:gd name="T26" fmla="*/ 89 w 135"/>
                <a:gd name="T27" fmla="*/ 128 h 159"/>
                <a:gd name="T28" fmla="*/ 98 w 135"/>
                <a:gd name="T29" fmla="*/ 115 h 159"/>
                <a:gd name="T30" fmla="*/ 95 w 135"/>
                <a:gd name="T31" fmla="*/ 103 h 159"/>
                <a:gd name="T32" fmla="*/ 81 w 135"/>
                <a:gd name="T33" fmla="*/ 95 h 159"/>
                <a:gd name="T34" fmla="*/ 44 w 135"/>
                <a:gd name="T35" fmla="*/ 88 h 159"/>
                <a:gd name="T36" fmla="*/ 19 w 135"/>
                <a:gd name="T37" fmla="*/ 76 h 159"/>
                <a:gd name="T38" fmla="*/ 3 w 135"/>
                <a:gd name="T39" fmla="*/ 57 h 159"/>
                <a:gd name="T40" fmla="*/ 3 w 135"/>
                <a:gd name="T41" fmla="*/ 33 h 159"/>
                <a:gd name="T42" fmla="*/ 19 w 135"/>
                <a:gd name="T43" fmla="*/ 12 h 159"/>
                <a:gd name="T44" fmla="*/ 48 w 135"/>
                <a:gd name="T45" fmla="*/ 2 h 159"/>
                <a:gd name="T46" fmla="*/ 81 w 135"/>
                <a:gd name="T47" fmla="*/ 2 h 159"/>
                <a:gd name="T48" fmla="*/ 104 w 135"/>
                <a:gd name="T49" fmla="*/ 8 h 159"/>
                <a:gd name="T50" fmla="*/ 120 w 135"/>
                <a:gd name="T51" fmla="*/ 20 h 159"/>
                <a:gd name="T52" fmla="*/ 128 w 135"/>
                <a:gd name="T53" fmla="*/ 33 h 159"/>
                <a:gd name="T54" fmla="*/ 128 w 135"/>
                <a:gd name="T55" fmla="*/ 45 h 159"/>
                <a:gd name="T56" fmla="*/ 118 w 135"/>
                <a:gd name="T57" fmla="*/ 55 h 159"/>
                <a:gd name="T58" fmla="*/ 106 w 135"/>
                <a:gd name="T59" fmla="*/ 55 h 159"/>
                <a:gd name="T60" fmla="*/ 95 w 135"/>
                <a:gd name="T61" fmla="*/ 43 h 159"/>
                <a:gd name="T62" fmla="*/ 83 w 135"/>
                <a:gd name="T63" fmla="*/ 31 h 159"/>
                <a:gd name="T64" fmla="*/ 64 w 135"/>
                <a:gd name="T65" fmla="*/ 26 h 159"/>
                <a:gd name="T66" fmla="*/ 44 w 135"/>
                <a:gd name="T67" fmla="*/ 31 h 159"/>
                <a:gd name="T68" fmla="*/ 36 w 135"/>
                <a:gd name="T69" fmla="*/ 41 h 159"/>
                <a:gd name="T70" fmla="*/ 40 w 135"/>
                <a:gd name="T71" fmla="*/ 49 h 159"/>
                <a:gd name="T72" fmla="*/ 46 w 135"/>
                <a:gd name="T73" fmla="*/ 55 h 159"/>
                <a:gd name="T74" fmla="*/ 71 w 135"/>
                <a:gd name="T75" fmla="*/ 61 h 159"/>
                <a:gd name="T76" fmla="*/ 97 w 135"/>
                <a:gd name="T77" fmla="*/ 68 h 159"/>
                <a:gd name="T78" fmla="*/ 118 w 135"/>
                <a:gd name="T79" fmla="*/ 76 h 159"/>
                <a:gd name="T80" fmla="*/ 129 w 135"/>
                <a:gd name="T81" fmla="*/ 90 h 159"/>
                <a:gd name="T82" fmla="*/ 135 w 135"/>
                <a:gd name="T83" fmla="*/ 11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5" h="159">
                  <a:moveTo>
                    <a:pt x="128" y="136"/>
                  </a:moveTo>
                  <a:lnTo>
                    <a:pt x="128" y="136"/>
                  </a:lnTo>
                  <a:lnTo>
                    <a:pt x="118" y="146"/>
                  </a:lnTo>
                  <a:lnTo>
                    <a:pt x="104" y="154"/>
                  </a:lnTo>
                  <a:lnTo>
                    <a:pt x="104" y="154"/>
                  </a:lnTo>
                  <a:lnTo>
                    <a:pt x="87" y="159"/>
                  </a:lnTo>
                  <a:lnTo>
                    <a:pt x="67" y="159"/>
                  </a:lnTo>
                  <a:lnTo>
                    <a:pt x="67" y="159"/>
                  </a:lnTo>
                  <a:lnTo>
                    <a:pt x="56" y="159"/>
                  </a:lnTo>
                  <a:lnTo>
                    <a:pt x="44" y="157"/>
                  </a:lnTo>
                  <a:lnTo>
                    <a:pt x="34" y="156"/>
                  </a:lnTo>
                  <a:lnTo>
                    <a:pt x="25" y="152"/>
                  </a:lnTo>
                  <a:lnTo>
                    <a:pt x="25" y="152"/>
                  </a:lnTo>
                  <a:lnTo>
                    <a:pt x="15" y="144"/>
                  </a:lnTo>
                  <a:lnTo>
                    <a:pt x="7" y="134"/>
                  </a:lnTo>
                  <a:lnTo>
                    <a:pt x="7" y="134"/>
                  </a:lnTo>
                  <a:lnTo>
                    <a:pt x="1" y="125"/>
                  </a:lnTo>
                  <a:lnTo>
                    <a:pt x="0" y="115"/>
                  </a:lnTo>
                  <a:lnTo>
                    <a:pt x="0" y="115"/>
                  </a:lnTo>
                  <a:lnTo>
                    <a:pt x="0" y="109"/>
                  </a:lnTo>
                  <a:lnTo>
                    <a:pt x="3" y="103"/>
                  </a:lnTo>
                  <a:lnTo>
                    <a:pt x="3" y="103"/>
                  </a:lnTo>
                  <a:lnTo>
                    <a:pt x="9" y="99"/>
                  </a:lnTo>
                  <a:lnTo>
                    <a:pt x="15" y="99"/>
                  </a:lnTo>
                  <a:lnTo>
                    <a:pt x="15" y="99"/>
                  </a:lnTo>
                  <a:lnTo>
                    <a:pt x="21" y="99"/>
                  </a:lnTo>
                  <a:lnTo>
                    <a:pt x="27" y="103"/>
                  </a:lnTo>
                  <a:lnTo>
                    <a:pt x="27" y="103"/>
                  </a:lnTo>
                  <a:lnTo>
                    <a:pt x="31" y="107"/>
                  </a:lnTo>
                  <a:lnTo>
                    <a:pt x="33" y="113"/>
                  </a:lnTo>
                  <a:lnTo>
                    <a:pt x="33" y="113"/>
                  </a:lnTo>
                  <a:lnTo>
                    <a:pt x="40" y="125"/>
                  </a:lnTo>
                  <a:lnTo>
                    <a:pt x="40" y="125"/>
                  </a:lnTo>
                  <a:lnTo>
                    <a:pt x="44" y="128"/>
                  </a:lnTo>
                  <a:lnTo>
                    <a:pt x="50" y="130"/>
                  </a:lnTo>
                  <a:lnTo>
                    <a:pt x="50" y="130"/>
                  </a:lnTo>
                  <a:lnTo>
                    <a:pt x="58" y="134"/>
                  </a:lnTo>
                  <a:lnTo>
                    <a:pt x="65" y="134"/>
                  </a:lnTo>
                  <a:lnTo>
                    <a:pt x="65" y="134"/>
                  </a:lnTo>
                  <a:lnTo>
                    <a:pt x="79" y="132"/>
                  </a:lnTo>
                  <a:lnTo>
                    <a:pt x="89" y="128"/>
                  </a:lnTo>
                  <a:lnTo>
                    <a:pt x="89" y="128"/>
                  </a:lnTo>
                  <a:lnTo>
                    <a:pt x="97" y="123"/>
                  </a:lnTo>
                  <a:lnTo>
                    <a:pt x="98" y="115"/>
                  </a:lnTo>
                  <a:lnTo>
                    <a:pt x="98" y="115"/>
                  </a:lnTo>
                  <a:lnTo>
                    <a:pt x="97" y="107"/>
                  </a:lnTo>
                  <a:lnTo>
                    <a:pt x="95" y="103"/>
                  </a:lnTo>
                  <a:lnTo>
                    <a:pt x="95" y="103"/>
                  </a:lnTo>
                  <a:lnTo>
                    <a:pt x="89" y="99"/>
                  </a:lnTo>
                  <a:lnTo>
                    <a:pt x="81" y="95"/>
                  </a:lnTo>
                  <a:lnTo>
                    <a:pt x="81" y="95"/>
                  </a:lnTo>
                  <a:lnTo>
                    <a:pt x="60" y="92"/>
                  </a:lnTo>
                  <a:lnTo>
                    <a:pt x="60" y="92"/>
                  </a:lnTo>
                  <a:lnTo>
                    <a:pt x="44" y="88"/>
                  </a:lnTo>
                  <a:lnTo>
                    <a:pt x="31" y="82"/>
                  </a:lnTo>
                  <a:lnTo>
                    <a:pt x="31" y="82"/>
                  </a:lnTo>
                  <a:lnTo>
                    <a:pt x="19" y="76"/>
                  </a:lnTo>
                  <a:lnTo>
                    <a:pt x="9" y="68"/>
                  </a:lnTo>
                  <a:lnTo>
                    <a:pt x="9" y="68"/>
                  </a:lnTo>
                  <a:lnTo>
                    <a:pt x="3" y="57"/>
                  </a:lnTo>
                  <a:lnTo>
                    <a:pt x="1" y="45"/>
                  </a:lnTo>
                  <a:lnTo>
                    <a:pt x="1" y="45"/>
                  </a:lnTo>
                  <a:lnTo>
                    <a:pt x="3" y="33"/>
                  </a:lnTo>
                  <a:lnTo>
                    <a:pt x="9" y="22"/>
                  </a:lnTo>
                  <a:lnTo>
                    <a:pt x="9" y="22"/>
                  </a:lnTo>
                  <a:lnTo>
                    <a:pt x="19" y="12"/>
                  </a:lnTo>
                  <a:lnTo>
                    <a:pt x="33" y="6"/>
                  </a:lnTo>
                  <a:lnTo>
                    <a:pt x="33" y="6"/>
                  </a:lnTo>
                  <a:lnTo>
                    <a:pt x="48" y="2"/>
                  </a:lnTo>
                  <a:lnTo>
                    <a:pt x="67" y="0"/>
                  </a:lnTo>
                  <a:lnTo>
                    <a:pt x="67" y="0"/>
                  </a:lnTo>
                  <a:lnTo>
                    <a:pt x="81" y="2"/>
                  </a:lnTo>
                  <a:lnTo>
                    <a:pt x="95" y="4"/>
                  </a:lnTo>
                  <a:lnTo>
                    <a:pt x="95" y="4"/>
                  </a:lnTo>
                  <a:lnTo>
                    <a:pt x="104" y="8"/>
                  </a:lnTo>
                  <a:lnTo>
                    <a:pt x="112" y="14"/>
                  </a:lnTo>
                  <a:lnTo>
                    <a:pt x="112" y="14"/>
                  </a:lnTo>
                  <a:lnTo>
                    <a:pt x="120" y="20"/>
                  </a:lnTo>
                  <a:lnTo>
                    <a:pt x="124" y="26"/>
                  </a:lnTo>
                  <a:lnTo>
                    <a:pt x="124" y="26"/>
                  </a:lnTo>
                  <a:lnTo>
                    <a:pt x="128" y="33"/>
                  </a:lnTo>
                  <a:lnTo>
                    <a:pt x="128" y="39"/>
                  </a:lnTo>
                  <a:lnTo>
                    <a:pt x="128" y="39"/>
                  </a:lnTo>
                  <a:lnTo>
                    <a:pt x="128" y="45"/>
                  </a:lnTo>
                  <a:lnTo>
                    <a:pt x="124" y="51"/>
                  </a:lnTo>
                  <a:lnTo>
                    <a:pt x="124" y="51"/>
                  </a:lnTo>
                  <a:lnTo>
                    <a:pt x="118" y="55"/>
                  </a:lnTo>
                  <a:lnTo>
                    <a:pt x="112" y="55"/>
                  </a:lnTo>
                  <a:lnTo>
                    <a:pt x="112" y="55"/>
                  </a:lnTo>
                  <a:lnTo>
                    <a:pt x="106" y="55"/>
                  </a:lnTo>
                  <a:lnTo>
                    <a:pt x="100" y="53"/>
                  </a:lnTo>
                  <a:lnTo>
                    <a:pt x="100" y="53"/>
                  </a:lnTo>
                  <a:lnTo>
                    <a:pt x="95" y="43"/>
                  </a:lnTo>
                  <a:lnTo>
                    <a:pt x="95" y="43"/>
                  </a:lnTo>
                  <a:lnTo>
                    <a:pt x="89" y="35"/>
                  </a:lnTo>
                  <a:lnTo>
                    <a:pt x="83" y="31"/>
                  </a:lnTo>
                  <a:lnTo>
                    <a:pt x="83" y="31"/>
                  </a:lnTo>
                  <a:lnTo>
                    <a:pt x="75" y="28"/>
                  </a:lnTo>
                  <a:lnTo>
                    <a:pt x="64" y="26"/>
                  </a:lnTo>
                  <a:lnTo>
                    <a:pt x="64" y="26"/>
                  </a:lnTo>
                  <a:lnTo>
                    <a:pt x="54" y="28"/>
                  </a:lnTo>
                  <a:lnTo>
                    <a:pt x="44" y="31"/>
                  </a:lnTo>
                  <a:lnTo>
                    <a:pt x="44" y="31"/>
                  </a:lnTo>
                  <a:lnTo>
                    <a:pt x="38" y="35"/>
                  </a:lnTo>
                  <a:lnTo>
                    <a:pt x="36" y="41"/>
                  </a:lnTo>
                  <a:lnTo>
                    <a:pt x="36" y="41"/>
                  </a:lnTo>
                  <a:lnTo>
                    <a:pt x="38" y="45"/>
                  </a:lnTo>
                  <a:lnTo>
                    <a:pt x="40" y="49"/>
                  </a:lnTo>
                  <a:lnTo>
                    <a:pt x="40" y="49"/>
                  </a:lnTo>
                  <a:lnTo>
                    <a:pt x="46" y="55"/>
                  </a:lnTo>
                  <a:lnTo>
                    <a:pt x="46" y="55"/>
                  </a:lnTo>
                  <a:lnTo>
                    <a:pt x="56" y="57"/>
                  </a:lnTo>
                  <a:lnTo>
                    <a:pt x="56" y="57"/>
                  </a:lnTo>
                  <a:lnTo>
                    <a:pt x="71" y="61"/>
                  </a:lnTo>
                  <a:lnTo>
                    <a:pt x="71" y="61"/>
                  </a:lnTo>
                  <a:lnTo>
                    <a:pt x="97" y="68"/>
                  </a:lnTo>
                  <a:lnTo>
                    <a:pt x="97" y="68"/>
                  </a:lnTo>
                  <a:lnTo>
                    <a:pt x="108" y="72"/>
                  </a:lnTo>
                  <a:lnTo>
                    <a:pt x="118" y="76"/>
                  </a:lnTo>
                  <a:lnTo>
                    <a:pt x="118" y="76"/>
                  </a:lnTo>
                  <a:lnTo>
                    <a:pt x="126" y="84"/>
                  </a:lnTo>
                  <a:lnTo>
                    <a:pt x="129" y="90"/>
                  </a:lnTo>
                  <a:lnTo>
                    <a:pt x="129" y="90"/>
                  </a:lnTo>
                  <a:lnTo>
                    <a:pt x="133" y="99"/>
                  </a:lnTo>
                  <a:lnTo>
                    <a:pt x="135" y="111"/>
                  </a:lnTo>
                  <a:lnTo>
                    <a:pt x="135" y="111"/>
                  </a:lnTo>
                  <a:lnTo>
                    <a:pt x="133" y="125"/>
                  </a:lnTo>
                  <a:lnTo>
                    <a:pt x="128"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0" name="Freeform 44"/>
            <p:cNvSpPr/>
            <p:nvPr/>
          </p:nvSpPr>
          <p:spPr bwMode="auto">
            <a:xfrm>
              <a:off x="7063206" y="11434543"/>
              <a:ext cx="743869" cy="743869"/>
            </a:xfrm>
            <a:custGeom>
              <a:avLst/>
              <a:gdLst>
                <a:gd name="T0" fmla="*/ 401 w 401"/>
                <a:gd name="T1" fmla="*/ 200 h 401"/>
                <a:gd name="T2" fmla="*/ 397 w 401"/>
                <a:gd name="T3" fmla="*/ 241 h 401"/>
                <a:gd name="T4" fmla="*/ 386 w 401"/>
                <a:gd name="T5" fmla="*/ 277 h 401"/>
                <a:gd name="T6" fmla="*/ 368 w 401"/>
                <a:gd name="T7" fmla="*/ 312 h 401"/>
                <a:gd name="T8" fmla="*/ 343 w 401"/>
                <a:gd name="T9" fmla="*/ 341 h 401"/>
                <a:gd name="T10" fmla="*/ 314 w 401"/>
                <a:gd name="T11" fmla="*/ 367 h 401"/>
                <a:gd name="T12" fmla="*/ 279 w 401"/>
                <a:gd name="T13" fmla="*/ 386 h 401"/>
                <a:gd name="T14" fmla="*/ 242 w 401"/>
                <a:gd name="T15" fmla="*/ 398 h 401"/>
                <a:gd name="T16" fmla="*/ 202 w 401"/>
                <a:gd name="T17" fmla="*/ 401 h 401"/>
                <a:gd name="T18" fmla="*/ 180 w 401"/>
                <a:gd name="T19" fmla="*/ 400 h 401"/>
                <a:gd name="T20" fmla="*/ 141 w 401"/>
                <a:gd name="T21" fmla="*/ 392 h 401"/>
                <a:gd name="T22" fmla="*/ 107 w 401"/>
                <a:gd name="T23" fmla="*/ 376 h 401"/>
                <a:gd name="T24" fmla="*/ 74 w 401"/>
                <a:gd name="T25" fmla="*/ 355 h 401"/>
                <a:gd name="T26" fmla="*/ 46 w 401"/>
                <a:gd name="T27" fmla="*/ 328 h 401"/>
                <a:gd name="T28" fmla="*/ 25 w 401"/>
                <a:gd name="T29" fmla="*/ 297 h 401"/>
                <a:gd name="T30" fmla="*/ 10 w 401"/>
                <a:gd name="T31" fmla="*/ 260 h 401"/>
                <a:gd name="T32" fmla="*/ 2 w 401"/>
                <a:gd name="T33" fmla="*/ 221 h 401"/>
                <a:gd name="T34" fmla="*/ 0 w 401"/>
                <a:gd name="T35" fmla="*/ 200 h 401"/>
                <a:gd name="T36" fmla="*/ 4 w 401"/>
                <a:gd name="T37" fmla="*/ 159 h 401"/>
                <a:gd name="T38" fmla="*/ 15 w 401"/>
                <a:gd name="T39" fmla="*/ 122 h 401"/>
                <a:gd name="T40" fmla="*/ 35 w 401"/>
                <a:gd name="T41" fmla="*/ 87 h 401"/>
                <a:gd name="T42" fmla="*/ 60 w 401"/>
                <a:gd name="T43" fmla="*/ 58 h 401"/>
                <a:gd name="T44" fmla="*/ 89 w 401"/>
                <a:gd name="T45" fmla="*/ 33 h 401"/>
                <a:gd name="T46" fmla="*/ 124 w 401"/>
                <a:gd name="T47" fmla="*/ 16 h 401"/>
                <a:gd name="T48" fmla="*/ 161 w 401"/>
                <a:gd name="T49" fmla="*/ 4 h 401"/>
                <a:gd name="T50" fmla="*/ 202 w 401"/>
                <a:gd name="T51" fmla="*/ 0 h 401"/>
                <a:gd name="T52" fmla="*/ 221 w 401"/>
                <a:gd name="T53" fmla="*/ 0 h 401"/>
                <a:gd name="T54" fmla="*/ 262 w 401"/>
                <a:gd name="T55" fmla="*/ 8 h 401"/>
                <a:gd name="T56" fmla="*/ 297 w 401"/>
                <a:gd name="T57" fmla="*/ 23 h 401"/>
                <a:gd name="T58" fmla="*/ 330 w 401"/>
                <a:gd name="T59" fmla="*/ 45 h 401"/>
                <a:gd name="T60" fmla="*/ 357 w 401"/>
                <a:gd name="T61" fmla="*/ 72 h 401"/>
                <a:gd name="T62" fmla="*/ 378 w 401"/>
                <a:gd name="T63" fmla="*/ 105 h 401"/>
                <a:gd name="T64" fmla="*/ 394 w 401"/>
                <a:gd name="T65" fmla="*/ 140 h 401"/>
                <a:gd name="T66" fmla="*/ 401 w 401"/>
                <a:gd name="T67" fmla="*/ 180 h 401"/>
                <a:gd name="T68" fmla="*/ 401 w 401"/>
                <a:gd name="T69" fmla="*/ 20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1" h="401">
                  <a:moveTo>
                    <a:pt x="401" y="200"/>
                  </a:moveTo>
                  <a:lnTo>
                    <a:pt x="401" y="200"/>
                  </a:lnTo>
                  <a:lnTo>
                    <a:pt x="401" y="221"/>
                  </a:lnTo>
                  <a:lnTo>
                    <a:pt x="397" y="241"/>
                  </a:lnTo>
                  <a:lnTo>
                    <a:pt x="394" y="260"/>
                  </a:lnTo>
                  <a:lnTo>
                    <a:pt x="386" y="277"/>
                  </a:lnTo>
                  <a:lnTo>
                    <a:pt x="378" y="297"/>
                  </a:lnTo>
                  <a:lnTo>
                    <a:pt x="368" y="312"/>
                  </a:lnTo>
                  <a:lnTo>
                    <a:pt x="357" y="328"/>
                  </a:lnTo>
                  <a:lnTo>
                    <a:pt x="343" y="341"/>
                  </a:lnTo>
                  <a:lnTo>
                    <a:pt x="330" y="355"/>
                  </a:lnTo>
                  <a:lnTo>
                    <a:pt x="314" y="367"/>
                  </a:lnTo>
                  <a:lnTo>
                    <a:pt x="297" y="376"/>
                  </a:lnTo>
                  <a:lnTo>
                    <a:pt x="279" y="386"/>
                  </a:lnTo>
                  <a:lnTo>
                    <a:pt x="262" y="392"/>
                  </a:lnTo>
                  <a:lnTo>
                    <a:pt x="242" y="398"/>
                  </a:lnTo>
                  <a:lnTo>
                    <a:pt x="221" y="400"/>
                  </a:lnTo>
                  <a:lnTo>
                    <a:pt x="202" y="401"/>
                  </a:lnTo>
                  <a:lnTo>
                    <a:pt x="202" y="401"/>
                  </a:lnTo>
                  <a:lnTo>
                    <a:pt x="180" y="400"/>
                  </a:lnTo>
                  <a:lnTo>
                    <a:pt x="161" y="398"/>
                  </a:lnTo>
                  <a:lnTo>
                    <a:pt x="141" y="392"/>
                  </a:lnTo>
                  <a:lnTo>
                    <a:pt x="124" y="386"/>
                  </a:lnTo>
                  <a:lnTo>
                    <a:pt x="107" y="376"/>
                  </a:lnTo>
                  <a:lnTo>
                    <a:pt x="89" y="367"/>
                  </a:lnTo>
                  <a:lnTo>
                    <a:pt x="74" y="355"/>
                  </a:lnTo>
                  <a:lnTo>
                    <a:pt x="60" y="341"/>
                  </a:lnTo>
                  <a:lnTo>
                    <a:pt x="46" y="328"/>
                  </a:lnTo>
                  <a:lnTo>
                    <a:pt x="35" y="312"/>
                  </a:lnTo>
                  <a:lnTo>
                    <a:pt x="25" y="297"/>
                  </a:lnTo>
                  <a:lnTo>
                    <a:pt x="15" y="277"/>
                  </a:lnTo>
                  <a:lnTo>
                    <a:pt x="10" y="260"/>
                  </a:lnTo>
                  <a:lnTo>
                    <a:pt x="4" y="241"/>
                  </a:lnTo>
                  <a:lnTo>
                    <a:pt x="2" y="221"/>
                  </a:lnTo>
                  <a:lnTo>
                    <a:pt x="0" y="200"/>
                  </a:lnTo>
                  <a:lnTo>
                    <a:pt x="0" y="200"/>
                  </a:lnTo>
                  <a:lnTo>
                    <a:pt x="2" y="180"/>
                  </a:lnTo>
                  <a:lnTo>
                    <a:pt x="4" y="159"/>
                  </a:lnTo>
                  <a:lnTo>
                    <a:pt x="10" y="140"/>
                  </a:lnTo>
                  <a:lnTo>
                    <a:pt x="15" y="122"/>
                  </a:lnTo>
                  <a:lnTo>
                    <a:pt x="25" y="105"/>
                  </a:lnTo>
                  <a:lnTo>
                    <a:pt x="35" y="87"/>
                  </a:lnTo>
                  <a:lnTo>
                    <a:pt x="46" y="72"/>
                  </a:lnTo>
                  <a:lnTo>
                    <a:pt x="60" y="58"/>
                  </a:lnTo>
                  <a:lnTo>
                    <a:pt x="74" y="45"/>
                  </a:lnTo>
                  <a:lnTo>
                    <a:pt x="89" y="33"/>
                  </a:lnTo>
                  <a:lnTo>
                    <a:pt x="107" y="23"/>
                  </a:lnTo>
                  <a:lnTo>
                    <a:pt x="124" y="16"/>
                  </a:lnTo>
                  <a:lnTo>
                    <a:pt x="141" y="8"/>
                  </a:lnTo>
                  <a:lnTo>
                    <a:pt x="161" y="4"/>
                  </a:lnTo>
                  <a:lnTo>
                    <a:pt x="180" y="0"/>
                  </a:lnTo>
                  <a:lnTo>
                    <a:pt x="202" y="0"/>
                  </a:lnTo>
                  <a:lnTo>
                    <a:pt x="202" y="0"/>
                  </a:lnTo>
                  <a:lnTo>
                    <a:pt x="221" y="0"/>
                  </a:lnTo>
                  <a:lnTo>
                    <a:pt x="242" y="4"/>
                  </a:lnTo>
                  <a:lnTo>
                    <a:pt x="262" y="8"/>
                  </a:lnTo>
                  <a:lnTo>
                    <a:pt x="279" y="16"/>
                  </a:lnTo>
                  <a:lnTo>
                    <a:pt x="297" y="23"/>
                  </a:lnTo>
                  <a:lnTo>
                    <a:pt x="314" y="33"/>
                  </a:lnTo>
                  <a:lnTo>
                    <a:pt x="330" y="45"/>
                  </a:lnTo>
                  <a:lnTo>
                    <a:pt x="343" y="58"/>
                  </a:lnTo>
                  <a:lnTo>
                    <a:pt x="357" y="72"/>
                  </a:lnTo>
                  <a:lnTo>
                    <a:pt x="368" y="87"/>
                  </a:lnTo>
                  <a:lnTo>
                    <a:pt x="378" y="105"/>
                  </a:lnTo>
                  <a:lnTo>
                    <a:pt x="386" y="122"/>
                  </a:lnTo>
                  <a:lnTo>
                    <a:pt x="394" y="140"/>
                  </a:lnTo>
                  <a:lnTo>
                    <a:pt x="397" y="159"/>
                  </a:lnTo>
                  <a:lnTo>
                    <a:pt x="401" y="180"/>
                  </a:lnTo>
                  <a:lnTo>
                    <a:pt x="401" y="200"/>
                  </a:lnTo>
                  <a:lnTo>
                    <a:pt x="401" y="200"/>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1" name="Freeform 45"/>
            <p:cNvSpPr/>
            <p:nvPr/>
          </p:nvSpPr>
          <p:spPr bwMode="auto">
            <a:xfrm>
              <a:off x="4608996" y="6164392"/>
              <a:ext cx="508279" cy="441498"/>
            </a:xfrm>
            <a:custGeom>
              <a:avLst/>
              <a:gdLst>
                <a:gd name="T0" fmla="*/ 151 w 274"/>
                <a:gd name="T1" fmla="*/ 151 h 238"/>
                <a:gd name="T2" fmla="*/ 146 w 274"/>
                <a:gd name="T3" fmla="*/ 147 h 238"/>
                <a:gd name="T4" fmla="*/ 134 w 274"/>
                <a:gd name="T5" fmla="*/ 118 h 238"/>
                <a:gd name="T6" fmla="*/ 128 w 274"/>
                <a:gd name="T7" fmla="*/ 97 h 238"/>
                <a:gd name="T8" fmla="*/ 120 w 274"/>
                <a:gd name="T9" fmla="*/ 48 h 238"/>
                <a:gd name="T10" fmla="*/ 111 w 274"/>
                <a:gd name="T11" fmla="*/ 19 h 238"/>
                <a:gd name="T12" fmla="*/ 99 w 274"/>
                <a:gd name="T13" fmla="*/ 6 h 238"/>
                <a:gd name="T14" fmla="*/ 89 w 274"/>
                <a:gd name="T15" fmla="*/ 2 h 238"/>
                <a:gd name="T16" fmla="*/ 82 w 274"/>
                <a:gd name="T17" fmla="*/ 4 h 238"/>
                <a:gd name="T18" fmla="*/ 54 w 274"/>
                <a:gd name="T19" fmla="*/ 15 h 238"/>
                <a:gd name="T20" fmla="*/ 27 w 274"/>
                <a:gd name="T21" fmla="*/ 37 h 238"/>
                <a:gd name="T22" fmla="*/ 0 w 274"/>
                <a:gd name="T23" fmla="*/ 66 h 238"/>
                <a:gd name="T24" fmla="*/ 12 w 274"/>
                <a:gd name="T25" fmla="*/ 79 h 238"/>
                <a:gd name="T26" fmla="*/ 33 w 274"/>
                <a:gd name="T27" fmla="*/ 68 h 238"/>
                <a:gd name="T28" fmla="*/ 41 w 274"/>
                <a:gd name="T29" fmla="*/ 70 h 238"/>
                <a:gd name="T30" fmla="*/ 45 w 274"/>
                <a:gd name="T31" fmla="*/ 77 h 238"/>
                <a:gd name="T32" fmla="*/ 64 w 274"/>
                <a:gd name="T33" fmla="*/ 136 h 238"/>
                <a:gd name="T34" fmla="*/ 87 w 274"/>
                <a:gd name="T35" fmla="*/ 207 h 238"/>
                <a:gd name="T36" fmla="*/ 97 w 274"/>
                <a:gd name="T37" fmla="*/ 221 h 238"/>
                <a:gd name="T38" fmla="*/ 111 w 274"/>
                <a:gd name="T39" fmla="*/ 233 h 238"/>
                <a:gd name="T40" fmla="*/ 128 w 274"/>
                <a:gd name="T41" fmla="*/ 238 h 238"/>
                <a:gd name="T42" fmla="*/ 146 w 274"/>
                <a:gd name="T43" fmla="*/ 233 h 238"/>
                <a:gd name="T44" fmla="*/ 157 w 274"/>
                <a:gd name="T45" fmla="*/ 223 h 238"/>
                <a:gd name="T46" fmla="*/ 194 w 274"/>
                <a:gd name="T47" fmla="*/ 192 h 238"/>
                <a:gd name="T48" fmla="*/ 233 w 274"/>
                <a:gd name="T49" fmla="*/ 145 h 238"/>
                <a:gd name="T50" fmla="*/ 258 w 274"/>
                <a:gd name="T51" fmla="*/ 105 h 238"/>
                <a:gd name="T52" fmla="*/ 268 w 274"/>
                <a:gd name="T53" fmla="*/ 74 h 238"/>
                <a:gd name="T54" fmla="*/ 272 w 274"/>
                <a:gd name="T55" fmla="*/ 58 h 238"/>
                <a:gd name="T56" fmla="*/ 272 w 274"/>
                <a:gd name="T57" fmla="*/ 31 h 238"/>
                <a:gd name="T58" fmla="*/ 262 w 274"/>
                <a:gd name="T59" fmla="*/ 11 h 238"/>
                <a:gd name="T60" fmla="*/ 246 w 274"/>
                <a:gd name="T61" fmla="*/ 2 h 238"/>
                <a:gd name="T62" fmla="*/ 225 w 274"/>
                <a:gd name="T63" fmla="*/ 0 h 238"/>
                <a:gd name="T64" fmla="*/ 204 w 274"/>
                <a:gd name="T65" fmla="*/ 8 h 238"/>
                <a:gd name="T66" fmla="*/ 182 w 274"/>
                <a:gd name="T67" fmla="*/ 19 h 238"/>
                <a:gd name="T68" fmla="*/ 167 w 274"/>
                <a:gd name="T69" fmla="*/ 39 h 238"/>
                <a:gd name="T70" fmla="*/ 157 w 274"/>
                <a:gd name="T71" fmla="*/ 64 h 238"/>
                <a:gd name="T72" fmla="*/ 169 w 274"/>
                <a:gd name="T73" fmla="*/ 60 h 238"/>
                <a:gd name="T74" fmla="*/ 184 w 274"/>
                <a:gd name="T75" fmla="*/ 60 h 238"/>
                <a:gd name="T76" fmla="*/ 194 w 274"/>
                <a:gd name="T77" fmla="*/ 72 h 238"/>
                <a:gd name="T78" fmla="*/ 194 w 274"/>
                <a:gd name="T79" fmla="*/ 91 h 238"/>
                <a:gd name="T80" fmla="*/ 188 w 274"/>
                <a:gd name="T81" fmla="*/ 101 h 238"/>
                <a:gd name="T82" fmla="*/ 167 w 274"/>
                <a:gd name="T83" fmla="*/ 138 h 238"/>
                <a:gd name="T84" fmla="*/ 153 w 274"/>
                <a:gd name="T85" fmla="*/ 14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4" h="238">
                  <a:moveTo>
                    <a:pt x="151" y="151"/>
                  </a:moveTo>
                  <a:lnTo>
                    <a:pt x="151" y="151"/>
                  </a:lnTo>
                  <a:lnTo>
                    <a:pt x="148" y="149"/>
                  </a:lnTo>
                  <a:lnTo>
                    <a:pt x="146" y="147"/>
                  </a:lnTo>
                  <a:lnTo>
                    <a:pt x="140" y="136"/>
                  </a:lnTo>
                  <a:lnTo>
                    <a:pt x="134" y="118"/>
                  </a:lnTo>
                  <a:lnTo>
                    <a:pt x="128" y="97"/>
                  </a:lnTo>
                  <a:lnTo>
                    <a:pt x="128" y="97"/>
                  </a:lnTo>
                  <a:lnTo>
                    <a:pt x="122" y="66"/>
                  </a:lnTo>
                  <a:lnTo>
                    <a:pt x="120" y="48"/>
                  </a:lnTo>
                  <a:lnTo>
                    <a:pt x="116" y="33"/>
                  </a:lnTo>
                  <a:lnTo>
                    <a:pt x="111" y="19"/>
                  </a:lnTo>
                  <a:lnTo>
                    <a:pt x="103" y="10"/>
                  </a:lnTo>
                  <a:lnTo>
                    <a:pt x="99" y="6"/>
                  </a:lnTo>
                  <a:lnTo>
                    <a:pt x="95" y="4"/>
                  </a:lnTo>
                  <a:lnTo>
                    <a:pt x="89" y="2"/>
                  </a:lnTo>
                  <a:lnTo>
                    <a:pt x="82" y="4"/>
                  </a:lnTo>
                  <a:lnTo>
                    <a:pt x="82" y="4"/>
                  </a:lnTo>
                  <a:lnTo>
                    <a:pt x="68" y="8"/>
                  </a:lnTo>
                  <a:lnTo>
                    <a:pt x="54" y="15"/>
                  </a:lnTo>
                  <a:lnTo>
                    <a:pt x="41" y="25"/>
                  </a:lnTo>
                  <a:lnTo>
                    <a:pt x="27" y="37"/>
                  </a:lnTo>
                  <a:lnTo>
                    <a:pt x="8" y="56"/>
                  </a:lnTo>
                  <a:lnTo>
                    <a:pt x="0" y="66"/>
                  </a:lnTo>
                  <a:lnTo>
                    <a:pt x="12" y="79"/>
                  </a:lnTo>
                  <a:lnTo>
                    <a:pt x="12" y="79"/>
                  </a:lnTo>
                  <a:lnTo>
                    <a:pt x="23" y="72"/>
                  </a:lnTo>
                  <a:lnTo>
                    <a:pt x="33" y="68"/>
                  </a:lnTo>
                  <a:lnTo>
                    <a:pt x="39" y="68"/>
                  </a:lnTo>
                  <a:lnTo>
                    <a:pt x="41" y="70"/>
                  </a:lnTo>
                  <a:lnTo>
                    <a:pt x="41" y="70"/>
                  </a:lnTo>
                  <a:lnTo>
                    <a:pt x="45" y="77"/>
                  </a:lnTo>
                  <a:lnTo>
                    <a:pt x="51" y="93"/>
                  </a:lnTo>
                  <a:lnTo>
                    <a:pt x="64" y="136"/>
                  </a:lnTo>
                  <a:lnTo>
                    <a:pt x="78" y="178"/>
                  </a:lnTo>
                  <a:lnTo>
                    <a:pt x="87" y="207"/>
                  </a:lnTo>
                  <a:lnTo>
                    <a:pt x="87" y="207"/>
                  </a:lnTo>
                  <a:lnTo>
                    <a:pt x="97" y="221"/>
                  </a:lnTo>
                  <a:lnTo>
                    <a:pt x="103" y="227"/>
                  </a:lnTo>
                  <a:lnTo>
                    <a:pt x="111" y="233"/>
                  </a:lnTo>
                  <a:lnTo>
                    <a:pt x="118" y="236"/>
                  </a:lnTo>
                  <a:lnTo>
                    <a:pt x="128" y="238"/>
                  </a:lnTo>
                  <a:lnTo>
                    <a:pt x="136" y="236"/>
                  </a:lnTo>
                  <a:lnTo>
                    <a:pt x="146" y="233"/>
                  </a:lnTo>
                  <a:lnTo>
                    <a:pt x="146" y="233"/>
                  </a:lnTo>
                  <a:lnTo>
                    <a:pt x="157" y="223"/>
                  </a:lnTo>
                  <a:lnTo>
                    <a:pt x="175" y="209"/>
                  </a:lnTo>
                  <a:lnTo>
                    <a:pt x="194" y="192"/>
                  </a:lnTo>
                  <a:lnTo>
                    <a:pt x="213" y="170"/>
                  </a:lnTo>
                  <a:lnTo>
                    <a:pt x="233" y="145"/>
                  </a:lnTo>
                  <a:lnTo>
                    <a:pt x="250" y="118"/>
                  </a:lnTo>
                  <a:lnTo>
                    <a:pt x="258" y="105"/>
                  </a:lnTo>
                  <a:lnTo>
                    <a:pt x="264" y="89"/>
                  </a:lnTo>
                  <a:lnTo>
                    <a:pt x="268" y="74"/>
                  </a:lnTo>
                  <a:lnTo>
                    <a:pt x="272" y="58"/>
                  </a:lnTo>
                  <a:lnTo>
                    <a:pt x="272" y="58"/>
                  </a:lnTo>
                  <a:lnTo>
                    <a:pt x="274" y="42"/>
                  </a:lnTo>
                  <a:lnTo>
                    <a:pt x="272" y="31"/>
                  </a:lnTo>
                  <a:lnTo>
                    <a:pt x="268" y="19"/>
                  </a:lnTo>
                  <a:lnTo>
                    <a:pt x="262" y="11"/>
                  </a:lnTo>
                  <a:lnTo>
                    <a:pt x="254" y="6"/>
                  </a:lnTo>
                  <a:lnTo>
                    <a:pt x="246" y="2"/>
                  </a:lnTo>
                  <a:lnTo>
                    <a:pt x="237" y="0"/>
                  </a:lnTo>
                  <a:lnTo>
                    <a:pt x="225" y="0"/>
                  </a:lnTo>
                  <a:lnTo>
                    <a:pt x="213" y="4"/>
                  </a:lnTo>
                  <a:lnTo>
                    <a:pt x="204" y="8"/>
                  </a:lnTo>
                  <a:lnTo>
                    <a:pt x="192" y="11"/>
                  </a:lnTo>
                  <a:lnTo>
                    <a:pt x="182" y="19"/>
                  </a:lnTo>
                  <a:lnTo>
                    <a:pt x="173" y="29"/>
                  </a:lnTo>
                  <a:lnTo>
                    <a:pt x="167" y="39"/>
                  </a:lnTo>
                  <a:lnTo>
                    <a:pt x="161" y="50"/>
                  </a:lnTo>
                  <a:lnTo>
                    <a:pt x="157" y="64"/>
                  </a:lnTo>
                  <a:lnTo>
                    <a:pt x="157" y="64"/>
                  </a:lnTo>
                  <a:lnTo>
                    <a:pt x="169" y="60"/>
                  </a:lnTo>
                  <a:lnTo>
                    <a:pt x="177" y="58"/>
                  </a:lnTo>
                  <a:lnTo>
                    <a:pt x="184" y="60"/>
                  </a:lnTo>
                  <a:lnTo>
                    <a:pt x="190" y="64"/>
                  </a:lnTo>
                  <a:lnTo>
                    <a:pt x="194" y="72"/>
                  </a:lnTo>
                  <a:lnTo>
                    <a:pt x="196" y="81"/>
                  </a:lnTo>
                  <a:lnTo>
                    <a:pt x="194" y="91"/>
                  </a:lnTo>
                  <a:lnTo>
                    <a:pt x="188" y="101"/>
                  </a:lnTo>
                  <a:lnTo>
                    <a:pt x="188" y="101"/>
                  </a:lnTo>
                  <a:lnTo>
                    <a:pt x="177" y="122"/>
                  </a:lnTo>
                  <a:lnTo>
                    <a:pt x="167" y="138"/>
                  </a:lnTo>
                  <a:lnTo>
                    <a:pt x="157" y="147"/>
                  </a:lnTo>
                  <a:lnTo>
                    <a:pt x="153" y="149"/>
                  </a:lnTo>
                  <a:lnTo>
                    <a:pt x="151" y="15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2" name="Freeform 46"/>
            <p:cNvSpPr/>
            <p:nvPr/>
          </p:nvSpPr>
          <p:spPr bwMode="auto">
            <a:xfrm>
              <a:off x="4608996" y="6164392"/>
              <a:ext cx="508279" cy="441498"/>
            </a:xfrm>
            <a:custGeom>
              <a:avLst/>
              <a:gdLst>
                <a:gd name="T0" fmla="*/ 151 w 274"/>
                <a:gd name="T1" fmla="*/ 151 h 238"/>
                <a:gd name="T2" fmla="*/ 146 w 274"/>
                <a:gd name="T3" fmla="*/ 147 h 238"/>
                <a:gd name="T4" fmla="*/ 134 w 274"/>
                <a:gd name="T5" fmla="*/ 118 h 238"/>
                <a:gd name="T6" fmla="*/ 128 w 274"/>
                <a:gd name="T7" fmla="*/ 97 h 238"/>
                <a:gd name="T8" fmla="*/ 120 w 274"/>
                <a:gd name="T9" fmla="*/ 48 h 238"/>
                <a:gd name="T10" fmla="*/ 111 w 274"/>
                <a:gd name="T11" fmla="*/ 19 h 238"/>
                <a:gd name="T12" fmla="*/ 99 w 274"/>
                <a:gd name="T13" fmla="*/ 6 h 238"/>
                <a:gd name="T14" fmla="*/ 89 w 274"/>
                <a:gd name="T15" fmla="*/ 2 h 238"/>
                <a:gd name="T16" fmla="*/ 82 w 274"/>
                <a:gd name="T17" fmla="*/ 4 h 238"/>
                <a:gd name="T18" fmla="*/ 54 w 274"/>
                <a:gd name="T19" fmla="*/ 15 h 238"/>
                <a:gd name="T20" fmla="*/ 27 w 274"/>
                <a:gd name="T21" fmla="*/ 37 h 238"/>
                <a:gd name="T22" fmla="*/ 0 w 274"/>
                <a:gd name="T23" fmla="*/ 66 h 238"/>
                <a:gd name="T24" fmla="*/ 12 w 274"/>
                <a:gd name="T25" fmla="*/ 79 h 238"/>
                <a:gd name="T26" fmla="*/ 33 w 274"/>
                <a:gd name="T27" fmla="*/ 68 h 238"/>
                <a:gd name="T28" fmla="*/ 41 w 274"/>
                <a:gd name="T29" fmla="*/ 70 h 238"/>
                <a:gd name="T30" fmla="*/ 45 w 274"/>
                <a:gd name="T31" fmla="*/ 77 h 238"/>
                <a:gd name="T32" fmla="*/ 64 w 274"/>
                <a:gd name="T33" fmla="*/ 136 h 238"/>
                <a:gd name="T34" fmla="*/ 87 w 274"/>
                <a:gd name="T35" fmla="*/ 207 h 238"/>
                <a:gd name="T36" fmla="*/ 97 w 274"/>
                <a:gd name="T37" fmla="*/ 221 h 238"/>
                <a:gd name="T38" fmla="*/ 111 w 274"/>
                <a:gd name="T39" fmla="*/ 233 h 238"/>
                <a:gd name="T40" fmla="*/ 128 w 274"/>
                <a:gd name="T41" fmla="*/ 238 h 238"/>
                <a:gd name="T42" fmla="*/ 146 w 274"/>
                <a:gd name="T43" fmla="*/ 233 h 238"/>
                <a:gd name="T44" fmla="*/ 157 w 274"/>
                <a:gd name="T45" fmla="*/ 223 h 238"/>
                <a:gd name="T46" fmla="*/ 194 w 274"/>
                <a:gd name="T47" fmla="*/ 192 h 238"/>
                <a:gd name="T48" fmla="*/ 233 w 274"/>
                <a:gd name="T49" fmla="*/ 145 h 238"/>
                <a:gd name="T50" fmla="*/ 258 w 274"/>
                <a:gd name="T51" fmla="*/ 105 h 238"/>
                <a:gd name="T52" fmla="*/ 268 w 274"/>
                <a:gd name="T53" fmla="*/ 74 h 238"/>
                <a:gd name="T54" fmla="*/ 272 w 274"/>
                <a:gd name="T55" fmla="*/ 58 h 238"/>
                <a:gd name="T56" fmla="*/ 272 w 274"/>
                <a:gd name="T57" fmla="*/ 31 h 238"/>
                <a:gd name="T58" fmla="*/ 262 w 274"/>
                <a:gd name="T59" fmla="*/ 11 h 238"/>
                <a:gd name="T60" fmla="*/ 246 w 274"/>
                <a:gd name="T61" fmla="*/ 2 h 238"/>
                <a:gd name="T62" fmla="*/ 225 w 274"/>
                <a:gd name="T63" fmla="*/ 0 h 238"/>
                <a:gd name="T64" fmla="*/ 204 w 274"/>
                <a:gd name="T65" fmla="*/ 8 h 238"/>
                <a:gd name="T66" fmla="*/ 182 w 274"/>
                <a:gd name="T67" fmla="*/ 19 h 238"/>
                <a:gd name="T68" fmla="*/ 167 w 274"/>
                <a:gd name="T69" fmla="*/ 39 h 238"/>
                <a:gd name="T70" fmla="*/ 157 w 274"/>
                <a:gd name="T71" fmla="*/ 64 h 238"/>
                <a:gd name="T72" fmla="*/ 169 w 274"/>
                <a:gd name="T73" fmla="*/ 60 h 238"/>
                <a:gd name="T74" fmla="*/ 184 w 274"/>
                <a:gd name="T75" fmla="*/ 60 h 238"/>
                <a:gd name="T76" fmla="*/ 194 w 274"/>
                <a:gd name="T77" fmla="*/ 72 h 238"/>
                <a:gd name="T78" fmla="*/ 194 w 274"/>
                <a:gd name="T79" fmla="*/ 91 h 238"/>
                <a:gd name="T80" fmla="*/ 188 w 274"/>
                <a:gd name="T81" fmla="*/ 101 h 238"/>
                <a:gd name="T82" fmla="*/ 167 w 274"/>
                <a:gd name="T83" fmla="*/ 138 h 238"/>
                <a:gd name="T84" fmla="*/ 153 w 274"/>
                <a:gd name="T85" fmla="*/ 14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4" h="238">
                  <a:moveTo>
                    <a:pt x="151" y="151"/>
                  </a:moveTo>
                  <a:lnTo>
                    <a:pt x="151" y="151"/>
                  </a:lnTo>
                  <a:lnTo>
                    <a:pt x="148" y="149"/>
                  </a:lnTo>
                  <a:lnTo>
                    <a:pt x="146" y="147"/>
                  </a:lnTo>
                  <a:lnTo>
                    <a:pt x="140" y="136"/>
                  </a:lnTo>
                  <a:lnTo>
                    <a:pt x="134" y="118"/>
                  </a:lnTo>
                  <a:lnTo>
                    <a:pt x="128" y="97"/>
                  </a:lnTo>
                  <a:lnTo>
                    <a:pt x="128" y="97"/>
                  </a:lnTo>
                  <a:lnTo>
                    <a:pt x="122" y="66"/>
                  </a:lnTo>
                  <a:lnTo>
                    <a:pt x="120" y="48"/>
                  </a:lnTo>
                  <a:lnTo>
                    <a:pt x="116" y="33"/>
                  </a:lnTo>
                  <a:lnTo>
                    <a:pt x="111" y="19"/>
                  </a:lnTo>
                  <a:lnTo>
                    <a:pt x="103" y="10"/>
                  </a:lnTo>
                  <a:lnTo>
                    <a:pt x="99" y="6"/>
                  </a:lnTo>
                  <a:lnTo>
                    <a:pt x="95" y="4"/>
                  </a:lnTo>
                  <a:lnTo>
                    <a:pt x="89" y="2"/>
                  </a:lnTo>
                  <a:lnTo>
                    <a:pt x="82" y="4"/>
                  </a:lnTo>
                  <a:lnTo>
                    <a:pt x="82" y="4"/>
                  </a:lnTo>
                  <a:lnTo>
                    <a:pt x="68" y="8"/>
                  </a:lnTo>
                  <a:lnTo>
                    <a:pt x="54" y="15"/>
                  </a:lnTo>
                  <a:lnTo>
                    <a:pt x="41" y="25"/>
                  </a:lnTo>
                  <a:lnTo>
                    <a:pt x="27" y="37"/>
                  </a:lnTo>
                  <a:lnTo>
                    <a:pt x="8" y="56"/>
                  </a:lnTo>
                  <a:lnTo>
                    <a:pt x="0" y="66"/>
                  </a:lnTo>
                  <a:lnTo>
                    <a:pt x="12" y="79"/>
                  </a:lnTo>
                  <a:lnTo>
                    <a:pt x="12" y="79"/>
                  </a:lnTo>
                  <a:lnTo>
                    <a:pt x="23" y="72"/>
                  </a:lnTo>
                  <a:lnTo>
                    <a:pt x="33" y="68"/>
                  </a:lnTo>
                  <a:lnTo>
                    <a:pt x="39" y="68"/>
                  </a:lnTo>
                  <a:lnTo>
                    <a:pt x="41" y="70"/>
                  </a:lnTo>
                  <a:lnTo>
                    <a:pt x="41" y="70"/>
                  </a:lnTo>
                  <a:lnTo>
                    <a:pt x="45" y="77"/>
                  </a:lnTo>
                  <a:lnTo>
                    <a:pt x="51" y="93"/>
                  </a:lnTo>
                  <a:lnTo>
                    <a:pt x="64" y="136"/>
                  </a:lnTo>
                  <a:lnTo>
                    <a:pt x="78" y="178"/>
                  </a:lnTo>
                  <a:lnTo>
                    <a:pt x="87" y="207"/>
                  </a:lnTo>
                  <a:lnTo>
                    <a:pt x="87" y="207"/>
                  </a:lnTo>
                  <a:lnTo>
                    <a:pt x="97" y="221"/>
                  </a:lnTo>
                  <a:lnTo>
                    <a:pt x="103" y="227"/>
                  </a:lnTo>
                  <a:lnTo>
                    <a:pt x="111" y="233"/>
                  </a:lnTo>
                  <a:lnTo>
                    <a:pt x="118" y="236"/>
                  </a:lnTo>
                  <a:lnTo>
                    <a:pt x="128" y="238"/>
                  </a:lnTo>
                  <a:lnTo>
                    <a:pt x="136" y="236"/>
                  </a:lnTo>
                  <a:lnTo>
                    <a:pt x="146" y="233"/>
                  </a:lnTo>
                  <a:lnTo>
                    <a:pt x="146" y="233"/>
                  </a:lnTo>
                  <a:lnTo>
                    <a:pt x="157" y="223"/>
                  </a:lnTo>
                  <a:lnTo>
                    <a:pt x="175" y="209"/>
                  </a:lnTo>
                  <a:lnTo>
                    <a:pt x="194" y="192"/>
                  </a:lnTo>
                  <a:lnTo>
                    <a:pt x="213" y="170"/>
                  </a:lnTo>
                  <a:lnTo>
                    <a:pt x="233" y="145"/>
                  </a:lnTo>
                  <a:lnTo>
                    <a:pt x="250" y="118"/>
                  </a:lnTo>
                  <a:lnTo>
                    <a:pt x="258" y="105"/>
                  </a:lnTo>
                  <a:lnTo>
                    <a:pt x="264" y="89"/>
                  </a:lnTo>
                  <a:lnTo>
                    <a:pt x="268" y="74"/>
                  </a:lnTo>
                  <a:lnTo>
                    <a:pt x="272" y="58"/>
                  </a:lnTo>
                  <a:lnTo>
                    <a:pt x="272" y="58"/>
                  </a:lnTo>
                  <a:lnTo>
                    <a:pt x="274" y="42"/>
                  </a:lnTo>
                  <a:lnTo>
                    <a:pt x="272" y="31"/>
                  </a:lnTo>
                  <a:lnTo>
                    <a:pt x="268" y="19"/>
                  </a:lnTo>
                  <a:lnTo>
                    <a:pt x="262" y="11"/>
                  </a:lnTo>
                  <a:lnTo>
                    <a:pt x="254" y="6"/>
                  </a:lnTo>
                  <a:lnTo>
                    <a:pt x="246" y="2"/>
                  </a:lnTo>
                  <a:lnTo>
                    <a:pt x="237" y="0"/>
                  </a:lnTo>
                  <a:lnTo>
                    <a:pt x="225" y="0"/>
                  </a:lnTo>
                  <a:lnTo>
                    <a:pt x="213" y="4"/>
                  </a:lnTo>
                  <a:lnTo>
                    <a:pt x="204" y="8"/>
                  </a:lnTo>
                  <a:lnTo>
                    <a:pt x="192" y="11"/>
                  </a:lnTo>
                  <a:lnTo>
                    <a:pt x="182" y="19"/>
                  </a:lnTo>
                  <a:lnTo>
                    <a:pt x="173" y="29"/>
                  </a:lnTo>
                  <a:lnTo>
                    <a:pt x="167" y="39"/>
                  </a:lnTo>
                  <a:lnTo>
                    <a:pt x="161" y="50"/>
                  </a:lnTo>
                  <a:lnTo>
                    <a:pt x="157" y="64"/>
                  </a:lnTo>
                  <a:lnTo>
                    <a:pt x="157" y="64"/>
                  </a:lnTo>
                  <a:lnTo>
                    <a:pt x="169" y="60"/>
                  </a:lnTo>
                  <a:lnTo>
                    <a:pt x="177" y="58"/>
                  </a:lnTo>
                  <a:lnTo>
                    <a:pt x="184" y="60"/>
                  </a:lnTo>
                  <a:lnTo>
                    <a:pt x="190" y="64"/>
                  </a:lnTo>
                  <a:lnTo>
                    <a:pt x="194" y="72"/>
                  </a:lnTo>
                  <a:lnTo>
                    <a:pt x="196" y="81"/>
                  </a:lnTo>
                  <a:lnTo>
                    <a:pt x="194" y="91"/>
                  </a:lnTo>
                  <a:lnTo>
                    <a:pt x="188" y="101"/>
                  </a:lnTo>
                  <a:lnTo>
                    <a:pt x="188" y="101"/>
                  </a:lnTo>
                  <a:lnTo>
                    <a:pt x="177" y="122"/>
                  </a:lnTo>
                  <a:lnTo>
                    <a:pt x="167" y="138"/>
                  </a:lnTo>
                  <a:lnTo>
                    <a:pt x="157" y="147"/>
                  </a:lnTo>
                  <a:lnTo>
                    <a:pt x="153" y="149"/>
                  </a:lnTo>
                  <a:lnTo>
                    <a:pt x="151" y="1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3" name="Freeform 47"/>
            <p:cNvSpPr/>
            <p:nvPr/>
          </p:nvSpPr>
          <p:spPr bwMode="auto">
            <a:xfrm>
              <a:off x="2766947" y="7325644"/>
              <a:ext cx="306081" cy="267126"/>
            </a:xfrm>
            <a:custGeom>
              <a:avLst/>
              <a:gdLst>
                <a:gd name="T0" fmla="*/ 91 w 165"/>
                <a:gd name="T1" fmla="*/ 91 h 144"/>
                <a:gd name="T2" fmla="*/ 83 w 165"/>
                <a:gd name="T3" fmla="*/ 82 h 144"/>
                <a:gd name="T4" fmla="*/ 78 w 165"/>
                <a:gd name="T5" fmla="*/ 58 h 144"/>
                <a:gd name="T6" fmla="*/ 70 w 165"/>
                <a:gd name="T7" fmla="*/ 20 h 144"/>
                <a:gd name="T8" fmla="*/ 62 w 165"/>
                <a:gd name="T9" fmla="*/ 6 h 144"/>
                <a:gd name="T10" fmla="*/ 49 w 165"/>
                <a:gd name="T11" fmla="*/ 2 h 144"/>
                <a:gd name="T12" fmla="*/ 41 w 165"/>
                <a:gd name="T13" fmla="*/ 4 h 144"/>
                <a:gd name="T14" fmla="*/ 18 w 165"/>
                <a:gd name="T15" fmla="*/ 22 h 144"/>
                <a:gd name="T16" fmla="*/ 6 w 165"/>
                <a:gd name="T17" fmla="*/ 49 h 144"/>
                <a:gd name="T18" fmla="*/ 14 w 165"/>
                <a:gd name="T19" fmla="*/ 43 h 144"/>
                <a:gd name="T20" fmla="*/ 23 w 165"/>
                <a:gd name="T21" fmla="*/ 41 h 144"/>
                <a:gd name="T22" fmla="*/ 25 w 165"/>
                <a:gd name="T23" fmla="*/ 43 h 144"/>
                <a:gd name="T24" fmla="*/ 39 w 165"/>
                <a:gd name="T25" fmla="*/ 82 h 144"/>
                <a:gd name="T26" fmla="*/ 52 w 165"/>
                <a:gd name="T27" fmla="*/ 124 h 144"/>
                <a:gd name="T28" fmla="*/ 58 w 165"/>
                <a:gd name="T29" fmla="*/ 134 h 144"/>
                <a:gd name="T30" fmla="*/ 72 w 165"/>
                <a:gd name="T31" fmla="*/ 142 h 144"/>
                <a:gd name="T32" fmla="*/ 82 w 165"/>
                <a:gd name="T33" fmla="*/ 142 h 144"/>
                <a:gd name="T34" fmla="*/ 87 w 165"/>
                <a:gd name="T35" fmla="*/ 140 h 144"/>
                <a:gd name="T36" fmla="*/ 116 w 165"/>
                <a:gd name="T37" fmla="*/ 117 h 144"/>
                <a:gd name="T38" fmla="*/ 140 w 165"/>
                <a:gd name="T39" fmla="*/ 88 h 144"/>
                <a:gd name="T40" fmla="*/ 159 w 165"/>
                <a:gd name="T41" fmla="*/ 53 h 144"/>
                <a:gd name="T42" fmla="*/ 165 w 165"/>
                <a:gd name="T43" fmla="*/ 35 h 144"/>
                <a:gd name="T44" fmla="*/ 165 w 165"/>
                <a:gd name="T45" fmla="*/ 18 h 144"/>
                <a:gd name="T46" fmla="*/ 159 w 165"/>
                <a:gd name="T47" fmla="*/ 6 h 144"/>
                <a:gd name="T48" fmla="*/ 147 w 165"/>
                <a:gd name="T49" fmla="*/ 2 h 144"/>
                <a:gd name="T50" fmla="*/ 136 w 165"/>
                <a:gd name="T51" fmla="*/ 0 h 144"/>
                <a:gd name="T52" fmla="*/ 111 w 165"/>
                <a:gd name="T53" fmla="*/ 12 h 144"/>
                <a:gd name="T54" fmla="*/ 101 w 165"/>
                <a:gd name="T55" fmla="*/ 24 h 144"/>
                <a:gd name="T56" fmla="*/ 95 w 165"/>
                <a:gd name="T57" fmla="*/ 39 h 144"/>
                <a:gd name="T58" fmla="*/ 101 w 165"/>
                <a:gd name="T59" fmla="*/ 35 h 144"/>
                <a:gd name="T60" fmla="*/ 113 w 165"/>
                <a:gd name="T61" fmla="*/ 35 h 144"/>
                <a:gd name="T62" fmla="*/ 116 w 165"/>
                <a:gd name="T63" fmla="*/ 43 h 144"/>
                <a:gd name="T64" fmla="*/ 116 w 165"/>
                <a:gd name="T65" fmla="*/ 55 h 144"/>
                <a:gd name="T66" fmla="*/ 114 w 165"/>
                <a:gd name="T67" fmla="*/ 60 h 144"/>
                <a:gd name="T68" fmla="*/ 95 w 165"/>
                <a:gd name="T69" fmla="*/ 8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44">
                  <a:moveTo>
                    <a:pt x="91" y="91"/>
                  </a:moveTo>
                  <a:lnTo>
                    <a:pt x="91" y="91"/>
                  </a:lnTo>
                  <a:lnTo>
                    <a:pt x="87" y="88"/>
                  </a:lnTo>
                  <a:lnTo>
                    <a:pt x="83" y="82"/>
                  </a:lnTo>
                  <a:lnTo>
                    <a:pt x="78" y="58"/>
                  </a:lnTo>
                  <a:lnTo>
                    <a:pt x="78" y="58"/>
                  </a:lnTo>
                  <a:lnTo>
                    <a:pt x="74" y="39"/>
                  </a:lnTo>
                  <a:lnTo>
                    <a:pt x="70" y="20"/>
                  </a:lnTo>
                  <a:lnTo>
                    <a:pt x="66" y="12"/>
                  </a:lnTo>
                  <a:lnTo>
                    <a:pt x="62" y="6"/>
                  </a:lnTo>
                  <a:lnTo>
                    <a:pt x="56" y="2"/>
                  </a:lnTo>
                  <a:lnTo>
                    <a:pt x="49" y="2"/>
                  </a:lnTo>
                  <a:lnTo>
                    <a:pt x="49" y="2"/>
                  </a:lnTo>
                  <a:lnTo>
                    <a:pt x="41" y="4"/>
                  </a:lnTo>
                  <a:lnTo>
                    <a:pt x="33" y="10"/>
                  </a:lnTo>
                  <a:lnTo>
                    <a:pt x="18" y="22"/>
                  </a:lnTo>
                  <a:lnTo>
                    <a:pt x="0" y="39"/>
                  </a:lnTo>
                  <a:lnTo>
                    <a:pt x="6" y="49"/>
                  </a:lnTo>
                  <a:lnTo>
                    <a:pt x="6" y="49"/>
                  </a:lnTo>
                  <a:lnTo>
                    <a:pt x="14" y="43"/>
                  </a:lnTo>
                  <a:lnTo>
                    <a:pt x="19" y="41"/>
                  </a:lnTo>
                  <a:lnTo>
                    <a:pt x="23" y="41"/>
                  </a:lnTo>
                  <a:lnTo>
                    <a:pt x="25" y="43"/>
                  </a:lnTo>
                  <a:lnTo>
                    <a:pt x="25" y="43"/>
                  </a:lnTo>
                  <a:lnTo>
                    <a:pt x="31" y="56"/>
                  </a:lnTo>
                  <a:lnTo>
                    <a:pt x="39" y="82"/>
                  </a:lnTo>
                  <a:lnTo>
                    <a:pt x="47" y="109"/>
                  </a:lnTo>
                  <a:lnTo>
                    <a:pt x="52" y="124"/>
                  </a:lnTo>
                  <a:lnTo>
                    <a:pt x="52" y="124"/>
                  </a:lnTo>
                  <a:lnTo>
                    <a:pt x="58" y="134"/>
                  </a:lnTo>
                  <a:lnTo>
                    <a:pt x="66" y="140"/>
                  </a:lnTo>
                  <a:lnTo>
                    <a:pt x="72" y="142"/>
                  </a:lnTo>
                  <a:lnTo>
                    <a:pt x="78" y="144"/>
                  </a:lnTo>
                  <a:lnTo>
                    <a:pt x="82" y="142"/>
                  </a:lnTo>
                  <a:lnTo>
                    <a:pt x="87" y="140"/>
                  </a:lnTo>
                  <a:lnTo>
                    <a:pt x="87" y="140"/>
                  </a:lnTo>
                  <a:lnTo>
                    <a:pt x="105" y="126"/>
                  </a:lnTo>
                  <a:lnTo>
                    <a:pt x="116" y="117"/>
                  </a:lnTo>
                  <a:lnTo>
                    <a:pt x="128" y="103"/>
                  </a:lnTo>
                  <a:lnTo>
                    <a:pt x="140" y="88"/>
                  </a:lnTo>
                  <a:lnTo>
                    <a:pt x="151" y="72"/>
                  </a:lnTo>
                  <a:lnTo>
                    <a:pt x="159" y="53"/>
                  </a:lnTo>
                  <a:lnTo>
                    <a:pt x="165" y="35"/>
                  </a:lnTo>
                  <a:lnTo>
                    <a:pt x="165" y="35"/>
                  </a:lnTo>
                  <a:lnTo>
                    <a:pt x="165" y="25"/>
                  </a:lnTo>
                  <a:lnTo>
                    <a:pt x="165" y="18"/>
                  </a:lnTo>
                  <a:lnTo>
                    <a:pt x="161" y="12"/>
                  </a:lnTo>
                  <a:lnTo>
                    <a:pt x="159" y="6"/>
                  </a:lnTo>
                  <a:lnTo>
                    <a:pt x="153" y="4"/>
                  </a:lnTo>
                  <a:lnTo>
                    <a:pt x="147" y="2"/>
                  </a:lnTo>
                  <a:lnTo>
                    <a:pt x="142" y="0"/>
                  </a:lnTo>
                  <a:lnTo>
                    <a:pt x="136" y="0"/>
                  </a:lnTo>
                  <a:lnTo>
                    <a:pt x="122" y="4"/>
                  </a:lnTo>
                  <a:lnTo>
                    <a:pt x="111" y="12"/>
                  </a:lnTo>
                  <a:lnTo>
                    <a:pt x="105" y="18"/>
                  </a:lnTo>
                  <a:lnTo>
                    <a:pt x="101" y="24"/>
                  </a:lnTo>
                  <a:lnTo>
                    <a:pt x="97" y="31"/>
                  </a:lnTo>
                  <a:lnTo>
                    <a:pt x="95" y="39"/>
                  </a:lnTo>
                  <a:lnTo>
                    <a:pt x="95" y="39"/>
                  </a:lnTo>
                  <a:lnTo>
                    <a:pt x="101" y="35"/>
                  </a:lnTo>
                  <a:lnTo>
                    <a:pt x="107" y="35"/>
                  </a:lnTo>
                  <a:lnTo>
                    <a:pt x="113" y="35"/>
                  </a:lnTo>
                  <a:lnTo>
                    <a:pt x="114" y="39"/>
                  </a:lnTo>
                  <a:lnTo>
                    <a:pt x="116" y="43"/>
                  </a:lnTo>
                  <a:lnTo>
                    <a:pt x="118" y="49"/>
                  </a:lnTo>
                  <a:lnTo>
                    <a:pt x="116" y="55"/>
                  </a:lnTo>
                  <a:lnTo>
                    <a:pt x="114" y="60"/>
                  </a:lnTo>
                  <a:lnTo>
                    <a:pt x="114" y="60"/>
                  </a:lnTo>
                  <a:lnTo>
                    <a:pt x="101" y="82"/>
                  </a:lnTo>
                  <a:lnTo>
                    <a:pt x="95" y="89"/>
                  </a:lnTo>
                  <a:lnTo>
                    <a:pt x="91" y="9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4" name="Freeform 48"/>
            <p:cNvSpPr/>
            <p:nvPr/>
          </p:nvSpPr>
          <p:spPr bwMode="auto">
            <a:xfrm>
              <a:off x="2766947" y="7325644"/>
              <a:ext cx="306081" cy="267126"/>
            </a:xfrm>
            <a:custGeom>
              <a:avLst/>
              <a:gdLst>
                <a:gd name="T0" fmla="*/ 91 w 165"/>
                <a:gd name="T1" fmla="*/ 91 h 144"/>
                <a:gd name="T2" fmla="*/ 83 w 165"/>
                <a:gd name="T3" fmla="*/ 82 h 144"/>
                <a:gd name="T4" fmla="*/ 78 w 165"/>
                <a:gd name="T5" fmla="*/ 58 h 144"/>
                <a:gd name="T6" fmla="*/ 70 w 165"/>
                <a:gd name="T7" fmla="*/ 20 h 144"/>
                <a:gd name="T8" fmla="*/ 62 w 165"/>
                <a:gd name="T9" fmla="*/ 6 h 144"/>
                <a:gd name="T10" fmla="*/ 49 w 165"/>
                <a:gd name="T11" fmla="*/ 2 h 144"/>
                <a:gd name="T12" fmla="*/ 41 w 165"/>
                <a:gd name="T13" fmla="*/ 4 h 144"/>
                <a:gd name="T14" fmla="*/ 18 w 165"/>
                <a:gd name="T15" fmla="*/ 22 h 144"/>
                <a:gd name="T16" fmla="*/ 6 w 165"/>
                <a:gd name="T17" fmla="*/ 49 h 144"/>
                <a:gd name="T18" fmla="*/ 14 w 165"/>
                <a:gd name="T19" fmla="*/ 43 h 144"/>
                <a:gd name="T20" fmla="*/ 23 w 165"/>
                <a:gd name="T21" fmla="*/ 41 h 144"/>
                <a:gd name="T22" fmla="*/ 25 w 165"/>
                <a:gd name="T23" fmla="*/ 43 h 144"/>
                <a:gd name="T24" fmla="*/ 39 w 165"/>
                <a:gd name="T25" fmla="*/ 82 h 144"/>
                <a:gd name="T26" fmla="*/ 52 w 165"/>
                <a:gd name="T27" fmla="*/ 124 h 144"/>
                <a:gd name="T28" fmla="*/ 58 w 165"/>
                <a:gd name="T29" fmla="*/ 134 h 144"/>
                <a:gd name="T30" fmla="*/ 72 w 165"/>
                <a:gd name="T31" fmla="*/ 142 h 144"/>
                <a:gd name="T32" fmla="*/ 82 w 165"/>
                <a:gd name="T33" fmla="*/ 142 h 144"/>
                <a:gd name="T34" fmla="*/ 87 w 165"/>
                <a:gd name="T35" fmla="*/ 140 h 144"/>
                <a:gd name="T36" fmla="*/ 116 w 165"/>
                <a:gd name="T37" fmla="*/ 117 h 144"/>
                <a:gd name="T38" fmla="*/ 140 w 165"/>
                <a:gd name="T39" fmla="*/ 88 h 144"/>
                <a:gd name="T40" fmla="*/ 159 w 165"/>
                <a:gd name="T41" fmla="*/ 53 h 144"/>
                <a:gd name="T42" fmla="*/ 165 w 165"/>
                <a:gd name="T43" fmla="*/ 35 h 144"/>
                <a:gd name="T44" fmla="*/ 165 w 165"/>
                <a:gd name="T45" fmla="*/ 18 h 144"/>
                <a:gd name="T46" fmla="*/ 159 w 165"/>
                <a:gd name="T47" fmla="*/ 6 h 144"/>
                <a:gd name="T48" fmla="*/ 147 w 165"/>
                <a:gd name="T49" fmla="*/ 2 h 144"/>
                <a:gd name="T50" fmla="*/ 136 w 165"/>
                <a:gd name="T51" fmla="*/ 0 h 144"/>
                <a:gd name="T52" fmla="*/ 111 w 165"/>
                <a:gd name="T53" fmla="*/ 12 h 144"/>
                <a:gd name="T54" fmla="*/ 101 w 165"/>
                <a:gd name="T55" fmla="*/ 24 h 144"/>
                <a:gd name="T56" fmla="*/ 95 w 165"/>
                <a:gd name="T57" fmla="*/ 39 h 144"/>
                <a:gd name="T58" fmla="*/ 101 w 165"/>
                <a:gd name="T59" fmla="*/ 35 h 144"/>
                <a:gd name="T60" fmla="*/ 113 w 165"/>
                <a:gd name="T61" fmla="*/ 35 h 144"/>
                <a:gd name="T62" fmla="*/ 116 w 165"/>
                <a:gd name="T63" fmla="*/ 43 h 144"/>
                <a:gd name="T64" fmla="*/ 116 w 165"/>
                <a:gd name="T65" fmla="*/ 55 h 144"/>
                <a:gd name="T66" fmla="*/ 114 w 165"/>
                <a:gd name="T67" fmla="*/ 60 h 144"/>
                <a:gd name="T68" fmla="*/ 95 w 165"/>
                <a:gd name="T69" fmla="*/ 8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44">
                  <a:moveTo>
                    <a:pt x="91" y="91"/>
                  </a:moveTo>
                  <a:lnTo>
                    <a:pt x="91" y="91"/>
                  </a:lnTo>
                  <a:lnTo>
                    <a:pt x="87" y="88"/>
                  </a:lnTo>
                  <a:lnTo>
                    <a:pt x="83" y="82"/>
                  </a:lnTo>
                  <a:lnTo>
                    <a:pt x="78" y="58"/>
                  </a:lnTo>
                  <a:lnTo>
                    <a:pt x="78" y="58"/>
                  </a:lnTo>
                  <a:lnTo>
                    <a:pt x="74" y="39"/>
                  </a:lnTo>
                  <a:lnTo>
                    <a:pt x="70" y="20"/>
                  </a:lnTo>
                  <a:lnTo>
                    <a:pt x="66" y="12"/>
                  </a:lnTo>
                  <a:lnTo>
                    <a:pt x="62" y="6"/>
                  </a:lnTo>
                  <a:lnTo>
                    <a:pt x="56" y="2"/>
                  </a:lnTo>
                  <a:lnTo>
                    <a:pt x="49" y="2"/>
                  </a:lnTo>
                  <a:lnTo>
                    <a:pt x="49" y="2"/>
                  </a:lnTo>
                  <a:lnTo>
                    <a:pt x="41" y="4"/>
                  </a:lnTo>
                  <a:lnTo>
                    <a:pt x="33" y="10"/>
                  </a:lnTo>
                  <a:lnTo>
                    <a:pt x="18" y="22"/>
                  </a:lnTo>
                  <a:lnTo>
                    <a:pt x="0" y="39"/>
                  </a:lnTo>
                  <a:lnTo>
                    <a:pt x="6" y="49"/>
                  </a:lnTo>
                  <a:lnTo>
                    <a:pt x="6" y="49"/>
                  </a:lnTo>
                  <a:lnTo>
                    <a:pt x="14" y="43"/>
                  </a:lnTo>
                  <a:lnTo>
                    <a:pt x="19" y="41"/>
                  </a:lnTo>
                  <a:lnTo>
                    <a:pt x="23" y="41"/>
                  </a:lnTo>
                  <a:lnTo>
                    <a:pt x="25" y="43"/>
                  </a:lnTo>
                  <a:lnTo>
                    <a:pt x="25" y="43"/>
                  </a:lnTo>
                  <a:lnTo>
                    <a:pt x="31" y="56"/>
                  </a:lnTo>
                  <a:lnTo>
                    <a:pt x="39" y="82"/>
                  </a:lnTo>
                  <a:lnTo>
                    <a:pt x="47" y="109"/>
                  </a:lnTo>
                  <a:lnTo>
                    <a:pt x="52" y="124"/>
                  </a:lnTo>
                  <a:lnTo>
                    <a:pt x="52" y="124"/>
                  </a:lnTo>
                  <a:lnTo>
                    <a:pt x="58" y="134"/>
                  </a:lnTo>
                  <a:lnTo>
                    <a:pt x="66" y="140"/>
                  </a:lnTo>
                  <a:lnTo>
                    <a:pt x="72" y="142"/>
                  </a:lnTo>
                  <a:lnTo>
                    <a:pt x="78" y="144"/>
                  </a:lnTo>
                  <a:lnTo>
                    <a:pt x="82" y="142"/>
                  </a:lnTo>
                  <a:lnTo>
                    <a:pt x="87" y="140"/>
                  </a:lnTo>
                  <a:lnTo>
                    <a:pt x="87" y="140"/>
                  </a:lnTo>
                  <a:lnTo>
                    <a:pt x="105" y="126"/>
                  </a:lnTo>
                  <a:lnTo>
                    <a:pt x="116" y="117"/>
                  </a:lnTo>
                  <a:lnTo>
                    <a:pt x="128" y="103"/>
                  </a:lnTo>
                  <a:lnTo>
                    <a:pt x="140" y="88"/>
                  </a:lnTo>
                  <a:lnTo>
                    <a:pt x="151" y="72"/>
                  </a:lnTo>
                  <a:lnTo>
                    <a:pt x="159" y="53"/>
                  </a:lnTo>
                  <a:lnTo>
                    <a:pt x="165" y="35"/>
                  </a:lnTo>
                  <a:lnTo>
                    <a:pt x="165" y="35"/>
                  </a:lnTo>
                  <a:lnTo>
                    <a:pt x="165" y="25"/>
                  </a:lnTo>
                  <a:lnTo>
                    <a:pt x="165" y="18"/>
                  </a:lnTo>
                  <a:lnTo>
                    <a:pt x="161" y="12"/>
                  </a:lnTo>
                  <a:lnTo>
                    <a:pt x="159" y="6"/>
                  </a:lnTo>
                  <a:lnTo>
                    <a:pt x="153" y="4"/>
                  </a:lnTo>
                  <a:lnTo>
                    <a:pt x="147" y="2"/>
                  </a:lnTo>
                  <a:lnTo>
                    <a:pt x="142" y="0"/>
                  </a:lnTo>
                  <a:lnTo>
                    <a:pt x="136" y="0"/>
                  </a:lnTo>
                  <a:lnTo>
                    <a:pt x="122" y="4"/>
                  </a:lnTo>
                  <a:lnTo>
                    <a:pt x="111" y="12"/>
                  </a:lnTo>
                  <a:lnTo>
                    <a:pt x="105" y="18"/>
                  </a:lnTo>
                  <a:lnTo>
                    <a:pt x="101" y="24"/>
                  </a:lnTo>
                  <a:lnTo>
                    <a:pt x="97" y="31"/>
                  </a:lnTo>
                  <a:lnTo>
                    <a:pt x="95" y="39"/>
                  </a:lnTo>
                  <a:lnTo>
                    <a:pt x="95" y="39"/>
                  </a:lnTo>
                  <a:lnTo>
                    <a:pt x="101" y="35"/>
                  </a:lnTo>
                  <a:lnTo>
                    <a:pt x="107" y="35"/>
                  </a:lnTo>
                  <a:lnTo>
                    <a:pt x="113" y="35"/>
                  </a:lnTo>
                  <a:lnTo>
                    <a:pt x="114" y="39"/>
                  </a:lnTo>
                  <a:lnTo>
                    <a:pt x="116" y="43"/>
                  </a:lnTo>
                  <a:lnTo>
                    <a:pt x="118" y="49"/>
                  </a:lnTo>
                  <a:lnTo>
                    <a:pt x="116" y="55"/>
                  </a:lnTo>
                  <a:lnTo>
                    <a:pt x="114" y="60"/>
                  </a:lnTo>
                  <a:lnTo>
                    <a:pt x="114" y="60"/>
                  </a:lnTo>
                  <a:lnTo>
                    <a:pt x="101" y="82"/>
                  </a:lnTo>
                  <a:lnTo>
                    <a:pt x="95" y="89"/>
                  </a:lnTo>
                  <a:lnTo>
                    <a:pt x="91"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5" name="Freeform 49"/>
            <p:cNvSpPr/>
            <p:nvPr/>
          </p:nvSpPr>
          <p:spPr bwMode="auto">
            <a:xfrm>
              <a:off x="3792781" y="9063809"/>
              <a:ext cx="306081" cy="263414"/>
            </a:xfrm>
            <a:custGeom>
              <a:avLst/>
              <a:gdLst>
                <a:gd name="T0" fmla="*/ 91 w 165"/>
                <a:gd name="T1" fmla="*/ 89 h 142"/>
                <a:gd name="T2" fmla="*/ 85 w 165"/>
                <a:gd name="T3" fmla="*/ 81 h 142"/>
                <a:gd name="T4" fmla="*/ 77 w 165"/>
                <a:gd name="T5" fmla="*/ 56 h 142"/>
                <a:gd name="T6" fmla="*/ 70 w 165"/>
                <a:gd name="T7" fmla="*/ 19 h 142"/>
                <a:gd name="T8" fmla="*/ 64 w 165"/>
                <a:gd name="T9" fmla="*/ 4 h 142"/>
                <a:gd name="T10" fmla="*/ 50 w 165"/>
                <a:gd name="T11" fmla="*/ 0 h 142"/>
                <a:gd name="T12" fmla="*/ 42 w 165"/>
                <a:gd name="T13" fmla="*/ 4 h 142"/>
                <a:gd name="T14" fmla="*/ 17 w 165"/>
                <a:gd name="T15" fmla="*/ 21 h 142"/>
                <a:gd name="T16" fmla="*/ 8 w 165"/>
                <a:gd name="T17" fmla="*/ 47 h 142"/>
                <a:gd name="T18" fmla="*/ 15 w 165"/>
                <a:gd name="T19" fmla="*/ 43 h 142"/>
                <a:gd name="T20" fmla="*/ 23 w 165"/>
                <a:gd name="T21" fmla="*/ 41 h 142"/>
                <a:gd name="T22" fmla="*/ 25 w 165"/>
                <a:gd name="T23" fmla="*/ 41 h 142"/>
                <a:gd name="T24" fmla="*/ 39 w 165"/>
                <a:gd name="T25" fmla="*/ 79 h 142"/>
                <a:gd name="T26" fmla="*/ 54 w 165"/>
                <a:gd name="T27" fmla="*/ 124 h 142"/>
                <a:gd name="T28" fmla="*/ 60 w 165"/>
                <a:gd name="T29" fmla="*/ 132 h 142"/>
                <a:gd name="T30" fmla="*/ 72 w 165"/>
                <a:gd name="T31" fmla="*/ 142 h 142"/>
                <a:gd name="T32" fmla="*/ 83 w 165"/>
                <a:gd name="T33" fmla="*/ 142 h 142"/>
                <a:gd name="T34" fmla="*/ 89 w 165"/>
                <a:gd name="T35" fmla="*/ 140 h 142"/>
                <a:gd name="T36" fmla="*/ 116 w 165"/>
                <a:gd name="T37" fmla="*/ 114 h 142"/>
                <a:gd name="T38" fmla="*/ 141 w 165"/>
                <a:gd name="T39" fmla="*/ 87 h 142"/>
                <a:gd name="T40" fmla="*/ 159 w 165"/>
                <a:gd name="T41" fmla="*/ 52 h 142"/>
                <a:gd name="T42" fmla="*/ 165 w 165"/>
                <a:gd name="T43" fmla="*/ 33 h 142"/>
                <a:gd name="T44" fmla="*/ 165 w 165"/>
                <a:gd name="T45" fmla="*/ 17 h 142"/>
                <a:gd name="T46" fmla="*/ 159 w 165"/>
                <a:gd name="T47" fmla="*/ 6 h 142"/>
                <a:gd name="T48" fmla="*/ 149 w 165"/>
                <a:gd name="T49" fmla="*/ 0 h 142"/>
                <a:gd name="T50" fmla="*/ 136 w 165"/>
                <a:gd name="T51" fmla="*/ 0 h 142"/>
                <a:gd name="T52" fmla="*/ 110 w 165"/>
                <a:gd name="T53" fmla="*/ 12 h 142"/>
                <a:gd name="T54" fmla="*/ 101 w 165"/>
                <a:gd name="T55" fmla="*/ 23 h 142"/>
                <a:gd name="T56" fmla="*/ 95 w 165"/>
                <a:gd name="T57" fmla="*/ 37 h 142"/>
                <a:gd name="T58" fmla="*/ 103 w 165"/>
                <a:gd name="T59" fmla="*/ 35 h 142"/>
                <a:gd name="T60" fmla="*/ 112 w 165"/>
                <a:gd name="T61" fmla="*/ 35 h 142"/>
                <a:gd name="T62" fmla="*/ 118 w 165"/>
                <a:gd name="T63" fmla="*/ 43 h 142"/>
                <a:gd name="T64" fmla="*/ 116 w 165"/>
                <a:gd name="T65" fmla="*/ 54 h 142"/>
                <a:gd name="T66" fmla="*/ 114 w 165"/>
                <a:gd name="T67" fmla="*/ 60 h 142"/>
                <a:gd name="T68" fmla="*/ 95 w 165"/>
                <a:gd name="T69" fmla="*/ 8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42">
                  <a:moveTo>
                    <a:pt x="91" y="89"/>
                  </a:moveTo>
                  <a:lnTo>
                    <a:pt x="91" y="89"/>
                  </a:lnTo>
                  <a:lnTo>
                    <a:pt x="87" y="87"/>
                  </a:lnTo>
                  <a:lnTo>
                    <a:pt x="85" y="81"/>
                  </a:lnTo>
                  <a:lnTo>
                    <a:pt x="77" y="56"/>
                  </a:lnTo>
                  <a:lnTo>
                    <a:pt x="77" y="56"/>
                  </a:lnTo>
                  <a:lnTo>
                    <a:pt x="74" y="39"/>
                  </a:lnTo>
                  <a:lnTo>
                    <a:pt x="70" y="19"/>
                  </a:lnTo>
                  <a:lnTo>
                    <a:pt x="68" y="12"/>
                  </a:lnTo>
                  <a:lnTo>
                    <a:pt x="64" y="4"/>
                  </a:lnTo>
                  <a:lnTo>
                    <a:pt x="58" y="0"/>
                  </a:lnTo>
                  <a:lnTo>
                    <a:pt x="50" y="0"/>
                  </a:lnTo>
                  <a:lnTo>
                    <a:pt x="50" y="0"/>
                  </a:lnTo>
                  <a:lnTo>
                    <a:pt x="42" y="4"/>
                  </a:lnTo>
                  <a:lnTo>
                    <a:pt x="33" y="8"/>
                  </a:lnTo>
                  <a:lnTo>
                    <a:pt x="17" y="21"/>
                  </a:lnTo>
                  <a:lnTo>
                    <a:pt x="0" y="39"/>
                  </a:lnTo>
                  <a:lnTo>
                    <a:pt x="8" y="47"/>
                  </a:lnTo>
                  <a:lnTo>
                    <a:pt x="8" y="47"/>
                  </a:lnTo>
                  <a:lnTo>
                    <a:pt x="15" y="43"/>
                  </a:lnTo>
                  <a:lnTo>
                    <a:pt x="21" y="41"/>
                  </a:lnTo>
                  <a:lnTo>
                    <a:pt x="23" y="41"/>
                  </a:lnTo>
                  <a:lnTo>
                    <a:pt x="25" y="41"/>
                  </a:lnTo>
                  <a:lnTo>
                    <a:pt x="25" y="41"/>
                  </a:lnTo>
                  <a:lnTo>
                    <a:pt x="31" y="54"/>
                  </a:lnTo>
                  <a:lnTo>
                    <a:pt x="39" y="79"/>
                  </a:lnTo>
                  <a:lnTo>
                    <a:pt x="48" y="107"/>
                  </a:lnTo>
                  <a:lnTo>
                    <a:pt x="54" y="124"/>
                  </a:lnTo>
                  <a:lnTo>
                    <a:pt x="54" y="124"/>
                  </a:lnTo>
                  <a:lnTo>
                    <a:pt x="60" y="132"/>
                  </a:lnTo>
                  <a:lnTo>
                    <a:pt x="68" y="140"/>
                  </a:lnTo>
                  <a:lnTo>
                    <a:pt x="72" y="142"/>
                  </a:lnTo>
                  <a:lnTo>
                    <a:pt x="77" y="142"/>
                  </a:lnTo>
                  <a:lnTo>
                    <a:pt x="83" y="142"/>
                  </a:lnTo>
                  <a:lnTo>
                    <a:pt x="89" y="140"/>
                  </a:lnTo>
                  <a:lnTo>
                    <a:pt x="89" y="140"/>
                  </a:lnTo>
                  <a:lnTo>
                    <a:pt x="106" y="126"/>
                  </a:lnTo>
                  <a:lnTo>
                    <a:pt x="116" y="114"/>
                  </a:lnTo>
                  <a:lnTo>
                    <a:pt x="130" y="103"/>
                  </a:lnTo>
                  <a:lnTo>
                    <a:pt x="141" y="87"/>
                  </a:lnTo>
                  <a:lnTo>
                    <a:pt x="151" y="70"/>
                  </a:lnTo>
                  <a:lnTo>
                    <a:pt x="159" y="52"/>
                  </a:lnTo>
                  <a:lnTo>
                    <a:pt x="165" y="33"/>
                  </a:lnTo>
                  <a:lnTo>
                    <a:pt x="165" y="33"/>
                  </a:lnTo>
                  <a:lnTo>
                    <a:pt x="165" y="25"/>
                  </a:lnTo>
                  <a:lnTo>
                    <a:pt x="165" y="17"/>
                  </a:lnTo>
                  <a:lnTo>
                    <a:pt x="163" y="12"/>
                  </a:lnTo>
                  <a:lnTo>
                    <a:pt x="159" y="6"/>
                  </a:lnTo>
                  <a:lnTo>
                    <a:pt x="155" y="2"/>
                  </a:lnTo>
                  <a:lnTo>
                    <a:pt x="149" y="0"/>
                  </a:lnTo>
                  <a:lnTo>
                    <a:pt x="143" y="0"/>
                  </a:lnTo>
                  <a:lnTo>
                    <a:pt x="136" y="0"/>
                  </a:lnTo>
                  <a:lnTo>
                    <a:pt x="122" y="4"/>
                  </a:lnTo>
                  <a:lnTo>
                    <a:pt x="110" y="12"/>
                  </a:lnTo>
                  <a:lnTo>
                    <a:pt x="105" y="15"/>
                  </a:lnTo>
                  <a:lnTo>
                    <a:pt x="101" y="23"/>
                  </a:lnTo>
                  <a:lnTo>
                    <a:pt x="97" y="29"/>
                  </a:lnTo>
                  <a:lnTo>
                    <a:pt x="95" y="37"/>
                  </a:lnTo>
                  <a:lnTo>
                    <a:pt x="95" y="37"/>
                  </a:lnTo>
                  <a:lnTo>
                    <a:pt x="103" y="35"/>
                  </a:lnTo>
                  <a:lnTo>
                    <a:pt x="106" y="35"/>
                  </a:lnTo>
                  <a:lnTo>
                    <a:pt x="112" y="35"/>
                  </a:lnTo>
                  <a:lnTo>
                    <a:pt x="116" y="39"/>
                  </a:lnTo>
                  <a:lnTo>
                    <a:pt x="118" y="43"/>
                  </a:lnTo>
                  <a:lnTo>
                    <a:pt x="118" y="48"/>
                  </a:lnTo>
                  <a:lnTo>
                    <a:pt x="116" y="54"/>
                  </a:lnTo>
                  <a:lnTo>
                    <a:pt x="114" y="60"/>
                  </a:lnTo>
                  <a:lnTo>
                    <a:pt x="114" y="60"/>
                  </a:lnTo>
                  <a:lnTo>
                    <a:pt x="101" y="81"/>
                  </a:lnTo>
                  <a:lnTo>
                    <a:pt x="95" y="87"/>
                  </a:lnTo>
                  <a:lnTo>
                    <a:pt x="91" y="8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6" name="Freeform 50"/>
            <p:cNvSpPr/>
            <p:nvPr/>
          </p:nvSpPr>
          <p:spPr bwMode="auto">
            <a:xfrm>
              <a:off x="3792781" y="9063809"/>
              <a:ext cx="306081" cy="263414"/>
            </a:xfrm>
            <a:custGeom>
              <a:avLst/>
              <a:gdLst>
                <a:gd name="T0" fmla="*/ 91 w 165"/>
                <a:gd name="T1" fmla="*/ 89 h 142"/>
                <a:gd name="T2" fmla="*/ 85 w 165"/>
                <a:gd name="T3" fmla="*/ 81 h 142"/>
                <a:gd name="T4" fmla="*/ 77 w 165"/>
                <a:gd name="T5" fmla="*/ 56 h 142"/>
                <a:gd name="T6" fmla="*/ 70 w 165"/>
                <a:gd name="T7" fmla="*/ 19 h 142"/>
                <a:gd name="T8" fmla="*/ 64 w 165"/>
                <a:gd name="T9" fmla="*/ 4 h 142"/>
                <a:gd name="T10" fmla="*/ 50 w 165"/>
                <a:gd name="T11" fmla="*/ 0 h 142"/>
                <a:gd name="T12" fmla="*/ 42 w 165"/>
                <a:gd name="T13" fmla="*/ 4 h 142"/>
                <a:gd name="T14" fmla="*/ 17 w 165"/>
                <a:gd name="T15" fmla="*/ 21 h 142"/>
                <a:gd name="T16" fmla="*/ 8 w 165"/>
                <a:gd name="T17" fmla="*/ 47 h 142"/>
                <a:gd name="T18" fmla="*/ 15 w 165"/>
                <a:gd name="T19" fmla="*/ 43 h 142"/>
                <a:gd name="T20" fmla="*/ 23 w 165"/>
                <a:gd name="T21" fmla="*/ 41 h 142"/>
                <a:gd name="T22" fmla="*/ 25 w 165"/>
                <a:gd name="T23" fmla="*/ 41 h 142"/>
                <a:gd name="T24" fmla="*/ 39 w 165"/>
                <a:gd name="T25" fmla="*/ 79 h 142"/>
                <a:gd name="T26" fmla="*/ 54 w 165"/>
                <a:gd name="T27" fmla="*/ 124 h 142"/>
                <a:gd name="T28" fmla="*/ 60 w 165"/>
                <a:gd name="T29" fmla="*/ 132 h 142"/>
                <a:gd name="T30" fmla="*/ 72 w 165"/>
                <a:gd name="T31" fmla="*/ 142 h 142"/>
                <a:gd name="T32" fmla="*/ 83 w 165"/>
                <a:gd name="T33" fmla="*/ 142 h 142"/>
                <a:gd name="T34" fmla="*/ 89 w 165"/>
                <a:gd name="T35" fmla="*/ 140 h 142"/>
                <a:gd name="T36" fmla="*/ 116 w 165"/>
                <a:gd name="T37" fmla="*/ 114 h 142"/>
                <a:gd name="T38" fmla="*/ 141 w 165"/>
                <a:gd name="T39" fmla="*/ 87 h 142"/>
                <a:gd name="T40" fmla="*/ 159 w 165"/>
                <a:gd name="T41" fmla="*/ 52 h 142"/>
                <a:gd name="T42" fmla="*/ 165 w 165"/>
                <a:gd name="T43" fmla="*/ 33 h 142"/>
                <a:gd name="T44" fmla="*/ 165 w 165"/>
                <a:gd name="T45" fmla="*/ 17 h 142"/>
                <a:gd name="T46" fmla="*/ 159 w 165"/>
                <a:gd name="T47" fmla="*/ 6 h 142"/>
                <a:gd name="T48" fmla="*/ 149 w 165"/>
                <a:gd name="T49" fmla="*/ 0 h 142"/>
                <a:gd name="T50" fmla="*/ 136 w 165"/>
                <a:gd name="T51" fmla="*/ 0 h 142"/>
                <a:gd name="T52" fmla="*/ 110 w 165"/>
                <a:gd name="T53" fmla="*/ 12 h 142"/>
                <a:gd name="T54" fmla="*/ 101 w 165"/>
                <a:gd name="T55" fmla="*/ 23 h 142"/>
                <a:gd name="T56" fmla="*/ 95 w 165"/>
                <a:gd name="T57" fmla="*/ 37 h 142"/>
                <a:gd name="T58" fmla="*/ 103 w 165"/>
                <a:gd name="T59" fmla="*/ 35 h 142"/>
                <a:gd name="T60" fmla="*/ 112 w 165"/>
                <a:gd name="T61" fmla="*/ 35 h 142"/>
                <a:gd name="T62" fmla="*/ 118 w 165"/>
                <a:gd name="T63" fmla="*/ 43 h 142"/>
                <a:gd name="T64" fmla="*/ 116 w 165"/>
                <a:gd name="T65" fmla="*/ 54 h 142"/>
                <a:gd name="T66" fmla="*/ 114 w 165"/>
                <a:gd name="T67" fmla="*/ 60 h 142"/>
                <a:gd name="T68" fmla="*/ 95 w 165"/>
                <a:gd name="T69" fmla="*/ 8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42">
                  <a:moveTo>
                    <a:pt x="91" y="89"/>
                  </a:moveTo>
                  <a:lnTo>
                    <a:pt x="91" y="89"/>
                  </a:lnTo>
                  <a:lnTo>
                    <a:pt x="87" y="87"/>
                  </a:lnTo>
                  <a:lnTo>
                    <a:pt x="85" y="81"/>
                  </a:lnTo>
                  <a:lnTo>
                    <a:pt x="77" y="56"/>
                  </a:lnTo>
                  <a:lnTo>
                    <a:pt x="77" y="56"/>
                  </a:lnTo>
                  <a:lnTo>
                    <a:pt x="74" y="39"/>
                  </a:lnTo>
                  <a:lnTo>
                    <a:pt x="70" y="19"/>
                  </a:lnTo>
                  <a:lnTo>
                    <a:pt x="68" y="12"/>
                  </a:lnTo>
                  <a:lnTo>
                    <a:pt x="64" y="4"/>
                  </a:lnTo>
                  <a:lnTo>
                    <a:pt x="58" y="0"/>
                  </a:lnTo>
                  <a:lnTo>
                    <a:pt x="50" y="0"/>
                  </a:lnTo>
                  <a:lnTo>
                    <a:pt x="50" y="0"/>
                  </a:lnTo>
                  <a:lnTo>
                    <a:pt x="42" y="4"/>
                  </a:lnTo>
                  <a:lnTo>
                    <a:pt x="33" y="8"/>
                  </a:lnTo>
                  <a:lnTo>
                    <a:pt x="17" y="21"/>
                  </a:lnTo>
                  <a:lnTo>
                    <a:pt x="0" y="39"/>
                  </a:lnTo>
                  <a:lnTo>
                    <a:pt x="8" y="47"/>
                  </a:lnTo>
                  <a:lnTo>
                    <a:pt x="8" y="47"/>
                  </a:lnTo>
                  <a:lnTo>
                    <a:pt x="15" y="43"/>
                  </a:lnTo>
                  <a:lnTo>
                    <a:pt x="21" y="41"/>
                  </a:lnTo>
                  <a:lnTo>
                    <a:pt x="23" y="41"/>
                  </a:lnTo>
                  <a:lnTo>
                    <a:pt x="25" y="41"/>
                  </a:lnTo>
                  <a:lnTo>
                    <a:pt x="25" y="41"/>
                  </a:lnTo>
                  <a:lnTo>
                    <a:pt x="31" y="54"/>
                  </a:lnTo>
                  <a:lnTo>
                    <a:pt x="39" y="79"/>
                  </a:lnTo>
                  <a:lnTo>
                    <a:pt x="48" y="107"/>
                  </a:lnTo>
                  <a:lnTo>
                    <a:pt x="54" y="124"/>
                  </a:lnTo>
                  <a:lnTo>
                    <a:pt x="54" y="124"/>
                  </a:lnTo>
                  <a:lnTo>
                    <a:pt x="60" y="132"/>
                  </a:lnTo>
                  <a:lnTo>
                    <a:pt x="68" y="140"/>
                  </a:lnTo>
                  <a:lnTo>
                    <a:pt x="72" y="142"/>
                  </a:lnTo>
                  <a:lnTo>
                    <a:pt x="77" y="142"/>
                  </a:lnTo>
                  <a:lnTo>
                    <a:pt x="83" y="142"/>
                  </a:lnTo>
                  <a:lnTo>
                    <a:pt x="89" y="140"/>
                  </a:lnTo>
                  <a:lnTo>
                    <a:pt x="89" y="140"/>
                  </a:lnTo>
                  <a:lnTo>
                    <a:pt x="106" y="126"/>
                  </a:lnTo>
                  <a:lnTo>
                    <a:pt x="116" y="114"/>
                  </a:lnTo>
                  <a:lnTo>
                    <a:pt x="130" y="103"/>
                  </a:lnTo>
                  <a:lnTo>
                    <a:pt x="141" y="87"/>
                  </a:lnTo>
                  <a:lnTo>
                    <a:pt x="151" y="70"/>
                  </a:lnTo>
                  <a:lnTo>
                    <a:pt x="159" y="52"/>
                  </a:lnTo>
                  <a:lnTo>
                    <a:pt x="165" y="33"/>
                  </a:lnTo>
                  <a:lnTo>
                    <a:pt x="165" y="33"/>
                  </a:lnTo>
                  <a:lnTo>
                    <a:pt x="165" y="25"/>
                  </a:lnTo>
                  <a:lnTo>
                    <a:pt x="165" y="17"/>
                  </a:lnTo>
                  <a:lnTo>
                    <a:pt x="163" y="12"/>
                  </a:lnTo>
                  <a:lnTo>
                    <a:pt x="159" y="6"/>
                  </a:lnTo>
                  <a:lnTo>
                    <a:pt x="155" y="2"/>
                  </a:lnTo>
                  <a:lnTo>
                    <a:pt x="149" y="0"/>
                  </a:lnTo>
                  <a:lnTo>
                    <a:pt x="143" y="0"/>
                  </a:lnTo>
                  <a:lnTo>
                    <a:pt x="136" y="0"/>
                  </a:lnTo>
                  <a:lnTo>
                    <a:pt x="122" y="4"/>
                  </a:lnTo>
                  <a:lnTo>
                    <a:pt x="110" y="12"/>
                  </a:lnTo>
                  <a:lnTo>
                    <a:pt x="105" y="15"/>
                  </a:lnTo>
                  <a:lnTo>
                    <a:pt x="101" y="23"/>
                  </a:lnTo>
                  <a:lnTo>
                    <a:pt x="97" y="29"/>
                  </a:lnTo>
                  <a:lnTo>
                    <a:pt x="95" y="37"/>
                  </a:lnTo>
                  <a:lnTo>
                    <a:pt x="95" y="37"/>
                  </a:lnTo>
                  <a:lnTo>
                    <a:pt x="103" y="35"/>
                  </a:lnTo>
                  <a:lnTo>
                    <a:pt x="106" y="35"/>
                  </a:lnTo>
                  <a:lnTo>
                    <a:pt x="112" y="35"/>
                  </a:lnTo>
                  <a:lnTo>
                    <a:pt x="116" y="39"/>
                  </a:lnTo>
                  <a:lnTo>
                    <a:pt x="118" y="43"/>
                  </a:lnTo>
                  <a:lnTo>
                    <a:pt x="118" y="48"/>
                  </a:lnTo>
                  <a:lnTo>
                    <a:pt x="116" y="54"/>
                  </a:lnTo>
                  <a:lnTo>
                    <a:pt x="114" y="60"/>
                  </a:lnTo>
                  <a:lnTo>
                    <a:pt x="114" y="60"/>
                  </a:lnTo>
                  <a:lnTo>
                    <a:pt x="101" y="81"/>
                  </a:lnTo>
                  <a:lnTo>
                    <a:pt x="95" y="87"/>
                  </a:lnTo>
                  <a:lnTo>
                    <a:pt x="91" y="8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7" name="Freeform 51"/>
            <p:cNvSpPr/>
            <p:nvPr/>
          </p:nvSpPr>
          <p:spPr bwMode="auto">
            <a:xfrm>
              <a:off x="6883268" y="11082086"/>
              <a:ext cx="409963" cy="356167"/>
            </a:xfrm>
            <a:custGeom>
              <a:avLst/>
              <a:gdLst>
                <a:gd name="T0" fmla="*/ 122 w 221"/>
                <a:gd name="T1" fmla="*/ 122 h 192"/>
                <a:gd name="T2" fmla="*/ 118 w 221"/>
                <a:gd name="T3" fmla="*/ 118 h 192"/>
                <a:gd name="T4" fmla="*/ 105 w 221"/>
                <a:gd name="T5" fmla="*/ 78 h 192"/>
                <a:gd name="T6" fmla="*/ 99 w 221"/>
                <a:gd name="T7" fmla="*/ 52 h 192"/>
                <a:gd name="T8" fmla="*/ 89 w 221"/>
                <a:gd name="T9" fmla="*/ 15 h 192"/>
                <a:gd name="T10" fmla="*/ 81 w 221"/>
                <a:gd name="T11" fmla="*/ 4 h 192"/>
                <a:gd name="T12" fmla="*/ 72 w 221"/>
                <a:gd name="T13" fmla="*/ 2 h 192"/>
                <a:gd name="T14" fmla="*/ 66 w 221"/>
                <a:gd name="T15" fmla="*/ 2 h 192"/>
                <a:gd name="T16" fmla="*/ 44 w 221"/>
                <a:gd name="T17" fmla="*/ 12 h 192"/>
                <a:gd name="T18" fmla="*/ 23 w 221"/>
                <a:gd name="T19" fmla="*/ 29 h 192"/>
                <a:gd name="T20" fmla="*/ 0 w 221"/>
                <a:gd name="T21" fmla="*/ 52 h 192"/>
                <a:gd name="T22" fmla="*/ 10 w 221"/>
                <a:gd name="T23" fmla="*/ 64 h 192"/>
                <a:gd name="T24" fmla="*/ 27 w 221"/>
                <a:gd name="T25" fmla="*/ 54 h 192"/>
                <a:gd name="T26" fmla="*/ 33 w 221"/>
                <a:gd name="T27" fmla="*/ 56 h 192"/>
                <a:gd name="T28" fmla="*/ 41 w 221"/>
                <a:gd name="T29" fmla="*/ 76 h 192"/>
                <a:gd name="T30" fmla="*/ 64 w 221"/>
                <a:gd name="T31" fmla="*/ 145 h 192"/>
                <a:gd name="T32" fmla="*/ 72 w 221"/>
                <a:gd name="T33" fmla="*/ 169 h 192"/>
                <a:gd name="T34" fmla="*/ 83 w 221"/>
                <a:gd name="T35" fmla="*/ 184 h 192"/>
                <a:gd name="T36" fmla="*/ 97 w 221"/>
                <a:gd name="T37" fmla="*/ 190 h 192"/>
                <a:gd name="T38" fmla="*/ 110 w 221"/>
                <a:gd name="T39" fmla="*/ 192 h 192"/>
                <a:gd name="T40" fmla="*/ 118 w 221"/>
                <a:gd name="T41" fmla="*/ 188 h 192"/>
                <a:gd name="T42" fmla="*/ 157 w 221"/>
                <a:gd name="T43" fmla="*/ 155 h 192"/>
                <a:gd name="T44" fmla="*/ 188 w 221"/>
                <a:gd name="T45" fmla="*/ 118 h 192"/>
                <a:gd name="T46" fmla="*/ 213 w 221"/>
                <a:gd name="T47" fmla="*/ 72 h 192"/>
                <a:gd name="T48" fmla="*/ 221 w 221"/>
                <a:gd name="T49" fmla="*/ 47 h 192"/>
                <a:gd name="T50" fmla="*/ 221 w 221"/>
                <a:gd name="T51" fmla="*/ 33 h 192"/>
                <a:gd name="T52" fmla="*/ 217 w 221"/>
                <a:gd name="T53" fmla="*/ 15 h 192"/>
                <a:gd name="T54" fmla="*/ 207 w 221"/>
                <a:gd name="T55" fmla="*/ 4 h 192"/>
                <a:gd name="T56" fmla="*/ 192 w 221"/>
                <a:gd name="T57" fmla="*/ 0 h 192"/>
                <a:gd name="T58" fmla="*/ 172 w 221"/>
                <a:gd name="T59" fmla="*/ 2 h 192"/>
                <a:gd name="T60" fmla="*/ 155 w 221"/>
                <a:gd name="T61" fmla="*/ 10 h 192"/>
                <a:gd name="T62" fmla="*/ 141 w 221"/>
                <a:gd name="T63" fmla="*/ 23 h 192"/>
                <a:gd name="T64" fmla="*/ 130 w 221"/>
                <a:gd name="T65" fmla="*/ 41 h 192"/>
                <a:gd name="T66" fmla="*/ 128 w 221"/>
                <a:gd name="T67" fmla="*/ 52 h 192"/>
                <a:gd name="T68" fmla="*/ 143 w 221"/>
                <a:gd name="T69" fmla="*/ 47 h 192"/>
                <a:gd name="T70" fmla="*/ 155 w 221"/>
                <a:gd name="T71" fmla="*/ 52 h 192"/>
                <a:gd name="T72" fmla="*/ 159 w 221"/>
                <a:gd name="T73" fmla="*/ 64 h 192"/>
                <a:gd name="T74" fmla="*/ 153 w 221"/>
                <a:gd name="T75" fmla="*/ 81 h 192"/>
                <a:gd name="T76" fmla="*/ 143 w 221"/>
                <a:gd name="T77" fmla="*/ 99 h 192"/>
                <a:gd name="T78" fmla="*/ 128 w 221"/>
                <a:gd name="T79" fmla="*/ 11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192">
                  <a:moveTo>
                    <a:pt x="122" y="122"/>
                  </a:moveTo>
                  <a:lnTo>
                    <a:pt x="122" y="122"/>
                  </a:lnTo>
                  <a:lnTo>
                    <a:pt x="120" y="120"/>
                  </a:lnTo>
                  <a:lnTo>
                    <a:pt x="118" y="118"/>
                  </a:lnTo>
                  <a:lnTo>
                    <a:pt x="114" y="111"/>
                  </a:lnTo>
                  <a:lnTo>
                    <a:pt x="105" y="78"/>
                  </a:lnTo>
                  <a:lnTo>
                    <a:pt x="105" y="78"/>
                  </a:lnTo>
                  <a:lnTo>
                    <a:pt x="99" y="52"/>
                  </a:lnTo>
                  <a:lnTo>
                    <a:pt x="93" y="27"/>
                  </a:lnTo>
                  <a:lnTo>
                    <a:pt x="89" y="15"/>
                  </a:lnTo>
                  <a:lnTo>
                    <a:pt x="83" y="8"/>
                  </a:lnTo>
                  <a:lnTo>
                    <a:pt x="81" y="4"/>
                  </a:lnTo>
                  <a:lnTo>
                    <a:pt x="76" y="2"/>
                  </a:lnTo>
                  <a:lnTo>
                    <a:pt x="72" y="2"/>
                  </a:lnTo>
                  <a:lnTo>
                    <a:pt x="66" y="2"/>
                  </a:lnTo>
                  <a:lnTo>
                    <a:pt x="66" y="2"/>
                  </a:lnTo>
                  <a:lnTo>
                    <a:pt x="54" y="6"/>
                  </a:lnTo>
                  <a:lnTo>
                    <a:pt x="44" y="12"/>
                  </a:lnTo>
                  <a:lnTo>
                    <a:pt x="33" y="19"/>
                  </a:lnTo>
                  <a:lnTo>
                    <a:pt x="23" y="29"/>
                  </a:lnTo>
                  <a:lnTo>
                    <a:pt x="6" y="45"/>
                  </a:lnTo>
                  <a:lnTo>
                    <a:pt x="0" y="52"/>
                  </a:lnTo>
                  <a:lnTo>
                    <a:pt x="10" y="64"/>
                  </a:lnTo>
                  <a:lnTo>
                    <a:pt x="10" y="64"/>
                  </a:lnTo>
                  <a:lnTo>
                    <a:pt x="19" y="58"/>
                  </a:lnTo>
                  <a:lnTo>
                    <a:pt x="27" y="54"/>
                  </a:lnTo>
                  <a:lnTo>
                    <a:pt x="31" y="54"/>
                  </a:lnTo>
                  <a:lnTo>
                    <a:pt x="33" y="56"/>
                  </a:lnTo>
                  <a:lnTo>
                    <a:pt x="33" y="56"/>
                  </a:lnTo>
                  <a:lnTo>
                    <a:pt x="41" y="76"/>
                  </a:lnTo>
                  <a:lnTo>
                    <a:pt x="52" y="109"/>
                  </a:lnTo>
                  <a:lnTo>
                    <a:pt x="64" y="145"/>
                  </a:lnTo>
                  <a:lnTo>
                    <a:pt x="72" y="169"/>
                  </a:lnTo>
                  <a:lnTo>
                    <a:pt x="72" y="169"/>
                  </a:lnTo>
                  <a:lnTo>
                    <a:pt x="79" y="178"/>
                  </a:lnTo>
                  <a:lnTo>
                    <a:pt x="83" y="184"/>
                  </a:lnTo>
                  <a:lnTo>
                    <a:pt x="89" y="188"/>
                  </a:lnTo>
                  <a:lnTo>
                    <a:pt x="97" y="190"/>
                  </a:lnTo>
                  <a:lnTo>
                    <a:pt x="103" y="192"/>
                  </a:lnTo>
                  <a:lnTo>
                    <a:pt x="110" y="192"/>
                  </a:lnTo>
                  <a:lnTo>
                    <a:pt x="118" y="188"/>
                  </a:lnTo>
                  <a:lnTo>
                    <a:pt x="118" y="188"/>
                  </a:lnTo>
                  <a:lnTo>
                    <a:pt x="141" y="169"/>
                  </a:lnTo>
                  <a:lnTo>
                    <a:pt x="157" y="155"/>
                  </a:lnTo>
                  <a:lnTo>
                    <a:pt x="172" y="138"/>
                  </a:lnTo>
                  <a:lnTo>
                    <a:pt x="188" y="118"/>
                  </a:lnTo>
                  <a:lnTo>
                    <a:pt x="202" y="95"/>
                  </a:lnTo>
                  <a:lnTo>
                    <a:pt x="213" y="72"/>
                  </a:lnTo>
                  <a:lnTo>
                    <a:pt x="217" y="58"/>
                  </a:lnTo>
                  <a:lnTo>
                    <a:pt x="221" y="47"/>
                  </a:lnTo>
                  <a:lnTo>
                    <a:pt x="221" y="47"/>
                  </a:lnTo>
                  <a:lnTo>
                    <a:pt x="221" y="33"/>
                  </a:lnTo>
                  <a:lnTo>
                    <a:pt x="221" y="23"/>
                  </a:lnTo>
                  <a:lnTo>
                    <a:pt x="217" y="15"/>
                  </a:lnTo>
                  <a:lnTo>
                    <a:pt x="213" y="10"/>
                  </a:lnTo>
                  <a:lnTo>
                    <a:pt x="207" y="4"/>
                  </a:lnTo>
                  <a:lnTo>
                    <a:pt x="200" y="2"/>
                  </a:lnTo>
                  <a:lnTo>
                    <a:pt x="192" y="0"/>
                  </a:lnTo>
                  <a:lnTo>
                    <a:pt x="182" y="0"/>
                  </a:lnTo>
                  <a:lnTo>
                    <a:pt x="172" y="2"/>
                  </a:lnTo>
                  <a:lnTo>
                    <a:pt x="165" y="4"/>
                  </a:lnTo>
                  <a:lnTo>
                    <a:pt x="155" y="10"/>
                  </a:lnTo>
                  <a:lnTo>
                    <a:pt x="147" y="15"/>
                  </a:lnTo>
                  <a:lnTo>
                    <a:pt x="141" y="23"/>
                  </a:lnTo>
                  <a:lnTo>
                    <a:pt x="134" y="31"/>
                  </a:lnTo>
                  <a:lnTo>
                    <a:pt x="130" y="41"/>
                  </a:lnTo>
                  <a:lnTo>
                    <a:pt x="128" y="52"/>
                  </a:lnTo>
                  <a:lnTo>
                    <a:pt x="128" y="52"/>
                  </a:lnTo>
                  <a:lnTo>
                    <a:pt x="136" y="47"/>
                  </a:lnTo>
                  <a:lnTo>
                    <a:pt x="143" y="47"/>
                  </a:lnTo>
                  <a:lnTo>
                    <a:pt x="149" y="48"/>
                  </a:lnTo>
                  <a:lnTo>
                    <a:pt x="155" y="52"/>
                  </a:lnTo>
                  <a:lnTo>
                    <a:pt x="157" y="58"/>
                  </a:lnTo>
                  <a:lnTo>
                    <a:pt x="159" y="64"/>
                  </a:lnTo>
                  <a:lnTo>
                    <a:pt x="157" y="74"/>
                  </a:lnTo>
                  <a:lnTo>
                    <a:pt x="153" y="81"/>
                  </a:lnTo>
                  <a:lnTo>
                    <a:pt x="153" y="81"/>
                  </a:lnTo>
                  <a:lnTo>
                    <a:pt x="143" y="99"/>
                  </a:lnTo>
                  <a:lnTo>
                    <a:pt x="136" y="111"/>
                  </a:lnTo>
                  <a:lnTo>
                    <a:pt x="128" y="118"/>
                  </a:lnTo>
                  <a:lnTo>
                    <a:pt x="122" y="12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8" name="Freeform 52"/>
            <p:cNvSpPr/>
            <p:nvPr/>
          </p:nvSpPr>
          <p:spPr bwMode="auto">
            <a:xfrm>
              <a:off x="6883268" y="11082086"/>
              <a:ext cx="409963" cy="356167"/>
            </a:xfrm>
            <a:custGeom>
              <a:avLst/>
              <a:gdLst>
                <a:gd name="T0" fmla="*/ 122 w 221"/>
                <a:gd name="T1" fmla="*/ 122 h 192"/>
                <a:gd name="T2" fmla="*/ 118 w 221"/>
                <a:gd name="T3" fmla="*/ 118 h 192"/>
                <a:gd name="T4" fmla="*/ 105 w 221"/>
                <a:gd name="T5" fmla="*/ 78 h 192"/>
                <a:gd name="T6" fmla="*/ 99 w 221"/>
                <a:gd name="T7" fmla="*/ 52 h 192"/>
                <a:gd name="T8" fmla="*/ 89 w 221"/>
                <a:gd name="T9" fmla="*/ 15 h 192"/>
                <a:gd name="T10" fmla="*/ 81 w 221"/>
                <a:gd name="T11" fmla="*/ 4 h 192"/>
                <a:gd name="T12" fmla="*/ 72 w 221"/>
                <a:gd name="T13" fmla="*/ 2 h 192"/>
                <a:gd name="T14" fmla="*/ 66 w 221"/>
                <a:gd name="T15" fmla="*/ 2 h 192"/>
                <a:gd name="T16" fmla="*/ 44 w 221"/>
                <a:gd name="T17" fmla="*/ 12 h 192"/>
                <a:gd name="T18" fmla="*/ 23 w 221"/>
                <a:gd name="T19" fmla="*/ 29 h 192"/>
                <a:gd name="T20" fmla="*/ 0 w 221"/>
                <a:gd name="T21" fmla="*/ 52 h 192"/>
                <a:gd name="T22" fmla="*/ 10 w 221"/>
                <a:gd name="T23" fmla="*/ 64 h 192"/>
                <a:gd name="T24" fmla="*/ 27 w 221"/>
                <a:gd name="T25" fmla="*/ 54 h 192"/>
                <a:gd name="T26" fmla="*/ 33 w 221"/>
                <a:gd name="T27" fmla="*/ 56 h 192"/>
                <a:gd name="T28" fmla="*/ 41 w 221"/>
                <a:gd name="T29" fmla="*/ 76 h 192"/>
                <a:gd name="T30" fmla="*/ 64 w 221"/>
                <a:gd name="T31" fmla="*/ 145 h 192"/>
                <a:gd name="T32" fmla="*/ 72 w 221"/>
                <a:gd name="T33" fmla="*/ 169 h 192"/>
                <a:gd name="T34" fmla="*/ 83 w 221"/>
                <a:gd name="T35" fmla="*/ 184 h 192"/>
                <a:gd name="T36" fmla="*/ 97 w 221"/>
                <a:gd name="T37" fmla="*/ 190 h 192"/>
                <a:gd name="T38" fmla="*/ 110 w 221"/>
                <a:gd name="T39" fmla="*/ 192 h 192"/>
                <a:gd name="T40" fmla="*/ 118 w 221"/>
                <a:gd name="T41" fmla="*/ 188 h 192"/>
                <a:gd name="T42" fmla="*/ 157 w 221"/>
                <a:gd name="T43" fmla="*/ 155 h 192"/>
                <a:gd name="T44" fmla="*/ 188 w 221"/>
                <a:gd name="T45" fmla="*/ 118 h 192"/>
                <a:gd name="T46" fmla="*/ 213 w 221"/>
                <a:gd name="T47" fmla="*/ 72 h 192"/>
                <a:gd name="T48" fmla="*/ 221 w 221"/>
                <a:gd name="T49" fmla="*/ 47 h 192"/>
                <a:gd name="T50" fmla="*/ 221 w 221"/>
                <a:gd name="T51" fmla="*/ 33 h 192"/>
                <a:gd name="T52" fmla="*/ 217 w 221"/>
                <a:gd name="T53" fmla="*/ 15 h 192"/>
                <a:gd name="T54" fmla="*/ 207 w 221"/>
                <a:gd name="T55" fmla="*/ 4 h 192"/>
                <a:gd name="T56" fmla="*/ 192 w 221"/>
                <a:gd name="T57" fmla="*/ 0 h 192"/>
                <a:gd name="T58" fmla="*/ 172 w 221"/>
                <a:gd name="T59" fmla="*/ 2 h 192"/>
                <a:gd name="T60" fmla="*/ 155 w 221"/>
                <a:gd name="T61" fmla="*/ 10 h 192"/>
                <a:gd name="T62" fmla="*/ 141 w 221"/>
                <a:gd name="T63" fmla="*/ 23 h 192"/>
                <a:gd name="T64" fmla="*/ 130 w 221"/>
                <a:gd name="T65" fmla="*/ 41 h 192"/>
                <a:gd name="T66" fmla="*/ 128 w 221"/>
                <a:gd name="T67" fmla="*/ 52 h 192"/>
                <a:gd name="T68" fmla="*/ 143 w 221"/>
                <a:gd name="T69" fmla="*/ 47 h 192"/>
                <a:gd name="T70" fmla="*/ 155 w 221"/>
                <a:gd name="T71" fmla="*/ 52 h 192"/>
                <a:gd name="T72" fmla="*/ 159 w 221"/>
                <a:gd name="T73" fmla="*/ 64 h 192"/>
                <a:gd name="T74" fmla="*/ 153 w 221"/>
                <a:gd name="T75" fmla="*/ 81 h 192"/>
                <a:gd name="T76" fmla="*/ 143 w 221"/>
                <a:gd name="T77" fmla="*/ 99 h 192"/>
                <a:gd name="T78" fmla="*/ 128 w 221"/>
                <a:gd name="T79" fmla="*/ 11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192">
                  <a:moveTo>
                    <a:pt x="122" y="122"/>
                  </a:moveTo>
                  <a:lnTo>
                    <a:pt x="122" y="122"/>
                  </a:lnTo>
                  <a:lnTo>
                    <a:pt x="120" y="120"/>
                  </a:lnTo>
                  <a:lnTo>
                    <a:pt x="118" y="118"/>
                  </a:lnTo>
                  <a:lnTo>
                    <a:pt x="114" y="111"/>
                  </a:lnTo>
                  <a:lnTo>
                    <a:pt x="105" y="78"/>
                  </a:lnTo>
                  <a:lnTo>
                    <a:pt x="105" y="78"/>
                  </a:lnTo>
                  <a:lnTo>
                    <a:pt x="99" y="52"/>
                  </a:lnTo>
                  <a:lnTo>
                    <a:pt x="93" y="27"/>
                  </a:lnTo>
                  <a:lnTo>
                    <a:pt x="89" y="15"/>
                  </a:lnTo>
                  <a:lnTo>
                    <a:pt x="83" y="8"/>
                  </a:lnTo>
                  <a:lnTo>
                    <a:pt x="81" y="4"/>
                  </a:lnTo>
                  <a:lnTo>
                    <a:pt x="76" y="2"/>
                  </a:lnTo>
                  <a:lnTo>
                    <a:pt x="72" y="2"/>
                  </a:lnTo>
                  <a:lnTo>
                    <a:pt x="66" y="2"/>
                  </a:lnTo>
                  <a:lnTo>
                    <a:pt x="66" y="2"/>
                  </a:lnTo>
                  <a:lnTo>
                    <a:pt x="54" y="6"/>
                  </a:lnTo>
                  <a:lnTo>
                    <a:pt x="44" y="12"/>
                  </a:lnTo>
                  <a:lnTo>
                    <a:pt x="33" y="19"/>
                  </a:lnTo>
                  <a:lnTo>
                    <a:pt x="23" y="29"/>
                  </a:lnTo>
                  <a:lnTo>
                    <a:pt x="6" y="45"/>
                  </a:lnTo>
                  <a:lnTo>
                    <a:pt x="0" y="52"/>
                  </a:lnTo>
                  <a:lnTo>
                    <a:pt x="10" y="64"/>
                  </a:lnTo>
                  <a:lnTo>
                    <a:pt x="10" y="64"/>
                  </a:lnTo>
                  <a:lnTo>
                    <a:pt x="19" y="58"/>
                  </a:lnTo>
                  <a:lnTo>
                    <a:pt x="27" y="54"/>
                  </a:lnTo>
                  <a:lnTo>
                    <a:pt x="31" y="54"/>
                  </a:lnTo>
                  <a:lnTo>
                    <a:pt x="33" y="56"/>
                  </a:lnTo>
                  <a:lnTo>
                    <a:pt x="33" y="56"/>
                  </a:lnTo>
                  <a:lnTo>
                    <a:pt x="41" y="76"/>
                  </a:lnTo>
                  <a:lnTo>
                    <a:pt x="52" y="109"/>
                  </a:lnTo>
                  <a:lnTo>
                    <a:pt x="64" y="145"/>
                  </a:lnTo>
                  <a:lnTo>
                    <a:pt x="72" y="169"/>
                  </a:lnTo>
                  <a:lnTo>
                    <a:pt x="72" y="169"/>
                  </a:lnTo>
                  <a:lnTo>
                    <a:pt x="79" y="178"/>
                  </a:lnTo>
                  <a:lnTo>
                    <a:pt x="83" y="184"/>
                  </a:lnTo>
                  <a:lnTo>
                    <a:pt x="89" y="188"/>
                  </a:lnTo>
                  <a:lnTo>
                    <a:pt x="97" y="190"/>
                  </a:lnTo>
                  <a:lnTo>
                    <a:pt x="103" y="192"/>
                  </a:lnTo>
                  <a:lnTo>
                    <a:pt x="110" y="192"/>
                  </a:lnTo>
                  <a:lnTo>
                    <a:pt x="118" y="188"/>
                  </a:lnTo>
                  <a:lnTo>
                    <a:pt x="118" y="188"/>
                  </a:lnTo>
                  <a:lnTo>
                    <a:pt x="141" y="169"/>
                  </a:lnTo>
                  <a:lnTo>
                    <a:pt x="157" y="155"/>
                  </a:lnTo>
                  <a:lnTo>
                    <a:pt x="172" y="138"/>
                  </a:lnTo>
                  <a:lnTo>
                    <a:pt x="188" y="118"/>
                  </a:lnTo>
                  <a:lnTo>
                    <a:pt x="202" y="95"/>
                  </a:lnTo>
                  <a:lnTo>
                    <a:pt x="213" y="72"/>
                  </a:lnTo>
                  <a:lnTo>
                    <a:pt x="217" y="58"/>
                  </a:lnTo>
                  <a:lnTo>
                    <a:pt x="221" y="47"/>
                  </a:lnTo>
                  <a:lnTo>
                    <a:pt x="221" y="47"/>
                  </a:lnTo>
                  <a:lnTo>
                    <a:pt x="221" y="33"/>
                  </a:lnTo>
                  <a:lnTo>
                    <a:pt x="221" y="23"/>
                  </a:lnTo>
                  <a:lnTo>
                    <a:pt x="217" y="15"/>
                  </a:lnTo>
                  <a:lnTo>
                    <a:pt x="213" y="10"/>
                  </a:lnTo>
                  <a:lnTo>
                    <a:pt x="207" y="4"/>
                  </a:lnTo>
                  <a:lnTo>
                    <a:pt x="200" y="2"/>
                  </a:lnTo>
                  <a:lnTo>
                    <a:pt x="192" y="0"/>
                  </a:lnTo>
                  <a:lnTo>
                    <a:pt x="182" y="0"/>
                  </a:lnTo>
                  <a:lnTo>
                    <a:pt x="172" y="2"/>
                  </a:lnTo>
                  <a:lnTo>
                    <a:pt x="165" y="4"/>
                  </a:lnTo>
                  <a:lnTo>
                    <a:pt x="155" y="10"/>
                  </a:lnTo>
                  <a:lnTo>
                    <a:pt x="147" y="15"/>
                  </a:lnTo>
                  <a:lnTo>
                    <a:pt x="141" y="23"/>
                  </a:lnTo>
                  <a:lnTo>
                    <a:pt x="134" y="31"/>
                  </a:lnTo>
                  <a:lnTo>
                    <a:pt x="130" y="41"/>
                  </a:lnTo>
                  <a:lnTo>
                    <a:pt x="128" y="52"/>
                  </a:lnTo>
                  <a:lnTo>
                    <a:pt x="128" y="52"/>
                  </a:lnTo>
                  <a:lnTo>
                    <a:pt x="136" y="47"/>
                  </a:lnTo>
                  <a:lnTo>
                    <a:pt x="143" y="47"/>
                  </a:lnTo>
                  <a:lnTo>
                    <a:pt x="149" y="48"/>
                  </a:lnTo>
                  <a:lnTo>
                    <a:pt x="155" y="52"/>
                  </a:lnTo>
                  <a:lnTo>
                    <a:pt x="157" y="58"/>
                  </a:lnTo>
                  <a:lnTo>
                    <a:pt x="159" y="64"/>
                  </a:lnTo>
                  <a:lnTo>
                    <a:pt x="157" y="74"/>
                  </a:lnTo>
                  <a:lnTo>
                    <a:pt x="153" y="81"/>
                  </a:lnTo>
                  <a:lnTo>
                    <a:pt x="153" y="81"/>
                  </a:lnTo>
                  <a:lnTo>
                    <a:pt x="143" y="99"/>
                  </a:lnTo>
                  <a:lnTo>
                    <a:pt x="136" y="111"/>
                  </a:lnTo>
                  <a:lnTo>
                    <a:pt x="128" y="118"/>
                  </a:lnTo>
                  <a:lnTo>
                    <a:pt x="122"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79" name="Freeform 53"/>
            <p:cNvSpPr/>
            <p:nvPr/>
          </p:nvSpPr>
          <p:spPr bwMode="auto">
            <a:xfrm>
              <a:off x="4210165" y="11430834"/>
              <a:ext cx="658538" cy="421094"/>
            </a:xfrm>
            <a:custGeom>
              <a:avLst/>
              <a:gdLst>
                <a:gd name="T0" fmla="*/ 145 w 355"/>
                <a:gd name="T1" fmla="*/ 142 h 227"/>
                <a:gd name="T2" fmla="*/ 145 w 355"/>
                <a:gd name="T3" fmla="*/ 142 h 227"/>
                <a:gd name="T4" fmla="*/ 147 w 355"/>
                <a:gd name="T5" fmla="*/ 175 h 227"/>
                <a:gd name="T6" fmla="*/ 145 w 355"/>
                <a:gd name="T7" fmla="*/ 194 h 227"/>
                <a:gd name="T8" fmla="*/ 143 w 355"/>
                <a:gd name="T9" fmla="*/ 206 h 227"/>
                <a:gd name="T10" fmla="*/ 143 w 355"/>
                <a:gd name="T11" fmla="*/ 206 h 227"/>
                <a:gd name="T12" fmla="*/ 139 w 355"/>
                <a:gd name="T13" fmla="*/ 208 h 227"/>
                <a:gd name="T14" fmla="*/ 136 w 355"/>
                <a:gd name="T15" fmla="*/ 210 h 227"/>
                <a:gd name="T16" fmla="*/ 120 w 355"/>
                <a:gd name="T17" fmla="*/ 210 h 227"/>
                <a:gd name="T18" fmla="*/ 95 w 355"/>
                <a:gd name="T19" fmla="*/ 211 h 227"/>
                <a:gd name="T20" fmla="*/ 93 w 355"/>
                <a:gd name="T21" fmla="*/ 227 h 227"/>
                <a:gd name="T22" fmla="*/ 93 w 355"/>
                <a:gd name="T23" fmla="*/ 227 h 227"/>
                <a:gd name="T24" fmla="*/ 170 w 355"/>
                <a:gd name="T25" fmla="*/ 225 h 227"/>
                <a:gd name="T26" fmla="*/ 170 w 355"/>
                <a:gd name="T27" fmla="*/ 225 h 227"/>
                <a:gd name="T28" fmla="*/ 258 w 355"/>
                <a:gd name="T29" fmla="*/ 225 h 227"/>
                <a:gd name="T30" fmla="*/ 258 w 355"/>
                <a:gd name="T31" fmla="*/ 210 h 227"/>
                <a:gd name="T32" fmla="*/ 258 w 355"/>
                <a:gd name="T33" fmla="*/ 210 h 227"/>
                <a:gd name="T34" fmla="*/ 231 w 355"/>
                <a:gd name="T35" fmla="*/ 210 h 227"/>
                <a:gd name="T36" fmla="*/ 205 w 355"/>
                <a:gd name="T37" fmla="*/ 208 h 227"/>
                <a:gd name="T38" fmla="*/ 205 w 355"/>
                <a:gd name="T39" fmla="*/ 208 h 227"/>
                <a:gd name="T40" fmla="*/ 203 w 355"/>
                <a:gd name="T41" fmla="*/ 173 h 227"/>
                <a:gd name="T42" fmla="*/ 203 w 355"/>
                <a:gd name="T43" fmla="*/ 140 h 227"/>
                <a:gd name="T44" fmla="*/ 203 w 355"/>
                <a:gd name="T45" fmla="*/ 140 h 227"/>
                <a:gd name="T46" fmla="*/ 209 w 355"/>
                <a:gd name="T47" fmla="*/ 132 h 227"/>
                <a:gd name="T48" fmla="*/ 221 w 355"/>
                <a:gd name="T49" fmla="*/ 120 h 227"/>
                <a:gd name="T50" fmla="*/ 252 w 355"/>
                <a:gd name="T51" fmla="*/ 93 h 227"/>
                <a:gd name="T52" fmla="*/ 285 w 355"/>
                <a:gd name="T53" fmla="*/ 68 h 227"/>
                <a:gd name="T54" fmla="*/ 302 w 355"/>
                <a:gd name="T55" fmla="*/ 56 h 227"/>
                <a:gd name="T56" fmla="*/ 302 w 355"/>
                <a:gd name="T57" fmla="*/ 56 h 227"/>
                <a:gd name="T58" fmla="*/ 312 w 355"/>
                <a:gd name="T59" fmla="*/ 54 h 227"/>
                <a:gd name="T60" fmla="*/ 339 w 355"/>
                <a:gd name="T61" fmla="*/ 54 h 227"/>
                <a:gd name="T62" fmla="*/ 343 w 355"/>
                <a:gd name="T63" fmla="*/ 49 h 227"/>
                <a:gd name="T64" fmla="*/ 343 w 355"/>
                <a:gd name="T65" fmla="*/ 49 h 227"/>
                <a:gd name="T66" fmla="*/ 343 w 355"/>
                <a:gd name="T67" fmla="*/ 49 h 227"/>
                <a:gd name="T68" fmla="*/ 353 w 355"/>
                <a:gd name="T69" fmla="*/ 33 h 227"/>
                <a:gd name="T70" fmla="*/ 353 w 355"/>
                <a:gd name="T71" fmla="*/ 33 h 227"/>
                <a:gd name="T72" fmla="*/ 353 w 355"/>
                <a:gd name="T73" fmla="*/ 33 h 227"/>
                <a:gd name="T74" fmla="*/ 355 w 355"/>
                <a:gd name="T75" fmla="*/ 31 h 227"/>
                <a:gd name="T76" fmla="*/ 207 w 355"/>
                <a:gd name="T77" fmla="*/ 31 h 227"/>
                <a:gd name="T78" fmla="*/ 213 w 355"/>
                <a:gd name="T79" fmla="*/ 54 h 227"/>
                <a:gd name="T80" fmla="*/ 252 w 355"/>
                <a:gd name="T81" fmla="*/ 54 h 227"/>
                <a:gd name="T82" fmla="*/ 186 w 355"/>
                <a:gd name="T83" fmla="*/ 116 h 227"/>
                <a:gd name="T84" fmla="*/ 186 w 355"/>
                <a:gd name="T85" fmla="*/ 116 h 227"/>
                <a:gd name="T86" fmla="*/ 155 w 355"/>
                <a:gd name="T87" fmla="*/ 76 h 227"/>
                <a:gd name="T88" fmla="*/ 116 w 355"/>
                <a:gd name="T89" fmla="*/ 23 h 227"/>
                <a:gd name="T90" fmla="*/ 167 w 355"/>
                <a:gd name="T91" fmla="*/ 23 h 227"/>
                <a:gd name="T92" fmla="*/ 167 w 355"/>
                <a:gd name="T93" fmla="*/ 6 h 227"/>
                <a:gd name="T94" fmla="*/ 169 w 355"/>
                <a:gd name="T95" fmla="*/ 2 h 227"/>
                <a:gd name="T96" fmla="*/ 169 w 355"/>
                <a:gd name="T97" fmla="*/ 2 h 227"/>
                <a:gd name="T98" fmla="*/ 167 w 355"/>
                <a:gd name="T99" fmla="*/ 2 h 227"/>
                <a:gd name="T100" fmla="*/ 167 w 355"/>
                <a:gd name="T101" fmla="*/ 0 h 227"/>
                <a:gd name="T102" fmla="*/ 0 w 355"/>
                <a:gd name="T103" fmla="*/ 0 h 227"/>
                <a:gd name="T104" fmla="*/ 0 w 355"/>
                <a:gd name="T105" fmla="*/ 23 h 227"/>
                <a:gd name="T106" fmla="*/ 48 w 355"/>
                <a:gd name="T107" fmla="*/ 23 h 227"/>
                <a:gd name="T108" fmla="*/ 48 w 355"/>
                <a:gd name="T109" fmla="*/ 23 h 227"/>
                <a:gd name="T110" fmla="*/ 58 w 355"/>
                <a:gd name="T111" fmla="*/ 33 h 227"/>
                <a:gd name="T112" fmla="*/ 72 w 355"/>
                <a:gd name="T113" fmla="*/ 49 h 227"/>
                <a:gd name="T114" fmla="*/ 103 w 355"/>
                <a:gd name="T115" fmla="*/ 85 h 227"/>
                <a:gd name="T116" fmla="*/ 132 w 355"/>
                <a:gd name="T117" fmla="*/ 120 h 227"/>
                <a:gd name="T118" fmla="*/ 145 w 355"/>
                <a:gd name="T119" fmla="*/ 142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 h="227">
                  <a:moveTo>
                    <a:pt x="145" y="142"/>
                  </a:moveTo>
                  <a:lnTo>
                    <a:pt x="145" y="142"/>
                  </a:lnTo>
                  <a:lnTo>
                    <a:pt x="147" y="175"/>
                  </a:lnTo>
                  <a:lnTo>
                    <a:pt x="145" y="194"/>
                  </a:lnTo>
                  <a:lnTo>
                    <a:pt x="143" y="206"/>
                  </a:lnTo>
                  <a:lnTo>
                    <a:pt x="143" y="206"/>
                  </a:lnTo>
                  <a:lnTo>
                    <a:pt x="139" y="208"/>
                  </a:lnTo>
                  <a:lnTo>
                    <a:pt x="136" y="210"/>
                  </a:lnTo>
                  <a:lnTo>
                    <a:pt x="120" y="210"/>
                  </a:lnTo>
                  <a:lnTo>
                    <a:pt x="95" y="211"/>
                  </a:lnTo>
                  <a:lnTo>
                    <a:pt x="93" y="227"/>
                  </a:lnTo>
                  <a:lnTo>
                    <a:pt x="93" y="227"/>
                  </a:lnTo>
                  <a:lnTo>
                    <a:pt x="170" y="225"/>
                  </a:lnTo>
                  <a:lnTo>
                    <a:pt x="170" y="225"/>
                  </a:lnTo>
                  <a:lnTo>
                    <a:pt x="258" y="225"/>
                  </a:lnTo>
                  <a:lnTo>
                    <a:pt x="258" y="210"/>
                  </a:lnTo>
                  <a:lnTo>
                    <a:pt x="258" y="210"/>
                  </a:lnTo>
                  <a:lnTo>
                    <a:pt x="231" y="210"/>
                  </a:lnTo>
                  <a:lnTo>
                    <a:pt x="205" y="208"/>
                  </a:lnTo>
                  <a:lnTo>
                    <a:pt x="205" y="208"/>
                  </a:lnTo>
                  <a:lnTo>
                    <a:pt x="203" y="173"/>
                  </a:lnTo>
                  <a:lnTo>
                    <a:pt x="203" y="140"/>
                  </a:lnTo>
                  <a:lnTo>
                    <a:pt x="203" y="140"/>
                  </a:lnTo>
                  <a:lnTo>
                    <a:pt x="209" y="132"/>
                  </a:lnTo>
                  <a:lnTo>
                    <a:pt x="221" y="120"/>
                  </a:lnTo>
                  <a:lnTo>
                    <a:pt x="252" y="93"/>
                  </a:lnTo>
                  <a:lnTo>
                    <a:pt x="285" y="68"/>
                  </a:lnTo>
                  <a:lnTo>
                    <a:pt x="302" y="56"/>
                  </a:lnTo>
                  <a:lnTo>
                    <a:pt x="302" y="56"/>
                  </a:lnTo>
                  <a:lnTo>
                    <a:pt x="312" y="54"/>
                  </a:lnTo>
                  <a:lnTo>
                    <a:pt x="339" y="54"/>
                  </a:lnTo>
                  <a:lnTo>
                    <a:pt x="343" y="49"/>
                  </a:lnTo>
                  <a:lnTo>
                    <a:pt x="343" y="49"/>
                  </a:lnTo>
                  <a:lnTo>
                    <a:pt x="343" y="49"/>
                  </a:lnTo>
                  <a:lnTo>
                    <a:pt x="353" y="33"/>
                  </a:lnTo>
                  <a:lnTo>
                    <a:pt x="353" y="33"/>
                  </a:lnTo>
                  <a:lnTo>
                    <a:pt x="353" y="33"/>
                  </a:lnTo>
                  <a:lnTo>
                    <a:pt x="355" y="31"/>
                  </a:lnTo>
                  <a:lnTo>
                    <a:pt x="207" y="31"/>
                  </a:lnTo>
                  <a:lnTo>
                    <a:pt x="213" y="54"/>
                  </a:lnTo>
                  <a:lnTo>
                    <a:pt x="252" y="54"/>
                  </a:lnTo>
                  <a:lnTo>
                    <a:pt x="186" y="116"/>
                  </a:lnTo>
                  <a:lnTo>
                    <a:pt x="186" y="116"/>
                  </a:lnTo>
                  <a:lnTo>
                    <a:pt x="155" y="76"/>
                  </a:lnTo>
                  <a:lnTo>
                    <a:pt x="116" y="23"/>
                  </a:lnTo>
                  <a:lnTo>
                    <a:pt x="167" y="23"/>
                  </a:lnTo>
                  <a:lnTo>
                    <a:pt x="167" y="6"/>
                  </a:lnTo>
                  <a:lnTo>
                    <a:pt x="169" y="2"/>
                  </a:lnTo>
                  <a:lnTo>
                    <a:pt x="169" y="2"/>
                  </a:lnTo>
                  <a:lnTo>
                    <a:pt x="167" y="2"/>
                  </a:lnTo>
                  <a:lnTo>
                    <a:pt x="167" y="0"/>
                  </a:lnTo>
                  <a:lnTo>
                    <a:pt x="0" y="0"/>
                  </a:lnTo>
                  <a:lnTo>
                    <a:pt x="0" y="23"/>
                  </a:lnTo>
                  <a:lnTo>
                    <a:pt x="48" y="23"/>
                  </a:lnTo>
                  <a:lnTo>
                    <a:pt x="48" y="23"/>
                  </a:lnTo>
                  <a:lnTo>
                    <a:pt x="58" y="33"/>
                  </a:lnTo>
                  <a:lnTo>
                    <a:pt x="72" y="49"/>
                  </a:lnTo>
                  <a:lnTo>
                    <a:pt x="103" y="85"/>
                  </a:lnTo>
                  <a:lnTo>
                    <a:pt x="132" y="120"/>
                  </a:lnTo>
                  <a:lnTo>
                    <a:pt x="145" y="14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0" name="Freeform 54"/>
            <p:cNvSpPr/>
            <p:nvPr/>
          </p:nvSpPr>
          <p:spPr bwMode="auto">
            <a:xfrm>
              <a:off x="4210165" y="11430834"/>
              <a:ext cx="658538" cy="421094"/>
            </a:xfrm>
            <a:custGeom>
              <a:avLst/>
              <a:gdLst>
                <a:gd name="T0" fmla="*/ 145 w 355"/>
                <a:gd name="T1" fmla="*/ 142 h 227"/>
                <a:gd name="T2" fmla="*/ 145 w 355"/>
                <a:gd name="T3" fmla="*/ 142 h 227"/>
                <a:gd name="T4" fmla="*/ 147 w 355"/>
                <a:gd name="T5" fmla="*/ 175 h 227"/>
                <a:gd name="T6" fmla="*/ 145 w 355"/>
                <a:gd name="T7" fmla="*/ 194 h 227"/>
                <a:gd name="T8" fmla="*/ 143 w 355"/>
                <a:gd name="T9" fmla="*/ 206 h 227"/>
                <a:gd name="T10" fmla="*/ 143 w 355"/>
                <a:gd name="T11" fmla="*/ 206 h 227"/>
                <a:gd name="T12" fmla="*/ 139 w 355"/>
                <a:gd name="T13" fmla="*/ 208 h 227"/>
                <a:gd name="T14" fmla="*/ 136 w 355"/>
                <a:gd name="T15" fmla="*/ 210 h 227"/>
                <a:gd name="T16" fmla="*/ 120 w 355"/>
                <a:gd name="T17" fmla="*/ 210 h 227"/>
                <a:gd name="T18" fmla="*/ 95 w 355"/>
                <a:gd name="T19" fmla="*/ 211 h 227"/>
                <a:gd name="T20" fmla="*/ 93 w 355"/>
                <a:gd name="T21" fmla="*/ 227 h 227"/>
                <a:gd name="T22" fmla="*/ 93 w 355"/>
                <a:gd name="T23" fmla="*/ 227 h 227"/>
                <a:gd name="T24" fmla="*/ 170 w 355"/>
                <a:gd name="T25" fmla="*/ 225 h 227"/>
                <a:gd name="T26" fmla="*/ 170 w 355"/>
                <a:gd name="T27" fmla="*/ 225 h 227"/>
                <a:gd name="T28" fmla="*/ 258 w 355"/>
                <a:gd name="T29" fmla="*/ 225 h 227"/>
                <a:gd name="T30" fmla="*/ 258 w 355"/>
                <a:gd name="T31" fmla="*/ 210 h 227"/>
                <a:gd name="T32" fmla="*/ 258 w 355"/>
                <a:gd name="T33" fmla="*/ 210 h 227"/>
                <a:gd name="T34" fmla="*/ 231 w 355"/>
                <a:gd name="T35" fmla="*/ 210 h 227"/>
                <a:gd name="T36" fmla="*/ 205 w 355"/>
                <a:gd name="T37" fmla="*/ 208 h 227"/>
                <a:gd name="T38" fmla="*/ 205 w 355"/>
                <a:gd name="T39" fmla="*/ 208 h 227"/>
                <a:gd name="T40" fmla="*/ 203 w 355"/>
                <a:gd name="T41" fmla="*/ 173 h 227"/>
                <a:gd name="T42" fmla="*/ 203 w 355"/>
                <a:gd name="T43" fmla="*/ 140 h 227"/>
                <a:gd name="T44" fmla="*/ 203 w 355"/>
                <a:gd name="T45" fmla="*/ 140 h 227"/>
                <a:gd name="T46" fmla="*/ 209 w 355"/>
                <a:gd name="T47" fmla="*/ 132 h 227"/>
                <a:gd name="T48" fmla="*/ 221 w 355"/>
                <a:gd name="T49" fmla="*/ 120 h 227"/>
                <a:gd name="T50" fmla="*/ 252 w 355"/>
                <a:gd name="T51" fmla="*/ 93 h 227"/>
                <a:gd name="T52" fmla="*/ 285 w 355"/>
                <a:gd name="T53" fmla="*/ 68 h 227"/>
                <a:gd name="T54" fmla="*/ 302 w 355"/>
                <a:gd name="T55" fmla="*/ 56 h 227"/>
                <a:gd name="T56" fmla="*/ 302 w 355"/>
                <a:gd name="T57" fmla="*/ 56 h 227"/>
                <a:gd name="T58" fmla="*/ 312 w 355"/>
                <a:gd name="T59" fmla="*/ 54 h 227"/>
                <a:gd name="T60" fmla="*/ 339 w 355"/>
                <a:gd name="T61" fmla="*/ 54 h 227"/>
                <a:gd name="T62" fmla="*/ 343 w 355"/>
                <a:gd name="T63" fmla="*/ 49 h 227"/>
                <a:gd name="T64" fmla="*/ 343 w 355"/>
                <a:gd name="T65" fmla="*/ 49 h 227"/>
                <a:gd name="T66" fmla="*/ 343 w 355"/>
                <a:gd name="T67" fmla="*/ 49 h 227"/>
                <a:gd name="T68" fmla="*/ 353 w 355"/>
                <a:gd name="T69" fmla="*/ 33 h 227"/>
                <a:gd name="T70" fmla="*/ 353 w 355"/>
                <a:gd name="T71" fmla="*/ 33 h 227"/>
                <a:gd name="T72" fmla="*/ 353 w 355"/>
                <a:gd name="T73" fmla="*/ 33 h 227"/>
                <a:gd name="T74" fmla="*/ 355 w 355"/>
                <a:gd name="T75" fmla="*/ 31 h 227"/>
                <a:gd name="T76" fmla="*/ 207 w 355"/>
                <a:gd name="T77" fmla="*/ 31 h 227"/>
                <a:gd name="T78" fmla="*/ 213 w 355"/>
                <a:gd name="T79" fmla="*/ 54 h 227"/>
                <a:gd name="T80" fmla="*/ 252 w 355"/>
                <a:gd name="T81" fmla="*/ 54 h 227"/>
                <a:gd name="T82" fmla="*/ 186 w 355"/>
                <a:gd name="T83" fmla="*/ 116 h 227"/>
                <a:gd name="T84" fmla="*/ 186 w 355"/>
                <a:gd name="T85" fmla="*/ 116 h 227"/>
                <a:gd name="T86" fmla="*/ 155 w 355"/>
                <a:gd name="T87" fmla="*/ 76 h 227"/>
                <a:gd name="T88" fmla="*/ 116 w 355"/>
                <a:gd name="T89" fmla="*/ 23 h 227"/>
                <a:gd name="T90" fmla="*/ 167 w 355"/>
                <a:gd name="T91" fmla="*/ 23 h 227"/>
                <a:gd name="T92" fmla="*/ 167 w 355"/>
                <a:gd name="T93" fmla="*/ 6 h 227"/>
                <a:gd name="T94" fmla="*/ 169 w 355"/>
                <a:gd name="T95" fmla="*/ 2 h 227"/>
                <a:gd name="T96" fmla="*/ 169 w 355"/>
                <a:gd name="T97" fmla="*/ 2 h 227"/>
                <a:gd name="T98" fmla="*/ 167 w 355"/>
                <a:gd name="T99" fmla="*/ 2 h 227"/>
                <a:gd name="T100" fmla="*/ 167 w 355"/>
                <a:gd name="T101" fmla="*/ 0 h 227"/>
                <a:gd name="T102" fmla="*/ 0 w 355"/>
                <a:gd name="T103" fmla="*/ 0 h 227"/>
                <a:gd name="T104" fmla="*/ 0 w 355"/>
                <a:gd name="T105" fmla="*/ 23 h 227"/>
                <a:gd name="T106" fmla="*/ 48 w 355"/>
                <a:gd name="T107" fmla="*/ 23 h 227"/>
                <a:gd name="T108" fmla="*/ 48 w 355"/>
                <a:gd name="T109" fmla="*/ 23 h 227"/>
                <a:gd name="T110" fmla="*/ 58 w 355"/>
                <a:gd name="T111" fmla="*/ 33 h 227"/>
                <a:gd name="T112" fmla="*/ 72 w 355"/>
                <a:gd name="T113" fmla="*/ 49 h 227"/>
                <a:gd name="T114" fmla="*/ 103 w 355"/>
                <a:gd name="T115" fmla="*/ 85 h 227"/>
                <a:gd name="T116" fmla="*/ 132 w 355"/>
                <a:gd name="T117" fmla="*/ 120 h 227"/>
                <a:gd name="T118" fmla="*/ 145 w 355"/>
                <a:gd name="T119" fmla="*/ 142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 h="227">
                  <a:moveTo>
                    <a:pt x="145" y="142"/>
                  </a:moveTo>
                  <a:lnTo>
                    <a:pt x="145" y="142"/>
                  </a:lnTo>
                  <a:lnTo>
                    <a:pt x="147" y="175"/>
                  </a:lnTo>
                  <a:lnTo>
                    <a:pt x="145" y="194"/>
                  </a:lnTo>
                  <a:lnTo>
                    <a:pt x="143" y="206"/>
                  </a:lnTo>
                  <a:lnTo>
                    <a:pt x="143" y="206"/>
                  </a:lnTo>
                  <a:lnTo>
                    <a:pt x="139" y="208"/>
                  </a:lnTo>
                  <a:lnTo>
                    <a:pt x="136" y="210"/>
                  </a:lnTo>
                  <a:lnTo>
                    <a:pt x="120" y="210"/>
                  </a:lnTo>
                  <a:lnTo>
                    <a:pt x="95" y="211"/>
                  </a:lnTo>
                  <a:lnTo>
                    <a:pt x="93" y="227"/>
                  </a:lnTo>
                  <a:lnTo>
                    <a:pt x="93" y="227"/>
                  </a:lnTo>
                  <a:lnTo>
                    <a:pt x="170" y="225"/>
                  </a:lnTo>
                  <a:lnTo>
                    <a:pt x="170" y="225"/>
                  </a:lnTo>
                  <a:lnTo>
                    <a:pt x="258" y="225"/>
                  </a:lnTo>
                  <a:lnTo>
                    <a:pt x="258" y="210"/>
                  </a:lnTo>
                  <a:lnTo>
                    <a:pt x="258" y="210"/>
                  </a:lnTo>
                  <a:lnTo>
                    <a:pt x="231" y="210"/>
                  </a:lnTo>
                  <a:lnTo>
                    <a:pt x="205" y="208"/>
                  </a:lnTo>
                  <a:lnTo>
                    <a:pt x="205" y="208"/>
                  </a:lnTo>
                  <a:lnTo>
                    <a:pt x="203" y="173"/>
                  </a:lnTo>
                  <a:lnTo>
                    <a:pt x="203" y="140"/>
                  </a:lnTo>
                  <a:lnTo>
                    <a:pt x="203" y="140"/>
                  </a:lnTo>
                  <a:lnTo>
                    <a:pt x="209" y="132"/>
                  </a:lnTo>
                  <a:lnTo>
                    <a:pt x="221" y="120"/>
                  </a:lnTo>
                  <a:lnTo>
                    <a:pt x="252" y="93"/>
                  </a:lnTo>
                  <a:lnTo>
                    <a:pt x="285" y="68"/>
                  </a:lnTo>
                  <a:lnTo>
                    <a:pt x="302" y="56"/>
                  </a:lnTo>
                  <a:lnTo>
                    <a:pt x="302" y="56"/>
                  </a:lnTo>
                  <a:lnTo>
                    <a:pt x="312" y="54"/>
                  </a:lnTo>
                  <a:lnTo>
                    <a:pt x="339" y="54"/>
                  </a:lnTo>
                  <a:lnTo>
                    <a:pt x="343" y="49"/>
                  </a:lnTo>
                  <a:lnTo>
                    <a:pt x="343" y="49"/>
                  </a:lnTo>
                  <a:lnTo>
                    <a:pt x="343" y="49"/>
                  </a:lnTo>
                  <a:lnTo>
                    <a:pt x="353" y="33"/>
                  </a:lnTo>
                  <a:lnTo>
                    <a:pt x="353" y="33"/>
                  </a:lnTo>
                  <a:lnTo>
                    <a:pt x="353" y="33"/>
                  </a:lnTo>
                  <a:lnTo>
                    <a:pt x="355" y="31"/>
                  </a:lnTo>
                  <a:lnTo>
                    <a:pt x="207" y="31"/>
                  </a:lnTo>
                  <a:lnTo>
                    <a:pt x="213" y="54"/>
                  </a:lnTo>
                  <a:lnTo>
                    <a:pt x="252" y="54"/>
                  </a:lnTo>
                  <a:lnTo>
                    <a:pt x="186" y="116"/>
                  </a:lnTo>
                  <a:lnTo>
                    <a:pt x="186" y="116"/>
                  </a:lnTo>
                  <a:lnTo>
                    <a:pt x="155" y="76"/>
                  </a:lnTo>
                  <a:lnTo>
                    <a:pt x="116" y="23"/>
                  </a:lnTo>
                  <a:lnTo>
                    <a:pt x="167" y="23"/>
                  </a:lnTo>
                  <a:lnTo>
                    <a:pt x="167" y="6"/>
                  </a:lnTo>
                  <a:lnTo>
                    <a:pt x="169" y="2"/>
                  </a:lnTo>
                  <a:lnTo>
                    <a:pt x="169" y="2"/>
                  </a:lnTo>
                  <a:lnTo>
                    <a:pt x="167" y="2"/>
                  </a:lnTo>
                  <a:lnTo>
                    <a:pt x="167" y="0"/>
                  </a:lnTo>
                  <a:lnTo>
                    <a:pt x="0" y="0"/>
                  </a:lnTo>
                  <a:lnTo>
                    <a:pt x="0" y="23"/>
                  </a:lnTo>
                  <a:lnTo>
                    <a:pt x="48" y="23"/>
                  </a:lnTo>
                  <a:lnTo>
                    <a:pt x="48" y="23"/>
                  </a:lnTo>
                  <a:lnTo>
                    <a:pt x="58" y="33"/>
                  </a:lnTo>
                  <a:lnTo>
                    <a:pt x="72" y="49"/>
                  </a:lnTo>
                  <a:lnTo>
                    <a:pt x="103" y="85"/>
                  </a:lnTo>
                  <a:lnTo>
                    <a:pt x="132" y="120"/>
                  </a:lnTo>
                  <a:lnTo>
                    <a:pt x="145"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1" name="Freeform 55"/>
            <p:cNvSpPr/>
            <p:nvPr/>
          </p:nvSpPr>
          <p:spPr bwMode="auto">
            <a:xfrm>
              <a:off x="4814905" y="11579236"/>
              <a:ext cx="92752" cy="196635"/>
            </a:xfrm>
            <a:custGeom>
              <a:avLst/>
              <a:gdLst>
                <a:gd name="T0" fmla="*/ 0 w 50"/>
                <a:gd name="T1" fmla="*/ 0 h 106"/>
                <a:gd name="T2" fmla="*/ 2 w 50"/>
                <a:gd name="T3" fmla="*/ 104 h 106"/>
                <a:gd name="T4" fmla="*/ 23 w 50"/>
                <a:gd name="T5" fmla="*/ 106 h 106"/>
                <a:gd name="T6" fmla="*/ 50 w 50"/>
                <a:gd name="T7" fmla="*/ 3 h 106"/>
                <a:gd name="T8" fmla="*/ 50 w 50"/>
                <a:gd name="T9" fmla="*/ 3 h 106"/>
                <a:gd name="T10" fmla="*/ 0 w 50"/>
                <a:gd name="T11" fmla="*/ 0 h 106"/>
              </a:gdLst>
              <a:ahLst/>
              <a:cxnLst>
                <a:cxn ang="0">
                  <a:pos x="T0" y="T1"/>
                </a:cxn>
                <a:cxn ang="0">
                  <a:pos x="T2" y="T3"/>
                </a:cxn>
                <a:cxn ang="0">
                  <a:pos x="T4" y="T5"/>
                </a:cxn>
                <a:cxn ang="0">
                  <a:pos x="T6" y="T7"/>
                </a:cxn>
                <a:cxn ang="0">
                  <a:pos x="T8" y="T9"/>
                </a:cxn>
                <a:cxn ang="0">
                  <a:pos x="T10" y="T11"/>
                </a:cxn>
              </a:cxnLst>
              <a:rect l="0" t="0" r="r" b="b"/>
              <a:pathLst>
                <a:path w="50" h="106">
                  <a:moveTo>
                    <a:pt x="0" y="0"/>
                  </a:moveTo>
                  <a:lnTo>
                    <a:pt x="2" y="104"/>
                  </a:lnTo>
                  <a:lnTo>
                    <a:pt x="23" y="106"/>
                  </a:lnTo>
                  <a:lnTo>
                    <a:pt x="50" y="3"/>
                  </a:lnTo>
                  <a:lnTo>
                    <a:pt x="5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2" name="Freeform 56"/>
            <p:cNvSpPr/>
            <p:nvPr/>
          </p:nvSpPr>
          <p:spPr bwMode="auto">
            <a:xfrm>
              <a:off x="4814905" y="11579236"/>
              <a:ext cx="92752" cy="196635"/>
            </a:xfrm>
            <a:custGeom>
              <a:avLst/>
              <a:gdLst>
                <a:gd name="T0" fmla="*/ 0 w 50"/>
                <a:gd name="T1" fmla="*/ 0 h 106"/>
                <a:gd name="T2" fmla="*/ 2 w 50"/>
                <a:gd name="T3" fmla="*/ 104 h 106"/>
                <a:gd name="T4" fmla="*/ 23 w 50"/>
                <a:gd name="T5" fmla="*/ 106 h 106"/>
                <a:gd name="T6" fmla="*/ 50 w 50"/>
                <a:gd name="T7" fmla="*/ 3 h 106"/>
                <a:gd name="T8" fmla="*/ 50 w 50"/>
                <a:gd name="T9" fmla="*/ 3 h 106"/>
                <a:gd name="T10" fmla="*/ 0 w 50"/>
                <a:gd name="T11" fmla="*/ 0 h 106"/>
              </a:gdLst>
              <a:ahLst/>
              <a:cxnLst>
                <a:cxn ang="0">
                  <a:pos x="T0" y="T1"/>
                </a:cxn>
                <a:cxn ang="0">
                  <a:pos x="T2" y="T3"/>
                </a:cxn>
                <a:cxn ang="0">
                  <a:pos x="T4" y="T5"/>
                </a:cxn>
                <a:cxn ang="0">
                  <a:pos x="T6" y="T7"/>
                </a:cxn>
                <a:cxn ang="0">
                  <a:pos x="T8" y="T9"/>
                </a:cxn>
                <a:cxn ang="0">
                  <a:pos x="T10" y="T11"/>
                </a:cxn>
              </a:cxnLst>
              <a:rect l="0" t="0" r="r" b="b"/>
              <a:pathLst>
                <a:path w="50" h="106">
                  <a:moveTo>
                    <a:pt x="0" y="0"/>
                  </a:moveTo>
                  <a:lnTo>
                    <a:pt x="2" y="104"/>
                  </a:lnTo>
                  <a:lnTo>
                    <a:pt x="23" y="106"/>
                  </a:lnTo>
                  <a:lnTo>
                    <a:pt x="50" y="3"/>
                  </a:lnTo>
                  <a:lnTo>
                    <a:pt x="50"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3" name="Freeform 57"/>
            <p:cNvSpPr/>
            <p:nvPr/>
          </p:nvSpPr>
          <p:spPr bwMode="auto">
            <a:xfrm>
              <a:off x="4811194" y="11801840"/>
              <a:ext cx="50087" cy="50085"/>
            </a:xfrm>
            <a:custGeom>
              <a:avLst/>
              <a:gdLst>
                <a:gd name="T0" fmla="*/ 23 w 27"/>
                <a:gd name="T1" fmla="*/ 27 h 27"/>
                <a:gd name="T2" fmla="*/ 27 w 27"/>
                <a:gd name="T3" fmla="*/ 2 h 27"/>
                <a:gd name="T4" fmla="*/ 13 w 27"/>
                <a:gd name="T5" fmla="*/ 2 h 27"/>
                <a:gd name="T6" fmla="*/ 0 w 27"/>
                <a:gd name="T7" fmla="*/ 0 h 27"/>
                <a:gd name="T8" fmla="*/ 0 w 27"/>
                <a:gd name="T9" fmla="*/ 25 h 27"/>
                <a:gd name="T10" fmla="*/ 11 w 27"/>
                <a:gd name="T11" fmla="*/ 25 h 27"/>
                <a:gd name="T12" fmla="*/ 23 w 27"/>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7" h="27">
                  <a:moveTo>
                    <a:pt x="23" y="27"/>
                  </a:moveTo>
                  <a:lnTo>
                    <a:pt x="27" y="2"/>
                  </a:lnTo>
                  <a:lnTo>
                    <a:pt x="13" y="2"/>
                  </a:lnTo>
                  <a:lnTo>
                    <a:pt x="0" y="0"/>
                  </a:lnTo>
                  <a:lnTo>
                    <a:pt x="0" y="25"/>
                  </a:lnTo>
                  <a:lnTo>
                    <a:pt x="11" y="25"/>
                  </a:lnTo>
                  <a:lnTo>
                    <a:pt x="23" y="2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4" name="Rectangle 58"/>
            <p:cNvSpPr>
              <a:spLocks noChangeArrowheads="1"/>
            </p:cNvSpPr>
            <p:nvPr/>
          </p:nvSpPr>
          <p:spPr bwMode="auto">
            <a:xfrm>
              <a:off x="2288347" y="7861748"/>
              <a:ext cx="100171" cy="28011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185" name="Freeform 59"/>
            <p:cNvSpPr/>
            <p:nvPr/>
          </p:nvSpPr>
          <p:spPr bwMode="auto">
            <a:xfrm>
              <a:off x="2288347" y="7718910"/>
              <a:ext cx="100171" cy="100171"/>
            </a:xfrm>
            <a:custGeom>
              <a:avLst/>
              <a:gdLst>
                <a:gd name="T0" fmla="*/ 27 w 54"/>
                <a:gd name="T1" fmla="*/ 54 h 54"/>
                <a:gd name="T2" fmla="*/ 27 w 54"/>
                <a:gd name="T3" fmla="*/ 54 h 54"/>
                <a:gd name="T4" fmla="*/ 37 w 54"/>
                <a:gd name="T5" fmla="*/ 52 h 54"/>
                <a:gd name="T6" fmla="*/ 47 w 54"/>
                <a:gd name="T7" fmla="*/ 46 h 54"/>
                <a:gd name="T8" fmla="*/ 52 w 54"/>
                <a:gd name="T9" fmla="*/ 36 h 54"/>
                <a:gd name="T10" fmla="*/ 54 w 54"/>
                <a:gd name="T11" fmla="*/ 27 h 54"/>
                <a:gd name="T12" fmla="*/ 54 w 54"/>
                <a:gd name="T13" fmla="*/ 27 h 54"/>
                <a:gd name="T14" fmla="*/ 52 w 54"/>
                <a:gd name="T15" fmla="*/ 15 h 54"/>
                <a:gd name="T16" fmla="*/ 47 w 54"/>
                <a:gd name="T17" fmla="*/ 7 h 54"/>
                <a:gd name="T18" fmla="*/ 37 w 54"/>
                <a:gd name="T19" fmla="*/ 2 h 54"/>
                <a:gd name="T20" fmla="*/ 27 w 54"/>
                <a:gd name="T21" fmla="*/ 0 h 54"/>
                <a:gd name="T22" fmla="*/ 27 w 54"/>
                <a:gd name="T23" fmla="*/ 0 h 54"/>
                <a:gd name="T24" fmla="*/ 18 w 54"/>
                <a:gd name="T25" fmla="*/ 2 h 54"/>
                <a:gd name="T26" fmla="*/ 8 w 54"/>
                <a:gd name="T27" fmla="*/ 7 h 54"/>
                <a:gd name="T28" fmla="*/ 2 w 54"/>
                <a:gd name="T29" fmla="*/ 15 h 54"/>
                <a:gd name="T30" fmla="*/ 0 w 54"/>
                <a:gd name="T31" fmla="*/ 27 h 54"/>
                <a:gd name="T32" fmla="*/ 0 w 54"/>
                <a:gd name="T33" fmla="*/ 27 h 54"/>
                <a:gd name="T34" fmla="*/ 2 w 54"/>
                <a:gd name="T35" fmla="*/ 36 h 54"/>
                <a:gd name="T36" fmla="*/ 8 w 54"/>
                <a:gd name="T37" fmla="*/ 46 h 54"/>
                <a:gd name="T38" fmla="*/ 18 w 54"/>
                <a:gd name="T39" fmla="*/ 52 h 54"/>
                <a:gd name="T40" fmla="*/ 27 w 54"/>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54">
                  <a:moveTo>
                    <a:pt x="27" y="54"/>
                  </a:moveTo>
                  <a:lnTo>
                    <a:pt x="27" y="54"/>
                  </a:lnTo>
                  <a:lnTo>
                    <a:pt x="37" y="52"/>
                  </a:lnTo>
                  <a:lnTo>
                    <a:pt x="47" y="46"/>
                  </a:lnTo>
                  <a:lnTo>
                    <a:pt x="52" y="36"/>
                  </a:lnTo>
                  <a:lnTo>
                    <a:pt x="54" y="27"/>
                  </a:lnTo>
                  <a:lnTo>
                    <a:pt x="54" y="27"/>
                  </a:lnTo>
                  <a:lnTo>
                    <a:pt x="52" y="15"/>
                  </a:lnTo>
                  <a:lnTo>
                    <a:pt x="47" y="7"/>
                  </a:lnTo>
                  <a:lnTo>
                    <a:pt x="37" y="2"/>
                  </a:lnTo>
                  <a:lnTo>
                    <a:pt x="27" y="0"/>
                  </a:lnTo>
                  <a:lnTo>
                    <a:pt x="27" y="0"/>
                  </a:lnTo>
                  <a:lnTo>
                    <a:pt x="18" y="2"/>
                  </a:lnTo>
                  <a:lnTo>
                    <a:pt x="8" y="7"/>
                  </a:lnTo>
                  <a:lnTo>
                    <a:pt x="2" y="15"/>
                  </a:lnTo>
                  <a:lnTo>
                    <a:pt x="0" y="27"/>
                  </a:lnTo>
                  <a:lnTo>
                    <a:pt x="0" y="27"/>
                  </a:lnTo>
                  <a:lnTo>
                    <a:pt x="2" y="36"/>
                  </a:lnTo>
                  <a:lnTo>
                    <a:pt x="8" y="46"/>
                  </a:lnTo>
                  <a:lnTo>
                    <a:pt x="18" y="52"/>
                  </a:lnTo>
                  <a:lnTo>
                    <a:pt x="27" y="5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6" name="Freeform 60"/>
            <p:cNvSpPr/>
            <p:nvPr/>
          </p:nvSpPr>
          <p:spPr bwMode="auto">
            <a:xfrm>
              <a:off x="2288347" y="7718910"/>
              <a:ext cx="100171" cy="100171"/>
            </a:xfrm>
            <a:custGeom>
              <a:avLst/>
              <a:gdLst>
                <a:gd name="T0" fmla="*/ 27 w 54"/>
                <a:gd name="T1" fmla="*/ 54 h 54"/>
                <a:gd name="T2" fmla="*/ 27 w 54"/>
                <a:gd name="T3" fmla="*/ 54 h 54"/>
                <a:gd name="T4" fmla="*/ 37 w 54"/>
                <a:gd name="T5" fmla="*/ 52 h 54"/>
                <a:gd name="T6" fmla="*/ 47 w 54"/>
                <a:gd name="T7" fmla="*/ 46 h 54"/>
                <a:gd name="T8" fmla="*/ 52 w 54"/>
                <a:gd name="T9" fmla="*/ 36 h 54"/>
                <a:gd name="T10" fmla="*/ 54 w 54"/>
                <a:gd name="T11" fmla="*/ 27 h 54"/>
                <a:gd name="T12" fmla="*/ 54 w 54"/>
                <a:gd name="T13" fmla="*/ 27 h 54"/>
                <a:gd name="T14" fmla="*/ 52 w 54"/>
                <a:gd name="T15" fmla="*/ 15 h 54"/>
                <a:gd name="T16" fmla="*/ 47 w 54"/>
                <a:gd name="T17" fmla="*/ 7 h 54"/>
                <a:gd name="T18" fmla="*/ 37 w 54"/>
                <a:gd name="T19" fmla="*/ 2 h 54"/>
                <a:gd name="T20" fmla="*/ 27 w 54"/>
                <a:gd name="T21" fmla="*/ 0 h 54"/>
                <a:gd name="T22" fmla="*/ 27 w 54"/>
                <a:gd name="T23" fmla="*/ 0 h 54"/>
                <a:gd name="T24" fmla="*/ 18 w 54"/>
                <a:gd name="T25" fmla="*/ 2 h 54"/>
                <a:gd name="T26" fmla="*/ 8 w 54"/>
                <a:gd name="T27" fmla="*/ 7 h 54"/>
                <a:gd name="T28" fmla="*/ 2 w 54"/>
                <a:gd name="T29" fmla="*/ 15 h 54"/>
                <a:gd name="T30" fmla="*/ 0 w 54"/>
                <a:gd name="T31" fmla="*/ 27 h 54"/>
                <a:gd name="T32" fmla="*/ 0 w 54"/>
                <a:gd name="T33" fmla="*/ 27 h 54"/>
                <a:gd name="T34" fmla="*/ 2 w 54"/>
                <a:gd name="T35" fmla="*/ 36 h 54"/>
                <a:gd name="T36" fmla="*/ 8 w 54"/>
                <a:gd name="T37" fmla="*/ 46 h 54"/>
                <a:gd name="T38" fmla="*/ 18 w 54"/>
                <a:gd name="T39" fmla="*/ 52 h 54"/>
                <a:gd name="T40" fmla="*/ 27 w 54"/>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54">
                  <a:moveTo>
                    <a:pt x="27" y="54"/>
                  </a:moveTo>
                  <a:lnTo>
                    <a:pt x="27" y="54"/>
                  </a:lnTo>
                  <a:lnTo>
                    <a:pt x="37" y="52"/>
                  </a:lnTo>
                  <a:lnTo>
                    <a:pt x="47" y="46"/>
                  </a:lnTo>
                  <a:lnTo>
                    <a:pt x="52" y="36"/>
                  </a:lnTo>
                  <a:lnTo>
                    <a:pt x="54" y="27"/>
                  </a:lnTo>
                  <a:lnTo>
                    <a:pt x="54" y="27"/>
                  </a:lnTo>
                  <a:lnTo>
                    <a:pt x="52" y="15"/>
                  </a:lnTo>
                  <a:lnTo>
                    <a:pt x="47" y="7"/>
                  </a:lnTo>
                  <a:lnTo>
                    <a:pt x="37" y="2"/>
                  </a:lnTo>
                  <a:lnTo>
                    <a:pt x="27" y="0"/>
                  </a:lnTo>
                  <a:lnTo>
                    <a:pt x="27" y="0"/>
                  </a:lnTo>
                  <a:lnTo>
                    <a:pt x="18" y="2"/>
                  </a:lnTo>
                  <a:lnTo>
                    <a:pt x="8" y="7"/>
                  </a:lnTo>
                  <a:lnTo>
                    <a:pt x="2" y="15"/>
                  </a:lnTo>
                  <a:lnTo>
                    <a:pt x="0" y="27"/>
                  </a:lnTo>
                  <a:lnTo>
                    <a:pt x="0" y="27"/>
                  </a:lnTo>
                  <a:lnTo>
                    <a:pt x="2" y="36"/>
                  </a:lnTo>
                  <a:lnTo>
                    <a:pt x="8" y="46"/>
                  </a:lnTo>
                  <a:lnTo>
                    <a:pt x="18" y="52"/>
                  </a:lnTo>
                  <a:lnTo>
                    <a:pt x="27"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7" name="Freeform 61"/>
            <p:cNvSpPr/>
            <p:nvPr/>
          </p:nvSpPr>
          <p:spPr bwMode="auto">
            <a:xfrm>
              <a:off x="2444171" y="7861748"/>
              <a:ext cx="268980" cy="280111"/>
            </a:xfrm>
            <a:custGeom>
              <a:avLst/>
              <a:gdLst>
                <a:gd name="T0" fmla="*/ 145 w 145"/>
                <a:gd name="T1" fmla="*/ 68 h 151"/>
                <a:gd name="T2" fmla="*/ 145 w 145"/>
                <a:gd name="T3" fmla="*/ 68 h 151"/>
                <a:gd name="T4" fmla="*/ 145 w 145"/>
                <a:gd name="T5" fmla="*/ 53 h 151"/>
                <a:gd name="T6" fmla="*/ 143 w 145"/>
                <a:gd name="T7" fmla="*/ 39 h 151"/>
                <a:gd name="T8" fmla="*/ 141 w 145"/>
                <a:gd name="T9" fmla="*/ 27 h 151"/>
                <a:gd name="T10" fmla="*/ 135 w 145"/>
                <a:gd name="T11" fmla="*/ 18 h 151"/>
                <a:gd name="T12" fmla="*/ 128 w 145"/>
                <a:gd name="T13" fmla="*/ 10 h 151"/>
                <a:gd name="T14" fmla="*/ 118 w 145"/>
                <a:gd name="T15" fmla="*/ 4 h 151"/>
                <a:gd name="T16" fmla="*/ 104 w 145"/>
                <a:gd name="T17" fmla="*/ 0 h 151"/>
                <a:gd name="T18" fmla="*/ 89 w 145"/>
                <a:gd name="T19" fmla="*/ 0 h 151"/>
                <a:gd name="T20" fmla="*/ 89 w 145"/>
                <a:gd name="T21" fmla="*/ 0 h 151"/>
                <a:gd name="T22" fmla="*/ 73 w 145"/>
                <a:gd name="T23" fmla="*/ 0 h 151"/>
                <a:gd name="T24" fmla="*/ 60 w 145"/>
                <a:gd name="T25" fmla="*/ 4 h 151"/>
                <a:gd name="T26" fmla="*/ 50 w 145"/>
                <a:gd name="T27" fmla="*/ 12 h 151"/>
                <a:gd name="T28" fmla="*/ 44 w 145"/>
                <a:gd name="T29" fmla="*/ 20 h 151"/>
                <a:gd name="T30" fmla="*/ 42 w 145"/>
                <a:gd name="T31" fmla="*/ 20 h 151"/>
                <a:gd name="T32" fmla="*/ 42 w 145"/>
                <a:gd name="T33" fmla="*/ 0 h 151"/>
                <a:gd name="T34" fmla="*/ 0 w 145"/>
                <a:gd name="T35" fmla="*/ 0 h 151"/>
                <a:gd name="T36" fmla="*/ 0 w 145"/>
                <a:gd name="T37" fmla="*/ 151 h 151"/>
                <a:gd name="T38" fmla="*/ 44 w 145"/>
                <a:gd name="T39" fmla="*/ 151 h 151"/>
                <a:gd name="T40" fmla="*/ 44 w 145"/>
                <a:gd name="T41" fmla="*/ 76 h 151"/>
                <a:gd name="T42" fmla="*/ 44 w 145"/>
                <a:gd name="T43" fmla="*/ 76 h 151"/>
                <a:gd name="T44" fmla="*/ 46 w 145"/>
                <a:gd name="T45" fmla="*/ 62 h 151"/>
                <a:gd name="T46" fmla="*/ 48 w 145"/>
                <a:gd name="T47" fmla="*/ 55 h 151"/>
                <a:gd name="T48" fmla="*/ 50 w 145"/>
                <a:gd name="T49" fmla="*/ 49 h 151"/>
                <a:gd name="T50" fmla="*/ 54 w 145"/>
                <a:gd name="T51" fmla="*/ 45 h 151"/>
                <a:gd name="T52" fmla="*/ 58 w 145"/>
                <a:gd name="T53" fmla="*/ 41 h 151"/>
                <a:gd name="T54" fmla="*/ 65 w 145"/>
                <a:gd name="T55" fmla="*/ 37 h 151"/>
                <a:gd name="T56" fmla="*/ 73 w 145"/>
                <a:gd name="T57" fmla="*/ 37 h 151"/>
                <a:gd name="T58" fmla="*/ 73 w 145"/>
                <a:gd name="T59" fmla="*/ 37 h 151"/>
                <a:gd name="T60" fmla="*/ 81 w 145"/>
                <a:gd name="T61" fmla="*/ 39 h 151"/>
                <a:gd name="T62" fmla="*/ 89 w 145"/>
                <a:gd name="T63" fmla="*/ 41 h 151"/>
                <a:gd name="T64" fmla="*/ 93 w 145"/>
                <a:gd name="T65" fmla="*/ 45 h 151"/>
                <a:gd name="T66" fmla="*/ 96 w 145"/>
                <a:gd name="T67" fmla="*/ 51 h 151"/>
                <a:gd name="T68" fmla="*/ 98 w 145"/>
                <a:gd name="T69" fmla="*/ 64 h 151"/>
                <a:gd name="T70" fmla="*/ 100 w 145"/>
                <a:gd name="T71" fmla="*/ 78 h 151"/>
                <a:gd name="T72" fmla="*/ 100 w 145"/>
                <a:gd name="T73" fmla="*/ 151 h 151"/>
                <a:gd name="T74" fmla="*/ 145 w 145"/>
                <a:gd name="T75" fmla="*/ 151 h 151"/>
                <a:gd name="T76" fmla="*/ 145 w 145"/>
                <a:gd name="T77" fmla="*/ 68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5" h="151">
                  <a:moveTo>
                    <a:pt x="145" y="68"/>
                  </a:moveTo>
                  <a:lnTo>
                    <a:pt x="145" y="68"/>
                  </a:lnTo>
                  <a:lnTo>
                    <a:pt x="145" y="53"/>
                  </a:lnTo>
                  <a:lnTo>
                    <a:pt x="143" y="39"/>
                  </a:lnTo>
                  <a:lnTo>
                    <a:pt x="141" y="27"/>
                  </a:lnTo>
                  <a:lnTo>
                    <a:pt x="135" y="18"/>
                  </a:lnTo>
                  <a:lnTo>
                    <a:pt x="128" y="10"/>
                  </a:lnTo>
                  <a:lnTo>
                    <a:pt x="118" y="4"/>
                  </a:lnTo>
                  <a:lnTo>
                    <a:pt x="104" y="0"/>
                  </a:lnTo>
                  <a:lnTo>
                    <a:pt x="89" y="0"/>
                  </a:lnTo>
                  <a:lnTo>
                    <a:pt x="89" y="0"/>
                  </a:lnTo>
                  <a:lnTo>
                    <a:pt x="73" y="0"/>
                  </a:lnTo>
                  <a:lnTo>
                    <a:pt x="60" y="4"/>
                  </a:lnTo>
                  <a:lnTo>
                    <a:pt x="50" y="12"/>
                  </a:lnTo>
                  <a:lnTo>
                    <a:pt x="44" y="20"/>
                  </a:lnTo>
                  <a:lnTo>
                    <a:pt x="42" y="20"/>
                  </a:lnTo>
                  <a:lnTo>
                    <a:pt x="42" y="0"/>
                  </a:lnTo>
                  <a:lnTo>
                    <a:pt x="0" y="0"/>
                  </a:lnTo>
                  <a:lnTo>
                    <a:pt x="0" y="151"/>
                  </a:lnTo>
                  <a:lnTo>
                    <a:pt x="44" y="151"/>
                  </a:lnTo>
                  <a:lnTo>
                    <a:pt x="44" y="76"/>
                  </a:lnTo>
                  <a:lnTo>
                    <a:pt x="44" y="76"/>
                  </a:lnTo>
                  <a:lnTo>
                    <a:pt x="46" y="62"/>
                  </a:lnTo>
                  <a:lnTo>
                    <a:pt x="48" y="55"/>
                  </a:lnTo>
                  <a:lnTo>
                    <a:pt x="50" y="49"/>
                  </a:lnTo>
                  <a:lnTo>
                    <a:pt x="54" y="45"/>
                  </a:lnTo>
                  <a:lnTo>
                    <a:pt x="58" y="41"/>
                  </a:lnTo>
                  <a:lnTo>
                    <a:pt x="65" y="37"/>
                  </a:lnTo>
                  <a:lnTo>
                    <a:pt x="73" y="37"/>
                  </a:lnTo>
                  <a:lnTo>
                    <a:pt x="73" y="37"/>
                  </a:lnTo>
                  <a:lnTo>
                    <a:pt x="81" y="39"/>
                  </a:lnTo>
                  <a:lnTo>
                    <a:pt x="89" y="41"/>
                  </a:lnTo>
                  <a:lnTo>
                    <a:pt x="93" y="45"/>
                  </a:lnTo>
                  <a:lnTo>
                    <a:pt x="96" y="51"/>
                  </a:lnTo>
                  <a:lnTo>
                    <a:pt x="98" y="64"/>
                  </a:lnTo>
                  <a:lnTo>
                    <a:pt x="100" y="78"/>
                  </a:lnTo>
                  <a:lnTo>
                    <a:pt x="100" y="151"/>
                  </a:lnTo>
                  <a:lnTo>
                    <a:pt x="145" y="151"/>
                  </a:lnTo>
                  <a:lnTo>
                    <a:pt x="145" y="6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8" name="Freeform 62"/>
            <p:cNvSpPr>
              <a:spLocks noEditPoints="1"/>
            </p:cNvSpPr>
            <p:nvPr/>
          </p:nvSpPr>
          <p:spPr bwMode="auto">
            <a:xfrm>
              <a:off x="3861415" y="8301391"/>
              <a:ext cx="387702" cy="383993"/>
            </a:xfrm>
            <a:custGeom>
              <a:avLst/>
              <a:gdLst>
                <a:gd name="T0" fmla="*/ 141 w 209"/>
                <a:gd name="T1" fmla="*/ 207 h 207"/>
                <a:gd name="T2" fmla="*/ 155 w 209"/>
                <a:gd name="T3" fmla="*/ 205 h 207"/>
                <a:gd name="T4" fmla="*/ 178 w 209"/>
                <a:gd name="T5" fmla="*/ 196 h 207"/>
                <a:gd name="T6" fmla="*/ 196 w 209"/>
                <a:gd name="T7" fmla="*/ 178 h 207"/>
                <a:gd name="T8" fmla="*/ 207 w 209"/>
                <a:gd name="T9" fmla="*/ 155 h 207"/>
                <a:gd name="T10" fmla="*/ 209 w 209"/>
                <a:gd name="T11" fmla="*/ 89 h 207"/>
                <a:gd name="T12" fmla="*/ 205 w 209"/>
                <a:gd name="T13" fmla="*/ 81 h 207"/>
                <a:gd name="T14" fmla="*/ 203 w 209"/>
                <a:gd name="T15" fmla="*/ 79 h 207"/>
                <a:gd name="T16" fmla="*/ 190 w 209"/>
                <a:gd name="T17" fmla="*/ 77 h 207"/>
                <a:gd name="T18" fmla="*/ 174 w 209"/>
                <a:gd name="T19" fmla="*/ 75 h 207"/>
                <a:gd name="T20" fmla="*/ 172 w 209"/>
                <a:gd name="T21" fmla="*/ 72 h 207"/>
                <a:gd name="T22" fmla="*/ 168 w 209"/>
                <a:gd name="T23" fmla="*/ 58 h 207"/>
                <a:gd name="T24" fmla="*/ 166 w 209"/>
                <a:gd name="T25" fmla="*/ 42 h 207"/>
                <a:gd name="T26" fmla="*/ 163 w 209"/>
                <a:gd name="T27" fmla="*/ 35 h 207"/>
                <a:gd name="T28" fmla="*/ 153 w 209"/>
                <a:gd name="T29" fmla="*/ 21 h 207"/>
                <a:gd name="T30" fmla="*/ 126 w 209"/>
                <a:gd name="T31" fmla="*/ 4 h 207"/>
                <a:gd name="T32" fmla="*/ 66 w 209"/>
                <a:gd name="T33" fmla="*/ 0 h 207"/>
                <a:gd name="T34" fmla="*/ 52 w 209"/>
                <a:gd name="T35" fmla="*/ 0 h 207"/>
                <a:gd name="T36" fmla="*/ 29 w 209"/>
                <a:gd name="T37" fmla="*/ 10 h 207"/>
                <a:gd name="T38" fmla="*/ 11 w 209"/>
                <a:gd name="T39" fmla="*/ 29 h 207"/>
                <a:gd name="T40" fmla="*/ 2 w 209"/>
                <a:gd name="T41" fmla="*/ 52 h 207"/>
                <a:gd name="T42" fmla="*/ 0 w 209"/>
                <a:gd name="T43" fmla="*/ 141 h 207"/>
                <a:gd name="T44" fmla="*/ 2 w 209"/>
                <a:gd name="T45" fmla="*/ 155 h 207"/>
                <a:gd name="T46" fmla="*/ 11 w 209"/>
                <a:gd name="T47" fmla="*/ 178 h 207"/>
                <a:gd name="T48" fmla="*/ 29 w 209"/>
                <a:gd name="T49" fmla="*/ 196 h 207"/>
                <a:gd name="T50" fmla="*/ 52 w 209"/>
                <a:gd name="T51" fmla="*/ 205 h 207"/>
                <a:gd name="T52" fmla="*/ 66 w 209"/>
                <a:gd name="T53" fmla="*/ 52 h 207"/>
                <a:gd name="T54" fmla="*/ 102 w 209"/>
                <a:gd name="T55" fmla="*/ 52 h 207"/>
                <a:gd name="T56" fmla="*/ 112 w 209"/>
                <a:gd name="T57" fmla="*/ 56 h 207"/>
                <a:gd name="T58" fmla="*/ 116 w 209"/>
                <a:gd name="T59" fmla="*/ 66 h 207"/>
                <a:gd name="T60" fmla="*/ 114 w 209"/>
                <a:gd name="T61" fmla="*/ 70 h 207"/>
                <a:gd name="T62" fmla="*/ 108 w 209"/>
                <a:gd name="T63" fmla="*/ 77 h 207"/>
                <a:gd name="T64" fmla="*/ 66 w 209"/>
                <a:gd name="T65" fmla="*/ 77 h 207"/>
                <a:gd name="T66" fmla="*/ 62 w 209"/>
                <a:gd name="T67" fmla="*/ 77 h 207"/>
                <a:gd name="T68" fmla="*/ 54 w 209"/>
                <a:gd name="T69" fmla="*/ 70 h 207"/>
                <a:gd name="T70" fmla="*/ 54 w 209"/>
                <a:gd name="T71" fmla="*/ 66 h 207"/>
                <a:gd name="T72" fmla="*/ 58 w 209"/>
                <a:gd name="T73" fmla="*/ 56 h 207"/>
                <a:gd name="T74" fmla="*/ 66 w 209"/>
                <a:gd name="T75" fmla="*/ 52 h 207"/>
                <a:gd name="T76" fmla="*/ 141 w 209"/>
                <a:gd name="T77" fmla="*/ 128 h 207"/>
                <a:gd name="T78" fmla="*/ 145 w 209"/>
                <a:gd name="T79" fmla="*/ 130 h 207"/>
                <a:gd name="T80" fmla="*/ 153 w 209"/>
                <a:gd name="T81" fmla="*/ 136 h 207"/>
                <a:gd name="T82" fmla="*/ 153 w 209"/>
                <a:gd name="T83" fmla="*/ 141 h 207"/>
                <a:gd name="T84" fmla="*/ 149 w 209"/>
                <a:gd name="T85" fmla="*/ 149 h 207"/>
                <a:gd name="T86" fmla="*/ 141 w 209"/>
                <a:gd name="T87" fmla="*/ 153 h 207"/>
                <a:gd name="T88" fmla="*/ 66 w 209"/>
                <a:gd name="T89" fmla="*/ 153 h 207"/>
                <a:gd name="T90" fmla="*/ 58 w 209"/>
                <a:gd name="T91" fmla="*/ 149 h 207"/>
                <a:gd name="T92" fmla="*/ 54 w 209"/>
                <a:gd name="T93" fmla="*/ 141 h 207"/>
                <a:gd name="T94" fmla="*/ 54 w 209"/>
                <a:gd name="T95" fmla="*/ 136 h 207"/>
                <a:gd name="T96" fmla="*/ 62 w 209"/>
                <a:gd name="T97" fmla="*/ 13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9" h="207">
                  <a:moveTo>
                    <a:pt x="66" y="207"/>
                  </a:moveTo>
                  <a:lnTo>
                    <a:pt x="141" y="207"/>
                  </a:lnTo>
                  <a:lnTo>
                    <a:pt x="141" y="207"/>
                  </a:lnTo>
                  <a:lnTo>
                    <a:pt x="155" y="205"/>
                  </a:lnTo>
                  <a:lnTo>
                    <a:pt x="166" y="202"/>
                  </a:lnTo>
                  <a:lnTo>
                    <a:pt x="178" y="196"/>
                  </a:lnTo>
                  <a:lnTo>
                    <a:pt x="188" y="188"/>
                  </a:lnTo>
                  <a:lnTo>
                    <a:pt x="196" y="178"/>
                  </a:lnTo>
                  <a:lnTo>
                    <a:pt x="203" y="167"/>
                  </a:lnTo>
                  <a:lnTo>
                    <a:pt x="207" y="155"/>
                  </a:lnTo>
                  <a:lnTo>
                    <a:pt x="207" y="141"/>
                  </a:lnTo>
                  <a:lnTo>
                    <a:pt x="209" y="89"/>
                  </a:lnTo>
                  <a:lnTo>
                    <a:pt x="207" y="85"/>
                  </a:lnTo>
                  <a:lnTo>
                    <a:pt x="205" y="81"/>
                  </a:lnTo>
                  <a:lnTo>
                    <a:pt x="203" y="79"/>
                  </a:lnTo>
                  <a:lnTo>
                    <a:pt x="203" y="79"/>
                  </a:lnTo>
                  <a:lnTo>
                    <a:pt x="198" y="79"/>
                  </a:lnTo>
                  <a:lnTo>
                    <a:pt x="190" y="77"/>
                  </a:lnTo>
                  <a:lnTo>
                    <a:pt x="180" y="77"/>
                  </a:lnTo>
                  <a:lnTo>
                    <a:pt x="174" y="75"/>
                  </a:lnTo>
                  <a:lnTo>
                    <a:pt x="174" y="75"/>
                  </a:lnTo>
                  <a:lnTo>
                    <a:pt x="172" y="72"/>
                  </a:lnTo>
                  <a:lnTo>
                    <a:pt x="170" y="68"/>
                  </a:lnTo>
                  <a:lnTo>
                    <a:pt x="168" y="58"/>
                  </a:lnTo>
                  <a:lnTo>
                    <a:pt x="168" y="58"/>
                  </a:lnTo>
                  <a:lnTo>
                    <a:pt x="166" y="42"/>
                  </a:lnTo>
                  <a:lnTo>
                    <a:pt x="163" y="35"/>
                  </a:lnTo>
                  <a:lnTo>
                    <a:pt x="163" y="35"/>
                  </a:lnTo>
                  <a:lnTo>
                    <a:pt x="159" y="29"/>
                  </a:lnTo>
                  <a:lnTo>
                    <a:pt x="153" y="21"/>
                  </a:lnTo>
                  <a:lnTo>
                    <a:pt x="141" y="11"/>
                  </a:lnTo>
                  <a:lnTo>
                    <a:pt x="126" y="4"/>
                  </a:lnTo>
                  <a:lnTo>
                    <a:pt x="112" y="0"/>
                  </a:lnTo>
                  <a:lnTo>
                    <a:pt x="66" y="0"/>
                  </a:lnTo>
                  <a:lnTo>
                    <a:pt x="66" y="0"/>
                  </a:lnTo>
                  <a:lnTo>
                    <a:pt x="52" y="0"/>
                  </a:lnTo>
                  <a:lnTo>
                    <a:pt x="40" y="4"/>
                  </a:lnTo>
                  <a:lnTo>
                    <a:pt x="29" y="10"/>
                  </a:lnTo>
                  <a:lnTo>
                    <a:pt x="19" y="19"/>
                  </a:lnTo>
                  <a:lnTo>
                    <a:pt x="11" y="29"/>
                  </a:lnTo>
                  <a:lnTo>
                    <a:pt x="5" y="39"/>
                  </a:lnTo>
                  <a:lnTo>
                    <a:pt x="2" y="52"/>
                  </a:lnTo>
                  <a:lnTo>
                    <a:pt x="0" y="66"/>
                  </a:lnTo>
                  <a:lnTo>
                    <a:pt x="0" y="141"/>
                  </a:lnTo>
                  <a:lnTo>
                    <a:pt x="0" y="141"/>
                  </a:lnTo>
                  <a:lnTo>
                    <a:pt x="2" y="155"/>
                  </a:lnTo>
                  <a:lnTo>
                    <a:pt x="5" y="167"/>
                  </a:lnTo>
                  <a:lnTo>
                    <a:pt x="11" y="178"/>
                  </a:lnTo>
                  <a:lnTo>
                    <a:pt x="19" y="188"/>
                  </a:lnTo>
                  <a:lnTo>
                    <a:pt x="29" y="196"/>
                  </a:lnTo>
                  <a:lnTo>
                    <a:pt x="40" y="202"/>
                  </a:lnTo>
                  <a:lnTo>
                    <a:pt x="52" y="205"/>
                  </a:lnTo>
                  <a:lnTo>
                    <a:pt x="66" y="207"/>
                  </a:lnTo>
                  <a:close/>
                  <a:moveTo>
                    <a:pt x="66" y="52"/>
                  </a:moveTo>
                  <a:lnTo>
                    <a:pt x="102" y="52"/>
                  </a:lnTo>
                  <a:lnTo>
                    <a:pt x="102" y="52"/>
                  </a:lnTo>
                  <a:lnTo>
                    <a:pt x="108" y="54"/>
                  </a:lnTo>
                  <a:lnTo>
                    <a:pt x="112" y="56"/>
                  </a:lnTo>
                  <a:lnTo>
                    <a:pt x="114" y="60"/>
                  </a:lnTo>
                  <a:lnTo>
                    <a:pt x="116" y="66"/>
                  </a:lnTo>
                  <a:lnTo>
                    <a:pt x="116" y="66"/>
                  </a:lnTo>
                  <a:lnTo>
                    <a:pt x="114" y="70"/>
                  </a:lnTo>
                  <a:lnTo>
                    <a:pt x="112" y="74"/>
                  </a:lnTo>
                  <a:lnTo>
                    <a:pt x="108" y="77"/>
                  </a:lnTo>
                  <a:lnTo>
                    <a:pt x="102" y="77"/>
                  </a:lnTo>
                  <a:lnTo>
                    <a:pt x="66" y="77"/>
                  </a:lnTo>
                  <a:lnTo>
                    <a:pt x="66" y="77"/>
                  </a:lnTo>
                  <a:lnTo>
                    <a:pt x="62" y="77"/>
                  </a:lnTo>
                  <a:lnTo>
                    <a:pt x="58" y="74"/>
                  </a:lnTo>
                  <a:lnTo>
                    <a:pt x="54" y="70"/>
                  </a:lnTo>
                  <a:lnTo>
                    <a:pt x="54" y="66"/>
                  </a:lnTo>
                  <a:lnTo>
                    <a:pt x="54" y="66"/>
                  </a:lnTo>
                  <a:lnTo>
                    <a:pt x="54" y="60"/>
                  </a:lnTo>
                  <a:lnTo>
                    <a:pt x="58" y="56"/>
                  </a:lnTo>
                  <a:lnTo>
                    <a:pt x="62" y="54"/>
                  </a:lnTo>
                  <a:lnTo>
                    <a:pt x="66" y="52"/>
                  </a:lnTo>
                  <a:close/>
                  <a:moveTo>
                    <a:pt x="66" y="128"/>
                  </a:moveTo>
                  <a:lnTo>
                    <a:pt x="141" y="128"/>
                  </a:lnTo>
                  <a:lnTo>
                    <a:pt x="141" y="128"/>
                  </a:lnTo>
                  <a:lnTo>
                    <a:pt x="145" y="130"/>
                  </a:lnTo>
                  <a:lnTo>
                    <a:pt x="149" y="132"/>
                  </a:lnTo>
                  <a:lnTo>
                    <a:pt x="153" y="136"/>
                  </a:lnTo>
                  <a:lnTo>
                    <a:pt x="153" y="141"/>
                  </a:lnTo>
                  <a:lnTo>
                    <a:pt x="153" y="141"/>
                  </a:lnTo>
                  <a:lnTo>
                    <a:pt x="153" y="145"/>
                  </a:lnTo>
                  <a:lnTo>
                    <a:pt x="149" y="149"/>
                  </a:lnTo>
                  <a:lnTo>
                    <a:pt x="145" y="153"/>
                  </a:lnTo>
                  <a:lnTo>
                    <a:pt x="141" y="153"/>
                  </a:lnTo>
                  <a:lnTo>
                    <a:pt x="66" y="153"/>
                  </a:lnTo>
                  <a:lnTo>
                    <a:pt x="66" y="153"/>
                  </a:lnTo>
                  <a:lnTo>
                    <a:pt x="62" y="153"/>
                  </a:lnTo>
                  <a:lnTo>
                    <a:pt x="58" y="149"/>
                  </a:lnTo>
                  <a:lnTo>
                    <a:pt x="54" y="145"/>
                  </a:lnTo>
                  <a:lnTo>
                    <a:pt x="54" y="141"/>
                  </a:lnTo>
                  <a:lnTo>
                    <a:pt x="54" y="141"/>
                  </a:lnTo>
                  <a:lnTo>
                    <a:pt x="54" y="136"/>
                  </a:lnTo>
                  <a:lnTo>
                    <a:pt x="58" y="132"/>
                  </a:lnTo>
                  <a:lnTo>
                    <a:pt x="62" y="130"/>
                  </a:lnTo>
                  <a:lnTo>
                    <a:pt x="66" y="12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89" name="Freeform 63"/>
            <p:cNvSpPr/>
            <p:nvPr/>
          </p:nvSpPr>
          <p:spPr bwMode="auto">
            <a:xfrm>
              <a:off x="3861415" y="8301391"/>
              <a:ext cx="387702" cy="383993"/>
            </a:xfrm>
            <a:custGeom>
              <a:avLst/>
              <a:gdLst>
                <a:gd name="T0" fmla="*/ 66 w 209"/>
                <a:gd name="T1" fmla="*/ 207 h 207"/>
                <a:gd name="T2" fmla="*/ 141 w 209"/>
                <a:gd name="T3" fmla="*/ 207 h 207"/>
                <a:gd name="T4" fmla="*/ 141 w 209"/>
                <a:gd name="T5" fmla="*/ 207 h 207"/>
                <a:gd name="T6" fmla="*/ 155 w 209"/>
                <a:gd name="T7" fmla="*/ 205 h 207"/>
                <a:gd name="T8" fmla="*/ 166 w 209"/>
                <a:gd name="T9" fmla="*/ 202 h 207"/>
                <a:gd name="T10" fmla="*/ 178 w 209"/>
                <a:gd name="T11" fmla="*/ 196 h 207"/>
                <a:gd name="T12" fmla="*/ 188 w 209"/>
                <a:gd name="T13" fmla="*/ 188 h 207"/>
                <a:gd name="T14" fmla="*/ 196 w 209"/>
                <a:gd name="T15" fmla="*/ 178 h 207"/>
                <a:gd name="T16" fmla="*/ 203 w 209"/>
                <a:gd name="T17" fmla="*/ 167 h 207"/>
                <a:gd name="T18" fmla="*/ 207 w 209"/>
                <a:gd name="T19" fmla="*/ 155 h 207"/>
                <a:gd name="T20" fmla="*/ 207 w 209"/>
                <a:gd name="T21" fmla="*/ 141 h 207"/>
                <a:gd name="T22" fmla="*/ 209 w 209"/>
                <a:gd name="T23" fmla="*/ 89 h 207"/>
                <a:gd name="T24" fmla="*/ 207 w 209"/>
                <a:gd name="T25" fmla="*/ 85 h 207"/>
                <a:gd name="T26" fmla="*/ 205 w 209"/>
                <a:gd name="T27" fmla="*/ 81 h 207"/>
                <a:gd name="T28" fmla="*/ 203 w 209"/>
                <a:gd name="T29" fmla="*/ 79 h 207"/>
                <a:gd name="T30" fmla="*/ 203 w 209"/>
                <a:gd name="T31" fmla="*/ 79 h 207"/>
                <a:gd name="T32" fmla="*/ 198 w 209"/>
                <a:gd name="T33" fmla="*/ 79 h 207"/>
                <a:gd name="T34" fmla="*/ 190 w 209"/>
                <a:gd name="T35" fmla="*/ 77 h 207"/>
                <a:gd name="T36" fmla="*/ 180 w 209"/>
                <a:gd name="T37" fmla="*/ 77 h 207"/>
                <a:gd name="T38" fmla="*/ 174 w 209"/>
                <a:gd name="T39" fmla="*/ 75 h 207"/>
                <a:gd name="T40" fmla="*/ 174 w 209"/>
                <a:gd name="T41" fmla="*/ 75 h 207"/>
                <a:gd name="T42" fmla="*/ 172 w 209"/>
                <a:gd name="T43" fmla="*/ 72 h 207"/>
                <a:gd name="T44" fmla="*/ 170 w 209"/>
                <a:gd name="T45" fmla="*/ 68 h 207"/>
                <a:gd name="T46" fmla="*/ 168 w 209"/>
                <a:gd name="T47" fmla="*/ 58 h 207"/>
                <a:gd name="T48" fmla="*/ 168 w 209"/>
                <a:gd name="T49" fmla="*/ 58 h 207"/>
                <a:gd name="T50" fmla="*/ 166 w 209"/>
                <a:gd name="T51" fmla="*/ 42 h 207"/>
                <a:gd name="T52" fmla="*/ 163 w 209"/>
                <a:gd name="T53" fmla="*/ 35 h 207"/>
                <a:gd name="T54" fmla="*/ 163 w 209"/>
                <a:gd name="T55" fmla="*/ 35 h 207"/>
                <a:gd name="T56" fmla="*/ 159 w 209"/>
                <a:gd name="T57" fmla="*/ 29 h 207"/>
                <a:gd name="T58" fmla="*/ 153 w 209"/>
                <a:gd name="T59" fmla="*/ 21 h 207"/>
                <a:gd name="T60" fmla="*/ 141 w 209"/>
                <a:gd name="T61" fmla="*/ 11 h 207"/>
                <a:gd name="T62" fmla="*/ 126 w 209"/>
                <a:gd name="T63" fmla="*/ 4 h 207"/>
                <a:gd name="T64" fmla="*/ 112 w 209"/>
                <a:gd name="T65" fmla="*/ 0 h 207"/>
                <a:gd name="T66" fmla="*/ 66 w 209"/>
                <a:gd name="T67" fmla="*/ 0 h 207"/>
                <a:gd name="T68" fmla="*/ 66 w 209"/>
                <a:gd name="T69" fmla="*/ 0 h 207"/>
                <a:gd name="T70" fmla="*/ 52 w 209"/>
                <a:gd name="T71" fmla="*/ 0 h 207"/>
                <a:gd name="T72" fmla="*/ 40 w 209"/>
                <a:gd name="T73" fmla="*/ 4 h 207"/>
                <a:gd name="T74" fmla="*/ 29 w 209"/>
                <a:gd name="T75" fmla="*/ 10 h 207"/>
                <a:gd name="T76" fmla="*/ 19 w 209"/>
                <a:gd name="T77" fmla="*/ 19 h 207"/>
                <a:gd name="T78" fmla="*/ 11 w 209"/>
                <a:gd name="T79" fmla="*/ 29 h 207"/>
                <a:gd name="T80" fmla="*/ 5 w 209"/>
                <a:gd name="T81" fmla="*/ 39 h 207"/>
                <a:gd name="T82" fmla="*/ 2 w 209"/>
                <a:gd name="T83" fmla="*/ 52 h 207"/>
                <a:gd name="T84" fmla="*/ 0 w 209"/>
                <a:gd name="T85" fmla="*/ 66 h 207"/>
                <a:gd name="T86" fmla="*/ 0 w 209"/>
                <a:gd name="T87" fmla="*/ 141 h 207"/>
                <a:gd name="T88" fmla="*/ 0 w 209"/>
                <a:gd name="T89" fmla="*/ 141 h 207"/>
                <a:gd name="T90" fmla="*/ 2 w 209"/>
                <a:gd name="T91" fmla="*/ 155 h 207"/>
                <a:gd name="T92" fmla="*/ 5 w 209"/>
                <a:gd name="T93" fmla="*/ 167 h 207"/>
                <a:gd name="T94" fmla="*/ 11 w 209"/>
                <a:gd name="T95" fmla="*/ 178 h 207"/>
                <a:gd name="T96" fmla="*/ 19 w 209"/>
                <a:gd name="T97" fmla="*/ 188 h 207"/>
                <a:gd name="T98" fmla="*/ 29 w 209"/>
                <a:gd name="T99" fmla="*/ 196 h 207"/>
                <a:gd name="T100" fmla="*/ 40 w 209"/>
                <a:gd name="T101" fmla="*/ 202 h 207"/>
                <a:gd name="T102" fmla="*/ 52 w 209"/>
                <a:gd name="T103" fmla="*/ 205 h 207"/>
                <a:gd name="T104" fmla="*/ 66 w 209"/>
                <a:gd name="T10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207">
                  <a:moveTo>
                    <a:pt x="66" y="207"/>
                  </a:moveTo>
                  <a:lnTo>
                    <a:pt x="141" y="207"/>
                  </a:lnTo>
                  <a:lnTo>
                    <a:pt x="141" y="207"/>
                  </a:lnTo>
                  <a:lnTo>
                    <a:pt x="155" y="205"/>
                  </a:lnTo>
                  <a:lnTo>
                    <a:pt x="166" y="202"/>
                  </a:lnTo>
                  <a:lnTo>
                    <a:pt x="178" y="196"/>
                  </a:lnTo>
                  <a:lnTo>
                    <a:pt x="188" y="188"/>
                  </a:lnTo>
                  <a:lnTo>
                    <a:pt x="196" y="178"/>
                  </a:lnTo>
                  <a:lnTo>
                    <a:pt x="203" y="167"/>
                  </a:lnTo>
                  <a:lnTo>
                    <a:pt x="207" y="155"/>
                  </a:lnTo>
                  <a:lnTo>
                    <a:pt x="207" y="141"/>
                  </a:lnTo>
                  <a:lnTo>
                    <a:pt x="209" y="89"/>
                  </a:lnTo>
                  <a:lnTo>
                    <a:pt x="207" y="85"/>
                  </a:lnTo>
                  <a:lnTo>
                    <a:pt x="205" y="81"/>
                  </a:lnTo>
                  <a:lnTo>
                    <a:pt x="203" y="79"/>
                  </a:lnTo>
                  <a:lnTo>
                    <a:pt x="203" y="79"/>
                  </a:lnTo>
                  <a:lnTo>
                    <a:pt x="198" y="79"/>
                  </a:lnTo>
                  <a:lnTo>
                    <a:pt x="190" y="77"/>
                  </a:lnTo>
                  <a:lnTo>
                    <a:pt x="180" y="77"/>
                  </a:lnTo>
                  <a:lnTo>
                    <a:pt x="174" y="75"/>
                  </a:lnTo>
                  <a:lnTo>
                    <a:pt x="174" y="75"/>
                  </a:lnTo>
                  <a:lnTo>
                    <a:pt x="172" y="72"/>
                  </a:lnTo>
                  <a:lnTo>
                    <a:pt x="170" y="68"/>
                  </a:lnTo>
                  <a:lnTo>
                    <a:pt x="168" y="58"/>
                  </a:lnTo>
                  <a:lnTo>
                    <a:pt x="168" y="58"/>
                  </a:lnTo>
                  <a:lnTo>
                    <a:pt x="166" y="42"/>
                  </a:lnTo>
                  <a:lnTo>
                    <a:pt x="163" y="35"/>
                  </a:lnTo>
                  <a:lnTo>
                    <a:pt x="163" y="35"/>
                  </a:lnTo>
                  <a:lnTo>
                    <a:pt x="159" y="29"/>
                  </a:lnTo>
                  <a:lnTo>
                    <a:pt x="153" y="21"/>
                  </a:lnTo>
                  <a:lnTo>
                    <a:pt x="141" y="11"/>
                  </a:lnTo>
                  <a:lnTo>
                    <a:pt x="126" y="4"/>
                  </a:lnTo>
                  <a:lnTo>
                    <a:pt x="112" y="0"/>
                  </a:lnTo>
                  <a:lnTo>
                    <a:pt x="66" y="0"/>
                  </a:lnTo>
                  <a:lnTo>
                    <a:pt x="66" y="0"/>
                  </a:lnTo>
                  <a:lnTo>
                    <a:pt x="52" y="0"/>
                  </a:lnTo>
                  <a:lnTo>
                    <a:pt x="40" y="4"/>
                  </a:lnTo>
                  <a:lnTo>
                    <a:pt x="29" y="10"/>
                  </a:lnTo>
                  <a:lnTo>
                    <a:pt x="19" y="19"/>
                  </a:lnTo>
                  <a:lnTo>
                    <a:pt x="11" y="29"/>
                  </a:lnTo>
                  <a:lnTo>
                    <a:pt x="5" y="39"/>
                  </a:lnTo>
                  <a:lnTo>
                    <a:pt x="2" y="52"/>
                  </a:lnTo>
                  <a:lnTo>
                    <a:pt x="0" y="66"/>
                  </a:lnTo>
                  <a:lnTo>
                    <a:pt x="0" y="141"/>
                  </a:lnTo>
                  <a:lnTo>
                    <a:pt x="0" y="141"/>
                  </a:lnTo>
                  <a:lnTo>
                    <a:pt x="2" y="155"/>
                  </a:lnTo>
                  <a:lnTo>
                    <a:pt x="5" y="167"/>
                  </a:lnTo>
                  <a:lnTo>
                    <a:pt x="11" y="178"/>
                  </a:lnTo>
                  <a:lnTo>
                    <a:pt x="19" y="188"/>
                  </a:lnTo>
                  <a:lnTo>
                    <a:pt x="29" y="196"/>
                  </a:lnTo>
                  <a:lnTo>
                    <a:pt x="40" y="202"/>
                  </a:lnTo>
                  <a:lnTo>
                    <a:pt x="52" y="205"/>
                  </a:lnTo>
                  <a:lnTo>
                    <a:pt x="66" y="20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0" name="Freeform 64"/>
            <p:cNvSpPr/>
            <p:nvPr/>
          </p:nvSpPr>
          <p:spPr bwMode="auto">
            <a:xfrm>
              <a:off x="3961588" y="8397853"/>
              <a:ext cx="115013" cy="46376"/>
            </a:xfrm>
            <a:custGeom>
              <a:avLst/>
              <a:gdLst>
                <a:gd name="T0" fmla="*/ 12 w 62"/>
                <a:gd name="T1" fmla="*/ 0 h 25"/>
                <a:gd name="T2" fmla="*/ 48 w 62"/>
                <a:gd name="T3" fmla="*/ 0 h 25"/>
                <a:gd name="T4" fmla="*/ 48 w 62"/>
                <a:gd name="T5" fmla="*/ 0 h 25"/>
                <a:gd name="T6" fmla="*/ 54 w 62"/>
                <a:gd name="T7" fmla="*/ 2 h 25"/>
                <a:gd name="T8" fmla="*/ 58 w 62"/>
                <a:gd name="T9" fmla="*/ 4 h 25"/>
                <a:gd name="T10" fmla="*/ 60 w 62"/>
                <a:gd name="T11" fmla="*/ 8 h 25"/>
                <a:gd name="T12" fmla="*/ 62 w 62"/>
                <a:gd name="T13" fmla="*/ 14 h 25"/>
                <a:gd name="T14" fmla="*/ 62 w 62"/>
                <a:gd name="T15" fmla="*/ 14 h 25"/>
                <a:gd name="T16" fmla="*/ 60 w 62"/>
                <a:gd name="T17" fmla="*/ 18 h 25"/>
                <a:gd name="T18" fmla="*/ 58 w 62"/>
                <a:gd name="T19" fmla="*/ 22 h 25"/>
                <a:gd name="T20" fmla="*/ 54 w 62"/>
                <a:gd name="T21" fmla="*/ 25 h 25"/>
                <a:gd name="T22" fmla="*/ 48 w 62"/>
                <a:gd name="T23" fmla="*/ 25 h 25"/>
                <a:gd name="T24" fmla="*/ 12 w 62"/>
                <a:gd name="T25" fmla="*/ 25 h 25"/>
                <a:gd name="T26" fmla="*/ 12 w 62"/>
                <a:gd name="T27" fmla="*/ 25 h 25"/>
                <a:gd name="T28" fmla="*/ 8 w 62"/>
                <a:gd name="T29" fmla="*/ 25 h 25"/>
                <a:gd name="T30" fmla="*/ 4 w 62"/>
                <a:gd name="T31" fmla="*/ 22 h 25"/>
                <a:gd name="T32" fmla="*/ 0 w 62"/>
                <a:gd name="T33" fmla="*/ 18 h 25"/>
                <a:gd name="T34" fmla="*/ 0 w 62"/>
                <a:gd name="T35" fmla="*/ 14 h 25"/>
                <a:gd name="T36" fmla="*/ 0 w 62"/>
                <a:gd name="T37" fmla="*/ 14 h 25"/>
                <a:gd name="T38" fmla="*/ 0 w 62"/>
                <a:gd name="T39" fmla="*/ 8 h 25"/>
                <a:gd name="T40" fmla="*/ 4 w 62"/>
                <a:gd name="T41" fmla="*/ 4 h 25"/>
                <a:gd name="T42" fmla="*/ 8 w 62"/>
                <a:gd name="T43" fmla="*/ 2 h 25"/>
                <a:gd name="T44" fmla="*/ 12 w 62"/>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25">
                  <a:moveTo>
                    <a:pt x="12" y="0"/>
                  </a:moveTo>
                  <a:lnTo>
                    <a:pt x="48" y="0"/>
                  </a:lnTo>
                  <a:lnTo>
                    <a:pt x="48" y="0"/>
                  </a:lnTo>
                  <a:lnTo>
                    <a:pt x="54" y="2"/>
                  </a:lnTo>
                  <a:lnTo>
                    <a:pt x="58" y="4"/>
                  </a:lnTo>
                  <a:lnTo>
                    <a:pt x="60" y="8"/>
                  </a:lnTo>
                  <a:lnTo>
                    <a:pt x="62" y="14"/>
                  </a:lnTo>
                  <a:lnTo>
                    <a:pt x="62" y="14"/>
                  </a:lnTo>
                  <a:lnTo>
                    <a:pt x="60" y="18"/>
                  </a:lnTo>
                  <a:lnTo>
                    <a:pt x="58" y="22"/>
                  </a:lnTo>
                  <a:lnTo>
                    <a:pt x="54" y="25"/>
                  </a:lnTo>
                  <a:lnTo>
                    <a:pt x="48" y="25"/>
                  </a:lnTo>
                  <a:lnTo>
                    <a:pt x="12" y="25"/>
                  </a:lnTo>
                  <a:lnTo>
                    <a:pt x="12" y="25"/>
                  </a:lnTo>
                  <a:lnTo>
                    <a:pt x="8" y="25"/>
                  </a:lnTo>
                  <a:lnTo>
                    <a:pt x="4" y="22"/>
                  </a:lnTo>
                  <a:lnTo>
                    <a:pt x="0" y="18"/>
                  </a:lnTo>
                  <a:lnTo>
                    <a:pt x="0" y="14"/>
                  </a:lnTo>
                  <a:lnTo>
                    <a:pt x="0" y="14"/>
                  </a:lnTo>
                  <a:lnTo>
                    <a:pt x="0" y="8"/>
                  </a:lnTo>
                  <a:lnTo>
                    <a:pt x="4" y="4"/>
                  </a:lnTo>
                  <a:lnTo>
                    <a:pt x="8" y="2"/>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1" name="Freeform 65"/>
            <p:cNvSpPr/>
            <p:nvPr/>
          </p:nvSpPr>
          <p:spPr bwMode="auto">
            <a:xfrm>
              <a:off x="3961588" y="8538835"/>
              <a:ext cx="183649" cy="46376"/>
            </a:xfrm>
            <a:custGeom>
              <a:avLst/>
              <a:gdLst>
                <a:gd name="T0" fmla="*/ 12 w 99"/>
                <a:gd name="T1" fmla="*/ 0 h 25"/>
                <a:gd name="T2" fmla="*/ 87 w 99"/>
                <a:gd name="T3" fmla="*/ 0 h 25"/>
                <a:gd name="T4" fmla="*/ 87 w 99"/>
                <a:gd name="T5" fmla="*/ 0 h 25"/>
                <a:gd name="T6" fmla="*/ 91 w 99"/>
                <a:gd name="T7" fmla="*/ 2 h 25"/>
                <a:gd name="T8" fmla="*/ 95 w 99"/>
                <a:gd name="T9" fmla="*/ 4 h 25"/>
                <a:gd name="T10" fmla="*/ 99 w 99"/>
                <a:gd name="T11" fmla="*/ 8 h 25"/>
                <a:gd name="T12" fmla="*/ 99 w 99"/>
                <a:gd name="T13" fmla="*/ 13 h 25"/>
                <a:gd name="T14" fmla="*/ 99 w 99"/>
                <a:gd name="T15" fmla="*/ 13 h 25"/>
                <a:gd name="T16" fmla="*/ 99 w 99"/>
                <a:gd name="T17" fmla="*/ 17 h 25"/>
                <a:gd name="T18" fmla="*/ 95 w 99"/>
                <a:gd name="T19" fmla="*/ 21 h 25"/>
                <a:gd name="T20" fmla="*/ 91 w 99"/>
                <a:gd name="T21" fmla="*/ 25 h 25"/>
                <a:gd name="T22" fmla="*/ 87 w 99"/>
                <a:gd name="T23" fmla="*/ 25 h 25"/>
                <a:gd name="T24" fmla="*/ 12 w 99"/>
                <a:gd name="T25" fmla="*/ 25 h 25"/>
                <a:gd name="T26" fmla="*/ 12 w 99"/>
                <a:gd name="T27" fmla="*/ 25 h 25"/>
                <a:gd name="T28" fmla="*/ 8 w 99"/>
                <a:gd name="T29" fmla="*/ 25 h 25"/>
                <a:gd name="T30" fmla="*/ 4 w 99"/>
                <a:gd name="T31" fmla="*/ 21 h 25"/>
                <a:gd name="T32" fmla="*/ 0 w 99"/>
                <a:gd name="T33" fmla="*/ 17 h 25"/>
                <a:gd name="T34" fmla="*/ 0 w 99"/>
                <a:gd name="T35" fmla="*/ 13 h 25"/>
                <a:gd name="T36" fmla="*/ 0 w 99"/>
                <a:gd name="T37" fmla="*/ 13 h 25"/>
                <a:gd name="T38" fmla="*/ 0 w 99"/>
                <a:gd name="T39" fmla="*/ 8 h 25"/>
                <a:gd name="T40" fmla="*/ 4 w 99"/>
                <a:gd name="T41" fmla="*/ 4 h 25"/>
                <a:gd name="T42" fmla="*/ 8 w 99"/>
                <a:gd name="T43" fmla="*/ 2 h 25"/>
                <a:gd name="T44" fmla="*/ 12 w 99"/>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 h="25">
                  <a:moveTo>
                    <a:pt x="12" y="0"/>
                  </a:moveTo>
                  <a:lnTo>
                    <a:pt x="87" y="0"/>
                  </a:lnTo>
                  <a:lnTo>
                    <a:pt x="87" y="0"/>
                  </a:lnTo>
                  <a:lnTo>
                    <a:pt x="91" y="2"/>
                  </a:lnTo>
                  <a:lnTo>
                    <a:pt x="95" y="4"/>
                  </a:lnTo>
                  <a:lnTo>
                    <a:pt x="99" y="8"/>
                  </a:lnTo>
                  <a:lnTo>
                    <a:pt x="99" y="13"/>
                  </a:lnTo>
                  <a:lnTo>
                    <a:pt x="99" y="13"/>
                  </a:lnTo>
                  <a:lnTo>
                    <a:pt x="99" y="17"/>
                  </a:lnTo>
                  <a:lnTo>
                    <a:pt x="95" y="21"/>
                  </a:lnTo>
                  <a:lnTo>
                    <a:pt x="91" y="25"/>
                  </a:lnTo>
                  <a:lnTo>
                    <a:pt x="87" y="25"/>
                  </a:lnTo>
                  <a:lnTo>
                    <a:pt x="12" y="25"/>
                  </a:lnTo>
                  <a:lnTo>
                    <a:pt x="12" y="25"/>
                  </a:lnTo>
                  <a:lnTo>
                    <a:pt x="8" y="25"/>
                  </a:lnTo>
                  <a:lnTo>
                    <a:pt x="4" y="21"/>
                  </a:lnTo>
                  <a:lnTo>
                    <a:pt x="0" y="17"/>
                  </a:lnTo>
                  <a:lnTo>
                    <a:pt x="0" y="13"/>
                  </a:lnTo>
                  <a:lnTo>
                    <a:pt x="0" y="13"/>
                  </a:lnTo>
                  <a:lnTo>
                    <a:pt x="0" y="8"/>
                  </a:lnTo>
                  <a:lnTo>
                    <a:pt x="4" y="4"/>
                  </a:lnTo>
                  <a:lnTo>
                    <a:pt x="8" y="2"/>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2" name="Freeform 66"/>
            <p:cNvSpPr>
              <a:spLocks noEditPoints="1"/>
            </p:cNvSpPr>
            <p:nvPr/>
          </p:nvSpPr>
          <p:spPr bwMode="auto">
            <a:xfrm>
              <a:off x="8955342" y="8516575"/>
              <a:ext cx="910821" cy="665957"/>
            </a:xfrm>
            <a:custGeom>
              <a:avLst/>
              <a:gdLst>
                <a:gd name="T0" fmla="*/ 485 w 491"/>
                <a:gd name="T1" fmla="*/ 78 h 359"/>
                <a:gd name="T2" fmla="*/ 475 w 491"/>
                <a:gd name="T3" fmla="*/ 41 h 359"/>
                <a:gd name="T4" fmla="*/ 466 w 491"/>
                <a:gd name="T5" fmla="*/ 25 h 359"/>
                <a:gd name="T6" fmla="*/ 460 w 491"/>
                <a:gd name="T7" fmla="*/ 20 h 359"/>
                <a:gd name="T8" fmla="*/ 438 w 491"/>
                <a:gd name="T9" fmla="*/ 8 h 359"/>
                <a:gd name="T10" fmla="*/ 417 w 491"/>
                <a:gd name="T11" fmla="*/ 4 h 359"/>
                <a:gd name="T12" fmla="*/ 361 w 491"/>
                <a:gd name="T13" fmla="*/ 2 h 359"/>
                <a:gd name="T14" fmla="*/ 246 w 491"/>
                <a:gd name="T15" fmla="*/ 0 h 359"/>
                <a:gd name="T16" fmla="*/ 244 w 491"/>
                <a:gd name="T17" fmla="*/ 0 h 359"/>
                <a:gd name="T18" fmla="*/ 130 w 491"/>
                <a:gd name="T19" fmla="*/ 2 h 359"/>
                <a:gd name="T20" fmla="*/ 74 w 491"/>
                <a:gd name="T21" fmla="*/ 4 h 359"/>
                <a:gd name="T22" fmla="*/ 52 w 491"/>
                <a:gd name="T23" fmla="*/ 8 h 359"/>
                <a:gd name="T24" fmla="*/ 31 w 491"/>
                <a:gd name="T25" fmla="*/ 20 h 359"/>
                <a:gd name="T26" fmla="*/ 25 w 491"/>
                <a:gd name="T27" fmla="*/ 25 h 359"/>
                <a:gd name="T28" fmla="*/ 16 w 491"/>
                <a:gd name="T29" fmla="*/ 41 h 359"/>
                <a:gd name="T30" fmla="*/ 6 w 491"/>
                <a:gd name="T31" fmla="*/ 78 h 359"/>
                <a:gd name="T32" fmla="*/ 2 w 491"/>
                <a:gd name="T33" fmla="*/ 103 h 359"/>
                <a:gd name="T34" fmla="*/ 0 w 491"/>
                <a:gd name="T35" fmla="*/ 159 h 359"/>
                <a:gd name="T36" fmla="*/ 0 w 491"/>
                <a:gd name="T37" fmla="*/ 198 h 359"/>
                <a:gd name="T38" fmla="*/ 2 w 491"/>
                <a:gd name="T39" fmla="*/ 256 h 359"/>
                <a:gd name="T40" fmla="*/ 6 w 491"/>
                <a:gd name="T41" fmla="*/ 281 h 359"/>
                <a:gd name="T42" fmla="*/ 16 w 491"/>
                <a:gd name="T43" fmla="*/ 318 h 359"/>
                <a:gd name="T44" fmla="*/ 25 w 491"/>
                <a:gd name="T45" fmla="*/ 332 h 359"/>
                <a:gd name="T46" fmla="*/ 31 w 491"/>
                <a:gd name="T47" fmla="*/ 340 h 359"/>
                <a:gd name="T48" fmla="*/ 54 w 491"/>
                <a:gd name="T49" fmla="*/ 349 h 359"/>
                <a:gd name="T50" fmla="*/ 80 w 491"/>
                <a:gd name="T51" fmla="*/ 353 h 359"/>
                <a:gd name="T52" fmla="*/ 120 w 491"/>
                <a:gd name="T53" fmla="*/ 357 h 359"/>
                <a:gd name="T54" fmla="*/ 246 w 491"/>
                <a:gd name="T55" fmla="*/ 359 h 359"/>
                <a:gd name="T56" fmla="*/ 306 w 491"/>
                <a:gd name="T57" fmla="*/ 359 h 359"/>
                <a:gd name="T58" fmla="*/ 417 w 491"/>
                <a:gd name="T59" fmla="*/ 353 h 359"/>
                <a:gd name="T60" fmla="*/ 427 w 491"/>
                <a:gd name="T61" fmla="*/ 353 h 359"/>
                <a:gd name="T62" fmla="*/ 452 w 491"/>
                <a:gd name="T63" fmla="*/ 343 h 359"/>
                <a:gd name="T64" fmla="*/ 466 w 491"/>
                <a:gd name="T65" fmla="*/ 332 h 359"/>
                <a:gd name="T66" fmla="*/ 471 w 491"/>
                <a:gd name="T67" fmla="*/ 326 h 359"/>
                <a:gd name="T68" fmla="*/ 481 w 491"/>
                <a:gd name="T69" fmla="*/ 301 h 359"/>
                <a:gd name="T70" fmla="*/ 485 w 491"/>
                <a:gd name="T71" fmla="*/ 281 h 359"/>
                <a:gd name="T72" fmla="*/ 491 w 491"/>
                <a:gd name="T73" fmla="*/ 229 h 359"/>
                <a:gd name="T74" fmla="*/ 491 w 491"/>
                <a:gd name="T75" fmla="*/ 159 h 359"/>
                <a:gd name="T76" fmla="*/ 491 w 491"/>
                <a:gd name="T77" fmla="*/ 130 h 359"/>
                <a:gd name="T78" fmla="*/ 485 w 491"/>
                <a:gd name="T79" fmla="*/ 78 h 359"/>
                <a:gd name="T80" fmla="*/ 194 w 491"/>
                <a:gd name="T81" fmla="*/ 101 h 359"/>
                <a:gd name="T82" fmla="*/ 194 w 491"/>
                <a:gd name="T83" fmla="*/ 246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1" h="359">
                  <a:moveTo>
                    <a:pt x="485" y="78"/>
                  </a:moveTo>
                  <a:lnTo>
                    <a:pt x="485" y="78"/>
                  </a:lnTo>
                  <a:lnTo>
                    <a:pt x="481" y="58"/>
                  </a:lnTo>
                  <a:lnTo>
                    <a:pt x="475" y="41"/>
                  </a:lnTo>
                  <a:lnTo>
                    <a:pt x="471" y="33"/>
                  </a:lnTo>
                  <a:lnTo>
                    <a:pt x="466" y="25"/>
                  </a:lnTo>
                  <a:lnTo>
                    <a:pt x="466" y="25"/>
                  </a:lnTo>
                  <a:lnTo>
                    <a:pt x="460" y="20"/>
                  </a:lnTo>
                  <a:lnTo>
                    <a:pt x="452" y="14"/>
                  </a:lnTo>
                  <a:lnTo>
                    <a:pt x="438" y="8"/>
                  </a:lnTo>
                  <a:lnTo>
                    <a:pt x="427" y="6"/>
                  </a:lnTo>
                  <a:lnTo>
                    <a:pt x="417" y="4"/>
                  </a:lnTo>
                  <a:lnTo>
                    <a:pt x="417" y="4"/>
                  </a:lnTo>
                  <a:lnTo>
                    <a:pt x="361" y="2"/>
                  </a:lnTo>
                  <a:lnTo>
                    <a:pt x="306" y="0"/>
                  </a:lnTo>
                  <a:lnTo>
                    <a:pt x="246" y="0"/>
                  </a:lnTo>
                  <a:lnTo>
                    <a:pt x="244" y="0"/>
                  </a:lnTo>
                  <a:lnTo>
                    <a:pt x="244" y="0"/>
                  </a:lnTo>
                  <a:lnTo>
                    <a:pt x="184" y="0"/>
                  </a:lnTo>
                  <a:lnTo>
                    <a:pt x="130" y="2"/>
                  </a:lnTo>
                  <a:lnTo>
                    <a:pt x="74" y="4"/>
                  </a:lnTo>
                  <a:lnTo>
                    <a:pt x="74" y="4"/>
                  </a:lnTo>
                  <a:lnTo>
                    <a:pt x="64" y="6"/>
                  </a:lnTo>
                  <a:lnTo>
                    <a:pt x="52" y="8"/>
                  </a:lnTo>
                  <a:lnTo>
                    <a:pt x="39" y="14"/>
                  </a:lnTo>
                  <a:lnTo>
                    <a:pt x="31" y="20"/>
                  </a:lnTo>
                  <a:lnTo>
                    <a:pt x="25" y="25"/>
                  </a:lnTo>
                  <a:lnTo>
                    <a:pt x="25" y="25"/>
                  </a:lnTo>
                  <a:lnTo>
                    <a:pt x="19" y="33"/>
                  </a:lnTo>
                  <a:lnTo>
                    <a:pt x="16" y="41"/>
                  </a:lnTo>
                  <a:lnTo>
                    <a:pt x="10" y="58"/>
                  </a:lnTo>
                  <a:lnTo>
                    <a:pt x="6" y="78"/>
                  </a:lnTo>
                  <a:lnTo>
                    <a:pt x="6" y="78"/>
                  </a:lnTo>
                  <a:lnTo>
                    <a:pt x="2" y="103"/>
                  </a:lnTo>
                  <a:lnTo>
                    <a:pt x="0" y="130"/>
                  </a:lnTo>
                  <a:lnTo>
                    <a:pt x="0" y="159"/>
                  </a:lnTo>
                  <a:lnTo>
                    <a:pt x="0" y="198"/>
                  </a:lnTo>
                  <a:lnTo>
                    <a:pt x="0" y="198"/>
                  </a:lnTo>
                  <a:lnTo>
                    <a:pt x="0" y="229"/>
                  </a:lnTo>
                  <a:lnTo>
                    <a:pt x="2" y="256"/>
                  </a:lnTo>
                  <a:lnTo>
                    <a:pt x="6" y="281"/>
                  </a:lnTo>
                  <a:lnTo>
                    <a:pt x="6" y="281"/>
                  </a:lnTo>
                  <a:lnTo>
                    <a:pt x="10" y="301"/>
                  </a:lnTo>
                  <a:lnTo>
                    <a:pt x="16" y="318"/>
                  </a:lnTo>
                  <a:lnTo>
                    <a:pt x="19" y="326"/>
                  </a:lnTo>
                  <a:lnTo>
                    <a:pt x="25" y="332"/>
                  </a:lnTo>
                  <a:lnTo>
                    <a:pt x="25" y="332"/>
                  </a:lnTo>
                  <a:lnTo>
                    <a:pt x="31" y="340"/>
                  </a:lnTo>
                  <a:lnTo>
                    <a:pt x="39" y="343"/>
                  </a:lnTo>
                  <a:lnTo>
                    <a:pt x="54" y="349"/>
                  </a:lnTo>
                  <a:lnTo>
                    <a:pt x="68" y="353"/>
                  </a:lnTo>
                  <a:lnTo>
                    <a:pt x="80" y="353"/>
                  </a:lnTo>
                  <a:lnTo>
                    <a:pt x="80" y="353"/>
                  </a:lnTo>
                  <a:lnTo>
                    <a:pt x="120" y="357"/>
                  </a:lnTo>
                  <a:lnTo>
                    <a:pt x="177" y="359"/>
                  </a:lnTo>
                  <a:lnTo>
                    <a:pt x="246" y="359"/>
                  </a:lnTo>
                  <a:lnTo>
                    <a:pt x="246" y="359"/>
                  </a:lnTo>
                  <a:lnTo>
                    <a:pt x="306" y="359"/>
                  </a:lnTo>
                  <a:lnTo>
                    <a:pt x="361" y="357"/>
                  </a:lnTo>
                  <a:lnTo>
                    <a:pt x="417" y="353"/>
                  </a:lnTo>
                  <a:lnTo>
                    <a:pt x="417" y="353"/>
                  </a:lnTo>
                  <a:lnTo>
                    <a:pt x="427" y="353"/>
                  </a:lnTo>
                  <a:lnTo>
                    <a:pt x="438" y="351"/>
                  </a:lnTo>
                  <a:lnTo>
                    <a:pt x="452" y="343"/>
                  </a:lnTo>
                  <a:lnTo>
                    <a:pt x="460" y="340"/>
                  </a:lnTo>
                  <a:lnTo>
                    <a:pt x="466" y="332"/>
                  </a:lnTo>
                  <a:lnTo>
                    <a:pt x="466" y="332"/>
                  </a:lnTo>
                  <a:lnTo>
                    <a:pt x="471" y="326"/>
                  </a:lnTo>
                  <a:lnTo>
                    <a:pt x="475" y="318"/>
                  </a:lnTo>
                  <a:lnTo>
                    <a:pt x="481" y="301"/>
                  </a:lnTo>
                  <a:lnTo>
                    <a:pt x="485" y="281"/>
                  </a:lnTo>
                  <a:lnTo>
                    <a:pt x="485" y="281"/>
                  </a:lnTo>
                  <a:lnTo>
                    <a:pt x="489" y="256"/>
                  </a:lnTo>
                  <a:lnTo>
                    <a:pt x="491" y="229"/>
                  </a:lnTo>
                  <a:lnTo>
                    <a:pt x="491" y="198"/>
                  </a:lnTo>
                  <a:lnTo>
                    <a:pt x="491" y="159"/>
                  </a:lnTo>
                  <a:lnTo>
                    <a:pt x="491" y="159"/>
                  </a:lnTo>
                  <a:lnTo>
                    <a:pt x="491" y="130"/>
                  </a:lnTo>
                  <a:lnTo>
                    <a:pt x="489" y="103"/>
                  </a:lnTo>
                  <a:lnTo>
                    <a:pt x="485" y="78"/>
                  </a:lnTo>
                  <a:close/>
                  <a:moveTo>
                    <a:pt x="194" y="246"/>
                  </a:moveTo>
                  <a:lnTo>
                    <a:pt x="194" y="101"/>
                  </a:lnTo>
                  <a:lnTo>
                    <a:pt x="328" y="175"/>
                  </a:lnTo>
                  <a:lnTo>
                    <a:pt x="194" y="24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3" name="Freeform 67"/>
            <p:cNvSpPr/>
            <p:nvPr/>
          </p:nvSpPr>
          <p:spPr bwMode="auto">
            <a:xfrm>
              <a:off x="8955342" y="8516575"/>
              <a:ext cx="910821" cy="665957"/>
            </a:xfrm>
            <a:custGeom>
              <a:avLst/>
              <a:gdLst>
                <a:gd name="T0" fmla="*/ 485 w 491"/>
                <a:gd name="T1" fmla="*/ 78 h 359"/>
                <a:gd name="T2" fmla="*/ 475 w 491"/>
                <a:gd name="T3" fmla="*/ 41 h 359"/>
                <a:gd name="T4" fmla="*/ 466 w 491"/>
                <a:gd name="T5" fmla="*/ 25 h 359"/>
                <a:gd name="T6" fmla="*/ 460 w 491"/>
                <a:gd name="T7" fmla="*/ 20 h 359"/>
                <a:gd name="T8" fmla="*/ 438 w 491"/>
                <a:gd name="T9" fmla="*/ 8 h 359"/>
                <a:gd name="T10" fmla="*/ 417 w 491"/>
                <a:gd name="T11" fmla="*/ 4 h 359"/>
                <a:gd name="T12" fmla="*/ 361 w 491"/>
                <a:gd name="T13" fmla="*/ 2 h 359"/>
                <a:gd name="T14" fmla="*/ 246 w 491"/>
                <a:gd name="T15" fmla="*/ 0 h 359"/>
                <a:gd name="T16" fmla="*/ 244 w 491"/>
                <a:gd name="T17" fmla="*/ 0 h 359"/>
                <a:gd name="T18" fmla="*/ 130 w 491"/>
                <a:gd name="T19" fmla="*/ 2 h 359"/>
                <a:gd name="T20" fmla="*/ 74 w 491"/>
                <a:gd name="T21" fmla="*/ 4 h 359"/>
                <a:gd name="T22" fmla="*/ 52 w 491"/>
                <a:gd name="T23" fmla="*/ 8 h 359"/>
                <a:gd name="T24" fmla="*/ 31 w 491"/>
                <a:gd name="T25" fmla="*/ 20 h 359"/>
                <a:gd name="T26" fmla="*/ 25 w 491"/>
                <a:gd name="T27" fmla="*/ 25 h 359"/>
                <a:gd name="T28" fmla="*/ 16 w 491"/>
                <a:gd name="T29" fmla="*/ 41 h 359"/>
                <a:gd name="T30" fmla="*/ 6 w 491"/>
                <a:gd name="T31" fmla="*/ 78 h 359"/>
                <a:gd name="T32" fmla="*/ 2 w 491"/>
                <a:gd name="T33" fmla="*/ 103 h 359"/>
                <a:gd name="T34" fmla="*/ 0 w 491"/>
                <a:gd name="T35" fmla="*/ 159 h 359"/>
                <a:gd name="T36" fmla="*/ 0 w 491"/>
                <a:gd name="T37" fmla="*/ 198 h 359"/>
                <a:gd name="T38" fmla="*/ 2 w 491"/>
                <a:gd name="T39" fmla="*/ 256 h 359"/>
                <a:gd name="T40" fmla="*/ 6 w 491"/>
                <a:gd name="T41" fmla="*/ 281 h 359"/>
                <a:gd name="T42" fmla="*/ 16 w 491"/>
                <a:gd name="T43" fmla="*/ 318 h 359"/>
                <a:gd name="T44" fmla="*/ 25 w 491"/>
                <a:gd name="T45" fmla="*/ 332 h 359"/>
                <a:gd name="T46" fmla="*/ 31 w 491"/>
                <a:gd name="T47" fmla="*/ 340 h 359"/>
                <a:gd name="T48" fmla="*/ 54 w 491"/>
                <a:gd name="T49" fmla="*/ 349 h 359"/>
                <a:gd name="T50" fmla="*/ 80 w 491"/>
                <a:gd name="T51" fmla="*/ 353 h 359"/>
                <a:gd name="T52" fmla="*/ 120 w 491"/>
                <a:gd name="T53" fmla="*/ 357 h 359"/>
                <a:gd name="T54" fmla="*/ 246 w 491"/>
                <a:gd name="T55" fmla="*/ 359 h 359"/>
                <a:gd name="T56" fmla="*/ 306 w 491"/>
                <a:gd name="T57" fmla="*/ 359 h 359"/>
                <a:gd name="T58" fmla="*/ 417 w 491"/>
                <a:gd name="T59" fmla="*/ 353 h 359"/>
                <a:gd name="T60" fmla="*/ 427 w 491"/>
                <a:gd name="T61" fmla="*/ 353 h 359"/>
                <a:gd name="T62" fmla="*/ 452 w 491"/>
                <a:gd name="T63" fmla="*/ 343 h 359"/>
                <a:gd name="T64" fmla="*/ 466 w 491"/>
                <a:gd name="T65" fmla="*/ 332 h 359"/>
                <a:gd name="T66" fmla="*/ 471 w 491"/>
                <a:gd name="T67" fmla="*/ 326 h 359"/>
                <a:gd name="T68" fmla="*/ 481 w 491"/>
                <a:gd name="T69" fmla="*/ 301 h 359"/>
                <a:gd name="T70" fmla="*/ 485 w 491"/>
                <a:gd name="T71" fmla="*/ 281 h 359"/>
                <a:gd name="T72" fmla="*/ 491 w 491"/>
                <a:gd name="T73" fmla="*/ 229 h 359"/>
                <a:gd name="T74" fmla="*/ 491 w 491"/>
                <a:gd name="T75" fmla="*/ 159 h 359"/>
                <a:gd name="T76" fmla="*/ 491 w 491"/>
                <a:gd name="T77" fmla="*/ 130 h 359"/>
                <a:gd name="T78" fmla="*/ 485 w 491"/>
                <a:gd name="T79" fmla="*/ 78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1" h="359">
                  <a:moveTo>
                    <a:pt x="485" y="78"/>
                  </a:moveTo>
                  <a:lnTo>
                    <a:pt x="485" y="78"/>
                  </a:lnTo>
                  <a:lnTo>
                    <a:pt x="481" y="58"/>
                  </a:lnTo>
                  <a:lnTo>
                    <a:pt x="475" y="41"/>
                  </a:lnTo>
                  <a:lnTo>
                    <a:pt x="471" y="33"/>
                  </a:lnTo>
                  <a:lnTo>
                    <a:pt x="466" y="25"/>
                  </a:lnTo>
                  <a:lnTo>
                    <a:pt x="466" y="25"/>
                  </a:lnTo>
                  <a:lnTo>
                    <a:pt x="460" y="20"/>
                  </a:lnTo>
                  <a:lnTo>
                    <a:pt x="452" y="14"/>
                  </a:lnTo>
                  <a:lnTo>
                    <a:pt x="438" y="8"/>
                  </a:lnTo>
                  <a:lnTo>
                    <a:pt x="427" y="6"/>
                  </a:lnTo>
                  <a:lnTo>
                    <a:pt x="417" y="4"/>
                  </a:lnTo>
                  <a:lnTo>
                    <a:pt x="417" y="4"/>
                  </a:lnTo>
                  <a:lnTo>
                    <a:pt x="361" y="2"/>
                  </a:lnTo>
                  <a:lnTo>
                    <a:pt x="306" y="0"/>
                  </a:lnTo>
                  <a:lnTo>
                    <a:pt x="246" y="0"/>
                  </a:lnTo>
                  <a:lnTo>
                    <a:pt x="244" y="0"/>
                  </a:lnTo>
                  <a:lnTo>
                    <a:pt x="244" y="0"/>
                  </a:lnTo>
                  <a:lnTo>
                    <a:pt x="184" y="0"/>
                  </a:lnTo>
                  <a:lnTo>
                    <a:pt x="130" y="2"/>
                  </a:lnTo>
                  <a:lnTo>
                    <a:pt x="74" y="4"/>
                  </a:lnTo>
                  <a:lnTo>
                    <a:pt x="74" y="4"/>
                  </a:lnTo>
                  <a:lnTo>
                    <a:pt x="64" y="6"/>
                  </a:lnTo>
                  <a:lnTo>
                    <a:pt x="52" y="8"/>
                  </a:lnTo>
                  <a:lnTo>
                    <a:pt x="39" y="14"/>
                  </a:lnTo>
                  <a:lnTo>
                    <a:pt x="31" y="20"/>
                  </a:lnTo>
                  <a:lnTo>
                    <a:pt x="25" y="25"/>
                  </a:lnTo>
                  <a:lnTo>
                    <a:pt x="25" y="25"/>
                  </a:lnTo>
                  <a:lnTo>
                    <a:pt x="19" y="33"/>
                  </a:lnTo>
                  <a:lnTo>
                    <a:pt x="16" y="41"/>
                  </a:lnTo>
                  <a:lnTo>
                    <a:pt x="10" y="58"/>
                  </a:lnTo>
                  <a:lnTo>
                    <a:pt x="6" y="78"/>
                  </a:lnTo>
                  <a:lnTo>
                    <a:pt x="6" y="78"/>
                  </a:lnTo>
                  <a:lnTo>
                    <a:pt x="2" y="103"/>
                  </a:lnTo>
                  <a:lnTo>
                    <a:pt x="0" y="130"/>
                  </a:lnTo>
                  <a:lnTo>
                    <a:pt x="0" y="159"/>
                  </a:lnTo>
                  <a:lnTo>
                    <a:pt x="0" y="198"/>
                  </a:lnTo>
                  <a:lnTo>
                    <a:pt x="0" y="198"/>
                  </a:lnTo>
                  <a:lnTo>
                    <a:pt x="0" y="229"/>
                  </a:lnTo>
                  <a:lnTo>
                    <a:pt x="2" y="256"/>
                  </a:lnTo>
                  <a:lnTo>
                    <a:pt x="6" y="281"/>
                  </a:lnTo>
                  <a:lnTo>
                    <a:pt x="6" y="281"/>
                  </a:lnTo>
                  <a:lnTo>
                    <a:pt x="10" y="301"/>
                  </a:lnTo>
                  <a:lnTo>
                    <a:pt x="16" y="318"/>
                  </a:lnTo>
                  <a:lnTo>
                    <a:pt x="19" y="326"/>
                  </a:lnTo>
                  <a:lnTo>
                    <a:pt x="25" y="332"/>
                  </a:lnTo>
                  <a:lnTo>
                    <a:pt x="25" y="332"/>
                  </a:lnTo>
                  <a:lnTo>
                    <a:pt x="31" y="340"/>
                  </a:lnTo>
                  <a:lnTo>
                    <a:pt x="39" y="343"/>
                  </a:lnTo>
                  <a:lnTo>
                    <a:pt x="54" y="349"/>
                  </a:lnTo>
                  <a:lnTo>
                    <a:pt x="68" y="353"/>
                  </a:lnTo>
                  <a:lnTo>
                    <a:pt x="80" y="353"/>
                  </a:lnTo>
                  <a:lnTo>
                    <a:pt x="80" y="353"/>
                  </a:lnTo>
                  <a:lnTo>
                    <a:pt x="120" y="357"/>
                  </a:lnTo>
                  <a:lnTo>
                    <a:pt x="177" y="359"/>
                  </a:lnTo>
                  <a:lnTo>
                    <a:pt x="246" y="359"/>
                  </a:lnTo>
                  <a:lnTo>
                    <a:pt x="246" y="359"/>
                  </a:lnTo>
                  <a:lnTo>
                    <a:pt x="306" y="359"/>
                  </a:lnTo>
                  <a:lnTo>
                    <a:pt x="361" y="357"/>
                  </a:lnTo>
                  <a:lnTo>
                    <a:pt x="417" y="353"/>
                  </a:lnTo>
                  <a:lnTo>
                    <a:pt x="417" y="353"/>
                  </a:lnTo>
                  <a:lnTo>
                    <a:pt x="427" y="353"/>
                  </a:lnTo>
                  <a:lnTo>
                    <a:pt x="438" y="351"/>
                  </a:lnTo>
                  <a:lnTo>
                    <a:pt x="452" y="343"/>
                  </a:lnTo>
                  <a:lnTo>
                    <a:pt x="460" y="340"/>
                  </a:lnTo>
                  <a:lnTo>
                    <a:pt x="466" y="332"/>
                  </a:lnTo>
                  <a:lnTo>
                    <a:pt x="466" y="332"/>
                  </a:lnTo>
                  <a:lnTo>
                    <a:pt x="471" y="326"/>
                  </a:lnTo>
                  <a:lnTo>
                    <a:pt x="475" y="318"/>
                  </a:lnTo>
                  <a:lnTo>
                    <a:pt x="481" y="301"/>
                  </a:lnTo>
                  <a:lnTo>
                    <a:pt x="485" y="281"/>
                  </a:lnTo>
                  <a:lnTo>
                    <a:pt x="485" y="281"/>
                  </a:lnTo>
                  <a:lnTo>
                    <a:pt x="489" y="256"/>
                  </a:lnTo>
                  <a:lnTo>
                    <a:pt x="491" y="229"/>
                  </a:lnTo>
                  <a:lnTo>
                    <a:pt x="491" y="198"/>
                  </a:lnTo>
                  <a:lnTo>
                    <a:pt x="491" y="159"/>
                  </a:lnTo>
                  <a:lnTo>
                    <a:pt x="491" y="159"/>
                  </a:lnTo>
                  <a:lnTo>
                    <a:pt x="491" y="130"/>
                  </a:lnTo>
                  <a:lnTo>
                    <a:pt x="489" y="103"/>
                  </a:lnTo>
                  <a:lnTo>
                    <a:pt x="485"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4" name="Freeform 68"/>
            <p:cNvSpPr/>
            <p:nvPr/>
          </p:nvSpPr>
          <p:spPr bwMode="auto">
            <a:xfrm>
              <a:off x="9315218" y="8703934"/>
              <a:ext cx="248574" cy="268981"/>
            </a:xfrm>
            <a:custGeom>
              <a:avLst/>
              <a:gdLst>
                <a:gd name="T0" fmla="*/ 0 w 134"/>
                <a:gd name="T1" fmla="*/ 145 h 145"/>
                <a:gd name="T2" fmla="*/ 0 w 134"/>
                <a:gd name="T3" fmla="*/ 0 h 145"/>
                <a:gd name="T4" fmla="*/ 134 w 134"/>
                <a:gd name="T5" fmla="*/ 74 h 145"/>
                <a:gd name="T6" fmla="*/ 0 w 134"/>
                <a:gd name="T7" fmla="*/ 145 h 145"/>
              </a:gdLst>
              <a:ahLst/>
              <a:cxnLst>
                <a:cxn ang="0">
                  <a:pos x="T0" y="T1"/>
                </a:cxn>
                <a:cxn ang="0">
                  <a:pos x="T2" y="T3"/>
                </a:cxn>
                <a:cxn ang="0">
                  <a:pos x="T4" y="T5"/>
                </a:cxn>
                <a:cxn ang="0">
                  <a:pos x="T6" y="T7"/>
                </a:cxn>
              </a:cxnLst>
              <a:rect l="0" t="0" r="r" b="b"/>
              <a:pathLst>
                <a:path w="134" h="145">
                  <a:moveTo>
                    <a:pt x="0" y="145"/>
                  </a:moveTo>
                  <a:lnTo>
                    <a:pt x="0" y="0"/>
                  </a:lnTo>
                  <a:lnTo>
                    <a:pt x="134" y="74"/>
                  </a:lnTo>
                  <a:lnTo>
                    <a:pt x="0" y="1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5" name="Freeform 69"/>
            <p:cNvSpPr>
              <a:spLocks noEditPoints="1"/>
            </p:cNvSpPr>
            <p:nvPr/>
          </p:nvSpPr>
          <p:spPr bwMode="auto">
            <a:xfrm>
              <a:off x="5530947" y="9329079"/>
              <a:ext cx="280111" cy="209620"/>
            </a:xfrm>
            <a:custGeom>
              <a:avLst/>
              <a:gdLst>
                <a:gd name="T0" fmla="*/ 151 w 151"/>
                <a:gd name="T1" fmla="*/ 26 h 113"/>
                <a:gd name="T2" fmla="*/ 151 w 151"/>
                <a:gd name="T3" fmla="*/ 26 h 113"/>
                <a:gd name="T4" fmla="*/ 149 w 151"/>
                <a:gd name="T5" fmla="*/ 20 h 113"/>
                <a:gd name="T6" fmla="*/ 147 w 151"/>
                <a:gd name="T7" fmla="*/ 14 h 113"/>
                <a:gd name="T8" fmla="*/ 145 w 151"/>
                <a:gd name="T9" fmla="*/ 10 h 113"/>
                <a:gd name="T10" fmla="*/ 145 w 151"/>
                <a:gd name="T11" fmla="*/ 10 h 113"/>
                <a:gd name="T12" fmla="*/ 139 w 151"/>
                <a:gd name="T13" fmla="*/ 6 h 113"/>
                <a:gd name="T14" fmla="*/ 135 w 151"/>
                <a:gd name="T15" fmla="*/ 4 h 113"/>
                <a:gd name="T16" fmla="*/ 130 w 151"/>
                <a:gd name="T17" fmla="*/ 2 h 113"/>
                <a:gd name="T18" fmla="*/ 130 w 151"/>
                <a:gd name="T19" fmla="*/ 2 h 113"/>
                <a:gd name="T20" fmla="*/ 95 w 151"/>
                <a:gd name="T21" fmla="*/ 0 h 113"/>
                <a:gd name="T22" fmla="*/ 75 w 151"/>
                <a:gd name="T23" fmla="*/ 0 h 113"/>
                <a:gd name="T24" fmla="*/ 75 w 151"/>
                <a:gd name="T25" fmla="*/ 0 h 113"/>
                <a:gd name="T26" fmla="*/ 75 w 151"/>
                <a:gd name="T27" fmla="*/ 0 h 113"/>
                <a:gd name="T28" fmla="*/ 58 w 151"/>
                <a:gd name="T29" fmla="*/ 0 h 113"/>
                <a:gd name="T30" fmla="*/ 23 w 151"/>
                <a:gd name="T31" fmla="*/ 2 h 113"/>
                <a:gd name="T32" fmla="*/ 23 w 151"/>
                <a:gd name="T33" fmla="*/ 2 h 113"/>
                <a:gd name="T34" fmla="*/ 15 w 151"/>
                <a:gd name="T35" fmla="*/ 4 h 113"/>
                <a:gd name="T36" fmla="*/ 11 w 151"/>
                <a:gd name="T37" fmla="*/ 6 h 113"/>
                <a:gd name="T38" fmla="*/ 7 w 151"/>
                <a:gd name="T39" fmla="*/ 10 h 113"/>
                <a:gd name="T40" fmla="*/ 7 w 151"/>
                <a:gd name="T41" fmla="*/ 10 h 113"/>
                <a:gd name="T42" fmla="*/ 3 w 151"/>
                <a:gd name="T43" fmla="*/ 14 h 113"/>
                <a:gd name="T44" fmla="*/ 2 w 151"/>
                <a:gd name="T45" fmla="*/ 20 h 113"/>
                <a:gd name="T46" fmla="*/ 2 w 151"/>
                <a:gd name="T47" fmla="*/ 26 h 113"/>
                <a:gd name="T48" fmla="*/ 2 w 151"/>
                <a:gd name="T49" fmla="*/ 26 h 113"/>
                <a:gd name="T50" fmla="*/ 0 w 151"/>
                <a:gd name="T51" fmla="*/ 51 h 113"/>
                <a:gd name="T52" fmla="*/ 0 w 151"/>
                <a:gd name="T53" fmla="*/ 63 h 113"/>
                <a:gd name="T54" fmla="*/ 0 w 151"/>
                <a:gd name="T55" fmla="*/ 63 h 113"/>
                <a:gd name="T56" fmla="*/ 2 w 151"/>
                <a:gd name="T57" fmla="*/ 88 h 113"/>
                <a:gd name="T58" fmla="*/ 2 w 151"/>
                <a:gd name="T59" fmla="*/ 88 h 113"/>
                <a:gd name="T60" fmla="*/ 2 w 151"/>
                <a:gd name="T61" fmla="*/ 96 h 113"/>
                <a:gd name="T62" fmla="*/ 3 w 151"/>
                <a:gd name="T63" fmla="*/ 99 h 113"/>
                <a:gd name="T64" fmla="*/ 7 w 151"/>
                <a:gd name="T65" fmla="*/ 103 h 113"/>
                <a:gd name="T66" fmla="*/ 7 w 151"/>
                <a:gd name="T67" fmla="*/ 103 h 113"/>
                <a:gd name="T68" fmla="*/ 11 w 151"/>
                <a:gd name="T69" fmla="*/ 107 h 113"/>
                <a:gd name="T70" fmla="*/ 17 w 151"/>
                <a:gd name="T71" fmla="*/ 109 h 113"/>
                <a:gd name="T72" fmla="*/ 25 w 151"/>
                <a:gd name="T73" fmla="*/ 111 h 113"/>
                <a:gd name="T74" fmla="*/ 25 w 151"/>
                <a:gd name="T75" fmla="*/ 111 h 113"/>
                <a:gd name="T76" fmla="*/ 54 w 151"/>
                <a:gd name="T77" fmla="*/ 113 h 113"/>
                <a:gd name="T78" fmla="*/ 75 w 151"/>
                <a:gd name="T79" fmla="*/ 113 h 113"/>
                <a:gd name="T80" fmla="*/ 75 w 151"/>
                <a:gd name="T81" fmla="*/ 113 h 113"/>
                <a:gd name="T82" fmla="*/ 95 w 151"/>
                <a:gd name="T83" fmla="*/ 113 h 113"/>
                <a:gd name="T84" fmla="*/ 130 w 151"/>
                <a:gd name="T85" fmla="*/ 111 h 113"/>
                <a:gd name="T86" fmla="*/ 130 w 151"/>
                <a:gd name="T87" fmla="*/ 111 h 113"/>
                <a:gd name="T88" fmla="*/ 135 w 151"/>
                <a:gd name="T89" fmla="*/ 109 h 113"/>
                <a:gd name="T90" fmla="*/ 139 w 151"/>
                <a:gd name="T91" fmla="*/ 107 h 113"/>
                <a:gd name="T92" fmla="*/ 145 w 151"/>
                <a:gd name="T93" fmla="*/ 103 h 113"/>
                <a:gd name="T94" fmla="*/ 145 w 151"/>
                <a:gd name="T95" fmla="*/ 103 h 113"/>
                <a:gd name="T96" fmla="*/ 147 w 151"/>
                <a:gd name="T97" fmla="*/ 99 h 113"/>
                <a:gd name="T98" fmla="*/ 149 w 151"/>
                <a:gd name="T99" fmla="*/ 96 h 113"/>
                <a:gd name="T100" fmla="*/ 151 w 151"/>
                <a:gd name="T101" fmla="*/ 88 h 113"/>
                <a:gd name="T102" fmla="*/ 151 w 151"/>
                <a:gd name="T103" fmla="*/ 88 h 113"/>
                <a:gd name="T104" fmla="*/ 151 w 151"/>
                <a:gd name="T105" fmla="*/ 63 h 113"/>
                <a:gd name="T106" fmla="*/ 151 w 151"/>
                <a:gd name="T107" fmla="*/ 51 h 113"/>
                <a:gd name="T108" fmla="*/ 151 w 151"/>
                <a:gd name="T109" fmla="*/ 51 h 113"/>
                <a:gd name="T110" fmla="*/ 151 w 151"/>
                <a:gd name="T111" fmla="*/ 26 h 113"/>
                <a:gd name="T112" fmla="*/ 60 w 151"/>
                <a:gd name="T113" fmla="*/ 78 h 113"/>
                <a:gd name="T114" fmla="*/ 60 w 151"/>
                <a:gd name="T115" fmla="*/ 33 h 113"/>
                <a:gd name="T116" fmla="*/ 100 w 151"/>
                <a:gd name="T117" fmla="*/ 55 h 113"/>
                <a:gd name="T118" fmla="*/ 60 w 151"/>
                <a:gd name="T119" fmla="*/ 7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13">
                  <a:moveTo>
                    <a:pt x="151" y="26"/>
                  </a:moveTo>
                  <a:lnTo>
                    <a:pt x="151" y="26"/>
                  </a:lnTo>
                  <a:lnTo>
                    <a:pt x="149" y="20"/>
                  </a:lnTo>
                  <a:lnTo>
                    <a:pt x="147" y="14"/>
                  </a:lnTo>
                  <a:lnTo>
                    <a:pt x="145" y="10"/>
                  </a:lnTo>
                  <a:lnTo>
                    <a:pt x="145" y="10"/>
                  </a:lnTo>
                  <a:lnTo>
                    <a:pt x="139" y="6"/>
                  </a:lnTo>
                  <a:lnTo>
                    <a:pt x="135" y="4"/>
                  </a:lnTo>
                  <a:lnTo>
                    <a:pt x="130" y="2"/>
                  </a:lnTo>
                  <a:lnTo>
                    <a:pt x="130" y="2"/>
                  </a:lnTo>
                  <a:lnTo>
                    <a:pt x="95" y="0"/>
                  </a:lnTo>
                  <a:lnTo>
                    <a:pt x="75" y="0"/>
                  </a:lnTo>
                  <a:lnTo>
                    <a:pt x="75" y="0"/>
                  </a:lnTo>
                  <a:lnTo>
                    <a:pt x="75" y="0"/>
                  </a:lnTo>
                  <a:lnTo>
                    <a:pt x="58" y="0"/>
                  </a:lnTo>
                  <a:lnTo>
                    <a:pt x="23" y="2"/>
                  </a:lnTo>
                  <a:lnTo>
                    <a:pt x="23" y="2"/>
                  </a:lnTo>
                  <a:lnTo>
                    <a:pt x="15" y="4"/>
                  </a:lnTo>
                  <a:lnTo>
                    <a:pt x="11" y="6"/>
                  </a:lnTo>
                  <a:lnTo>
                    <a:pt x="7" y="10"/>
                  </a:lnTo>
                  <a:lnTo>
                    <a:pt x="7" y="10"/>
                  </a:lnTo>
                  <a:lnTo>
                    <a:pt x="3" y="14"/>
                  </a:lnTo>
                  <a:lnTo>
                    <a:pt x="2" y="20"/>
                  </a:lnTo>
                  <a:lnTo>
                    <a:pt x="2" y="26"/>
                  </a:lnTo>
                  <a:lnTo>
                    <a:pt x="2" y="26"/>
                  </a:lnTo>
                  <a:lnTo>
                    <a:pt x="0" y="51"/>
                  </a:lnTo>
                  <a:lnTo>
                    <a:pt x="0" y="63"/>
                  </a:lnTo>
                  <a:lnTo>
                    <a:pt x="0" y="63"/>
                  </a:lnTo>
                  <a:lnTo>
                    <a:pt x="2" y="88"/>
                  </a:lnTo>
                  <a:lnTo>
                    <a:pt x="2" y="88"/>
                  </a:lnTo>
                  <a:lnTo>
                    <a:pt x="2" y="96"/>
                  </a:lnTo>
                  <a:lnTo>
                    <a:pt x="3" y="99"/>
                  </a:lnTo>
                  <a:lnTo>
                    <a:pt x="7" y="103"/>
                  </a:lnTo>
                  <a:lnTo>
                    <a:pt x="7" y="103"/>
                  </a:lnTo>
                  <a:lnTo>
                    <a:pt x="11" y="107"/>
                  </a:lnTo>
                  <a:lnTo>
                    <a:pt x="17" y="109"/>
                  </a:lnTo>
                  <a:lnTo>
                    <a:pt x="25" y="111"/>
                  </a:lnTo>
                  <a:lnTo>
                    <a:pt x="25" y="111"/>
                  </a:lnTo>
                  <a:lnTo>
                    <a:pt x="54" y="113"/>
                  </a:lnTo>
                  <a:lnTo>
                    <a:pt x="75" y="113"/>
                  </a:lnTo>
                  <a:lnTo>
                    <a:pt x="75" y="113"/>
                  </a:lnTo>
                  <a:lnTo>
                    <a:pt x="95" y="113"/>
                  </a:lnTo>
                  <a:lnTo>
                    <a:pt x="130" y="111"/>
                  </a:lnTo>
                  <a:lnTo>
                    <a:pt x="130" y="111"/>
                  </a:lnTo>
                  <a:lnTo>
                    <a:pt x="135" y="109"/>
                  </a:lnTo>
                  <a:lnTo>
                    <a:pt x="139" y="107"/>
                  </a:lnTo>
                  <a:lnTo>
                    <a:pt x="145" y="103"/>
                  </a:lnTo>
                  <a:lnTo>
                    <a:pt x="145" y="103"/>
                  </a:lnTo>
                  <a:lnTo>
                    <a:pt x="147" y="99"/>
                  </a:lnTo>
                  <a:lnTo>
                    <a:pt x="149" y="96"/>
                  </a:lnTo>
                  <a:lnTo>
                    <a:pt x="151" y="88"/>
                  </a:lnTo>
                  <a:lnTo>
                    <a:pt x="151" y="88"/>
                  </a:lnTo>
                  <a:lnTo>
                    <a:pt x="151" y="63"/>
                  </a:lnTo>
                  <a:lnTo>
                    <a:pt x="151" y="51"/>
                  </a:lnTo>
                  <a:lnTo>
                    <a:pt x="151" y="51"/>
                  </a:lnTo>
                  <a:lnTo>
                    <a:pt x="151" y="26"/>
                  </a:lnTo>
                  <a:close/>
                  <a:moveTo>
                    <a:pt x="60" y="78"/>
                  </a:moveTo>
                  <a:lnTo>
                    <a:pt x="60" y="33"/>
                  </a:lnTo>
                  <a:lnTo>
                    <a:pt x="100" y="55"/>
                  </a:lnTo>
                  <a:lnTo>
                    <a:pt x="60" y="7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6" name="Freeform 70"/>
            <p:cNvSpPr/>
            <p:nvPr/>
          </p:nvSpPr>
          <p:spPr bwMode="auto">
            <a:xfrm>
              <a:off x="5530947" y="9329079"/>
              <a:ext cx="280111" cy="209620"/>
            </a:xfrm>
            <a:custGeom>
              <a:avLst/>
              <a:gdLst>
                <a:gd name="T0" fmla="*/ 151 w 151"/>
                <a:gd name="T1" fmla="*/ 26 h 113"/>
                <a:gd name="T2" fmla="*/ 151 w 151"/>
                <a:gd name="T3" fmla="*/ 26 h 113"/>
                <a:gd name="T4" fmla="*/ 149 w 151"/>
                <a:gd name="T5" fmla="*/ 20 h 113"/>
                <a:gd name="T6" fmla="*/ 147 w 151"/>
                <a:gd name="T7" fmla="*/ 14 h 113"/>
                <a:gd name="T8" fmla="*/ 145 w 151"/>
                <a:gd name="T9" fmla="*/ 10 h 113"/>
                <a:gd name="T10" fmla="*/ 145 w 151"/>
                <a:gd name="T11" fmla="*/ 10 h 113"/>
                <a:gd name="T12" fmla="*/ 139 w 151"/>
                <a:gd name="T13" fmla="*/ 6 h 113"/>
                <a:gd name="T14" fmla="*/ 135 w 151"/>
                <a:gd name="T15" fmla="*/ 4 h 113"/>
                <a:gd name="T16" fmla="*/ 130 w 151"/>
                <a:gd name="T17" fmla="*/ 2 h 113"/>
                <a:gd name="T18" fmla="*/ 130 w 151"/>
                <a:gd name="T19" fmla="*/ 2 h 113"/>
                <a:gd name="T20" fmla="*/ 95 w 151"/>
                <a:gd name="T21" fmla="*/ 0 h 113"/>
                <a:gd name="T22" fmla="*/ 75 w 151"/>
                <a:gd name="T23" fmla="*/ 0 h 113"/>
                <a:gd name="T24" fmla="*/ 75 w 151"/>
                <a:gd name="T25" fmla="*/ 0 h 113"/>
                <a:gd name="T26" fmla="*/ 75 w 151"/>
                <a:gd name="T27" fmla="*/ 0 h 113"/>
                <a:gd name="T28" fmla="*/ 58 w 151"/>
                <a:gd name="T29" fmla="*/ 0 h 113"/>
                <a:gd name="T30" fmla="*/ 23 w 151"/>
                <a:gd name="T31" fmla="*/ 2 h 113"/>
                <a:gd name="T32" fmla="*/ 23 w 151"/>
                <a:gd name="T33" fmla="*/ 2 h 113"/>
                <a:gd name="T34" fmla="*/ 15 w 151"/>
                <a:gd name="T35" fmla="*/ 4 h 113"/>
                <a:gd name="T36" fmla="*/ 11 w 151"/>
                <a:gd name="T37" fmla="*/ 6 h 113"/>
                <a:gd name="T38" fmla="*/ 7 w 151"/>
                <a:gd name="T39" fmla="*/ 10 h 113"/>
                <a:gd name="T40" fmla="*/ 7 w 151"/>
                <a:gd name="T41" fmla="*/ 10 h 113"/>
                <a:gd name="T42" fmla="*/ 3 w 151"/>
                <a:gd name="T43" fmla="*/ 14 h 113"/>
                <a:gd name="T44" fmla="*/ 2 w 151"/>
                <a:gd name="T45" fmla="*/ 20 h 113"/>
                <a:gd name="T46" fmla="*/ 2 w 151"/>
                <a:gd name="T47" fmla="*/ 26 h 113"/>
                <a:gd name="T48" fmla="*/ 2 w 151"/>
                <a:gd name="T49" fmla="*/ 26 h 113"/>
                <a:gd name="T50" fmla="*/ 0 w 151"/>
                <a:gd name="T51" fmla="*/ 51 h 113"/>
                <a:gd name="T52" fmla="*/ 0 w 151"/>
                <a:gd name="T53" fmla="*/ 63 h 113"/>
                <a:gd name="T54" fmla="*/ 0 w 151"/>
                <a:gd name="T55" fmla="*/ 63 h 113"/>
                <a:gd name="T56" fmla="*/ 2 w 151"/>
                <a:gd name="T57" fmla="*/ 88 h 113"/>
                <a:gd name="T58" fmla="*/ 2 w 151"/>
                <a:gd name="T59" fmla="*/ 88 h 113"/>
                <a:gd name="T60" fmla="*/ 2 w 151"/>
                <a:gd name="T61" fmla="*/ 96 h 113"/>
                <a:gd name="T62" fmla="*/ 3 w 151"/>
                <a:gd name="T63" fmla="*/ 99 h 113"/>
                <a:gd name="T64" fmla="*/ 7 w 151"/>
                <a:gd name="T65" fmla="*/ 103 h 113"/>
                <a:gd name="T66" fmla="*/ 7 w 151"/>
                <a:gd name="T67" fmla="*/ 103 h 113"/>
                <a:gd name="T68" fmla="*/ 11 w 151"/>
                <a:gd name="T69" fmla="*/ 107 h 113"/>
                <a:gd name="T70" fmla="*/ 17 w 151"/>
                <a:gd name="T71" fmla="*/ 109 h 113"/>
                <a:gd name="T72" fmla="*/ 25 w 151"/>
                <a:gd name="T73" fmla="*/ 111 h 113"/>
                <a:gd name="T74" fmla="*/ 25 w 151"/>
                <a:gd name="T75" fmla="*/ 111 h 113"/>
                <a:gd name="T76" fmla="*/ 54 w 151"/>
                <a:gd name="T77" fmla="*/ 113 h 113"/>
                <a:gd name="T78" fmla="*/ 75 w 151"/>
                <a:gd name="T79" fmla="*/ 113 h 113"/>
                <a:gd name="T80" fmla="*/ 75 w 151"/>
                <a:gd name="T81" fmla="*/ 113 h 113"/>
                <a:gd name="T82" fmla="*/ 95 w 151"/>
                <a:gd name="T83" fmla="*/ 113 h 113"/>
                <a:gd name="T84" fmla="*/ 130 w 151"/>
                <a:gd name="T85" fmla="*/ 111 h 113"/>
                <a:gd name="T86" fmla="*/ 130 w 151"/>
                <a:gd name="T87" fmla="*/ 111 h 113"/>
                <a:gd name="T88" fmla="*/ 135 w 151"/>
                <a:gd name="T89" fmla="*/ 109 h 113"/>
                <a:gd name="T90" fmla="*/ 139 w 151"/>
                <a:gd name="T91" fmla="*/ 107 h 113"/>
                <a:gd name="T92" fmla="*/ 145 w 151"/>
                <a:gd name="T93" fmla="*/ 103 h 113"/>
                <a:gd name="T94" fmla="*/ 145 w 151"/>
                <a:gd name="T95" fmla="*/ 103 h 113"/>
                <a:gd name="T96" fmla="*/ 147 w 151"/>
                <a:gd name="T97" fmla="*/ 99 h 113"/>
                <a:gd name="T98" fmla="*/ 149 w 151"/>
                <a:gd name="T99" fmla="*/ 96 h 113"/>
                <a:gd name="T100" fmla="*/ 151 w 151"/>
                <a:gd name="T101" fmla="*/ 88 h 113"/>
                <a:gd name="T102" fmla="*/ 151 w 151"/>
                <a:gd name="T103" fmla="*/ 88 h 113"/>
                <a:gd name="T104" fmla="*/ 151 w 151"/>
                <a:gd name="T105" fmla="*/ 63 h 113"/>
                <a:gd name="T106" fmla="*/ 151 w 151"/>
                <a:gd name="T107" fmla="*/ 51 h 113"/>
                <a:gd name="T108" fmla="*/ 151 w 151"/>
                <a:gd name="T109" fmla="*/ 51 h 113"/>
                <a:gd name="T110" fmla="*/ 151 w 151"/>
                <a:gd name="T111" fmla="*/ 2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 h="113">
                  <a:moveTo>
                    <a:pt x="151" y="26"/>
                  </a:moveTo>
                  <a:lnTo>
                    <a:pt x="151" y="26"/>
                  </a:lnTo>
                  <a:lnTo>
                    <a:pt x="149" y="20"/>
                  </a:lnTo>
                  <a:lnTo>
                    <a:pt x="147" y="14"/>
                  </a:lnTo>
                  <a:lnTo>
                    <a:pt x="145" y="10"/>
                  </a:lnTo>
                  <a:lnTo>
                    <a:pt x="145" y="10"/>
                  </a:lnTo>
                  <a:lnTo>
                    <a:pt x="139" y="6"/>
                  </a:lnTo>
                  <a:lnTo>
                    <a:pt x="135" y="4"/>
                  </a:lnTo>
                  <a:lnTo>
                    <a:pt x="130" y="2"/>
                  </a:lnTo>
                  <a:lnTo>
                    <a:pt x="130" y="2"/>
                  </a:lnTo>
                  <a:lnTo>
                    <a:pt x="95" y="0"/>
                  </a:lnTo>
                  <a:lnTo>
                    <a:pt x="75" y="0"/>
                  </a:lnTo>
                  <a:lnTo>
                    <a:pt x="75" y="0"/>
                  </a:lnTo>
                  <a:lnTo>
                    <a:pt x="75" y="0"/>
                  </a:lnTo>
                  <a:lnTo>
                    <a:pt x="58" y="0"/>
                  </a:lnTo>
                  <a:lnTo>
                    <a:pt x="23" y="2"/>
                  </a:lnTo>
                  <a:lnTo>
                    <a:pt x="23" y="2"/>
                  </a:lnTo>
                  <a:lnTo>
                    <a:pt x="15" y="4"/>
                  </a:lnTo>
                  <a:lnTo>
                    <a:pt x="11" y="6"/>
                  </a:lnTo>
                  <a:lnTo>
                    <a:pt x="7" y="10"/>
                  </a:lnTo>
                  <a:lnTo>
                    <a:pt x="7" y="10"/>
                  </a:lnTo>
                  <a:lnTo>
                    <a:pt x="3" y="14"/>
                  </a:lnTo>
                  <a:lnTo>
                    <a:pt x="2" y="20"/>
                  </a:lnTo>
                  <a:lnTo>
                    <a:pt x="2" y="26"/>
                  </a:lnTo>
                  <a:lnTo>
                    <a:pt x="2" y="26"/>
                  </a:lnTo>
                  <a:lnTo>
                    <a:pt x="0" y="51"/>
                  </a:lnTo>
                  <a:lnTo>
                    <a:pt x="0" y="63"/>
                  </a:lnTo>
                  <a:lnTo>
                    <a:pt x="0" y="63"/>
                  </a:lnTo>
                  <a:lnTo>
                    <a:pt x="2" y="88"/>
                  </a:lnTo>
                  <a:lnTo>
                    <a:pt x="2" y="88"/>
                  </a:lnTo>
                  <a:lnTo>
                    <a:pt x="2" y="96"/>
                  </a:lnTo>
                  <a:lnTo>
                    <a:pt x="3" y="99"/>
                  </a:lnTo>
                  <a:lnTo>
                    <a:pt x="7" y="103"/>
                  </a:lnTo>
                  <a:lnTo>
                    <a:pt x="7" y="103"/>
                  </a:lnTo>
                  <a:lnTo>
                    <a:pt x="11" y="107"/>
                  </a:lnTo>
                  <a:lnTo>
                    <a:pt x="17" y="109"/>
                  </a:lnTo>
                  <a:lnTo>
                    <a:pt x="25" y="111"/>
                  </a:lnTo>
                  <a:lnTo>
                    <a:pt x="25" y="111"/>
                  </a:lnTo>
                  <a:lnTo>
                    <a:pt x="54" y="113"/>
                  </a:lnTo>
                  <a:lnTo>
                    <a:pt x="75" y="113"/>
                  </a:lnTo>
                  <a:lnTo>
                    <a:pt x="75" y="113"/>
                  </a:lnTo>
                  <a:lnTo>
                    <a:pt x="95" y="113"/>
                  </a:lnTo>
                  <a:lnTo>
                    <a:pt x="130" y="111"/>
                  </a:lnTo>
                  <a:lnTo>
                    <a:pt x="130" y="111"/>
                  </a:lnTo>
                  <a:lnTo>
                    <a:pt x="135" y="109"/>
                  </a:lnTo>
                  <a:lnTo>
                    <a:pt x="139" y="107"/>
                  </a:lnTo>
                  <a:lnTo>
                    <a:pt x="145" y="103"/>
                  </a:lnTo>
                  <a:lnTo>
                    <a:pt x="145" y="103"/>
                  </a:lnTo>
                  <a:lnTo>
                    <a:pt x="147" y="99"/>
                  </a:lnTo>
                  <a:lnTo>
                    <a:pt x="149" y="96"/>
                  </a:lnTo>
                  <a:lnTo>
                    <a:pt x="151" y="88"/>
                  </a:lnTo>
                  <a:lnTo>
                    <a:pt x="151" y="88"/>
                  </a:lnTo>
                  <a:lnTo>
                    <a:pt x="151" y="63"/>
                  </a:lnTo>
                  <a:lnTo>
                    <a:pt x="151" y="51"/>
                  </a:lnTo>
                  <a:lnTo>
                    <a:pt x="151" y="51"/>
                  </a:lnTo>
                  <a:lnTo>
                    <a:pt x="151"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7" name="Freeform 71"/>
            <p:cNvSpPr/>
            <p:nvPr/>
          </p:nvSpPr>
          <p:spPr bwMode="auto">
            <a:xfrm>
              <a:off x="5642251" y="9390296"/>
              <a:ext cx="74201" cy="83476"/>
            </a:xfrm>
            <a:custGeom>
              <a:avLst/>
              <a:gdLst>
                <a:gd name="T0" fmla="*/ 0 w 40"/>
                <a:gd name="T1" fmla="*/ 45 h 45"/>
                <a:gd name="T2" fmla="*/ 0 w 40"/>
                <a:gd name="T3" fmla="*/ 0 h 45"/>
                <a:gd name="T4" fmla="*/ 40 w 40"/>
                <a:gd name="T5" fmla="*/ 22 h 45"/>
                <a:gd name="T6" fmla="*/ 0 w 40"/>
                <a:gd name="T7" fmla="*/ 45 h 45"/>
              </a:gdLst>
              <a:ahLst/>
              <a:cxnLst>
                <a:cxn ang="0">
                  <a:pos x="T0" y="T1"/>
                </a:cxn>
                <a:cxn ang="0">
                  <a:pos x="T2" y="T3"/>
                </a:cxn>
                <a:cxn ang="0">
                  <a:pos x="T4" y="T5"/>
                </a:cxn>
                <a:cxn ang="0">
                  <a:pos x="T6" y="T7"/>
                </a:cxn>
              </a:cxnLst>
              <a:rect l="0" t="0" r="r" b="b"/>
              <a:pathLst>
                <a:path w="40" h="45">
                  <a:moveTo>
                    <a:pt x="0" y="45"/>
                  </a:moveTo>
                  <a:lnTo>
                    <a:pt x="0" y="0"/>
                  </a:lnTo>
                  <a:lnTo>
                    <a:pt x="40" y="22"/>
                  </a:lnTo>
                  <a:lnTo>
                    <a:pt x="0"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8" name="Freeform 72"/>
            <p:cNvSpPr>
              <a:spLocks noEditPoints="1"/>
            </p:cNvSpPr>
            <p:nvPr/>
          </p:nvSpPr>
          <p:spPr bwMode="auto">
            <a:xfrm>
              <a:off x="5772103" y="6739452"/>
              <a:ext cx="280111" cy="209620"/>
            </a:xfrm>
            <a:custGeom>
              <a:avLst/>
              <a:gdLst>
                <a:gd name="T0" fmla="*/ 149 w 151"/>
                <a:gd name="T1" fmla="*/ 25 h 113"/>
                <a:gd name="T2" fmla="*/ 149 w 151"/>
                <a:gd name="T3" fmla="*/ 25 h 113"/>
                <a:gd name="T4" fmla="*/ 149 w 151"/>
                <a:gd name="T5" fmla="*/ 20 h 113"/>
                <a:gd name="T6" fmla="*/ 147 w 151"/>
                <a:gd name="T7" fmla="*/ 14 h 113"/>
                <a:gd name="T8" fmla="*/ 143 w 151"/>
                <a:gd name="T9" fmla="*/ 10 h 113"/>
                <a:gd name="T10" fmla="*/ 143 w 151"/>
                <a:gd name="T11" fmla="*/ 10 h 113"/>
                <a:gd name="T12" fmla="*/ 139 w 151"/>
                <a:gd name="T13" fmla="*/ 6 h 113"/>
                <a:gd name="T14" fmla="*/ 135 w 151"/>
                <a:gd name="T15" fmla="*/ 4 h 113"/>
                <a:gd name="T16" fmla="*/ 128 w 151"/>
                <a:gd name="T17" fmla="*/ 2 h 113"/>
                <a:gd name="T18" fmla="*/ 128 w 151"/>
                <a:gd name="T19" fmla="*/ 2 h 113"/>
                <a:gd name="T20" fmla="*/ 95 w 151"/>
                <a:gd name="T21" fmla="*/ 0 h 113"/>
                <a:gd name="T22" fmla="*/ 75 w 151"/>
                <a:gd name="T23" fmla="*/ 0 h 113"/>
                <a:gd name="T24" fmla="*/ 75 w 151"/>
                <a:gd name="T25" fmla="*/ 0 h 113"/>
                <a:gd name="T26" fmla="*/ 75 w 151"/>
                <a:gd name="T27" fmla="*/ 0 h 113"/>
                <a:gd name="T28" fmla="*/ 56 w 151"/>
                <a:gd name="T29" fmla="*/ 0 h 113"/>
                <a:gd name="T30" fmla="*/ 21 w 151"/>
                <a:gd name="T31" fmla="*/ 2 h 113"/>
                <a:gd name="T32" fmla="*/ 21 w 151"/>
                <a:gd name="T33" fmla="*/ 2 h 113"/>
                <a:gd name="T34" fmla="*/ 15 w 151"/>
                <a:gd name="T35" fmla="*/ 4 h 113"/>
                <a:gd name="T36" fmla="*/ 11 w 151"/>
                <a:gd name="T37" fmla="*/ 6 h 113"/>
                <a:gd name="T38" fmla="*/ 7 w 151"/>
                <a:gd name="T39" fmla="*/ 10 h 113"/>
                <a:gd name="T40" fmla="*/ 7 w 151"/>
                <a:gd name="T41" fmla="*/ 10 h 113"/>
                <a:gd name="T42" fmla="*/ 3 w 151"/>
                <a:gd name="T43" fmla="*/ 14 h 113"/>
                <a:gd name="T44" fmla="*/ 2 w 151"/>
                <a:gd name="T45" fmla="*/ 20 h 113"/>
                <a:gd name="T46" fmla="*/ 0 w 151"/>
                <a:gd name="T47" fmla="*/ 25 h 113"/>
                <a:gd name="T48" fmla="*/ 0 w 151"/>
                <a:gd name="T49" fmla="*/ 25 h 113"/>
                <a:gd name="T50" fmla="*/ 0 w 151"/>
                <a:gd name="T51" fmla="*/ 51 h 113"/>
                <a:gd name="T52" fmla="*/ 0 w 151"/>
                <a:gd name="T53" fmla="*/ 62 h 113"/>
                <a:gd name="T54" fmla="*/ 0 w 151"/>
                <a:gd name="T55" fmla="*/ 62 h 113"/>
                <a:gd name="T56" fmla="*/ 0 w 151"/>
                <a:gd name="T57" fmla="*/ 87 h 113"/>
                <a:gd name="T58" fmla="*/ 0 w 151"/>
                <a:gd name="T59" fmla="*/ 87 h 113"/>
                <a:gd name="T60" fmla="*/ 2 w 151"/>
                <a:gd name="T61" fmla="*/ 95 h 113"/>
                <a:gd name="T62" fmla="*/ 3 w 151"/>
                <a:gd name="T63" fmla="*/ 99 h 113"/>
                <a:gd name="T64" fmla="*/ 7 w 151"/>
                <a:gd name="T65" fmla="*/ 103 h 113"/>
                <a:gd name="T66" fmla="*/ 7 w 151"/>
                <a:gd name="T67" fmla="*/ 103 h 113"/>
                <a:gd name="T68" fmla="*/ 11 w 151"/>
                <a:gd name="T69" fmla="*/ 107 h 113"/>
                <a:gd name="T70" fmla="*/ 15 w 151"/>
                <a:gd name="T71" fmla="*/ 109 h 113"/>
                <a:gd name="T72" fmla="*/ 23 w 151"/>
                <a:gd name="T73" fmla="*/ 111 h 113"/>
                <a:gd name="T74" fmla="*/ 23 w 151"/>
                <a:gd name="T75" fmla="*/ 111 h 113"/>
                <a:gd name="T76" fmla="*/ 54 w 151"/>
                <a:gd name="T77" fmla="*/ 113 h 113"/>
                <a:gd name="T78" fmla="*/ 75 w 151"/>
                <a:gd name="T79" fmla="*/ 113 h 113"/>
                <a:gd name="T80" fmla="*/ 75 w 151"/>
                <a:gd name="T81" fmla="*/ 113 h 113"/>
                <a:gd name="T82" fmla="*/ 95 w 151"/>
                <a:gd name="T83" fmla="*/ 113 h 113"/>
                <a:gd name="T84" fmla="*/ 128 w 151"/>
                <a:gd name="T85" fmla="*/ 111 h 113"/>
                <a:gd name="T86" fmla="*/ 128 w 151"/>
                <a:gd name="T87" fmla="*/ 111 h 113"/>
                <a:gd name="T88" fmla="*/ 135 w 151"/>
                <a:gd name="T89" fmla="*/ 109 h 113"/>
                <a:gd name="T90" fmla="*/ 139 w 151"/>
                <a:gd name="T91" fmla="*/ 107 h 113"/>
                <a:gd name="T92" fmla="*/ 143 w 151"/>
                <a:gd name="T93" fmla="*/ 103 h 113"/>
                <a:gd name="T94" fmla="*/ 143 w 151"/>
                <a:gd name="T95" fmla="*/ 103 h 113"/>
                <a:gd name="T96" fmla="*/ 147 w 151"/>
                <a:gd name="T97" fmla="*/ 99 h 113"/>
                <a:gd name="T98" fmla="*/ 149 w 151"/>
                <a:gd name="T99" fmla="*/ 95 h 113"/>
                <a:gd name="T100" fmla="*/ 149 w 151"/>
                <a:gd name="T101" fmla="*/ 87 h 113"/>
                <a:gd name="T102" fmla="*/ 149 w 151"/>
                <a:gd name="T103" fmla="*/ 87 h 113"/>
                <a:gd name="T104" fmla="*/ 151 w 151"/>
                <a:gd name="T105" fmla="*/ 62 h 113"/>
                <a:gd name="T106" fmla="*/ 151 w 151"/>
                <a:gd name="T107" fmla="*/ 51 h 113"/>
                <a:gd name="T108" fmla="*/ 151 w 151"/>
                <a:gd name="T109" fmla="*/ 51 h 113"/>
                <a:gd name="T110" fmla="*/ 149 w 151"/>
                <a:gd name="T111" fmla="*/ 25 h 113"/>
                <a:gd name="T112" fmla="*/ 60 w 151"/>
                <a:gd name="T113" fmla="*/ 78 h 113"/>
                <a:gd name="T114" fmla="*/ 60 w 151"/>
                <a:gd name="T115" fmla="*/ 33 h 113"/>
                <a:gd name="T116" fmla="*/ 100 w 151"/>
                <a:gd name="T117" fmla="*/ 54 h 113"/>
                <a:gd name="T118" fmla="*/ 60 w 151"/>
                <a:gd name="T119" fmla="*/ 7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13">
                  <a:moveTo>
                    <a:pt x="149" y="25"/>
                  </a:moveTo>
                  <a:lnTo>
                    <a:pt x="149" y="25"/>
                  </a:lnTo>
                  <a:lnTo>
                    <a:pt x="149" y="20"/>
                  </a:lnTo>
                  <a:lnTo>
                    <a:pt x="147" y="14"/>
                  </a:lnTo>
                  <a:lnTo>
                    <a:pt x="143" y="10"/>
                  </a:lnTo>
                  <a:lnTo>
                    <a:pt x="143" y="10"/>
                  </a:lnTo>
                  <a:lnTo>
                    <a:pt x="139" y="6"/>
                  </a:lnTo>
                  <a:lnTo>
                    <a:pt x="135" y="4"/>
                  </a:lnTo>
                  <a:lnTo>
                    <a:pt x="128" y="2"/>
                  </a:lnTo>
                  <a:lnTo>
                    <a:pt x="128" y="2"/>
                  </a:lnTo>
                  <a:lnTo>
                    <a:pt x="95" y="0"/>
                  </a:lnTo>
                  <a:lnTo>
                    <a:pt x="75" y="0"/>
                  </a:lnTo>
                  <a:lnTo>
                    <a:pt x="75" y="0"/>
                  </a:lnTo>
                  <a:lnTo>
                    <a:pt x="75" y="0"/>
                  </a:lnTo>
                  <a:lnTo>
                    <a:pt x="56" y="0"/>
                  </a:lnTo>
                  <a:lnTo>
                    <a:pt x="21" y="2"/>
                  </a:lnTo>
                  <a:lnTo>
                    <a:pt x="21" y="2"/>
                  </a:lnTo>
                  <a:lnTo>
                    <a:pt x="15" y="4"/>
                  </a:lnTo>
                  <a:lnTo>
                    <a:pt x="11" y="6"/>
                  </a:lnTo>
                  <a:lnTo>
                    <a:pt x="7" y="10"/>
                  </a:lnTo>
                  <a:lnTo>
                    <a:pt x="7" y="10"/>
                  </a:lnTo>
                  <a:lnTo>
                    <a:pt x="3" y="14"/>
                  </a:lnTo>
                  <a:lnTo>
                    <a:pt x="2" y="20"/>
                  </a:lnTo>
                  <a:lnTo>
                    <a:pt x="0" y="25"/>
                  </a:lnTo>
                  <a:lnTo>
                    <a:pt x="0" y="25"/>
                  </a:lnTo>
                  <a:lnTo>
                    <a:pt x="0" y="51"/>
                  </a:lnTo>
                  <a:lnTo>
                    <a:pt x="0" y="62"/>
                  </a:lnTo>
                  <a:lnTo>
                    <a:pt x="0" y="62"/>
                  </a:lnTo>
                  <a:lnTo>
                    <a:pt x="0" y="87"/>
                  </a:lnTo>
                  <a:lnTo>
                    <a:pt x="0" y="87"/>
                  </a:lnTo>
                  <a:lnTo>
                    <a:pt x="2" y="95"/>
                  </a:lnTo>
                  <a:lnTo>
                    <a:pt x="3" y="99"/>
                  </a:lnTo>
                  <a:lnTo>
                    <a:pt x="7" y="103"/>
                  </a:lnTo>
                  <a:lnTo>
                    <a:pt x="7" y="103"/>
                  </a:lnTo>
                  <a:lnTo>
                    <a:pt x="11" y="107"/>
                  </a:lnTo>
                  <a:lnTo>
                    <a:pt x="15" y="109"/>
                  </a:lnTo>
                  <a:lnTo>
                    <a:pt x="23" y="111"/>
                  </a:lnTo>
                  <a:lnTo>
                    <a:pt x="23" y="111"/>
                  </a:lnTo>
                  <a:lnTo>
                    <a:pt x="54" y="113"/>
                  </a:lnTo>
                  <a:lnTo>
                    <a:pt x="75" y="113"/>
                  </a:lnTo>
                  <a:lnTo>
                    <a:pt x="75" y="113"/>
                  </a:lnTo>
                  <a:lnTo>
                    <a:pt x="95" y="113"/>
                  </a:lnTo>
                  <a:lnTo>
                    <a:pt x="128" y="111"/>
                  </a:lnTo>
                  <a:lnTo>
                    <a:pt x="128" y="111"/>
                  </a:lnTo>
                  <a:lnTo>
                    <a:pt x="135" y="109"/>
                  </a:lnTo>
                  <a:lnTo>
                    <a:pt x="139" y="107"/>
                  </a:lnTo>
                  <a:lnTo>
                    <a:pt x="143" y="103"/>
                  </a:lnTo>
                  <a:lnTo>
                    <a:pt x="143" y="103"/>
                  </a:lnTo>
                  <a:lnTo>
                    <a:pt x="147" y="99"/>
                  </a:lnTo>
                  <a:lnTo>
                    <a:pt x="149" y="95"/>
                  </a:lnTo>
                  <a:lnTo>
                    <a:pt x="149" y="87"/>
                  </a:lnTo>
                  <a:lnTo>
                    <a:pt x="149" y="87"/>
                  </a:lnTo>
                  <a:lnTo>
                    <a:pt x="151" y="62"/>
                  </a:lnTo>
                  <a:lnTo>
                    <a:pt x="151" y="51"/>
                  </a:lnTo>
                  <a:lnTo>
                    <a:pt x="151" y="51"/>
                  </a:lnTo>
                  <a:lnTo>
                    <a:pt x="149" y="25"/>
                  </a:lnTo>
                  <a:close/>
                  <a:moveTo>
                    <a:pt x="60" y="78"/>
                  </a:moveTo>
                  <a:lnTo>
                    <a:pt x="60" y="33"/>
                  </a:lnTo>
                  <a:lnTo>
                    <a:pt x="100" y="54"/>
                  </a:lnTo>
                  <a:lnTo>
                    <a:pt x="60" y="7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199" name="Freeform 73"/>
            <p:cNvSpPr/>
            <p:nvPr/>
          </p:nvSpPr>
          <p:spPr bwMode="auto">
            <a:xfrm>
              <a:off x="5772103" y="6739452"/>
              <a:ext cx="280111" cy="209620"/>
            </a:xfrm>
            <a:custGeom>
              <a:avLst/>
              <a:gdLst>
                <a:gd name="T0" fmla="*/ 149 w 151"/>
                <a:gd name="T1" fmla="*/ 25 h 113"/>
                <a:gd name="T2" fmla="*/ 149 w 151"/>
                <a:gd name="T3" fmla="*/ 25 h 113"/>
                <a:gd name="T4" fmla="*/ 149 w 151"/>
                <a:gd name="T5" fmla="*/ 20 h 113"/>
                <a:gd name="T6" fmla="*/ 147 w 151"/>
                <a:gd name="T7" fmla="*/ 14 h 113"/>
                <a:gd name="T8" fmla="*/ 143 w 151"/>
                <a:gd name="T9" fmla="*/ 10 h 113"/>
                <a:gd name="T10" fmla="*/ 143 w 151"/>
                <a:gd name="T11" fmla="*/ 10 h 113"/>
                <a:gd name="T12" fmla="*/ 139 w 151"/>
                <a:gd name="T13" fmla="*/ 6 h 113"/>
                <a:gd name="T14" fmla="*/ 135 w 151"/>
                <a:gd name="T15" fmla="*/ 4 h 113"/>
                <a:gd name="T16" fmla="*/ 128 w 151"/>
                <a:gd name="T17" fmla="*/ 2 h 113"/>
                <a:gd name="T18" fmla="*/ 128 w 151"/>
                <a:gd name="T19" fmla="*/ 2 h 113"/>
                <a:gd name="T20" fmla="*/ 95 w 151"/>
                <a:gd name="T21" fmla="*/ 0 h 113"/>
                <a:gd name="T22" fmla="*/ 75 w 151"/>
                <a:gd name="T23" fmla="*/ 0 h 113"/>
                <a:gd name="T24" fmla="*/ 75 w 151"/>
                <a:gd name="T25" fmla="*/ 0 h 113"/>
                <a:gd name="T26" fmla="*/ 75 w 151"/>
                <a:gd name="T27" fmla="*/ 0 h 113"/>
                <a:gd name="T28" fmla="*/ 56 w 151"/>
                <a:gd name="T29" fmla="*/ 0 h 113"/>
                <a:gd name="T30" fmla="*/ 21 w 151"/>
                <a:gd name="T31" fmla="*/ 2 h 113"/>
                <a:gd name="T32" fmla="*/ 21 w 151"/>
                <a:gd name="T33" fmla="*/ 2 h 113"/>
                <a:gd name="T34" fmla="*/ 15 w 151"/>
                <a:gd name="T35" fmla="*/ 4 h 113"/>
                <a:gd name="T36" fmla="*/ 11 w 151"/>
                <a:gd name="T37" fmla="*/ 6 h 113"/>
                <a:gd name="T38" fmla="*/ 7 w 151"/>
                <a:gd name="T39" fmla="*/ 10 h 113"/>
                <a:gd name="T40" fmla="*/ 7 w 151"/>
                <a:gd name="T41" fmla="*/ 10 h 113"/>
                <a:gd name="T42" fmla="*/ 3 w 151"/>
                <a:gd name="T43" fmla="*/ 14 h 113"/>
                <a:gd name="T44" fmla="*/ 2 w 151"/>
                <a:gd name="T45" fmla="*/ 20 h 113"/>
                <a:gd name="T46" fmla="*/ 0 w 151"/>
                <a:gd name="T47" fmla="*/ 25 h 113"/>
                <a:gd name="T48" fmla="*/ 0 w 151"/>
                <a:gd name="T49" fmla="*/ 25 h 113"/>
                <a:gd name="T50" fmla="*/ 0 w 151"/>
                <a:gd name="T51" fmla="*/ 51 h 113"/>
                <a:gd name="T52" fmla="*/ 0 w 151"/>
                <a:gd name="T53" fmla="*/ 62 h 113"/>
                <a:gd name="T54" fmla="*/ 0 w 151"/>
                <a:gd name="T55" fmla="*/ 62 h 113"/>
                <a:gd name="T56" fmla="*/ 0 w 151"/>
                <a:gd name="T57" fmla="*/ 87 h 113"/>
                <a:gd name="T58" fmla="*/ 0 w 151"/>
                <a:gd name="T59" fmla="*/ 87 h 113"/>
                <a:gd name="T60" fmla="*/ 2 w 151"/>
                <a:gd name="T61" fmla="*/ 95 h 113"/>
                <a:gd name="T62" fmla="*/ 3 w 151"/>
                <a:gd name="T63" fmla="*/ 99 h 113"/>
                <a:gd name="T64" fmla="*/ 7 w 151"/>
                <a:gd name="T65" fmla="*/ 103 h 113"/>
                <a:gd name="T66" fmla="*/ 7 w 151"/>
                <a:gd name="T67" fmla="*/ 103 h 113"/>
                <a:gd name="T68" fmla="*/ 11 w 151"/>
                <a:gd name="T69" fmla="*/ 107 h 113"/>
                <a:gd name="T70" fmla="*/ 15 w 151"/>
                <a:gd name="T71" fmla="*/ 109 h 113"/>
                <a:gd name="T72" fmla="*/ 23 w 151"/>
                <a:gd name="T73" fmla="*/ 111 h 113"/>
                <a:gd name="T74" fmla="*/ 23 w 151"/>
                <a:gd name="T75" fmla="*/ 111 h 113"/>
                <a:gd name="T76" fmla="*/ 54 w 151"/>
                <a:gd name="T77" fmla="*/ 113 h 113"/>
                <a:gd name="T78" fmla="*/ 75 w 151"/>
                <a:gd name="T79" fmla="*/ 113 h 113"/>
                <a:gd name="T80" fmla="*/ 75 w 151"/>
                <a:gd name="T81" fmla="*/ 113 h 113"/>
                <a:gd name="T82" fmla="*/ 95 w 151"/>
                <a:gd name="T83" fmla="*/ 113 h 113"/>
                <a:gd name="T84" fmla="*/ 128 w 151"/>
                <a:gd name="T85" fmla="*/ 111 h 113"/>
                <a:gd name="T86" fmla="*/ 128 w 151"/>
                <a:gd name="T87" fmla="*/ 111 h 113"/>
                <a:gd name="T88" fmla="*/ 135 w 151"/>
                <a:gd name="T89" fmla="*/ 109 h 113"/>
                <a:gd name="T90" fmla="*/ 139 w 151"/>
                <a:gd name="T91" fmla="*/ 107 h 113"/>
                <a:gd name="T92" fmla="*/ 143 w 151"/>
                <a:gd name="T93" fmla="*/ 103 h 113"/>
                <a:gd name="T94" fmla="*/ 143 w 151"/>
                <a:gd name="T95" fmla="*/ 103 h 113"/>
                <a:gd name="T96" fmla="*/ 147 w 151"/>
                <a:gd name="T97" fmla="*/ 99 h 113"/>
                <a:gd name="T98" fmla="*/ 149 w 151"/>
                <a:gd name="T99" fmla="*/ 95 h 113"/>
                <a:gd name="T100" fmla="*/ 149 w 151"/>
                <a:gd name="T101" fmla="*/ 87 h 113"/>
                <a:gd name="T102" fmla="*/ 149 w 151"/>
                <a:gd name="T103" fmla="*/ 87 h 113"/>
                <a:gd name="T104" fmla="*/ 151 w 151"/>
                <a:gd name="T105" fmla="*/ 62 h 113"/>
                <a:gd name="T106" fmla="*/ 151 w 151"/>
                <a:gd name="T107" fmla="*/ 51 h 113"/>
                <a:gd name="T108" fmla="*/ 151 w 151"/>
                <a:gd name="T109" fmla="*/ 51 h 113"/>
                <a:gd name="T110" fmla="*/ 149 w 151"/>
                <a:gd name="T111"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 h="113">
                  <a:moveTo>
                    <a:pt x="149" y="25"/>
                  </a:moveTo>
                  <a:lnTo>
                    <a:pt x="149" y="25"/>
                  </a:lnTo>
                  <a:lnTo>
                    <a:pt x="149" y="20"/>
                  </a:lnTo>
                  <a:lnTo>
                    <a:pt x="147" y="14"/>
                  </a:lnTo>
                  <a:lnTo>
                    <a:pt x="143" y="10"/>
                  </a:lnTo>
                  <a:lnTo>
                    <a:pt x="143" y="10"/>
                  </a:lnTo>
                  <a:lnTo>
                    <a:pt x="139" y="6"/>
                  </a:lnTo>
                  <a:lnTo>
                    <a:pt x="135" y="4"/>
                  </a:lnTo>
                  <a:lnTo>
                    <a:pt x="128" y="2"/>
                  </a:lnTo>
                  <a:lnTo>
                    <a:pt x="128" y="2"/>
                  </a:lnTo>
                  <a:lnTo>
                    <a:pt x="95" y="0"/>
                  </a:lnTo>
                  <a:lnTo>
                    <a:pt x="75" y="0"/>
                  </a:lnTo>
                  <a:lnTo>
                    <a:pt x="75" y="0"/>
                  </a:lnTo>
                  <a:lnTo>
                    <a:pt x="75" y="0"/>
                  </a:lnTo>
                  <a:lnTo>
                    <a:pt x="56" y="0"/>
                  </a:lnTo>
                  <a:lnTo>
                    <a:pt x="21" y="2"/>
                  </a:lnTo>
                  <a:lnTo>
                    <a:pt x="21" y="2"/>
                  </a:lnTo>
                  <a:lnTo>
                    <a:pt x="15" y="4"/>
                  </a:lnTo>
                  <a:lnTo>
                    <a:pt x="11" y="6"/>
                  </a:lnTo>
                  <a:lnTo>
                    <a:pt x="7" y="10"/>
                  </a:lnTo>
                  <a:lnTo>
                    <a:pt x="7" y="10"/>
                  </a:lnTo>
                  <a:lnTo>
                    <a:pt x="3" y="14"/>
                  </a:lnTo>
                  <a:lnTo>
                    <a:pt x="2" y="20"/>
                  </a:lnTo>
                  <a:lnTo>
                    <a:pt x="0" y="25"/>
                  </a:lnTo>
                  <a:lnTo>
                    <a:pt x="0" y="25"/>
                  </a:lnTo>
                  <a:lnTo>
                    <a:pt x="0" y="51"/>
                  </a:lnTo>
                  <a:lnTo>
                    <a:pt x="0" y="62"/>
                  </a:lnTo>
                  <a:lnTo>
                    <a:pt x="0" y="62"/>
                  </a:lnTo>
                  <a:lnTo>
                    <a:pt x="0" y="87"/>
                  </a:lnTo>
                  <a:lnTo>
                    <a:pt x="0" y="87"/>
                  </a:lnTo>
                  <a:lnTo>
                    <a:pt x="2" y="95"/>
                  </a:lnTo>
                  <a:lnTo>
                    <a:pt x="3" y="99"/>
                  </a:lnTo>
                  <a:lnTo>
                    <a:pt x="7" y="103"/>
                  </a:lnTo>
                  <a:lnTo>
                    <a:pt x="7" y="103"/>
                  </a:lnTo>
                  <a:lnTo>
                    <a:pt x="11" y="107"/>
                  </a:lnTo>
                  <a:lnTo>
                    <a:pt x="15" y="109"/>
                  </a:lnTo>
                  <a:lnTo>
                    <a:pt x="23" y="111"/>
                  </a:lnTo>
                  <a:lnTo>
                    <a:pt x="23" y="111"/>
                  </a:lnTo>
                  <a:lnTo>
                    <a:pt x="54" y="113"/>
                  </a:lnTo>
                  <a:lnTo>
                    <a:pt x="75" y="113"/>
                  </a:lnTo>
                  <a:lnTo>
                    <a:pt x="75" y="113"/>
                  </a:lnTo>
                  <a:lnTo>
                    <a:pt x="95" y="113"/>
                  </a:lnTo>
                  <a:lnTo>
                    <a:pt x="128" y="111"/>
                  </a:lnTo>
                  <a:lnTo>
                    <a:pt x="128" y="111"/>
                  </a:lnTo>
                  <a:lnTo>
                    <a:pt x="135" y="109"/>
                  </a:lnTo>
                  <a:lnTo>
                    <a:pt x="139" y="107"/>
                  </a:lnTo>
                  <a:lnTo>
                    <a:pt x="143" y="103"/>
                  </a:lnTo>
                  <a:lnTo>
                    <a:pt x="143" y="103"/>
                  </a:lnTo>
                  <a:lnTo>
                    <a:pt x="147" y="99"/>
                  </a:lnTo>
                  <a:lnTo>
                    <a:pt x="149" y="95"/>
                  </a:lnTo>
                  <a:lnTo>
                    <a:pt x="149" y="87"/>
                  </a:lnTo>
                  <a:lnTo>
                    <a:pt x="149" y="87"/>
                  </a:lnTo>
                  <a:lnTo>
                    <a:pt x="151" y="62"/>
                  </a:lnTo>
                  <a:lnTo>
                    <a:pt x="151" y="51"/>
                  </a:lnTo>
                  <a:lnTo>
                    <a:pt x="151" y="51"/>
                  </a:lnTo>
                  <a:lnTo>
                    <a:pt x="149"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0" name="Freeform 74"/>
            <p:cNvSpPr/>
            <p:nvPr/>
          </p:nvSpPr>
          <p:spPr bwMode="auto">
            <a:xfrm>
              <a:off x="5883404" y="6800669"/>
              <a:ext cx="74201" cy="83476"/>
            </a:xfrm>
            <a:custGeom>
              <a:avLst/>
              <a:gdLst>
                <a:gd name="T0" fmla="*/ 0 w 40"/>
                <a:gd name="T1" fmla="*/ 45 h 45"/>
                <a:gd name="T2" fmla="*/ 0 w 40"/>
                <a:gd name="T3" fmla="*/ 0 h 45"/>
                <a:gd name="T4" fmla="*/ 40 w 40"/>
                <a:gd name="T5" fmla="*/ 21 h 45"/>
                <a:gd name="T6" fmla="*/ 0 w 40"/>
                <a:gd name="T7" fmla="*/ 45 h 45"/>
              </a:gdLst>
              <a:ahLst/>
              <a:cxnLst>
                <a:cxn ang="0">
                  <a:pos x="T0" y="T1"/>
                </a:cxn>
                <a:cxn ang="0">
                  <a:pos x="T2" y="T3"/>
                </a:cxn>
                <a:cxn ang="0">
                  <a:pos x="T4" y="T5"/>
                </a:cxn>
                <a:cxn ang="0">
                  <a:pos x="T6" y="T7"/>
                </a:cxn>
              </a:cxnLst>
              <a:rect l="0" t="0" r="r" b="b"/>
              <a:pathLst>
                <a:path w="40" h="45">
                  <a:moveTo>
                    <a:pt x="0" y="45"/>
                  </a:moveTo>
                  <a:lnTo>
                    <a:pt x="0" y="0"/>
                  </a:lnTo>
                  <a:lnTo>
                    <a:pt x="40" y="21"/>
                  </a:lnTo>
                  <a:lnTo>
                    <a:pt x="0"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1" name="Freeform 75"/>
            <p:cNvSpPr>
              <a:spLocks noEditPoints="1"/>
            </p:cNvSpPr>
            <p:nvPr/>
          </p:nvSpPr>
          <p:spPr bwMode="auto">
            <a:xfrm>
              <a:off x="3267805" y="8121453"/>
              <a:ext cx="280111" cy="207765"/>
            </a:xfrm>
            <a:custGeom>
              <a:avLst/>
              <a:gdLst>
                <a:gd name="T0" fmla="*/ 149 w 151"/>
                <a:gd name="T1" fmla="*/ 25 h 112"/>
                <a:gd name="T2" fmla="*/ 149 w 151"/>
                <a:gd name="T3" fmla="*/ 25 h 112"/>
                <a:gd name="T4" fmla="*/ 149 w 151"/>
                <a:gd name="T5" fmla="*/ 19 h 112"/>
                <a:gd name="T6" fmla="*/ 147 w 151"/>
                <a:gd name="T7" fmla="*/ 13 h 112"/>
                <a:gd name="T8" fmla="*/ 143 w 151"/>
                <a:gd name="T9" fmla="*/ 10 h 112"/>
                <a:gd name="T10" fmla="*/ 143 w 151"/>
                <a:gd name="T11" fmla="*/ 10 h 112"/>
                <a:gd name="T12" fmla="*/ 139 w 151"/>
                <a:gd name="T13" fmla="*/ 6 h 112"/>
                <a:gd name="T14" fmla="*/ 135 w 151"/>
                <a:gd name="T15" fmla="*/ 4 h 112"/>
                <a:gd name="T16" fmla="*/ 128 w 151"/>
                <a:gd name="T17" fmla="*/ 2 h 112"/>
                <a:gd name="T18" fmla="*/ 128 w 151"/>
                <a:gd name="T19" fmla="*/ 2 h 112"/>
                <a:gd name="T20" fmla="*/ 95 w 151"/>
                <a:gd name="T21" fmla="*/ 0 h 112"/>
                <a:gd name="T22" fmla="*/ 75 w 151"/>
                <a:gd name="T23" fmla="*/ 0 h 112"/>
                <a:gd name="T24" fmla="*/ 75 w 151"/>
                <a:gd name="T25" fmla="*/ 0 h 112"/>
                <a:gd name="T26" fmla="*/ 75 w 151"/>
                <a:gd name="T27" fmla="*/ 0 h 112"/>
                <a:gd name="T28" fmla="*/ 56 w 151"/>
                <a:gd name="T29" fmla="*/ 0 h 112"/>
                <a:gd name="T30" fmla="*/ 21 w 151"/>
                <a:gd name="T31" fmla="*/ 2 h 112"/>
                <a:gd name="T32" fmla="*/ 21 w 151"/>
                <a:gd name="T33" fmla="*/ 2 h 112"/>
                <a:gd name="T34" fmla="*/ 15 w 151"/>
                <a:gd name="T35" fmla="*/ 4 h 112"/>
                <a:gd name="T36" fmla="*/ 11 w 151"/>
                <a:gd name="T37" fmla="*/ 6 h 112"/>
                <a:gd name="T38" fmla="*/ 7 w 151"/>
                <a:gd name="T39" fmla="*/ 10 h 112"/>
                <a:gd name="T40" fmla="*/ 7 w 151"/>
                <a:gd name="T41" fmla="*/ 10 h 112"/>
                <a:gd name="T42" fmla="*/ 4 w 151"/>
                <a:gd name="T43" fmla="*/ 13 h 112"/>
                <a:gd name="T44" fmla="*/ 2 w 151"/>
                <a:gd name="T45" fmla="*/ 19 h 112"/>
                <a:gd name="T46" fmla="*/ 0 w 151"/>
                <a:gd name="T47" fmla="*/ 25 h 112"/>
                <a:gd name="T48" fmla="*/ 0 w 151"/>
                <a:gd name="T49" fmla="*/ 25 h 112"/>
                <a:gd name="T50" fmla="*/ 0 w 151"/>
                <a:gd name="T51" fmla="*/ 50 h 112"/>
                <a:gd name="T52" fmla="*/ 0 w 151"/>
                <a:gd name="T53" fmla="*/ 62 h 112"/>
                <a:gd name="T54" fmla="*/ 0 w 151"/>
                <a:gd name="T55" fmla="*/ 62 h 112"/>
                <a:gd name="T56" fmla="*/ 0 w 151"/>
                <a:gd name="T57" fmla="*/ 87 h 112"/>
                <a:gd name="T58" fmla="*/ 0 w 151"/>
                <a:gd name="T59" fmla="*/ 87 h 112"/>
                <a:gd name="T60" fmla="*/ 2 w 151"/>
                <a:gd name="T61" fmla="*/ 95 h 112"/>
                <a:gd name="T62" fmla="*/ 4 w 151"/>
                <a:gd name="T63" fmla="*/ 99 h 112"/>
                <a:gd name="T64" fmla="*/ 7 w 151"/>
                <a:gd name="T65" fmla="*/ 103 h 112"/>
                <a:gd name="T66" fmla="*/ 7 w 151"/>
                <a:gd name="T67" fmla="*/ 103 h 112"/>
                <a:gd name="T68" fmla="*/ 11 w 151"/>
                <a:gd name="T69" fmla="*/ 107 h 112"/>
                <a:gd name="T70" fmla="*/ 15 w 151"/>
                <a:gd name="T71" fmla="*/ 108 h 112"/>
                <a:gd name="T72" fmla="*/ 23 w 151"/>
                <a:gd name="T73" fmla="*/ 110 h 112"/>
                <a:gd name="T74" fmla="*/ 23 w 151"/>
                <a:gd name="T75" fmla="*/ 110 h 112"/>
                <a:gd name="T76" fmla="*/ 54 w 151"/>
                <a:gd name="T77" fmla="*/ 112 h 112"/>
                <a:gd name="T78" fmla="*/ 75 w 151"/>
                <a:gd name="T79" fmla="*/ 112 h 112"/>
                <a:gd name="T80" fmla="*/ 75 w 151"/>
                <a:gd name="T81" fmla="*/ 112 h 112"/>
                <a:gd name="T82" fmla="*/ 95 w 151"/>
                <a:gd name="T83" fmla="*/ 112 h 112"/>
                <a:gd name="T84" fmla="*/ 128 w 151"/>
                <a:gd name="T85" fmla="*/ 110 h 112"/>
                <a:gd name="T86" fmla="*/ 128 w 151"/>
                <a:gd name="T87" fmla="*/ 110 h 112"/>
                <a:gd name="T88" fmla="*/ 135 w 151"/>
                <a:gd name="T89" fmla="*/ 108 h 112"/>
                <a:gd name="T90" fmla="*/ 139 w 151"/>
                <a:gd name="T91" fmla="*/ 107 h 112"/>
                <a:gd name="T92" fmla="*/ 143 w 151"/>
                <a:gd name="T93" fmla="*/ 103 h 112"/>
                <a:gd name="T94" fmla="*/ 143 w 151"/>
                <a:gd name="T95" fmla="*/ 103 h 112"/>
                <a:gd name="T96" fmla="*/ 147 w 151"/>
                <a:gd name="T97" fmla="*/ 99 h 112"/>
                <a:gd name="T98" fmla="*/ 149 w 151"/>
                <a:gd name="T99" fmla="*/ 95 h 112"/>
                <a:gd name="T100" fmla="*/ 149 w 151"/>
                <a:gd name="T101" fmla="*/ 87 h 112"/>
                <a:gd name="T102" fmla="*/ 149 w 151"/>
                <a:gd name="T103" fmla="*/ 87 h 112"/>
                <a:gd name="T104" fmla="*/ 151 w 151"/>
                <a:gd name="T105" fmla="*/ 62 h 112"/>
                <a:gd name="T106" fmla="*/ 151 w 151"/>
                <a:gd name="T107" fmla="*/ 50 h 112"/>
                <a:gd name="T108" fmla="*/ 151 w 151"/>
                <a:gd name="T109" fmla="*/ 50 h 112"/>
                <a:gd name="T110" fmla="*/ 149 w 151"/>
                <a:gd name="T111" fmla="*/ 25 h 112"/>
                <a:gd name="T112" fmla="*/ 60 w 151"/>
                <a:gd name="T113" fmla="*/ 77 h 112"/>
                <a:gd name="T114" fmla="*/ 60 w 151"/>
                <a:gd name="T115" fmla="*/ 33 h 112"/>
                <a:gd name="T116" fmla="*/ 101 w 151"/>
                <a:gd name="T117" fmla="*/ 54 h 112"/>
                <a:gd name="T118" fmla="*/ 60 w 151"/>
                <a:gd name="T119" fmla="*/ 7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12">
                  <a:moveTo>
                    <a:pt x="149" y="25"/>
                  </a:moveTo>
                  <a:lnTo>
                    <a:pt x="149" y="25"/>
                  </a:lnTo>
                  <a:lnTo>
                    <a:pt x="149" y="19"/>
                  </a:lnTo>
                  <a:lnTo>
                    <a:pt x="147" y="13"/>
                  </a:lnTo>
                  <a:lnTo>
                    <a:pt x="143" y="10"/>
                  </a:lnTo>
                  <a:lnTo>
                    <a:pt x="143" y="10"/>
                  </a:lnTo>
                  <a:lnTo>
                    <a:pt x="139" y="6"/>
                  </a:lnTo>
                  <a:lnTo>
                    <a:pt x="135" y="4"/>
                  </a:lnTo>
                  <a:lnTo>
                    <a:pt x="128" y="2"/>
                  </a:lnTo>
                  <a:lnTo>
                    <a:pt x="128" y="2"/>
                  </a:lnTo>
                  <a:lnTo>
                    <a:pt x="95" y="0"/>
                  </a:lnTo>
                  <a:lnTo>
                    <a:pt x="75" y="0"/>
                  </a:lnTo>
                  <a:lnTo>
                    <a:pt x="75" y="0"/>
                  </a:lnTo>
                  <a:lnTo>
                    <a:pt x="75" y="0"/>
                  </a:lnTo>
                  <a:lnTo>
                    <a:pt x="56" y="0"/>
                  </a:lnTo>
                  <a:lnTo>
                    <a:pt x="21" y="2"/>
                  </a:lnTo>
                  <a:lnTo>
                    <a:pt x="21" y="2"/>
                  </a:lnTo>
                  <a:lnTo>
                    <a:pt x="15" y="4"/>
                  </a:lnTo>
                  <a:lnTo>
                    <a:pt x="11" y="6"/>
                  </a:lnTo>
                  <a:lnTo>
                    <a:pt x="7" y="10"/>
                  </a:lnTo>
                  <a:lnTo>
                    <a:pt x="7" y="10"/>
                  </a:lnTo>
                  <a:lnTo>
                    <a:pt x="4" y="13"/>
                  </a:lnTo>
                  <a:lnTo>
                    <a:pt x="2" y="19"/>
                  </a:lnTo>
                  <a:lnTo>
                    <a:pt x="0" y="25"/>
                  </a:lnTo>
                  <a:lnTo>
                    <a:pt x="0" y="25"/>
                  </a:lnTo>
                  <a:lnTo>
                    <a:pt x="0" y="50"/>
                  </a:lnTo>
                  <a:lnTo>
                    <a:pt x="0" y="62"/>
                  </a:lnTo>
                  <a:lnTo>
                    <a:pt x="0" y="62"/>
                  </a:lnTo>
                  <a:lnTo>
                    <a:pt x="0" y="87"/>
                  </a:lnTo>
                  <a:lnTo>
                    <a:pt x="0" y="87"/>
                  </a:lnTo>
                  <a:lnTo>
                    <a:pt x="2" y="95"/>
                  </a:lnTo>
                  <a:lnTo>
                    <a:pt x="4" y="99"/>
                  </a:lnTo>
                  <a:lnTo>
                    <a:pt x="7" y="103"/>
                  </a:lnTo>
                  <a:lnTo>
                    <a:pt x="7" y="103"/>
                  </a:lnTo>
                  <a:lnTo>
                    <a:pt x="11" y="107"/>
                  </a:lnTo>
                  <a:lnTo>
                    <a:pt x="15" y="108"/>
                  </a:lnTo>
                  <a:lnTo>
                    <a:pt x="23" y="110"/>
                  </a:lnTo>
                  <a:lnTo>
                    <a:pt x="23" y="110"/>
                  </a:lnTo>
                  <a:lnTo>
                    <a:pt x="54" y="112"/>
                  </a:lnTo>
                  <a:lnTo>
                    <a:pt x="75" y="112"/>
                  </a:lnTo>
                  <a:lnTo>
                    <a:pt x="75" y="112"/>
                  </a:lnTo>
                  <a:lnTo>
                    <a:pt x="95" y="112"/>
                  </a:lnTo>
                  <a:lnTo>
                    <a:pt x="128" y="110"/>
                  </a:lnTo>
                  <a:lnTo>
                    <a:pt x="128" y="110"/>
                  </a:lnTo>
                  <a:lnTo>
                    <a:pt x="135" y="108"/>
                  </a:lnTo>
                  <a:lnTo>
                    <a:pt x="139" y="107"/>
                  </a:lnTo>
                  <a:lnTo>
                    <a:pt x="143" y="103"/>
                  </a:lnTo>
                  <a:lnTo>
                    <a:pt x="143" y="103"/>
                  </a:lnTo>
                  <a:lnTo>
                    <a:pt x="147" y="99"/>
                  </a:lnTo>
                  <a:lnTo>
                    <a:pt x="149" y="95"/>
                  </a:lnTo>
                  <a:lnTo>
                    <a:pt x="149" y="87"/>
                  </a:lnTo>
                  <a:lnTo>
                    <a:pt x="149" y="87"/>
                  </a:lnTo>
                  <a:lnTo>
                    <a:pt x="151" y="62"/>
                  </a:lnTo>
                  <a:lnTo>
                    <a:pt x="151" y="50"/>
                  </a:lnTo>
                  <a:lnTo>
                    <a:pt x="151" y="50"/>
                  </a:lnTo>
                  <a:lnTo>
                    <a:pt x="149" y="25"/>
                  </a:lnTo>
                  <a:close/>
                  <a:moveTo>
                    <a:pt x="60" y="77"/>
                  </a:moveTo>
                  <a:lnTo>
                    <a:pt x="60" y="33"/>
                  </a:lnTo>
                  <a:lnTo>
                    <a:pt x="101" y="54"/>
                  </a:lnTo>
                  <a:lnTo>
                    <a:pt x="60" y="7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2" name="Freeform 76"/>
            <p:cNvSpPr/>
            <p:nvPr/>
          </p:nvSpPr>
          <p:spPr bwMode="auto">
            <a:xfrm>
              <a:off x="3267805" y="8121453"/>
              <a:ext cx="280111" cy="207765"/>
            </a:xfrm>
            <a:custGeom>
              <a:avLst/>
              <a:gdLst>
                <a:gd name="T0" fmla="*/ 149 w 151"/>
                <a:gd name="T1" fmla="*/ 25 h 112"/>
                <a:gd name="T2" fmla="*/ 149 w 151"/>
                <a:gd name="T3" fmla="*/ 25 h 112"/>
                <a:gd name="T4" fmla="*/ 149 w 151"/>
                <a:gd name="T5" fmla="*/ 19 h 112"/>
                <a:gd name="T6" fmla="*/ 147 w 151"/>
                <a:gd name="T7" fmla="*/ 13 h 112"/>
                <a:gd name="T8" fmla="*/ 143 w 151"/>
                <a:gd name="T9" fmla="*/ 10 h 112"/>
                <a:gd name="T10" fmla="*/ 143 w 151"/>
                <a:gd name="T11" fmla="*/ 10 h 112"/>
                <a:gd name="T12" fmla="*/ 139 w 151"/>
                <a:gd name="T13" fmla="*/ 6 h 112"/>
                <a:gd name="T14" fmla="*/ 135 w 151"/>
                <a:gd name="T15" fmla="*/ 4 h 112"/>
                <a:gd name="T16" fmla="*/ 128 w 151"/>
                <a:gd name="T17" fmla="*/ 2 h 112"/>
                <a:gd name="T18" fmla="*/ 128 w 151"/>
                <a:gd name="T19" fmla="*/ 2 h 112"/>
                <a:gd name="T20" fmla="*/ 95 w 151"/>
                <a:gd name="T21" fmla="*/ 0 h 112"/>
                <a:gd name="T22" fmla="*/ 75 w 151"/>
                <a:gd name="T23" fmla="*/ 0 h 112"/>
                <a:gd name="T24" fmla="*/ 75 w 151"/>
                <a:gd name="T25" fmla="*/ 0 h 112"/>
                <a:gd name="T26" fmla="*/ 75 w 151"/>
                <a:gd name="T27" fmla="*/ 0 h 112"/>
                <a:gd name="T28" fmla="*/ 56 w 151"/>
                <a:gd name="T29" fmla="*/ 0 h 112"/>
                <a:gd name="T30" fmla="*/ 21 w 151"/>
                <a:gd name="T31" fmla="*/ 2 h 112"/>
                <a:gd name="T32" fmla="*/ 21 w 151"/>
                <a:gd name="T33" fmla="*/ 2 h 112"/>
                <a:gd name="T34" fmla="*/ 15 w 151"/>
                <a:gd name="T35" fmla="*/ 4 h 112"/>
                <a:gd name="T36" fmla="*/ 11 w 151"/>
                <a:gd name="T37" fmla="*/ 6 h 112"/>
                <a:gd name="T38" fmla="*/ 7 w 151"/>
                <a:gd name="T39" fmla="*/ 10 h 112"/>
                <a:gd name="T40" fmla="*/ 7 w 151"/>
                <a:gd name="T41" fmla="*/ 10 h 112"/>
                <a:gd name="T42" fmla="*/ 4 w 151"/>
                <a:gd name="T43" fmla="*/ 13 h 112"/>
                <a:gd name="T44" fmla="*/ 2 w 151"/>
                <a:gd name="T45" fmla="*/ 19 h 112"/>
                <a:gd name="T46" fmla="*/ 0 w 151"/>
                <a:gd name="T47" fmla="*/ 25 h 112"/>
                <a:gd name="T48" fmla="*/ 0 w 151"/>
                <a:gd name="T49" fmla="*/ 25 h 112"/>
                <a:gd name="T50" fmla="*/ 0 w 151"/>
                <a:gd name="T51" fmla="*/ 50 h 112"/>
                <a:gd name="T52" fmla="*/ 0 w 151"/>
                <a:gd name="T53" fmla="*/ 62 h 112"/>
                <a:gd name="T54" fmla="*/ 0 w 151"/>
                <a:gd name="T55" fmla="*/ 62 h 112"/>
                <a:gd name="T56" fmla="*/ 0 w 151"/>
                <a:gd name="T57" fmla="*/ 87 h 112"/>
                <a:gd name="T58" fmla="*/ 0 w 151"/>
                <a:gd name="T59" fmla="*/ 87 h 112"/>
                <a:gd name="T60" fmla="*/ 2 w 151"/>
                <a:gd name="T61" fmla="*/ 95 h 112"/>
                <a:gd name="T62" fmla="*/ 4 w 151"/>
                <a:gd name="T63" fmla="*/ 99 h 112"/>
                <a:gd name="T64" fmla="*/ 7 w 151"/>
                <a:gd name="T65" fmla="*/ 103 h 112"/>
                <a:gd name="T66" fmla="*/ 7 w 151"/>
                <a:gd name="T67" fmla="*/ 103 h 112"/>
                <a:gd name="T68" fmla="*/ 11 w 151"/>
                <a:gd name="T69" fmla="*/ 107 h 112"/>
                <a:gd name="T70" fmla="*/ 15 w 151"/>
                <a:gd name="T71" fmla="*/ 108 h 112"/>
                <a:gd name="T72" fmla="*/ 23 w 151"/>
                <a:gd name="T73" fmla="*/ 110 h 112"/>
                <a:gd name="T74" fmla="*/ 23 w 151"/>
                <a:gd name="T75" fmla="*/ 110 h 112"/>
                <a:gd name="T76" fmla="*/ 54 w 151"/>
                <a:gd name="T77" fmla="*/ 112 h 112"/>
                <a:gd name="T78" fmla="*/ 75 w 151"/>
                <a:gd name="T79" fmla="*/ 112 h 112"/>
                <a:gd name="T80" fmla="*/ 75 w 151"/>
                <a:gd name="T81" fmla="*/ 112 h 112"/>
                <a:gd name="T82" fmla="*/ 95 w 151"/>
                <a:gd name="T83" fmla="*/ 112 h 112"/>
                <a:gd name="T84" fmla="*/ 128 w 151"/>
                <a:gd name="T85" fmla="*/ 110 h 112"/>
                <a:gd name="T86" fmla="*/ 128 w 151"/>
                <a:gd name="T87" fmla="*/ 110 h 112"/>
                <a:gd name="T88" fmla="*/ 135 w 151"/>
                <a:gd name="T89" fmla="*/ 108 h 112"/>
                <a:gd name="T90" fmla="*/ 139 w 151"/>
                <a:gd name="T91" fmla="*/ 107 h 112"/>
                <a:gd name="T92" fmla="*/ 143 w 151"/>
                <a:gd name="T93" fmla="*/ 103 h 112"/>
                <a:gd name="T94" fmla="*/ 143 w 151"/>
                <a:gd name="T95" fmla="*/ 103 h 112"/>
                <a:gd name="T96" fmla="*/ 147 w 151"/>
                <a:gd name="T97" fmla="*/ 99 h 112"/>
                <a:gd name="T98" fmla="*/ 149 w 151"/>
                <a:gd name="T99" fmla="*/ 95 h 112"/>
                <a:gd name="T100" fmla="*/ 149 w 151"/>
                <a:gd name="T101" fmla="*/ 87 h 112"/>
                <a:gd name="T102" fmla="*/ 149 w 151"/>
                <a:gd name="T103" fmla="*/ 87 h 112"/>
                <a:gd name="T104" fmla="*/ 151 w 151"/>
                <a:gd name="T105" fmla="*/ 62 h 112"/>
                <a:gd name="T106" fmla="*/ 151 w 151"/>
                <a:gd name="T107" fmla="*/ 50 h 112"/>
                <a:gd name="T108" fmla="*/ 151 w 151"/>
                <a:gd name="T109" fmla="*/ 50 h 112"/>
                <a:gd name="T110" fmla="*/ 149 w 151"/>
                <a:gd name="T111" fmla="*/ 2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 h="112">
                  <a:moveTo>
                    <a:pt x="149" y="25"/>
                  </a:moveTo>
                  <a:lnTo>
                    <a:pt x="149" y="25"/>
                  </a:lnTo>
                  <a:lnTo>
                    <a:pt x="149" y="19"/>
                  </a:lnTo>
                  <a:lnTo>
                    <a:pt x="147" y="13"/>
                  </a:lnTo>
                  <a:lnTo>
                    <a:pt x="143" y="10"/>
                  </a:lnTo>
                  <a:lnTo>
                    <a:pt x="143" y="10"/>
                  </a:lnTo>
                  <a:lnTo>
                    <a:pt x="139" y="6"/>
                  </a:lnTo>
                  <a:lnTo>
                    <a:pt x="135" y="4"/>
                  </a:lnTo>
                  <a:lnTo>
                    <a:pt x="128" y="2"/>
                  </a:lnTo>
                  <a:lnTo>
                    <a:pt x="128" y="2"/>
                  </a:lnTo>
                  <a:lnTo>
                    <a:pt x="95" y="0"/>
                  </a:lnTo>
                  <a:lnTo>
                    <a:pt x="75" y="0"/>
                  </a:lnTo>
                  <a:lnTo>
                    <a:pt x="75" y="0"/>
                  </a:lnTo>
                  <a:lnTo>
                    <a:pt x="75" y="0"/>
                  </a:lnTo>
                  <a:lnTo>
                    <a:pt x="56" y="0"/>
                  </a:lnTo>
                  <a:lnTo>
                    <a:pt x="21" y="2"/>
                  </a:lnTo>
                  <a:lnTo>
                    <a:pt x="21" y="2"/>
                  </a:lnTo>
                  <a:lnTo>
                    <a:pt x="15" y="4"/>
                  </a:lnTo>
                  <a:lnTo>
                    <a:pt x="11" y="6"/>
                  </a:lnTo>
                  <a:lnTo>
                    <a:pt x="7" y="10"/>
                  </a:lnTo>
                  <a:lnTo>
                    <a:pt x="7" y="10"/>
                  </a:lnTo>
                  <a:lnTo>
                    <a:pt x="4" y="13"/>
                  </a:lnTo>
                  <a:lnTo>
                    <a:pt x="2" y="19"/>
                  </a:lnTo>
                  <a:lnTo>
                    <a:pt x="0" y="25"/>
                  </a:lnTo>
                  <a:lnTo>
                    <a:pt x="0" y="25"/>
                  </a:lnTo>
                  <a:lnTo>
                    <a:pt x="0" y="50"/>
                  </a:lnTo>
                  <a:lnTo>
                    <a:pt x="0" y="62"/>
                  </a:lnTo>
                  <a:lnTo>
                    <a:pt x="0" y="62"/>
                  </a:lnTo>
                  <a:lnTo>
                    <a:pt x="0" y="87"/>
                  </a:lnTo>
                  <a:lnTo>
                    <a:pt x="0" y="87"/>
                  </a:lnTo>
                  <a:lnTo>
                    <a:pt x="2" y="95"/>
                  </a:lnTo>
                  <a:lnTo>
                    <a:pt x="4" y="99"/>
                  </a:lnTo>
                  <a:lnTo>
                    <a:pt x="7" y="103"/>
                  </a:lnTo>
                  <a:lnTo>
                    <a:pt x="7" y="103"/>
                  </a:lnTo>
                  <a:lnTo>
                    <a:pt x="11" y="107"/>
                  </a:lnTo>
                  <a:lnTo>
                    <a:pt x="15" y="108"/>
                  </a:lnTo>
                  <a:lnTo>
                    <a:pt x="23" y="110"/>
                  </a:lnTo>
                  <a:lnTo>
                    <a:pt x="23" y="110"/>
                  </a:lnTo>
                  <a:lnTo>
                    <a:pt x="54" y="112"/>
                  </a:lnTo>
                  <a:lnTo>
                    <a:pt x="75" y="112"/>
                  </a:lnTo>
                  <a:lnTo>
                    <a:pt x="75" y="112"/>
                  </a:lnTo>
                  <a:lnTo>
                    <a:pt x="95" y="112"/>
                  </a:lnTo>
                  <a:lnTo>
                    <a:pt x="128" y="110"/>
                  </a:lnTo>
                  <a:lnTo>
                    <a:pt x="128" y="110"/>
                  </a:lnTo>
                  <a:lnTo>
                    <a:pt x="135" y="108"/>
                  </a:lnTo>
                  <a:lnTo>
                    <a:pt x="139" y="107"/>
                  </a:lnTo>
                  <a:lnTo>
                    <a:pt x="143" y="103"/>
                  </a:lnTo>
                  <a:lnTo>
                    <a:pt x="143" y="103"/>
                  </a:lnTo>
                  <a:lnTo>
                    <a:pt x="147" y="99"/>
                  </a:lnTo>
                  <a:lnTo>
                    <a:pt x="149" y="95"/>
                  </a:lnTo>
                  <a:lnTo>
                    <a:pt x="149" y="87"/>
                  </a:lnTo>
                  <a:lnTo>
                    <a:pt x="149" y="87"/>
                  </a:lnTo>
                  <a:lnTo>
                    <a:pt x="151" y="62"/>
                  </a:lnTo>
                  <a:lnTo>
                    <a:pt x="151" y="50"/>
                  </a:lnTo>
                  <a:lnTo>
                    <a:pt x="151" y="50"/>
                  </a:lnTo>
                  <a:lnTo>
                    <a:pt x="149"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3" name="Freeform 77"/>
            <p:cNvSpPr/>
            <p:nvPr/>
          </p:nvSpPr>
          <p:spPr bwMode="auto">
            <a:xfrm>
              <a:off x="3379108" y="8182669"/>
              <a:ext cx="76058" cy="81622"/>
            </a:xfrm>
            <a:custGeom>
              <a:avLst/>
              <a:gdLst>
                <a:gd name="T0" fmla="*/ 0 w 41"/>
                <a:gd name="T1" fmla="*/ 44 h 44"/>
                <a:gd name="T2" fmla="*/ 0 w 41"/>
                <a:gd name="T3" fmla="*/ 0 h 44"/>
                <a:gd name="T4" fmla="*/ 41 w 41"/>
                <a:gd name="T5" fmla="*/ 21 h 44"/>
                <a:gd name="T6" fmla="*/ 0 w 41"/>
                <a:gd name="T7" fmla="*/ 44 h 44"/>
              </a:gdLst>
              <a:ahLst/>
              <a:cxnLst>
                <a:cxn ang="0">
                  <a:pos x="T0" y="T1"/>
                </a:cxn>
                <a:cxn ang="0">
                  <a:pos x="T2" y="T3"/>
                </a:cxn>
                <a:cxn ang="0">
                  <a:pos x="T4" y="T5"/>
                </a:cxn>
                <a:cxn ang="0">
                  <a:pos x="T6" y="T7"/>
                </a:cxn>
              </a:cxnLst>
              <a:rect l="0" t="0" r="r" b="b"/>
              <a:pathLst>
                <a:path w="41" h="44">
                  <a:moveTo>
                    <a:pt x="0" y="44"/>
                  </a:moveTo>
                  <a:lnTo>
                    <a:pt x="0" y="0"/>
                  </a:lnTo>
                  <a:lnTo>
                    <a:pt x="41" y="21"/>
                  </a:lnTo>
                  <a:lnTo>
                    <a:pt x="0"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4" name="Freeform 78"/>
            <p:cNvSpPr/>
            <p:nvPr/>
          </p:nvSpPr>
          <p:spPr bwMode="auto">
            <a:xfrm>
              <a:off x="2796628" y="6566935"/>
              <a:ext cx="380282" cy="272690"/>
            </a:xfrm>
            <a:custGeom>
              <a:avLst/>
              <a:gdLst>
                <a:gd name="T0" fmla="*/ 0 w 205"/>
                <a:gd name="T1" fmla="*/ 68 h 147"/>
                <a:gd name="T2" fmla="*/ 120 w 205"/>
                <a:gd name="T3" fmla="*/ 147 h 147"/>
                <a:gd name="T4" fmla="*/ 205 w 205"/>
                <a:gd name="T5" fmla="*/ 76 h 147"/>
                <a:gd name="T6" fmla="*/ 83 w 205"/>
                <a:gd name="T7" fmla="*/ 0 h 147"/>
                <a:gd name="T8" fmla="*/ 0 w 205"/>
                <a:gd name="T9" fmla="*/ 68 h 147"/>
              </a:gdLst>
              <a:ahLst/>
              <a:cxnLst>
                <a:cxn ang="0">
                  <a:pos x="T0" y="T1"/>
                </a:cxn>
                <a:cxn ang="0">
                  <a:pos x="T2" y="T3"/>
                </a:cxn>
                <a:cxn ang="0">
                  <a:pos x="T4" y="T5"/>
                </a:cxn>
                <a:cxn ang="0">
                  <a:pos x="T6" y="T7"/>
                </a:cxn>
                <a:cxn ang="0">
                  <a:pos x="T8" y="T9"/>
                </a:cxn>
              </a:cxnLst>
              <a:rect l="0" t="0" r="r" b="b"/>
              <a:pathLst>
                <a:path w="205" h="147">
                  <a:moveTo>
                    <a:pt x="0" y="68"/>
                  </a:moveTo>
                  <a:lnTo>
                    <a:pt x="120" y="147"/>
                  </a:lnTo>
                  <a:lnTo>
                    <a:pt x="205" y="76"/>
                  </a:lnTo>
                  <a:lnTo>
                    <a:pt x="83" y="0"/>
                  </a:lnTo>
                  <a:lnTo>
                    <a:pt x="0" y="6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5" name="Freeform 79"/>
            <p:cNvSpPr/>
            <p:nvPr/>
          </p:nvSpPr>
          <p:spPr bwMode="auto">
            <a:xfrm>
              <a:off x="2796628" y="6294244"/>
              <a:ext cx="380282" cy="272690"/>
            </a:xfrm>
            <a:custGeom>
              <a:avLst/>
              <a:gdLst>
                <a:gd name="T0" fmla="*/ 120 w 205"/>
                <a:gd name="T1" fmla="*/ 0 h 147"/>
                <a:gd name="T2" fmla="*/ 0 w 205"/>
                <a:gd name="T3" fmla="*/ 79 h 147"/>
                <a:gd name="T4" fmla="*/ 83 w 205"/>
                <a:gd name="T5" fmla="*/ 147 h 147"/>
                <a:gd name="T6" fmla="*/ 205 w 205"/>
                <a:gd name="T7" fmla="*/ 71 h 147"/>
                <a:gd name="T8" fmla="*/ 120 w 205"/>
                <a:gd name="T9" fmla="*/ 0 h 147"/>
              </a:gdLst>
              <a:ahLst/>
              <a:cxnLst>
                <a:cxn ang="0">
                  <a:pos x="T0" y="T1"/>
                </a:cxn>
                <a:cxn ang="0">
                  <a:pos x="T2" y="T3"/>
                </a:cxn>
                <a:cxn ang="0">
                  <a:pos x="T4" y="T5"/>
                </a:cxn>
                <a:cxn ang="0">
                  <a:pos x="T6" y="T7"/>
                </a:cxn>
                <a:cxn ang="0">
                  <a:pos x="T8" y="T9"/>
                </a:cxn>
              </a:cxnLst>
              <a:rect l="0" t="0" r="r" b="b"/>
              <a:pathLst>
                <a:path w="205" h="147">
                  <a:moveTo>
                    <a:pt x="120" y="0"/>
                  </a:moveTo>
                  <a:lnTo>
                    <a:pt x="0" y="79"/>
                  </a:lnTo>
                  <a:lnTo>
                    <a:pt x="83" y="147"/>
                  </a:lnTo>
                  <a:lnTo>
                    <a:pt x="205" y="71"/>
                  </a:lnTo>
                  <a:lnTo>
                    <a:pt x="12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6" name="Freeform 80"/>
            <p:cNvSpPr/>
            <p:nvPr/>
          </p:nvSpPr>
          <p:spPr bwMode="auto">
            <a:xfrm>
              <a:off x="3176908" y="6294244"/>
              <a:ext cx="385848" cy="272690"/>
            </a:xfrm>
            <a:custGeom>
              <a:avLst/>
              <a:gdLst>
                <a:gd name="T0" fmla="*/ 86 w 208"/>
                <a:gd name="T1" fmla="*/ 0 h 147"/>
                <a:gd name="T2" fmla="*/ 0 w 208"/>
                <a:gd name="T3" fmla="*/ 71 h 147"/>
                <a:gd name="T4" fmla="*/ 122 w 208"/>
                <a:gd name="T5" fmla="*/ 147 h 147"/>
                <a:gd name="T6" fmla="*/ 208 w 208"/>
                <a:gd name="T7" fmla="*/ 79 h 147"/>
                <a:gd name="T8" fmla="*/ 86 w 208"/>
                <a:gd name="T9" fmla="*/ 0 h 147"/>
              </a:gdLst>
              <a:ahLst/>
              <a:cxnLst>
                <a:cxn ang="0">
                  <a:pos x="T0" y="T1"/>
                </a:cxn>
                <a:cxn ang="0">
                  <a:pos x="T2" y="T3"/>
                </a:cxn>
                <a:cxn ang="0">
                  <a:pos x="T4" y="T5"/>
                </a:cxn>
                <a:cxn ang="0">
                  <a:pos x="T6" y="T7"/>
                </a:cxn>
                <a:cxn ang="0">
                  <a:pos x="T8" y="T9"/>
                </a:cxn>
              </a:cxnLst>
              <a:rect l="0" t="0" r="r" b="b"/>
              <a:pathLst>
                <a:path w="208" h="147">
                  <a:moveTo>
                    <a:pt x="86" y="0"/>
                  </a:moveTo>
                  <a:lnTo>
                    <a:pt x="0" y="71"/>
                  </a:lnTo>
                  <a:lnTo>
                    <a:pt x="122" y="147"/>
                  </a:lnTo>
                  <a:lnTo>
                    <a:pt x="208" y="79"/>
                  </a:lnTo>
                  <a:lnTo>
                    <a:pt x="8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7" name="Freeform 81"/>
            <p:cNvSpPr/>
            <p:nvPr/>
          </p:nvSpPr>
          <p:spPr bwMode="auto">
            <a:xfrm>
              <a:off x="3176908" y="6566935"/>
              <a:ext cx="385848" cy="272690"/>
            </a:xfrm>
            <a:custGeom>
              <a:avLst/>
              <a:gdLst>
                <a:gd name="T0" fmla="*/ 86 w 208"/>
                <a:gd name="T1" fmla="*/ 147 h 147"/>
                <a:gd name="T2" fmla="*/ 208 w 208"/>
                <a:gd name="T3" fmla="*/ 68 h 147"/>
                <a:gd name="T4" fmla="*/ 122 w 208"/>
                <a:gd name="T5" fmla="*/ 0 h 147"/>
                <a:gd name="T6" fmla="*/ 0 w 208"/>
                <a:gd name="T7" fmla="*/ 76 h 147"/>
                <a:gd name="T8" fmla="*/ 86 w 208"/>
                <a:gd name="T9" fmla="*/ 147 h 147"/>
              </a:gdLst>
              <a:ahLst/>
              <a:cxnLst>
                <a:cxn ang="0">
                  <a:pos x="T0" y="T1"/>
                </a:cxn>
                <a:cxn ang="0">
                  <a:pos x="T2" y="T3"/>
                </a:cxn>
                <a:cxn ang="0">
                  <a:pos x="T4" y="T5"/>
                </a:cxn>
                <a:cxn ang="0">
                  <a:pos x="T6" y="T7"/>
                </a:cxn>
                <a:cxn ang="0">
                  <a:pos x="T8" y="T9"/>
                </a:cxn>
              </a:cxnLst>
              <a:rect l="0" t="0" r="r" b="b"/>
              <a:pathLst>
                <a:path w="208" h="147">
                  <a:moveTo>
                    <a:pt x="86" y="147"/>
                  </a:moveTo>
                  <a:lnTo>
                    <a:pt x="208" y="68"/>
                  </a:lnTo>
                  <a:lnTo>
                    <a:pt x="122" y="0"/>
                  </a:lnTo>
                  <a:lnTo>
                    <a:pt x="0" y="76"/>
                  </a:lnTo>
                  <a:lnTo>
                    <a:pt x="86" y="14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8" name="Freeform 82"/>
            <p:cNvSpPr/>
            <p:nvPr/>
          </p:nvSpPr>
          <p:spPr bwMode="auto">
            <a:xfrm>
              <a:off x="2950594" y="6735740"/>
              <a:ext cx="452628" cy="274545"/>
            </a:xfrm>
            <a:custGeom>
              <a:avLst/>
              <a:gdLst>
                <a:gd name="T0" fmla="*/ 244 w 244"/>
                <a:gd name="T1" fmla="*/ 66 h 148"/>
                <a:gd name="T2" fmla="*/ 242 w 244"/>
                <a:gd name="T3" fmla="*/ 39 h 148"/>
                <a:gd name="T4" fmla="*/ 208 w 244"/>
                <a:gd name="T5" fmla="*/ 66 h 148"/>
                <a:gd name="T6" fmla="*/ 118 w 244"/>
                <a:gd name="T7" fmla="*/ 0 h 148"/>
                <a:gd name="T8" fmla="*/ 37 w 244"/>
                <a:gd name="T9" fmla="*/ 76 h 148"/>
                <a:gd name="T10" fmla="*/ 0 w 244"/>
                <a:gd name="T11" fmla="*/ 54 h 148"/>
                <a:gd name="T12" fmla="*/ 2 w 244"/>
                <a:gd name="T13" fmla="*/ 82 h 148"/>
                <a:gd name="T14" fmla="*/ 128 w 244"/>
                <a:gd name="T15" fmla="*/ 148 h 148"/>
                <a:gd name="T16" fmla="*/ 244 w 244"/>
                <a:gd name="T17" fmla="*/ 6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148">
                  <a:moveTo>
                    <a:pt x="244" y="66"/>
                  </a:moveTo>
                  <a:lnTo>
                    <a:pt x="242" y="39"/>
                  </a:lnTo>
                  <a:lnTo>
                    <a:pt x="208" y="66"/>
                  </a:lnTo>
                  <a:lnTo>
                    <a:pt x="118" y="0"/>
                  </a:lnTo>
                  <a:lnTo>
                    <a:pt x="37" y="76"/>
                  </a:lnTo>
                  <a:lnTo>
                    <a:pt x="0" y="54"/>
                  </a:lnTo>
                  <a:lnTo>
                    <a:pt x="2" y="82"/>
                  </a:lnTo>
                  <a:lnTo>
                    <a:pt x="128" y="148"/>
                  </a:lnTo>
                  <a:lnTo>
                    <a:pt x="244" y="6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09" name="Freeform 83"/>
            <p:cNvSpPr/>
            <p:nvPr/>
          </p:nvSpPr>
          <p:spPr bwMode="auto">
            <a:xfrm>
              <a:off x="7385981" y="9841070"/>
              <a:ext cx="122431" cy="85331"/>
            </a:xfrm>
            <a:custGeom>
              <a:avLst/>
              <a:gdLst>
                <a:gd name="T0" fmla="*/ 0 w 66"/>
                <a:gd name="T1" fmla="*/ 21 h 46"/>
                <a:gd name="T2" fmla="*/ 39 w 66"/>
                <a:gd name="T3" fmla="*/ 46 h 46"/>
                <a:gd name="T4" fmla="*/ 66 w 66"/>
                <a:gd name="T5" fmla="*/ 25 h 46"/>
                <a:gd name="T6" fmla="*/ 28 w 66"/>
                <a:gd name="T7" fmla="*/ 0 h 46"/>
                <a:gd name="T8" fmla="*/ 0 w 66"/>
                <a:gd name="T9" fmla="*/ 21 h 46"/>
              </a:gdLst>
              <a:ahLst/>
              <a:cxnLst>
                <a:cxn ang="0">
                  <a:pos x="T0" y="T1"/>
                </a:cxn>
                <a:cxn ang="0">
                  <a:pos x="T2" y="T3"/>
                </a:cxn>
                <a:cxn ang="0">
                  <a:pos x="T4" y="T5"/>
                </a:cxn>
                <a:cxn ang="0">
                  <a:pos x="T6" y="T7"/>
                </a:cxn>
                <a:cxn ang="0">
                  <a:pos x="T8" y="T9"/>
                </a:cxn>
              </a:cxnLst>
              <a:rect l="0" t="0" r="r" b="b"/>
              <a:pathLst>
                <a:path w="66" h="46">
                  <a:moveTo>
                    <a:pt x="0" y="21"/>
                  </a:moveTo>
                  <a:lnTo>
                    <a:pt x="39" y="46"/>
                  </a:lnTo>
                  <a:lnTo>
                    <a:pt x="66" y="25"/>
                  </a:lnTo>
                  <a:lnTo>
                    <a:pt x="28" y="0"/>
                  </a:lnTo>
                  <a:lnTo>
                    <a:pt x="0"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0" name="Freeform 84"/>
            <p:cNvSpPr/>
            <p:nvPr/>
          </p:nvSpPr>
          <p:spPr bwMode="auto">
            <a:xfrm>
              <a:off x="7385981" y="9753884"/>
              <a:ext cx="122431" cy="87188"/>
            </a:xfrm>
            <a:custGeom>
              <a:avLst/>
              <a:gdLst>
                <a:gd name="T0" fmla="*/ 39 w 66"/>
                <a:gd name="T1" fmla="*/ 0 h 47"/>
                <a:gd name="T2" fmla="*/ 0 w 66"/>
                <a:gd name="T3" fmla="*/ 26 h 47"/>
                <a:gd name="T4" fmla="*/ 28 w 66"/>
                <a:gd name="T5" fmla="*/ 47 h 47"/>
                <a:gd name="T6" fmla="*/ 66 w 66"/>
                <a:gd name="T7" fmla="*/ 24 h 47"/>
                <a:gd name="T8" fmla="*/ 39 w 66"/>
                <a:gd name="T9" fmla="*/ 0 h 47"/>
              </a:gdLst>
              <a:ahLst/>
              <a:cxnLst>
                <a:cxn ang="0">
                  <a:pos x="T0" y="T1"/>
                </a:cxn>
                <a:cxn ang="0">
                  <a:pos x="T2" y="T3"/>
                </a:cxn>
                <a:cxn ang="0">
                  <a:pos x="T4" y="T5"/>
                </a:cxn>
                <a:cxn ang="0">
                  <a:pos x="T6" y="T7"/>
                </a:cxn>
                <a:cxn ang="0">
                  <a:pos x="T8" y="T9"/>
                </a:cxn>
              </a:cxnLst>
              <a:rect l="0" t="0" r="r" b="b"/>
              <a:pathLst>
                <a:path w="66" h="47">
                  <a:moveTo>
                    <a:pt x="39" y="0"/>
                  </a:moveTo>
                  <a:lnTo>
                    <a:pt x="0" y="26"/>
                  </a:lnTo>
                  <a:lnTo>
                    <a:pt x="28" y="47"/>
                  </a:lnTo>
                  <a:lnTo>
                    <a:pt x="66" y="24"/>
                  </a:lnTo>
                  <a:lnTo>
                    <a:pt x="39"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1" name="Freeform 85"/>
            <p:cNvSpPr/>
            <p:nvPr/>
          </p:nvSpPr>
          <p:spPr bwMode="auto">
            <a:xfrm>
              <a:off x="7508415" y="9753884"/>
              <a:ext cx="118722" cy="87188"/>
            </a:xfrm>
            <a:custGeom>
              <a:avLst/>
              <a:gdLst>
                <a:gd name="T0" fmla="*/ 28 w 64"/>
                <a:gd name="T1" fmla="*/ 0 h 47"/>
                <a:gd name="T2" fmla="*/ 0 w 64"/>
                <a:gd name="T3" fmla="*/ 24 h 47"/>
                <a:gd name="T4" fmla="*/ 39 w 64"/>
                <a:gd name="T5" fmla="*/ 47 h 47"/>
                <a:gd name="T6" fmla="*/ 64 w 64"/>
                <a:gd name="T7" fmla="*/ 26 h 47"/>
                <a:gd name="T8" fmla="*/ 28 w 64"/>
                <a:gd name="T9" fmla="*/ 0 h 47"/>
              </a:gdLst>
              <a:ahLst/>
              <a:cxnLst>
                <a:cxn ang="0">
                  <a:pos x="T0" y="T1"/>
                </a:cxn>
                <a:cxn ang="0">
                  <a:pos x="T2" y="T3"/>
                </a:cxn>
                <a:cxn ang="0">
                  <a:pos x="T4" y="T5"/>
                </a:cxn>
                <a:cxn ang="0">
                  <a:pos x="T6" y="T7"/>
                </a:cxn>
                <a:cxn ang="0">
                  <a:pos x="T8" y="T9"/>
                </a:cxn>
              </a:cxnLst>
              <a:rect l="0" t="0" r="r" b="b"/>
              <a:pathLst>
                <a:path w="64" h="47">
                  <a:moveTo>
                    <a:pt x="28" y="0"/>
                  </a:moveTo>
                  <a:lnTo>
                    <a:pt x="0" y="24"/>
                  </a:lnTo>
                  <a:lnTo>
                    <a:pt x="39" y="47"/>
                  </a:lnTo>
                  <a:lnTo>
                    <a:pt x="64" y="26"/>
                  </a:lnTo>
                  <a:lnTo>
                    <a:pt x="2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2" name="Freeform 86"/>
            <p:cNvSpPr/>
            <p:nvPr/>
          </p:nvSpPr>
          <p:spPr bwMode="auto">
            <a:xfrm>
              <a:off x="7508415" y="9841070"/>
              <a:ext cx="118722" cy="85331"/>
            </a:xfrm>
            <a:custGeom>
              <a:avLst/>
              <a:gdLst>
                <a:gd name="T0" fmla="*/ 28 w 64"/>
                <a:gd name="T1" fmla="*/ 46 h 46"/>
                <a:gd name="T2" fmla="*/ 64 w 64"/>
                <a:gd name="T3" fmla="*/ 21 h 46"/>
                <a:gd name="T4" fmla="*/ 39 w 64"/>
                <a:gd name="T5" fmla="*/ 0 h 46"/>
                <a:gd name="T6" fmla="*/ 0 w 64"/>
                <a:gd name="T7" fmla="*/ 25 h 46"/>
                <a:gd name="T8" fmla="*/ 28 w 64"/>
                <a:gd name="T9" fmla="*/ 46 h 46"/>
              </a:gdLst>
              <a:ahLst/>
              <a:cxnLst>
                <a:cxn ang="0">
                  <a:pos x="T0" y="T1"/>
                </a:cxn>
                <a:cxn ang="0">
                  <a:pos x="T2" y="T3"/>
                </a:cxn>
                <a:cxn ang="0">
                  <a:pos x="T4" y="T5"/>
                </a:cxn>
                <a:cxn ang="0">
                  <a:pos x="T6" y="T7"/>
                </a:cxn>
                <a:cxn ang="0">
                  <a:pos x="T8" y="T9"/>
                </a:cxn>
              </a:cxnLst>
              <a:rect l="0" t="0" r="r" b="b"/>
              <a:pathLst>
                <a:path w="64" h="46">
                  <a:moveTo>
                    <a:pt x="28" y="46"/>
                  </a:moveTo>
                  <a:lnTo>
                    <a:pt x="64" y="21"/>
                  </a:lnTo>
                  <a:lnTo>
                    <a:pt x="39" y="0"/>
                  </a:lnTo>
                  <a:lnTo>
                    <a:pt x="0" y="25"/>
                  </a:lnTo>
                  <a:lnTo>
                    <a:pt x="28" y="4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3" name="Freeform 87"/>
            <p:cNvSpPr/>
            <p:nvPr/>
          </p:nvSpPr>
          <p:spPr bwMode="auto">
            <a:xfrm>
              <a:off x="7437923" y="9894865"/>
              <a:ext cx="142837" cy="87188"/>
            </a:xfrm>
            <a:custGeom>
              <a:avLst/>
              <a:gdLst>
                <a:gd name="T0" fmla="*/ 77 w 77"/>
                <a:gd name="T1" fmla="*/ 21 h 47"/>
                <a:gd name="T2" fmla="*/ 75 w 77"/>
                <a:gd name="T3" fmla="*/ 14 h 47"/>
                <a:gd name="T4" fmla="*/ 66 w 77"/>
                <a:gd name="T5" fmla="*/ 21 h 47"/>
                <a:gd name="T6" fmla="*/ 36 w 77"/>
                <a:gd name="T7" fmla="*/ 0 h 47"/>
                <a:gd name="T8" fmla="*/ 11 w 77"/>
                <a:gd name="T9" fmla="*/ 25 h 47"/>
                <a:gd name="T10" fmla="*/ 0 w 77"/>
                <a:gd name="T11" fmla="*/ 17 h 47"/>
                <a:gd name="T12" fmla="*/ 0 w 77"/>
                <a:gd name="T13" fmla="*/ 25 h 47"/>
                <a:gd name="T14" fmla="*/ 40 w 77"/>
                <a:gd name="T15" fmla="*/ 47 h 47"/>
                <a:gd name="T16" fmla="*/ 77 w 77"/>
                <a:gd name="T17" fmla="*/ 2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47">
                  <a:moveTo>
                    <a:pt x="77" y="21"/>
                  </a:moveTo>
                  <a:lnTo>
                    <a:pt x="75" y="14"/>
                  </a:lnTo>
                  <a:lnTo>
                    <a:pt x="66" y="21"/>
                  </a:lnTo>
                  <a:lnTo>
                    <a:pt x="36" y="0"/>
                  </a:lnTo>
                  <a:lnTo>
                    <a:pt x="11" y="25"/>
                  </a:lnTo>
                  <a:lnTo>
                    <a:pt x="0" y="17"/>
                  </a:lnTo>
                  <a:lnTo>
                    <a:pt x="0" y="25"/>
                  </a:lnTo>
                  <a:lnTo>
                    <a:pt x="40" y="47"/>
                  </a:lnTo>
                  <a:lnTo>
                    <a:pt x="77"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4" name="Freeform 88"/>
            <p:cNvSpPr/>
            <p:nvPr/>
          </p:nvSpPr>
          <p:spPr bwMode="auto">
            <a:xfrm>
              <a:off x="4328887" y="8566662"/>
              <a:ext cx="118722" cy="87188"/>
            </a:xfrm>
            <a:custGeom>
              <a:avLst/>
              <a:gdLst>
                <a:gd name="T0" fmla="*/ 0 w 64"/>
                <a:gd name="T1" fmla="*/ 22 h 47"/>
                <a:gd name="T2" fmla="*/ 37 w 64"/>
                <a:gd name="T3" fmla="*/ 47 h 47"/>
                <a:gd name="T4" fmla="*/ 64 w 64"/>
                <a:gd name="T5" fmla="*/ 24 h 47"/>
                <a:gd name="T6" fmla="*/ 25 w 64"/>
                <a:gd name="T7" fmla="*/ 0 h 47"/>
                <a:gd name="T8" fmla="*/ 0 w 64"/>
                <a:gd name="T9" fmla="*/ 22 h 47"/>
              </a:gdLst>
              <a:ahLst/>
              <a:cxnLst>
                <a:cxn ang="0">
                  <a:pos x="T0" y="T1"/>
                </a:cxn>
                <a:cxn ang="0">
                  <a:pos x="T2" y="T3"/>
                </a:cxn>
                <a:cxn ang="0">
                  <a:pos x="T4" y="T5"/>
                </a:cxn>
                <a:cxn ang="0">
                  <a:pos x="T6" y="T7"/>
                </a:cxn>
                <a:cxn ang="0">
                  <a:pos x="T8" y="T9"/>
                </a:cxn>
              </a:cxnLst>
              <a:rect l="0" t="0" r="r" b="b"/>
              <a:pathLst>
                <a:path w="64" h="47">
                  <a:moveTo>
                    <a:pt x="0" y="22"/>
                  </a:moveTo>
                  <a:lnTo>
                    <a:pt x="37" y="47"/>
                  </a:lnTo>
                  <a:lnTo>
                    <a:pt x="64" y="24"/>
                  </a:lnTo>
                  <a:lnTo>
                    <a:pt x="25" y="0"/>
                  </a:lnTo>
                  <a:lnTo>
                    <a:pt x="0" y="2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5" name="Freeform 89"/>
            <p:cNvSpPr/>
            <p:nvPr/>
          </p:nvSpPr>
          <p:spPr bwMode="auto">
            <a:xfrm>
              <a:off x="4328887" y="8481329"/>
              <a:ext cx="118722" cy="85331"/>
            </a:xfrm>
            <a:custGeom>
              <a:avLst/>
              <a:gdLst>
                <a:gd name="T0" fmla="*/ 37 w 64"/>
                <a:gd name="T1" fmla="*/ 0 h 46"/>
                <a:gd name="T2" fmla="*/ 0 w 64"/>
                <a:gd name="T3" fmla="*/ 25 h 46"/>
                <a:gd name="T4" fmla="*/ 25 w 64"/>
                <a:gd name="T5" fmla="*/ 46 h 46"/>
                <a:gd name="T6" fmla="*/ 64 w 64"/>
                <a:gd name="T7" fmla="*/ 21 h 46"/>
                <a:gd name="T8" fmla="*/ 37 w 64"/>
                <a:gd name="T9" fmla="*/ 0 h 46"/>
              </a:gdLst>
              <a:ahLst/>
              <a:cxnLst>
                <a:cxn ang="0">
                  <a:pos x="T0" y="T1"/>
                </a:cxn>
                <a:cxn ang="0">
                  <a:pos x="T2" y="T3"/>
                </a:cxn>
                <a:cxn ang="0">
                  <a:pos x="T4" y="T5"/>
                </a:cxn>
                <a:cxn ang="0">
                  <a:pos x="T6" y="T7"/>
                </a:cxn>
                <a:cxn ang="0">
                  <a:pos x="T8" y="T9"/>
                </a:cxn>
              </a:cxnLst>
              <a:rect l="0" t="0" r="r" b="b"/>
              <a:pathLst>
                <a:path w="64" h="46">
                  <a:moveTo>
                    <a:pt x="37" y="0"/>
                  </a:moveTo>
                  <a:lnTo>
                    <a:pt x="0" y="25"/>
                  </a:lnTo>
                  <a:lnTo>
                    <a:pt x="25" y="46"/>
                  </a:lnTo>
                  <a:lnTo>
                    <a:pt x="64" y="21"/>
                  </a:lnTo>
                  <a:lnTo>
                    <a:pt x="3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6" name="Freeform 90"/>
            <p:cNvSpPr/>
            <p:nvPr/>
          </p:nvSpPr>
          <p:spPr bwMode="auto">
            <a:xfrm>
              <a:off x="4447609" y="8481329"/>
              <a:ext cx="122431" cy="85331"/>
            </a:xfrm>
            <a:custGeom>
              <a:avLst/>
              <a:gdLst>
                <a:gd name="T0" fmla="*/ 27 w 66"/>
                <a:gd name="T1" fmla="*/ 0 h 46"/>
                <a:gd name="T2" fmla="*/ 0 w 66"/>
                <a:gd name="T3" fmla="*/ 21 h 46"/>
                <a:gd name="T4" fmla="*/ 39 w 66"/>
                <a:gd name="T5" fmla="*/ 46 h 46"/>
                <a:gd name="T6" fmla="*/ 66 w 66"/>
                <a:gd name="T7" fmla="*/ 25 h 46"/>
                <a:gd name="T8" fmla="*/ 27 w 66"/>
                <a:gd name="T9" fmla="*/ 0 h 46"/>
              </a:gdLst>
              <a:ahLst/>
              <a:cxnLst>
                <a:cxn ang="0">
                  <a:pos x="T0" y="T1"/>
                </a:cxn>
                <a:cxn ang="0">
                  <a:pos x="T2" y="T3"/>
                </a:cxn>
                <a:cxn ang="0">
                  <a:pos x="T4" y="T5"/>
                </a:cxn>
                <a:cxn ang="0">
                  <a:pos x="T6" y="T7"/>
                </a:cxn>
                <a:cxn ang="0">
                  <a:pos x="T8" y="T9"/>
                </a:cxn>
              </a:cxnLst>
              <a:rect l="0" t="0" r="r" b="b"/>
              <a:pathLst>
                <a:path w="66" h="46">
                  <a:moveTo>
                    <a:pt x="27" y="0"/>
                  </a:moveTo>
                  <a:lnTo>
                    <a:pt x="0" y="21"/>
                  </a:lnTo>
                  <a:lnTo>
                    <a:pt x="39" y="46"/>
                  </a:lnTo>
                  <a:lnTo>
                    <a:pt x="66" y="25"/>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7" name="Freeform 91"/>
            <p:cNvSpPr/>
            <p:nvPr/>
          </p:nvSpPr>
          <p:spPr bwMode="auto">
            <a:xfrm>
              <a:off x="4447609" y="8566662"/>
              <a:ext cx="122431" cy="87188"/>
            </a:xfrm>
            <a:custGeom>
              <a:avLst/>
              <a:gdLst>
                <a:gd name="T0" fmla="*/ 27 w 66"/>
                <a:gd name="T1" fmla="*/ 47 h 47"/>
                <a:gd name="T2" fmla="*/ 66 w 66"/>
                <a:gd name="T3" fmla="*/ 22 h 47"/>
                <a:gd name="T4" fmla="*/ 39 w 66"/>
                <a:gd name="T5" fmla="*/ 0 h 47"/>
                <a:gd name="T6" fmla="*/ 0 w 66"/>
                <a:gd name="T7" fmla="*/ 24 h 47"/>
                <a:gd name="T8" fmla="*/ 27 w 66"/>
                <a:gd name="T9" fmla="*/ 47 h 47"/>
              </a:gdLst>
              <a:ahLst/>
              <a:cxnLst>
                <a:cxn ang="0">
                  <a:pos x="T0" y="T1"/>
                </a:cxn>
                <a:cxn ang="0">
                  <a:pos x="T2" y="T3"/>
                </a:cxn>
                <a:cxn ang="0">
                  <a:pos x="T4" y="T5"/>
                </a:cxn>
                <a:cxn ang="0">
                  <a:pos x="T6" y="T7"/>
                </a:cxn>
                <a:cxn ang="0">
                  <a:pos x="T8" y="T9"/>
                </a:cxn>
              </a:cxnLst>
              <a:rect l="0" t="0" r="r" b="b"/>
              <a:pathLst>
                <a:path w="66" h="47">
                  <a:moveTo>
                    <a:pt x="27" y="47"/>
                  </a:moveTo>
                  <a:lnTo>
                    <a:pt x="66" y="22"/>
                  </a:lnTo>
                  <a:lnTo>
                    <a:pt x="39" y="0"/>
                  </a:lnTo>
                  <a:lnTo>
                    <a:pt x="0" y="24"/>
                  </a:lnTo>
                  <a:lnTo>
                    <a:pt x="27" y="4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8" name="Freeform 92"/>
            <p:cNvSpPr/>
            <p:nvPr/>
          </p:nvSpPr>
          <p:spPr bwMode="auto">
            <a:xfrm>
              <a:off x="4375261" y="8620457"/>
              <a:ext cx="144692" cy="87188"/>
            </a:xfrm>
            <a:custGeom>
              <a:avLst/>
              <a:gdLst>
                <a:gd name="T0" fmla="*/ 78 w 78"/>
                <a:gd name="T1" fmla="*/ 20 h 47"/>
                <a:gd name="T2" fmla="*/ 78 w 78"/>
                <a:gd name="T3" fmla="*/ 12 h 47"/>
                <a:gd name="T4" fmla="*/ 66 w 78"/>
                <a:gd name="T5" fmla="*/ 20 h 47"/>
                <a:gd name="T6" fmla="*/ 37 w 78"/>
                <a:gd name="T7" fmla="*/ 0 h 47"/>
                <a:gd name="T8" fmla="*/ 12 w 78"/>
                <a:gd name="T9" fmla="*/ 24 h 47"/>
                <a:gd name="T10" fmla="*/ 0 w 78"/>
                <a:gd name="T11" fmla="*/ 16 h 47"/>
                <a:gd name="T12" fmla="*/ 0 w 78"/>
                <a:gd name="T13" fmla="*/ 26 h 47"/>
                <a:gd name="T14" fmla="*/ 41 w 78"/>
                <a:gd name="T15" fmla="*/ 47 h 47"/>
                <a:gd name="T16" fmla="*/ 78 w 78"/>
                <a:gd name="T17"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7">
                  <a:moveTo>
                    <a:pt x="78" y="20"/>
                  </a:moveTo>
                  <a:lnTo>
                    <a:pt x="78" y="12"/>
                  </a:lnTo>
                  <a:lnTo>
                    <a:pt x="66" y="20"/>
                  </a:lnTo>
                  <a:lnTo>
                    <a:pt x="37" y="0"/>
                  </a:lnTo>
                  <a:lnTo>
                    <a:pt x="12" y="24"/>
                  </a:lnTo>
                  <a:lnTo>
                    <a:pt x="0" y="16"/>
                  </a:lnTo>
                  <a:lnTo>
                    <a:pt x="0" y="26"/>
                  </a:lnTo>
                  <a:lnTo>
                    <a:pt x="41" y="47"/>
                  </a:lnTo>
                  <a:lnTo>
                    <a:pt x="78" y="2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19" name="Freeform 93"/>
            <p:cNvSpPr/>
            <p:nvPr/>
          </p:nvSpPr>
          <p:spPr bwMode="auto">
            <a:xfrm>
              <a:off x="3026651" y="5793386"/>
              <a:ext cx="122431" cy="87188"/>
            </a:xfrm>
            <a:custGeom>
              <a:avLst/>
              <a:gdLst>
                <a:gd name="T0" fmla="*/ 0 w 66"/>
                <a:gd name="T1" fmla="*/ 21 h 47"/>
                <a:gd name="T2" fmla="*/ 38 w 66"/>
                <a:gd name="T3" fmla="*/ 47 h 47"/>
                <a:gd name="T4" fmla="*/ 66 w 66"/>
                <a:gd name="T5" fmla="*/ 23 h 47"/>
                <a:gd name="T6" fmla="*/ 27 w 66"/>
                <a:gd name="T7" fmla="*/ 0 h 47"/>
                <a:gd name="T8" fmla="*/ 0 w 66"/>
                <a:gd name="T9" fmla="*/ 21 h 47"/>
              </a:gdLst>
              <a:ahLst/>
              <a:cxnLst>
                <a:cxn ang="0">
                  <a:pos x="T0" y="T1"/>
                </a:cxn>
                <a:cxn ang="0">
                  <a:pos x="T2" y="T3"/>
                </a:cxn>
                <a:cxn ang="0">
                  <a:pos x="T4" y="T5"/>
                </a:cxn>
                <a:cxn ang="0">
                  <a:pos x="T6" y="T7"/>
                </a:cxn>
                <a:cxn ang="0">
                  <a:pos x="T8" y="T9"/>
                </a:cxn>
              </a:cxnLst>
              <a:rect l="0" t="0" r="r" b="b"/>
              <a:pathLst>
                <a:path w="66" h="47">
                  <a:moveTo>
                    <a:pt x="0" y="21"/>
                  </a:moveTo>
                  <a:lnTo>
                    <a:pt x="38" y="47"/>
                  </a:lnTo>
                  <a:lnTo>
                    <a:pt x="66" y="23"/>
                  </a:lnTo>
                  <a:lnTo>
                    <a:pt x="27" y="0"/>
                  </a:lnTo>
                  <a:lnTo>
                    <a:pt x="0"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0" name="Freeform 94"/>
            <p:cNvSpPr/>
            <p:nvPr/>
          </p:nvSpPr>
          <p:spPr bwMode="auto">
            <a:xfrm>
              <a:off x="3026651" y="5708055"/>
              <a:ext cx="122431" cy="85331"/>
            </a:xfrm>
            <a:custGeom>
              <a:avLst/>
              <a:gdLst>
                <a:gd name="T0" fmla="*/ 38 w 66"/>
                <a:gd name="T1" fmla="*/ 0 h 46"/>
                <a:gd name="T2" fmla="*/ 0 w 66"/>
                <a:gd name="T3" fmla="*/ 25 h 46"/>
                <a:gd name="T4" fmla="*/ 27 w 66"/>
                <a:gd name="T5" fmla="*/ 46 h 46"/>
                <a:gd name="T6" fmla="*/ 66 w 66"/>
                <a:gd name="T7" fmla="*/ 23 h 46"/>
                <a:gd name="T8" fmla="*/ 38 w 66"/>
                <a:gd name="T9" fmla="*/ 0 h 46"/>
              </a:gdLst>
              <a:ahLst/>
              <a:cxnLst>
                <a:cxn ang="0">
                  <a:pos x="T0" y="T1"/>
                </a:cxn>
                <a:cxn ang="0">
                  <a:pos x="T2" y="T3"/>
                </a:cxn>
                <a:cxn ang="0">
                  <a:pos x="T4" y="T5"/>
                </a:cxn>
                <a:cxn ang="0">
                  <a:pos x="T6" y="T7"/>
                </a:cxn>
                <a:cxn ang="0">
                  <a:pos x="T8" y="T9"/>
                </a:cxn>
              </a:cxnLst>
              <a:rect l="0" t="0" r="r" b="b"/>
              <a:pathLst>
                <a:path w="66" h="46">
                  <a:moveTo>
                    <a:pt x="38" y="0"/>
                  </a:moveTo>
                  <a:lnTo>
                    <a:pt x="0" y="25"/>
                  </a:lnTo>
                  <a:lnTo>
                    <a:pt x="27" y="46"/>
                  </a:lnTo>
                  <a:lnTo>
                    <a:pt x="66" y="23"/>
                  </a:lnTo>
                  <a:lnTo>
                    <a:pt x="3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1" name="Freeform 95"/>
            <p:cNvSpPr/>
            <p:nvPr/>
          </p:nvSpPr>
          <p:spPr bwMode="auto">
            <a:xfrm>
              <a:off x="3149083" y="5708055"/>
              <a:ext cx="118722" cy="85331"/>
            </a:xfrm>
            <a:custGeom>
              <a:avLst/>
              <a:gdLst>
                <a:gd name="T0" fmla="*/ 25 w 64"/>
                <a:gd name="T1" fmla="*/ 0 h 46"/>
                <a:gd name="T2" fmla="*/ 0 w 64"/>
                <a:gd name="T3" fmla="*/ 23 h 46"/>
                <a:gd name="T4" fmla="*/ 38 w 64"/>
                <a:gd name="T5" fmla="*/ 46 h 46"/>
                <a:gd name="T6" fmla="*/ 64 w 64"/>
                <a:gd name="T7" fmla="*/ 25 h 46"/>
                <a:gd name="T8" fmla="*/ 25 w 64"/>
                <a:gd name="T9" fmla="*/ 0 h 46"/>
              </a:gdLst>
              <a:ahLst/>
              <a:cxnLst>
                <a:cxn ang="0">
                  <a:pos x="T0" y="T1"/>
                </a:cxn>
                <a:cxn ang="0">
                  <a:pos x="T2" y="T3"/>
                </a:cxn>
                <a:cxn ang="0">
                  <a:pos x="T4" y="T5"/>
                </a:cxn>
                <a:cxn ang="0">
                  <a:pos x="T6" y="T7"/>
                </a:cxn>
                <a:cxn ang="0">
                  <a:pos x="T8" y="T9"/>
                </a:cxn>
              </a:cxnLst>
              <a:rect l="0" t="0" r="r" b="b"/>
              <a:pathLst>
                <a:path w="64" h="46">
                  <a:moveTo>
                    <a:pt x="25" y="0"/>
                  </a:moveTo>
                  <a:lnTo>
                    <a:pt x="0" y="23"/>
                  </a:lnTo>
                  <a:lnTo>
                    <a:pt x="38" y="46"/>
                  </a:lnTo>
                  <a:lnTo>
                    <a:pt x="64" y="25"/>
                  </a:lnTo>
                  <a:lnTo>
                    <a:pt x="2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2" name="Freeform 96"/>
            <p:cNvSpPr/>
            <p:nvPr/>
          </p:nvSpPr>
          <p:spPr bwMode="auto">
            <a:xfrm>
              <a:off x="3149083" y="5793386"/>
              <a:ext cx="118722" cy="87188"/>
            </a:xfrm>
            <a:custGeom>
              <a:avLst/>
              <a:gdLst>
                <a:gd name="T0" fmla="*/ 25 w 64"/>
                <a:gd name="T1" fmla="*/ 47 h 47"/>
                <a:gd name="T2" fmla="*/ 64 w 64"/>
                <a:gd name="T3" fmla="*/ 21 h 47"/>
                <a:gd name="T4" fmla="*/ 38 w 64"/>
                <a:gd name="T5" fmla="*/ 0 h 47"/>
                <a:gd name="T6" fmla="*/ 0 w 64"/>
                <a:gd name="T7" fmla="*/ 23 h 47"/>
                <a:gd name="T8" fmla="*/ 25 w 64"/>
                <a:gd name="T9" fmla="*/ 47 h 47"/>
              </a:gdLst>
              <a:ahLst/>
              <a:cxnLst>
                <a:cxn ang="0">
                  <a:pos x="T0" y="T1"/>
                </a:cxn>
                <a:cxn ang="0">
                  <a:pos x="T2" y="T3"/>
                </a:cxn>
                <a:cxn ang="0">
                  <a:pos x="T4" y="T5"/>
                </a:cxn>
                <a:cxn ang="0">
                  <a:pos x="T6" y="T7"/>
                </a:cxn>
                <a:cxn ang="0">
                  <a:pos x="T8" y="T9"/>
                </a:cxn>
              </a:cxnLst>
              <a:rect l="0" t="0" r="r" b="b"/>
              <a:pathLst>
                <a:path w="64" h="47">
                  <a:moveTo>
                    <a:pt x="25" y="47"/>
                  </a:moveTo>
                  <a:lnTo>
                    <a:pt x="64" y="21"/>
                  </a:lnTo>
                  <a:lnTo>
                    <a:pt x="38" y="0"/>
                  </a:lnTo>
                  <a:lnTo>
                    <a:pt x="0" y="23"/>
                  </a:lnTo>
                  <a:lnTo>
                    <a:pt x="25" y="4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3" name="Freeform 97"/>
            <p:cNvSpPr/>
            <p:nvPr/>
          </p:nvSpPr>
          <p:spPr bwMode="auto">
            <a:xfrm>
              <a:off x="3076737" y="5847181"/>
              <a:ext cx="140983" cy="87188"/>
            </a:xfrm>
            <a:custGeom>
              <a:avLst/>
              <a:gdLst>
                <a:gd name="T0" fmla="*/ 76 w 76"/>
                <a:gd name="T1" fmla="*/ 21 h 47"/>
                <a:gd name="T2" fmla="*/ 76 w 76"/>
                <a:gd name="T3" fmla="*/ 12 h 47"/>
                <a:gd name="T4" fmla="*/ 66 w 76"/>
                <a:gd name="T5" fmla="*/ 21 h 47"/>
                <a:gd name="T6" fmla="*/ 37 w 76"/>
                <a:gd name="T7" fmla="*/ 0 h 47"/>
                <a:gd name="T8" fmla="*/ 11 w 76"/>
                <a:gd name="T9" fmla="*/ 23 h 47"/>
                <a:gd name="T10" fmla="*/ 0 w 76"/>
                <a:gd name="T11" fmla="*/ 18 h 47"/>
                <a:gd name="T12" fmla="*/ 0 w 76"/>
                <a:gd name="T13" fmla="*/ 25 h 47"/>
                <a:gd name="T14" fmla="*/ 39 w 76"/>
                <a:gd name="T15" fmla="*/ 47 h 47"/>
                <a:gd name="T16" fmla="*/ 76 w 76"/>
                <a:gd name="T17" fmla="*/ 2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47">
                  <a:moveTo>
                    <a:pt x="76" y="21"/>
                  </a:moveTo>
                  <a:lnTo>
                    <a:pt x="76" y="12"/>
                  </a:lnTo>
                  <a:lnTo>
                    <a:pt x="66" y="21"/>
                  </a:lnTo>
                  <a:lnTo>
                    <a:pt x="37" y="0"/>
                  </a:lnTo>
                  <a:lnTo>
                    <a:pt x="11" y="23"/>
                  </a:lnTo>
                  <a:lnTo>
                    <a:pt x="0" y="18"/>
                  </a:lnTo>
                  <a:lnTo>
                    <a:pt x="0" y="25"/>
                  </a:lnTo>
                  <a:lnTo>
                    <a:pt x="39" y="47"/>
                  </a:lnTo>
                  <a:lnTo>
                    <a:pt x="76"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4" name="Freeform 98"/>
            <p:cNvSpPr/>
            <p:nvPr/>
          </p:nvSpPr>
          <p:spPr bwMode="auto">
            <a:xfrm>
              <a:off x="7641976" y="6635569"/>
              <a:ext cx="122431" cy="85331"/>
            </a:xfrm>
            <a:custGeom>
              <a:avLst/>
              <a:gdLst>
                <a:gd name="T0" fmla="*/ 0 w 66"/>
                <a:gd name="T1" fmla="*/ 21 h 46"/>
                <a:gd name="T2" fmla="*/ 39 w 66"/>
                <a:gd name="T3" fmla="*/ 46 h 46"/>
                <a:gd name="T4" fmla="*/ 66 w 66"/>
                <a:gd name="T5" fmla="*/ 23 h 46"/>
                <a:gd name="T6" fmla="*/ 27 w 66"/>
                <a:gd name="T7" fmla="*/ 0 h 46"/>
                <a:gd name="T8" fmla="*/ 0 w 66"/>
                <a:gd name="T9" fmla="*/ 21 h 46"/>
              </a:gdLst>
              <a:ahLst/>
              <a:cxnLst>
                <a:cxn ang="0">
                  <a:pos x="T0" y="T1"/>
                </a:cxn>
                <a:cxn ang="0">
                  <a:pos x="T2" y="T3"/>
                </a:cxn>
                <a:cxn ang="0">
                  <a:pos x="T4" y="T5"/>
                </a:cxn>
                <a:cxn ang="0">
                  <a:pos x="T6" y="T7"/>
                </a:cxn>
                <a:cxn ang="0">
                  <a:pos x="T8" y="T9"/>
                </a:cxn>
              </a:cxnLst>
              <a:rect l="0" t="0" r="r" b="b"/>
              <a:pathLst>
                <a:path w="66" h="46">
                  <a:moveTo>
                    <a:pt x="0" y="21"/>
                  </a:moveTo>
                  <a:lnTo>
                    <a:pt x="39" y="46"/>
                  </a:lnTo>
                  <a:lnTo>
                    <a:pt x="66" y="23"/>
                  </a:lnTo>
                  <a:lnTo>
                    <a:pt x="27" y="0"/>
                  </a:lnTo>
                  <a:lnTo>
                    <a:pt x="0"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5" name="Freeform 99"/>
            <p:cNvSpPr/>
            <p:nvPr/>
          </p:nvSpPr>
          <p:spPr bwMode="auto">
            <a:xfrm>
              <a:off x="7641976" y="6548385"/>
              <a:ext cx="122431" cy="87188"/>
            </a:xfrm>
            <a:custGeom>
              <a:avLst/>
              <a:gdLst>
                <a:gd name="T0" fmla="*/ 39 w 66"/>
                <a:gd name="T1" fmla="*/ 0 h 47"/>
                <a:gd name="T2" fmla="*/ 0 w 66"/>
                <a:gd name="T3" fmla="*/ 26 h 47"/>
                <a:gd name="T4" fmla="*/ 27 w 66"/>
                <a:gd name="T5" fmla="*/ 47 h 47"/>
                <a:gd name="T6" fmla="*/ 66 w 66"/>
                <a:gd name="T7" fmla="*/ 22 h 47"/>
                <a:gd name="T8" fmla="*/ 39 w 66"/>
                <a:gd name="T9" fmla="*/ 0 h 47"/>
              </a:gdLst>
              <a:ahLst/>
              <a:cxnLst>
                <a:cxn ang="0">
                  <a:pos x="T0" y="T1"/>
                </a:cxn>
                <a:cxn ang="0">
                  <a:pos x="T2" y="T3"/>
                </a:cxn>
                <a:cxn ang="0">
                  <a:pos x="T4" y="T5"/>
                </a:cxn>
                <a:cxn ang="0">
                  <a:pos x="T6" y="T7"/>
                </a:cxn>
                <a:cxn ang="0">
                  <a:pos x="T8" y="T9"/>
                </a:cxn>
              </a:cxnLst>
              <a:rect l="0" t="0" r="r" b="b"/>
              <a:pathLst>
                <a:path w="66" h="47">
                  <a:moveTo>
                    <a:pt x="39" y="0"/>
                  </a:moveTo>
                  <a:lnTo>
                    <a:pt x="0" y="26"/>
                  </a:lnTo>
                  <a:lnTo>
                    <a:pt x="27" y="47"/>
                  </a:lnTo>
                  <a:lnTo>
                    <a:pt x="66" y="22"/>
                  </a:lnTo>
                  <a:lnTo>
                    <a:pt x="39"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6" name="Freeform 100"/>
            <p:cNvSpPr/>
            <p:nvPr/>
          </p:nvSpPr>
          <p:spPr bwMode="auto">
            <a:xfrm>
              <a:off x="7764410" y="6548385"/>
              <a:ext cx="122431" cy="87188"/>
            </a:xfrm>
            <a:custGeom>
              <a:avLst/>
              <a:gdLst>
                <a:gd name="T0" fmla="*/ 27 w 66"/>
                <a:gd name="T1" fmla="*/ 0 h 47"/>
                <a:gd name="T2" fmla="*/ 0 w 66"/>
                <a:gd name="T3" fmla="*/ 22 h 47"/>
                <a:gd name="T4" fmla="*/ 39 w 66"/>
                <a:gd name="T5" fmla="*/ 47 h 47"/>
                <a:gd name="T6" fmla="*/ 66 w 66"/>
                <a:gd name="T7" fmla="*/ 26 h 47"/>
                <a:gd name="T8" fmla="*/ 27 w 66"/>
                <a:gd name="T9" fmla="*/ 0 h 47"/>
              </a:gdLst>
              <a:ahLst/>
              <a:cxnLst>
                <a:cxn ang="0">
                  <a:pos x="T0" y="T1"/>
                </a:cxn>
                <a:cxn ang="0">
                  <a:pos x="T2" y="T3"/>
                </a:cxn>
                <a:cxn ang="0">
                  <a:pos x="T4" y="T5"/>
                </a:cxn>
                <a:cxn ang="0">
                  <a:pos x="T6" y="T7"/>
                </a:cxn>
                <a:cxn ang="0">
                  <a:pos x="T8" y="T9"/>
                </a:cxn>
              </a:cxnLst>
              <a:rect l="0" t="0" r="r" b="b"/>
              <a:pathLst>
                <a:path w="66" h="47">
                  <a:moveTo>
                    <a:pt x="27" y="0"/>
                  </a:moveTo>
                  <a:lnTo>
                    <a:pt x="0" y="22"/>
                  </a:lnTo>
                  <a:lnTo>
                    <a:pt x="39" y="47"/>
                  </a:lnTo>
                  <a:lnTo>
                    <a:pt x="66" y="26"/>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7" name="Freeform 101"/>
            <p:cNvSpPr/>
            <p:nvPr/>
          </p:nvSpPr>
          <p:spPr bwMode="auto">
            <a:xfrm>
              <a:off x="7764410" y="6635569"/>
              <a:ext cx="122431" cy="85331"/>
            </a:xfrm>
            <a:custGeom>
              <a:avLst/>
              <a:gdLst>
                <a:gd name="T0" fmla="*/ 27 w 66"/>
                <a:gd name="T1" fmla="*/ 46 h 46"/>
                <a:gd name="T2" fmla="*/ 66 w 66"/>
                <a:gd name="T3" fmla="*/ 21 h 46"/>
                <a:gd name="T4" fmla="*/ 39 w 66"/>
                <a:gd name="T5" fmla="*/ 0 h 46"/>
                <a:gd name="T6" fmla="*/ 0 w 66"/>
                <a:gd name="T7" fmla="*/ 23 h 46"/>
                <a:gd name="T8" fmla="*/ 27 w 66"/>
                <a:gd name="T9" fmla="*/ 46 h 46"/>
              </a:gdLst>
              <a:ahLst/>
              <a:cxnLst>
                <a:cxn ang="0">
                  <a:pos x="T0" y="T1"/>
                </a:cxn>
                <a:cxn ang="0">
                  <a:pos x="T2" y="T3"/>
                </a:cxn>
                <a:cxn ang="0">
                  <a:pos x="T4" y="T5"/>
                </a:cxn>
                <a:cxn ang="0">
                  <a:pos x="T6" y="T7"/>
                </a:cxn>
                <a:cxn ang="0">
                  <a:pos x="T8" y="T9"/>
                </a:cxn>
              </a:cxnLst>
              <a:rect l="0" t="0" r="r" b="b"/>
              <a:pathLst>
                <a:path w="66" h="46">
                  <a:moveTo>
                    <a:pt x="27" y="46"/>
                  </a:moveTo>
                  <a:lnTo>
                    <a:pt x="66" y="21"/>
                  </a:lnTo>
                  <a:lnTo>
                    <a:pt x="39" y="0"/>
                  </a:lnTo>
                  <a:lnTo>
                    <a:pt x="0" y="23"/>
                  </a:lnTo>
                  <a:lnTo>
                    <a:pt x="27" y="4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8" name="Freeform 102"/>
            <p:cNvSpPr/>
            <p:nvPr/>
          </p:nvSpPr>
          <p:spPr bwMode="auto">
            <a:xfrm>
              <a:off x="7692064" y="6689364"/>
              <a:ext cx="144692" cy="83476"/>
            </a:xfrm>
            <a:custGeom>
              <a:avLst/>
              <a:gdLst>
                <a:gd name="T0" fmla="*/ 78 w 78"/>
                <a:gd name="T1" fmla="*/ 19 h 45"/>
                <a:gd name="T2" fmla="*/ 78 w 78"/>
                <a:gd name="T3" fmla="*/ 12 h 45"/>
                <a:gd name="T4" fmla="*/ 66 w 78"/>
                <a:gd name="T5" fmla="*/ 19 h 45"/>
                <a:gd name="T6" fmla="*/ 37 w 78"/>
                <a:gd name="T7" fmla="*/ 0 h 45"/>
                <a:gd name="T8" fmla="*/ 12 w 78"/>
                <a:gd name="T9" fmla="*/ 23 h 45"/>
                <a:gd name="T10" fmla="*/ 0 w 78"/>
                <a:gd name="T11" fmla="*/ 15 h 45"/>
                <a:gd name="T12" fmla="*/ 0 w 78"/>
                <a:gd name="T13" fmla="*/ 25 h 45"/>
                <a:gd name="T14" fmla="*/ 41 w 78"/>
                <a:gd name="T15" fmla="*/ 45 h 45"/>
                <a:gd name="T16" fmla="*/ 78 w 78"/>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78" y="19"/>
                  </a:moveTo>
                  <a:lnTo>
                    <a:pt x="78" y="12"/>
                  </a:lnTo>
                  <a:lnTo>
                    <a:pt x="66" y="19"/>
                  </a:lnTo>
                  <a:lnTo>
                    <a:pt x="37" y="0"/>
                  </a:lnTo>
                  <a:lnTo>
                    <a:pt x="12" y="23"/>
                  </a:lnTo>
                  <a:lnTo>
                    <a:pt x="0" y="15"/>
                  </a:lnTo>
                  <a:lnTo>
                    <a:pt x="0" y="25"/>
                  </a:lnTo>
                  <a:lnTo>
                    <a:pt x="41" y="45"/>
                  </a:lnTo>
                  <a:lnTo>
                    <a:pt x="78" y="1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29" name="Freeform 103"/>
            <p:cNvSpPr/>
            <p:nvPr/>
          </p:nvSpPr>
          <p:spPr bwMode="auto">
            <a:xfrm>
              <a:off x="5469732" y="10967076"/>
              <a:ext cx="1485885" cy="1489593"/>
            </a:xfrm>
            <a:custGeom>
              <a:avLst/>
              <a:gdLst>
                <a:gd name="T0" fmla="*/ 801 w 801"/>
                <a:gd name="T1" fmla="*/ 401 h 803"/>
                <a:gd name="T2" fmla="*/ 793 w 801"/>
                <a:gd name="T3" fmla="*/ 483 h 803"/>
                <a:gd name="T4" fmla="*/ 770 w 801"/>
                <a:gd name="T5" fmla="*/ 557 h 803"/>
                <a:gd name="T6" fmla="*/ 733 w 801"/>
                <a:gd name="T7" fmla="*/ 624 h 803"/>
                <a:gd name="T8" fmla="*/ 684 w 801"/>
                <a:gd name="T9" fmla="*/ 685 h 803"/>
                <a:gd name="T10" fmla="*/ 624 w 801"/>
                <a:gd name="T11" fmla="*/ 733 h 803"/>
                <a:gd name="T12" fmla="*/ 556 w 801"/>
                <a:gd name="T13" fmla="*/ 770 h 803"/>
                <a:gd name="T14" fmla="*/ 481 w 801"/>
                <a:gd name="T15" fmla="*/ 793 h 803"/>
                <a:gd name="T16" fmla="*/ 401 w 801"/>
                <a:gd name="T17" fmla="*/ 803 h 803"/>
                <a:gd name="T18" fmla="*/ 358 w 801"/>
                <a:gd name="T19" fmla="*/ 801 h 803"/>
                <a:gd name="T20" fmla="*/ 281 w 801"/>
                <a:gd name="T21" fmla="*/ 783 h 803"/>
                <a:gd name="T22" fmla="*/ 209 w 801"/>
                <a:gd name="T23" fmla="*/ 754 h 803"/>
                <a:gd name="T24" fmla="*/ 145 w 801"/>
                <a:gd name="T25" fmla="*/ 710 h 803"/>
                <a:gd name="T26" fmla="*/ 91 w 801"/>
                <a:gd name="T27" fmla="*/ 655 h 803"/>
                <a:gd name="T28" fmla="*/ 48 w 801"/>
                <a:gd name="T29" fmla="*/ 591 h 803"/>
                <a:gd name="T30" fmla="*/ 17 w 801"/>
                <a:gd name="T31" fmla="*/ 520 h 803"/>
                <a:gd name="T32" fmla="*/ 2 w 801"/>
                <a:gd name="T33" fmla="*/ 442 h 803"/>
                <a:gd name="T34" fmla="*/ 0 w 801"/>
                <a:gd name="T35" fmla="*/ 401 h 803"/>
                <a:gd name="T36" fmla="*/ 7 w 801"/>
                <a:gd name="T37" fmla="*/ 320 h 803"/>
                <a:gd name="T38" fmla="*/ 31 w 801"/>
                <a:gd name="T39" fmla="*/ 244 h 803"/>
                <a:gd name="T40" fmla="*/ 68 w 801"/>
                <a:gd name="T41" fmla="*/ 176 h 803"/>
                <a:gd name="T42" fmla="*/ 116 w 801"/>
                <a:gd name="T43" fmla="*/ 118 h 803"/>
                <a:gd name="T44" fmla="*/ 176 w 801"/>
                <a:gd name="T45" fmla="*/ 68 h 803"/>
                <a:gd name="T46" fmla="*/ 244 w 801"/>
                <a:gd name="T47" fmla="*/ 31 h 803"/>
                <a:gd name="T48" fmla="*/ 320 w 801"/>
                <a:gd name="T49" fmla="*/ 8 h 803"/>
                <a:gd name="T50" fmla="*/ 401 w 801"/>
                <a:gd name="T51" fmla="*/ 0 h 803"/>
                <a:gd name="T52" fmla="*/ 442 w 801"/>
                <a:gd name="T53" fmla="*/ 2 h 803"/>
                <a:gd name="T54" fmla="*/ 519 w 801"/>
                <a:gd name="T55" fmla="*/ 17 h 803"/>
                <a:gd name="T56" fmla="*/ 591 w 801"/>
                <a:gd name="T57" fmla="*/ 48 h 803"/>
                <a:gd name="T58" fmla="*/ 655 w 801"/>
                <a:gd name="T59" fmla="*/ 91 h 803"/>
                <a:gd name="T60" fmla="*/ 710 w 801"/>
                <a:gd name="T61" fmla="*/ 145 h 803"/>
                <a:gd name="T62" fmla="*/ 752 w 801"/>
                <a:gd name="T63" fmla="*/ 209 h 803"/>
                <a:gd name="T64" fmla="*/ 783 w 801"/>
                <a:gd name="T65" fmla="*/ 281 h 803"/>
                <a:gd name="T66" fmla="*/ 799 w 801"/>
                <a:gd name="T67" fmla="*/ 361 h 803"/>
                <a:gd name="T68" fmla="*/ 801 w 801"/>
                <a:gd name="T69" fmla="*/ 401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1" h="803">
                  <a:moveTo>
                    <a:pt x="801" y="401"/>
                  </a:moveTo>
                  <a:lnTo>
                    <a:pt x="801" y="401"/>
                  </a:lnTo>
                  <a:lnTo>
                    <a:pt x="799" y="442"/>
                  </a:lnTo>
                  <a:lnTo>
                    <a:pt x="793" y="483"/>
                  </a:lnTo>
                  <a:lnTo>
                    <a:pt x="783" y="520"/>
                  </a:lnTo>
                  <a:lnTo>
                    <a:pt x="770" y="557"/>
                  </a:lnTo>
                  <a:lnTo>
                    <a:pt x="752" y="591"/>
                  </a:lnTo>
                  <a:lnTo>
                    <a:pt x="733" y="624"/>
                  </a:lnTo>
                  <a:lnTo>
                    <a:pt x="710" y="655"/>
                  </a:lnTo>
                  <a:lnTo>
                    <a:pt x="684" y="685"/>
                  </a:lnTo>
                  <a:lnTo>
                    <a:pt x="655" y="710"/>
                  </a:lnTo>
                  <a:lnTo>
                    <a:pt x="624" y="733"/>
                  </a:lnTo>
                  <a:lnTo>
                    <a:pt x="591" y="754"/>
                  </a:lnTo>
                  <a:lnTo>
                    <a:pt x="556" y="770"/>
                  </a:lnTo>
                  <a:lnTo>
                    <a:pt x="519" y="783"/>
                  </a:lnTo>
                  <a:lnTo>
                    <a:pt x="481" y="793"/>
                  </a:lnTo>
                  <a:lnTo>
                    <a:pt x="442" y="801"/>
                  </a:lnTo>
                  <a:lnTo>
                    <a:pt x="401" y="803"/>
                  </a:lnTo>
                  <a:lnTo>
                    <a:pt x="401" y="803"/>
                  </a:lnTo>
                  <a:lnTo>
                    <a:pt x="358" y="801"/>
                  </a:lnTo>
                  <a:lnTo>
                    <a:pt x="320" y="793"/>
                  </a:lnTo>
                  <a:lnTo>
                    <a:pt x="281" y="783"/>
                  </a:lnTo>
                  <a:lnTo>
                    <a:pt x="244" y="770"/>
                  </a:lnTo>
                  <a:lnTo>
                    <a:pt x="209" y="754"/>
                  </a:lnTo>
                  <a:lnTo>
                    <a:pt x="176" y="733"/>
                  </a:lnTo>
                  <a:lnTo>
                    <a:pt x="145" y="710"/>
                  </a:lnTo>
                  <a:lnTo>
                    <a:pt x="116" y="685"/>
                  </a:lnTo>
                  <a:lnTo>
                    <a:pt x="91" y="655"/>
                  </a:lnTo>
                  <a:lnTo>
                    <a:pt x="68" y="624"/>
                  </a:lnTo>
                  <a:lnTo>
                    <a:pt x="48" y="591"/>
                  </a:lnTo>
                  <a:lnTo>
                    <a:pt x="31" y="557"/>
                  </a:lnTo>
                  <a:lnTo>
                    <a:pt x="17" y="520"/>
                  </a:lnTo>
                  <a:lnTo>
                    <a:pt x="7" y="483"/>
                  </a:lnTo>
                  <a:lnTo>
                    <a:pt x="2" y="442"/>
                  </a:lnTo>
                  <a:lnTo>
                    <a:pt x="0" y="401"/>
                  </a:lnTo>
                  <a:lnTo>
                    <a:pt x="0" y="401"/>
                  </a:lnTo>
                  <a:lnTo>
                    <a:pt x="2" y="361"/>
                  </a:lnTo>
                  <a:lnTo>
                    <a:pt x="7" y="320"/>
                  </a:lnTo>
                  <a:lnTo>
                    <a:pt x="17" y="281"/>
                  </a:lnTo>
                  <a:lnTo>
                    <a:pt x="31" y="244"/>
                  </a:lnTo>
                  <a:lnTo>
                    <a:pt x="48" y="209"/>
                  </a:lnTo>
                  <a:lnTo>
                    <a:pt x="68" y="176"/>
                  </a:lnTo>
                  <a:lnTo>
                    <a:pt x="91" y="145"/>
                  </a:lnTo>
                  <a:lnTo>
                    <a:pt x="116" y="118"/>
                  </a:lnTo>
                  <a:lnTo>
                    <a:pt x="145" y="91"/>
                  </a:lnTo>
                  <a:lnTo>
                    <a:pt x="176" y="68"/>
                  </a:lnTo>
                  <a:lnTo>
                    <a:pt x="209" y="48"/>
                  </a:lnTo>
                  <a:lnTo>
                    <a:pt x="244" y="31"/>
                  </a:lnTo>
                  <a:lnTo>
                    <a:pt x="281" y="17"/>
                  </a:lnTo>
                  <a:lnTo>
                    <a:pt x="320" y="8"/>
                  </a:lnTo>
                  <a:lnTo>
                    <a:pt x="358" y="2"/>
                  </a:lnTo>
                  <a:lnTo>
                    <a:pt x="401" y="0"/>
                  </a:lnTo>
                  <a:lnTo>
                    <a:pt x="401" y="0"/>
                  </a:lnTo>
                  <a:lnTo>
                    <a:pt x="442" y="2"/>
                  </a:lnTo>
                  <a:lnTo>
                    <a:pt x="481" y="8"/>
                  </a:lnTo>
                  <a:lnTo>
                    <a:pt x="519" y="17"/>
                  </a:lnTo>
                  <a:lnTo>
                    <a:pt x="556" y="31"/>
                  </a:lnTo>
                  <a:lnTo>
                    <a:pt x="591" y="48"/>
                  </a:lnTo>
                  <a:lnTo>
                    <a:pt x="624" y="68"/>
                  </a:lnTo>
                  <a:lnTo>
                    <a:pt x="655" y="91"/>
                  </a:lnTo>
                  <a:lnTo>
                    <a:pt x="684" y="118"/>
                  </a:lnTo>
                  <a:lnTo>
                    <a:pt x="710" y="145"/>
                  </a:lnTo>
                  <a:lnTo>
                    <a:pt x="733" y="176"/>
                  </a:lnTo>
                  <a:lnTo>
                    <a:pt x="752" y="209"/>
                  </a:lnTo>
                  <a:lnTo>
                    <a:pt x="770" y="244"/>
                  </a:lnTo>
                  <a:lnTo>
                    <a:pt x="783" y="281"/>
                  </a:lnTo>
                  <a:lnTo>
                    <a:pt x="793" y="320"/>
                  </a:lnTo>
                  <a:lnTo>
                    <a:pt x="799" y="361"/>
                  </a:lnTo>
                  <a:lnTo>
                    <a:pt x="801" y="401"/>
                  </a:lnTo>
                  <a:lnTo>
                    <a:pt x="801" y="401"/>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0" name="Freeform 104"/>
            <p:cNvSpPr>
              <a:spLocks noEditPoints="1"/>
            </p:cNvSpPr>
            <p:nvPr/>
          </p:nvSpPr>
          <p:spPr bwMode="auto">
            <a:xfrm>
              <a:off x="4505113" y="7103039"/>
              <a:ext cx="992443" cy="992444"/>
            </a:xfrm>
            <a:custGeom>
              <a:avLst/>
              <a:gdLst>
                <a:gd name="T0" fmla="*/ 105 w 535"/>
                <a:gd name="T1" fmla="*/ 0 h 535"/>
                <a:gd name="T2" fmla="*/ 46 w 535"/>
                <a:gd name="T3" fmla="*/ 17 h 535"/>
                <a:gd name="T4" fmla="*/ 10 w 535"/>
                <a:gd name="T5" fmla="*/ 62 h 535"/>
                <a:gd name="T6" fmla="*/ 0 w 535"/>
                <a:gd name="T7" fmla="*/ 211 h 535"/>
                <a:gd name="T8" fmla="*/ 2 w 535"/>
                <a:gd name="T9" fmla="*/ 452 h 535"/>
                <a:gd name="T10" fmla="*/ 31 w 535"/>
                <a:gd name="T11" fmla="*/ 504 h 535"/>
                <a:gd name="T12" fmla="*/ 83 w 535"/>
                <a:gd name="T13" fmla="*/ 533 h 535"/>
                <a:gd name="T14" fmla="*/ 432 w 535"/>
                <a:gd name="T15" fmla="*/ 535 h 535"/>
                <a:gd name="T16" fmla="*/ 491 w 535"/>
                <a:gd name="T17" fmla="*/ 518 h 535"/>
                <a:gd name="T18" fmla="*/ 527 w 535"/>
                <a:gd name="T19" fmla="*/ 471 h 535"/>
                <a:gd name="T20" fmla="*/ 535 w 535"/>
                <a:gd name="T21" fmla="*/ 211 h 535"/>
                <a:gd name="T22" fmla="*/ 533 w 535"/>
                <a:gd name="T23" fmla="*/ 81 h 535"/>
                <a:gd name="T24" fmla="*/ 506 w 535"/>
                <a:gd name="T25" fmla="*/ 29 h 535"/>
                <a:gd name="T26" fmla="*/ 454 w 535"/>
                <a:gd name="T27" fmla="*/ 2 h 535"/>
                <a:gd name="T28" fmla="*/ 473 w 535"/>
                <a:gd name="T29" fmla="*/ 60 h 535"/>
                <a:gd name="T30" fmla="*/ 384 w 535"/>
                <a:gd name="T31" fmla="*/ 151 h 535"/>
                <a:gd name="T32" fmla="*/ 192 w 535"/>
                <a:gd name="T33" fmla="*/ 211 h 535"/>
                <a:gd name="T34" fmla="*/ 207 w 535"/>
                <a:gd name="T35" fmla="*/ 196 h 535"/>
                <a:gd name="T36" fmla="*/ 235 w 535"/>
                <a:gd name="T37" fmla="*/ 178 h 535"/>
                <a:gd name="T38" fmla="*/ 268 w 535"/>
                <a:gd name="T39" fmla="*/ 173 h 535"/>
                <a:gd name="T40" fmla="*/ 291 w 535"/>
                <a:gd name="T41" fmla="*/ 176 h 535"/>
                <a:gd name="T42" fmla="*/ 322 w 535"/>
                <a:gd name="T43" fmla="*/ 190 h 535"/>
                <a:gd name="T44" fmla="*/ 345 w 535"/>
                <a:gd name="T45" fmla="*/ 211 h 535"/>
                <a:gd name="T46" fmla="*/ 359 w 535"/>
                <a:gd name="T47" fmla="*/ 239 h 535"/>
                <a:gd name="T48" fmla="*/ 363 w 535"/>
                <a:gd name="T49" fmla="*/ 268 h 535"/>
                <a:gd name="T50" fmla="*/ 347 w 535"/>
                <a:gd name="T51" fmla="*/ 320 h 535"/>
                <a:gd name="T52" fmla="*/ 304 w 535"/>
                <a:gd name="T53" fmla="*/ 353 h 535"/>
                <a:gd name="T54" fmla="*/ 268 w 535"/>
                <a:gd name="T55" fmla="*/ 361 h 535"/>
                <a:gd name="T56" fmla="*/ 215 w 535"/>
                <a:gd name="T57" fmla="*/ 345 h 535"/>
                <a:gd name="T58" fmla="*/ 182 w 535"/>
                <a:gd name="T59" fmla="*/ 304 h 535"/>
                <a:gd name="T60" fmla="*/ 174 w 535"/>
                <a:gd name="T61" fmla="*/ 268 h 535"/>
                <a:gd name="T62" fmla="*/ 184 w 535"/>
                <a:gd name="T63" fmla="*/ 225 h 535"/>
                <a:gd name="T64" fmla="*/ 483 w 535"/>
                <a:gd name="T65" fmla="*/ 431 h 535"/>
                <a:gd name="T66" fmla="*/ 475 w 535"/>
                <a:gd name="T67" fmla="*/ 460 h 535"/>
                <a:gd name="T68" fmla="*/ 452 w 535"/>
                <a:gd name="T69" fmla="*/ 479 h 535"/>
                <a:gd name="T70" fmla="*/ 105 w 535"/>
                <a:gd name="T71" fmla="*/ 483 h 535"/>
                <a:gd name="T72" fmla="*/ 83 w 535"/>
                <a:gd name="T73" fmla="*/ 479 h 535"/>
                <a:gd name="T74" fmla="*/ 62 w 535"/>
                <a:gd name="T75" fmla="*/ 460 h 535"/>
                <a:gd name="T76" fmla="*/ 52 w 535"/>
                <a:gd name="T77" fmla="*/ 431 h 535"/>
                <a:gd name="T78" fmla="*/ 132 w 535"/>
                <a:gd name="T79" fmla="*/ 211 h 535"/>
                <a:gd name="T80" fmla="*/ 122 w 535"/>
                <a:gd name="T81" fmla="*/ 252 h 535"/>
                <a:gd name="T82" fmla="*/ 122 w 535"/>
                <a:gd name="T83" fmla="*/ 281 h 535"/>
                <a:gd name="T84" fmla="*/ 134 w 535"/>
                <a:gd name="T85" fmla="*/ 324 h 535"/>
                <a:gd name="T86" fmla="*/ 155 w 535"/>
                <a:gd name="T87" fmla="*/ 361 h 535"/>
                <a:gd name="T88" fmla="*/ 186 w 535"/>
                <a:gd name="T89" fmla="*/ 388 h 535"/>
                <a:gd name="T90" fmla="*/ 225 w 535"/>
                <a:gd name="T91" fmla="*/ 407 h 535"/>
                <a:gd name="T92" fmla="*/ 268 w 535"/>
                <a:gd name="T93" fmla="*/ 413 h 535"/>
                <a:gd name="T94" fmla="*/ 299 w 535"/>
                <a:gd name="T95" fmla="*/ 411 h 535"/>
                <a:gd name="T96" fmla="*/ 337 w 535"/>
                <a:gd name="T97" fmla="*/ 396 h 535"/>
                <a:gd name="T98" fmla="*/ 372 w 535"/>
                <a:gd name="T99" fmla="*/ 370 h 535"/>
                <a:gd name="T100" fmla="*/ 397 w 535"/>
                <a:gd name="T101" fmla="*/ 337 h 535"/>
                <a:gd name="T102" fmla="*/ 411 w 535"/>
                <a:gd name="T103" fmla="*/ 297 h 535"/>
                <a:gd name="T104" fmla="*/ 415 w 535"/>
                <a:gd name="T105" fmla="*/ 268 h 535"/>
                <a:gd name="T106" fmla="*/ 409 w 535"/>
                <a:gd name="T107" fmla="*/ 225 h 535"/>
                <a:gd name="T108" fmla="*/ 483 w 535"/>
                <a:gd name="T109" fmla="*/ 43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5" h="535">
                  <a:moveTo>
                    <a:pt x="432" y="0"/>
                  </a:moveTo>
                  <a:lnTo>
                    <a:pt x="105" y="0"/>
                  </a:lnTo>
                  <a:lnTo>
                    <a:pt x="105" y="0"/>
                  </a:lnTo>
                  <a:lnTo>
                    <a:pt x="83" y="2"/>
                  </a:lnTo>
                  <a:lnTo>
                    <a:pt x="64" y="8"/>
                  </a:lnTo>
                  <a:lnTo>
                    <a:pt x="46" y="17"/>
                  </a:lnTo>
                  <a:lnTo>
                    <a:pt x="31" y="29"/>
                  </a:lnTo>
                  <a:lnTo>
                    <a:pt x="19" y="45"/>
                  </a:lnTo>
                  <a:lnTo>
                    <a:pt x="10" y="62"/>
                  </a:lnTo>
                  <a:lnTo>
                    <a:pt x="2" y="81"/>
                  </a:lnTo>
                  <a:lnTo>
                    <a:pt x="0" y="103"/>
                  </a:lnTo>
                  <a:lnTo>
                    <a:pt x="0" y="211"/>
                  </a:lnTo>
                  <a:lnTo>
                    <a:pt x="0" y="431"/>
                  </a:lnTo>
                  <a:lnTo>
                    <a:pt x="0" y="431"/>
                  </a:lnTo>
                  <a:lnTo>
                    <a:pt x="2" y="452"/>
                  </a:lnTo>
                  <a:lnTo>
                    <a:pt x="10" y="471"/>
                  </a:lnTo>
                  <a:lnTo>
                    <a:pt x="19" y="489"/>
                  </a:lnTo>
                  <a:lnTo>
                    <a:pt x="31" y="504"/>
                  </a:lnTo>
                  <a:lnTo>
                    <a:pt x="46" y="518"/>
                  </a:lnTo>
                  <a:lnTo>
                    <a:pt x="64" y="528"/>
                  </a:lnTo>
                  <a:lnTo>
                    <a:pt x="83" y="533"/>
                  </a:lnTo>
                  <a:lnTo>
                    <a:pt x="105" y="535"/>
                  </a:lnTo>
                  <a:lnTo>
                    <a:pt x="432" y="535"/>
                  </a:lnTo>
                  <a:lnTo>
                    <a:pt x="432" y="535"/>
                  </a:lnTo>
                  <a:lnTo>
                    <a:pt x="454" y="533"/>
                  </a:lnTo>
                  <a:lnTo>
                    <a:pt x="473" y="528"/>
                  </a:lnTo>
                  <a:lnTo>
                    <a:pt x="491" y="518"/>
                  </a:lnTo>
                  <a:lnTo>
                    <a:pt x="506" y="504"/>
                  </a:lnTo>
                  <a:lnTo>
                    <a:pt x="518" y="489"/>
                  </a:lnTo>
                  <a:lnTo>
                    <a:pt x="527" y="471"/>
                  </a:lnTo>
                  <a:lnTo>
                    <a:pt x="533" y="452"/>
                  </a:lnTo>
                  <a:lnTo>
                    <a:pt x="535" y="431"/>
                  </a:lnTo>
                  <a:lnTo>
                    <a:pt x="535" y="211"/>
                  </a:lnTo>
                  <a:lnTo>
                    <a:pt x="535" y="103"/>
                  </a:lnTo>
                  <a:lnTo>
                    <a:pt x="535" y="103"/>
                  </a:lnTo>
                  <a:lnTo>
                    <a:pt x="533" y="81"/>
                  </a:lnTo>
                  <a:lnTo>
                    <a:pt x="527" y="62"/>
                  </a:lnTo>
                  <a:lnTo>
                    <a:pt x="518" y="45"/>
                  </a:lnTo>
                  <a:lnTo>
                    <a:pt x="506" y="29"/>
                  </a:lnTo>
                  <a:lnTo>
                    <a:pt x="491" y="17"/>
                  </a:lnTo>
                  <a:lnTo>
                    <a:pt x="473" y="8"/>
                  </a:lnTo>
                  <a:lnTo>
                    <a:pt x="454" y="2"/>
                  </a:lnTo>
                  <a:lnTo>
                    <a:pt x="432" y="0"/>
                  </a:lnTo>
                  <a:close/>
                  <a:moveTo>
                    <a:pt x="461" y="62"/>
                  </a:moveTo>
                  <a:lnTo>
                    <a:pt x="473" y="60"/>
                  </a:lnTo>
                  <a:lnTo>
                    <a:pt x="473" y="74"/>
                  </a:lnTo>
                  <a:lnTo>
                    <a:pt x="473" y="151"/>
                  </a:lnTo>
                  <a:lnTo>
                    <a:pt x="384" y="151"/>
                  </a:lnTo>
                  <a:lnTo>
                    <a:pt x="384" y="62"/>
                  </a:lnTo>
                  <a:lnTo>
                    <a:pt x="461" y="62"/>
                  </a:lnTo>
                  <a:close/>
                  <a:moveTo>
                    <a:pt x="192" y="211"/>
                  </a:moveTo>
                  <a:lnTo>
                    <a:pt x="192" y="211"/>
                  </a:lnTo>
                  <a:lnTo>
                    <a:pt x="200" y="204"/>
                  </a:lnTo>
                  <a:lnTo>
                    <a:pt x="207" y="196"/>
                  </a:lnTo>
                  <a:lnTo>
                    <a:pt x="215" y="190"/>
                  </a:lnTo>
                  <a:lnTo>
                    <a:pt x="225" y="184"/>
                  </a:lnTo>
                  <a:lnTo>
                    <a:pt x="235" y="178"/>
                  </a:lnTo>
                  <a:lnTo>
                    <a:pt x="246" y="176"/>
                  </a:lnTo>
                  <a:lnTo>
                    <a:pt x="256" y="175"/>
                  </a:lnTo>
                  <a:lnTo>
                    <a:pt x="268" y="173"/>
                  </a:lnTo>
                  <a:lnTo>
                    <a:pt x="268" y="173"/>
                  </a:lnTo>
                  <a:lnTo>
                    <a:pt x="279" y="175"/>
                  </a:lnTo>
                  <a:lnTo>
                    <a:pt x="291" y="176"/>
                  </a:lnTo>
                  <a:lnTo>
                    <a:pt x="302" y="178"/>
                  </a:lnTo>
                  <a:lnTo>
                    <a:pt x="312" y="184"/>
                  </a:lnTo>
                  <a:lnTo>
                    <a:pt x="322" y="190"/>
                  </a:lnTo>
                  <a:lnTo>
                    <a:pt x="330" y="196"/>
                  </a:lnTo>
                  <a:lnTo>
                    <a:pt x="337" y="204"/>
                  </a:lnTo>
                  <a:lnTo>
                    <a:pt x="345" y="211"/>
                  </a:lnTo>
                  <a:lnTo>
                    <a:pt x="345" y="211"/>
                  </a:lnTo>
                  <a:lnTo>
                    <a:pt x="353" y="225"/>
                  </a:lnTo>
                  <a:lnTo>
                    <a:pt x="359" y="239"/>
                  </a:lnTo>
                  <a:lnTo>
                    <a:pt x="361" y="252"/>
                  </a:lnTo>
                  <a:lnTo>
                    <a:pt x="363" y="268"/>
                  </a:lnTo>
                  <a:lnTo>
                    <a:pt x="363" y="268"/>
                  </a:lnTo>
                  <a:lnTo>
                    <a:pt x="361" y="285"/>
                  </a:lnTo>
                  <a:lnTo>
                    <a:pt x="355" y="304"/>
                  </a:lnTo>
                  <a:lnTo>
                    <a:pt x="347" y="320"/>
                  </a:lnTo>
                  <a:lnTo>
                    <a:pt x="335" y="334"/>
                  </a:lnTo>
                  <a:lnTo>
                    <a:pt x="322" y="345"/>
                  </a:lnTo>
                  <a:lnTo>
                    <a:pt x="304" y="353"/>
                  </a:lnTo>
                  <a:lnTo>
                    <a:pt x="287" y="359"/>
                  </a:lnTo>
                  <a:lnTo>
                    <a:pt x="268" y="361"/>
                  </a:lnTo>
                  <a:lnTo>
                    <a:pt x="268" y="361"/>
                  </a:lnTo>
                  <a:lnTo>
                    <a:pt x="250" y="359"/>
                  </a:lnTo>
                  <a:lnTo>
                    <a:pt x="231" y="353"/>
                  </a:lnTo>
                  <a:lnTo>
                    <a:pt x="215" y="345"/>
                  </a:lnTo>
                  <a:lnTo>
                    <a:pt x="202" y="334"/>
                  </a:lnTo>
                  <a:lnTo>
                    <a:pt x="190" y="320"/>
                  </a:lnTo>
                  <a:lnTo>
                    <a:pt x="182" y="304"/>
                  </a:lnTo>
                  <a:lnTo>
                    <a:pt x="176" y="285"/>
                  </a:lnTo>
                  <a:lnTo>
                    <a:pt x="174" y="268"/>
                  </a:lnTo>
                  <a:lnTo>
                    <a:pt x="174" y="268"/>
                  </a:lnTo>
                  <a:lnTo>
                    <a:pt x="174" y="252"/>
                  </a:lnTo>
                  <a:lnTo>
                    <a:pt x="178" y="239"/>
                  </a:lnTo>
                  <a:lnTo>
                    <a:pt x="184" y="225"/>
                  </a:lnTo>
                  <a:lnTo>
                    <a:pt x="192" y="211"/>
                  </a:lnTo>
                  <a:close/>
                  <a:moveTo>
                    <a:pt x="483" y="431"/>
                  </a:moveTo>
                  <a:lnTo>
                    <a:pt x="483" y="431"/>
                  </a:lnTo>
                  <a:lnTo>
                    <a:pt x="483" y="442"/>
                  </a:lnTo>
                  <a:lnTo>
                    <a:pt x="479" y="452"/>
                  </a:lnTo>
                  <a:lnTo>
                    <a:pt x="475" y="460"/>
                  </a:lnTo>
                  <a:lnTo>
                    <a:pt x="469" y="467"/>
                  </a:lnTo>
                  <a:lnTo>
                    <a:pt x="461" y="473"/>
                  </a:lnTo>
                  <a:lnTo>
                    <a:pt x="452" y="479"/>
                  </a:lnTo>
                  <a:lnTo>
                    <a:pt x="442" y="481"/>
                  </a:lnTo>
                  <a:lnTo>
                    <a:pt x="432" y="483"/>
                  </a:lnTo>
                  <a:lnTo>
                    <a:pt x="105" y="483"/>
                  </a:lnTo>
                  <a:lnTo>
                    <a:pt x="105" y="483"/>
                  </a:lnTo>
                  <a:lnTo>
                    <a:pt x="93" y="481"/>
                  </a:lnTo>
                  <a:lnTo>
                    <a:pt x="83" y="479"/>
                  </a:lnTo>
                  <a:lnTo>
                    <a:pt x="75" y="473"/>
                  </a:lnTo>
                  <a:lnTo>
                    <a:pt x="68" y="467"/>
                  </a:lnTo>
                  <a:lnTo>
                    <a:pt x="62" y="460"/>
                  </a:lnTo>
                  <a:lnTo>
                    <a:pt x="56" y="452"/>
                  </a:lnTo>
                  <a:lnTo>
                    <a:pt x="54" y="442"/>
                  </a:lnTo>
                  <a:lnTo>
                    <a:pt x="52" y="431"/>
                  </a:lnTo>
                  <a:lnTo>
                    <a:pt x="52" y="211"/>
                  </a:lnTo>
                  <a:lnTo>
                    <a:pt x="132" y="211"/>
                  </a:lnTo>
                  <a:lnTo>
                    <a:pt x="132" y="211"/>
                  </a:lnTo>
                  <a:lnTo>
                    <a:pt x="128" y="225"/>
                  </a:lnTo>
                  <a:lnTo>
                    <a:pt x="124" y="239"/>
                  </a:lnTo>
                  <a:lnTo>
                    <a:pt x="122" y="252"/>
                  </a:lnTo>
                  <a:lnTo>
                    <a:pt x="122" y="268"/>
                  </a:lnTo>
                  <a:lnTo>
                    <a:pt x="122" y="268"/>
                  </a:lnTo>
                  <a:lnTo>
                    <a:pt x="122" y="281"/>
                  </a:lnTo>
                  <a:lnTo>
                    <a:pt x="124" y="297"/>
                  </a:lnTo>
                  <a:lnTo>
                    <a:pt x="128" y="310"/>
                  </a:lnTo>
                  <a:lnTo>
                    <a:pt x="134" y="324"/>
                  </a:lnTo>
                  <a:lnTo>
                    <a:pt x="139" y="337"/>
                  </a:lnTo>
                  <a:lnTo>
                    <a:pt x="147" y="349"/>
                  </a:lnTo>
                  <a:lnTo>
                    <a:pt x="155" y="361"/>
                  </a:lnTo>
                  <a:lnTo>
                    <a:pt x="165" y="370"/>
                  </a:lnTo>
                  <a:lnTo>
                    <a:pt x="174" y="380"/>
                  </a:lnTo>
                  <a:lnTo>
                    <a:pt x="186" y="388"/>
                  </a:lnTo>
                  <a:lnTo>
                    <a:pt x="198" y="396"/>
                  </a:lnTo>
                  <a:lnTo>
                    <a:pt x="211" y="401"/>
                  </a:lnTo>
                  <a:lnTo>
                    <a:pt x="225" y="407"/>
                  </a:lnTo>
                  <a:lnTo>
                    <a:pt x="238" y="411"/>
                  </a:lnTo>
                  <a:lnTo>
                    <a:pt x="254" y="413"/>
                  </a:lnTo>
                  <a:lnTo>
                    <a:pt x="268" y="413"/>
                  </a:lnTo>
                  <a:lnTo>
                    <a:pt x="268" y="413"/>
                  </a:lnTo>
                  <a:lnTo>
                    <a:pt x="283" y="413"/>
                  </a:lnTo>
                  <a:lnTo>
                    <a:pt x="299" y="411"/>
                  </a:lnTo>
                  <a:lnTo>
                    <a:pt x="312" y="407"/>
                  </a:lnTo>
                  <a:lnTo>
                    <a:pt x="326" y="401"/>
                  </a:lnTo>
                  <a:lnTo>
                    <a:pt x="337" y="396"/>
                  </a:lnTo>
                  <a:lnTo>
                    <a:pt x="351" y="388"/>
                  </a:lnTo>
                  <a:lnTo>
                    <a:pt x="361" y="380"/>
                  </a:lnTo>
                  <a:lnTo>
                    <a:pt x="372" y="370"/>
                  </a:lnTo>
                  <a:lnTo>
                    <a:pt x="382" y="361"/>
                  </a:lnTo>
                  <a:lnTo>
                    <a:pt x="390" y="349"/>
                  </a:lnTo>
                  <a:lnTo>
                    <a:pt x="397" y="337"/>
                  </a:lnTo>
                  <a:lnTo>
                    <a:pt x="403" y="324"/>
                  </a:lnTo>
                  <a:lnTo>
                    <a:pt x="407" y="310"/>
                  </a:lnTo>
                  <a:lnTo>
                    <a:pt x="411" y="297"/>
                  </a:lnTo>
                  <a:lnTo>
                    <a:pt x="413" y="281"/>
                  </a:lnTo>
                  <a:lnTo>
                    <a:pt x="415" y="268"/>
                  </a:lnTo>
                  <a:lnTo>
                    <a:pt x="415" y="268"/>
                  </a:lnTo>
                  <a:lnTo>
                    <a:pt x="413" y="252"/>
                  </a:lnTo>
                  <a:lnTo>
                    <a:pt x="411" y="239"/>
                  </a:lnTo>
                  <a:lnTo>
                    <a:pt x="409" y="225"/>
                  </a:lnTo>
                  <a:lnTo>
                    <a:pt x="403" y="211"/>
                  </a:lnTo>
                  <a:lnTo>
                    <a:pt x="483" y="211"/>
                  </a:lnTo>
                  <a:lnTo>
                    <a:pt x="483" y="43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1" name="Freeform 105"/>
            <p:cNvSpPr/>
            <p:nvPr/>
          </p:nvSpPr>
          <p:spPr bwMode="auto">
            <a:xfrm>
              <a:off x="4505113" y="7103039"/>
              <a:ext cx="992443" cy="992444"/>
            </a:xfrm>
            <a:custGeom>
              <a:avLst/>
              <a:gdLst>
                <a:gd name="T0" fmla="*/ 432 w 535"/>
                <a:gd name="T1" fmla="*/ 0 h 535"/>
                <a:gd name="T2" fmla="*/ 105 w 535"/>
                <a:gd name="T3" fmla="*/ 0 h 535"/>
                <a:gd name="T4" fmla="*/ 105 w 535"/>
                <a:gd name="T5" fmla="*/ 0 h 535"/>
                <a:gd name="T6" fmla="*/ 83 w 535"/>
                <a:gd name="T7" fmla="*/ 2 h 535"/>
                <a:gd name="T8" fmla="*/ 64 w 535"/>
                <a:gd name="T9" fmla="*/ 8 h 535"/>
                <a:gd name="T10" fmla="*/ 46 w 535"/>
                <a:gd name="T11" fmla="*/ 17 h 535"/>
                <a:gd name="T12" fmla="*/ 31 w 535"/>
                <a:gd name="T13" fmla="*/ 29 h 535"/>
                <a:gd name="T14" fmla="*/ 19 w 535"/>
                <a:gd name="T15" fmla="*/ 45 h 535"/>
                <a:gd name="T16" fmla="*/ 10 w 535"/>
                <a:gd name="T17" fmla="*/ 62 h 535"/>
                <a:gd name="T18" fmla="*/ 2 w 535"/>
                <a:gd name="T19" fmla="*/ 81 h 535"/>
                <a:gd name="T20" fmla="*/ 0 w 535"/>
                <a:gd name="T21" fmla="*/ 103 h 535"/>
                <a:gd name="T22" fmla="*/ 0 w 535"/>
                <a:gd name="T23" fmla="*/ 211 h 535"/>
                <a:gd name="T24" fmla="*/ 0 w 535"/>
                <a:gd name="T25" fmla="*/ 431 h 535"/>
                <a:gd name="T26" fmla="*/ 0 w 535"/>
                <a:gd name="T27" fmla="*/ 431 h 535"/>
                <a:gd name="T28" fmla="*/ 2 w 535"/>
                <a:gd name="T29" fmla="*/ 452 h 535"/>
                <a:gd name="T30" fmla="*/ 10 w 535"/>
                <a:gd name="T31" fmla="*/ 471 h 535"/>
                <a:gd name="T32" fmla="*/ 19 w 535"/>
                <a:gd name="T33" fmla="*/ 489 h 535"/>
                <a:gd name="T34" fmla="*/ 31 w 535"/>
                <a:gd name="T35" fmla="*/ 504 h 535"/>
                <a:gd name="T36" fmla="*/ 46 w 535"/>
                <a:gd name="T37" fmla="*/ 518 h 535"/>
                <a:gd name="T38" fmla="*/ 64 w 535"/>
                <a:gd name="T39" fmla="*/ 528 h 535"/>
                <a:gd name="T40" fmla="*/ 83 w 535"/>
                <a:gd name="T41" fmla="*/ 533 h 535"/>
                <a:gd name="T42" fmla="*/ 105 w 535"/>
                <a:gd name="T43" fmla="*/ 535 h 535"/>
                <a:gd name="T44" fmla="*/ 432 w 535"/>
                <a:gd name="T45" fmla="*/ 535 h 535"/>
                <a:gd name="T46" fmla="*/ 432 w 535"/>
                <a:gd name="T47" fmla="*/ 535 h 535"/>
                <a:gd name="T48" fmla="*/ 454 w 535"/>
                <a:gd name="T49" fmla="*/ 533 h 535"/>
                <a:gd name="T50" fmla="*/ 473 w 535"/>
                <a:gd name="T51" fmla="*/ 528 h 535"/>
                <a:gd name="T52" fmla="*/ 491 w 535"/>
                <a:gd name="T53" fmla="*/ 518 h 535"/>
                <a:gd name="T54" fmla="*/ 506 w 535"/>
                <a:gd name="T55" fmla="*/ 504 h 535"/>
                <a:gd name="T56" fmla="*/ 518 w 535"/>
                <a:gd name="T57" fmla="*/ 489 h 535"/>
                <a:gd name="T58" fmla="*/ 527 w 535"/>
                <a:gd name="T59" fmla="*/ 471 h 535"/>
                <a:gd name="T60" fmla="*/ 533 w 535"/>
                <a:gd name="T61" fmla="*/ 452 h 535"/>
                <a:gd name="T62" fmla="*/ 535 w 535"/>
                <a:gd name="T63" fmla="*/ 431 h 535"/>
                <a:gd name="T64" fmla="*/ 535 w 535"/>
                <a:gd name="T65" fmla="*/ 211 h 535"/>
                <a:gd name="T66" fmla="*/ 535 w 535"/>
                <a:gd name="T67" fmla="*/ 103 h 535"/>
                <a:gd name="T68" fmla="*/ 535 w 535"/>
                <a:gd name="T69" fmla="*/ 103 h 535"/>
                <a:gd name="T70" fmla="*/ 533 w 535"/>
                <a:gd name="T71" fmla="*/ 81 h 535"/>
                <a:gd name="T72" fmla="*/ 527 w 535"/>
                <a:gd name="T73" fmla="*/ 62 h 535"/>
                <a:gd name="T74" fmla="*/ 518 w 535"/>
                <a:gd name="T75" fmla="*/ 45 h 535"/>
                <a:gd name="T76" fmla="*/ 506 w 535"/>
                <a:gd name="T77" fmla="*/ 29 h 535"/>
                <a:gd name="T78" fmla="*/ 491 w 535"/>
                <a:gd name="T79" fmla="*/ 17 h 535"/>
                <a:gd name="T80" fmla="*/ 473 w 535"/>
                <a:gd name="T81" fmla="*/ 8 h 535"/>
                <a:gd name="T82" fmla="*/ 454 w 535"/>
                <a:gd name="T83" fmla="*/ 2 h 535"/>
                <a:gd name="T84" fmla="*/ 432 w 535"/>
                <a:gd name="T85"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5" h="535">
                  <a:moveTo>
                    <a:pt x="432" y="0"/>
                  </a:moveTo>
                  <a:lnTo>
                    <a:pt x="105" y="0"/>
                  </a:lnTo>
                  <a:lnTo>
                    <a:pt x="105" y="0"/>
                  </a:lnTo>
                  <a:lnTo>
                    <a:pt x="83" y="2"/>
                  </a:lnTo>
                  <a:lnTo>
                    <a:pt x="64" y="8"/>
                  </a:lnTo>
                  <a:lnTo>
                    <a:pt x="46" y="17"/>
                  </a:lnTo>
                  <a:lnTo>
                    <a:pt x="31" y="29"/>
                  </a:lnTo>
                  <a:lnTo>
                    <a:pt x="19" y="45"/>
                  </a:lnTo>
                  <a:lnTo>
                    <a:pt x="10" y="62"/>
                  </a:lnTo>
                  <a:lnTo>
                    <a:pt x="2" y="81"/>
                  </a:lnTo>
                  <a:lnTo>
                    <a:pt x="0" y="103"/>
                  </a:lnTo>
                  <a:lnTo>
                    <a:pt x="0" y="211"/>
                  </a:lnTo>
                  <a:lnTo>
                    <a:pt x="0" y="431"/>
                  </a:lnTo>
                  <a:lnTo>
                    <a:pt x="0" y="431"/>
                  </a:lnTo>
                  <a:lnTo>
                    <a:pt x="2" y="452"/>
                  </a:lnTo>
                  <a:lnTo>
                    <a:pt x="10" y="471"/>
                  </a:lnTo>
                  <a:lnTo>
                    <a:pt x="19" y="489"/>
                  </a:lnTo>
                  <a:lnTo>
                    <a:pt x="31" y="504"/>
                  </a:lnTo>
                  <a:lnTo>
                    <a:pt x="46" y="518"/>
                  </a:lnTo>
                  <a:lnTo>
                    <a:pt x="64" y="528"/>
                  </a:lnTo>
                  <a:lnTo>
                    <a:pt x="83" y="533"/>
                  </a:lnTo>
                  <a:lnTo>
                    <a:pt x="105" y="535"/>
                  </a:lnTo>
                  <a:lnTo>
                    <a:pt x="432" y="535"/>
                  </a:lnTo>
                  <a:lnTo>
                    <a:pt x="432" y="535"/>
                  </a:lnTo>
                  <a:lnTo>
                    <a:pt x="454" y="533"/>
                  </a:lnTo>
                  <a:lnTo>
                    <a:pt x="473" y="528"/>
                  </a:lnTo>
                  <a:lnTo>
                    <a:pt x="491" y="518"/>
                  </a:lnTo>
                  <a:lnTo>
                    <a:pt x="506" y="504"/>
                  </a:lnTo>
                  <a:lnTo>
                    <a:pt x="518" y="489"/>
                  </a:lnTo>
                  <a:lnTo>
                    <a:pt x="527" y="471"/>
                  </a:lnTo>
                  <a:lnTo>
                    <a:pt x="533" y="452"/>
                  </a:lnTo>
                  <a:lnTo>
                    <a:pt x="535" y="431"/>
                  </a:lnTo>
                  <a:lnTo>
                    <a:pt x="535" y="211"/>
                  </a:lnTo>
                  <a:lnTo>
                    <a:pt x="535" y="103"/>
                  </a:lnTo>
                  <a:lnTo>
                    <a:pt x="535" y="103"/>
                  </a:lnTo>
                  <a:lnTo>
                    <a:pt x="533" y="81"/>
                  </a:lnTo>
                  <a:lnTo>
                    <a:pt x="527" y="62"/>
                  </a:lnTo>
                  <a:lnTo>
                    <a:pt x="518" y="45"/>
                  </a:lnTo>
                  <a:lnTo>
                    <a:pt x="506" y="29"/>
                  </a:lnTo>
                  <a:lnTo>
                    <a:pt x="491" y="17"/>
                  </a:lnTo>
                  <a:lnTo>
                    <a:pt x="473" y="8"/>
                  </a:lnTo>
                  <a:lnTo>
                    <a:pt x="454" y="2"/>
                  </a:lnTo>
                  <a:lnTo>
                    <a:pt x="4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2" name="Freeform 106"/>
            <p:cNvSpPr/>
            <p:nvPr/>
          </p:nvSpPr>
          <p:spPr bwMode="auto">
            <a:xfrm>
              <a:off x="5217446" y="7214340"/>
              <a:ext cx="165098" cy="168808"/>
            </a:xfrm>
            <a:custGeom>
              <a:avLst/>
              <a:gdLst>
                <a:gd name="T0" fmla="*/ 77 w 89"/>
                <a:gd name="T1" fmla="*/ 2 h 91"/>
                <a:gd name="T2" fmla="*/ 89 w 89"/>
                <a:gd name="T3" fmla="*/ 0 h 91"/>
                <a:gd name="T4" fmla="*/ 89 w 89"/>
                <a:gd name="T5" fmla="*/ 14 h 91"/>
                <a:gd name="T6" fmla="*/ 89 w 89"/>
                <a:gd name="T7" fmla="*/ 91 h 91"/>
                <a:gd name="T8" fmla="*/ 0 w 89"/>
                <a:gd name="T9" fmla="*/ 91 h 91"/>
                <a:gd name="T10" fmla="*/ 0 w 89"/>
                <a:gd name="T11" fmla="*/ 2 h 91"/>
                <a:gd name="T12" fmla="*/ 77 w 89"/>
                <a:gd name="T13" fmla="*/ 2 h 91"/>
              </a:gdLst>
              <a:ahLst/>
              <a:cxnLst>
                <a:cxn ang="0">
                  <a:pos x="T0" y="T1"/>
                </a:cxn>
                <a:cxn ang="0">
                  <a:pos x="T2" y="T3"/>
                </a:cxn>
                <a:cxn ang="0">
                  <a:pos x="T4" y="T5"/>
                </a:cxn>
                <a:cxn ang="0">
                  <a:pos x="T6" y="T7"/>
                </a:cxn>
                <a:cxn ang="0">
                  <a:pos x="T8" y="T9"/>
                </a:cxn>
                <a:cxn ang="0">
                  <a:pos x="T10" y="T11"/>
                </a:cxn>
                <a:cxn ang="0">
                  <a:pos x="T12" y="T13"/>
                </a:cxn>
              </a:cxnLst>
              <a:rect l="0" t="0" r="r" b="b"/>
              <a:pathLst>
                <a:path w="89" h="91">
                  <a:moveTo>
                    <a:pt x="77" y="2"/>
                  </a:moveTo>
                  <a:lnTo>
                    <a:pt x="89" y="0"/>
                  </a:lnTo>
                  <a:lnTo>
                    <a:pt x="89" y="14"/>
                  </a:lnTo>
                  <a:lnTo>
                    <a:pt x="89" y="91"/>
                  </a:lnTo>
                  <a:lnTo>
                    <a:pt x="0" y="91"/>
                  </a:lnTo>
                  <a:lnTo>
                    <a:pt x="0" y="2"/>
                  </a:lnTo>
                  <a:lnTo>
                    <a:pt x="77"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3" name="Freeform 107"/>
            <p:cNvSpPr/>
            <p:nvPr/>
          </p:nvSpPr>
          <p:spPr bwMode="auto">
            <a:xfrm>
              <a:off x="4827890" y="7423960"/>
              <a:ext cx="350602" cy="348746"/>
            </a:xfrm>
            <a:custGeom>
              <a:avLst/>
              <a:gdLst>
                <a:gd name="T0" fmla="*/ 18 w 189"/>
                <a:gd name="T1" fmla="*/ 38 h 188"/>
                <a:gd name="T2" fmla="*/ 18 w 189"/>
                <a:gd name="T3" fmla="*/ 38 h 188"/>
                <a:gd name="T4" fmla="*/ 26 w 189"/>
                <a:gd name="T5" fmla="*/ 31 h 188"/>
                <a:gd name="T6" fmla="*/ 33 w 189"/>
                <a:gd name="T7" fmla="*/ 23 h 188"/>
                <a:gd name="T8" fmla="*/ 41 w 189"/>
                <a:gd name="T9" fmla="*/ 17 h 188"/>
                <a:gd name="T10" fmla="*/ 51 w 189"/>
                <a:gd name="T11" fmla="*/ 11 h 188"/>
                <a:gd name="T12" fmla="*/ 61 w 189"/>
                <a:gd name="T13" fmla="*/ 5 h 188"/>
                <a:gd name="T14" fmla="*/ 72 w 189"/>
                <a:gd name="T15" fmla="*/ 3 h 188"/>
                <a:gd name="T16" fmla="*/ 82 w 189"/>
                <a:gd name="T17" fmla="*/ 2 h 188"/>
                <a:gd name="T18" fmla="*/ 94 w 189"/>
                <a:gd name="T19" fmla="*/ 0 h 188"/>
                <a:gd name="T20" fmla="*/ 94 w 189"/>
                <a:gd name="T21" fmla="*/ 0 h 188"/>
                <a:gd name="T22" fmla="*/ 105 w 189"/>
                <a:gd name="T23" fmla="*/ 2 h 188"/>
                <a:gd name="T24" fmla="*/ 117 w 189"/>
                <a:gd name="T25" fmla="*/ 3 h 188"/>
                <a:gd name="T26" fmla="*/ 128 w 189"/>
                <a:gd name="T27" fmla="*/ 5 h 188"/>
                <a:gd name="T28" fmla="*/ 138 w 189"/>
                <a:gd name="T29" fmla="*/ 11 h 188"/>
                <a:gd name="T30" fmla="*/ 148 w 189"/>
                <a:gd name="T31" fmla="*/ 17 h 188"/>
                <a:gd name="T32" fmla="*/ 156 w 189"/>
                <a:gd name="T33" fmla="*/ 23 h 188"/>
                <a:gd name="T34" fmla="*/ 163 w 189"/>
                <a:gd name="T35" fmla="*/ 31 h 188"/>
                <a:gd name="T36" fmla="*/ 171 w 189"/>
                <a:gd name="T37" fmla="*/ 38 h 188"/>
                <a:gd name="T38" fmla="*/ 171 w 189"/>
                <a:gd name="T39" fmla="*/ 38 h 188"/>
                <a:gd name="T40" fmla="*/ 179 w 189"/>
                <a:gd name="T41" fmla="*/ 52 h 188"/>
                <a:gd name="T42" fmla="*/ 185 w 189"/>
                <a:gd name="T43" fmla="*/ 66 h 188"/>
                <a:gd name="T44" fmla="*/ 187 w 189"/>
                <a:gd name="T45" fmla="*/ 79 h 188"/>
                <a:gd name="T46" fmla="*/ 189 w 189"/>
                <a:gd name="T47" fmla="*/ 95 h 188"/>
                <a:gd name="T48" fmla="*/ 189 w 189"/>
                <a:gd name="T49" fmla="*/ 95 h 188"/>
                <a:gd name="T50" fmla="*/ 187 w 189"/>
                <a:gd name="T51" fmla="*/ 112 h 188"/>
                <a:gd name="T52" fmla="*/ 181 w 189"/>
                <a:gd name="T53" fmla="*/ 131 h 188"/>
                <a:gd name="T54" fmla="*/ 173 w 189"/>
                <a:gd name="T55" fmla="*/ 147 h 188"/>
                <a:gd name="T56" fmla="*/ 161 w 189"/>
                <a:gd name="T57" fmla="*/ 161 h 188"/>
                <a:gd name="T58" fmla="*/ 148 w 189"/>
                <a:gd name="T59" fmla="*/ 172 h 188"/>
                <a:gd name="T60" fmla="*/ 130 w 189"/>
                <a:gd name="T61" fmla="*/ 180 h 188"/>
                <a:gd name="T62" fmla="*/ 113 w 189"/>
                <a:gd name="T63" fmla="*/ 186 h 188"/>
                <a:gd name="T64" fmla="*/ 94 w 189"/>
                <a:gd name="T65" fmla="*/ 188 h 188"/>
                <a:gd name="T66" fmla="*/ 94 w 189"/>
                <a:gd name="T67" fmla="*/ 188 h 188"/>
                <a:gd name="T68" fmla="*/ 76 w 189"/>
                <a:gd name="T69" fmla="*/ 186 h 188"/>
                <a:gd name="T70" fmla="*/ 57 w 189"/>
                <a:gd name="T71" fmla="*/ 180 h 188"/>
                <a:gd name="T72" fmla="*/ 41 w 189"/>
                <a:gd name="T73" fmla="*/ 172 h 188"/>
                <a:gd name="T74" fmla="*/ 28 w 189"/>
                <a:gd name="T75" fmla="*/ 161 h 188"/>
                <a:gd name="T76" fmla="*/ 16 w 189"/>
                <a:gd name="T77" fmla="*/ 147 h 188"/>
                <a:gd name="T78" fmla="*/ 8 w 189"/>
                <a:gd name="T79" fmla="*/ 131 h 188"/>
                <a:gd name="T80" fmla="*/ 2 w 189"/>
                <a:gd name="T81" fmla="*/ 112 h 188"/>
                <a:gd name="T82" fmla="*/ 0 w 189"/>
                <a:gd name="T83" fmla="*/ 95 h 188"/>
                <a:gd name="T84" fmla="*/ 0 w 189"/>
                <a:gd name="T85" fmla="*/ 95 h 188"/>
                <a:gd name="T86" fmla="*/ 0 w 189"/>
                <a:gd name="T87" fmla="*/ 79 h 188"/>
                <a:gd name="T88" fmla="*/ 4 w 189"/>
                <a:gd name="T89" fmla="*/ 66 h 188"/>
                <a:gd name="T90" fmla="*/ 10 w 189"/>
                <a:gd name="T91" fmla="*/ 52 h 188"/>
                <a:gd name="T92" fmla="*/ 18 w 189"/>
                <a:gd name="T93" fmla="*/ 3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9" h="188">
                  <a:moveTo>
                    <a:pt x="18" y="38"/>
                  </a:moveTo>
                  <a:lnTo>
                    <a:pt x="18" y="38"/>
                  </a:lnTo>
                  <a:lnTo>
                    <a:pt x="26" y="31"/>
                  </a:lnTo>
                  <a:lnTo>
                    <a:pt x="33" y="23"/>
                  </a:lnTo>
                  <a:lnTo>
                    <a:pt x="41" y="17"/>
                  </a:lnTo>
                  <a:lnTo>
                    <a:pt x="51" y="11"/>
                  </a:lnTo>
                  <a:lnTo>
                    <a:pt x="61" y="5"/>
                  </a:lnTo>
                  <a:lnTo>
                    <a:pt x="72" y="3"/>
                  </a:lnTo>
                  <a:lnTo>
                    <a:pt x="82" y="2"/>
                  </a:lnTo>
                  <a:lnTo>
                    <a:pt x="94" y="0"/>
                  </a:lnTo>
                  <a:lnTo>
                    <a:pt x="94" y="0"/>
                  </a:lnTo>
                  <a:lnTo>
                    <a:pt x="105" y="2"/>
                  </a:lnTo>
                  <a:lnTo>
                    <a:pt x="117" y="3"/>
                  </a:lnTo>
                  <a:lnTo>
                    <a:pt x="128" y="5"/>
                  </a:lnTo>
                  <a:lnTo>
                    <a:pt x="138" y="11"/>
                  </a:lnTo>
                  <a:lnTo>
                    <a:pt x="148" y="17"/>
                  </a:lnTo>
                  <a:lnTo>
                    <a:pt x="156" y="23"/>
                  </a:lnTo>
                  <a:lnTo>
                    <a:pt x="163" y="31"/>
                  </a:lnTo>
                  <a:lnTo>
                    <a:pt x="171" y="38"/>
                  </a:lnTo>
                  <a:lnTo>
                    <a:pt x="171" y="38"/>
                  </a:lnTo>
                  <a:lnTo>
                    <a:pt x="179" y="52"/>
                  </a:lnTo>
                  <a:lnTo>
                    <a:pt x="185" y="66"/>
                  </a:lnTo>
                  <a:lnTo>
                    <a:pt x="187" y="79"/>
                  </a:lnTo>
                  <a:lnTo>
                    <a:pt x="189" y="95"/>
                  </a:lnTo>
                  <a:lnTo>
                    <a:pt x="189" y="95"/>
                  </a:lnTo>
                  <a:lnTo>
                    <a:pt x="187" y="112"/>
                  </a:lnTo>
                  <a:lnTo>
                    <a:pt x="181" y="131"/>
                  </a:lnTo>
                  <a:lnTo>
                    <a:pt x="173" y="147"/>
                  </a:lnTo>
                  <a:lnTo>
                    <a:pt x="161" y="161"/>
                  </a:lnTo>
                  <a:lnTo>
                    <a:pt x="148" y="172"/>
                  </a:lnTo>
                  <a:lnTo>
                    <a:pt x="130" y="180"/>
                  </a:lnTo>
                  <a:lnTo>
                    <a:pt x="113" y="186"/>
                  </a:lnTo>
                  <a:lnTo>
                    <a:pt x="94" y="188"/>
                  </a:lnTo>
                  <a:lnTo>
                    <a:pt x="94" y="188"/>
                  </a:lnTo>
                  <a:lnTo>
                    <a:pt x="76" y="186"/>
                  </a:lnTo>
                  <a:lnTo>
                    <a:pt x="57" y="180"/>
                  </a:lnTo>
                  <a:lnTo>
                    <a:pt x="41" y="172"/>
                  </a:lnTo>
                  <a:lnTo>
                    <a:pt x="28" y="161"/>
                  </a:lnTo>
                  <a:lnTo>
                    <a:pt x="16" y="147"/>
                  </a:lnTo>
                  <a:lnTo>
                    <a:pt x="8" y="131"/>
                  </a:lnTo>
                  <a:lnTo>
                    <a:pt x="2" y="112"/>
                  </a:lnTo>
                  <a:lnTo>
                    <a:pt x="0" y="95"/>
                  </a:lnTo>
                  <a:lnTo>
                    <a:pt x="0" y="95"/>
                  </a:lnTo>
                  <a:lnTo>
                    <a:pt x="0" y="79"/>
                  </a:lnTo>
                  <a:lnTo>
                    <a:pt x="4" y="66"/>
                  </a:lnTo>
                  <a:lnTo>
                    <a:pt x="10" y="52"/>
                  </a:lnTo>
                  <a:lnTo>
                    <a:pt x="18"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4" name="Freeform 108"/>
            <p:cNvSpPr/>
            <p:nvPr/>
          </p:nvSpPr>
          <p:spPr bwMode="auto">
            <a:xfrm>
              <a:off x="4601577" y="7494451"/>
              <a:ext cx="799520" cy="504570"/>
            </a:xfrm>
            <a:custGeom>
              <a:avLst/>
              <a:gdLst>
                <a:gd name="T0" fmla="*/ 431 w 431"/>
                <a:gd name="T1" fmla="*/ 220 h 272"/>
                <a:gd name="T2" fmla="*/ 427 w 431"/>
                <a:gd name="T3" fmla="*/ 241 h 272"/>
                <a:gd name="T4" fmla="*/ 417 w 431"/>
                <a:gd name="T5" fmla="*/ 256 h 272"/>
                <a:gd name="T6" fmla="*/ 400 w 431"/>
                <a:gd name="T7" fmla="*/ 268 h 272"/>
                <a:gd name="T8" fmla="*/ 380 w 431"/>
                <a:gd name="T9" fmla="*/ 272 h 272"/>
                <a:gd name="T10" fmla="*/ 53 w 431"/>
                <a:gd name="T11" fmla="*/ 272 h 272"/>
                <a:gd name="T12" fmla="*/ 31 w 431"/>
                <a:gd name="T13" fmla="*/ 268 h 272"/>
                <a:gd name="T14" fmla="*/ 16 w 431"/>
                <a:gd name="T15" fmla="*/ 256 h 272"/>
                <a:gd name="T16" fmla="*/ 4 w 431"/>
                <a:gd name="T17" fmla="*/ 241 h 272"/>
                <a:gd name="T18" fmla="*/ 0 w 431"/>
                <a:gd name="T19" fmla="*/ 220 h 272"/>
                <a:gd name="T20" fmla="*/ 80 w 431"/>
                <a:gd name="T21" fmla="*/ 0 h 272"/>
                <a:gd name="T22" fmla="*/ 76 w 431"/>
                <a:gd name="T23" fmla="*/ 14 h 272"/>
                <a:gd name="T24" fmla="*/ 70 w 431"/>
                <a:gd name="T25" fmla="*/ 41 h 272"/>
                <a:gd name="T26" fmla="*/ 70 w 431"/>
                <a:gd name="T27" fmla="*/ 57 h 272"/>
                <a:gd name="T28" fmla="*/ 72 w 431"/>
                <a:gd name="T29" fmla="*/ 86 h 272"/>
                <a:gd name="T30" fmla="*/ 82 w 431"/>
                <a:gd name="T31" fmla="*/ 113 h 272"/>
                <a:gd name="T32" fmla="*/ 95 w 431"/>
                <a:gd name="T33" fmla="*/ 138 h 272"/>
                <a:gd name="T34" fmla="*/ 113 w 431"/>
                <a:gd name="T35" fmla="*/ 159 h 272"/>
                <a:gd name="T36" fmla="*/ 134 w 431"/>
                <a:gd name="T37" fmla="*/ 177 h 272"/>
                <a:gd name="T38" fmla="*/ 159 w 431"/>
                <a:gd name="T39" fmla="*/ 190 h 272"/>
                <a:gd name="T40" fmla="*/ 186 w 431"/>
                <a:gd name="T41" fmla="*/ 200 h 272"/>
                <a:gd name="T42" fmla="*/ 216 w 431"/>
                <a:gd name="T43" fmla="*/ 202 h 272"/>
                <a:gd name="T44" fmla="*/ 231 w 431"/>
                <a:gd name="T45" fmla="*/ 202 h 272"/>
                <a:gd name="T46" fmla="*/ 260 w 431"/>
                <a:gd name="T47" fmla="*/ 196 h 272"/>
                <a:gd name="T48" fmla="*/ 285 w 431"/>
                <a:gd name="T49" fmla="*/ 185 h 272"/>
                <a:gd name="T50" fmla="*/ 309 w 431"/>
                <a:gd name="T51" fmla="*/ 169 h 272"/>
                <a:gd name="T52" fmla="*/ 330 w 431"/>
                <a:gd name="T53" fmla="*/ 150 h 272"/>
                <a:gd name="T54" fmla="*/ 345 w 431"/>
                <a:gd name="T55" fmla="*/ 126 h 272"/>
                <a:gd name="T56" fmla="*/ 355 w 431"/>
                <a:gd name="T57" fmla="*/ 99 h 272"/>
                <a:gd name="T58" fmla="*/ 361 w 431"/>
                <a:gd name="T59" fmla="*/ 70 h 272"/>
                <a:gd name="T60" fmla="*/ 363 w 431"/>
                <a:gd name="T61" fmla="*/ 57 h 272"/>
                <a:gd name="T62" fmla="*/ 359 w 431"/>
                <a:gd name="T63" fmla="*/ 28 h 272"/>
                <a:gd name="T64" fmla="*/ 351 w 431"/>
                <a:gd name="T65" fmla="*/ 0 h 272"/>
                <a:gd name="T66" fmla="*/ 431 w 431"/>
                <a:gd name="T67" fmla="*/ 22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1" h="272">
                  <a:moveTo>
                    <a:pt x="431" y="220"/>
                  </a:moveTo>
                  <a:lnTo>
                    <a:pt x="431" y="220"/>
                  </a:lnTo>
                  <a:lnTo>
                    <a:pt x="431" y="231"/>
                  </a:lnTo>
                  <a:lnTo>
                    <a:pt x="427" y="241"/>
                  </a:lnTo>
                  <a:lnTo>
                    <a:pt x="423" y="249"/>
                  </a:lnTo>
                  <a:lnTo>
                    <a:pt x="417" y="256"/>
                  </a:lnTo>
                  <a:lnTo>
                    <a:pt x="409" y="262"/>
                  </a:lnTo>
                  <a:lnTo>
                    <a:pt x="400" y="268"/>
                  </a:lnTo>
                  <a:lnTo>
                    <a:pt x="390" y="270"/>
                  </a:lnTo>
                  <a:lnTo>
                    <a:pt x="380" y="272"/>
                  </a:lnTo>
                  <a:lnTo>
                    <a:pt x="53" y="272"/>
                  </a:lnTo>
                  <a:lnTo>
                    <a:pt x="53" y="272"/>
                  </a:lnTo>
                  <a:lnTo>
                    <a:pt x="41" y="270"/>
                  </a:lnTo>
                  <a:lnTo>
                    <a:pt x="31" y="268"/>
                  </a:lnTo>
                  <a:lnTo>
                    <a:pt x="23" y="262"/>
                  </a:lnTo>
                  <a:lnTo>
                    <a:pt x="16" y="256"/>
                  </a:lnTo>
                  <a:lnTo>
                    <a:pt x="10" y="249"/>
                  </a:lnTo>
                  <a:lnTo>
                    <a:pt x="4" y="241"/>
                  </a:lnTo>
                  <a:lnTo>
                    <a:pt x="2" y="231"/>
                  </a:lnTo>
                  <a:lnTo>
                    <a:pt x="0" y="220"/>
                  </a:lnTo>
                  <a:lnTo>
                    <a:pt x="0" y="0"/>
                  </a:lnTo>
                  <a:lnTo>
                    <a:pt x="80" y="0"/>
                  </a:lnTo>
                  <a:lnTo>
                    <a:pt x="80" y="0"/>
                  </a:lnTo>
                  <a:lnTo>
                    <a:pt x="76" y="14"/>
                  </a:lnTo>
                  <a:lnTo>
                    <a:pt x="72" y="28"/>
                  </a:lnTo>
                  <a:lnTo>
                    <a:pt x="70" y="41"/>
                  </a:lnTo>
                  <a:lnTo>
                    <a:pt x="70" y="57"/>
                  </a:lnTo>
                  <a:lnTo>
                    <a:pt x="70" y="57"/>
                  </a:lnTo>
                  <a:lnTo>
                    <a:pt x="70" y="70"/>
                  </a:lnTo>
                  <a:lnTo>
                    <a:pt x="72" y="86"/>
                  </a:lnTo>
                  <a:lnTo>
                    <a:pt x="76" y="99"/>
                  </a:lnTo>
                  <a:lnTo>
                    <a:pt x="82" y="113"/>
                  </a:lnTo>
                  <a:lnTo>
                    <a:pt x="87" y="126"/>
                  </a:lnTo>
                  <a:lnTo>
                    <a:pt x="95" y="138"/>
                  </a:lnTo>
                  <a:lnTo>
                    <a:pt x="103" y="150"/>
                  </a:lnTo>
                  <a:lnTo>
                    <a:pt x="113" y="159"/>
                  </a:lnTo>
                  <a:lnTo>
                    <a:pt x="122" y="169"/>
                  </a:lnTo>
                  <a:lnTo>
                    <a:pt x="134" y="177"/>
                  </a:lnTo>
                  <a:lnTo>
                    <a:pt x="146" y="185"/>
                  </a:lnTo>
                  <a:lnTo>
                    <a:pt x="159" y="190"/>
                  </a:lnTo>
                  <a:lnTo>
                    <a:pt x="173" y="196"/>
                  </a:lnTo>
                  <a:lnTo>
                    <a:pt x="186" y="200"/>
                  </a:lnTo>
                  <a:lnTo>
                    <a:pt x="202" y="202"/>
                  </a:lnTo>
                  <a:lnTo>
                    <a:pt x="216" y="202"/>
                  </a:lnTo>
                  <a:lnTo>
                    <a:pt x="216" y="202"/>
                  </a:lnTo>
                  <a:lnTo>
                    <a:pt x="231" y="202"/>
                  </a:lnTo>
                  <a:lnTo>
                    <a:pt x="247" y="200"/>
                  </a:lnTo>
                  <a:lnTo>
                    <a:pt x="260" y="196"/>
                  </a:lnTo>
                  <a:lnTo>
                    <a:pt x="274" y="190"/>
                  </a:lnTo>
                  <a:lnTo>
                    <a:pt x="285" y="185"/>
                  </a:lnTo>
                  <a:lnTo>
                    <a:pt x="299" y="177"/>
                  </a:lnTo>
                  <a:lnTo>
                    <a:pt x="309" y="169"/>
                  </a:lnTo>
                  <a:lnTo>
                    <a:pt x="320" y="159"/>
                  </a:lnTo>
                  <a:lnTo>
                    <a:pt x="330" y="150"/>
                  </a:lnTo>
                  <a:lnTo>
                    <a:pt x="338" y="138"/>
                  </a:lnTo>
                  <a:lnTo>
                    <a:pt x="345" y="126"/>
                  </a:lnTo>
                  <a:lnTo>
                    <a:pt x="351" y="113"/>
                  </a:lnTo>
                  <a:lnTo>
                    <a:pt x="355" y="99"/>
                  </a:lnTo>
                  <a:lnTo>
                    <a:pt x="359" y="86"/>
                  </a:lnTo>
                  <a:lnTo>
                    <a:pt x="361" y="70"/>
                  </a:lnTo>
                  <a:lnTo>
                    <a:pt x="363" y="57"/>
                  </a:lnTo>
                  <a:lnTo>
                    <a:pt x="363" y="57"/>
                  </a:lnTo>
                  <a:lnTo>
                    <a:pt x="361" y="41"/>
                  </a:lnTo>
                  <a:lnTo>
                    <a:pt x="359" y="28"/>
                  </a:lnTo>
                  <a:lnTo>
                    <a:pt x="357" y="14"/>
                  </a:lnTo>
                  <a:lnTo>
                    <a:pt x="351" y="0"/>
                  </a:lnTo>
                  <a:lnTo>
                    <a:pt x="431" y="0"/>
                  </a:lnTo>
                  <a:lnTo>
                    <a:pt x="431"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5" name="Freeform 109"/>
            <p:cNvSpPr>
              <a:spLocks noEditPoints="1"/>
            </p:cNvSpPr>
            <p:nvPr/>
          </p:nvSpPr>
          <p:spPr bwMode="auto">
            <a:xfrm>
              <a:off x="5306488" y="8546256"/>
              <a:ext cx="198489" cy="192923"/>
            </a:xfrm>
            <a:custGeom>
              <a:avLst/>
              <a:gdLst>
                <a:gd name="T0" fmla="*/ 20 w 107"/>
                <a:gd name="T1" fmla="*/ 0 h 104"/>
                <a:gd name="T2" fmla="*/ 12 w 107"/>
                <a:gd name="T3" fmla="*/ 2 h 104"/>
                <a:gd name="T4" fmla="*/ 2 w 107"/>
                <a:gd name="T5" fmla="*/ 11 h 104"/>
                <a:gd name="T6" fmla="*/ 0 w 107"/>
                <a:gd name="T7" fmla="*/ 40 h 104"/>
                <a:gd name="T8" fmla="*/ 0 w 107"/>
                <a:gd name="T9" fmla="*/ 85 h 104"/>
                <a:gd name="T10" fmla="*/ 6 w 107"/>
                <a:gd name="T11" fmla="*/ 99 h 104"/>
                <a:gd name="T12" fmla="*/ 20 w 107"/>
                <a:gd name="T13" fmla="*/ 104 h 104"/>
                <a:gd name="T14" fmla="*/ 86 w 107"/>
                <a:gd name="T15" fmla="*/ 104 h 104"/>
                <a:gd name="T16" fmla="*/ 99 w 107"/>
                <a:gd name="T17" fmla="*/ 99 h 104"/>
                <a:gd name="T18" fmla="*/ 107 w 107"/>
                <a:gd name="T19" fmla="*/ 85 h 104"/>
                <a:gd name="T20" fmla="*/ 107 w 107"/>
                <a:gd name="T21" fmla="*/ 19 h 104"/>
                <a:gd name="T22" fmla="*/ 105 w 107"/>
                <a:gd name="T23" fmla="*/ 11 h 104"/>
                <a:gd name="T24" fmla="*/ 93 w 107"/>
                <a:gd name="T25" fmla="*/ 2 h 104"/>
                <a:gd name="T26" fmla="*/ 92 w 107"/>
                <a:gd name="T27" fmla="*/ 11 h 104"/>
                <a:gd name="T28" fmla="*/ 93 w 107"/>
                <a:gd name="T29" fmla="*/ 13 h 104"/>
                <a:gd name="T30" fmla="*/ 76 w 107"/>
                <a:gd name="T31" fmla="*/ 29 h 104"/>
                <a:gd name="T32" fmla="*/ 92 w 107"/>
                <a:gd name="T33" fmla="*/ 11 h 104"/>
                <a:gd name="T34" fmla="*/ 37 w 107"/>
                <a:gd name="T35" fmla="*/ 40 h 104"/>
                <a:gd name="T36" fmla="*/ 53 w 107"/>
                <a:gd name="T37" fmla="*/ 33 h 104"/>
                <a:gd name="T38" fmla="*/ 62 w 107"/>
                <a:gd name="T39" fmla="*/ 37 h 104"/>
                <a:gd name="T40" fmla="*/ 68 w 107"/>
                <a:gd name="T41" fmla="*/ 40 h 104"/>
                <a:gd name="T42" fmla="*/ 72 w 107"/>
                <a:gd name="T43" fmla="*/ 52 h 104"/>
                <a:gd name="T44" fmla="*/ 70 w 107"/>
                <a:gd name="T45" fmla="*/ 60 h 104"/>
                <a:gd name="T46" fmla="*/ 60 w 107"/>
                <a:gd name="T47" fmla="*/ 70 h 104"/>
                <a:gd name="T48" fmla="*/ 53 w 107"/>
                <a:gd name="T49" fmla="*/ 71 h 104"/>
                <a:gd name="T50" fmla="*/ 39 w 107"/>
                <a:gd name="T51" fmla="*/ 66 h 104"/>
                <a:gd name="T52" fmla="*/ 35 w 107"/>
                <a:gd name="T53" fmla="*/ 52 h 104"/>
                <a:gd name="T54" fmla="*/ 35 w 107"/>
                <a:gd name="T55" fmla="*/ 46 h 104"/>
                <a:gd name="T56" fmla="*/ 95 w 107"/>
                <a:gd name="T57" fmla="*/ 85 h 104"/>
                <a:gd name="T58" fmla="*/ 95 w 107"/>
                <a:gd name="T59" fmla="*/ 89 h 104"/>
                <a:gd name="T60" fmla="*/ 90 w 107"/>
                <a:gd name="T61" fmla="*/ 95 h 104"/>
                <a:gd name="T62" fmla="*/ 20 w 107"/>
                <a:gd name="T63" fmla="*/ 95 h 104"/>
                <a:gd name="T64" fmla="*/ 16 w 107"/>
                <a:gd name="T65" fmla="*/ 95 h 104"/>
                <a:gd name="T66" fmla="*/ 12 w 107"/>
                <a:gd name="T67" fmla="*/ 89 h 104"/>
                <a:gd name="T68" fmla="*/ 10 w 107"/>
                <a:gd name="T69" fmla="*/ 40 h 104"/>
                <a:gd name="T70" fmla="*/ 26 w 107"/>
                <a:gd name="T71" fmla="*/ 40 h 104"/>
                <a:gd name="T72" fmla="*/ 24 w 107"/>
                <a:gd name="T73" fmla="*/ 52 h 104"/>
                <a:gd name="T74" fmla="*/ 26 w 107"/>
                <a:gd name="T75" fmla="*/ 64 h 104"/>
                <a:gd name="T76" fmla="*/ 41 w 107"/>
                <a:gd name="T77" fmla="*/ 79 h 104"/>
                <a:gd name="T78" fmla="*/ 53 w 107"/>
                <a:gd name="T79" fmla="*/ 81 h 104"/>
                <a:gd name="T80" fmla="*/ 59 w 107"/>
                <a:gd name="T81" fmla="*/ 81 h 104"/>
                <a:gd name="T82" fmla="*/ 74 w 107"/>
                <a:gd name="T83" fmla="*/ 73 h 104"/>
                <a:gd name="T84" fmla="*/ 82 w 107"/>
                <a:gd name="T85" fmla="*/ 58 h 104"/>
                <a:gd name="T86" fmla="*/ 82 w 107"/>
                <a:gd name="T87" fmla="*/ 52 h 104"/>
                <a:gd name="T88" fmla="*/ 95 w 107"/>
                <a:gd name="T89" fmla="*/ 4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104">
                  <a:moveTo>
                    <a:pt x="86" y="0"/>
                  </a:moveTo>
                  <a:lnTo>
                    <a:pt x="20" y="0"/>
                  </a:lnTo>
                  <a:lnTo>
                    <a:pt x="20" y="0"/>
                  </a:lnTo>
                  <a:lnTo>
                    <a:pt x="12" y="2"/>
                  </a:lnTo>
                  <a:lnTo>
                    <a:pt x="6" y="6"/>
                  </a:lnTo>
                  <a:lnTo>
                    <a:pt x="2" y="11"/>
                  </a:lnTo>
                  <a:lnTo>
                    <a:pt x="0" y="19"/>
                  </a:lnTo>
                  <a:lnTo>
                    <a:pt x="0" y="40"/>
                  </a:lnTo>
                  <a:lnTo>
                    <a:pt x="0" y="85"/>
                  </a:lnTo>
                  <a:lnTo>
                    <a:pt x="0" y="85"/>
                  </a:lnTo>
                  <a:lnTo>
                    <a:pt x="2" y="93"/>
                  </a:lnTo>
                  <a:lnTo>
                    <a:pt x="6" y="99"/>
                  </a:lnTo>
                  <a:lnTo>
                    <a:pt x="12" y="104"/>
                  </a:lnTo>
                  <a:lnTo>
                    <a:pt x="20" y="104"/>
                  </a:lnTo>
                  <a:lnTo>
                    <a:pt x="86" y="104"/>
                  </a:lnTo>
                  <a:lnTo>
                    <a:pt x="86" y="104"/>
                  </a:lnTo>
                  <a:lnTo>
                    <a:pt x="93" y="104"/>
                  </a:lnTo>
                  <a:lnTo>
                    <a:pt x="99" y="99"/>
                  </a:lnTo>
                  <a:lnTo>
                    <a:pt x="105" y="93"/>
                  </a:lnTo>
                  <a:lnTo>
                    <a:pt x="107" y="85"/>
                  </a:lnTo>
                  <a:lnTo>
                    <a:pt x="107" y="40"/>
                  </a:lnTo>
                  <a:lnTo>
                    <a:pt x="107" y="19"/>
                  </a:lnTo>
                  <a:lnTo>
                    <a:pt x="107" y="19"/>
                  </a:lnTo>
                  <a:lnTo>
                    <a:pt x="105" y="11"/>
                  </a:lnTo>
                  <a:lnTo>
                    <a:pt x="99" y="6"/>
                  </a:lnTo>
                  <a:lnTo>
                    <a:pt x="93" y="2"/>
                  </a:lnTo>
                  <a:lnTo>
                    <a:pt x="86" y="0"/>
                  </a:lnTo>
                  <a:close/>
                  <a:moveTo>
                    <a:pt x="92" y="11"/>
                  </a:moveTo>
                  <a:lnTo>
                    <a:pt x="93" y="11"/>
                  </a:lnTo>
                  <a:lnTo>
                    <a:pt x="93" y="13"/>
                  </a:lnTo>
                  <a:lnTo>
                    <a:pt x="93" y="29"/>
                  </a:lnTo>
                  <a:lnTo>
                    <a:pt x="76" y="29"/>
                  </a:lnTo>
                  <a:lnTo>
                    <a:pt x="76" y="11"/>
                  </a:lnTo>
                  <a:lnTo>
                    <a:pt x="92" y="11"/>
                  </a:lnTo>
                  <a:close/>
                  <a:moveTo>
                    <a:pt x="37" y="40"/>
                  </a:moveTo>
                  <a:lnTo>
                    <a:pt x="37" y="40"/>
                  </a:lnTo>
                  <a:lnTo>
                    <a:pt x="45" y="37"/>
                  </a:lnTo>
                  <a:lnTo>
                    <a:pt x="53" y="33"/>
                  </a:lnTo>
                  <a:lnTo>
                    <a:pt x="53" y="33"/>
                  </a:lnTo>
                  <a:lnTo>
                    <a:pt x="62" y="37"/>
                  </a:lnTo>
                  <a:lnTo>
                    <a:pt x="68" y="40"/>
                  </a:lnTo>
                  <a:lnTo>
                    <a:pt x="68" y="40"/>
                  </a:lnTo>
                  <a:lnTo>
                    <a:pt x="70" y="46"/>
                  </a:lnTo>
                  <a:lnTo>
                    <a:pt x="72" y="52"/>
                  </a:lnTo>
                  <a:lnTo>
                    <a:pt x="72" y="52"/>
                  </a:lnTo>
                  <a:lnTo>
                    <a:pt x="70" y="60"/>
                  </a:lnTo>
                  <a:lnTo>
                    <a:pt x="66" y="66"/>
                  </a:lnTo>
                  <a:lnTo>
                    <a:pt x="60" y="70"/>
                  </a:lnTo>
                  <a:lnTo>
                    <a:pt x="53" y="71"/>
                  </a:lnTo>
                  <a:lnTo>
                    <a:pt x="53" y="71"/>
                  </a:lnTo>
                  <a:lnTo>
                    <a:pt x="45" y="70"/>
                  </a:lnTo>
                  <a:lnTo>
                    <a:pt x="39" y="66"/>
                  </a:lnTo>
                  <a:lnTo>
                    <a:pt x="35" y="60"/>
                  </a:lnTo>
                  <a:lnTo>
                    <a:pt x="35" y="52"/>
                  </a:lnTo>
                  <a:lnTo>
                    <a:pt x="35" y="52"/>
                  </a:lnTo>
                  <a:lnTo>
                    <a:pt x="35" y="46"/>
                  </a:lnTo>
                  <a:lnTo>
                    <a:pt x="37" y="40"/>
                  </a:lnTo>
                  <a:close/>
                  <a:moveTo>
                    <a:pt x="95" y="85"/>
                  </a:moveTo>
                  <a:lnTo>
                    <a:pt x="95" y="85"/>
                  </a:lnTo>
                  <a:lnTo>
                    <a:pt x="95" y="89"/>
                  </a:lnTo>
                  <a:lnTo>
                    <a:pt x="93" y="93"/>
                  </a:lnTo>
                  <a:lnTo>
                    <a:pt x="90" y="95"/>
                  </a:lnTo>
                  <a:lnTo>
                    <a:pt x="86" y="95"/>
                  </a:lnTo>
                  <a:lnTo>
                    <a:pt x="20" y="95"/>
                  </a:lnTo>
                  <a:lnTo>
                    <a:pt x="20" y="95"/>
                  </a:lnTo>
                  <a:lnTo>
                    <a:pt x="16" y="95"/>
                  </a:lnTo>
                  <a:lnTo>
                    <a:pt x="14" y="93"/>
                  </a:lnTo>
                  <a:lnTo>
                    <a:pt x="12" y="89"/>
                  </a:lnTo>
                  <a:lnTo>
                    <a:pt x="10" y="85"/>
                  </a:lnTo>
                  <a:lnTo>
                    <a:pt x="10" y="40"/>
                  </a:lnTo>
                  <a:lnTo>
                    <a:pt x="26" y="40"/>
                  </a:lnTo>
                  <a:lnTo>
                    <a:pt x="26" y="40"/>
                  </a:lnTo>
                  <a:lnTo>
                    <a:pt x="24" y="52"/>
                  </a:lnTo>
                  <a:lnTo>
                    <a:pt x="24" y="52"/>
                  </a:lnTo>
                  <a:lnTo>
                    <a:pt x="26" y="58"/>
                  </a:lnTo>
                  <a:lnTo>
                    <a:pt x="26" y="64"/>
                  </a:lnTo>
                  <a:lnTo>
                    <a:pt x="33" y="73"/>
                  </a:lnTo>
                  <a:lnTo>
                    <a:pt x="41" y="79"/>
                  </a:lnTo>
                  <a:lnTo>
                    <a:pt x="47" y="81"/>
                  </a:lnTo>
                  <a:lnTo>
                    <a:pt x="53" y="81"/>
                  </a:lnTo>
                  <a:lnTo>
                    <a:pt x="53" y="81"/>
                  </a:lnTo>
                  <a:lnTo>
                    <a:pt x="59" y="81"/>
                  </a:lnTo>
                  <a:lnTo>
                    <a:pt x="64" y="79"/>
                  </a:lnTo>
                  <a:lnTo>
                    <a:pt x="74" y="73"/>
                  </a:lnTo>
                  <a:lnTo>
                    <a:pt x="80" y="64"/>
                  </a:lnTo>
                  <a:lnTo>
                    <a:pt x="82" y="58"/>
                  </a:lnTo>
                  <a:lnTo>
                    <a:pt x="82" y="52"/>
                  </a:lnTo>
                  <a:lnTo>
                    <a:pt x="82" y="52"/>
                  </a:lnTo>
                  <a:lnTo>
                    <a:pt x="80" y="40"/>
                  </a:lnTo>
                  <a:lnTo>
                    <a:pt x="95" y="40"/>
                  </a:lnTo>
                  <a:lnTo>
                    <a:pt x="95" y="8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6" name="Freeform 110"/>
            <p:cNvSpPr/>
            <p:nvPr/>
          </p:nvSpPr>
          <p:spPr bwMode="auto">
            <a:xfrm>
              <a:off x="5306488" y="8546256"/>
              <a:ext cx="198489" cy="192923"/>
            </a:xfrm>
            <a:custGeom>
              <a:avLst/>
              <a:gdLst>
                <a:gd name="T0" fmla="*/ 86 w 107"/>
                <a:gd name="T1" fmla="*/ 0 h 104"/>
                <a:gd name="T2" fmla="*/ 20 w 107"/>
                <a:gd name="T3" fmla="*/ 0 h 104"/>
                <a:gd name="T4" fmla="*/ 20 w 107"/>
                <a:gd name="T5" fmla="*/ 0 h 104"/>
                <a:gd name="T6" fmla="*/ 12 w 107"/>
                <a:gd name="T7" fmla="*/ 2 h 104"/>
                <a:gd name="T8" fmla="*/ 6 w 107"/>
                <a:gd name="T9" fmla="*/ 6 h 104"/>
                <a:gd name="T10" fmla="*/ 2 w 107"/>
                <a:gd name="T11" fmla="*/ 11 h 104"/>
                <a:gd name="T12" fmla="*/ 0 w 107"/>
                <a:gd name="T13" fmla="*/ 19 h 104"/>
                <a:gd name="T14" fmla="*/ 0 w 107"/>
                <a:gd name="T15" fmla="*/ 40 h 104"/>
                <a:gd name="T16" fmla="*/ 0 w 107"/>
                <a:gd name="T17" fmla="*/ 85 h 104"/>
                <a:gd name="T18" fmla="*/ 0 w 107"/>
                <a:gd name="T19" fmla="*/ 85 h 104"/>
                <a:gd name="T20" fmla="*/ 2 w 107"/>
                <a:gd name="T21" fmla="*/ 93 h 104"/>
                <a:gd name="T22" fmla="*/ 6 w 107"/>
                <a:gd name="T23" fmla="*/ 99 h 104"/>
                <a:gd name="T24" fmla="*/ 12 w 107"/>
                <a:gd name="T25" fmla="*/ 104 h 104"/>
                <a:gd name="T26" fmla="*/ 20 w 107"/>
                <a:gd name="T27" fmla="*/ 104 h 104"/>
                <a:gd name="T28" fmla="*/ 86 w 107"/>
                <a:gd name="T29" fmla="*/ 104 h 104"/>
                <a:gd name="T30" fmla="*/ 86 w 107"/>
                <a:gd name="T31" fmla="*/ 104 h 104"/>
                <a:gd name="T32" fmla="*/ 93 w 107"/>
                <a:gd name="T33" fmla="*/ 104 h 104"/>
                <a:gd name="T34" fmla="*/ 99 w 107"/>
                <a:gd name="T35" fmla="*/ 99 h 104"/>
                <a:gd name="T36" fmla="*/ 105 w 107"/>
                <a:gd name="T37" fmla="*/ 93 h 104"/>
                <a:gd name="T38" fmla="*/ 107 w 107"/>
                <a:gd name="T39" fmla="*/ 85 h 104"/>
                <a:gd name="T40" fmla="*/ 107 w 107"/>
                <a:gd name="T41" fmla="*/ 40 h 104"/>
                <a:gd name="T42" fmla="*/ 107 w 107"/>
                <a:gd name="T43" fmla="*/ 19 h 104"/>
                <a:gd name="T44" fmla="*/ 107 w 107"/>
                <a:gd name="T45" fmla="*/ 19 h 104"/>
                <a:gd name="T46" fmla="*/ 105 w 107"/>
                <a:gd name="T47" fmla="*/ 11 h 104"/>
                <a:gd name="T48" fmla="*/ 99 w 107"/>
                <a:gd name="T49" fmla="*/ 6 h 104"/>
                <a:gd name="T50" fmla="*/ 93 w 107"/>
                <a:gd name="T51" fmla="*/ 2 h 104"/>
                <a:gd name="T52" fmla="*/ 86 w 107"/>
                <a:gd name="T5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104">
                  <a:moveTo>
                    <a:pt x="86" y="0"/>
                  </a:moveTo>
                  <a:lnTo>
                    <a:pt x="20" y="0"/>
                  </a:lnTo>
                  <a:lnTo>
                    <a:pt x="20" y="0"/>
                  </a:lnTo>
                  <a:lnTo>
                    <a:pt x="12" y="2"/>
                  </a:lnTo>
                  <a:lnTo>
                    <a:pt x="6" y="6"/>
                  </a:lnTo>
                  <a:lnTo>
                    <a:pt x="2" y="11"/>
                  </a:lnTo>
                  <a:lnTo>
                    <a:pt x="0" y="19"/>
                  </a:lnTo>
                  <a:lnTo>
                    <a:pt x="0" y="40"/>
                  </a:lnTo>
                  <a:lnTo>
                    <a:pt x="0" y="85"/>
                  </a:lnTo>
                  <a:lnTo>
                    <a:pt x="0" y="85"/>
                  </a:lnTo>
                  <a:lnTo>
                    <a:pt x="2" y="93"/>
                  </a:lnTo>
                  <a:lnTo>
                    <a:pt x="6" y="99"/>
                  </a:lnTo>
                  <a:lnTo>
                    <a:pt x="12" y="104"/>
                  </a:lnTo>
                  <a:lnTo>
                    <a:pt x="20" y="104"/>
                  </a:lnTo>
                  <a:lnTo>
                    <a:pt x="86" y="104"/>
                  </a:lnTo>
                  <a:lnTo>
                    <a:pt x="86" y="104"/>
                  </a:lnTo>
                  <a:lnTo>
                    <a:pt x="93" y="104"/>
                  </a:lnTo>
                  <a:lnTo>
                    <a:pt x="99" y="99"/>
                  </a:lnTo>
                  <a:lnTo>
                    <a:pt x="105" y="93"/>
                  </a:lnTo>
                  <a:lnTo>
                    <a:pt x="107" y="85"/>
                  </a:lnTo>
                  <a:lnTo>
                    <a:pt x="107" y="40"/>
                  </a:lnTo>
                  <a:lnTo>
                    <a:pt x="107" y="19"/>
                  </a:lnTo>
                  <a:lnTo>
                    <a:pt x="107" y="19"/>
                  </a:lnTo>
                  <a:lnTo>
                    <a:pt x="105" y="11"/>
                  </a:lnTo>
                  <a:lnTo>
                    <a:pt x="99" y="6"/>
                  </a:lnTo>
                  <a:lnTo>
                    <a:pt x="93" y="2"/>
                  </a:lnTo>
                  <a:lnTo>
                    <a:pt x="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7" name="Freeform 111"/>
            <p:cNvSpPr/>
            <p:nvPr/>
          </p:nvSpPr>
          <p:spPr bwMode="auto">
            <a:xfrm>
              <a:off x="5447471" y="8566662"/>
              <a:ext cx="31536" cy="33391"/>
            </a:xfrm>
            <a:custGeom>
              <a:avLst/>
              <a:gdLst>
                <a:gd name="T0" fmla="*/ 16 w 17"/>
                <a:gd name="T1" fmla="*/ 0 h 18"/>
                <a:gd name="T2" fmla="*/ 17 w 17"/>
                <a:gd name="T3" fmla="*/ 0 h 18"/>
                <a:gd name="T4" fmla="*/ 17 w 17"/>
                <a:gd name="T5" fmla="*/ 2 h 18"/>
                <a:gd name="T6" fmla="*/ 17 w 17"/>
                <a:gd name="T7" fmla="*/ 18 h 18"/>
                <a:gd name="T8" fmla="*/ 0 w 17"/>
                <a:gd name="T9" fmla="*/ 18 h 18"/>
                <a:gd name="T10" fmla="*/ 0 w 17"/>
                <a:gd name="T11" fmla="*/ 0 h 18"/>
                <a:gd name="T12" fmla="*/ 16 w 1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16" y="0"/>
                  </a:moveTo>
                  <a:lnTo>
                    <a:pt x="17" y="0"/>
                  </a:lnTo>
                  <a:lnTo>
                    <a:pt x="17" y="2"/>
                  </a:lnTo>
                  <a:lnTo>
                    <a:pt x="17" y="18"/>
                  </a:lnTo>
                  <a:lnTo>
                    <a:pt x="0" y="18"/>
                  </a:lnTo>
                  <a:lnTo>
                    <a:pt x="0" y="0"/>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8" name="Freeform 112"/>
            <p:cNvSpPr/>
            <p:nvPr/>
          </p:nvSpPr>
          <p:spPr bwMode="auto">
            <a:xfrm>
              <a:off x="5371415" y="8607472"/>
              <a:ext cx="68637" cy="70491"/>
            </a:xfrm>
            <a:custGeom>
              <a:avLst/>
              <a:gdLst>
                <a:gd name="T0" fmla="*/ 2 w 37"/>
                <a:gd name="T1" fmla="*/ 7 h 38"/>
                <a:gd name="T2" fmla="*/ 2 w 37"/>
                <a:gd name="T3" fmla="*/ 7 h 38"/>
                <a:gd name="T4" fmla="*/ 10 w 37"/>
                <a:gd name="T5" fmla="*/ 4 h 38"/>
                <a:gd name="T6" fmla="*/ 18 w 37"/>
                <a:gd name="T7" fmla="*/ 0 h 38"/>
                <a:gd name="T8" fmla="*/ 18 w 37"/>
                <a:gd name="T9" fmla="*/ 0 h 38"/>
                <a:gd name="T10" fmla="*/ 27 w 37"/>
                <a:gd name="T11" fmla="*/ 4 h 38"/>
                <a:gd name="T12" fmla="*/ 33 w 37"/>
                <a:gd name="T13" fmla="*/ 7 h 38"/>
                <a:gd name="T14" fmla="*/ 33 w 37"/>
                <a:gd name="T15" fmla="*/ 7 h 38"/>
                <a:gd name="T16" fmla="*/ 35 w 37"/>
                <a:gd name="T17" fmla="*/ 13 h 38"/>
                <a:gd name="T18" fmla="*/ 37 w 37"/>
                <a:gd name="T19" fmla="*/ 19 h 38"/>
                <a:gd name="T20" fmla="*/ 37 w 37"/>
                <a:gd name="T21" fmla="*/ 19 h 38"/>
                <a:gd name="T22" fmla="*/ 35 w 37"/>
                <a:gd name="T23" fmla="*/ 27 h 38"/>
                <a:gd name="T24" fmla="*/ 31 w 37"/>
                <a:gd name="T25" fmla="*/ 33 h 38"/>
                <a:gd name="T26" fmla="*/ 25 w 37"/>
                <a:gd name="T27" fmla="*/ 37 h 38"/>
                <a:gd name="T28" fmla="*/ 18 w 37"/>
                <a:gd name="T29" fmla="*/ 38 h 38"/>
                <a:gd name="T30" fmla="*/ 18 w 37"/>
                <a:gd name="T31" fmla="*/ 38 h 38"/>
                <a:gd name="T32" fmla="*/ 10 w 37"/>
                <a:gd name="T33" fmla="*/ 37 h 38"/>
                <a:gd name="T34" fmla="*/ 4 w 37"/>
                <a:gd name="T35" fmla="*/ 33 h 38"/>
                <a:gd name="T36" fmla="*/ 0 w 37"/>
                <a:gd name="T37" fmla="*/ 27 h 38"/>
                <a:gd name="T38" fmla="*/ 0 w 37"/>
                <a:gd name="T39" fmla="*/ 19 h 38"/>
                <a:gd name="T40" fmla="*/ 0 w 37"/>
                <a:gd name="T41" fmla="*/ 19 h 38"/>
                <a:gd name="T42" fmla="*/ 0 w 37"/>
                <a:gd name="T43" fmla="*/ 13 h 38"/>
                <a:gd name="T44" fmla="*/ 2 w 37"/>
                <a:gd name="T45"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38">
                  <a:moveTo>
                    <a:pt x="2" y="7"/>
                  </a:moveTo>
                  <a:lnTo>
                    <a:pt x="2" y="7"/>
                  </a:lnTo>
                  <a:lnTo>
                    <a:pt x="10" y="4"/>
                  </a:lnTo>
                  <a:lnTo>
                    <a:pt x="18" y="0"/>
                  </a:lnTo>
                  <a:lnTo>
                    <a:pt x="18" y="0"/>
                  </a:lnTo>
                  <a:lnTo>
                    <a:pt x="27" y="4"/>
                  </a:lnTo>
                  <a:lnTo>
                    <a:pt x="33" y="7"/>
                  </a:lnTo>
                  <a:lnTo>
                    <a:pt x="33" y="7"/>
                  </a:lnTo>
                  <a:lnTo>
                    <a:pt x="35" y="13"/>
                  </a:lnTo>
                  <a:lnTo>
                    <a:pt x="37" y="19"/>
                  </a:lnTo>
                  <a:lnTo>
                    <a:pt x="37" y="19"/>
                  </a:lnTo>
                  <a:lnTo>
                    <a:pt x="35" y="27"/>
                  </a:lnTo>
                  <a:lnTo>
                    <a:pt x="31" y="33"/>
                  </a:lnTo>
                  <a:lnTo>
                    <a:pt x="25" y="37"/>
                  </a:lnTo>
                  <a:lnTo>
                    <a:pt x="18" y="38"/>
                  </a:lnTo>
                  <a:lnTo>
                    <a:pt x="18" y="38"/>
                  </a:lnTo>
                  <a:lnTo>
                    <a:pt x="10" y="37"/>
                  </a:lnTo>
                  <a:lnTo>
                    <a:pt x="4" y="33"/>
                  </a:lnTo>
                  <a:lnTo>
                    <a:pt x="0" y="27"/>
                  </a:lnTo>
                  <a:lnTo>
                    <a:pt x="0" y="19"/>
                  </a:lnTo>
                  <a:lnTo>
                    <a:pt x="0" y="19"/>
                  </a:lnTo>
                  <a:lnTo>
                    <a:pt x="0" y="13"/>
                  </a:lnTo>
                  <a:lnTo>
                    <a:pt x="2"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39" name="Freeform 113"/>
            <p:cNvSpPr/>
            <p:nvPr/>
          </p:nvSpPr>
          <p:spPr bwMode="auto">
            <a:xfrm>
              <a:off x="5325037" y="8620457"/>
              <a:ext cx="157679" cy="102028"/>
            </a:xfrm>
            <a:custGeom>
              <a:avLst/>
              <a:gdLst>
                <a:gd name="T0" fmla="*/ 85 w 85"/>
                <a:gd name="T1" fmla="*/ 45 h 55"/>
                <a:gd name="T2" fmla="*/ 85 w 85"/>
                <a:gd name="T3" fmla="*/ 45 h 55"/>
                <a:gd name="T4" fmla="*/ 85 w 85"/>
                <a:gd name="T5" fmla="*/ 49 h 55"/>
                <a:gd name="T6" fmla="*/ 83 w 85"/>
                <a:gd name="T7" fmla="*/ 53 h 55"/>
                <a:gd name="T8" fmla="*/ 80 w 85"/>
                <a:gd name="T9" fmla="*/ 55 h 55"/>
                <a:gd name="T10" fmla="*/ 76 w 85"/>
                <a:gd name="T11" fmla="*/ 55 h 55"/>
                <a:gd name="T12" fmla="*/ 10 w 85"/>
                <a:gd name="T13" fmla="*/ 55 h 55"/>
                <a:gd name="T14" fmla="*/ 10 w 85"/>
                <a:gd name="T15" fmla="*/ 55 h 55"/>
                <a:gd name="T16" fmla="*/ 6 w 85"/>
                <a:gd name="T17" fmla="*/ 55 h 55"/>
                <a:gd name="T18" fmla="*/ 4 w 85"/>
                <a:gd name="T19" fmla="*/ 53 h 55"/>
                <a:gd name="T20" fmla="*/ 2 w 85"/>
                <a:gd name="T21" fmla="*/ 49 h 55"/>
                <a:gd name="T22" fmla="*/ 0 w 85"/>
                <a:gd name="T23" fmla="*/ 45 h 55"/>
                <a:gd name="T24" fmla="*/ 0 w 85"/>
                <a:gd name="T25" fmla="*/ 0 h 55"/>
                <a:gd name="T26" fmla="*/ 16 w 85"/>
                <a:gd name="T27" fmla="*/ 0 h 55"/>
                <a:gd name="T28" fmla="*/ 16 w 85"/>
                <a:gd name="T29" fmla="*/ 0 h 55"/>
                <a:gd name="T30" fmla="*/ 14 w 85"/>
                <a:gd name="T31" fmla="*/ 12 h 55"/>
                <a:gd name="T32" fmla="*/ 14 w 85"/>
                <a:gd name="T33" fmla="*/ 12 h 55"/>
                <a:gd name="T34" fmla="*/ 16 w 85"/>
                <a:gd name="T35" fmla="*/ 18 h 55"/>
                <a:gd name="T36" fmla="*/ 16 w 85"/>
                <a:gd name="T37" fmla="*/ 24 h 55"/>
                <a:gd name="T38" fmla="*/ 23 w 85"/>
                <a:gd name="T39" fmla="*/ 33 h 55"/>
                <a:gd name="T40" fmla="*/ 31 w 85"/>
                <a:gd name="T41" fmla="*/ 39 h 55"/>
                <a:gd name="T42" fmla="*/ 37 w 85"/>
                <a:gd name="T43" fmla="*/ 41 h 55"/>
                <a:gd name="T44" fmla="*/ 43 w 85"/>
                <a:gd name="T45" fmla="*/ 41 h 55"/>
                <a:gd name="T46" fmla="*/ 43 w 85"/>
                <a:gd name="T47" fmla="*/ 41 h 55"/>
                <a:gd name="T48" fmla="*/ 49 w 85"/>
                <a:gd name="T49" fmla="*/ 41 h 55"/>
                <a:gd name="T50" fmla="*/ 54 w 85"/>
                <a:gd name="T51" fmla="*/ 39 h 55"/>
                <a:gd name="T52" fmla="*/ 64 w 85"/>
                <a:gd name="T53" fmla="*/ 33 h 55"/>
                <a:gd name="T54" fmla="*/ 70 w 85"/>
                <a:gd name="T55" fmla="*/ 24 h 55"/>
                <a:gd name="T56" fmla="*/ 72 w 85"/>
                <a:gd name="T57" fmla="*/ 18 h 55"/>
                <a:gd name="T58" fmla="*/ 72 w 85"/>
                <a:gd name="T59" fmla="*/ 12 h 55"/>
                <a:gd name="T60" fmla="*/ 72 w 85"/>
                <a:gd name="T61" fmla="*/ 12 h 55"/>
                <a:gd name="T62" fmla="*/ 70 w 85"/>
                <a:gd name="T63" fmla="*/ 0 h 55"/>
                <a:gd name="T64" fmla="*/ 85 w 85"/>
                <a:gd name="T65" fmla="*/ 0 h 55"/>
                <a:gd name="T66" fmla="*/ 85 w 85"/>
                <a:gd name="T67"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55">
                  <a:moveTo>
                    <a:pt x="85" y="45"/>
                  </a:moveTo>
                  <a:lnTo>
                    <a:pt x="85" y="45"/>
                  </a:lnTo>
                  <a:lnTo>
                    <a:pt x="85" y="49"/>
                  </a:lnTo>
                  <a:lnTo>
                    <a:pt x="83" y="53"/>
                  </a:lnTo>
                  <a:lnTo>
                    <a:pt x="80" y="55"/>
                  </a:lnTo>
                  <a:lnTo>
                    <a:pt x="76" y="55"/>
                  </a:lnTo>
                  <a:lnTo>
                    <a:pt x="10" y="55"/>
                  </a:lnTo>
                  <a:lnTo>
                    <a:pt x="10" y="55"/>
                  </a:lnTo>
                  <a:lnTo>
                    <a:pt x="6" y="55"/>
                  </a:lnTo>
                  <a:lnTo>
                    <a:pt x="4" y="53"/>
                  </a:lnTo>
                  <a:lnTo>
                    <a:pt x="2" y="49"/>
                  </a:lnTo>
                  <a:lnTo>
                    <a:pt x="0" y="45"/>
                  </a:lnTo>
                  <a:lnTo>
                    <a:pt x="0" y="0"/>
                  </a:lnTo>
                  <a:lnTo>
                    <a:pt x="16" y="0"/>
                  </a:lnTo>
                  <a:lnTo>
                    <a:pt x="16" y="0"/>
                  </a:lnTo>
                  <a:lnTo>
                    <a:pt x="14" y="12"/>
                  </a:lnTo>
                  <a:lnTo>
                    <a:pt x="14" y="12"/>
                  </a:lnTo>
                  <a:lnTo>
                    <a:pt x="16" y="18"/>
                  </a:lnTo>
                  <a:lnTo>
                    <a:pt x="16" y="24"/>
                  </a:lnTo>
                  <a:lnTo>
                    <a:pt x="23" y="33"/>
                  </a:lnTo>
                  <a:lnTo>
                    <a:pt x="31" y="39"/>
                  </a:lnTo>
                  <a:lnTo>
                    <a:pt x="37" y="41"/>
                  </a:lnTo>
                  <a:lnTo>
                    <a:pt x="43" y="41"/>
                  </a:lnTo>
                  <a:lnTo>
                    <a:pt x="43" y="41"/>
                  </a:lnTo>
                  <a:lnTo>
                    <a:pt x="49" y="41"/>
                  </a:lnTo>
                  <a:lnTo>
                    <a:pt x="54" y="39"/>
                  </a:lnTo>
                  <a:lnTo>
                    <a:pt x="64" y="33"/>
                  </a:lnTo>
                  <a:lnTo>
                    <a:pt x="70" y="24"/>
                  </a:lnTo>
                  <a:lnTo>
                    <a:pt x="72" y="18"/>
                  </a:lnTo>
                  <a:lnTo>
                    <a:pt x="72" y="12"/>
                  </a:lnTo>
                  <a:lnTo>
                    <a:pt x="72" y="12"/>
                  </a:lnTo>
                  <a:lnTo>
                    <a:pt x="70" y="0"/>
                  </a:lnTo>
                  <a:lnTo>
                    <a:pt x="85" y="0"/>
                  </a:lnTo>
                  <a:lnTo>
                    <a:pt x="85"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0" name="Freeform 114"/>
            <p:cNvSpPr>
              <a:spLocks noEditPoints="1"/>
            </p:cNvSpPr>
            <p:nvPr/>
          </p:nvSpPr>
          <p:spPr bwMode="auto">
            <a:xfrm>
              <a:off x="7803363" y="7869169"/>
              <a:ext cx="274545" cy="272690"/>
            </a:xfrm>
            <a:custGeom>
              <a:avLst/>
              <a:gdLst>
                <a:gd name="T0" fmla="*/ 29 w 148"/>
                <a:gd name="T1" fmla="*/ 0 h 147"/>
                <a:gd name="T2" fmla="*/ 24 w 148"/>
                <a:gd name="T3" fmla="*/ 0 h 147"/>
                <a:gd name="T4" fmla="*/ 10 w 148"/>
                <a:gd name="T5" fmla="*/ 8 h 147"/>
                <a:gd name="T6" fmla="*/ 2 w 148"/>
                <a:gd name="T7" fmla="*/ 23 h 147"/>
                <a:gd name="T8" fmla="*/ 0 w 148"/>
                <a:gd name="T9" fmla="*/ 58 h 147"/>
                <a:gd name="T10" fmla="*/ 0 w 148"/>
                <a:gd name="T11" fmla="*/ 118 h 147"/>
                <a:gd name="T12" fmla="*/ 2 w 148"/>
                <a:gd name="T13" fmla="*/ 130 h 147"/>
                <a:gd name="T14" fmla="*/ 18 w 148"/>
                <a:gd name="T15" fmla="*/ 146 h 147"/>
                <a:gd name="T16" fmla="*/ 29 w 148"/>
                <a:gd name="T17" fmla="*/ 147 h 147"/>
                <a:gd name="T18" fmla="*/ 121 w 148"/>
                <a:gd name="T19" fmla="*/ 147 h 147"/>
                <a:gd name="T20" fmla="*/ 130 w 148"/>
                <a:gd name="T21" fmla="*/ 146 h 147"/>
                <a:gd name="T22" fmla="*/ 146 w 148"/>
                <a:gd name="T23" fmla="*/ 130 h 147"/>
                <a:gd name="T24" fmla="*/ 148 w 148"/>
                <a:gd name="T25" fmla="*/ 118 h 147"/>
                <a:gd name="T26" fmla="*/ 148 w 148"/>
                <a:gd name="T27" fmla="*/ 29 h 147"/>
                <a:gd name="T28" fmla="*/ 148 w 148"/>
                <a:gd name="T29" fmla="*/ 23 h 147"/>
                <a:gd name="T30" fmla="*/ 140 w 148"/>
                <a:gd name="T31" fmla="*/ 8 h 147"/>
                <a:gd name="T32" fmla="*/ 126 w 148"/>
                <a:gd name="T33" fmla="*/ 0 h 147"/>
                <a:gd name="T34" fmla="*/ 128 w 148"/>
                <a:gd name="T35" fmla="*/ 18 h 147"/>
                <a:gd name="T36" fmla="*/ 132 w 148"/>
                <a:gd name="T37" fmla="*/ 19 h 147"/>
                <a:gd name="T38" fmla="*/ 107 w 148"/>
                <a:gd name="T39" fmla="*/ 43 h 147"/>
                <a:gd name="T40" fmla="*/ 128 w 148"/>
                <a:gd name="T41" fmla="*/ 18 h 147"/>
                <a:gd name="T42" fmla="*/ 53 w 148"/>
                <a:gd name="T43" fmla="*/ 58 h 147"/>
                <a:gd name="T44" fmla="*/ 62 w 148"/>
                <a:gd name="T45" fmla="*/ 51 h 147"/>
                <a:gd name="T46" fmla="*/ 74 w 148"/>
                <a:gd name="T47" fmla="*/ 49 h 147"/>
                <a:gd name="T48" fmla="*/ 82 w 148"/>
                <a:gd name="T49" fmla="*/ 49 h 147"/>
                <a:gd name="T50" fmla="*/ 92 w 148"/>
                <a:gd name="T51" fmla="*/ 54 h 147"/>
                <a:gd name="T52" fmla="*/ 95 w 148"/>
                <a:gd name="T53" fmla="*/ 58 h 147"/>
                <a:gd name="T54" fmla="*/ 101 w 148"/>
                <a:gd name="T55" fmla="*/ 74 h 147"/>
                <a:gd name="T56" fmla="*/ 99 w 148"/>
                <a:gd name="T57" fmla="*/ 83 h 147"/>
                <a:gd name="T58" fmla="*/ 86 w 148"/>
                <a:gd name="T59" fmla="*/ 97 h 147"/>
                <a:gd name="T60" fmla="*/ 74 w 148"/>
                <a:gd name="T61" fmla="*/ 99 h 147"/>
                <a:gd name="T62" fmla="*/ 57 w 148"/>
                <a:gd name="T63" fmla="*/ 91 h 147"/>
                <a:gd name="T64" fmla="*/ 49 w 148"/>
                <a:gd name="T65" fmla="*/ 74 h 147"/>
                <a:gd name="T66" fmla="*/ 51 w 148"/>
                <a:gd name="T67" fmla="*/ 66 h 147"/>
                <a:gd name="T68" fmla="*/ 134 w 148"/>
                <a:gd name="T69" fmla="*/ 118 h 147"/>
                <a:gd name="T70" fmla="*/ 132 w 148"/>
                <a:gd name="T71" fmla="*/ 124 h 147"/>
                <a:gd name="T72" fmla="*/ 125 w 148"/>
                <a:gd name="T73" fmla="*/ 132 h 147"/>
                <a:gd name="T74" fmla="*/ 29 w 148"/>
                <a:gd name="T75" fmla="*/ 134 h 147"/>
                <a:gd name="T76" fmla="*/ 24 w 148"/>
                <a:gd name="T77" fmla="*/ 132 h 147"/>
                <a:gd name="T78" fmla="*/ 16 w 148"/>
                <a:gd name="T79" fmla="*/ 124 h 147"/>
                <a:gd name="T80" fmla="*/ 16 w 148"/>
                <a:gd name="T81" fmla="*/ 58 h 147"/>
                <a:gd name="T82" fmla="*/ 37 w 148"/>
                <a:gd name="T83" fmla="*/ 58 h 147"/>
                <a:gd name="T84" fmla="*/ 35 w 148"/>
                <a:gd name="T85" fmla="*/ 74 h 147"/>
                <a:gd name="T86" fmla="*/ 35 w 148"/>
                <a:gd name="T87" fmla="*/ 82 h 147"/>
                <a:gd name="T88" fmla="*/ 41 w 148"/>
                <a:gd name="T89" fmla="*/ 97 h 147"/>
                <a:gd name="T90" fmla="*/ 53 w 148"/>
                <a:gd name="T91" fmla="*/ 107 h 147"/>
                <a:gd name="T92" fmla="*/ 66 w 148"/>
                <a:gd name="T93" fmla="*/ 113 h 147"/>
                <a:gd name="T94" fmla="*/ 74 w 148"/>
                <a:gd name="T95" fmla="*/ 115 h 147"/>
                <a:gd name="T96" fmla="*/ 90 w 148"/>
                <a:gd name="T97" fmla="*/ 111 h 147"/>
                <a:gd name="T98" fmla="*/ 103 w 148"/>
                <a:gd name="T99" fmla="*/ 103 h 147"/>
                <a:gd name="T100" fmla="*/ 111 w 148"/>
                <a:gd name="T101" fmla="*/ 89 h 147"/>
                <a:gd name="T102" fmla="*/ 115 w 148"/>
                <a:gd name="T103" fmla="*/ 74 h 147"/>
                <a:gd name="T104" fmla="*/ 115 w 148"/>
                <a:gd name="T105" fmla="*/ 66 h 147"/>
                <a:gd name="T106" fmla="*/ 134 w 148"/>
                <a:gd name="T107" fmla="*/ 5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147">
                  <a:moveTo>
                    <a:pt x="121" y="0"/>
                  </a:moveTo>
                  <a:lnTo>
                    <a:pt x="29" y="0"/>
                  </a:lnTo>
                  <a:lnTo>
                    <a:pt x="29" y="0"/>
                  </a:lnTo>
                  <a:lnTo>
                    <a:pt x="24" y="0"/>
                  </a:lnTo>
                  <a:lnTo>
                    <a:pt x="18" y="2"/>
                  </a:lnTo>
                  <a:lnTo>
                    <a:pt x="10" y="8"/>
                  </a:lnTo>
                  <a:lnTo>
                    <a:pt x="2" y="18"/>
                  </a:lnTo>
                  <a:lnTo>
                    <a:pt x="2" y="23"/>
                  </a:lnTo>
                  <a:lnTo>
                    <a:pt x="0" y="29"/>
                  </a:lnTo>
                  <a:lnTo>
                    <a:pt x="0" y="58"/>
                  </a:lnTo>
                  <a:lnTo>
                    <a:pt x="0" y="118"/>
                  </a:lnTo>
                  <a:lnTo>
                    <a:pt x="0" y="118"/>
                  </a:lnTo>
                  <a:lnTo>
                    <a:pt x="2" y="124"/>
                  </a:lnTo>
                  <a:lnTo>
                    <a:pt x="2" y="130"/>
                  </a:lnTo>
                  <a:lnTo>
                    <a:pt x="10" y="140"/>
                  </a:lnTo>
                  <a:lnTo>
                    <a:pt x="18" y="146"/>
                  </a:lnTo>
                  <a:lnTo>
                    <a:pt x="24" y="147"/>
                  </a:lnTo>
                  <a:lnTo>
                    <a:pt x="29" y="147"/>
                  </a:lnTo>
                  <a:lnTo>
                    <a:pt x="121" y="147"/>
                  </a:lnTo>
                  <a:lnTo>
                    <a:pt x="121" y="147"/>
                  </a:lnTo>
                  <a:lnTo>
                    <a:pt x="126" y="147"/>
                  </a:lnTo>
                  <a:lnTo>
                    <a:pt x="130" y="146"/>
                  </a:lnTo>
                  <a:lnTo>
                    <a:pt x="140" y="140"/>
                  </a:lnTo>
                  <a:lnTo>
                    <a:pt x="146" y="130"/>
                  </a:lnTo>
                  <a:lnTo>
                    <a:pt x="148" y="124"/>
                  </a:lnTo>
                  <a:lnTo>
                    <a:pt x="148" y="118"/>
                  </a:lnTo>
                  <a:lnTo>
                    <a:pt x="148" y="58"/>
                  </a:lnTo>
                  <a:lnTo>
                    <a:pt x="148" y="29"/>
                  </a:lnTo>
                  <a:lnTo>
                    <a:pt x="148" y="29"/>
                  </a:lnTo>
                  <a:lnTo>
                    <a:pt x="148" y="23"/>
                  </a:lnTo>
                  <a:lnTo>
                    <a:pt x="146" y="18"/>
                  </a:lnTo>
                  <a:lnTo>
                    <a:pt x="140" y="8"/>
                  </a:lnTo>
                  <a:lnTo>
                    <a:pt x="130" y="2"/>
                  </a:lnTo>
                  <a:lnTo>
                    <a:pt x="126" y="0"/>
                  </a:lnTo>
                  <a:lnTo>
                    <a:pt x="121" y="0"/>
                  </a:lnTo>
                  <a:close/>
                  <a:moveTo>
                    <a:pt x="128" y="18"/>
                  </a:moveTo>
                  <a:lnTo>
                    <a:pt x="132" y="18"/>
                  </a:lnTo>
                  <a:lnTo>
                    <a:pt x="132" y="19"/>
                  </a:lnTo>
                  <a:lnTo>
                    <a:pt x="132" y="43"/>
                  </a:lnTo>
                  <a:lnTo>
                    <a:pt x="107" y="43"/>
                  </a:lnTo>
                  <a:lnTo>
                    <a:pt x="107" y="18"/>
                  </a:lnTo>
                  <a:lnTo>
                    <a:pt x="128" y="18"/>
                  </a:lnTo>
                  <a:close/>
                  <a:moveTo>
                    <a:pt x="53" y="58"/>
                  </a:moveTo>
                  <a:lnTo>
                    <a:pt x="53" y="58"/>
                  </a:lnTo>
                  <a:lnTo>
                    <a:pt x="59" y="54"/>
                  </a:lnTo>
                  <a:lnTo>
                    <a:pt x="62" y="51"/>
                  </a:lnTo>
                  <a:lnTo>
                    <a:pt x="68" y="49"/>
                  </a:lnTo>
                  <a:lnTo>
                    <a:pt x="74" y="49"/>
                  </a:lnTo>
                  <a:lnTo>
                    <a:pt x="74" y="49"/>
                  </a:lnTo>
                  <a:lnTo>
                    <a:pt x="82" y="49"/>
                  </a:lnTo>
                  <a:lnTo>
                    <a:pt x="88" y="51"/>
                  </a:lnTo>
                  <a:lnTo>
                    <a:pt x="92" y="54"/>
                  </a:lnTo>
                  <a:lnTo>
                    <a:pt x="95" y="58"/>
                  </a:lnTo>
                  <a:lnTo>
                    <a:pt x="95" y="58"/>
                  </a:lnTo>
                  <a:lnTo>
                    <a:pt x="99" y="66"/>
                  </a:lnTo>
                  <a:lnTo>
                    <a:pt x="101" y="74"/>
                  </a:lnTo>
                  <a:lnTo>
                    <a:pt x="101" y="74"/>
                  </a:lnTo>
                  <a:lnTo>
                    <a:pt x="99" y="83"/>
                  </a:lnTo>
                  <a:lnTo>
                    <a:pt x="93" y="91"/>
                  </a:lnTo>
                  <a:lnTo>
                    <a:pt x="86" y="97"/>
                  </a:lnTo>
                  <a:lnTo>
                    <a:pt x="74" y="99"/>
                  </a:lnTo>
                  <a:lnTo>
                    <a:pt x="74" y="99"/>
                  </a:lnTo>
                  <a:lnTo>
                    <a:pt x="64" y="97"/>
                  </a:lnTo>
                  <a:lnTo>
                    <a:pt x="57" y="91"/>
                  </a:lnTo>
                  <a:lnTo>
                    <a:pt x="51" y="83"/>
                  </a:lnTo>
                  <a:lnTo>
                    <a:pt x="49" y="74"/>
                  </a:lnTo>
                  <a:lnTo>
                    <a:pt x="49" y="74"/>
                  </a:lnTo>
                  <a:lnTo>
                    <a:pt x="51" y="66"/>
                  </a:lnTo>
                  <a:lnTo>
                    <a:pt x="53" y="58"/>
                  </a:lnTo>
                  <a:close/>
                  <a:moveTo>
                    <a:pt x="134" y="118"/>
                  </a:moveTo>
                  <a:lnTo>
                    <a:pt x="134" y="118"/>
                  </a:lnTo>
                  <a:lnTo>
                    <a:pt x="132" y="124"/>
                  </a:lnTo>
                  <a:lnTo>
                    <a:pt x="130" y="128"/>
                  </a:lnTo>
                  <a:lnTo>
                    <a:pt x="125" y="132"/>
                  </a:lnTo>
                  <a:lnTo>
                    <a:pt x="121" y="134"/>
                  </a:lnTo>
                  <a:lnTo>
                    <a:pt x="29" y="134"/>
                  </a:lnTo>
                  <a:lnTo>
                    <a:pt x="29" y="134"/>
                  </a:lnTo>
                  <a:lnTo>
                    <a:pt x="24" y="132"/>
                  </a:lnTo>
                  <a:lnTo>
                    <a:pt x="20" y="128"/>
                  </a:lnTo>
                  <a:lnTo>
                    <a:pt x="16" y="124"/>
                  </a:lnTo>
                  <a:lnTo>
                    <a:pt x="16" y="118"/>
                  </a:lnTo>
                  <a:lnTo>
                    <a:pt x="16" y="58"/>
                  </a:lnTo>
                  <a:lnTo>
                    <a:pt x="37" y="58"/>
                  </a:lnTo>
                  <a:lnTo>
                    <a:pt x="37" y="58"/>
                  </a:lnTo>
                  <a:lnTo>
                    <a:pt x="35" y="66"/>
                  </a:lnTo>
                  <a:lnTo>
                    <a:pt x="35" y="74"/>
                  </a:lnTo>
                  <a:lnTo>
                    <a:pt x="35" y="74"/>
                  </a:lnTo>
                  <a:lnTo>
                    <a:pt x="35" y="82"/>
                  </a:lnTo>
                  <a:lnTo>
                    <a:pt x="37" y="89"/>
                  </a:lnTo>
                  <a:lnTo>
                    <a:pt x="41" y="97"/>
                  </a:lnTo>
                  <a:lnTo>
                    <a:pt x="47" y="103"/>
                  </a:lnTo>
                  <a:lnTo>
                    <a:pt x="53" y="107"/>
                  </a:lnTo>
                  <a:lnTo>
                    <a:pt x="59" y="111"/>
                  </a:lnTo>
                  <a:lnTo>
                    <a:pt x="66" y="113"/>
                  </a:lnTo>
                  <a:lnTo>
                    <a:pt x="74" y="115"/>
                  </a:lnTo>
                  <a:lnTo>
                    <a:pt x="74" y="115"/>
                  </a:lnTo>
                  <a:lnTo>
                    <a:pt x="84" y="113"/>
                  </a:lnTo>
                  <a:lnTo>
                    <a:pt x="90" y="111"/>
                  </a:lnTo>
                  <a:lnTo>
                    <a:pt x="97" y="107"/>
                  </a:lnTo>
                  <a:lnTo>
                    <a:pt x="103" y="103"/>
                  </a:lnTo>
                  <a:lnTo>
                    <a:pt x="109" y="97"/>
                  </a:lnTo>
                  <a:lnTo>
                    <a:pt x="111" y="89"/>
                  </a:lnTo>
                  <a:lnTo>
                    <a:pt x="115" y="82"/>
                  </a:lnTo>
                  <a:lnTo>
                    <a:pt x="115" y="74"/>
                  </a:lnTo>
                  <a:lnTo>
                    <a:pt x="115" y="74"/>
                  </a:lnTo>
                  <a:lnTo>
                    <a:pt x="115" y="66"/>
                  </a:lnTo>
                  <a:lnTo>
                    <a:pt x="113" y="58"/>
                  </a:lnTo>
                  <a:lnTo>
                    <a:pt x="134" y="58"/>
                  </a:lnTo>
                  <a:lnTo>
                    <a:pt x="134" y="1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1" name="Freeform 115"/>
            <p:cNvSpPr/>
            <p:nvPr/>
          </p:nvSpPr>
          <p:spPr bwMode="auto">
            <a:xfrm>
              <a:off x="7803363" y="7869169"/>
              <a:ext cx="274545" cy="272690"/>
            </a:xfrm>
            <a:custGeom>
              <a:avLst/>
              <a:gdLst>
                <a:gd name="T0" fmla="*/ 121 w 148"/>
                <a:gd name="T1" fmla="*/ 0 h 147"/>
                <a:gd name="T2" fmla="*/ 29 w 148"/>
                <a:gd name="T3" fmla="*/ 0 h 147"/>
                <a:gd name="T4" fmla="*/ 29 w 148"/>
                <a:gd name="T5" fmla="*/ 0 h 147"/>
                <a:gd name="T6" fmla="*/ 24 w 148"/>
                <a:gd name="T7" fmla="*/ 0 h 147"/>
                <a:gd name="T8" fmla="*/ 18 w 148"/>
                <a:gd name="T9" fmla="*/ 2 h 147"/>
                <a:gd name="T10" fmla="*/ 10 w 148"/>
                <a:gd name="T11" fmla="*/ 8 h 147"/>
                <a:gd name="T12" fmla="*/ 2 w 148"/>
                <a:gd name="T13" fmla="*/ 18 h 147"/>
                <a:gd name="T14" fmla="*/ 2 w 148"/>
                <a:gd name="T15" fmla="*/ 23 h 147"/>
                <a:gd name="T16" fmla="*/ 0 w 148"/>
                <a:gd name="T17" fmla="*/ 29 h 147"/>
                <a:gd name="T18" fmla="*/ 0 w 148"/>
                <a:gd name="T19" fmla="*/ 58 h 147"/>
                <a:gd name="T20" fmla="*/ 0 w 148"/>
                <a:gd name="T21" fmla="*/ 118 h 147"/>
                <a:gd name="T22" fmla="*/ 0 w 148"/>
                <a:gd name="T23" fmla="*/ 118 h 147"/>
                <a:gd name="T24" fmla="*/ 2 w 148"/>
                <a:gd name="T25" fmla="*/ 124 h 147"/>
                <a:gd name="T26" fmla="*/ 2 w 148"/>
                <a:gd name="T27" fmla="*/ 130 h 147"/>
                <a:gd name="T28" fmla="*/ 10 w 148"/>
                <a:gd name="T29" fmla="*/ 140 h 147"/>
                <a:gd name="T30" fmla="*/ 18 w 148"/>
                <a:gd name="T31" fmla="*/ 146 h 147"/>
                <a:gd name="T32" fmla="*/ 24 w 148"/>
                <a:gd name="T33" fmla="*/ 147 h 147"/>
                <a:gd name="T34" fmla="*/ 29 w 148"/>
                <a:gd name="T35" fmla="*/ 147 h 147"/>
                <a:gd name="T36" fmla="*/ 121 w 148"/>
                <a:gd name="T37" fmla="*/ 147 h 147"/>
                <a:gd name="T38" fmla="*/ 121 w 148"/>
                <a:gd name="T39" fmla="*/ 147 h 147"/>
                <a:gd name="T40" fmla="*/ 126 w 148"/>
                <a:gd name="T41" fmla="*/ 147 h 147"/>
                <a:gd name="T42" fmla="*/ 130 w 148"/>
                <a:gd name="T43" fmla="*/ 146 h 147"/>
                <a:gd name="T44" fmla="*/ 140 w 148"/>
                <a:gd name="T45" fmla="*/ 140 h 147"/>
                <a:gd name="T46" fmla="*/ 146 w 148"/>
                <a:gd name="T47" fmla="*/ 130 h 147"/>
                <a:gd name="T48" fmla="*/ 148 w 148"/>
                <a:gd name="T49" fmla="*/ 124 h 147"/>
                <a:gd name="T50" fmla="*/ 148 w 148"/>
                <a:gd name="T51" fmla="*/ 118 h 147"/>
                <a:gd name="T52" fmla="*/ 148 w 148"/>
                <a:gd name="T53" fmla="*/ 58 h 147"/>
                <a:gd name="T54" fmla="*/ 148 w 148"/>
                <a:gd name="T55" fmla="*/ 29 h 147"/>
                <a:gd name="T56" fmla="*/ 148 w 148"/>
                <a:gd name="T57" fmla="*/ 29 h 147"/>
                <a:gd name="T58" fmla="*/ 148 w 148"/>
                <a:gd name="T59" fmla="*/ 23 h 147"/>
                <a:gd name="T60" fmla="*/ 146 w 148"/>
                <a:gd name="T61" fmla="*/ 18 h 147"/>
                <a:gd name="T62" fmla="*/ 140 w 148"/>
                <a:gd name="T63" fmla="*/ 8 h 147"/>
                <a:gd name="T64" fmla="*/ 130 w 148"/>
                <a:gd name="T65" fmla="*/ 2 h 147"/>
                <a:gd name="T66" fmla="*/ 126 w 148"/>
                <a:gd name="T67" fmla="*/ 0 h 147"/>
                <a:gd name="T68" fmla="*/ 121 w 148"/>
                <a:gd name="T6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8" h="147">
                  <a:moveTo>
                    <a:pt x="121" y="0"/>
                  </a:moveTo>
                  <a:lnTo>
                    <a:pt x="29" y="0"/>
                  </a:lnTo>
                  <a:lnTo>
                    <a:pt x="29" y="0"/>
                  </a:lnTo>
                  <a:lnTo>
                    <a:pt x="24" y="0"/>
                  </a:lnTo>
                  <a:lnTo>
                    <a:pt x="18" y="2"/>
                  </a:lnTo>
                  <a:lnTo>
                    <a:pt x="10" y="8"/>
                  </a:lnTo>
                  <a:lnTo>
                    <a:pt x="2" y="18"/>
                  </a:lnTo>
                  <a:lnTo>
                    <a:pt x="2" y="23"/>
                  </a:lnTo>
                  <a:lnTo>
                    <a:pt x="0" y="29"/>
                  </a:lnTo>
                  <a:lnTo>
                    <a:pt x="0" y="58"/>
                  </a:lnTo>
                  <a:lnTo>
                    <a:pt x="0" y="118"/>
                  </a:lnTo>
                  <a:lnTo>
                    <a:pt x="0" y="118"/>
                  </a:lnTo>
                  <a:lnTo>
                    <a:pt x="2" y="124"/>
                  </a:lnTo>
                  <a:lnTo>
                    <a:pt x="2" y="130"/>
                  </a:lnTo>
                  <a:lnTo>
                    <a:pt x="10" y="140"/>
                  </a:lnTo>
                  <a:lnTo>
                    <a:pt x="18" y="146"/>
                  </a:lnTo>
                  <a:lnTo>
                    <a:pt x="24" y="147"/>
                  </a:lnTo>
                  <a:lnTo>
                    <a:pt x="29" y="147"/>
                  </a:lnTo>
                  <a:lnTo>
                    <a:pt x="121" y="147"/>
                  </a:lnTo>
                  <a:lnTo>
                    <a:pt x="121" y="147"/>
                  </a:lnTo>
                  <a:lnTo>
                    <a:pt x="126" y="147"/>
                  </a:lnTo>
                  <a:lnTo>
                    <a:pt x="130" y="146"/>
                  </a:lnTo>
                  <a:lnTo>
                    <a:pt x="140" y="140"/>
                  </a:lnTo>
                  <a:lnTo>
                    <a:pt x="146" y="130"/>
                  </a:lnTo>
                  <a:lnTo>
                    <a:pt x="148" y="124"/>
                  </a:lnTo>
                  <a:lnTo>
                    <a:pt x="148" y="118"/>
                  </a:lnTo>
                  <a:lnTo>
                    <a:pt x="148" y="58"/>
                  </a:lnTo>
                  <a:lnTo>
                    <a:pt x="148" y="29"/>
                  </a:lnTo>
                  <a:lnTo>
                    <a:pt x="148" y="29"/>
                  </a:lnTo>
                  <a:lnTo>
                    <a:pt x="148" y="23"/>
                  </a:lnTo>
                  <a:lnTo>
                    <a:pt x="146" y="18"/>
                  </a:lnTo>
                  <a:lnTo>
                    <a:pt x="140" y="8"/>
                  </a:lnTo>
                  <a:lnTo>
                    <a:pt x="130" y="2"/>
                  </a:lnTo>
                  <a:lnTo>
                    <a:pt x="126" y="0"/>
                  </a:lnTo>
                  <a:lnTo>
                    <a:pt x="1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2" name="Freeform 116"/>
            <p:cNvSpPr/>
            <p:nvPr/>
          </p:nvSpPr>
          <p:spPr bwMode="auto">
            <a:xfrm>
              <a:off x="8001852" y="7902560"/>
              <a:ext cx="46376" cy="46376"/>
            </a:xfrm>
            <a:custGeom>
              <a:avLst/>
              <a:gdLst>
                <a:gd name="T0" fmla="*/ 21 w 25"/>
                <a:gd name="T1" fmla="*/ 0 h 25"/>
                <a:gd name="T2" fmla="*/ 25 w 25"/>
                <a:gd name="T3" fmla="*/ 0 h 25"/>
                <a:gd name="T4" fmla="*/ 25 w 25"/>
                <a:gd name="T5" fmla="*/ 1 h 25"/>
                <a:gd name="T6" fmla="*/ 25 w 25"/>
                <a:gd name="T7" fmla="*/ 25 h 25"/>
                <a:gd name="T8" fmla="*/ 0 w 25"/>
                <a:gd name="T9" fmla="*/ 25 h 25"/>
                <a:gd name="T10" fmla="*/ 0 w 25"/>
                <a:gd name="T11" fmla="*/ 0 h 25"/>
                <a:gd name="T12" fmla="*/ 21 w 25"/>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21" y="0"/>
                  </a:moveTo>
                  <a:lnTo>
                    <a:pt x="25" y="0"/>
                  </a:lnTo>
                  <a:lnTo>
                    <a:pt x="25" y="1"/>
                  </a:lnTo>
                  <a:lnTo>
                    <a:pt x="25" y="25"/>
                  </a:lnTo>
                  <a:lnTo>
                    <a:pt x="0" y="25"/>
                  </a:lnTo>
                  <a:lnTo>
                    <a:pt x="0"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3" name="Freeform 117"/>
            <p:cNvSpPr/>
            <p:nvPr/>
          </p:nvSpPr>
          <p:spPr bwMode="auto">
            <a:xfrm>
              <a:off x="7894260" y="7960064"/>
              <a:ext cx="96461" cy="92752"/>
            </a:xfrm>
            <a:custGeom>
              <a:avLst/>
              <a:gdLst>
                <a:gd name="T0" fmla="*/ 4 w 52"/>
                <a:gd name="T1" fmla="*/ 9 h 50"/>
                <a:gd name="T2" fmla="*/ 4 w 52"/>
                <a:gd name="T3" fmla="*/ 9 h 50"/>
                <a:gd name="T4" fmla="*/ 10 w 52"/>
                <a:gd name="T5" fmla="*/ 5 h 50"/>
                <a:gd name="T6" fmla="*/ 13 w 52"/>
                <a:gd name="T7" fmla="*/ 2 h 50"/>
                <a:gd name="T8" fmla="*/ 19 w 52"/>
                <a:gd name="T9" fmla="*/ 0 h 50"/>
                <a:gd name="T10" fmla="*/ 25 w 52"/>
                <a:gd name="T11" fmla="*/ 0 h 50"/>
                <a:gd name="T12" fmla="*/ 25 w 52"/>
                <a:gd name="T13" fmla="*/ 0 h 50"/>
                <a:gd name="T14" fmla="*/ 33 w 52"/>
                <a:gd name="T15" fmla="*/ 0 h 50"/>
                <a:gd name="T16" fmla="*/ 39 w 52"/>
                <a:gd name="T17" fmla="*/ 2 h 50"/>
                <a:gd name="T18" fmla="*/ 43 w 52"/>
                <a:gd name="T19" fmla="*/ 5 h 50"/>
                <a:gd name="T20" fmla="*/ 46 w 52"/>
                <a:gd name="T21" fmla="*/ 9 h 50"/>
                <a:gd name="T22" fmla="*/ 46 w 52"/>
                <a:gd name="T23" fmla="*/ 9 h 50"/>
                <a:gd name="T24" fmla="*/ 50 w 52"/>
                <a:gd name="T25" fmla="*/ 17 h 50"/>
                <a:gd name="T26" fmla="*/ 52 w 52"/>
                <a:gd name="T27" fmla="*/ 25 h 50"/>
                <a:gd name="T28" fmla="*/ 52 w 52"/>
                <a:gd name="T29" fmla="*/ 25 h 50"/>
                <a:gd name="T30" fmla="*/ 50 w 52"/>
                <a:gd name="T31" fmla="*/ 34 h 50"/>
                <a:gd name="T32" fmla="*/ 44 w 52"/>
                <a:gd name="T33" fmla="*/ 42 h 50"/>
                <a:gd name="T34" fmla="*/ 37 w 52"/>
                <a:gd name="T35" fmla="*/ 48 h 50"/>
                <a:gd name="T36" fmla="*/ 25 w 52"/>
                <a:gd name="T37" fmla="*/ 50 h 50"/>
                <a:gd name="T38" fmla="*/ 25 w 52"/>
                <a:gd name="T39" fmla="*/ 50 h 50"/>
                <a:gd name="T40" fmla="*/ 15 w 52"/>
                <a:gd name="T41" fmla="*/ 48 h 50"/>
                <a:gd name="T42" fmla="*/ 8 w 52"/>
                <a:gd name="T43" fmla="*/ 42 h 50"/>
                <a:gd name="T44" fmla="*/ 2 w 52"/>
                <a:gd name="T45" fmla="*/ 34 h 50"/>
                <a:gd name="T46" fmla="*/ 0 w 52"/>
                <a:gd name="T47" fmla="*/ 25 h 50"/>
                <a:gd name="T48" fmla="*/ 0 w 52"/>
                <a:gd name="T49" fmla="*/ 25 h 50"/>
                <a:gd name="T50" fmla="*/ 2 w 52"/>
                <a:gd name="T51" fmla="*/ 17 h 50"/>
                <a:gd name="T52" fmla="*/ 4 w 52"/>
                <a:gd name="T53"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50">
                  <a:moveTo>
                    <a:pt x="4" y="9"/>
                  </a:moveTo>
                  <a:lnTo>
                    <a:pt x="4" y="9"/>
                  </a:lnTo>
                  <a:lnTo>
                    <a:pt x="10" y="5"/>
                  </a:lnTo>
                  <a:lnTo>
                    <a:pt x="13" y="2"/>
                  </a:lnTo>
                  <a:lnTo>
                    <a:pt x="19" y="0"/>
                  </a:lnTo>
                  <a:lnTo>
                    <a:pt x="25" y="0"/>
                  </a:lnTo>
                  <a:lnTo>
                    <a:pt x="25" y="0"/>
                  </a:lnTo>
                  <a:lnTo>
                    <a:pt x="33" y="0"/>
                  </a:lnTo>
                  <a:lnTo>
                    <a:pt x="39" y="2"/>
                  </a:lnTo>
                  <a:lnTo>
                    <a:pt x="43" y="5"/>
                  </a:lnTo>
                  <a:lnTo>
                    <a:pt x="46" y="9"/>
                  </a:lnTo>
                  <a:lnTo>
                    <a:pt x="46" y="9"/>
                  </a:lnTo>
                  <a:lnTo>
                    <a:pt x="50" y="17"/>
                  </a:lnTo>
                  <a:lnTo>
                    <a:pt x="52" y="25"/>
                  </a:lnTo>
                  <a:lnTo>
                    <a:pt x="52" y="25"/>
                  </a:lnTo>
                  <a:lnTo>
                    <a:pt x="50" y="34"/>
                  </a:lnTo>
                  <a:lnTo>
                    <a:pt x="44" y="42"/>
                  </a:lnTo>
                  <a:lnTo>
                    <a:pt x="37" y="48"/>
                  </a:lnTo>
                  <a:lnTo>
                    <a:pt x="25" y="50"/>
                  </a:lnTo>
                  <a:lnTo>
                    <a:pt x="25" y="50"/>
                  </a:lnTo>
                  <a:lnTo>
                    <a:pt x="15" y="48"/>
                  </a:lnTo>
                  <a:lnTo>
                    <a:pt x="8" y="42"/>
                  </a:lnTo>
                  <a:lnTo>
                    <a:pt x="2" y="34"/>
                  </a:lnTo>
                  <a:lnTo>
                    <a:pt x="0" y="25"/>
                  </a:lnTo>
                  <a:lnTo>
                    <a:pt x="0" y="25"/>
                  </a:lnTo>
                  <a:lnTo>
                    <a:pt x="2" y="17"/>
                  </a:lnTo>
                  <a:lnTo>
                    <a:pt x="4"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4" name="Freeform 118"/>
            <p:cNvSpPr/>
            <p:nvPr/>
          </p:nvSpPr>
          <p:spPr bwMode="auto">
            <a:xfrm>
              <a:off x="7833045" y="7976761"/>
              <a:ext cx="218893" cy="140983"/>
            </a:xfrm>
            <a:custGeom>
              <a:avLst/>
              <a:gdLst>
                <a:gd name="T0" fmla="*/ 118 w 118"/>
                <a:gd name="T1" fmla="*/ 60 h 76"/>
                <a:gd name="T2" fmla="*/ 118 w 118"/>
                <a:gd name="T3" fmla="*/ 60 h 76"/>
                <a:gd name="T4" fmla="*/ 116 w 118"/>
                <a:gd name="T5" fmla="*/ 66 h 76"/>
                <a:gd name="T6" fmla="*/ 114 w 118"/>
                <a:gd name="T7" fmla="*/ 70 h 76"/>
                <a:gd name="T8" fmla="*/ 109 w 118"/>
                <a:gd name="T9" fmla="*/ 74 h 76"/>
                <a:gd name="T10" fmla="*/ 105 w 118"/>
                <a:gd name="T11" fmla="*/ 76 h 76"/>
                <a:gd name="T12" fmla="*/ 13 w 118"/>
                <a:gd name="T13" fmla="*/ 76 h 76"/>
                <a:gd name="T14" fmla="*/ 13 w 118"/>
                <a:gd name="T15" fmla="*/ 76 h 76"/>
                <a:gd name="T16" fmla="*/ 8 w 118"/>
                <a:gd name="T17" fmla="*/ 74 h 76"/>
                <a:gd name="T18" fmla="*/ 4 w 118"/>
                <a:gd name="T19" fmla="*/ 70 h 76"/>
                <a:gd name="T20" fmla="*/ 0 w 118"/>
                <a:gd name="T21" fmla="*/ 66 h 76"/>
                <a:gd name="T22" fmla="*/ 0 w 118"/>
                <a:gd name="T23" fmla="*/ 60 h 76"/>
                <a:gd name="T24" fmla="*/ 0 w 118"/>
                <a:gd name="T25" fmla="*/ 0 h 76"/>
                <a:gd name="T26" fmla="*/ 21 w 118"/>
                <a:gd name="T27" fmla="*/ 0 h 76"/>
                <a:gd name="T28" fmla="*/ 21 w 118"/>
                <a:gd name="T29" fmla="*/ 0 h 76"/>
                <a:gd name="T30" fmla="*/ 19 w 118"/>
                <a:gd name="T31" fmla="*/ 8 h 76"/>
                <a:gd name="T32" fmla="*/ 19 w 118"/>
                <a:gd name="T33" fmla="*/ 16 h 76"/>
                <a:gd name="T34" fmla="*/ 19 w 118"/>
                <a:gd name="T35" fmla="*/ 16 h 76"/>
                <a:gd name="T36" fmla="*/ 19 w 118"/>
                <a:gd name="T37" fmla="*/ 24 h 76"/>
                <a:gd name="T38" fmla="*/ 21 w 118"/>
                <a:gd name="T39" fmla="*/ 31 h 76"/>
                <a:gd name="T40" fmla="*/ 25 w 118"/>
                <a:gd name="T41" fmla="*/ 39 h 76"/>
                <a:gd name="T42" fmla="*/ 31 w 118"/>
                <a:gd name="T43" fmla="*/ 45 h 76"/>
                <a:gd name="T44" fmla="*/ 37 w 118"/>
                <a:gd name="T45" fmla="*/ 49 h 76"/>
                <a:gd name="T46" fmla="*/ 43 w 118"/>
                <a:gd name="T47" fmla="*/ 53 h 76"/>
                <a:gd name="T48" fmla="*/ 50 w 118"/>
                <a:gd name="T49" fmla="*/ 55 h 76"/>
                <a:gd name="T50" fmla="*/ 58 w 118"/>
                <a:gd name="T51" fmla="*/ 57 h 76"/>
                <a:gd name="T52" fmla="*/ 58 w 118"/>
                <a:gd name="T53" fmla="*/ 57 h 76"/>
                <a:gd name="T54" fmla="*/ 68 w 118"/>
                <a:gd name="T55" fmla="*/ 55 h 76"/>
                <a:gd name="T56" fmla="*/ 74 w 118"/>
                <a:gd name="T57" fmla="*/ 53 h 76"/>
                <a:gd name="T58" fmla="*/ 81 w 118"/>
                <a:gd name="T59" fmla="*/ 49 h 76"/>
                <a:gd name="T60" fmla="*/ 87 w 118"/>
                <a:gd name="T61" fmla="*/ 45 h 76"/>
                <a:gd name="T62" fmla="*/ 93 w 118"/>
                <a:gd name="T63" fmla="*/ 39 h 76"/>
                <a:gd name="T64" fmla="*/ 95 w 118"/>
                <a:gd name="T65" fmla="*/ 31 h 76"/>
                <a:gd name="T66" fmla="*/ 99 w 118"/>
                <a:gd name="T67" fmla="*/ 24 h 76"/>
                <a:gd name="T68" fmla="*/ 99 w 118"/>
                <a:gd name="T69" fmla="*/ 16 h 76"/>
                <a:gd name="T70" fmla="*/ 99 w 118"/>
                <a:gd name="T71" fmla="*/ 16 h 76"/>
                <a:gd name="T72" fmla="*/ 99 w 118"/>
                <a:gd name="T73" fmla="*/ 8 h 76"/>
                <a:gd name="T74" fmla="*/ 97 w 118"/>
                <a:gd name="T75" fmla="*/ 0 h 76"/>
                <a:gd name="T76" fmla="*/ 118 w 118"/>
                <a:gd name="T77" fmla="*/ 0 h 76"/>
                <a:gd name="T78" fmla="*/ 118 w 118"/>
                <a:gd name="T79" fmla="*/ 6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76">
                  <a:moveTo>
                    <a:pt x="118" y="60"/>
                  </a:moveTo>
                  <a:lnTo>
                    <a:pt x="118" y="60"/>
                  </a:lnTo>
                  <a:lnTo>
                    <a:pt x="116" y="66"/>
                  </a:lnTo>
                  <a:lnTo>
                    <a:pt x="114" y="70"/>
                  </a:lnTo>
                  <a:lnTo>
                    <a:pt x="109" y="74"/>
                  </a:lnTo>
                  <a:lnTo>
                    <a:pt x="105" y="76"/>
                  </a:lnTo>
                  <a:lnTo>
                    <a:pt x="13" y="76"/>
                  </a:lnTo>
                  <a:lnTo>
                    <a:pt x="13" y="76"/>
                  </a:lnTo>
                  <a:lnTo>
                    <a:pt x="8" y="74"/>
                  </a:lnTo>
                  <a:lnTo>
                    <a:pt x="4" y="70"/>
                  </a:lnTo>
                  <a:lnTo>
                    <a:pt x="0" y="66"/>
                  </a:lnTo>
                  <a:lnTo>
                    <a:pt x="0" y="60"/>
                  </a:lnTo>
                  <a:lnTo>
                    <a:pt x="0" y="0"/>
                  </a:lnTo>
                  <a:lnTo>
                    <a:pt x="21" y="0"/>
                  </a:lnTo>
                  <a:lnTo>
                    <a:pt x="21" y="0"/>
                  </a:lnTo>
                  <a:lnTo>
                    <a:pt x="19" y="8"/>
                  </a:lnTo>
                  <a:lnTo>
                    <a:pt x="19" y="16"/>
                  </a:lnTo>
                  <a:lnTo>
                    <a:pt x="19" y="16"/>
                  </a:lnTo>
                  <a:lnTo>
                    <a:pt x="19" y="24"/>
                  </a:lnTo>
                  <a:lnTo>
                    <a:pt x="21" y="31"/>
                  </a:lnTo>
                  <a:lnTo>
                    <a:pt x="25" y="39"/>
                  </a:lnTo>
                  <a:lnTo>
                    <a:pt x="31" y="45"/>
                  </a:lnTo>
                  <a:lnTo>
                    <a:pt x="37" y="49"/>
                  </a:lnTo>
                  <a:lnTo>
                    <a:pt x="43" y="53"/>
                  </a:lnTo>
                  <a:lnTo>
                    <a:pt x="50" y="55"/>
                  </a:lnTo>
                  <a:lnTo>
                    <a:pt x="58" y="57"/>
                  </a:lnTo>
                  <a:lnTo>
                    <a:pt x="58" y="57"/>
                  </a:lnTo>
                  <a:lnTo>
                    <a:pt x="68" y="55"/>
                  </a:lnTo>
                  <a:lnTo>
                    <a:pt x="74" y="53"/>
                  </a:lnTo>
                  <a:lnTo>
                    <a:pt x="81" y="49"/>
                  </a:lnTo>
                  <a:lnTo>
                    <a:pt x="87" y="45"/>
                  </a:lnTo>
                  <a:lnTo>
                    <a:pt x="93" y="39"/>
                  </a:lnTo>
                  <a:lnTo>
                    <a:pt x="95" y="31"/>
                  </a:lnTo>
                  <a:lnTo>
                    <a:pt x="99" y="24"/>
                  </a:lnTo>
                  <a:lnTo>
                    <a:pt x="99" y="16"/>
                  </a:lnTo>
                  <a:lnTo>
                    <a:pt x="99" y="16"/>
                  </a:lnTo>
                  <a:lnTo>
                    <a:pt x="99" y="8"/>
                  </a:lnTo>
                  <a:lnTo>
                    <a:pt x="97" y="0"/>
                  </a:lnTo>
                  <a:lnTo>
                    <a:pt x="118" y="0"/>
                  </a:lnTo>
                  <a:lnTo>
                    <a:pt x="118"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5" name="Freeform 119"/>
            <p:cNvSpPr>
              <a:spLocks noEditPoints="1"/>
            </p:cNvSpPr>
            <p:nvPr/>
          </p:nvSpPr>
          <p:spPr bwMode="auto">
            <a:xfrm>
              <a:off x="5454890" y="5682080"/>
              <a:ext cx="272690" cy="272690"/>
            </a:xfrm>
            <a:custGeom>
              <a:avLst/>
              <a:gdLst>
                <a:gd name="T0" fmla="*/ 29 w 147"/>
                <a:gd name="T1" fmla="*/ 0 h 147"/>
                <a:gd name="T2" fmla="*/ 23 w 147"/>
                <a:gd name="T3" fmla="*/ 0 h 147"/>
                <a:gd name="T4" fmla="*/ 8 w 147"/>
                <a:gd name="T5" fmla="*/ 8 h 147"/>
                <a:gd name="T6" fmla="*/ 0 w 147"/>
                <a:gd name="T7" fmla="*/ 23 h 147"/>
                <a:gd name="T8" fmla="*/ 0 w 147"/>
                <a:gd name="T9" fmla="*/ 58 h 147"/>
                <a:gd name="T10" fmla="*/ 0 w 147"/>
                <a:gd name="T11" fmla="*/ 118 h 147"/>
                <a:gd name="T12" fmla="*/ 2 w 147"/>
                <a:gd name="T13" fmla="*/ 130 h 147"/>
                <a:gd name="T14" fmla="*/ 17 w 147"/>
                <a:gd name="T15" fmla="*/ 145 h 147"/>
                <a:gd name="T16" fmla="*/ 29 w 147"/>
                <a:gd name="T17" fmla="*/ 147 h 147"/>
                <a:gd name="T18" fmla="*/ 118 w 147"/>
                <a:gd name="T19" fmla="*/ 147 h 147"/>
                <a:gd name="T20" fmla="*/ 130 w 147"/>
                <a:gd name="T21" fmla="*/ 145 h 147"/>
                <a:gd name="T22" fmla="*/ 145 w 147"/>
                <a:gd name="T23" fmla="*/ 130 h 147"/>
                <a:gd name="T24" fmla="*/ 147 w 147"/>
                <a:gd name="T25" fmla="*/ 118 h 147"/>
                <a:gd name="T26" fmla="*/ 147 w 147"/>
                <a:gd name="T27" fmla="*/ 27 h 147"/>
                <a:gd name="T28" fmla="*/ 147 w 147"/>
                <a:gd name="T29" fmla="*/ 23 h 147"/>
                <a:gd name="T30" fmla="*/ 140 w 147"/>
                <a:gd name="T31" fmla="*/ 8 h 147"/>
                <a:gd name="T32" fmla="*/ 124 w 147"/>
                <a:gd name="T33" fmla="*/ 0 h 147"/>
                <a:gd name="T34" fmla="*/ 126 w 147"/>
                <a:gd name="T35" fmla="*/ 17 h 147"/>
                <a:gd name="T36" fmla="*/ 130 w 147"/>
                <a:gd name="T37" fmla="*/ 19 h 147"/>
                <a:gd name="T38" fmla="*/ 105 w 147"/>
                <a:gd name="T39" fmla="*/ 41 h 147"/>
                <a:gd name="T40" fmla="*/ 126 w 147"/>
                <a:gd name="T41" fmla="*/ 17 h 147"/>
                <a:gd name="T42" fmla="*/ 52 w 147"/>
                <a:gd name="T43" fmla="*/ 58 h 147"/>
                <a:gd name="T44" fmla="*/ 62 w 147"/>
                <a:gd name="T45" fmla="*/ 50 h 147"/>
                <a:gd name="T46" fmla="*/ 74 w 147"/>
                <a:gd name="T47" fmla="*/ 46 h 147"/>
                <a:gd name="T48" fmla="*/ 79 w 147"/>
                <a:gd name="T49" fmla="*/ 48 h 147"/>
                <a:gd name="T50" fmla="*/ 91 w 147"/>
                <a:gd name="T51" fmla="*/ 54 h 147"/>
                <a:gd name="T52" fmla="*/ 95 w 147"/>
                <a:gd name="T53" fmla="*/ 58 h 147"/>
                <a:gd name="T54" fmla="*/ 99 w 147"/>
                <a:gd name="T55" fmla="*/ 74 h 147"/>
                <a:gd name="T56" fmla="*/ 97 w 147"/>
                <a:gd name="T57" fmla="*/ 83 h 147"/>
                <a:gd name="T58" fmla="*/ 83 w 147"/>
                <a:gd name="T59" fmla="*/ 97 h 147"/>
                <a:gd name="T60" fmla="*/ 74 w 147"/>
                <a:gd name="T61" fmla="*/ 99 h 147"/>
                <a:gd name="T62" fmla="*/ 54 w 147"/>
                <a:gd name="T63" fmla="*/ 91 h 147"/>
                <a:gd name="T64" fmla="*/ 46 w 147"/>
                <a:gd name="T65" fmla="*/ 74 h 147"/>
                <a:gd name="T66" fmla="*/ 48 w 147"/>
                <a:gd name="T67" fmla="*/ 66 h 147"/>
                <a:gd name="T68" fmla="*/ 132 w 147"/>
                <a:gd name="T69" fmla="*/ 118 h 147"/>
                <a:gd name="T70" fmla="*/ 132 w 147"/>
                <a:gd name="T71" fmla="*/ 124 h 147"/>
                <a:gd name="T72" fmla="*/ 124 w 147"/>
                <a:gd name="T73" fmla="*/ 132 h 147"/>
                <a:gd name="T74" fmla="*/ 29 w 147"/>
                <a:gd name="T75" fmla="*/ 132 h 147"/>
                <a:gd name="T76" fmla="*/ 23 w 147"/>
                <a:gd name="T77" fmla="*/ 132 h 147"/>
                <a:gd name="T78" fmla="*/ 15 w 147"/>
                <a:gd name="T79" fmla="*/ 124 h 147"/>
                <a:gd name="T80" fmla="*/ 13 w 147"/>
                <a:gd name="T81" fmla="*/ 58 h 147"/>
                <a:gd name="T82" fmla="*/ 37 w 147"/>
                <a:gd name="T83" fmla="*/ 58 h 147"/>
                <a:gd name="T84" fmla="*/ 33 w 147"/>
                <a:gd name="T85" fmla="*/ 74 h 147"/>
                <a:gd name="T86" fmla="*/ 33 w 147"/>
                <a:gd name="T87" fmla="*/ 81 h 147"/>
                <a:gd name="T88" fmla="*/ 41 w 147"/>
                <a:gd name="T89" fmla="*/ 95 h 147"/>
                <a:gd name="T90" fmla="*/ 50 w 147"/>
                <a:gd name="T91" fmla="*/ 107 h 147"/>
                <a:gd name="T92" fmla="*/ 66 w 147"/>
                <a:gd name="T93" fmla="*/ 112 h 147"/>
                <a:gd name="T94" fmla="*/ 74 w 147"/>
                <a:gd name="T95" fmla="*/ 114 h 147"/>
                <a:gd name="T96" fmla="*/ 89 w 147"/>
                <a:gd name="T97" fmla="*/ 110 h 147"/>
                <a:gd name="T98" fmla="*/ 103 w 147"/>
                <a:gd name="T99" fmla="*/ 101 h 147"/>
                <a:gd name="T100" fmla="*/ 110 w 147"/>
                <a:gd name="T101" fmla="*/ 89 h 147"/>
                <a:gd name="T102" fmla="*/ 114 w 147"/>
                <a:gd name="T103" fmla="*/ 74 h 147"/>
                <a:gd name="T104" fmla="*/ 112 w 147"/>
                <a:gd name="T105" fmla="*/ 66 h 147"/>
                <a:gd name="T106" fmla="*/ 132 w 147"/>
                <a:gd name="T107" fmla="*/ 5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147">
                  <a:moveTo>
                    <a:pt x="118" y="0"/>
                  </a:moveTo>
                  <a:lnTo>
                    <a:pt x="29" y="0"/>
                  </a:lnTo>
                  <a:lnTo>
                    <a:pt x="29" y="0"/>
                  </a:lnTo>
                  <a:lnTo>
                    <a:pt x="23" y="0"/>
                  </a:lnTo>
                  <a:lnTo>
                    <a:pt x="17" y="2"/>
                  </a:lnTo>
                  <a:lnTo>
                    <a:pt x="8" y="8"/>
                  </a:lnTo>
                  <a:lnTo>
                    <a:pt x="2" y="17"/>
                  </a:lnTo>
                  <a:lnTo>
                    <a:pt x="0" y="23"/>
                  </a:lnTo>
                  <a:lnTo>
                    <a:pt x="0" y="27"/>
                  </a:lnTo>
                  <a:lnTo>
                    <a:pt x="0" y="58"/>
                  </a:lnTo>
                  <a:lnTo>
                    <a:pt x="0" y="118"/>
                  </a:lnTo>
                  <a:lnTo>
                    <a:pt x="0" y="118"/>
                  </a:lnTo>
                  <a:lnTo>
                    <a:pt x="0" y="124"/>
                  </a:lnTo>
                  <a:lnTo>
                    <a:pt x="2" y="130"/>
                  </a:lnTo>
                  <a:lnTo>
                    <a:pt x="8" y="138"/>
                  </a:lnTo>
                  <a:lnTo>
                    <a:pt x="17" y="145"/>
                  </a:lnTo>
                  <a:lnTo>
                    <a:pt x="23" y="145"/>
                  </a:lnTo>
                  <a:lnTo>
                    <a:pt x="29" y="147"/>
                  </a:lnTo>
                  <a:lnTo>
                    <a:pt x="118" y="147"/>
                  </a:lnTo>
                  <a:lnTo>
                    <a:pt x="118" y="147"/>
                  </a:lnTo>
                  <a:lnTo>
                    <a:pt x="124" y="145"/>
                  </a:lnTo>
                  <a:lnTo>
                    <a:pt x="130" y="145"/>
                  </a:lnTo>
                  <a:lnTo>
                    <a:pt x="140" y="138"/>
                  </a:lnTo>
                  <a:lnTo>
                    <a:pt x="145" y="130"/>
                  </a:lnTo>
                  <a:lnTo>
                    <a:pt x="147" y="124"/>
                  </a:lnTo>
                  <a:lnTo>
                    <a:pt x="147" y="118"/>
                  </a:lnTo>
                  <a:lnTo>
                    <a:pt x="147" y="58"/>
                  </a:lnTo>
                  <a:lnTo>
                    <a:pt x="147" y="27"/>
                  </a:lnTo>
                  <a:lnTo>
                    <a:pt x="147" y="27"/>
                  </a:lnTo>
                  <a:lnTo>
                    <a:pt x="147" y="23"/>
                  </a:lnTo>
                  <a:lnTo>
                    <a:pt x="145" y="17"/>
                  </a:lnTo>
                  <a:lnTo>
                    <a:pt x="140" y="8"/>
                  </a:lnTo>
                  <a:lnTo>
                    <a:pt x="130" y="2"/>
                  </a:lnTo>
                  <a:lnTo>
                    <a:pt x="124" y="0"/>
                  </a:lnTo>
                  <a:lnTo>
                    <a:pt x="118" y="0"/>
                  </a:lnTo>
                  <a:close/>
                  <a:moveTo>
                    <a:pt x="126" y="17"/>
                  </a:moveTo>
                  <a:lnTo>
                    <a:pt x="130" y="17"/>
                  </a:lnTo>
                  <a:lnTo>
                    <a:pt x="130" y="19"/>
                  </a:lnTo>
                  <a:lnTo>
                    <a:pt x="130" y="41"/>
                  </a:lnTo>
                  <a:lnTo>
                    <a:pt x="105" y="41"/>
                  </a:lnTo>
                  <a:lnTo>
                    <a:pt x="105" y="17"/>
                  </a:lnTo>
                  <a:lnTo>
                    <a:pt x="126" y="17"/>
                  </a:lnTo>
                  <a:close/>
                  <a:moveTo>
                    <a:pt x="52" y="58"/>
                  </a:moveTo>
                  <a:lnTo>
                    <a:pt x="52" y="58"/>
                  </a:lnTo>
                  <a:lnTo>
                    <a:pt x="56" y="54"/>
                  </a:lnTo>
                  <a:lnTo>
                    <a:pt x="62" y="50"/>
                  </a:lnTo>
                  <a:lnTo>
                    <a:pt x="68" y="48"/>
                  </a:lnTo>
                  <a:lnTo>
                    <a:pt x="74" y="46"/>
                  </a:lnTo>
                  <a:lnTo>
                    <a:pt x="74" y="46"/>
                  </a:lnTo>
                  <a:lnTo>
                    <a:pt x="79" y="48"/>
                  </a:lnTo>
                  <a:lnTo>
                    <a:pt x="85" y="50"/>
                  </a:lnTo>
                  <a:lnTo>
                    <a:pt x="91" y="54"/>
                  </a:lnTo>
                  <a:lnTo>
                    <a:pt x="95" y="58"/>
                  </a:lnTo>
                  <a:lnTo>
                    <a:pt x="95" y="58"/>
                  </a:lnTo>
                  <a:lnTo>
                    <a:pt x="99" y="66"/>
                  </a:lnTo>
                  <a:lnTo>
                    <a:pt x="99" y="74"/>
                  </a:lnTo>
                  <a:lnTo>
                    <a:pt x="99" y="74"/>
                  </a:lnTo>
                  <a:lnTo>
                    <a:pt x="97" y="83"/>
                  </a:lnTo>
                  <a:lnTo>
                    <a:pt x="91" y="91"/>
                  </a:lnTo>
                  <a:lnTo>
                    <a:pt x="83" y="97"/>
                  </a:lnTo>
                  <a:lnTo>
                    <a:pt x="74" y="99"/>
                  </a:lnTo>
                  <a:lnTo>
                    <a:pt x="74" y="99"/>
                  </a:lnTo>
                  <a:lnTo>
                    <a:pt x="64" y="97"/>
                  </a:lnTo>
                  <a:lnTo>
                    <a:pt x="54" y="91"/>
                  </a:lnTo>
                  <a:lnTo>
                    <a:pt x="48" y="83"/>
                  </a:lnTo>
                  <a:lnTo>
                    <a:pt x="46" y="74"/>
                  </a:lnTo>
                  <a:lnTo>
                    <a:pt x="46" y="74"/>
                  </a:lnTo>
                  <a:lnTo>
                    <a:pt x="48" y="66"/>
                  </a:lnTo>
                  <a:lnTo>
                    <a:pt x="52" y="58"/>
                  </a:lnTo>
                  <a:close/>
                  <a:moveTo>
                    <a:pt x="132" y="118"/>
                  </a:moveTo>
                  <a:lnTo>
                    <a:pt x="132" y="118"/>
                  </a:lnTo>
                  <a:lnTo>
                    <a:pt x="132" y="124"/>
                  </a:lnTo>
                  <a:lnTo>
                    <a:pt x="128" y="128"/>
                  </a:lnTo>
                  <a:lnTo>
                    <a:pt x="124" y="132"/>
                  </a:lnTo>
                  <a:lnTo>
                    <a:pt x="118" y="132"/>
                  </a:lnTo>
                  <a:lnTo>
                    <a:pt x="29" y="132"/>
                  </a:lnTo>
                  <a:lnTo>
                    <a:pt x="29" y="132"/>
                  </a:lnTo>
                  <a:lnTo>
                    <a:pt x="23" y="132"/>
                  </a:lnTo>
                  <a:lnTo>
                    <a:pt x="17" y="128"/>
                  </a:lnTo>
                  <a:lnTo>
                    <a:pt x="15" y="124"/>
                  </a:lnTo>
                  <a:lnTo>
                    <a:pt x="13" y="118"/>
                  </a:lnTo>
                  <a:lnTo>
                    <a:pt x="13" y="58"/>
                  </a:lnTo>
                  <a:lnTo>
                    <a:pt x="37" y="58"/>
                  </a:lnTo>
                  <a:lnTo>
                    <a:pt x="37" y="58"/>
                  </a:lnTo>
                  <a:lnTo>
                    <a:pt x="33" y="66"/>
                  </a:lnTo>
                  <a:lnTo>
                    <a:pt x="33" y="74"/>
                  </a:lnTo>
                  <a:lnTo>
                    <a:pt x="33" y="74"/>
                  </a:lnTo>
                  <a:lnTo>
                    <a:pt x="33" y="81"/>
                  </a:lnTo>
                  <a:lnTo>
                    <a:pt x="37" y="89"/>
                  </a:lnTo>
                  <a:lnTo>
                    <a:pt x="41" y="95"/>
                  </a:lnTo>
                  <a:lnTo>
                    <a:pt x="44" y="101"/>
                  </a:lnTo>
                  <a:lnTo>
                    <a:pt x="50" y="107"/>
                  </a:lnTo>
                  <a:lnTo>
                    <a:pt x="58" y="110"/>
                  </a:lnTo>
                  <a:lnTo>
                    <a:pt x="66" y="112"/>
                  </a:lnTo>
                  <a:lnTo>
                    <a:pt x="74" y="114"/>
                  </a:lnTo>
                  <a:lnTo>
                    <a:pt x="74" y="114"/>
                  </a:lnTo>
                  <a:lnTo>
                    <a:pt x="81" y="112"/>
                  </a:lnTo>
                  <a:lnTo>
                    <a:pt x="89" y="110"/>
                  </a:lnTo>
                  <a:lnTo>
                    <a:pt x="95" y="107"/>
                  </a:lnTo>
                  <a:lnTo>
                    <a:pt x="103" y="101"/>
                  </a:lnTo>
                  <a:lnTo>
                    <a:pt x="107" y="95"/>
                  </a:lnTo>
                  <a:lnTo>
                    <a:pt x="110" y="89"/>
                  </a:lnTo>
                  <a:lnTo>
                    <a:pt x="112" y="81"/>
                  </a:lnTo>
                  <a:lnTo>
                    <a:pt x="114" y="74"/>
                  </a:lnTo>
                  <a:lnTo>
                    <a:pt x="114" y="74"/>
                  </a:lnTo>
                  <a:lnTo>
                    <a:pt x="112" y="66"/>
                  </a:lnTo>
                  <a:lnTo>
                    <a:pt x="110" y="58"/>
                  </a:lnTo>
                  <a:lnTo>
                    <a:pt x="132" y="58"/>
                  </a:lnTo>
                  <a:lnTo>
                    <a:pt x="132" y="1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6" name="Freeform 120"/>
            <p:cNvSpPr/>
            <p:nvPr/>
          </p:nvSpPr>
          <p:spPr bwMode="auto">
            <a:xfrm>
              <a:off x="5454890" y="5682080"/>
              <a:ext cx="272690" cy="272690"/>
            </a:xfrm>
            <a:custGeom>
              <a:avLst/>
              <a:gdLst>
                <a:gd name="T0" fmla="*/ 118 w 147"/>
                <a:gd name="T1" fmla="*/ 0 h 147"/>
                <a:gd name="T2" fmla="*/ 29 w 147"/>
                <a:gd name="T3" fmla="*/ 0 h 147"/>
                <a:gd name="T4" fmla="*/ 29 w 147"/>
                <a:gd name="T5" fmla="*/ 0 h 147"/>
                <a:gd name="T6" fmla="*/ 23 w 147"/>
                <a:gd name="T7" fmla="*/ 0 h 147"/>
                <a:gd name="T8" fmla="*/ 17 w 147"/>
                <a:gd name="T9" fmla="*/ 2 h 147"/>
                <a:gd name="T10" fmla="*/ 8 w 147"/>
                <a:gd name="T11" fmla="*/ 8 h 147"/>
                <a:gd name="T12" fmla="*/ 2 w 147"/>
                <a:gd name="T13" fmla="*/ 17 h 147"/>
                <a:gd name="T14" fmla="*/ 0 w 147"/>
                <a:gd name="T15" fmla="*/ 23 h 147"/>
                <a:gd name="T16" fmla="*/ 0 w 147"/>
                <a:gd name="T17" fmla="*/ 27 h 147"/>
                <a:gd name="T18" fmla="*/ 0 w 147"/>
                <a:gd name="T19" fmla="*/ 58 h 147"/>
                <a:gd name="T20" fmla="*/ 0 w 147"/>
                <a:gd name="T21" fmla="*/ 118 h 147"/>
                <a:gd name="T22" fmla="*/ 0 w 147"/>
                <a:gd name="T23" fmla="*/ 118 h 147"/>
                <a:gd name="T24" fmla="*/ 0 w 147"/>
                <a:gd name="T25" fmla="*/ 124 h 147"/>
                <a:gd name="T26" fmla="*/ 2 w 147"/>
                <a:gd name="T27" fmla="*/ 130 h 147"/>
                <a:gd name="T28" fmla="*/ 8 w 147"/>
                <a:gd name="T29" fmla="*/ 138 h 147"/>
                <a:gd name="T30" fmla="*/ 17 w 147"/>
                <a:gd name="T31" fmla="*/ 145 h 147"/>
                <a:gd name="T32" fmla="*/ 23 w 147"/>
                <a:gd name="T33" fmla="*/ 145 h 147"/>
                <a:gd name="T34" fmla="*/ 29 w 147"/>
                <a:gd name="T35" fmla="*/ 147 h 147"/>
                <a:gd name="T36" fmla="*/ 118 w 147"/>
                <a:gd name="T37" fmla="*/ 147 h 147"/>
                <a:gd name="T38" fmla="*/ 118 w 147"/>
                <a:gd name="T39" fmla="*/ 147 h 147"/>
                <a:gd name="T40" fmla="*/ 124 w 147"/>
                <a:gd name="T41" fmla="*/ 145 h 147"/>
                <a:gd name="T42" fmla="*/ 130 w 147"/>
                <a:gd name="T43" fmla="*/ 145 h 147"/>
                <a:gd name="T44" fmla="*/ 140 w 147"/>
                <a:gd name="T45" fmla="*/ 138 h 147"/>
                <a:gd name="T46" fmla="*/ 145 w 147"/>
                <a:gd name="T47" fmla="*/ 130 h 147"/>
                <a:gd name="T48" fmla="*/ 147 w 147"/>
                <a:gd name="T49" fmla="*/ 124 h 147"/>
                <a:gd name="T50" fmla="*/ 147 w 147"/>
                <a:gd name="T51" fmla="*/ 118 h 147"/>
                <a:gd name="T52" fmla="*/ 147 w 147"/>
                <a:gd name="T53" fmla="*/ 58 h 147"/>
                <a:gd name="T54" fmla="*/ 147 w 147"/>
                <a:gd name="T55" fmla="*/ 27 h 147"/>
                <a:gd name="T56" fmla="*/ 147 w 147"/>
                <a:gd name="T57" fmla="*/ 27 h 147"/>
                <a:gd name="T58" fmla="*/ 147 w 147"/>
                <a:gd name="T59" fmla="*/ 23 h 147"/>
                <a:gd name="T60" fmla="*/ 145 w 147"/>
                <a:gd name="T61" fmla="*/ 17 h 147"/>
                <a:gd name="T62" fmla="*/ 140 w 147"/>
                <a:gd name="T63" fmla="*/ 8 h 147"/>
                <a:gd name="T64" fmla="*/ 130 w 147"/>
                <a:gd name="T65" fmla="*/ 2 h 147"/>
                <a:gd name="T66" fmla="*/ 124 w 147"/>
                <a:gd name="T67" fmla="*/ 0 h 147"/>
                <a:gd name="T68" fmla="*/ 118 w 147"/>
                <a:gd name="T6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7" h="147">
                  <a:moveTo>
                    <a:pt x="118" y="0"/>
                  </a:moveTo>
                  <a:lnTo>
                    <a:pt x="29" y="0"/>
                  </a:lnTo>
                  <a:lnTo>
                    <a:pt x="29" y="0"/>
                  </a:lnTo>
                  <a:lnTo>
                    <a:pt x="23" y="0"/>
                  </a:lnTo>
                  <a:lnTo>
                    <a:pt x="17" y="2"/>
                  </a:lnTo>
                  <a:lnTo>
                    <a:pt x="8" y="8"/>
                  </a:lnTo>
                  <a:lnTo>
                    <a:pt x="2" y="17"/>
                  </a:lnTo>
                  <a:lnTo>
                    <a:pt x="0" y="23"/>
                  </a:lnTo>
                  <a:lnTo>
                    <a:pt x="0" y="27"/>
                  </a:lnTo>
                  <a:lnTo>
                    <a:pt x="0" y="58"/>
                  </a:lnTo>
                  <a:lnTo>
                    <a:pt x="0" y="118"/>
                  </a:lnTo>
                  <a:lnTo>
                    <a:pt x="0" y="118"/>
                  </a:lnTo>
                  <a:lnTo>
                    <a:pt x="0" y="124"/>
                  </a:lnTo>
                  <a:lnTo>
                    <a:pt x="2" y="130"/>
                  </a:lnTo>
                  <a:lnTo>
                    <a:pt x="8" y="138"/>
                  </a:lnTo>
                  <a:lnTo>
                    <a:pt x="17" y="145"/>
                  </a:lnTo>
                  <a:lnTo>
                    <a:pt x="23" y="145"/>
                  </a:lnTo>
                  <a:lnTo>
                    <a:pt x="29" y="147"/>
                  </a:lnTo>
                  <a:lnTo>
                    <a:pt x="118" y="147"/>
                  </a:lnTo>
                  <a:lnTo>
                    <a:pt x="118" y="147"/>
                  </a:lnTo>
                  <a:lnTo>
                    <a:pt x="124" y="145"/>
                  </a:lnTo>
                  <a:lnTo>
                    <a:pt x="130" y="145"/>
                  </a:lnTo>
                  <a:lnTo>
                    <a:pt x="140" y="138"/>
                  </a:lnTo>
                  <a:lnTo>
                    <a:pt x="145" y="130"/>
                  </a:lnTo>
                  <a:lnTo>
                    <a:pt x="147" y="124"/>
                  </a:lnTo>
                  <a:lnTo>
                    <a:pt x="147" y="118"/>
                  </a:lnTo>
                  <a:lnTo>
                    <a:pt x="147" y="58"/>
                  </a:lnTo>
                  <a:lnTo>
                    <a:pt x="147" y="27"/>
                  </a:lnTo>
                  <a:lnTo>
                    <a:pt x="147" y="27"/>
                  </a:lnTo>
                  <a:lnTo>
                    <a:pt x="147" y="23"/>
                  </a:lnTo>
                  <a:lnTo>
                    <a:pt x="145" y="17"/>
                  </a:lnTo>
                  <a:lnTo>
                    <a:pt x="140" y="8"/>
                  </a:lnTo>
                  <a:lnTo>
                    <a:pt x="130" y="2"/>
                  </a:lnTo>
                  <a:lnTo>
                    <a:pt x="124" y="0"/>
                  </a:lnTo>
                  <a:lnTo>
                    <a:pt x="1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7" name="Freeform 121"/>
            <p:cNvSpPr/>
            <p:nvPr/>
          </p:nvSpPr>
          <p:spPr bwMode="auto">
            <a:xfrm>
              <a:off x="5649669" y="5713619"/>
              <a:ext cx="46376" cy="44521"/>
            </a:xfrm>
            <a:custGeom>
              <a:avLst/>
              <a:gdLst>
                <a:gd name="T0" fmla="*/ 21 w 25"/>
                <a:gd name="T1" fmla="*/ 0 h 24"/>
                <a:gd name="T2" fmla="*/ 25 w 25"/>
                <a:gd name="T3" fmla="*/ 0 h 24"/>
                <a:gd name="T4" fmla="*/ 25 w 25"/>
                <a:gd name="T5" fmla="*/ 2 h 24"/>
                <a:gd name="T6" fmla="*/ 25 w 25"/>
                <a:gd name="T7" fmla="*/ 24 h 24"/>
                <a:gd name="T8" fmla="*/ 0 w 25"/>
                <a:gd name="T9" fmla="*/ 24 h 24"/>
                <a:gd name="T10" fmla="*/ 0 w 25"/>
                <a:gd name="T11" fmla="*/ 0 h 24"/>
                <a:gd name="T12" fmla="*/ 21 w 2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5" h="24">
                  <a:moveTo>
                    <a:pt x="21" y="0"/>
                  </a:moveTo>
                  <a:lnTo>
                    <a:pt x="25" y="0"/>
                  </a:lnTo>
                  <a:lnTo>
                    <a:pt x="25" y="2"/>
                  </a:lnTo>
                  <a:lnTo>
                    <a:pt x="25" y="24"/>
                  </a:lnTo>
                  <a:lnTo>
                    <a:pt x="0" y="24"/>
                  </a:lnTo>
                  <a:lnTo>
                    <a:pt x="0"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8" name="Freeform 122"/>
            <p:cNvSpPr/>
            <p:nvPr/>
          </p:nvSpPr>
          <p:spPr bwMode="auto">
            <a:xfrm>
              <a:off x="5540223" y="5767414"/>
              <a:ext cx="98318" cy="98318"/>
            </a:xfrm>
            <a:custGeom>
              <a:avLst/>
              <a:gdLst>
                <a:gd name="T0" fmla="*/ 6 w 53"/>
                <a:gd name="T1" fmla="*/ 12 h 53"/>
                <a:gd name="T2" fmla="*/ 6 w 53"/>
                <a:gd name="T3" fmla="*/ 12 h 53"/>
                <a:gd name="T4" fmla="*/ 10 w 53"/>
                <a:gd name="T5" fmla="*/ 8 h 53"/>
                <a:gd name="T6" fmla="*/ 16 w 53"/>
                <a:gd name="T7" fmla="*/ 4 h 53"/>
                <a:gd name="T8" fmla="*/ 22 w 53"/>
                <a:gd name="T9" fmla="*/ 2 h 53"/>
                <a:gd name="T10" fmla="*/ 28 w 53"/>
                <a:gd name="T11" fmla="*/ 0 h 53"/>
                <a:gd name="T12" fmla="*/ 28 w 53"/>
                <a:gd name="T13" fmla="*/ 0 h 53"/>
                <a:gd name="T14" fmla="*/ 33 w 53"/>
                <a:gd name="T15" fmla="*/ 2 h 53"/>
                <a:gd name="T16" fmla="*/ 39 w 53"/>
                <a:gd name="T17" fmla="*/ 4 h 53"/>
                <a:gd name="T18" fmla="*/ 45 w 53"/>
                <a:gd name="T19" fmla="*/ 8 h 53"/>
                <a:gd name="T20" fmla="*/ 49 w 53"/>
                <a:gd name="T21" fmla="*/ 12 h 53"/>
                <a:gd name="T22" fmla="*/ 49 w 53"/>
                <a:gd name="T23" fmla="*/ 12 h 53"/>
                <a:gd name="T24" fmla="*/ 53 w 53"/>
                <a:gd name="T25" fmla="*/ 20 h 53"/>
                <a:gd name="T26" fmla="*/ 53 w 53"/>
                <a:gd name="T27" fmla="*/ 28 h 53"/>
                <a:gd name="T28" fmla="*/ 53 w 53"/>
                <a:gd name="T29" fmla="*/ 28 h 53"/>
                <a:gd name="T30" fmla="*/ 51 w 53"/>
                <a:gd name="T31" fmla="*/ 37 h 53"/>
                <a:gd name="T32" fmla="*/ 45 w 53"/>
                <a:gd name="T33" fmla="*/ 45 h 53"/>
                <a:gd name="T34" fmla="*/ 37 w 53"/>
                <a:gd name="T35" fmla="*/ 51 h 53"/>
                <a:gd name="T36" fmla="*/ 28 w 53"/>
                <a:gd name="T37" fmla="*/ 53 h 53"/>
                <a:gd name="T38" fmla="*/ 28 w 53"/>
                <a:gd name="T39" fmla="*/ 53 h 53"/>
                <a:gd name="T40" fmla="*/ 18 w 53"/>
                <a:gd name="T41" fmla="*/ 51 h 53"/>
                <a:gd name="T42" fmla="*/ 8 w 53"/>
                <a:gd name="T43" fmla="*/ 45 h 53"/>
                <a:gd name="T44" fmla="*/ 2 w 53"/>
                <a:gd name="T45" fmla="*/ 37 h 53"/>
                <a:gd name="T46" fmla="*/ 0 w 53"/>
                <a:gd name="T47" fmla="*/ 28 h 53"/>
                <a:gd name="T48" fmla="*/ 0 w 53"/>
                <a:gd name="T49" fmla="*/ 28 h 53"/>
                <a:gd name="T50" fmla="*/ 2 w 53"/>
                <a:gd name="T51" fmla="*/ 20 h 53"/>
                <a:gd name="T52" fmla="*/ 6 w 53"/>
                <a:gd name="T5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3">
                  <a:moveTo>
                    <a:pt x="6" y="12"/>
                  </a:moveTo>
                  <a:lnTo>
                    <a:pt x="6" y="12"/>
                  </a:lnTo>
                  <a:lnTo>
                    <a:pt x="10" y="8"/>
                  </a:lnTo>
                  <a:lnTo>
                    <a:pt x="16" y="4"/>
                  </a:lnTo>
                  <a:lnTo>
                    <a:pt x="22" y="2"/>
                  </a:lnTo>
                  <a:lnTo>
                    <a:pt x="28" y="0"/>
                  </a:lnTo>
                  <a:lnTo>
                    <a:pt x="28" y="0"/>
                  </a:lnTo>
                  <a:lnTo>
                    <a:pt x="33" y="2"/>
                  </a:lnTo>
                  <a:lnTo>
                    <a:pt x="39" y="4"/>
                  </a:lnTo>
                  <a:lnTo>
                    <a:pt x="45" y="8"/>
                  </a:lnTo>
                  <a:lnTo>
                    <a:pt x="49" y="12"/>
                  </a:lnTo>
                  <a:lnTo>
                    <a:pt x="49" y="12"/>
                  </a:lnTo>
                  <a:lnTo>
                    <a:pt x="53" y="20"/>
                  </a:lnTo>
                  <a:lnTo>
                    <a:pt x="53" y="28"/>
                  </a:lnTo>
                  <a:lnTo>
                    <a:pt x="53" y="28"/>
                  </a:lnTo>
                  <a:lnTo>
                    <a:pt x="51" y="37"/>
                  </a:lnTo>
                  <a:lnTo>
                    <a:pt x="45" y="45"/>
                  </a:lnTo>
                  <a:lnTo>
                    <a:pt x="37" y="51"/>
                  </a:lnTo>
                  <a:lnTo>
                    <a:pt x="28" y="53"/>
                  </a:lnTo>
                  <a:lnTo>
                    <a:pt x="28" y="53"/>
                  </a:lnTo>
                  <a:lnTo>
                    <a:pt x="18" y="51"/>
                  </a:lnTo>
                  <a:lnTo>
                    <a:pt x="8" y="45"/>
                  </a:lnTo>
                  <a:lnTo>
                    <a:pt x="2" y="37"/>
                  </a:lnTo>
                  <a:lnTo>
                    <a:pt x="0" y="28"/>
                  </a:lnTo>
                  <a:lnTo>
                    <a:pt x="0" y="28"/>
                  </a:lnTo>
                  <a:lnTo>
                    <a:pt x="2" y="20"/>
                  </a:lnTo>
                  <a:lnTo>
                    <a:pt x="6"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49" name="Freeform 123"/>
            <p:cNvSpPr/>
            <p:nvPr/>
          </p:nvSpPr>
          <p:spPr bwMode="auto">
            <a:xfrm>
              <a:off x="5479007" y="5789672"/>
              <a:ext cx="220750" cy="137273"/>
            </a:xfrm>
            <a:custGeom>
              <a:avLst/>
              <a:gdLst>
                <a:gd name="T0" fmla="*/ 119 w 119"/>
                <a:gd name="T1" fmla="*/ 60 h 74"/>
                <a:gd name="T2" fmla="*/ 119 w 119"/>
                <a:gd name="T3" fmla="*/ 60 h 74"/>
                <a:gd name="T4" fmla="*/ 119 w 119"/>
                <a:gd name="T5" fmla="*/ 66 h 74"/>
                <a:gd name="T6" fmla="*/ 115 w 119"/>
                <a:gd name="T7" fmla="*/ 70 h 74"/>
                <a:gd name="T8" fmla="*/ 111 w 119"/>
                <a:gd name="T9" fmla="*/ 74 h 74"/>
                <a:gd name="T10" fmla="*/ 105 w 119"/>
                <a:gd name="T11" fmla="*/ 74 h 74"/>
                <a:gd name="T12" fmla="*/ 16 w 119"/>
                <a:gd name="T13" fmla="*/ 74 h 74"/>
                <a:gd name="T14" fmla="*/ 16 w 119"/>
                <a:gd name="T15" fmla="*/ 74 h 74"/>
                <a:gd name="T16" fmla="*/ 10 w 119"/>
                <a:gd name="T17" fmla="*/ 74 h 74"/>
                <a:gd name="T18" fmla="*/ 4 w 119"/>
                <a:gd name="T19" fmla="*/ 70 h 74"/>
                <a:gd name="T20" fmla="*/ 2 w 119"/>
                <a:gd name="T21" fmla="*/ 66 h 74"/>
                <a:gd name="T22" fmla="*/ 0 w 119"/>
                <a:gd name="T23" fmla="*/ 60 h 74"/>
                <a:gd name="T24" fmla="*/ 0 w 119"/>
                <a:gd name="T25" fmla="*/ 0 h 74"/>
                <a:gd name="T26" fmla="*/ 24 w 119"/>
                <a:gd name="T27" fmla="*/ 0 h 74"/>
                <a:gd name="T28" fmla="*/ 24 w 119"/>
                <a:gd name="T29" fmla="*/ 0 h 74"/>
                <a:gd name="T30" fmla="*/ 20 w 119"/>
                <a:gd name="T31" fmla="*/ 8 h 74"/>
                <a:gd name="T32" fmla="*/ 20 w 119"/>
                <a:gd name="T33" fmla="*/ 16 h 74"/>
                <a:gd name="T34" fmla="*/ 20 w 119"/>
                <a:gd name="T35" fmla="*/ 16 h 74"/>
                <a:gd name="T36" fmla="*/ 20 w 119"/>
                <a:gd name="T37" fmla="*/ 23 h 74"/>
                <a:gd name="T38" fmla="*/ 24 w 119"/>
                <a:gd name="T39" fmla="*/ 31 h 74"/>
                <a:gd name="T40" fmla="*/ 28 w 119"/>
                <a:gd name="T41" fmla="*/ 37 h 74"/>
                <a:gd name="T42" fmla="*/ 31 w 119"/>
                <a:gd name="T43" fmla="*/ 43 h 74"/>
                <a:gd name="T44" fmla="*/ 37 w 119"/>
                <a:gd name="T45" fmla="*/ 49 h 74"/>
                <a:gd name="T46" fmla="*/ 45 w 119"/>
                <a:gd name="T47" fmla="*/ 52 h 74"/>
                <a:gd name="T48" fmla="*/ 53 w 119"/>
                <a:gd name="T49" fmla="*/ 54 h 74"/>
                <a:gd name="T50" fmla="*/ 61 w 119"/>
                <a:gd name="T51" fmla="*/ 56 h 74"/>
                <a:gd name="T52" fmla="*/ 61 w 119"/>
                <a:gd name="T53" fmla="*/ 56 h 74"/>
                <a:gd name="T54" fmla="*/ 68 w 119"/>
                <a:gd name="T55" fmla="*/ 54 h 74"/>
                <a:gd name="T56" fmla="*/ 76 w 119"/>
                <a:gd name="T57" fmla="*/ 52 h 74"/>
                <a:gd name="T58" fmla="*/ 82 w 119"/>
                <a:gd name="T59" fmla="*/ 49 h 74"/>
                <a:gd name="T60" fmla="*/ 90 w 119"/>
                <a:gd name="T61" fmla="*/ 43 h 74"/>
                <a:gd name="T62" fmla="*/ 94 w 119"/>
                <a:gd name="T63" fmla="*/ 37 h 74"/>
                <a:gd name="T64" fmla="*/ 97 w 119"/>
                <a:gd name="T65" fmla="*/ 31 h 74"/>
                <a:gd name="T66" fmla="*/ 99 w 119"/>
                <a:gd name="T67" fmla="*/ 23 h 74"/>
                <a:gd name="T68" fmla="*/ 101 w 119"/>
                <a:gd name="T69" fmla="*/ 16 h 74"/>
                <a:gd name="T70" fmla="*/ 101 w 119"/>
                <a:gd name="T71" fmla="*/ 16 h 74"/>
                <a:gd name="T72" fmla="*/ 99 w 119"/>
                <a:gd name="T73" fmla="*/ 8 h 74"/>
                <a:gd name="T74" fmla="*/ 97 w 119"/>
                <a:gd name="T75" fmla="*/ 0 h 74"/>
                <a:gd name="T76" fmla="*/ 119 w 119"/>
                <a:gd name="T77" fmla="*/ 0 h 74"/>
                <a:gd name="T78" fmla="*/ 119 w 119"/>
                <a:gd name="T79" fmla="*/ 6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74">
                  <a:moveTo>
                    <a:pt x="119" y="60"/>
                  </a:moveTo>
                  <a:lnTo>
                    <a:pt x="119" y="60"/>
                  </a:lnTo>
                  <a:lnTo>
                    <a:pt x="119" y="66"/>
                  </a:lnTo>
                  <a:lnTo>
                    <a:pt x="115" y="70"/>
                  </a:lnTo>
                  <a:lnTo>
                    <a:pt x="111" y="74"/>
                  </a:lnTo>
                  <a:lnTo>
                    <a:pt x="105" y="74"/>
                  </a:lnTo>
                  <a:lnTo>
                    <a:pt x="16" y="74"/>
                  </a:lnTo>
                  <a:lnTo>
                    <a:pt x="16" y="74"/>
                  </a:lnTo>
                  <a:lnTo>
                    <a:pt x="10" y="74"/>
                  </a:lnTo>
                  <a:lnTo>
                    <a:pt x="4" y="70"/>
                  </a:lnTo>
                  <a:lnTo>
                    <a:pt x="2" y="66"/>
                  </a:lnTo>
                  <a:lnTo>
                    <a:pt x="0" y="60"/>
                  </a:lnTo>
                  <a:lnTo>
                    <a:pt x="0" y="0"/>
                  </a:lnTo>
                  <a:lnTo>
                    <a:pt x="24" y="0"/>
                  </a:lnTo>
                  <a:lnTo>
                    <a:pt x="24" y="0"/>
                  </a:lnTo>
                  <a:lnTo>
                    <a:pt x="20" y="8"/>
                  </a:lnTo>
                  <a:lnTo>
                    <a:pt x="20" y="16"/>
                  </a:lnTo>
                  <a:lnTo>
                    <a:pt x="20" y="16"/>
                  </a:lnTo>
                  <a:lnTo>
                    <a:pt x="20" y="23"/>
                  </a:lnTo>
                  <a:lnTo>
                    <a:pt x="24" y="31"/>
                  </a:lnTo>
                  <a:lnTo>
                    <a:pt x="28" y="37"/>
                  </a:lnTo>
                  <a:lnTo>
                    <a:pt x="31" y="43"/>
                  </a:lnTo>
                  <a:lnTo>
                    <a:pt x="37" y="49"/>
                  </a:lnTo>
                  <a:lnTo>
                    <a:pt x="45" y="52"/>
                  </a:lnTo>
                  <a:lnTo>
                    <a:pt x="53" y="54"/>
                  </a:lnTo>
                  <a:lnTo>
                    <a:pt x="61" y="56"/>
                  </a:lnTo>
                  <a:lnTo>
                    <a:pt x="61" y="56"/>
                  </a:lnTo>
                  <a:lnTo>
                    <a:pt x="68" y="54"/>
                  </a:lnTo>
                  <a:lnTo>
                    <a:pt x="76" y="52"/>
                  </a:lnTo>
                  <a:lnTo>
                    <a:pt x="82" y="49"/>
                  </a:lnTo>
                  <a:lnTo>
                    <a:pt x="90" y="43"/>
                  </a:lnTo>
                  <a:lnTo>
                    <a:pt x="94" y="37"/>
                  </a:lnTo>
                  <a:lnTo>
                    <a:pt x="97" y="31"/>
                  </a:lnTo>
                  <a:lnTo>
                    <a:pt x="99" y="23"/>
                  </a:lnTo>
                  <a:lnTo>
                    <a:pt x="101" y="16"/>
                  </a:lnTo>
                  <a:lnTo>
                    <a:pt x="101" y="16"/>
                  </a:lnTo>
                  <a:lnTo>
                    <a:pt x="99" y="8"/>
                  </a:lnTo>
                  <a:lnTo>
                    <a:pt x="97" y="0"/>
                  </a:lnTo>
                  <a:lnTo>
                    <a:pt x="119" y="0"/>
                  </a:lnTo>
                  <a:lnTo>
                    <a:pt x="119"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0" name="Freeform 125"/>
            <p:cNvSpPr/>
            <p:nvPr/>
          </p:nvSpPr>
          <p:spPr bwMode="auto">
            <a:xfrm>
              <a:off x="8908966" y="7056663"/>
              <a:ext cx="560219" cy="647408"/>
            </a:xfrm>
            <a:custGeom>
              <a:avLst/>
              <a:gdLst>
                <a:gd name="T0" fmla="*/ 198 w 302"/>
                <a:gd name="T1" fmla="*/ 281 h 349"/>
                <a:gd name="T2" fmla="*/ 188 w 302"/>
                <a:gd name="T3" fmla="*/ 254 h 349"/>
                <a:gd name="T4" fmla="*/ 159 w 302"/>
                <a:gd name="T5" fmla="*/ 264 h 349"/>
                <a:gd name="T6" fmla="*/ 143 w 302"/>
                <a:gd name="T7" fmla="*/ 281 h 349"/>
                <a:gd name="T8" fmla="*/ 141 w 302"/>
                <a:gd name="T9" fmla="*/ 295 h 349"/>
                <a:gd name="T10" fmla="*/ 151 w 302"/>
                <a:gd name="T11" fmla="*/ 329 h 349"/>
                <a:gd name="T12" fmla="*/ 176 w 302"/>
                <a:gd name="T13" fmla="*/ 345 h 349"/>
                <a:gd name="T14" fmla="*/ 233 w 302"/>
                <a:gd name="T15" fmla="*/ 349 h 349"/>
                <a:gd name="T16" fmla="*/ 244 w 302"/>
                <a:gd name="T17" fmla="*/ 345 h 349"/>
                <a:gd name="T18" fmla="*/ 273 w 302"/>
                <a:gd name="T19" fmla="*/ 320 h 349"/>
                <a:gd name="T20" fmla="*/ 291 w 302"/>
                <a:gd name="T21" fmla="*/ 283 h 349"/>
                <a:gd name="T22" fmla="*/ 300 w 302"/>
                <a:gd name="T23" fmla="*/ 229 h 349"/>
                <a:gd name="T24" fmla="*/ 300 w 302"/>
                <a:gd name="T25" fmla="*/ 159 h 349"/>
                <a:gd name="T26" fmla="*/ 291 w 302"/>
                <a:gd name="T27" fmla="*/ 77 h 349"/>
                <a:gd name="T28" fmla="*/ 275 w 302"/>
                <a:gd name="T29" fmla="*/ 46 h 349"/>
                <a:gd name="T30" fmla="*/ 266 w 302"/>
                <a:gd name="T31" fmla="*/ 39 h 349"/>
                <a:gd name="T32" fmla="*/ 219 w 302"/>
                <a:gd name="T33" fmla="*/ 23 h 349"/>
                <a:gd name="T34" fmla="*/ 174 w 302"/>
                <a:gd name="T35" fmla="*/ 19 h 349"/>
                <a:gd name="T36" fmla="*/ 151 w 302"/>
                <a:gd name="T37" fmla="*/ 4 h 349"/>
                <a:gd name="T38" fmla="*/ 132 w 302"/>
                <a:gd name="T39" fmla="*/ 0 h 349"/>
                <a:gd name="T40" fmla="*/ 107 w 302"/>
                <a:gd name="T41" fmla="*/ 4 h 349"/>
                <a:gd name="T42" fmla="*/ 101 w 302"/>
                <a:gd name="T43" fmla="*/ 15 h 349"/>
                <a:gd name="T44" fmla="*/ 85 w 302"/>
                <a:gd name="T45" fmla="*/ 89 h 349"/>
                <a:gd name="T46" fmla="*/ 15 w 302"/>
                <a:gd name="T47" fmla="*/ 93 h 349"/>
                <a:gd name="T48" fmla="*/ 0 w 302"/>
                <a:gd name="T49" fmla="*/ 120 h 349"/>
                <a:gd name="T50" fmla="*/ 2 w 302"/>
                <a:gd name="T51" fmla="*/ 159 h 349"/>
                <a:gd name="T52" fmla="*/ 19 w 302"/>
                <a:gd name="T53" fmla="*/ 221 h 349"/>
                <a:gd name="T54" fmla="*/ 37 w 302"/>
                <a:gd name="T55" fmla="*/ 246 h 349"/>
                <a:gd name="T56" fmla="*/ 64 w 302"/>
                <a:gd name="T57" fmla="*/ 258 h 349"/>
                <a:gd name="T58" fmla="*/ 105 w 302"/>
                <a:gd name="T59" fmla="*/ 260 h 349"/>
                <a:gd name="T60" fmla="*/ 136 w 302"/>
                <a:gd name="T61" fmla="*/ 246 h 349"/>
                <a:gd name="T62" fmla="*/ 143 w 302"/>
                <a:gd name="T63" fmla="*/ 234 h 349"/>
                <a:gd name="T64" fmla="*/ 147 w 302"/>
                <a:gd name="T65" fmla="*/ 201 h 349"/>
                <a:gd name="T66" fmla="*/ 172 w 302"/>
                <a:gd name="T67" fmla="*/ 227 h 349"/>
                <a:gd name="T68" fmla="*/ 194 w 302"/>
                <a:gd name="T69" fmla="*/ 233 h 349"/>
                <a:gd name="T70" fmla="*/ 221 w 302"/>
                <a:gd name="T71" fmla="*/ 238 h 349"/>
                <a:gd name="T72" fmla="*/ 236 w 302"/>
                <a:gd name="T73" fmla="*/ 254 h 349"/>
                <a:gd name="T74" fmla="*/ 240 w 302"/>
                <a:gd name="T75" fmla="*/ 298 h 349"/>
                <a:gd name="T76" fmla="*/ 236 w 302"/>
                <a:gd name="T77" fmla="*/ 308 h 349"/>
                <a:gd name="T78" fmla="*/ 227 w 302"/>
                <a:gd name="T79" fmla="*/ 318 h 349"/>
                <a:gd name="T80" fmla="*/ 184 w 302"/>
                <a:gd name="T81" fmla="*/ 318 h 349"/>
                <a:gd name="T82" fmla="*/ 172 w 302"/>
                <a:gd name="T83" fmla="*/ 297 h 349"/>
                <a:gd name="T84" fmla="*/ 176 w 302"/>
                <a:gd name="T85" fmla="*/ 28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2" h="349">
                  <a:moveTo>
                    <a:pt x="184" y="279"/>
                  </a:moveTo>
                  <a:lnTo>
                    <a:pt x="184" y="279"/>
                  </a:lnTo>
                  <a:lnTo>
                    <a:pt x="198" y="281"/>
                  </a:lnTo>
                  <a:lnTo>
                    <a:pt x="198" y="252"/>
                  </a:lnTo>
                  <a:lnTo>
                    <a:pt x="198" y="252"/>
                  </a:lnTo>
                  <a:lnTo>
                    <a:pt x="188" y="254"/>
                  </a:lnTo>
                  <a:lnTo>
                    <a:pt x="180" y="256"/>
                  </a:lnTo>
                  <a:lnTo>
                    <a:pt x="169" y="258"/>
                  </a:lnTo>
                  <a:lnTo>
                    <a:pt x="159" y="264"/>
                  </a:lnTo>
                  <a:lnTo>
                    <a:pt x="149" y="269"/>
                  </a:lnTo>
                  <a:lnTo>
                    <a:pt x="147" y="275"/>
                  </a:lnTo>
                  <a:lnTo>
                    <a:pt x="143" y="281"/>
                  </a:lnTo>
                  <a:lnTo>
                    <a:pt x="141" y="287"/>
                  </a:lnTo>
                  <a:lnTo>
                    <a:pt x="141" y="295"/>
                  </a:lnTo>
                  <a:lnTo>
                    <a:pt x="141" y="295"/>
                  </a:lnTo>
                  <a:lnTo>
                    <a:pt x="143" y="310"/>
                  </a:lnTo>
                  <a:lnTo>
                    <a:pt x="147" y="322"/>
                  </a:lnTo>
                  <a:lnTo>
                    <a:pt x="151" y="329"/>
                  </a:lnTo>
                  <a:lnTo>
                    <a:pt x="159" y="337"/>
                  </a:lnTo>
                  <a:lnTo>
                    <a:pt x="167" y="343"/>
                  </a:lnTo>
                  <a:lnTo>
                    <a:pt x="176" y="345"/>
                  </a:lnTo>
                  <a:lnTo>
                    <a:pt x="186" y="347"/>
                  </a:lnTo>
                  <a:lnTo>
                    <a:pt x="194" y="349"/>
                  </a:lnTo>
                  <a:lnTo>
                    <a:pt x="233" y="349"/>
                  </a:lnTo>
                  <a:lnTo>
                    <a:pt x="233" y="349"/>
                  </a:lnTo>
                  <a:lnTo>
                    <a:pt x="236" y="347"/>
                  </a:lnTo>
                  <a:lnTo>
                    <a:pt x="244" y="345"/>
                  </a:lnTo>
                  <a:lnTo>
                    <a:pt x="254" y="339"/>
                  </a:lnTo>
                  <a:lnTo>
                    <a:pt x="267" y="328"/>
                  </a:lnTo>
                  <a:lnTo>
                    <a:pt x="273" y="320"/>
                  </a:lnTo>
                  <a:lnTo>
                    <a:pt x="281" y="310"/>
                  </a:lnTo>
                  <a:lnTo>
                    <a:pt x="287" y="298"/>
                  </a:lnTo>
                  <a:lnTo>
                    <a:pt x="291" y="283"/>
                  </a:lnTo>
                  <a:lnTo>
                    <a:pt x="297" y="267"/>
                  </a:lnTo>
                  <a:lnTo>
                    <a:pt x="299" y="250"/>
                  </a:lnTo>
                  <a:lnTo>
                    <a:pt x="300" y="229"/>
                  </a:lnTo>
                  <a:lnTo>
                    <a:pt x="302" y="203"/>
                  </a:lnTo>
                  <a:lnTo>
                    <a:pt x="302" y="203"/>
                  </a:lnTo>
                  <a:lnTo>
                    <a:pt x="300" y="159"/>
                  </a:lnTo>
                  <a:lnTo>
                    <a:pt x="299" y="124"/>
                  </a:lnTo>
                  <a:lnTo>
                    <a:pt x="295" y="97"/>
                  </a:lnTo>
                  <a:lnTo>
                    <a:pt x="291" y="77"/>
                  </a:lnTo>
                  <a:lnTo>
                    <a:pt x="285" y="66"/>
                  </a:lnTo>
                  <a:lnTo>
                    <a:pt x="281" y="56"/>
                  </a:lnTo>
                  <a:lnTo>
                    <a:pt x="275" y="46"/>
                  </a:lnTo>
                  <a:lnTo>
                    <a:pt x="275" y="46"/>
                  </a:lnTo>
                  <a:lnTo>
                    <a:pt x="271" y="42"/>
                  </a:lnTo>
                  <a:lnTo>
                    <a:pt x="266" y="39"/>
                  </a:lnTo>
                  <a:lnTo>
                    <a:pt x="250" y="31"/>
                  </a:lnTo>
                  <a:lnTo>
                    <a:pt x="235" y="25"/>
                  </a:lnTo>
                  <a:lnTo>
                    <a:pt x="219" y="23"/>
                  </a:lnTo>
                  <a:lnTo>
                    <a:pt x="176" y="23"/>
                  </a:lnTo>
                  <a:lnTo>
                    <a:pt x="176" y="23"/>
                  </a:lnTo>
                  <a:lnTo>
                    <a:pt x="174" y="19"/>
                  </a:lnTo>
                  <a:lnTo>
                    <a:pt x="167" y="11"/>
                  </a:lnTo>
                  <a:lnTo>
                    <a:pt x="159" y="8"/>
                  </a:lnTo>
                  <a:lnTo>
                    <a:pt x="151" y="4"/>
                  </a:lnTo>
                  <a:lnTo>
                    <a:pt x="141" y="0"/>
                  </a:lnTo>
                  <a:lnTo>
                    <a:pt x="132" y="0"/>
                  </a:lnTo>
                  <a:lnTo>
                    <a:pt x="132" y="0"/>
                  </a:lnTo>
                  <a:lnTo>
                    <a:pt x="120" y="0"/>
                  </a:lnTo>
                  <a:lnTo>
                    <a:pt x="112" y="2"/>
                  </a:lnTo>
                  <a:lnTo>
                    <a:pt x="107" y="4"/>
                  </a:lnTo>
                  <a:lnTo>
                    <a:pt x="105" y="8"/>
                  </a:lnTo>
                  <a:lnTo>
                    <a:pt x="103" y="11"/>
                  </a:lnTo>
                  <a:lnTo>
                    <a:pt x="101" y="15"/>
                  </a:lnTo>
                  <a:lnTo>
                    <a:pt x="101" y="25"/>
                  </a:lnTo>
                  <a:lnTo>
                    <a:pt x="101" y="73"/>
                  </a:lnTo>
                  <a:lnTo>
                    <a:pt x="85" y="89"/>
                  </a:lnTo>
                  <a:lnTo>
                    <a:pt x="19" y="89"/>
                  </a:lnTo>
                  <a:lnTo>
                    <a:pt x="19" y="89"/>
                  </a:lnTo>
                  <a:lnTo>
                    <a:pt x="15" y="93"/>
                  </a:lnTo>
                  <a:lnTo>
                    <a:pt x="10" y="99"/>
                  </a:lnTo>
                  <a:lnTo>
                    <a:pt x="2" y="112"/>
                  </a:lnTo>
                  <a:lnTo>
                    <a:pt x="0" y="120"/>
                  </a:lnTo>
                  <a:lnTo>
                    <a:pt x="0" y="130"/>
                  </a:lnTo>
                  <a:lnTo>
                    <a:pt x="0" y="130"/>
                  </a:lnTo>
                  <a:lnTo>
                    <a:pt x="2" y="159"/>
                  </a:lnTo>
                  <a:lnTo>
                    <a:pt x="6" y="180"/>
                  </a:lnTo>
                  <a:lnTo>
                    <a:pt x="11" y="200"/>
                  </a:lnTo>
                  <a:lnTo>
                    <a:pt x="19" y="221"/>
                  </a:lnTo>
                  <a:lnTo>
                    <a:pt x="25" y="231"/>
                  </a:lnTo>
                  <a:lnTo>
                    <a:pt x="31" y="238"/>
                  </a:lnTo>
                  <a:lnTo>
                    <a:pt x="37" y="246"/>
                  </a:lnTo>
                  <a:lnTo>
                    <a:pt x="46" y="252"/>
                  </a:lnTo>
                  <a:lnTo>
                    <a:pt x="54" y="256"/>
                  </a:lnTo>
                  <a:lnTo>
                    <a:pt x="64" y="258"/>
                  </a:lnTo>
                  <a:lnTo>
                    <a:pt x="64" y="258"/>
                  </a:lnTo>
                  <a:lnTo>
                    <a:pt x="87" y="260"/>
                  </a:lnTo>
                  <a:lnTo>
                    <a:pt x="105" y="260"/>
                  </a:lnTo>
                  <a:lnTo>
                    <a:pt x="118" y="256"/>
                  </a:lnTo>
                  <a:lnTo>
                    <a:pt x="130" y="252"/>
                  </a:lnTo>
                  <a:lnTo>
                    <a:pt x="136" y="246"/>
                  </a:lnTo>
                  <a:lnTo>
                    <a:pt x="139" y="240"/>
                  </a:lnTo>
                  <a:lnTo>
                    <a:pt x="143" y="234"/>
                  </a:lnTo>
                  <a:lnTo>
                    <a:pt x="143" y="234"/>
                  </a:lnTo>
                  <a:lnTo>
                    <a:pt x="143" y="196"/>
                  </a:lnTo>
                  <a:lnTo>
                    <a:pt x="143" y="196"/>
                  </a:lnTo>
                  <a:lnTo>
                    <a:pt x="147" y="201"/>
                  </a:lnTo>
                  <a:lnTo>
                    <a:pt x="157" y="213"/>
                  </a:lnTo>
                  <a:lnTo>
                    <a:pt x="165" y="221"/>
                  </a:lnTo>
                  <a:lnTo>
                    <a:pt x="172" y="227"/>
                  </a:lnTo>
                  <a:lnTo>
                    <a:pt x="182" y="231"/>
                  </a:lnTo>
                  <a:lnTo>
                    <a:pt x="194" y="233"/>
                  </a:lnTo>
                  <a:lnTo>
                    <a:pt x="194" y="233"/>
                  </a:lnTo>
                  <a:lnTo>
                    <a:pt x="203" y="233"/>
                  </a:lnTo>
                  <a:lnTo>
                    <a:pt x="213" y="234"/>
                  </a:lnTo>
                  <a:lnTo>
                    <a:pt x="221" y="238"/>
                  </a:lnTo>
                  <a:lnTo>
                    <a:pt x="227" y="242"/>
                  </a:lnTo>
                  <a:lnTo>
                    <a:pt x="233" y="248"/>
                  </a:lnTo>
                  <a:lnTo>
                    <a:pt x="236" y="254"/>
                  </a:lnTo>
                  <a:lnTo>
                    <a:pt x="238" y="260"/>
                  </a:lnTo>
                  <a:lnTo>
                    <a:pt x="240" y="265"/>
                  </a:lnTo>
                  <a:lnTo>
                    <a:pt x="240" y="298"/>
                  </a:lnTo>
                  <a:lnTo>
                    <a:pt x="240" y="298"/>
                  </a:lnTo>
                  <a:lnTo>
                    <a:pt x="240" y="300"/>
                  </a:lnTo>
                  <a:lnTo>
                    <a:pt x="236" y="308"/>
                  </a:lnTo>
                  <a:lnTo>
                    <a:pt x="235" y="312"/>
                  </a:lnTo>
                  <a:lnTo>
                    <a:pt x="233" y="316"/>
                  </a:lnTo>
                  <a:lnTo>
                    <a:pt x="227" y="318"/>
                  </a:lnTo>
                  <a:lnTo>
                    <a:pt x="221" y="318"/>
                  </a:lnTo>
                  <a:lnTo>
                    <a:pt x="184" y="318"/>
                  </a:lnTo>
                  <a:lnTo>
                    <a:pt x="184" y="318"/>
                  </a:lnTo>
                  <a:lnTo>
                    <a:pt x="178" y="312"/>
                  </a:lnTo>
                  <a:lnTo>
                    <a:pt x="174" y="304"/>
                  </a:lnTo>
                  <a:lnTo>
                    <a:pt x="172" y="297"/>
                  </a:lnTo>
                  <a:lnTo>
                    <a:pt x="172" y="297"/>
                  </a:lnTo>
                  <a:lnTo>
                    <a:pt x="172" y="287"/>
                  </a:lnTo>
                  <a:lnTo>
                    <a:pt x="176" y="283"/>
                  </a:lnTo>
                  <a:lnTo>
                    <a:pt x="180" y="279"/>
                  </a:lnTo>
                  <a:lnTo>
                    <a:pt x="184" y="2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1" name="Freeform 126"/>
            <p:cNvSpPr/>
            <p:nvPr/>
          </p:nvSpPr>
          <p:spPr bwMode="auto">
            <a:xfrm>
              <a:off x="9289248" y="7325644"/>
              <a:ext cx="87188" cy="53797"/>
            </a:xfrm>
            <a:custGeom>
              <a:avLst/>
              <a:gdLst>
                <a:gd name="T0" fmla="*/ 0 w 47"/>
                <a:gd name="T1" fmla="*/ 22 h 29"/>
                <a:gd name="T2" fmla="*/ 0 w 47"/>
                <a:gd name="T3" fmla="*/ 22 h 29"/>
                <a:gd name="T4" fmla="*/ 0 w 47"/>
                <a:gd name="T5" fmla="*/ 18 h 29"/>
                <a:gd name="T6" fmla="*/ 4 w 47"/>
                <a:gd name="T7" fmla="*/ 12 h 29"/>
                <a:gd name="T8" fmla="*/ 8 w 47"/>
                <a:gd name="T9" fmla="*/ 4 h 29"/>
                <a:gd name="T10" fmla="*/ 12 w 47"/>
                <a:gd name="T11" fmla="*/ 0 h 29"/>
                <a:gd name="T12" fmla="*/ 16 w 47"/>
                <a:gd name="T13" fmla="*/ 0 h 29"/>
                <a:gd name="T14" fmla="*/ 16 w 47"/>
                <a:gd name="T15" fmla="*/ 0 h 29"/>
                <a:gd name="T16" fmla="*/ 22 w 47"/>
                <a:gd name="T17" fmla="*/ 0 h 29"/>
                <a:gd name="T18" fmla="*/ 28 w 47"/>
                <a:gd name="T19" fmla="*/ 4 h 29"/>
                <a:gd name="T20" fmla="*/ 37 w 47"/>
                <a:gd name="T21" fmla="*/ 14 h 29"/>
                <a:gd name="T22" fmla="*/ 47 w 47"/>
                <a:gd name="T23" fmla="*/ 29 h 29"/>
                <a:gd name="T24" fmla="*/ 47 w 47"/>
                <a:gd name="T25" fmla="*/ 29 h 29"/>
                <a:gd name="T26" fmla="*/ 26 w 47"/>
                <a:gd name="T27" fmla="*/ 25 h 29"/>
                <a:gd name="T28" fmla="*/ 0 w 47"/>
                <a:gd name="T29"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29">
                  <a:moveTo>
                    <a:pt x="0" y="22"/>
                  </a:moveTo>
                  <a:lnTo>
                    <a:pt x="0" y="22"/>
                  </a:lnTo>
                  <a:lnTo>
                    <a:pt x="0" y="18"/>
                  </a:lnTo>
                  <a:lnTo>
                    <a:pt x="4" y="12"/>
                  </a:lnTo>
                  <a:lnTo>
                    <a:pt x="8" y="4"/>
                  </a:lnTo>
                  <a:lnTo>
                    <a:pt x="12" y="0"/>
                  </a:lnTo>
                  <a:lnTo>
                    <a:pt x="16" y="0"/>
                  </a:lnTo>
                  <a:lnTo>
                    <a:pt x="16" y="0"/>
                  </a:lnTo>
                  <a:lnTo>
                    <a:pt x="22" y="0"/>
                  </a:lnTo>
                  <a:lnTo>
                    <a:pt x="28" y="4"/>
                  </a:lnTo>
                  <a:lnTo>
                    <a:pt x="37" y="14"/>
                  </a:lnTo>
                  <a:lnTo>
                    <a:pt x="47" y="29"/>
                  </a:lnTo>
                  <a:lnTo>
                    <a:pt x="47" y="29"/>
                  </a:lnTo>
                  <a:lnTo>
                    <a:pt x="26" y="25"/>
                  </a:lnTo>
                  <a:lnTo>
                    <a:pt x="0"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2" name="Freeform 128"/>
            <p:cNvSpPr>
              <a:spLocks noEditPoints="1"/>
            </p:cNvSpPr>
            <p:nvPr/>
          </p:nvSpPr>
          <p:spPr bwMode="auto">
            <a:xfrm>
              <a:off x="4417927" y="6398127"/>
              <a:ext cx="226314" cy="259705"/>
            </a:xfrm>
            <a:custGeom>
              <a:avLst/>
              <a:gdLst>
                <a:gd name="T0" fmla="*/ 74 w 122"/>
                <a:gd name="T1" fmla="*/ 112 h 140"/>
                <a:gd name="T2" fmla="*/ 80 w 122"/>
                <a:gd name="T3" fmla="*/ 101 h 140"/>
                <a:gd name="T4" fmla="*/ 76 w 122"/>
                <a:gd name="T5" fmla="*/ 101 h 140"/>
                <a:gd name="T6" fmla="*/ 64 w 122"/>
                <a:gd name="T7" fmla="*/ 105 h 140"/>
                <a:gd name="T8" fmla="*/ 58 w 122"/>
                <a:gd name="T9" fmla="*/ 112 h 140"/>
                <a:gd name="T10" fmla="*/ 57 w 122"/>
                <a:gd name="T11" fmla="*/ 118 h 140"/>
                <a:gd name="T12" fmla="*/ 58 w 122"/>
                <a:gd name="T13" fmla="*/ 128 h 140"/>
                <a:gd name="T14" fmla="*/ 70 w 122"/>
                <a:gd name="T15" fmla="*/ 140 h 140"/>
                <a:gd name="T16" fmla="*/ 93 w 122"/>
                <a:gd name="T17" fmla="*/ 140 h 140"/>
                <a:gd name="T18" fmla="*/ 97 w 122"/>
                <a:gd name="T19" fmla="*/ 138 h 140"/>
                <a:gd name="T20" fmla="*/ 107 w 122"/>
                <a:gd name="T21" fmla="*/ 132 h 140"/>
                <a:gd name="T22" fmla="*/ 117 w 122"/>
                <a:gd name="T23" fmla="*/ 114 h 140"/>
                <a:gd name="T24" fmla="*/ 122 w 122"/>
                <a:gd name="T25" fmla="*/ 81 h 140"/>
                <a:gd name="T26" fmla="*/ 121 w 122"/>
                <a:gd name="T27" fmla="*/ 48 h 140"/>
                <a:gd name="T28" fmla="*/ 113 w 122"/>
                <a:gd name="T29" fmla="*/ 21 h 140"/>
                <a:gd name="T30" fmla="*/ 111 w 122"/>
                <a:gd name="T31" fmla="*/ 17 h 140"/>
                <a:gd name="T32" fmla="*/ 101 w 122"/>
                <a:gd name="T33" fmla="*/ 12 h 140"/>
                <a:gd name="T34" fmla="*/ 72 w 122"/>
                <a:gd name="T35" fmla="*/ 10 h 140"/>
                <a:gd name="T36" fmla="*/ 66 w 122"/>
                <a:gd name="T37" fmla="*/ 4 h 140"/>
                <a:gd name="T38" fmla="*/ 53 w 122"/>
                <a:gd name="T39" fmla="*/ 0 h 140"/>
                <a:gd name="T40" fmla="*/ 45 w 122"/>
                <a:gd name="T41" fmla="*/ 0 h 140"/>
                <a:gd name="T42" fmla="*/ 41 w 122"/>
                <a:gd name="T43" fmla="*/ 6 h 140"/>
                <a:gd name="T44" fmla="*/ 41 w 122"/>
                <a:gd name="T45" fmla="*/ 29 h 140"/>
                <a:gd name="T46" fmla="*/ 8 w 122"/>
                <a:gd name="T47" fmla="*/ 35 h 140"/>
                <a:gd name="T48" fmla="*/ 4 w 122"/>
                <a:gd name="T49" fmla="*/ 39 h 140"/>
                <a:gd name="T50" fmla="*/ 0 w 122"/>
                <a:gd name="T51" fmla="*/ 52 h 140"/>
                <a:gd name="T52" fmla="*/ 0 w 122"/>
                <a:gd name="T53" fmla="*/ 64 h 140"/>
                <a:gd name="T54" fmla="*/ 8 w 122"/>
                <a:gd name="T55" fmla="*/ 89 h 140"/>
                <a:gd name="T56" fmla="*/ 18 w 122"/>
                <a:gd name="T57" fmla="*/ 101 h 140"/>
                <a:gd name="T58" fmla="*/ 26 w 122"/>
                <a:gd name="T59" fmla="*/ 103 h 140"/>
                <a:gd name="T60" fmla="*/ 43 w 122"/>
                <a:gd name="T61" fmla="*/ 105 h 140"/>
                <a:gd name="T62" fmla="*/ 57 w 122"/>
                <a:gd name="T63" fmla="*/ 97 h 140"/>
                <a:gd name="T64" fmla="*/ 58 w 122"/>
                <a:gd name="T65" fmla="*/ 93 h 140"/>
                <a:gd name="T66" fmla="*/ 58 w 122"/>
                <a:gd name="T67" fmla="*/ 77 h 140"/>
                <a:gd name="T68" fmla="*/ 70 w 122"/>
                <a:gd name="T69" fmla="*/ 91 h 140"/>
                <a:gd name="T70" fmla="*/ 78 w 122"/>
                <a:gd name="T71" fmla="*/ 93 h 140"/>
                <a:gd name="T72" fmla="*/ 86 w 122"/>
                <a:gd name="T73" fmla="*/ 93 h 140"/>
                <a:gd name="T74" fmla="*/ 95 w 122"/>
                <a:gd name="T75" fmla="*/ 101 h 140"/>
                <a:gd name="T76" fmla="*/ 97 w 122"/>
                <a:gd name="T77" fmla="*/ 120 h 140"/>
                <a:gd name="T78" fmla="*/ 95 w 122"/>
                <a:gd name="T79" fmla="*/ 124 h 140"/>
                <a:gd name="T80" fmla="*/ 90 w 122"/>
                <a:gd name="T81" fmla="*/ 128 h 140"/>
                <a:gd name="T82" fmla="*/ 74 w 122"/>
                <a:gd name="T83" fmla="*/ 128 h 140"/>
                <a:gd name="T84" fmla="*/ 70 w 122"/>
                <a:gd name="T85" fmla="*/ 122 h 140"/>
                <a:gd name="T86" fmla="*/ 70 w 122"/>
                <a:gd name="T87" fmla="*/ 118 h 140"/>
                <a:gd name="T88" fmla="*/ 74 w 122"/>
                <a:gd name="T89" fmla="*/ 112 h 140"/>
                <a:gd name="T90" fmla="*/ 82 w 122"/>
                <a:gd name="T91" fmla="*/ 66 h 140"/>
                <a:gd name="T92" fmla="*/ 86 w 122"/>
                <a:gd name="T93" fmla="*/ 60 h 140"/>
                <a:gd name="T94" fmla="*/ 90 w 122"/>
                <a:gd name="T95" fmla="*/ 58 h 140"/>
                <a:gd name="T96" fmla="*/ 97 w 122"/>
                <a:gd name="T97" fmla="*/ 64 h 140"/>
                <a:gd name="T98" fmla="*/ 101 w 122"/>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 h="140">
                  <a:moveTo>
                    <a:pt x="74" y="112"/>
                  </a:moveTo>
                  <a:lnTo>
                    <a:pt x="74" y="112"/>
                  </a:lnTo>
                  <a:lnTo>
                    <a:pt x="80" y="112"/>
                  </a:lnTo>
                  <a:lnTo>
                    <a:pt x="80" y="101"/>
                  </a:lnTo>
                  <a:lnTo>
                    <a:pt x="80" y="101"/>
                  </a:lnTo>
                  <a:lnTo>
                    <a:pt x="76" y="101"/>
                  </a:lnTo>
                  <a:lnTo>
                    <a:pt x="68" y="103"/>
                  </a:lnTo>
                  <a:lnTo>
                    <a:pt x="64" y="105"/>
                  </a:lnTo>
                  <a:lnTo>
                    <a:pt x="60" y="108"/>
                  </a:lnTo>
                  <a:lnTo>
                    <a:pt x="58" y="112"/>
                  </a:lnTo>
                  <a:lnTo>
                    <a:pt x="57" y="118"/>
                  </a:lnTo>
                  <a:lnTo>
                    <a:pt x="57" y="118"/>
                  </a:lnTo>
                  <a:lnTo>
                    <a:pt x="57" y="124"/>
                  </a:lnTo>
                  <a:lnTo>
                    <a:pt x="58" y="128"/>
                  </a:lnTo>
                  <a:lnTo>
                    <a:pt x="64" y="136"/>
                  </a:lnTo>
                  <a:lnTo>
                    <a:pt x="70" y="140"/>
                  </a:lnTo>
                  <a:lnTo>
                    <a:pt x="78" y="140"/>
                  </a:lnTo>
                  <a:lnTo>
                    <a:pt x="93" y="140"/>
                  </a:lnTo>
                  <a:lnTo>
                    <a:pt x="93" y="140"/>
                  </a:lnTo>
                  <a:lnTo>
                    <a:pt x="97" y="138"/>
                  </a:lnTo>
                  <a:lnTo>
                    <a:pt x="103" y="136"/>
                  </a:lnTo>
                  <a:lnTo>
                    <a:pt x="107" y="132"/>
                  </a:lnTo>
                  <a:lnTo>
                    <a:pt x="113" y="124"/>
                  </a:lnTo>
                  <a:lnTo>
                    <a:pt x="117" y="114"/>
                  </a:lnTo>
                  <a:lnTo>
                    <a:pt x="121" y="99"/>
                  </a:lnTo>
                  <a:lnTo>
                    <a:pt x="122" y="81"/>
                  </a:lnTo>
                  <a:lnTo>
                    <a:pt x="122" y="81"/>
                  </a:lnTo>
                  <a:lnTo>
                    <a:pt x="121" y="48"/>
                  </a:lnTo>
                  <a:lnTo>
                    <a:pt x="117" y="31"/>
                  </a:lnTo>
                  <a:lnTo>
                    <a:pt x="113" y="21"/>
                  </a:lnTo>
                  <a:lnTo>
                    <a:pt x="111" y="17"/>
                  </a:lnTo>
                  <a:lnTo>
                    <a:pt x="111" y="17"/>
                  </a:lnTo>
                  <a:lnTo>
                    <a:pt x="107" y="15"/>
                  </a:lnTo>
                  <a:lnTo>
                    <a:pt x="101" y="12"/>
                  </a:lnTo>
                  <a:lnTo>
                    <a:pt x="88" y="10"/>
                  </a:lnTo>
                  <a:lnTo>
                    <a:pt x="72" y="10"/>
                  </a:lnTo>
                  <a:lnTo>
                    <a:pt x="72" y="10"/>
                  </a:lnTo>
                  <a:lnTo>
                    <a:pt x="66" y="4"/>
                  </a:lnTo>
                  <a:lnTo>
                    <a:pt x="60" y="0"/>
                  </a:lnTo>
                  <a:lnTo>
                    <a:pt x="53" y="0"/>
                  </a:lnTo>
                  <a:lnTo>
                    <a:pt x="53" y="0"/>
                  </a:lnTo>
                  <a:lnTo>
                    <a:pt x="45" y="0"/>
                  </a:lnTo>
                  <a:lnTo>
                    <a:pt x="41" y="2"/>
                  </a:lnTo>
                  <a:lnTo>
                    <a:pt x="41" y="6"/>
                  </a:lnTo>
                  <a:lnTo>
                    <a:pt x="41" y="10"/>
                  </a:lnTo>
                  <a:lnTo>
                    <a:pt x="41" y="29"/>
                  </a:lnTo>
                  <a:lnTo>
                    <a:pt x="35" y="35"/>
                  </a:lnTo>
                  <a:lnTo>
                    <a:pt x="8" y="35"/>
                  </a:lnTo>
                  <a:lnTo>
                    <a:pt x="8" y="35"/>
                  </a:lnTo>
                  <a:lnTo>
                    <a:pt x="4" y="39"/>
                  </a:lnTo>
                  <a:lnTo>
                    <a:pt x="0" y="44"/>
                  </a:lnTo>
                  <a:lnTo>
                    <a:pt x="0" y="52"/>
                  </a:lnTo>
                  <a:lnTo>
                    <a:pt x="0" y="52"/>
                  </a:lnTo>
                  <a:lnTo>
                    <a:pt x="0" y="64"/>
                  </a:lnTo>
                  <a:lnTo>
                    <a:pt x="4" y="79"/>
                  </a:lnTo>
                  <a:lnTo>
                    <a:pt x="8" y="89"/>
                  </a:lnTo>
                  <a:lnTo>
                    <a:pt x="12" y="95"/>
                  </a:lnTo>
                  <a:lnTo>
                    <a:pt x="18" y="101"/>
                  </a:lnTo>
                  <a:lnTo>
                    <a:pt x="26" y="103"/>
                  </a:lnTo>
                  <a:lnTo>
                    <a:pt x="26" y="103"/>
                  </a:lnTo>
                  <a:lnTo>
                    <a:pt x="35" y="105"/>
                  </a:lnTo>
                  <a:lnTo>
                    <a:pt x="43" y="105"/>
                  </a:lnTo>
                  <a:lnTo>
                    <a:pt x="53" y="101"/>
                  </a:lnTo>
                  <a:lnTo>
                    <a:pt x="57" y="97"/>
                  </a:lnTo>
                  <a:lnTo>
                    <a:pt x="58" y="93"/>
                  </a:lnTo>
                  <a:lnTo>
                    <a:pt x="58" y="93"/>
                  </a:lnTo>
                  <a:lnTo>
                    <a:pt x="58" y="77"/>
                  </a:lnTo>
                  <a:lnTo>
                    <a:pt x="58" y="77"/>
                  </a:lnTo>
                  <a:lnTo>
                    <a:pt x="62" y="85"/>
                  </a:lnTo>
                  <a:lnTo>
                    <a:pt x="70" y="91"/>
                  </a:lnTo>
                  <a:lnTo>
                    <a:pt x="74" y="93"/>
                  </a:lnTo>
                  <a:lnTo>
                    <a:pt x="78" y="93"/>
                  </a:lnTo>
                  <a:lnTo>
                    <a:pt x="78" y="93"/>
                  </a:lnTo>
                  <a:lnTo>
                    <a:pt x="86" y="93"/>
                  </a:lnTo>
                  <a:lnTo>
                    <a:pt x="91" y="97"/>
                  </a:lnTo>
                  <a:lnTo>
                    <a:pt x="95" y="101"/>
                  </a:lnTo>
                  <a:lnTo>
                    <a:pt x="97" y="107"/>
                  </a:lnTo>
                  <a:lnTo>
                    <a:pt x="97" y="120"/>
                  </a:lnTo>
                  <a:lnTo>
                    <a:pt x="97" y="120"/>
                  </a:lnTo>
                  <a:lnTo>
                    <a:pt x="95" y="124"/>
                  </a:lnTo>
                  <a:lnTo>
                    <a:pt x="93" y="126"/>
                  </a:lnTo>
                  <a:lnTo>
                    <a:pt x="90" y="128"/>
                  </a:lnTo>
                  <a:lnTo>
                    <a:pt x="74" y="128"/>
                  </a:lnTo>
                  <a:lnTo>
                    <a:pt x="74" y="128"/>
                  </a:lnTo>
                  <a:lnTo>
                    <a:pt x="72" y="124"/>
                  </a:lnTo>
                  <a:lnTo>
                    <a:pt x="70" y="122"/>
                  </a:lnTo>
                  <a:lnTo>
                    <a:pt x="70" y="118"/>
                  </a:lnTo>
                  <a:lnTo>
                    <a:pt x="70" y="118"/>
                  </a:lnTo>
                  <a:lnTo>
                    <a:pt x="70" y="112"/>
                  </a:lnTo>
                  <a:lnTo>
                    <a:pt x="74" y="112"/>
                  </a:lnTo>
                  <a:close/>
                  <a:moveTo>
                    <a:pt x="82" y="66"/>
                  </a:moveTo>
                  <a:lnTo>
                    <a:pt x="82" y="66"/>
                  </a:lnTo>
                  <a:lnTo>
                    <a:pt x="84" y="62"/>
                  </a:lnTo>
                  <a:lnTo>
                    <a:pt x="86" y="60"/>
                  </a:lnTo>
                  <a:lnTo>
                    <a:pt x="90" y="58"/>
                  </a:lnTo>
                  <a:lnTo>
                    <a:pt x="90" y="58"/>
                  </a:lnTo>
                  <a:lnTo>
                    <a:pt x="93" y="60"/>
                  </a:lnTo>
                  <a:lnTo>
                    <a:pt x="97" y="64"/>
                  </a:lnTo>
                  <a:lnTo>
                    <a:pt x="101" y="70"/>
                  </a:lnTo>
                  <a:lnTo>
                    <a:pt x="101" y="70"/>
                  </a:lnTo>
                  <a:lnTo>
                    <a:pt x="82"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3" name="Freeform 129"/>
            <p:cNvSpPr/>
            <p:nvPr/>
          </p:nvSpPr>
          <p:spPr bwMode="auto">
            <a:xfrm>
              <a:off x="4417927" y="6398127"/>
              <a:ext cx="226314" cy="259705"/>
            </a:xfrm>
            <a:custGeom>
              <a:avLst/>
              <a:gdLst>
                <a:gd name="T0" fmla="*/ 74 w 122"/>
                <a:gd name="T1" fmla="*/ 112 h 140"/>
                <a:gd name="T2" fmla="*/ 80 w 122"/>
                <a:gd name="T3" fmla="*/ 101 h 140"/>
                <a:gd name="T4" fmla="*/ 76 w 122"/>
                <a:gd name="T5" fmla="*/ 101 h 140"/>
                <a:gd name="T6" fmla="*/ 64 w 122"/>
                <a:gd name="T7" fmla="*/ 105 h 140"/>
                <a:gd name="T8" fmla="*/ 58 w 122"/>
                <a:gd name="T9" fmla="*/ 112 h 140"/>
                <a:gd name="T10" fmla="*/ 57 w 122"/>
                <a:gd name="T11" fmla="*/ 118 h 140"/>
                <a:gd name="T12" fmla="*/ 58 w 122"/>
                <a:gd name="T13" fmla="*/ 128 h 140"/>
                <a:gd name="T14" fmla="*/ 70 w 122"/>
                <a:gd name="T15" fmla="*/ 140 h 140"/>
                <a:gd name="T16" fmla="*/ 93 w 122"/>
                <a:gd name="T17" fmla="*/ 140 h 140"/>
                <a:gd name="T18" fmla="*/ 97 w 122"/>
                <a:gd name="T19" fmla="*/ 138 h 140"/>
                <a:gd name="T20" fmla="*/ 107 w 122"/>
                <a:gd name="T21" fmla="*/ 132 h 140"/>
                <a:gd name="T22" fmla="*/ 117 w 122"/>
                <a:gd name="T23" fmla="*/ 114 h 140"/>
                <a:gd name="T24" fmla="*/ 122 w 122"/>
                <a:gd name="T25" fmla="*/ 81 h 140"/>
                <a:gd name="T26" fmla="*/ 121 w 122"/>
                <a:gd name="T27" fmla="*/ 48 h 140"/>
                <a:gd name="T28" fmla="*/ 113 w 122"/>
                <a:gd name="T29" fmla="*/ 21 h 140"/>
                <a:gd name="T30" fmla="*/ 111 w 122"/>
                <a:gd name="T31" fmla="*/ 17 h 140"/>
                <a:gd name="T32" fmla="*/ 101 w 122"/>
                <a:gd name="T33" fmla="*/ 12 h 140"/>
                <a:gd name="T34" fmla="*/ 72 w 122"/>
                <a:gd name="T35" fmla="*/ 10 h 140"/>
                <a:gd name="T36" fmla="*/ 66 w 122"/>
                <a:gd name="T37" fmla="*/ 4 h 140"/>
                <a:gd name="T38" fmla="*/ 53 w 122"/>
                <a:gd name="T39" fmla="*/ 0 h 140"/>
                <a:gd name="T40" fmla="*/ 45 w 122"/>
                <a:gd name="T41" fmla="*/ 0 h 140"/>
                <a:gd name="T42" fmla="*/ 41 w 122"/>
                <a:gd name="T43" fmla="*/ 6 h 140"/>
                <a:gd name="T44" fmla="*/ 41 w 122"/>
                <a:gd name="T45" fmla="*/ 29 h 140"/>
                <a:gd name="T46" fmla="*/ 8 w 122"/>
                <a:gd name="T47" fmla="*/ 35 h 140"/>
                <a:gd name="T48" fmla="*/ 4 w 122"/>
                <a:gd name="T49" fmla="*/ 39 h 140"/>
                <a:gd name="T50" fmla="*/ 0 w 122"/>
                <a:gd name="T51" fmla="*/ 52 h 140"/>
                <a:gd name="T52" fmla="*/ 0 w 122"/>
                <a:gd name="T53" fmla="*/ 64 h 140"/>
                <a:gd name="T54" fmla="*/ 8 w 122"/>
                <a:gd name="T55" fmla="*/ 89 h 140"/>
                <a:gd name="T56" fmla="*/ 18 w 122"/>
                <a:gd name="T57" fmla="*/ 101 h 140"/>
                <a:gd name="T58" fmla="*/ 26 w 122"/>
                <a:gd name="T59" fmla="*/ 103 h 140"/>
                <a:gd name="T60" fmla="*/ 43 w 122"/>
                <a:gd name="T61" fmla="*/ 105 h 140"/>
                <a:gd name="T62" fmla="*/ 57 w 122"/>
                <a:gd name="T63" fmla="*/ 97 h 140"/>
                <a:gd name="T64" fmla="*/ 58 w 122"/>
                <a:gd name="T65" fmla="*/ 93 h 140"/>
                <a:gd name="T66" fmla="*/ 58 w 122"/>
                <a:gd name="T67" fmla="*/ 77 h 140"/>
                <a:gd name="T68" fmla="*/ 70 w 122"/>
                <a:gd name="T69" fmla="*/ 91 h 140"/>
                <a:gd name="T70" fmla="*/ 78 w 122"/>
                <a:gd name="T71" fmla="*/ 93 h 140"/>
                <a:gd name="T72" fmla="*/ 86 w 122"/>
                <a:gd name="T73" fmla="*/ 93 h 140"/>
                <a:gd name="T74" fmla="*/ 95 w 122"/>
                <a:gd name="T75" fmla="*/ 101 h 140"/>
                <a:gd name="T76" fmla="*/ 97 w 122"/>
                <a:gd name="T77" fmla="*/ 120 h 140"/>
                <a:gd name="T78" fmla="*/ 95 w 122"/>
                <a:gd name="T79" fmla="*/ 124 h 140"/>
                <a:gd name="T80" fmla="*/ 90 w 122"/>
                <a:gd name="T81" fmla="*/ 128 h 140"/>
                <a:gd name="T82" fmla="*/ 74 w 122"/>
                <a:gd name="T83" fmla="*/ 128 h 140"/>
                <a:gd name="T84" fmla="*/ 70 w 122"/>
                <a:gd name="T85" fmla="*/ 122 h 140"/>
                <a:gd name="T86" fmla="*/ 70 w 122"/>
                <a:gd name="T87" fmla="*/ 118 h 140"/>
                <a:gd name="T88" fmla="*/ 74 w 122"/>
                <a:gd name="T89" fmla="*/ 11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40">
                  <a:moveTo>
                    <a:pt x="74" y="112"/>
                  </a:moveTo>
                  <a:lnTo>
                    <a:pt x="74" y="112"/>
                  </a:lnTo>
                  <a:lnTo>
                    <a:pt x="80" y="112"/>
                  </a:lnTo>
                  <a:lnTo>
                    <a:pt x="80" y="101"/>
                  </a:lnTo>
                  <a:lnTo>
                    <a:pt x="80" y="101"/>
                  </a:lnTo>
                  <a:lnTo>
                    <a:pt x="76" y="101"/>
                  </a:lnTo>
                  <a:lnTo>
                    <a:pt x="68" y="103"/>
                  </a:lnTo>
                  <a:lnTo>
                    <a:pt x="64" y="105"/>
                  </a:lnTo>
                  <a:lnTo>
                    <a:pt x="60" y="108"/>
                  </a:lnTo>
                  <a:lnTo>
                    <a:pt x="58" y="112"/>
                  </a:lnTo>
                  <a:lnTo>
                    <a:pt x="57" y="118"/>
                  </a:lnTo>
                  <a:lnTo>
                    <a:pt x="57" y="118"/>
                  </a:lnTo>
                  <a:lnTo>
                    <a:pt x="57" y="124"/>
                  </a:lnTo>
                  <a:lnTo>
                    <a:pt x="58" y="128"/>
                  </a:lnTo>
                  <a:lnTo>
                    <a:pt x="64" y="136"/>
                  </a:lnTo>
                  <a:lnTo>
                    <a:pt x="70" y="140"/>
                  </a:lnTo>
                  <a:lnTo>
                    <a:pt x="78" y="140"/>
                  </a:lnTo>
                  <a:lnTo>
                    <a:pt x="93" y="140"/>
                  </a:lnTo>
                  <a:lnTo>
                    <a:pt x="93" y="140"/>
                  </a:lnTo>
                  <a:lnTo>
                    <a:pt x="97" y="138"/>
                  </a:lnTo>
                  <a:lnTo>
                    <a:pt x="103" y="136"/>
                  </a:lnTo>
                  <a:lnTo>
                    <a:pt x="107" y="132"/>
                  </a:lnTo>
                  <a:lnTo>
                    <a:pt x="113" y="124"/>
                  </a:lnTo>
                  <a:lnTo>
                    <a:pt x="117" y="114"/>
                  </a:lnTo>
                  <a:lnTo>
                    <a:pt x="121" y="99"/>
                  </a:lnTo>
                  <a:lnTo>
                    <a:pt x="122" y="81"/>
                  </a:lnTo>
                  <a:lnTo>
                    <a:pt x="122" y="81"/>
                  </a:lnTo>
                  <a:lnTo>
                    <a:pt x="121" y="48"/>
                  </a:lnTo>
                  <a:lnTo>
                    <a:pt x="117" y="31"/>
                  </a:lnTo>
                  <a:lnTo>
                    <a:pt x="113" y="21"/>
                  </a:lnTo>
                  <a:lnTo>
                    <a:pt x="111" y="17"/>
                  </a:lnTo>
                  <a:lnTo>
                    <a:pt x="111" y="17"/>
                  </a:lnTo>
                  <a:lnTo>
                    <a:pt x="107" y="15"/>
                  </a:lnTo>
                  <a:lnTo>
                    <a:pt x="101" y="12"/>
                  </a:lnTo>
                  <a:lnTo>
                    <a:pt x="88" y="10"/>
                  </a:lnTo>
                  <a:lnTo>
                    <a:pt x="72" y="10"/>
                  </a:lnTo>
                  <a:lnTo>
                    <a:pt x="72" y="10"/>
                  </a:lnTo>
                  <a:lnTo>
                    <a:pt x="66" y="4"/>
                  </a:lnTo>
                  <a:lnTo>
                    <a:pt x="60" y="0"/>
                  </a:lnTo>
                  <a:lnTo>
                    <a:pt x="53" y="0"/>
                  </a:lnTo>
                  <a:lnTo>
                    <a:pt x="53" y="0"/>
                  </a:lnTo>
                  <a:lnTo>
                    <a:pt x="45" y="0"/>
                  </a:lnTo>
                  <a:lnTo>
                    <a:pt x="41" y="2"/>
                  </a:lnTo>
                  <a:lnTo>
                    <a:pt x="41" y="6"/>
                  </a:lnTo>
                  <a:lnTo>
                    <a:pt x="41" y="10"/>
                  </a:lnTo>
                  <a:lnTo>
                    <a:pt x="41" y="29"/>
                  </a:lnTo>
                  <a:lnTo>
                    <a:pt x="35" y="35"/>
                  </a:lnTo>
                  <a:lnTo>
                    <a:pt x="8" y="35"/>
                  </a:lnTo>
                  <a:lnTo>
                    <a:pt x="8" y="35"/>
                  </a:lnTo>
                  <a:lnTo>
                    <a:pt x="4" y="39"/>
                  </a:lnTo>
                  <a:lnTo>
                    <a:pt x="0" y="44"/>
                  </a:lnTo>
                  <a:lnTo>
                    <a:pt x="0" y="52"/>
                  </a:lnTo>
                  <a:lnTo>
                    <a:pt x="0" y="52"/>
                  </a:lnTo>
                  <a:lnTo>
                    <a:pt x="0" y="64"/>
                  </a:lnTo>
                  <a:lnTo>
                    <a:pt x="4" y="79"/>
                  </a:lnTo>
                  <a:lnTo>
                    <a:pt x="8" y="89"/>
                  </a:lnTo>
                  <a:lnTo>
                    <a:pt x="12" y="95"/>
                  </a:lnTo>
                  <a:lnTo>
                    <a:pt x="18" y="101"/>
                  </a:lnTo>
                  <a:lnTo>
                    <a:pt x="26" y="103"/>
                  </a:lnTo>
                  <a:lnTo>
                    <a:pt x="26" y="103"/>
                  </a:lnTo>
                  <a:lnTo>
                    <a:pt x="35" y="105"/>
                  </a:lnTo>
                  <a:lnTo>
                    <a:pt x="43" y="105"/>
                  </a:lnTo>
                  <a:lnTo>
                    <a:pt x="53" y="101"/>
                  </a:lnTo>
                  <a:lnTo>
                    <a:pt x="57" y="97"/>
                  </a:lnTo>
                  <a:lnTo>
                    <a:pt x="58" y="93"/>
                  </a:lnTo>
                  <a:lnTo>
                    <a:pt x="58" y="93"/>
                  </a:lnTo>
                  <a:lnTo>
                    <a:pt x="58" y="77"/>
                  </a:lnTo>
                  <a:lnTo>
                    <a:pt x="58" y="77"/>
                  </a:lnTo>
                  <a:lnTo>
                    <a:pt x="62" y="85"/>
                  </a:lnTo>
                  <a:lnTo>
                    <a:pt x="70" y="91"/>
                  </a:lnTo>
                  <a:lnTo>
                    <a:pt x="74" y="93"/>
                  </a:lnTo>
                  <a:lnTo>
                    <a:pt x="78" y="93"/>
                  </a:lnTo>
                  <a:lnTo>
                    <a:pt x="78" y="93"/>
                  </a:lnTo>
                  <a:lnTo>
                    <a:pt x="86" y="93"/>
                  </a:lnTo>
                  <a:lnTo>
                    <a:pt x="91" y="97"/>
                  </a:lnTo>
                  <a:lnTo>
                    <a:pt x="95" y="101"/>
                  </a:lnTo>
                  <a:lnTo>
                    <a:pt x="97" y="107"/>
                  </a:lnTo>
                  <a:lnTo>
                    <a:pt x="97" y="120"/>
                  </a:lnTo>
                  <a:lnTo>
                    <a:pt x="97" y="120"/>
                  </a:lnTo>
                  <a:lnTo>
                    <a:pt x="95" y="124"/>
                  </a:lnTo>
                  <a:lnTo>
                    <a:pt x="93" y="126"/>
                  </a:lnTo>
                  <a:lnTo>
                    <a:pt x="90" y="128"/>
                  </a:lnTo>
                  <a:lnTo>
                    <a:pt x="74" y="128"/>
                  </a:lnTo>
                  <a:lnTo>
                    <a:pt x="74" y="128"/>
                  </a:lnTo>
                  <a:lnTo>
                    <a:pt x="72" y="124"/>
                  </a:lnTo>
                  <a:lnTo>
                    <a:pt x="70" y="122"/>
                  </a:lnTo>
                  <a:lnTo>
                    <a:pt x="70" y="118"/>
                  </a:lnTo>
                  <a:lnTo>
                    <a:pt x="70" y="118"/>
                  </a:lnTo>
                  <a:lnTo>
                    <a:pt x="70" y="112"/>
                  </a:lnTo>
                  <a:lnTo>
                    <a:pt x="74"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4" name="Freeform 130"/>
            <p:cNvSpPr/>
            <p:nvPr/>
          </p:nvSpPr>
          <p:spPr bwMode="auto">
            <a:xfrm>
              <a:off x="4570040" y="6505719"/>
              <a:ext cx="35246" cy="22261"/>
            </a:xfrm>
            <a:custGeom>
              <a:avLst/>
              <a:gdLst>
                <a:gd name="T0" fmla="*/ 0 w 19"/>
                <a:gd name="T1" fmla="*/ 8 h 12"/>
                <a:gd name="T2" fmla="*/ 0 w 19"/>
                <a:gd name="T3" fmla="*/ 8 h 12"/>
                <a:gd name="T4" fmla="*/ 2 w 19"/>
                <a:gd name="T5" fmla="*/ 4 h 12"/>
                <a:gd name="T6" fmla="*/ 4 w 19"/>
                <a:gd name="T7" fmla="*/ 2 h 12"/>
                <a:gd name="T8" fmla="*/ 8 w 19"/>
                <a:gd name="T9" fmla="*/ 0 h 12"/>
                <a:gd name="T10" fmla="*/ 8 w 19"/>
                <a:gd name="T11" fmla="*/ 0 h 12"/>
                <a:gd name="T12" fmla="*/ 11 w 19"/>
                <a:gd name="T13" fmla="*/ 2 h 12"/>
                <a:gd name="T14" fmla="*/ 15 w 19"/>
                <a:gd name="T15" fmla="*/ 6 h 12"/>
                <a:gd name="T16" fmla="*/ 19 w 19"/>
                <a:gd name="T17" fmla="*/ 12 h 12"/>
                <a:gd name="T18" fmla="*/ 19 w 19"/>
                <a:gd name="T19" fmla="*/ 12 h 12"/>
                <a:gd name="T20" fmla="*/ 0 w 19"/>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2">
                  <a:moveTo>
                    <a:pt x="0" y="8"/>
                  </a:moveTo>
                  <a:lnTo>
                    <a:pt x="0" y="8"/>
                  </a:lnTo>
                  <a:lnTo>
                    <a:pt x="2" y="4"/>
                  </a:lnTo>
                  <a:lnTo>
                    <a:pt x="4" y="2"/>
                  </a:lnTo>
                  <a:lnTo>
                    <a:pt x="8" y="0"/>
                  </a:lnTo>
                  <a:lnTo>
                    <a:pt x="8" y="0"/>
                  </a:lnTo>
                  <a:lnTo>
                    <a:pt x="11" y="2"/>
                  </a:lnTo>
                  <a:lnTo>
                    <a:pt x="15" y="6"/>
                  </a:lnTo>
                  <a:lnTo>
                    <a:pt x="19" y="12"/>
                  </a:lnTo>
                  <a:lnTo>
                    <a:pt x="19" y="12"/>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5" name="Freeform 131"/>
            <p:cNvSpPr/>
            <p:nvPr/>
          </p:nvSpPr>
          <p:spPr bwMode="auto">
            <a:xfrm>
              <a:off x="4429058" y="6398127"/>
              <a:ext cx="53797" cy="53797"/>
            </a:xfrm>
            <a:custGeom>
              <a:avLst/>
              <a:gdLst>
                <a:gd name="T0" fmla="*/ 23 w 29"/>
                <a:gd name="T1" fmla="*/ 29 h 29"/>
                <a:gd name="T2" fmla="*/ 29 w 29"/>
                <a:gd name="T3" fmla="*/ 23 h 29"/>
                <a:gd name="T4" fmla="*/ 29 w 29"/>
                <a:gd name="T5" fmla="*/ 0 h 29"/>
                <a:gd name="T6" fmla="*/ 0 w 29"/>
                <a:gd name="T7" fmla="*/ 29 h 29"/>
                <a:gd name="T8" fmla="*/ 23 w 29"/>
                <a:gd name="T9" fmla="*/ 29 h 29"/>
              </a:gdLst>
              <a:ahLst/>
              <a:cxnLst>
                <a:cxn ang="0">
                  <a:pos x="T0" y="T1"/>
                </a:cxn>
                <a:cxn ang="0">
                  <a:pos x="T2" y="T3"/>
                </a:cxn>
                <a:cxn ang="0">
                  <a:pos x="T4" y="T5"/>
                </a:cxn>
                <a:cxn ang="0">
                  <a:pos x="T6" y="T7"/>
                </a:cxn>
                <a:cxn ang="0">
                  <a:pos x="T8" y="T9"/>
                </a:cxn>
              </a:cxnLst>
              <a:rect l="0" t="0" r="r" b="b"/>
              <a:pathLst>
                <a:path w="29" h="29">
                  <a:moveTo>
                    <a:pt x="23" y="29"/>
                  </a:moveTo>
                  <a:lnTo>
                    <a:pt x="29" y="23"/>
                  </a:lnTo>
                  <a:lnTo>
                    <a:pt x="29" y="0"/>
                  </a:lnTo>
                  <a:lnTo>
                    <a:pt x="0" y="29"/>
                  </a:lnTo>
                  <a:lnTo>
                    <a:pt x="23"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6" name="Freeform 132"/>
            <p:cNvSpPr/>
            <p:nvPr/>
          </p:nvSpPr>
          <p:spPr bwMode="auto">
            <a:xfrm>
              <a:off x="2514663" y="8902423"/>
              <a:ext cx="803232" cy="858882"/>
            </a:xfrm>
            <a:custGeom>
              <a:avLst/>
              <a:gdLst>
                <a:gd name="T0" fmla="*/ 49 w 433"/>
                <a:gd name="T1" fmla="*/ 0 h 463"/>
                <a:gd name="T2" fmla="*/ 29 w 433"/>
                <a:gd name="T3" fmla="*/ 4 h 463"/>
                <a:gd name="T4" fmla="*/ 16 w 433"/>
                <a:gd name="T5" fmla="*/ 13 h 463"/>
                <a:gd name="T6" fmla="*/ 4 w 433"/>
                <a:gd name="T7" fmla="*/ 29 h 463"/>
                <a:gd name="T8" fmla="*/ 0 w 433"/>
                <a:gd name="T9" fmla="*/ 46 h 463"/>
                <a:gd name="T10" fmla="*/ 0 w 433"/>
                <a:gd name="T11" fmla="*/ 277 h 463"/>
                <a:gd name="T12" fmla="*/ 4 w 433"/>
                <a:gd name="T13" fmla="*/ 316 h 463"/>
                <a:gd name="T14" fmla="*/ 16 w 433"/>
                <a:gd name="T15" fmla="*/ 351 h 463"/>
                <a:gd name="T16" fmla="*/ 33 w 433"/>
                <a:gd name="T17" fmla="*/ 382 h 463"/>
                <a:gd name="T18" fmla="*/ 57 w 433"/>
                <a:gd name="T19" fmla="*/ 409 h 463"/>
                <a:gd name="T20" fmla="*/ 86 w 433"/>
                <a:gd name="T21" fmla="*/ 432 h 463"/>
                <a:gd name="T22" fmla="*/ 119 w 433"/>
                <a:gd name="T23" fmla="*/ 448 h 463"/>
                <a:gd name="T24" fmla="*/ 154 w 433"/>
                <a:gd name="T25" fmla="*/ 459 h 463"/>
                <a:gd name="T26" fmla="*/ 192 w 433"/>
                <a:gd name="T27" fmla="*/ 463 h 463"/>
                <a:gd name="T28" fmla="*/ 241 w 433"/>
                <a:gd name="T29" fmla="*/ 463 h 463"/>
                <a:gd name="T30" fmla="*/ 280 w 433"/>
                <a:gd name="T31" fmla="*/ 459 h 463"/>
                <a:gd name="T32" fmla="*/ 316 w 433"/>
                <a:gd name="T33" fmla="*/ 450 h 463"/>
                <a:gd name="T34" fmla="*/ 349 w 433"/>
                <a:gd name="T35" fmla="*/ 434 h 463"/>
                <a:gd name="T36" fmla="*/ 377 w 433"/>
                <a:gd name="T37" fmla="*/ 413 h 463"/>
                <a:gd name="T38" fmla="*/ 400 w 433"/>
                <a:gd name="T39" fmla="*/ 386 h 463"/>
                <a:gd name="T40" fmla="*/ 419 w 433"/>
                <a:gd name="T41" fmla="*/ 357 h 463"/>
                <a:gd name="T42" fmla="*/ 429 w 433"/>
                <a:gd name="T43" fmla="*/ 324 h 463"/>
                <a:gd name="T44" fmla="*/ 433 w 433"/>
                <a:gd name="T45" fmla="*/ 289 h 463"/>
                <a:gd name="T46" fmla="*/ 433 w 433"/>
                <a:gd name="T47" fmla="*/ 271 h 463"/>
                <a:gd name="T48" fmla="*/ 427 w 433"/>
                <a:gd name="T49" fmla="*/ 238 h 463"/>
                <a:gd name="T50" fmla="*/ 415 w 433"/>
                <a:gd name="T51" fmla="*/ 207 h 463"/>
                <a:gd name="T52" fmla="*/ 400 w 433"/>
                <a:gd name="T53" fmla="*/ 178 h 463"/>
                <a:gd name="T54" fmla="*/ 380 w 433"/>
                <a:gd name="T55" fmla="*/ 155 h 463"/>
                <a:gd name="T56" fmla="*/ 357 w 433"/>
                <a:gd name="T57" fmla="*/ 137 h 463"/>
                <a:gd name="T58" fmla="*/ 332 w 433"/>
                <a:gd name="T59" fmla="*/ 124 h 463"/>
                <a:gd name="T60" fmla="*/ 305 w 433"/>
                <a:gd name="T61" fmla="*/ 116 h 463"/>
                <a:gd name="T62" fmla="*/ 192 w 433"/>
                <a:gd name="T63" fmla="*/ 116 h 463"/>
                <a:gd name="T64" fmla="*/ 183 w 433"/>
                <a:gd name="T65" fmla="*/ 116 h 463"/>
                <a:gd name="T66" fmla="*/ 167 w 433"/>
                <a:gd name="T67" fmla="*/ 124 h 463"/>
                <a:gd name="T68" fmla="*/ 154 w 433"/>
                <a:gd name="T69" fmla="*/ 135 h 463"/>
                <a:gd name="T70" fmla="*/ 146 w 433"/>
                <a:gd name="T71" fmla="*/ 153 h 463"/>
                <a:gd name="T72" fmla="*/ 146 w 433"/>
                <a:gd name="T73" fmla="*/ 163 h 463"/>
                <a:gd name="T74" fmla="*/ 150 w 433"/>
                <a:gd name="T75" fmla="*/ 180 h 463"/>
                <a:gd name="T76" fmla="*/ 159 w 433"/>
                <a:gd name="T77" fmla="*/ 196 h 463"/>
                <a:gd name="T78" fmla="*/ 175 w 433"/>
                <a:gd name="T79" fmla="*/ 205 h 463"/>
                <a:gd name="T80" fmla="*/ 192 w 433"/>
                <a:gd name="T81" fmla="*/ 209 h 463"/>
                <a:gd name="T82" fmla="*/ 289 w 433"/>
                <a:gd name="T83" fmla="*/ 209 h 463"/>
                <a:gd name="T84" fmla="*/ 307 w 433"/>
                <a:gd name="T85" fmla="*/ 215 h 463"/>
                <a:gd name="T86" fmla="*/ 322 w 433"/>
                <a:gd name="T87" fmla="*/ 232 h 463"/>
                <a:gd name="T88" fmla="*/ 334 w 433"/>
                <a:gd name="T89" fmla="*/ 258 h 463"/>
                <a:gd name="T90" fmla="*/ 338 w 433"/>
                <a:gd name="T91" fmla="*/ 289 h 463"/>
                <a:gd name="T92" fmla="*/ 336 w 433"/>
                <a:gd name="T93" fmla="*/ 306 h 463"/>
                <a:gd name="T94" fmla="*/ 320 w 433"/>
                <a:gd name="T95" fmla="*/ 335 h 463"/>
                <a:gd name="T96" fmla="*/ 295 w 433"/>
                <a:gd name="T97" fmla="*/ 357 h 463"/>
                <a:gd name="T98" fmla="*/ 260 w 433"/>
                <a:gd name="T99" fmla="*/ 368 h 463"/>
                <a:gd name="T100" fmla="*/ 192 w 433"/>
                <a:gd name="T101" fmla="*/ 370 h 463"/>
                <a:gd name="T102" fmla="*/ 173 w 433"/>
                <a:gd name="T103" fmla="*/ 368 h 463"/>
                <a:gd name="T104" fmla="*/ 140 w 433"/>
                <a:gd name="T105" fmla="*/ 355 h 463"/>
                <a:gd name="T106" fmla="*/ 113 w 433"/>
                <a:gd name="T107" fmla="*/ 329 h 463"/>
                <a:gd name="T108" fmla="*/ 99 w 433"/>
                <a:gd name="T109" fmla="*/ 296 h 463"/>
                <a:gd name="T110" fmla="*/ 97 w 433"/>
                <a:gd name="T111" fmla="*/ 46 h 463"/>
                <a:gd name="T112" fmla="*/ 95 w 433"/>
                <a:gd name="T113" fmla="*/ 37 h 463"/>
                <a:gd name="T114" fmla="*/ 90 w 433"/>
                <a:gd name="T115" fmla="*/ 19 h 463"/>
                <a:gd name="T116" fmla="*/ 76 w 433"/>
                <a:gd name="T117" fmla="*/ 7 h 463"/>
                <a:gd name="T118" fmla="*/ 58 w 433"/>
                <a:gd name="T119"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3" h="463">
                  <a:moveTo>
                    <a:pt x="49" y="0"/>
                  </a:moveTo>
                  <a:lnTo>
                    <a:pt x="49" y="0"/>
                  </a:lnTo>
                  <a:lnTo>
                    <a:pt x="39" y="0"/>
                  </a:lnTo>
                  <a:lnTo>
                    <a:pt x="29" y="4"/>
                  </a:lnTo>
                  <a:lnTo>
                    <a:pt x="22" y="7"/>
                  </a:lnTo>
                  <a:lnTo>
                    <a:pt x="16" y="13"/>
                  </a:lnTo>
                  <a:lnTo>
                    <a:pt x="8" y="19"/>
                  </a:lnTo>
                  <a:lnTo>
                    <a:pt x="4" y="29"/>
                  </a:lnTo>
                  <a:lnTo>
                    <a:pt x="2" y="37"/>
                  </a:lnTo>
                  <a:lnTo>
                    <a:pt x="0" y="46"/>
                  </a:lnTo>
                  <a:lnTo>
                    <a:pt x="0" y="277"/>
                  </a:lnTo>
                  <a:lnTo>
                    <a:pt x="0" y="277"/>
                  </a:lnTo>
                  <a:lnTo>
                    <a:pt x="2" y="296"/>
                  </a:lnTo>
                  <a:lnTo>
                    <a:pt x="4" y="316"/>
                  </a:lnTo>
                  <a:lnTo>
                    <a:pt x="10" y="333"/>
                  </a:lnTo>
                  <a:lnTo>
                    <a:pt x="16" y="351"/>
                  </a:lnTo>
                  <a:lnTo>
                    <a:pt x="24" y="366"/>
                  </a:lnTo>
                  <a:lnTo>
                    <a:pt x="33" y="382"/>
                  </a:lnTo>
                  <a:lnTo>
                    <a:pt x="45" y="395"/>
                  </a:lnTo>
                  <a:lnTo>
                    <a:pt x="57" y="409"/>
                  </a:lnTo>
                  <a:lnTo>
                    <a:pt x="70" y="421"/>
                  </a:lnTo>
                  <a:lnTo>
                    <a:pt x="86" y="432"/>
                  </a:lnTo>
                  <a:lnTo>
                    <a:pt x="101" y="440"/>
                  </a:lnTo>
                  <a:lnTo>
                    <a:pt x="119" y="448"/>
                  </a:lnTo>
                  <a:lnTo>
                    <a:pt x="136" y="455"/>
                  </a:lnTo>
                  <a:lnTo>
                    <a:pt x="154" y="459"/>
                  </a:lnTo>
                  <a:lnTo>
                    <a:pt x="173" y="463"/>
                  </a:lnTo>
                  <a:lnTo>
                    <a:pt x="192" y="463"/>
                  </a:lnTo>
                  <a:lnTo>
                    <a:pt x="241" y="463"/>
                  </a:lnTo>
                  <a:lnTo>
                    <a:pt x="241" y="463"/>
                  </a:lnTo>
                  <a:lnTo>
                    <a:pt x="260" y="463"/>
                  </a:lnTo>
                  <a:lnTo>
                    <a:pt x="280" y="459"/>
                  </a:lnTo>
                  <a:lnTo>
                    <a:pt x="299" y="455"/>
                  </a:lnTo>
                  <a:lnTo>
                    <a:pt x="316" y="450"/>
                  </a:lnTo>
                  <a:lnTo>
                    <a:pt x="332" y="442"/>
                  </a:lnTo>
                  <a:lnTo>
                    <a:pt x="349" y="434"/>
                  </a:lnTo>
                  <a:lnTo>
                    <a:pt x="363" y="424"/>
                  </a:lnTo>
                  <a:lnTo>
                    <a:pt x="377" y="413"/>
                  </a:lnTo>
                  <a:lnTo>
                    <a:pt x="390" y="399"/>
                  </a:lnTo>
                  <a:lnTo>
                    <a:pt x="400" y="386"/>
                  </a:lnTo>
                  <a:lnTo>
                    <a:pt x="410" y="372"/>
                  </a:lnTo>
                  <a:lnTo>
                    <a:pt x="419" y="357"/>
                  </a:lnTo>
                  <a:lnTo>
                    <a:pt x="425" y="341"/>
                  </a:lnTo>
                  <a:lnTo>
                    <a:pt x="429" y="324"/>
                  </a:lnTo>
                  <a:lnTo>
                    <a:pt x="433" y="308"/>
                  </a:lnTo>
                  <a:lnTo>
                    <a:pt x="433" y="289"/>
                  </a:lnTo>
                  <a:lnTo>
                    <a:pt x="433" y="289"/>
                  </a:lnTo>
                  <a:lnTo>
                    <a:pt x="433" y="271"/>
                  </a:lnTo>
                  <a:lnTo>
                    <a:pt x="431" y="254"/>
                  </a:lnTo>
                  <a:lnTo>
                    <a:pt x="427" y="238"/>
                  </a:lnTo>
                  <a:lnTo>
                    <a:pt x="423" y="221"/>
                  </a:lnTo>
                  <a:lnTo>
                    <a:pt x="415" y="207"/>
                  </a:lnTo>
                  <a:lnTo>
                    <a:pt x="410" y="192"/>
                  </a:lnTo>
                  <a:lnTo>
                    <a:pt x="400" y="178"/>
                  </a:lnTo>
                  <a:lnTo>
                    <a:pt x="392" y="166"/>
                  </a:lnTo>
                  <a:lnTo>
                    <a:pt x="380" y="155"/>
                  </a:lnTo>
                  <a:lnTo>
                    <a:pt x="371" y="145"/>
                  </a:lnTo>
                  <a:lnTo>
                    <a:pt x="357" y="137"/>
                  </a:lnTo>
                  <a:lnTo>
                    <a:pt x="346" y="130"/>
                  </a:lnTo>
                  <a:lnTo>
                    <a:pt x="332" y="124"/>
                  </a:lnTo>
                  <a:lnTo>
                    <a:pt x="318" y="120"/>
                  </a:lnTo>
                  <a:lnTo>
                    <a:pt x="305" y="116"/>
                  </a:lnTo>
                  <a:lnTo>
                    <a:pt x="289" y="116"/>
                  </a:lnTo>
                  <a:lnTo>
                    <a:pt x="192" y="116"/>
                  </a:lnTo>
                  <a:lnTo>
                    <a:pt x="192" y="116"/>
                  </a:lnTo>
                  <a:lnTo>
                    <a:pt x="183" y="116"/>
                  </a:lnTo>
                  <a:lnTo>
                    <a:pt x="175" y="120"/>
                  </a:lnTo>
                  <a:lnTo>
                    <a:pt x="167" y="124"/>
                  </a:lnTo>
                  <a:lnTo>
                    <a:pt x="159" y="130"/>
                  </a:lnTo>
                  <a:lnTo>
                    <a:pt x="154" y="135"/>
                  </a:lnTo>
                  <a:lnTo>
                    <a:pt x="150" y="143"/>
                  </a:lnTo>
                  <a:lnTo>
                    <a:pt x="146" y="153"/>
                  </a:lnTo>
                  <a:lnTo>
                    <a:pt x="146" y="163"/>
                  </a:lnTo>
                  <a:lnTo>
                    <a:pt x="146" y="163"/>
                  </a:lnTo>
                  <a:lnTo>
                    <a:pt x="146" y="170"/>
                  </a:lnTo>
                  <a:lnTo>
                    <a:pt x="150" y="180"/>
                  </a:lnTo>
                  <a:lnTo>
                    <a:pt x="154" y="188"/>
                  </a:lnTo>
                  <a:lnTo>
                    <a:pt x="159" y="196"/>
                  </a:lnTo>
                  <a:lnTo>
                    <a:pt x="167" y="199"/>
                  </a:lnTo>
                  <a:lnTo>
                    <a:pt x="175" y="205"/>
                  </a:lnTo>
                  <a:lnTo>
                    <a:pt x="183" y="207"/>
                  </a:lnTo>
                  <a:lnTo>
                    <a:pt x="192" y="209"/>
                  </a:lnTo>
                  <a:lnTo>
                    <a:pt x="289" y="209"/>
                  </a:lnTo>
                  <a:lnTo>
                    <a:pt x="289" y="209"/>
                  </a:lnTo>
                  <a:lnTo>
                    <a:pt x="297" y="209"/>
                  </a:lnTo>
                  <a:lnTo>
                    <a:pt x="307" y="215"/>
                  </a:lnTo>
                  <a:lnTo>
                    <a:pt x="314" y="223"/>
                  </a:lnTo>
                  <a:lnTo>
                    <a:pt x="322" y="232"/>
                  </a:lnTo>
                  <a:lnTo>
                    <a:pt x="328" y="244"/>
                  </a:lnTo>
                  <a:lnTo>
                    <a:pt x="334" y="258"/>
                  </a:lnTo>
                  <a:lnTo>
                    <a:pt x="336" y="273"/>
                  </a:lnTo>
                  <a:lnTo>
                    <a:pt x="338" y="289"/>
                  </a:lnTo>
                  <a:lnTo>
                    <a:pt x="338" y="289"/>
                  </a:lnTo>
                  <a:lnTo>
                    <a:pt x="336" y="306"/>
                  </a:lnTo>
                  <a:lnTo>
                    <a:pt x="330" y="322"/>
                  </a:lnTo>
                  <a:lnTo>
                    <a:pt x="320" y="335"/>
                  </a:lnTo>
                  <a:lnTo>
                    <a:pt x="309" y="347"/>
                  </a:lnTo>
                  <a:lnTo>
                    <a:pt x="295" y="357"/>
                  </a:lnTo>
                  <a:lnTo>
                    <a:pt x="280" y="364"/>
                  </a:lnTo>
                  <a:lnTo>
                    <a:pt x="260" y="368"/>
                  </a:lnTo>
                  <a:lnTo>
                    <a:pt x="241" y="370"/>
                  </a:lnTo>
                  <a:lnTo>
                    <a:pt x="192" y="370"/>
                  </a:lnTo>
                  <a:lnTo>
                    <a:pt x="192" y="370"/>
                  </a:lnTo>
                  <a:lnTo>
                    <a:pt x="173" y="368"/>
                  </a:lnTo>
                  <a:lnTo>
                    <a:pt x="155" y="362"/>
                  </a:lnTo>
                  <a:lnTo>
                    <a:pt x="140" y="355"/>
                  </a:lnTo>
                  <a:lnTo>
                    <a:pt x="124" y="343"/>
                  </a:lnTo>
                  <a:lnTo>
                    <a:pt x="113" y="329"/>
                  </a:lnTo>
                  <a:lnTo>
                    <a:pt x="105" y="314"/>
                  </a:lnTo>
                  <a:lnTo>
                    <a:pt x="99" y="296"/>
                  </a:lnTo>
                  <a:lnTo>
                    <a:pt x="97" y="277"/>
                  </a:lnTo>
                  <a:lnTo>
                    <a:pt x="97" y="46"/>
                  </a:lnTo>
                  <a:lnTo>
                    <a:pt x="97" y="46"/>
                  </a:lnTo>
                  <a:lnTo>
                    <a:pt x="95" y="37"/>
                  </a:lnTo>
                  <a:lnTo>
                    <a:pt x="93" y="29"/>
                  </a:lnTo>
                  <a:lnTo>
                    <a:pt x="90" y="19"/>
                  </a:lnTo>
                  <a:lnTo>
                    <a:pt x="84" y="13"/>
                  </a:lnTo>
                  <a:lnTo>
                    <a:pt x="76" y="7"/>
                  </a:lnTo>
                  <a:lnTo>
                    <a:pt x="68" y="4"/>
                  </a:lnTo>
                  <a:lnTo>
                    <a:pt x="58" y="0"/>
                  </a:ln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7" name="Freeform 133"/>
            <p:cNvSpPr/>
            <p:nvPr/>
          </p:nvSpPr>
          <p:spPr bwMode="auto">
            <a:xfrm>
              <a:off x="2514663" y="8902423"/>
              <a:ext cx="803232" cy="858882"/>
            </a:xfrm>
            <a:custGeom>
              <a:avLst/>
              <a:gdLst>
                <a:gd name="T0" fmla="*/ 49 w 433"/>
                <a:gd name="T1" fmla="*/ 0 h 463"/>
                <a:gd name="T2" fmla="*/ 29 w 433"/>
                <a:gd name="T3" fmla="*/ 4 h 463"/>
                <a:gd name="T4" fmla="*/ 16 w 433"/>
                <a:gd name="T5" fmla="*/ 13 h 463"/>
                <a:gd name="T6" fmla="*/ 4 w 433"/>
                <a:gd name="T7" fmla="*/ 29 h 463"/>
                <a:gd name="T8" fmla="*/ 0 w 433"/>
                <a:gd name="T9" fmla="*/ 46 h 463"/>
                <a:gd name="T10" fmla="*/ 0 w 433"/>
                <a:gd name="T11" fmla="*/ 277 h 463"/>
                <a:gd name="T12" fmla="*/ 4 w 433"/>
                <a:gd name="T13" fmla="*/ 316 h 463"/>
                <a:gd name="T14" fmla="*/ 16 w 433"/>
                <a:gd name="T15" fmla="*/ 351 h 463"/>
                <a:gd name="T16" fmla="*/ 33 w 433"/>
                <a:gd name="T17" fmla="*/ 382 h 463"/>
                <a:gd name="T18" fmla="*/ 57 w 433"/>
                <a:gd name="T19" fmla="*/ 409 h 463"/>
                <a:gd name="T20" fmla="*/ 86 w 433"/>
                <a:gd name="T21" fmla="*/ 432 h 463"/>
                <a:gd name="T22" fmla="*/ 119 w 433"/>
                <a:gd name="T23" fmla="*/ 448 h 463"/>
                <a:gd name="T24" fmla="*/ 154 w 433"/>
                <a:gd name="T25" fmla="*/ 459 h 463"/>
                <a:gd name="T26" fmla="*/ 192 w 433"/>
                <a:gd name="T27" fmla="*/ 463 h 463"/>
                <a:gd name="T28" fmla="*/ 241 w 433"/>
                <a:gd name="T29" fmla="*/ 463 h 463"/>
                <a:gd name="T30" fmla="*/ 280 w 433"/>
                <a:gd name="T31" fmla="*/ 459 h 463"/>
                <a:gd name="T32" fmla="*/ 316 w 433"/>
                <a:gd name="T33" fmla="*/ 450 h 463"/>
                <a:gd name="T34" fmla="*/ 349 w 433"/>
                <a:gd name="T35" fmla="*/ 434 h 463"/>
                <a:gd name="T36" fmla="*/ 377 w 433"/>
                <a:gd name="T37" fmla="*/ 413 h 463"/>
                <a:gd name="T38" fmla="*/ 400 w 433"/>
                <a:gd name="T39" fmla="*/ 386 h 463"/>
                <a:gd name="T40" fmla="*/ 419 w 433"/>
                <a:gd name="T41" fmla="*/ 357 h 463"/>
                <a:gd name="T42" fmla="*/ 429 w 433"/>
                <a:gd name="T43" fmla="*/ 324 h 463"/>
                <a:gd name="T44" fmla="*/ 433 w 433"/>
                <a:gd name="T45" fmla="*/ 289 h 463"/>
                <a:gd name="T46" fmla="*/ 433 w 433"/>
                <a:gd name="T47" fmla="*/ 271 h 463"/>
                <a:gd name="T48" fmla="*/ 427 w 433"/>
                <a:gd name="T49" fmla="*/ 238 h 463"/>
                <a:gd name="T50" fmla="*/ 415 w 433"/>
                <a:gd name="T51" fmla="*/ 207 h 463"/>
                <a:gd name="T52" fmla="*/ 400 w 433"/>
                <a:gd name="T53" fmla="*/ 178 h 463"/>
                <a:gd name="T54" fmla="*/ 380 w 433"/>
                <a:gd name="T55" fmla="*/ 155 h 463"/>
                <a:gd name="T56" fmla="*/ 357 w 433"/>
                <a:gd name="T57" fmla="*/ 137 h 463"/>
                <a:gd name="T58" fmla="*/ 332 w 433"/>
                <a:gd name="T59" fmla="*/ 124 h 463"/>
                <a:gd name="T60" fmla="*/ 305 w 433"/>
                <a:gd name="T61" fmla="*/ 116 h 463"/>
                <a:gd name="T62" fmla="*/ 192 w 433"/>
                <a:gd name="T63" fmla="*/ 116 h 463"/>
                <a:gd name="T64" fmla="*/ 183 w 433"/>
                <a:gd name="T65" fmla="*/ 116 h 463"/>
                <a:gd name="T66" fmla="*/ 167 w 433"/>
                <a:gd name="T67" fmla="*/ 124 h 463"/>
                <a:gd name="T68" fmla="*/ 154 w 433"/>
                <a:gd name="T69" fmla="*/ 135 h 463"/>
                <a:gd name="T70" fmla="*/ 146 w 433"/>
                <a:gd name="T71" fmla="*/ 153 h 463"/>
                <a:gd name="T72" fmla="*/ 146 w 433"/>
                <a:gd name="T73" fmla="*/ 163 h 463"/>
                <a:gd name="T74" fmla="*/ 150 w 433"/>
                <a:gd name="T75" fmla="*/ 180 h 463"/>
                <a:gd name="T76" fmla="*/ 159 w 433"/>
                <a:gd name="T77" fmla="*/ 196 h 463"/>
                <a:gd name="T78" fmla="*/ 175 w 433"/>
                <a:gd name="T79" fmla="*/ 205 h 463"/>
                <a:gd name="T80" fmla="*/ 192 w 433"/>
                <a:gd name="T81" fmla="*/ 209 h 463"/>
                <a:gd name="T82" fmla="*/ 289 w 433"/>
                <a:gd name="T83" fmla="*/ 209 h 463"/>
                <a:gd name="T84" fmla="*/ 307 w 433"/>
                <a:gd name="T85" fmla="*/ 215 h 463"/>
                <a:gd name="T86" fmla="*/ 322 w 433"/>
                <a:gd name="T87" fmla="*/ 232 h 463"/>
                <a:gd name="T88" fmla="*/ 334 w 433"/>
                <a:gd name="T89" fmla="*/ 258 h 463"/>
                <a:gd name="T90" fmla="*/ 338 w 433"/>
                <a:gd name="T91" fmla="*/ 289 h 463"/>
                <a:gd name="T92" fmla="*/ 336 w 433"/>
                <a:gd name="T93" fmla="*/ 306 h 463"/>
                <a:gd name="T94" fmla="*/ 320 w 433"/>
                <a:gd name="T95" fmla="*/ 335 h 463"/>
                <a:gd name="T96" fmla="*/ 295 w 433"/>
                <a:gd name="T97" fmla="*/ 357 h 463"/>
                <a:gd name="T98" fmla="*/ 260 w 433"/>
                <a:gd name="T99" fmla="*/ 368 h 463"/>
                <a:gd name="T100" fmla="*/ 192 w 433"/>
                <a:gd name="T101" fmla="*/ 370 h 463"/>
                <a:gd name="T102" fmla="*/ 173 w 433"/>
                <a:gd name="T103" fmla="*/ 368 h 463"/>
                <a:gd name="T104" fmla="*/ 140 w 433"/>
                <a:gd name="T105" fmla="*/ 355 h 463"/>
                <a:gd name="T106" fmla="*/ 113 w 433"/>
                <a:gd name="T107" fmla="*/ 329 h 463"/>
                <a:gd name="T108" fmla="*/ 99 w 433"/>
                <a:gd name="T109" fmla="*/ 296 h 463"/>
                <a:gd name="T110" fmla="*/ 97 w 433"/>
                <a:gd name="T111" fmla="*/ 46 h 463"/>
                <a:gd name="T112" fmla="*/ 95 w 433"/>
                <a:gd name="T113" fmla="*/ 37 h 463"/>
                <a:gd name="T114" fmla="*/ 90 w 433"/>
                <a:gd name="T115" fmla="*/ 19 h 463"/>
                <a:gd name="T116" fmla="*/ 76 w 433"/>
                <a:gd name="T117" fmla="*/ 7 h 463"/>
                <a:gd name="T118" fmla="*/ 58 w 433"/>
                <a:gd name="T119"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3" h="463">
                  <a:moveTo>
                    <a:pt x="49" y="0"/>
                  </a:moveTo>
                  <a:lnTo>
                    <a:pt x="49" y="0"/>
                  </a:lnTo>
                  <a:lnTo>
                    <a:pt x="39" y="0"/>
                  </a:lnTo>
                  <a:lnTo>
                    <a:pt x="29" y="4"/>
                  </a:lnTo>
                  <a:lnTo>
                    <a:pt x="22" y="7"/>
                  </a:lnTo>
                  <a:lnTo>
                    <a:pt x="16" y="13"/>
                  </a:lnTo>
                  <a:lnTo>
                    <a:pt x="8" y="19"/>
                  </a:lnTo>
                  <a:lnTo>
                    <a:pt x="4" y="29"/>
                  </a:lnTo>
                  <a:lnTo>
                    <a:pt x="2" y="37"/>
                  </a:lnTo>
                  <a:lnTo>
                    <a:pt x="0" y="46"/>
                  </a:lnTo>
                  <a:lnTo>
                    <a:pt x="0" y="277"/>
                  </a:lnTo>
                  <a:lnTo>
                    <a:pt x="0" y="277"/>
                  </a:lnTo>
                  <a:lnTo>
                    <a:pt x="2" y="296"/>
                  </a:lnTo>
                  <a:lnTo>
                    <a:pt x="4" y="316"/>
                  </a:lnTo>
                  <a:lnTo>
                    <a:pt x="10" y="333"/>
                  </a:lnTo>
                  <a:lnTo>
                    <a:pt x="16" y="351"/>
                  </a:lnTo>
                  <a:lnTo>
                    <a:pt x="24" y="366"/>
                  </a:lnTo>
                  <a:lnTo>
                    <a:pt x="33" y="382"/>
                  </a:lnTo>
                  <a:lnTo>
                    <a:pt x="45" y="395"/>
                  </a:lnTo>
                  <a:lnTo>
                    <a:pt x="57" y="409"/>
                  </a:lnTo>
                  <a:lnTo>
                    <a:pt x="70" y="421"/>
                  </a:lnTo>
                  <a:lnTo>
                    <a:pt x="86" y="432"/>
                  </a:lnTo>
                  <a:lnTo>
                    <a:pt x="101" y="440"/>
                  </a:lnTo>
                  <a:lnTo>
                    <a:pt x="119" y="448"/>
                  </a:lnTo>
                  <a:lnTo>
                    <a:pt x="136" y="455"/>
                  </a:lnTo>
                  <a:lnTo>
                    <a:pt x="154" y="459"/>
                  </a:lnTo>
                  <a:lnTo>
                    <a:pt x="173" y="463"/>
                  </a:lnTo>
                  <a:lnTo>
                    <a:pt x="192" y="463"/>
                  </a:lnTo>
                  <a:lnTo>
                    <a:pt x="241" y="463"/>
                  </a:lnTo>
                  <a:lnTo>
                    <a:pt x="241" y="463"/>
                  </a:lnTo>
                  <a:lnTo>
                    <a:pt x="260" y="463"/>
                  </a:lnTo>
                  <a:lnTo>
                    <a:pt x="280" y="459"/>
                  </a:lnTo>
                  <a:lnTo>
                    <a:pt x="299" y="455"/>
                  </a:lnTo>
                  <a:lnTo>
                    <a:pt x="316" y="450"/>
                  </a:lnTo>
                  <a:lnTo>
                    <a:pt x="332" y="442"/>
                  </a:lnTo>
                  <a:lnTo>
                    <a:pt x="349" y="434"/>
                  </a:lnTo>
                  <a:lnTo>
                    <a:pt x="363" y="424"/>
                  </a:lnTo>
                  <a:lnTo>
                    <a:pt x="377" y="413"/>
                  </a:lnTo>
                  <a:lnTo>
                    <a:pt x="390" y="399"/>
                  </a:lnTo>
                  <a:lnTo>
                    <a:pt x="400" y="386"/>
                  </a:lnTo>
                  <a:lnTo>
                    <a:pt x="410" y="372"/>
                  </a:lnTo>
                  <a:lnTo>
                    <a:pt x="419" y="357"/>
                  </a:lnTo>
                  <a:lnTo>
                    <a:pt x="425" y="341"/>
                  </a:lnTo>
                  <a:lnTo>
                    <a:pt x="429" y="324"/>
                  </a:lnTo>
                  <a:lnTo>
                    <a:pt x="433" y="308"/>
                  </a:lnTo>
                  <a:lnTo>
                    <a:pt x="433" y="289"/>
                  </a:lnTo>
                  <a:lnTo>
                    <a:pt x="433" y="289"/>
                  </a:lnTo>
                  <a:lnTo>
                    <a:pt x="433" y="271"/>
                  </a:lnTo>
                  <a:lnTo>
                    <a:pt x="431" y="254"/>
                  </a:lnTo>
                  <a:lnTo>
                    <a:pt x="427" y="238"/>
                  </a:lnTo>
                  <a:lnTo>
                    <a:pt x="423" y="221"/>
                  </a:lnTo>
                  <a:lnTo>
                    <a:pt x="415" y="207"/>
                  </a:lnTo>
                  <a:lnTo>
                    <a:pt x="410" y="192"/>
                  </a:lnTo>
                  <a:lnTo>
                    <a:pt x="400" y="178"/>
                  </a:lnTo>
                  <a:lnTo>
                    <a:pt x="392" y="166"/>
                  </a:lnTo>
                  <a:lnTo>
                    <a:pt x="380" y="155"/>
                  </a:lnTo>
                  <a:lnTo>
                    <a:pt x="371" y="145"/>
                  </a:lnTo>
                  <a:lnTo>
                    <a:pt x="357" y="137"/>
                  </a:lnTo>
                  <a:lnTo>
                    <a:pt x="346" y="130"/>
                  </a:lnTo>
                  <a:lnTo>
                    <a:pt x="332" y="124"/>
                  </a:lnTo>
                  <a:lnTo>
                    <a:pt x="318" y="120"/>
                  </a:lnTo>
                  <a:lnTo>
                    <a:pt x="305" y="116"/>
                  </a:lnTo>
                  <a:lnTo>
                    <a:pt x="289" y="116"/>
                  </a:lnTo>
                  <a:lnTo>
                    <a:pt x="192" y="116"/>
                  </a:lnTo>
                  <a:lnTo>
                    <a:pt x="192" y="116"/>
                  </a:lnTo>
                  <a:lnTo>
                    <a:pt x="183" y="116"/>
                  </a:lnTo>
                  <a:lnTo>
                    <a:pt x="175" y="120"/>
                  </a:lnTo>
                  <a:lnTo>
                    <a:pt x="167" y="124"/>
                  </a:lnTo>
                  <a:lnTo>
                    <a:pt x="159" y="130"/>
                  </a:lnTo>
                  <a:lnTo>
                    <a:pt x="154" y="135"/>
                  </a:lnTo>
                  <a:lnTo>
                    <a:pt x="150" y="143"/>
                  </a:lnTo>
                  <a:lnTo>
                    <a:pt x="146" y="153"/>
                  </a:lnTo>
                  <a:lnTo>
                    <a:pt x="146" y="163"/>
                  </a:lnTo>
                  <a:lnTo>
                    <a:pt x="146" y="163"/>
                  </a:lnTo>
                  <a:lnTo>
                    <a:pt x="146" y="170"/>
                  </a:lnTo>
                  <a:lnTo>
                    <a:pt x="150" y="180"/>
                  </a:lnTo>
                  <a:lnTo>
                    <a:pt x="154" y="188"/>
                  </a:lnTo>
                  <a:lnTo>
                    <a:pt x="159" y="196"/>
                  </a:lnTo>
                  <a:lnTo>
                    <a:pt x="167" y="199"/>
                  </a:lnTo>
                  <a:lnTo>
                    <a:pt x="175" y="205"/>
                  </a:lnTo>
                  <a:lnTo>
                    <a:pt x="183" y="207"/>
                  </a:lnTo>
                  <a:lnTo>
                    <a:pt x="192" y="209"/>
                  </a:lnTo>
                  <a:lnTo>
                    <a:pt x="289" y="209"/>
                  </a:lnTo>
                  <a:lnTo>
                    <a:pt x="289" y="209"/>
                  </a:lnTo>
                  <a:lnTo>
                    <a:pt x="297" y="209"/>
                  </a:lnTo>
                  <a:lnTo>
                    <a:pt x="307" y="215"/>
                  </a:lnTo>
                  <a:lnTo>
                    <a:pt x="314" y="223"/>
                  </a:lnTo>
                  <a:lnTo>
                    <a:pt x="322" y="232"/>
                  </a:lnTo>
                  <a:lnTo>
                    <a:pt x="328" y="244"/>
                  </a:lnTo>
                  <a:lnTo>
                    <a:pt x="334" y="258"/>
                  </a:lnTo>
                  <a:lnTo>
                    <a:pt x="336" y="273"/>
                  </a:lnTo>
                  <a:lnTo>
                    <a:pt x="338" y="289"/>
                  </a:lnTo>
                  <a:lnTo>
                    <a:pt x="338" y="289"/>
                  </a:lnTo>
                  <a:lnTo>
                    <a:pt x="336" y="306"/>
                  </a:lnTo>
                  <a:lnTo>
                    <a:pt x="330" y="322"/>
                  </a:lnTo>
                  <a:lnTo>
                    <a:pt x="320" y="335"/>
                  </a:lnTo>
                  <a:lnTo>
                    <a:pt x="309" y="347"/>
                  </a:lnTo>
                  <a:lnTo>
                    <a:pt x="295" y="357"/>
                  </a:lnTo>
                  <a:lnTo>
                    <a:pt x="280" y="364"/>
                  </a:lnTo>
                  <a:lnTo>
                    <a:pt x="260" y="368"/>
                  </a:lnTo>
                  <a:lnTo>
                    <a:pt x="241" y="370"/>
                  </a:lnTo>
                  <a:lnTo>
                    <a:pt x="192" y="370"/>
                  </a:lnTo>
                  <a:lnTo>
                    <a:pt x="192" y="370"/>
                  </a:lnTo>
                  <a:lnTo>
                    <a:pt x="173" y="368"/>
                  </a:lnTo>
                  <a:lnTo>
                    <a:pt x="155" y="362"/>
                  </a:lnTo>
                  <a:lnTo>
                    <a:pt x="140" y="355"/>
                  </a:lnTo>
                  <a:lnTo>
                    <a:pt x="124" y="343"/>
                  </a:lnTo>
                  <a:lnTo>
                    <a:pt x="113" y="329"/>
                  </a:lnTo>
                  <a:lnTo>
                    <a:pt x="105" y="314"/>
                  </a:lnTo>
                  <a:lnTo>
                    <a:pt x="99" y="296"/>
                  </a:lnTo>
                  <a:lnTo>
                    <a:pt x="97" y="277"/>
                  </a:lnTo>
                  <a:lnTo>
                    <a:pt x="97" y="46"/>
                  </a:lnTo>
                  <a:lnTo>
                    <a:pt x="97" y="46"/>
                  </a:lnTo>
                  <a:lnTo>
                    <a:pt x="95" y="37"/>
                  </a:lnTo>
                  <a:lnTo>
                    <a:pt x="93" y="29"/>
                  </a:lnTo>
                  <a:lnTo>
                    <a:pt x="90" y="19"/>
                  </a:lnTo>
                  <a:lnTo>
                    <a:pt x="84" y="13"/>
                  </a:lnTo>
                  <a:lnTo>
                    <a:pt x="76" y="7"/>
                  </a:lnTo>
                  <a:lnTo>
                    <a:pt x="68" y="4"/>
                  </a:lnTo>
                  <a:lnTo>
                    <a:pt x="58" y="0"/>
                  </a:lnTo>
                  <a:lnTo>
                    <a:pt x="4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8" name="Freeform 134"/>
            <p:cNvSpPr/>
            <p:nvPr/>
          </p:nvSpPr>
          <p:spPr bwMode="auto">
            <a:xfrm>
              <a:off x="8369151" y="11518020"/>
              <a:ext cx="129852" cy="139128"/>
            </a:xfrm>
            <a:custGeom>
              <a:avLst/>
              <a:gdLst>
                <a:gd name="T0" fmla="*/ 8 w 70"/>
                <a:gd name="T1" fmla="*/ 0 h 75"/>
                <a:gd name="T2" fmla="*/ 8 w 70"/>
                <a:gd name="T3" fmla="*/ 0 h 75"/>
                <a:gd name="T4" fmla="*/ 4 w 70"/>
                <a:gd name="T5" fmla="*/ 0 h 75"/>
                <a:gd name="T6" fmla="*/ 2 w 70"/>
                <a:gd name="T7" fmla="*/ 2 h 75"/>
                <a:gd name="T8" fmla="*/ 0 w 70"/>
                <a:gd name="T9" fmla="*/ 4 h 75"/>
                <a:gd name="T10" fmla="*/ 0 w 70"/>
                <a:gd name="T11" fmla="*/ 5 h 75"/>
                <a:gd name="T12" fmla="*/ 0 w 70"/>
                <a:gd name="T13" fmla="*/ 44 h 75"/>
                <a:gd name="T14" fmla="*/ 0 w 70"/>
                <a:gd name="T15" fmla="*/ 44 h 75"/>
                <a:gd name="T16" fmla="*/ 0 w 70"/>
                <a:gd name="T17" fmla="*/ 50 h 75"/>
                <a:gd name="T18" fmla="*/ 2 w 70"/>
                <a:gd name="T19" fmla="*/ 56 h 75"/>
                <a:gd name="T20" fmla="*/ 8 w 70"/>
                <a:gd name="T21" fmla="*/ 66 h 75"/>
                <a:gd name="T22" fmla="*/ 19 w 70"/>
                <a:gd name="T23" fmla="*/ 71 h 75"/>
                <a:gd name="T24" fmla="*/ 25 w 70"/>
                <a:gd name="T25" fmla="*/ 73 h 75"/>
                <a:gd name="T26" fmla="*/ 31 w 70"/>
                <a:gd name="T27" fmla="*/ 75 h 75"/>
                <a:gd name="T28" fmla="*/ 39 w 70"/>
                <a:gd name="T29" fmla="*/ 75 h 75"/>
                <a:gd name="T30" fmla="*/ 39 w 70"/>
                <a:gd name="T31" fmla="*/ 75 h 75"/>
                <a:gd name="T32" fmla="*/ 45 w 70"/>
                <a:gd name="T33" fmla="*/ 73 h 75"/>
                <a:gd name="T34" fmla="*/ 50 w 70"/>
                <a:gd name="T35" fmla="*/ 73 h 75"/>
                <a:gd name="T36" fmla="*/ 60 w 70"/>
                <a:gd name="T37" fmla="*/ 66 h 75"/>
                <a:gd name="T38" fmla="*/ 68 w 70"/>
                <a:gd name="T39" fmla="*/ 58 h 75"/>
                <a:gd name="T40" fmla="*/ 70 w 70"/>
                <a:gd name="T41" fmla="*/ 52 h 75"/>
                <a:gd name="T42" fmla="*/ 70 w 70"/>
                <a:gd name="T43" fmla="*/ 46 h 75"/>
                <a:gd name="T44" fmla="*/ 70 w 70"/>
                <a:gd name="T45" fmla="*/ 46 h 75"/>
                <a:gd name="T46" fmla="*/ 68 w 70"/>
                <a:gd name="T47" fmla="*/ 35 h 75"/>
                <a:gd name="T48" fmla="*/ 64 w 70"/>
                <a:gd name="T49" fmla="*/ 27 h 75"/>
                <a:gd name="T50" fmla="*/ 56 w 70"/>
                <a:gd name="T51" fmla="*/ 21 h 75"/>
                <a:gd name="T52" fmla="*/ 46 w 70"/>
                <a:gd name="T53" fmla="*/ 17 h 75"/>
                <a:gd name="T54" fmla="*/ 31 w 70"/>
                <a:gd name="T55" fmla="*/ 17 h 75"/>
                <a:gd name="T56" fmla="*/ 31 w 70"/>
                <a:gd name="T57" fmla="*/ 17 h 75"/>
                <a:gd name="T58" fmla="*/ 27 w 70"/>
                <a:gd name="T59" fmla="*/ 19 h 75"/>
                <a:gd name="T60" fmla="*/ 25 w 70"/>
                <a:gd name="T61" fmla="*/ 19 h 75"/>
                <a:gd name="T62" fmla="*/ 23 w 70"/>
                <a:gd name="T63" fmla="*/ 23 h 75"/>
                <a:gd name="T64" fmla="*/ 23 w 70"/>
                <a:gd name="T65" fmla="*/ 25 h 75"/>
                <a:gd name="T66" fmla="*/ 23 w 70"/>
                <a:gd name="T67" fmla="*/ 25 h 75"/>
                <a:gd name="T68" fmla="*/ 23 w 70"/>
                <a:gd name="T69" fmla="*/ 29 h 75"/>
                <a:gd name="T70" fmla="*/ 25 w 70"/>
                <a:gd name="T71" fmla="*/ 31 h 75"/>
                <a:gd name="T72" fmla="*/ 27 w 70"/>
                <a:gd name="T73" fmla="*/ 33 h 75"/>
                <a:gd name="T74" fmla="*/ 31 w 70"/>
                <a:gd name="T75" fmla="*/ 33 h 75"/>
                <a:gd name="T76" fmla="*/ 46 w 70"/>
                <a:gd name="T77" fmla="*/ 33 h 75"/>
                <a:gd name="T78" fmla="*/ 46 w 70"/>
                <a:gd name="T79" fmla="*/ 33 h 75"/>
                <a:gd name="T80" fmla="*/ 48 w 70"/>
                <a:gd name="T81" fmla="*/ 35 h 75"/>
                <a:gd name="T82" fmla="*/ 52 w 70"/>
                <a:gd name="T83" fmla="*/ 36 h 75"/>
                <a:gd name="T84" fmla="*/ 54 w 70"/>
                <a:gd name="T85" fmla="*/ 40 h 75"/>
                <a:gd name="T86" fmla="*/ 54 w 70"/>
                <a:gd name="T87" fmla="*/ 46 h 75"/>
                <a:gd name="T88" fmla="*/ 54 w 70"/>
                <a:gd name="T89" fmla="*/ 46 h 75"/>
                <a:gd name="T90" fmla="*/ 52 w 70"/>
                <a:gd name="T91" fmla="*/ 52 h 75"/>
                <a:gd name="T92" fmla="*/ 50 w 70"/>
                <a:gd name="T93" fmla="*/ 56 h 75"/>
                <a:gd name="T94" fmla="*/ 45 w 70"/>
                <a:gd name="T95" fmla="*/ 58 h 75"/>
                <a:gd name="T96" fmla="*/ 39 w 70"/>
                <a:gd name="T97" fmla="*/ 60 h 75"/>
                <a:gd name="T98" fmla="*/ 31 w 70"/>
                <a:gd name="T99" fmla="*/ 60 h 75"/>
                <a:gd name="T100" fmla="*/ 31 w 70"/>
                <a:gd name="T101" fmla="*/ 60 h 75"/>
                <a:gd name="T102" fmla="*/ 25 w 70"/>
                <a:gd name="T103" fmla="*/ 58 h 75"/>
                <a:gd name="T104" fmla="*/ 19 w 70"/>
                <a:gd name="T105" fmla="*/ 56 h 75"/>
                <a:gd name="T106" fmla="*/ 15 w 70"/>
                <a:gd name="T107" fmla="*/ 50 h 75"/>
                <a:gd name="T108" fmla="*/ 15 w 70"/>
                <a:gd name="T109" fmla="*/ 44 h 75"/>
                <a:gd name="T110" fmla="*/ 15 w 70"/>
                <a:gd name="T111" fmla="*/ 5 h 75"/>
                <a:gd name="T112" fmla="*/ 15 w 70"/>
                <a:gd name="T113" fmla="*/ 5 h 75"/>
                <a:gd name="T114" fmla="*/ 13 w 70"/>
                <a:gd name="T115" fmla="*/ 4 h 75"/>
                <a:gd name="T116" fmla="*/ 13 w 70"/>
                <a:gd name="T117" fmla="*/ 2 h 75"/>
                <a:gd name="T118" fmla="*/ 10 w 70"/>
                <a:gd name="T119" fmla="*/ 0 h 75"/>
                <a:gd name="T120" fmla="*/ 8 w 70"/>
                <a:gd name="T1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75">
                  <a:moveTo>
                    <a:pt x="8" y="0"/>
                  </a:moveTo>
                  <a:lnTo>
                    <a:pt x="8" y="0"/>
                  </a:lnTo>
                  <a:lnTo>
                    <a:pt x="4" y="0"/>
                  </a:lnTo>
                  <a:lnTo>
                    <a:pt x="2" y="2"/>
                  </a:lnTo>
                  <a:lnTo>
                    <a:pt x="0" y="4"/>
                  </a:lnTo>
                  <a:lnTo>
                    <a:pt x="0" y="5"/>
                  </a:lnTo>
                  <a:lnTo>
                    <a:pt x="0" y="44"/>
                  </a:lnTo>
                  <a:lnTo>
                    <a:pt x="0" y="44"/>
                  </a:lnTo>
                  <a:lnTo>
                    <a:pt x="0" y="50"/>
                  </a:lnTo>
                  <a:lnTo>
                    <a:pt x="2" y="56"/>
                  </a:lnTo>
                  <a:lnTo>
                    <a:pt x="8" y="66"/>
                  </a:lnTo>
                  <a:lnTo>
                    <a:pt x="19" y="71"/>
                  </a:lnTo>
                  <a:lnTo>
                    <a:pt x="25" y="73"/>
                  </a:lnTo>
                  <a:lnTo>
                    <a:pt x="31" y="75"/>
                  </a:lnTo>
                  <a:lnTo>
                    <a:pt x="39" y="75"/>
                  </a:lnTo>
                  <a:lnTo>
                    <a:pt x="39" y="75"/>
                  </a:lnTo>
                  <a:lnTo>
                    <a:pt x="45" y="73"/>
                  </a:lnTo>
                  <a:lnTo>
                    <a:pt x="50" y="73"/>
                  </a:lnTo>
                  <a:lnTo>
                    <a:pt x="60" y="66"/>
                  </a:lnTo>
                  <a:lnTo>
                    <a:pt x="68" y="58"/>
                  </a:lnTo>
                  <a:lnTo>
                    <a:pt x="70" y="52"/>
                  </a:lnTo>
                  <a:lnTo>
                    <a:pt x="70" y="46"/>
                  </a:lnTo>
                  <a:lnTo>
                    <a:pt x="70" y="46"/>
                  </a:lnTo>
                  <a:lnTo>
                    <a:pt x="68" y="35"/>
                  </a:lnTo>
                  <a:lnTo>
                    <a:pt x="64" y="27"/>
                  </a:lnTo>
                  <a:lnTo>
                    <a:pt x="56" y="21"/>
                  </a:lnTo>
                  <a:lnTo>
                    <a:pt x="46" y="17"/>
                  </a:lnTo>
                  <a:lnTo>
                    <a:pt x="31" y="17"/>
                  </a:lnTo>
                  <a:lnTo>
                    <a:pt x="31" y="17"/>
                  </a:lnTo>
                  <a:lnTo>
                    <a:pt x="27" y="19"/>
                  </a:lnTo>
                  <a:lnTo>
                    <a:pt x="25" y="19"/>
                  </a:lnTo>
                  <a:lnTo>
                    <a:pt x="23" y="23"/>
                  </a:lnTo>
                  <a:lnTo>
                    <a:pt x="23" y="25"/>
                  </a:lnTo>
                  <a:lnTo>
                    <a:pt x="23" y="25"/>
                  </a:lnTo>
                  <a:lnTo>
                    <a:pt x="23" y="29"/>
                  </a:lnTo>
                  <a:lnTo>
                    <a:pt x="25" y="31"/>
                  </a:lnTo>
                  <a:lnTo>
                    <a:pt x="27" y="33"/>
                  </a:lnTo>
                  <a:lnTo>
                    <a:pt x="31" y="33"/>
                  </a:lnTo>
                  <a:lnTo>
                    <a:pt x="46" y="33"/>
                  </a:lnTo>
                  <a:lnTo>
                    <a:pt x="46" y="33"/>
                  </a:lnTo>
                  <a:lnTo>
                    <a:pt x="48" y="35"/>
                  </a:lnTo>
                  <a:lnTo>
                    <a:pt x="52" y="36"/>
                  </a:lnTo>
                  <a:lnTo>
                    <a:pt x="54" y="40"/>
                  </a:lnTo>
                  <a:lnTo>
                    <a:pt x="54" y="46"/>
                  </a:lnTo>
                  <a:lnTo>
                    <a:pt x="54" y="46"/>
                  </a:lnTo>
                  <a:lnTo>
                    <a:pt x="52" y="52"/>
                  </a:lnTo>
                  <a:lnTo>
                    <a:pt x="50" y="56"/>
                  </a:lnTo>
                  <a:lnTo>
                    <a:pt x="45" y="58"/>
                  </a:lnTo>
                  <a:lnTo>
                    <a:pt x="39" y="60"/>
                  </a:lnTo>
                  <a:lnTo>
                    <a:pt x="31" y="60"/>
                  </a:lnTo>
                  <a:lnTo>
                    <a:pt x="31" y="60"/>
                  </a:lnTo>
                  <a:lnTo>
                    <a:pt x="25" y="58"/>
                  </a:lnTo>
                  <a:lnTo>
                    <a:pt x="19" y="56"/>
                  </a:lnTo>
                  <a:lnTo>
                    <a:pt x="15" y="50"/>
                  </a:lnTo>
                  <a:lnTo>
                    <a:pt x="15" y="44"/>
                  </a:lnTo>
                  <a:lnTo>
                    <a:pt x="15" y="5"/>
                  </a:lnTo>
                  <a:lnTo>
                    <a:pt x="15" y="5"/>
                  </a:lnTo>
                  <a:lnTo>
                    <a:pt x="13" y="4"/>
                  </a:lnTo>
                  <a:lnTo>
                    <a:pt x="13" y="2"/>
                  </a:lnTo>
                  <a:lnTo>
                    <a:pt x="10" y="0"/>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59" name="Freeform 135"/>
            <p:cNvSpPr/>
            <p:nvPr/>
          </p:nvSpPr>
          <p:spPr bwMode="auto">
            <a:xfrm>
              <a:off x="8369151" y="11518020"/>
              <a:ext cx="129852" cy="139128"/>
            </a:xfrm>
            <a:custGeom>
              <a:avLst/>
              <a:gdLst>
                <a:gd name="T0" fmla="*/ 8 w 70"/>
                <a:gd name="T1" fmla="*/ 0 h 75"/>
                <a:gd name="T2" fmla="*/ 8 w 70"/>
                <a:gd name="T3" fmla="*/ 0 h 75"/>
                <a:gd name="T4" fmla="*/ 4 w 70"/>
                <a:gd name="T5" fmla="*/ 0 h 75"/>
                <a:gd name="T6" fmla="*/ 2 w 70"/>
                <a:gd name="T7" fmla="*/ 2 h 75"/>
                <a:gd name="T8" fmla="*/ 0 w 70"/>
                <a:gd name="T9" fmla="*/ 4 h 75"/>
                <a:gd name="T10" fmla="*/ 0 w 70"/>
                <a:gd name="T11" fmla="*/ 5 h 75"/>
                <a:gd name="T12" fmla="*/ 0 w 70"/>
                <a:gd name="T13" fmla="*/ 44 h 75"/>
                <a:gd name="T14" fmla="*/ 0 w 70"/>
                <a:gd name="T15" fmla="*/ 44 h 75"/>
                <a:gd name="T16" fmla="*/ 0 w 70"/>
                <a:gd name="T17" fmla="*/ 50 h 75"/>
                <a:gd name="T18" fmla="*/ 2 w 70"/>
                <a:gd name="T19" fmla="*/ 56 h 75"/>
                <a:gd name="T20" fmla="*/ 8 w 70"/>
                <a:gd name="T21" fmla="*/ 66 h 75"/>
                <a:gd name="T22" fmla="*/ 19 w 70"/>
                <a:gd name="T23" fmla="*/ 71 h 75"/>
                <a:gd name="T24" fmla="*/ 25 w 70"/>
                <a:gd name="T25" fmla="*/ 73 h 75"/>
                <a:gd name="T26" fmla="*/ 31 w 70"/>
                <a:gd name="T27" fmla="*/ 75 h 75"/>
                <a:gd name="T28" fmla="*/ 39 w 70"/>
                <a:gd name="T29" fmla="*/ 75 h 75"/>
                <a:gd name="T30" fmla="*/ 39 w 70"/>
                <a:gd name="T31" fmla="*/ 75 h 75"/>
                <a:gd name="T32" fmla="*/ 45 w 70"/>
                <a:gd name="T33" fmla="*/ 73 h 75"/>
                <a:gd name="T34" fmla="*/ 50 w 70"/>
                <a:gd name="T35" fmla="*/ 73 h 75"/>
                <a:gd name="T36" fmla="*/ 60 w 70"/>
                <a:gd name="T37" fmla="*/ 66 h 75"/>
                <a:gd name="T38" fmla="*/ 68 w 70"/>
                <a:gd name="T39" fmla="*/ 58 h 75"/>
                <a:gd name="T40" fmla="*/ 70 w 70"/>
                <a:gd name="T41" fmla="*/ 52 h 75"/>
                <a:gd name="T42" fmla="*/ 70 w 70"/>
                <a:gd name="T43" fmla="*/ 46 h 75"/>
                <a:gd name="T44" fmla="*/ 70 w 70"/>
                <a:gd name="T45" fmla="*/ 46 h 75"/>
                <a:gd name="T46" fmla="*/ 68 w 70"/>
                <a:gd name="T47" fmla="*/ 35 h 75"/>
                <a:gd name="T48" fmla="*/ 64 w 70"/>
                <a:gd name="T49" fmla="*/ 27 h 75"/>
                <a:gd name="T50" fmla="*/ 56 w 70"/>
                <a:gd name="T51" fmla="*/ 21 h 75"/>
                <a:gd name="T52" fmla="*/ 46 w 70"/>
                <a:gd name="T53" fmla="*/ 17 h 75"/>
                <a:gd name="T54" fmla="*/ 31 w 70"/>
                <a:gd name="T55" fmla="*/ 17 h 75"/>
                <a:gd name="T56" fmla="*/ 31 w 70"/>
                <a:gd name="T57" fmla="*/ 17 h 75"/>
                <a:gd name="T58" fmla="*/ 27 w 70"/>
                <a:gd name="T59" fmla="*/ 19 h 75"/>
                <a:gd name="T60" fmla="*/ 25 w 70"/>
                <a:gd name="T61" fmla="*/ 19 h 75"/>
                <a:gd name="T62" fmla="*/ 23 w 70"/>
                <a:gd name="T63" fmla="*/ 23 h 75"/>
                <a:gd name="T64" fmla="*/ 23 w 70"/>
                <a:gd name="T65" fmla="*/ 25 h 75"/>
                <a:gd name="T66" fmla="*/ 23 w 70"/>
                <a:gd name="T67" fmla="*/ 25 h 75"/>
                <a:gd name="T68" fmla="*/ 23 w 70"/>
                <a:gd name="T69" fmla="*/ 29 h 75"/>
                <a:gd name="T70" fmla="*/ 25 w 70"/>
                <a:gd name="T71" fmla="*/ 31 h 75"/>
                <a:gd name="T72" fmla="*/ 27 w 70"/>
                <a:gd name="T73" fmla="*/ 33 h 75"/>
                <a:gd name="T74" fmla="*/ 31 w 70"/>
                <a:gd name="T75" fmla="*/ 33 h 75"/>
                <a:gd name="T76" fmla="*/ 46 w 70"/>
                <a:gd name="T77" fmla="*/ 33 h 75"/>
                <a:gd name="T78" fmla="*/ 46 w 70"/>
                <a:gd name="T79" fmla="*/ 33 h 75"/>
                <a:gd name="T80" fmla="*/ 48 w 70"/>
                <a:gd name="T81" fmla="*/ 35 h 75"/>
                <a:gd name="T82" fmla="*/ 52 w 70"/>
                <a:gd name="T83" fmla="*/ 36 h 75"/>
                <a:gd name="T84" fmla="*/ 54 w 70"/>
                <a:gd name="T85" fmla="*/ 40 h 75"/>
                <a:gd name="T86" fmla="*/ 54 w 70"/>
                <a:gd name="T87" fmla="*/ 46 h 75"/>
                <a:gd name="T88" fmla="*/ 54 w 70"/>
                <a:gd name="T89" fmla="*/ 46 h 75"/>
                <a:gd name="T90" fmla="*/ 52 w 70"/>
                <a:gd name="T91" fmla="*/ 52 h 75"/>
                <a:gd name="T92" fmla="*/ 50 w 70"/>
                <a:gd name="T93" fmla="*/ 56 h 75"/>
                <a:gd name="T94" fmla="*/ 45 w 70"/>
                <a:gd name="T95" fmla="*/ 58 h 75"/>
                <a:gd name="T96" fmla="*/ 39 w 70"/>
                <a:gd name="T97" fmla="*/ 60 h 75"/>
                <a:gd name="T98" fmla="*/ 31 w 70"/>
                <a:gd name="T99" fmla="*/ 60 h 75"/>
                <a:gd name="T100" fmla="*/ 31 w 70"/>
                <a:gd name="T101" fmla="*/ 60 h 75"/>
                <a:gd name="T102" fmla="*/ 25 w 70"/>
                <a:gd name="T103" fmla="*/ 58 h 75"/>
                <a:gd name="T104" fmla="*/ 19 w 70"/>
                <a:gd name="T105" fmla="*/ 56 h 75"/>
                <a:gd name="T106" fmla="*/ 15 w 70"/>
                <a:gd name="T107" fmla="*/ 50 h 75"/>
                <a:gd name="T108" fmla="*/ 15 w 70"/>
                <a:gd name="T109" fmla="*/ 44 h 75"/>
                <a:gd name="T110" fmla="*/ 15 w 70"/>
                <a:gd name="T111" fmla="*/ 5 h 75"/>
                <a:gd name="T112" fmla="*/ 15 w 70"/>
                <a:gd name="T113" fmla="*/ 5 h 75"/>
                <a:gd name="T114" fmla="*/ 13 w 70"/>
                <a:gd name="T115" fmla="*/ 4 h 75"/>
                <a:gd name="T116" fmla="*/ 13 w 70"/>
                <a:gd name="T117" fmla="*/ 2 h 75"/>
                <a:gd name="T118" fmla="*/ 10 w 70"/>
                <a:gd name="T119" fmla="*/ 0 h 75"/>
                <a:gd name="T120" fmla="*/ 8 w 70"/>
                <a:gd name="T1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75">
                  <a:moveTo>
                    <a:pt x="8" y="0"/>
                  </a:moveTo>
                  <a:lnTo>
                    <a:pt x="8" y="0"/>
                  </a:lnTo>
                  <a:lnTo>
                    <a:pt x="4" y="0"/>
                  </a:lnTo>
                  <a:lnTo>
                    <a:pt x="2" y="2"/>
                  </a:lnTo>
                  <a:lnTo>
                    <a:pt x="0" y="4"/>
                  </a:lnTo>
                  <a:lnTo>
                    <a:pt x="0" y="5"/>
                  </a:lnTo>
                  <a:lnTo>
                    <a:pt x="0" y="44"/>
                  </a:lnTo>
                  <a:lnTo>
                    <a:pt x="0" y="44"/>
                  </a:lnTo>
                  <a:lnTo>
                    <a:pt x="0" y="50"/>
                  </a:lnTo>
                  <a:lnTo>
                    <a:pt x="2" y="56"/>
                  </a:lnTo>
                  <a:lnTo>
                    <a:pt x="8" y="66"/>
                  </a:lnTo>
                  <a:lnTo>
                    <a:pt x="19" y="71"/>
                  </a:lnTo>
                  <a:lnTo>
                    <a:pt x="25" y="73"/>
                  </a:lnTo>
                  <a:lnTo>
                    <a:pt x="31" y="75"/>
                  </a:lnTo>
                  <a:lnTo>
                    <a:pt x="39" y="75"/>
                  </a:lnTo>
                  <a:lnTo>
                    <a:pt x="39" y="75"/>
                  </a:lnTo>
                  <a:lnTo>
                    <a:pt x="45" y="73"/>
                  </a:lnTo>
                  <a:lnTo>
                    <a:pt x="50" y="73"/>
                  </a:lnTo>
                  <a:lnTo>
                    <a:pt x="60" y="66"/>
                  </a:lnTo>
                  <a:lnTo>
                    <a:pt x="68" y="58"/>
                  </a:lnTo>
                  <a:lnTo>
                    <a:pt x="70" y="52"/>
                  </a:lnTo>
                  <a:lnTo>
                    <a:pt x="70" y="46"/>
                  </a:lnTo>
                  <a:lnTo>
                    <a:pt x="70" y="46"/>
                  </a:lnTo>
                  <a:lnTo>
                    <a:pt x="68" y="35"/>
                  </a:lnTo>
                  <a:lnTo>
                    <a:pt x="64" y="27"/>
                  </a:lnTo>
                  <a:lnTo>
                    <a:pt x="56" y="21"/>
                  </a:lnTo>
                  <a:lnTo>
                    <a:pt x="46" y="17"/>
                  </a:lnTo>
                  <a:lnTo>
                    <a:pt x="31" y="17"/>
                  </a:lnTo>
                  <a:lnTo>
                    <a:pt x="31" y="17"/>
                  </a:lnTo>
                  <a:lnTo>
                    <a:pt x="27" y="19"/>
                  </a:lnTo>
                  <a:lnTo>
                    <a:pt x="25" y="19"/>
                  </a:lnTo>
                  <a:lnTo>
                    <a:pt x="23" y="23"/>
                  </a:lnTo>
                  <a:lnTo>
                    <a:pt x="23" y="25"/>
                  </a:lnTo>
                  <a:lnTo>
                    <a:pt x="23" y="25"/>
                  </a:lnTo>
                  <a:lnTo>
                    <a:pt x="23" y="29"/>
                  </a:lnTo>
                  <a:lnTo>
                    <a:pt x="25" y="31"/>
                  </a:lnTo>
                  <a:lnTo>
                    <a:pt x="27" y="33"/>
                  </a:lnTo>
                  <a:lnTo>
                    <a:pt x="31" y="33"/>
                  </a:lnTo>
                  <a:lnTo>
                    <a:pt x="46" y="33"/>
                  </a:lnTo>
                  <a:lnTo>
                    <a:pt x="46" y="33"/>
                  </a:lnTo>
                  <a:lnTo>
                    <a:pt x="48" y="35"/>
                  </a:lnTo>
                  <a:lnTo>
                    <a:pt x="52" y="36"/>
                  </a:lnTo>
                  <a:lnTo>
                    <a:pt x="54" y="40"/>
                  </a:lnTo>
                  <a:lnTo>
                    <a:pt x="54" y="46"/>
                  </a:lnTo>
                  <a:lnTo>
                    <a:pt x="54" y="46"/>
                  </a:lnTo>
                  <a:lnTo>
                    <a:pt x="52" y="52"/>
                  </a:lnTo>
                  <a:lnTo>
                    <a:pt x="50" y="56"/>
                  </a:lnTo>
                  <a:lnTo>
                    <a:pt x="45" y="58"/>
                  </a:lnTo>
                  <a:lnTo>
                    <a:pt x="39" y="60"/>
                  </a:lnTo>
                  <a:lnTo>
                    <a:pt x="31" y="60"/>
                  </a:lnTo>
                  <a:lnTo>
                    <a:pt x="31" y="60"/>
                  </a:lnTo>
                  <a:lnTo>
                    <a:pt x="25" y="58"/>
                  </a:lnTo>
                  <a:lnTo>
                    <a:pt x="19" y="56"/>
                  </a:lnTo>
                  <a:lnTo>
                    <a:pt x="15" y="50"/>
                  </a:lnTo>
                  <a:lnTo>
                    <a:pt x="15" y="44"/>
                  </a:lnTo>
                  <a:lnTo>
                    <a:pt x="15" y="5"/>
                  </a:lnTo>
                  <a:lnTo>
                    <a:pt x="15" y="5"/>
                  </a:lnTo>
                  <a:lnTo>
                    <a:pt x="13" y="4"/>
                  </a:lnTo>
                  <a:lnTo>
                    <a:pt x="13" y="2"/>
                  </a:lnTo>
                  <a:lnTo>
                    <a:pt x="10"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0" name="Freeform 136"/>
            <p:cNvSpPr/>
            <p:nvPr/>
          </p:nvSpPr>
          <p:spPr bwMode="auto">
            <a:xfrm>
              <a:off x="6619854" y="8915408"/>
              <a:ext cx="133562" cy="140983"/>
            </a:xfrm>
            <a:custGeom>
              <a:avLst/>
              <a:gdLst>
                <a:gd name="T0" fmla="*/ 8 w 72"/>
                <a:gd name="T1" fmla="*/ 0 h 76"/>
                <a:gd name="T2" fmla="*/ 8 w 72"/>
                <a:gd name="T3" fmla="*/ 0 h 76"/>
                <a:gd name="T4" fmla="*/ 6 w 72"/>
                <a:gd name="T5" fmla="*/ 0 h 76"/>
                <a:gd name="T6" fmla="*/ 2 w 72"/>
                <a:gd name="T7" fmla="*/ 2 h 76"/>
                <a:gd name="T8" fmla="*/ 2 w 72"/>
                <a:gd name="T9" fmla="*/ 4 h 76"/>
                <a:gd name="T10" fmla="*/ 0 w 72"/>
                <a:gd name="T11" fmla="*/ 8 h 76"/>
                <a:gd name="T12" fmla="*/ 0 w 72"/>
                <a:gd name="T13" fmla="*/ 45 h 76"/>
                <a:gd name="T14" fmla="*/ 0 w 72"/>
                <a:gd name="T15" fmla="*/ 45 h 76"/>
                <a:gd name="T16" fmla="*/ 2 w 72"/>
                <a:gd name="T17" fmla="*/ 53 h 76"/>
                <a:gd name="T18" fmla="*/ 4 w 72"/>
                <a:gd name="T19" fmla="*/ 57 h 76"/>
                <a:gd name="T20" fmla="*/ 10 w 72"/>
                <a:gd name="T21" fmla="*/ 66 h 76"/>
                <a:gd name="T22" fmla="*/ 20 w 72"/>
                <a:gd name="T23" fmla="*/ 74 h 76"/>
                <a:gd name="T24" fmla="*/ 26 w 72"/>
                <a:gd name="T25" fmla="*/ 76 h 76"/>
                <a:gd name="T26" fmla="*/ 33 w 72"/>
                <a:gd name="T27" fmla="*/ 76 h 76"/>
                <a:gd name="T28" fmla="*/ 41 w 72"/>
                <a:gd name="T29" fmla="*/ 76 h 76"/>
                <a:gd name="T30" fmla="*/ 41 w 72"/>
                <a:gd name="T31" fmla="*/ 76 h 76"/>
                <a:gd name="T32" fmla="*/ 47 w 72"/>
                <a:gd name="T33" fmla="*/ 76 h 76"/>
                <a:gd name="T34" fmla="*/ 53 w 72"/>
                <a:gd name="T35" fmla="*/ 74 h 76"/>
                <a:gd name="T36" fmla="*/ 62 w 72"/>
                <a:gd name="T37" fmla="*/ 68 h 76"/>
                <a:gd name="T38" fmla="*/ 68 w 72"/>
                <a:gd name="T39" fmla="*/ 59 h 76"/>
                <a:gd name="T40" fmla="*/ 70 w 72"/>
                <a:gd name="T41" fmla="*/ 53 h 76"/>
                <a:gd name="T42" fmla="*/ 72 w 72"/>
                <a:gd name="T43" fmla="*/ 47 h 76"/>
                <a:gd name="T44" fmla="*/ 72 w 72"/>
                <a:gd name="T45" fmla="*/ 47 h 76"/>
                <a:gd name="T46" fmla="*/ 70 w 72"/>
                <a:gd name="T47" fmla="*/ 37 h 76"/>
                <a:gd name="T48" fmla="*/ 64 w 72"/>
                <a:gd name="T49" fmla="*/ 28 h 76"/>
                <a:gd name="T50" fmla="*/ 57 w 72"/>
                <a:gd name="T51" fmla="*/ 22 h 76"/>
                <a:gd name="T52" fmla="*/ 49 w 72"/>
                <a:gd name="T53" fmla="*/ 20 h 76"/>
                <a:gd name="T54" fmla="*/ 33 w 72"/>
                <a:gd name="T55" fmla="*/ 20 h 76"/>
                <a:gd name="T56" fmla="*/ 33 w 72"/>
                <a:gd name="T57" fmla="*/ 20 h 76"/>
                <a:gd name="T58" fmla="*/ 29 w 72"/>
                <a:gd name="T59" fmla="*/ 20 h 76"/>
                <a:gd name="T60" fmla="*/ 27 w 72"/>
                <a:gd name="T61" fmla="*/ 22 h 76"/>
                <a:gd name="T62" fmla="*/ 26 w 72"/>
                <a:gd name="T63" fmla="*/ 24 h 76"/>
                <a:gd name="T64" fmla="*/ 24 w 72"/>
                <a:gd name="T65" fmla="*/ 28 h 76"/>
                <a:gd name="T66" fmla="*/ 24 w 72"/>
                <a:gd name="T67" fmla="*/ 28 h 76"/>
                <a:gd name="T68" fmla="*/ 26 w 72"/>
                <a:gd name="T69" fmla="*/ 30 h 76"/>
                <a:gd name="T70" fmla="*/ 27 w 72"/>
                <a:gd name="T71" fmla="*/ 31 h 76"/>
                <a:gd name="T72" fmla="*/ 29 w 72"/>
                <a:gd name="T73" fmla="*/ 33 h 76"/>
                <a:gd name="T74" fmla="*/ 33 w 72"/>
                <a:gd name="T75" fmla="*/ 33 h 76"/>
                <a:gd name="T76" fmla="*/ 49 w 72"/>
                <a:gd name="T77" fmla="*/ 33 h 76"/>
                <a:gd name="T78" fmla="*/ 49 w 72"/>
                <a:gd name="T79" fmla="*/ 33 h 76"/>
                <a:gd name="T80" fmla="*/ 51 w 72"/>
                <a:gd name="T81" fmla="*/ 35 h 76"/>
                <a:gd name="T82" fmla="*/ 53 w 72"/>
                <a:gd name="T83" fmla="*/ 37 h 76"/>
                <a:gd name="T84" fmla="*/ 55 w 72"/>
                <a:gd name="T85" fmla="*/ 43 h 76"/>
                <a:gd name="T86" fmla="*/ 57 w 72"/>
                <a:gd name="T87" fmla="*/ 47 h 76"/>
                <a:gd name="T88" fmla="*/ 57 w 72"/>
                <a:gd name="T89" fmla="*/ 47 h 76"/>
                <a:gd name="T90" fmla="*/ 55 w 72"/>
                <a:gd name="T91" fmla="*/ 53 h 76"/>
                <a:gd name="T92" fmla="*/ 51 w 72"/>
                <a:gd name="T93" fmla="*/ 57 h 76"/>
                <a:gd name="T94" fmla="*/ 47 w 72"/>
                <a:gd name="T95" fmla="*/ 61 h 76"/>
                <a:gd name="T96" fmla="*/ 41 w 72"/>
                <a:gd name="T97" fmla="*/ 61 h 76"/>
                <a:gd name="T98" fmla="*/ 33 w 72"/>
                <a:gd name="T99" fmla="*/ 61 h 76"/>
                <a:gd name="T100" fmla="*/ 33 w 72"/>
                <a:gd name="T101" fmla="*/ 61 h 76"/>
                <a:gd name="T102" fmla="*/ 26 w 72"/>
                <a:gd name="T103" fmla="*/ 61 h 76"/>
                <a:gd name="T104" fmla="*/ 22 w 72"/>
                <a:gd name="T105" fmla="*/ 57 h 76"/>
                <a:gd name="T106" fmla="*/ 18 w 72"/>
                <a:gd name="T107" fmla="*/ 51 h 76"/>
                <a:gd name="T108" fmla="*/ 16 w 72"/>
                <a:gd name="T109" fmla="*/ 45 h 76"/>
                <a:gd name="T110" fmla="*/ 16 w 72"/>
                <a:gd name="T111" fmla="*/ 8 h 76"/>
                <a:gd name="T112" fmla="*/ 16 w 72"/>
                <a:gd name="T113" fmla="*/ 8 h 76"/>
                <a:gd name="T114" fmla="*/ 16 w 72"/>
                <a:gd name="T115" fmla="*/ 4 h 76"/>
                <a:gd name="T116" fmla="*/ 14 w 72"/>
                <a:gd name="T117" fmla="*/ 2 h 76"/>
                <a:gd name="T118" fmla="*/ 12 w 72"/>
                <a:gd name="T119" fmla="*/ 0 h 76"/>
                <a:gd name="T120" fmla="*/ 8 w 72"/>
                <a:gd name="T1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76">
                  <a:moveTo>
                    <a:pt x="8" y="0"/>
                  </a:moveTo>
                  <a:lnTo>
                    <a:pt x="8" y="0"/>
                  </a:lnTo>
                  <a:lnTo>
                    <a:pt x="6" y="0"/>
                  </a:lnTo>
                  <a:lnTo>
                    <a:pt x="2" y="2"/>
                  </a:lnTo>
                  <a:lnTo>
                    <a:pt x="2" y="4"/>
                  </a:lnTo>
                  <a:lnTo>
                    <a:pt x="0" y="8"/>
                  </a:lnTo>
                  <a:lnTo>
                    <a:pt x="0" y="45"/>
                  </a:lnTo>
                  <a:lnTo>
                    <a:pt x="0" y="45"/>
                  </a:lnTo>
                  <a:lnTo>
                    <a:pt x="2" y="53"/>
                  </a:lnTo>
                  <a:lnTo>
                    <a:pt x="4" y="57"/>
                  </a:lnTo>
                  <a:lnTo>
                    <a:pt x="10" y="66"/>
                  </a:lnTo>
                  <a:lnTo>
                    <a:pt x="20" y="74"/>
                  </a:lnTo>
                  <a:lnTo>
                    <a:pt x="26" y="76"/>
                  </a:lnTo>
                  <a:lnTo>
                    <a:pt x="33" y="76"/>
                  </a:lnTo>
                  <a:lnTo>
                    <a:pt x="41" y="76"/>
                  </a:lnTo>
                  <a:lnTo>
                    <a:pt x="41" y="76"/>
                  </a:lnTo>
                  <a:lnTo>
                    <a:pt x="47" y="76"/>
                  </a:lnTo>
                  <a:lnTo>
                    <a:pt x="53" y="74"/>
                  </a:lnTo>
                  <a:lnTo>
                    <a:pt x="62" y="68"/>
                  </a:lnTo>
                  <a:lnTo>
                    <a:pt x="68" y="59"/>
                  </a:lnTo>
                  <a:lnTo>
                    <a:pt x="70" y="53"/>
                  </a:lnTo>
                  <a:lnTo>
                    <a:pt x="72" y="47"/>
                  </a:lnTo>
                  <a:lnTo>
                    <a:pt x="72" y="47"/>
                  </a:lnTo>
                  <a:lnTo>
                    <a:pt x="70" y="37"/>
                  </a:lnTo>
                  <a:lnTo>
                    <a:pt x="64" y="28"/>
                  </a:lnTo>
                  <a:lnTo>
                    <a:pt x="57" y="22"/>
                  </a:lnTo>
                  <a:lnTo>
                    <a:pt x="49" y="20"/>
                  </a:lnTo>
                  <a:lnTo>
                    <a:pt x="33" y="20"/>
                  </a:lnTo>
                  <a:lnTo>
                    <a:pt x="33" y="20"/>
                  </a:lnTo>
                  <a:lnTo>
                    <a:pt x="29" y="20"/>
                  </a:lnTo>
                  <a:lnTo>
                    <a:pt x="27" y="22"/>
                  </a:lnTo>
                  <a:lnTo>
                    <a:pt x="26" y="24"/>
                  </a:lnTo>
                  <a:lnTo>
                    <a:pt x="24" y="28"/>
                  </a:lnTo>
                  <a:lnTo>
                    <a:pt x="24" y="28"/>
                  </a:lnTo>
                  <a:lnTo>
                    <a:pt x="26" y="30"/>
                  </a:lnTo>
                  <a:lnTo>
                    <a:pt x="27" y="31"/>
                  </a:lnTo>
                  <a:lnTo>
                    <a:pt x="29" y="33"/>
                  </a:lnTo>
                  <a:lnTo>
                    <a:pt x="33" y="33"/>
                  </a:lnTo>
                  <a:lnTo>
                    <a:pt x="49" y="33"/>
                  </a:lnTo>
                  <a:lnTo>
                    <a:pt x="49" y="33"/>
                  </a:lnTo>
                  <a:lnTo>
                    <a:pt x="51" y="35"/>
                  </a:lnTo>
                  <a:lnTo>
                    <a:pt x="53" y="37"/>
                  </a:lnTo>
                  <a:lnTo>
                    <a:pt x="55" y="43"/>
                  </a:lnTo>
                  <a:lnTo>
                    <a:pt x="57" y="47"/>
                  </a:lnTo>
                  <a:lnTo>
                    <a:pt x="57" y="47"/>
                  </a:lnTo>
                  <a:lnTo>
                    <a:pt x="55" y="53"/>
                  </a:lnTo>
                  <a:lnTo>
                    <a:pt x="51" y="57"/>
                  </a:lnTo>
                  <a:lnTo>
                    <a:pt x="47" y="61"/>
                  </a:lnTo>
                  <a:lnTo>
                    <a:pt x="41" y="61"/>
                  </a:lnTo>
                  <a:lnTo>
                    <a:pt x="33" y="61"/>
                  </a:lnTo>
                  <a:lnTo>
                    <a:pt x="33" y="61"/>
                  </a:lnTo>
                  <a:lnTo>
                    <a:pt x="26" y="61"/>
                  </a:lnTo>
                  <a:lnTo>
                    <a:pt x="22" y="57"/>
                  </a:lnTo>
                  <a:lnTo>
                    <a:pt x="18" y="51"/>
                  </a:lnTo>
                  <a:lnTo>
                    <a:pt x="16" y="45"/>
                  </a:lnTo>
                  <a:lnTo>
                    <a:pt x="16" y="8"/>
                  </a:lnTo>
                  <a:lnTo>
                    <a:pt x="16" y="8"/>
                  </a:lnTo>
                  <a:lnTo>
                    <a:pt x="16" y="4"/>
                  </a:lnTo>
                  <a:lnTo>
                    <a:pt x="14" y="2"/>
                  </a:lnTo>
                  <a:lnTo>
                    <a:pt x="12" y="0"/>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1" name="Freeform 137"/>
            <p:cNvSpPr/>
            <p:nvPr/>
          </p:nvSpPr>
          <p:spPr bwMode="auto">
            <a:xfrm>
              <a:off x="6619854" y="8915408"/>
              <a:ext cx="133562" cy="140983"/>
            </a:xfrm>
            <a:custGeom>
              <a:avLst/>
              <a:gdLst>
                <a:gd name="T0" fmla="*/ 8 w 72"/>
                <a:gd name="T1" fmla="*/ 0 h 76"/>
                <a:gd name="T2" fmla="*/ 8 w 72"/>
                <a:gd name="T3" fmla="*/ 0 h 76"/>
                <a:gd name="T4" fmla="*/ 6 w 72"/>
                <a:gd name="T5" fmla="*/ 0 h 76"/>
                <a:gd name="T6" fmla="*/ 2 w 72"/>
                <a:gd name="T7" fmla="*/ 2 h 76"/>
                <a:gd name="T8" fmla="*/ 2 w 72"/>
                <a:gd name="T9" fmla="*/ 4 h 76"/>
                <a:gd name="T10" fmla="*/ 0 w 72"/>
                <a:gd name="T11" fmla="*/ 8 h 76"/>
                <a:gd name="T12" fmla="*/ 0 w 72"/>
                <a:gd name="T13" fmla="*/ 45 h 76"/>
                <a:gd name="T14" fmla="*/ 0 w 72"/>
                <a:gd name="T15" fmla="*/ 45 h 76"/>
                <a:gd name="T16" fmla="*/ 2 w 72"/>
                <a:gd name="T17" fmla="*/ 53 h 76"/>
                <a:gd name="T18" fmla="*/ 4 w 72"/>
                <a:gd name="T19" fmla="*/ 57 h 76"/>
                <a:gd name="T20" fmla="*/ 10 w 72"/>
                <a:gd name="T21" fmla="*/ 66 h 76"/>
                <a:gd name="T22" fmla="*/ 20 w 72"/>
                <a:gd name="T23" fmla="*/ 74 h 76"/>
                <a:gd name="T24" fmla="*/ 26 w 72"/>
                <a:gd name="T25" fmla="*/ 76 h 76"/>
                <a:gd name="T26" fmla="*/ 33 w 72"/>
                <a:gd name="T27" fmla="*/ 76 h 76"/>
                <a:gd name="T28" fmla="*/ 41 w 72"/>
                <a:gd name="T29" fmla="*/ 76 h 76"/>
                <a:gd name="T30" fmla="*/ 41 w 72"/>
                <a:gd name="T31" fmla="*/ 76 h 76"/>
                <a:gd name="T32" fmla="*/ 47 w 72"/>
                <a:gd name="T33" fmla="*/ 76 h 76"/>
                <a:gd name="T34" fmla="*/ 53 w 72"/>
                <a:gd name="T35" fmla="*/ 74 h 76"/>
                <a:gd name="T36" fmla="*/ 62 w 72"/>
                <a:gd name="T37" fmla="*/ 68 h 76"/>
                <a:gd name="T38" fmla="*/ 68 w 72"/>
                <a:gd name="T39" fmla="*/ 59 h 76"/>
                <a:gd name="T40" fmla="*/ 70 w 72"/>
                <a:gd name="T41" fmla="*/ 53 h 76"/>
                <a:gd name="T42" fmla="*/ 72 w 72"/>
                <a:gd name="T43" fmla="*/ 47 h 76"/>
                <a:gd name="T44" fmla="*/ 72 w 72"/>
                <a:gd name="T45" fmla="*/ 47 h 76"/>
                <a:gd name="T46" fmla="*/ 70 w 72"/>
                <a:gd name="T47" fmla="*/ 37 h 76"/>
                <a:gd name="T48" fmla="*/ 64 w 72"/>
                <a:gd name="T49" fmla="*/ 28 h 76"/>
                <a:gd name="T50" fmla="*/ 57 w 72"/>
                <a:gd name="T51" fmla="*/ 22 h 76"/>
                <a:gd name="T52" fmla="*/ 49 w 72"/>
                <a:gd name="T53" fmla="*/ 20 h 76"/>
                <a:gd name="T54" fmla="*/ 33 w 72"/>
                <a:gd name="T55" fmla="*/ 20 h 76"/>
                <a:gd name="T56" fmla="*/ 33 w 72"/>
                <a:gd name="T57" fmla="*/ 20 h 76"/>
                <a:gd name="T58" fmla="*/ 29 w 72"/>
                <a:gd name="T59" fmla="*/ 20 h 76"/>
                <a:gd name="T60" fmla="*/ 27 w 72"/>
                <a:gd name="T61" fmla="*/ 22 h 76"/>
                <a:gd name="T62" fmla="*/ 26 w 72"/>
                <a:gd name="T63" fmla="*/ 24 h 76"/>
                <a:gd name="T64" fmla="*/ 24 w 72"/>
                <a:gd name="T65" fmla="*/ 28 h 76"/>
                <a:gd name="T66" fmla="*/ 24 w 72"/>
                <a:gd name="T67" fmla="*/ 28 h 76"/>
                <a:gd name="T68" fmla="*/ 26 w 72"/>
                <a:gd name="T69" fmla="*/ 30 h 76"/>
                <a:gd name="T70" fmla="*/ 27 w 72"/>
                <a:gd name="T71" fmla="*/ 31 h 76"/>
                <a:gd name="T72" fmla="*/ 29 w 72"/>
                <a:gd name="T73" fmla="*/ 33 h 76"/>
                <a:gd name="T74" fmla="*/ 33 w 72"/>
                <a:gd name="T75" fmla="*/ 33 h 76"/>
                <a:gd name="T76" fmla="*/ 49 w 72"/>
                <a:gd name="T77" fmla="*/ 33 h 76"/>
                <a:gd name="T78" fmla="*/ 49 w 72"/>
                <a:gd name="T79" fmla="*/ 33 h 76"/>
                <a:gd name="T80" fmla="*/ 51 w 72"/>
                <a:gd name="T81" fmla="*/ 35 h 76"/>
                <a:gd name="T82" fmla="*/ 53 w 72"/>
                <a:gd name="T83" fmla="*/ 37 h 76"/>
                <a:gd name="T84" fmla="*/ 55 w 72"/>
                <a:gd name="T85" fmla="*/ 43 h 76"/>
                <a:gd name="T86" fmla="*/ 57 w 72"/>
                <a:gd name="T87" fmla="*/ 47 h 76"/>
                <a:gd name="T88" fmla="*/ 57 w 72"/>
                <a:gd name="T89" fmla="*/ 47 h 76"/>
                <a:gd name="T90" fmla="*/ 55 w 72"/>
                <a:gd name="T91" fmla="*/ 53 h 76"/>
                <a:gd name="T92" fmla="*/ 51 w 72"/>
                <a:gd name="T93" fmla="*/ 57 h 76"/>
                <a:gd name="T94" fmla="*/ 47 w 72"/>
                <a:gd name="T95" fmla="*/ 61 h 76"/>
                <a:gd name="T96" fmla="*/ 41 w 72"/>
                <a:gd name="T97" fmla="*/ 61 h 76"/>
                <a:gd name="T98" fmla="*/ 33 w 72"/>
                <a:gd name="T99" fmla="*/ 61 h 76"/>
                <a:gd name="T100" fmla="*/ 33 w 72"/>
                <a:gd name="T101" fmla="*/ 61 h 76"/>
                <a:gd name="T102" fmla="*/ 26 w 72"/>
                <a:gd name="T103" fmla="*/ 61 h 76"/>
                <a:gd name="T104" fmla="*/ 22 w 72"/>
                <a:gd name="T105" fmla="*/ 57 h 76"/>
                <a:gd name="T106" fmla="*/ 18 w 72"/>
                <a:gd name="T107" fmla="*/ 51 h 76"/>
                <a:gd name="T108" fmla="*/ 16 w 72"/>
                <a:gd name="T109" fmla="*/ 45 h 76"/>
                <a:gd name="T110" fmla="*/ 16 w 72"/>
                <a:gd name="T111" fmla="*/ 8 h 76"/>
                <a:gd name="T112" fmla="*/ 16 w 72"/>
                <a:gd name="T113" fmla="*/ 8 h 76"/>
                <a:gd name="T114" fmla="*/ 16 w 72"/>
                <a:gd name="T115" fmla="*/ 4 h 76"/>
                <a:gd name="T116" fmla="*/ 14 w 72"/>
                <a:gd name="T117" fmla="*/ 2 h 76"/>
                <a:gd name="T118" fmla="*/ 12 w 72"/>
                <a:gd name="T119" fmla="*/ 0 h 76"/>
                <a:gd name="T120" fmla="*/ 8 w 72"/>
                <a:gd name="T1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76">
                  <a:moveTo>
                    <a:pt x="8" y="0"/>
                  </a:moveTo>
                  <a:lnTo>
                    <a:pt x="8" y="0"/>
                  </a:lnTo>
                  <a:lnTo>
                    <a:pt x="6" y="0"/>
                  </a:lnTo>
                  <a:lnTo>
                    <a:pt x="2" y="2"/>
                  </a:lnTo>
                  <a:lnTo>
                    <a:pt x="2" y="4"/>
                  </a:lnTo>
                  <a:lnTo>
                    <a:pt x="0" y="8"/>
                  </a:lnTo>
                  <a:lnTo>
                    <a:pt x="0" y="45"/>
                  </a:lnTo>
                  <a:lnTo>
                    <a:pt x="0" y="45"/>
                  </a:lnTo>
                  <a:lnTo>
                    <a:pt x="2" y="53"/>
                  </a:lnTo>
                  <a:lnTo>
                    <a:pt x="4" y="57"/>
                  </a:lnTo>
                  <a:lnTo>
                    <a:pt x="10" y="66"/>
                  </a:lnTo>
                  <a:lnTo>
                    <a:pt x="20" y="74"/>
                  </a:lnTo>
                  <a:lnTo>
                    <a:pt x="26" y="76"/>
                  </a:lnTo>
                  <a:lnTo>
                    <a:pt x="33" y="76"/>
                  </a:lnTo>
                  <a:lnTo>
                    <a:pt x="41" y="76"/>
                  </a:lnTo>
                  <a:lnTo>
                    <a:pt x="41" y="76"/>
                  </a:lnTo>
                  <a:lnTo>
                    <a:pt x="47" y="76"/>
                  </a:lnTo>
                  <a:lnTo>
                    <a:pt x="53" y="74"/>
                  </a:lnTo>
                  <a:lnTo>
                    <a:pt x="62" y="68"/>
                  </a:lnTo>
                  <a:lnTo>
                    <a:pt x="68" y="59"/>
                  </a:lnTo>
                  <a:lnTo>
                    <a:pt x="70" y="53"/>
                  </a:lnTo>
                  <a:lnTo>
                    <a:pt x="72" y="47"/>
                  </a:lnTo>
                  <a:lnTo>
                    <a:pt x="72" y="47"/>
                  </a:lnTo>
                  <a:lnTo>
                    <a:pt x="70" y="37"/>
                  </a:lnTo>
                  <a:lnTo>
                    <a:pt x="64" y="28"/>
                  </a:lnTo>
                  <a:lnTo>
                    <a:pt x="57" y="22"/>
                  </a:lnTo>
                  <a:lnTo>
                    <a:pt x="49" y="20"/>
                  </a:lnTo>
                  <a:lnTo>
                    <a:pt x="33" y="20"/>
                  </a:lnTo>
                  <a:lnTo>
                    <a:pt x="33" y="20"/>
                  </a:lnTo>
                  <a:lnTo>
                    <a:pt x="29" y="20"/>
                  </a:lnTo>
                  <a:lnTo>
                    <a:pt x="27" y="22"/>
                  </a:lnTo>
                  <a:lnTo>
                    <a:pt x="26" y="24"/>
                  </a:lnTo>
                  <a:lnTo>
                    <a:pt x="24" y="28"/>
                  </a:lnTo>
                  <a:lnTo>
                    <a:pt x="24" y="28"/>
                  </a:lnTo>
                  <a:lnTo>
                    <a:pt x="26" y="30"/>
                  </a:lnTo>
                  <a:lnTo>
                    <a:pt x="27" y="31"/>
                  </a:lnTo>
                  <a:lnTo>
                    <a:pt x="29" y="33"/>
                  </a:lnTo>
                  <a:lnTo>
                    <a:pt x="33" y="33"/>
                  </a:lnTo>
                  <a:lnTo>
                    <a:pt x="49" y="33"/>
                  </a:lnTo>
                  <a:lnTo>
                    <a:pt x="49" y="33"/>
                  </a:lnTo>
                  <a:lnTo>
                    <a:pt x="51" y="35"/>
                  </a:lnTo>
                  <a:lnTo>
                    <a:pt x="53" y="37"/>
                  </a:lnTo>
                  <a:lnTo>
                    <a:pt x="55" y="43"/>
                  </a:lnTo>
                  <a:lnTo>
                    <a:pt x="57" y="47"/>
                  </a:lnTo>
                  <a:lnTo>
                    <a:pt x="57" y="47"/>
                  </a:lnTo>
                  <a:lnTo>
                    <a:pt x="55" y="53"/>
                  </a:lnTo>
                  <a:lnTo>
                    <a:pt x="51" y="57"/>
                  </a:lnTo>
                  <a:lnTo>
                    <a:pt x="47" y="61"/>
                  </a:lnTo>
                  <a:lnTo>
                    <a:pt x="41" y="61"/>
                  </a:lnTo>
                  <a:lnTo>
                    <a:pt x="33" y="61"/>
                  </a:lnTo>
                  <a:lnTo>
                    <a:pt x="33" y="61"/>
                  </a:lnTo>
                  <a:lnTo>
                    <a:pt x="26" y="61"/>
                  </a:lnTo>
                  <a:lnTo>
                    <a:pt x="22" y="57"/>
                  </a:lnTo>
                  <a:lnTo>
                    <a:pt x="18" y="51"/>
                  </a:lnTo>
                  <a:lnTo>
                    <a:pt x="16" y="45"/>
                  </a:lnTo>
                  <a:lnTo>
                    <a:pt x="16" y="8"/>
                  </a:lnTo>
                  <a:lnTo>
                    <a:pt x="16" y="8"/>
                  </a:lnTo>
                  <a:lnTo>
                    <a:pt x="16" y="4"/>
                  </a:lnTo>
                  <a:lnTo>
                    <a:pt x="14" y="2"/>
                  </a:lnTo>
                  <a:lnTo>
                    <a:pt x="12"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2" name="Freeform 138"/>
            <p:cNvSpPr/>
            <p:nvPr/>
          </p:nvSpPr>
          <p:spPr bwMode="auto">
            <a:xfrm>
              <a:off x="7005700" y="5116296"/>
              <a:ext cx="129852" cy="140983"/>
            </a:xfrm>
            <a:custGeom>
              <a:avLst/>
              <a:gdLst>
                <a:gd name="T0" fmla="*/ 8 w 70"/>
                <a:gd name="T1" fmla="*/ 0 h 76"/>
                <a:gd name="T2" fmla="*/ 8 w 70"/>
                <a:gd name="T3" fmla="*/ 0 h 76"/>
                <a:gd name="T4" fmla="*/ 4 w 70"/>
                <a:gd name="T5" fmla="*/ 0 h 76"/>
                <a:gd name="T6" fmla="*/ 2 w 70"/>
                <a:gd name="T7" fmla="*/ 2 h 76"/>
                <a:gd name="T8" fmla="*/ 0 w 70"/>
                <a:gd name="T9" fmla="*/ 4 h 76"/>
                <a:gd name="T10" fmla="*/ 0 w 70"/>
                <a:gd name="T11" fmla="*/ 8 h 76"/>
                <a:gd name="T12" fmla="*/ 0 w 70"/>
                <a:gd name="T13" fmla="*/ 45 h 76"/>
                <a:gd name="T14" fmla="*/ 0 w 70"/>
                <a:gd name="T15" fmla="*/ 45 h 76"/>
                <a:gd name="T16" fmla="*/ 0 w 70"/>
                <a:gd name="T17" fmla="*/ 53 h 76"/>
                <a:gd name="T18" fmla="*/ 2 w 70"/>
                <a:gd name="T19" fmla="*/ 57 h 76"/>
                <a:gd name="T20" fmla="*/ 10 w 70"/>
                <a:gd name="T21" fmla="*/ 66 h 76"/>
                <a:gd name="T22" fmla="*/ 19 w 70"/>
                <a:gd name="T23" fmla="*/ 74 h 76"/>
                <a:gd name="T24" fmla="*/ 25 w 70"/>
                <a:gd name="T25" fmla="*/ 76 h 76"/>
                <a:gd name="T26" fmla="*/ 31 w 70"/>
                <a:gd name="T27" fmla="*/ 76 h 76"/>
                <a:gd name="T28" fmla="*/ 39 w 70"/>
                <a:gd name="T29" fmla="*/ 76 h 76"/>
                <a:gd name="T30" fmla="*/ 39 w 70"/>
                <a:gd name="T31" fmla="*/ 76 h 76"/>
                <a:gd name="T32" fmla="*/ 44 w 70"/>
                <a:gd name="T33" fmla="*/ 76 h 76"/>
                <a:gd name="T34" fmla="*/ 52 w 70"/>
                <a:gd name="T35" fmla="*/ 74 h 76"/>
                <a:gd name="T36" fmla="*/ 62 w 70"/>
                <a:gd name="T37" fmla="*/ 68 h 76"/>
                <a:gd name="T38" fmla="*/ 68 w 70"/>
                <a:gd name="T39" fmla="*/ 59 h 76"/>
                <a:gd name="T40" fmla="*/ 70 w 70"/>
                <a:gd name="T41" fmla="*/ 53 h 76"/>
                <a:gd name="T42" fmla="*/ 70 w 70"/>
                <a:gd name="T43" fmla="*/ 47 h 76"/>
                <a:gd name="T44" fmla="*/ 70 w 70"/>
                <a:gd name="T45" fmla="*/ 47 h 76"/>
                <a:gd name="T46" fmla="*/ 68 w 70"/>
                <a:gd name="T47" fmla="*/ 37 h 76"/>
                <a:gd name="T48" fmla="*/ 64 w 70"/>
                <a:gd name="T49" fmla="*/ 28 h 76"/>
                <a:gd name="T50" fmla="*/ 56 w 70"/>
                <a:gd name="T51" fmla="*/ 22 h 76"/>
                <a:gd name="T52" fmla="*/ 46 w 70"/>
                <a:gd name="T53" fmla="*/ 20 h 76"/>
                <a:gd name="T54" fmla="*/ 31 w 70"/>
                <a:gd name="T55" fmla="*/ 20 h 76"/>
                <a:gd name="T56" fmla="*/ 31 w 70"/>
                <a:gd name="T57" fmla="*/ 20 h 76"/>
                <a:gd name="T58" fmla="*/ 29 w 70"/>
                <a:gd name="T59" fmla="*/ 20 h 76"/>
                <a:gd name="T60" fmla="*/ 25 w 70"/>
                <a:gd name="T61" fmla="*/ 22 h 76"/>
                <a:gd name="T62" fmla="*/ 23 w 70"/>
                <a:gd name="T63" fmla="*/ 24 h 76"/>
                <a:gd name="T64" fmla="*/ 23 w 70"/>
                <a:gd name="T65" fmla="*/ 28 h 76"/>
                <a:gd name="T66" fmla="*/ 23 w 70"/>
                <a:gd name="T67" fmla="*/ 28 h 76"/>
                <a:gd name="T68" fmla="*/ 23 w 70"/>
                <a:gd name="T69" fmla="*/ 30 h 76"/>
                <a:gd name="T70" fmla="*/ 25 w 70"/>
                <a:gd name="T71" fmla="*/ 31 h 76"/>
                <a:gd name="T72" fmla="*/ 29 w 70"/>
                <a:gd name="T73" fmla="*/ 33 h 76"/>
                <a:gd name="T74" fmla="*/ 31 w 70"/>
                <a:gd name="T75" fmla="*/ 33 h 76"/>
                <a:gd name="T76" fmla="*/ 46 w 70"/>
                <a:gd name="T77" fmla="*/ 33 h 76"/>
                <a:gd name="T78" fmla="*/ 46 w 70"/>
                <a:gd name="T79" fmla="*/ 33 h 76"/>
                <a:gd name="T80" fmla="*/ 50 w 70"/>
                <a:gd name="T81" fmla="*/ 35 h 76"/>
                <a:gd name="T82" fmla="*/ 52 w 70"/>
                <a:gd name="T83" fmla="*/ 37 h 76"/>
                <a:gd name="T84" fmla="*/ 54 w 70"/>
                <a:gd name="T85" fmla="*/ 43 h 76"/>
                <a:gd name="T86" fmla="*/ 54 w 70"/>
                <a:gd name="T87" fmla="*/ 47 h 76"/>
                <a:gd name="T88" fmla="*/ 54 w 70"/>
                <a:gd name="T89" fmla="*/ 47 h 76"/>
                <a:gd name="T90" fmla="*/ 54 w 70"/>
                <a:gd name="T91" fmla="*/ 53 h 76"/>
                <a:gd name="T92" fmla="*/ 50 w 70"/>
                <a:gd name="T93" fmla="*/ 57 h 76"/>
                <a:gd name="T94" fmla="*/ 44 w 70"/>
                <a:gd name="T95" fmla="*/ 61 h 76"/>
                <a:gd name="T96" fmla="*/ 39 w 70"/>
                <a:gd name="T97" fmla="*/ 61 h 76"/>
                <a:gd name="T98" fmla="*/ 31 w 70"/>
                <a:gd name="T99" fmla="*/ 61 h 76"/>
                <a:gd name="T100" fmla="*/ 31 w 70"/>
                <a:gd name="T101" fmla="*/ 61 h 76"/>
                <a:gd name="T102" fmla="*/ 25 w 70"/>
                <a:gd name="T103" fmla="*/ 61 h 76"/>
                <a:gd name="T104" fmla="*/ 19 w 70"/>
                <a:gd name="T105" fmla="*/ 57 h 76"/>
                <a:gd name="T106" fmla="*/ 17 w 70"/>
                <a:gd name="T107" fmla="*/ 51 h 76"/>
                <a:gd name="T108" fmla="*/ 15 w 70"/>
                <a:gd name="T109" fmla="*/ 45 h 76"/>
                <a:gd name="T110" fmla="*/ 15 w 70"/>
                <a:gd name="T111" fmla="*/ 8 h 76"/>
                <a:gd name="T112" fmla="*/ 15 w 70"/>
                <a:gd name="T113" fmla="*/ 8 h 76"/>
                <a:gd name="T114" fmla="*/ 15 w 70"/>
                <a:gd name="T115" fmla="*/ 4 h 76"/>
                <a:gd name="T116" fmla="*/ 13 w 70"/>
                <a:gd name="T117" fmla="*/ 2 h 76"/>
                <a:gd name="T118" fmla="*/ 11 w 70"/>
                <a:gd name="T119" fmla="*/ 0 h 76"/>
                <a:gd name="T120" fmla="*/ 8 w 70"/>
                <a:gd name="T1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76">
                  <a:moveTo>
                    <a:pt x="8" y="0"/>
                  </a:moveTo>
                  <a:lnTo>
                    <a:pt x="8" y="0"/>
                  </a:lnTo>
                  <a:lnTo>
                    <a:pt x="4" y="0"/>
                  </a:lnTo>
                  <a:lnTo>
                    <a:pt x="2" y="2"/>
                  </a:lnTo>
                  <a:lnTo>
                    <a:pt x="0" y="4"/>
                  </a:lnTo>
                  <a:lnTo>
                    <a:pt x="0" y="8"/>
                  </a:lnTo>
                  <a:lnTo>
                    <a:pt x="0" y="45"/>
                  </a:lnTo>
                  <a:lnTo>
                    <a:pt x="0" y="45"/>
                  </a:lnTo>
                  <a:lnTo>
                    <a:pt x="0" y="53"/>
                  </a:lnTo>
                  <a:lnTo>
                    <a:pt x="2" y="57"/>
                  </a:lnTo>
                  <a:lnTo>
                    <a:pt x="10" y="66"/>
                  </a:lnTo>
                  <a:lnTo>
                    <a:pt x="19" y="74"/>
                  </a:lnTo>
                  <a:lnTo>
                    <a:pt x="25" y="76"/>
                  </a:lnTo>
                  <a:lnTo>
                    <a:pt x="31" y="76"/>
                  </a:lnTo>
                  <a:lnTo>
                    <a:pt x="39" y="76"/>
                  </a:lnTo>
                  <a:lnTo>
                    <a:pt x="39" y="76"/>
                  </a:lnTo>
                  <a:lnTo>
                    <a:pt x="44" y="76"/>
                  </a:lnTo>
                  <a:lnTo>
                    <a:pt x="52" y="74"/>
                  </a:lnTo>
                  <a:lnTo>
                    <a:pt x="62" y="68"/>
                  </a:lnTo>
                  <a:lnTo>
                    <a:pt x="68" y="59"/>
                  </a:lnTo>
                  <a:lnTo>
                    <a:pt x="70" y="53"/>
                  </a:lnTo>
                  <a:lnTo>
                    <a:pt x="70" y="47"/>
                  </a:lnTo>
                  <a:lnTo>
                    <a:pt x="70" y="47"/>
                  </a:lnTo>
                  <a:lnTo>
                    <a:pt x="68" y="37"/>
                  </a:lnTo>
                  <a:lnTo>
                    <a:pt x="64" y="28"/>
                  </a:lnTo>
                  <a:lnTo>
                    <a:pt x="56" y="22"/>
                  </a:lnTo>
                  <a:lnTo>
                    <a:pt x="46" y="20"/>
                  </a:lnTo>
                  <a:lnTo>
                    <a:pt x="31" y="20"/>
                  </a:lnTo>
                  <a:lnTo>
                    <a:pt x="31" y="20"/>
                  </a:lnTo>
                  <a:lnTo>
                    <a:pt x="29" y="20"/>
                  </a:lnTo>
                  <a:lnTo>
                    <a:pt x="25" y="22"/>
                  </a:lnTo>
                  <a:lnTo>
                    <a:pt x="23" y="24"/>
                  </a:lnTo>
                  <a:lnTo>
                    <a:pt x="23" y="28"/>
                  </a:lnTo>
                  <a:lnTo>
                    <a:pt x="23" y="28"/>
                  </a:lnTo>
                  <a:lnTo>
                    <a:pt x="23" y="30"/>
                  </a:lnTo>
                  <a:lnTo>
                    <a:pt x="25" y="31"/>
                  </a:lnTo>
                  <a:lnTo>
                    <a:pt x="29" y="33"/>
                  </a:lnTo>
                  <a:lnTo>
                    <a:pt x="31" y="33"/>
                  </a:lnTo>
                  <a:lnTo>
                    <a:pt x="46" y="33"/>
                  </a:lnTo>
                  <a:lnTo>
                    <a:pt x="46" y="33"/>
                  </a:lnTo>
                  <a:lnTo>
                    <a:pt x="50" y="35"/>
                  </a:lnTo>
                  <a:lnTo>
                    <a:pt x="52" y="37"/>
                  </a:lnTo>
                  <a:lnTo>
                    <a:pt x="54" y="43"/>
                  </a:lnTo>
                  <a:lnTo>
                    <a:pt x="54" y="47"/>
                  </a:lnTo>
                  <a:lnTo>
                    <a:pt x="54" y="47"/>
                  </a:lnTo>
                  <a:lnTo>
                    <a:pt x="54" y="53"/>
                  </a:lnTo>
                  <a:lnTo>
                    <a:pt x="50" y="57"/>
                  </a:lnTo>
                  <a:lnTo>
                    <a:pt x="44" y="61"/>
                  </a:lnTo>
                  <a:lnTo>
                    <a:pt x="39" y="61"/>
                  </a:lnTo>
                  <a:lnTo>
                    <a:pt x="31" y="61"/>
                  </a:lnTo>
                  <a:lnTo>
                    <a:pt x="31" y="61"/>
                  </a:lnTo>
                  <a:lnTo>
                    <a:pt x="25" y="61"/>
                  </a:lnTo>
                  <a:lnTo>
                    <a:pt x="19" y="57"/>
                  </a:lnTo>
                  <a:lnTo>
                    <a:pt x="17" y="51"/>
                  </a:lnTo>
                  <a:lnTo>
                    <a:pt x="15" y="45"/>
                  </a:lnTo>
                  <a:lnTo>
                    <a:pt x="15" y="8"/>
                  </a:lnTo>
                  <a:lnTo>
                    <a:pt x="15" y="8"/>
                  </a:lnTo>
                  <a:lnTo>
                    <a:pt x="15" y="4"/>
                  </a:lnTo>
                  <a:lnTo>
                    <a:pt x="13" y="2"/>
                  </a:lnTo>
                  <a:lnTo>
                    <a:pt x="11" y="0"/>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3" name="Freeform 139"/>
            <p:cNvSpPr/>
            <p:nvPr/>
          </p:nvSpPr>
          <p:spPr bwMode="auto">
            <a:xfrm>
              <a:off x="7005700" y="5116296"/>
              <a:ext cx="129852" cy="140983"/>
            </a:xfrm>
            <a:custGeom>
              <a:avLst/>
              <a:gdLst>
                <a:gd name="T0" fmla="*/ 8 w 70"/>
                <a:gd name="T1" fmla="*/ 0 h 76"/>
                <a:gd name="T2" fmla="*/ 8 w 70"/>
                <a:gd name="T3" fmla="*/ 0 h 76"/>
                <a:gd name="T4" fmla="*/ 4 w 70"/>
                <a:gd name="T5" fmla="*/ 0 h 76"/>
                <a:gd name="T6" fmla="*/ 2 w 70"/>
                <a:gd name="T7" fmla="*/ 2 h 76"/>
                <a:gd name="T8" fmla="*/ 0 w 70"/>
                <a:gd name="T9" fmla="*/ 4 h 76"/>
                <a:gd name="T10" fmla="*/ 0 w 70"/>
                <a:gd name="T11" fmla="*/ 8 h 76"/>
                <a:gd name="T12" fmla="*/ 0 w 70"/>
                <a:gd name="T13" fmla="*/ 45 h 76"/>
                <a:gd name="T14" fmla="*/ 0 w 70"/>
                <a:gd name="T15" fmla="*/ 45 h 76"/>
                <a:gd name="T16" fmla="*/ 0 w 70"/>
                <a:gd name="T17" fmla="*/ 53 h 76"/>
                <a:gd name="T18" fmla="*/ 2 w 70"/>
                <a:gd name="T19" fmla="*/ 57 h 76"/>
                <a:gd name="T20" fmla="*/ 10 w 70"/>
                <a:gd name="T21" fmla="*/ 66 h 76"/>
                <a:gd name="T22" fmla="*/ 19 w 70"/>
                <a:gd name="T23" fmla="*/ 74 h 76"/>
                <a:gd name="T24" fmla="*/ 25 w 70"/>
                <a:gd name="T25" fmla="*/ 76 h 76"/>
                <a:gd name="T26" fmla="*/ 31 w 70"/>
                <a:gd name="T27" fmla="*/ 76 h 76"/>
                <a:gd name="T28" fmla="*/ 39 w 70"/>
                <a:gd name="T29" fmla="*/ 76 h 76"/>
                <a:gd name="T30" fmla="*/ 39 w 70"/>
                <a:gd name="T31" fmla="*/ 76 h 76"/>
                <a:gd name="T32" fmla="*/ 44 w 70"/>
                <a:gd name="T33" fmla="*/ 76 h 76"/>
                <a:gd name="T34" fmla="*/ 52 w 70"/>
                <a:gd name="T35" fmla="*/ 74 h 76"/>
                <a:gd name="T36" fmla="*/ 62 w 70"/>
                <a:gd name="T37" fmla="*/ 68 h 76"/>
                <a:gd name="T38" fmla="*/ 68 w 70"/>
                <a:gd name="T39" fmla="*/ 59 h 76"/>
                <a:gd name="T40" fmla="*/ 70 w 70"/>
                <a:gd name="T41" fmla="*/ 53 h 76"/>
                <a:gd name="T42" fmla="*/ 70 w 70"/>
                <a:gd name="T43" fmla="*/ 47 h 76"/>
                <a:gd name="T44" fmla="*/ 70 w 70"/>
                <a:gd name="T45" fmla="*/ 47 h 76"/>
                <a:gd name="T46" fmla="*/ 68 w 70"/>
                <a:gd name="T47" fmla="*/ 37 h 76"/>
                <a:gd name="T48" fmla="*/ 64 w 70"/>
                <a:gd name="T49" fmla="*/ 28 h 76"/>
                <a:gd name="T50" fmla="*/ 56 w 70"/>
                <a:gd name="T51" fmla="*/ 22 h 76"/>
                <a:gd name="T52" fmla="*/ 46 w 70"/>
                <a:gd name="T53" fmla="*/ 20 h 76"/>
                <a:gd name="T54" fmla="*/ 31 w 70"/>
                <a:gd name="T55" fmla="*/ 20 h 76"/>
                <a:gd name="T56" fmla="*/ 31 w 70"/>
                <a:gd name="T57" fmla="*/ 20 h 76"/>
                <a:gd name="T58" fmla="*/ 29 w 70"/>
                <a:gd name="T59" fmla="*/ 20 h 76"/>
                <a:gd name="T60" fmla="*/ 25 w 70"/>
                <a:gd name="T61" fmla="*/ 22 h 76"/>
                <a:gd name="T62" fmla="*/ 23 w 70"/>
                <a:gd name="T63" fmla="*/ 24 h 76"/>
                <a:gd name="T64" fmla="*/ 23 w 70"/>
                <a:gd name="T65" fmla="*/ 28 h 76"/>
                <a:gd name="T66" fmla="*/ 23 w 70"/>
                <a:gd name="T67" fmla="*/ 28 h 76"/>
                <a:gd name="T68" fmla="*/ 23 w 70"/>
                <a:gd name="T69" fmla="*/ 30 h 76"/>
                <a:gd name="T70" fmla="*/ 25 w 70"/>
                <a:gd name="T71" fmla="*/ 31 h 76"/>
                <a:gd name="T72" fmla="*/ 29 w 70"/>
                <a:gd name="T73" fmla="*/ 33 h 76"/>
                <a:gd name="T74" fmla="*/ 31 w 70"/>
                <a:gd name="T75" fmla="*/ 33 h 76"/>
                <a:gd name="T76" fmla="*/ 46 w 70"/>
                <a:gd name="T77" fmla="*/ 33 h 76"/>
                <a:gd name="T78" fmla="*/ 46 w 70"/>
                <a:gd name="T79" fmla="*/ 33 h 76"/>
                <a:gd name="T80" fmla="*/ 50 w 70"/>
                <a:gd name="T81" fmla="*/ 35 h 76"/>
                <a:gd name="T82" fmla="*/ 52 w 70"/>
                <a:gd name="T83" fmla="*/ 37 h 76"/>
                <a:gd name="T84" fmla="*/ 54 w 70"/>
                <a:gd name="T85" fmla="*/ 43 h 76"/>
                <a:gd name="T86" fmla="*/ 54 w 70"/>
                <a:gd name="T87" fmla="*/ 47 h 76"/>
                <a:gd name="T88" fmla="*/ 54 w 70"/>
                <a:gd name="T89" fmla="*/ 47 h 76"/>
                <a:gd name="T90" fmla="*/ 54 w 70"/>
                <a:gd name="T91" fmla="*/ 53 h 76"/>
                <a:gd name="T92" fmla="*/ 50 w 70"/>
                <a:gd name="T93" fmla="*/ 57 h 76"/>
                <a:gd name="T94" fmla="*/ 44 w 70"/>
                <a:gd name="T95" fmla="*/ 61 h 76"/>
                <a:gd name="T96" fmla="*/ 39 w 70"/>
                <a:gd name="T97" fmla="*/ 61 h 76"/>
                <a:gd name="T98" fmla="*/ 31 w 70"/>
                <a:gd name="T99" fmla="*/ 61 h 76"/>
                <a:gd name="T100" fmla="*/ 31 w 70"/>
                <a:gd name="T101" fmla="*/ 61 h 76"/>
                <a:gd name="T102" fmla="*/ 25 w 70"/>
                <a:gd name="T103" fmla="*/ 61 h 76"/>
                <a:gd name="T104" fmla="*/ 19 w 70"/>
                <a:gd name="T105" fmla="*/ 57 h 76"/>
                <a:gd name="T106" fmla="*/ 17 w 70"/>
                <a:gd name="T107" fmla="*/ 51 h 76"/>
                <a:gd name="T108" fmla="*/ 15 w 70"/>
                <a:gd name="T109" fmla="*/ 45 h 76"/>
                <a:gd name="T110" fmla="*/ 15 w 70"/>
                <a:gd name="T111" fmla="*/ 8 h 76"/>
                <a:gd name="T112" fmla="*/ 15 w 70"/>
                <a:gd name="T113" fmla="*/ 8 h 76"/>
                <a:gd name="T114" fmla="*/ 15 w 70"/>
                <a:gd name="T115" fmla="*/ 4 h 76"/>
                <a:gd name="T116" fmla="*/ 13 w 70"/>
                <a:gd name="T117" fmla="*/ 2 h 76"/>
                <a:gd name="T118" fmla="*/ 11 w 70"/>
                <a:gd name="T119" fmla="*/ 0 h 76"/>
                <a:gd name="T120" fmla="*/ 8 w 70"/>
                <a:gd name="T1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76">
                  <a:moveTo>
                    <a:pt x="8" y="0"/>
                  </a:moveTo>
                  <a:lnTo>
                    <a:pt x="8" y="0"/>
                  </a:lnTo>
                  <a:lnTo>
                    <a:pt x="4" y="0"/>
                  </a:lnTo>
                  <a:lnTo>
                    <a:pt x="2" y="2"/>
                  </a:lnTo>
                  <a:lnTo>
                    <a:pt x="0" y="4"/>
                  </a:lnTo>
                  <a:lnTo>
                    <a:pt x="0" y="8"/>
                  </a:lnTo>
                  <a:lnTo>
                    <a:pt x="0" y="45"/>
                  </a:lnTo>
                  <a:lnTo>
                    <a:pt x="0" y="45"/>
                  </a:lnTo>
                  <a:lnTo>
                    <a:pt x="0" y="53"/>
                  </a:lnTo>
                  <a:lnTo>
                    <a:pt x="2" y="57"/>
                  </a:lnTo>
                  <a:lnTo>
                    <a:pt x="10" y="66"/>
                  </a:lnTo>
                  <a:lnTo>
                    <a:pt x="19" y="74"/>
                  </a:lnTo>
                  <a:lnTo>
                    <a:pt x="25" y="76"/>
                  </a:lnTo>
                  <a:lnTo>
                    <a:pt x="31" y="76"/>
                  </a:lnTo>
                  <a:lnTo>
                    <a:pt x="39" y="76"/>
                  </a:lnTo>
                  <a:lnTo>
                    <a:pt x="39" y="76"/>
                  </a:lnTo>
                  <a:lnTo>
                    <a:pt x="44" y="76"/>
                  </a:lnTo>
                  <a:lnTo>
                    <a:pt x="52" y="74"/>
                  </a:lnTo>
                  <a:lnTo>
                    <a:pt x="62" y="68"/>
                  </a:lnTo>
                  <a:lnTo>
                    <a:pt x="68" y="59"/>
                  </a:lnTo>
                  <a:lnTo>
                    <a:pt x="70" y="53"/>
                  </a:lnTo>
                  <a:lnTo>
                    <a:pt x="70" y="47"/>
                  </a:lnTo>
                  <a:lnTo>
                    <a:pt x="70" y="47"/>
                  </a:lnTo>
                  <a:lnTo>
                    <a:pt x="68" y="37"/>
                  </a:lnTo>
                  <a:lnTo>
                    <a:pt x="64" y="28"/>
                  </a:lnTo>
                  <a:lnTo>
                    <a:pt x="56" y="22"/>
                  </a:lnTo>
                  <a:lnTo>
                    <a:pt x="46" y="20"/>
                  </a:lnTo>
                  <a:lnTo>
                    <a:pt x="31" y="20"/>
                  </a:lnTo>
                  <a:lnTo>
                    <a:pt x="31" y="20"/>
                  </a:lnTo>
                  <a:lnTo>
                    <a:pt x="29" y="20"/>
                  </a:lnTo>
                  <a:lnTo>
                    <a:pt x="25" y="22"/>
                  </a:lnTo>
                  <a:lnTo>
                    <a:pt x="23" y="24"/>
                  </a:lnTo>
                  <a:lnTo>
                    <a:pt x="23" y="28"/>
                  </a:lnTo>
                  <a:lnTo>
                    <a:pt x="23" y="28"/>
                  </a:lnTo>
                  <a:lnTo>
                    <a:pt x="23" y="30"/>
                  </a:lnTo>
                  <a:lnTo>
                    <a:pt x="25" y="31"/>
                  </a:lnTo>
                  <a:lnTo>
                    <a:pt x="29" y="33"/>
                  </a:lnTo>
                  <a:lnTo>
                    <a:pt x="31" y="33"/>
                  </a:lnTo>
                  <a:lnTo>
                    <a:pt x="46" y="33"/>
                  </a:lnTo>
                  <a:lnTo>
                    <a:pt x="46" y="33"/>
                  </a:lnTo>
                  <a:lnTo>
                    <a:pt x="50" y="35"/>
                  </a:lnTo>
                  <a:lnTo>
                    <a:pt x="52" y="37"/>
                  </a:lnTo>
                  <a:lnTo>
                    <a:pt x="54" y="43"/>
                  </a:lnTo>
                  <a:lnTo>
                    <a:pt x="54" y="47"/>
                  </a:lnTo>
                  <a:lnTo>
                    <a:pt x="54" y="47"/>
                  </a:lnTo>
                  <a:lnTo>
                    <a:pt x="54" y="53"/>
                  </a:lnTo>
                  <a:lnTo>
                    <a:pt x="50" y="57"/>
                  </a:lnTo>
                  <a:lnTo>
                    <a:pt x="44" y="61"/>
                  </a:lnTo>
                  <a:lnTo>
                    <a:pt x="39" y="61"/>
                  </a:lnTo>
                  <a:lnTo>
                    <a:pt x="31" y="61"/>
                  </a:lnTo>
                  <a:lnTo>
                    <a:pt x="31" y="61"/>
                  </a:lnTo>
                  <a:lnTo>
                    <a:pt x="25" y="61"/>
                  </a:lnTo>
                  <a:lnTo>
                    <a:pt x="19" y="57"/>
                  </a:lnTo>
                  <a:lnTo>
                    <a:pt x="17" y="51"/>
                  </a:lnTo>
                  <a:lnTo>
                    <a:pt x="15" y="45"/>
                  </a:lnTo>
                  <a:lnTo>
                    <a:pt x="15" y="8"/>
                  </a:lnTo>
                  <a:lnTo>
                    <a:pt x="15" y="8"/>
                  </a:lnTo>
                  <a:lnTo>
                    <a:pt x="15" y="4"/>
                  </a:lnTo>
                  <a:lnTo>
                    <a:pt x="13" y="2"/>
                  </a:lnTo>
                  <a:lnTo>
                    <a:pt x="11"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4" name="Freeform 140"/>
            <p:cNvSpPr>
              <a:spLocks noEditPoints="1"/>
            </p:cNvSpPr>
            <p:nvPr/>
          </p:nvSpPr>
          <p:spPr bwMode="auto">
            <a:xfrm>
              <a:off x="9242872" y="9611044"/>
              <a:ext cx="463758" cy="495295"/>
            </a:xfrm>
            <a:custGeom>
              <a:avLst/>
              <a:gdLst>
                <a:gd name="T0" fmla="*/ 0 w 250"/>
                <a:gd name="T1" fmla="*/ 219 h 267"/>
                <a:gd name="T2" fmla="*/ 22 w 250"/>
                <a:gd name="T3" fmla="*/ 244 h 267"/>
                <a:gd name="T4" fmla="*/ 76 w 250"/>
                <a:gd name="T5" fmla="*/ 264 h 267"/>
                <a:gd name="T6" fmla="*/ 124 w 250"/>
                <a:gd name="T7" fmla="*/ 267 h 267"/>
                <a:gd name="T8" fmla="*/ 194 w 250"/>
                <a:gd name="T9" fmla="*/ 258 h 267"/>
                <a:gd name="T10" fmla="*/ 241 w 250"/>
                <a:gd name="T11" fmla="*/ 234 h 267"/>
                <a:gd name="T12" fmla="*/ 250 w 250"/>
                <a:gd name="T13" fmla="*/ 213 h 267"/>
                <a:gd name="T14" fmla="*/ 247 w 250"/>
                <a:gd name="T15" fmla="*/ 203 h 267"/>
                <a:gd name="T16" fmla="*/ 212 w 250"/>
                <a:gd name="T17" fmla="*/ 174 h 267"/>
                <a:gd name="T18" fmla="*/ 212 w 250"/>
                <a:gd name="T19" fmla="*/ 163 h 267"/>
                <a:gd name="T20" fmla="*/ 202 w 250"/>
                <a:gd name="T21" fmla="*/ 118 h 267"/>
                <a:gd name="T22" fmla="*/ 177 w 250"/>
                <a:gd name="T23" fmla="*/ 89 h 267"/>
                <a:gd name="T24" fmla="*/ 157 w 250"/>
                <a:gd name="T25" fmla="*/ 93 h 267"/>
                <a:gd name="T26" fmla="*/ 146 w 250"/>
                <a:gd name="T27" fmla="*/ 128 h 267"/>
                <a:gd name="T28" fmla="*/ 117 w 250"/>
                <a:gd name="T29" fmla="*/ 139 h 267"/>
                <a:gd name="T30" fmla="*/ 111 w 250"/>
                <a:gd name="T31" fmla="*/ 124 h 267"/>
                <a:gd name="T32" fmla="*/ 120 w 250"/>
                <a:gd name="T33" fmla="*/ 91 h 267"/>
                <a:gd name="T34" fmla="*/ 113 w 250"/>
                <a:gd name="T35" fmla="*/ 60 h 267"/>
                <a:gd name="T36" fmla="*/ 99 w 250"/>
                <a:gd name="T37" fmla="*/ 27 h 267"/>
                <a:gd name="T38" fmla="*/ 103 w 250"/>
                <a:gd name="T39" fmla="*/ 0 h 267"/>
                <a:gd name="T40" fmla="*/ 78 w 250"/>
                <a:gd name="T41" fmla="*/ 25 h 267"/>
                <a:gd name="T42" fmla="*/ 49 w 250"/>
                <a:gd name="T43" fmla="*/ 79 h 267"/>
                <a:gd name="T44" fmla="*/ 35 w 250"/>
                <a:gd name="T45" fmla="*/ 139 h 267"/>
                <a:gd name="T46" fmla="*/ 39 w 250"/>
                <a:gd name="T47" fmla="*/ 174 h 267"/>
                <a:gd name="T48" fmla="*/ 10 w 250"/>
                <a:gd name="T49" fmla="*/ 192 h 267"/>
                <a:gd name="T50" fmla="*/ 0 w 250"/>
                <a:gd name="T51" fmla="*/ 213 h 267"/>
                <a:gd name="T52" fmla="*/ 76 w 250"/>
                <a:gd name="T53" fmla="*/ 126 h 267"/>
                <a:gd name="T54" fmla="*/ 84 w 250"/>
                <a:gd name="T55" fmla="*/ 163 h 267"/>
                <a:gd name="T56" fmla="*/ 107 w 250"/>
                <a:gd name="T57" fmla="*/ 184 h 267"/>
                <a:gd name="T58" fmla="*/ 126 w 250"/>
                <a:gd name="T59" fmla="*/ 184 h 267"/>
                <a:gd name="T60" fmla="*/ 150 w 250"/>
                <a:gd name="T61" fmla="*/ 168 h 267"/>
                <a:gd name="T62" fmla="*/ 167 w 250"/>
                <a:gd name="T63" fmla="*/ 126 h 267"/>
                <a:gd name="T64" fmla="*/ 184 w 250"/>
                <a:gd name="T65" fmla="*/ 145 h 267"/>
                <a:gd name="T66" fmla="*/ 190 w 250"/>
                <a:gd name="T67" fmla="*/ 168 h 267"/>
                <a:gd name="T68" fmla="*/ 190 w 250"/>
                <a:gd name="T69" fmla="*/ 182 h 267"/>
                <a:gd name="T70" fmla="*/ 169 w 250"/>
                <a:gd name="T71" fmla="*/ 217 h 267"/>
                <a:gd name="T72" fmla="*/ 169 w 250"/>
                <a:gd name="T73" fmla="*/ 217 h 267"/>
                <a:gd name="T74" fmla="*/ 157 w 250"/>
                <a:gd name="T75" fmla="*/ 225 h 267"/>
                <a:gd name="T76" fmla="*/ 151 w 250"/>
                <a:gd name="T77" fmla="*/ 227 h 267"/>
                <a:gd name="T78" fmla="*/ 138 w 250"/>
                <a:gd name="T79" fmla="*/ 232 h 267"/>
                <a:gd name="T80" fmla="*/ 136 w 250"/>
                <a:gd name="T81" fmla="*/ 232 h 267"/>
                <a:gd name="T82" fmla="*/ 128 w 250"/>
                <a:gd name="T83" fmla="*/ 232 h 267"/>
                <a:gd name="T84" fmla="*/ 120 w 250"/>
                <a:gd name="T85" fmla="*/ 234 h 267"/>
                <a:gd name="T86" fmla="*/ 113 w 250"/>
                <a:gd name="T87" fmla="*/ 234 h 267"/>
                <a:gd name="T88" fmla="*/ 109 w 250"/>
                <a:gd name="T89" fmla="*/ 232 h 267"/>
                <a:gd name="T90" fmla="*/ 101 w 250"/>
                <a:gd name="T91" fmla="*/ 232 h 267"/>
                <a:gd name="T92" fmla="*/ 101 w 250"/>
                <a:gd name="T93" fmla="*/ 231 h 267"/>
                <a:gd name="T94" fmla="*/ 95 w 250"/>
                <a:gd name="T95" fmla="*/ 229 h 267"/>
                <a:gd name="T96" fmla="*/ 80 w 250"/>
                <a:gd name="T97" fmla="*/ 221 h 267"/>
                <a:gd name="T98" fmla="*/ 64 w 250"/>
                <a:gd name="T99" fmla="*/ 200 h 267"/>
                <a:gd name="T100" fmla="*/ 58 w 250"/>
                <a:gd name="T101" fmla="*/ 168 h 267"/>
                <a:gd name="T102" fmla="*/ 58 w 250"/>
                <a:gd name="T103" fmla="*/ 168 h 267"/>
                <a:gd name="T104" fmla="*/ 68 w 250"/>
                <a:gd name="T105" fmla="*/ 12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 h="267">
                  <a:moveTo>
                    <a:pt x="0" y="213"/>
                  </a:moveTo>
                  <a:lnTo>
                    <a:pt x="0" y="213"/>
                  </a:lnTo>
                  <a:lnTo>
                    <a:pt x="0" y="219"/>
                  </a:lnTo>
                  <a:lnTo>
                    <a:pt x="2" y="225"/>
                  </a:lnTo>
                  <a:lnTo>
                    <a:pt x="10" y="234"/>
                  </a:lnTo>
                  <a:lnTo>
                    <a:pt x="22" y="244"/>
                  </a:lnTo>
                  <a:lnTo>
                    <a:pt x="37" y="252"/>
                  </a:lnTo>
                  <a:lnTo>
                    <a:pt x="55" y="258"/>
                  </a:lnTo>
                  <a:lnTo>
                    <a:pt x="76" y="264"/>
                  </a:lnTo>
                  <a:lnTo>
                    <a:pt x="99" y="265"/>
                  </a:lnTo>
                  <a:lnTo>
                    <a:pt x="124" y="267"/>
                  </a:lnTo>
                  <a:lnTo>
                    <a:pt x="124" y="267"/>
                  </a:lnTo>
                  <a:lnTo>
                    <a:pt x="150" y="265"/>
                  </a:lnTo>
                  <a:lnTo>
                    <a:pt x="173" y="264"/>
                  </a:lnTo>
                  <a:lnTo>
                    <a:pt x="194" y="258"/>
                  </a:lnTo>
                  <a:lnTo>
                    <a:pt x="214" y="252"/>
                  </a:lnTo>
                  <a:lnTo>
                    <a:pt x="229" y="244"/>
                  </a:lnTo>
                  <a:lnTo>
                    <a:pt x="241" y="234"/>
                  </a:lnTo>
                  <a:lnTo>
                    <a:pt x="247" y="225"/>
                  </a:lnTo>
                  <a:lnTo>
                    <a:pt x="248" y="219"/>
                  </a:lnTo>
                  <a:lnTo>
                    <a:pt x="250" y="213"/>
                  </a:lnTo>
                  <a:lnTo>
                    <a:pt x="250" y="213"/>
                  </a:lnTo>
                  <a:lnTo>
                    <a:pt x="248" y="207"/>
                  </a:lnTo>
                  <a:lnTo>
                    <a:pt x="247" y="203"/>
                  </a:lnTo>
                  <a:lnTo>
                    <a:pt x="239" y="192"/>
                  </a:lnTo>
                  <a:lnTo>
                    <a:pt x="227" y="184"/>
                  </a:lnTo>
                  <a:lnTo>
                    <a:pt x="212" y="174"/>
                  </a:lnTo>
                  <a:lnTo>
                    <a:pt x="212" y="174"/>
                  </a:lnTo>
                  <a:lnTo>
                    <a:pt x="212" y="163"/>
                  </a:lnTo>
                  <a:lnTo>
                    <a:pt x="212" y="163"/>
                  </a:lnTo>
                  <a:lnTo>
                    <a:pt x="212" y="145"/>
                  </a:lnTo>
                  <a:lnTo>
                    <a:pt x="208" y="130"/>
                  </a:lnTo>
                  <a:lnTo>
                    <a:pt x="202" y="118"/>
                  </a:lnTo>
                  <a:lnTo>
                    <a:pt x="194" y="106"/>
                  </a:lnTo>
                  <a:lnTo>
                    <a:pt x="186" y="99"/>
                  </a:lnTo>
                  <a:lnTo>
                    <a:pt x="177" y="89"/>
                  </a:lnTo>
                  <a:lnTo>
                    <a:pt x="155" y="75"/>
                  </a:lnTo>
                  <a:lnTo>
                    <a:pt x="155" y="75"/>
                  </a:lnTo>
                  <a:lnTo>
                    <a:pt x="157" y="93"/>
                  </a:lnTo>
                  <a:lnTo>
                    <a:pt x="155" y="106"/>
                  </a:lnTo>
                  <a:lnTo>
                    <a:pt x="151" y="118"/>
                  </a:lnTo>
                  <a:lnTo>
                    <a:pt x="146" y="128"/>
                  </a:lnTo>
                  <a:lnTo>
                    <a:pt x="138" y="134"/>
                  </a:lnTo>
                  <a:lnTo>
                    <a:pt x="126" y="139"/>
                  </a:lnTo>
                  <a:lnTo>
                    <a:pt x="117" y="139"/>
                  </a:lnTo>
                  <a:lnTo>
                    <a:pt x="103" y="137"/>
                  </a:lnTo>
                  <a:lnTo>
                    <a:pt x="103" y="137"/>
                  </a:lnTo>
                  <a:lnTo>
                    <a:pt x="111" y="124"/>
                  </a:lnTo>
                  <a:lnTo>
                    <a:pt x="117" y="112"/>
                  </a:lnTo>
                  <a:lnTo>
                    <a:pt x="120" y="101"/>
                  </a:lnTo>
                  <a:lnTo>
                    <a:pt x="120" y="91"/>
                  </a:lnTo>
                  <a:lnTo>
                    <a:pt x="120" y="81"/>
                  </a:lnTo>
                  <a:lnTo>
                    <a:pt x="119" y="73"/>
                  </a:lnTo>
                  <a:lnTo>
                    <a:pt x="113" y="60"/>
                  </a:lnTo>
                  <a:lnTo>
                    <a:pt x="107" y="48"/>
                  </a:lnTo>
                  <a:lnTo>
                    <a:pt x="101" y="35"/>
                  </a:lnTo>
                  <a:lnTo>
                    <a:pt x="99" y="27"/>
                  </a:lnTo>
                  <a:lnTo>
                    <a:pt x="99" y="19"/>
                  </a:lnTo>
                  <a:lnTo>
                    <a:pt x="99" y="9"/>
                  </a:lnTo>
                  <a:lnTo>
                    <a:pt x="103" y="0"/>
                  </a:lnTo>
                  <a:lnTo>
                    <a:pt x="103" y="0"/>
                  </a:lnTo>
                  <a:lnTo>
                    <a:pt x="89" y="9"/>
                  </a:lnTo>
                  <a:lnTo>
                    <a:pt x="78" y="25"/>
                  </a:lnTo>
                  <a:lnTo>
                    <a:pt x="66" y="40"/>
                  </a:lnTo>
                  <a:lnTo>
                    <a:pt x="56" y="60"/>
                  </a:lnTo>
                  <a:lnTo>
                    <a:pt x="49" y="79"/>
                  </a:lnTo>
                  <a:lnTo>
                    <a:pt x="41" y="101"/>
                  </a:lnTo>
                  <a:lnTo>
                    <a:pt x="37" y="120"/>
                  </a:lnTo>
                  <a:lnTo>
                    <a:pt x="35" y="139"/>
                  </a:lnTo>
                  <a:lnTo>
                    <a:pt x="35" y="139"/>
                  </a:lnTo>
                  <a:lnTo>
                    <a:pt x="37" y="157"/>
                  </a:lnTo>
                  <a:lnTo>
                    <a:pt x="39" y="174"/>
                  </a:lnTo>
                  <a:lnTo>
                    <a:pt x="39" y="174"/>
                  </a:lnTo>
                  <a:lnTo>
                    <a:pt x="23" y="182"/>
                  </a:lnTo>
                  <a:lnTo>
                    <a:pt x="10" y="192"/>
                  </a:lnTo>
                  <a:lnTo>
                    <a:pt x="2" y="203"/>
                  </a:lnTo>
                  <a:lnTo>
                    <a:pt x="0" y="207"/>
                  </a:lnTo>
                  <a:lnTo>
                    <a:pt x="0" y="213"/>
                  </a:lnTo>
                  <a:close/>
                  <a:moveTo>
                    <a:pt x="78" y="110"/>
                  </a:moveTo>
                  <a:lnTo>
                    <a:pt x="78" y="110"/>
                  </a:lnTo>
                  <a:lnTo>
                    <a:pt x="76" y="126"/>
                  </a:lnTo>
                  <a:lnTo>
                    <a:pt x="76" y="139"/>
                  </a:lnTo>
                  <a:lnTo>
                    <a:pt x="80" y="153"/>
                  </a:lnTo>
                  <a:lnTo>
                    <a:pt x="84" y="163"/>
                  </a:lnTo>
                  <a:lnTo>
                    <a:pt x="91" y="172"/>
                  </a:lnTo>
                  <a:lnTo>
                    <a:pt x="99" y="178"/>
                  </a:lnTo>
                  <a:lnTo>
                    <a:pt x="107" y="184"/>
                  </a:lnTo>
                  <a:lnTo>
                    <a:pt x="117" y="184"/>
                  </a:lnTo>
                  <a:lnTo>
                    <a:pt x="117" y="184"/>
                  </a:lnTo>
                  <a:lnTo>
                    <a:pt x="126" y="184"/>
                  </a:lnTo>
                  <a:lnTo>
                    <a:pt x="136" y="180"/>
                  </a:lnTo>
                  <a:lnTo>
                    <a:pt x="142" y="174"/>
                  </a:lnTo>
                  <a:lnTo>
                    <a:pt x="150" y="168"/>
                  </a:lnTo>
                  <a:lnTo>
                    <a:pt x="155" y="159"/>
                  </a:lnTo>
                  <a:lnTo>
                    <a:pt x="161" y="149"/>
                  </a:lnTo>
                  <a:lnTo>
                    <a:pt x="167" y="126"/>
                  </a:lnTo>
                  <a:lnTo>
                    <a:pt x="167" y="126"/>
                  </a:lnTo>
                  <a:lnTo>
                    <a:pt x="177" y="136"/>
                  </a:lnTo>
                  <a:lnTo>
                    <a:pt x="184" y="145"/>
                  </a:lnTo>
                  <a:lnTo>
                    <a:pt x="188" y="157"/>
                  </a:lnTo>
                  <a:lnTo>
                    <a:pt x="190" y="168"/>
                  </a:lnTo>
                  <a:lnTo>
                    <a:pt x="190" y="168"/>
                  </a:lnTo>
                  <a:lnTo>
                    <a:pt x="190" y="168"/>
                  </a:lnTo>
                  <a:lnTo>
                    <a:pt x="190" y="168"/>
                  </a:lnTo>
                  <a:lnTo>
                    <a:pt x="190" y="182"/>
                  </a:lnTo>
                  <a:lnTo>
                    <a:pt x="186" y="194"/>
                  </a:lnTo>
                  <a:lnTo>
                    <a:pt x="179" y="207"/>
                  </a:lnTo>
                  <a:lnTo>
                    <a:pt x="169" y="217"/>
                  </a:lnTo>
                  <a:lnTo>
                    <a:pt x="169" y="217"/>
                  </a:lnTo>
                  <a:lnTo>
                    <a:pt x="169" y="217"/>
                  </a:lnTo>
                  <a:lnTo>
                    <a:pt x="169" y="217"/>
                  </a:lnTo>
                  <a:lnTo>
                    <a:pt x="157" y="225"/>
                  </a:lnTo>
                  <a:lnTo>
                    <a:pt x="157" y="225"/>
                  </a:lnTo>
                  <a:lnTo>
                    <a:pt x="157" y="225"/>
                  </a:lnTo>
                  <a:lnTo>
                    <a:pt x="157" y="225"/>
                  </a:lnTo>
                  <a:lnTo>
                    <a:pt x="151" y="227"/>
                  </a:lnTo>
                  <a:lnTo>
                    <a:pt x="151" y="227"/>
                  </a:lnTo>
                  <a:lnTo>
                    <a:pt x="151" y="229"/>
                  </a:lnTo>
                  <a:lnTo>
                    <a:pt x="151" y="229"/>
                  </a:lnTo>
                  <a:lnTo>
                    <a:pt x="138" y="232"/>
                  </a:lnTo>
                  <a:lnTo>
                    <a:pt x="138" y="232"/>
                  </a:lnTo>
                  <a:lnTo>
                    <a:pt x="136" y="232"/>
                  </a:lnTo>
                  <a:lnTo>
                    <a:pt x="136" y="232"/>
                  </a:lnTo>
                  <a:lnTo>
                    <a:pt x="130" y="232"/>
                  </a:lnTo>
                  <a:lnTo>
                    <a:pt x="130" y="232"/>
                  </a:lnTo>
                  <a:lnTo>
                    <a:pt x="128" y="232"/>
                  </a:lnTo>
                  <a:lnTo>
                    <a:pt x="128" y="232"/>
                  </a:lnTo>
                  <a:lnTo>
                    <a:pt x="120" y="234"/>
                  </a:lnTo>
                  <a:lnTo>
                    <a:pt x="120" y="234"/>
                  </a:lnTo>
                  <a:lnTo>
                    <a:pt x="115" y="234"/>
                  </a:lnTo>
                  <a:lnTo>
                    <a:pt x="115" y="234"/>
                  </a:lnTo>
                  <a:lnTo>
                    <a:pt x="113" y="234"/>
                  </a:lnTo>
                  <a:lnTo>
                    <a:pt x="113" y="234"/>
                  </a:lnTo>
                  <a:lnTo>
                    <a:pt x="109" y="232"/>
                  </a:lnTo>
                  <a:lnTo>
                    <a:pt x="109" y="232"/>
                  </a:lnTo>
                  <a:lnTo>
                    <a:pt x="107" y="232"/>
                  </a:lnTo>
                  <a:lnTo>
                    <a:pt x="107" y="232"/>
                  </a:lnTo>
                  <a:lnTo>
                    <a:pt x="101" y="232"/>
                  </a:lnTo>
                  <a:lnTo>
                    <a:pt x="101" y="232"/>
                  </a:lnTo>
                  <a:lnTo>
                    <a:pt x="101" y="231"/>
                  </a:lnTo>
                  <a:lnTo>
                    <a:pt x="101" y="231"/>
                  </a:lnTo>
                  <a:lnTo>
                    <a:pt x="95" y="231"/>
                  </a:lnTo>
                  <a:lnTo>
                    <a:pt x="95" y="231"/>
                  </a:lnTo>
                  <a:lnTo>
                    <a:pt x="95" y="229"/>
                  </a:lnTo>
                  <a:lnTo>
                    <a:pt x="95" y="229"/>
                  </a:lnTo>
                  <a:lnTo>
                    <a:pt x="87" y="225"/>
                  </a:lnTo>
                  <a:lnTo>
                    <a:pt x="80" y="221"/>
                  </a:lnTo>
                  <a:lnTo>
                    <a:pt x="74" y="215"/>
                  </a:lnTo>
                  <a:lnTo>
                    <a:pt x="68" y="207"/>
                  </a:lnTo>
                  <a:lnTo>
                    <a:pt x="64" y="200"/>
                  </a:lnTo>
                  <a:lnTo>
                    <a:pt x="60" y="190"/>
                  </a:lnTo>
                  <a:lnTo>
                    <a:pt x="58" y="180"/>
                  </a:lnTo>
                  <a:lnTo>
                    <a:pt x="58" y="168"/>
                  </a:lnTo>
                  <a:lnTo>
                    <a:pt x="58" y="168"/>
                  </a:lnTo>
                  <a:lnTo>
                    <a:pt x="58" y="168"/>
                  </a:lnTo>
                  <a:lnTo>
                    <a:pt x="58" y="168"/>
                  </a:lnTo>
                  <a:lnTo>
                    <a:pt x="58" y="155"/>
                  </a:lnTo>
                  <a:lnTo>
                    <a:pt x="62" y="141"/>
                  </a:lnTo>
                  <a:lnTo>
                    <a:pt x="68" y="126"/>
                  </a:lnTo>
                  <a:lnTo>
                    <a:pt x="78" y="11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5" name="Freeform 141"/>
            <p:cNvSpPr/>
            <p:nvPr/>
          </p:nvSpPr>
          <p:spPr bwMode="auto">
            <a:xfrm>
              <a:off x="9242872" y="9611044"/>
              <a:ext cx="463758" cy="495295"/>
            </a:xfrm>
            <a:custGeom>
              <a:avLst/>
              <a:gdLst>
                <a:gd name="T0" fmla="*/ 0 w 250"/>
                <a:gd name="T1" fmla="*/ 213 h 267"/>
                <a:gd name="T2" fmla="*/ 2 w 250"/>
                <a:gd name="T3" fmla="*/ 225 h 267"/>
                <a:gd name="T4" fmla="*/ 22 w 250"/>
                <a:gd name="T5" fmla="*/ 244 h 267"/>
                <a:gd name="T6" fmla="*/ 55 w 250"/>
                <a:gd name="T7" fmla="*/ 258 h 267"/>
                <a:gd name="T8" fmla="*/ 99 w 250"/>
                <a:gd name="T9" fmla="*/ 265 h 267"/>
                <a:gd name="T10" fmla="*/ 124 w 250"/>
                <a:gd name="T11" fmla="*/ 267 h 267"/>
                <a:gd name="T12" fmla="*/ 173 w 250"/>
                <a:gd name="T13" fmla="*/ 264 h 267"/>
                <a:gd name="T14" fmla="*/ 214 w 250"/>
                <a:gd name="T15" fmla="*/ 252 h 267"/>
                <a:gd name="T16" fmla="*/ 241 w 250"/>
                <a:gd name="T17" fmla="*/ 234 h 267"/>
                <a:gd name="T18" fmla="*/ 248 w 250"/>
                <a:gd name="T19" fmla="*/ 219 h 267"/>
                <a:gd name="T20" fmla="*/ 250 w 250"/>
                <a:gd name="T21" fmla="*/ 213 h 267"/>
                <a:gd name="T22" fmla="*/ 247 w 250"/>
                <a:gd name="T23" fmla="*/ 203 h 267"/>
                <a:gd name="T24" fmla="*/ 227 w 250"/>
                <a:gd name="T25" fmla="*/ 184 h 267"/>
                <a:gd name="T26" fmla="*/ 212 w 250"/>
                <a:gd name="T27" fmla="*/ 174 h 267"/>
                <a:gd name="T28" fmla="*/ 212 w 250"/>
                <a:gd name="T29" fmla="*/ 163 h 267"/>
                <a:gd name="T30" fmla="*/ 208 w 250"/>
                <a:gd name="T31" fmla="*/ 130 h 267"/>
                <a:gd name="T32" fmla="*/ 194 w 250"/>
                <a:gd name="T33" fmla="*/ 106 h 267"/>
                <a:gd name="T34" fmla="*/ 177 w 250"/>
                <a:gd name="T35" fmla="*/ 89 h 267"/>
                <a:gd name="T36" fmla="*/ 155 w 250"/>
                <a:gd name="T37" fmla="*/ 75 h 267"/>
                <a:gd name="T38" fmla="*/ 155 w 250"/>
                <a:gd name="T39" fmla="*/ 106 h 267"/>
                <a:gd name="T40" fmla="*/ 146 w 250"/>
                <a:gd name="T41" fmla="*/ 128 h 267"/>
                <a:gd name="T42" fmla="*/ 126 w 250"/>
                <a:gd name="T43" fmla="*/ 139 h 267"/>
                <a:gd name="T44" fmla="*/ 103 w 250"/>
                <a:gd name="T45" fmla="*/ 137 h 267"/>
                <a:gd name="T46" fmla="*/ 111 w 250"/>
                <a:gd name="T47" fmla="*/ 124 h 267"/>
                <a:gd name="T48" fmla="*/ 120 w 250"/>
                <a:gd name="T49" fmla="*/ 101 h 267"/>
                <a:gd name="T50" fmla="*/ 120 w 250"/>
                <a:gd name="T51" fmla="*/ 81 h 267"/>
                <a:gd name="T52" fmla="*/ 113 w 250"/>
                <a:gd name="T53" fmla="*/ 60 h 267"/>
                <a:gd name="T54" fmla="*/ 101 w 250"/>
                <a:gd name="T55" fmla="*/ 35 h 267"/>
                <a:gd name="T56" fmla="*/ 99 w 250"/>
                <a:gd name="T57" fmla="*/ 19 h 267"/>
                <a:gd name="T58" fmla="*/ 103 w 250"/>
                <a:gd name="T59" fmla="*/ 0 h 267"/>
                <a:gd name="T60" fmla="*/ 89 w 250"/>
                <a:gd name="T61" fmla="*/ 9 h 267"/>
                <a:gd name="T62" fmla="*/ 66 w 250"/>
                <a:gd name="T63" fmla="*/ 40 h 267"/>
                <a:gd name="T64" fmla="*/ 49 w 250"/>
                <a:gd name="T65" fmla="*/ 79 h 267"/>
                <a:gd name="T66" fmla="*/ 37 w 250"/>
                <a:gd name="T67" fmla="*/ 120 h 267"/>
                <a:gd name="T68" fmla="*/ 35 w 250"/>
                <a:gd name="T69" fmla="*/ 139 h 267"/>
                <a:gd name="T70" fmla="*/ 39 w 250"/>
                <a:gd name="T71" fmla="*/ 174 h 267"/>
                <a:gd name="T72" fmla="*/ 23 w 250"/>
                <a:gd name="T73" fmla="*/ 182 h 267"/>
                <a:gd name="T74" fmla="*/ 2 w 250"/>
                <a:gd name="T75" fmla="*/ 203 h 267"/>
                <a:gd name="T76" fmla="*/ 0 w 250"/>
                <a:gd name="T77" fmla="*/ 21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0" h="267">
                  <a:moveTo>
                    <a:pt x="0" y="213"/>
                  </a:moveTo>
                  <a:lnTo>
                    <a:pt x="0" y="213"/>
                  </a:lnTo>
                  <a:lnTo>
                    <a:pt x="0" y="219"/>
                  </a:lnTo>
                  <a:lnTo>
                    <a:pt x="2" y="225"/>
                  </a:lnTo>
                  <a:lnTo>
                    <a:pt x="10" y="234"/>
                  </a:lnTo>
                  <a:lnTo>
                    <a:pt x="22" y="244"/>
                  </a:lnTo>
                  <a:lnTo>
                    <a:pt x="37" y="252"/>
                  </a:lnTo>
                  <a:lnTo>
                    <a:pt x="55" y="258"/>
                  </a:lnTo>
                  <a:lnTo>
                    <a:pt x="76" y="264"/>
                  </a:lnTo>
                  <a:lnTo>
                    <a:pt x="99" y="265"/>
                  </a:lnTo>
                  <a:lnTo>
                    <a:pt x="124" y="267"/>
                  </a:lnTo>
                  <a:lnTo>
                    <a:pt x="124" y="267"/>
                  </a:lnTo>
                  <a:lnTo>
                    <a:pt x="150" y="265"/>
                  </a:lnTo>
                  <a:lnTo>
                    <a:pt x="173" y="264"/>
                  </a:lnTo>
                  <a:lnTo>
                    <a:pt x="194" y="258"/>
                  </a:lnTo>
                  <a:lnTo>
                    <a:pt x="214" y="252"/>
                  </a:lnTo>
                  <a:lnTo>
                    <a:pt x="229" y="244"/>
                  </a:lnTo>
                  <a:lnTo>
                    <a:pt x="241" y="234"/>
                  </a:lnTo>
                  <a:lnTo>
                    <a:pt x="247" y="225"/>
                  </a:lnTo>
                  <a:lnTo>
                    <a:pt x="248" y="219"/>
                  </a:lnTo>
                  <a:lnTo>
                    <a:pt x="250" y="213"/>
                  </a:lnTo>
                  <a:lnTo>
                    <a:pt x="250" y="213"/>
                  </a:lnTo>
                  <a:lnTo>
                    <a:pt x="248" y="207"/>
                  </a:lnTo>
                  <a:lnTo>
                    <a:pt x="247" y="203"/>
                  </a:lnTo>
                  <a:lnTo>
                    <a:pt x="239" y="192"/>
                  </a:lnTo>
                  <a:lnTo>
                    <a:pt x="227" y="184"/>
                  </a:lnTo>
                  <a:lnTo>
                    <a:pt x="212" y="174"/>
                  </a:lnTo>
                  <a:lnTo>
                    <a:pt x="212" y="174"/>
                  </a:lnTo>
                  <a:lnTo>
                    <a:pt x="212" y="163"/>
                  </a:lnTo>
                  <a:lnTo>
                    <a:pt x="212" y="163"/>
                  </a:lnTo>
                  <a:lnTo>
                    <a:pt x="212" y="145"/>
                  </a:lnTo>
                  <a:lnTo>
                    <a:pt x="208" y="130"/>
                  </a:lnTo>
                  <a:lnTo>
                    <a:pt x="202" y="118"/>
                  </a:lnTo>
                  <a:lnTo>
                    <a:pt x="194" y="106"/>
                  </a:lnTo>
                  <a:lnTo>
                    <a:pt x="186" y="99"/>
                  </a:lnTo>
                  <a:lnTo>
                    <a:pt x="177" y="89"/>
                  </a:lnTo>
                  <a:lnTo>
                    <a:pt x="155" y="75"/>
                  </a:lnTo>
                  <a:lnTo>
                    <a:pt x="155" y="75"/>
                  </a:lnTo>
                  <a:lnTo>
                    <a:pt x="157" y="93"/>
                  </a:lnTo>
                  <a:lnTo>
                    <a:pt x="155" y="106"/>
                  </a:lnTo>
                  <a:lnTo>
                    <a:pt x="151" y="118"/>
                  </a:lnTo>
                  <a:lnTo>
                    <a:pt x="146" y="128"/>
                  </a:lnTo>
                  <a:lnTo>
                    <a:pt x="138" y="134"/>
                  </a:lnTo>
                  <a:lnTo>
                    <a:pt x="126" y="139"/>
                  </a:lnTo>
                  <a:lnTo>
                    <a:pt x="117" y="139"/>
                  </a:lnTo>
                  <a:lnTo>
                    <a:pt x="103" y="137"/>
                  </a:lnTo>
                  <a:lnTo>
                    <a:pt x="103" y="137"/>
                  </a:lnTo>
                  <a:lnTo>
                    <a:pt x="111" y="124"/>
                  </a:lnTo>
                  <a:lnTo>
                    <a:pt x="117" y="112"/>
                  </a:lnTo>
                  <a:lnTo>
                    <a:pt x="120" y="101"/>
                  </a:lnTo>
                  <a:lnTo>
                    <a:pt x="120" y="91"/>
                  </a:lnTo>
                  <a:lnTo>
                    <a:pt x="120" y="81"/>
                  </a:lnTo>
                  <a:lnTo>
                    <a:pt x="119" y="73"/>
                  </a:lnTo>
                  <a:lnTo>
                    <a:pt x="113" y="60"/>
                  </a:lnTo>
                  <a:lnTo>
                    <a:pt x="107" y="48"/>
                  </a:lnTo>
                  <a:lnTo>
                    <a:pt x="101" y="35"/>
                  </a:lnTo>
                  <a:lnTo>
                    <a:pt x="99" y="27"/>
                  </a:lnTo>
                  <a:lnTo>
                    <a:pt x="99" y="19"/>
                  </a:lnTo>
                  <a:lnTo>
                    <a:pt x="99" y="9"/>
                  </a:lnTo>
                  <a:lnTo>
                    <a:pt x="103" y="0"/>
                  </a:lnTo>
                  <a:lnTo>
                    <a:pt x="103" y="0"/>
                  </a:lnTo>
                  <a:lnTo>
                    <a:pt x="89" y="9"/>
                  </a:lnTo>
                  <a:lnTo>
                    <a:pt x="78" y="25"/>
                  </a:lnTo>
                  <a:lnTo>
                    <a:pt x="66" y="40"/>
                  </a:lnTo>
                  <a:lnTo>
                    <a:pt x="56" y="60"/>
                  </a:lnTo>
                  <a:lnTo>
                    <a:pt x="49" y="79"/>
                  </a:lnTo>
                  <a:lnTo>
                    <a:pt x="41" y="101"/>
                  </a:lnTo>
                  <a:lnTo>
                    <a:pt x="37" y="120"/>
                  </a:lnTo>
                  <a:lnTo>
                    <a:pt x="35" y="139"/>
                  </a:lnTo>
                  <a:lnTo>
                    <a:pt x="35" y="139"/>
                  </a:lnTo>
                  <a:lnTo>
                    <a:pt x="37" y="157"/>
                  </a:lnTo>
                  <a:lnTo>
                    <a:pt x="39" y="174"/>
                  </a:lnTo>
                  <a:lnTo>
                    <a:pt x="39" y="174"/>
                  </a:lnTo>
                  <a:lnTo>
                    <a:pt x="23" y="182"/>
                  </a:lnTo>
                  <a:lnTo>
                    <a:pt x="10" y="192"/>
                  </a:lnTo>
                  <a:lnTo>
                    <a:pt x="2" y="203"/>
                  </a:lnTo>
                  <a:lnTo>
                    <a:pt x="0" y="207"/>
                  </a:lnTo>
                  <a:lnTo>
                    <a:pt x="0" y="2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6" name="Freeform 142"/>
            <p:cNvSpPr/>
            <p:nvPr/>
          </p:nvSpPr>
          <p:spPr bwMode="auto">
            <a:xfrm>
              <a:off x="9350463" y="9815098"/>
              <a:ext cx="244865" cy="230023"/>
            </a:xfrm>
            <a:custGeom>
              <a:avLst/>
              <a:gdLst>
                <a:gd name="T0" fmla="*/ 20 w 132"/>
                <a:gd name="T1" fmla="*/ 0 h 124"/>
                <a:gd name="T2" fmla="*/ 18 w 132"/>
                <a:gd name="T3" fmla="*/ 29 h 124"/>
                <a:gd name="T4" fmla="*/ 26 w 132"/>
                <a:gd name="T5" fmla="*/ 53 h 124"/>
                <a:gd name="T6" fmla="*/ 41 w 132"/>
                <a:gd name="T7" fmla="*/ 68 h 124"/>
                <a:gd name="T8" fmla="*/ 59 w 132"/>
                <a:gd name="T9" fmla="*/ 74 h 124"/>
                <a:gd name="T10" fmla="*/ 68 w 132"/>
                <a:gd name="T11" fmla="*/ 74 h 124"/>
                <a:gd name="T12" fmla="*/ 84 w 132"/>
                <a:gd name="T13" fmla="*/ 64 h 124"/>
                <a:gd name="T14" fmla="*/ 97 w 132"/>
                <a:gd name="T15" fmla="*/ 49 h 124"/>
                <a:gd name="T16" fmla="*/ 109 w 132"/>
                <a:gd name="T17" fmla="*/ 16 h 124"/>
                <a:gd name="T18" fmla="*/ 119 w 132"/>
                <a:gd name="T19" fmla="*/ 26 h 124"/>
                <a:gd name="T20" fmla="*/ 130 w 132"/>
                <a:gd name="T21" fmla="*/ 47 h 124"/>
                <a:gd name="T22" fmla="*/ 132 w 132"/>
                <a:gd name="T23" fmla="*/ 58 h 124"/>
                <a:gd name="T24" fmla="*/ 132 w 132"/>
                <a:gd name="T25" fmla="*/ 58 h 124"/>
                <a:gd name="T26" fmla="*/ 128 w 132"/>
                <a:gd name="T27" fmla="*/ 84 h 124"/>
                <a:gd name="T28" fmla="*/ 111 w 132"/>
                <a:gd name="T29" fmla="*/ 107 h 124"/>
                <a:gd name="T30" fmla="*/ 111 w 132"/>
                <a:gd name="T31" fmla="*/ 107 h 124"/>
                <a:gd name="T32" fmla="*/ 99 w 132"/>
                <a:gd name="T33" fmla="*/ 115 h 124"/>
                <a:gd name="T34" fmla="*/ 99 w 132"/>
                <a:gd name="T35" fmla="*/ 115 h 124"/>
                <a:gd name="T36" fmla="*/ 93 w 132"/>
                <a:gd name="T37" fmla="*/ 117 h 124"/>
                <a:gd name="T38" fmla="*/ 93 w 132"/>
                <a:gd name="T39" fmla="*/ 119 h 124"/>
                <a:gd name="T40" fmla="*/ 80 w 132"/>
                <a:gd name="T41" fmla="*/ 122 h 124"/>
                <a:gd name="T42" fmla="*/ 78 w 132"/>
                <a:gd name="T43" fmla="*/ 122 h 124"/>
                <a:gd name="T44" fmla="*/ 72 w 132"/>
                <a:gd name="T45" fmla="*/ 122 h 124"/>
                <a:gd name="T46" fmla="*/ 70 w 132"/>
                <a:gd name="T47" fmla="*/ 122 h 124"/>
                <a:gd name="T48" fmla="*/ 62 w 132"/>
                <a:gd name="T49" fmla="*/ 124 h 124"/>
                <a:gd name="T50" fmla="*/ 57 w 132"/>
                <a:gd name="T51" fmla="*/ 124 h 124"/>
                <a:gd name="T52" fmla="*/ 55 w 132"/>
                <a:gd name="T53" fmla="*/ 124 h 124"/>
                <a:gd name="T54" fmla="*/ 51 w 132"/>
                <a:gd name="T55" fmla="*/ 122 h 124"/>
                <a:gd name="T56" fmla="*/ 49 w 132"/>
                <a:gd name="T57" fmla="*/ 122 h 124"/>
                <a:gd name="T58" fmla="*/ 43 w 132"/>
                <a:gd name="T59" fmla="*/ 122 h 124"/>
                <a:gd name="T60" fmla="*/ 43 w 132"/>
                <a:gd name="T61" fmla="*/ 121 h 124"/>
                <a:gd name="T62" fmla="*/ 37 w 132"/>
                <a:gd name="T63" fmla="*/ 121 h 124"/>
                <a:gd name="T64" fmla="*/ 37 w 132"/>
                <a:gd name="T65" fmla="*/ 119 h 124"/>
                <a:gd name="T66" fmla="*/ 29 w 132"/>
                <a:gd name="T67" fmla="*/ 115 h 124"/>
                <a:gd name="T68" fmla="*/ 16 w 132"/>
                <a:gd name="T69" fmla="*/ 105 h 124"/>
                <a:gd name="T70" fmla="*/ 6 w 132"/>
                <a:gd name="T71" fmla="*/ 90 h 124"/>
                <a:gd name="T72" fmla="*/ 0 w 132"/>
                <a:gd name="T73" fmla="*/ 70 h 124"/>
                <a:gd name="T74" fmla="*/ 0 w 132"/>
                <a:gd name="T75" fmla="*/ 58 h 124"/>
                <a:gd name="T76" fmla="*/ 0 w 132"/>
                <a:gd name="T77" fmla="*/ 58 h 124"/>
                <a:gd name="T78" fmla="*/ 4 w 132"/>
                <a:gd name="T79" fmla="*/ 31 h 124"/>
                <a:gd name="T80" fmla="*/ 20 w 132"/>
                <a:gd name="T8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 h="124">
                  <a:moveTo>
                    <a:pt x="20" y="0"/>
                  </a:moveTo>
                  <a:lnTo>
                    <a:pt x="20" y="0"/>
                  </a:lnTo>
                  <a:lnTo>
                    <a:pt x="18" y="16"/>
                  </a:lnTo>
                  <a:lnTo>
                    <a:pt x="18" y="29"/>
                  </a:lnTo>
                  <a:lnTo>
                    <a:pt x="22" y="43"/>
                  </a:lnTo>
                  <a:lnTo>
                    <a:pt x="26" y="53"/>
                  </a:lnTo>
                  <a:lnTo>
                    <a:pt x="33" y="62"/>
                  </a:lnTo>
                  <a:lnTo>
                    <a:pt x="41" y="68"/>
                  </a:lnTo>
                  <a:lnTo>
                    <a:pt x="49" y="74"/>
                  </a:lnTo>
                  <a:lnTo>
                    <a:pt x="59" y="74"/>
                  </a:lnTo>
                  <a:lnTo>
                    <a:pt x="59" y="74"/>
                  </a:lnTo>
                  <a:lnTo>
                    <a:pt x="68" y="74"/>
                  </a:lnTo>
                  <a:lnTo>
                    <a:pt x="78" y="70"/>
                  </a:lnTo>
                  <a:lnTo>
                    <a:pt x="84" y="64"/>
                  </a:lnTo>
                  <a:lnTo>
                    <a:pt x="92" y="58"/>
                  </a:lnTo>
                  <a:lnTo>
                    <a:pt x="97" y="49"/>
                  </a:lnTo>
                  <a:lnTo>
                    <a:pt x="103" y="39"/>
                  </a:lnTo>
                  <a:lnTo>
                    <a:pt x="109" y="16"/>
                  </a:lnTo>
                  <a:lnTo>
                    <a:pt x="109" y="16"/>
                  </a:lnTo>
                  <a:lnTo>
                    <a:pt x="119" y="26"/>
                  </a:lnTo>
                  <a:lnTo>
                    <a:pt x="126" y="35"/>
                  </a:lnTo>
                  <a:lnTo>
                    <a:pt x="130" y="47"/>
                  </a:lnTo>
                  <a:lnTo>
                    <a:pt x="132" y="58"/>
                  </a:lnTo>
                  <a:lnTo>
                    <a:pt x="132" y="58"/>
                  </a:lnTo>
                  <a:lnTo>
                    <a:pt x="132" y="58"/>
                  </a:lnTo>
                  <a:lnTo>
                    <a:pt x="132" y="58"/>
                  </a:lnTo>
                  <a:lnTo>
                    <a:pt x="132" y="72"/>
                  </a:lnTo>
                  <a:lnTo>
                    <a:pt x="128" y="84"/>
                  </a:lnTo>
                  <a:lnTo>
                    <a:pt x="121" y="97"/>
                  </a:lnTo>
                  <a:lnTo>
                    <a:pt x="111" y="107"/>
                  </a:lnTo>
                  <a:lnTo>
                    <a:pt x="111" y="107"/>
                  </a:lnTo>
                  <a:lnTo>
                    <a:pt x="111" y="107"/>
                  </a:lnTo>
                  <a:lnTo>
                    <a:pt x="111" y="107"/>
                  </a:lnTo>
                  <a:lnTo>
                    <a:pt x="99" y="115"/>
                  </a:lnTo>
                  <a:lnTo>
                    <a:pt x="99" y="115"/>
                  </a:lnTo>
                  <a:lnTo>
                    <a:pt x="99" y="115"/>
                  </a:lnTo>
                  <a:lnTo>
                    <a:pt x="99" y="115"/>
                  </a:lnTo>
                  <a:lnTo>
                    <a:pt x="93" y="117"/>
                  </a:lnTo>
                  <a:lnTo>
                    <a:pt x="93" y="117"/>
                  </a:lnTo>
                  <a:lnTo>
                    <a:pt x="93" y="119"/>
                  </a:lnTo>
                  <a:lnTo>
                    <a:pt x="93" y="119"/>
                  </a:lnTo>
                  <a:lnTo>
                    <a:pt x="80" y="122"/>
                  </a:lnTo>
                  <a:lnTo>
                    <a:pt x="80" y="122"/>
                  </a:lnTo>
                  <a:lnTo>
                    <a:pt x="78" y="122"/>
                  </a:lnTo>
                  <a:lnTo>
                    <a:pt x="78" y="122"/>
                  </a:lnTo>
                  <a:lnTo>
                    <a:pt x="72" y="122"/>
                  </a:lnTo>
                  <a:lnTo>
                    <a:pt x="72" y="122"/>
                  </a:lnTo>
                  <a:lnTo>
                    <a:pt x="70" y="122"/>
                  </a:lnTo>
                  <a:lnTo>
                    <a:pt x="70" y="122"/>
                  </a:lnTo>
                  <a:lnTo>
                    <a:pt x="62" y="124"/>
                  </a:lnTo>
                  <a:lnTo>
                    <a:pt x="62" y="124"/>
                  </a:lnTo>
                  <a:lnTo>
                    <a:pt x="57" y="124"/>
                  </a:lnTo>
                  <a:lnTo>
                    <a:pt x="57" y="124"/>
                  </a:lnTo>
                  <a:lnTo>
                    <a:pt x="55" y="124"/>
                  </a:lnTo>
                  <a:lnTo>
                    <a:pt x="55" y="124"/>
                  </a:lnTo>
                  <a:lnTo>
                    <a:pt x="51" y="122"/>
                  </a:lnTo>
                  <a:lnTo>
                    <a:pt x="51" y="122"/>
                  </a:lnTo>
                  <a:lnTo>
                    <a:pt x="49" y="122"/>
                  </a:lnTo>
                  <a:lnTo>
                    <a:pt x="49" y="122"/>
                  </a:lnTo>
                  <a:lnTo>
                    <a:pt x="43" y="122"/>
                  </a:lnTo>
                  <a:lnTo>
                    <a:pt x="43" y="122"/>
                  </a:lnTo>
                  <a:lnTo>
                    <a:pt x="43" y="121"/>
                  </a:lnTo>
                  <a:lnTo>
                    <a:pt x="43" y="121"/>
                  </a:lnTo>
                  <a:lnTo>
                    <a:pt x="37" y="121"/>
                  </a:lnTo>
                  <a:lnTo>
                    <a:pt x="37" y="121"/>
                  </a:lnTo>
                  <a:lnTo>
                    <a:pt x="37" y="119"/>
                  </a:lnTo>
                  <a:lnTo>
                    <a:pt x="37" y="119"/>
                  </a:lnTo>
                  <a:lnTo>
                    <a:pt x="29" y="115"/>
                  </a:lnTo>
                  <a:lnTo>
                    <a:pt x="22" y="111"/>
                  </a:lnTo>
                  <a:lnTo>
                    <a:pt x="16" y="105"/>
                  </a:lnTo>
                  <a:lnTo>
                    <a:pt x="10" y="97"/>
                  </a:lnTo>
                  <a:lnTo>
                    <a:pt x="6" y="90"/>
                  </a:lnTo>
                  <a:lnTo>
                    <a:pt x="2" y="80"/>
                  </a:lnTo>
                  <a:lnTo>
                    <a:pt x="0" y="70"/>
                  </a:lnTo>
                  <a:lnTo>
                    <a:pt x="0" y="58"/>
                  </a:lnTo>
                  <a:lnTo>
                    <a:pt x="0" y="58"/>
                  </a:lnTo>
                  <a:lnTo>
                    <a:pt x="0" y="58"/>
                  </a:lnTo>
                  <a:lnTo>
                    <a:pt x="0" y="58"/>
                  </a:lnTo>
                  <a:lnTo>
                    <a:pt x="0" y="45"/>
                  </a:lnTo>
                  <a:lnTo>
                    <a:pt x="4" y="31"/>
                  </a:lnTo>
                  <a:lnTo>
                    <a:pt x="10" y="16"/>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7" name="Freeform 143"/>
            <p:cNvSpPr/>
            <p:nvPr/>
          </p:nvSpPr>
          <p:spPr bwMode="auto">
            <a:xfrm>
              <a:off x="3846578" y="5210903"/>
              <a:ext cx="625147" cy="628857"/>
            </a:xfrm>
            <a:custGeom>
              <a:avLst/>
              <a:gdLst>
                <a:gd name="T0" fmla="*/ 60 w 337"/>
                <a:gd name="T1" fmla="*/ 229 h 339"/>
                <a:gd name="T2" fmla="*/ 79 w 337"/>
                <a:gd name="T3" fmla="*/ 225 h 339"/>
                <a:gd name="T4" fmla="*/ 99 w 337"/>
                <a:gd name="T5" fmla="*/ 215 h 339"/>
                <a:gd name="T6" fmla="*/ 219 w 337"/>
                <a:gd name="T7" fmla="*/ 275 h 339"/>
                <a:gd name="T8" fmla="*/ 219 w 337"/>
                <a:gd name="T9" fmla="*/ 279 h 339"/>
                <a:gd name="T10" fmla="*/ 223 w 337"/>
                <a:gd name="T11" fmla="*/ 302 h 339"/>
                <a:gd name="T12" fmla="*/ 237 w 337"/>
                <a:gd name="T13" fmla="*/ 322 h 339"/>
                <a:gd name="T14" fmla="*/ 256 w 337"/>
                <a:gd name="T15" fmla="*/ 333 h 339"/>
                <a:gd name="T16" fmla="*/ 279 w 337"/>
                <a:gd name="T17" fmla="*/ 339 h 339"/>
                <a:gd name="T18" fmla="*/ 291 w 337"/>
                <a:gd name="T19" fmla="*/ 337 h 339"/>
                <a:gd name="T20" fmla="*/ 312 w 337"/>
                <a:gd name="T21" fmla="*/ 328 h 339"/>
                <a:gd name="T22" fmla="*/ 328 w 337"/>
                <a:gd name="T23" fmla="*/ 312 h 339"/>
                <a:gd name="T24" fmla="*/ 337 w 337"/>
                <a:gd name="T25" fmla="*/ 291 h 339"/>
                <a:gd name="T26" fmla="*/ 337 w 337"/>
                <a:gd name="T27" fmla="*/ 279 h 339"/>
                <a:gd name="T28" fmla="*/ 334 w 337"/>
                <a:gd name="T29" fmla="*/ 256 h 339"/>
                <a:gd name="T30" fmla="*/ 320 w 337"/>
                <a:gd name="T31" fmla="*/ 236 h 339"/>
                <a:gd name="T32" fmla="*/ 302 w 337"/>
                <a:gd name="T33" fmla="*/ 225 h 339"/>
                <a:gd name="T34" fmla="*/ 279 w 337"/>
                <a:gd name="T35" fmla="*/ 219 h 339"/>
                <a:gd name="T36" fmla="*/ 268 w 337"/>
                <a:gd name="T37" fmla="*/ 221 h 339"/>
                <a:gd name="T38" fmla="*/ 248 w 337"/>
                <a:gd name="T39" fmla="*/ 227 h 339"/>
                <a:gd name="T40" fmla="*/ 118 w 337"/>
                <a:gd name="T41" fmla="*/ 172 h 339"/>
                <a:gd name="T42" fmla="*/ 120 w 337"/>
                <a:gd name="T43" fmla="*/ 169 h 339"/>
                <a:gd name="T44" fmla="*/ 118 w 337"/>
                <a:gd name="T45" fmla="*/ 167 h 339"/>
                <a:gd name="T46" fmla="*/ 240 w 337"/>
                <a:gd name="T47" fmla="*/ 105 h 339"/>
                <a:gd name="T48" fmla="*/ 258 w 337"/>
                <a:gd name="T49" fmla="*/ 116 h 339"/>
                <a:gd name="T50" fmla="*/ 279 w 337"/>
                <a:gd name="T51" fmla="*/ 120 h 339"/>
                <a:gd name="T52" fmla="*/ 291 w 337"/>
                <a:gd name="T53" fmla="*/ 118 h 339"/>
                <a:gd name="T54" fmla="*/ 312 w 337"/>
                <a:gd name="T55" fmla="*/ 110 h 339"/>
                <a:gd name="T56" fmla="*/ 328 w 337"/>
                <a:gd name="T57" fmla="*/ 93 h 339"/>
                <a:gd name="T58" fmla="*/ 337 w 337"/>
                <a:gd name="T59" fmla="*/ 72 h 339"/>
                <a:gd name="T60" fmla="*/ 337 w 337"/>
                <a:gd name="T61" fmla="*/ 60 h 339"/>
                <a:gd name="T62" fmla="*/ 334 w 337"/>
                <a:gd name="T63" fmla="*/ 37 h 339"/>
                <a:gd name="T64" fmla="*/ 320 w 337"/>
                <a:gd name="T65" fmla="*/ 17 h 339"/>
                <a:gd name="T66" fmla="*/ 302 w 337"/>
                <a:gd name="T67" fmla="*/ 6 h 339"/>
                <a:gd name="T68" fmla="*/ 279 w 337"/>
                <a:gd name="T69" fmla="*/ 0 h 339"/>
                <a:gd name="T70" fmla="*/ 266 w 337"/>
                <a:gd name="T71" fmla="*/ 2 h 339"/>
                <a:gd name="T72" fmla="*/ 244 w 337"/>
                <a:gd name="T73" fmla="*/ 12 h 339"/>
                <a:gd name="T74" fmla="*/ 229 w 337"/>
                <a:gd name="T75" fmla="*/ 27 h 339"/>
                <a:gd name="T76" fmla="*/ 219 w 337"/>
                <a:gd name="T77" fmla="*/ 48 h 339"/>
                <a:gd name="T78" fmla="*/ 219 w 337"/>
                <a:gd name="T79" fmla="*/ 60 h 339"/>
                <a:gd name="T80" fmla="*/ 99 w 337"/>
                <a:gd name="T81" fmla="*/ 124 h 339"/>
                <a:gd name="T82" fmla="*/ 89 w 337"/>
                <a:gd name="T83" fmla="*/ 118 h 339"/>
                <a:gd name="T84" fmla="*/ 70 w 337"/>
                <a:gd name="T85" fmla="*/ 110 h 339"/>
                <a:gd name="T86" fmla="*/ 60 w 337"/>
                <a:gd name="T87" fmla="*/ 110 h 339"/>
                <a:gd name="T88" fmla="*/ 37 w 337"/>
                <a:gd name="T89" fmla="*/ 114 h 339"/>
                <a:gd name="T90" fmla="*/ 17 w 337"/>
                <a:gd name="T91" fmla="*/ 128 h 339"/>
                <a:gd name="T92" fmla="*/ 4 w 337"/>
                <a:gd name="T93" fmla="*/ 145 h 339"/>
                <a:gd name="T94" fmla="*/ 0 w 337"/>
                <a:gd name="T95" fmla="*/ 169 h 339"/>
                <a:gd name="T96" fmla="*/ 2 w 337"/>
                <a:gd name="T97" fmla="*/ 182 h 339"/>
                <a:gd name="T98" fmla="*/ 10 w 337"/>
                <a:gd name="T99" fmla="*/ 204 h 339"/>
                <a:gd name="T100" fmla="*/ 27 w 337"/>
                <a:gd name="T101" fmla="*/ 219 h 339"/>
                <a:gd name="T102" fmla="*/ 48 w 337"/>
                <a:gd name="T103" fmla="*/ 22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7" h="339">
                  <a:moveTo>
                    <a:pt x="60" y="229"/>
                  </a:moveTo>
                  <a:lnTo>
                    <a:pt x="60" y="229"/>
                  </a:lnTo>
                  <a:lnTo>
                    <a:pt x="70" y="229"/>
                  </a:lnTo>
                  <a:lnTo>
                    <a:pt x="79" y="225"/>
                  </a:lnTo>
                  <a:lnTo>
                    <a:pt x="89" y="221"/>
                  </a:lnTo>
                  <a:lnTo>
                    <a:pt x="99" y="215"/>
                  </a:lnTo>
                  <a:lnTo>
                    <a:pt x="219" y="275"/>
                  </a:lnTo>
                  <a:lnTo>
                    <a:pt x="219" y="275"/>
                  </a:lnTo>
                  <a:lnTo>
                    <a:pt x="219" y="279"/>
                  </a:lnTo>
                  <a:lnTo>
                    <a:pt x="219" y="279"/>
                  </a:lnTo>
                  <a:lnTo>
                    <a:pt x="219" y="291"/>
                  </a:lnTo>
                  <a:lnTo>
                    <a:pt x="223" y="302"/>
                  </a:lnTo>
                  <a:lnTo>
                    <a:pt x="229" y="312"/>
                  </a:lnTo>
                  <a:lnTo>
                    <a:pt x="237" y="322"/>
                  </a:lnTo>
                  <a:lnTo>
                    <a:pt x="244" y="328"/>
                  </a:lnTo>
                  <a:lnTo>
                    <a:pt x="256" y="333"/>
                  </a:lnTo>
                  <a:lnTo>
                    <a:pt x="266" y="337"/>
                  </a:lnTo>
                  <a:lnTo>
                    <a:pt x="279" y="339"/>
                  </a:lnTo>
                  <a:lnTo>
                    <a:pt x="279" y="339"/>
                  </a:lnTo>
                  <a:lnTo>
                    <a:pt x="291" y="337"/>
                  </a:lnTo>
                  <a:lnTo>
                    <a:pt x="302" y="333"/>
                  </a:lnTo>
                  <a:lnTo>
                    <a:pt x="312" y="328"/>
                  </a:lnTo>
                  <a:lnTo>
                    <a:pt x="320" y="322"/>
                  </a:lnTo>
                  <a:lnTo>
                    <a:pt x="328" y="312"/>
                  </a:lnTo>
                  <a:lnTo>
                    <a:pt x="334" y="302"/>
                  </a:lnTo>
                  <a:lnTo>
                    <a:pt x="337" y="291"/>
                  </a:lnTo>
                  <a:lnTo>
                    <a:pt x="337" y="279"/>
                  </a:lnTo>
                  <a:lnTo>
                    <a:pt x="337" y="279"/>
                  </a:lnTo>
                  <a:lnTo>
                    <a:pt x="337" y="268"/>
                  </a:lnTo>
                  <a:lnTo>
                    <a:pt x="334" y="256"/>
                  </a:lnTo>
                  <a:lnTo>
                    <a:pt x="328" y="246"/>
                  </a:lnTo>
                  <a:lnTo>
                    <a:pt x="320" y="236"/>
                  </a:lnTo>
                  <a:lnTo>
                    <a:pt x="312" y="229"/>
                  </a:lnTo>
                  <a:lnTo>
                    <a:pt x="302" y="225"/>
                  </a:lnTo>
                  <a:lnTo>
                    <a:pt x="291" y="221"/>
                  </a:lnTo>
                  <a:lnTo>
                    <a:pt x="279" y="219"/>
                  </a:lnTo>
                  <a:lnTo>
                    <a:pt x="279" y="219"/>
                  </a:lnTo>
                  <a:lnTo>
                    <a:pt x="268" y="221"/>
                  </a:lnTo>
                  <a:lnTo>
                    <a:pt x="258" y="223"/>
                  </a:lnTo>
                  <a:lnTo>
                    <a:pt x="248" y="227"/>
                  </a:lnTo>
                  <a:lnTo>
                    <a:pt x="240" y="233"/>
                  </a:lnTo>
                  <a:lnTo>
                    <a:pt x="118" y="172"/>
                  </a:lnTo>
                  <a:lnTo>
                    <a:pt x="118" y="172"/>
                  </a:lnTo>
                  <a:lnTo>
                    <a:pt x="120" y="169"/>
                  </a:lnTo>
                  <a:lnTo>
                    <a:pt x="120" y="169"/>
                  </a:lnTo>
                  <a:lnTo>
                    <a:pt x="118" y="167"/>
                  </a:lnTo>
                  <a:lnTo>
                    <a:pt x="240" y="105"/>
                  </a:lnTo>
                  <a:lnTo>
                    <a:pt x="240" y="105"/>
                  </a:lnTo>
                  <a:lnTo>
                    <a:pt x="248" y="112"/>
                  </a:lnTo>
                  <a:lnTo>
                    <a:pt x="258" y="116"/>
                  </a:lnTo>
                  <a:lnTo>
                    <a:pt x="268" y="118"/>
                  </a:lnTo>
                  <a:lnTo>
                    <a:pt x="279" y="120"/>
                  </a:lnTo>
                  <a:lnTo>
                    <a:pt x="279" y="120"/>
                  </a:lnTo>
                  <a:lnTo>
                    <a:pt x="291" y="118"/>
                  </a:lnTo>
                  <a:lnTo>
                    <a:pt x="302" y="114"/>
                  </a:lnTo>
                  <a:lnTo>
                    <a:pt x="312" y="110"/>
                  </a:lnTo>
                  <a:lnTo>
                    <a:pt x="320" y="103"/>
                  </a:lnTo>
                  <a:lnTo>
                    <a:pt x="328" y="93"/>
                  </a:lnTo>
                  <a:lnTo>
                    <a:pt x="334" y="83"/>
                  </a:lnTo>
                  <a:lnTo>
                    <a:pt x="337" y="72"/>
                  </a:lnTo>
                  <a:lnTo>
                    <a:pt x="337" y="60"/>
                  </a:lnTo>
                  <a:lnTo>
                    <a:pt x="337" y="60"/>
                  </a:lnTo>
                  <a:lnTo>
                    <a:pt x="337" y="48"/>
                  </a:lnTo>
                  <a:lnTo>
                    <a:pt x="334" y="37"/>
                  </a:lnTo>
                  <a:lnTo>
                    <a:pt x="328" y="27"/>
                  </a:lnTo>
                  <a:lnTo>
                    <a:pt x="320" y="17"/>
                  </a:lnTo>
                  <a:lnTo>
                    <a:pt x="312" y="12"/>
                  </a:lnTo>
                  <a:lnTo>
                    <a:pt x="302" y="6"/>
                  </a:lnTo>
                  <a:lnTo>
                    <a:pt x="291" y="2"/>
                  </a:lnTo>
                  <a:lnTo>
                    <a:pt x="279" y="0"/>
                  </a:lnTo>
                  <a:lnTo>
                    <a:pt x="279" y="0"/>
                  </a:lnTo>
                  <a:lnTo>
                    <a:pt x="266" y="2"/>
                  </a:lnTo>
                  <a:lnTo>
                    <a:pt x="256" y="6"/>
                  </a:lnTo>
                  <a:lnTo>
                    <a:pt x="244" y="12"/>
                  </a:lnTo>
                  <a:lnTo>
                    <a:pt x="237" y="17"/>
                  </a:lnTo>
                  <a:lnTo>
                    <a:pt x="229" y="27"/>
                  </a:lnTo>
                  <a:lnTo>
                    <a:pt x="223" y="37"/>
                  </a:lnTo>
                  <a:lnTo>
                    <a:pt x="219" y="48"/>
                  </a:lnTo>
                  <a:lnTo>
                    <a:pt x="219" y="60"/>
                  </a:lnTo>
                  <a:lnTo>
                    <a:pt x="219" y="60"/>
                  </a:lnTo>
                  <a:lnTo>
                    <a:pt x="219" y="64"/>
                  </a:lnTo>
                  <a:lnTo>
                    <a:pt x="99" y="124"/>
                  </a:lnTo>
                  <a:lnTo>
                    <a:pt x="99" y="124"/>
                  </a:lnTo>
                  <a:lnTo>
                    <a:pt x="89" y="118"/>
                  </a:lnTo>
                  <a:lnTo>
                    <a:pt x="79" y="114"/>
                  </a:lnTo>
                  <a:lnTo>
                    <a:pt x="70" y="110"/>
                  </a:lnTo>
                  <a:lnTo>
                    <a:pt x="60" y="110"/>
                  </a:lnTo>
                  <a:lnTo>
                    <a:pt x="60" y="110"/>
                  </a:lnTo>
                  <a:lnTo>
                    <a:pt x="48" y="110"/>
                  </a:lnTo>
                  <a:lnTo>
                    <a:pt x="37" y="114"/>
                  </a:lnTo>
                  <a:lnTo>
                    <a:pt x="27" y="120"/>
                  </a:lnTo>
                  <a:lnTo>
                    <a:pt x="17" y="128"/>
                  </a:lnTo>
                  <a:lnTo>
                    <a:pt x="10" y="136"/>
                  </a:lnTo>
                  <a:lnTo>
                    <a:pt x="4" y="145"/>
                  </a:lnTo>
                  <a:lnTo>
                    <a:pt x="2" y="157"/>
                  </a:lnTo>
                  <a:lnTo>
                    <a:pt x="0" y="169"/>
                  </a:lnTo>
                  <a:lnTo>
                    <a:pt x="0" y="169"/>
                  </a:lnTo>
                  <a:lnTo>
                    <a:pt x="2" y="182"/>
                  </a:lnTo>
                  <a:lnTo>
                    <a:pt x="4" y="192"/>
                  </a:lnTo>
                  <a:lnTo>
                    <a:pt x="10" y="204"/>
                  </a:lnTo>
                  <a:lnTo>
                    <a:pt x="17" y="211"/>
                  </a:lnTo>
                  <a:lnTo>
                    <a:pt x="27" y="219"/>
                  </a:lnTo>
                  <a:lnTo>
                    <a:pt x="37" y="225"/>
                  </a:lnTo>
                  <a:lnTo>
                    <a:pt x="48" y="229"/>
                  </a:lnTo>
                  <a:lnTo>
                    <a:pt x="60" y="22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8" name="Freeform 144"/>
            <p:cNvSpPr/>
            <p:nvPr/>
          </p:nvSpPr>
          <p:spPr bwMode="auto">
            <a:xfrm>
              <a:off x="3846578" y="5210903"/>
              <a:ext cx="625147" cy="628857"/>
            </a:xfrm>
            <a:custGeom>
              <a:avLst/>
              <a:gdLst>
                <a:gd name="T0" fmla="*/ 60 w 337"/>
                <a:gd name="T1" fmla="*/ 229 h 339"/>
                <a:gd name="T2" fmla="*/ 79 w 337"/>
                <a:gd name="T3" fmla="*/ 225 h 339"/>
                <a:gd name="T4" fmla="*/ 99 w 337"/>
                <a:gd name="T5" fmla="*/ 215 h 339"/>
                <a:gd name="T6" fmla="*/ 219 w 337"/>
                <a:gd name="T7" fmla="*/ 275 h 339"/>
                <a:gd name="T8" fmla="*/ 219 w 337"/>
                <a:gd name="T9" fmla="*/ 279 h 339"/>
                <a:gd name="T10" fmla="*/ 223 w 337"/>
                <a:gd name="T11" fmla="*/ 302 h 339"/>
                <a:gd name="T12" fmla="*/ 237 w 337"/>
                <a:gd name="T13" fmla="*/ 322 h 339"/>
                <a:gd name="T14" fmla="*/ 256 w 337"/>
                <a:gd name="T15" fmla="*/ 333 h 339"/>
                <a:gd name="T16" fmla="*/ 279 w 337"/>
                <a:gd name="T17" fmla="*/ 339 h 339"/>
                <a:gd name="T18" fmla="*/ 291 w 337"/>
                <a:gd name="T19" fmla="*/ 337 h 339"/>
                <a:gd name="T20" fmla="*/ 312 w 337"/>
                <a:gd name="T21" fmla="*/ 328 h 339"/>
                <a:gd name="T22" fmla="*/ 328 w 337"/>
                <a:gd name="T23" fmla="*/ 312 h 339"/>
                <a:gd name="T24" fmla="*/ 337 w 337"/>
                <a:gd name="T25" fmla="*/ 291 h 339"/>
                <a:gd name="T26" fmla="*/ 337 w 337"/>
                <a:gd name="T27" fmla="*/ 279 h 339"/>
                <a:gd name="T28" fmla="*/ 334 w 337"/>
                <a:gd name="T29" fmla="*/ 256 h 339"/>
                <a:gd name="T30" fmla="*/ 320 w 337"/>
                <a:gd name="T31" fmla="*/ 236 h 339"/>
                <a:gd name="T32" fmla="*/ 302 w 337"/>
                <a:gd name="T33" fmla="*/ 225 h 339"/>
                <a:gd name="T34" fmla="*/ 279 w 337"/>
                <a:gd name="T35" fmla="*/ 219 h 339"/>
                <a:gd name="T36" fmla="*/ 268 w 337"/>
                <a:gd name="T37" fmla="*/ 221 h 339"/>
                <a:gd name="T38" fmla="*/ 248 w 337"/>
                <a:gd name="T39" fmla="*/ 227 h 339"/>
                <a:gd name="T40" fmla="*/ 118 w 337"/>
                <a:gd name="T41" fmla="*/ 172 h 339"/>
                <a:gd name="T42" fmla="*/ 120 w 337"/>
                <a:gd name="T43" fmla="*/ 169 h 339"/>
                <a:gd name="T44" fmla="*/ 118 w 337"/>
                <a:gd name="T45" fmla="*/ 167 h 339"/>
                <a:gd name="T46" fmla="*/ 240 w 337"/>
                <a:gd name="T47" fmla="*/ 105 h 339"/>
                <a:gd name="T48" fmla="*/ 258 w 337"/>
                <a:gd name="T49" fmla="*/ 116 h 339"/>
                <a:gd name="T50" fmla="*/ 279 w 337"/>
                <a:gd name="T51" fmla="*/ 120 h 339"/>
                <a:gd name="T52" fmla="*/ 291 w 337"/>
                <a:gd name="T53" fmla="*/ 118 h 339"/>
                <a:gd name="T54" fmla="*/ 312 w 337"/>
                <a:gd name="T55" fmla="*/ 110 h 339"/>
                <a:gd name="T56" fmla="*/ 328 w 337"/>
                <a:gd name="T57" fmla="*/ 93 h 339"/>
                <a:gd name="T58" fmla="*/ 337 w 337"/>
                <a:gd name="T59" fmla="*/ 72 h 339"/>
                <a:gd name="T60" fmla="*/ 337 w 337"/>
                <a:gd name="T61" fmla="*/ 60 h 339"/>
                <a:gd name="T62" fmla="*/ 334 w 337"/>
                <a:gd name="T63" fmla="*/ 37 h 339"/>
                <a:gd name="T64" fmla="*/ 320 w 337"/>
                <a:gd name="T65" fmla="*/ 17 h 339"/>
                <a:gd name="T66" fmla="*/ 302 w 337"/>
                <a:gd name="T67" fmla="*/ 6 h 339"/>
                <a:gd name="T68" fmla="*/ 279 w 337"/>
                <a:gd name="T69" fmla="*/ 0 h 339"/>
                <a:gd name="T70" fmla="*/ 266 w 337"/>
                <a:gd name="T71" fmla="*/ 2 h 339"/>
                <a:gd name="T72" fmla="*/ 244 w 337"/>
                <a:gd name="T73" fmla="*/ 12 h 339"/>
                <a:gd name="T74" fmla="*/ 229 w 337"/>
                <a:gd name="T75" fmla="*/ 27 h 339"/>
                <a:gd name="T76" fmla="*/ 219 w 337"/>
                <a:gd name="T77" fmla="*/ 48 h 339"/>
                <a:gd name="T78" fmla="*/ 219 w 337"/>
                <a:gd name="T79" fmla="*/ 60 h 339"/>
                <a:gd name="T80" fmla="*/ 99 w 337"/>
                <a:gd name="T81" fmla="*/ 124 h 339"/>
                <a:gd name="T82" fmla="*/ 89 w 337"/>
                <a:gd name="T83" fmla="*/ 118 h 339"/>
                <a:gd name="T84" fmla="*/ 70 w 337"/>
                <a:gd name="T85" fmla="*/ 110 h 339"/>
                <a:gd name="T86" fmla="*/ 60 w 337"/>
                <a:gd name="T87" fmla="*/ 110 h 339"/>
                <a:gd name="T88" fmla="*/ 37 w 337"/>
                <a:gd name="T89" fmla="*/ 114 h 339"/>
                <a:gd name="T90" fmla="*/ 17 w 337"/>
                <a:gd name="T91" fmla="*/ 128 h 339"/>
                <a:gd name="T92" fmla="*/ 4 w 337"/>
                <a:gd name="T93" fmla="*/ 145 h 339"/>
                <a:gd name="T94" fmla="*/ 0 w 337"/>
                <a:gd name="T95" fmla="*/ 169 h 339"/>
                <a:gd name="T96" fmla="*/ 2 w 337"/>
                <a:gd name="T97" fmla="*/ 182 h 339"/>
                <a:gd name="T98" fmla="*/ 10 w 337"/>
                <a:gd name="T99" fmla="*/ 204 h 339"/>
                <a:gd name="T100" fmla="*/ 27 w 337"/>
                <a:gd name="T101" fmla="*/ 219 h 339"/>
                <a:gd name="T102" fmla="*/ 48 w 337"/>
                <a:gd name="T103" fmla="*/ 22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7" h="339">
                  <a:moveTo>
                    <a:pt x="60" y="229"/>
                  </a:moveTo>
                  <a:lnTo>
                    <a:pt x="60" y="229"/>
                  </a:lnTo>
                  <a:lnTo>
                    <a:pt x="70" y="229"/>
                  </a:lnTo>
                  <a:lnTo>
                    <a:pt x="79" y="225"/>
                  </a:lnTo>
                  <a:lnTo>
                    <a:pt x="89" y="221"/>
                  </a:lnTo>
                  <a:lnTo>
                    <a:pt x="99" y="215"/>
                  </a:lnTo>
                  <a:lnTo>
                    <a:pt x="219" y="275"/>
                  </a:lnTo>
                  <a:lnTo>
                    <a:pt x="219" y="275"/>
                  </a:lnTo>
                  <a:lnTo>
                    <a:pt x="219" y="279"/>
                  </a:lnTo>
                  <a:lnTo>
                    <a:pt x="219" y="279"/>
                  </a:lnTo>
                  <a:lnTo>
                    <a:pt x="219" y="291"/>
                  </a:lnTo>
                  <a:lnTo>
                    <a:pt x="223" y="302"/>
                  </a:lnTo>
                  <a:lnTo>
                    <a:pt x="229" y="312"/>
                  </a:lnTo>
                  <a:lnTo>
                    <a:pt x="237" y="322"/>
                  </a:lnTo>
                  <a:lnTo>
                    <a:pt x="244" y="328"/>
                  </a:lnTo>
                  <a:lnTo>
                    <a:pt x="256" y="333"/>
                  </a:lnTo>
                  <a:lnTo>
                    <a:pt x="266" y="337"/>
                  </a:lnTo>
                  <a:lnTo>
                    <a:pt x="279" y="339"/>
                  </a:lnTo>
                  <a:lnTo>
                    <a:pt x="279" y="339"/>
                  </a:lnTo>
                  <a:lnTo>
                    <a:pt x="291" y="337"/>
                  </a:lnTo>
                  <a:lnTo>
                    <a:pt x="302" y="333"/>
                  </a:lnTo>
                  <a:lnTo>
                    <a:pt x="312" y="328"/>
                  </a:lnTo>
                  <a:lnTo>
                    <a:pt x="320" y="322"/>
                  </a:lnTo>
                  <a:lnTo>
                    <a:pt x="328" y="312"/>
                  </a:lnTo>
                  <a:lnTo>
                    <a:pt x="334" y="302"/>
                  </a:lnTo>
                  <a:lnTo>
                    <a:pt x="337" y="291"/>
                  </a:lnTo>
                  <a:lnTo>
                    <a:pt x="337" y="279"/>
                  </a:lnTo>
                  <a:lnTo>
                    <a:pt x="337" y="279"/>
                  </a:lnTo>
                  <a:lnTo>
                    <a:pt x="337" y="268"/>
                  </a:lnTo>
                  <a:lnTo>
                    <a:pt x="334" y="256"/>
                  </a:lnTo>
                  <a:lnTo>
                    <a:pt x="328" y="246"/>
                  </a:lnTo>
                  <a:lnTo>
                    <a:pt x="320" y="236"/>
                  </a:lnTo>
                  <a:lnTo>
                    <a:pt x="312" y="229"/>
                  </a:lnTo>
                  <a:lnTo>
                    <a:pt x="302" y="225"/>
                  </a:lnTo>
                  <a:lnTo>
                    <a:pt x="291" y="221"/>
                  </a:lnTo>
                  <a:lnTo>
                    <a:pt x="279" y="219"/>
                  </a:lnTo>
                  <a:lnTo>
                    <a:pt x="279" y="219"/>
                  </a:lnTo>
                  <a:lnTo>
                    <a:pt x="268" y="221"/>
                  </a:lnTo>
                  <a:lnTo>
                    <a:pt x="258" y="223"/>
                  </a:lnTo>
                  <a:lnTo>
                    <a:pt x="248" y="227"/>
                  </a:lnTo>
                  <a:lnTo>
                    <a:pt x="240" y="233"/>
                  </a:lnTo>
                  <a:lnTo>
                    <a:pt x="118" y="172"/>
                  </a:lnTo>
                  <a:lnTo>
                    <a:pt x="118" y="172"/>
                  </a:lnTo>
                  <a:lnTo>
                    <a:pt x="120" y="169"/>
                  </a:lnTo>
                  <a:lnTo>
                    <a:pt x="120" y="169"/>
                  </a:lnTo>
                  <a:lnTo>
                    <a:pt x="118" y="167"/>
                  </a:lnTo>
                  <a:lnTo>
                    <a:pt x="240" y="105"/>
                  </a:lnTo>
                  <a:lnTo>
                    <a:pt x="240" y="105"/>
                  </a:lnTo>
                  <a:lnTo>
                    <a:pt x="248" y="112"/>
                  </a:lnTo>
                  <a:lnTo>
                    <a:pt x="258" y="116"/>
                  </a:lnTo>
                  <a:lnTo>
                    <a:pt x="268" y="118"/>
                  </a:lnTo>
                  <a:lnTo>
                    <a:pt x="279" y="120"/>
                  </a:lnTo>
                  <a:lnTo>
                    <a:pt x="279" y="120"/>
                  </a:lnTo>
                  <a:lnTo>
                    <a:pt x="291" y="118"/>
                  </a:lnTo>
                  <a:lnTo>
                    <a:pt x="302" y="114"/>
                  </a:lnTo>
                  <a:lnTo>
                    <a:pt x="312" y="110"/>
                  </a:lnTo>
                  <a:lnTo>
                    <a:pt x="320" y="103"/>
                  </a:lnTo>
                  <a:lnTo>
                    <a:pt x="328" y="93"/>
                  </a:lnTo>
                  <a:lnTo>
                    <a:pt x="334" y="83"/>
                  </a:lnTo>
                  <a:lnTo>
                    <a:pt x="337" y="72"/>
                  </a:lnTo>
                  <a:lnTo>
                    <a:pt x="337" y="60"/>
                  </a:lnTo>
                  <a:lnTo>
                    <a:pt x="337" y="60"/>
                  </a:lnTo>
                  <a:lnTo>
                    <a:pt x="337" y="48"/>
                  </a:lnTo>
                  <a:lnTo>
                    <a:pt x="334" y="37"/>
                  </a:lnTo>
                  <a:lnTo>
                    <a:pt x="328" y="27"/>
                  </a:lnTo>
                  <a:lnTo>
                    <a:pt x="320" y="17"/>
                  </a:lnTo>
                  <a:lnTo>
                    <a:pt x="312" y="12"/>
                  </a:lnTo>
                  <a:lnTo>
                    <a:pt x="302" y="6"/>
                  </a:lnTo>
                  <a:lnTo>
                    <a:pt x="291" y="2"/>
                  </a:lnTo>
                  <a:lnTo>
                    <a:pt x="279" y="0"/>
                  </a:lnTo>
                  <a:lnTo>
                    <a:pt x="279" y="0"/>
                  </a:lnTo>
                  <a:lnTo>
                    <a:pt x="266" y="2"/>
                  </a:lnTo>
                  <a:lnTo>
                    <a:pt x="256" y="6"/>
                  </a:lnTo>
                  <a:lnTo>
                    <a:pt x="244" y="12"/>
                  </a:lnTo>
                  <a:lnTo>
                    <a:pt x="237" y="17"/>
                  </a:lnTo>
                  <a:lnTo>
                    <a:pt x="229" y="27"/>
                  </a:lnTo>
                  <a:lnTo>
                    <a:pt x="223" y="37"/>
                  </a:lnTo>
                  <a:lnTo>
                    <a:pt x="219" y="48"/>
                  </a:lnTo>
                  <a:lnTo>
                    <a:pt x="219" y="60"/>
                  </a:lnTo>
                  <a:lnTo>
                    <a:pt x="219" y="60"/>
                  </a:lnTo>
                  <a:lnTo>
                    <a:pt x="219" y="64"/>
                  </a:lnTo>
                  <a:lnTo>
                    <a:pt x="99" y="124"/>
                  </a:lnTo>
                  <a:lnTo>
                    <a:pt x="99" y="124"/>
                  </a:lnTo>
                  <a:lnTo>
                    <a:pt x="89" y="118"/>
                  </a:lnTo>
                  <a:lnTo>
                    <a:pt x="79" y="114"/>
                  </a:lnTo>
                  <a:lnTo>
                    <a:pt x="70" y="110"/>
                  </a:lnTo>
                  <a:lnTo>
                    <a:pt x="60" y="110"/>
                  </a:lnTo>
                  <a:lnTo>
                    <a:pt x="60" y="110"/>
                  </a:lnTo>
                  <a:lnTo>
                    <a:pt x="48" y="110"/>
                  </a:lnTo>
                  <a:lnTo>
                    <a:pt x="37" y="114"/>
                  </a:lnTo>
                  <a:lnTo>
                    <a:pt x="27" y="120"/>
                  </a:lnTo>
                  <a:lnTo>
                    <a:pt x="17" y="128"/>
                  </a:lnTo>
                  <a:lnTo>
                    <a:pt x="10" y="136"/>
                  </a:lnTo>
                  <a:lnTo>
                    <a:pt x="4" y="145"/>
                  </a:lnTo>
                  <a:lnTo>
                    <a:pt x="2" y="157"/>
                  </a:lnTo>
                  <a:lnTo>
                    <a:pt x="0" y="169"/>
                  </a:lnTo>
                  <a:lnTo>
                    <a:pt x="0" y="169"/>
                  </a:lnTo>
                  <a:lnTo>
                    <a:pt x="2" y="182"/>
                  </a:lnTo>
                  <a:lnTo>
                    <a:pt x="4" y="192"/>
                  </a:lnTo>
                  <a:lnTo>
                    <a:pt x="10" y="204"/>
                  </a:lnTo>
                  <a:lnTo>
                    <a:pt x="17" y="211"/>
                  </a:lnTo>
                  <a:lnTo>
                    <a:pt x="27" y="219"/>
                  </a:lnTo>
                  <a:lnTo>
                    <a:pt x="37" y="225"/>
                  </a:lnTo>
                  <a:lnTo>
                    <a:pt x="48" y="229"/>
                  </a:lnTo>
                  <a:lnTo>
                    <a:pt x="60" y="2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69" name="Freeform 145"/>
            <p:cNvSpPr/>
            <p:nvPr/>
          </p:nvSpPr>
          <p:spPr bwMode="auto">
            <a:xfrm>
              <a:off x="5458601" y="4426226"/>
              <a:ext cx="198489" cy="194780"/>
            </a:xfrm>
            <a:custGeom>
              <a:avLst/>
              <a:gdLst>
                <a:gd name="T0" fmla="*/ 19 w 107"/>
                <a:gd name="T1" fmla="*/ 72 h 105"/>
                <a:gd name="T2" fmla="*/ 31 w 107"/>
                <a:gd name="T3" fmla="*/ 66 h 105"/>
                <a:gd name="T4" fmla="*/ 68 w 107"/>
                <a:gd name="T5" fmla="*/ 85 h 105"/>
                <a:gd name="T6" fmla="*/ 68 w 107"/>
                <a:gd name="T7" fmla="*/ 87 h 105"/>
                <a:gd name="T8" fmla="*/ 74 w 107"/>
                <a:gd name="T9" fmla="*/ 99 h 105"/>
                <a:gd name="T10" fmla="*/ 87 w 107"/>
                <a:gd name="T11" fmla="*/ 105 h 105"/>
                <a:gd name="T12" fmla="*/ 95 w 107"/>
                <a:gd name="T13" fmla="*/ 103 h 105"/>
                <a:gd name="T14" fmla="*/ 105 w 107"/>
                <a:gd name="T15" fmla="*/ 93 h 105"/>
                <a:gd name="T16" fmla="*/ 107 w 107"/>
                <a:gd name="T17" fmla="*/ 87 h 105"/>
                <a:gd name="T18" fmla="*/ 101 w 107"/>
                <a:gd name="T19" fmla="*/ 74 h 105"/>
                <a:gd name="T20" fmla="*/ 87 w 107"/>
                <a:gd name="T21" fmla="*/ 68 h 105"/>
                <a:gd name="T22" fmla="*/ 81 w 107"/>
                <a:gd name="T23" fmla="*/ 70 h 105"/>
                <a:gd name="T24" fmla="*/ 37 w 107"/>
                <a:gd name="T25" fmla="*/ 54 h 105"/>
                <a:gd name="T26" fmla="*/ 37 w 107"/>
                <a:gd name="T27" fmla="*/ 52 h 105"/>
                <a:gd name="T28" fmla="*/ 37 w 107"/>
                <a:gd name="T29" fmla="*/ 51 h 105"/>
                <a:gd name="T30" fmla="*/ 75 w 107"/>
                <a:gd name="T31" fmla="*/ 33 h 105"/>
                <a:gd name="T32" fmla="*/ 87 w 107"/>
                <a:gd name="T33" fmla="*/ 37 h 105"/>
                <a:gd name="T34" fmla="*/ 95 w 107"/>
                <a:gd name="T35" fmla="*/ 35 h 105"/>
                <a:gd name="T36" fmla="*/ 105 w 107"/>
                <a:gd name="T37" fmla="*/ 25 h 105"/>
                <a:gd name="T38" fmla="*/ 107 w 107"/>
                <a:gd name="T39" fmla="*/ 18 h 105"/>
                <a:gd name="T40" fmla="*/ 101 w 107"/>
                <a:gd name="T41" fmla="*/ 6 h 105"/>
                <a:gd name="T42" fmla="*/ 87 w 107"/>
                <a:gd name="T43" fmla="*/ 0 h 105"/>
                <a:gd name="T44" fmla="*/ 79 w 107"/>
                <a:gd name="T45" fmla="*/ 2 h 105"/>
                <a:gd name="T46" fmla="*/ 70 w 107"/>
                <a:gd name="T47" fmla="*/ 12 h 105"/>
                <a:gd name="T48" fmla="*/ 68 w 107"/>
                <a:gd name="T49" fmla="*/ 18 h 105"/>
                <a:gd name="T50" fmla="*/ 31 w 107"/>
                <a:gd name="T51" fmla="*/ 39 h 105"/>
                <a:gd name="T52" fmla="*/ 25 w 107"/>
                <a:gd name="T53" fmla="*/ 35 h 105"/>
                <a:gd name="T54" fmla="*/ 19 w 107"/>
                <a:gd name="T55" fmla="*/ 33 h 105"/>
                <a:gd name="T56" fmla="*/ 6 w 107"/>
                <a:gd name="T57" fmla="*/ 39 h 105"/>
                <a:gd name="T58" fmla="*/ 0 w 107"/>
                <a:gd name="T59" fmla="*/ 52 h 105"/>
                <a:gd name="T60" fmla="*/ 2 w 107"/>
                <a:gd name="T61" fmla="*/ 60 h 105"/>
                <a:gd name="T62" fmla="*/ 11 w 107"/>
                <a:gd name="T63" fmla="*/ 7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5">
                  <a:moveTo>
                    <a:pt x="19" y="72"/>
                  </a:moveTo>
                  <a:lnTo>
                    <a:pt x="19" y="72"/>
                  </a:lnTo>
                  <a:lnTo>
                    <a:pt x="25" y="70"/>
                  </a:lnTo>
                  <a:lnTo>
                    <a:pt x="31" y="66"/>
                  </a:lnTo>
                  <a:lnTo>
                    <a:pt x="68" y="85"/>
                  </a:lnTo>
                  <a:lnTo>
                    <a:pt x="68" y="85"/>
                  </a:lnTo>
                  <a:lnTo>
                    <a:pt x="68" y="87"/>
                  </a:lnTo>
                  <a:lnTo>
                    <a:pt x="68" y="87"/>
                  </a:lnTo>
                  <a:lnTo>
                    <a:pt x="70" y="93"/>
                  </a:lnTo>
                  <a:lnTo>
                    <a:pt x="74" y="99"/>
                  </a:lnTo>
                  <a:lnTo>
                    <a:pt x="79" y="103"/>
                  </a:lnTo>
                  <a:lnTo>
                    <a:pt x="87" y="105"/>
                  </a:lnTo>
                  <a:lnTo>
                    <a:pt x="87" y="105"/>
                  </a:lnTo>
                  <a:lnTo>
                    <a:pt x="95" y="103"/>
                  </a:lnTo>
                  <a:lnTo>
                    <a:pt x="101" y="99"/>
                  </a:lnTo>
                  <a:lnTo>
                    <a:pt x="105" y="93"/>
                  </a:lnTo>
                  <a:lnTo>
                    <a:pt x="107" y="87"/>
                  </a:lnTo>
                  <a:lnTo>
                    <a:pt x="107" y="87"/>
                  </a:lnTo>
                  <a:lnTo>
                    <a:pt x="105" y="80"/>
                  </a:lnTo>
                  <a:lnTo>
                    <a:pt x="101" y="74"/>
                  </a:lnTo>
                  <a:lnTo>
                    <a:pt x="95" y="70"/>
                  </a:lnTo>
                  <a:lnTo>
                    <a:pt x="87" y="68"/>
                  </a:lnTo>
                  <a:lnTo>
                    <a:pt x="87" y="68"/>
                  </a:lnTo>
                  <a:lnTo>
                    <a:pt x="81" y="70"/>
                  </a:lnTo>
                  <a:lnTo>
                    <a:pt x="75" y="72"/>
                  </a:lnTo>
                  <a:lnTo>
                    <a:pt x="37" y="54"/>
                  </a:lnTo>
                  <a:lnTo>
                    <a:pt x="37" y="54"/>
                  </a:lnTo>
                  <a:lnTo>
                    <a:pt x="37" y="52"/>
                  </a:lnTo>
                  <a:lnTo>
                    <a:pt x="37" y="52"/>
                  </a:lnTo>
                  <a:lnTo>
                    <a:pt x="37" y="51"/>
                  </a:lnTo>
                  <a:lnTo>
                    <a:pt x="75" y="33"/>
                  </a:lnTo>
                  <a:lnTo>
                    <a:pt x="75" y="33"/>
                  </a:lnTo>
                  <a:lnTo>
                    <a:pt x="81" y="35"/>
                  </a:lnTo>
                  <a:lnTo>
                    <a:pt x="87" y="37"/>
                  </a:lnTo>
                  <a:lnTo>
                    <a:pt x="87" y="37"/>
                  </a:lnTo>
                  <a:lnTo>
                    <a:pt x="95" y="35"/>
                  </a:lnTo>
                  <a:lnTo>
                    <a:pt x="101" y="31"/>
                  </a:lnTo>
                  <a:lnTo>
                    <a:pt x="105" y="25"/>
                  </a:lnTo>
                  <a:lnTo>
                    <a:pt x="107" y="18"/>
                  </a:lnTo>
                  <a:lnTo>
                    <a:pt x="107" y="18"/>
                  </a:lnTo>
                  <a:lnTo>
                    <a:pt x="105" y="12"/>
                  </a:lnTo>
                  <a:lnTo>
                    <a:pt x="101" y="6"/>
                  </a:lnTo>
                  <a:lnTo>
                    <a:pt x="95" y="2"/>
                  </a:lnTo>
                  <a:lnTo>
                    <a:pt x="87" y="0"/>
                  </a:lnTo>
                  <a:lnTo>
                    <a:pt x="87" y="0"/>
                  </a:lnTo>
                  <a:lnTo>
                    <a:pt x="79" y="2"/>
                  </a:lnTo>
                  <a:lnTo>
                    <a:pt x="74" y="6"/>
                  </a:lnTo>
                  <a:lnTo>
                    <a:pt x="70" y="12"/>
                  </a:lnTo>
                  <a:lnTo>
                    <a:pt x="68" y="18"/>
                  </a:lnTo>
                  <a:lnTo>
                    <a:pt x="68" y="18"/>
                  </a:lnTo>
                  <a:lnTo>
                    <a:pt x="68" y="19"/>
                  </a:lnTo>
                  <a:lnTo>
                    <a:pt x="31" y="39"/>
                  </a:lnTo>
                  <a:lnTo>
                    <a:pt x="31" y="39"/>
                  </a:lnTo>
                  <a:lnTo>
                    <a:pt x="25" y="35"/>
                  </a:lnTo>
                  <a:lnTo>
                    <a:pt x="19" y="33"/>
                  </a:lnTo>
                  <a:lnTo>
                    <a:pt x="19" y="33"/>
                  </a:lnTo>
                  <a:lnTo>
                    <a:pt x="11" y="35"/>
                  </a:lnTo>
                  <a:lnTo>
                    <a:pt x="6" y="39"/>
                  </a:lnTo>
                  <a:lnTo>
                    <a:pt x="2" y="45"/>
                  </a:lnTo>
                  <a:lnTo>
                    <a:pt x="0" y="52"/>
                  </a:lnTo>
                  <a:lnTo>
                    <a:pt x="0" y="52"/>
                  </a:lnTo>
                  <a:lnTo>
                    <a:pt x="2" y="60"/>
                  </a:lnTo>
                  <a:lnTo>
                    <a:pt x="6" y="66"/>
                  </a:lnTo>
                  <a:lnTo>
                    <a:pt x="11" y="70"/>
                  </a:lnTo>
                  <a:lnTo>
                    <a:pt x="19" y="7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0" name="Freeform 146"/>
            <p:cNvSpPr/>
            <p:nvPr/>
          </p:nvSpPr>
          <p:spPr bwMode="auto">
            <a:xfrm>
              <a:off x="5458601" y="4426226"/>
              <a:ext cx="198489" cy="194780"/>
            </a:xfrm>
            <a:custGeom>
              <a:avLst/>
              <a:gdLst>
                <a:gd name="T0" fmla="*/ 19 w 107"/>
                <a:gd name="T1" fmla="*/ 72 h 105"/>
                <a:gd name="T2" fmla="*/ 31 w 107"/>
                <a:gd name="T3" fmla="*/ 66 h 105"/>
                <a:gd name="T4" fmla="*/ 68 w 107"/>
                <a:gd name="T5" fmla="*/ 85 h 105"/>
                <a:gd name="T6" fmla="*/ 68 w 107"/>
                <a:gd name="T7" fmla="*/ 87 h 105"/>
                <a:gd name="T8" fmla="*/ 74 w 107"/>
                <a:gd name="T9" fmla="*/ 99 h 105"/>
                <a:gd name="T10" fmla="*/ 87 w 107"/>
                <a:gd name="T11" fmla="*/ 105 h 105"/>
                <a:gd name="T12" fmla="*/ 95 w 107"/>
                <a:gd name="T13" fmla="*/ 103 h 105"/>
                <a:gd name="T14" fmla="*/ 105 w 107"/>
                <a:gd name="T15" fmla="*/ 93 h 105"/>
                <a:gd name="T16" fmla="*/ 107 w 107"/>
                <a:gd name="T17" fmla="*/ 87 h 105"/>
                <a:gd name="T18" fmla="*/ 101 w 107"/>
                <a:gd name="T19" fmla="*/ 74 h 105"/>
                <a:gd name="T20" fmla="*/ 87 w 107"/>
                <a:gd name="T21" fmla="*/ 68 h 105"/>
                <a:gd name="T22" fmla="*/ 81 w 107"/>
                <a:gd name="T23" fmla="*/ 70 h 105"/>
                <a:gd name="T24" fmla="*/ 37 w 107"/>
                <a:gd name="T25" fmla="*/ 54 h 105"/>
                <a:gd name="T26" fmla="*/ 37 w 107"/>
                <a:gd name="T27" fmla="*/ 52 h 105"/>
                <a:gd name="T28" fmla="*/ 37 w 107"/>
                <a:gd name="T29" fmla="*/ 51 h 105"/>
                <a:gd name="T30" fmla="*/ 75 w 107"/>
                <a:gd name="T31" fmla="*/ 33 h 105"/>
                <a:gd name="T32" fmla="*/ 87 w 107"/>
                <a:gd name="T33" fmla="*/ 37 h 105"/>
                <a:gd name="T34" fmla="*/ 95 w 107"/>
                <a:gd name="T35" fmla="*/ 35 h 105"/>
                <a:gd name="T36" fmla="*/ 105 w 107"/>
                <a:gd name="T37" fmla="*/ 25 h 105"/>
                <a:gd name="T38" fmla="*/ 107 w 107"/>
                <a:gd name="T39" fmla="*/ 18 h 105"/>
                <a:gd name="T40" fmla="*/ 101 w 107"/>
                <a:gd name="T41" fmla="*/ 6 h 105"/>
                <a:gd name="T42" fmla="*/ 87 w 107"/>
                <a:gd name="T43" fmla="*/ 0 h 105"/>
                <a:gd name="T44" fmla="*/ 79 w 107"/>
                <a:gd name="T45" fmla="*/ 2 h 105"/>
                <a:gd name="T46" fmla="*/ 70 w 107"/>
                <a:gd name="T47" fmla="*/ 12 h 105"/>
                <a:gd name="T48" fmla="*/ 68 w 107"/>
                <a:gd name="T49" fmla="*/ 18 h 105"/>
                <a:gd name="T50" fmla="*/ 31 w 107"/>
                <a:gd name="T51" fmla="*/ 39 h 105"/>
                <a:gd name="T52" fmla="*/ 25 w 107"/>
                <a:gd name="T53" fmla="*/ 35 h 105"/>
                <a:gd name="T54" fmla="*/ 19 w 107"/>
                <a:gd name="T55" fmla="*/ 33 h 105"/>
                <a:gd name="T56" fmla="*/ 6 w 107"/>
                <a:gd name="T57" fmla="*/ 39 h 105"/>
                <a:gd name="T58" fmla="*/ 0 w 107"/>
                <a:gd name="T59" fmla="*/ 52 h 105"/>
                <a:gd name="T60" fmla="*/ 2 w 107"/>
                <a:gd name="T61" fmla="*/ 60 h 105"/>
                <a:gd name="T62" fmla="*/ 11 w 107"/>
                <a:gd name="T63" fmla="*/ 7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5">
                  <a:moveTo>
                    <a:pt x="19" y="72"/>
                  </a:moveTo>
                  <a:lnTo>
                    <a:pt x="19" y="72"/>
                  </a:lnTo>
                  <a:lnTo>
                    <a:pt x="25" y="70"/>
                  </a:lnTo>
                  <a:lnTo>
                    <a:pt x="31" y="66"/>
                  </a:lnTo>
                  <a:lnTo>
                    <a:pt x="68" y="85"/>
                  </a:lnTo>
                  <a:lnTo>
                    <a:pt x="68" y="85"/>
                  </a:lnTo>
                  <a:lnTo>
                    <a:pt x="68" y="87"/>
                  </a:lnTo>
                  <a:lnTo>
                    <a:pt x="68" y="87"/>
                  </a:lnTo>
                  <a:lnTo>
                    <a:pt x="70" y="93"/>
                  </a:lnTo>
                  <a:lnTo>
                    <a:pt x="74" y="99"/>
                  </a:lnTo>
                  <a:lnTo>
                    <a:pt x="79" y="103"/>
                  </a:lnTo>
                  <a:lnTo>
                    <a:pt x="87" y="105"/>
                  </a:lnTo>
                  <a:lnTo>
                    <a:pt x="87" y="105"/>
                  </a:lnTo>
                  <a:lnTo>
                    <a:pt x="95" y="103"/>
                  </a:lnTo>
                  <a:lnTo>
                    <a:pt x="101" y="99"/>
                  </a:lnTo>
                  <a:lnTo>
                    <a:pt x="105" y="93"/>
                  </a:lnTo>
                  <a:lnTo>
                    <a:pt x="107" y="87"/>
                  </a:lnTo>
                  <a:lnTo>
                    <a:pt x="107" y="87"/>
                  </a:lnTo>
                  <a:lnTo>
                    <a:pt x="105" y="80"/>
                  </a:lnTo>
                  <a:lnTo>
                    <a:pt x="101" y="74"/>
                  </a:lnTo>
                  <a:lnTo>
                    <a:pt x="95" y="70"/>
                  </a:lnTo>
                  <a:lnTo>
                    <a:pt x="87" y="68"/>
                  </a:lnTo>
                  <a:lnTo>
                    <a:pt x="87" y="68"/>
                  </a:lnTo>
                  <a:lnTo>
                    <a:pt x="81" y="70"/>
                  </a:lnTo>
                  <a:lnTo>
                    <a:pt x="75" y="72"/>
                  </a:lnTo>
                  <a:lnTo>
                    <a:pt x="37" y="54"/>
                  </a:lnTo>
                  <a:lnTo>
                    <a:pt x="37" y="54"/>
                  </a:lnTo>
                  <a:lnTo>
                    <a:pt x="37" y="52"/>
                  </a:lnTo>
                  <a:lnTo>
                    <a:pt x="37" y="52"/>
                  </a:lnTo>
                  <a:lnTo>
                    <a:pt x="37" y="51"/>
                  </a:lnTo>
                  <a:lnTo>
                    <a:pt x="75" y="33"/>
                  </a:lnTo>
                  <a:lnTo>
                    <a:pt x="75" y="33"/>
                  </a:lnTo>
                  <a:lnTo>
                    <a:pt x="81" y="35"/>
                  </a:lnTo>
                  <a:lnTo>
                    <a:pt x="87" y="37"/>
                  </a:lnTo>
                  <a:lnTo>
                    <a:pt x="87" y="37"/>
                  </a:lnTo>
                  <a:lnTo>
                    <a:pt x="95" y="35"/>
                  </a:lnTo>
                  <a:lnTo>
                    <a:pt x="101" y="31"/>
                  </a:lnTo>
                  <a:lnTo>
                    <a:pt x="105" y="25"/>
                  </a:lnTo>
                  <a:lnTo>
                    <a:pt x="107" y="18"/>
                  </a:lnTo>
                  <a:lnTo>
                    <a:pt x="107" y="18"/>
                  </a:lnTo>
                  <a:lnTo>
                    <a:pt x="105" y="12"/>
                  </a:lnTo>
                  <a:lnTo>
                    <a:pt x="101" y="6"/>
                  </a:lnTo>
                  <a:lnTo>
                    <a:pt x="95" y="2"/>
                  </a:lnTo>
                  <a:lnTo>
                    <a:pt x="87" y="0"/>
                  </a:lnTo>
                  <a:lnTo>
                    <a:pt x="87" y="0"/>
                  </a:lnTo>
                  <a:lnTo>
                    <a:pt x="79" y="2"/>
                  </a:lnTo>
                  <a:lnTo>
                    <a:pt x="74" y="6"/>
                  </a:lnTo>
                  <a:lnTo>
                    <a:pt x="70" y="12"/>
                  </a:lnTo>
                  <a:lnTo>
                    <a:pt x="68" y="18"/>
                  </a:lnTo>
                  <a:lnTo>
                    <a:pt x="68" y="18"/>
                  </a:lnTo>
                  <a:lnTo>
                    <a:pt x="68" y="19"/>
                  </a:lnTo>
                  <a:lnTo>
                    <a:pt x="31" y="39"/>
                  </a:lnTo>
                  <a:lnTo>
                    <a:pt x="31" y="39"/>
                  </a:lnTo>
                  <a:lnTo>
                    <a:pt x="25" y="35"/>
                  </a:lnTo>
                  <a:lnTo>
                    <a:pt x="19" y="33"/>
                  </a:lnTo>
                  <a:lnTo>
                    <a:pt x="19" y="33"/>
                  </a:lnTo>
                  <a:lnTo>
                    <a:pt x="11" y="35"/>
                  </a:lnTo>
                  <a:lnTo>
                    <a:pt x="6" y="39"/>
                  </a:lnTo>
                  <a:lnTo>
                    <a:pt x="2" y="45"/>
                  </a:lnTo>
                  <a:lnTo>
                    <a:pt x="0" y="52"/>
                  </a:lnTo>
                  <a:lnTo>
                    <a:pt x="0" y="52"/>
                  </a:lnTo>
                  <a:lnTo>
                    <a:pt x="2" y="60"/>
                  </a:lnTo>
                  <a:lnTo>
                    <a:pt x="6" y="66"/>
                  </a:lnTo>
                  <a:lnTo>
                    <a:pt x="11" y="70"/>
                  </a:lnTo>
                  <a:lnTo>
                    <a:pt x="19"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1" name="Freeform 147"/>
            <p:cNvSpPr/>
            <p:nvPr/>
          </p:nvSpPr>
          <p:spPr bwMode="auto">
            <a:xfrm>
              <a:off x="5382546" y="8995173"/>
              <a:ext cx="233735" cy="233735"/>
            </a:xfrm>
            <a:custGeom>
              <a:avLst/>
              <a:gdLst>
                <a:gd name="T0" fmla="*/ 21 w 126"/>
                <a:gd name="T1" fmla="*/ 85 h 126"/>
                <a:gd name="T2" fmla="*/ 37 w 126"/>
                <a:gd name="T3" fmla="*/ 80 h 126"/>
                <a:gd name="T4" fmla="*/ 82 w 126"/>
                <a:gd name="T5" fmla="*/ 103 h 126"/>
                <a:gd name="T6" fmla="*/ 82 w 126"/>
                <a:gd name="T7" fmla="*/ 103 h 126"/>
                <a:gd name="T8" fmla="*/ 87 w 126"/>
                <a:gd name="T9" fmla="*/ 118 h 126"/>
                <a:gd name="T10" fmla="*/ 103 w 126"/>
                <a:gd name="T11" fmla="*/ 126 h 126"/>
                <a:gd name="T12" fmla="*/ 113 w 126"/>
                <a:gd name="T13" fmla="*/ 124 h 126"/>
                <a:gd name="T14" fmla="*/ 124 w 126"/>
                <a:gd name="T15" fmla="*/ 113 h 126"/>
                <a:gd name="T16" fmla="*/ 126 w 126"/>
                <a:gd name="T17" fmla="*/ 103 h 126"/>
                <a:gd name="T18" fmla="*/ 120 w 126"/>
                <a:gd name="T19" fmla="*/ 87 h 126"/>
                <a:gd name="T20" fmla="*/ 103 w 126"/>
                <a:gd name="T21" fmla="*/ 82 h 126"/>
                <a:gd name="T22" fmla="*/ 95 w 126"/>
                <a:gd name="T23" fmla="*/ 84 h 126"/>
                <a:gd name="T24" fmla="*/ 45 w 126"/>
                <a:gd name="T25" fmla="*/ 64 h 126"/>
                <a:gd name="T26" fmla="*/ 45 w 126"/>
                <a:gd name="T27" fmla="*/ 62 h 126"/>
                <a:gd name="T28" fmla="*/ 45 w 126"/>
                <a:gd name="T29" fmla="*/ 62 h 126"/>
                <a:gd name="T30" fmla="*/ 89 w 126"/>
                <a:gd name="T31" fmla="*/ 39 h 126"/>
                <a:gd name="T32" fmla="*/ 103 w 126"/>
                <a:gd name="T33" fmla="*/ 45 h 126"/>
                <a:gd name="T34" fmla="*/ 113 w 126"/>
                <a:gd name="T35" fmla="*/ 43 h 126"/>
                <a:gd name="T36" fmla="*/ 124 w 126"/>
                <a:gd name="T37" fmla="*/ 31 h 126"/>
                <a:gd name="T38" fmla="*/ 126 w 126"/>
                <a:gd name="T39" fmla="*/ 21 h 126"/>
                <a:gd name="T40" fmla="*/ 120 w 126"/>
                <a:gd name="T41" fmla="*/ 6 h 126"/>
                <a:gd name="T42" fmla="*/ 103 w 126"/>
                <a:gd name="T43" fmla="*/ 0 h 126"/>
                <a:gd name="T44" fmla="*/ 95 w 126"/>
                <a:gd name="T45" fmla="*/ 2 h 126"/>
                <a:gd name="T46" fmla="*/ 83 w 126"/>
                <a:gd name="T47" fmla="*/ 14 h 126"/>
                <a:gd name="T48" fmla="*/ 82 w 126"/>
                <a:gd name="T49" fmla="*/ 21 h 126"/>
                <a:gd name="T50" fmla="*/ 37 w 126"/>
                <a:gd name="T51" fmla="*/ 45 h 126"/>
                <a:gd name="T52" fmla="*/ 29 w 126"/>
                <a:gd name="T53" fmla="*/ 41 h 126"/>
                <a:gd name="T54" fmla="*/ 21 w 126"/>
                <a:gd name="T55" fmla="*/ 41 h 126"/>
                <a:gd name="T56" fmla="*/ 6 w 126"/>
                <a:gd name="T57" fmla="*/ 47 h 126"/>
                <a:gd name="T58" fmla="*/ 0 w 126"/>
                <a:gd name="T59" fmla="*/ 62 h 126"/>
                <a:gd name="T60" fmla="*/ 2 w 126"/>
                <a:gd name="T61" fmla="*/ 72 h 126"/>
                <a:gd name="T62" fmla="*/ 14 w 126"/>
                <a:gd name="T63"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6" h="126">
                  <a:moveTo>
                    <a:pt x="21" y="85"/>
                  </a:moveTo>
                  <a:lnTo>
                    <a:pt x="21" y="85"/>
                  </a:lnTo>
                  <a:lnTo>
                    <a:pt x="29" y="84"/>
                  </a:lnTo>
                  <a:lnTo>
                    <a:pt x="37" y="80"/>
                  </a:lnTo>
                  <a:lnTo>
                    <a:pt x="82" y="103"/>
                  </a:lnTo>
                  <a:lnTo>
                    <a:pt x="82" y="103"/>
                  </a:lnTo>
                  <a:lnTo>
                    <a:pt x="82" y="103"/>
                  </a:lnTo>
                  <a:lnTo>
                    <a:pt x="82" y="103"/>
                  </a:lnTo>
                  <a:lnTo>
                    <a:pt x="83" y="113"/>
                  </a:lnTo>
                  <a:lnTo>
                    <a:pt x="87" y="118"/>
                  </a:lnTo>
                  <a:lnTo>
                    <a:pt x="95" y="124"/>
                  </a:lnTo>
                  <a:lnTo>
                    <a:pt x="103" y="126"/>
                  </a:lnTo>
                  <a:lnTo>
                    <a:pt x="103" y="126"/>
                  </a:lnTo>
                  <a:lnTo>
                    <a:pt x="113" y="124"/>
                  </a:lnTo>
                  <a:lnTo>
                    <a:pt x="120" y="118"/>
                  </a:lnTo>
                  <a:lnTo>
                    <a:pt x="124" y="113"/>
                  </a:lnTo>
                  <a:lnTo>
                    <a:pt x="126" y="103"/>
                  </a:lnTo>
                  <a:lnTo>
                    <a:pt x="126" y="103"/>
                  </a:lnTo>
                  <a:lnTo>
                    <a:pt x="124" y="95"/>
                  </a:lnTo>
                  <a:lnTo>
                    <a:pt x="120" y="87"/>
                  </a:lnTo>
                  <a:lnTo>
                    <a:pt x="113" y="84"/>
                  </a:lnTo>
                  <a:lnTo>
                    <a:pt x="103" y="82"/>
                  </a:lnTo>
                  <a:lnTo>
                    <a:pt x="103" y="82"/>
                  </a:lnTo>
                  <a:lnTo>
                    <a:pt x="95" y="84"/>
                  </a:lnTo>
                  <a:lnTo>
                    <a:pt x="89" y="87"/>
                  </a:lnTo>
                  <a:lnTo>
                    <a:pt x="45" y="64"/>
                  </a:lnTo>
                  <a:lnTo>
                    <a:pt x="45" y="64"/>
                  </a:lnTo>
                  <a:lnTo>
                    <a:pt x="45" y="62"/>
                  </a:lnTo>
                  <a:lnTo>
                    <a:pt x="45" y="62"/>
                  </a:lnTo>
                  <a:lnTo>
                    <a:pt x="45" y="62"/>
                  </a:lnTo>
                  <a:lnTo>
                    <a:pt x="89" y="39"/>
                  </a:lnTo>
                  <a:lnTo>
                    <a:pt x="89" y="39"/>
                  </a:lnTo>
                  <a:lnTo>
                    <a:pt x="95" y="43"/>
                  </a:lnTo>
                  <a:lnTo>
                    <a:pt x="103" y="45"/>
                  </a:lnTo>
                  <a:lnTo>
                    <a:pt x="103" y="45"/>
                  </a:lnTo>
                  <a:lnTo>
                    <a:pt x="113" y="43"/>
                  </a:lnTo>
                  <a:lnTo>
                    <a:pt x="120" y="37"/>
                  </a:lnTo>
                  <a:lnTo>
                    <a:pt x="124" y="31"/>
                  </a:lnTo>
                  <a:lnTo>
                    <a:pt x="126" y="21"/>
                  </a:lnTo>
                  <a:lnTo>
                    <a:pt x="126" y="21"/>
                  </a:lnTo>
                  <a:lnTo>
                    <a:pt x="124" y="14"/>
                  </a:lnTo>
                  <a:lnTo>
                    <a:pt x="120" y="6"/>
                  </a:lnTo>
                  <a:lnTo>
                    <a:pt x="113" y="2"/>
                  </a:lnTo>
                  <a:lnTo>
                    <a:pt x="103" y="0"/>
                  </a:lnTo>
                  <a:lnTo>
                    <a:pt x="103" y="0"/>
                  </a:lnTo>
                  <a:lnTo>
                    <a:pt x="95" y="2"/>
                  </a:lnTo>
                  <a:lnTo>
                    <a:pt x="87" y="6"/>
                  </a:lnTo>
                  <a:lnTo>
                    <a:pt x="83" y="14"/>
                  </a:lnTo>
                  <a:lnTo>
                    <a:pt x="82" y="21"/>
                  </a:lnTo>
                  <a:lnTo>
                    <a:pt x="82" y="21"/>
                  </a:lnTo>
                  <a:lnTo>
                    <a:pt x="82" y="23"/>
                  </a:lnTo>
                  <a:lnTo>
                    <a:pt x="37" y="45"/>
                  </a:lnTo>
                  <a:lnTo>
                    <a:pt x="37" y="45"/>
                  </a:lnTo>
                  <a:lnTo>
                    <a:pt x="29" y="41"/>
                  </a:lnTo>
                  <a:lnTo>
                    <a:pt x="21" y="41"/>
                  </a:lnTo>
                  <a:lnTo>
                    <a:pt x="21" y="41"/>
                  </a:lnTo>
                  <a:lnTo>
                    <a:pt x="14" y="43"/>
                  </a:lnTo>
                  <a:lnTo>
                    <a:pt x="6" y="47"/>
                  </a:lnTo>
                  <a:lnTo>
                    <a:pt x="2" y="54"/>
                  </a:lnTo>
                  <a:lnTo>
                    <a:pt x="0" y="62"/>
                  </a:lnTo>
                  <a:lnTo>
                    <a:pt x="0" y="62"/>
                  </a:lnTo>
                  <a:lnTo>
                    <a:pt x="2" y="72"/>
                  </a:lnTo>
                  <a:lnTo>
                    <a:pt x="6" y="78"/>
                  </a:lnTo>
                  <a:lnTo>
                    <a:pt x="14" y="84"/>
                  </a:lnTo>
                  <a:lnTo>
                    <a:pt x="21" y="8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2" name="Freeform 148"/>
            <p:cNvSpPr/>
            <p:nvPr/>
          </p:nvSpPr>
          <p:spPr bwMode="auto">
            <a:xfrm>
              <a:off x="5382546" y="8995173"/>
              <a:ext cx="233735" cy="233735"/>
            </a:xfrm>
            <a:custGeom>
              <a:avLst/>
              <a:gdLst>
                <a:gd name="T0" fmla="*/ 21 w 126"/>
                <a:gd name="T1" fmla="*/ 85 h 126"/>
                <a:gd name="T2" fmla="*/ 37 w 126"/>
                <a:gd name="T3" fmla="*/ 80 h 126"/>
                <a:gd name="T4" fmla="*/ 82 w 126"/>
                <a:gd name="T5" fmla="*/ 103 h 126"/>
                <a:gd name="T6" fmla="*/ 82 w 126"/>
                <a:gd name="T7" fmla="*/ 103 h 126"/>
                <a:gd name="T8" fmla="*/ 87 w 126"/>
                <a:gd name="T9" fmla="*/ 118 h 126"/>
                <a:gd name="T10" fmla="*/ 103 w 126"/>
                <a:gd name="T11" fmla="*/ 126 h 126"/>
                <a:gd name="T12" fmla="*/ 113 w 126"/>
                <a:gd name="T13" fmla="*/ 124 h 126"/>
                <a:gd name="T14" fmla="*/ 124 w 126"/>
                <a:gd name="T15" fmla="*/ 113 h 126"/>
                <a:gd name="T16" fmla="*/ 126 w 126"/>
                <a:gd name="T17" fmla="*/ 103 h 126"/>
                <a:gd name="T18" fmla="*/ 120 w 126"/>
                <a:gd name="T19" fmla="*/ 87 h 126"/>
                <a:gd name="T20" fmla="*/ 103 w 126"/>
                <a:gd name="T21" fmla="*/ 82 h 126"/>
                <a:gd name="T22" fmla="*/ 95 w 126"/>
                <a:gd name="T23" fmla="*/ 84 h 126"/>
                <a:gd name="T24" fmla="*/ 45 w 126"/>
                <a:gd name="T25" fmla="*/ 64 h 126"/>
                <a:gd name="T26" fmla="*/ 45 w 126"/>
                <a:gd name="T27" fmla="*/ 62 h 126"/>
                <a:gd name="T28" fmla="*/ 45 w 126"/>
                <a:gd name="T29" fmla="*/ 62 h 126"/>
                <a:gd name="T30" fmla="*/ 89 w 126"/>
                <a:gd name="T31" fmla="*/ 39 h 126"/>
                <a:gd name="T32" fmla="*/ 103 w 126"/>
                <a:gd name="T33" fmla="*/ 45 h 126"/>
                <a:gd name="T34" fmla="*/ 113 w 126"/>
                <a:gd name="T35" fmla="*/ 43 h 126"/>
                <a:gd name="T36" fmla="*/ 124 w 126"/>
                <a:gd name="T37" fmla="*/ 31 h 126"/>
                <a:gd name="T38" fmla="*/ 126 w 126"/>
                <a:gd name="T39" fmla="*/ 21 h 126"/>
                <a:gd name="T40" fmla="*/ 120 w 126"/>
                <a:gd name="T41" fmla="*/ 6 h 126"/>
                <a:gd name="T42" fmla="*/ 103 w 126"/>
                <a:gd name="T43" fmla="*/ 0 h 126"/>
                <a:gd name="T44" fmla="*/ 95 w 126"/>
                <a:gd name="T45" fmla="*/ 2 h 126"/>
                <a:gd name="T46" fmla="*/ 83 w 126"/>
                <a:gd name="T47" fmla="*/ 14 h 126"/>
                <a:gd name="T48" fmla="*/ 82 w 126"/>
                <a:gd name="T49" fmla="*/ 21 h 126"/>
                <a:gd name="T50" fmla="*/ 37 w 126"/>
                <a:gd name="T51" fmla="*/ 45 h 126"/>
                <a:gd name="T52" fmla="*/ 29 w 126"/>
                <a:gd name="T53" fmla="*/ 41 h 126"/>
                <a:gd name="T54" fmla="*/ 21 w 126"/>
                <a:gd name="T55" fmla="*/ 41 h 126"/>
                <a:gd name="T56" fmla="*/ 6 w 126"/>
                <a:gd name="T57" fmla="*/ 47 h 126"/>
                <a:gd name="T58" fmla="*/ 0 w 126"/>
                <a:gd name="T59" fmla="*/ 62 h 126"/>
                <a:gd name="T60" fmla="*/ 2 w 126"/>
                <a:gd name="T61" fmla="*/ 72 h 126"/>
                <a:gd name="T62" fmla="*/ 14 w 126"/>
                <a:gd name="T63"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6" h="126">
                  <a:moveTo>
                    <a:pt x="21" y="85"/>
                  </a:moveTo>
                  <a:lnTo>
                    <a:pt x="21" y="85"/>
                  </a:lnTo>
                  <a:lnTo>
                    <a:pt x="29" y="84"/>
                  </a:lnTo>
                  <a:lnTo>
                    <a:pt x="37" y="80"/>
                  </a:lnTo>
                  <a:lnTo>
                    <a:pt x="82" y="103"/>
                  </a:lnTo>
                  <a:lnTo>
                    <a:pt x="82" y="103"/>
                  </a:lnTo>
                  <a:lnTo>
                    <a:pt x="82" y="103"/>
                  </a:lnTo>
                  <a:lnTo>
                    <a:pt x="82" y="103"/>
                  </a:lnTo>
                  <a:lnTo>
                    <a:pt x="83" y="113"/>
                  </a:lnTo>
                  <a:lnTo>
                    <a:pt x="87" y="118"/>
                  </a:lnTo>
                  <a:lnTo>
                    <a:pt x="95" y="124"/>
                  </a:lnTo>
                  <a:lnTo>
                    <a:pt x="103" y="126"/>
                  </a:lnTo>
                  <a:lnTo>
                    <a:pt x="103" y="126"/>
                  </a:lnTo>
                  <a:lnTo>
                    <a:pt x="113" y="124"/>
                  </a:lnTo>
                  <a:lnTo>
                    <a:pt x="120" y="118"/>
                  </a:lnTo>
                  <a:lnTo>
                    <a:pt x="124" y="113"/>
                  </a:lnTo>
                  <a:lnTo>
                    <a:pt x="126" y="103"/>
                  </a:lnTo>
                  <a:lnTo>
                    <a:pt x="126" y="103"/>
                  </a:lnTo>
                  <a:lnTo>
                    <a:pt x="124" y="95"/>
                  </a:lnTo>
                  <a:lnTo>
                    <a:pt x="120" y="87"/>
                  </a:lnTo>
                  <a:lnTo>
                    <a:pt x="113" y="84"/>
                  </a:lnTo>
                  <a:lnTo>
                    <a:pt x="103" y="82"/>
                  </a:lnTo>
                  <a:lnTo>
                    <a:pt x="103" y="82"/>
                  </a:lnTo>
                  <a:lnTo>
                    <a:pt x="95" y="84"/>
                  </a:lnTo>
                  <a:lnTo>
                    <a:pt x="89" y="87"/>
                  </a:lnTo>
                  <a:lnTo>
                    <a:pt x="45" y="64"/>
                  </a:lnTo>
                  <a:lnTo>
                    <a:pt x="45" y="64"/>
                  </a:lnTo>
                  <a:lnTo>
                    <a:pt x="45" y="62"/>
                  </a:lnTo>
                  <a:lnTo>
                    <a:pt x="45" y="62"/>
                  </a:lnTo>
                  <a:lnTo>
                    <a:pt x="45" y="62"/>
                  </a:lnTo>
                  <a:lnTo>
                    <a:pt x="89" y="39"/>
                  </a:lnTo>
                  <a:lnTo>
                    <a:pt x="89" y="39"/>
                  </a:lnTo>
                  <a:lnTo>
                    <a:pt x="95" y="43"/>
                  </a:lnTo>
                  <a:lnTo>
                    <a:pt x="103" y="45"/>
                  </a:lnTo>
                  <a:lnTo>
                    <a:pt x="103" y="45"/>
                  </a:lnTo>
                  <a:lnTo>
                    <a:pt x="113" y="43"/>
                  </a:lnTo>
                  <a:lnTo>
                    <a:pt x="120" y="37"/>
                  </a:lnTo>
                  <a:lnTo>
                    <a:pt x="124" y="31"/>
                  </a:lnTo>
                  <a:lnTo>
                    <a:pt x="126" y="21"/>
                  </a:lnTo>
                  <a:lnTo>
                    <a:pt x="126" y="21"/>
                  </a:lnTo>
                  <a:lnTo>
                    <a:pt x="124" y="14"/>
                  </a:lnTo>
                  <a:lnTo>
                    <a:pt x="120" y="6"/>
                  </a:lnTo>
                  <a:lnTo>
                    <a:pt x="113" y="2"/>
                  </a:lnTo>
                  <a:lnTo>
                    <a:pt x="103" y="0"/>
                  </a:lnTo>
                  <a:lnTo>
                    <a:pt x="103" y="0"/>
                  </a:lnTo>
                  <a:lnTo>
                    <a:pt x="95" y="2"/>
                  </a:lnTo>
                  <a:lnTo>
                    <a:pt x="87" y="6"/>
                  </a:lnTo>
                  <a:lnTo>
                    <a:pt x="83" y="14"/>
                  </a:lnTo>
                  <a:lnTo>
                    <a:pt x="82" y="21"/>
                  </a:lnTo>
                  <a:lnTo>
                    <a:pt x="82" y="21"/>
                  </a:lnTo>
                  <a:lnTo>
                    <a:pt x="82" y="23"/>
                  </a:lnTo>
                  <a:lnTo>
                    <a:pt x="37" y="45"/>
                  </a:lnTo>
                  <a:lnTo>
                    <a:pt x="37" y="45"/>
                  </a:lnTo>
                  <a:lnTo>
                    <a:pt x="29" y="41"/>
                  </a:lnTo>
                  <a:lnTo>
                    <a:pt x="21" y="41"/>
                  </a:lnTo>
                  <a:lnTo>
                    <a:pt x="21" y="41"/>
                  </a:lnTo>
                  <a:lnTo>
                    <a:pt x="14" y="43"/>
                  </a:lnTo>
                  <a:lnTo>
                    <a:pt x="6" y="47"/>
                  </a:lnTo>
                  <a:lnTo>
                    <a:pt x="2" y="54"/>
                  </a:lnTo>
                  <a:lnTo>
                    <a:pt x="0" y="62"/>
                  </a:lnTo>
                  <a:lnTo>
                    <a:pt x="0" y="62"/>
                  </a:lnTo>
                  <a:lnTo>
                    <a:pt x="2" y="72"/>
                  </a:lnTo>
                  <a:lnTo>
                    <a:pt x="6" y="78"/>
                  </a:lnTo>
                  <a:lnTo>
                    <a:pt x="14" y="84"/>
                  </a:lnTo>
                  <a:lnTo>
                    <a:pt x="21" y="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3" name="Freeform 149"/>
            <p:cNvSpPr/>
            <p:nvPr/>
          </p:nvSpPr>
          <p:spPr bwMode="auto">
            <a:xfrm>
              <a:off x="5543932" y="10933685"/>
              <a:ext cx="179938" cy="176229"/>
            </a:xfrm>
            <a:custGeom>
              <a:avLst/>
              <a:gdLst>
                <a:gd name="T0" fmla="*/ 18 w 97"/>
                <a:gd name="T1" fmla="*/ 63 h 95"/>
                <a:gd name="T2" fmla="*/ 28 w 97"/>
                <a:gd name="T3" fmla="*/ 59 h 95"/>
                <a:gd name="T4" fmla="*/ 62 w 97"/>
                <a:gd name="T5" fmla="*/ 76 h 95"/>
                <a:gd name="T6" fmla="*/ 62 w 97"/>
                <a:gd name="T7" fmla="*/ 78 h 95"/>
                <a:gd name="T8" fmla="*/ 66 w 97"/>
                <a:gd name="T9" fmla="*/ 90 h 95"/>
                <a:gd name="T10" fmla="*/ 78 w 97"/>
                <a:gd name="T11" fmla="*/ 95 h 95"/>
                <a:gd name="T12" fmla="*/ 84 w 97"/>
                <a:gd name="T13" fmla="*/ 94 h 95"/>
                <a:gd name="T14" fmla="*/ 93 w 97"/>
                <a:gd name="T15" fmla="*/ 86 h 95"/>
                <a:gd name="T16" fmla="*/ 95 w 97"/>
                <a:gd name="T17" fmla="*/ 78 h 95"/>
                <a:gd name="T18" fmla="*/ 90 w 97"/>
                <a:gd name="T19" fmla="*/ 66 h 95"/>
                <a:gd name="T20" fmla="*/ 78 w 97"/>
                <a:gd name="T21" fmla="*/ 61 h 95"/>
                <a:gd name="T22" fmla="*/ 72 w 97"/>
                <a:gd name="T23" fmla="*/ 63 h 95"/>
                <a:gd name="T24" fmla="*/ 33 w 97"/>
                <a:gd name="T25" fmla="*/ 47 h 95"/>
                <a:gd name="T26" fmla="*/ 35 w 97"/>
                <a:gd name="T27" fmla="*/ 47 h 95"/>
                <a:gd name="T28" fmla="*/ 33 w 97"/>
                <a:gd name="T29" fmla="*/ 45 h 95"/>
                <a:gd name="T30" fmla="*/ 68 w 97"/>
                <a:gd name="T31" fmla="*/ 30 h 95"/>
                <a:gd name="T32" fmla="*/ 80 w 97"/>
                <a:gd name="T33" fmla="*/ 33 h 95"/>
                <a:gd name="T34" fmla="*/ 86 w 97"/>
                <a:gd name="T35" fmla="*/ 31 h 95"/>
                <a:gd name="T36" fmla="*/ 95 w 97"/>
                <a:gd name="T37" fmla="*/ 24 h 95"/>
                <a:gd name="T38" fmla="*/ 97 w 97"/>
                <a:gd name="T39" fmla="*/ 18 h 95"/>
                <a:gd name="T40" fmla="*/ 92 w 97"/>
                <a:gd name="T41" fmla="*/ 4 h 95"/>
                <a:gd name="T42" fmla="*/ 80 w 97"/>
                <a:gd name="T43" fmla="*/ 0 h 95"/>
                <a:gd name="T44" fmla="*/ 74 w 97"/>
                <a:gd name="T45" fmla="*/ 0 h 95"/>
                <a:gd name="T46" fmla="*/ 64 w 97"/>
                <a:gd name="T47" fmla="*/ 10 h 95"/>
                <a:gd name="T48" fmla="*/ 62 w 97"/>
                <a:gd name="T49" fmla="*/ 16 h 95"/>
                <a:gd name="T50" fmla="*/ 29 w 97"/>
                <a:gd name="T51" fmla="*/ 33 h 95"/>
                <a:gd name="T52" fmla="*/ 24 w 97"/>
                <a:gd name="T53" fmla="*/ 30 h 95"/>
                <a:gd name="T54" fmla="*/ 18 w 97"/>
                <a:gd name="T55" fmla="*/ 30 h 95"/>
                <a:gd name="T56" fmla="*/ 6 w 97"/>
                <a:gd name="T57" fmla="*/ 33 h 95"/>
                <a:gd name="T58" fmla="*/ 0 w 97"/>
                <a:gd name="T59" fmla="*/ 45 h 95"/>
                <a:gd name="T60" fmla="*/ 2 w 97"/>
                <a:gd name="T61" fmla="*/ 53 h 95"/>
                <a:gd name="T62" fmla="*/ 10 w 97"/>
                <a:gd name="T63" fmla="*/ 6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95">
                  <a:moveTo>
                    <a:pt x="18" y="63"/>
                  </a:moveTo>
                  <a:lnTo>
                    <a:pt x="18" y="63"/>
                  </a:lnTo>
                  <a:lnTo>
                    <a:pt x="24" y="63"/>
                  </a:lnTo>
                  <a:lnTo>
                    <a:pt x="28" y="59"/>
                  </a:lnTo>
                  <a:lnTo>
                    <a:pt x="62" y="76"/>
                  </a:lnTo>
                  <a:lnTo>
                    <a:pt x="62" y="76"/>
                  </a:lnTo>
                  <a:lnTo>
                    <a:pt x="62" y="78"/>
                  </a:lnTo>
                  <a:lnTo>
                    <a:pt x="62" y="78"/>
                  </a:lnTo>
                  <a:lnTo>
                    <a:pt x="62" y="84"/>
                  </a:lnTo>
                  <a:lnTo>
                    <a:pt x="66" y="90"/>
                  </a:lnTo>
                  <a:lnTo>
                    <a:pt x="72" y="94"/>
                  </a:lnTo>
                  <a:lnTo>
                    <a:pt x="78" y="95"/>
                  </a:lnTo>
                  <a:lnTo>
                    <a:pt x="78" y="95"/>
                  </a:lnTo>
                  <a:lnTo>
                    <a:pt x="84" y="94"/>
                  </a:lnTo>
                  <a:lnTo>
                    <a:pt x="90" y="90"/>
                  </a:lnTo>
                  <a:lnTo>
                    <a:pt x="93" y="86"/>
                  </a:lnTo>
                  <a:lnTo>
                    <a:pt x="95" y="78"/>
                  </a:lnTo>
                  <a:lnTo>
                    <a:pt x="95" y="78"/>
                  </a:lnTo>
                  <a:lnTo>
                    <a:pt x="93" y="72"/>
                  </a:lnTo>
                  <a:lnTo>
                    <a:pt x="90" y="66"/>
                  </a:lnTo>
                  <a:lnTo>
                    <a:pt x="86" y="63"/>
                  </a:lnTo>
                  <a:lnTo>
                    <a:pt x="78" y="61"/>
                  </a:lnTo>
                  <a:lnTo>
                    <a:pt x="78" y="61"/>
                  </a:lnTo>
                  <a:lnTo>
                    <a:pt x="72" y="63"/>
                  </a:lnTo>
                  <a:lnTo>
                    <a:pt x="68" y="64"/>
                  </a:lnTo>
                  <a:lnTo>
                    <a:pt x="33" y="47"/>
                  </a:lnTo>
                  <a:lnTo>
                    <a:pt x="33" y="47"/>
                  </a:lnTo>
                  <a:lnTo>
                    <a:pt x="35" y="47"/>
                  </a:lnTo>
                  <a:lnTo>
                    <a:pt x="35" y="47"/>
                  </a:lnTo>
                  <a:lnTo>
                    <a:pt x="33" y="45"/>
                  </a:lnTo>
                  <a:lnTo>
                    <a:pt x="68" y="30"/>
                  </a:lnTo>
                  <a:lnTo>
                    <a:pt x="68" y="30"/>
                  </a:lnTo>
                  <a:lnTo>
                    <a:pt x="74" y="31"/>
                  </a:lnTo>
                  <a:lnTo>
                    <a:pt x="80" y="33"/>
                  </a:lnTo>
                  <a:lnTo>
                    <a:pt x="80" y="33"/>
                  </a:lnTo>
                  <a:lnTo>
                    <a:pt x="86" y="31"/>
                  </a:lnTo>
                  <a:lnTo>
                    <a:pt x="92" y="30"/>
                  </a:lnTo>
                  <a:lnTo>
                    <a:pt x="95" y="24"/>
                  </a:lnTo>
                  <a:lnTo>
                    <a:pt x="97" y="18"/>
                  </a:lnTo>
                  <a:lnTo>
                    <a:pt x="97" y="18"/>
                  </a:lnTo>
                  <a:lnTo>
                    <a:pt x="95" y="10"/>
                  </a:lnTo>
                  <a:lnTo>
                    <a:pt x="92" y="4"/>
                  </a:lnTo>
                  <a:lnTo>
                    <a:pt x="88" y="0"/>
                  </a:lnTo>
                  <a:lnTo>
                    <a:pt x="80" y="0"/>
                  </a:lnTo>
                  <a:lnTo>
                    <a:pt x="80" y="0"/>
                  </a:lnTo>
                  <a:lnTo>
                    <a:pt x="74" y="0"/>
                  </a:lnTo>
                  <a:lnTo>
                    <a:pt x="68" y="4"/>
                  </a:lnTo>
                  <a:lnTo>
                    <a:pt x="64" y="10"/>
                  </a:lnTo>
                  <a:lnTo>
                    <a:pt x="62" y="16"/>
                  </a:lnTo>
                  <a:lnTo>
                    <a:pt x="62" y="16"/>
                  </a:lnTo>
                  <a:lnTo>
                    <a:pt x="62" y="18"/>
                  </a:lnTo>
                  <a:lnTo>
                    <a:pt x="29" y="33"/>
                  </a:lnTo>
                  <a:lnTo>
                    <a:pt x="29" y="33"/>
                  </a:lnTo>
                  <a:lnTo>
                    <a:pt x="24" y="30"/>
                  </a:lnTo>
                  <a:lnTo>
                    <a:pt x="18" y="30"/>
                  </a:lnTo>
                  <a:lnTo>
                    <a:pt x="18" y="30"/>
                  </a:lnTo>
                  <a:lnTo>
                    <a:pt x="12" y="30"/>
                  </a:lnTo>
                  <a:lnTo>
                    <a:pt x="6" y="33"/>
                  </a:lnTo>
                  <a:lnTo>
                    <a:pt x="2" y="39"/>
                  </a:lnTo>
                  <a:lnTo>
                    <a:pt x="0" y="45"/>
                  </a:lnTo>
                  <a:lnTo>
                    <a:pt x="0" y="45"/>
                  </a:lnTo>
                  <a:lnTo>
                    <a:pt x="2" y="53"/>
                  </a:lnTo>
                  <a:lnTo>
                    <a:pt x="6" y="57"/>
                  </a:lnTo>
                  <a:lnTo>
                    <a:pt x="10" y="61"/>
                  </a:lnTo>
                  <a:lnTo>
                    <a:pt x="18" y="6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4" name="Freeform 150"/>
            <p:cNvSpPr/>
            <p:nvPr/>
          </p:nvSpPr>
          <p:spPr bwMode="auto">
            <a:xfrm>
              <a:off x="5543932" y="10933685"/>
              <a:ext cx="179938" cy="176229"/>
            </a:xfrm>
            <a:custGeom>
              <a:avLst/>
              <a:gdLst>
                <a:gd name="T0" fmla="*/ 18 w 97"/>
                <a:gd name="T1" fmla="*/ 63 h 95"/>
                <a:gd name="T2" fmla="*/ 28 w 97"/>
                <a:gd name="T3" fmla="*/ 59 h 95"/>
                <a:gd name="T4" fmla="*/ 62 w 97"/>
                <a:gd name="T5" fmla="*/ 76 h 95"/>
                <a:gd name="T6" fmla="*/ 62 w 97"/>
                <a:gd name="T7" fmla="*/ 78 h 95"/>
                <a:gd name="T8" fmla="*/ 66 w 97"/>
                <a:gd name="T9" fmla="*/ 90 h 95"/>
                <a:gd name="T10" fmla="*/ 78 w 97"/>
                <a:gd name="T11" fmla="*/ 95 h 95"/>
                <a:gd name="T12" fmla="*/ 84 w 97"/>
                <a:gd name="T13" fmla="*/ 94 h 95"/>
                <a:gd name="T14" fmla="*/ 93 w 97"/>
                <a:gd name="T15" fmla="*/ 86 h 95"/>
                <a:gd name="T16" fmla="*/ 95 w 97"/>
                <a:gd name="T17" fmla="*/ 78 h 95"/>
                <a:gd name="T18" fmla="*/ 90 w 97"/>
                <a:gd name="T19" fmla="*/ 66 h 95"/>
                <a:gd name="T20" fmla="*/ 78 w 97"/>
                <a:gd name="T21" fmla="*/ 61 h 95"/>
                <a:gd name="T22" fmla="*/ 72 w 97"/>
                <a:gd name="T23" fmla="*/ 63 h 95"/>
                <a:gd name="T24" fmla="*/ 33 w 97"/>
                <a:gd name="T25" fmla="*/ 47 h 95"/>
                <a:gd name="T26" fmla="*/ 35 w 97"/>
                <a:gd name="T27" fmla="*/ 47 h 95"/>
                <a:gd name="T28" fmla="*/ 33 w 97"/>
                <a:gd name="T29" fmla="*/ 45 h 95"/>
                <a:gd name="T30" fmla="*/ 68 w 97"/>
                <a:gd name="T31" fmla="*/ 30 h 95"/>
                <a:gd name="T32" fmla="*/ 80 w 97"/>
                <a:gd name="T33" fmla="*/ 33 h 95"/>
                <a:gd name="T34" fmla="*/ 86 w 97"/>
                <a:gd name="T35" fmla="*/ 31 h 95"/>
                <a:gd name="T36" fmla="*/ 95 w 97"/>
                <a:gd name="T37" fmla="*/ 24 h 95"/>
                <a:gd name="T38" fmla="*/ 97 w 97"/>
                <a:gd name="T39" fmla="*/ 18 h 95"/>
                <a:gd name="T40" fmla="*/ 92 w 97"/>
                <a:gd name="T41" fmla="*/ 4 h 95"/>
                <a:gd name="T42" fmla="*/ 80 w 97"/>
                <a:gd name="T43" fmla="*/ 0 h 95"/>
                <a:gd name="T44" fmla="*/ 74 w 97"/>
                <a:gd name="T45" fmla="*/ 0 h 95"/>
                <a:gd name="T46" fmla="*/ 64 w 97"/>
                <a:gd name="T47" fmla="*/ 10 h 95"/>
                <a:gd name="T48" fmla="*/ 62 w 97"/>
                <a:gd name="T49" fmla="*/ 16 h 95"/>
                <a:gd name="T50" fmla="*/ 29 w 97"/>
                <a:gd name="T51" fmla="*/ 33 h 95"/>
                <a:gd name="T52" fmla="*/ 24 w 97"/>
                <a:gd name="T53" fmla="*/ 30 h 95"/>
                <a:gd name="T54" fmla="*/ 18 w 97"/>
                <a:gd name="T55" fmla="*/ 30 h 95"/>
                <a:gd name="T56" fmla="*/ 6 w 97"/>
                <a:gd name="T57" fmla="*/ 33 h 95"/>
                <a:gd name="T58" fmla="*/ 0 w 97"/>
                <a:gd name="T59" fmla="*/ 45 h 95"/>
                <a:gd name="T60" fmla="*/ 2 w 97"/>
                <a:gd name="T61" fmla="*/ 53 h 95"/>
                <a:gd name="T62" fmla="*/ 10 w 97"/>
                <a:gd name="T63" fmla="*/ 6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95">
                  <a:moveTo>
                    <a:pt x="18" y="63"/>
                  </a:moveTo>
                  <a:lnTo>
                    <a:pt x="18" y="63"/>
                  </a:lnTo>
                  <a:lnTo>
                    <a:pt x="24" y="63"/>
                  </a:lnTo>
                  <a:lnTo>
                    <a:pt x="28" y="59"/>
                  </a:lnTo>
                  <a:lnTo>
                    <a:pt x="62" y="76"/>
                  </a:lnTo>
                  <a:lnTo>
                    <a:pt x="62" y="76"/>
                  </a:lnTo>
                  <a:lnTo>
                    <a:pt x="62" y="78"/>
                  </a:lnTo>
                  <a:lnTo>
                    <a:pt x="62" y="78"/>
                  </a:lnTo>
                  <a:lnTo>
                    <a:pt x="62" y="84"/>
                  </a:lnTo>
                  <a:lnTo>
                    <a:pt x="66" y="90"/>
                  </a:lnTo>
                  <a:lnTo>
                    <a:pt x="72" y="94"/>
                  </a:lnTo>
                  <a:lnTo>
                    <a:pt x="78" y="95"/>
                  </a:lnTo>
                  <a:lnTo>
                    <a:pt x="78" y="95"/>
                  </a:lnTo>
                  <a:lnTo>
                    <a:pt x="84" y="94"/>
                  </a:lnTo>
                  <a:lnTo>
                    <a:pt x="90" y="90"/>
                  </a:lnTo>
                  <a:lnTo>
                    <a:pt x="93" y="86"/>
                  </a:lnTo>
                  <a:lnTo>
                    <a:pt x="95" y="78"/>
                  </a:lnTo>
                  <a:lnTo>
                    <a:pt x="95" y="78"/>
                  </a:lnTo>
                  <a:lnTo>
                    <a:pt x="93" y="72"/>
                  </a:lnTo>
                  <a:lnTo>
                    <a:pt x="90" y="66"/>
                  </a:lnTo>
                  <a:lnTo>
                    <a:pt x="86" y="63"/>
                  </a:lnTo>
                  <a:lnTo>
                    <a:pt x="78" y="61"/>
                  </a:lnTo>
                  <a:lnTo>
                    <a:pt x="78" y="61"/>
                  </a:lnTo>
                  <a:lnTo>
                    <a:pt x="72" y="63"/>
                  </a:lnTo>
                  <a:lnTo>
                    <a:pt x="68" y="64"/>
                  </a:lnTo>
                  <a:lnTo>
                    <a:pt x="33" y="47"/>
                  </a:lnTo>
                  <a:lnTo>
                    <a:pt x="33" y="47"/>
                  </a:lnTo>
                  <a:lnTo>
                    <a:pt x="35" y="47"/>
                  </a:lnTo>
                  <a:lnTo>
                    <a:pt x="35" y="47"/>
                  </a:lnTo>
                  <a:lnTo>
                    <a:pt x="33" y="45"/>
                  </a:lnTo>
                  <a:lnTo>
                    <a:pt x="68" y="30"/>
                  </a:lnTo>
                  <a:lnTo>
                    <a:pt x="68" y="30"/>
                  </a:lnTo>
                  <a:lnTo>
                    <a:pt x="74" y="31"/>
                  </a:lnTo>
                  <a:lnTo>
                    <a:pt x="80" y="33"/>
                  </a:lnTo>
                  <a:lnTo>
                    <a:pt x="80" y="33"/>
                  </a:lnTo>
                  <a:lnTo>
                    <a:pt x="86" y="31"/>
                  </a:lnTo>
                  <a:lnTo>
                    <a:pt x="92" y="30"/>
                  </a:lnTo>
                  <a:lnTo>
                    <a:pt x="95" y="24"/>
                  </a:lnTo>
                  <a:lnTo>
                    <a:pt x="97" y="18"/>
                  </a:lnTo>
                  <a:lnTo>
                    <a:pt x="97" y="18"/>
                  </a:lnTo>
                  <a:lnTo>
                    <a:pt x="95" y="10"/>
                  </a:lnTo>
                  <a:lnTo>
                    <a:pt x="92" y="4"/>
                  </a:lnTo>
                  <a:lnTo>
                    <a:pt x="88" y="0"/>
                  </a:lnTo>
                  <a:lnTo>
                    <a:pt x="80" y="0"/>
                  </a:lnTo>
                  <a:lnTo>
                    <a:pt x="80" y="0"/>
                  </a:lnTo>
                  <a:lnTo>
                    <a:pt x="74" y="0"/>
                  </a:lnTo>
                  <a:lnTo>
                    <a:pt x="68" y="4"/>
                  </a:lnTo>
                  <a:lnTo>
                    <a:pt x="64" y="10"/>
                  </a:lnTo>
                  <a:lnTo>
                    <a:pt x="62" y="16"/>
                  </a:lnTo>
                  <a:lnTo>
                    <a:pt x="62" y="16"/>
                  </a:lnTo>
                  <a:lnTo>
                    <a:pt x="62" y="18"/>
                  </a:lnTo>
                  <a:lnTo>
                    <a:pt x="29" y="33"/>
                  </a:lnTo>
                  <a:lnTo>
                    <a:pt x="29" y="33"/>
                  </a:lnTo>
                  <a:lnTo>
                    <a:pt x="24" y="30"/>
                  </a:lnTo>
                  <a:lnTo>
                    <a:pt x="18" y="30"/>
                  </a:lnTo>
                  <a:lnTo>
                    <a:pt x="18" y="30"/>
                  </a:lnTo>
                  <a:lnTo>
                    <a:pt x="12" y="30"/>
                  </a:lnTo>
                  <a:lnTo>
                    <a:pt x="6" y="33"/>
                  </a:lnTo>
                  <a:lnTo>
                    <a:pt x="2" y="39"/>
                  </a:lnTo>
                  <a:lnTo>
                    <a:pt x="0" y="45"/>
                  </a:lnTo>
                  <a:lnTo>
                    <a:pt x="0" y="45"/>
                  </a:lnTo>
                  <a:lnTo>
                    <a:pt x="2" y="53"/>
                  </a:lnTo>
                  <a:lnTo>
                    <a:pt x="6" y="57"/>
                  </a:lnTo>
                  <a:lnTo>
                    <a:pt x="10" y="61"/>
                  </a:lnTo>
                  <a:lnTo>
                    <a:pt x="18" y="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5" name="Freeform 151"/>
            <p:cNvSpPr/>
            <p:nvPr/>
          </p:nvSpPr>
          <p:spPr bwMode="auto">
            <a:xfrm>
              <a:off x="9369013" y="10251031"/>
              <a:ext cx="176228" cy="176229"/>
            </a:xfrm>
            <a:custGeom>
              <a:avLst/>
              <a:gdLst>
                <a:gd name="T0" fmla="*/ 16 w 95"/>
                <a:gd name="T1" fmla="*/ 62 h 95"/>
                <a:gd name="T2" fmla="*/ 27 w 95"/>
                <a:gd name="T3" fmla="*/ 58 h 95"/>
                <a:gd name="T4" fmla="*/ 60 w 95"/>
                <a:gd name="T5" fmla="*/ 78 h 95"/>
                <a:gd name="T6" fmla="*/ 60 w 95"/>
                <a:gd name="T7" fmla="*/ 78 h 95"/>
                <a:gd name="T8" fmla="*/ 64 w 95"/>
                <a:gd name="T9" fmla="*/ 89 h 95"/>
                <a:gd name="T10" fmla="*/ 76 w 95"/>
                <a:gd name="T11" fmla="*/ 95 h 95"/>
                <a:gd name="T12" fmla="*/ 83 w 95"/>
                <a:gd name="T13" fmla="*/ 93 h 95"/>
                <a:gd name="T14" fmla="*/ 93 w 95"/>
                <a:gd name="T15" fmla="*/ 85 h 95"/>
                <a:gd name="T16" fmla="*/ 93 w 95"/>
                <a:gd name="T17" fmla="*/ 79 h 95"/>
                <a:gd name="T18" fmla="*/ 89 w 95"/>
                <a:gd name="T19" fmla="*/ 66 h 95"/>
                <a:gd name="T20" fmla="*/ 78 w 95"/>
                <a:gd name="T21" fmla="*/ 62 h 95"/>
                <a:gd name="T22" fmla="*/ 72 w 95"/>
                <a:gd name="T23" fmla="*/ 62 h 95"/>
                <a:gd name="T24" fmla="*/ 33 w 95"/>
                <a:gd name="T25" fmla="*/ 47 h 95"/>
                <a:gd name="T26" fmla="*/ 33 w 95"/>
                <a:gd name="T27" fmla="*/ 47 h 95"/>
                <a:gd name="T28" fmla="*/ 33 w 95"/>
                <a:gd name="T29" fmla="*/ 45 h 95"/>
                <a:gd name="T30" fmla="*/ 68 w 95"/>
                <a:gd name="T31" fmla="*/ 29 h 95"/>
                <a:gd name="T32" fmla="*/ 78 w 95"/>
                <a:gd name="T33" fmla="*/ 33 h 95"/>
                <a:gd name="T34" fmla="*/ 85 w 95"/>
                <a:gd name="T35" fmla="*/ 33 h 95"/>
                <a:gd name="T36" fmla="*/ 93 w 95"/>
                <a:gd name="T37" fmla="*/ 23 h 95"/>
                <a:gd name="T38" fmla="*/ 95 w 95"/>
                <a:gd name="T39" fmla="*/ 17 h 95"/>
                <a:gd name="T40" fmla="*/ 91 w 95"/>
                <a:gd name="T41" fmla="*/ 6 h 95"/>
                <a:gd name="T42" fmla="*/ 80 w 95"/>
                <a:gd name="T43" fmla="*/ 0 h 95"/>
                <a:gd name="T44" fmla="*/ 72 w 95"/>
                <a:gd name="T45" fmla="*/ 2 h 95"/>
                <a:gd name="T46" fmla="*/ 64 w 95"/>
                <a:gd name="T47" fmla="*/ 10 h 95"/>
                <a:gd name="T48" fmla="*/ 62 w 95"/>
                <a:gd name="T49" fmla="*/ 15 h 95"/>
                <a:gd name="T50" fmla="*/ 27 w 95"/>
                <a:gd name="T51" fmla="*/ 33 h 95"/>
                <a:gd name="T52" fmla="*/ 23 w 95"/>
                <a:gd name="T53" fmla="*/ 31 h 95"/>
                <a:gd name="T54" fmla="*/ 18 w 95"/>
                <a:gd name="T55" fmla="*/ 29 h 95"/>
                <a:gd name="T56" fmla="*/ 4 w 95"/>
                <a:gd name="T57" fmla="*/ 35 h 95"/>
                <a:gd name="T58" fmla="*/ 0 w 95"/>
                <a:gd name="T59" fmla="*/ 47 h 95"/>
                <a:gd name="T60" fmla="*/ 0 w 95"/>
                <a:gd name="T61" fmla="*/ 52 h 95"/>
                <a:gd name="T62" fmla="*/ 10 w 95"/>
                <a:gd name="T63" fmla="*/ 6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95">
                  <a:moveTo>
                    <a:pt x="16" y="62"/>
                  </a:moveTo>
                  <a:lnTo>
                    <a:pt x="16" y="62"/>
                  </a:lnTo>
                  <a:lnTo>
                    <a:pt x="21" y="62"/>
                  </a:lnTo>
                  <a:lnTo>
                    <a:pt x="27" y="58"/>
                  </a:lnTo>
                  <a:lnTo>
                    <a:pt x="60" y="78"/>
                  </a:lnTo>
                  <a:lnTo>
                    <a:pt x="60" y="78"/>
                  </a:lnTo>
                  <a:lnTo>
                    <a:pt x="60" y="78"/>
                  </a:lnTo>
                  <a:lnTo>
                    <a:pt x="60" y="78"/>
                  </a:lnTo>
                  <a:lnTo>
                    <a:pt x="62" y="85"/>
                  </a:lnTo>
                  <a:lnTo>
                    <a:pt x="64" y="89"/>
                  </a:lnTo>
                  <a:lnTo>
                    <a:pt x="70" y="93"/>
                  </a:lnTo>
                  <a:lnTo>
                    <a:pt x="76" y="95"/>
                  </a:lnTo>
                  <a:lnTo>
                    <a:pt x="76" y="95"/>
                  </a:lnTo>
                  <a:lnTo>
                    <a:pt x="83" y="93"/>
                  </a:lnTo>
                  <a:lnTo>
                    <a:pt x="89" y="91"/>
                  </a:lnTo>
                  <a:lnTo>
                    <a:pt x="93" y="85"/>
                  </a:lnTo>
                  <a:lnTo>
                    <a:pt x="93" y="79"/>
                  </a:lnTo>
                  <a:lnTo>
                    <a:pt x="93" y="79"/>
                  </a:lnTo>
                  <a:lnTo>
                    <a:pt x="93" y="72"/>
                  </a:lnTo>
                  <a:lnTo>
                    <a:pt x="89" y="66"/>
                  </a:lnTo>
                  <a:lnTo>
                    <a:pt x="83" y="64"/>
                  </a:lnTo>
                  <a:lnTo>
                    <a:pt x="78" y="62"/>
                  </a:lnTo>
                  <a:lnTo>
                    <a:pt x="78" y="62"/>
                  </a:lnTo>
                  <a:lnTo>
                    <a:pt x="72" y="62"/>
                  </a:lnTo>
                  <a:lnTo>
                    <a:pt x="66" y="66"/>
                  </a:lnTo>
                  <a:lnTo>
                    <a:pt x="33" y="47"/>
                  </a:lnTo>
                  <a:lnTo>
                    <a:pt x="33" y="47"/>
                  </a:lnTo>
                  <a:lnTo>
                    <a:pt x="33" y="47"/>
                  </a:lnTo>
                  <a:lnTo>
                    <a:pt x="33" y="47"/>
                  </a:lnTo>
                  <a:lnTo>
                    <a:pt x="33" y="45"/>
                  </a:lnTo>
                  <a:lnTo>
                    <a:pt x="68" y="29"/>
                  </a:lnTo>
                  <a:lnTo>
                    <a:pt x="68" y="29"/>
                  </a:lnTo>
                  <a:lnTo>
                    <a:pt x="72" y="33"/>
                  </a:lnTo>
                  <a:lnTo>
                    <a:pt x="78" y="33"/>
                  </a:lnTo>
                  <a:lnTo>
                    <a:pt x="78" y="33"/>
                  </a:lnTo>
                  <a:lnTo>
                    <a:pt x="85" y="33"/>
                  </a:lnTo>
                  <a:lnTo>
                    <a:pt x="89" y="29"/>
                  </a:lnTo>
                  <a:lnTo>
                    <a:pt x="93" y="23"/>
                  </a:lnTo>
                  <a:lnTo>
                    <a:pt x="95" y="17"/>
                  </a:lnTo>
                  <a:lnTo>
                    <a:pt x="95" y="17"/>
                  </a:lnTo>
                  <a:lnTo>
                    <a:pt x="95" y="10"/>
                  </a:lnTo>
                  <a:lnTo>
                    <a:pt x="91" y="6"/>
                  </a:lnTo>
                  <a:lnTo>
                    <a:pt x="85" y="2"/>
                  </a:lnTo>
                  <a:lnTo>
                    <a:pt x="80" y="0"/>
                  </a:lnTo>
                  <a:lnTo>
                    <a:pt x="80" y="0"/>
                  </a:lnTo>
                  <a:lnTo>
                    <a:pt x="72" y="2"/>
                  </a:lnTo>
                  <a:lnTo>
                    <a:pt x="66" y="4"/>
                  </a:lnTo>
                  <a:lnTo>
                    <a:pt x="64" y="10"/>
                  </a:lnTo>
                  <a:lnTo>
                    <a:pt x="62" y="15"/>
                  </a:lnTo>
                  <a:lnTo>
                    <a:pt x="62" y="15"/>
                  </a:lnTo>
                  <a:lnTo>
                    <a:pt x="62" y="17"/>
                  </a:lnTo>
                  <a:lnTo>
                    <a:pt x="27" y="33"/>
                  </a:lnTo>
                  <a:lnTo>
                    <a:pt x="27" y="33"/>
                  </a:lnTo>
                  <a:lnTo>
                    <a:pt x="23" y="31"/>
                  </a:lnTo>
                  <a:lnTo>
                    <a:pt x="18" y="29"/>
                  </a:lnTo>
                  <a:lnTo>
                    <a:pt x="18" y="29"/>
                  </a:lnTo>
                  <a:lnTo>
                    <a:pt x="10" y="31"/>
                  </a:lnTo>
                  <a:lnTo>
                    <a:pt x="4" y="35"/>
                  </a:lnTo>
                  <a:lnTo>
                    <a:pt x="0" y="39"/>
                  </a:lnTo>
                  <a:lnTo>
                    <a:pt x="0" y="47"/>
                  </a:lnTo>
                  <a:lnTo>
                    <a:pt x="0" y="47"/>
                  </a:lnTo>
                  <a:lnTo>
                    <a:pt x="0" y="52"/>
                  </a:lnTo>
                  <a:lnTo>
                    <a:pt x="4" y="58"/>
                  </a:lnTo>
                  <a:lnTo>
                    <a:pt x="10" y="62"/>
                  </a:lnTo>
                  <a:lnTo>
                    <a:pt x="16" y="6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6" name="Freeform 152"/>
            <p:cNvSpPr/>
            <p:nvPr/>
          </p:nvSpPr>
          <p:spPr bwMode="auto">
            <a:xfrm>
              <a:off x="9369013" y="10251031"/>
              <a:ext cx="176228" cy="176229"/>
            </a:xfrm>
            <a:custGeom>
              <a:avLst/>
              <a:gdLst>
                <a:gd name="T0" fmla="*/ 16 w 95"/>
                <a:gd name="T1" fmla="*/ 62 h 95"/>
                <a:gd name="T2" fmla="*/ 27 w 95"/>
                <a:gd name="T3" fmla="*/ 58 h 95"/>
                <a:gd name="T4" fmla="*/ 60 w 95"/>
                <a:gd name="T5" fmla="*/ 78 h 95"/>
                <a:gd name="T6" fmla="*/ 60 w 95"/>
                <a:gd name="T7" fmla="*/ 78 h 95"/>
                <a:gd name="T8" fmla="*/ 64 w 95"/>
                <a:gd name="T9" fmla="*/ 89 h 95"/>
                <a:gd name="T10" fmla="*/ 76 w 95"/>
                <a:gd name="T11" fmla="*/ 95 h 95"/>
                <a:gd name="T12" fmla="*/ 83 w 95"/>
                <a:gd name="T13" fmla="*/ 93 h 95"/>
                <a:gd name="T14" fmla="*/ 93 w 95"/>
                <a:gd name="T15" fmla="*/ 85 h 95"/>
                <a:gd name="T16" fmla="*/ 93 w 95"/>
                <a:gd name="T17" fmla="*/ 79 h 95"/>
                <a:gd name="T18" fmla="*/ 89 w 95"/>
                <a:gd name="T19" fmla="*/ 66 h 95"/>
                <a:gd name="T20" fmla="*/ 78 w 95"/>
                <a:gd name="T21" fmla="*/ 62 h 95"/>
                <a:gd name="T22" fmla="*/ 72 w 95"/>
                <a:gd name="T23" fmla="*/ 62 h 95"/>
                <a:gd name="T24" fmla="*/ 33 w 95"/>
                <a:gd name="T25" fmla="*/ 47 h 95"/>
                <a:gd name="T26" fmla="*/ 33 w 95"/>
                <a:gd name="T27" fmla="*/ 47 h 95"/>
                <a:gd name="T28" fmla="*/ 33 w 95"/>
                <a:gd name="T29" fmla="*/ 45 h 95"/>
                <a:gd name="T30" fmla="*/ 68 w 95"/>
                <a:gd name="T31" fmla="*/ 29 h 95"/>
                <a:gd name="T32" fmla="*/ 78 w 95"/>
                <a:gd name="T33" fmla="*/ 33 h 95"/>
                <a:gd name="T34" fmla="*/ 85 w 95"/>
                <a:gd name="T35" fmla="*/ 33 h 95"/>
                <a:gd name="T36" fmla="*/ 93 w 95"/>
                <a:gd name="T37" fmla="*/ 23 h 95"/>
                <a:gd name="T38" fmla="*/ 95 w 95"/>
                <a:gd name="T39" fmla="*/ 17 h 95"/>
                <a:gd name="T40" fmla="*/ 91 w 95"/>
                <a:gd name="T41" fmla="*/ 6 h 95"/>
                <a:gd name="T42" fmla="*/ 80 w 95"/>
                <a:gd name="T43" fmla="*/ 0 h 95"/>
                <a:gd name="T44" fmla="*/ 72 w 95"/>
                <a:gd name="T45" fmla="*/ 2 h 95"/>
                <a:gd name="T46" fmla="*/ 64 w 95"/>
                <a:gd name="T47" fmla="*/ 10 h 95"/>
                <a:gd name="T48" fmla="*/ 62 w 95"/>
                <a:gd name="T49" fmla="*/ 15 h 95"/>
                <a:gd name="T50" fmla="*/ 27 w 95"/>
                <a:gd name="T51" fmla="*/ 33 h 95"/>
                <a:gd name="T52" fmla="*/ 23 w 95"/>
                <a:gd name="T53" fmla="*/ 31 h 95"/>
                <a:gd name="T54" fmla="*/ 18 w 95"/>
                <a:gd name="T55" fmla="*/ 29 h 95"/>
                <a:gd name="T56" fmla="*/ 4 w 95"/>
                <a:gd name="T57" fmla="*/ 35 h 95"/>
                <a:gd name="T58" fmla="*/ 0 w 95"/>
                <a:gd name="T59" fmla="*/ 47 h 95"/>
                <a:gd name="T60" fmla="*/ 0 w 95"/>
                <a:gd name="T61" fmla="*/ 52 h 95"/>
                <a:gd name="T62" fmla="*/ 10 w 95"/>
                <a:gd name="T63" fmla="*/ 6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95">
                  <a:moveTo>
                    <a:pt x="16" y="62"/>
                  </a:moveTo>
                  <a:lnTo>
                    <a:pt x="16" y="62"/>
                  </a:lnTo>
                  <a:lnTo>
                    <a:pt x="21" y="62"/>
                  </a:lnTo>
                  <a:lnTo>
                    <a:pt x="27" y="58"/>
                  </a:lnTo>
                  <a:lnTo>
                    <a:pt x="60" y="78"/>
                  </a:lnTo>
                  <a:lnTo>
                    <a:pt x="60" y="78"/>
                  </a:lnTo>
                  <a:lnTo>
                    <a:pt x="60" y="78"/>
                  </a:lnTo>
                  <a:lnTo>
                    <a:pt x="60" y="78"/>
                  </a:lnTo>
                  <a:lnTo>
                    <a:pt x="62" y="85"/>
                  </a:lnTo>
                  <a:lnTo>
                    <a:pt x="64" y="89"/>
                  </a:lnTo>
                  <a:lnTo>
                    <a:pt x="70" y="93"/>
                  </a:lnTo>
                  <a:lnTo>
                    <a:pt x="76" y="95"/>
                  </a:lnTo>
                  <a:lnTo>
                    <a:pt x="76" y="95"/>
                  </a:lnTo>
                  <a:lnTo>
                    <a:pt x="83" y="93"/>
                  </a:lnTo>
                  <a:lnTo>
                    <a:pt x="89" y="91"/>
                  </a:lnTo>
                  <a:lnTo>
                    <a:pt x="93" y="85"/>
                  </a:lnTo>
                  <a:lnTo>
                    <a:pt x="93" y="79"/>
                  </a:lnTo>
                  <a:lnTo>
                    <a:pt x="93" y="79"/>
                  </a:lnTo>
                  <a:lnTo>
                    <a:pt x="93" y="72"/>
                  </a:lnTo>
                  <a:lnTo>
                    <a:pt x="89" y="66"/>
                  </a:lnTo>
                  <a:lnTo>
                    <a:pt x="83" y="64"/>
                  </a:lnTo>
                  <a:lnTo>
                    <a:pt x="78" y="62"/>
                  </a:lnTo>
                  <a:lnTo>
                    <a:pt x="78" y="62"/>
                  </a:lnTo>
                  <a:lnTo>
                    <a:pt x="72" y="62"/>
                  </a:lnTo>
                  <a:lnTo>
                    <a:pt x="66" y="66"/>
                  </a:lnTo>
                  <a:lnTo>
                    <a:pt x="33" y="47"/>
                  </a:lnTo>
                  <a:lnTo>
                    <a:pt x="33" y="47"/>
                  </a:lnTo>
                  <a:lnTo>
                    <a:pt x="33" y="47"/>
                  </a:lnTo>
                  <a:lnTo>
                    <a:pt x="33" y="47"/>
                  </a:lnTo>
                  <a:lnTo>
                    <a:pt x="33" y="45"/>
                  </a:lnTo>
                  <a:lnTo>
                    <a:pt x="68" y="29"/>
                  </a:lnTo>
                  <a:lnTo>
                    <a:pt x="68" y="29"/>
                  </a:lnTo>
                  <a:lnTo>
                    <a:pt x="72" y="33"/>
                  </a:lnTo>
                  <a:lnTo>
                    <a:pt x="78" y="33"/>
                  </a:lnTo>
                  <a:lnTo>
                    <a:pt x="78" y="33"/>
                  </a:lnTo>
                  <a:lnTo>
                    <a:pt x="85" y="33"/>
                  </a:lnTo>
                  <a:lnTo>
                    <a:pt x="89" y="29"/>
                  </a:lnTo>
                  <a:lnTo>
                    <a:pt x="93" y="23"/>
                  </a:lnTo>
                  <a:lnTo>
                    <a:pt x="95" y="17"/>
                  </a:lnTo>
                  <a:lnTo>
                    <a:pt x="95" y="17"/>
                  </a:lnTo>
                  <a:lnTo>
                    <a:pt x="95" y="10"/>
                  </a:lnTo>
                  <a:lnTo>
                    <a:pt x="91" y="6"/>
                  </a:lnTo>
                  <a:lnTo>
                    <a:pt x="85" y="2"/>
                  </a:lnTo>
                  <a:lnTo>
                    <a:pt x="80" y="0"/>
                  </a:lnTo>
                  <a:lnTo>
                    <a:pt x="80" y="0"/>
                  </a:lnTo>
                  <a:lnTo>
                    <a:pt x="72" y="2"/>
                  </a:lnTo>
                  <a:lnTo>
                    <a:pt x="66" y="4"/>
                  </a:lnTo>
                  <a:lnTo>
                    <a:pt x="64" y="10"/>
                  </a:lnTo>
                  <a:lnTo>
                    <a:pt x="62" y="15"/>
                  </a:lnTo>
                  <a:lnTo>
                    <a:pt x="62" y="15"/>
                  </a:lnTo>
                  <a:lnTo>
                    <a:pt x="62" y="17"/>
                  </a:lnTo>
                  <a:lnTo>
                    <a:pt x="27" y="33"/>
                  </a:lnTo>
                  <a:lnTo>
                    <a:pt x="27" y="33"/>
                  </a:lnTo>
                  <a:lnTo>
                    <a:pt x="23" y="31"/>
                  </a:lnTo>
                  <a:lnTo>
                    <a:pt x="18" y="29"/>
                  </a:lnTo>
                  <a:lnTo>
                    <a:pt x="18" y="29"/>
                  </a:lnTo>
                  <a:lnTo>
                    <a:pt x="10" y="31"/>
                  </a:lnTo>
                  <a:lnTo>
                    <a:pt x="4" y="35"/>
                  </a:lnTo>
                  <a:lnTo>
                    <a:pt x="0" y="39"/>
                  </a:lnTo>
                  <a:lnTo>
                    <a:pt x="0" y="47"/>
                  </a:lnTo>
                  <a:lnTo>
                    <a:pt x="0" y="47"/>
                  </a:lnTo>
                  <a:lnTo>
                    <a:pt x="0" y="52"/>
                  </a:lnTo>
                  <a:lnTo>
                    <a:pt x="4" y="58"/>
                  </a:lnTo>
                  <a:lnTo>
                    <a:pt x="10" y="62"/>
                  </a:lnTo>
                  <a:lnTo>
                    <a:pt x="16"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7" name="Freeform 153"/>
            <p:cNvSpPr/>
            <p:nvPr/>
          </p:nvSpPr>
          <p:spPr bwMode="auto">
            <a:xfrm>
              <a:off x="6423220" y="6207059"/>
              <a:ext cx="1161253" cy="1159397"/>
            </a:xfrm>
            <a:custGeom>
              <a:avLst/>
              <a:gdLst>
                <a:gd name="T0" fmla="*/ 626 w 626"/>
                <a:gd name="T1" fmla="*/ 312 h 625"/>
                <a:gd name="T2" fmla="*/ 618 w 626"/>
                <a:gd name="T3" fmla="*/ 374 h 625"/>
                <a:gd name="T4" fmla="*/ 601 w 626"/>
                <a:gd name="T5" fmla="*/ 435 h 625"/>
                <a:gd name="T6" fmla="*/ 572 w 626"/>
                <a:gd name="T7" fmla="*/ 487 h 625"/>
                <a:gd name="T8" fmla="*/ 533 w 626"/>
                <a:gd name="T9" fmla="*/ 533 h 625"/>
                <a:gd name="T10" fmla="*/ 486 w 626"/>
                <a:gd name="T11" fmla="*/ 572 h 625"/>
                <a:gd name="T12" fmla="*/ 434 w 626"/>
                <a:gd name="T13" fmla="*/ 601 h 625"/>
                <a:gd name="T14" fmla="*/ 376 w 626"/>
                <a:gd name="T15" fmla="*/ 619 h 625"/>
                <a:gd name="T16" fmla="*/ 312 w 626"/>
                <a:gd name="T17" fmla="*/ 625 h 625"/>
                <a:gd name="T18" fmla="*/ 281 w 626"/>
                <a:gd name="T19" fmla="*/ 623 h 625"/>
                <a:gd name="T20" fmla="*/ 219 w 626"/>
                <a:gd name="T21" fmla="*/ 611 h 625"/>
                <a:gd name="T22" fmla="*/ 163 w 626"/>
                <a:gd name="T23" fmla="*/ 588 h 625"/>
                <a:gd name="T24" fmla="*/ 114 w 626"/>
                <a:gd name="T25" fmla="*/ 553 h 625"/>
                <a:gd name="T26" fmla="*/ 71 w 626"/>
                <a:gd name="T27" fmla="*/ 512 h 625"/>
                <a:gd name="T28" fmla="*/ 36 w 626"/>
                <a:gd name="T29" fmla="*/ 462 h 625"/>
                <a:gd name="T30" fmla="*/ 13 w 626"/>
                <a:gd name="T31" fmla="*/ 405 h 625"/>
                <a:gd name="T32" fmla="*/ 2 w 626"/>
                <a:gd name="T33" fmla="*/ 343 h 625"/>
                <a:gd name="T34" fmla="*/ 0 w 626"/>
                <a:gd name="T35" fmla="*/ 312 h 625"/>
                <a:gd name="T36" fmla="*/ 5 w 626"/>
                <a:gd name="T37" fmla="*/ 248 h 625"/>
                <a:gd name="T38" fmla="*/ 25 w 626"/>
                <a:gd name="T39" fmla="*/ 190 h 625"/>
                <a:gd name="T40" fmla="*/ 52 w 626"/>
                <a:gd name="T41" fmla="*/ 138 h 625"/>
                <a:gd name="T42" fmla="*/ 91 w 626"/>
                <a:gd name="T43" fmla="*/ 91 h 625"/>
                <a:gd name="T44" fmla="*/ 137 w 626"/>
                <a:gd name="T45" fmla="*/ 52 h 625"/>
                <a:gd name="T46" fmla="*/ 190 w 626"/>
                <a:gd name="T47" fmla="*/ 23 h 625"/>
                <a:gd name="T48" fmla="*/ 250 w 626"/>
                <a:gd name="T49" fmla="*/ 6 h 625"/>
                <a:gd name="T50" fmla="*/ 312 w 626"/>
                <a:gd name="T51" fmla="*/ 0 h 625"/>
                <a:gd name="T52" fmla="*/ 345 w 626"/>
                <a:gd name="T53" fmla="*/ 0 h 625"/>
                <a:gd name="T54" fmla="*/ 405 w 626"/>
                <a:gd name="T55" fmla="*/ 14 h 625"/>
                <a:gd name="T56" fmla="*/ 461 w 626"/>
                <a:gd name="T57" fmla="*/ 37 h 625"/>
                <a:gd name="T58" fmla="*/ 512 w 626"/>
                <a:gd name="T59" fmla="*/ 70 h 625"/>
                <a:gd name="T60" fmla="*/ 554 w 626"/>
                <a:gd name="T61" fmla="*/ 113 h 625"/>
                <a:gd name="T62" fmla="*/ 587 w 626"/>
                <a:gd name="T63" fmla="*/ 163 h 625"/>
                <a:gd name="T64" fmla="*/ 611 w 626"/>
                <a:gd name="T65" fmla="*/ 219 h 625"/>
                <a:gd name="T66" fmla="*/ 624 w 626"/>
                <a:gd name="T67" fmla="*/ 279 h 625"/>
                <a:gd name="T68" fmla="*/ 626 w 626"/>
                <a:gd name="T69" fmla="*/ 312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6" h="625">
                  <a:moveTo>
                    <a:pt x="626" y="312"/>
                  </a:moveTo>
                  <a:lnTo>
                    <a:pt x="626" y="312"/>
                  </a:lnTo>
                  <a:lnTo>
                    <a:pt x="624" y="343"/>
                  </a:lnTo>
                  <a:lnTo>
                    <a:pt x="618" y="374"/>
                  </a:lnTo>
                  <a:lnTo>
                    <a:pt x="611" y="405"/>
                  </a:lnTo>
                  <a:lnTo>
                    <a:pt x="601" y="435"/>
                  </a:lnTo>
                  <a:lnTo>
                    <a:pt x="587" y="462"/>
                  </a:lnTo>
                  <a:lnTo>
                    <a:pt x="572" y="487"/>
                  </a:lnTo>
                  <a:lnTo>
                    <a:pt x="554" y="512"/>
                  </a:lnTo>
                  <a:lnTo>
                    <a:pt x="533" y="533"/>
                  </a:lnTo>
                  <a:lnTo>
                    <a:pt x="512" y="553"/>
                  </a:lnTo>
                  <a:lnTo>
                    <a:pt x="486" y="572"/>
                  </a:lnTo>
                  <a:lnTo>
                    <a:pt x="461" y="588"/>
                  </a:lnTo>
                  <a:lnTo>
                    <a:pt x="434" y="601"/>
                  </a:lnTo>
                  <a:lnTo>
                    <a:pt x="405" y="611"/>
                  </a:lnTo>
                  <a:lnTo>
                    <a:pt x="376" y="619"/>
                  </a:lnTo>
                  <a:lnTo>
                    <a:pt x="345" y="623"/>
                  </a:lnTo>
                  <a:lnTo>
                    <a:pt x="312" y="625"/>
                  </a:lnTo>
                  <a:lnTo>
                    <a:pt x="312" y="625"/>
                  </a:lnTo>
                  <a:lnTo>
                    <a:pt x="281" y="623"/>
                  </a:lnTo>
                  <a:lnTo>
                    <a:pt x="250" y="619"/>
                  </a:lnTo>
                  <a:lnTo>
                    <a:pt x="219" y="611"/>
                  </a:lnTo>
                  <a:lnTo>
                    <a:pt x="190" y="601"/>
                  </a:lnTo>
                  <a:lnTo>
                    <a:pt x="163" y="588"/>
                  </a:lnTo>
                  <a:lnTo>
                    <a:pt x="137" y="572"/>
                  </a:lnTo>
                  <a:lnTo>
                    <a:pt x="114" y="553"/>
                  </a:lnTo>
                  <a:lnTo>
                    <a:pt x="91" y="533"/>
                  </a:lnTo>
                  <a:lnTo>
                    <a:pt x="71" y="512"/>
                  </a:lnTo>
                  <a:lnTo>
                    <a:pt x="52" y="487"/>
                  </a:lnTo>
                  <a:lnTo>
                    <a:pt x="36" y="462"/>
                  </a:lnTo>
                  <a:lnTo>
                    <a:pt x="25" y="435"/>
                  </a:lnTo>
                  <a:lnTo>
                    <a:pt x="13" y="405"/>
                  </a:lnTo>
                  <a:lnTo>
                    <a:pt x="5" y="374"/>
                  </a:lnTo>
                  <a:lnTo>
                    <a:pt x="2" y="343"/>
                  </a:lnTo>
                  <a:lnTo>
                    <a:pt x="0" y="312"/>
                  </a:lnTo>
                  <a:lnTo>
                    <a:pt x="0" y="312"/>
                  </a:lnTo>
                  <a:lnTo>
                    <a:pt x="2" y="279"/>
                  </a:lnTo>
                  <a:lnTo>
                    <a:pt x="5" y="248"/>
                  </a:lnTo>
                  <a:lnTo>
                    <a:pt x="13" y="219"/>
                  </a:lnTo>
                  <a:lnTo>
                    <a:pt x="25" y="190"/>
                  </a:lnTo>
                  <a:lnTo>
                    <a:pt x="36" y="163"/>
                  </a:lnTo>
                  <a:lnTo>
                    <a:pt x="52" y="138"/>
                  </a:lnTo>
                  <a:lnTo>
                    <a:pt x="71" y="113"/>
                  </a:lnTo>
                  <a:lnTo>
                    <a:pt x="91" y="91"/>
                  </a:lnTo>
                  <a:lnTo>
                    <a:pt x="114" y="70"/>
                  </a:lnTo>
                  <a:lnTo>
                    <a:pt x="137" y="52"/>
                  </a:lnTo>
                  <a:lnTo>
                    <a:pt x="163" y="37"/>
                  </a:lnTo>
                  <a:lnTo>
                    <a:pt x="190" y="23"/>
                  </a:lnTo>
                  <a:lnTo>
                    <a:pt x="219" y="14"/>
                  </a:lnTo>
                  <a:lnTo>
                    <a:pt x="250" y="6"/>
                  </a:lnTo>
                  <a:lnTo>
                    <a:pt x="281" y="0"/>
                  </a:lnTo>
                  <a:lnTo>
                    <a:pt x="312" y="0"/>
                  </a:lnTo>
                  <a:lnTo>
                    <a:pt x="312" y="0"/>
                  </a:lnTo>
                  <a:lnTo>
                    <a:pt x="345" y="0"/>
                  </a:lnTo>
                  <a:lnTo>
                    <a:pt x="376" y="6"/>
                  </a:lnTo>
                  <a:lnTo>
                    <a:pt x="405" y="14"/>
                  </a:lnTo>
                  <a:lnTo>
                    <a:pt x="434" y="23"/>
                  </a:lnTo>
                  <a:lnTo>
                    <a:pt x="461" y="37"/>
                  </a:lnTo>
                  <a:lnTo>
                    <a:pt x="486" y="52"/>
                  </a:lnTo>
                  <a:lnTo>
                    <a:pt x="512" y="70"/>
                  </a:lnTo>
                  <a:lnTo>
                    <a:pt x="533" y="91"/>
                  </a:lnTo>
                  <a:lnTo>
                    <a:pt x="554" y="113"/>
                  </a:lnTo>
                  <a:lnTo>
                    <a:pt x="572" y="138"/>
                  </a:lnTo>
                  <a:lnTo>
                    <a:pt x="587" y="163"/>
                  </a:lnTo>
                  <a:lnTo>
                    <a:pt x="601" y="190"/>
                  </a:lnTo>
                  <a:lnTo>
                    <a:pt x="611" y="219"/>
                  </a:lnTo>
                  <a:lnTo>
                    <a:pt x="618" y="248"/>
                  </a:lnTo>
                  <a:lnTo>
                    <a:pt x="624" y="279"/>
                  </a:lnTo>
                  <a:lnTo>
                    <a:pt x="626" y="312"/>
                  </a:lnTo>
                  <a:lnTo>
                    <a:pt x="626" y="312"/>
                  </a:lnTo>
                  <a:close/>
                </a:path>
              </a:pathLst>
            </a:custGeom>
            <a:solidFill>
              <a:schemeClr val="accent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8" name="Freeform 155"/>
            <p:cNvSpPr/>
            <p:nvPr/>
          </p:nvSpPr>
          <p:spPr bwMode="auto">
            <a:xfrm>
              <a:off x="7423084" y="8325506"/>
              <a:ext cx="191068" cy="187359"/>
            </a:xfrm>
            <a:custGeom>
              <a:avLst/>
              <a:gdLst>
                <a:gd name="T0" fmla="*/ 0 w 103"/>
                <a:gd name="T1" fmla="*/ 51 h 101"/>
                <a:gd name="T2" fmla="*/ 0 w 103"/>
                <a:gd name="T3" fmla="*/ 51 h 101"/>
                <a:gd name="T4" fmla="*/ 0 w 103"/>
                <a:gd name="T5" fmla="*/ 62 h 101"/>
                <a:gd name="T6" fmla="*/ 4 w 103"/>
                <a:gd name="T7" fmla="*/ 70 h 101"/>
                <a:gd name="T8" fmla="*/ 8 w 103"/>
                <a:gd name="T9" fmla="*/ 80 h 101"/>
                <a:gd name="T10" fmla="*/ 13 w 103"/>
                <a:gd name="T11" fmla="*/ 88 h 101"/>
                <a:gd name="T12" fmla="*/ 21 w 103"/>
                <a:gd name="T13" fmla="*/ 93 h 101"/>
                <a:gd name="T14" fmla="*/ 31 w 103"/>
                <a:gd name="T15" fmla="*/ 97 h 101"/>
                <a:gd name="T16" fmla="*/ 41 w 103"/>
                <a:gd name="T17" fmla="*/ 101 h 101"/>
                <a:gd name="T18" fmla="*/ 50 w 103"/>
                <a:gd name="T19" fmla="*/ 101 h 101"/>
                <a:gd name="T20" fmla="*/ 50 w 103"/>
                <a:gd name="T21" fmla="*/ 101 h 101"/>
                <a:gd name="T22" fmla="*/ 62 w 103"/>
                <a:gd name="T23" fmla="*/ 101 h 101"/>
                <a:gd name="T24" fmla="*/ 72 w 103"/>
                <a:gd name="T25" fmla="*/ 97 h 101"/>
                <a:gd name="T26" fmla="*/ 79 w 103"/>
                <a:gd name="T27" fmla="*/ 93 h 101"/>
                <a:gd name="T28" fmla="*/ 87 w 103"/>
                <a:gd name="T29" fmla="*/ 88 h 101"/>
                <a:gd name="T30" fmla="*/ 95 w 103"/>
                <a:gd name="T31" fmla="*/ 80 h 101"/>
                <a:gd name="T32" fmla="*/ 99 w 103"/>
                <a:gd name="T33" fmla="*/ 70 h 101"/>
                <a:gd name="T34" fmla="*/ 103 w 103"/>
                <a:gd name="T35" fmla="*/ 62 h 101"/>
                <a:gd name="T36" fmla="*/ 103 w 103"/>
                <a:gd name="T37" fmla="*/ 51 h 101"/>
                <a:gd name="T38" fmla="*/ 103 w 103"/>
                <a:gd name="T39" fmla="*/ 51 h 101"/>
                <a:gd name="T40" fmla="*/ 103 w 103"/>
                <a:gd name="T41" fmla="*/ 41 h 101"/>
                <a:gd name="T42" fmla="*/ 99 w 103"/>
                <a:gd name="T43" fmla="*/ 31 h 101"/>
                <a:gd name="T44" fmla="*/ 95 w 103"/>
                <a:gd name="T45" fmla="*/ 24 h 101"/>
                <a:gd name="T46" fmla="*/ 87 w 103"/>
                <a:gd name="T47" fmla="*/ 16 h 101"/>
                <a:gd name="T48" fmla="*/ 79 w 103"/>
                <a:gd name="T49" fmla="*/ 8 h 101"/>
                <a:gd name="T50" fmla="*/ 72 w 103"/>
                <a:gd name="T51" fmla="*/ 4 h 101"/>
                <a:gd name="T52" fmla="*/ 62 w 103"/>
                <a:gd name="T53" fmla="*/ 2 h 101"/>
                <a:gd name="T54" fmla="*/ 50 w 103"/>
                <a:gd name="T55" fmla="*/ 0 h 101"/>
                <a:gd name="T56" fmla="*/ 50 w 103"/>
                <a:gd name="T57" fmla="*/ 0 h 101"/>
                <a:gd name="T58" fmla="*/ 41 w 103"/>
                <a:gd name="T59" fmla="*/ 2 h 101"/>
                <a:gd name="T60" fmla="*/ 31 w 103"/>
                <a:gd name="T61" fmla="*/ 4 h 101"/>
                <a:gd name="T62" fmla="*/ 21 w 103"/>
                <a:gd name="T63" fmla="*/ 8 h 101"/>
                <a:gd name="T64" fmla="*/ 13 w 103"/>
                <a:gd name="T65" fmla="*/ 16 h 101"/>
                <a:gd name="T66" fmla="*/ 8 w 103"/>
                <a:gd name="T67" fmla="*/ 24 h 101"/>
                <a:gd name="T68" fmla="*/ 4 w 103"/>
                <a:gd name="T69" fmla="*/ 31 h 101"/>
                <a:gd name="T70" fmla="*/ 0 w 103"/>
                <a:gd name="T71" fmla="*/ 41 h 101"/>
                <a:gd name="T72" fmla="*/ 0 w 103"/>
                <a:gd name="T73" fmla="*/ 5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51"/>
                  </a:moveTo>
                  <a:lnTo>
                    <a:pt x="0" y="51"/>
                  </a:lnTo>
                  <a:lnTo>
                    <a:pt x="0" y="62"/>
                  </a:lnTo>
                  <a:lnTo>
                    <a:pt x="4" y="70"/>
                  </a:lnTo>
                  <a:lnTo>
                    <a:pt x="8" y="80"/>
                  </a:lnTo>
                  <a:lnTo>
                    <a:pt x="13" y="88"/>
                  </a:lnTo>
                  <a:lnTo>
                    <a:pt x="21" y="93"/>
                  </a:lnTo>
                  <a:lnTo>
                    <a:pt x="31" y="97"/>
                  </a:lnTo>
                  <a:lnTo>
                    <a:pt x="41" y="101"/>
                  </a:lnTo>
                  <a:lnTo>
                    <a:pt x="50" y="101"/>
                  </a:lnTo>
                  <a:lnTo>
                    <a:pt x="50" y="101"/>
                  </a:lnTo>
                  <a:lnTo>
                    <a:pt x="62" y="101"/>
                  </a:lnTo>
                  <a:lnTo>
                    <a:pt x="72" y="97"/>
                  </a:lnTo>
                  <a:lnTo>
                    <a:pt x="79" y="93"/>
                  </a:lnTo>
                  <a:lnTo>
                    <a:pt x="87" y="88"/>
                  </a:lnTo>
                  <a:lnTo>
                    <a:pt x="95" y="80"/>
                  </a:lnTo>
                  <a:lnTo>
                    <a:pt x="99" y="70"/>
                  </a:lnTo>
                  <a:lnTo>
                    <a:pt x="103" y="62"/>
                  </a:lnTo>
                  <a:lnTo>
                    <a:pt x="103" y="51"/>
                  </a:lnTo>
                  <a:lnTo>
                    <a:pt x="103" y="51"/>
                  </a:lnTo>
                  <a:lnTo>
                    <a:pt x="103" y="41"/>
                  </a:lnTo>
                  <a:lnTo>
                    <a:pt x="99" y="31"/>
                  </a:lnTo>
                  <a:lnTo>
                    <a:pt x="95" y="24"/>
                  </a:lnTo>
                  <a:lnTo>
                    <a:pt x="87" y="16"/>
                  </a:lnTo>
                  <a:lnTo>
                    <a:pt x="79" y="8"/>
                  </a:lnTo>
                  <a:lnTo>
                    <a:pt x="72" y="4"/>
                  </a:lnTo>
                  <a:lnTo>
                    <a:pt x="62" y="2"/>
                  </a:lnTo>
                  <a:lnTo>
                    <a:pt x="50" y="0"/>
                  </a:lnTo>
                  <a:lnTo>
                    <a:pt x="50" y="0"/>
                  </a:lnTo>
                  <a:lnTo>
                    <a:pt x="41" y="2"/>
                  </a:lnTo>
                  <a:lnTo>
                    <a:pt x="31" y="4"/>
                  </a:lnTo>
                  <a:lnTo>
                    <a:pt x="21" y="8"/>
                  </a:lnTo>
                  <a:lnTo>
                    <a:pt x="13" y="16"/>
                  </a:lnTo>
                  <a:lnTo>
                    <a:pt x="8" y="24"/>
                  </a:lnTo>
                  <a:lnTo>
                    <a:pt x="4" y="31"/>
                  </a:lnTo>
                  <a:lnTo>
                    <a:pt x="0" y="41"/>
                  </a:lnTo>
                  <a:lnTo>
                    <a:pt x="0" y="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79" name="Freeform 157"/>
            <p:cNvSpPr/>
            <p:nvPr/>
          </p:nvSpPr>
          <p:spPr bwMode="auto">
            <a:xfrm>
              <a:off x="7213464" y="8362607"/>
              <a:ext cx="172519" cy="168808"/>
            </a:xfrm>
            <a:custGeom>
              <a:avLst/>
              <a:gdLst>
                <a:gd name="T0" fmla="*/ 47 w 93"/>
                <a:gd name="T1" fmla="*/ 91 h 91"/>
                <a:gd name="T2" fmla="*/ 47 w 93"/>
                <a:gd name="T3" fmla="*/ 91 h 91"/>
                <a:gd name="T4" fmla="*/ 57 w 93"/>
                <a:gd name="T5" fmla="*/ 91 h 91"/>
                <a:gd name="T6" fmla="*/ 64 w 93"/>
                <a:gd name="T7" fmla="*/ 87 h 91"/>
                <a:gd name="T8" fmla="*/ 74 w 93"/>
                <a:gd name="T9" fmla="*/ 83 h 91"/>
                <a:gd name="T10" fmla="*/ 80 w 93"/>
                <a:gd name="T11" fmla="*/ 77 h 91"/>
                <a:gd name="T12" fmla="*/ 86 w 93"/>
                <a:gd name="T13" fmla="*/ 72 h 91"/>
                <a:gd name="T14" fmla="*/ 90 w 93"/>
                <a:gd name="T15" fmla="*/ 64 h 91"/>
                <a:gd name="T16" fmla="*/ 93 w 93"/>
                <a:gd name="T17" fmla="*/ 54 h 91"/>
                <a:gd name="T18" fmla="*/ 93 w 93"/>
                <a:gd name="T19" fmla="*/ 46 h 91"/>
                <a:gd name="T20" fmla="*/ 93 w 93"/>
                <a:gd name="T21" fmla="*/ 46 h 91"/>
                <a:gd name="T22" fmla="*/ 93 w 93"/>
                <a:gd name="T23" fmla="*/ 37 h 91"/>
                <a:gd name="T24" fmla="*/ 90 w 93"/>
                <a:gd name="T25" fmla="*/ 29 h 91"/>
                <a:gd name="T26" fmla="*/ 86 w 93"/>
                <a:gd name="T27" fmla="*/ 21 h 91"/>
                <a:gd name="T28" fmla="*/ 80 w 93"/>
                <a:gd name="T29" fmla="*/ 13 h 91"/>
                <a:gd name="T30" fmla="*/ 74 w 93"/>
                <a:gd name="T31" fmla="*/ 8 h 91"/>
                <a:gd name="T32" fmla="*/ 64 w 93"/>
                <a:gd name="T33" fmla="*/ 4 h 91"/>
                <a:gd name="T34" fmla="*/ 57 w 93"/>
                <a:gd name="T35" fmla="*/ 2 h 91"/>
                <a:gd name="T36" fmla="*/ 47 w 93"/>
                <a:gd name="T37" fmla="*/ 0 h 91"/>
                <a:gd name="T38" fmla="*/ 47 w 93"/>
                <a:gd name="T39" fmla="*/ 0 h 91"/>
                <a:gd name="T40" fmla="*/ 37 w 93"/>
                <a:gd name="T41" fmla="*/ 2 h 91"/>
                <a:gd name="T42" fmla="*/ 29 w 93"/>
                <a:gd name="T43" fmla="*/ 4 h 91"/>
                <a:gd name="T44" fmla="*/ 22 w 93"/>
                <a:gd name="T45" fmla="*/ 8 h 91"/>
                <a:gd name="T46" fmla="*/ 14 w 93"/>
                <a:gd name="T47" fmla="*/ 13 h 91"/>
                <a:gd name="T48" fmla="*/ 8 w 93"/>
                <a:gd name="T49" fmla="*/ 21 h 91"/>
                <a:gd name="T50" fmla="*/ 4 w 93"/>
                <a:gd name="T51" fmla="*/ 29 h 91"/>
                <a:gd name="T52" fmla="*/ 0 w 93"/>
                <a:gd name="T53" fmla="*/ 37 h 91"/>
                <a:gd name="T54" fmla="*/ 0 w 93"/>
                <a:gd name="T55" fmla="*/ 46 h 91"/>
                <a:gd name="T56" fmla="*/ 0 w 93"/>
                <a:gd name="T57" fmla="*/ 46 h 91"/>
                <a:gd name="T58" fmla="*/ 0 w 93"/>
                <a:gd name="T59" fmla="*/ 54 h 91"/>
                <a:gd name="T60" fmla="*/ 4 w 93"/>
                <a:gd name="T61" fmla="*/ 64 h 91"/>
                <a:gd name="T62" fmla="*/ 8 w 93"/>
                <a:gd name="T63" fmla="*/ 72 h 91"/>
                <a:gd name="T64" fmla="*/ 14 w 93"/>
                <a:gd name="T65" fmla="*/ 77 h 91"/>
                <a:gd name="T66" fmla="*/ 22 w 93"/>
                <a:gd name="T67" fmla="*/ 83 h 91"/>
                <a:gd name="T68" fmla="*/ 29 w 93"/>
                <a:gd name="T69" fmla="*/ 87 h 91"/>
                <a:gd name="T70" fmla="*/ 37 w 93"/>
                <a:gd name="T71" fmla="*/ 91 h 91"/>
                <a:gd name="T72" fmla="*/ 47 w 93"/>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91">
                  <a:moveTo>
                    <a:pt x="47" y="91"/>
                  </a:moveTo>
                  <a:lnTo>
                    <a:pt x="47" y="91"/>
                  </a:lnTo>
                  <a:lnTo>
                    <a:pt x="57" y="91"/>
                  </a:lnTo>
                  <a:lnTo>
                    <a:pt x="64" y="87"/>
                  </a:lnTo>
                  <a:lnTo>
                    <a:pt x="74" y="83"/>
                  </a:lnTo>
                  <a:lnTo>
                    <a:pt x="80" y="77"/>
                  </a:lnTo>
                  <a:lnTo>
                    <a:pt x="86" y="72"/>
                  </a:lnTo>
                  <a:lnTo>
                    <a:pt x="90" y="64"/>
                  </a:lnTo>
                  <a:lnTo>
                    <a:pt x="93" y="54"/>
                  </a:lnTo>
                  <a:lnTo>
                    <a:pt x="93" y="46"/>
                  </a:lnTo>
                  <a:lnTo>
                    <a:pt x="93" y="46"/>
                  </a:lnTo>
                  <a:lnTo>
                    <a:pt x="93" y="37"/>
                  </a:lnTo>
                  <a:lnTo>
                    <a:pt x="90" y="29"/>
                  </a:lnTo>
                  <a:lnTo>
                    <a:pt x="86" y="21"/>
                  </a:lnTo>
                  <a:lnTo>
                    <a:pt x="80" y="13"/>
                  </a:lnTo>
                  <a:lnTo>
                    <a:pt x="74" y="8"/>
                  </a:lnTo>
                  <a:lnTo>
                    <a:pt x="64" y="4"/>
                  </a:lnTo>
                  <a:lnTo>
                    <a:pt x="57" y="2"/>
                  </a:lnTo>
                  <a:lnTo>
                    <a:pt x="47" y="0"/>
                  </a:lnTo>
                  <a:lnTo>
                    <a:pt x="47" y="0"/>
                  </a:lnTo>
                  <a:lnTo>
                    <a:pt x="37" y="2"/>
                  </a:lnTo>
                  <a:lnTo>
                    <a:pt x="29" y="4"/>
                  </a:lnTo>
                  <a:lnTo>
                    <a:pt x="22" y="8"/>
                  </a:lnTo>
                  <a:lnTo>
                    <a:pt x="14" y="13"/>
                  </a:lnTo>
                  <a:lnTo>
                    <a:pt x="8" y="21"/>
                  </a:lnTo>
                  <a:lnTo>
                    <a:pt x="4" y="29"/>
                  </a:lnTo>
                  <a:lnTo>
                    <a:pt x="0" y="37"/>
                  </a:lnTo>
                  <a:lnTo>
                    <a:pt x="0" y="46"/>
                  </a:lnTo>
                  <a:lnTo>
                    <a:pt x="0" y="46"/>
                  </a:lnTo>
                  <a:lnTo>
                    <a:pt x="0" y="54"/>
                  </a:lnTo>
                  <a:lnTo>
                    <a:pt x="4" y="64"/>
                  </a:lnTo>
                  <a:lnTo>
                    <a:pt x="8" y="72"/>
                  </a:lnTo>
                  <a:lnTo>
                    <a:pt x="14" y="77"/>
                  </a:lnTo>
                  <a:lnTo>
                    <a:pt x="22" y="83"/>
                  </a:lnTo>
                  <a:lnTo>
                    <a:pt x="29" y="87"/>
                  </a:lnTo>
                  <a:lnTo>
                    <a:pt x="37" y="91"/>
                  </a:lnTo>
                  <a:lnTo>
                    <a:pt x="47"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0" name="Freeform 159"/>
            <p:cNvSpPr/>
            <p:nvPr/>
          </p:nvSpPr>
          <p:spPr bwMode="auto">
            <a:xfrm>
              <a:off x="7026105" y="8394143"/>
              <a:ext cx="155822" cy="155823"/>
            </a:xfrm>
            <a:custGeom>
              <a:avLst/>
              <a:gdLst>
                <a:gd name="T0" fmla="*/ 41 w 84"/>
                <a:gd name="T1" fmla="*/ 84 h 84"/>
                <a:gd name="T2" fmla="*/ 41 w 84"/>
                <a:gd name="T3" fmla="*/ 84 h 84"/>
                <a:gd name="T4" fmla="*/ 51 w 84"/>
                <a:gd name="T5" fmla="*/ 82 h 84"/>
                <a:gd name="T6" fmla="*/ 59 w 84"/>
                <a:gd name="T7" fmla="*/ 80 h 84"/>
                <a:gd name="T8" fmla="*/ 64 w 84"/>
                <a:gd name="T9" fmla="*/ 76 h 84"/>
                <a:gd name="T10" fmla="*/ 72 w 84"/>
                <a:gd name="T11" fmla="*/ 70 h 84"/>
                <a:gd name="T12" fmla="*/ 76 w 84"/>
                <a:gd name="T13" fmla="*/ 64 h 84"/>
                <a:gd name="T14" fmla="*/ 80 w 84"/>
                <a:gd name="T15" fmla="*/ 58 h 84"/>
                <a:gd name="T16" fmla="*/ 84 w 84"/>
                <a:gd name="T17" fmla="*/ 51 h 84"/>
                <a:gd name="T18" fmla="*/ 84 w 84"/>
                <a:gd name="T19" fmla="*/ 41 h 84"/>
                <a:gd name="T20" fmla="*/ 84 w 84"/>
                <a:gd name="T21" fmla="*/ 41 h 84"/>
                <a:gd name="T22" fmla="*/ 84 w 84"/>
                <a:gd name="T23" fmla="*/ 33 h 84"/>
                <a:gd name="T24" fmla="*/ 80 w 84"/>
                <a:gd name="T25" fmla="*/ 25 h 84"/>
                <a:gd name="T26" fmla="*/ 76 w 84"/>
                <a:gd name="T27" fmla="*/ 20 h 84"/>
                <a:gd name="T28" fmla="*/ 72 w 84"/>
                <a:gd name="T29" fmla="*/ 12 h 84"/>
                <a:gd name="T30" fmla="*/ 64 w 84"/>
                <a:gd name="T31" fmla="*/ 8 h 84"/>
                <a:gd name="T32" fmla="*/ 59 w 84"/>
                <a:gd name="T33" fmla="*/ 4 h 84"/>
                <a:gd name="T34" fmla="*/ 51 w 84"/>
                <a:gd name="T35" fmla="*/ 2 h 84"/>
                <a:gd name="T36" fmla="*/ 41 w 84"/>
                <a:gd name="T37" fmla="*/ 0 h 84"/>
                <a:gd name="T38" fmla="*/ 41 w 84"/>
                <a:gd name="T39" fmla="*/ 0 h 84"/>
                <a:gd name="T40" fmla="*/ 33 w 84"/>
                <a:gd name="T41" fmla="*/ 2 h 84"/>
                <a:gd name="T42" fmla="*/ 26 w 84"/>
                <a:gd name="T43" fmla="*/ 4 h 84"/>
                <a:gd name="T44" fmla="*/ 18 w 84"/>
                <a:gd name="T45" fmla="*/ 8 h 84"/>
                <a:gd name="T46" fmla="*/ 12 w 84"/>
                <a:gd name="T47" fmla="*/ 12 h 84"/>
                <a:gd name="T48" fmla="*/ 6 w 84"/>
                <a:gd name="T49" fmla="*/ 20 h 84"/>
                <a:gd name="T50" fmla="*/ 2 w 84"/>
                <a:gd name="T51" fmla="*/ 25 h 84"/>
                <a:gd name="T52" fmla="*/ 0 w 84"/>
                <a:gd name="T53" fmla="*/ 33 h 84"/>
                <a:gd name="T54" fmla="*/ 0 w 84"/>
                <a:gd name="T55" fmla="*/ 41 h 84"/>
                <a:gd name="T56" fmla="*/ 0 w 84"/>
                <a:gd name="T57" fmla="*/ 41 h 84"/>
                <a:gd name="T58" fmla="*/ 0 w 84"/>
                <a:gd name="T59" fmla="*/ 51 h 84"/>
                <a:gd name="T60" fmla="*/ 2 w 84"/>
                <a:gd name="T61" fmla="*/ 58 h 84"/>
                <a:gd name="T62" fmla="*/ 6 w 84"/>
                <a:gd name="T63" fmla="*/ 64 h 84"/>
                <a:gd name="T64" fmla="*/ 12 w 84"/>
                <a:gd name="T65" fmla="*/ 70 h 84"/>
                <a:gd name="T66" fmla="*/ 18 w 84"/>
                <a:gd name="T67" fmla="*/ 76 h 84"/>
                <a:gd name="T68" fmla="*/ 26 w 84"/>
                <a:gd name="T69" fmla="*/ 80 h 84"/>
                <a:gd name="T70" fmla="*/ 33 w 84"/>
                <a:gd name="T71" fmla="*/ 82 h 84"/>
                <a:gd name="T72" fmla="*/ 41 w 84"/>
                <a:gd name="T73"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4">
                  <a:moveTo>
                    <a:pt x="41" y="84"/>
                  </a:moveTo>
                  <a:lnTo>
                    <a:pt x="41" y="84"/>
                  </a:lnTo>
                  <a:lnTo>
                    <a:pt x="51" y="82"/>
                  </a:lnTo>
                  <a:lnTo>
                    <a:pt x="59" y="80"/>
                  </a:lnTo>
                  <a:lnTo>
                    <a:pt x="64" y="76"/>
                  </a:lnTo>
                  <a:lnTo>
                    <a:pt x="72" y="70"/>
                  </a:lnTo>
                  <a:lnTo>
                    <a:pt x="76" y="64"/>
                  </a:lnTo>
                  <a:lnTo>
                    <a:pt x="80" y="58"/>
                  </a:lnTo>
                  <a:lnTo>
                    <a:pt x="84" y="51"/>
                  </a:lnTo>
                  <a:lnTo>
                    <a:pt x="84" y="41"/>
                  </a:lnTo>
                  <a:lnTo>
                    <a:pt x="84" y="41"/>
                  </a:lnTo>
                  <a:lnTo>
                    <a:pt x="84" y="33"/>
                  </a:lnTo>
                  <a:lnTo>
                    <a:pt x="80" y="25"/>
                  </a:lnTo>
                  <a:lnTo>
                    <a:pt x="76" y="20"/>
                  </a:lnTo>
                  <a:lnTo>
                    <a:pt x="72" y="12"/>
                  </a:lnTo>
                  <a:lnTo>
                    <a:pt x="64" y="8"/>
                  </a:lnTo>
                  <a:lnTo>
                    <a:pt x="59" y="4"/>
                  </a:lnTo>
                  <a:lnTo>
                    <a:pt x="51" y="2"/>
                  </a:lnTo>
                  <a:lnTo>
                    <a:pt x="41" y="0"/>
                  </a:lnTo>
                  <a:lnTo>
                    <a:pt x="41" y="0"/>
                  </a:lnTo>
                  <a:lnTo>
                    <a:pt x="33" y="2"/>
                  </a:lnTo>
                  <a:lnTo>
                    <a:pt x="26" y="4"/>
                  </a:lnTo>
                  <a:lnTo>
                    <a:pt x="18" y="8"/>
                  </a:lnTo>
                  <a:lnTo>
                    <a:pt x="12" y="12"/>
                  </a:lnTo>
                  <a:lnTo>
                    <a:pt x="6" y="20"/>
                  </a:lnTo>
                  <a:lnTo>
                    <a:pt x="2" y="25"/>
                  </a:lnTo>
                  <a:lnTo>
                    <a:pt x="0" y="33"/>
                  </a:lnTo>
                  <a:lnTo>
                    <a:pt x="0" y="41"/>
                  </a:lnTo>
                  <a:lnTo>
                    <a:pt x="0" y="41"/>
                  </a:lnTo>
                  <a:lnTo>
                    <a:pt x="0" y="51"/>
                  </a:lnTo>
                  <a:lnTo>
                    <a:pt x="2" y="58"/>
                  </a:lnTo>
                  <a:lnTo>
                    <a:pt x="6" y="64"/>
                  </a:lnTo>
                  <a:lnTo>
                    <a:pt x="12" y="70"/>
                  </a:lnTo>
                  <a:lnTo>
                    <a:pt x="18" y="76"/>
                  </a:lnTo>
                  <a:lnTo>
                    <a:pt x="26" y="80"/>
                  </a:lnTo>
                  <a:lnTo>
                    <a:pt x="33" y="82"/>
                  </a:lnTo>
                  <a:lnTo>
                    <a:pt x="41"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1" name="Freeform 163"/>
            <p:cNvSpPr/>
            <p:nvPr/>
          </p:nvSpPr>
          <p:spPr bwMode="auto">
            <a:xfrm>
              <a:off x="7411953" y="8535126"/>
              <a:ext cx="211474" cy="153968"/>
            </a:xfrm>
            <a:custGeom>
              <a:avLst/>
              <a:gdLst>
                <a:gd name="T0" fmla="*/ 56 w 114"/>
                <a:gd name="T1" fmla="*/ 0 h 83"/>
                <a:gd name="T2" fmla="*/ 56 w 114"/>
                <a:gd name="T3" fmla="*/ 0 h 83"/>
                <a:gd name="T4" fmla="*/ 45 w 114"/>
                <a:gd name="T5" fmla="*/ 2 h 83"/>
                <a:gd name="T6" fmla="*/ 35 w 114"/>
                <a:gd name="T7" fmla="*/ 6 h 83"/>
                <a:gd name="T8" fmla="*/ 25 w 114"/>
                <a:gd name="T9" fmla="*/ 12 h 83"/>
                <a:gd name="T10" fmla="*/ 16 w 114"/>
                <a:gd name="T11" fmla="*/ 19 h 83"/>
                <a:gd name="T12" fmla="*/ 10 w 114"/>
                <a:gd name="T13" fmla="*/ 27 h 83"/>
                <a:gd name="T14" fmla="*/ 4 w 114"/>
                <a:gd name="T15" fmla="*/ 37 h 83"/>
                <a:gd name="T16" fmla="*/ 2 w 114"/>
                <a:gd name="T17" fmla="*/ 48 h 83"/>
                <a:gd name="T18" fmla="*/ 0 w 114"/>
                <a:gd name="T19" fmla="*/ 58 h 83"/>
                <a:gd name="T20" fmla="*/ 0 w 114"/>
                <a:gd name="T21" fmla="*/ 77 h 83"/>
                <a:gd name="T22" fmla="*/ 0 w 114"/>
                <a:gd name="T23" fmla="*/ 77 h 83"/>
                <a:gd name="T24" fmla="*/ 2 w 114"/>
                <a:gd name="T25" fmla="*/ 81 h 83"/>
                <a:gd name="T26" fmla="*/ 6 w 114"/>
                <a:gd name="T27" fmla="*/ 83 h 83"/>
                <a:gd name="T28" fmla="*/ 8 w 114"/>
                <a:gd name="T29" fmla="*/ 83 h 83"/>
                <a:gd name="T30" fmla="*/ 107 w 114"/>
                <a:gd name="T31" fmla="*/ 83 h 83"/>
                <a:gd name="T32" fmla="*/ 109 w 114"/>
                <a:gd name="T33" fmla="*/ 83 h 83"/>
                <a:gd name="T34" fmla="*/ 109 w 114"/>
                <a:gd name="T35" fmla="*/ 83 h 83"/>
                <a:gd name="T36" fmla="*/ 112 w 114"/>
                <a:gd name="T37" fmla="*/ 81 h 83"/>
                <a:gd name="T38" fmla="*/ 114 w 114"/>
                <a:gd name="T39" fmla="*/ 77 h 83"/>
                <a:gd name="T40" fmla="*/ 114 w 114"/>
                <a:gd name="T41" fmla="*/ 58 h 83"/>
                <a:gd name="T42" fmla="*/ 114 w 114"/>
                <a:gd name="T43" fmla="*/ 58 h 83"/>
                <a:gd name="T44" fmla="*/ 112 w 114"/>
                <a:gd name="T45" fmla="*/ 48 h 83"/>
                <a:gd name="T46" fmla="*/ 111 w 114"/>
                <a:gd name="T47" fmla="*/ 37 h 83"/>
                <a:gd name="T48" fmla="*/ 105 w 114"/>
                <a:gd name="T49" fmla="*/ 27 h 83"/>
                <a:gd name="T50" fmla="*/ 99 w 114"/>
                <a:gd name="T51" fmla="*/ 19 h 83"/>
                <a:gd name="T52" fmla="*/ 89 w 114"/>
                <a:gd name="T53" fmla="*/ 12 h 83"/>
                <a:gd name="T54" fmla="*/ 80 w 114"/>
                <a:gd name="T55" fmla="*/ 6 h 83"/>
                <a:gd name="T56" fmla="*/ 70 w 114"/>
                <a:gd name="T57" fmla="*/ 2 h 83"/>
                <a:gd name="T58" fmla="*/ 56 w 114"/>
                <a:gd name="T5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4" h="83">
                  <a:moveTo>
                    <a:pt x="56" y="0"/>
                  </a:moveTo>
                  <a:lnTo>
                    <a:pt x="56" y="0"/>
                  </a:lnTo>
                  <a:lnTo>
                    <a:pt x="45" y="2"/>
                  </a:lnTo>
                  <a:lnTo>
                    <a:pt x="35" y="6"/>
                  </a:lnTo>
                  <a:lnTo>
                    <a:pt x="25" y="12"/>
                  </a:lnTo>
                  <a:lnTo>
                    <a:pt x="16" y="19"/>
                  </a:lnTo>
                  <a:lnTo>
                    <a:pt x="10" y="27"/>
                  </a:lnTo>
                  <a:lnTo>
                    <a:pt x="4" y="37"/>
                  </a:lnTo>
                  <a:lnTo>
                    <a:pt x="2" y="48"/>
                  </a:lnTo>
                  <a:lnTo>
                    <a:pt x="0" y="58"/>
                  </a:lnTo>
                  <a:lnTo>
                    <a:pt x="0" y="77"/>
                  </a:lnTo>
                  <a:lnTo>
                    <a:pt x="0" y="77"/>
                  </a:lnTo>
                  <a:lnTo>
                    <a:pt x="2" y="81"/>
                  </a:lnTo>
                  <a:lnTo>
                    <a:pt x="6" y="83"/>
                  </a:lnTo>
                  <a:lnTo>
                    <a:pt x="8" y="83"/>
                  </a:lnTo>
                  <a:lnTo>
                    <a:pt x="107" y="83"/>
                  </a:lnTo>
                  <a:lnTo>
                    <a:pt x="109" y="83"/>
                  </a:lnTo>
                  <a:lnTo>
                    <a:pt x="109" y="83"/>
                  </a:lnTo>
                  <a:lnTo>
                    <a:pt x="112" y="81"/>
                  </a:lnTo>
                  <a:lnTo>
                    <a:pt x="114" y="77"/>
                  </a:lnTo>
                  <a:lnTo>
                    <a:pt x="114" y="58"/>
                  </a:lnTo>
                  <a:lnTo>
                    <a:pt x="114" y="58"/>
                  </a:lnTo>
                  <a:lnTo>
                    <a:pt x="112" y="48"/>
                  </a:lnTo>
                  <a:lnTo>
                    <a:pt x="111" y="37"/>
                  </a:lnTo>
                  <a:lnTo>
                    <a:pt x="105" y="27"/>
                  </a:lnTo>
                  <a:lnTo>
                    <a:pt x="99" y="19"/>
                  </a:lnTo>
                  <a:lnTo>
                    <a:pt x="89" y="12"/>
                  </a:lnTo>
                  <a:lnTo>
                    <a:pt x="80" y="6"/>
                  </a:lnTo>
                  <a:lnTo>
                    <a:pt x="70" y="2"/>
                  </a:lnTo>
                  <a:lnTo>
                    <a:pt x="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2" name="Freeform 164"/>
            <p:cNvSpPr/>
            <p:nvPr/>
          </p:nvSpPr>
          <p:spPr bwMode="auto">
            <a:xfrm>
              <a:off x="5768391" y="4702623"/>
              <a:ext cx="808796" cy="756854"/>
            </a:xfrm>
            <a:custGeom>
              <a:avLst/>
              <a:gdLst>
                <a:gd name="T0" fmla="*/ 157 w 436"/>
                <a:gd name="T1" fmla="*/ 14 h 408"/>
                <a:gd name="T2" fmla="*/ 110 w 436"/>
                <a:gd name="T3" fmla="*/ 59 h 408"/>
                <a:gd name="T4" fmla="*/ 99 w 436"/>
                <a:gd name="T5" fmla="*/ 88 h 408"/>
                <a:gd name="T6" fmla="*/ 99 w 436"/>
                <a:gd name="T7" fmla="*/ 130 h 408"/>
                <a:gd name="T8" fmla="*/ 99 w 436"/>
                <a:gd name="T9" fmla="*/ 169 h 408"/>
                <a:gd name="T10" fmla="*/ 66 w 436"/>
                <a:gd name="T11" fmla="*/ 165 h 408"/>
                <a:gd name="T12" fmla="*/ 50 w 436"/>
                <a:gd name="T13" fmla="*/ 169 h 408"/>
                <a:gd name="T14" fmla="*/ 50 w 436"/>
                <a:gd name="T15" fmla="*/ 169 h 408"/>
                <a:gd name="T16" fmla="*/ 42 w 436"/>
                <a:gd name="T17" fmla="*/ 181 h 408"/>
                <a:gd name="T18" fmla="*/ 52 w 436"/>
                <a:gd name="T19" fmla="*/ 192 h 408"/>
                <a:gd name="T20" fmla="*/ 83 w 436"/>
                <a:gd name="T21" fmla="*/ 206 h 408"/>
                <a:gd name="T22" fmla="*/ 95 w 436"/>
                <a:gd name="T23" fmla="*/ 216 h 408"/>
                <a:gd name="T24" fmla="*/ 91 w 436"/>
                <a:gd name="T25" fmla="*/ 241 h 408"/>
                <a:gd name="T26" fmla="*/ 71 w 436"/>
                <a:gd name="T27" fmla="*/ 270 h 408"/>
                <a:gd name="T28" fmla="*/ 13 w 436"/>
                <a:gd name="T29" fmla="*/ 309 h 408"/>
                <a:gd name="T30" fmla="*/ 4 w 436"/>
                <a:gd name="T31" fmla="*/ 313 h 408"/>
                <a:gd name="T32" fmla="*/ 0 w 436"/>
                <a:gd name="T33" fmla="*/ 322 h 408"/>
                <a:gd name="T34" fmla="*/ 7 w 436"/>
                <a:gd name="T35" fmla="*/ 330 h 408"/>
                <a:gd name="T36" fmla="*/ 36 w 436"/>
                <a:gd name="T37" fmla="*/ 340 h 408"/>
                <a:gd name="T38" fmla="*/ 58 w 436"/>
                <a:gd name="T39" fmla="*/ 350 h 408"/>
                <a:gd name="T40" fmla="*/ 68 w 436"/>
                <a:gd name="T41" fmla="*/ 373 h 408"/>
                <a:gd name="T42" fmla="*/ 75 w 436"/>
                <a:gd name="T43" fmla="*/ 373 h 408"/>
                <a:gd name="T44" fmla="*/ 124 w 436"/>
                <a:gd name="T45" fmla="*/ 371 h 408"/>
                <a:gd name="T46" fmla="*/ 168 w 436"/>
                <a:gd name="T47" fmla="*/ 394 h 408"/>
                <a:gd name="T48" fmla="*/ 186 w 436"/>
                <a:gd name="T49" fmla="*/ 404 h 408"/>
                <a:gd name="T50" fmla="*/ 205 w 436"/>
                <a:gd name="T51" fmla="*/ 408 h 408"/>
                <a:gd name="T52" fmla="*/ 236 w 436"/>
                <a:gd name="T53" fmla="*/ 408 h 408"/>
                <a:gd name="T54" fmla="*/ 260 w 436"/>
                <a:gd name="T55" fmla="*/ 400 h 408"/>
                <a:gd name="T56" fmla="*/ 306 w 436"/>
                <a:gd name="T57" fmla="*/ 371 h 408"/>
                <a:gd name="T58" fmla="*/ 325 w 436"/>
                <a:gd name="T59" fmla="*/ 369 h 408"/>
                <a:gd name="T60" fmla="*/ 366 w 436"/>
                <a:gd name="T61" fmla="*/ 371 h 408"/>
                <a:gd name="T62" fmla="*/ 372 w 436"/>
                <a:gd name="T63" fmla="*/ 367 h 408"/>
                <a:gd name="T64" fmla="*/ 376 w 436"/>
                <a:gd name="T65" fmla="*/ 353 h 408"/>
                <a:gd name="T66" fmla="*/ 389 w 436"/>
                <a:gd name="T67" fmla="*/ 342 h 408"/>
                <a:gd name="T68" fmla="*/ 421 w 436"/>
                <a:gd name="T69" fmla="*/ 334 h 408"/>
                <a:gd name="T70" fmla="*/ 434 w 436"/>
                <a:gd name="T71" fmla="*/ 324 h 408"/>
                <a:gd name="T72" fmla="*/ 436 w 436"/>
                <a:gd name="T73" fmla="*/ 317 h 408"/>
                <a:gd name="T74" fmla="*/ 432 w 436"/>
                <a:gd name="T75" fmla="*/ 311 h 408"/>
                <a:gd name="T76" fmla="*/ 424 w 436"/>
                <a:gd name="T77" fmla="*/ 309 h 408"/>
                <a:gd name="T78" fmla="*/ 401 w 436"/>
                <a:gd name="T79" fmla="*/ 299 h 408"/>
                <a:gd name="T80" fmla="*/ 349 w 436"/>
                <a:gd name="T81" fmla="*/ 249 h 408"/>
                <a:gd name="T82" fmla="*/ 339 w 436"/>
                <a:gd name="T83" fmla="*/ 223 h 408"/>
                <a:gd name="T84" fmla="*/ 345 w 436"/>
                <a:gd name="T85" fmla="*/ 212 h 408"/>
                <a:gd name="T86" fmla="*/ 360 w 436"/>
                <a:gd name="T87" fmla="*/ 204 h 408"/>
                <a:gd name="T88" fmla="*/ 388 w 436"/>
                <a:gd name="T89" fmla="*/ 190 h 408"/>
                <a:gd name="T90" fmla="*/ 391 w 436"/>
                <a:gd name="T91" fmla="*/ 177 h 408"/>
                <a:gd name="T92" fmla="*/ 382 w 436"/>
                <a:gd name="T93" fmla="*/ 167 h 408"/>
                <a:gd name="T94" fmla="*/ 366 w 436"/>
                <a:gd name="T95" fmla="*/ 165 h 408"/>
                <a:gd name="T96" fmla="*/ 353 w 436"/>
                <a:gd name="T97" fmla="*/ 169 h 408"/>
                <a:gd name="T98" fmla="*/ 335 w 436"/>
                <a:gd name="T99" fmla="*/ 169 h 408"/>
                <a:gd name="T100" fmla="*/ 337 w 436"/>
                <a:gd name="T101" fmla="*/ 136 h 408"/>
                <a:gd name="T102" fmla="*/ 335 w 436"/>
                <a:gd name="T103" fmla="*/ 88 h 408"/>
                <a:gd name="T104" fmla="*/ 306 w 436"/>
                <a:gd name="T105" fmla="*/ 33 h 408"/>
                <a:gd name="T106" fmla="*/ 250 w 436"/>
                <a:gd name="T107" fmla="*/ 4 h 408"/>
                <a:gd name="T108" fmla="*/ 215 w 436"/>
                <a:gd name="T10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6" h="408">
                  <a:moveTo>
                    <a:pt x="215" y="0"/>
                  </a:moveTo>
                  <a:lnTo>
                    <a:pt x="215" y="0"/>
                  </a:lnTo>
                  <a:lnTo>
                    <a:pt x="196" y="2"/>
                  </a:lnTo>
                  <a:lnTo>
                    <a:pt x="176" y="6"/>
                  </a:lnTo>
                  <a:lnTo>
                    <a:pt x="157" y="14"/>
                  </a:lnTo>
                  <a:lnTo>
                    <a:pt x="141" y="24"/>
                  </a:lnTo>
                  <a:lnTo>
                    <a:pt x="141" y="24"/>
                  </a:lnTo>
                  <a:lnTo>
                    <a:pt x="130" y="35"/>
                  </a:lnTo>
                  <a:lnTo>
                    <a:pt x="120" y="47"/>
                  </a:lnTo>
                  <a:lnTo>
                    <a:pt x="110" y="59"/>
                  </a:lnTo>
                  <a:lnTo>
                    <a:pt x="104" y="72"/>
                  </a:lnTo>
                  <a:lnTo>
                    <a:pt x="104" y="72"/>
                  </a:lnTo>
                  <a:lnTo>
                    <a:pt x="104" y="72"/>
                  </a:lnTo>
                  <a:lnTo>
                    <a:pt x="104" y="72"/>
                  </a:lnTo>
                  <a:lnTo>
                    <a:pt x="99" y="88"/>
                  </a:lnTo>
                  <a:lnTo>
                    <a:pt x="97" y="101"/>
                  </a:lnTo>
                  <a:lnTo>
                    <a:pt x="99" y="130"/>
                  </a:lnTo>
                  <a:lnTo>
                    <a:pt x="99" y="130"/>
                  </a:lnTo>
                  <a:lnTo>
                    <a:pt x="99" y="130"/>
                  </a:lnTo>
                  <a:lnTo>
                    <a:pt x="99" y="130"/>
                  </a:lnTo>
                  <a:lnTo>
                    <a:pt x="99" y="150"/>
                  </a:lnTo>
                  <a:lnTo>
                    <a:pt x="99" y="169"/>
                  </a:lnTo>
                  <a:lnTo>
                    <a:pt x="99" y="169"/>
                  </a:lnTo>
                  <a:lnTo>
                    <a:pt x="99" y="169"/>
                  </a:lnTo>
                  <a:lnTo>
                    <a:pt x="99" y="169"/>
                  </a:lnTo>
                  <a:lnTo>
                    <a:pt x="89" y="171"/>
                  </a:lnTo>
                  <a:lnTo>
                    <a:pt x="79" y="169"/>
                  </a:lnTo>
                  <a:lnTo>
                    <a:pt x="79" y="169"/>
                  </a:lnTo>
                  <a:lnTo>
                    <a:pt x="79" y="169"/>
                  </a:lnTo>
                  <a:lnTo>
                    <a:pt x="66" y="165"/>
                  </a:lnTo>
                  <a:lnTo>
                    <a:pt x="66" y="165"/>
                  </a:lnTo>
                  <a:lnTo>
                    <a:pt x="66" y="165"/>
                  </a:lnTo>
                  <a:lnTo>
                    <a:pt x="66" y="165"/>
                  </a:lnTo>
                  <a:lnTo>
                    <a:pt x="58" y="165"/>
                  </a:lnTo>
                  <a:lnTo>
                    <a:pt x="50" y="169"/>
                  </a:lnTo>
                  <a:lnTo>
                    <a:pt x="50" y="169"/>
                  </a:lnTo>
                  <a:lnTo>
                    <a:pt x="50" y="169"/>
                  </a:lnTo>
                  <a:lnTo>
                    <a:pt x="50" y="169"/>
                  </a:lnTo>
                  <a:lnTo>
                    <a:pt x="50" y="169"/>
                  </a:lnTo>
                  <a:lnTo>
                    <a:pt x="50" y="169"/>
                  </a:lnTo>
                  <a:lnTo>
                    <a:pt x="46" y="173"/>
                  </a:lnTo>
                  <a:lnTo>
                    <a:pt x="44" y="177"/>
                  </a:lnTo>
                  <a:lnTo>
                    <a:pt x="42" y="181"/>
                  </a:lnTo>
                  <a:lnTo>
                    <a:pt x="42" y="181"/>
                  </a:lnTo>
                  <a:lnTo>
                    <a:pt x="42" y="181"/>
                  </a:lnTo>
                  <a:lnTo>
                    <a:pt x="42" y="181"/>
                  </a:lnTo>
                  <a:lnTo>
                    <a:pt x="44" y="187"/>
                  </a:lnTo>
                  <a:lnTo>
                    <a:pt x="48" y="189"/>
                  </a:lnTo>
                  <a:lnTo>
                    <a:pt x="48" y="189"/>
                  </a:lnTo>
                  <a:lnTo>
                    <a:pt x="52" y="192"/>
                  </a:lnTo>
                  <a:lnTo>
                    <a:pt x="52" y="192"/>
                  </a:lnTo>
                  <a:lnTo>
                    <a:pt x="52" y="192"/>
                  </a:lnTo>
                  <a:lnTo>
                    <a:pt x="52" y="192"/>
                  </a:lnTo>
                  <a:lnTo>
                    <a:pt x="68" y="200"/>
                  </a:lnTo>
                  <a:lnTo>
                    <a:pt x="83" y="206"/>
                  </a:lnTo>
                  <a:lnTo>
                    <a:pt x="83" y="206"/>
                  </a:lnTo>
                  <a:lnTo>
                    <a:pt x="83" y="206"/>
                  </a:lnTo>
                  <a:lnTo>
                    <a:pt x="83" y="206"/>
                  </a:lnTo>
                  <a:lnTo>
                    <a:pt x="91" y="212"/>
                  </a:lnTo>
                  <a:lnTo>
                    <a:pt x="95" y="216"/>
                  </a:lnTo>
                  <a:lnTo>
                    <a:pt x="95" y="220"/>
                  </a:lnTo>
                  <a:lnTo>
                    <a:pt x="95" y="220"/>
                  </a:lnTo>
                  <a:lnTo>
                    <a:pt x="97" y="223"/>
                  </a:lnTo>
                  <a:lnTo>
                    <a:pt x="95" y="229"/>
                  </a:lnTo>
                  <a:lnTo>
                    <a:pt x="91" y="241"/>
                  </a:lnTo>
                  <a:lnTo>
                    <a:pt x="91" y="241"/>
                  </a:lnTo>
                  <a:lnTo>
                    <a:pt x="91" y="241"/>
                  </a:lnTo>
                  <a:lnTo>
                    <a:pt x="91" y="241"/>
                  </a:lnTo>
                  <a:lnTo>
                    <a:pt x="81" y="256"/>
                  </a:lnTo>
                  <a:lnTo>
                    <a:pt x="71" y="270"/>
                  </a:lnTo>
                  <a:lnTo>
                    <a:pt x="60" y="282"/>
                  </a:lnTo>
                  <a:lnTo>
                    <a:pt x="46" y="293"/>
                  </a:lnTo>
                  <a:lnTo>
                    <a:pt x="46" y="293"/>
                  </a:lnTo>
                  <a:lnTo>
                    <a:pt x="29" y="303"/>
                  </a:lnTo>
                  <a:lnTo>
                    <a:pt x="13" y="309"/>
                  </a:lnTo>
                  <a:lnTo>
                    <a:pt x="13" y="309"/>
                  </a:lnTo>
                  <a:lnTo>
                    <a:pt x="11" y="309"/>
                  </a:lnTo>
                  <a:lnTo>
                    <a:pt x="11" y="309"/>
                  </a:lnTo>
                  <a:lnTo>
                    <a:pt x="7" y="311"/>
                  </a:lnTo>
                  <a:lnTo>
                    <a:pt x="4" y="313"/>
                  </a:lnTo>
                  <a:lnTo>
                    <a:pt x="0" y="315"/>
                  </a:lnTo>
                  <a:lnTo>
                    <a:pt x="0" y="315"/>
                  </a:lnTo>
                  <a:lnTo>
                    <a:pt x="0" y="317"/>
                  </a:lnTo>
                  <a:lnTo>
                    <a:pt x="0" y="317"/>
                  </a:lnTo>
                  <a:lnTo>
                    <a:pt x="0" y="322"/>
                  </a:lnTo>
                  <a:lnTo>
                    <a:pt x="2" y="326"/>
                  </a:lnTo>
                  <a:lnTo>
                    <a:pt x="2" y="326"/>
                  </a:lnTo>
                  <a:lnTo>
                    <a:pt x="7" y="330"/>
                  </a:lnTo>
                  <a:lnTo>
                    <a:pt x="7" y="330"/>
                  </a:lnTo>
                  <a:lnTo>
                    <a:pt x="7" y="330"/>
                  </a:lnTo>
                  <a:lnTo>
                    <a:pt x="7" y="330"/>
                  </a:lnTo>
                  <a:lnTo>
                    <a:pt x="23" y="336"/>
                  </a:lnTo>
                  <a:lnTo>
                    <a:pt x="36" y="340"/>
                  </a:lnTo>
                  <a:lnTo>
                    <a:pt x="36" y="340"/>
                  </a:lnTo>
                  <a:lnTo>
                    <a:pt x="36" y="340"/>
                  </a:lnTo>
                  <a:lnTo>
                    <a:pt x="36" y="340"/>
                  </a:lnTo>
                  <a:lnTo>
                    <a:pt x="48" y="342"/>
                  </a:lnTo>
                  <a:lnTo>
                    <a:pt x="56" y="346"/>
                  </a:lnTo>
                  <a:lnTo>
                    <a:pt x="56" y="346"/>
                  </a:lnTo>
                  <a:lnTo>
                    <a:pt x="58" y="350"/>
                  </a:lnTo>
                  <a:lnTo>
                    <a:pt x="58" y="350"/>
                  </a:lnTo>
                  <a:lnTo>
                    <a:pt x="64" y="369"/>
                  </a:lnTo>
                  <a:lnTo>
                    <a:pt x="64" y="369"/>
                  </a:lnTo>
                  <a:lnTo>
                    <a:pt x="66" y="371"/>
                  </a:lnTo>
                  <a:lnTo>
                    <a:pt x="68" y="373"/>
                  </a:lnTo>
                  <a:lnTo>
                    <a:pt x="68" y="373"/>
                  </a:lnTo>
                  <a:lnTo>
                    <a:pt x="73" y="373"/>
                  </a:lnTo>
                  <a:lnTo>
                    <a:pt x="75" y="373"/>
                  </a:lnTo>
                  <a:lnTo>
                    <a:pt x="75" y="373"/>
                  </a:lnTo>
                  <a:lnTo>
                    <a:pt x="75" y="373"/>
                  </a:lnTo>
                  <a:lnTo>
                    <a:pt x="75" y="373"/>
                  </a:lnTo>
                  <a:lnTo>
                    <a:pt x="100" y="369"/>
                  </a:lnTo>
                  <a:lnTo>
                    <a:pt x="112" y="369"/>
                  </a:lnTo>
                  <a:lnTo>
                    <a:pt x="124" y="371"/>
                  </a:lnTo>
                  <a:lnTo>
                    <a:pt x="124" y="371"/>
                  </a:lnTo>
                  <a:lnTo>
                    <a:pt x="124" y="371"/>
                  </a:lnTo>
                  <a:lnTo>
                    <a:pt x="124" y="371"/>
                  </a:lnTo>
                  <a:lnTo>
                    <a:pt x="135" y="375"/>
                  </a:lnTo>
                  <a:lnTo>
                    <a:pt x="145" y="381"/>
                  </a:lnTo>
                  <a:lnTo>
                    <a:pt x="168" y="394"/>
                  </a:lnTo>
                  <a:lnTo>
                    <a:pt x="168" y="394"/>
                  </a:lnTo>
                  <a:lnTo>
                    <a:pt x="168" y="394"/>
                  </a:lnTo>
                  <a:lnTo>
                    <a:pt x="168" y="394"/>
                  </a:lnTo>
                  <a:lnTo>
                    <a:pt x="168" y="394"/>
                  </a:lnTo>
                  <a:lnTo>
                    <a:pt x="186" y="404"/>
                  </a:lnTo>
                  <a:lnTo>
                    <a:pt x="196" y="408"/>
                  </a:lnTo>
                  <a:lnTo>
                    <a:pt x="205" y="408"/>
                  </a:lnTo>
                  <a:lnTo>
                    <a:pt x="205" y="408"/>
                  </a:lnTo>
                  <a:lnTo>
                    <a:pt x="205" y="408"/>
                  </a:lnTo>
                  <a:lnTo>
                    <a:pt x="205" y="408"/>
                  </a:lnTo>
                  <a:lnTo>
                    <a:pt x="205" y="408"/>
                  </a:lnTo>
                  <a:lnTo>
                    <a:pt x="221" y="408"/>
                  </a:lnTo>
                  <a:lnTo>
                    <a:pt x="236" y="408"/>
                  </a:lnTo>
                  <a:lnTo>
                    <a:pt x="236" y="408"/>
                  </a:lnTo>
                  <a:lnTo>
                    <a:pt x="236" y="408"/>
                  </a:lnTo>
                  <a:lnTo>
                    <a:pt x="248" y="404"/>
                  </a:lnTo>
                  <a:lnTo>
                    <a:pt x="260" y="400"/>
                  </a:lnTo>
                  <a:lnTo>
                    <a:pt x="260" y="400"/>
                  </a:lnTo>
                  <a:lnTo>
                    <a:pt x="260" y="400"/>
                  </a:lnTo>
                  <a:lnTo>
                    <a:pt x="260" y="400"/>
                  </a:lnTo>
                  <a:lnTo>
                    <a:pt x="283" y="384"/>
                  </a:lnTo>
                  <a:lnTo>
                    <a:pt x="294" y="377"/>
                  </a:lnTo>
                  <a:lnTo>
                    <a:pt x="306" y="371"/>
                  </a:lnTo>
                  <a:lnTo>
                    <a:pt x="306" y="371"/>
                  </a:lnTo>
                  <a:lnTo>
                    <a:pt x="306" y="371"/>
                  </a:lnTo>
                  <a:lnTo>
                    <a:pt x="306" y="371"/>
                  </a:lnTo>
                  <a:lnTo>
                    <a:pt x="316" y="371"/>
                  </a:lnTo>
                  <a:lnTo>
                    <a:pt x="325" y="369"/>
                  </a:lnTo>
                  <a:lnTo>
                    <a:pt x="325" y="369"/>
                  </a:lnTo>
                  <a:lnTo>
                    <a:pt x="325" y="369"/>
                  </a:lnTo>
                  <a:lnTo>
                    <a:pt x="325" y="369"/>
                  </a:lnTo>
                  <a:lnTo>
                    <a:pt x="345" y="369"/>
                  </a:lnTo>
                  <a:lnTo>
                    <a:pt x="366" y="371"/>
                  </a:lnTo>
                  <a:lnTo>
                    <a:pt x="366" y="371"/>
                  </a:lnTo>
                  <a:lnTo>
                    <a:pt x="366" y="371"/>
                  </a:lnTo>
                  <a:lnTo>
                    <a:pt x="366" y="371"/>
                  </a:lnTo>
                  <a:lnTo>
                    <a:pt x="372" y="369"/>
                  </a:lnTo>
                  <a:lnTo>
                    <a:pt x="372" y="369"/>
                  </a:lnTo>
                  <a:lnTo>
                    <a:pt x="372" y="367"/>
                  </a:lnTo>
                  <a:lnTo>
                    <a:pt x="372" y="367"/>
                  </a:lnTo>
                  <a:lnTo>
                    <a:pt x="372" y="365"/>
                  </a:lnTo>
                  <a:lnTo>
                    <a:pt x="372" y="365"/>
                  </a:lnTo>
                  <a:lnTo>
                    <a:pt x="374" y="365"/>
                  </a:lnTo>
                  <a:lnTo>
                    <a:pt x="374" y="365"/>
                  </a:lnTo>
                  <a:lnTo>
                    <a:pt x="376" y="353"/>
                  </a:lnTo>
                  <a:lnTo>
                    <a:pt x="382" y="344"/>
                  </a:lnTo>
                  <a:lnTo>
                    <a:pt x="382" y="344"/>
                  </a:lnTo>
                  <a:lnTo>
                    <a:pt x="384" y="344"/>
                  </a:lnTo>
                  <a:lnTo>
                    <a:pt x="389" y="342"/>
                  </a:lnTo>
                  <a:lnTo>
                    <a:pt x="389" y="342"/>
                  </a:lnTo>
                  <a:lnTo>
                    <a:pt x="389" y="342"/>
                  </a:lnTo>
                  <a:lnTo>
                    <a:pt x="389" y="342"/>
                  </a:lnTo>
                  <a:lnTo>
                    <a:pt x="407" y="338"/>
                  </a:lnTo>
                  <a:lnTo>
                    <a:pt x="421" y="334"/>
                  </a:lnTo>
                  <a:lnTo>
                    <a:pt x="421" y="334"/>
                  </a:lnTo>
                  <a:lnTo>
                    <a:pt x="422" y="334"/>
                  </a:lnTo>
                  <a:lnTo>
                    <a:pt x="422" y="334"/>
                  </a:lnTo>
                  <a:lnTo>
                    <a:pt x="428" y="330"/>
                  </a:lnTo>
                  <a:lnTo>
                    <a:pt x="434" y="324"/>
                  </a:lnTo>
                  <a:lnTo>
                    <a:pt x="434" y="324"/>
                  </a:lnTo>
                  <a:lnTo>
                    <a:pt x="434" y="324"/>
                  </a:lnTo>
                  <a:lnTo>
                    <a:pt x="434" y="324"/>
                  </a:lnTo>
                  <a:lnTo>
                    <a:pt x="434" y="324"/>
                  </a:lnTo>
                  <a:lnTo>
                    <a:pt x="436" y="320"/>
                  </a:lnTo>
                  <a:lnTo>
                    <a:pt x="436" y="317"/>
                  </a:lnTo>
                  <a:lnTo>
                    <a:pt x="434" y="315"/>
                  </a:lnTo>
                  <a:lnTo>
                    <a:pt x="432" y="311"/>
                  </a:lnTo>
                  <a:lnTo>
                    <a:pt x="432" y="311"/>
                  </a:lnTo>
                  <a:lnTo>
                    <a:pt x="432" y="311"/>
                  </a:lnTo>
                  <a:lnTo>
                    <a:pt x="432" y="311"/>
                  </a:lnTo>
                  <a:lnTo>
                    <a:pt x="432" y="311"/>
                  </a:lnTo>
                  <a:lnTo>
                    <a:pt x="430" y="311"/>
                  </a:lnTo>
                  <a:lnTo>
                    <a:pt x="430" y="311"/>
                  </a:lnTo>
                  <a:lnTo>
                    <a:pt x="430" y="311"/>
                  </a:lnTo>
                  <a:lnTo>
                    <a:pt x="424" y="309"/>
                  </a:lnTo>
                  <a:lnTo>
                    <a:pt x="417" y="307"/>
                  </a:lnTo>
                  <a:lnTo>
                    <a:pt x="417" y="307"/>
                  </a:lnTo>
                  <a:lnTo>
                    <a:pt x="417" y="307"/>
                  </a:lnTo>
                  <a:lnTo>
                    <a:pt x="417" y="307"/>
                  </a:lnTo>
                  <a:lnTo>
                    <a:pt x="401" y="299"/>
                  </a:lnTo>
                  <a:lnTo>
                    <a:pt x="386" y="289"/>
                  </a:lnTo>
                  <a:lnTo>
                    <a:pt x="372" y="278"/>
                  </a:lnTo>
                  <a:lnTo>
                    <a:pt x="360" y="264"/>
                  </a:lnTo>
                  <a:lnTo>
                    <a:pt x="360" y="264"/>
                  </a:lnTo>
                  <a:lnTo>
                    <a:pt x="349" y="249"/>
                  </a:lnTo>
                  <a:lnTo>
                    <a:pt x="341" y="231"/>
                  </a:lnTo>
                  <a:lnTo>
                    <a:pt x="341" y="231"/>
                  </a:lnTo>
                  <a:lnTo>
                    <a:pt x="341" y="231"/>
                  </a:lnTo>
                  <a:lnTo>
                    <a:pt x="341" y="231"/>
                  </a:lnTo>
                  <a:lnTo>
                    <a:pt x="339" y="223"/>
                  </a:lnTo>
                  <a:lnTo>
                    <a:pt x="341" y="216"/>
                  </a:lnTo>
                  <a:lnTo>
                    <a:pt x="341" y="216"/>
                  </a:lnTo>
                  <a:lnTo>
                    <a:pt x="341" y="216"/>
                  </a:lnTo>
                  <a:lnTo>
                    <a:pt x="341" y="216"/>
                  </a:lnTo>
                  <a:lnTo>
                    <a:pt x="345" y="212"/>
                  </a:lnTo>
                  <a:lnTo>
                    <a:pt x="351" y="208"/>
                  </a:lnTo>
                  <a:lnTo>
                    <a:pt x="360" y="204"/>
                  </a:lnTo>
                  <a:lnTo>
                    <a:pt x="360" y="204"/>
                  </a:lnTo>
                  <a:lnTo>
                    <a:pt x="360" y="204"/>
                  </a:lnTo>
                  <a:lnTo>
                    <a:pt x="360" y="204"/>
                  </a:lnTo>
                  <a:lnTo>
                    <a:pt x="374" y="198"/>
                  </a:lnTo>
                  <a:lnTo>
                    <a:pt x="382" y="194"/>
                  </a:lnTo>
                  <a:lnTo>
                    <a:pt x="388" y="190"/>
                  </a:lnTo>
                  <a:lnTo>
                    <a:pt x="388" y="190"/>
                  </a:lnTo>
                  <a:lnTo>
                    <a:pt x="388" y="190"/>
                  </a:lnTo>
                  <a:lnTo>
                    <a:pt x="388" y="190"/>
                  </a:lnTo>
                  <a:lnTo>
                    <a:pt x="391" y="185"/>
                  </a:lnTo>
                  <a:lnTo>
                    <a:pt x="391" y="185"/>
                  </a:lnTo>
                  <a:lnTo>
                    <a:pt x="393" y="181"/>
                  </a:lnTo>
                  <a:lnTo>
                    <a:pt x="391" y="177"/>
                  </a:lnTo>
                  <a:lnTo>
                    <a:pt x="391" y="175"/>
                  </a:lnTo>
                  <a:lnTo>
                    <a:pt x="391" y="175"/>
                  </a:lnTo>
                  <a:lnTo>
                    <a:pt x="388" y="171"/>
                  </a:lnTo>
                  <a:lnTo>
                    <a:pt x="382" y="167"/>
                  </a:lnTo>
                  <a:lnTo>
                    <a:pt x="382" y="167"/>
                  </a:lnTo>
                  <a:lnTo>
                    <a:pt x="382" y="167"/>
                  </a:lnTo>
                  <a:lnTo>
                    <a:pt x="374" y="165"/>
                  </a:lnTo>
                  <a:lnTo>
                    <a:pt x="366" y="165"/>
                  </a:lnTo>
                  <a:lnTo>
                    <a:pt x="366" y="165"/>
                  </a:lnTo>
                  <a:lnTo>
                    <a:pt x="366" y="165"/>
                  </a:lnTo>
                  <a:lnTo>
                    <a:pt x="366" y="165"/>
                  </a:lnTo>
                  <a:lnTo>
                    <a:pt x="366" y="165"/>
                  </a:lnTo>
                  <a:lnTo>
                    <a:pt x="366" y="165"/>
                  </a:lnTo>
                  <a:lnTo>
                    <a:pt x="353" y="169"/>
                  </a:lnTo>
                  <a:lnTo>
                    <a:pt x="353" y="169"/>
                  </a:lnTo>
                  <a:lnTo>
                    <a:pt x="353" y="169"/>
                  </a:lnTo>
                  <a:lnTo>
                    <a:pt x="353" y="169"/>
                  </a:lnTo>
                  <a:lnTo>
                    <a:pt x="343" y="171"/>
                  </a:lnTo>
                  <a:lnTo>
                    <a:pt x="335" y="169"/>
                  </a:lnTo>
                  <a:lnTo>
                    <a:pt x="335" y="169"/>
                  </a:lnTo>
                  <a:lnTo>
                    <a:pt x="335" y="165"/>
                  </a:lnTo>
                  <a:lnTo>
                    <a:pt x="335" y="165"/>
                  </a:lnTo>
                  <a:lnTo>
                    <a:pt x="335" y="165"/>
                  </a:lnTo>
                  <a:lnTo>
                    <a:pt x="337" y="136"/>
                  </a:lnTo>
                  <a:lnTo>
                    <a:pt x="337" y="136"/>
                  </a:lnTo>
                  <a:lnTo>
                    <a:pt x="337" y="136"/>
                  </a:lnTo>
                  <a:lnTo>
                    <a:pt x="337" y="113"/>
                  </a:lnTo>
                  <a:lnTo>
                    <a:pt x="335" y="88"/>
                  </a:lnTo>
                  <a:lnTo>
                    <a:pt x="335" y="88"/>
                  </a:lnTo>
                  <a:lnTo>
                    <a:pt x="335" y="88"/>
                  </a:lnTo>
                  <a:lnTo>
                    <a:pt x="335" y="88"/>
                  </a:lnTo>
                  <a:lnTo>
                    <a:pt x="333" y="78"/>
                  </a:lnTo>
                  <a:lnTo>
                    <a:pt x="329" y="68"/>
                  </a:lnTo>
                  <a:lnTo>
                    <a:pt x="320" y="51"/>
                  </a:lnTo>
                  <a:lnTo>
                    <a:pt x="306" y="33"/>
                  </a:lnTo>
                  <a:lnTo>
                    <a:pt x="291" y="22"/>
                  </a:lnTo>
                  <a:lnTo>
                    <a:pt x="291" y="22"/>
                  </a:lnTo>
                  <a:lnTo>
                    <a:pt x="277" y="14"/>
                  </a:lnTo>
                  <a:lnTo>
                    <a:pt x="263" y="8"/>
                  </a:lnTo>
                  <a:lnTo>
                    <a:pt x="250" y="4"/>
                  </a:lnTo>
                  <a:lnTo>
                    <a:pt x="234" y="2"/>
                  </a:lnTo>
                  <a:lnTo>
                    <a:pt x="234" y="2"/>
                  </a:lnTo>
                  <a:lnTo>
                    <a:pt x="234" y="2"/>
                  </a:lnTo>
                  <a:lnTo>
                    <a:pt x="234" y="2"/>
                  </a:lnTo>
                  <a:lnTo>
                    <a:pt x="21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3" name="Freeform 165"/>
            <p:cNvSpPr/>
            <p:nvPr/>
          </p:nvSpPr>
          <p:spPr bwMode="auto">
            <a:xfrm>
              <a:off x="5768391" y="4702623"/>
              <a:ext cx="808796" cy="756854"/>
            </a:xfrm>
            <a:custGeom>
              <a:avLst/>
              <a:gdLst>
                <a:gd name="T0" fmla="*/ 157 w 436"/>
                <a:gd name="T1" fmla="*/ 14 h 408"/>
                <a:gd name="T2" fmla="*/ 110 w 436"/>
                <a:gd name="T3" fmla="*/ 59 h 408"/>
                <a:gd name="T4" fmla="*/ 99 w 436"/>
                <a:gd name="T5" fmla="*/ 88 h 408"/>
                <a:gd name="T6" fmla="*/ 99 w 436"/>
                <a:gd name="T7" fmla="*/ 130 h 408"/>
                <a:gd name="T8" fmla="*/ 99 w 436"/>
                <a:gd name="T9" fmla="*/ 169 h 408"/>
                <a:gd name="T10" fmla="*/ 66 w 436"/>
                <a:gd name="T11" fmla="*/ 165 h 408"/>
                <a:gd name="T12" fmla="*/ 50 w 436"/>
                <a:gd name="T13" fmla="*/ 169 h 408"/>
                <a:gd name="T14" fmla="*/ 50 w 436"/>
                <a:gd name="T15" fmla="*/ 169 h 408"/>
                <a:gd name="T16" fmla="*/ 42 w 436"/>
                <a:gd name="T17" fmla="*/ 181 h 408"/>
                <a:gd name="T18" fmla="*/ 52 w 436"/>
                <a:gd name="T19" fmla="*/ 192 h 408"/>
                <a:gd name="T20" fmla="*/ 83 w 436"/>
                <a:gd name="T21" fmla="*/ 206 h 408"/>
                <a:gd name="T22" fmla="*/ 95 w 436"/>
                <a:gd name="T23" fmla="*/ 216 h 408"/>
                <a:gd name="T24" fmla="*/ 91 w 436"/>
                <a:gd name="T25" fmla="*/ 241 h 408"/>
                <a:gd name="T26" fmla="*/ 71 w 436"/>
                <a:gd name="T27" fmla="*/ 270 h 408"/>
                <a:gd name="T28" fmla="*/ 13 w 436"/>
                <a:gd name="T29" fmla="*/ 309 h 408"/>
                <a:gd name="T30" fmla="*/ 4 w 436"/>
                <a:gd name="T31" fmla="*/ 313 h 408"/>
                <a:gd name="T32" fmla="*/ 0 w 436"/>
                <a:gd name="T33" fmla="*/ 322 h 408"/>
                <a:gd name="T34" fmla="*/ 7 w 436"/>
                <a:gd name="T35" fmla="*/ 330 h 408"/>
                <a:gd name="T36" fmla="*/ 36 w 436"/>
                <a:gd name="T37" fmla="*/ 340 h 408"/>
                <a:gd name="T38" fmla="*/ 58 w 436"/>
                <a:gd name="T39" fmla="*/ 350 h 408"/>
                <a:gd name="T40" fmla="*/ 68 w 436"/>
                <a:gd name="T41" fmla="*/ 373 h 408"/>
                <a:gd name="T42" fmla="*/ 75 w 436"/>
                <a:gd name="T43" fmla="*/ 373 h 408"/>
                <a:gd name="T44" fmla="*/ 124 w 436"/>
                <a:gd name="T45" fmla="*/ 371 h 408"/>
                <a:gd name="T46" fmla="*/ 168 w 436"/>
                <a:gd name="T47" fmla="*/ 394 h 408"/>
                <a:gd name="T48" fmla="*/ 186 w 436"/>
                <a:gd name="T49" fmla="*/ 404 h 408"/>
                <a:gd name="T50" fmla="*/ 205 w 436"/>
                <a:gd name="T51" fmla="*/ 408 h 408"/>
                <a:gd name="T52" fmla="*/ 236 w 436"/>
                <a:gd name="T53" fmla="*/ 408 h 408"/>
                <a:gd name="T54" fmla="*/ 260 w 436"/>
                <a:gd name="T55" fmla="*/ 400 h 408"/>
                <a:gd name="T56" fmla="*/ 306 w 436"/>
                <a:gd name="T57" fmla="*/ 371 h 408"/>
                <a:gd name="T58" fmla="*/ 325 w 436"/>
                <a:gd name="T59" fmla="*/ 369 h 408"/>
                <a:gd name="T60" fmla="*/ 366 w 436"/>
                <a:gd name="T61" fmla="*/ 371 h 408"/>
                <a:gd name="T62" fmla="*/ 372 w 436"/>
                <a:gd name="T63" fmla="*/ 367 h 408"/>
                <a:gd name="T64" fmla="*/ 376 w 436"/>
                <a:gd name="T65" fmla="*/ 353 h 408"/>
                <a:gd name="T66" fmla="*/ 389 w 436"/>
                <a:gd name="T67" fmla="*/ 342 h 408"/>
                <a:gd name="T68" fmla="*/ 421 w 436"/>
                <a:gd name="T69" fmla="*/ 334 h 408"/>
                <a:gd name="T70" fmla="*/ 434 w 436"/>
                <a:gd name="T71" fmla="*/ 324 h 408"/>
                <a:gd name="T72" fmla="*/ 436 w 436"/>
                <a:gd name="T73" fmla="*/ 317 h 408"/>
                <a:gd name="T74" fmla="*/ 432 w 436"/>
                <a:gd name="T75" fmla="*/ 311 h 408"/>
                <a:gd name="T76" fmla="*/ 424 w 436"/>
                <a:gd name="T77" fmla="*/ 309 h 408"/>
                <a:gd name="T78" fmla="*/ 401 w 436"/>
                <a:gd name="T79" fmla="*/ 299 h 408"/>
                <a:gd name="T80" fmla="*/ 349 w 436"/>
                <a:gd name="T81" fmla="*/ 249 h 408"/>
                <a:gd name="T82" fmla="*/ 339 w 436"/>
                <a:gd name="T83" fmla="*/ 223 h 408"/>
                <a:gd name="T84" fmla="*/ 345 w 436"/>
                <a:gd name="T85" fmla="*/ 212 h 408"/>
                <a:gd name="T86" fmla="*/ 360 w 436"/>
                <a:gd name="T87" fmla="*/ 204 h 408"/>
                <a:gd name="T88" fmla="*/ 388 w 436"/>
                <a:gd name="T89" fmla="*/ 190 h 408"/>
                <a:gd name="T90" fmla="*/ 391 w 436"/>
                <a:gd name="T91" fmla="*/ 177 h 408"/>
                <a:gd name="T92" fmla="*/ 382 w 436"/>
                <a:gd name="T93" fmla="*/ 167 h 408"/>
                <a:gd name="T94" fmla="*/ 366 w 436"/>
                <a:gd name="T95" fmla="*/ 165 h 408"/>
                <a:gd name="T96" fmla="*/ 353 w 436"/>
                <a:gd name="T97" fmla="*/ 169 h 408"/>
                <a:gd name="T98" fmla="*/ 335 w 436"/>
                <a:gd name="T99" fmla="*/ 169 h 408"/>
                <a:gd name="T100" fmla="*/ 337 w 436"/>
                <a:gd name="T101" fmla="*/ 136 h 408"/>
                <a:gd name="T102" fmla="*/ 335 w 436"/>
                <a:gd name="T103" fmla="*/ 88 h 408"/>
                <a:gd name="T104" fmla="*/ 306 w 436"/>
                <a:gd name="T105" fmla="*/ 33 h 408"/>
                <a:gd name="T106" fmla="*/ 250 w 436"/>
                <a:gd name="T107" fmla="*/ 4 h 408"/>
                <a:gd name="T108" fmla="*/ 215 w 436"/>
                <a:gd name="T10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6" h="408">
                  <a:moveTo>
                    <a:pt x="215" y="0"/>
                  </a:moveTo>
                  <a:lnTo>
                    <a:pt x="215" y="0"/>
                  </a:lnTo>
                  <a:lnTo>
                    <a:pt x="196" y="2"/>
                  </a:lnTo>
                  <a:lnTo>
                    <a:pt x="176" y="6"/>
                  </a:lnTo>
                  <a:lnTo>
                    <a:pt x="157" y="14"/>
                  </a:lnTo>
                  <a:lnTo>
                    <a:pt x="141" y="24"/>
                  </a:lnTo>
                  <a:lnTo>
                    <a:pt x="141" y="24"/>
                  </a:lnTo>
                  <a:lnTo>
                    <a:pt x="130" y="35"/>
                  </a:lnTo>
                  <a:lnTo>
                    <a:pt x="120" y="47"/>
                  </a:lnTo>
                  <a:lnTo>
                    <a:pt x="110" y="59"/>
                  </a:lnTo>
                  <a:lnTo>
                    <a:pt x="104" y="72"/>
                  </a:lnTo>
                  <a:lnTo>
                    <a:pt x="104" y="72"/>
                  </a:lnTo>
                  <a:lnTo>
                    <a:pt x="104" y="72"/>
                  </a:lnTo>
                  <a:lnTo>
                    <a:pt x="104" y="72"/>
                  </a:lnTo>
                  <a:lnTo>
                    <a:pt x="99" y="88"/>
                  </a:lnTo>
                  <a:lnTo>
                    <a:pt x="97" y="101"/>
                  </a:lnTo>
                  <a:lnTo>
                    <a:pt x="99" y="130"/>
                  </a:lnTo>
                  <a:lnTo>
                    <a:pt x="99" y="130"/>
                  </a:lnTo>
                  <a:lnTo>
                    <a:pt x="99" y="130"/>
                  </a:lnTo>
                  <a:lnTo>
                    <a:pt x="99" y="130"/>
                  </a:lnTo>
                  <a:lnTo>
                    <a:pt x="99" y="150"/>
                  </a:lnTo>
                  <a:lnTo>
                    <a:pt x="99" y="169"/>
                  </a:lnTo>
                  <a:lnTo>
                    <a:pt x="99" y="169"/>
                  </a:lnTo>
                  <a:lnTo>
                    <a:pt x="99" y="169"/>
                  </a:lnTo>
                  <a:lnTo>
                    <a:pt x="99" y="169"/>
                  </a:lnTo>
                  <a:lnTo>
                    <a:pt x="89" y="171"/>
                  </a:lnTo>
                  <a:lnTo>
                    <a:pt x="79" y="169"/>
                  </a:lnTo>
                  <a:lnTo>
                    <a:pt x="79" y="169"/>
                  </a:lnTo>
                  <a:lnTo>
                    <a:pt x="79" y="169"/>
                  </a:lnTo>
                  <a:lnTo>
                    <a:pt x="66" y="165"/>
                  </a:lnTo>
                  <a:lnTo>
                    <a:pt x="66" y="165"/>
                  </a:lnTo>
                  <a:lnTo>
                    <a:pt x="66" y="165"/>
                  </a:lnTo>
                  <a:lnTo>
                    <a:pt x="66" y="165"/>
                  </a:lnTo>
                  <a:lnTo>
                    <a:pt x="58" y="165"/>
                  </a:lnTo>
                  <a:lnTo>
                    <a:pt x="50" y="169"/>
                  </a:lnTo>
                  <a:lnTo>
                    <a:pt x="50" y="169"/>
                  </a:lnTo>
                  <a:lnTo>
                    <a:pt x="50" y="169"/>
                  </a:lnTo>
                  <a:lnTo>
                    <a:pt x="50" y="169"/>
                  </a:lnTo>
                  <a:lnTo>
                    <a:pt x="50" y="169"/>
                  </a:lnTo>
                  <a:lnTo>
                    <a:pt x="50" y="169"/>
                  </a:lnTo>
                  <a:lnTo>
                    <a:pt x="46" y="173"/>
                  </a:lnTo>
                  <a:lnTo>
                    <a:pt x="44" y="177"/>
                  </a:lnTo>
                  <a:lnTo>
                    <a:pt x="42" y="181"/>
                  </a:lnTo>
                  <a:lnTo>
                    <a:pt x="42" y="181"/>
                  </a:lnTo>
                  <a:lnTo>
                    <a:pt x="42" y="181"/>
                  </a:lnTo>
                  <a:lnTo>
                    <a:pt x="42" y="181"/>
                  </a:lnTo>
                  <a:lnTo>
                    <a:pt x="44" y="187"/>
                  </a:lnTo>
                  <a:lnTo>
                    <a:pt x="48" y="189"/>
                  </a:lnTo>
                  <a:lnTo>
                    <a:pt x="48" y="189"/>
                  </a:lnTo>
                  <a:lnTo>
                    <a:pt x="52" y="192"/>
                  </a:lnTo>
                  <a:lnTo>
                    <a:pt x="52" y="192"/>
                  </a:lnTo>
                  <a:lnTo>
                    <a:pt x="52" y="192"/>
                  </a:lnTo>
                  <a:lnTo>
                    <a:pt x="52" y="192"/>
                  </a:lnTo>
                  <a:lnTo>
                    <a:pt x="68" y="200"/>
                  </a:lnTo>
                  <a:lnTo>
                    <a:pt x="83" y="206"/>
                  </a:lnTo>
                  <a:lnTo>
                    <a:pt x="83" y="206"/>
                  </a:lnTo>
                  <a:lnTo>
                    <a:pt x="83" y="206"/>
                  </a:lnTo>
                  <a:lnTo>
                    <a:pt x="83" y="206"/>
                  </a:lnTo>
                  <a:lnTo>
                    <a:pt x="91" y="212"/>
                  </a:lnTo>
                  <a:lnTo>
                    <a:pt x="95" y="216"/>
                  </a:lnTo>
                  <a:lnTo>
                    <a:pt x="95" y="220"/>
                  </a:lnTo>
                  <a:lnTo>
                    <a:pt x="95" y="220"/>
                  </a:lnTo>
                  <a:lnTo>
                    <a:pt x="97" y="223"/>
                  </a:lnTo>
                  <a:lnTo>
                    <a:pt x="95" y="229"/>
                  </a:lnTo>
                  <a:lnTo>
                    <a:pt x="91" y="241"/>
                  </a:lnTo>
                  <a:lnTo>
                    <a:pt x="91" y="241"/>
                  </a:lnTo>
                  <a:lnTo>
                    <a:pt x="91" y="241"/>
                  </a:lnTo>
                  <a:lnTo>
                    <a:pt x="91" y="241"/>
                  </a:lnTo>
                  <a:lnTo>
                    <a:pt x="81" y="256"/>
                  </a:lnTo>
                  <a:lnTo>
                    <a:pt x="71" y="270"/>
                  </a:lnTo>
                  <a:lnTo>
                    <a:pt x="60" y="282"/>
                  </a:lnTo>
                  <a:lnTo>
                    <a:pt x="46" y="293"/>
                  </a:lnTo>
                  <a:lnTo>
                    <a:pt x="46" y="293"/>
                  </a:lnTo>
                  <a:lnTo>
                    <a:pt x="29" y="303"/>
                  </a:lnTo>
                  <a:lnTo>
                    <a:pt x="13" y="309"/>
                  </a:lnTo>
                  <a:lnTo>
                    <a:pt x="13" y="309"/>
                  </a:lnTo>
                  <a:lnTo>
                    <a:pt x="11" y="309"/>
                  </a:lnTo>
                  <a:lnTo>
                    <a:pt x="11" y="309"/>
                  </a:lnTo>
                  <a:lnTo>
                    <a:pt x="7" y="311"/>
                  </a:lnTo>
                  <a:lnTo>
                    <a:pt x="4" y="313"/>
                  </a:lnTo>
                  <a:lnTo>
                    <a:pt x="0" y="315"/>
                  </a:lnTo>
                  <a:lnTo>
                    <a:pt x="0" y="315"/>
                  </a:lnTo>
                  <a:lnTo>
                    <a:pt x="0" y="317"/>
                  </a:lnTo>
                  <a:lnTo>
                    <a:pt x="0" y="317"/>
                  </a:lnTo>
                  <a:lnTo>
                    <a:pt x="0" y="322"/>
                  </a:lnTo>
                  <a:lnTo>
                    <a:pt x="2" y="326"/>
                  </a:lnTo>
                  <a:lnTo>
                    <a:pt x="2" y="326"/>
                  </a:lnTo>
                  <a:lnTo>
                    <a:pt x="7" y="330"/>
                  </a:lnTo>
                  <a:lnTo>
                    <a:pt x="7" y="330"/>
                  </a:lnTo>
                  <a:lnTo>
                    <a:pt x="7" y="330"/>
                  </a:lnTo>
                  <a:lnTo>
                    <a:pt x="7" y="330"/>
                  </a:lnTo>
                  <a:lnTo>
                    <a:pt x="23" y="336"/>
                  </a:lnTo>
                  <a:lnTo>
                    <a:pt x="36" y="340"/>
                  </a:lnTo>
                  <a:lnTo>
                    <a:pt x="36" y="340"/>
                  </a:lnTo>
                  <a:lnTo>
                    <a:pt x="36" y="340"/>
                  </a:lnTo>
                  <a:lnTo>
                    <a:pt x="36" y="340"/>
                  </a:lnTo>
                  <a:lnTo>
                    <a:pt x="48" y="342"/>
                  </a:lnTo>
                  <a:lnTo>
                    <a:pt x="56" y="346"/>
                  </a:lnTo>
                  <a:lnTo>
                    <a:pt x="56" y="346"/>
                  </a:lnTo>
                  <a:lnTo>
                    <a:pt x="58" y="350"/>
                  </a:lnTo>
                  <a:lnTo>
                    <a:pt x="58" y="350"/>
                  </a:lnTo>
                  <a:lnTo>
                    <a:pt x="64" y="369"/>
                  </a:lnTo>
                  <a:lnTo>
                    <a:pt x="64" y="369"/>
                  </a:lnTo>
                  <a:lnTo>
                    <a:pt x="66" y="371"/>
                  </a:lnTo>
                  <a:lnTo>
                    <a:pt x="68" y="373"/>
                  </a:lnTo>
                  <a:lnTo>
                    <a:pt x="68" y="373"/>
                  </a:lnTo>
                  <a:lnTo>
                    <a:pt x="73" y="373"/>
                  </a:lnTo>
                  <a:lnTo>
                    <a:pt x="75" y="373"/>
                  </a:lnTo>
                  <a:lnTo>
                    <a:pt x="75" y="373"/>
                  </a:lnTo>
                  <a:lnTo>
                    <a:pt x="75" y="373"/>
                  </a:lnTo>
                  <a:lnTo>
                    <a:pt x="75" y="373"/>
                  </a:lnTo>
                  <a:lnTo>
                    <a:pt x="100" y="369"/>
                  </a:lnTo>
                  <a:lnTo>
                    <a:pt x="112" y="369"/>
                  </a:lnTo>
                  <a:lnTo>
                    <a:pt x="124" y="371"/>
                  </a:lnTo>
                  <a:lnTo>
                    <a:pt x="124" y="371"/>
                  </a:lnTo>
                  <a:lnTo>
                    <a:pt x="124" y="371"/>
                  </a:lnTo>
                  <a:lnTo>
                    <a:pt x="124" y="371"/>
                  </a:lnTo>
                  <a:lnTo>
                    <a:pt x="135" y="375"/>
                  </a:lnTo>
                  <a:lnTo>
                    <a:pt x="145" y="381"/>
                  </a:lnTo>
                  <a:lnTo>
                    <a:pt x="168" y="394"/>
                  </a:lnTo>
                  <a:lnTo>
                    <a:pt x="168" y="394"/>
                  </a:lnTo>
                  <a:lnTo>
                    <a:pt x="168" y="394"/>
                  </a:lnTo>
                  <a:lnTo>
                    <a:pt x="168" y="394"/>
                  </a:lnTo>
                  <a:lnTo>
                    <a:pt x="168" y="394"/>
                  </a:lnTo>
                  <a:lnTo>
                    <a:pt x="186" y="404"/>
                  </a:lnTo>
                  <a:lnTo>
                    <a:pt x="196" y="408"/>
                  </a:lnTo>
                  <a:lnTo>
                    <a:pt x="205" y="408"/>
                  </a:lnTo>
                  <a:lnTo>
                    <a:pt x="205" y="408"/>
                  </a:lnTo>
                  <a:lnTo>
                    <a:pt x="205" y="408"/>
                  </a:lnTo>
                  <a:lnTo>
                    <a:pt x="205" y="408"/>
                  </a:lnTo>
                  <a:lnTo>
                    <a:pt x="205" y="408"/>
                  </a:lnTo>
                  <a:lnTo>
                    <a:pt x="221" y="408"/>
                  </a:lnTo>
                  <a:lnTo>
                    <a:pt x="236" y="408"/>
                  </a:lnTo>
                  <a:lnTo>
                    <a:pt x="236" y="408"/>
                  </a:lnTo>
                  <a:lnTo>
                    <a:pt x="236" y="408"/>
                  </a:lnTo>
                  <a:lnTo>
                    <a:pt x="248" y="404"/>
                  </a:lnTo>
                  <a:lnTo>
                    <a:pt x="260" y="400"/>
                  </a:lnTo>
                  <a:lnTo>
                    <a:pt x="260" y="400"/>
                  </a:lnTo>
                  <a:lnTo>
                    <a:pt x="260" y="400"/>
                  </a:lnTo>
                  <a:lnTo>
                    <a:pt x="260" y="400"/>
                  </a:lnTo>
                  <a:lnTo>
                    <a:pt x="283" y="384"/>
                  </a:lnTo>
                  <a:lnTo>
                    <a:pt x="294" y="377"/>
                  </a:lnTo>
                  <a:lnTo>
                    <a:pt x="306" y="371"/>
                  </a:lnTo>
                  <a:lnTo>
                    <a:pt x="306" y="371"/>
                  </a:lnTo>
                  <a:lnTo>
                    <a:pt x="306" y="371"/>
                  </a:lnTo>
                  <a:lnTo>
                    <a:pt x="306" y="371"/>
                  </a:lnTo>
                  <a:lnTo>
                    <a:pt x="316" y="371"/>
                  </a:lnTo>
                  <a:lnTo>
                    <a:pt x="325" y="369"/>
                  </a:lnTo>
                  <a:lnTo>
                    <a:pt x="325" y="369"/>
                  </a:lnTo>
                  <a:lnTo>
                    <a:pt x="325" y="369"/>
                  </a:lnTo>
                  <a:lnTo>
                    <a:pt x="325" y="369"/>
                  </a:lnTo>
                  <a:lnTo>
                    <a:pt x="345" y="369"/>
                  </a:lnTo>
                  <a:lnTo>
                    <a:pt x="366" y="371"/>
                  </a:lnTo>
                  <a:lnTo>
                    <a:pt x="366" y="371"/>
                  </a:lnTo>
                  <a:lnTo>
                    <a:pt x="366" y="371"/>
                  </a:lnTo>
                  <a:lnTo>
                    <a:pt x="366" y="371"/>
                  </a:lnTo>
                  <a:lnTo>
                    <a:pt x="372" y="369"/>
                  </a:lnTo>
                  <a:lnTo>
                    <a:pt x="372" y="369"/>
                  </a:lnTo>
                  <a:lnTo>
                    <a:pt x="372" y="367"/>
                  </a:lnTo>
                  <a:lnTo>
                    <a:pt x="372" y="367"/>
                  </a:lnTo>
                  <a:lnTo>
                    <a:pt x="372" y="365"/>
                  </a:lnTo>
                  <a:lnTo>
                    <a:pt x="372" y="365"/>
                  </a:lnTo>
                  <a:lnTo>
                    <a:pt x="374" y="365"/>
                  </a:lnTo>
                  <a:lnTo>
                    <a:pt x="374" y="365"/>
                  </a:lnTo>
                  <a:lnTo>
                    <a:pt x="376" y="353"/>
                  </a:lnTo>
                  <a:lnTo>
                    <a:pt x="382" y="344"/>
                  </a:lnTo>
                  <a:lnTo>
                    <a:pt x="382" y="344"/>
                  </a:lnTo>
                  <a:lnTo>
                    <a:pt x="384" y="344"/>
                  </a:lnTo>
                  <a:lnTo>
                    <a:pt x="389" y="342"/>
                  </a:lnTo>
                  <a:lnTo>
                    <a:pt x="389" y="342"/>
                  </a:lnTo>
                  <a:lnTo>
                    <a:pt x="389" y="342"/>
                  </a:lnTo>
                  <a:lnTo>
                    <a:pt x="389" y="342"/>
                  </a:lnTo>
                  <a:lnTo>
                    <a:pt x="407" y="338"/>
                  </a:lnTo>
                  <a:lnTo>
                    <a:pt x="421" y="334"/>
                  </a:lnTo>
                  <a:lnTo>
                    <a:pt x="421" y="334"/>
                  </a:lnTo>
                  <a:lnTo>
                    <a:pt x="422" y="334"/>
                  </a:lnTo>
                  <a:lnTo>
                    <a:pt x="422" y="334"/>
                  </a:lnTo>
                  <a:lnTo>
                    <a:pt x="428" y="330"/>
                  </a:lnTo>
                  <a:lnTo>
                    <a:pt x="434" y="324"/>
                  </a:lnTo>
                  <a:lnTo>
                    <a:pt x="434" y="324"/>
                  </a:lnTo>
                  <a:lnTo>
                    <a:pt x="434" y="324"/>
                  </a:lnTo>
                  <a:lnTo>
                    <a:pt x="434" y="324"/>
                  </a:lnTo>
                  <a:lnTo>
                    <a:pt x="434" y="324"/>
                  </a:lnTo>
                  <a:lnTo>
                    <a:pt x="436" y="320"/>
                  </a:lnTo>
                  <a:lnTo>
                    <a:pt x="436" y="317"/>
                  </a:lnTo>
                  <a:lnTo>
                    <a:pt x="434" y="315"/>
                  </a:lnTo>
                  <a:lnTo>
                    <a:pt x="432" y="311"/>
                  </a:lnTo>
                  <a:lnTo>
                    <a:pt x="432" y="311"/>
                  </a:lnTo>
                  <a:lnTo>
                    <a:pt x="432" y="311"/>
                  </a:lnTo>
                  <a:lnTo>
                    <a:pt x="432" y="311"/>
                  </a:lnTo>
                  <a:lnTo>
                    <a:pt x="432" y="311"/>
                  </a:lnTo>
                  <a:lnTo>
                    <a:pt x="430" y="311"/>
                  </a:lnTo>
                  <a:lnTo>
                    <a:pt x="430" y="311"/>
                  </a:lnTo>
                  <a:lnTo>
                    <a:pt x="430" y="311"/>
                  </a:lnTo>
                  <a:lnTo>
                    <a:pt x="424" y="309"/>
                  </a:lnTo>
                  <a:lnTo>
                    <a:pt x="417" y="307"/>
                  </a:lnTo>
                  <a:lnTo>
                    <a:pt x="417" y="307"/>
                  </a:lnTo>
                  <a:lnTo>
                    <a:pt x="417" y="307"/>
                  </a:lnTo>
                  <a:lnTo>
                    <a:pt x="417" y="307"/>
                  </a:lnTo>
                  <a:lnTo>
                    <a:pt x="401" y="299"/>
                  </a:lnTo>
                  <a:lnTo>
                    <a:pt x="386" y="289"/>
                  </a:lnTo>
                  <a:lnTo>
                    <a:pt x="372" y="278"/>
                  </a:lnTo>
                  <a:lnTo>
                    <a:pt x="360" y="264"/>
                  </a:lnTo>
                  <a:lnTo>
                    <a:pt x="360" y="264"/>
                  </a:lnTo>
                  <a:lnTo>
                    <a:pt x="349" y="249"/>
                  </a:lnTo>
                  <a:lnTo>
                    <a:pt x="341" y="231"/>
                  </a:lnTo>
                  <a:lnTo>
                    <a:pt x="341" y="231"/>
                  </a:lnTo>
                  <a:lnTo>
                    <a:pt x="341" y="231"/>
                  </a:lnTo>
                  <a:lnTo>
                    <a:pt x="341" y="231"/>
                  </a:lnTo>
                  <a:lnTo>
                    <a:pt x="339" y="223"/>
                  </a:lnTo>
                  <a:lnTo>
                    <a:pt x="341" y="216"/>
                  </a:lnTo>
                  <a:lnTo>
                    <a:pt x="341" y="216"/>
                  </a:lnTo>
                  <a:lnTo>
                    <a:pt x="341" y="216"/>
                  </a:lnTo>
                  <a:lnTo>
                    <a:pt x="341" y="216"/>
                  </a:lnTo>
                  <a:lnTo>
                    <a:pt x="345" y="212"/>
                  </a:lnTo>
                  <a:lnTo>
                    <a:pt x="351" y="208"/>
                  </a:lnTo>
                  <a:lnTo>
                    <a:pt x="360" y="204"/>
                  </a:lnTo>
                  <a:lnTo>
                    <a:pt x="360" y="204"/>
                  </a:lnTo>
                  <a:lnTo>
                    <a:pt x="360" y="204"/>
                  </a:lnTo>
                  <a:lnTo>
                    <a:pt x="360" y="204"/>
                  </a:lnTo>
                  <a:lnTo>
                    <a:pt x="374" y="198"/>
                  </a:lnTo>
                  <a:lnTo>
                    <a:pt x="382" y="194"/>
                  </a:lnTo>
                  <a:lnTo>
                    <a:pt x="388" y="190"/>
                  </a:lnTo>
                  <a:lnTo>
                    <a:pt x="388" y="190"/>
                  </a:lnTo>
                  <a:lnTo>
                    <a:pt x="388" y="190"/>
                  </a:lnTo>
                  <a:lnTo>
                    <a:pt x="388" y="190"/>
                  </a:lnTo>
                  <a:lnTo>
                    <a:pt x="391" y="185"/>
                  </a:lnTo>
                  <a:lnTo>
                    <a:pt x="391" y="185"/>
                  </a:lnTo>
                  <a:lnTo>
                    <a:pt x="393" y="181"/>
                  </a:lnTo>
                  <a:lnTo>
                    <a:pt x="391" y="177"/>
                  </a:lnTo>
                  <a:lnTo>
                    <a:pt x="391" y="175"/>
                  </a:lnTo>
                  <a:lnTo>
                    <a:pt x="391" y="175"/>
                  </a:lnTo>
                  <a:lnTo>
                    <a:pt x="388" y="171"/>
                  </a:lnTo>
                  <a:lnTo>
                    <a:pt x="382" y="167"/>
                  </a:lnTo>
                  <a:lnTo>
                    <a:pt x="382" y="167"/>
                  </a:lnTo>
                  <a:lnTo>
                    <a:pt x="382" y="167"/>
                  </a:lnTo>
                  <a:lnTo>
                    <a:pt x="374" y="165"/>
                  </a:lnTo>
                  <a:lnTo>
                    <a:pt x="366" y="165"/>
                  </a:lnTo>
                  <a:lnTo>
                    <a:pt x="366" y="165"/>
                  </a:lnTo>
                  <a:lnTo>
                    <a:pt x="366" y="165"/>
                  </a:lnTo>
                  <a:lnTo>
                    <a:pt x="366" y="165"/>
                  </a:lnTo>
                  <a:lnTo>
                    <a:pt x="366" y="165"/>
                  </a:lnTo>
                  <a:lnTo>
                    <a:pt x="366" y="165"/>
                  </a:lnTo>
                  <a:lnTo>
                    <a:pt x="353" y="169"/>
                  </a:lnTo>
                  <a:lnTo>
                    <a:pt x="353" y="169"/>
                  </a:lnTo>
                  <a:lnTo>
                    <a:pt x="353" y="169"/>
                  </a:lnTo>
                  <a:lnTo>
                    <a:pt x="353" y="169"/>
                  </a:lnTo>
                  <a:lnTo>
                    <a:pt x="343" y="171"/>
                  </a:lnTo>
                  <a:lnTo>
                    <a:pt x="335" y="169"/>
                  </a:lnTo>
                  <a:lnTo>
                    <a:pt x="335" y="169"/>
                  </a:lnTo>
                  <a:lnTo>
                    <a:pt x="335" y="165"/>
                  </a:lnTo>
                  <a:lnTo>
                    <a:pt x="335" y="165"/>
                  </a:lnTo>
                  <a:lnTo>
                    <a:pt x="335" y="165"/>
                  </a:lnTo>
                  <a:lnTo>
                    <a:pt x="337" y="136"/>
                  </a:lnTo>
                  <a:lnTo>
                    <a:pt x="337" y="136"/>
                  </a:lnTo>
                  <a:lnTo>
                    <a:pt x="337" y="136"/>
                  </a:lnTo>
                  <a:lnTo>
                    <a:pt x="337" y="113"/>
                  </a:lnTo>
                  <a:lnTo>
                    <a:pt x="335" y="88"/>
                  </a:lnTo>
                  <a:lnTo>
                    <a:pt x="335" y="88"/>
                  </a:lnTo>
                  <a:lnTo>
                    <a:pt x="335" y="88"/>
                  </a:lnTo>
                  <a:lnTo>
                    <a:pt x="335" y="88"/>
                  </a:lnTo>
                  <a:lnTo>
                    <a:pt x="333" y="78"/>
                  </a:lnTo>
                  <a:lnTo>
                    <a:pt x="329" y="68"/>
                  </a:lnTo>
                  <a:lnTo>
                    <a:pt x="320" y="51"/>
                  </a:lnTo>
                  <a:lnTo>
                    <a:pt x="306" y="33"/>
                  </a:lnTo>
                  <a:lnTo>
                    <a:pt x="291" y="22"/>
                  </a:lnTo>
                  <a:lnTo>
                    <a:pt x="291" y="22"/>
                  </a:lnTo>
                  <a:lnTo>
                    <a:pt x="277" y="14"/>
                  </a:lnTo>
                  <a:lnTo>
                    <a:pt x="263" y="8"/>
                  </a:lnTo>
                  <a:lnTo>
                    <a:pt x="250" y="4"/>
                  </a:lnTo>
                  <a:lnTo>
                    <a:pt x="234" y="2"/>
                  </a:lnTo>
                  <a:lnTo>
                    <a:pt x="234" y="2"/>
                  </a:lnTo>
                  <a:lnTo>
                    <a:pt x="234" y="2"/>
                  </a:lnTo>
                  <a:lnTo>
                    <a:pt x="234" y="2"/>
                  </a:lnTo>
                  <a:lnTo>
                    <a:pt x="2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4" name="Freeform 166"/>
            <p:cNvSpPr/>
            <p:nvPr/>
          </p:nvSpPr>
          <p:spPr bwMode="auto">
            <a:xfrm>
              <a:off x="6822052" y="4491149"/>
              <a:ext cx="198489" cy="183649"/>
            </a:xfrm>
            <a:custGeom>
              <a:avLst/>
              <a:gdLst>
                <a:gd name="T0" fmla="*/ 35 w 107"/>
                <a:gd name="T1" fmla="*/ 6 h 99"/>
                <a:gd name="T2" fmla="*/ 25 w 107"/>
                <a:gd name="T3" fmla="*/ 17 h 99"/>
                <a:gd name="T4" fmla="*/ 23 w 107"/>
                <a:gd name="T5" fmla="*/ 31 h 99"/>
                <a:gd name="T6" fmla="*/ 25 w 107"/>
                <a:gd name="T7" fmla="*/ 41 h 99"/>
                <a:gd name="T8" fmla="*/ 19 w 107"/>
                <a:gd name="T9" fmla="*/ 41 h 99"/>
                <a:gd name="T10" fmla="*/ 15 w 107"/>
                <a:gd name="T11" fmla="*/ 39 h 99"/>
                <a:gd name="T12" fmla="*/ 13 w 107"/>
                <a:gd name="T13" fmla="*/ 41 h 99"/>
                <a:gd name="T14" fmla="*/ 12 w 107"/>
                <a:gd name="T15" fmla="*/ 41 h 99"/>
                <a:gd name="T16" fmla="*/ 12 w 107"/>
                <a:gd name="T17" fmla="*/ 43 h 99"/>
                <a:gd name="T18" fmla="*/ 13 w 107"/>
                <a:gd name="T19" fmla="*/ 47 h 99"/>
                <a:gd name="T20" fmla="*/ 19 w 107"/>
                <a:gd name="T21" fmla="*/ 48 h 99"/>
                <a:gd name="T22" fmla="*/ 23 w 107"/>
                <a:gd name="T23" fmla="*/ 52 h 99"/>
                <a:gd name="T24" fmla="*/ 17 w 107"/>
                <a:gd name="T25" fmla="*/ 64 h 99"/>
                <a:gd name="T26" fmla="*/ 4 w 107"/>
                <a:gd name="T27" fmla="*/ 74 h 99"/>
                <a:gd name="T28" fmla="*/ 0 w 107"/>
                <a:gd name="T29" fmla="*/ 76 h 99"/>
                <a:gd name="T30" fmla="*/ 0 w 107"/>
                <a:gd name="T31" fmla="*/ 78 h 99"/>
                <a:gd name="T32" fmla="*/ 2 w 107"/>
                <a:gd name="T33" fmla="*/ 80 h 99"/>
                <a:gd name="T34" fmla="*/ 10 w 107"/>
                <a:gd name="T35" fmla="*/ 81 h 99"/>
                <a:gd name="T36" fmla="*/ 13 w 107"/>
                <a:gd name="T37" fmla="*/ 83 h 99"/>
                <a:gd name="T38" fmla="*/ 17 w 107"/>
                <a:gd name="T39" fmla="*/ 89 h 99"/>
                <a:gd name="T40" fmla="*/ 19 w 107"/>
                <a:gd name="T41" fmla="*/ 89 h 99"/>
                <a:gd name="T42" fmla="*/ 31 w 107"/>
                <a:gd name="T43" fmla="*/ 89 h 99"/>
                <a:gd name="T44" fmla="*/ 41 w 107"/>
                <a:gd name="T45" fmla="*/ 95 h 99"/>
                <a:gd name="T46" fmla="*/ 45 w 107"/>
                <a:gd name="T47" fmla="*/ 97 h 99"/>
                <a:gd name="T48" fmla="*/ 50 w 107"/>
                <a:gd name="T49" fmla="*/ 99 h 99"/>
                <a:gd name="T50" fmla="*/ 58 w 107"/>
                <a:gd name="T51" fmla="*/ 99 h 99"/>
                <a:gd name="T52" fmla="*/ 64 w 107"/>
                <a:gd name="T53" fmla="*/ 97 h 99"/>
                <a:gd name="T54" fmla="*/ 76 w 107"/>
                <a:gd name="T55" fmla="*/ 89 h 99"/>
                <a:gd name="T56" fmla="*/ 79 w 107"/>
                <a:gd name="T57" fmla="*/ 89 h 99"/>
                <a:gd name="T58" fmla="*/ 89 w 107"/>
                <a:gd name="T59" fmla="*/ 89 h 99"/>
                <a:gd name="T60" fmla="*/ 91 w 107"/>
                <a:gd name="T61" fmla="*/ 87 h 99"/>
                <a:gd name="T62" fmla="*/ 91 w 107"/>
                <a:gd name="T63" fmla="*/ 87 h 99"/>
                <a:gd name="T64" fmla="*/ 95 w 107"/>
                <a:gd name="T65" fmla="*/ 81 h 99"/>
                <a:gd name="T66" fmla="*/ 103 w 107"/>
                <a:gd name="T67" fmla="*/ 80 h 99"/>
                <a:gd name="T68" fmla="*/ 105 w 107"/>
                <a:gd name="T69" fmla="*/ 78 h 99"/>
                <a:gd name="T70" fmla="*/ 107 w 107"/>
                <a:gd name="T71" fmla="*/ 76 h 99"/>
                <a:gd name="T72" fmla="*/ 105 w 107"/>
                <a:gd name="T73" fmla="*/ 76 h 99"/>
                <a:gd name="T74" fmla="*/ 105 w 107"/>
                <a:gd name="T75" fmla="*/ 76 h 99"/>
                <a:gd name="T76" fmla="*/ 101 w 107"/>
                <a:gd name="T77" fmla="*/ 74 h 99"/>
                <a:gd name="T78" fmla="*/ 83 w 107"/>
                <a:gd name="T79" fmla="*/ 56 h 99"/>
                <a:gd name="T80" fmla="*/ 83 w 107"/>
                <a:gd name="T81" fmla="*/ 52 h 99"/>
                <a:gd name="T82" fmla="*/ 87 w 107"/>
                <a:gd name="T83" fmla="*/ 48 h 99"/>
                <a:gd name="T84" fmla="*/ 95 w 107"/>
                <a:gd name="T85" fmla="*/ 45 h 99"/>
                <a:gd name="T86" fmla="*/ 95 w 107"/>
                <a:gd name="T87" fmla="*/ 45 h 99"/>
                <a:gd name="T88" fmla="*/ 95 w 107"/>
                <a:gd name="T89" fmla="*/ 43 h 99"/>
                <a:gd name="T90" fmla="*/ 89 w 107"/>
                <a:gd name="T91" fmla="*/ 39 h 99"/>
                <a:gd name="T92" fmla="*/ 89 w 107"/>
                <a:gd name="T93" fmla="*/ 39 h 99"/>
                <a:gd name="T94" fmla="*/ 85 w 107"/>
                <a:gd name="T95" fmla="*/ 41 h 99"/>
                <a:gd name="T96" fmla="*/ 81 w 107"/>
                <a:gd name="T97" fmla="*/ 39 h 99"/>
                <a:gd name="T98" fmla="*/ 81 w 107"/>
                <a:gd name="T99" fmla="*/ 33 h 99"/>
                <a:gd name="T100" fmla="*/ 81 w 107"/>
                <a:gd name="T101" fmla="*/ 21 h 99"/>
                <a:gd name="T102" fmla="*/ 64 w 107"/>
                <a:gd name="T103" fmla="*/ 2 h 99"/>
                <a:gd name="T104" fmla="*/ 58 w 107"/>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99">
                  <a:moveTo>
                    <a:pt x="52" y="0"/>
                  </a:moveTo>
                  <a:lnTo>
                    <a:pt x="52" y="0"/>
                  </a:lnTo>
                  <a:lnTo>
                    <a:pt x="43" y="0"/>
                  </a:lnTo>
                  <a:lnTo>
                    <a:pt x="35" y="6"/>
                  </a:lnTo>
                  <a:lnTo>
                    <a:pt x="35" y="6"/>
                  </a:lnTo>
                  <a:lnTo>
                    <a:pt x="29" y="10"/>
                  </a:lnTo>
                  <a:lnTo>
                    <a:pt x="25" y="17"/>
                  </a:lnTo>
                  <a:lnTo>
                    <a:pt x="25" y="17"/>
                  </a:lnTo>
                  <a:lnTo>
                    <a:pt x="25" y="17"/>
                  </a:lnTo>
                  <a:lnTo>
                    <a:pt x="25" y="17"/>
                  </a:lnTo>
                  <a:lnTo>
                    <a:pt x="23" y="23"/>
                  </a:lnTo>
                  <a:lnTo>
                    <a:pt x="23" y="31"/>
                  </a:lnTo>
                  <a:lnTo>
                    <a:pt x="23" y="31"/>
                  </a:lnTo>
                  <a:lnTo>
                    <a:pt x="23" y="31"/>
                  </a:lnTo>
                  <a:lnTo>
                    <a:pt x="23" y="31"/>
                  </a:lnTo>
                  <a:lnTo>
                    <a:pt x="25" y="41"/>
                  </a:lnTo>
                  <a:lnTo>
                    <a:pt x="25" y="41"/>
                  </a:lnTo>
                  <a:lnTo>
                    <a:pt x="23" y="41"/>
                  </a:lnTo>
                  <a:lnTo>
                    <a:pt x="23" y="41"/>
                  </a:lnTo>
                  <a:lnTo>
                    <a:pt x="19" y="41"/>
                  </a:lnTo>
                  <a:lnTo>
                    <a:pt x="19" y="41"/>
                  </a:lnTo>
                  <a:lnTo>
                    <a:pt x="19" y="41"/>
                  </a:lnTo>
                  <a:lnTo>
                    <a:pt x="15" y="39"/>
                  </a:lnTo>
                  <a:lnTo>
                    <a:pt x="15" y="39"/>
                  </a:lnTo>
                  <a:lnTo>
                    <a:pt x="15" y="39"/>
                  </a:lnTo>
                  <a:lnTo>
                    <a:pt x="15" y="39"/>
                  </a:lnTo>
                  <a:lnTo>
                    <a:pt x="13" y="41"/>
                  </a:lnTo>
                  <a:lnTo>
                    <a:pt x="13" y="41"/>
                  </a:lnTo>
                  <a:lnTo>
                    <a:pt x="12" y="41"/>
                  </a:lnTo>
                  <a:lnTo>
                    <a:pt x="12" y="41"/>
                  </a:lnTo>
                  <a:lnTo>
                    <a:pt x="12" y="41"/>
                  </a:lnTo>
                  <a:lnTo>
                    <a:pt x="12" y="41"/>
                  </a:lnTo>
                  <a:lnTo>
                    <a:pt x="10" y="43"/>
                  </a:lnTo>
                  <a:lnTo>
                    <a:pt x="10" y="43"/>
                  </a:lnTo>
                  <a:lnTo>
                    <a:pt x="12" y="43"/>
                  </a:lnTo>
                  <a:lnTo>
                    <a:pt x="12" y="43"/>
                  </a:lnTo>
                  <a:lnTo>
                    <a:pt x="12" y="45"/>
                  </a:lnTo>
                  <a:lnTo>
                    <a:pt x="12" y="45"/>
                  </a:lnTo>
                  <a:lnTo>
                    <a:pt x="13" y="47"/>
                  </a:lnTo>
                  <a:lnTo>
                    <a:pt x="13" y="47"/>
                  </a:lnTo>
                  <a:lnTo>
                    <a:pt x="13" y="47"/>
                  </a:lnTo>
                  <a:lnTo>
                    <a:pt x="13" y="47"/>
                  </a:lnTo>
                  <a:lnTo>
                    <a:pt x="19" y="48"/>
                  </a:lnTo>
                  <a:lnTo>
                    <a:pt x="19" y="48"/>
                  </a:lnTo>
                  <a:lnTo>
                    <a:pt x="19" y="48"/>
                  </a:lnTo>
                  <a:lnTo>
                    <a:pt x="19" y="48"/>
                  </a:lnTo>
                  <a:lnTo>
                    <a:pt x="23" y="52"/>
                  </a:lnTo>
                  <a:lnTo>
                    <a:pt x="23" y="52"/>
                  </a:lnTo>
                  <a:lnTo>
                    <a:pt x="21" y="58"/>
                  </a:lnTo>
                  <a:lnTo>
                    <a:pt x="21" y="58"/>
                  </a:lnTo>
                  <a:lnTo>
                    <a:pt x="21" y="58"/>
                  </a:lnTo>
                  <a:lnTo>
                    <a:pt x="17" y="64"/>
                  </a:lnTo>
                  <a:lnTo>
                    <a:pt x="12" y="70"/>
                  </a:lnTo>
                  <a:lnTo>
                    <a:pt x="12" y="70"/>
                  </a:lnTo>
                  <a:lnTo>
                    <a:pt x="4" y="74"/>
                  </a:lnTo>
                  <a:lnTo>
                    <a:pt x="4" y="74"/>
                  </a:lnTo>
                  <a:lnTo>
                    <a:pt x="4" y="74"/>
                  </a:lnTo>
                  <a:lnTo>
                    <a:pt x="4" y="74"/>
                  </a:lnTo>
                  <a:lnTo>
                    <a:pt x="0" y="76"/>
                  </a:lnTo>
                  <a:lnTo>
                    <a:pt x="0" y="76"/>
                  </a:lnTo>
                  <a:lnTo>
                    <a:pt x="0" y="76"/>
                  </a:lnTo>
                  <a:lnTo>
                    <a:pt x="0" y="76"/>
                  </a:lnTo>
                  <a:lnTo>
                    <a:pt x="0" y="78"/>
                  </a:lnTo>
                  <a:lnTo>
                    <a:pt x="0" y="78"/>
                  </a:lnTo>
                  <a:lnTo>
                    <a:pt x="2" y="80"/>
                  </a:lnTo>
                  <a:lnTo>
                    <a:pt x="2" y="80"/>
                  </a:lnTo>
                  <a:lnTo>
                    <a:pt x="2" y="80"/>
                  </a:lnTo>
                  <a:lnTo>
                    <a:pt x="2" y="80"/>
                  </a:lnTo>
                  <a:lnTo>
                    <a:pt x="10" y="81"/>
                  </a:lnTo>
                  <a:lnTo>
                    <a:pt x="10" y="81"/>
                  </a:lnTo>
                  <a:lnTo>
                    <a:pt x="10" y="81"/>
                  </a:lnTo>
                  <a:lnTo>
                    <a:pt x="10" y="81"/>
                  </a:lnTo>
                  <a:lnTo>
                    <a:pt x="13" y="83"/>
                  </a:lnTo>
                  <a:lnTo>
                    <a:pt x="13" y="83"/>
                  </a:lnTo>
                  <a:lnTo>
                    <a:pt x="13" y="83"/>
                  </a:lnTo>
                  <a:lnTo>
                    <a:pt x="13" y="83"/>
                  </a:lnTo>
                  <a:lnTo>
                    <a:pt x="15" y="89"/>
                  </a:lnTo>
                  <a:lnTo>
                    <a:pt x="15" y="89"/>
                  </a:lnTo>
                  <a:lnTo>
                    <a:pt x="17" y="89"/>
                  </a:lnTo>
                  <a:lnTo>
                    <a:pt x="17" y="89"/>
                  </a:lnTo>
                  <a:lnTo>
                    <a:pt x="17" y="89"/>
                  </a:lnTo>
                  <a:lnTo>
                    <a:pt x="17" y="89"/>
                  </a:lnTo>
                  <a:lnTo>
                    <a:pt x="19" y="89"/>
                  </a:lnTo>
                  <a:lnTo>
                    <a:pt x="19" y="89"/>
                  </a:lnTo>
                  <a:lnTo>
                    <a:pt x="25" y="89"/>
                  </a:lnTo>
                  <a:lnTo>
                    <a:pt x="31" y="89"/>
                  </a:lnTo>
                  <a:lnTo>
                    <a:pt x="31" y="89"/>
                  </a:lnTo>
                  <a:lnTo>
                    <a:pt x="31" y="89"/>
                  </a:lnTo>
                  <a:lnTo>
                    <a:pt x="31" y="89"/>
                  </a:lnTo>
                  <a:lnTo>
                    <a:pt x="35" y="91"/>
                  </a:lnTo>
                  <a:lnTo>
                    <a:pt x="41" y="95"/>
                  </a:lnTo>
                  <a:lnTo>
                    <a:pt x="41" y="95"/>
                  </a:lnTo>
                  <a:lnTo>
                    <a:pt x="41" y="95"/>
                  </a:lnTo>
                  <a:lnTo>
                    <a:pt x="41" y="95"/>
                  </a:lnTo>
                  <a:lnTo>
                    <a:pt x="41" y="95"/>
                  </a:lnTo>
                  <a:lnTo>
                    <a:pt x="45"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6" y="89"/>
                  </a:lnTo>
                  <a:lnTo>
                    <a:pt x="76" y="89"/>
                  </a:lnTo>
                  <a:lnTo>
                    <a:pt x="76" y="89"/>
                  </a:lnTo>
                  <a:lnTo>
                    <a:pt x="76" y="89"/>
                  </a:lnTo>
                  <a:lnTo>
                    <a:pt x="79" y="89"/>
                  </a:lnTo>
                  <a:lnTo>
                    <a:pt x="79" y="89"/>
                  </a:lnTo>
                  <a:lnTo>
                    <a:pt x="79" y="89"/>
                  </a:lnTo>
                  <a:lnTo>
                    <a:pt x="79" y="89"/>
                  </a:lnTo>
                  <a:lnTo>
                    <a:pt x="89" y="89"/>
                  </a:lnTo>
                  <a:lnTo>
                    <a:pt x="89" y="89"/>
                  </a:lnTo>
                  <a:lnTo>
                    <a:pt x="89" y="89"/>
                  </a:lnTo>
                  <a:lnTo>
                    <a:pt x="89" y="89"/>
                  </a:lnTo>
                  <a:lnTo>
                    <a:pt x="91" y="89"/>
                  </a:lnTo>
                  <a:lnTo>
                    <a:pt x="91" y="89"/>
                  </a:lnTo>
                  <a:lnTo>
                    <a:pt x="91" y="87"/>
                  </a:lnTo>
                  <a:lnTo>
                    <a:pt x="91" y="87"/>
                  </a:lnTo>
                  <a:lnTo>
                    <a:pt x="91" y="87"/>
                  </a:lnTo>
                  <a:lnTo>
                    <a:pt x="91" y="87"/>
                  </a:lnTo>
                  <a:lnTo>
                    <a:pt x="91" y="87"/>
                  </a:lnTo>
                  <a:lnTo>
                    <a:pt x="91" y="87"/>
                  </a:lnTo>
                  <a:lnTo>
                    <a:pt x="93" y="83"/>
                  </a:lnTo>
                  <a:lnTo>
                    <a:pt x="93" y="83"/>
                  </a:lnTo>
                  <a:lnTo>
                    <a:pt x="95" y="81"/>
                  </a:lnTo>
                  <a:lnTo>
                    <a:pt x="95" y="81"/>
                  </a:lnTo>
                  <a:lnTo>
                    <a:pt x="95" y="81"/>
                  </a:lnTo>
                  <a:lnTo>
                    <a:pt x="95" y="81"/>
                  </a:lnTo>
                  <a:lnTo>
                    <a:pt x="103" y="80"/>
                  </a:lnTo>
                  <a:lnTo>
                    <a:pt x="103" y="80"/>
                  </a:lnTo>
                  <a:lnTo>
                    <a:pt x="103" y="80"/>
                  </a:lnTo>
                  <a:lnTo>
                    <a:pt x="103" y="80"/>
                  </a:lnTo>
                  <a:lnTo>
                    <a:pt x="105" y="78"/>
                  </a:lnTo>
                  <a:lnTo>
                    <a:pt x="105" y="78"/>
                  </a:lnTo>
                  <a:lnTo>
                    <a:pt x="105" y="78"/>
                  </a:lnTo>
                  <a:lnTo>
                    <a:pt x="105" y="78"/>
                  </a:lnTo>
                  <a:lnTo>
                    <a:pt x="105" y="78"/>
                  </a:lnTo>
                  <a:lnTo>
                    <a:pt x="107"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3" y="56"/>
                  </a:lnTo>
                  <a:lnTo>
                    <a:pt x="83" y="56"/>
                  </a:lnTo>
                  <a:lnTo>
                    <a:pt x="83" y="54"/>
                  </a:lnTo>
                  <a:lnTo>
                    <a:pt x="83" y="54"/>
                  </a:lnTo>
                  <a:lnTo>
                    <a:pt x="83" y="52"/>
                  </a:lnTo>
                  <a:lnTo>
                    <a:pt x="83" y="52"/>
                  </a:lnTo>
                  <a:lnTo>
                    <a:pt x="83" y="52"/>
                  </a:lnTo>
                  <a:lnTo>
                    <a:pt x="83" y="52"/>
                  </a:lnTo>
                  <a:lnTo>
                    <a:pt x="87" y="48"/>
                  </a:lnTo>
                  <a:lnTo>
                    <a:pt x="87" y="48"/>
                  </a:lnTo>
                  <a:lnTo>
                    <a:pt x="87" y="48"/>
                  </a:lnTo>
                  <a:lnTo>
                    <a:pt x="87" y="48"/>
                  </a:lnTo>
                  <a:lnTo>
                    <a:pt x="95" y="45"/>
                  </a:lnTo>
                  <a:lnTo>
                    <a:pt x="95" y="45"/>
                  </a:lnTo>
                  <a:lnTo>
                    <a:pt x="95" y="45"/>
                  </a:lnTo>
                  <a:lnTo>
                    <a:pt x="95" y="45"/>
                  </a:lnTo>
                  <a:lnTo>
                    <a:pt x="95" y="45"/>
                  </a:lnTo>
                  <a:lnTo>
                    <a:pt x="95" y="45"/>
                  </a:lnTo>
                  <a:lnTo>
                    <a:pt x="95" y="43"/>
                  </a:lnTo>
                  <a:lnTo>
                    <a:pt x="95" y="43"/>
                  </a:lnTo>
                  <a:lnTo>
                    <a:pt x="95" y="43"/>
                  </a:lnTo>
                  <a:lnTo>
                    <a:pt x="93" y="41"/>
                  </a:lnTo>
                  <a:lnTo>
                    <a:pt x="93" y="41"/>
                  </a:lnTo>
                  <a:lnTo>
                    <a:pt x="93" y="41"/>
                  </a:lnTo>
                  <a:lnTo>
                    <a:pt x="89" y="39"/>
                  </a:lnTo>
                  <a:lnTo>
                    <a:pt x="89" y="39"/>
                  </a:lnTo>
                  <a:lnTo>
                    <a:pt x="89" y="39"/>
                  </a:lnTo>
                  <a:lnTo>
                    <a:pt x="89" y="39"/>
                  </a:lnTo>
                  <a:lnTo>
                    <a:pt x="89" y="39"/>
                  </a:lnTo>
                  <a:lnTo>
                    <a:pt x="85" y="41"/>
                  </a:lnTo>
                  <a:lnTo>
                    <a:pt x="85" y="41"/>
                  </a:lnTo>
                  <a:lnTo>
                    <a:pt x="85" y="41"/>
                  </a:lnTo>
                  <a:lnTo>
                    <a:pt x="85" y="41"/>
                  </a:lnTo>
                  <a:lnTo>
                    <a:pt x="81" y="41"/>
                  </a:lnTo>
                  <a:lnTo>
                    <a:pt x="81" y="41"/>
                  </a:lnTo>
                  <a:lnTo>
                    <a:pt x="81" y="39"/>
                  </a:lnTo>
                  <a:lnTo>
                    <a:pt x="81" y="39"/>
                  </a:lnTo>
                  <a:lnTo>
                    <a:pt x="81" y="39"/>
                  </a:lnTo>
                  <a:lnTo>
                    <a:pt x="81" y="33"/>
                  </a:lnTo>
                  <a:lnTo>
                    <a:pt x="81" y="33"/>
                  </a:lnTo>
                  <a:lnTo>
                    <a:pt x="81" y="33"/>
                  </a:lnTo>
                  <a:lnTo>
                    <a:pt x="81" y="21"/>
                  </a:lnTo>
                  <a:lnTo>
                    <a:pt x="81" y="21"/>
                  </a:lnTo>
                  <a:lnTo>
                    <a:pt x="81" y="21"/>
                  </a:lnTo>
                  <a:lnTo>
                    <a:pt x="81" y="21"/>
                  </a:lnTo>
                  <a:lnTo>
                    <a:pt x="77" y="12"/>
                  </a:lnTo>
                  <a:lnTo>
                    <a:pt x="70" y="4"/>
                  </a:lnTo>
                  <a:lnTo>
                    <a:pt x="70" y="4"/>
                  </a:lnTo>
                  <a:lnTo>
                    <a:pt x="64" y="2"/>
                  </a:lnTo>
                  <a:lnTo>
                    <a:pt x="58" y="0"/>
                  </a:lnTo>
                  <a:lnTo>
                    <a:pt x="58" y="0"/>
                  </a:lnTo>
                  <a:lnTo>
                    <a:pt x="58" y="0"/>
                  </a:lnTo>
                  <a:lnTo>
                    <a:pt x="58" y="0"/>
                  </a:lnTo>
                  <a:lnTo>
                    <a:pt x="52"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5" name="Freeform 167"/>
            <p:cNvSpPr/>
            <p:nvPr/>
          </p:nvSpPr>
          <p:spPr bwMode="auto">
            <a:xfrm>
              <a:off x="6822052" y="4491149"/>
              <a:ext cx="198489" cy="183649"/>
            </a:xfrm>
            <a:custGeom>
              <a:avLst/>
              <a:gdLst>
                <a:gd name="T0" fmla="*/ 35 w 107"/>
                <a:gd name="T1" fmla="*/ 6 h 99"/>
                <a:gd name="T2" fmla="*/ 25 w 107"/>
                <a:gd name="T3" fmla="*/ 17 h 99"/>
                <a:gd name="T4" fmla="*/ 23 w 107"/>
                <a:gd name="T5" fmla="*/ 31 h 99"/>
                <a:gd name="T6" fmla="*/ 25 w 107"/>
                <a:gd name="T7" fmla="*/ 41 h 99"/>
                <a:gd name="T8" fmla="*/ 19 w 107"/>
                <a:gd name="T9" fmla="*/ 41 h 99"/>
                <a:gd name="T10" fmla="*/ 15 w 107"/>
                <a:gd name="T11" fmla="*/ 39 h 99"/>
                <a:gd name="T12" fmla="*/ 13 w 107"/>
                <a:gd name="T13" fmla="*/ 41 h 99"/>
                <a:gd name="T14" fmla="*/ 12 w 107"/>
                <a:gd name="T15" fmla="*/ 41 h 99"/>
                <a:gd name="T16" fmla="*/ 12 w 107"/>
                <a:gd name="T17" fmla="*/ 43 h 99"/>
                <a:gd name="T18" fmla="*/ 13 w 107"/>
                <a:gd name="T19" fmla="*/ 47 h 99"/>
                <a:gd name="T20" fmla="*/ 19 w 107"/>
                <a:gd name="T21" fmla="*/ 48 h 99"/>
                <a:gd name="T22" fmla="*/ 23 w 107"/>
                <a:gd name="T23" fmla="*/ 52 h 99"/>
                <a:gd name="T24" fmla="*/ 17 w 107"/>
                <a:gd name="T25" fmla="*/ 64 h 99"/>
                <a:gd name="T26" fmla="*/ 4 w 107"/>
                <a:gd name="T27" fmla="*/ 74 h 99"/>
                <a:gd name="T28" fmla="*/ 0 w 107"/>
                <a:gd name="T29" fmla="*/ 76 h 99"/>
                <a:gd name="T30" fmla="*/ 0 w 107"/>
                <a:gd name="T31" fmla="*/ 78 h 99"/>
                <a:gd name="T32" fmla="*/ 2 w 107"/>
                <a:gd name="T33" fmla="*/ 80 h 99"/>
                <a:gd name="T34" fmla="*/ 10 w 107"/>
                <a:gd name="T35" fmla="*/ 81 h 99"/>
                <a:gd name="T36" fmla="*/ 13 w 107"/>
                <a:gd name="T37" fmla="*/ 83 h 99"/>
                <a:gd name="T38" fmla="*/ 17 w 107"/>
                <a:gd name="T39" fmla="*/ 89 h 99"/>
                <a:gd name="T40" fmla="*/ 19 w 107"/>
                <a:gd name="T41" fmla="*/ 89 h 99"/>
                <a:gd name="T42" fmla="*/ 31 w 107"/>
                <a:gd name="T43" fmla="*/ 89 h 99"/>
                <a:gd name="T44" fmla="*/ 41 w 107"/>
                <a:gd name="T45" fmla="*/ 95 h 99"/>
                <a:gd name="T46" fmla="*/ 45 w 107"/>
                <a:gd name="T47" fmla="*/ 97 h 99"/>
                <a:gd name="T48" fmla="*/ 50 w 107"/>
                <a:gd name="T49" fmla="*/ 99 h 99"/>
                <a:gd name="T50" fmla="*/ 58 w 107"/>
                <a:gd name="T51" fmla="*/ 99 h 99"/>
                <a:gd name="T52" fmla="*/ 64 w 107"/>
                <a:gd name="T53" fmla="*/ 97 h 99"/>
                <a:gd name="T54" fmla="*/ 76 w 107"/>
                <a:gd name="T55" fmla="*/ 89 h 99"/>
                <a:gd name="T56" fmla="*/ 79 w 107"/>
                <a:gd name="T57" fmla="*/ 89 h 99"/>
                <a:gd name="T58" fmla="*/ 89 w 107"/>
                <a:gd name="T59" fmla="*/ 89 h 99"/>
                <a:gd name="T60" fmla="*/ 91 w 107"/>
                <a:gd name="T61" fmla="*/ 87 h 99"/>
                <a:gd name="T62" fmla="*/ 91 w 107"/>
                <a:gd name="T63" fmla="*/ 87 h 99"/>
                <a:gd name="T64" fmla="*/ 95 w 107"/>
                <a:gd name="T65" fmla="*/ 81 h 99"/>
                <a:gd name="T66" fmla="*/ 103 w 107"/>
                <a:gd name="T67" fmla="*/ 80 h 99"/>
                <a:gd name="T68" fmla="*/ 105 w 107"/>
                <a:gd name="T69" fmla="*/ 78 h 99"/>
                <a:gd name="T70" fmla="*/ 107 w 107"/>
                <a:gd name="T71" fmla="*/ 76 h 99"/>
                <a:gd name="T72" fmla="*/ 105 w 107"/>
                <a:gd name="T73" fmla="*/ 76 h 99"/>
                <a:gd name="T74" fmla="*/ 105 w 107"/>
                <a:gd name="T75" fmla="*/ 76 h 99"/>
                <a:gd name="T76" fmla="*/ 101 w 107"/>
                <a:gd name="T77" fmla="*/ 74 h 99"/>
                <a:gd name="T78" fmla="*/ 83 w 107"/>
                <a:gd name="T79" fmla="*/ 56 h 99"/>
                <a:gd name="T80" fmla="*/ 83 w 107"/>
                <a:gd name="T81" fmla="*/ 52 h 99"/>
                <a:gd name="T82" fmla="*/ 87 w 107"/>
                <a:gd name="T83" fmla="*/ 48 h 99"/>
                <a:gd name="T84" fmla="*/ 95 w 107"/>
                <a:gd name="T85" fmla="*/ 45 h 99"/>
                <a:gd name="T86" fmla="*/ 95 w 107"/>
                <a:gd name="T87" fmla="*/ 45 h 99"/>
                <a:gd name="T88" fmla="*/ 95 w 107"/>
                <a:gd name="T89" fmla="*/ 43 h 99"/>
                <a:gd name="T90" fmla="*/ 89 w 107"/>
                <a:gd name="T91" fmla="*/ 39 h 99"/>
                <a:gd name="T92" fmla="*/ 89 w 107"/>
                <a:gd name="T93" fmla="*/ 39 h 99"/>
                <a:gd name="T94" fmla="*/ 85 w 107"/>
                <a:gd name="T95" fmla="*/ 41 h 99"/>
                <a:gd name="T96" fmla="*/ 81 w 107"/>
                <a:gd name="T97" fmla="*/ 39 h 99"/>
                <a:gd name="T98" fmla="*/ 81 w 107"/>
                <a:gd name="T99" fmla="*/ 33 h 99"/>
                <a:gd name="T100" fmla="*/ 81 w 107"/>
                <a:gd name="T101" fmla="*/ 21 h 99"/>
                <a:gd name="T102" fmla="*/ 64 w 107"/>
                <a:gd name="T103" fmla="*/ 2 h 99"/>
                <a:gd name="T104" fmla="*/ 58 w 107"/>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99">
                  <a:moveTo>
                    <a:pt x="52" y="0"/>
                  </a:moveTo>
                  <a:lnTo>
                    <a:pt x="52" y="0"/>
                  </a:lnTo>
                  <a:lnTo>
                    <a:pt x="43" y="0"/>
                  </a:lnTo>
                  <a:lnTo>
                    <a:pt x="35" y="6"/>
                  </a:lnTo>
                  <a:lnTo>
                    <a:pt x="35" y="6"/>
                  </a:lnTo>
                  <a:lnTo>
                    <a:pt x="29" y="10"/>
                  </a:lnTo>
                  <a:lnTo>
                    <a:pt x="25" y="17"/>
                  </a:lnTo>
                  <a:lnTo>
                    <a:pt x="25" y="17"/>
                  </a:lnTo>
                  <a:lnTo>
                    <a:pt x="25" y="17"/>
                  </a:lnTo>
                  <a:lnTo>
                    <a:pt x="25" y="17"/>
                  </a:lnTo>
                  <a:lnTo>
                    <a:pt x="23" y="23"/>
                  </a:lnTo>
                  <a:lnTo>
                    <a:pt x="23" y="31"/>
                  </a:lnTo>
                  <a:lnTo>
                    <a:pt x="23" y="31"/>
                  </a:lnTo>
                  <a:lnTo>
                    <a:pt x="23" y="31"/>
                  </a:lnTo>
                  <a:lnTo>
                    <a:pt x="23" y="31"/>
                  </a:lnTo>
                  <a:lnTo>
                    <a:pt x="25" y="41"/>
                  </a:lnTo>
                  <a:lnTo>
                    <a:pt x="25" y="41"/>
                  </a:lnTo>
                  <a:lnTo>
                    <a:pt x="23" y="41"/>
                  </a:lnTo>
                  <a:lnTo>
                    <a:pt x="23" y="41"/>
                  </a:lnTo>
                  <a:lnTo>
                    <a:pt x="19" y="41"/>
                  </a:lnTo>
                  <a:lnTo>
                    <a:pt x="19" y="41"/>
                  </a:lnTo>
                  <a:lnTo>
                    <a:pt x="19" y="41"/>
                  </a:lnTo>
                  <a:lnTo>
                    <a:pt x="15" y="39"/>
                  </a:lnTo>
                  <a:lnTo>
                    <a:pt x="15" y="39"/>
                  </a:lnTo>
                  <a:lnTo>
                    <a:pt x="15" y="39"/>
                  </a:lnTo>
                  <a:lnTo>
                    <a:pt x="15" y="39"/>
                  </a:lnTo>
                  <a:lnTo>
                    <a:pt x="13" y="41"/>
                  </a:lnTo>
                  <a:lnTo>
                    <a:pt x="13" y="41"/>
                  </a:lnTo>
                  <a:lnTo>
                    <a:pt x="12" y="41"/>
                  </a:lnTo>
                  <a:lnTo>
                    <a:pt x="12" y="41"/>
                  </a:lnTo>
                  <a:lnTo>
                    <a:pt x="12" y="41"/>
                  </a:lnTo>
                  <a:lnTo>
                    <a:pt x="12" y="41"/>
                  </a:lnTo>
                  <a:lnTo>
                    <a:pt x="10" y="43"/>
                  </a:lnTo>
                  <a:lnTo>
                    <a:pt x="10" y="43"/>
                  </a:lnTo>
                  <a:lnTo>
                    <a:pt x="12" y="43"/>
                  </a:lnTo>
                  <a:lnTo>
                    <a:pt x="12" y="43"/>
                  </a:lnTo>
                  <a:lnTo>
                    <a:pt x="12" y="45"/>
                  </a:lnTo>
                  <a:lnTo>
                    <a:pt x="12" y="45"/>
                  </a:lnTo>
                  <a:lnTo>
                    <a:pt x="13" y="47"/>
                  </a:lnTo>
                  <a:lnTo>
                    <a:pt x="13" y="47"/>
                  </a:lnTo>
                  <a:lnTo>
                    <a:pt x="13" y="47"/>
                  </a:lnTo>
                  <a:lnTo>
                    <a:pt x="13" y="47"/>
                  </a:lnTo>
                  <a:lnTo>
                    <a:pt x="19" y="48"/>
                  </a:lnTo>
                  <a:lnTo>
                    <a:pt x="19" y="48"/>
                  </a:lnTo>
                  <a:lnTo>
                    <a:pt x="19" y="48"/>
                  </a:lnTo>
                  <a:lnTo>
                    <a:pt x="19" y="48"/>
                  </a:lnTo>
                  <a:lnTo>
                    <a:pt x="23" y="52"/>
                  </a:lnTo>
                  <a:lnTo>
                    <a:pt x="23" y="52"/>
                  </a:lnTo>
                  <a:lnTo>
                    <a:pt x="21" y="58"/>
                  </a:lnTo>
                  <a:lnTo>
                    <a:pt x="21" y="58"/>
                  </a:lnTo>
                  <a:lnTo>
                    <a:pt x="21" y="58"/>
                  </a:lnTo>
                  <a:lnTo>
                    <a:pt x="17" y="64"/>
                  </a:lnTo>
                  <a:lnTo>
                    <a:pt x="12" y="70"/>
                  </a:lnTo>
                  <a:lnTo>
                    <a:pt x="12" y="70"/>
                  </a:lnTo>
                  <a:lnTo>
                    <a:pt x="4" y="74"/>
                  </a:lnTo>
                  <a:lnTo>
                    <a:pt x="4" y="74"/>
                  </a:lnTo>
                  <a:lnTo>
                    <a:pt x="4" y="74"/>
                  </a:lnTo>
                  <a:lnTo>
                    <a:pt x="4" y="74"/>
                  </a:lnTo>
                  <a:lnTo>
                    <a:pt x="0" y="76"/>
                  </a:lnTo>
                  <a:lnTo>
                    <a:pt x="0" y="76"/>
                  </a:lnTo>
                  <a:lnTo>
                    <a:pt x="0" y="76"/>
                  </a:lnTo>
                  <a:lnTo>
                    <a:pt x="0" y="76"/>
                  </a:lnTo>
                  <a:lnTo>
                    <a:pt x="0" y="78"/>
                  </a:lnTo>
                  <a:lnTo>
                    <a:pt x="0" y="78"/>
                  </a:lnTo>
                  <a:lnTo>
                    <a:pt x="2" y="80"/>
                  </a:lnTo>
                  <a:lnTo>
                    <a:pt x="2" y="80"/>
                  </a:lnTo>
                  <a:lnTo>
                    <a:pt x="2" y="80"/>
                  </a:lnTo>
                  <a:lnTo>
                    <a:pt x="2" y="80"/>
                  </a:lnTo>
                  <a:lnTo>
                    <a:pt x="10" y="81"/>
                  </a:lnTo>
                  <a:lnTo>
                    <a:pt x="10" y="81"/>
                  </a:lnTo>
                  <a:lnTo>
                    <a:pt x="10" y="81"/>
                  </a:lnTo>
                  <a:lnTo>
                    <a:pt x="10" y="81"/>
                  </a:lnTo>
                  <a:lnTo>
                    <a:pt x="13" y="83"/>
                  </a:lnTo>
                  <a:lnTo>
                    <a:pt x="13" y="83"/>
                  </a:lnTo>
                  <a:lnTo>
                    <a:pt x="13" y="83"/>
                  </a:lnTo>
                  <a:lnTo>
                    <a:pt x="13" y="83"/>
                  </a:lnTo>
                  <a:lnTo>
                    <a:pt x="15" y="89"/>
                  </a:lnTo>
                  <a:lnTo>
                    <a:pt x="15" y="89"/>
                  </a:lnTo>
                  <a:lnTo>
                    <a:pt x="17" y="89"/>
                  </a:lnTo>
                  <a:lnTo>
                    <a:pt x="17" y="89"/>
                  </a:lnTo>
                  <a:lnTo>
                    <a:pt x="17" y="89"/>
                  </a:lnTo>
                  <a:lnTo>
                    <a:pt x="17" y="89"/>
                  </a:lnTo>
                  <a:lnTo>
                    <a:pt x="19" y="89"/>
                  </a:lnTo>
                  <a:lnTo>
                    <a:pt x="19" y="89"/>
                  </a:lnTo>
                  <a:lnTo>
                    <a:pt x="25" y="89"/>
                  </a:lnTo>
                  <a:lnTo>
                    <a:pt x="31" y="89"/>
                  </a:lnTo>
                  <a:lnTo>
                    <a:pt x="31" y="89"/>
                  </a:lnTo>
                  <a:lnTo>
                    <a:pt x="31" y="89"/>
                  </a:lnTo>
                  <a:lnTo>
                    <a:pt x="31" y="89"/>
                  </a:lnTo>
                  <a:lnTo>
                    <a:pt x="35" y="91"/>
                  </a:lnTo>
                  <a:lnTo>
                    <a:pt x="41" y="95"/>
                  </a:lnTo>
                  <a:lnTo>
                    <a:pt x="41" y="95"/>
                  </a:lnTo>
                  <a:lnTo>
                    <a:pt x="41" y="95"/>
                  </a:lnTo>
                  <a:lnTo>
                    <a:pt x="41" y="95"/>
                  </a:lnTo>
                  <a:lnTo>
                    <a:pt x="41" y="95"/>
                  </a:lnTo>
                  <a:lnTo>
                    <a:pt x="45"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6" y="89"/>
                  </a:lnTo>
                  <a:lnTo>
                    <a:pt x="76" y="89"/>
                  </a:lnTo>
                  <a:lnTo>
                    <a:pt x="76" y="89"/>
                  </a:lnTo>
                  <a:lnTo>
                    <a:pt x="76" y="89"/>
                  </a:lnTo>
                  <a:lnTo>
                    <a:pt x="79" y="89"/>
                  </a:lnTo>
                  <a:lnTo>
                    <a:pt x="79" y="89"/>
                  </a:lnTo>
                  <a:lnTo>
                    <a:pt x="79" y="89"/>
                  </a:lnTo>
                  <a:lnTo>
                    <a:pt x="79" y="89"/>
                  </a:lnTo>
                  <a:lnTo>
                    <a:pt x="89" y="89"/>
                  </a:lnTo>
                  <a:lnTo>
                    <a:pt x="89" y="89"/>
                  </a:lnTo>
                  <a:lnTo>
                    <a:pt x="89" y="89"/>
                  </a:lnTo>
                  <a:lnTo>
                    <a:pt x="89" y="89"/>
                  </a:lnTo>
                  <a:lnTo>
                    <a:pt x="91" y="89"/>
                  </a:lnTo>
                  <a:lnTo>
                    <a:pt x="91" y="89"/>
                  </a:lnTo>
                  <a:lnTo>
                    <a:pt x="91" y="87"/>
                  </a:lnTo>
                  <a:lnTo>
                    <a:pt x="91" y="87"/>
                  </a:lnTo>
                  <a:lnTo>
                    <a:pt x="91" y="87"/>
                  </a:lnTo>
                  <a:lnTo>
                    <a:pt x="91" y="87"/>
                  </a:lnTo>
                  <a:lnTo>
                    <a:pt x="91" y="87"/>
                  </a:lnTo>
                  <a:lnTo>
                    <a:pt x="91" y="87"/>
                  </a:lnTo>
                  <a:lnTo>
                    <a:pt x="93" y="83"/>
                  </a:lnTo>
                  <a:lnTo>
                    <a:pt x="93" y="83"/>
                  </a:lnTo>
                  <a:lnTo>
                    <a:pt x="95" y="81"/>
                  </a:lnTo>
                  <a:lnTo>
                    <a:pt x="95" y="81"/>
                  </a:lnTo>
                  <a:lnTo>
                    <a:pt x="95" y="81"/>
                  </a:lnTo>
                  <a:lnTo>
                    <a:pt x="95" y="81"/>
                  </a:lnTo>
                  <a:lnTo>
                    <a:pt x="103" y="80"/>
                  </a:lnTo>
                  <a:lnTo>
                    <a:pt x="103" y="80"/>
                  </a:lnTo>
                  <a:lnTo>
                    <a:pt x="103" y="80"/>
                  </a:lnTo>
                  <a:lnTo>
                    <a:pt x="103" y="80"/>
                  </a:lnTo>
                  <a:lnTo>
                    <a:pt x="105" y="78"/>
                  </a:lnTo>
                  <a:lnTo>
                    <a:pt x="105" y="78"/>
                  </a:lnTo>
                  <a:lnTo>
                    <a:pt x="105" y="78"/>
                  </a:lnTo>
                  <a:lnTo>
                    <a:pt x="105" y="78"/>
                  </a:lnTo>
                  <a:lnTo>
                    <a:pt x="105" y="78"/>
                  </a:lnTo>
                  <a:lnTo>
                    <a:pt x="107"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3" y="56"/>
                  </a:lnTo>
                  <a:lnTo>
                    <a:pt x="83" y="56"/>
                  </a:lnTo>
                  <a:lnTo>
                    <a:pt x="83" y="54"/>
                  </a:lnTo>
                  <a:lnTo>
                    <a:pt x="83" y="54"/>
                  </a:lnTo>
                  <a:lnTo>
                    <a:pt x="83" y="52"/>
                  </a:lnTo>
                  <a:lnTo>
                    <a:pt x="83" y="52"/>
                  </a:lnTo>
                  <a:lnTo>
                    <a:pt x="83" y="52"/>
                  </a:lnTo>
                  <a:lnTo>
                    <a:pt x="83" y="52"/>
                  </a:lnTo>
                  <a:lnTo>
                    <a:pt x="87" y="48"/>
                  </a:lnTo>
                  <a:lnTo>
                    <a:pt x="87" y="48"/>
                  </a:lnTo>
                  <a:lnTo>
                    <a:pt x="87" y="48"/>
                  </a:lnTo>
                  <a:lnTo>
                    <a:pt x="87" y="48"/>
                  </a:lnTo>
                  <a:lnTo>
                    <a:pt x="95" y="45"/>
                  </a:lnTo>
                  <a:lnTo>
                    <a:pt x="95" y="45"/>
                  </a:lnTo>
                  <a:lnTo>
                    <a:pt x="95" y="45"/>
                  </a:lnTo>
                  <a:lnTo>
                    <a:pt x="95" y="45"/>
                  </a:lnTo>
                  <a:lnTo>
                    <a:pt x="95" y="45"/>
                  </a:lnTo>
                  <a:lnTo>
                    <a:pt x="95" y="45"/>
                  </a:lnTo>
                  <a:lnTo>
                    <a:pt x="95" y="43"/>
                  </a:lnTo>
                  <a:lnTo>
                    <a:pt x="95" y="43"/>
                  </a:lnTo>
                  <a:lnTo>
                    <a:pt x="95" y="43"/>
                  </a:lnTo>
                  <a:lnTo>
                    <a:pt x="93" y="41"/>
                  </a:lnTo>
                  <a:lnTo>
                    <a:pt x="93" y="41"/>
                  </a:lnTo>
                  <a:lnTo>
                    <a:pt x="93" y="41"/>
                  </a:lnTo>
                  <a:lnTo>
                    <a:pt x="89" y="39"/>
                  </a:lnTo>
                  <a:lnTo>
                    <a:pt x="89" y="39"/>
                  </a:lnTo>
                  <a:lnTo>
                    <a:pt x="89" y="39"/>
                  </a:lnTo>
                  <a:lnTo>
                    <a:pt x="89" y="39"/>
                  </a:lnTo>
                  <a:lnTo>
                    <a:pt x="89" y="39"/>
                  </a:lnTo>
                  <a:lnTo>
                    <a:pt x="85" y="41"/>
                  </a:lnTo>
                  <a:lnTo>
                    <a:pt x="85" y="41"/>
                  </a:lnTo>
                  <a:lnTo>
                    <a:pt x="85" y="41"/>
                  </a:lnTo>
                  <a:lnTo>
                    <a:pt x="85" y="41"/>
                  </a:lnTo>
                  <a:lnTo>
                    <a:pt x="81" y="41"/>
                  </a:lnTo>
                  <a:lnTo>
                    <a:pt x="81" y="41"/>
                  </a:lnTo>
                  <a:lnTo>
                    <a:pt x="81" y="39"/>
                  </a:lnTo>
                  <a:lnTo>
                    <a:pt x="81" y="39"/>
                  </a:lnTo>
                  <a:lnTo>
                    <a:pt x="81" y="39"/>
                  </a:lnTo>
                  <a:lnTo>
                    <a:pt x="81" y="33"/>
                  </a:lnTo>
                  <a:lnTo>
                    <a:pt x="81" y="33"/>
                  </a:lnTo>
                  <a:lnTo>
                    <a:pt x="81" y="33"/>
                  </a:lnTo>
                  <a:lnTo>
                    <a:pt x="81" y="21"/>
                  </a:lnTo>
                  <a:lnTo>
                    <a:pt x="81" y="21"/>
                  </a:lnTo>
                  <a:lnTo>
                    <a:pt x="81" y="21"/>
                  </a:lnTo>
                  <a:lnTo>
                    <a:pt x="81" y="21"/>
                  </a:lnTo>
                  <a:lnTo>
                    <a:pt x="77" y="12"/>
                  </a:lnTo>
                  <a:lnTo>
                    <a:pt x="70" y="4"/>
                  </a:lnTo>
                  <a:lnTo>
                    <a:pt x="70" y="4"/>
                  </a:lnTo>
                  <a:lnTo>
                    <a:pt x="64" y="2"/>
                  </a:lnTo>
                  <a:lnTo>
                    <a:pt x="58" y="0"/>
                  </a:lnTo>
                  <a:lnTo>
                    <a:pt x="58" y="0"/>
                  </a:lnTo>
                  <a:lnTo>
                    <a:pt x="58" y="0"/>
                  </a:lnTo>
                  <a:lnTo>
                    <a:pt x="58" y="0"/>
                  </a:lnTo>
                  <a:lnTo>
                    <a:pt x="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6" name="Freeform 168"/>
            <p:cNvSpPr/>
            <p:nvPr/>
          </p:nvSpPr>
          <p:spPr bwMode="auto">
            <a:xfrm>
              <a:off x="6573478" y="7904410"/>
              <a:ext cx="194780" cy="183649"/>
            </a:xfrm>
            <a:custGeom>
              <a:avLst/>
              <a:gdLst>
                <a:gd name="T0" fmla="*/ 33 w 105"/>
                <a:gd name="T1" fmla="*/ 6 h 99"/>
                <a:gd name="T2" fmla="*/ 25 w 105"/>
                <a:gd name="T3" fmla="*/ 18 h 99"/>
                <a:gd name="T4" fmla="*/ 23 w 105"/>
                <a:gd name="T5" fmla="*/ 32 h 99"/>
                <a:gd name="T6" fmla="*/ 23 w 105"/>
                <a:gd name="T7" fmla="*/ 41 h 99"/>
                <a:gd name="T8" fmla="*/ 19 w 105"/>
                <a:gd name="T9" fmla="*/ 41 h 99"/>
                <a:gd name="T10" fmla="*/ 16 w 105"/>
                <a:gd name="T11" fmla="*/ 41 h 99"/>
                <a:gd name="T12" fmla="*/ 12 w 105"/>
                <a:gd name="T13" fmla="*/ 41 h 99"/>
                <a:gd name="T14" fmla="*/ 12 w 105"/>
                <a:gd name="T15" fmla="*/ 41 h 99"/>
                <a:gd name="T16" fmla="*/ 10 w 105"/>
                <a:gd name="T17" fmla="*/ 45 h 99"/>
                <a:gd name="T18" fmla="*/ 12 w 105"/>
                <a:gd name="T19" fmla="*/ 47 h 99"/>
                <a:gd name="T20" fmla="*/ 19 w 105"/>
                <a:gd name="T21" fmla="*/ 51 h 99"/>
                <a:gd name="T22" fmla="*/ 23 w 105"/>
                <a:gd name="T23" fmla="*/ 53 h 99"/>
                <a:gd name="T24" fmla="*/ 18 w 105"/>
                <a:gd name="T25" fmla="*/ 66 h 99"/>
                <a:gd name="T26" fmla="*/ 2 w 105"/>
                <a:gd name="T27" fmla="*/ 76 h 99"/>
                <a:gd name="T28" fmla="*/ 0 w 105"/>
                <a:gd name="T29" fmla="*/ 76 h 99"/>
                <a:gd name="T30" fmla="*/ 0 w 105"/>
                <a:gd name="T31" fmla="*/ 80 h 99"/>
                <a:gd name="T32" fmla="*/ 2 w 105"/>
                <a:gd name="T33" fmla="*/ 80 h 99"/>
                <a:gd name="T34" fmla="*/ 10 w 105"/>
                <a:gd name="T35" fmla="*/ 84 h 99"/>
                <a:gd name="T36" fmla="*/ 14 w 105"/>
                <a:gd name="T37" fmla="*/ 86 h 99"/>
                <a:gd name="T38" fmla="*/ 16 w 105"/>
                <a:gd name="T39" fmla="*/ 92 h 99"/>
                <a:gd name="T40" fmla="*/ 18 w 105"/>
                <a:gd name="T41" fmla="*/ 92 h 99"/>
                <a:gd name="T42" fmla="*/ 29 w 105"/>
                <a:gd name="T43" fmla="*/ 90 h 99"/>
                <a:gd name="T44" fmla="*/ 41 w 105"/>
                <a:gd name="T45" fmla="*/ 96 h 99"/>
                <a:gd name="T46" fmla="*/ 45 w 105"/>
                <a:gd name="T47" fmla="*/ 97 h 99"/>
                <a:gd name="T48" fmla="*/ 49 w 105"/>
                <a:gd name="T49" fmla="*/ 99 h 99"/>
                <a:gd name="T50" fmla="*/ 56 w 105"/>
                <a:gd name="T51" fmla="*/ 99 h 99"/>
                <a:gd name="T52" fmla="*/ 62 w 105"/>
                <a:gd name="T53" fmla="*/ 97 h 99"/>
                <a:gd name="T54" fmla="*/ 74 w 105"/>
                <a:gd name="T55" fmla="*/ 90 h 99"/>
                <a:gd name="T56" fmla="*/ 80 w 105"/>
                <a:gd name="T57" fmla="*/ 90 h 99"/>
                <a:gd name="T58" fmla="*/ 89 w 105"/>
                <a:gd name="T59" fmla="*/ 90 h 99"/>
                <a:gd name="T60" fmla="*/ 89 w 105"/>
                <a:gd name="T61" fmla="*/ 90 h 99"/>
                <a:gd name="T62" fmla="*/ 89 w 105"/>
                <a:gd name="T63" fmla="*/ 90 h 99"/>
                <a:gd name="T64" fmla="*/ 93 w 105"/>
                <a:gd name="T65" fmla="*/ 84 h 99"/>
                <a:gd name="T66" fmla="*/ 101 w 105"/>
                <a:gd name="T67" fmla="*/ 82 h 99"/>
                <a:gd name="T68" fmla="*/ 105 w 105"/>
                <a:gd name="T69" fmla="*/ 80 h 99"/>
                <a:gd name="T70" fmla="*/ 105 w 105"/>
                <a:gd name="T71" fmla="*/ 78 h 99"/>
                <a:gd name="T72" fmla="*/ 105 w 105"/>
                <a:gd name="T73" fmla="*/ 76 h 99"/>
                <a:gd name="T74" fmla="*/ 105 w 105"/>
                <a:gd name="T75" fmla="*/ 76 h 99"/>
                <a:gd name="T76" fmla="*/ 101 w 105"/>
                <a:gd name="T77" fmla="*/ 74 h 99"/>
                <a:gd name="T78" fmla="*/ 82 w 105"/>
                <a:gd name="T79" fmla="*/ 57 h 99"/>
                <a:gd name="T80" fmla="*/ 82 w 105"/>
                <a:gd name="T81" fmla="*/ 53 h 99"/>
                <a:gd name="T82" fmla="*/ 87 w 105"/>
                <a:gd name="T83" fmla="*/ 49 h 99"/>
                <a:gd name="T84" fmla="*/ 93 w 105"/>
                <a:gd name="T85" fmla="*/ 47 h 99"/>
                <a:gd name="T86" fmla="*/ 95 w 105"/>
                <a:gd name="T87" fmla="*/ 45 h 99"/>
                <a:gd name="T88" fmla="*/ 95 w 105"/>
                <a:gd name="T89" fmla="*/ 43 h 99"/>
                <a:gd name="T90" fmla="*/ 89 w 105"/>
                <a:gd name="T91" fmla="*/ 41 h 99"/>
                <a:gd name="T92" fmla="*/ 89 w 105"/>
                <a:gd name="T93" fmla="*/ 41 h 99"/>
                <a:gd name="T94" fmla="*/ 85 w 105"/>
                <a:gd name="T95" fmla="*/ 41 h 99"/>
                <a:gd name="T96" fmla="*/ 82 w 105"/>
                <a:gd name="T97" fmla="*/ 41 h 99"/>
                <a:gd name="T98" fmla="*/ 82 w 105"/>
                <a:gd name="T99" fmla="*/ 33 h 99"/>
                <a:gd name="T100" fmla="*/ 82 w 105"/>
                <a:gd name="T101" fmla="*/ 22 h 99"/>
                <a:gd name="T102" fmla="*/ 64 w 105"/>
                <a:gd name="T103" fmla="*/ 2 h 99"/>
                <a:gd name="T104" fmla="*/ 56 w 105"/>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99">
                  <a:moveTo>
                    <a:pt x="52" y="0"/>
                  </a:moveTo>
                  <a:lnTo>
                    <a:pt x="52" y="0"/>
                  </a:lnTo>
                  <a:lnTo>
                    <a:pt x="43" y="2"/>
                  </a:lnTo>
                  <a:lnTo>
                    <a:pt x="33" y="6"/>
                  </a:lnTo>
                  <a:lnTo>
                    <a:pt x="33" y="6"/>
                  </a:lnTo>
                  <a:lnTo>
                    <a:pt x="29" y="12"/>
                  </a:lnTo>
                  <a:lnTo>
                    <a:pt x="25" y="18"/>
                  </a:lnTo>
                  <a:lnTo>
                    <a:pt x="25" y="18"/>
                  </a:lnTo>
                  <a:lnTo>
                    <a:pt x="25" y="18"/>
                  </a:lnTo>
                  <a:lnTo>
                    <a:pt x="25" y="18"/>
                  </a:lnTo>
                  <a:lnTo>
                    <a:pt x="23" y="26"/>
                  </a:lnTo>
                  <a:lnTo>
                    <a:pt x="23" y="32"/>
                  </a:lnTo>
                  <a:lnTo>
                    <a:pt x="23" y="32"/>
                  </a:lnTo>
                  <a:lnTo>
                    <a:pt x="23" y="32"/>
                  </a:lnTo>
                  <a:lnTo>
                    <a:pt x="23" y="32"/>
                  </a:lnTo>
                  <a:lnTo>
                    <a:pt x="23" y="41"/>
                  </a:lnTo>
                  <a:lnTo>
                    <a:pt x="23" y="41"/>
                  </a:lnTo>
                  <a:lnTo>
                    <a:pt x="23" y="41"/>
                  </a:lnTo>
                  <a:lnTo>
                    <a:pt x="23" y="41"/>
                  </a:lnTo>
                  <a:lnTo>
                    <a:pt x="19" y="41"/>
                  </a:lnTo>
                  <a:lnTo>
                    <a:pt x="19" y="41"/>
                  </a:lnTo>
                  <a:lnTo>
                    <a:pt x="19" y="41"/>
                  </a:lnTo>
                  <a:lnTo>
                    <a:pt x="16" y="41"/>
                  </a:lnTo>
                  <a:lnTo>
                    <a:pt x="16" y="41"/>
                  </a:lnTo>
                  <a:lnTo>
                    <a:pt x="16" y="41"/>
                  </a:lnTo>
                  <a:lnTo>
                    <a:pt x="16" y="41"/>
                  </a:lnTo>
                  <a:lnTo>
                    <a:pt x="12" y="41"/>
                  </a:lnTo>
                  <a:lnTo>
                    <a:pt x="12" y="41"/>
                  </a:lnTo>
                  <a:lnTo>
                    <a:pt x="12" y="41"/>
                  </a:lnTo>
                  <a:lnTo>
                    <a:pt x="12" y="41"/>
                  </a:lnTo>
                  <a:lnTo>
                    <a:pt x="12" y="41"/>
                  </a:lnTo>
                  <a:lnTo>
                    <a:pt x="12" y="41"/>
                  </a:lnTo>
                  <a:lnTo>
                    <a:pt x="10" y="45"/>
                  </a:lnTo>
                  <a:lnTo>
                    <a:pt x="10" y="45"/>
                  </a:lnTo>
                  <a:lnTo>
                    <a:pt x="10" y="45"/>
                  </a:lnTo>
                  <a:lnTo>
                    <a:pt x="10" y="45"/>
                  </a:lnTo>
                  <a:lnTo>
                    <a:pt x="12" y="47"/>
                  </a:lnTo>
                  <a:lnTo>
                    <a:pt x="12" y="47"/>
                  </a:lnTo>
                  <a:lnTo>
                    <a:pt x="12" y="47"/>
                  </a:lnTo>
                  <a:lnTo>
                    <a:pt x="12" y="47"/>
                  </a:lnTo>
                  <a:lnTo>
                    <a:pt x="12" y="47"/>
                  </a:lnTo>
                  <a:lnTo>
                    <a:pt x="12" y="47"/>
                  </a:lnTo>
                  <a:lnTo>
                    <a:pt x="19" y="51"/>
                  </a:lnTo>
                  <a:lnTo>
                    <a:pt x="19" y="51"/>
                  </a:lnTo>
                  <a:lnTo>
                    <a:pt x="19" y="51"/>
                  </a:lnTo>
                  <a:lnTo>
                    <a:pt x="19" y="51"/>
                  </a:lnTo>
                  <a:lnTo>
                    <a:pt x="23" y="53"/>
                  </a:lnTo>
                  <a:lnTo>
                    <a:pt x="23" y="53"/>
                  </a:lnTo>
                  <a:lnTo>
                    <a:pt x="21" y="59"/>
                  </a:lnTo>
                  <a:lnTo>
                    <a:pt x="21" y="59"/>
                  </a:lnTo>
                  <a:lnTo>
                    <a:pt x="21" y="59"/>
                  </a:lnTo>
                  <a:lnTo>
                    <a:pt x="18" y="66"/>
                  </a:lnTo>
                  <a:lnTo>
                    <a:pt x="12" y="72"/>
                  </a:lnTo>
                  <a:lnTo>
                    <a:pt x="12" y="72"/>
                  </a:lnTo>
                  <a:lnTo>
                    <a:pt x="2" y="76"/>
                  </a:lnTo>
                  <a:lnTo>
                    <a:pt x="2" y="76"/>
                  </a:lnTo>
                  <a:lnTo>
                    <a:pt x="2" y="76"/>
                  </a:lnTo>
                  <a:lnTo>
                    <a:pt x="2" y="76"/>
                  </a:lnTo>
                  <a:lnTo>
                    <a:pt x="0" y="76"/>
                  </a:lnTo>
                  <a:lnTo>
                    <a:pt x="0" y="76"/>
                  </a:lnTo>
                  <a:lnTo>
                    <a:pt x="0" y="78"/>
                  </a:lnTo>
                  <a:lnTo>
                    <a:pt x="0" y="78"/>
                  </a:lnTo>
                  <a:lnTo>
                    <a:pt x="0" y="80"/>
                  </a:lnTo>
                  <a:lnTo>
                    <a:pt x="0" y="80"/>
                  </a:lnTo>
                  <a:lnTo>
                    <a:pt x="2" y="80"/>
                  </a:lnTo>
                  <a:lnTo>
                    <a:pt x="2" y="80"/>
                  </a:lnTo>
                  <a:lnTo>
                    <a:pt x="2" y="80"/>
                  </a:lnTo>
                  <a:lnTo>
                    <a:pt x="2" y="80"/>
                  </a:lnTo>
                  <a:lnTo>
                    <a:pt x="8" y="84"/>
                  </a:lnTo>
                  <a:lnTo>
                    <a:pt x="8" y="84"/>
                  </a:lnTo>
                  <a:lnTo>
                    <a:pt x="10" y="84"/>
                  </a:lnTo>
                  <a:lnTo>
                    <a:pt x="10" y="84"/>
                  </a:lnTo>
                  <a:lnTo>
                    <a:pt x="14" y="84"/>
                  </a:lnTo>
                  <a:lnTo>
                    <a:pt x="14" y="84"/>
                  </a:lnTo>
                  <a:lnTo>
                    <a:pt x="14" y="86"/>
                  </a:lnTo>
                  <a:lnTo>
                    <a:pt x="14" y="86"/>
                  </a:lnTo>
                  <a:lnTo>
                    <a:pt x="16" y="90"/>
                  </a:lnTo>
                  <a:lnTo>
                    <a:pt x="16" y="90"/>
                  </a:lnTo>
                  <a:lnTo>
                    <a:pt x="16" y="92"/>
                  </a:lnTo>
                  <a:lnTo>
                    <a:pt x="16" y="92"/>
                  </a:lnTo>
                  <a:lnTo>
                    <a:pt x="18" y="92"/>
                  </a:lnTo>
                  <a:lnTo>
                    <a:pt x="18" y="92"/>
                  </a:lnTo>
                  <a:lnTo>
                    <a:pt x="18" y="92"/>
                  </a:lnTo>
                  <a:lnTo>
                    <a:pt x="18" y="92"/>
                  </a:lnTo>
                  <a:lnTo>
                    <a:pt x="23" y="90"/>
                  </a:lnTo>
                  <a:lnTo>
                    <a:pt x="29" y="90"/>
                  </a:lnTo>
                  <a:lnTo>
                    <a:pt x="29" y="90"/>
                  </a:lnTo>
                  <a:lnTo>
                    <a:pt x="29" y="90"/>
                  </a:lnTo>
                  <a:lnTo>
                    <a:pt x="29" y="90"/>
                  </a:lnTo>
                  <a:lnTo>
                    <a:pt x="35" y="94"/>
                  </a:lnTo>
                  <a:lnTo>
                    <a:pt x="41" y="96"/>
                  </a:lnTo>
                  <a:lnTo>
                    <a:pt x="41" y="96"/>
                  </a:lnTo>
                  <a:lnTo>
                    <a:pt x="41" y="96"/>
                  </a:lnTo>
                  <a:lnTo>
                    <a:pt x="41" y="96"/>
                  </a:lnTo>
                  <a:lnTo>
                    <a:pt x="41" y="96"/>
                  </a:lnTo>
                  <a:lnTo>
                    <a:pt x="45" y="97"/>
                  </a:lnTo>
                  <a:lnTo>
                    <a:pt x="49" y="99"/>
                  </a:lnTo>
                  <a:lnTo>
                    <a:pt x="49" y="99"/>
                  </a:lnTo>
                  <a:lnTo>
                    <a:pt x="49" y="99"/>
                  </a:lnTo>
                  <a:lnTo>
                    <a:pt x="49" y="99"/>
                  </a:lnTo>
                  <a:lnTo>
                    <a:pt x="49" y="99"/>
                  </a:lnTo>
                  <a:lnTo>
                    <a:pt x="56" y="99"/>
                  </a:lnTo>
                  <a:lnTo>
                    <a:pt x="56" y="99"/>
                  </a:lnTo>
                  <a:lnTo>
                    <a:pt x="56" y="99"/>
                  </a:lnTo>
                  <a:lnTo>
                    <a:pt x="62" y="97"/>
                  </a:lnTo>
                  <a:lnTo>
                    <a:pt x="62" y="97"/>
                  </a:lnTo>
                  <a:lnTo>
                    <a:pt x="62" y="97"/>
                  </a:lnTo>
                  <a:lnTo>
                    <a:pt x="62" y="97"/>
                  </a:lnTo>
                  <a:lnTo>
                    <a:pt x="74" y="90"/>
                  </a:lnTo>
                  <a:lnTo>
                    <a:pt x="74" y="90"/>
                  </a:lnTo>
                  <a:lnTo>
                    <a:pt x="74" y="90"/>
                  </a:lnTo>
                  <a:lnTo>
                    <a:pt x="74" y="90"/>
                  </a:lnTo>
                  <a:lnTo>
                    <a:pt x="80" y="90"/>
                  </a:lnTo>
                  <a:lnTo>
                    <a:pt x="80" y="90"/>
                  </a:lnTo>
                  <a:lnTo>
                    <a:pt x="80" y="90"/>
                  </a:lnTo>
                  <a:lnTo>
                    <a:pt x="80" y="90"/>
                  </a:lnTo>
                  <a:lnTo>
                    <a:pt x="87" y="90"/>
                  </a:lnTo>
                  <a:lnTo>
                    <a:pt x="87" y="90"/>
                  </a:lnTo>
                  <a:lnTo>
                    <a:pt x="89" y="90"/>
                  </a:lnTo>
                  <a:lnTo>
                    <a:pt x="89" y="90"/>
                  </a:lnTo>
                  <a:lnTo>
                    <a:pt x="89" y="90"/>
                  </a:lnTo>
                  <a:lnTo>
                    <a:pt x="89" y="90"/>
                  </a:lnTo>
                  <a:lnTo>
                    <a:pt x="89" y="90"/>
                  </a:lnTo>
                  <a:lnTo>
                    <a:pt x="89" y="90"/>
                  </a:lnTo>
                  <a:lnTo>
                    <a:pt x="89" y="90"/>
                  </a:lnTo>
                  <a:lnTo>
                    <a:pt x="89" y="90"/>
                  </a:lnTo>
                  <a:lnTo>
                    <a:pt x="89" y="90"/>
                  </a:lnTo>
                  <a:lnTo>
                    <a:pt x="89" y="90"/>
                  </a:lnTo>
                  <a:lnTo>
                    <a:pt x="91" y="84"/>
                  </a:lnTo>
                  <a:lnTo>
                    <a:pt x="91" y="84"/>
                  </a:lnTo>
                  <a:lnTo>
                    <a:pt x="93" y="84"/>
                  </a:lnTo>
                  <a:lnTo>
                    <a:pt x="93" y="84"/>
                  </a:lnTo>
                  <a:lnTo>
                    <a:pt x="95" y="84"/>
                  </a:lnTo>
                  <a:lnTo>
                    <a:pt x="95" y="84"/>
                  </a:lnTo>
                  <a:lnTo>
                    <a:pt x="101" y="82"/>
                  </a:lnTo>
                  <a:lnTo>
                    <a:pt x="101" y="82"/>
                  </a:lnTo>
                  <a:lnTo>
                    <a:pt x="103" y="82"/>
                  </a:lnTo>
                  <a:lnTo>
                    <a:pt x="103" y="82"/>
                  </a:lnTo>
                  <a:lnTo>
                    <a:pt x="105" y="80"/>
                  </a:lnTo>
                  <a:lnTo>
                    <a:pt x="105" y="80"/>
                  </a:lnTo>
                  <a:lnTo>
                    <a:pt x="105" y="80"/>
                  </a:lnTo>
                  <a:lnTo>
                    <a:pt x="105" y="80"/>
                  </a:lnTo>
                  <a:lnTo>
                    <a:pt x="105" y="80"/>
                  </a:lnTo>
                  <a:lnTo>
                    <a:pt x="105" y="78"/>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2" y="57"/>
                  </a:lnTo>
                  <a:lnTo>
                    <a:pt x="82" y="57"/>
                  </a:lnTo>
                  <a:lnTo>
                    <a:pt x="82" y="57"/>
                  </a:lnTo>
                  <a:lnTo>
                    <a:pt x="82" y="57"/>
                  </a:lnTo>
                  <a:lnTo>
                    <a:pt x="82" y="53"/>
                  </a:lnTo>
                  <a:lnTo>
                    <a:pt x="82" y="53"/>
                  </a:lnTo>
                  <a:lnTo>
                    <a:pt x="82" y="53"/>
                  </a:lnTo>
                  <a:lnTo>
                    <a:pt x="82" y="53"/>
                  </a:lnTo>
                  <a:lnTo>
                    <a:pt x="87" y="49"/>
                  </a:lnTo>
                  <a:lnTo>
                    <a:pt x="87" y="49"/>
                  </a:lnTo>
                  <a:lnTo>
                    <a:pt x="87" y="49"/>
                  </a:lnTo>
                  <a:lnTo>
                    <a:pt x="87" y="49"/>
                  </a:lnTo>
                  <a:lnTo>
                    <a:pt x="93" y="47"/>
                  </a:lnTo>
                  <a:lnTo>
                    <a:pt x="93" y="47"/>
                  </a:lnTo>
                  <a:lnTo>
                    <a:pt x="93" y="47"/>
                  </a:lnTo>
                  <a:lnTo>
                    <a:pt x="93" y="47"/>
                  </a:lnTo>
                  <a:lnTo>
                    <a:pt x="95" y="45"/>
                  </a:lnTo>
                  <a:lnTo>
                    <a:pt x="95" y="45"/>
                  </a:lnTo>
                  <a:lnTo>
                    <a:pt x="95" y="43"/>
                  </a:lnTo>
                  <a:lnTo>
                    <a:pt x="95" y="43"/>
                  </a:lnTo>
                  <a:lnTo>
                    <a:pt x="95" y="43"/>
                  </a:lnTo>
                  <a:lnTo>
                    <a:pt x="93" y="41"/>
                  </a:lnTo>
                  <a:lnTo>
                    <a:pt x="93" y="41"/>
                  </a:lnTo>
                  <a:lnTo>
                    <a:pt x="93" y="41"/>
                  </a:lnTo>
                  <a:lnTo>
                    <a:pt x="89" y="41"/>
                  </a:lnTo>
                  <a:lnTo>
                    <a:pt x="89" y="41"/>
                  </a:lnTo>
                  <a:lnTo>
                    <a:pt x="89" y="41"/>
                  </a:lnTo>
                  <a:lnTo>
                    <a:pt x="89" y="41"/>
                  </a:lnTo>
                  <a:lnTo>
                    <a:pt x="89" y="41"/>
                  </a:lnTo>
                  <a:lnTo>
                    <a:pt x="85" y="41"/>
                  </a:lnTo>
                  <a:lnTo>
                    <a:pt x="85" y="41"/>
                  </a:lnTo>
                  <a:lnTo>
                    <a:pt x="85" y="41"/>
                  </a:lnTo>
                  <a:lnTo>
                    <a:pt x="85" y="41"/>
                  </a:lnTo>
                  <a:lnTo>
                    <a:pt x="82" y="41"/>
                  </a:lnTo>
                  <a:lnTo>
                    <a:pt x="82" y="41"/>
                  </a:lnTo>
                  <a:lnTo>
                    <a:pt x="82" y="41"/>
                  </a:lnTo>
                  <a:lnTo>
                    <a:pt x="82" y="41"/>
                  </a:lnTo>
                  <a:lnTo>
                    <a:pt x="82" y="41"/>
                  </a:lnTo>
                  <a:lnTo>
                    <a:pt x="82" y="33"/>
                  </a:lnTo>
                  <a:lnTo>
                    <a:pt x="82" y="33"/>
                  </a:lnTo>
                  <a:lnTo>
                    <a:pt x="82" y="33"/>
                  </a:lnTo>
                  <a:lnTo>
                    <a:pt x="82" y="22"/>
                  </a:lnTo>
                  <a:lnTo>
                    <a:pt x="82" y="22"/>
                  </a:lnTo>
                  <a:lnTo>
                    <a:pt x="82" y="22"/>
                  </a:lnTo>
                  <a:lnTo>
                    <a:pt x="82" y="22"/>
                  </a:lnTo>
                  <a:lnTo>
                    <a:pt x="78" y="12"/>
                  </a:lnTo>
                  <a:lnTo>
                    <a:pt x="70" y="6"/>
                  </a:lnTo>
                  <a:lnTo>
                    <a:pt x="70" y="6"/>
                  </a:lnTo>
                  <a:lnTo>
                    <a:pt x="64" y="2"/>
                  </a:lnTo>
                  <a:lnTo>
                    <a:pt x="56" y="0"/>
                  </a:lnTo>
                  <a:lnTo>
                    <a:pt x="56" y="0"/>
                  </a:lnTo>
                  <a:lnTo>
                    <a:pt x="56" y="0"/>
                  </a:lnTo>
                  <a:lnTo>
                    <a:pt x="56" y="0"/>
                  </a:lnTo>
                  <a:lnTo>
                    <a:pt x="52"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7" name="Freeform 169"/>
            <p:cNvSpPr/>
            <p:nvPr/>
          </p:nvSpPr>
          <p:spPr bwMode="auto">
            <a:xfrm>
              <a:off x="6573478" y="7904410"/>
              <a:ext cx="194780" cy="183649"/>
            </a:xfrm>
            <a:custGeom>
              <a:avLst/>
              <a:gdLst>
                <a:gd name="T0" fmla="*/ 33 w 105"/>
                <a:gd name="T1" fmla="*/ 6 h 99"/>
                <a:gd name="T2" fmla="*/ 25 w 105"/>
                <a:gd name="T3" fmla="*/ 18 h 99"/>
                <a:gd name="T4" fmla="*/ 23 w 105"/>
                <a:gd name="T5" fmla="*/ 32 h 99"/>
                <a:gd name="T6" fmla="*/ 23 w 105"/>
                <a:gd name="T7" fmla="*/ 41 h 99"/>
                <a:gd name="T8" fmla="*/ 19 w 105"/>
                <a:gd name="T9" fmla="*/ 41 h 99"/>
                <a:gd name="T10" fmla="*/ 16 w 105"/>
                <a:gd name="T11" fmla="*/ 41 h 99"/>
                <a:gd name="T12" fmla="*/ 12 w 105"/>
                <a:gd name="T13" fmla="*/ 41 h 99"/>
                <a:gd name="T14" fmla="*/ 12 w 105"/>
                <a:gd name="T15" fmla="*/ 41 h 99"/>
                <a:gd name="T16" fmla="*/ 10 w 105"/>
                <a:gd name="T17" fmla="*/ 45 h 99"/>
                <a:gd name="T18" fmla="*/ 12 w 105"/>
                <a:gd name="T19" fmla="*/ 47 h 99"/>
                <a:gd name="T20" fmla="*/ 19 w 105"/>
                <a:gd name="T21" fmla="*/ 51 h 99"/>
                <a:gd name="T22" fmla="*/ 23 w 105"/>
                <a:gd name="T23" fmla="*/ 53 h 99"/>
                <a:gd name="T24" fmla="*/ 18 w 105"/>
                <a:gd name="T25" fmla="*/ 66 h 99"/>
                <a:gd name="T26" fmla="*/ 2 w 105"/>
                <a:gd name="T27" fmla="*/ 76 h 99"/>
                <a:gd name="T28" fmla="*/ 0 w 105"/>
                <a:gd name="T29" fmla="*/ 76 h 99"/>
                <a:gd name="T30" fmla="*/ 0 w 105"/>
                <a:gd name="T31" fmla="*/ 80 h 99"/>
                <a:gd name="T32" fmla="*/ 2 w 105"/>
                <a:gd name="T33" fmla="*/ 80 h 99"/>
                <a:gd name="T34" fmla="*/ 10 w 105"/>
                <a:gd name="T35" fmla="*/ 84 h 99"/>
                <a:gd name="T36" fmla="*/ 14 w 105"/>
                <a:gd name="T37" fmla="*/ 86 h 99"/>
                <a:gd name="T38" fmla="*/ 16 w 105"/>
                <a:gd name="T39" fmla="*/ 92 h 99"/>
                <a:gd name="T40" fmla="*/ 18 w 105"/>
                <a:gd name="T41" fmla="*/ 92 h 99"/>
                <a:gd name="T42" fmla="*/ 29 w 105"/>
                <a:gd name="T43" fmla="*/ 90 h 99"/>
                <a:gd name="T44" fmla="*/ 41 w 105"/>
                <a:gd name="T45" fmla="*/ 96 h 99"/>
                <a:gd name="T46" fmla="*/ 45 w 105"/>
                <a:gd name="T47" fmla="*/ 97 h 99"/>
                <a:gd name="T48" fmla="*/ 49 w 105"/>
                <a:gd name="T49" fmla="*/ 99 h 99"/>
                <a:gd name="T50" fmla="*/ 56 w 105"/>
                <a:gd name="T51" fmla="*/ 99 h 99"/>
                <a:gd name="T52" fmla="*/ 62 w 105"/>
                <a:gd name="T53" fmla="*/ 97 h 99"/>
                <a:gd name="T54" fmla="*/ 74 w 105"/>
                <a:gd name="T55" fmla="*/ 90 h 99"/>
                <a:gd name="T56" fmla="*/ 80 w 105"/>
                <a:gd name="T57" fmla="*/ 90 h 99"/>
                <a:gd name="T58" fmla="*/ 89 w 105"/>
                <a:gd name="T59" fmla="*/ 90 h 99"/>
                <a:gd name="T60" fmla="*/ 89 w 105"/>
                <a:gd name="T61" fmla="*/ 90 h 99"/>
                <a:gd name="T62" fmla="*/ 89 w 105"/>
                <a:gd name="T63" fmla="*/ 90 h 99"/>
                <a:gd name="T64" fmla="*/ 93 w 105"/>
                <a:gd name="T65" fmla="*/ 84 h 99"/>
                <a:gd name="T66" fmla="*/ 101 w 105"/>
                <a:gd name="T67" fmla="*/ 82 h 99"/>
                <a:gd name="T68" fmla="*/ 105 w 105"/>
                <a:gd name="T69" fmla="*/ 80 h 99"/>
                <a:gd name="T70" fmla="*/ 105 w 105"/>
                <a:gd name="T71" fmla="*/ 78 h 99"/>
                <a:gd name="T72" fmla="*/ 105 w 105"/>
                <a:gd name="T73" fmla="*/ 76 h 99"/>
                <a:gd name="T74" fmla="*/ 105 w 105"/>
                <a:gd name="T75" fmla="*/ 76 h 99"/>
                <a:gd name="T76" fmla="*/ 101 w 105"/>
                <a:gd name="T77" fmla="*/ 74 h 99"/>
                <a:gd name="T78" fmla="*/ 82 w 105"/>
                <a:gd name="T79" fmla="*/ 57 h 99"/>
                <a:gd name="T80" fmla="*/ 82 w 105"/>
                <a:gd name="T81" fmla="*/ 53 h 99"/>
                <a:gd name="T82" fmla="*/ 87 w 105"/>
                <a:gd name="T83" fmla="*/ 49 h 99"/>
                <a:gd name="T84" fmla="*/ 93 w 105"/>
                <a:gd name="T85" fmla="*/ 47 h 99"/>
                <a:gd name="T86" fmla="*/ 95 w 105"/>
                <a:gd name="T87" fmla="*/ 45 h 99"/>
                <a:gd name="T88" fmla="*/ 95 w 105"/>
                <a:gd name="T89" fmla="*/ 43 h 99"/>
                <a:gd name="T90" fmla="*/ 89 w 105"/>
                <a:gd name="T91" fmla="*/ 41 h 99"/>
                <a:gd name="T92" fmla="*/ 89 w 105"/>
                <a:gd name="T93" fmla="*/ 41 h 99"/>
                <a:gd name="T94" fmla="*/ 85 w 105"/>
                <a:gd name="T95" fmla="*/ 41 h 99"/>
                <a:gd name="T96" fmla="*/ 82 w 105"/>
                <a:gd name="T97" fmla="*/ 41 h 99"/>
                <a:gd name="T98" fmla="*/ 82 w 105"/>
                <a:gd name="T99" fmla="*/ 33 h 99"/>
                <a:gd name="T100" fmla="*/ 82 w 105"/>
                <a:gd name="T101" fmla="*/ 22 h 99"/>
                <a:gd name="T102" fmla="*/ 64 w 105"/>
                <a:gd name="T103" fmla="*/ 2 h 99"/>
                <a:gd name="T104" fmla="*/ 56 w 105"/>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99">
                  <a:moveTo>
                    <a:pt x="52" y="0"/>
                  </a:moveTo>
                  <a:lnTo>
                    <a:pt x="52" y="0"/>
                  </a:lnTo>
                  <a:lnTo>
                    <a:pt x="43" y="2"/>
                  </a:lnTo>
                  <a:lnTo>
                    <a:pt x="33" y="6"/>
                  </a:lnTo>
                  <a:lnTo>
                    <a:pt x="33" y="6"/>
                  </a:lnTo>
                  <a:lnTo>
                    <a:pt x="29" y="12"/>
                  </a:lnTo>
                  <a:lnTo>
                    <a:pt x="25" y="18"/>
                  </a:lnTo>
                  <a:lnTo>
                    <a:pt x="25" y="18"/>
                  </a:lnTo>
                  <a:lnTo>
                    <a:pt x="25" y="18"/>
                  </a:lnTo>
                  <a:lnTo>
                    <a:pt x="25" y="18"/>
                  </a:lnTo>
                  <a:lnTo>
                    <a:pt x="23" y="26"/>
                  </a:lnTo>
                  <a:lnTo>
                    <a:pt x="23" y="32"/>
                  </a:lnTo>
                  <a:lnTo>
                    <a:pt x="23" y="32"/>
                  </a:lnTo>
                  <a:lnTo>
                    <a:pt x="23" y="32"/>
                  </a:lnTo>
                  <a:lnTo>
                    <a:pt x="23" y="32"/>
                  </a:lnTo>
                  <a:lnTo>
                    <a:pt x="23" y="41"/>
                  </a:lnTo>
                  <a:lnTo>
                    <a:pt x="23" y="41"/>
                  </a:lnTo>
                  <a:lnTo>
                    <a:pt x="23" y="41"/>
                  </a:lnTo>
                  <a:lnTo>
                    <a:pt x="23" y="41"/>
                  </a:lnTo>
                  <a:lnTo>
                    <a:pt x="19" y="41"/>
                  </a:lnTo>
                  <a:lnTo>
                    <a:pt x="19" y="41"/>
                  </a:lnTo>
                  <a:lnTo>
                    <a:pt x="19" y="41"/>
                  </a:lnTo>
                  <a:lnTo>
                    <a:pt x="16" y="41"/>
                  </a:lnTo>
                  <a:lnTo>
                    <a:pt x="16" y="41"/>
                  </a:lnTo>
                  <a:lnTo>
                    <a:pt x="16" y="41"/>
                  </a:lnTo>
                  <a:lnTo>
                    <a:pt x="16" y="41"/>
                  </a:lnTo>
                  <a:lnTo>
                    <a:pt x="12" y="41"/>
                  </a:lnTo>
                  <a:lnTo>
                    <a:pt x="12" y="41"/>
                  </a:lnTo>
                  <a:lnTo>
                    <a:pt x="12" y="41"/>
                  </a:lnTo>
                  <a:lnTo>
                    <a:pt x="12" y="41"/>
                  </a:lnTo>
                  <a:lnTo>
                    <a:pt x="12" y="41"/>
                  </a:lnTo>
                  <a:lnTo>
                    <a:pt x="12" y="41"/>
                  </a:lnTo>
                  <a:lnTo>
                    <a:pt x="10" y="45"/>
                  </a:lnTo>
                  <a:lnTo>
                    <a:pt x="10" y="45"/>
                  </a:lnTo>
                  <a:lnTo>
                    <a:pt x="10" y="45"/>
                  </a:lnTo>
                  <a:lnTo>
                    <a:pt x="10" y="45"/>
                  </a:lnTo>
                  <a:lnTo>
                    <a:pt x="12" y="47"/>
                  </a:lnTo>
                  <a:lnTo>
                    <a:pt x="12" y="47"/>
                  </a:lnTo>
                  <a:lnTo>
                    <a:pt x="12" y="47"/>
                  </a:lnTo>
                  <a:lnTo>
                    <a:pt x="12" y="47"/>
                  </a:lnTo>
                  <a:lnTo>
                    <a:pt x="12" y="47"/>
                  </a:lnTo>
                  <a:lnTo>
                    <a:pt x="12" y="47"/>
                  </a:lnTo>
                  <a:lnTo>
                    <a:pt x="19" y="51"/>
                  </a:lnTo>
                  <a:lnTo>
                    <a:pt x="19" y="51"/>
                  </a:lnTo>
                  <a:lnTo>
                    <a:pt x="19" y="51"/>
                  </a:lnTo>
                  <a:lnTo>
                    <a:pt x="19" y="51"/>
                  </a:lnTo>
                  <a:lnTo>
                    <a:pt x="23" y="53"/>
                  </a:lnTo>
                  <a:lnTo>
                    <a:pt x="23" y="53"/>
                  </a:lnTo>
                  <a:lnTo>
                    <a:pt x="21" y="59"/>
                  </a:lnTo>
                  <a:lnTo>
                    <a:pt x="21" y="59"/>
                  </a:lnTo>
                  <a:lnTo>
                    <a:pt x="21" y="59"/>
                  </a:lnTo>
                  <a:lnTo>
                    <a:pt x="18" y="66"/>
                  </a:lnTo>
                  <a:lnTo>
                    <a:pt x="12" y="72"/>
                  </a:lnTo>
                  <a:lnTo>
                    <a:pt x="12" y="72"/>
                  </a:lnTo>
                  <a:lnTo>
                    <a:pt x="2" y="76"/>
                  </a:lnTo>
                  <a:lnTo>
                    <a:pt x="2" y="76"/>
                  </a:lnTo>
                  <a:lnTo>
                    <a:pt x="2" y="76"/>
                  </a:lnTo>
                  <a:lnTo>
                    <a:pt x="2" y="76"/>
                  </a:lnTo>
                  <a:lnTo>
                    <a:pt x="0" y="76"/>
                  </a:lnTo>
                  <a:lnTo>
                    <a:pt x="0" y="76"/>
                  </a:lnTo>
                  <a:lnTo>
                    <a:pt x="0" y="78"/>
                  </a:lnTo>
                  <a:lnTo>
                    <a:pt x="0" y="78"/>
                  </a:lnTo>
                  <a:lnTo>
                    <a:pt x="0" y="80"/>
                  </a:lnTo>
                  <a:lnTo>
                    <a:pt x="0" y="80"/>
                  </a:lnTo>
                  <a:lnTo>
                    <a:pt x="2" y="80"/>
                  </a:lnTo>
                  <a:lnTo>
                    <a:pt x="2" y="80"/>
                  </a:lnTo>
                  <a:lnTo>
                    <a:pt x="2" y="80"/>
                  </a:lnTo>
                  <a:lnTo>
                    <a:pt x="2" y="80"/>
                  </a:lnTo>
                  <a:lnTo>
                    <a:pt x="8" y="84"/>
                  </a:lnTo>
                  <a:lnTo>
                    <a:pt x="8" y="84"/>
                  </a:lnTo>
                  <a:lnTo>
                    <a:pt x="10" y="84"/>
                  </a:lnTo>
                  <a:lnTo>
                    <a:pt x="10" y="84"/>
                  </a:lnTo>
                  <a:lnTo>
                    <a:pt x="14" y="84"/>
                  </a:lnTo>
                  <a:lnTo>
                    <a:pt x="14" y="84"/>
                  </a:lnTo>
                  <a:lnTo>
                    <a:pt x="14" y="86"/>
                  </a:lnTo>
                  <a:lnTo>
                    <a:pt x="14" y="86"/>
                  </a:lnTo>
                  <a:lnTo>
                    <a:pt x="16" y="90"/>
                  </a:lnTo>
                  <a:lnTo>
                    <a:pt x="16" y="90"/>
                  </a:lnTo>
                  <a:lnTo>
                    <a:pt x="16" y="92"/>
                  </a:lnTo>
                  <a:lnTo>
                    <a:pt x="16" y="92"/>
                  </a:lnTo>
                  <a:lnTo>
                    <a:pt x="18" y="92"/>
                  </a:lnTo>
                  <a:lnTo>
                    <a:pt x="18" y="92"/>
                  </a:lnTo>
                  <a:lnTo>
                    <a:pt x="18" y="92"/>
                  </a:lnTo>
                  <a:lnTo>
                    <a:pt x="18" y="92"/>
                  </a:lnTo>
                  <a:lnTo>
                    <a:pt x="23" y="90"/>
                  </a:lnTo>
                  <a:lnTo>
                    <a:pt x="29" y="90"/>
                  </a:lnTo>
                  <a:lnTo>
                    <a:pt x="29" y="90"/>
                  </a:lnTo>
                  <a:lnTo>
                    <a:pt x="29" y="90"/>
                  </a:lnTo>
                  <a:lnTo>
                    <a:pt x="29" y="90"/>
                  </a:lnTo>
                  <a:lnTo>
                    <a:pt x="35" y="94"/>
                  </a:lnTo>
                  <a:lnTo>
                    <a:pt x="41" y="96"/>
                  </a:lnTo>
                  <a:lnTo>
                    <a:pt x="41" y="96"/>
                  </a:lnTo>
                  <a:lnTo>
                    <a:pt x="41" y="96"/>
                  </a:lnTo>
                  <a:lnTo>
                    <a:pt x="41" y="96"/>
                  </a:lnTo>
                  <a:lnTo>
                    <a:pt x="41" y="96"/>
                  </a:lnTo>
                  <a:lnTo>
                    <a:pt x="45" y="97"/>
                  </a:lnTo>
                  <a:lnTo>
                    <a:pt x="49" y="99"/>
                  </a:lnTo>
                  <a:lnTo>
                    <a:pt x="49" y="99"/>
                  </a:lnTo>
                  <a:lnTo>
                    <a:pt x="49" y="99"/>
                  </a:lnTo>
                  <a:lnTo>
                    <a:pt x="49" y="99"/>
                  </a:lnTo>
                  <a:lnTo>
                    <a:pt x="49" y="99"/>
                  </a:lnTo>
                  <a:lnTo>
                    <a:pt x="56" y="99"/>
                  </a:lnTo>
                  <a:lnTo>
                    <a:pt x="56" y="99"/>
                  </a:lnTo>
                  <a:lnTo>
                    <a:pt x="56" y="99"/>
                  </a:lnTo>
                  <a:lnTo>
                    <a:pt x="62" y="97"/>
                  </a:lnTo>
                  <a:lnTo>
                    <a:pt x="62" y="97"/>
                  </a:lnTo>
                  <a:lnTo>
                    <a:pt x="62" y="97"/>
                  </a:lnTo>
                  <a:lnTo>
                    <a:pt x="62" y="97"/>
                  </a:lnTo>
                  <a:lnTo>
                    <a:pt x="74" y="90"/>
                  </a:lnTo>
                  <a:lnTo>
                    <a:pt x="74" y="90"/>
                  </a:lnTo>
                  <a:lnTo>
                    <a:pt x="74" y="90"/>
                  </a:lnTo>
                  <a:lnTo>
                    <a:pt x="74" y="90"/>
                  </a:lnTo>
                  <a:lnTo>
                    <a:pt x="80" y="90"/>
                  </a:lnTo>
                  <a:lnTo>
                    <a:pt x="80" y="90"/>
                  </a:lnTo>
                  <a:lnTo>
                    <a:pt x="80" y="90"/>
                  </a:lnTo>
                  <a:lnTo>
                    <a:pt x="80" y="90"/>
                  </a:lnTo>
                  <a:lnTo>
                    <a:pt x="87" y="90"/>
                  </a:lnTo>
                  <a:lnTo>
                    <a:pt x="87" y="90"/>
                  </a:lnTo>
                  <a:lnTo>
                    <a:pt x="89" y="90"/>
                  </a:lnTo>
                  <a:lnTo>
                    <a:pt x="89" y="90"/>
                  </a:lnTo>
                  <a:lnTo>
                    <a:pt x="89" y="90"/>
                  </a:lnTo>
                  <a:lnTo>
                    <a:pt x="89" y="90"/>
                  </a:lnTo>
                  <a:lnTo>
                    <a:pt x="89" y="90"/>
                  </a:lnTo>
                  <a:lnTo>
                    <a:pt x="89" y="90"/>
                  </a:lnTo>
                  <a:lnTo>
                    <a:pt x="89" y="90"/>
                  </a:lnTo>
                  <a:lnTo>
                    <a:pt x="89" y="90"/>
                  </a:lnTo>
                  <a:lnTo>
                    <a:pt x="89" y="90"/>
                  </a:lnTo>
                  <a:lnTo>
                    <a:pt x="89" y="90"/>
                  </a:lnTo>
                  <a:lnTo>
                    <a:pt x="91" y="84"/>
                  </a:lnTo>
                  <a:lnTo>
                    <a:pt x="91" y="84"/>
                  </a:lnTo>
                  <a:lnTo>
                    <a:pt x="93" y="84"/>
                  </a:lnTo>
                  <a:lnTo>
                    <a:pt x="93" y="84"/>
                  </a:lnTo>
                  <a:lnTo>
                    <a:pt x="95" y="84"/>
                  </a:lnTo>
                  <a:lnTo>
                    <a:pt x="95" y="84"/>
                  </a:lnTo>
                  <a:lnTo>
                    <a:pt x="101" y="82"/>
                  </a:lnTo>
                  <a:lnTo>
                    <a:pt x="101" y="82"/>
                  </a:lnTo>
                  <a:lnTo>
                    <a:pt x="103" y="82"/>
                  </a:lnTo>
                  <a:lnTo>
                    <a:pt x="103" y="82"/>
                  </a:lnTo>
                  <a:lnTo>
                    <a:pt x="105" y="80"/>
                  </a:lnTo>
                  <a:lnTo>
                    <a:pt x="105" y="80"/>
                  </a:lnTo>
                  <a:lnTo>
                    <a:pt x="105" y="80"/>
                  </a:lnTo>
                  <a:lnTo>
                    <a:pt x="105" y="80"/>
                  </a:lnTo>
                  <a:lnTo>
                    <a:pt x="105" y="80"/>
                  </a:lnTo>
                  <a:lnTo>
                    <a:pt x="105" y="78"/>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2" y="57"/>
                  </a:lnTo>
                  <a:lnTo>
                    <a:pt x="82" y="57"/>
                  </a:lnTo>
                  <a:lnTo>
                    <a:pt x="82" y="57"/>
                  </a:lnTo>
                  <a:lnTo>
                    <a:pt x="82" y="57"/>
                  </a:lnTo>
                  <a:lnTo>
                    <a:pt x="82" y="53"/>
                  </a:lnTo>
                  <a:lnTo>
                    <a:pt x="82" y="53"/>
                  </a:lnTo>
                  <a:lnTo>
                    <a:pt x="82" y="53"/>
                  </a:lnTo>
                  <a:lnTo>
                    <a:pt x="82" y="53"/>
                  </a:lnTo>
                  <a:lnTo>
                    <a:pt x="87" y="49"/>
                  </a:lnTo>
                  <a:lnTo>
                    <a:pt x="87" y="49"/>
                  </a:lnTo>
                  <a:lnTo>
                    <a:pt x="87" y="49"/>
                  </a:lnTo>
                  <a:lnTo>
                    <a:pt x="87" y="49"/>
                  </a:lnTo>
                  <a:lnTo>
                    <a:pt x="93" y="47"/>
                  </a:lnTo>
                  <a:lnTo>
                    <a:pt x="93" y="47"/>
                  </a:lnTo>
                  <a:lnTo>
                    <a:pt x="93" y="47"/>
                  </a:lnTo>
                  <a:lnTo>
                    <a:pt x="93" y="47"/>
                  </a:lnTo>
                  <a:lnTo>
                    <a:pt x="95" y="45"/>
                  </a:lnTo>
                  <a:lnTo>
                    <a:pt x="95" y="45"/>
                  </a:lnTo>
                  <a:lnTo>
                    <a:pt x="95" y="43"/>
                  </a:lnTo>
                  <a:lnTo>
                    <a:pt x="95" y="43"/>
                  </a:lnTo>
                  <a:lnTo>
                    <a:pt x="95" y="43"/>
                  </a:lnTo>
                  <a:lnTo>
                    <a:pt x="93" y="41"/>
                  </a:lnTo>
                  <a:lnTo>
                    <a:pt x="93" y="41"/>
                  </a:lnTo>
                  <a:lnTo>
                    <a:pt x="93" y="41"/>
                  </a:lnTo>
                  <a:lnTo>
                    <a:pt x="89" y="41"/>
                  </a:lnTo>
                  <a:lnTo>
                    <a:pt x="89" y="41"/>
                  </a:lnTo>
                  <a:lnTo>
                    <a:pt x="89" y="41"/>
                  </a:lnTo>
                  <a:lnTo>
                    <a:pt x="89" y="41"/>
                  </a:lnTo>
                  <a:lnTo>
                    <a:pt x="89" y="41"/>
                  </a:lnTo>
                  <a:lnTo>
                    <a:pt x="85" y="41"/>
                  </a:lnTo>
                  <a:lnTo>
                    <a:pt x="85" y="41"/>
                  </a:lnTo>
                  <a:lnTo>
                    <a:pt x="85" y="41"/>
                  </a:lnTo>
                  <a:lnTo>
                    <a:pt x="85" y="41"/>
                  </a:lnTo>
                  <a:lnTo>
                    <a:pt x="82" y="41"/>
                  </a:lnTo>
                  <a:lnTo>
                    <a:pt x="82" y="41"/>
                  </a:lnTo>
                  <a:lnTo>
                    <a:pt x="82" y="41"/>
                  </a:lnTo>
                  <a:lnTo>
                    <a:pt x="82" y="41"/>
                  </a:lnTo>
                  <a:lnTo>
                    <a:pt x="82" y="41"/>
                  </a:lnTo>
                  <a:lnTo>
                    <a:pt x="82" y="33"/>
                  </a:lnTo>
                  <a:lnTo>
                    <a:pt x="82" y="33"/>
                  </a:lnTo>
                  <a:lnTo>
                    <a:pt x="82" y="33"/>
                  </a:lnTo>
                  <a:lnTo>
                    <a:pt x="82" y="22"/>
                  </a:lnTo>
                  <a:lnTo>
                    <a:pt x="82" y="22"/>
                  </a:lnTo>
                  <a:lnTo>
                    <a:pt x="82" y="22"/>
                  </a:lnTo>
                  <a:lnTo>
                    <a:pt x="82" y="22"/>
                  </a:lnTo>
                  <a:lnTo>
                    <a:pt x="78" y="12"/>
                  </a:lnTo>
                  <a:lnTo>
                    <a:pt x="70" y="6"/>
                  </a:lnTo>
                  <a:lnTo>
                    <a:pt x="70" y="6"/>
                  </a:lnTo>
                  <a:lnTo>
                    <a:pt x="64" y="2"/>
                  </a:lnTo>
                  <a:lnTo>
                    <a:pt x="56" y="0"/>
                  </a:lnTo>
                  <a:lnTo>
                    <a:pt x="56" y="0"/>
                  </a:lnTo>
                  <a:lnTo>
                    <a:pt x="56" y="0"/>
                  </a:lnTo>
                  <a:lnTo>
                    <a:pt x="56" y="0"/>
                  </a:lnTo>
                  <a:lnTo>
                    <a:pt x="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8" name="Freeform 170"/>
            <p:cNvSpPr/>
            <p:nvPr/>
          </p:nvSpPr>
          <p:spPr bwMode="auto">
            <a:xfrm>
              <a:off x="5026380" y="5880569"/>
              <a:ext cx="198489" cy="183649"/>
            </a:xfrm>
            <a:custGeom>
              <a:avLst/>
              <a:gdLst>
                <a:gd name="T0" fmla="*/ 35 w 107"/>
                <a:gd name="T1" fmla="*/ 5 h 99"/>
                <a:gd name="T2" fmla="*/ 25 w 107"/>
                <a:gd name="T3" fmla="*/ 17 h 99"/>
                <a:gd name="T4" fmla="*/ 25 w 107"/>
                <a:gd name="T5" fmla="*/ 33 h 99"/>
                <a:gd name="T6" fmla="*/ 25 w 107"/>
                <a:gd name="T7" fmla="*/ 40 h 99"/>
                <a:gd name="T8" fmla="*/ 19 w 107"/>
                <a:gd name="T9" fmla="*/ 42 h 99"/>
                <a:gd name="T10" fmla="*/ 18 w 107"/>
                <a:gd name="T11" fmla="*/ 40 h 99"/>
                <a:gd name="T12" fmla="*/ 14 w 107"/>
                <a:gd name="T13" fmla="*/ 40 h 99"/>
                <a:gd name="T14" fmla="*/ 14 w 107"/>
                <a:gd name="T15" fmla="*/ 40 h 99"/>
                <a:gd name="T16" fmla="*/ 12 w 107"/>
                <a:gd name="T17" fmla="*/ 44 h 99"/>
                <a:gd name="T18" fmla="*/ 14 w 107"/>
                <a:gd name="T19" fmla="*/ 46 h 99"/>
                <a:gd name="T20" fmla="*/ 21 w 107"/>
                <a:gd name="T21" fmla="*/ 50 h 99"/>
                <a:gd name="T22" fmla="*/ 23 w 107"/>
                <a:gd name="T23" fmla="*/ 54 h 99"/>
                <a:gd name="T24" fmla="*/ 18 w 107"/>
                <a:gd name="T25" fmla="*/ 66 h 99"/>
                <a:gd name="T26" fmla="*/ 4 w 107"/>
                <a:gd name="T27" fmla="*/ 75 h 99"/>
                <a:gd name="T28" fmla="*/ 2 w 107"/>
                <a:gd name="T29" fmla="*/ 77 h 99"/>
                <a:gd name="T30" fmla="*/ 2 w 107"/>
                <a:gd name="T31" fmla="*/ 79 h 99"/>
                <a:gd name="T32" fmla="*/ 2 w 107"/>
                <a:gd name="T33" fmla="*/ 81 h 99"/>
                <a:gd name="T34" fmla="*/ 10 w 107"/>
                <a:gd name="T35" fmla="*/ 83 h 99"/>
                <a:gd name="T36" fmla="*/ 16 w 107"/>
                <a:gd name="T37" fmla="*/ 85 h 99"/>
                <a:gd name="T38" fmla="*/ 18 w 107"/>
                <a:gd name="T39" fmla="*/ 91 h 99"/>
                <a:gd name="T40" fmla="*/ 19 w 107"/>
                <a:gd name="T41" fmla="*/ 91 h 99"/>
                <a:gd name="T42" fmla="*/ 31 w 107"/>
                <a:gd name="T43" fmla="*/ 91 h 99"/>
                <a:gd name="T44" fmla="*/ 43 w 107"/>
                <a:gd name="T45" fmla="*/ 97 h 99"/>
                <a:gd name="T46" fmla="*/ 47 w 107"/>
                <a:gd name="T47" fmla="*/ 99 h 99"/>
                <a:gd name="T48" fmla="*/ 51 w 107"/>
                <a:gd name="T49" fmla="*/ 99 h 99"/>
                <a:gd name="T50" fmla="*/ 58 w 107"/>
                <a:gd name="T51" fmla="*/ 99 h 99"/>
                <a:gd name="T52" fmla="*/ 64 w 107"/>
                <a:gd name="T53" fmla="*/ 97 h 99"/>
                <a:gd name="T54" fmla="*/ 76 w 107"/>
                <a:gd name="T55" fmla="*/ 91 h 99"/>
                <a:gd name="T56" fmla="*/ 80 w 107"/>
                <a:gd name="T57" fmla="*/ 91 h 99"/>
                <a:gd name="T58" fmla="*/ 89 w 107"/>
                <a:gd name="T59" fmla="*/ 91 h 99"/>
                <a:gd name="T60" fmla="*/ 91 w 107"/>
                <a:gd name="T61" fmla="*/ 89 h 99"/>
                <a:gd name="T62" fmla="*/ 91 w 107"/>
                <a:gd name="T63" fmla="*/ 89 h 99"/>
                <a:gd name="T64" fmla="*/ 95 w 107"/>
                <a:gd name="T65" fmla="*/ 83 h 99"/>
                <a:gd name="T66" fmla="*/ 103 w 107"/>
                <a:gd name="T67" fmla="*/ 81 h 99"/>
                <a:gd name="T68" fmla="*/ 107 w 107"/>
                <a:gd name="T69" fmla="*/ 79 h 99"/>
                <a:gd name="T70" fmla="*/ 105 w 107"/>
                <a:gd name="T71" fmla="*/ 75 h 99"/>
                <a:gd name="T72" fmla="*/ 105 w 107"/>
                <a:gd name="T73" fmla="*/ 75 h 99"/>
                <a:gd name="T74" fmla="*/ 103 w 107"/>
                <a:gd name="T75" fmla="*/ 75 h 99"/>
                <a:gd name="T76" fmla="*/ 95 w 107"/>
                <a:gd name="T77" fmla="*/ 71 h 99"/>
                <a:gd name="T78" fmla="*/ 83 w 107"/>
                <a:gd name="T79" fmla="*/ 56 h 99"/>
                <a:gd name="T80" fmla="*/ 83 w 107"/>
                <a:gd name="T81" fmla="*/ 52 h 99"/>
                <a:gd name="T82" fmla="*/ 89 w 107"/>
                <a:gd name="T83" fmla="*/ 50 h 99"/>
                <a:gd name="T84" fmla="*/ 95 w 107"/>
                <a:gd name="T85" fmla="*/ 46 h 99"/>
                <a:gd name="T86" fmla="*/ 95 w 107"/>
                <a:gd name="T87" fmla="*/ 44 h 99"/>
                <a:gd name="T88" fmla="*/ 93 w 107"/>
                <a:gd name="T89" fmla="*/ 40 h 99"/>
                <a:gd name="T90" fmla="*/ 89 w 107"/>
                <a:gd name="T91" fmla="*/ 40 h 99"/>
                <a:gd name="T92" fmla="*/ 87 w 107"/>
                <a:gd name="T93" fmla="*/ 42 h 99"/>
                <a:gd name="T94" fmla="*/ 82 w 107"/>
                <a:gd name="T95" fmla="*/ 42 h 99"/>
                <a:gd name="T96" fmla="*/ 82 w 107"/>
                <a:gd name="T97" fmla="*/ 40 h 99"/>
                <a:gd name="T98" fmla="*/ 82 w 107"/>
                <a:gd name="T99" fmla="*/ 21 h 99"/>
                <a:gd name="T100" fmla="*/ 78 w 107"/>
                <a:gd name="T101" fmla="*/ 13 h 99"/>
                <a:gd name="T102" fmla="*/ 58 w 107"/>
                <a:gd name="T103" fmla="*/ 2 h 99"/>
                <a:gd name="T104" fmla="*/ 52 w 107"/>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99">
                  <a:moveTo>
                    <a:pt x="52" y="0"/>
                  </a:moveTo>
                  <a:lnTo>
                    <a:pt x="52" y="0"/>
                  </a:lnTo>
                  <a:lnTo>
                    <a:pt x="45" y="2"/>
                  </a:lnTo>
                  <a:lnTo>
                    <a:pt x="35" y="5"/>
                  </a:lnTo>
                  <a:lnTo>
                    <a:pt x="35" y="5"/>
                  </a:lnTo>
                  <a:lnTo>
                    <a:pt x="29" y="11"/>
                  </a:lnTo>
                  <a:lnTo>
                    <a:pt x="25" y="17"/>
                  </a:lnTo>
                  <a:lnTo>
                    <a:pt x="25" y="17"/>
                  </a:lnTo>
                  <a:lnTo>
                    <a:pt x="25" y="17"/>
                  </a:lnTo>
                  <a:lnTo>
                    <a:pt x="25" y="17"/>
                  </a:lnTo>
                  <a:lnTo>
                    <a:pt x="25" y="25"/>
                  </a:lnTo>
                  <a:lnTo>
                    <a:pt x="25" y="33"/>
                  </a:lnTo>
                  <a:lnTo>
                    <a:pt x="25" y="33"/>
                  </a:lnTo>
                  <a:lnTo>
                    <a:pt x="25" y="33"/>
                  </a:lnTo>
                  <a:lnTo>
                    <a:pt x="25" y="33"/>
                  </a:lnTo>
                  <a:lnTo>
                    <a:pt x="25" y="40"/>
                  </a:lnTo>
                  <a:lnTo>
                    <a:pt x="25" y="40"/>
                  </a:lnTo>
                  <a:lnTo>
                    <a:pt x="25" y="42"/>
                  </a:lnTo>
                  <a:lnTo>
                    <a:pt x="25" y="42"/>
                  </a:lnTo>
                  <a:lnTo>
                    <a:pt x="19" y="42"/>
                  </a:lnTo>
                  <a:lnTo>
                    <a:pt x="19" y="42"/>
                  </a:lnTo>
                  <a:lnTo>
                    <a:pt x="19" y="42"/>
                  </a:lnTo>
                  <a:lnTo>
                    <a:pt x="18" y="40"/>
                  </a:lnTo>
                  <a:lnTo>
                    <a:pt x="18" y="40"/>
                  </a:lnTo>
                  <a:lnTo>
                    <a:pt x="18" y="40"/>
                  </a:lnTo>
                  <a:lnTo>
                    <a:pt x="18" y="40"/>
                  </a:lnTo>
                  <a:lnTo>
                    <a:pt x="14" y="40"/>
                  </a:lnTo>
                  <a:lnTo>
                    <a:pt x="14" y="40"/>
                  </a:lnTo>
                  <a:lnTo>
                    <a:pt x="14" y="40"/>
                  </a:lnTo>
                  <a:lnTo>
                    <a:pt x="14" y="40"/>
                  </a:lnTo>
                  <a:lnTo>
                    <a:pt x="14" y="40"/>
                  </a:lnTo>
                  <a:lnTo>
                    <a:pt x="14" y="40"/>
                  </a:lnTo>
                  <a:lnTo>
                    <a:pt x="12" y="44"/>
                  </a:lnTo>
                  <a:lnTo>
                    <a:pt x="12" y="44"/>
                  </a:lnTo>
                  <a:lnTo>
                    <a:pt x="12" y="44"/>
                  </a:lnTo>
                  <a:lnTo>
                    <a:pt x="12" y="44"/>
                  </a:lnTo>
                  <a:lnTo>
                    <a:pt x="12" y="46"/>
                  </a:lnTo>
                  <a:lnTo>
                    <a:pt x="12" y="46"/>
                  </a:lnTo>
                  <a:lnTo>
                    <a:pt x="14" y="46"/>
                  </a:lnTo>
                  <a:lnTo>
                    <a:pt x="14" y="46"/>
                  </a:lnTo>
                  <a:lnTo>
                    <a:pt x="14" y="48"/>
                  </a:lnTo>
                  <a:lnTo>
                    <a:pt x="14" y="48"/>
                  </a:lnTo>
                  <a:lnTo>
                    <a:pt x="21" y="50"/>
                  </a:lnTo>
                  <a:lnTo>
                    <a:pt x="21" y="50"/>
                  </a:lnTo>
                  <a:lnTo>
                    <a:pt x="21" y="50"/>
                  </a:lnTo>
                  <a:lnTo>
                    <a:pt x="21" y="50"/>
                  </a:lnTo>
                  <a:lnTo>
                    <a:pt x="23" y="54"/>
                  </a:lnTo>
                  <a:lnTo>
                    <a:pt x="23" y="54"/>
                  </a:lnTo>
                  <a:lnTo>
                    <a:pt x="23" y="60"/>
                  </a:lnTo>
                  <a:lnTo>
                    <a:pt x="23" y="60"/>
                  </a:lnTo>
                  <a:lnTo>
                    <a:pt x="23" y="60"/>
                  </a:lnTo>
                  <a:lnTo>
                    <a:pt x="18" y="66"/>
                  </a:lnTo>
                  <a:lnTo>
                    <a:pt x="12" y="71"/>
                  </a:lnTo>
                  <a:lnTo>
                    <a:pt x="12" y="71"/>
                  </a:lnTo>
                  <a:lnTo>
                    <a:pt x="4" y="75"/>
                  </a:lnTo>
                  <a:lnTo>
                    <a:pt x="4" y="75"/>
                  </a:lnTo>
                  <a:lnTo>
                    <a:pt x="4" y="75"/>
                  </a:lnTo>
                  <a:lnTo>
                    <a:pt x="4" y="75"/>
                  </a:lnTo>
                  <a:lnTo>
                    <a:pt x="2" y="77"/>
                  </a:lnTo>
                  <a:lnTo>
                    <a:pt x="2" y="77"/>
                  </a:lnTo>
                  <a:lnTo>
                    <a:pt x="0" y="77"/>
                  </a:lnTo>
                  <a:lnTo>
                    <a:pt x="0" y="77"/>
                  </a:lnTo>
                  <a:lnTo>
                    <a:pt x="2" y="79"/>
                  </a:lnTo>
                  <a:lnTo>
                    <a:pt x="2" y="79"/>
                  </a:lnTo>
                  <a:lnTo>
                    <a:pt x="2" y="81"/>
                  </a:lnTo>
                  <a:lnTo>
                    <a:pt x="2" y="81"/>
                  </a:lnTo>
                  <a:lnTo>
                    <a:pt x="2" y="81"/>
                  </a:lnTo>
                  <a:lnTo>
                    <a:pt x="2" y="81"/>
                  </a:lnTo>
                  <a:lnTo>
                    <a:pt x="10" y="83"/>
                  </a:lnTo>
                  <a:lnTo>
                    <a:pt x="10" y="83"/>
                  </a:lnTo>
                  <a:lnTo>
                    <a:pt x="10" y="83"/>
                  </a:lnTo>
                  <a:lnTo>
                    <a:pt x="10" y="83"/>
                  </a:lnTo>
                  <a:lnTo>
                    <a:pt x="16" y="83"/>
                  </a:lnTo>
                  <a:lnTo>
                    <a:pt x="16" y="83"/>
                  </a:lnTo>
                  <a:lnTo>
                    <a:pt x="16" y="85"/>
                  </a:lnTo>
                  <a:lnTo>
                    <a:pt x="16" y="85"/>
                  </a:lnTo>
                  <a:lnTo>
                    <a:pt x="16" y="89"/>
                  </a:lnTo>
                  <a:lnTo>
                    <a:pt x="16" y="89"/>
                  </a:lnTo>
                  <a:lnTo>
                    <a:pt x="18" y="91"/>
                  </a:lnTo>
                  <a:lnTo>
                    <a:pt x="18" y="91"/>
                  </a:lnTo>
                  <a:lnTo>
                    <a:pt x="19" y="91"/>
                  </a:lnTo>
                  <a:lnTo>
                    <a:pt x="19" y="91"/>
                  </a:lnTo>
                  <a:lnTo>
                    <a:pt x="19" y="91"/>
                  </a:lnTo>
                  <a:lnTo>
                    <a:pt x="19" y="91"/>
                  </a:lnTo>
                  <a:lnTo>
                    <a:pt x="25" y="89"/>
                  </a:lnTo>
                  <a:lnTo>
                    <a:pt x="31" y="91"/>
                  </a:lnTo>
                  <a:lnTo>
                    <a:pt x="31" y="91"/>
                  </a:lnTo>
                  <a:lnTo>
                    <a:pt x="31" y="91"/>
                  </a:lnTo>
                  <a:lnTo>
                    <a:pt x="31" y="91"/>
                  </a:lnTo>
                  <a:lnTo>
                    <a:pt x="37" y="93"/>
                  </a:lnTo>
                  <a:lnTo>
                    <a:pt x="43" y="97"/>
                  </a:lnTo>
                  <a:lnTo>
                    <a:pt x="43" y="97"/>
                  </a:lnTo>
                  <a:lnTo>
                    <a:pt x="43" y="97"/>
                  </a:lnTo>
                  <a:lnTo>
                    <a:pt x="43" y="97"/>
                  </a:lnTo>
                  <a:lnTo>
                    <a:pt x="43" y="97"/>
                  </a:lnTo>
                  <a:lnTo>
                    <a:pt x="47" y="99"/>
                  </a:lnTo>
                  <a:lnTo>
                    <a:pt x="51" y="99"/>
                  </a:lnTo>
                  <a:lnTo>
                    <a:pt x="51" y="99"/>
                  </a:lnTo>
                  <a:lnTo>
                    <a:pt x="51" y="99"/>
                  </a:lnTo>
                  <a:lnTo>
                    <a:pt x="51" y="99"/>
                  </a:lnTo>
                  <a:lnTo>
                    <a:pt x="51" y="99"/>
                  </a:lnTo>
                  <a:lnTo>
                    <a:pt x="58" y="99"/>
                  </a:lnTo>
                  <a:lnTo>
                    <a:pt x="58" y="99"/>
                  </a:lnTo>
                  <a:lnTo>
                    <a:pt x="58" y="99"/>
                  </a:lnTo>
                  <a:lnTo>
                    <a:pt x="64" y="97"/>
                  </a:lnTo>
                  <a:lnTo>
                    <a:pt x="64" y="97"/>
                  </a:lnTo>
                  <a:lnTo>
                    <a:pt x="64" y="97"/>
                  </a:lnTo>
                  <a:lnTo>
                    <a:pt x="64" y="97"/>
                  </a:lnTo>
                  <a:lnTo>
                    <a:pt x="76" y="91"/>
                  </a:lnTo>
                  <a:lnTo>
                    <a:pt x="76" y="91"/>
                  </a:lnTo>
                  <a:lnTo>
                    <a:pt x="76" y="91"/>
                  </a:lnTo>
                  <a:lnTo>
                    <a:pt x="76" y="91"/>
                  </a:lnTo>
                  <a:lnTo>
                    <a:pt x="80" y="91"/>
                  </a:lnTo>
                  <a:lnTo>
                    <a:pt x="80" y="91"/>
                  </a:lnTo>
                  <a:lnTo>
                    <a:pt x="80" y="91"/>
                  </a:lnTo>
                  <a:lnTo>
                    <a:pt x="80" y="91"/>
                  </a:lnTo>
                  <a:lnTo>
                    <a:pt x="89" y="91"/>
                  </a:lnTo>
                  <a:lnTo>
                    <a:pt x="89" y="91"/>
                  </a:lnTo>
                  <a:lnTo>
                    <a:pt x="89" y="91"/>
                  </a:lnTo>
                  <a:lnTo>
                    <a:pt x="89" y="91"/>
                  </a:lnTo>
                  <a:lnTo>
                    <a:pt x="91" y="89"/>
                  </a:lnTo>
                  <a:lnTo>
                    <a:pt x="91" y="89"/>
                  </a:lnTo>
                  <a:lnTo>
                    <a:pt x="91" y="89"/>
                  </a:lnTo>
                  <a:lnTo>
                    <a:pt x="91" y="89"/>
                  </a:lnTo>
                  <a:lnTo>
                    <a:pt x="91" y="89"/>
                  </a:lnTo>
                  <a:lnTo>
                    <a:pt x="91" y="89"/>
                  </a:lnTo>
                  <a:lnTo>
                    <a:pt x="91" y="89"/>
                  </a:lnTo>
                  <a:lnTo>
                    <a:pt x="91" y="89"/>
                  </a:lnTo>
                  <a:lnTo>
                    <a:pt x="93" y="83"/>
                  </a:lnTo>
                  <a:lnTo>
                    <a:pt x="93" y="83"/>
                  </a:lnTo>
                  <a:lnTo>
                    <a:pt x="95" y="83"/>
                  </a:lnTo>
                  <a:lnTo>
                    <a:pt x="95" y="83"/>
                  </a:lnTo>
                  <a:lnTo>
                    <a:pt x="95" y="83"/>
                  </a:lnTo>
                  <a:lnTo>
                    <a:pt x="95" y="83"/>
                  </a:lnTo>
                  <a:lnTo>
                    <a:pt x="103" y="81"/>
                  </a:lnTo>
                  <a:lnTo>
                    <a:pt x="103" y="81"/>
                  </a:lnTo>
                  <a:lnTo>
                    <a:pt x="103" y="81"/>
                  </a:lnTo>
                  <a:lnTo>
                    <a:pt x="103" y="81"/>
                  </a:lnTo>
                  <a:lnTo>
                    <a:pt x="107" y="79"/>
                  </a:lnTo>
                  <a:lnTo>
                    <a:pt x="107" y="79"/>
                  </a:lnTo>
                  <a:lnTo>
                    <a:pt x="107" y="79"/>
                  </a:lnTo>
                  <a:lnTo>
                    <a:pt x="107" y="79"/>
                  </a:lnTo>
                  <a:lnTo>
                    <a:pt x="107" y="77"/>
                  </a:lnTo>
                  <a:lnTo>
                    <a:pt x="105" y="75"/>
                  </a:lnTo>
                  <a:lnTo>
                    <a:pt x="105" y="75"/>
                  </a:lnTo>
                  <a:lnTo>
                    <a:pt x="105" y="75"/>
                  </a:lnTo>
                  <a:lnTo>
                    <a:pt x="105" y="75"/>
                  </a:lnTo>
                  <a:lnTo>
                    <a:pt x="105" y="75"/>
                  </a:lnTo>
                  <a:lnTo>
                    <a:pt x="105" y="75"/>
                  </a:lnTo>
                  <a:lnTo>
                    <a:pt x="105" y="75"/>
                  </a:lnTo>
                  <a:lnTo>
                    <a:pt x="105" y="75"/>
                  </a:lnTo>
                  <a:lnTo>
                    <a:pt x="103" y="75"/>
                  </a:lnTo>
                  <a:lnTo>
                    <a:pt x="103" y="75"/>
                  </a:lnTo>
                  <a:lnTo>
                    <a:pt x="103" y="75"/>
                  </a:lnTo>
                  <a:lnTo>
                    <a:pt x="103" y="75"/>
                  </a:lnTo>
                  <a:lnTo>
                    <a:pt x="95" y="71"/>
                  </a:lnTo>
                  <a:lnTo>
                    <a:pt x="89" y="64"/>
                  </a:lnTo>
                  <a:lnTo>
                    <a:pt x="89" y="64"/>
                  </a:lnTo>
                  <a:lnTo>
                    <a:pt x="83" y="56"/>
                  </a:lnTo>
                  <a:lnTo>
                    <a:pt x="83" y="56"/>
                  </a:lnTo>
                  <a:lnTo>
                    <a:pt x="83" y="56"/>
                  </a:lnTo>
                  <a:lnTo>
                    <a:pt x="83" y="56"/>
                  </a:lnTo>
                  <a:lnTo>
                    <a:pt x="83" y="52"/>
                  </a:lnTo>
                  <a:lnTo>
                    <a:pt x="83" y="52"/>
                  </a:lnTo>
                  <a:lnTo>
                    <a:pt x="83" y="52"/>
                  </a:lnTo>
                  <a:lnTo>
                    <a:pt x="83" y="52"/>
                  </a:lnTo>
                  <a:lnTo>
                    <a:pt x="89" y="50"/>
                  </a:lnTo>
                  <a:lnTo>
                    <a:pt x="89" y="50"/>
                  </a:lnTo>
                  <a:lnTo>
                    <a:pt x="89" y="50"/>
                  </a:lnTo>
                  <a:lnTo>
                    <a:pt x="89" y="50"/>
                  </a:lnTo>
                  <a:lnTo>
                    <a:pt x="95" y="46"/>
                  </a:lnTo>
                  <a:lnTo>
                    <a:pt x="95" y="46"/>
                  </a:lnTo>
                  <a:lnTo>
                    <a:pt x="95" y="46"/>
                  </a:lnTo>
                  <a:lnTo>
                    <a:pt x="95" y="46"/>
                  </a:lnTo>
                  <a:lnTo>
                    <a:pt x="95" y="44"/>
                  </a:lnTo>
                  <a:lnTo>
                    <a:pt x="95" y="44"/>
                  </a:lnTo>
                  <a:lnTo>
                    <a:pt x="95" y="42"/>
                  </a:lnTo>
                  <a:lnTo>
                    <a:pt x="95" y="42"/>
                  </a:lnTo>
                  <a:lnTo>
                    <a:pt x="95" y="42"/>
                  </a:lnTo>
                  <a:lnTo>
                    <a:pt x="93" y="40"/>
                  </a:lnTo>
                  <a:lnTo>
                    <a:pt x="93" y="40"/>
                  </a:lnTo>
                  <a:lnTo>
                    <a:pt x="93" y="40"/>
                  </a:lnTo>
                  <a:lnTo>
                    <a:pt x="89" y="40"/>
                  </a:lnTo>
                  <a:lnTo>
                    <a:pt x="89" y="40"/>
                  </a:lnTo>
                  <a:lnTo>
                    <a:pt x="89" y="40"/>
                  </a:lnTo>
                  <a:lnTo>
                    <a:pt x="89" y="40"/>
                  </a:lnTo>
                  <a:lnTo>
                    <a:pt x="89" y="40"/>
                  </a:lnTo>
                  <a:lnTo>
                    <a:pt x="87" y="42"/>
                  </a:lnTo>
                  <a:lnTo>
                    <a:pt x="87" y="42"/>
                  </a:lnTo>
                  <a:lnTo>
                    <a:pt x="85" y="42"/>
                  </a:lnTo>
                  <a:lnTo>
                    <a:pt x="85" y="42"/>
                  </a:lnTo>
                  <a:lnTo>
                    <a:pt x="82" y="42"/>
                  </a:lnTo>
                  <a:lnTo>
                    <a:pt x="82" y="42"/>
                  </a:lnTo>
                  <a:lnTo>
                    <a:pt x="82" y="40"/>
                  </a:lnTo>
                  <a:lnTo>
                    <a:pt x="82" y="40"/>
                  </a:lnTo>
                  <a:lnTo>
                    <a:pt x="82" y="40"/>
                  </a:lnTo>
                  <a:lnTo>
                    <a:pt x="83" y="33"/>
                  </a:lnTo>
                  <a:lnTo>
                    <a:pt x="83" y="33"/>
                  </a:lnTo>
                  <a:lnTo>
                    <a:pt x="83" y="33"/>
                  </a:lnTo>
                  <a:lnTo>
                    <a:pt x="82" y="21"/>
                  </a:lnTo>
                  <a:lnTo>
                    <a:pt x="82" y="21"/>
                  </a:lnTo>
                  <a:lnTo>
                    <a:pt x="82" y="21"/>
                  </a:lnTo>
                  <a:lnTo>
                    <a:pt x="82" y="21"/>
                  </a:lnTo>
                  <a:lnTo>
                    <a:pt x="78" y="13"/>
                  </a:lnTo>
                  <a:lnTo>
                    <a:pt x="72" y="5"/>
                  </a:lnTo>
                  <a:lnTo>
                    <a:pt x="72" y="5"/>
                  </a:lnTo>
                  <a:lnTo>
                    <a:pt x="64" y="2"/>
                  </a:lnTo>
                  <a:lnTo>
                    <a:pt x="58" y="2"/>
                  </a:lnTo>
                  <a:lnTo>
                    <a:pt x="58" y="2"/>
                  </a:lnTo>
                  <a:lnTo>
                    <a:pt x="58" y="2"/>
                  </a:lnTo>
                  <a:lnTo>
                    <a:pt x="58" y="2"/>
                  </a:lnTo>
                  <a:lnTo>
                    <a:pt x="52"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89" name="Freeform 171"/>
            <p:cNvSpPr/>
            <p:nvPr/>
          </p:nvSpPr>
          <p:spPr bwMode="auto">
            <a:xfrm>
              <a:off x="5026380" y="5880569"/>
              <a:ext cx="198489" cy="183649"/>
            </a:xfrm>
            <a:custGeom>
              <a:avLst/>
              <a:gdLst>
                <a:gd name="T0" fmla="*/ 35 w 107"/>
                <a:gd name="T1" fmla="*/ 5 h 99"/>
                <a:gd name="T2" fmla="*/ 25 w 107"/>
                <a:gd name="T3" fmla="*/ 17 h 99"/>
                <a:gd name="T4" fmla="*/ 25 w 107"/>
                <a:gd name="T5" fmla="*/ 33 h 99"/>
                <a:gd name="T6" fmla="*/ 25 w 107"/>
                <a:gd name="T7" fmla="*/ 40 h 99"/>
                <a:gd name="T8" fmla="*/ 19 w 107"/>
                <a:gd name="T9" fmla="*/ 42 h 99"/>
                <a:gd name="T10" fmla="*/ 18 w 107"/>
                <a:gd name="T11" fmla="*/ 40 h 99"/>
                <a:gd name="T12" fmla="*/ 14 w 107"/>
                <a:gd name="T13" fmla="*/ 40 h 99"/>
                <a:gd name="T14" fmla="*/ 14 w 107"/>
                <a:gd name="T15" fmla="*/ 40 h 99"/>
                <a:gd name="T16" fmla="*/ 12 w 107"/>
                <a:gd name="T17" fmla="*/ 44 h 99"/>
                <a:gd name="T18" fmla="*/ 14 w 107"/>
                <a:gd name="T19" fmla="*/ 46 h 99"/>
                <a:gd name="T20" fmla="*/ 21 w 107"/>
                <a:gd name="T21" fmla="*/ 50 h 99"/>
                <a:gd name="T22" fmla="*/ 23 w 107"/>
                <a:gd name="T23" fmla="*/ 54 h 99"/>
                <a:gd name="T24" fmla="*/ 18 w 107"/>
                <a:gd name="T25" fmla="*/ 66 h 99"/>
                <a:gd name="T26" fmla="*/ 4 w 107"/>
                <a:gd name="T27" fmla="*/ 75 h 99"/>
                <a:gd name="T28" fmla="*/ 2 w 107"/>
                <a:gd name="T29" fmla="*/ 77 h 99"/>
                <a:gd name="T30" fmla="*/ 2 w 107"/>
                <a:gd name="T31" fmla="*/ 79 h 99"/>
                <a:gd name="T32" fmla="*/ 2 w 107"/>
                <a:gd name="T33" fmla="*/ 81 h 99"/>
                <a:gd name="T34" fmla="*/ 10 w 107"/>
                <a:gd name="T35" fmla="*/ 83 h 99"/>
                <a:gd name="T36" fmla="*/ 16 w 107"/>
                <a:gd name="T37" fmla="*/ 85 h 99"/>
                <a:gd name="T38" fmla="*/ 18 w 107"/>
                <a:gd name="T39" fmla="*/ 91 h 99"/>
                <a:gd name="T40" fmla="*/ 19 w 107"/>
                <a:gd name="T41" fmla="*/ 91 h 99"/>
                <a:gd name="T42" fmla="*/ 31 w 107"/>
                <a:gd name="T43" fmla="*/ 91 h 99"/>
                <a:gd name="T44" fmla="*/ 43 w 107"/>
                <a:gd name="T45" fmla="*/ 97 h 99"/>
                <a:gd name="T46" fmla="*/ 47 w 107"/>
                <a:gd name="T47" fmla="*/ 99 h 99"/>
                <a:gd name="T48" fmla="*/ 51 w 107"/>
                <a:gd name="T49" fmla="*/ 99 h 99"/>
                <a:gd name="T50" fmla="*/ 58 w 107"/>
                <a:gd name="T51" fmla="*/ 99 h 99"/>
                <a:gd name="T52" fmla="*/ 64 w 107"/>
                <a:gd name="T53" fmla="*/ 97 h 99"/>
                <a:gd name="T54" fmla="*/ 76 w 107"/>
                <a:gd name="T55" fmla="*/ 91 h 99"/>
                <a:gd name="T56" fmla="*/ 80 w 107"/>
                <a:gd name="T57" fmla="*/ 91 h 99"/>
                <a:gd name="T58" fmla="*/ 89 w 107"/>
                <a:gd name="T59" fmla="*/ 91 h 99"/>
                <a:gd name="T60" fmla="*/ 91 w 107"/>
                <a:gd name="T61" fmla="*/ 89 h 99"/>
                <a:gd name="T62" fmla="*/ 91 w 107"/>
                <a:gd name="T63" fmla="*/ 89 h 99"/>
                <a:gd name="T64" fmla="*/ 95 w 107"/>
                <a:gd name="T65" fmla="*/ 83 h 99"/>
                <a:gd name="T66" fmla="*/ 103 w 107"/>
                <a:gd name="T67" fmla="*/ 81 h 99"/>
                <a:gd name="T68" fmla="*/ 107 w 107"/>
                <a:gd name="T69" fmla="*/ 79 h 99"/>
                <a:gd name="T70" fmla="*/ 105 w 107"/>
                <a:gd name="T71" fmla="*/ 75 h 99"/>
                <a:gd name="T72" fmla="*/ 105 w 107"/>
                <a:gd name="T73" fmla="*/ 75 h 99"/>
                <a:gd name="T74" fmla="*/ 103 w 107"/>
                <a:gd name="T75" fmla="*/ 75 h 99"/>
                <a:gd name="T76" fmla="*/ 95 w 107"/>
                <a:gd name="T77" fmla="*/ 71 h 99"/>
                <a:gd name="T78" fmla="*/ 83 w 107"/>
                <a:gd name="T79" fmla="*/ 56 h 99"/>
                <a:gd name="T80" fmla="*/ 83 w 107"/>
                <a:gd name="T81" fmla="*/ 52 h 99"/>
                <a:gd name="T82" fmla="*/ 89 w 107"/>
                <a:gd name="T83" fmla="*/ 50 h 99"/>
                <a:gd name="T84" fmla="*/ 95 w 107"/>
                <a:gd name="T85" fmla="*/ 46 h 99"/>
                <a:gd name="T86" fmla="*/ 95 w 107"/>
                <a:gd name="T87" fmla="*/ 44 h 99"/>
                <a:gd name="T88" fmla="*/ 93 w 107"/>
                <a:gd name="T89" fmla="*/ 40 h 99"/>
                <a:gd name="T90" fmla="*/ 89 w 107"/>
                <a:gd name="T91" fmla="*/ 40 h 99"/>
                <a:gd name="T92" fmla="*/ 87 w 107"/>
                <a:gd name="T93" fmla="*/ 42 h 99"/>
                <a:gd name="T94" fmla="*/ 82 w 107"/>
                <a:gd name="T95" fmla="*/ 42 h 99"/>
                <a:gd name="T96" fmla="*/ 82 w 107"/>
                <a:gd name="T97" fmla="*/ 40 h 99"/>
                <a:gd name="T98" fmla="*/ 82 w 107"/>
                <a:gd name="T99" fmla="*/ 21 h 99"/>
                <a:gd name="T100" fmla="*/ 78 w 107"/>
                <a:gd name="T101" fmla="*/ 13 h 99"/>
                <a:gd name="T102" fmla="*/ 58 w 107"/>
                <a:gd name="T103" fmla="*/ 2 h 99"/>
                <a:gd name="T104" fmla="*/ 52 w 107"/>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99">
                  <a:moveTo>
                    <a:pt x="52" y="0"/>
                  </a:moveTo>
                  <a:lnTo>
                    <a:pt x="52" y="0"/>
                  </a:lnTo>
                  <a:lnTo>
                    <a:pt x="45" y="2"/>
                  </a:lnTo>
                  <a:lnTo>
                    <a:pt x="35" y="5"/>
                  </a:lnTo>
                  <a:lnTo>
                    <a:pt x="35" y="5"/>
                  </a:lnTo>
                  <a:lnTo>
                    <a:pt x="29" y="11"/>
                  </a:lnTo>
                  <a:lnTo>
                    <a:pt x="25" y="17"/>
                  </a:lnTo>
                  <a:lnTo>
                    <a:pt x="25" y="17"/>
                  </a:lnTo>
                  <a:lnTo>
                    <a:pt x="25" y="17"/>
                  </a:lnTo>
                  <a:lnTo>
                    <a:pt x="25" y="17"/>
                  </a:lnTo>
                  <a:lnTo>
                    <a:pt x="25" y="25"/>
                  </a:lnTo>
                  <a:lnTo>
                    <a:pt x="25" y="33"/>
                  </a:lnTo>
                  <a:lnTo>
                    <a:pt x="25" y="33"/>
                  </a:lnTo>
                  <a:lnTo>
                    <a:pt x="25" y="33"/>
                  </a:lnTo>
                  <a:lnTo>
                    <a:pt x="25" y="33"/>
                  </a:lnTo>
                  <a:lnTo>
                    <a:pt x="25" y="40"/>
                  </a:lnTo>
                  <a:lnTo>
                    <a:pt x="25" y="40"/>
                  </a:lnTo>
                  <a:lnTo>
                    <a:pt x="25" y="42"/>
                  </a:lnTo>
                  <a:lnTo>
                    <a:pt x="25" y="42"/>
                  </a:lnTo>
                  <a:lnTo>
                    <a:pt x="19" y="42"/>
                  </a:lnTo>
                  <a:lnTo>
                    <a:pt x="19" y="42"/>
                  </a:lnTo>
                  <a:lnTo>
                    <a:pt x="19" y="42"/>
                  </a:lnTo>
                  <a:lnTo>
                    <a:pt x="18" y="40"/>
                  </a:lnTo>
                  <a:lnTo>
                    <a:pt x="18" y="40"/>
                  </a:lnTo>
                  <a:lnTo>
                    <a:pt x="18" y="40"/>
                  </a:lnTo>
                  <a:lnTo>
                    <a:pt x="18" y="40"/>
                  </a:lnTo>
                  <a:lnTo>
                    <a:pt x="14" y="40"/>
                  </a:lnTo>
                  <a:lnTo>
                    <a:pt x="14" y="40"/>
                  </a:lnTo>
                  <a:lnTo>
                    <a:pt x="14" y="40"/>
                  </a:lnTo>
                  <a:lnTo>
                    <a:pt x="14" y="40"/>
                  </a:lnTo>
                  <a:lnTo>
                    <a:pt x="14" y="40"/>
                  </a:lnTo>
                  <a:lnTo>
                    <a:pt x="14" y="40"/>
                  </a:lnTo>
                  <a:lnTo>
                    <a:pt x="12" y="44"/>
                  </a:lnTo>
                  <a:lnTo>
                    <a:pt x="12" y="44"/>
                  </a:lnTo>
                  <a:lnTo>
                    <a:pt x="12" y="44"/>
                  </a:lnTo>
                  <a:lnTo>
                    <a:pt x="12" y="44"/>
                  </a:lnTo>
                  <a:lnTo>
                    <a:pt x="12" y="46"/>
                  </a:lnTo>
                  <a:lnTo>
                    <a:pt x="12" y="46"/>
                  </a:lnTo>
                  <a:lnTo>
                    <a:pt x="14" y="46"/>
                  </a:lnTo>
                  <a:lnTo>
                    <a:pt x="14" y="46"/>
                  </a:lnTo>
                  <a:lnTo>
                    <a:pt x="14" y="48"/>
                  </a:lnTo>
                  <a:lnTo>
                    <a:pt x="14" y="48"/>
                  </a:lnTo>
                  <a:lnTo>
                    <a:pt x="21" y="50"/>
                  </a:lnTo>
                  <a:lnTo>
                    <a:pt x="21" y="50"/>
                  </a:lnTo>
                  <a:lnTo>
                    <a:pt x="21" y="50"/>
                  </a:lnTo>
                  <a:lnTo>
                    <a:pt x="21" y="50"/>
                  </a:lnTo>
                  <a:lnTo>
                    <a:pt x="23" y="54"/>
                  </a:lnTo>
                  <a:lnTo>
                    <a:pt x="23" y="54"/>
                  </a:lnTo>
                  <a:lnTo>
                    <a:pt x="23" y="60"/>
                  </a:lnTo>
                  <a:lnTo>
                    <a:pt x="23" y="60"/>
                  </a:lnTo>
                  <a:lnTo>
                    <a:pt x="23" y="60"/>
                  </a:lnTo>
                  <a:lnTo>
                    <a:pt x="18" y="66"/>
                  </a:lnTo>
                  <a:lnTo>
                    <a:pt x="12" y="71"/>
                  </a:lnTo>
                  <a:lnTo>
                    <a:pt x="12" y="71"/>
                  </a:lnTo>
                  <a:lnTo>
                    <a:pt x="4" y="75"/>
                  </a:lnTo>
                  <a:lnTo>
                    <a:pt x="4" y="75"/>
                  </a:lnTo>
                  <a:lnTo>
                    <a:pt x="4" y="75"/>
                  </a:lnTo>
                  <a:lnTo>
                    <a:pt x="4" y="75"/>
                  </a:lnTo>
                  <a:lnTo>
                    <a:pt x="2" y="77"/>
                  </a:lnTo>
                  <a:lnTo>
                    <a:pt x="2" y="77"/>
                  </a:lnTo>
                  <a:lnTo>
                    <a:pt x="0" y="77"/>
                  </a:lnTo>
                  <a:lnTo>
                    <a:pt x="0" y="77"/>
                  </a:lnTo>
                  <a:lnTo>
                    <a:pt x="2" y="79"/>
                  </a:lnTo>
                  <a:lnTo>
                    <a:pt x="2" y="79"/>
                  </a:lnTo>
                  <a:lnTo>
                    <a:pt x="2" y="81"/>
                  </a:lnTo>
                  <a:lnTo>
                    <a:pt x="2" y="81"/>
                  </a:lnTo>
                  <a:lnTo>
                    <a:pt x="2" y="81"/>
                  </a:lnTo>
                  <a:lnTo>
                    <a:pt x="2" y="81"/>
                  </a:lnTo>
                  <a:lnTo>
                    <a:pt x="10" y="83"/>
                  </a:lnTo>
                  <a:lnTo>
                    <a:pt x="10" y="83"/>
                  </a:lnTo>
                  <a:lnTo>
                    <a:pt x="10" y="83"/>
                  </a:lnTo>
                  <a:lnTo>
                    <a:pt x="10" y="83"/>
                  </a:lnTo>
                  <a:lnTo>
                    <a:pt x="16" y="83"/>
                  </a:lnTo>
                  <a:lnTo>
                    <a:pt x="16" y="83"/>
                  </a:lnTo>
                  <a:lnTo>
                    <a:pt x="16" y="85"/>
                  </a:lnTo>
                  <a:lnTo>
                    <a:pt x="16" y="85"/>
                  </a:lnTo>
                  <a:lnTo>
                    <a:pt x="16" y="89"/>
                  </a:lnTo>
                  <a:lnTo>
                    <a:pt x="16" y="89"/>
                  </a:lnTo>
                  <a:lnTo>
                    <a:pt x="18" y="91"/>
                  </a:lnTo>
                  <a:lnTo>
                    <a:pt x="18" y="91"/>
                  </a:lnTo>
                  <a:lnTo>
                    <a:pt x="19" y="91"/>
                  </a:lnTo>
                  <a:lnTo>
                    <a:pt x="19" y="91"/>
                  </a:lnTo>
                  <a:lnTo>
                    <a:pt x="19" y="91"/>
                  </a:lnTo>
                  <a:lnTo>
                    <a:pt x="19" y="91"/>
                  </a:lnTo>
                  <a:lnTo>
                    <a:pt x="25" y="89"/>
                  </a:lnTo>
                  <a:lnTo>
                    <a:pt x="31" y="91"/>
                  </a:lnTo>
                  <a:lnTo>
                    <a:pt x="31" y="91"/>
                  </a:lnTo>
                  <a:lnTo>
                    <a:pt x="31" y="91"/>
                  </a:lnTo>
                  <a:lnTo>
                    <a:pt x="31" y="91"/>
                  </a:lnTo>
                  <a:lnTo>
                    <a:pt x="37" y="93"/>
                  </a:lnTo>
                  <a:lnTo>
                    <a:pt x="43" y="97"/>
                  </a:lnTo>
                  <a:lnTo>
                    <a:pt x="43" y="97"/>
                  </a:lnTo>
                  <a:lnTo>
                    <a:pt x="43" y="97"/>
                  </a:lnTo>
                  <a:lnTo>
                    <a:pt x="43" y="97"/>
                  </a:lnTo>
                  <a:lnTo>
                    <a:pt x="43" y="97"/>
                  </a:lnTo>
                  <a:lnTo>
                    <a:pt x="47" y="99"/>
                  </a:lnTo>
                  <a:lnTo>
                    <a:pt x="51" y="99"/>
                  </a:lnTo>
                  <a:lnTo>
                    <a:pt x="51" y="99"/>
                  </a:lnTo>
                  <a:lnTo>
                    <a:pt x="51" y="99"/>
                  </a:lnTo>
                  <a:lnTo>
                    <a:pt x="51" y="99"/>
                  </a:lnTo>
                  <a:lnTo>
                    <a:pt x="51" y="99"/>
                  </a:lnTo>
                  <a:lnTo>
                    <a:pt x="58" y="99"/>
                  </a:lnTo>
                  <a:lnTo>
                    <a:pt x="58" y="99"/>
                  </a:lnTo>
                  <a:lnTo>
                    <a:pt x="58" y="99"/>
                  </a:lnTo>
                  <a:lnTo>
                    <a:pt x="64" y="97"/>
                  </a:lnTo>
                  <a:lnTo>
                    <a:pt x="64" y="97"/>
                  </a:lnTo>
                  <a:lnTo>
                    <a:pt x="64" y="97"/>
                  </a:lnTo>
                  <a:lnTo>
                    <a:pt x="64" y="97"/>
                  </a:lnTo>
                  <a:lnTo>
                    <a:pt x="76" y="91"/>
                  </a:lnTo>
                  <a:lnTo>
                    <a:pt x="76" y="91"/>
                  </a:lnTo>
                  <a:lnTo>
                    <a:pt x="76" y="91"/>
                  </a:lnTo>
                  <a:lnTo>
                    <a:pt x="76" y="91"/>
                  </a:lnTo>
                  <a:lnTo>
                    <a:pt x="80" y="91"/>
                  </a:lnTo>
                  <a:lnTo>
                    <a:pt x="80" y="91"/>
                  </a:lnTo>
                  <a:lnTo>
                    <a:pt x="80" y="91"/>
                  </a:lnTo>
                  <a:lnTo>
                    <a:pt x="80" y="91"/>
                  </a:lnTo>
                  <a:lnTo>
                    <a:pt x="89" y="91"/>
                  </a:lnTo>
                  <a:lnTo>
                    <a:pt x="89" y="91"/>
                  </a:lnTo>
                  <a:lnTo>
                    <a:pt x="89" y="91"/>
                  </a:lnTo>
                  <a:lnTo>
                    <a:pt x="89" y="91"/>
                  </a:lnTo>
                  <a:lnTo>
                    <a:pt x="91" y="89"/>
                  </a:lnTo>
                  <a:lnTo>
                    <a:pt x="91" y="89"/>
                  </a:lnTo>
                  <a:lnTo>
                    <a:pt x="91" y="89"/>
                  </a:lnTo>
                  <a:lnTo>
                    <a:pt x="91" y="89"/>
                  </a:lnTo>
                  <a:lnTo>
                    <a:pt x="91" y="89"/>
                  </a:lnTo>
                  <a:lnTo>
                    <a:pt x="91" y="89"/>
                  </a:lnTo>
                  <a:lnTo>
                    <a:pt x="91" y="89"/>
                  </a:lnTo>
                  <a:lnTo>
                    <a:pt x="91" y="89"/>
                  </a:lnTo>
                  <a:lnTo>
                    <a:pt x="93" y="83"/>
                  </a:lnTo>
                  <a:lnTo>
                    <a:pt x="93" y="83"/>
                  </a:lnTo>
                  <a:lnTo>
                    <a:pt x="95" y="83"/>
                  </a:lnTo>
                  <a:lnTo>
                    <a:pt x="95" y="83"/>
                  </a:lnTo>
                  <a:lnTo>
                    <a:pt x="95" y="83"/>
                  </a:lnTo>
                  <a:lnTo>
                    <a:pt x="95" y="83"/>
                  </a:lnTo>
                  <a:lnTo>
                    <a:pt x="103" y="81"/>
                  </a:lnTo>
                  <a:lnTo>
                    <a:pt x="103" y="81"/>
                  </a:lnTo>
                  <a:lnTo>
                    <a:pt x="103" y="81"/>
                  </a:lnTo>
                  <a:lnTo>
                    <a:pt x="103" y="81"/>
                  </a:lnTo>
                  <a:lnTo>
                    <a:pt x="107" y="79"/>
                  </a:lnTo>
                  <a:lnTo>
                    <a:pt x="107" y="79"/>
                  </a:lnTo>
                  <a:lnTo>
                    <a:pt x="107" y="79"/>
                  </a:lnTo>
                  <a:lnTo>
                    <a:pt x="107" y="79"/>
                  </a:lnTo>
                  <a:lnTo>
                    <a:pt x="107" y="77"/>
                  </a:lnTo>
                  <a:lnTo>
                    <a:pt x="105" y="75"/>
                  </a:lnTo>
                  <a:lnTo>
                    <a:pt x="105" y="75"/>
                  </a:lnTo>
                  <a:lnTo>
                    <a:pt x="105" y="75"/>
                  </a:lnTo>
                  <a:lnTo>
                    <a:pt x="105" y="75"/>
                  </a:lnTo>
                  <a:lnTo>
                    <a:pt x="105" y="75"/>
                  </a:lnTo>
                  <a:lnTo>
                    <a:pt x="105" y="75"/>
                  </a:lnTo>
                  <a:lnTo>
                    <a:pt x="105" y="75"/>
                  </a:lnTo>
                  <a:lnTo>
                    <a:pt x="105" y="75"/>
                  </a:lnTo>
                  <a:lnTo>
                    <a:pt x="103" y="75"/>
                  </a:lnTo>
                  <a:lnTo>
                    <a:pt x="103" y="75"/>
                  </a:lnTo>
                  <a:lnTo>
                    <a:pt x="103" y="75"/>
                  </a:lnTo>
                  <a:lnTo>
                    <a:pt x="103" y="75"/>
                  </a:lnTo>
                  <a:lnTo>
                    <a:pt x="95" y="71"/>
                  </a:lnTo>
                  <a:lnTo>
                    <a:pt x="89" y="64"/>
                  </a:lnTo>
                  <a:lnTo>
                    <a:pt x="89" y="64"/>
                  </a:lnTo>
                  <a:lnTo>
                    <a:pt x="83" y="56"/>
                  </a:lnTo>
                  <a:lnTo>
                    <a:pt x="83" y="56"/>
                  </a:lnTo>
                  <a:lnTo>
                    <a:pt x="83" y="56"/>
                  </a:lnTo>
                  <a:lnTo>
                    <a:pt x="83" y="56"/>
                  </a:lnTo>
                  <a:lnTo>
                    <a:pt x="83" y="52"/>
                  </a:lnTo>
                  <a:lnTo>
                    <a:pt x="83" y="52"/>
                  </a:lnTo>
                  <a:lnTo>
                    <a:pt x="83" y="52"/>
                  </a:lnTo>
                  <a:lnTo>
                    <a:pt x="83" y="52"/>
                  </a:lnTo>
                  <a:lnTo>
                    <a:pt x="89" y="50"/>
                  </a:lnTo>
                  <a:lnTo>
                    <a:pt x="89" y="50"/>
                  </a:lnTo>
                  <a:lnTo>
                    <a:pt x="89" y="50"/>
                  </a:lnTo>
                  <a:lnTo>
                    <a:pt x="89" y="50"/>
                  </a:lnTo>
                  <a:lnTo>
                    <a:pt x="95" y="46"/>
                  </a:lnTo>
                  <a:lnTo>
                    <a:pt x="95" y="46"/>
                  </a:lnTo>
                  <a:lnTo>
                    <a:pt x="95" y="46"/>
                  </a:lnTo>
                  <a:lnTo>
                    <a:pt x="95" y="46"/>
                  </a:lnTo>
                  <a:lnTo>
                    <a:pt x="95" y="44"/>
                  </a:lnTo>
                  <a:lnTo>
                    <a:pt x="95" y="44"/>
                  </a:lnTo>
                  <a:lnTo>
                    <a:pt x="95" y="42"/>
                  </a:lnTo>
                  <a:lnTo>
                    <a:pt x="95" y="42"/>
                  </a:lnTo>
                  <a:lnTo>
                    <a:pt x="95" y="42"/>
                  </a:lnTo>
                  <a:lnTo>
                    <a:pt x="93" y="40"/>
                  </a:lnTo>
                  <a:lnTo>
                    <a:pt x="93" y="40"/>
                  </a:lnTo>
                  <a:lnTo>
                    <a:pt x="93" y="40"/>
                  </a:lnTo>
                  <a:lnTo>
                    <a:pt x="89" y="40"/>
                  </a:lnTo>
                  <a:lnTo>
                    <a:pt x="89" y="40"/>
                  </a:lnTo>
                  <a:lnTo>
                    <a:pt x="89" y="40"/>
                  </a:lnTo>
                  <a:lnTo>
                    <a:pt x="89" y="40"/>
                  </a:lnTo>
                  <a:lnTo>
                    <a:pt x="89" y="40"/>
                  </a:lnTo>
                  <a:lnTo>
                    <a:pt x="87" y="42"/>
                  </a:lnTo>
                  <a:lnTo>
                    <a:pt x="87" y="42"/>
                  </a:lnTo>
                  <a:lnTo>
                    <a:pt x="85" y="42"/>
                  </a:lnTo>
                  <a:lnTo>
                    <a:pt x="85" y="42"/>
                  </a:lnTo>
                  <a:lnTo>
                    <a:pt x="82" y="42"/>
                  </a:lnTo>
                  <a:lnTo>
                    <a:pt x="82" y="42"/>
                  </a:lnTo>
                  <a:lnTo>
                    <a:pt x="82" y="40"/>
                  </a:lnTo>
                  <a:lnTo>
                    <a:pt x="82" y="40"/>
                  </a:lnTo>
                  <a:lnTo>
                    <a:pt x="82" y="40"/>
                  </a:lnTo>
                  <a:lnTo>
                    <a:pt x="83" y="33"/>
                  </a:lnTo>
                  <a:lnTo>
                    <a:pt x="83" y="33"/>
                  </a:lnTo>
                  <a:lnTo>
                    <a:pt x="83" y="33"/>
                  </a:lnTo>
                  <a:lnTo>
                    <a:pt x="82" y="21"/>
                  </a:lnTo>
                  <a:lnTo>
                    <a:pt x="82" y="21"/>
                  </a:lnTo>
                  <a:lnTo>
                    <a:pt x="82" y="21"/>
                  </a:lnTo>
                  <a:lnTo>
                    <a:pt x="82" y="21"/>
                  </a:lnTo>
                  <a:lnTo>
                    <a:pt x="78" y="13"/>
                  </a:lnTo>
                  <a:lnTo>
                    <a:pt x="72" y="5"/>
                  </a:lnTo>
                  <a:lnTo>
                    <a:pt x="72" y="5"/>
                  </a:lnTo>
                  <a:lnTo>
                    <a:pt x="64" y="2"/>
                  </a:lnTo>
                  <a:lnTo>
                    <a:pt x="58" y="2"/>
                  </a:lnTo>
                  <a:lnTo>
                    <a:pt x="58" y="2"/>
                  </a:lnTo>
                  <a:lnTo>
                    <a:pt x="58" y="2"/>
                  </a:lnTo>
                  <a:lnTo>
                    <a:pt x="58" y="2"/>
                  </a:lnTo>
                  <a:lnTo>
                    <a:pt x="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0" name="Freeform 172"/>
            <p:cNvSpPr/>
            <p:nvPr/>
          </p:nvSpPr>
          <p:spPr bwMode="auto">
            <a:xfrm>
              <a:off x="8970182" y="5804514"/>
              <a:ext cx="196634" cy="183649"/>
            </a:xfrm>
            <a:custGeom>
              <a:avLst/>
              <a:gdLst>
                <a:gd name="T0" fmla="*/ 35 w 106"/>
                <a:gd name="T1" fmla="*/ 6 h 99"/>
                <a:gd name="T2" fmla="*/ 25 w 106"/>
                <a:gd name="T3" fmla="*/ 17 h 99"/>
                <a:gd name="T4" fmla="*/ 25 w 106"/>
                <a:gd name="T5" fmla="*/ 31 h 99"/>
                <a:gd name="T6" fmla="*/ 25 w 106"/>
                <a:gd name="T7" fmla="*/ 41 h 99"/>
                <a:gd name="T8" fmla="*/ 19 w 106"/>
                <a:gd name="T9" fmla="*/ 41 h 99"/>
                <a:gd name="T10" fmla="*/ 17 w 106"/>
                <a:gd name="T11" fmla="*/ 41 h 99"/>
                <a:gd name="T12" fmla="*/ 13 w 106"/>
                <a:gd name="T13" fmla="*/ 41 h 99"/>
                <a:gd name="T14" fmla="*/ 13 w 106"/>
                <a:gd name="T15" fmla="*/ 41 h 99"/>
                <a:gd name="T16" fmla="*/ 11 w 106"/>
                <a:gd name="T17" fmla="*/ 44 h 99"/>
                <a:gd name="T18" fmla="*/ 13 w 106"/>
                <a:gd name="T19" fmla="*/ 46 h 99"/>
                <a:gd name="T20" fmla="*/ 21 w 106"/>
                <a:gd name="T21" fmla="*/ 50 h 99"/>
                <a:gd name="T22" fmla="*/ 23 w 106"/>
                <a:gd name="T23" fmla="*/ 52 h 99"/>
                <a:gd name="T24" fmla="*/ 17 w 106"/>
                <a:gd name="T25" fmla="*/ 66 h 99"/>
                <a:gd name="T26" fmla="*/ 4 w 106"/>
                <a:gd name="T27" fmla="*/ 76 h 99"/>
                <a:gd name="T28" fmla="*/ 2 w 106"/>
                <a:gd name="T29" fmla="*/ 76 h 99"/>
                <a:gd name="T30" fmla="*/ 2 w 106"/>
                <a:gd name="T31" fmla="*/ 79 h 99"/>
                <a:gd name="T32" fmla="*/ 2 w 106"/>
                <a:gd name="T33" fmla="*/ 79 h 99"/>
                <a:gd name="T34" fmla="*/ 10 w 106"/>
                <a:gd name="T35" fmla="*/ 83 h 99"/>
                <a:gd name="T36" fmla="*/ 15 w 106"/>
                <a:gd name="T37" fmla="*/ 85 h 99"/>
                <a:gd name="T38" fmla="*/ 17 w 106"/>
                <a:gd name="T39" fmla="*/ 91 h 99"/>
                <a:gd name="T40" fmla="*/ 19 w 106"/>
                <a:gd name="T41" fmla="*/ 91 h 99"/>
                <a:gd name="T42" fmla="*/ 31 w 106"/>
                <a:gd name="T43" fmla="*/ 89 h 99"/>
                <a:gd name="T44" fmla="*/ 42 w 106"/>
                <a:gd name="T45" fmla="*/ 95 h 99"/>
                <a:gd name="T46" fmla="*/ 46 w 106"/>
                <a:gd name="T47" fmla="*/ 97 h 99"/>
                <a:gd name="T48" fmla="*/ 50 w 106"/>
                <a:gd name="T49" fmla="*/ 99 h 99"/>
                <a:gd name="T50" fmla="*/ 58 w 106"/>
                <a:gd name="T51" fmla="*/ 99 h 99"/>
                <a:gd name="T52" fmla="*/ 64 w 106"/>
                <a:gd name="T53" fmla="*/ 97 h 99"/>
                <a:gd name="T54" fmla="*/ 75 w 106"/>
                <a:gd name="T55" fmla="*/ 89 h 99"/>
                <a:gd name="T56" fmla="*/ 79 w 106"/>
                <a:gd name="T57" fmla="*/ 89 h 99"/>
                <a:gd name="T58" fmla="*/ 89 w 106"/>
                <a:gd name="T59" fmla="*/ 89 h 99"/>
                <a:gd name="T60" fmla="*/ 91 w 106"/>
                <a:gd name="T61" fmla="*/ 89 h 99"/>
                <a:gd name="T62" fmla="*/ 91 w 106"/>
                <a:gd name="T63" fmla="*/ 89 h 99"/>
                <a:gd name="T64" fmla="*/ 95 w 106"/>
                <a:gd name="T65" fmla="*/ 83 h 99"/>
                <a:gd name="T66" fmla="*/ 103 w 106"/>
                <a:gd name="T67" fmla="*/ 81 h 99"/>
                <a:gd name="T68" fmla="*/ 106 w 106"/>
                <a:gd name="T69" fmla="*/ 79 h 99"/>
                <a:gd name="T70" fmla="*/ 106 w 106"/>
                <a:gd name="T71" fmla="*/ 77 h 99"/>
                <a:gd name="T72" fmla="*/ 105 w 106"/>
                <a:gd name="T73" fmla="*/ 76 h 99"/>
                <a:gd name="T74" fmla="*/ 105 w 106"/>
                <a:gd name="T75" fmla="*/ 76 h 99"/>
                <a:gd name="T76" fmla="*/ 103 w 106"/>
                <a:gd name="T77" fmla="*/ 74 h 99"/>
                <a:gd name="T78" fmla="*/ 83 w 106"/>
                <a:gd name="T79" fmla="*/ 56 h 99"/>
                <a:gd name="T80" fmla="*/ 83 w 106"/>
                <a:gd name="T81" fmla="*/ 52 h 99"/>
                <a:gd name="T82" fmla="*/ 89 w 106"/>
                <a:gd name="T83" fmla="*/ 48 h 99"/>
                <a:gd name="T84" fmla="*/ 95 w 106"/>
                <a:gd name="T85" fmla="*/ 46 h 99"/>
                <a:gd name="T86" fmla="*/ 95 w 106"/>
                <a:gd name="T87" fmla="*/ 44 h 99"/>
                <a:gd name="T88" fmla="*/ 95 w 106"/>
                <a:gd name="T89" fmla="*/ 43 h 99"/>
                <a:gd name="T90" fmla="*/ 89 w 106"/>
                <a:gd name="T91" fmla="*/ 41 h 99"/>
                <a:gd name="T92" fmla="*/ 89 w 106"/>
                <a:gd name="T93" fmla="*/ 41 h 99"/>
                <a:gd name="T94" fmla="*/ 85 w 106"/>
                <a:gd name="T95" fmla="*/ 41 h 99"/>
                <a:gd name="T96" fmla="*/ 81 w 106"/>
                <a:gd name="T97" fmla="*/ 41 h 99"/>
                <a:gd name="T98" fmla="*/ 83 w 106"/>
                <a:gd name="T99" fmla="*/ 33 h 99"/>
                <a:gd name="T100" fmla="*/ 81 w 106"/>
                <a:gd name="T101" fmla="*/ 21 h 99"/>
                <a:gd name="T102" fmla="*/ 64 w 106"/>
                <a:gd name="T103" fmla="*/ 2 h 99"/>
                <a:gd name="T104" fmla="*/ 58 w 106"/>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9">
                  <a:moveTo>
                    <a:pt x="52" y="0"/>
                  </a:moveTo>
                  <a:lnTo>
                    <a:pt x="52" y="0"/>
                  </a:lnTo>
                  <a:lnTo>
                    <a:pt x="44" y="2"/>
                  </a:lnTo>
                  <a:lnTo>
                    <a:pt x="35" y="6"/>
                  </a:lnTo>
                  <a:lnTo>
                    <a:pt x="35" y="6"/>
                  </a:lnTo>
                  <a:lnTo>
                    <a:pt x="29" y="12"/>
                  </a:lnTo>
                  <a:lnTo>
                    <a:pt x="25" y="17"/>
                  </a:lnTo>
                  <a:lnTo>
                    <a:pt x="25" y="17"/>
                  </a:lnTo>
                  <a:lnTo>
                    <a:pt x="25" y="17"/>
                  </a:lnTo>
                  <a:lnTo>
                    <a:pt x="25" y="17"/>
                  </a:lnTo>
                  <a:lnTo>
                    <a:pt x="25" y="25"/>
                  </a:lnTo>
                  <a:lnTo>
                    <a:pt x="25" y="31"/>
                  </a:lnTo>
                  <a:lnTo>
                    <a:pt x="25" y="31"/>
                  </a:lnTo>
                  <a:lnTo>
                    <a:pt x="25" y="31"/>
                  </a:lnTo>
                  <a:lnTo>
                    <a:pt x="25" y="31"/>
                  </a:lnTo>
                  <a:lnTo>
                    <a:pt x="25" y="41"/>
                  </a:lnTo>
                  <a:lnTo>
                    <a:pt x="25" y="41"/>
                  </a:lnTo>
                  <a:lnTo>
                    <a:pt x="25" y="41"/>
                  </a:lnTo>
                  <a:lnTo>
                    <a:pt x="25" y="41"/>
                  </a:lnTo>
                  <a:lnTo>
                    <a:pt x="19" y="41"/>
                  </a:lnTo>
                  <a:lnTo>
                    <a:pt x="19" y="41"/>
                  </a:lnTo>
                  <a:lnTo>
                    <a:pt x="19" y="41"/>
                  </a:lnTo>
                  <a:lnTo>
                    <a:pt x="17" y="41"/>
                  </a:lnTo>
                  <a:lnTo>
                    <a:pt x="17" y="41"/>
                  </a:lnTo>
                  <a:lnTo>
                    <a:pt x="17" y="41"/>
                  </a:lnTo>
                  <a:lnTo>
                    <a:pt x="17" y="41"/>
                  </a:lnTo>
                  <a:lnTo>
                    <a:pt x="13" y="41"/>
                  </a:lnTo>
                  <a:lnTo>
                    <a:pt x="13" y="41"/>
                  </a:lnTo>
                  <a:lnTo>
                    <a:pt x="13" y="41"/>
                  </a:lnTo>
                  <a:lnTo>
                    <a:pt x="13" y="41"/>
                  </a:lnTo>
                  <a:lnTo>
                    <a:pt x="13" y="41"/>
                  </a:lnTo>
                  <a:lnTo>
                    <a:pt x="13" y="41"/>
                  </a:lnTo>
                  <a:lnTo>
                    <a:pt x="11" y="44"/>
                  </a:lnTo>
                  <a:lnTo>
                    <a:pt x="11" y="44"/>
                  </a:lnTo>
                  <a:lnTo>
                    <a:pt x="11" y="44"/>
                  </a:lnTo>
                  <a:lnTo>
                    <a:pt x="11" y="44"/>
                  </a:lnTo>
                  <a:lnTo>
                    <a:pt x="11" y="46"/>
                  </a:lnTo>
                  <a:lnTo>
                    <a:pt x="11" y="46"/>
                  </a:lnTo>
                  <a:lnTo>
                    <a:pt x="13" y="46"/>
                  </a:lnTo>
                  <a:lnTo>
                    <a:pt x="13" y="46"/>
                  </a:lnTo>
                  <a:lnTo>
                    <a:pt x="13" y="46"/>
                  </a:lnTo>
                  <a:lnTo>
                    <a:pt x="13" y="46"/>
                  </a:lnTo>
                  <a:lnTo>
                    <a:pt x="21" y="50"/>
                  </a:lnTo>
                  <a:lnTo>
                    <a:pt x="21" y="50"/>
                  </a:lnTo>
                  <a:lnTo>
                    <a:pt x="21" y="50"/>
                  </a:lnTo>
                  <a:lnTo>
                    <a:pt x="21" y="50"/>
                  </a:lnTo>
                  <a:lnTo>
                    <a:pt x="23" y="52"/>
                  </a:lnTo>
                  <a:lnTo>
                    <a:pt x="23" y="52"/>
                  </a:lnTo>
                  <a:lnTo>
                    <a:pt x="23" y="58"/>
                  </a:lnTo>
                  <a:lnTo>
                    <a:pt x="23" y="58"/>
                  </a:lnTo>
                  <a:lnTo>
                    <a:pt x="23" y="58"/>
                  </a:lnTo>
                  <a:lnTo>
                    <a:pt x="17" y="66"/>
                  </a:lnTo>
                  <a:lnTo>
                    <a:pt x="11" y="72"/>
                  </a:lnTo>
                  <a:lnTo>
                    <a:pt x="11" y="72"/>
                  </a:lnTo>
                  <a:lnTo>
                    <a:pt x="4" y="76"/>
                  </a:lnTo>
                  <a:lnTo>
                    <a:pt x="4" y="76"/>
                  </a:lnTo>
                  <a:lnTo>
                    <a:pt x="4" y="76"/>
                  </a:lnTo>
                  <a:lnTo>
                    <a:pt x="4" y="76"/>
                  </a:lnTo>
                  <a:lnTo>
                    <a:pt x="2" y="76"/>
                  </a:lnTo>
                  <a:lnTo>
                    <a:pt x="2" y="76"/>
                  </a:lnTo>
                  <a:lnTo>
                    <a:pt x="0" y="77"/>
                  </a:lnTo>
                  <a:lnTo>
                    <a:pt x="0" y="77"/>
                  </a:lnTo>
                  <a:lnTo>
                    <a:pt x="2" y="79"/>
                  </a:lnTo>
                  <a:lnTo>
                    <a:pt x="2" y="79"/>
                  </a:lnTo>
                  <a:lnTo>
                    <a:pt x="2" y="79"/>
                  </a:lnTo>
                  <a:lnTo>
                    <a:pt x="2" y="79"/>
                  </a:lnTo>
                  <a:lnTo>
                    <a:pt x="2" y="79"/>
                  </a:lnTo>
                  <a:lnTo>
                    <a:pt x="2" y="79"/>
                  </a:lnTo>
                  <a:lnTo>
                    <a:pt x="10" y="83"/>
                  </a:lnTo>
                  <a:lnTo>
                    <a:pt x="10" y="83"/>
                  </a:lnTo>
                  <a:lnTo>
                    <a:pt x="10" y="83"/>
                  </a:lnTo>
                  <a:lnTo>
                    <a:pt x="10" y="83"/>
                  </a:lnTo>
                  <a:lnTo>
                    <a:pt x="15" y="83"/>
                  </a:lnTo>
                  <a:lnTo>
                    <a:pt x="15" y="83"/>
                  </a:lnTo>
                  <a:lnTo>
                    <a:pt x="15" y="85"/>
                  </a:lnTo>
                  <a:lnTo>
                    <a:pt x="15" y="85"/>
                  </a:lnTo>
                  <a:lnTo>
                    <a:pt x="15" y="89"/>
                  </a:lnTo>
                  <a:lnTo>
                    <a:pt x="15" y="89"/>
                  </a:lnTo>
                  <a:lnTo>
                    <a:pt x="17" y="91"/>
                  </a:lnTo>
                  <a:lnTo>
                    <a:pt x="17" y="91"/>
                  </a:lnTo>
                  <a:lnTo>
                    <a:pt x="19" y="91"/>
                  </a:lnTo>
                  <a:lnTo>
                    <a:pt x="19" y="91"/>
                  </a:lnTo>
                  <a:lnTo>
                    <a:pt x="19" y="91"/>
                  </a:lnTo>
                  <a:lnTo>
                    <a:pt x="19" y="91"/>
                  </a:lnTo>
                  <a:lnTo>
                    <a:pt x="25" y="89"/>
                  </a:lnTo>
                  <a:lnTo>
                    <a:pt x="31" y="89"/>
                  </a:lnTo>
                  <a:lnTo>
                    <a:pt x="31" y="89"/>
                  </a:lnTo>
                  <a:lnTo>
                    <a:pt x="31" y="89"/>
                  </a:lnTo>
                  <a:lnTo>
                    <a:pt x="31" y="89"/>
                  </a:lnTo>
                  <a:lnTo>
                    <a:pt x="37" y="93"/>
                  </a:lnTo>
                  <a:lnTo>
                    <a:pt x="42" y="95"/>
                  </a:lnTo>
                  <a:lnTo>
                    <a:pt x="42" y="95"/>
                  </a:lnTo>
                  <a:lnTo>
                    <a:pt x="42" y="95"/>
                  </a:lnTo>
                  <a:lnTo>
                    <a:pt x="42" y="95"/>
                  </a:lnTo>
                  <a:lnTo>
                    <a:pt x="42" y="95"/>
                  </a:lnTo>
                  <a:lnTo>
                    <a:pt x="46"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5" y="89"/>
                  </a:lnTo>
                  <a:lnTo>
                    <a:pt x="75" y="89"/>
                  </a:lnTo>
                  <a:lnTo>
                    <a:pt x="75" y="89"/>
                  </a:lnTo>
                  <a:lnTo>
                    <a:pt x="75" y="89"/>
                  </a:lnTo>
                  <a:lnTo>
                    <a:pt x="79" y="89"/>
                  </a:lnTo>
                  <a:lnTo>
                    <a:pt x="79" y="89"/>
                  </a:lnTo>
                  <a:lnTo>
                    <a:pt x="79" y="89"/>
                  </a:lnTo>
                  <a:lnTo>
                    <a:pt x="79" y="89"/>
                  </a:lnTo>
                  <a:lnTo>
                    <a:pt x="89" y="89"/>
                  </a:lnTo>
                  <a:lnTo>
                    <a:pt x="89" y="89"/>
                  </a:lnTo>
                  <a:lnTo>
                    <a:pt x="89" y="89"/>
                  </a:lnTo>
                  <a:lnTo>
                    <a:pt x="89" y="89"/>
                  </a:lnTo>
                  <a:lnTo>
                    <a:pt x="91" y="89"/>
                  </a:lnTo>
                  <a:lnTo>
                    <a:pt x="91" y="89"/>
                  </a:lnTo>
                  <a:lnTo>
                    <a:pt x="91" y="89"/>
                  </a:lnTo>
                  <a:lnTo>
                    <a:pt x="91" y="89"/>
                  </a:lnTo>
                  <a:lnTo>
                    <a:pt x="91" y="89"/>
                  </a:lnTo>
                  <a:lnTo>
                    <a:pt x="91" y="89"/>
                  </a:lnTo>
                  <a:lnTo>
                    <a:pt x="91" y="89"/>
                  </a:lnTo>
                  <a:lnTo>
                    <a:pt x="91" y="89"/>
                  </a:lnTo>
                  <a:lnTo>
                    <a:pt x="93" y="83"/>
                  </a:lnTo>
                  <a:lnTo>
                    <a:pt x="93" y="83"/>
                  </a:lnTo>
                  <a:lnTo>
                    <a:pt x="95" y="83"/>
                  </a:lnTo>
                  <a:lnTo>
                    <a:pt x="95" y="83"/>
                  </a:lnTo>
                  <a:lnTo>
                    <a:pt x="95" y="83"/>
                  </a:lnTo>
                  <a:lnTo>
                    <a:pt x="95" y="83"/>
                  </a:lnTo>
                  <a:lnTo>
                    <a:pt x="103" y="81"/>
                  </a:lnTo>
                  <a:lnTo>
                    <a:pt x="103" y="81"/>
                  </a:lnTo>
                  <a:lnTo>
                    <a:pt x="103" y="81"/>
                  </a:lnTo>
                  <a:lnTo>
                    <a:pt x="103" y="81"/>
                  </a:lnTo>
                  <a:lnTo>
                    <a:pt x="106" y="79"/>
                  </a:lnTo>
                  <a:lnTo>
                    <a:pt x="106" y="79"/>
                  </a:lnTo>
                  <a:lnTo>
                    <a:pt x="106" y="79"/>
                  </a:lnTo>
                  <a:lnTo>
                    <a:pt x="106" y="79"/>
                  </a:lnTo>
                  <a:lnTo>
                    <a:pt x="106" y="79"/>
                  </a:lnTo>
                  <a:lnTo>
                    <a:pt x="106" y="77"/>
                  </a:lnTo>
                  <a:lnTo>
                    <a:pt x="105" y="76"/>
                  </a:lnTo>
                  <a:lnTo>
                    <a:pt x="105" y="76"/>
                  </a:lnTo>
                  <a:lnTo>
                    <a:pt x="105" y="76"/>
                  </a:lnTo>
                  <a:lnTo>
                    <a:pt x="105" y="76"/>
                  </a:lnTo>
                  <a:lnTo>
                    <a:pt x="105" y="76"/>
                  </a:lnTo>
                  <a:lnTo>
                    <a:pt x="105" y="76"/>
                  </a:lnTo>
                  <a:lnTo>
                    <a:pt x="105" y="76"/>
                  </a:lnTo>
                  <a:lnTo>
                    <a:pt x="105" y="76"/>
                  </a:lnTo>
                  <a:lnTo>
                    <a:pt x="103" y="74"/>
                  </a:lnTo>
                  <a:lnTo>
                    <a:pt x="103" y="74"/>
                  </a:lnTo>
                  <a:lnTo>
                    <a:pt x="103" y="74"/>
                  </a:lnTo>
                  <a:lnTo>
                    <a:pt x="103" y="74"/>
                  </a:lnTo>
                  <a:lnTo>
                    <a:pt x="95" y="70"/>
                  </a:lnTo>
                  <a:lnTo>
                    <a:pt x="89" y="64"/>
                  </a:lnTo>
                  <a:lnTo>
                    <a:pt x="89" y="64"/>
                  </a:lnTo>
                  <a:lnTo>
                    <a:pt x="83" y="56"/>
                  </a:lnTo>
                  <a:lnTo>
                    <a:pt x="83" y="56"/>
                  </a:lnTo>
                  <a:lnTo>
                    <a:pt x="83" y="56"/>
                  </a:lnTo>
                  <a:lnTo>
                    <a:pt x="83" y="56"/>
                  </a:lnTo>
                  <a:lnTo>
                    <a:pt x="83" y="52"/>
                  </a:lnTo>
                  <a:lnTo>
                    <a:pt x="83" y="52"/>
                  </a:lnTo>
                  <a:lnTo>
                    <a:pt x="83" y="52"/>
                  </a:lnTo>
                  <a:lnTo>
                    <a:pt x="83" y="52"/>
                  </a:lnTo>
                  <a:lnTo>
                    <a:pt x="89" y="48"/>
                  </a:lnTo>
                  <a:lnTo>
                    <a:pt x="89" y="48"/>
                  </a:lnTo>
                  <a:lnTo>
                    <a:pt x="89" y="48"/>
                  </a:lnTo>
                  <a:lnTo>
                    <a:pt x="89" y="48"/>
                  </a:lnTo>
                  <a:lnTo>
                    <a:pt x="95" y="46"/>
                  </a:lnTo>
                  <a:lnTo>
                    <a:pt x="95" y="46"/>
                  </a:lnTo>
                  <a:lnTo>
                    <a:pt x="95" y="46"/>
                  </a:lnTo>
                  <a:lnTo>
                    <a:pt x="95" y="46"/>
                  </a:lnTo>
                  <a:lnTo>
                    <a:pt x="95" y="44"/>
                  </a:lnTo>
                  <a:lnTo>
                    <a:pt x="95" y="44"/>
                  </a:lnTo>
                  <a:lnTo>
                    <a:pt x="95" y="43"/>
                  </a:lnTo>
                  <a:lnTo>
                    <a:pt x="95" y="43"/>
                  </a:lnTo>
                  <a:lnTo>
                    <a:pt x="95" y="43"/>
                  </a:lnTo>
                  <a:lnTo>
                    <a:pt x="93" y="41"/>
                  </a:lnTo>
                  <a:lnTo>
                    <a:pt x="93" y="41"/>
                  </a:lnTo>
                  <a:lnTo>
                    <a:pt x="93" y="41"/>
                  </a:lnTo>
                  <a:lnTo>
                    <a:pt x="89" y="41"/>
                  </a:lnTo>
                  <a:lnTo>
                    <a:pt x="89" y="41"/>
                  </a:lnTo>
                  <a:lnTo>
                    <a:pt x="89" y="41"/>
                  </a:lnTo>
                  <a:lnTo>
                    <a:pt x="89" y="41"/>
                  </a:lnTo>
                  <a:lnTo>
                    <a:pt x="89" y="41"/>
                  </a:lnTo>
                  <a:lnTo>
                    <a:pt x="87" y="41"/>
                  </a:lnTo>
                  <a:lnTo>
                    <a:pt x="87" y="41"/>
                  </a:lnTo>
                  <a:lnTo>
                    <a:pt x="85" y="41"/>
                  </a:lnTo>
                  <a:lnTo>
                    <a:pt x="85" y="41"/>
                  </a:lnTo>
                  <a:lnTo>
                    <a:pt x="81" y="41"/>
                  </a:lnTo>
                  <a:lnTo>
                    <a:pt x="81" y="41"/>
                  </a:lnTo>
                  <a:lnTo>
                    <a:pt x="81" y="41"/>
                  </a:lnTo>
                  <a:lnTo>
                    <a:pt x="81" y="41"/>
                  </a:lnTo>
                  <a:lnTo>
                    <a:pt x="81" y="41"/>
                  </a:lnTo>
                  <a:lnTo>
                    <a:pt x="83" y="33"/>
                  </a:lnTo>
                  <a:lnTo>
                    <a:pt x="83" y="33"/>
                  </a:lnTo>
                  <a:lnTo>
                    <a:pt x="83" y="33"/>
                  </a:lnTo>
                  <a:lnTo>
                    <a:pt x="81" y="21"/>
                  </a:lnTo>
                  <a:lnTo>
                    <a:pt x="81" y="21"/>
                  </a:lnTo>
                  <a:lnTo>
                    <a:pt x="81" y="21"/>
                  </a:lnTo>
                  <a:lnTo>
                    <a:pt x="81" y="21"/>
                  </a:lnTo>
                  <a:lnTo>
                    <a:pt x="77" y="12"/>
                  </a:lnTo>
                  <a:lnTo>
                    <a:pt x="72" y="6"/>
                  </a:lnTo>
                  <a:lnTo>
                    <a:pt x="72" y="6"/>
                  </a:lnTo>
                  <a:lnTo>
                    <a:pt x="64" y="2"/>
                  </a:lnTo>
                  <a:lnTo>
                    <a:pt x="58" y="0"/>
                  </a:lnTo>
                  <a:lnTo>
                    <a:pt x="58" y="0"/>
                  </a:lnTo>
                  <a:lnTo>
                    <a:pt x="58" y="0"/>
                  </a:lnTo>
                  <a:lnTo>
                    <a:pt x="58" y="0"/>
                  </a:lnTo>
                  <a:lnTo>
                    <a:pt x="52"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1" name="Freeform 173"/>
            <p:cNvSpPr/>
            <p:nvPr/>
          </p:nvSpPr>
          <p:spPr bwMode="auto">
            <a:xfrm>
              <a:off x="8970182" y="5804514"/>
              <a:ext cx="196634" cy="183649"/>
            </a:xfrm>
            <a:custGeom>
              <a:avLst/>
              <a:gdLst>
                <a:gd name="T0" fmla="*/ 35 w 106"/>
                <a:gd name="T1" fmla="*/ 6 h 99"/>
                <a:gd name="T2" fmla="*/ 25 w 106"/>
                <a:gd name="T3" fmla="*/ 17 h 99"/>
                <a:gd name="T4" fmla="*/ 25 w 106"/>
                <a:gd name="T5" fmla="*/ 31 h 99"/>
                <a:gd name="T6" fmla="*/ 25 w 106"/>
                <a:gd name="T7" fmla="*/ 41 h 99"/>
                <a:gd name="T8" fmla="*/ 19 w 106"/>
                <a:gd name="T9" fmla="*/ 41 h 99"/>
                <a:gd name="T10" fmla="*/ 17 w 106"/>
                <a:gd name="T11" fmla="*/ 41 h 99"/>
                <a:gd name="T12" fmla="*/ 13 w 106"/>
                <a:gd name="T13" fmla="*/ 41 h 99"/>
                <a:gd name="T14" fmla="*/ 13 w 106"/>
                <a:gd name="T15" fmla="*/ 41 h 99"/>
                <a:gd name="T16" fmla="*/ 11 w 106"/>
                <a:gd name="T17" fmla="*/ 44 h 99"/>
                <a:gd name="T18" fmla="*/ 13 w 106"/>
                <a:gd name="T19" fmla="*/ 46 h 99"/>
                <a:gd name="T20" fmla="*/ 21 w 106"/>
                <a:gd name="T21" fmla="*/ 50 h 99"/>
                <a:gd name="T22" fmla="*/ 23 w 106"/>
                <a:gd name="T23" fmla="*/ 52 h 99"/>
                <a:gd name="T24" fmla="*/ 17 w 106"/>
                <a:gd name="T25" fmla="*/ 66 h 99"/>
                <a:gd name="T26" fmla="*/ 4 w 106"/>
                <a:gd name="T27" fmla="*/ 76 h 99"/>
                <a:gd name="T28" fmla="*/ 2 w 106"/>
                <a:gd name="T29" fmla="*/ 76 h 99"/>
                <a:gd name="T30" fmla="*/ 2 w 106"/>
                <a:gd name="T31" fmla="*/ 79 h 99"/>
                <a:gd name="T32" fmla="*/ 2 w 106"/>
                <a:gd name="T33" fmla="*/ 79 h 99"/>
                <a:gd name="T34" fmla="*/ 10 w 106"/>
                <a:gd name="T35" fmla="*/ 83 h 99"/>
                <a:gd name="T36" fmla="*/ 15 w 106"/>
                <a:gd name="T37" fmla="*/ 85 h 99"/>
                <a:gd name="T38" fmla="*/ 17 w 106"/>
                <a:gd name="T39" fmla="*/ 91 h 99"/>
                <a:gd name="T40" fmla="*/ 19 w 106"/>
                <a:gd name="T41" fmla="*/ 91 h 99"/>
                <a:gd name="T42" fmla="*/ 31 w 106"/>
                <a:gd name="T43" fmla="*/ 89 h 99"/>
                <a:gd name="T44" fmla="*/ 42 w 106"/>
                <a:gd name="T45" fmla="*/ 95 h 99"/>
                <a:gd name="T46" fmla="*/ 46 w 106"/>
                <a:gd name="T47" fmla="*/ 97 h 99"/>
                <a:gd name="T48" fmla="*/ 50 w 106"/>
                <a:gd name="T49" fmla="*/ 99 h 99"/>
                <a:gd name="T50" fmla="*/ 58 w 106"/>
                <a:gd name="T51" fmla="*/ 99 h 99"/>
                <a:gd name="T52" fmla="*/ 64 w 106"/>
                <a:gd name="T53" fmla="*/ 97 h 99"/>
                <a:gd name="T54" fmla="*/ 75 w 106"/>
                <a:gd name="T55" fmla="*/ 89 h 99"/>
                <a:gd name="T56" fmla="*/ 79 w 106"/>
                <a:gd name="T57" fmla="*/ 89 h 99"/>
                <a:gd name="T58" fmla="*/ 89 w 106"/>
                <a:gd name="T59" fmla="*/ 89 h 99"/>
                <a:gd name="T60" fmla="*/ 91 w 106"/>
                <a:gd name="T61" fmla="*/ 89 h 99"/>
                <a:gd name="T62" fmla="*/ 91 w 106"/>
                <a:gd name="T63" fmla="*/ 89 h 99"/>
                <a:gd name="T64" fmla="*/ 95 w 106"/>
                <a:gd name="T65" fmla="*/ 83 h 99"/>
                <a:gd name="T66" fmla="*/ 103 w 106"/>
                <a:gd name="T67" fmla="*/ 81 h 99"/>
                <a:gd name="T68" fmla="*/ 106 w 106"/>
                <a:gd name="T69" fmla="*/ 79 h 99"/>
                <a:gd name="T70" fmla="*/ 106 w 106"/>
                <a:gd name="T71" fmla="*/ 77 h 99"/>
                <a:gd name="T72" fmla="*/ 105 w 106"/>
                <a:gd name="T73" fmla="*/ 76 h 99"/>
                <a:gd name="T74" fmla="*/ 105 w 106"/>
                <a:gd name="T75" fmla="*/ 76 h 99"/>
                <a:gd name="T76" fmla="*/ 103 w 106"/>
                <a:gd name="T77" fmla="*/ 74 h 99"/>
                <a:gd name="T78" fmla="*/ 83 w 106"/>
                <a:gd name="T79" fmla="*/ 56 h 99"/>
                <a:gd name="T80" fmla="*/ 83 w 106"/>
                <a:gd name="T81" fmla="*/ 52 h 99"/>
                <a:gd name="T82" fmla="*/ 89 w 106"/>
                <a:gd name="T83" fmla="*/ 48 h 99"/>
                <a:gd name="T84" fmla="*/ 95 w 106"/>
                <a:gd name="T85" fmla="*/ 46 h 99"/>
                <a:gd name="T86" fmla="*/ 95 w 106"/>
                <a:gd name="T87" fmla="*/ 44 h 99"/>
                <a:gd name="T88" fmla="*/ 95 w 106"/>
                <a:gd name="T89" fmla="*/ 43 h 99"/>
                <a:gd name="T90" fmla="*/ 89 w 106"/>
                <a:gd name="T91" fmla="*/ 41 h 99"/>
                <a:gd name="T92" fmla="*/ 89 w 106"/>
                <a:gd name="T93" fmla="*/ 41 h 99"/>
                <a:gd name="T94" fmla="*/ 85 w 106"/>
                <a:gd name="T95" fmla="*/ 41 h 99"/>
                <a:gd name="T96" fmla="*/ 81 w 106"/>
                <a:gd name="T97" fmla="*/ 41 h 99"/>
                <a:gd name="T98" fmla="*/ 83 w 106"/>
                <a:gd name="T99" fmla="*/ 33 h 99"/>
                <a:gd name="T100" fmla="*/ 81 w 106"/>
                <a:gd name="T101" fmla="*/ 21 h 99"/>
                <a:gd name="T102" fmla="*/ 64 w 106"/>
                <a:gd name="T103" fmla="*/ 2 h 99"/>
                <a:gd name="T104" fmla="*/ 58 w 106"/>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9">
                  <a:moveTo>
                    <a:pt x="52" y="0"/>
                  </a:moveTo>
                  <a:lnTo>
                    <a:pt x="52" y="0"/>
                  </a:lnTo>
                  <a:lnTo>
                    <a:pt x="44" y="2"/>
                  </a:lnTo>
                  <a:lnTo>
                    <a:pt x="35" y="6"/>
                  </a:lnTo>
                  <a:lnTo>
                    <a:pt x="35" y="6"/>
                  </a:lnTo>
                  <a:lnTo>
                    <a:pt x="29" y="12"/>
                  </a:lnTo>
                  <a:lnTo>
                    <a:pt x="25" y="17"/>
                  </a:lnTo>
                  <a:lnTo>
                    <a:pt x="25" y="17"/>
                  </a:lnTo>
                  <a:lnTo>
                    <a:pt x="25" y="17"/>
                  </a:lnTo>
                  <a:lnTo>
                    <a:pt x="25" y="17"/>
                  </a:lnTo>
                  <a:lnTo>
                    <a:pt x="25" y="25"/>
                  </a:lnTo>
                  <a:lnTo>
                    <a:pt x="25" y="31"/>
                  </a:lnTo>
                  <a:lnTo>
                    <a:pt x="25" y="31"/>
                  </a:lnTo>
                  <a:lnTo>
                    <a:pt x="25" y="31"/>
                  </a:lnTo>
                  <a:lnTo>
                    <a:pt x="25" y="31"/>
                  </a:lnTo>
                  <a:lnTo>
                    <a:pt x="25" y="41"/>
                  </a:lnTo>
                  <a:lnTo>
                    <a:pt x="25" y="41"/>
                  </a:lnTo>
                  <a:lnTo>
                    <a:pt x="25" y="41"/>
                  </a:lnTo>
                  <a:lnTo>
                    <a:pt x="25" y="41"/>
                  </a:lnTo>
                  <a:lnTo>
                    <a:pt x="19" y="41"/>
                  </a:lnTo>
                  <a:lnTo>
                    <a:pt x="19" y="41"/>
                  </a:lnTo>
                  <a:lnTo>
                    <a:pt x="19" y="41"/>
                  </a:lnTo>
                  <a:lnTo>
                    <a:pt x="17" y="41"/>
                  </a:lnTo>
                  <a:lnTo>
                    <a:pt x="17" y="41"/>
                  </a:lnTo>
                  <a:lnTo>
                    <a:pt x="17" y="41"/>
                  </a:lnTo>
                  <a:lnTo>
                    <a:pt x="17" y="41"/>
                  </a:lnTo>
                  <a:lnTo>
                    <a:pt x="13" y="41"/>
                  </a:lnTo>
                  <a:lnTo>
                    <a:pt x="13" y="41"/>
                  </a:lnTo>
                  <a:lnTo>
                    <a:pt x="13" y="41"/>
                  </a:lnTo>
                  <a:lnTo>
                    <a:pt x="13" y="41"/>
                  </a:lnTo>
                  <a:lnTo>
                    <a:pt x="13" y="41"/>
                  </a:lnTo>
                  <a:lnTo>
                    <a:pt x="13" y="41"/>
                  </a:lnTo>
                  <a:lnTo>
                    <a:pt x="11" y="44"/>
                  </a:lnTo>
                  <a:lnTo>
                    <a:pt x="11" y="44"/>
                  </a:lnTo>
                  <a:lnTo>
                    <a:pt x="11" y="44"/>
                  </a:lnTo>
                  <a:lnTo>
                    <a:pt x="11" y="44"/>
                  </a:lnTo>
                  <a:lnTo>
                    <a:pt x="11" y="46"/>
                  </a:lnTo>
                  <a:lnTo>
                    <a:pt x="11" y="46"/>
                  </a:lnTo>
                  <a:lnTo>
                    <a:pt x="13" y="46"/>
                  </a:lnTo>
                  <a:lnTo>
                    <a:pt x="13" y="46"/>
                  </a:lnTo>
                  <a:lnTo>
                    <a:pt x="13" y="46"/>
                  </a:lnTo>
                  <a:lnTo>
                    <a:pt x="13" y="46"/>
                  </a:lnTo>
                  <a:lnTo>
                    <a:pt x="21" y="50"/>
                  </a:lnTo>
                  <a:lnTo>
                    <a:pt x="21" y="50"/>
                  </a:lnTo>
                  <a:lnTo>
                    <a:pt x="21" y="50"/>
                  </a:lnTo>
                  <a:lnTo>
                    <a:pt x="21" y="50"/>
                  </a:lnTo>
                  <a:lnTo>
                    <a:pt x="23" y="52"/>
                  </a:lnTo>
                  <a:lnTo>
                    <a:pt x="23" y="52"/>
                  </a:lnTo>
                  <a:lnTo>
                    <a:pt x="23" y="58"/>
                  </a:lnTo>
                  <a:lnTo>
                    <a:pt x="23" y="58"/>
                  </a:lnTo>
                  <a:lnTo>
                    <a:pt x="23" y="58"/>
                  </a:lnTo>
                  <a:lnTo>
                    <a:pt x="17" y="66"/>
                  </a:lnTo>
                  <a:lnTo>
                    <a:pt x="11" y="72"/>
                  </a:lnTo>
                  <a:lnTo>
                    <a:pt x="11" y="72"/>
                  </a:lnTo>
                  <a:lnTo>
                    <a:pt x="4" y="76"/>
                  </a:lnTo>
                  <a:lnTo>
                    <a:pt x="4" y="76"/>
                  </a:lnTo>
                  <a:lnTo>
                    <a:pt x="4" y="76"/>
                  </a:lnTo>
                  <a:lnTo>
                    <a:pt x="4" y="76"/>
                  </a:lnTo>
                  <a:lnTo>
                    <a:pt x="2" y="76"/>
                  </a:lnTo>
                  <a:lnTo>
                    <a:pt x="2" y="76"/>
                  </a:lnTo>
                  <a:lnTo>
                    <a:pt x="0" y="77"/>
                  </a:lnTo>
                  <a:lnTo>
                    <a:pt x="0" y="77"/>
                  </a:lnTo>
                  <a:lnTo>
                    <a:pt x="2" y="79"/>
                  </a:lnTo>
                  <a:lnTo>
                    <a:pt x="2" y="79"/>
                  </a:lnTo>
                  <a:lnTo>
                    <a:pt x="2" y="79"/>
                  </a:lnTo>
                  <a:lnTo>
                    <a:pt x="2" y="79"/>
                  </a:lnTo>
                  <a:lnTo>
                    <a:pt x="2" y="79"/>
                  </a:lnTo>
                  <a:lnTo>
                    <a:pt x="2" y="79"/>
                  </a:lnTo>
                  <a:lnTo>
                    <a:pt x="10" y="83"/>
                  </a:lnTo>
                  <a:lnTo>
                    <a:pt x="10" y="83"/>
                  </a:lnTo>
                  <a:lnTo>
                    <a:pt x="10" y="83"/>
                  </a:lnTo>
                  <a:lnTo>
                    <a:pt x="10" y="83"/>
                  </a:lnTo>
                  <a:lnTo>
                    <a:pt x="15" y="83"/>
                  </a:lnTo>
                  <a:lnTo>
                    <a:pt x="15" y="83"/>
                  </a:lnTo>
                  <a:lnTo>
                    <a:pt x="15" y="85"/>
                  </a:lnTo>
                  <a:lnTo>
                    <a:pt x="15" y="85"/>
                  </a:lnTo>
                  <a:lnTo>
                    <a:pt x="15" y="89"/>
                  </a:lnTo>
                  <a:lnTo>
                    <a:pt x="15" y="89"/>
                  </a:lnTo>
                  <a:lnTo>
                    <a:pt x="17" y="91"/>
                  </a:lnTo>
                  <a:lnTo>
                    <a:pt x="17" y="91"/>
                  </a:lnTo>
                  <a:lnTo>
                    <a:pt x="19" y="91"/>
                  </a:lnTo>
                  <a:lnTo>
                    <a:pt x="19" y="91"/>
                  </a:lnTo>
                  <a:lnTo>
                    <a:pt x="19" y="91"/>
                  </a:lnTo>
                  <a:lnTo>
                    <a:pt x="19" y="91"/>
                  </a:lnTo>
                  <a:lnTo>
                    <a:pt x="25" y="89"/>
                  </a:lnTo>
                  <a:lnTo>
                    <a:pt x="31" y="89"/>
                  </a:lnTo>
                  <a:lnTo>
                    <a:pt x="31" y="89"/>
                  </a:lnTo>
                  <a:lnTo>
                    <a:pt x="31" y="89"/>
                  </a:lnTo>
                  <a:lnTo>
                    <a:pt x="31" y="89"/>
                  </a:lnTo>
                  <a:lnTo>
                    <a:pt x="37" y="93"/>
                  </a:lnTo>
                  <a:lnTo>
                    <a:pt x="42" y="95"/>
                  </a:lnTo>
                  <a:lnTo>
                    <a:pt x="42" y="95"/>
                  </a:lnTo>
                  <a:lnTo>
                    <a:pt x="42" y="95"/>
                  </a:lnTo>
                  <a:lnTo>
                    <a:pt x="42" y="95"/>
                  </a:lnTo>
                  <a:lnTo>
                    <a:pt x="42" y="95"/>
                  </a:lnTo>
                  <a:lnTo>
                    <a:pt x="46"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5" y="89"/>
                  </a:lnTo>
                  <a:lnTo>
                    <a:pt x="75" y="89"/>
                  </a:lnTo>
                  <a:lnTo>
                    <a:pt x="75" y="89"/>
                  </a:lnTo>
                  <a:lnTo>
                    <a:pt x="75" y="89"/>
                  </a:lnTo>
                  <a:lnTo>
                    <a:pt x="79" y="89"/>
                  </a:lnTo>
                  <a:lnTo>
                    <a:pt x="79" y="89"/>
                  </a:lnTo>
                  <a:lnTo>
                    <a:pt x="79" y="89"/>
                  </a:lnTo>
                  <a:lnTo>
                    <a:pt x="79" y="89"/>
                  </a:lnTo>
                  <a:lnTo>
                    <a:pt x="89" y="89"/>
                  </a:lnTo>
                  <a:lnTo>
                    <a:pt x="89" y="89"/>
                  </a:lnTo>
                  <a:lnTo>
                    <a:pt x="89" y="89"/>
                  </a:lnTo>
                  <a:lnTo>
                    <a:pt x="89" y="89"/>
                  </a:lnTo>
                  <a:lnTo>
                    <a:pt x="91" y="89"/>
                  </a:lnTo>
                  <a:lnTo>
                    <a:pt x="91" y="89"/>
                  </a:lnTo>
                  <a:lnTo>
                    <a:pt x="91" y="89"/>
                  </a:lnTo>
                  <a:lnTo>
                    <a:pt x="91" y="89"/>
                  </a:lnTo>
                  <a:lnTo>
                    <a:pt x="91" y="89"/>
                  </a:lnTo>
                  <a:lnTo>
                    <a:pt x="91" y="89"/>
                  </a:lnTo>
                  <a:lnTo>
                    <a:pt x="91" y="89"/>
                  </a:lnTo>
                  <a:lnTo>
                    <a:pt x="91" y="89"/>
                  </a:lnTo>
                  <a:lnTo>
                    <a:pt x="93" y="83"/>
                  </a:lnTo>
                  <a:lnTo>
                    <a:pt x="93" y="83"/>
                  </a:lnTo>
                  <a:lnTo>
                    <a:pt x="95" y="83"/>
                  </a:lnTo>
                  <a:lnTo>
                    <a:pt x="95" y="83"/>
                  </a:lnTo>
                  <a:lnTo>
                    <a:pt x="95" y="83"/>
                  </a:lnTo>
                  <a:lnTo>
                    <a:pt x="95" y="83"/>
                  </a:lnTo>
                  <a:lnTo>
                    <a:pt x="103" y="81"/>
                  </a:lnTo>
                  <a:lnTo>
                    <a:pt x="103" y="81"/>
                  </a:lnTo>
                  <a:lnTo>
                    <a:pt x="103" y="81"/>
                  </a:lnTo>
                  <a:lnTo>
                    <a:pt x="103" y="81"/>
                  </a:lnTo>
                  <a:lnTo>
                    <a:pt x="106" y="79"/>
                  </a:lnTo>
                  <a:lnTo>
                    <a:pt x="106" y="79"/>
                  </a:lnTo>
                  <a:lnTo>
                    <a:pt x="106" y="79"/>
                  </a:lnTo>
                  <a:lnTo>
                    <a:pt x="106" y="79"/>
                  </a:lnTo>
                  <a:lnTo>
                    <a:pt x="106" y="79"/>
                  </a:lnTo>
                  <a:lnTo>
                    <a:pt x="106" y="77"/>
                  </a:lnTo>
                  <a:lnTo>
                    <a:pt x="105" y="76"/>
                  </a:lnTo>
                  <a:lnTo>
                    <a:pt x="105" y="76"/>
                  </a:lnTo>
                  <a:lnTo>
                    <a:pt x="105" y="76"/>
                  </a:lnTo>
                  <a:lnTo>
                    <a:pt x="105" y="76"/>
                  </a:lnTo>
                  <a:lnTo>
                    <a:pt x="105" y="76"/>
                  </a:lnTo>
                  <a:lnTo>
                    <a:pt x="105" y="76"/>
                  </a:lnTo>
                  <a:lnTo>
                    <a:pt x="105" y="76"/>
                  </a:lnTo>
                  <a:lnTo>
                    <a:pt x="105" y="76"/>
                  </a:lnTo>
                  <a:lnTo>
                    <a:pt x="103" y="74"/>
                  </a:lnTo>
                  <a:lnTo>
                    <a:pt x="103" y="74"/>
                  </a:lnTo>
                  <a:lnTo>
                    <a:pt x="103" y="74"/>
                  </a:lnTo>
                  <a:lnTo>
                    <a:pt x="103" y="74"/>
                  </a:lnTo>
                  <a:lnTo>
                    <a:pt x="95" y="70"/>
                  </a:lnTo>
                  <a:lnTo>
                    <a:pt x="89" y="64"/>
                  </a:lnTo>
                  <a:lnTo>
                    <a:pt x="89" y="64"/>
                  </a:lnTo>
                  <a:lnTo>
                    <a:pt x="83" y="56"/>
                  </a:lnTo>
                  <a:lnTo>
                    <a:pt x="83" y="56"/>
                  </a:lnTo>
                  <a:lnTo>
                    <a:pt x="83" y="56"/>
                  </a:lnTo>
                  <a:lnTo>
                    <a:pt x="83" y="56"/>
                  </a:lnTo>
                  <a:lnTo>
                    <a:pt x="83" y="52"/>
                  </a:lnTo>
                  <a:lnTo>
                    <a:pt x="83" y="52"/>
                  </a:lnTo>
                  <a:lnTo>
                    <a:pt x="83" y="52"/>
                  </a:lnTo>
                  <a:lnTo>
                    <a:pt x="83" y="52"/>
                  </a:lnTo>
                  <a:lnTo>
                    <a:pt x="89" y="48"/>
                  </a:lnTo>
                  <a:lnTo>
                    <a:pt x="89" y="48"/>
                  </a:lnTo>
                  <a:lnTo>
                    <a:pt x="89" y="48"/>
                  </a:lnTo>
                  <a:lnTo>
                    <a:pt x="89" y="48"/>
                  </a:lnTo>
                  <a:lnTo>
                    <a:pt x="95" y="46"/>
                  </a:lnTo>
                  <a:lnTo>
                    <a:pt x="95" y="46"/>
                  </a:lnTo>
                  <a:lnTo>
                    <a:pt x="95" y="46"/>
                  </a:lnTo>
                  <a:lnTo>
                    <a:pt x="95" y="46"/>
                  </a:lnTo>
                  <a:lnTo>
                    <a:pt x="95" y="44"/>
                  </a:lnTo>
                  <a:lnTo>
                    <a:pt x="95" y="44"/>
                  </a:lnTo>
                  <a:lnTo>
                    <a:pt x="95" y="43"/>
                  </a:lnTo>
                  <a:lnTo>
                    <a:pt x="95" y="43"/>
                  </a:lnTo>
                  <a:lnTo>
                    <a:pt x="95" y="43"/>
                  </a:lnTo>
                  <a:lnTo>
                    <a:pt x="93" y="41"/>
                  </a:lnTo>
                  <a:lnTo>
                    <a:pt x="93" y="41"/>
                  </a:lnTo>
                  <a:lnTo>
                    <a:pt x="93" y="41"/>
                  </a:lnTo>
                  <a:lnTo>
                    <a:pt x="89" y="41"/>
                  </a:lnTo>
                  <a:lnTo>
                    <a:pt x="89" y="41"/>
                  </a:lnTo>
                  <a:lnTo>
                    <a:pt x="89" y="41"/>
                  </a:lnTo>
                  <a:lnTo>
                    <a:pt x="89" y="41"/>
                  </a:lnTo>
                  <a:lnTo>
                    <a:pt x="89" y="41"/>
                  </a:lnTo>
                  <a:lnTo>
                    <a:pt x="87" y="41"/>
                  </a:lnTo>
                  <a:lnTo>
                    <a:pt x="87" y="41"/>
                  </a:lnTo>
                  <a:lnTo>
                    <a:pt x="85" y="41"/>
                  </a:lnTo>
                  <a:lnTo>
                    <a:pt x="85" y="41"/>
                  </a:lnTo>
                  <a:lnTo>
                    <a:pt x="81" y="41"/>
                  </a:lnTo>
                  <a:lnTo>
                    <a:pt x="81" y="41"/>
                  </a:lnTo>
                  <a:lnTo>
                    <a:pt x="81" y="41"/>
                  </a:lnTo>
                  <a:lnTo>
                    <a:pt x="81" y="41"/>
                  </a:lnTo>
                  <a:lnTo>
                    <a:pt x="81" y="41"/>
                  </a:lnTo>
                  <a:lnTo>
                    <a:pt x="83" y="33"/>
                  </a:lnTo>
                  <a:lnTo>
                    <a:pt x="83" y="33"/>
                  </a:lnTo>
                  <a:lnTo>
                    <a:pt x="83" y="33"/>
                  </a:lnTo>
                  <a:lnTo>
                    <a:pt x="81" y="21"/>
                  </a:lnTo>
                  <a:lnTo>
                    <a:pt x="81" y="21"/>
                  </a:lnTo>
                  <a:lnTo>
                    <a:pt x="81" y="21"/>
                  </a:lnTo>
                  <a:lnTo>
                    <a:pt x="81" y="21"/>
                  </a:lnTo>
                  <a:lnTo>
                    <a:pt x="77" y="12"/>
                  </a:lnTo>
                  <a:lnTo>
                    <a:pt x="72" y="6"/>
                  </a:lnTo>
                  <a:lnTo>
                    <a:pt x="72" y="6"/>
                  </a:lnTo>
                  <a:lnTo>
                    <a:pt x="64" y="2"/>
                  </a:lnTo>
                  <a:lnTo>
                    <a:pt x="58" y="0"/>
                  </a:lnTo>
                  <a:lnTo>
                    <a:pt x="58" y="0"/>
                  </a:lnTo>
                  <a:lnTo>
                    <a:pt x="58" y="0"/>
                  </a:lnTo>
                  <a:lnTo>
                    <a:pt x="58" y="0"/>
                  </a:lnTo>
                  <a:lnTo>
                    <a:pt x="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2" name="Freeform 174"/>
            <p:cNvSpPr/>
            <p:nvPr/>
          </p:nvSpPr>
          <p:spPr bwMode="auto">
            <a:xfrm>
              <a:off x="7263550" y="10189813"/>
              <a:ext cx="194780" cy="183649"/>
            </a:xfrm>
            <a:custGeom>
              <a:avLst/>
              <a:gdLst>
                <a:gd name="T0" fmla="*/ 33 w 105"/>
                <a:gd name="T1" fmla="*/ 6 h 99"/>
                <a:gd name="T2" fmla="*/ 26 w 105"/>
                <a:gd name="T3" fmla="*/ 17 h 99"/>
                <a:gd name="T4" fmla="*/ 24 w 105"/>
                <a:gd name="T5" fmla="*/ 31 h 99"/>
                <a:gd name="T6" fmla="*/ 24 w 105"/>
                <a:gd name="T7" fmla="*/ 41 h 99"/>
                <a:gd name="T8" fmla="*/ 20 w 105"/>
                <a:gd name="T9" fmla="*/ 41 h 99"/>
                <a:gd name="T10" fmla="*/ 16 w 105"/>
                <a:gd name="T11" fmla="*/ 39 h 99"/>
                <a:gd name="T12" fmla="*/ 12 w 105"/>
                <a:gd name="T13" fmla="*/ 41 h 99"/>
                <a:gd name="T14" fmla="*/ 12 w 105"/>
                <a:gd name="T15" fmla="*/ 41 h 99"/>
                <a:gd name="T16" fmla="*/ 10 w 105"/>
                <a:gd name="T17" fmla="*/ 43 h 99"/>
                <a:gd name="T18" fmla="*/ 12 w 105"/>
                <a:gd name="T19" fmla="*/ 47 h 99"/>
                <a:gd name="T20" fmla="*/ 20 w 105"/>
                <a:gd name="T21" fmla="*/ 48 h 99"/>
                <a:gd name="T22" fmla="*/ 24 w 105"/>
                <a:gd name="T23" fmla="*/ 52 h 99"/>
                <a:gd name="T24" fmla="*/ 18 w 105"/>
                <a:gd name="T25" fmla="*/ 64 h 99"/>
                <a:gd name="T26" fmla="*/ 2 w 105"/>
                <a:gd name="T27" fmla="*/ 74 h 99"/>
                <a:gd name="T28" fmla="*/ 0 w 105"/>
                <a:gd name="T29" fmla="*/ 76 h 99"/>
                <a:gd name="T30" fmla="*/ 0 w 105"/>
                <a:gd name="T31" fmla="*/ 78 h 99"/>
                <a:gd name="T32" fmla="*/ 2 w 105"/>
                <a:gd name="T33" fmla="*/ 80 h 99"/>
                <a:gd name="T34" fmla="*/ 10 w 105"/>
                <a:gd name="T35" fmla="*/ 81 h 99"/>
                <a:gd name="T36" fmla="*/ 14 w 105"/>
                <a:gd name="T37" fmla="*/ 83 h 99"/>
                <a:gd name="T38" fmla="*/ 16 w 105"/>
                <a:gd name="T39" fmla="*/ 89 h 99"/>
                <a:gd name="T40" fmla="*/ 18 w 105"/>
                <a:gd name="T41" fmla="*/ 89 h 99"/>
                <a:gd name="T42" fmla="*/ 30 w 105"/>
                <a:gd name="T43" fmla="*/ 89 h 99"/>
                <a:gd name="T44" fmla="*/ 41 w 105"/>
                <a:gd name="T45" fmla="*/ 95 h 99"/>
                <a:gd name="T46" fmla="*/ 45 w 105"/>
                <a:gd name="T47" fmla="*/ 97 h 99"/>
                <a:gd name="T48" fmla="*/ 49 w 105"/>
                <a:gd name="T49" fmla="*/ 99 h 99"/>
                <a:gd name="T50" fmla="*/ 57 w 105"/>
                <a:gd name="T51" fmla="*/ 99 h 99"/>
                <a:gd name="T52" fmla="*/ 63 w 105"/>
                <a:gd name="T53" fmla="*/ 97 h 99"/>
                <a:gd name="T54" fmla="*/ 74 w 105"/>
                <a:gd name="T55" fmla="*/ 89 h 99"/>
                <a:gd name="T56" fmla="*/ 80 w 105"/>
                <a:gd name="T57" fmla="*/ 89 h 99"/>
                <a:gd name="T58" fmla="*/ 90 w 105"/>
                <a:gd name="T59" fmla="*/ 89 h 99"/>
                <a:gd name="T60" fmla="*/ 90 w 105"/>
                <a:gd name="T61" fmla="*/ 87 h 99"/>
                <a:gd name="T62" fmla="*/ 90 w 105"/>
                <a:gd name="T63" fmla="*/ 87 h 99"/>
                <a:gd name="T64" fmla="*/ 94 w 105"/>
                <a:gd name="T65" fmla="*/ 81 h 99"/>
                <a:gd name="T66" fmla="*/ 101 w 105"/>
                <a:gd name="T67" fmla="*/ 80 h 99"/>
                <a:gd name="T68" fmla="*/ 105 w 105"/>
                <a:gd name="T69" fmla="*/ 78 h 99"/>
                <a:gd name="T70" fmla="*/ 105 w 105"/>
                <a:gd name="T71" fmla="*/ 76 h 99"/>
                <a:gd name="T72" fmla="*/ 105 w 105"/>
                <a:gd name="T73" fmla="*/ 76 h 99"/>
                <a:gd name="T74" fmla="*/ 105 w 105"/>
                <a:gd name="T75" fmla="*/ 76 h 99"/>
                <a:gd name="T76" fmla="*/ 101 w 105"/>
                <a:gd name="T77" fmla="*/ 74 h 99"/>
                <a:gd name="T78" fmla="*/ 82 w 105"/>
                <a:gd name="T79" fmla="*/ 56 h 99"/>
                <a:gd name="T80" fmla="*/ 82 w 105"/>
                <a:gd name="T81" fmla="*/ 52 h 99"/>
                <a:gd name="T82" fmla="*/ 88 w 105"/>
                <a:gd name="T83" fmla="*/ 48 h 99"/>
                <a:gd name="T84" fmla="*/ 94 w 105"/>
                <a:gd name="T85" fmla="*/ 45 h 99"/>
                <a:gd name="T86" fmla="*/ 96 w 105"/>
                <a:gd name="T87" fmla="*/ 45 h 99"/>
                <a:gd name="T88" fmla="*/ 96 w 105"/>
                <a:gd name="T89" fmla="*/ 43 h 99"/>
                <a:gd name="T90" fmla="*/ 90 w 105"/>
                <a:gd name="T91" fmla="*/ 39 h 99"/>
                <a:gd name="T92" fmla="*/ 90 w 105"/>
                <a:gd name="T93" fmla="*/ 39 h 99"/>
                <a:gd name="T94" fmla="*/ 86 w 105"/>
                <a:gd name="T95" fmla="*/ 41 h 99"/>
                <a:gd name="T96" fmla="*/ 82 w 105"/>
                <a:gd name="T97" fmla="*/ 39 h 99"/>
                <a:gd name="T98" fmla="*/ 82 w 105"/>
                <a:gd name="T99" fmla="*/ 33 h 99"/>
                <a:gd name="T100" fmla="*/ 82 w 105"/>
                <a:gd name="T101" fmla="*/ 21 h 99"/>
                <a:gd name="T102" fmla="*/ 64 w 105"/>
                <a:gd name="T103" fmla="*/ 2 h 99"/>
                <a:gd name="T104" fmla="*/ 57 w 105"/>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99">
                  <a:moveTo>
                    <a:pt x="53" y="0"/>
                  </a:moveTo>
                  <a:lnTo>
                    <a:pt x="53" y="0"/>
                  </a:lnTo>
                  <a:lnTo>
                    <a:pt x="43" y="0"/>
                  </a:lnTo>
                  <a:lnTo>
                    <a:pt x="33" y="6"/>
                  </a:lnTo>
                  <a:lnTo>
                    <a:pt x="33" y="6"/>
                  </a:lnTo>
                  <a:lnTo>
                    <a:pt x="30" y="10"/>
                  </a:lnTo>
                  <a:lnTo>
                    <a:pt x="26" y="17"/>
                  </a:lnTo>
                  <a:lnTo>
                    <a:pt x="26" y="17"/>
                  </a:lnTo>
                  <a:lnTo>
                    <a:pt x="26" y="17"/>
                  </a:lnTo>
                  <a:lnTo>
                    <a:pt x="26" y="17"/>
                  </a:lnTo>
                  <a:lnTo>
                    <a:pt x="24" y="23"/>
                  </a:lnTo>
                  <a:lnTo>
                    <a:pt x="24" y="31"/>
                  </a:lnTo>
                  <a:lnTo>
                    <a:pt x="24" y="31"/>
                  </a:lnTo>
                  <a:lnTo>
                    <a:pt x="24" y="31"/>
                  </a:lnTo>
                  <a:lnTo>
                    <a:pt x="24" y="31"/>
                  </a:lnTo>
                  <a:lnTo>
                    <a:pt x="24" y="41"/>
                  </a:lnTo>
                  <a:lnTo>
                    <a:pt x="24" y="41"/>
                  </a:lnTo>
                  <a:lnTo>
                    <a:pt x="24" y="41"/>
                  </a:lnTo>
                  <a:lnTo>
                    <a:pt x="24" y="41"/>
                  </a:lnTo>
                  <a:lnTo>
                    <a:pt x="20" y="41"/>
                  </a:lnTo>
                  <a:lnTo>
                    <a:pt x="20" y="41"/>
                  </a:lnTo>
                  <a:lnTo>
                    <a:pt x="20" y="41"/>
                  </a:lnTo>
                  <a:lnTo>
                    <a:pt x="16" y="39"/>
                  </a:lnTo>
                  <a:lnTo>
                    <a:pt x="16" y="39"/>
                  </a:lnTo>
                  <a:lnTo>
                    <a:pt x="16" y="39"/>
                  </a:lnTo>
                  <a:lnTo>
                    <a:pt x="16" y="39"/>
                  </a:lnTo>
                  <a:lnTo>
                    <a:pt x="12" y="41"/>
                  </a:lnTo>
                  <a:lnTo>
                    <a:pt x="12" y="41"/>
                  </a:lnTo>
                  <a:lnTo>
                    <a:pt x="12" y="41"/>
                  </a:lnTo>
                  <a:lnTo>
                    <a:pt x="12" y="41"/>
                  </a:lnTo>
                  <a:lnTo>
                    <a:pt x="12" y="41"/>
                  </a:lnTo>
                  <a:lnTo>
                    <a:pt x="12" y="41"/>
                  </a:lnTo>
                  <a:lnTo>
                    <a:pt x="10" y="43"/>
                  </a:lnTo>
                  <a:lnTo>
                    <a:pt x="10" y="43"/>
                  </a:lnTo>
                  <a:lnTo>
                    <a:pt x="10" y="43"/>
                  </a:lnTo>
                  <a:lnTo>
                    <a:pt x="10" y="43"/>
                  </a:lnTo>
                  <a:lnTo>
                    <a:pt x="12" y="45"/>
                  </a:lnTo>
                  <a:lnTo>
                    <a:pt x="12" y="45"/>
                  </a:lnTo>
                  <a:lnTo>
                    <a:pt x="12" y="47"/>
                  </a:lnTo>
                  <a:lnTo>
                    <a:pt x="12" y="47"/>
                  </a:lnTo>
                  <a:lnTo>
                    <a:pt x="12" y="47"/>
                  </a:lnTo>
                  <a:lnTo>
                    <a:pt x="12" y="47"/>
                  </a:lnTo>
                  <a:lnTo>
                    <a:pt x="20" y="48"/>
                  </a:lnTo>
                  <a:lnTo>
                    <a:pt x="20" y="48"/>
                  </a:lnTo>
                  <a:lnTo>
                    <a:pt x="20" y="48"/>
                  </a:lnTo>
                  <a:lnTo>
                    <a:pt x="20" y="48"/>
                  </a:lnTo>
                  <a:lnTo>
                    <a:pt x="24" y="52"/>
                  </a:lnTo>
                  <a:lnTo>
                    <a:pt x="24" y="52"/>
                  </a:lnTo>
                  <a:lnTo>
                    <a:pt x="22" y="58"/>
                  </a:lnTo>
                  <a:lnTo>
                    <a:pt x="22" y="58"/>
                  </a:lnTo>
                  <a:lnTo>
                    <a:pt x="22" y="58"/>
                  </a:lnTo>
                  <a:lnTo>
                    <a:pt x="18" y="64"/>
                  </a:lnTo>
                  <a:lnTo>
                    <a:pt x="12" y="70"/>
                  </a:lnTo>
                  <a:lnTo>
                    <a:pt x="12" y="70"/>
                  </a:lnTo>
                  <a:lnTo>
                    <a:pt x="2" y="74"/>
                  </a:lnTo>
                  <a:lnTo>
                    <a:pt x="2" y="74"/>
                  </a:lnTo>
                  <a:lnTo>
                    <a:pt x="2" y="74"/>
                  </a:lnTo>
                  <a:lnTo>
                    <a:pt x="2" y="74"/>
                  </a:lnTo>
                  <a:lnTo>
                    <a:pt x="0" y="76"/>
                  </a:lnTo>
                  <a:lnTo>
                    <a:pt x="0" y="76"/>
                  </a:lnTo>
                  <a:lnTo>
                    <a:pt x="0" y="76"/>
                  </a:lnTo>
                  <a:lnTo>
                    <a:pt x="0" y="76"/>
                  </a:lnTo>
                  <a:lnTo>
                    <a:pt x="0" y="78"/>
                  </a:lnTo>
                  <a:lnTo>
                    <a:pt x="0" y="78"/>
                  </a:lnTo>
                  <a:lnTo>
                    <a:pt x="2" y="80"/>
                  </a:lnTo>
                  <a:lnTo>
                    <a:pt x="2" y="80"/>
                  </a:lnTo>
                  <a:lnTo>
                    <a:pt x="2" y="80"/>
                  </a:lnTo>
                  <a:lnTo>
                    <a:pt x="2" y="80"/>
                  </a:lnTo>
                  <a:lnTo>
                    <a:pt x="8" y="81"/>
                  </a:lnTo>
                  <a:lnTo>
                    <a:pt x="8" y="81"/>
                  </a:lnTo>
                  <a:lnTo>
                    <a:pt x="10" y="81"/>
                  </a:lnTo>
                  <a:lnTo>
                    <a:pt x="10" y="81"/>
                  </a:lnTo>
                  <a:lnTo>
                    <a:pt x="14" y="83"/>
                  </a:lnTo>
                  <a:lnTo>
                    <a:pt x="14" y="83"/>
                  </a:lnTo>
                  <a:lnTo>
                    <a:pt x="14" y="83"/>
                  </a:lnTo>
                  <a:lnTo>
                    <a:pt x="14" y="83"/>
                  </a:lnTo>
                  <a:lnTo>
                    <a:pt x="16" y="89"/>
                  </a:lnTo>
                  <a:lnTo>
                    <a:pt x="16" y="89"/>
                  </a:lnTo>
                  <a:lnTo>
                    <a:pt x="16" y="89"/>
                  </a:lnTo>
                  <a:lnTo>
                    <a:pt x="16" y="89"/>
                  </a:lnTo>
                  <a:lnTo>
                    <a:pt x="18" y="89"/>
                  </a:lnTo>
                  <a:lnTo>
                    <a:pt x="18" y="89"/>
                  </a:lnTo>
                  <a:lnTo>
                    <a:pt x="18" y="89"/>
                  </a:lnTo>
                  <a:lnTo>
                    <a:pt x="18" y="89"/>
                  </a:lnTo>
                  <a:lnTo>
                    <a:pt x="24" y="89"/>
                  </a:lnTo>
                  <a:lnTo>
                    <a:pt x="30" y="89"/>
                  </a:lnTo>
                  <a:lnTo>
                    <a:pt x="30" y="89"/>
                  </a:lnTo>
                  <a:lnTo>
                    <a:pt x="30" y="89"/>
                  </a:lnTo>
                  <a:lnTo>
                    <a:pt x="30" y="89"/>
                  </a:lnTo>
                  <a:lnTo>
                    <a:pt x="35" y="91"/>
                  </a:lnTo>
                  <a:lnTo>
                    <a:pt x="41" y="95"/>
                  </a:lnTo>
                  <a:lnTo>
                    <a:pt x="41" y="95"/>
                  </a:lnTo>
                  <a:lnTo>
                    <a:pt x="41" y="95"/>
                  </a:lnTo>
                  <a:lnTo>
                    <a:pt x="41" y="95"/>
                  </a:lnTo>
                  <a:lnTo>
                    <a:pt x="41" y="95"/>
                  </a:lnTo>
                  <a:lnTo>
                    <a:pt x="45" y="97"/>
                  </a:lnTo>
                  <a:lnTo>
                    <a:pt x="49" y="99"/>
                  </a:lnTo>
                  <a:lnTo>
                    <a:pt x="49" y="99"/>
                  </a:lnTo>
                  <a:lnTo>
                    <a:pt x="49" y="99"/>
                  </a:lnTo>
                  <a:lnTo>
                    <a:pt x="49" y="99"/>
                  </a:lnTo>
                  <a:lnTo>
                    <a:pt x="49" y="99"/>
                  </a:lnTo>
                  <a:lnTo>
                    <a:pt x="57" y="99"/>
                  </a:lnTo>
                  <a:lnTo>
                    <a:pt x="57" y="99"/>
                  </a:lnTo>
                  <a:lnTo>
                    <a:pt x="57" y="99"/>
                  </a:lnTo>
                  <a:lnTo>
                    <a:pt x="63" y="97"/>
                  </a:lnTo>
                  <a:lnTo>
                    <a:pt x="63" y="97"/>
                  </a:lnTo>
                  <a:lnTo>
                    <a:pt x="63" y="97"/>
                  </a:lnTo>
                  <a:lnTo>
                    <a:pt x="63" y="97"/>
                  </a:lnTo>
                  <a:lnTo>
                    <a:pt x="74" y="89"/>
                  </a:lnTo>
                  <a:lnTo>
                    <a:pt x="74" y="89"/>
                  </a:lnTo>
                  <a:lnTo>
                    <a:pt x="74" y="89"/>
                  </a:lnTo>
                  <a:lnTo>
                    <a:pt x="74" y="89"/>
                  </a:lnTo>
                  <a:lnTo>
                    <a:pt x="80" y="89"/>
                  </a:lnTo>
                  <a:lnTo>
                    <a:pt x="80" y="89"/>
                  </a:lnTo>
                  <a:lnTo>
                    <a:pt x="80" y="89"/>
                  </a:lnTo>
                  <a:lnTo>
                    <a:pt x="80" y="89"/>
                  </a:lnTo>
                  <a:lnTo>
                    <a:pt x="88" y="89"/>
                  </a:lnTo>
                  <a:lnTo>
                    <a:pt x="88" y="89"/>
                  </a:lnTo>
                  <a:lnTo>
                    <a:pt x="90" y="89"/>
                  </a:lnTo>
                  <a:lnTo>
                    <a:pt x="90" y="89"/>
                  </a:lnTo>
                  <a:lnTo>
                    <a:pt x="90" y="89"/>
                  </a:lnTo>
                  <a:lnTo>
                    <a:pt x="90" y="89"/>
                  </a:lnTo>
                  <a:lnTo>
                    <a:pt x="90" y="87"/>
                  </a:lnTo>
                  <a:lnTo>
                    <a:pt x="90" y="87"/>
                  </a:lnTo>
                  <a:lnTo>
                    <a:pt x="90" y="87"/>
                  </a:lnTo>
                  <a:lnTo>
                    <a:pt x="90" y="87"/>
                  </a:lnTo>
                  <a:lnTo>
                    <a:pt x="90" y="87"/>
                  </a:lnTo>
                  <a:lnTo>
                    <a:pt x="90" y="87"/>
                  </a:lnTo>
                  <a:lnTo>
                    <a:pt x="92" y="83"/>
                  </a:lnTo>
                  <a:lnTo>
                    <a:pt x="92" y="83"/>
                  </a:lnTo>
                  <a:lnTo>
                    <a:pt x="94" y="81"/>
                  </a:lnTo>
                  <a:lnTo>
                    <a:pt x="94" y="81"/>
                  </a:lnTo>
                  <a:lnTo>
                    <a:pt x="96" y="81"/>
                  </a:lnTo>
                  <a:lnTo>
                    <a:pt x="96" y="81"/>
                  </a:lnTo>
                  <a:lnTo>
                    <a:pt x="101" y="80"/>
                  </a:lnTo>
                  <a:lnTo>
                    <a:pt x="101" y="80"/>
                  </a:lnTo>
                  <a:lnTo>
                    <a:pt x="103" y="80"/>
                  </a:lnTo>
                  <a:lnTo>
                    <a:pt x="103" y="80"/>
                  </a:lnTo>
                  <a:lnTo>
                    <a:pt x="105" y="78"/>
                  </a:lnTo>
                  <a:lnTo>
                    <a:pt x="105" y="78"/>
                  </a:lnTo>
                  <a:lnTo>
                    <a:pt x="105" y="78"/>
                  </a:lnTo>
                  <a:lnTo>
                    <a:pt x="105" y="78"/>
                  </a:lnTo>
                  <a:lnTo>
                    <a:pt x="105" y="78"/>
                  </a:lnTo>
                  <a:lnTo>
                    <a:pt x="105"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4" y="70"/>
                  </a:lnTo>
                  <a:lnTo>
                    <a:pt x="88" y="64"/>
                  </a:lnTo>
                  <a:lnTo>
                    <a:pt x="88" y="64"/>
                  </a:lnTo>
                  <a:lnTo>
                    <a:pt x="82" y="56"/>
                  </a:lnTo>
                  <a:lnTo>
                    <a:pt x="82" y="56"/>
                  </a:lnTo>
                  <a:lnTo>
                    <a:pt x="82" y="54"/>
                  </a:lnTo>
                  <a:lnTo>
                    <a:pt x="82" y="54"/>
                  </a:lnTo>
                  <a:lnTo>
                    <a:pt x="82" y="52"/>
                  </a:lnTo>
                  <a:lnTo>
                    <a:pt x="82" y="52"/>
                  </a:lnTo>
                  <a:lnTo>
                    <a:pt x="82" y="52"/>
                  </a:lnTo>
                  <a:lnTo>
                    <a:pt x="82" y="52"/>
                  </a:lnTo>
                  <a:lnTo>
                    <a:pt x="88" y="48"/>
                  </a:lnTo>
                  <a:lnTo>
                    <a:pt x="88" y="48"/>
                  </a:lnTo>
                  <a:lnTo>
                    <a:pt x="88" y="48"/>
                  </a:lnTo>
                  <a:lnTo>
                    <a:pt x="88" y="48"/>
                  </a:lnTo>
                  <a:lnTo>
                    <a:pt x="94" y="45"/>
                  </a:lnTo>
                  <a:lnTo>
                    <a:pt x="94" y="45"/>
                  </a:lnTo>
                  <a:lnTo>
                    <a:pt x="94" y="45"/>
                  </a:lnTo>
                  <a:lnTo>
                    <a:pt x="94" y="45"/>
                  </a:lnTo>
                  <a:lnTo>
                    <a:pt x="96" y="45"/>
                  </a:lnTo>
                  <a:lnTo>
                    <a:pt x="96" y="45"/>
                  </a:lnTo>
                  <a:lnTo>
                    <a:pt x="96" y="43"/>
                  </a:lnTo>
                  <a:lnTo>
                    <a:pt x="96" y="43"/>
                  </a:lnTo>
                  <a:lnTo>
                    <a:pt x="96" y="43"/>
                  </a:lnTo>
                  <a:lnTo>
                    <a:pt x="94" y="41"/>
                  </a:lnTo>
                  <a:lnTo>
                    <a:pt x="94" y="41"/>
                  </a:lnTo>
                  <a:lnTo>
                    <a:pt x="94" y="41"/>
                  </a:lnTo>
                  <a:lnTo>
                    <a:pt x="90" y="39"/>
                  </a:lnTo>
                  <a:lnTo>
                    <a:pt x="90" y="39"/>
                  </a:lnTo>
                  <a:lnTo>
                    <a:pt x="90" y="39"/>
                  </a:lnTo>
                  <a:lnTo>
                    <a:pt x="90" y="39"/>
                  </a:lnTo>
                  <a:lnTo>
                    <a:pt x="90" y="39"/>
                  </a:lnTo>
                  <a:lnTo>
                    <a:pt x="86" y="41"/>
                  </a:lnTo>
                  <a:lnTo>
                    <a:pt x="86" y="41"/>
                  </a:lnTo>
                  <a:lnTo>
                    <a:pt x="86" y="41"/>
                  </a:lnTo>
                  <a:lnTo>
                    <a:pt x="86" y="41"/>
                  </a:lnTo>
                  <a:lnTo>
                    <a:pt x="82" y="41"/>
                  </a:lnTo>
                  <a:lnTo>
                    <a:pt x="82" y="41"/>
                  </a:lnTo>
                  <a:lnTo>
                    <a:pt x="82" y="39"/>
                  </a:lnTo>
                  <a:lnTo>
                    <a:pt x="82" y="39"/>
                  </a:lnTo>
                  <a:lnTo>
                    <a:pt x="82" y="39"/>
                  </a:lnTo>
                  <a:lnTo>
                    <a:pt x="82" y="33"/>
                  </a:lnTo>
                  <a:lnTo>
                    <a:pt x="82" y="33"/>
                  </a:lnTo>
                  <a:lnTo>
                    <a:pt x="82" y="33"/>
                  </a:lnTo>
                  <a:lnTo>
                    <a:pt x="82" y="21"/>
                  </a:lnTo>
                  <a:lnTo>
                    <a:pt x="82" y="21"/>
                  </a:lnTo>
                  <a:lnTo>
                    <a:pt x="82" y="21"/>
                  </a:lnTo>
                  <a:lnTo>
                    <a:pt x="82" y="21"/>
                  </a:lnTo>
                  <a:lnTo>
                    <a:pt x="78" y="12"/>
                  </a:lnTo>
                  <a:lnTo>
                    <a:pt x="70" y="4"/>
                  </a:lnTo>
                  <a:lnTo>
                    <a:pt x="70" y="4"/>
                  </a:lnTo>
                  <a:lnTo>
                    <a:pt x="64" y="2"/>
                  </a:lnTo>
                  <a:lnTo>
                    <a:pt x="57" y="0"/>
                  </a:lnTo>
                  <a:lnTo>
                    <a:pt x="57" y="0"/>
                  </a:lnTo>
                  <a:lnTo>
                    <a:pt x="57" y="0"/>
                  </a:lnTo>
                  <a:lnTo>
                    <a:pt x="57" y="0"/>
                  </a:lnTo>
                  <a:lnTo>
                    <a:pt x="5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3" name="Freeform 175"/>
            <p:cNvSpPr/>
            <p:nvPr/>
          </p:nvSpPr>
          <p:spPr bwMode="auto">
            <a:xfrm>
              <a:off x="7263550" y="10189813"/>
              <a:ext cx="194780" cy="183649"/>
            </a:xfrm>
            <a:custGeom>
              <a:avLst/>
              <a:gdLst>
                <a:gd name="T0" fmla="*/ 33 w 105"/>
                <a:gd name="T1" fmla="*/ 6 h 99"/>
                <a:gd name="T2" fmla="*/ 26 w 105"/>
                <a:gd name="T3" fmla="*/ 17 h 99"/>
                <a:gd name="T4" fmla="*/ 24 w 105"/>
                <a:gd name="T5" fmla="*/ 31 h 99"/>
                <a:gd name="T6" fmla="*/ 24 w 105"/>
                <a:gd name="T7" fmla="*/ 41 h 99"/>
                <a:gd name="T8" fmla="*/ 20 w 105"/>
                <a:gd name="T9" fmla="*/ 41 h 99"/>
                <a:gd name="T10" fmla="*/ 16 w 105"/>
                <a:gd name="T11" fmla="*/ 39 h 99"/>
                <a:gd name="T12" fmla="*/ 12 w 105"/>
                <a:gd name="T13" fmla="*/ 41 h 99"/>
                <a:gd name="T14" fmla="*/ 12 w 105"/>
                <a:gd name="T15" fmla="*/ 41 h 99"/>
                <a:gd name="T16" fmla="*/ 10 w 105"/>
                <a:gd name="T17" fmla="*/ 43 h 99"/>
                <a:gd name="T18" fmla="*/ 12 w 105"/>
                <a:gd name="T19" fmla="*/ 47 h 99"/>
                <a:gd name="T20" fmla="*/ 20 w 105"/>
                <a:gd name="T21" fmla="*/ 48 h 99"/>
                <a:gd name="T22" fmla="*/ 24 w 105"/>
                <a:gd name="T23" fmla="*/ 52 h 99"/>
                <a:gd name="T24" fmla="*/ 18 w 105"/>
                <a:gd name="T25" fmla="*/ 64 h 99"/>
                <a:gd name="T26" fmla="*/ 2 w 105"/>
                <a:gd name="T27" fmla="*/ 74 h 99"/>
                <a:gd name="T28" fmla="*/ 0 w 105"/>
                <a:gd name="T29" fmla="*/ 76 h 99"/>
                <a:gd name="T30" fmla="*/ 0 w 105"/>
                <a:gd name="T31" fmla="*/ 78 h 99"/>
                <a:gd name="T32" fmla="*/ 2 w 105"/>
                <a:gd name="T33" fmla="*/ 80 h 99"/>
                <a:gd name="T34" fmla="*/ 10 w 105"/>
                <a:gd name="T35" fmla="*/ 81 h 99"/>
                <a:gd name="T36" fmla="*/ 14 w 105"/>
                <a:gd name="T37" fmla="*/ 83 h 99"/>
                <a:gd name="T38" fmla="*/ 16 w 105"/>
                <a:gd name="T39" fmla="*/ 89 h 99"/>
                <a:gd name="T40" fmla="*/ 18 w 105"/>
                <a:gd name="T41" fmla="*/ 89 h 99"/>
                <a:gd name="T42" fmla="*/ 30 w 105"/>
                <a:gd name="T43" fmla="*/ 89 h 99"/>
                <a:gd name="T44" fmla="*/ 41 w 105"/>
                <a:gd name="T45" fmla="*/ 95 h 99"/>
                <a:gd name="T46" fmla="*/ 45 w 105"/>
                <a:gd name="T47" fmla="*/ 97 h 99"/>
                <a:gd name="T48" fmla="*/ 49 w 105"/>
                <a:gd name="T49" fmla="*/ 99 h 99"/>
                <a:gd name="T50" fmla="*/ 57 w 105"/>
                <a:gd name="T51" fmla="*/ 99 h 99"/>
                <a:gd name="T52" fmla="*/ 63 w 105"/>
                <a:gd name="T53" fmla="*/ 97 h 99"/>
                <a:gd name="T54" fmla="*/ 74 w 105"/>
                <a:gd name="T55" fmla="*/ 89 h 99"/>
                <a:gd name="T56" fmla="*/ 80 w 105"/>
                <a:gd name="T57" fmla="*/ 89 h 99"/>
                <a:gd name="T58" fmla="*/ 90 w 105"/>
                <a:gd name="T59" fmla="*/ 89 h 99"/>
                <a:gd name="T60" fmla="*/ 90 w 105"/>
                <a:gd name="T61" fmla="*/ 87 h 99"/>
                <a:gd name="T62" fmla="*/ 90 w 105"/>
                <a:gd name="T63" fmla="*/ 87 h 99"/>
                <a:gd name="T64" fmla="*/ 94 w 105"/>
                <a:gd name="T65" fmla="*/ 81 h 99"/>
                <a:gd name="T66" fmla="*/ 101 w 105"/>
                <a:gd name="T67" fmla="*/ 80 h 99"/>
                <a:gd name="T68" fmla="*/ 105 w 105"/>
                <a:gd name="T69" fmla="*/ 78 h 99"/>
                <a:gd name="T70" fmla="*/ 105 w 105"/>
                <a:gd name="T71" fmla="*/ 76 h 99"/>
                <a:gd name="T72" fmla="*/ 105 w 105"/>
                <a:gd name="T73" fmla="*/ 76 h 99"/>
                <a:gd name="T74" fmla="*/ 105 w 105"/>
                <a:gd name="T75" fmla="*/ 76 h 99"/>
                <a:gd name="T76" fmla="*/ 101 w 105"/>
                <a:gd name="T77" fmla="*/ 74 h 99"/>
                <a:gd name="T78" fmla="*/ 82 w 105"/>
                <a:gd name="T79" fmla="*/ 56 h 99"/>
                <a:gd name="T80" fmla="*/ 82 w 105"/>
                <a:gd name="T81" fmla="*/ 52 h 99"/>
                <a:gd name="T82" fmla="*/ 88 w 105"/>
                <a:gd name="T83" fmla="*/ 48 h 99"/>
                <a:gd name="T84" fmla="*/ 94 w 105"/>
                <a:gd name="T85" fmla="*/ 45 h 99"/>
                <a:gd name="T86" fmla="*/ 96 w 105"/>
                <a:gd name="T87" fmla="*/ 45 h 99"/>
                <a:gd name="T88" fmla="*/ 96 w 105"/>
                <a:gd name="T89" fmla="*/ 43 h 99"/>
                <a:gd name="T90" fmla="*/ 90 w 105"/>
                <a:gd name="T91" fmla="*/ 39 h 99"/>
                <a:gd name="T92" fmla="*/ 90 w 105"/>
                <a:gd name="T93" fmla="*/ 39 h 99"/>
                <a:gd name="T94" fmla="*/ 86 w 105"/>
                <a:gd name="T95" fmla="*/ 41 h 99"/>
                <a:gd name="T96" fmla="*/ 82 w 105"/>
                <a:gd name="T97" fmla="*/ 39 h 99"/>
                <a:gd name="T98" fmla="*/ 82 w 105"/>
                <a:gd name="T99" fmla="*/ 33 h 99"/>
                <a:gd name="T100" fmla="*/ 82 w 105"/>
                <a:gd name="T101" fmla="*/ 21 h 99"/>
                <a:gd name="T102" fmla="*/ 64 w 105"/>
                <a:gd name="T103" fmla="*/ 2 h 99"/>
                <a:gd name="T104" fmla="*/ 57 w 105"/>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99">
                  <a:moveTo>
                    <a:pt x="53" y="0"/>
                  </a:moveTo>
                  <a:lnTo>
                    <a:pt x="53" y="0"/>
                  </a:lnTo>
                  <a:lnTo>
                    <a:pt x="43" y="0"/>
                  </a:lnTo>
                  <a:lnTo>
                    <a:pt x="33" y="6"/>
                  </a:lnTo>
                  <a:lnTo>
                    <a:pt x="33" y="6"/>
                  </a:lnTo>
                  <a:lnTo>
                    <a:pt x="30" y="10"/>
                  </a:lnTo>
                  <a:lnTo>
                    <a:pt x="26" y="17"/>
                  </a:lnTo>
                  <a:lnTo>
                    <a:pt x="26" y="17"/>
                  </a:lnTo>
                  <a:lnTo>
                    <a:pt x="26" y="17"/>
                  </a:lnTo>
                  <a:lnTo>
                    <a:pt x="26" y="17"/>
                  </a:lnTo>
                  <a:lnTo>
                    <a:pt x="24" y="23"/>
                  </a:lnTo>
                  <a:lnTo>
                    <a:pt x="24" y="31"/>
                  </a:lnTo>
                  <a:lnTo>
                    <a:pt x="24" y="31"/>
                  </a:lnTo>
                  <a:lnTo>
                    <a:pt x="24" y="31"/>
                  </a:lnTo>
                  <a:lnTo>
                    <a:pt x="24" y="31"/>
                  </a:lnTo>
                  <a:lnTo>
                    <a:pt x="24" y="41"/>
                  </a:lnTo>
                  <a:lnTo>
                    <a:pt x="24" y="41"/>
                  </a:lnTo>
                  <a:lnTo>
                    <a:pt x="24" y="41"/>
                  </a:lnTo>
                  <a:lnTo>
                    <a:pt x="24" y="41"/>
                  </a:lnTo>
                  <a:lnTo>
                    <a:pt x="20" y="41"/>
                  </a:lnTo>
                  <a:lnTo>
                    <a:pt x="20" y="41"/>
                  </a:lnTo>
                  <a:lnTo>
                    <a:pt x="20" y="41"/>
                  </a:lnTo>
                  <a:lnTo>
                    <a:pt x="16" y="39"/>
                  </a:lnTo>
                  <a:lnTo>
                    <a:pt x="16" y="39"/>
                  </a:lnTo>
                  <a:lnTo>
                    <a:pt x="16" y="39"/>
                  </a:lnTo>
                  <a:lnTo>
                    <a:pt x="16" y="39"/>
                  </a:lnTo>
                  <a:lnTo>
                    <a:pt x="12" y="41"/>
                  </a:lnTo>
                  <a:lnTo>
                    <a:pt x="12" y="41"/>
                  </a:lnTo>
                  <a:lnTo>
                    <a:pt x="12" y="41"/>
                  </a:lnTo>
                  <a:lnTo>
                    <a:pt x="12" y="41"/>
                  </a:lnTo>
                  <a:lnTo>
                    <a:pt x="12" y="41"/>
                  </a:lnTo>
                  <a:lnTo>
                    <a:pt x="12" y="41"/>
                  </a:lnTo>
                  <a:lnTo>
                    <a:pt x="10" y="43"/>
                  </a:lnTo>
                  <a:lnTo>
                    <a:pt x="10" y="43"/>
                  </a:lnTo>
                  <a:lnTo>
                    <a:pt x="10" y="43"/>
                  </a:lnTo>
                  <a:lnTo>
                    <a:pt x="10" y="43"/>
                  </a:lnTo>
                  <a:lnTo>
                    <a:pt x="12" y="45"/>
                  </a:lnTo>
                  <a:lnTo>
                    <a:pt x="12" y="45"/>
                  </a:lnTo>
                  <a:lnTo>
                    <a:pt x="12" y="47"/>
                  </a:lnTo>
                  <a:lnTo>
                    <a:pt x="12" y="47"/>
                  </a:lnTo>
                  <a:lnTo>
                    <a:pt x="12" y="47"/>
                  </a:lnTo>
                  <a:lnTo>
                    <a:pt x="12" y="47"/>
                  </a:lnTo>
                  <a:lnTo>
                    <a:pt x="20" y="48"/>
                  </a:lnTo>
                  <a:lnTo>
                    <a:pt x="20" y="48"/>
                  </a:lnTo>
                  <a:lnTo>
                    <a:pt x="20" y="48"/>
                  </a:lnTo>
                  <a:lnTo>
                    <a:pt x="20" y="48"/>
                  </a:lnTo>
                  <a:lnTo>
                    <a:pt x="24" y="52"/>
                  </a:lnTo>
                  <a:lnTo>
                    <a:pt x="24" y="52"/>
                  </a:lnTo>
                  <a:lnTo>
                    <a:pt x="22" y="58"/>
                  </a:lnTo>
                  <a:lnTo>
                    <a:pt x="22" y="58"/>
                  </a:lnTo>
                  <a:lnTo>
                    <a:pt x="22" y="58"/>
                  </a:lnTo>
                  <a:lnTo>
                    <a:pt x="18" y="64"/>
                  </a:lnTo>
                  <a:lnTo>
                    <a:pt x="12" y="70"/>
                  </a:lnTo>
                  <a:lnTo>
                    <a:pt x="12" y="70"/>
                  </a:lnTo>
                  <a:lnTo>
                    <a:pt x="2" y="74"/>
                  </a:lnTo>
                  <a:lnTo>
                    <a:pt x="2" y="74"/>
                  </a:lnTo>
                  <a:lnTo>
                    <a:pt x="2" y="74"/>
                  </a:lnTo>
                  <a:lnTo>
                    <a:pt x="2" y="74"/>
                  </a:lnTo>
                  <a:lnTo>
                    <a:pt x="0" y="76"/>
                  </a:lnTo>
                  <a:lnTo>
                    <a:pt x="0" y="76"/>
                  </a:lnTo>
                  <a:lnTo>
                    <a:pt x="0" y="76"/>
                  </a:lnTo>
                  <a:lnTo>
                    <a:pt x="0" y="76"/>
                  </a:lnTo>
                  <a:lnTo>
                    <a:pt x="0" y="78"/>
                  </a:lnTo>
                  <a:lnTo>
                    <a:pt x="0" y="78"/>
                  </a:lnTo>
                  <a:lnTo>
                    <a:pt x="2" y="80"/>
                  </a:lnTo>
                  <a:lnTo>
                    <a:pt x="2" y="80"/>
                  </a:lnTo>
                  <a:lnTo>
                    <a:pt x="2" y="80"/>
                  </a:lnTo>
                  <a:lnTo>
                    <a:pt x="2" y="80"/>
                  </a:lnTo>
                  <a:lnTo>
                    <a:pt x="8" y="81"/>
                  </a:lnTo>
                  <a:lnTo>
                    <a:pt x="8" y="81"/>
                  </a:lnTo>
                  <a:lnTo>
                    <a:pt x="10" y="81"/>
                  </a:lnTo>
                  <a:lnTo>
                    <a:pt x="10" y="81"/>
                  </a:lnTo>
                  <a:lnTo>
                    <a:pt x="14" y="83"/>
                  </a:lnTo>
                  <a:lnTo>
                    <a:pt x="14" y="83"/>
                  </a:lnTo>
                  <a:lnTo>
                    <a:pt x="14" y="83"/>
                  </a:lnTo>
                  <a:lnTo>
                    <a:pt x="14" y="83"/>
                  </a:lnTo>
                  <a:lnTo>
                    <a:pt x="16" y="89"/>
                  </a:lnTo>
                  <a:lnTo>
                    <a:pt x="16" y="89"/>
                  </a:lnTo>
                  <a:lnTo>
                    <a:pt x="16" y="89"/>
                  </a:lnTo>
                  <a:lnTo>
                    <a:pt x="16" y="89"/>
                  </a:lnTo>
                  <a:lnTo>
                    <a:pt x="18" y="89"/>
                  </a:lnTo>
                  <a:lnTo>
                    <a:pt x="18" y="89"/>
                  </a:lnTo>
                  <a:lnTo>
                    <a:pt x="18" y="89"/>
                  </a:lnTo>
                  <a:lnTo>
                    <a:pt x="18" y="89"/>
                  </a:lnTo>
                  <a:lnTo>
                    <a:pt x="24" y="89"/>
                  </a:lnTo>
                  <a:lnTo>
                    <a:pt x="30" y="89"/>
                  </a:lnTo>
                  <a:lnTo>
                    <a:pt x="30" y="89"/>
                  </a:lnTo>
                  <a:lnTo>
                    <a:pt x="30" y="89"/>
                  </a:lnTo>
                  <a:lnTo>
                    <a:pt x="30" y="89"/>
                  </a:lnTo>
                  <a:lnTo>
                    <a:pt x="35" y="91"/>
                  </a:lnTo>
                  <a:lnTo>
                    <a:pt x="41" y="95"/>
                  </a:lnTo>
                  <a:lnTo>
                    <a:pt x="41" y="95"/>
                  </a:lnTo>
                  <a:lnTo>
                    <a:pt x="41" y="95"/>
                  </a:lnTo>
                  <a:lnTo>
                    <a:pt x="41" y="95"/>
                  </a:lnTo>
                  <a:lnTo>
                    <a:pt x="41" y="95"/>
                  </a:lnTo>
                  <a:lnTo>
                    <a:pt x="45" y="97"/>
                  </a:lnTo>
                  <a:lnTo>
                    <a:pt x="49" y="99"/>
                  </a:lnTo>
                  <a:lnTo>
                    <a:pt x="49" y="99"/>
                  </a:lnTo>
                  <a:lnTo>
                    <a:pt x="49" y="99"/>
                  </a:lnTo>
                  <a:lnTo>
                    <a:pt x="49" y="99"/>
                  </a:lnTo>
                  <a:lnTo>
                    <a:pt x="49" y="99"/>
                  </a:lnTo>
                  <a:lnTo>
                    <a:pt x="57" y="99"/>
                  </a:lnTo>
                  <a:lnTo>
                    <a:pt x="57" y="99"/>
                  </a:lnTo>
                  <a:lnTo>
                    <a:pt x="57" y="99"/>
                  </a:lnTo>
                  <a:lnTo>
                    <a:pt x="63" y="97"/>
                  </a:lnTo>
                  <a:lnTo>
                    <a:pt x="63" y="97"/>
                  </a:lnTo>
                  <a:lnTo>
                    <a:pt x="63" y="97"/>
                  </a:lnTo>
                  <a:lnTo>
                    <a:pt x="63" y="97"/>
                  </a:lnTo>
                  <a:lnTo>
                    <a:pt x="74" y="89"/>
                  </a:lnTo>
                  <a:lnTo>
                    <a:pt x="74" y="89"/>
                  </a:lnTo>
                  <a:lnTo>
                    <a:pt x="74" y="89"/>
                  </a:lnTo>
                  <a:lnTo>
                    <a:pt x="74" y="89"/>
                  </a:lnTo>
                  <a:lnTo>
                    <a:pt x="80" y="89"/>
                  </a:lnTo>
                  <a:lnTo>
                    <a:pt x="80" y="89"/>
                  </a:lnTo>
                  <a:lnTo>
                    <a:pt x="80" y="89"/>
                  </a:lnTo>
                  <a:lnTo>
                    <a:pt x="80" y="89"/>
                  </a:lnTo>
                  <a:lnTo>
                    <a:pt x="88" y="89"/>
                  </a:lnTo>
                  <a:lnTo>
                    <a:pt x="88" y="89"/>
                  </a:lnTo>
                  <a:lnTo>
                    <a:pt x="90" y="89"/>
                  </a:lnTo>
                  <a:lnTo>
                    <a:pt x="90" y="89"/>
                  </a:lnTo>
                  <a:lnTo>
                    <a:pt x="90" y="89"/>
                  </a:lnTo>
                  <a:lnTo>
                    <a:pt x="90" y="89"/>
                  </a:lnTo>
                  <a:lnTo>
                    <a:pt x="90" y="87"/>
                  </a:lnTo>
                  <a:lnTo>
                    <a:pt x="90" y="87"/>
                  </a:lnTo>
                  <a:lnTo>
                    <a:pt x="90" y="87"/>
                  </a:lnTo>
                  <a:lnTo>
                    <a:pt x="90" y="87"/>
                  </a:lnTo>
                  <a:lnTo>
                    <a:pt x="90" y="87"/>
                  </a:lnTo>
                  <a:lnTo>
                    <a:pt x="90" y="87"/>
                  </a:lnTo>
                  <a:lnTo>
                    <a:pt x="92" y="83"/>
                  </a:lnTo>
                  <a:lnTo>
                    <a:pt x="92" y="83"/>
                  </a:lnTo>
                  <a:lnTo>
                    <a:pt x="94" y="81"/>
                  </a:lnTo>
                  <a:lnTo>
                    <a:pt x="94" y="81"/>
                  </a:lnTo>
                  <a:lnTo>
                    <a:pt x="96" y="81"/>
                  </a:lnTo>
                  <a:lnTo>
                    <a:pt x="96" y="81"/>
                  </a:lnTo>
                  <a:lnTo>
                    <a:pt x="101" y="80"/>
                  </a:lnTo>
                  <a:lnTo>
                    <a:pt x="101" y="80"/>
                  </a:lnTo>
                  <a:lnTo>
                    <a:pt x="103" y="80"/>
                  </a:lnTo>
                  <a:lnTo>
                    <a:pt x="103" y="80"/>
                  </a:lnTo>
                  <a:lnTo>
                    <a:pt x="105" y="78"/>
                  </a:lnTo>
                  <a:lnTo>
                    <a:pt x="105" y="78"/>
                  </a:lnTo>
                  <a:lnTo>
                    <a:pt x="105" y="78"/>
                  </a:lnTo>
                  <a:lnTo>
                    <a:pt x="105" y="78"/>
                  </a:lnTo>
                  <a:lnTo>
                    <a:pt x="105" y="78"/>
                  </a:lnTo>
                  <a:lnTo>
                    <a:pt x="105"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4" y="70"/>
                  </a:lnTo>
                  <a:lnTo>
                    <a:pt x="88" y="64"/>
                  </a:lnTo>
                  <a:lnTo>
                    <a:pt x="88" y="64"/>
                  </a:lnTo>
                  <a:lnTo>
                    <a:pt x="82" y="56"/>
                  </a:lnTo>
                  <a:lnTo>
                    <a:pt x="82" y="56"/>
                  </a:lnTo>
                  <a:lnTo>
                    <a:pt x="82" y="54"/>
                  </a:lnTo>
                  <a:lnTo>
                    <a:pt x="82" y="54"/>
                  </a:lnTo>
                  <a:lnTo>
                    <a:pt x="82" y="52"/>
                  </a:lnTo>
                  <a:lnTo>
                    <a:pt x="82" y="52"/>
                  </a:lnTo>
                  <a:lnTo>
                    <a:pt x="82" y="52"/>
                  </a:lnTo>
                  <a:lnTo>
                    <a:pt x="82" y="52"/>
                  </a:lnTo>
                  <a:lnTo>
                    <a:pt x="88" y="48"/>
                  </a:lnTo>
                  <a:lnTo>
                    <a:pt x="88" y="48"/>
                  </a:lnTo>
                  <a:lnTo>
                    <a:pt x="88" y="48"/>
                  </a:lnTo>
                  <a:lnTo>
                    <a:pt x="88" y="48"/>
                  </a:lnTo>
                  <a:lnTo>
                    <a:pt x="94" y="45"/>
                  </a:lnTo>
                  <a:lnTo>
                    <a:pt x="94" y="45"/>
                  </a:lnTo>
                  <a:lnTo>
                    <a:pt x="94" y="45"/>
                  </a:lnTo>
                  <a:lnTo>
                    <a:pt x="94" y="45"/>
                  </a:lnTo>
                  <a:lnTo>
                    <a:pt x="96" y="45"/>
                  </a:lnTo>
                  <a:lnTo>
                    <a:pt x="96" y="45"/>
                  </a:lnTo>
                  <a:lnTo>
                    <a:pt x="96" y="43"/>
                  </a:lnTo>
                  <a:lnTo>
                    <a:pt x="96" y="43"/>
                  </a:lnTo>
                  <a:lnTo>
                    <a:pt x="96" y="43"/>
                  </a:lnTo>
                  <a:lnTo>
                    <a:pt x="94" y="41"/>
                  </a:lnTo>
                  <a:lnTo>
                    <a:pt x="94" y="41"/>
                  </a:lnTo>
                  <a:lnTo>
                    <a:pt x="94" y="41"/>
                  </a:lnTo>
                  <a:lnTo>
                    <a:pt x="90" y="39"/>
                  </a:lnTo>
                  <a:lnTo>
                    <a:pt x="90" y="39"/>
                  </a:lnTo>
                  <a:lnTo>
                    <a:pt x="90" y="39"/>
                  </a:lnTo>
                  <a:lnTo>
                    <a:pt x="90" y="39"/>
                  </a:lnTo>
                  <a:lnTo>
                    <a:pt x="90" y="39"/>
                  </a:lnTo>
                  <a:lnTo>
                    <a:pt x="86" y="41"/>
                  </a:lnTo>
                  <a:lnTo>
                    <a:pt x="86" y="41"/>
                  </a:lnTo>
                  <a:lnTo>
                    <a:pt x="86" y="41"/>
                  </a:lnTo>
                  <a:lnTo>
                    <a:pt x="86" y="41"/>
                  </a:lnTo>
                  <a:lnTo>
                    <a:pt x="82" y="41"/>
                  </a:lnTo>
                  <a:lnTo>
                    <a:pt x="82" y="41"/>
                  </a:lnTo>
                  <a:lnTo>
                    <a:pt x="82" y="39"/>
                  </a:lnTo>
                  <a:lnTo>
                    <a:pt x="82" y="39"/>
                  </a:lnTo>
                  <a:lnTo>
                    <a:pt x="82" y="39"/>
                  </a:lnTo>
                  <a:lnTo>
                    <a:pt x="82" y="33"/>
                  </a:lnTo>
                  <a:lnTo>
                    <a:pt x="82" y="33"/>
                  </a:lnTo>
                  <a:lnTo>
                    <a:pt x="82" y="33"/>
                  </a:lnTo>
                  <a:lnTo>
                    <a:pt x="82" y="21"/>
                  </a:lnTo>
                  <a:lnTo>
                    <a:pt x="82" y="21"/>
                  </a:lnTo>
                  <a:lnTo>
                    <a:pt x="82" y="21"/>
                  </a:lnTo>
                  <a:lnTo>
                    <a:pt x="82" y="21"/>
                  </a:lnTo>
                  <a:lnTo>
                    <a:pt x="78" y="12"/>
                  </a:lnTo>
                  <a:lnTo>
                    <a:pt x="70" y="4"/>
                  </a:lnTo>
                  <a:lnTo>
                    <a:pt x="70" y="4"/>
                  </a:lnTo>
                  <a:lnTo>
                    <a:pt x="64" y="2"/>
                  </a:lnTo>
                  <a:lnTo>
                    <a:pt x="57" y="0"/>
                  </a:lnTo>
                  <a:lnTo>
                    <a:pt x="57" y="0"/>
                  </a:lnTo>
                  <a:lnTo>
                    <a:pt x="57" y="0"/>
                  </a:lnTo>
                  <a:lnTo>
                    <a:pt x="57" y="0"/>
                  </a:lnTo>
                  <a:lnTo>
                    <a:pt x="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4" name="Freeform 176"/>
            <p:cNvSpPr/>
            <p:nvPr/>
          </p:nvSpPr>
          <p:spPr bwMode="auto">
            <a:xfrm>
              <a:off x="3972721" y="10967074"/>
              <a:ext cx="196634" cy="183649"/>
            </a:xfrm>
            <a:custGeom>
              <a:avLst/>
              <a:gdLst>
                <a:gd name="T0" fmla="*/ 35 w 106"/>
                <a:gd name="T1" fmla="*/ 6 h 99"/>
                <a:gd name="T2" fmla="*/ 25 w 106"/>
                <a:gd name="T3" fmla="*/ 17 h 99"/>
                <a:gd name="T4" fmla="*/ 23 w 106"/>
                <a:gd name="T5" fmla="*/ 31 h 99"/>
                <a:gd name="T6" fmla="*/ 25 w 106"/>
                <a:gd name="T7" fmla="*/ 41 h 99"/>
                <a:gd name="T8" fmla="*/ 19 w 106"/>
                <a:gd name="T9" fmla="*/ 41 h 99"/>
                <a:gd name="T10" fmla="*/ 15 w 106"/>
                <a:gd name="T11" fmla="*/ 39 h 99"/>
                <a:gd name="T12" fmla="*/ 13 w 106"/>
                <a:gd name="T13" fmla="*/ 41 h 99"/>
                <a:gd name="T14" fmla="*/ 11 w 106"/>
                <a:gd name="T15" fmla="*/ 41 h 99"/>
                <a:gd name="T16" fmla="*/ 11 w 106"/>
                <a:gd name="T17" fmla="*/ 43 h 99"/>
                <a:gd name="T18" fmla="*/ 13 w 106"/>
                <a:gd name="T19" fmla="*/ 46 h 99"/>
                <a:gd name="T20" fmla="*/ 19 w 106"/>
                <a:gd name="T21" fmla="*/ 48 h 99"/>
                <a:gd name="T22" fmla="*/ 23 w 106"/>
                <a:gd name="T23" fmla="*/ 52 h 99"/>
                <a:gd name="T24" fmla="*/ 17 w 106"/>
                <a:gd name="T25" fmla="*/ 64 h 99"/>
                <a:gd name="T26" fmla="*/ 4 w 106"/>
                <a:gd name="T27" fmla="*/ 74 h 99"/>
                <a:gd name="T28" fmla="*/ 0 w 106"/>
                <a:gd name="T29" fmla="*/ 76 h 99"/>
                <a:gd name="T30" fmla="*/ 0 w 106"/>
                <a:gd name="T31" fmla="*/ 77 h 99"/>
                <a:gd name="T32" fmla="*/ 2 w 106"/>
                <a:gd name="T33" fmla="*/ 79 h 99"/>
                <a:gd name="T34" fmla="*/ 9 w 106"/>
                <a:gd name="T35" fmla="*/ 81 h 99"/>
                <a:gd name="T36" fmla="*/ 13 w 106"/>
                <a:gd name="T37" fmla="*/ 83 h 99"/>
                <a:gd name="T38" fmla="*/ 17 w 106"/>
                <a:gd name="T39" fmla="*/ 89 h 99"/>
                <a:gd name="T40" fmla="*/ 19 w 106"/>
                <a:gd name="T41" fmla="*/ 89 h 99"/>
                <a:gd name="T42" fmla="*/ 31 w 106"/>
                <a:gd name="T43" fmla="*/ 89 h 99"/>
                <a:gd name="T44" fmla="*/ 41 w 106"/>
                <a:gd name="T45" fmla="*/ 95 h 99"/>
                <a:gd name="T46" fmla="*/ 44 w 106"/>
                <a:gd name="T47" fmla="*/ 97 h 99"/>
                <a:gd name="T48" fmla="*/ 50 w 106"/>
                <a:gd name="T49" fmla="*/ 99 h 99"/>
                <a:gd name="T50" fmla="*/ 58 w 106"/>
                <a:gd name="T51" fmla="*/ 99 h 99"/>
                <a:gd name="T52" fmla="*/ 64 w 106"/>
                <a:gd name="T53" fmla="*/ 97 h 99"/>
                <a:gd name="T54" fmla="*/ 75 w 106"/>
                <a:gd name="T55" fmla="*/ 89 h 99"/>
                <a:gd name="T56" fmla="*/ 79 w 106"/>
                <a:gd name="T57" fmla="*/ 89 h 99"/>
                <a:gd name="T58" fmla="*/ 89 w 106"/>
                <a:gd name="T59" fmla="*/ 89 h 99"/>
                <a:gd name="T60" fmla="*/ 91 w 106"/>
                <a:gd name="T61" fmla="*/ 87 h 99"/>
                <a:gd name="T62" fmla="*/ 91 w 106"/>
                <a:gd name="T63" fmla="*/ 87 h 99"/>
                <a:gd name="T64" fmla="*/ 95 w 106"/>
                <a:gd name="T65" fmla="*/ 81 h 99"/>
                <a:gd name="T66" fmla="*/ 103 w 106"/>
                <a:gd name="T67" fmla="*/ 79 h 99"/>
                <a:gd name="T68" fmla="*/ 105 w 106"/>
                <a:gd name="T69" fmla="*/ 77 h 99"/>
                <a:gd name="T70" fmla="*/ 106 w 106"/>
                <a:gd name="T71" fmla="*/ 76 h 99"/>
                <a:gd name="T72" fmla="*/ 105 w 106"/>
                <a:gd name="T73" fmla="*/ 76 h 99"/>
                <a:gd name="T74" fmla="*/ 105 w 106"/>
                <a:gd name="T75" fmla="*/ 76 h 99"/>
                <a:gd name="T76" fmla="*/ 101 w 106"/>
                <a:gd name="T77" fmla="*/ 74 h 99"/>
                <a:gd name="T78" fmla="*/ 83 w 106"/>
                <a:gd name="T79" fmla="*/ 56 h 99"/>
                <a:gd name="T80" fmla="*/ 83 w 106"/>
                <a:gd name="T81" fmla="*/ 52 h 99"/>
                <a:gd name="T82" fmla="*/ 87 w 106"/>
                <a:gd name="T83" fmla="*/ 48 h 99"/>
                <a:gd name="T84" fmla="*/ 95 w 106"/>
                <a:gd name="T85" fmla="*/ 45 h 99"/>
                <a:gd name="T86" fmla="*/ 95 w 106"/>
                <a:gd name="T87" fmla="*/ 45 h 99"/>
                <a:gd name="T88" fmla="*/ 95 w 106"/>
                <a:gd name="T89" fmla="*/ 43 h 99"/>
                <a:gd name="T90" fmla="*/ 89 w 106"/>
                <a:gd name="T91" fmla="*/ 39 h 99"/>
                <a:gd name="T92" fmla="*/ 89 w 106"/>
                <a:gd name="T93" fmla="*/ 39 h 99"/>
                <a:gd name="T94" fmla="*/ 85 w 106"/>
                <a:gd name="T95" fmla="*/ 41 h 99"/>
                <a:gd name="T96" fmla="*/ 81 w 106"/>
                <a:gd name="T97" fmla="*/ 39 h 99"/>
                <a:gd name="T98" fmla="*/ 81 w 106"/>
                <a:gd name="T99" fmla="*/ 33 h 99"/>
                <a:gd name="T100" fmla="*/ 81 w 106"/>
                <a:gd name="T101" fmla="*/ 21 h 99"/>
                <a:gd name="T102" fmla="*/ 64 w 106"/>
                <a:gd name="T103" fmla="*/ 2 h 99"/>
                <a:gd name="T104" fmla="*/ 58 w 106"/>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9">
                  <a:moveTo>
                    <a:pt x="52" y="0"/>
                  </a:moveTo>
                  <a:lnTo>
                    <a:pt x="52" y="0"/>
                  </a:lnTo>
                  <a:lnTo>
                    <a:pt x="42" y="0"/>
                  </a:lnTo>
                  <a:lnTo>
                    <a:pt x="35" y="6"/>
                  </a:lnTo>
                  <a:lnTo>
                    <a:pt x="35" y="6"/>
                  </a:lnTo>
                  <a:lnTo>
                    <a:pt x="29" y="10"/>
                  </a:lnTo>
                  <a:lnTo>
                    <a:pt x="25" y="17"/>
                  </a:lnTo>
                  <a:lnTo>
                    <a:pt x="25" y="17"/>
                  </a:lnTo>
                  <a:lnTo>
                    <a:pt x="25" y="17"/>
                  </a:lnTo>
                  <a:lnTo>
                    <a:pt x="25" y="17"/>
                  </a:lnTo>
                  <a:lnTo>
                    <a:pt x="23" y="23"/>
                  </a:lnTo>
                  <a:lnTo>
                    <a:pt x="23" y="31"/>
                  </a:lnTo>
                  <a:lnTo>
                    <a:pt x="23" y="31"/>
                  </a:lnTo>
                  <a:lnTo>
                    <a:pt x="23" y="31"/>
                  </a:lnTo>
                  <a:lnTo>
                    <a:pt x="23" y="31"/>
                  </a:lnTo>
                  <a:lnTo>
                    <a:pt x="25" y="41"/>
                  </a:lnTo>
                  <a:lnTo>
                    <a:pt x="25" y="41"/>
                  </a:lnTo>
                  <a:lnTo>
                    <a:pt x="23" y="41"/>
                  </a:lnTo>
                  <a:lnTo>
                    <a:pt x="23" y="41"/>
                  </a:lnTo>
                  <a:lnTo>
                    <a:pt x="19" y="41"/>
                  </a:lnTo>
                  <a:lnTo>
                    <a:pt x="19" y="41"/>
                  </a:lnTo>
                  <a:lnTo>
                    <a:pt x="19" y="41"/>
                  </a:lnTo>
                  <a:lnTo>
                    <a:pt x="15" y="39"/>
                  </a:lnTo>
                  <a:lnTo>
                    <a:pt x="15" y="39"/>
                  </a:lnTo>
                  <a:lnTo>
                    <a:pt x="15" y="39"/>
                  </a:lnTo>
                  <a:lnTo>
                    <a:pt x="15" y="39"/>
                  </a:lnTo>
                  <a:lnTo>
                    <a:pt x="13" y="41"/>
                  </a:lnTo>
                  <a:lnTo>
                    <a:pt x="13" y="41"/>
                  </a:lnTo>
                  <a:lnTo>
                    <a:pt x="11" y="41"/>
                  </a:lnTo>
                  <a:lnTo>
                    <a:pt x="11" y="41"/>
                  </a:lnTo>
                  <a:lnTo>
                    <a:pt x="11" y="41"/>
                  </a:lnTo>
                  <a:lnTo>
                    <a:pt x="11" y="41"/>
                  </a:lnTo>
                  <a:lnTo>
                    <a:pt x="9" y="43"/>
                  </a:lnTo>
                  <a:lnTo>
                    <a:pt x="9" y="43"/>
                  </a:lnTo>
                  <a:lnTo>
                    <a:pt x="11" y="43"/>
                  </a:lnTo>
                  <a:lnTo>
                    <a:pt x="11" y="43"/>
                  </a:lnTo>
                  <a:lnTo>
                    <a:pt x="11" y="45"/>
                  </a:lnTo>
                  <a:lnTo>
                    <a:pt x="11" y="45"/>
                  </a:lnTo>
                  <a:lnTo>
                    <a:pt x="13" y="46"/>
                  </a:lnTo>
                  <a:lnTo>
                    <a:pt x="13" y="46"/>
                  </a:lnTo>
                  <a:lnTo>
                    <a:pt x="13" y="46"/>
                  </a:lnTo>
                  <a:lnTo>
                    <a:pt x="13" y="46"/>
                  </a:lnTo>
                  <a:lnTo>
                    <a:pt x="19" y="48"/>
                  </a:lnTo>
                  <a:lnTo>
                    <a:pt x="19" y="48"/>
                  </a:lnTo>
                  <a:lnTo>
                    <a:pt x="19" y="48"/>
                  </a:lnTo>
                  <a:lnTo>
                    <a:pt x="19" y="48"/>
                  </a:lnTo>
                  <a:lnTo>
                    <a:pt x="23" y="52"/>
                  </a:lnTo>
                  <a:lnTo>
                    <a:pt x="23" y="52"/>
                  </a:lnTo>
                  <a:lnTo>
                    <a:pt x="21" y="58"/>
                  </a:lnTo>
                  <a:lnTo>
                    <a:pt x="21" y="58"/>
                  </a:lnTo>
                  <a:lnTo>
                    <a:pt x="21" y="58"/>
                  </a:lnTo>
                  <a:lnTo>
                    <a:pt x="17" y="64"/>
                  </a:lnTo>
                  <a:lnTo>
                    <a:pt x="11" y="70"/>
                  </a:lnTo>
                  <a:lnTo>
                    <a:pt x="11" y="70"/>
                  </a:lnTo>
                  <a:lnTo>
                    <a:pt x="4" y="74"/>
                  </a:lnTo>
                  <a:lnTo>
                    <a:pt x="4" y="74"/>
                  </a:lnTo>
                  <a:lnTo>
                    <a:pt x="4" y="74"/>
                  </a:lnTo>
                  <a:lnTo>
                    <a:pt x="4" y="74"/>
                  </a:lnTo>
                  <a:lnTo>
                    <a:pt x="0" y="76"/>
                  </a:lnTo>
                  <a:lnTo>
                    <a:pt x="0" y="76"/>
                  </a:lnTo>
                  <a:lnTo>
                    <a:pt x="0" y="76"/>
                  </a:lnTo>
                  <a:lnTo>
                    <a:pt x="0" y="76"/>
                  </a:lnTo>
                  <a:lnTo>
                    <a:pt x="0" y="77"/>
                  </a:lnTo>
                  <a:lnTo>
                    <a:pt x="0" y="77"/>
                  </a:lnTo>
                  <a:lnTo>
                    <a:pt x="2" y="79"/>
                  </a:lnTo>
                  <a:lnTo>
                    <a:pt x="2" y="79"/>
                  </a:lnTo>
                  <a:lnTo>
                    <a:pt x="2" y="79"/>
                  </a:lnTo>
                  <a:lnTo>
                    <a:pt x="2" y="79"/>
                  </a:lnTo>
                  <a:lnTo>
                    <a:pt x="9" y="81"/>
                  </a:lnTo>
                  <a:lnTo>
                    <a:pt x="9" y="81"/>
                  </a:lnTo>
                  <a:lnTo>
                    <a:pt x="9" y="81"/>
                  </a:lnTo>
                  <a:lnTo>
                    <a:pt x="9" y="81"/>
                  </a:lnTo>
                  <a:lnTo>
                    <a:pt x="13" y="83"/>
                  </a:lnTo>
                  <a:lnTo>
                    <a:pt x="13" y="83"/>
                  </a:lnTo>
                  <a:lnTo>
                    <a:pt x="13" y="83"/>
                  </a:lnTo>
                  <a:lnTo>
                    <a:pt x="13" y="83"/>
                  </a:lnTo>
                  <a:lnTo>
                    <a:pt x="15" y="89"/>
                  </a:lnTo>
                  <a:lnTo>
                    <a:pt x="15" y="89"/>
                  </a:lnTo>
                  <a:lnTo>
                    <a:pt x="17" y="89"/>
                  </a:lnTo>
                  <a:lnTo>
                    <a:pt x="17" y="89"/>
                  </a:lnTo>
                  <a:lnTo>
                    <a:pt x="17" y="89"/>
                  </a:lnTo>
                  <a:lnTo>
                    <a:pt x="17" y="89"/>
                  </a:lnTo>
                  <a:lnTo>
                    <a:pt x="19" y="89"/>
                  </a:lnTo>
                  <a:lnTo>
                    <a:pt x="19" y="89"/>
                  </a:lnTo>
                  <a:lnTo>
                    <a:pt x="25" y="89"/>
                  </a:lnTo>
                  <a:lnTo>
                    <a:pt x="31" y="89"/>
                  </a:lnTo>
                  <a:lnTo>
                    <a:pt x="31" y="89"/>
                  </a:lnTo>
                  <a:lnTo>
                    <a:pt x="31" y="89"/>
                  </a:lnTo>
                  <a:lnTo>
                    <a:pt x="31" y="89"/>
                  </a:lnTo>
                  <a:lnTo>
                    <a:pt x="35" y="91"/>
                  </a:lnTo>
                  <a:lnTo>
                    <a:pt x="41" y="95"/>
                  </a:lnTo>
                  <a:lnTo>
                    <a:pt x="41" y="95"/>
                  </a:lnTo>
                  <a:lnTo>
                    <a:pt x="41" y="95"/>
                  </a:lnTo>
                  <a:lnTo>
                    <a:pt x="41" y="95"/>
                  </a:lnTo>
                  <a:lnTo>
                    <a:pt x="41" y="95"/>
                  </a:lnTo>
                  <a:lnTo>
                    <a:pt x="44"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5" y="89"/>
                  </a:lnTo>
                  <a:lnTo>
                    <a:pt x="75" y="89"/>
                  </a:lnTo>
                  <a:lnTo>
                    <a:pt x="75" y="89"/>
                  </a:lnTo>
                  <a:lnTo>
                    <a:pt x="75" y="89"/>
                  </a:lnTo>
                  <a:lnTo>
                    <a:pt x="79" y="89"/>
                  </a:lnTo>
                  <a:lnTo>
                    <a:pt x="79" y="89"/>
                  </a:lnTo>
                  <a:lnTo>
                    <a:pt x="79" y="89"/>
                  </a:lnTo>
                  <a:lnTo>
                    <a:pt x="79" y="89"/>
                  </a:lnTo>
                  <a:lnTo>
                    <a:pt x="89" y="89"/>
                  </a:lnTo>
                  <a:lnTo>
                    <a:pt x="89" y="89"/>
                  </a:lnTo>
                  <a:lnTo>
                    <a:pt x="89" y="89"/>
                  </a:lnTo>
                  <a:lnTo>
                    <a:pt x="89" y="89"/>
                  </a:lnTo>
                  <a:lnTo>
                    <a:pt x="91" y="89"/>
                  </a:lnTo>
                  <a:lnTo>
                    <a:pt x="91" y="89"/>
                  </a:lnTo>
                  <a:lnTo>
                    <a:pt x="91" y="87"/>
                  </a:lnTo>
                  <a:lnTo>
                    <a:pt x="91" y="87"/>
                  </a:lnTo>
                  <a:lnTo>
                    <a:pt x="91" y="87"/>
                  </a:lnTo>
                  <a:lnTo>
                    <a:pt x="91" y="87"/>
                  </a:lnTo>
                  <a:lnTo>
                    <a:pt x="91" y="87"/>
                  </a:lnTo>
                  <a:lnTo>
                    <a:pt x="91" y="87"/>
                  </a:lnTo>
                  <a:lnTo>
                    <a:pt x="93" y="83"/>
                  </a:lnTo>
                  <a:lnTo>
                    <a:pt x="93" y="83"/>
                  </a:lnTo>
                  <a:lnTo>
                    <a:pt x="95" y="81"/>
                  </a:lnTo>
                  <a:lnTo>
                    <a:pt x="95" y="81"/>
                  </a:lnTo>
                  <a:lnTo>
                    <a:pt x="95" y="81"/>
                  </a:lnTo>
                  <a:lnTo>
                    <a:pt x="95" y="81"/>
                  </a:lnTo>
                  <a:lnTo>
                    <a:pt x="103" y="79"/>
                  </a:lnTo>
                  <a:lnTo>
                    <a:pt x="103" y="79"/>
                  </a:lnTo>
                  <a:lnTo>
                    <a:pt x="103" y="79"/>
                  </a:lnTo>
                  <a:lnTo>
                    <a:pt x="103" y="79"/>
                  </a:lnTo>
                  <a:lnTo>
                    <a:pt x="105" y="77"/>
                  </a:lnTo>
                  <a:lnTo>
                    <a:pt x="105" y="77"/>
                  </a:lnTo>
                  <a:lnTo>
                    <a:pt x="105" y="77"/>
                  </a:lnTo>
                  <a:lnTo>
                    <a:pt x="105" y="77"/>
                  </a:lnTo>
                  <a:lnTo>
                    <a:pt x="105" y="77"/>
                  </a:lnTo>
                  <a:lnTo>
                    <a:pt x="106"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3" y="56"/>
                  </a:lnTo>
                  <a:lnTo>
                    <a:pt x="83" y="56"/>
                  </a:lnTo>
                  <a:lnTo>
                    <a:pt x="83" y="54"/>
                  </a:lnTo>
                  <a:lnTo>
                    <a:pt x="83" y="54"/>
                  </a:lnTo>
                  <a:lnTo>
                    <a:pt x="83" y="52"/>
                  </a:lnTo>
                  <a:lnTo>
                    <a:pt x="83" y="52"/>
                  </a:lnTo>
                  <a:lnTo>
                    <a:pt x="83" y="52"/>
                  </a:lnTo>
                  <a:lnTo>
                    <a:pt x="83" y="52"/>
                  </a:lnTo>
                  <a:lnTo>
                    <a:pt x="87" y="48"/>
                  </a:lnTo>
                  <a:lnTo>
                    <a:pt x="87" y="48"/>
                  </a:lnTo>
                  <a:lnTo>
                    <a:pt x="87" y="48"/>
                  </a:lnTo>
                  <a:lnTo>
                    <a:pt x="87" y="48"/>
                  </a:lnTo>
                  <a:lnTo>
                    <a:pt x="95" y="45"/>
                  </a:lnTo>
                  <a:lnTo>
                    <a:pt x="95" y="45"/>
                  </a:lnTo>
                  <a:lnTo>
                    <a:pt x="95" y="45"/>
                  </a:lnTo>
                  <a:lnTo>
                    <a:pt x="95" y="45"/>
                  </a:lnTo>
                  <a:lnTo>
                    <a:pt x="95" y="45"/>
                  </a:lnTo>
                  <a:lnTo>
                    <a:pt x="95" y="45"/>
                  </a:lnTo>
                  <a:lnTo>
                    <a:pt x="95" y="43"/>
                  </a:lnTo>
                  <a:lnTo>
                    <a:pt x="95" y="43"/>
                  </a:lnTo>
                  <a:lnTo>
                    <a:pt x="95" y="43"/>
                  </a:lnTo>
                  <a:lnTo>
                    <a:pt x="93" y="41"/>
                  </a:lnTo>
                  <a:lnTo>
                    <a:pt x="93" y="41"/>
                  </a:lnTo>
                  <a:lnTo>
                    <a:pt x="93" y="41"/>
                  </a:lnTo>
                  <a:lnTo>
                    <a:pt x="89" y="39"/>
                  </a:lnTo>
                  <a:lnTo>
                    <a:pt x="89" y="39"/>
                  </a:lnTo>
                  <a:lnTo>
                    <a:pt x="89" y="39"/>
                  </a:lnTo>
                  <a:lnTo>
                    <a:pt x="89" y="39"/>
                  </a:lnTo>
                  <a:lnTo>
                    <a:pt x="89" y="39"/>
                  </a:lnTo>
                  <a:lnTo>
                    <a:pt x="85" y="41"/>
                  </a:lnTo>
                  <a:lnTo>
                    <a:pt x="85" y="41"/>
                  </a:lnTo>
                  <a:lnTo>
                    <a:pt x="85" y="41"/>
                  </a:lnTo>
                  <a:lnTo>
                    <a:pt x="85" y="41"/>
                  </a:lnTo>
                  <a:lnTo>
                    <a:pt x="81" y="41"/>
                  </a:lnTo>
                  <a:lnTo>
                    <a:pt x="81" y="41"/>
                  </a:lnTo>
                  <a:lnTo>
                    <a:pt x="81" y="39"/>
                  </a:lnTo>
                  <a:lnTo>
                    <a:pt x="81" y="39"/>
                  </a:lnTo>
                  <a:lnTo>
                    <a:pt x="81" y="39"/>
                  </a:lnTo>
                  <a:lnTo>
                    <a:pt x="81" y="33"/>
                  </a:lnTo>
                  <a:lnTo>
                    <a:pt x="81" y="33"/>
                  </a:lnTo>
                  <a:lnTo>
                    <a:pt x="81" y="33"/>
                  </a:lnTo>
                  <a:lnTo>
                    <a:pt x="81" y="21"/>
                  </a:lnTo>
                  <a:lnTo>
                    <a:pt x="81" y="21"/>
                  </a:lnTo>
                  <a:lnTo>
                    <a:pt x="81" y="21"/>
                  </a:lnTo>
                  <a:lnTo>
                    <a:pt x="81" y="21"/>
                  </a:lnTo>
                  <a:lnTo>
                    <a:pt x="77" y="12"/>
                  </a:lnTo>
                  <a:lnTo>
                    <a:pt x="70" y="4"/>
                  </a:lnTo>
                  <a:lnTo>
                    <a:pt x="70" y="4"/>
                  </a:lnTo>
                  <a:lnTo>
                    <a:pt x="64" y="2"/>
                  </a:lnTo>
                  <a:lnTo>
                    <a:pt x="58" y="0"/>
                  </a:lnTo>
                  <a:lnTo>
                    <a:pt x="58" y="0"/>
                  </a:lnTo>
                  <a:lnTo>
                    <a:pt x="58" y="0"/>
                  </a:lnTo>
                  <a:lnTo>
                    <a:pt x="58" y="0"/>
                  </a:lnTo>
                  <a:lnTo>
                    <a:pt x="52"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5" name="Freeform 177"/>
            <p:cNvSpPr/>
            <p:nvPr/>
          </p:nvSpPr>
          <p:spPr bwMode="auto">
            <a:xfrm>
              <a:off x="3972721" y="10967074"/>
              <a:ext cx="196634" cy="183649"/>
            </a:xfrm>
            <a:custGeom>
              <a:avLst/>
              <a:gdLst>
                <a:gd name="T0" fmla="*/ 35 w 106"/>
                <a:gd name="T1" fmla="*/ 6 h 99"/>
                <a:gd name="T2" fmla="*/ 25 w 106"/>
                <a:gd name="T3" fmla="*/ 17 h 99"/>
                <a:gd name="T4" fmla="*/ 23 w 106"/>
                <a:gd name="T5" fmla="*/ 31 h 99"/>
                <a:gd name="T6" fmla="*/ 25 w 106"/>
                <a:gd name="T7" fmla="*/ 41 h 99"/>
                <a:gd name="T8" fmla="*/ 19 w 106"/>
                <a:gd name="T9" fmla="*/ 41 h 99"/>
                <a:gd name="T10" fmla="*/ 15 w 106"/>
                <a:gd name="T11" fmla="*/ 39 h 99"/>
                <a:gd name="T12" fmla="*/ 13 w 106"/>
                <a:gd name="T13" fmla="*/ 41 h 99"/>
                <a:gd name="T14" fmla="*/ 11 w 106"/>
                <a:gd name="T15" fmla="*/ 41 h 99"/>
                <a:gd name="T16" fmla="*/ 11 w 106"/>
                <a:gd name="T17" fmla="*/ 43 h 99"/>
                <a:gd name="T18" fmla="*/ 13 w 106"/>
                <a:gd name="T19" fmla="*/ 46 h 99"/>
                <a:gd name="T20" fmla="*/ 19 w 106"/>
                <a:gd name="T21" fmla="*/ 48 h 99"/>
                <a:gd name="T22" fmla="*/ 23 w 106"/>
                <a:gd name="T23" fmla="*/ 52 h 99"/>
                <a:gd name="T24" fmla="*/ 17 w 106"/>
                <a:gd name="T25" fmla="*/ 64 h 99"/>
                <a:gd name="T26" fmla="*/ 4 w 106"/>
                <a:gd name="T27" fmla="*/ 74 h 99"/>
                <a:gd name="T28" fmla="*/ 0 w 106"/>
                <a:gd name="T29" fmla="*/ 76 h 99"/>
                <a:gd name="T30" fmla="*/ 0 w 106"/>
                <a:gd name="T31" fmla="*/ 77 h 99"/>
                <a:gd name="T32" fmla="*/ 2 w 106"/>
                <a:gd name="T33" fmla="*/ 79 h 99"/>
                <a:gd name="T34" fmla="*/ 9 w 106"/>
                <a:gd name="T35" fmla="*/ 81 h 99"/>
                <a:gd name="T36" fmla="*/ 13 w 106"/>
                <a:gd name="T37" fmla="*/ 83 h 99"/>
                <a:gd name="T38" fmla="*/ 17 w 106"/>
                <a:gd name="T39" fmla="*/ 89 h 99"/>
                <a:gd name="T40" fmla="*/ 19 w 106"/>
                <a:gd name="T41" fmla="*/ 89 h 99"/>
                <a:gd name="T42" fmla="*/ 31 w 106"/>
                <a:gd name="T43" fmla="*/ 89 h 99"/>
                <a:gd name="T44" fmla="*/ 41 w 106"/>
                <a:gd name="T45" fmla="*/ 95 h 99"/>
                <a:gd name="T46" fmla="*/ 44 w 106"/>
                <a:gd name="T47" fmla="*/ 97 h 99"/>
                <a:gd name="T48" fmla="*/ 50 w 106"/>
                <a:gd name="T49" fmla="*/ 99 h 99"/>
                <a:gd name="T50" fmla="*/ 58 w 106"/>
                <a:gd name="T51" fmla="*/ 99 h 99"/>
                <a:gd name="T52" fmla="*/ 64 w 106"/>
                <a:gd name="T53" fmla="*/ 97 h 99"/>
                <a:gd name="T54" fmla="*/ 75 w 106"/>
                <a:gd name="T55" fmla="*/ 89 h 99"/>
                <a:gd name="T56" fmla="*/ 79 w 106"/>
                <a:gd name="T57" fmla="*/ 89 h 99"/>
                <a:gd name="T58" fmla="*/ 89 w 106"/>
                <a:gd name="T59" fmla="*/ 89 h 99"/>
                <a:gd name="T60" fmla="*/ 91 w 106"/>
                <a:gd name="T61" fmla="*/ 87 h 99"/>
                <a:gd name="T62" fmla="*/ 91 w 106"/>
                <a:gd name="T63" fmla="*/ 87 h 99"/>
                <a:gd name="T64" fmla="*/ 95 w 106"/>
                <a:gd name="T65" fmla="*/ 81 h 99"/>
                <a:gd name="T66" fmla="*/ 103 w 106"/>
                <a:gd name="T67" fmla="*/ 79 h 99"/>
                <a:gd name="T68" fmla="*/ 105 w 106"/>
                <a:gd name="T69" fmla="*/ 77 h 99"/>
                <a:gd name="T70" fmla="*/ 106 w 106"/>
                <a:gd name="T71" fmla="*/ 76 h 99"/>
                <a:gd name="T72" fmla="*/ 105 w 106"/>
                <a:gd name="T73" fmla="*/ 76 h 99"/>
                <a:gd name="T74" fmla="*/ 105 w 106"/>
                <a:gd name="T75" fmla="*/ 76 h 99"/>
                <a:gd name="T76" fmla="*/ 101 w 106"/>
                <a:gd name="T77" fmla="*/ 74 h 99"/>
                <a:gd name="T78" fmla="*/ 83 w 106"/>
                <a:gd name="T79" fmla="*/ 56 h 99"/>
                <a:gd name="T80" fmla="*/ 83 w 106"/>
                <a:gd name="T81" fmla="*/ 52 h 99"/>
                <a:gd name="T82" fmla="*/ 87 w 106"/>
                <a:gd name="T83" fmla="*/ 48 h 99"/>
                <a:gd name="T84" fmla="*/ 95 w 106"/>
                <a:gd name="T85" fmla="*/ 45 h 99"/>
                <a:gd name="T86" fmla="*/ 95 w 106"/>
                <a:gd name="T87" fmla="*/ 45 h 99"/>
                <a:gd name="T88" fmla="*/ 95 w 106"/>
                <a:gd name="T89" fmla="*/ 43 h 99"/>
                <a:gd name="T90" fmla="*/ 89 w 106"/>
                <a:gd name="T91" fmla="*/ 39 h 99"/>
                <a:gd name="T92" fmla="*/ 89 w 106"/>
                <a:gd name="T93" fmla="*/ 39 h 99"/>
                <a:gd name="T94" fmla="*/ 85 w 106"/>
                <a:gd name="T95" fmla="*/ 41 h 99"/>
                <a:gd name="T96" fmla="*/ 81 w 106"/>
                <a:gd name="T97" fmla="*/ 39 h 99"/>
                <a:gd name="T98" fmla="*/ 81 w 106"/>
                <a:gd name="T99" fmla="*/ 33 h 99"/>
                <a:gd name="T100" fmla="*/ 81 w 106"/>
                <a:gd name="T101" fmla="*/ 21 h 99"/>
                <a:gd name="T102" fmla="*/ 64 w 106"/>
                <a:gd name="T103" fmla="*/ 2 h 99"/>
                <a:gd name="T104" fmla="*/ 58 w 106"/>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9">
                  <a:moveTo>
                    <a:pt x="52" y="0"/>
                  </a:moveTo>
                  <a:lnTo>
                    <a:pt x="52" y="0"/>
                  </a:lnTo>
                  <a:lnTo>
                    <a:pt x="42" y="0"/>
                  </a:lnTo>
                  <a:lnTo>
                    <a:pt x="35" y="6"/>
                  </a:lnTo>
                  <a:lnTo>
                    <a:pt x="35" y="6"/>
                  </a:lnTo>
                  <a:lnTo>
                    <a:pt x="29" y="10"/>
                  </a:lnTo>
                  <a:lnTo>
                    <a:pt x="25" y="17"/>
                  </a:lnTo>
                  <a:lnTo>
                    <a:pt x="25" y="17"/>
                  </a:lnTo>
                  <a:lnTo>
                    <a:pt x="25" y="17"/>
                  </a:lnTo>
                  <a:lnTo>
                    <a:pt x="25" y="17"/>
                  </a:lnTo>
                  <a:lnTo>
                    <a:pt x="23" y="23"/>
                  </a:lnTo>
                  <a:lnTo>
                    <a:pt x="23" y="31"/>
                  </a:lnTo>
                  <a:lnTo>
                    <a:pt x="23" y="31"/>
                  </a:lnTo>
                  <a:lnTo>
                    <a:pt x="23" y="31"/>
                  </a:lnTo>
                  <a:lnTo>
                    <a:pt x="23" y="31"/>
                  </a:lnTo>
                  <a:lnTo>
                    <a:pt x="25" y="41"/>
                  </a:lnTo>
                  <a:lnTo>
                    <a:pt x="25" y="41"/>
                  </a:lnTo>
                  <a:lnTo>
                    <a:pt x="23" y="41"/>
                  </a:lnTo>
                  <a:lnTo>
                    <a:pt x="23" y="41"/>
                  </a:lnTo>
                  <a:lnTo>
                    <a:pt x="19" y="41"/>
                  </a:lnTo>
                  <a:lnTo>
                    <a:pt x="19" y="41"/>
                  </a:lnTo>
                  <a:lnTo>
                    <a:pt x="19" y="41"/>
                  </a:lnTo>
                  <a:lnTo>
                    <a:pt x="15" y="39"/>
                  </a:lnTo>
                  <a:lnTo>
                    <a:pt x="15" y="39"/>
                  </a:lnTo>
                  <a:lnTo>
                    <a:pt x="15" y="39"/>
                  </a:lnTo>
                  <a:lnTo>
                    <a:pt x="15" y="39"/>
                  </a:lnTo>
                  <a:lnTo>
                    <a:pt x="13" y="41"/>
                  </a:lnTo>
                  <a:lnTo>
                    <a:pt x="13" y="41"/>
                  </a:lnTo>
                  <a:lnTo>
                    <a:pt x="11" y="41"/>
                  </a:lnTo>
                  <a:lnTo>
                    <a:pt x="11" y="41"/>
                  </a:lnTo>
                  <a:lnTo>
                    <a:pt x="11" y="41"/>
                  </a:lnTo>
                  <a:lnTo>
                    <a:pt x="11" y="41"/>
                  </a:lnTo>
                  <a:lnTo>
                    <a:pt x="9" y="43"/>
                  </a:lnTo>
                  <a:lnTo>
                    <a:pt x="9" y="43"/>
                  </a:lnTo>
                  <a:lnTo>
                    <a:pt x="11" y="43"/>
                  </a:lnTo>
                  <a:lnTo>
                    <a:pt x="11" y="43"/>
                  </a:lnTo>
                  <a:lnTo>
                    <a:pt x="11" y="45"/>
                  </a:lnTo>
                  <a:lnTo>
                    <a:pt x="11" y="45"/>
                  </a:lnTo>
                  <a:lnTo>
                    <a:pt x="13" y="46"/>
                  </a:lnTo>
                  <a:lnTo>
                    <a:pt x="13" y="46"/>
                  </a:lnTo>
                  <a:lnTo>
                    <a:pt x="13" y="46"/>
                  </a:lnTo>
                  <a:lnTo>
                    <a:pt x="13" y="46"/>
                  </a:lnTo>
                  <a:lnTo>
                    <a:pt x="19" y="48"/>
                  </a:lnTo>
                  <a:lnTo>
                    <a:pt x="19" y="48"/>
                  </a:lnTo>
                  <a:lnTo>
                    <a:pt x="19" y="48"/>
                  </a:lnTo>
                  <a:lnTo>
                    <a:pt x="19" y="48"/>
                  </a:lnTo>
                  <a:lnTo>
                    <a:pt x="23" y="52"/>
                  </a:lnTo>
                  <a:lnTo>
                    <a:pt x="23" y="52"/>
                  </a:lnTo>
                  <a:lnTo>
                    <a:pt x="21" y="58"/>
                  </a:lnTo>
                  <a:lnTo>
                    <a:pt x="21" y="58"/>
                  </a:lnTo>
                  <a:lnTo>
                    <a:pt x="21" y="58"/>
                  </a:lnTo>
                  <a:lnTo>
                    <a:pt x="17" y="64"/>
                  </a:lnTo>
                  <a:lnTo>
                    <a:pt x="11" y="70"/>
                  </a:lnTo>
                  <a:lnTo>
                    <a:pt x="11" y="70"/>
                  </a:lnTo>
                  <a:lnTo>
                    <a:pt x="4" y="74"/>
                  </a:lnTo>
                  <a:lnTo>
                    <a:pt x="4" y="74"/>
                  </a:lnTo>
                  <a:lnTo>
                    <a:pt x="4" y="74"/>
                  </a:lnTo>
                  <a:lnTo>
                    <a:pt x="4" y="74"/>
                  </a:lnTo>
                  <a:lnTo>
                    <a:pt x="0" y="76"/>
                  </a:lnTo>
                  <a:lnTo>
                    <a:pt x="0" y="76"/>
                  </a:lnTo>
                  <a:lnTo>
                    <a:pt x="0" y="76"/>
                  </a:lnTo>
                  <a:lnTo>
                    <a:pt x="0" y="76"/>
                  </a:lnTo>
                  <a:lnTo>
                    <a:pt x="0" y="77"/>
                  </a:lnTo>
                  <a:lnTo>
                    <a:pt x="0" y="77"/>
                  </a:lnTo>
                  <a:lnTo>
                    <a:pt x="2" y="79"/>
                  </a:lnTo>
                  <a:lnTo>
                    <a:pt x="2" y="79"/>
                  </a:lnTo>
                  <a:lnTo>
                    <a:pt x="2" y="79"/>
                  </a:lnTo>
                  <a:lnTo>
                    <a:pt x="2" y="79"/>
                  </a:lnTo>
                  <a:lnTo>
                    <a:pt x="9" y="81"/>
                  </a:lnTo>
                  <a:lnTo>
                    <a:pt x="9" y="81"/>
                  </a:lnTo>
                  <a:lnTo>
                    <a:pt x="9" y="81"/>
                  </a:lnTo>
                  <a:lnTo>
                    <a:pt x="9" y="81"/>
                  </a:lnTo>
                  <a:lnTo>
                    <a:pt x="13" y="83"/>
                  </a:lnTo>
                  <a:lnTo>
                    <a:pt x="13" y="83"/>
                  </a:lnTo>
                  <a:lnTo>
                    <a:pt x="13" y="83"/>
                  </a:lnTo>
                  <a:lnTo>
                    <a:pt x="13" y="83"/>
                  </a:lnTo>
                  <a:lnTo>
                    <a:pt x="15" y="89"/>
                  </a:lnTo>
                  <a:lnTo>
                    <a:pt x="15" y="89"/>
                  </a:lnTo>
                  <a:lnTo>
                    <a:pt x="17" y="89"/>
                  </a:lnTo>
                  <a:lnTo>
                    <a:pt x="17" y="89"/>
                  </a:lnTo>
                  <a:lnTo>
                    <a:pt x="17" y="89"/>
                  </a:lnTo>
                  <a:lnTo>
                    <a:pt x="17" y="89"/>
                  </a:lnTo>
                  <a:lnTo>
                    <a:pt x="19" y="89"/>
                  </a:lnTo>
                  <a:lnTo>
                    <a:pt x="19" y="89"/>
                  </a:lnTo>
                  <a:lnTo>
                    <a:pt x="25" y="89"/>
                  </a:lnTo>
                  <a:lnTo>
                    <a:pt x="31" y="89"/>
                  </a:lnTo>
                  <a:lnTo>
                    <a:pt x="31" y="89"/>
                  </a:lnTo>
                  <a:lnTo>
                    <a:pt x="31" y="89"/>
                  </a:lnTo>
                  <a:lnTo>
                    <a:pt x="31" y="89"/>
                  </a:lnTo>
                  <a:lnTo>
                    <a:pt x="35" y="91"/>
                  </a:lnTo>
                  <a:lnTo>
                    <a:pt x="41" y="95"/>
                  </a:lnTo>
                  <a:lnTo>
                    <a:pt x="41" y="95"/>
                  </a:lnTo>
                  <a:lnTo>
                    <a:pt x="41" y="95"/>
                  </a:lnTo>
                  <a:lnTo>
                    <a:pt x="41" y="95"/>
                  </a:lnTo>
                  <a:lnTo>
                    <a:pt x="41" y="95"/>
                  </a:lnTo>
                  <a:lnTo>
                    <a:pt x="44" y="97"/>
                  </a:lnTo>
                  <a:lnTo>
                    <a:pt x="50" y="99"/>
                  </a:lnTo>
                  <a:lnTo>
                    <a:pt x="50" y="99"/>
                  </a:lnTo>
                  <a:lnTo>
                    <a:pt x="50" y="99"/>
                  </a:lnTo>
                  <a:lnTo>
                    <a:pt x="50" y="99"/>
                  </a:lnTo>
                  <a:lnTo>
                    <a:pt x="50" y="99"/>
                  </a:lnTo>
                  <a:lnTo>
                    <a:pt x="58" y="99"/>
                  </a:lnTo>
                  <a:lnTo>
                    <a:pt x="58" y="99"/>
                  </a:lnTo>
                  <a:lnTo>
                    <a:pt x="58" y="99"/>
                  </a:lnTo>
                  <a:lnTo>
                    <a:pt x="64" y="97"/>
                  </a:lnTo>
                  <a:lnTo>
                    <a:pt x="64" y="97"/>
                  </a:lnTo>
                  <a:lnTo>
                    <a:pt x="64" y="97"/>
                  </a:lnTo>
                  <a:lnTo>
                    <a:pt x="64" y="97"/>
                  </a:lnTo>
                  <a:lnTo>
                    <a:pt x="75" y="89"/>
                  </a:lnTo>
                  <a:lnTo>
                    <a:pt x="75" y="89"/>
                  </a:lnTo>
                  <a:lnTo>
                    <a:pt x="75" y="89"/>
                  </a:lnTo>
                  <a:lnTo>
                    <a:pt x="75" y="89"/>
                  </a:lnTo>
                  <a:lnTo>
                    <a:pt x="79" y="89"/>
                  </a:lnTo>
                  <a:lnTo>
                    <a:pt x="79" y="89"/>
                  </a:lnTo>
                  <a:lnTo>
                    <a:pt x="79" y="89"/>
                  </a:lnTo>
                  <a:lnTo>
                    <a:pt x="79" y="89"/>
                  </a:lnTo>
                  <a:lnTo>
                    <a:pt x="89" y="89"/>
                  </a:lnTo>
                  <a:lnTo>
                    <a:pt x="89" y="89"/>
                  </a:lnTo>
                  <a:lnTo>
                    <a:pt x="89" y="89"/>
                  </a:lnTo>
                  <a:lnTo>
                    <a:pt x="89" y="89"/>
                  </a:lnTo>
                  <a:lnTo>
                    <a:pt x="91" y="89"/>
                  </a:lnTo>
                  <a:lnTo>
                    <a:pt x="91" y="89"/>
                  </a:lnTo>
                  <a:lnTo>
                    <a:pt x="91" y="87"/>
                  </a:lnTo>
                  <a:lnTo>
                    <a:pt x="91" y="87"/>
                  </a:lnTo>
                  <a:lnTo>
                    <a:pt x="91" y="87"/>
                  </a:lnTo>
                  <a:lnTo>
                    <a:pt x="91" y="87"/>
                  </a:lnTo>
                  <a:lnTo>
                    <a:pt x="91" y="87"/>
                  </a:lnTo>
                  <a:lnTo>
                    <a:pt x="91" y="87"/>
                  </a:lnTo>
                  <a:lnTo>
                    <a:pt x="93" y="83"/>
                  </a:lnTo>
                  <a:lnTo>
                    <a:pt x="93" y="83"/>
                  </a:lnTo>
                  <a:lnTo>
                    <a:pt x="95" y="81"/>
                  </a:lnTo>
                  <a:lnTo>
                    <a:pt x="95" y="81"/>
                  </a:lnTo>
                  <a:lnTo>
                    <a:pt x="95" y="81"/>
                  </a:lnTo>
                  <a:lnTo>
                    <a:pt x="95" y="81"/>
                  </a:lnTo>
                  <a:lnTo>
                    <a:pt x="103" y="79"/>
                  </a:lnTo>
                  <a:lnTo>
                    <a:pt x="103" y="79"/>
                  </a:lnTo>
                  <a:lnTo>
                    <a:pt x="103" y="79"/>
                  </a:lnTo>
                  <a:lnTo>
                    <a:pt x="103" y="79"/>
                  </a:lnTo>
                  <a:lnTo>
                    <a:pt x="105" y="77"/>
                  </a:lnTo>
                  <a:lnTo>
                    <a:pt x="105" y="77"/>
                  </a:lnTo>
                  <a:lnTo>
                    <a:pt x="105" y="77"/>
                  </a:lnTo>
                  <a:lnTo>
                    <a:pt x="105" y="77"/>
                  </a:lnTo>
                  <a:lnTo>
                    <a:pt x="105" y="77"/>
                  </a:lnTo>
                  <a:lnTo>
                    <a:pt x="106" y="76"/>
                  </a:lnTo>
                  <a:lnTo>
                    <a:pt x="105" y="76"/>
                  </a:lnTo>
                  <a:lnTo>
                    <a:pt x="105" y="76"/>
                  </a:lnTo>
                  <a:lnTo>
                    <a:pt x="105" y="76"/>
                  </a:lnTo>
                  <a:lnTo>
                    <a:pt x="105" y="76"/>
                  </a:lnTo>
                  <a:lnTo>
                    <a:pt x="105" y="76"/>
                  </a:lnTo>
                  <a:lnTo>
                    <a:pt x="105" y="76"/>
                  </a:lnTo>
                  <a:lnTo>
                    <a:pt x="105" y="76"/>
                  </a:lnTo>
                  <a:lnTo>
                    <a:pt x="105" y="76"/>
                  </a:lnTo>
                  <a:lnTo>
                    <a:pt x="101" y="74"/>
                  </a:lnTo>
                  <a:lnTo>
                    <a:pt x="101" y="74"/>
                  </a:lnTo>
                  <a:lnTo>
                    <a:pt x="101" y="74"/>
                  </a:lnTo>
                  <a:lnTo>
                    <a:pt x="101" y="74"/>
                  </a:lnTo>
                  <a:lnTo>
                    <a:pt x="93" y="70"/>
                  </a:lnTo>
                  <a:lnTo>
                    <a:pt x="87" y="64"/>
                  </a:lnTo>
                  <a:lnTo>
                    <a:pt x="87" y="64"/>
                  </a:lnTo>
                  <a:lnTo>
                    <a:pt x="83" y="56"/>
                  </a:lnTo>
                  <a:lnTo>
                    <a:pt x="83" y="56"/>
                  </a:lnTo>
                  <a:lnTo>
                    <a:pt x="83" y="54"/>
                  </a:lnTo>
                  <a:lnTo>
                    <a:pt x="83" y="54"/>
                  </a:lnTo>
                  <a:lnTo>
                    <a:pt x="83" y="52"/>
                  </a:lnTo>
                  <a:lnTo>
                    <a:pt x="83" y="52"/>
                  </a:lnTo>
                  <a:lnTo>
                    <a:pt x="83" y="52"/>
                  </a:lnTo>
                  <a:lnTo>
                    <a:pt x="83" y="52"/>
                  </a:lnTo>
                  <a:lnTo>
                    <a:pt x="87" y="48"/>
                  </a:lnTo>
                  <a:lnTo>
                    <a:pt x="87" y="48"/>
                  </a:lnTo>
                  <a:lnTo>
                    <a:pt x="87" y="48"/>
                  </a:lnTo>
                  <a:lnTo>
                    <a:pt x="87" y="48"/>
                  </a:lnTo>
                  <a:lnTo>
                    <a:pt x="95" y="45"/>
                  </a:lnTo>
                  <a:lnTo>
                    <a:pt x="95" y="45"/>
                  </a:lnTo>
                  <a:lnTo>
                    <a:pt x="95" y="45"/>
                  </a:lnTo>
                  <a:lnTo>
                    <a:pt x="95" y="45"/>
                  </a:lnTo>
                  <a:lnTo>
                    <a:pt x="95" y="45"/>
                  </a:lnTo>
                  <a:lnTo>
                    <a:pt x="95" y="45"/>
                  </a:lnTo>
                  <a:lnTo>
                    <a:pt x="95" y="43"/>
                  </a:lnTo>
                  <a:lnTo>
                    <a:pt x="95" y="43"/>
                  </a:lnTo>
                  <a:lnTo>
                    <a:pt x="95" y="43"/>
                  </a:lnTo>
                  <a:lnTo>
                    <a:pt x="93" y="41"/>
                  </a:lnTo>
                  <a:lnTo>
                    <a:pt x="93" y="41"/>
                  </a:lnTo>
                  <a:lnTo>
                    <a:pt x="93" y="41"/>
                  </a:lnTo>
                  <a:lnTo>
                    <a:pt x="89" y="39"/>
                  </a:lnTo>
                  <a:lnTo>
                    <a:pt x="89" y="39"/>
                  </a:lnTo>
                  <a:lnTo>
                    <a:pt x="89" y="39"/>
                  </a:lnTo>
                  <a:lnTo>
                    <a:pt x="89" y="39"/>
                  </a:lnTo>
                  <a:lnTo>
                    <a:pt x="89" y="39"/>
                  </a:lnTo>
                  <a:lnTo>
                    <a:pt x="85" y="41"/>
                  </a:lnTo>
                  <a:lnTo>
                    <a:pt x="85" y="41"/>
                  </a:lnTo>
                  <a:lnTo>
                    <a:pt x="85" y="41"/>
                  </a:lnTo>
                  <a:lnTo>
                    <a:pt x="85" y="41"/>
                  </a:lnTo>
                  <a:lnTo>
                    <a:pt x="81" y="41"/>
                  </a:lnTo>
                  <a:lnTo>
                    <a:pt x="81" y="41"/>
                  </a:lnTo>
                  <a:lnTo>
                    <a:pt x="81" y="39"/>
                  </a:lnTo>
                  <a:lnTo>
                    <a:pt x="81" y="39"/>
                  </a:lnTo>
                  <a:lnTo>
                    <a:pt x="81" y="39"/>
                  </a:lnTo>
                  <a:lnTo>
                    <a:pt x="81" y="33"/>
                  </a:lnTo>
                  <a:lnTo>
                    <a:pt x="81" y="33"/>
                  </a:lnTo>
                  <a:lnTo>
                    <a:pt x="81" y="33"/>
                  </a:lnTo>
                  <a:lnTo>
                    <a:pt x="81" y="21"/>
                  </a:lnTo>
                  <a:lnTo>
                    <a:pt x="81" y="21"/>
                  </a:lnTo>
                  <a:lnTo>
                    <a:pt x="81" y="21"/>
                  </a:lnTo>
                  <a:lnTo>
                    <a:pt x="81" y="21"/>
                  </a:lnTo>
                  <a:lnTo>
                    <a:pt x="77" y="12"/>
                  </a:lnTo>
                  <a:lnTo>
                    <a:pt x="70" y="4"/>
                  </a:lnTo>
                  <a:lnTo>
                    <a:pt x="70" y="4"/>
                  </a:lnTo>
                  <a:lnTo>
                    <a:pt x="64" y="2"/>
                  </a:lnTo>
                  <a:lnTo>
                    <a:pt x="58" y="0"/>
                  </a:lnTo>
                  <a:lnTo>
                    <a:pt x="58" y="0"/>
                  </a:lnTo>
                  <a:lnTo>
                    <a:pt x="58" y="0"/>
                  </a:lnTo>
                  <a:lnTo>
                    <a:pt x="58" y="0"/>
                  </a:lnTo>
                  <a:lnTo>
                    <a:pt x="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6" name="Freeform 179"/>
            <p:cNvSpPr/>
            <p:nvPr/>
          </p:nvSpPr>
          <p:spPr bwMode="auto">
            <a:xfrm>
              <a:off x="7922085" y="9998747"/>
              <a:ext cx="1029546" cy="1029544"/>
            </a:xfrm>
            <a:custGeom>
              <a:avLst/>
              <a:gdLst>
                <a:gd name="T0" fmla="*/ 555 w 555"/>
                <a:gd name="T1" fmla="*/ 270 h 555"/>
                <a:gd name="T2" fmla="*/ 549 w 555"/>
                <a:gd name="T3" fmla="*/ 324 h 555"/>
                <a:gd name="T4" fmla="*/ 534 w 555"/>
                <a:gd name="T5" fmla="*/ 375 h 555"/>
                <a:gd name="T6" fmla="*/ 509 w 555"/>
                <a:gd name="T7" fmla="*/ 421 h 555"/>
                <a:gd name="T8" fmla="*/ 476 w 555"/>
                <a:gd name="T9" fmla="*/ 462 h 555"/>
                <a:gd name="T10" fmla="*/ 435 w 555"/>
                <a:gd name="T11" fmla="*/ 495 h 555"/>
                <a:gd name="T12" fmla="*/ 388 w 555"/>
                <a:gd name="T13" fmla="*/ 520 h 555"/>
                <a:gd name="T14" fmla="*/ 338 w 555"/>
                <a:gd name="T15" fmla="*/ 535 h 555"/>
                <a:gd name="T16" fmla="*/ 284 w 555"/>
                <a:gd name="T17" fmla="*/ 539 h 555"/>
                <a:gd name="T18" fmla="*/ 249 w 555"/>
                <a:gd name="T19" fmla="*/ 537 h 555"/>
                <a:gd name="T20" fmla="*/ 183 w 555"/>
                <a:gd name="T21" fmla="*/ 520 h 555"/>
                <a:gd name="T22" fmla="*/ 0 w 555"/>
                <a:gd name="T23" fmla="*/ 555 h 555"/>
                <a:gd name="T24" fmla="*/ 51 w 555"/>
                <a:gd name="T25" fmla="*/ 409 h 555"/>
                <a:gd name="T26" fmla="*/ 33 w 555"/>
                <a:gd name="T27" fmla="*/ 378 h 555"/>
                <a:gd name="T28" fmla="*/ 22 w 555"/>
                <a:gd name="T29" fmla="*/ 343 h 555"/>
                <a:gd name="T30" fmla="*/ 14 w 555"/>
                <a:gd name="T31" fmla="*/ 309 h 555"/>
                <a:gd name="T32" fmla="*/ 10 w 555"/>
                <a:gd name="T33" fmla="*/ 270 h 555"/>
                <a:gd name="T34" fmla="*/ 12 w 555"/>
                <a:gd name="T35" fmla="*/ 243 h 555"/>
                <a:gd name="T36" fmla="*/ 24 w 555"/>
                <a:gd name="T37" fmla="*/ 190 h 555"/>
                <a:gd name="T38" fmla="*/ 43 w 555"/>
                <a:gd name="T39" fmla="*/ 142 h 555"/>
                <a:gd name="T40" fmla="*/ 72 w 555"/>
                <a:gd name="T41" fmla="*/ 99 h 555"/>
                <a:gd name="T42" fmla="*/ 111 w 555"/>
                <a:gd name="T43" fmla="*/ 62 h 555"/>
                <a:gd name="T44" fmla="*/ 154 w 555"/>
                <a:gd name="T45" fmla="*/ 33 h 555"/>
                <a:gd name="T46" fmla="*/ 202 w 555"/>
                <a:gd name="T47" fmla="*/ 12 h 555"/>
                <a:gd name="T48" fmla="*/ 254 w 555"/>
                <a:gd name="T49" fmla="*/ 2 h 555"/>
                <a:gd name="T50" fmla="*/ 284 w 555"/>
                <a:gd name="T51" fmla="*/ 0 h 555"/>
                <a:gd name="T52" fmla="*/ 338 w 555"/>
                <a:gd name="T53" fmla="*/ 6 h 555"/>
                <a:gd name="T54" fmla="*/ 388 w 555"/>
                <a:gd name="T55" fmla="*/ 22 h 555"/>
                <a:gd name="T56" fmla="*/ 435 w 555"/>
                <a:gd name="T57" fmla="*/ 47 h 555"/>
                <a:gd name="T58" fmla="*/ 476 w 555"/>
                <a:gd name="T59" fmla="*/ 80 h 555"/>
                <a:gd name="T60" fmla="*/ 509 w 555"/>
                <a:gd name="T61" fmla="*/ 119 h 555"/>
                <a:gd name="T62" fmla="*/ 534 w 555"/>
                <a:gd name="T63" fmla="*/ 165 h 555"/>
                <a:gd name="T64" fmla="*/ 549 w 555"/>
                <a:gd name="T65" fmla="*/ 215 h 555"/>
                <a:gd name="T66" fmla="*/ 555 w 555"/>
                <a:gd name="T67" fmla="*/ 27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5" h="555">
                  <a:moveTo>
                    <a:pt x="555" y="270"/>
                  </a:moveTo>
                  <a:lnTo>
                    <a:pt x="555" y="270"/>
                  </a:lnTo>
                  <a:lnTo>
                    <a:pt x="553" y="297"/>
                  </a:lnTo>
                  <a:lnTo>
                    <a:pt x="549" y="324"/>
                  </a:lnTo>
                  <a:lnTo>
                    <a:pt x="543" y="351"/>
                  </a:lnTo>
                  <a:lnTo>
                    <a:pt x="534" y="375"/>
                  </a:lnTo>
                  <a:lnTo>
                    <a:pt x="522" y="400"/>
                  </a:lnTo>
                  <a:lnTo>
                    <a:pt x="509" y="421"/>
                  </a:lnTo>
                  <a:lnTo>
                    <a:pt x="493" y="442"/>
                  </a:lnTo>
                  <a:lnTo>
                    <a:pt x="476" y="462"/>
                  </a:lnTo>
                  <a:lnTo>
                    <a:pt x="456" y="479"/>
                  </a:lnTo>
                  <a:lnTo>
                    <a:pt x="435" y="495"/>
                  </a:lnTo>
                  <a:lnTo>
                    <a:pt x="414" y="508"/>
                  </a:lnTo>
                  <a:lnTo>
                    <a:pt x="388" y="520"/>
                  </a:lnTo>
                  <a:lnTo>
                    <a:pt x="365" y="528"/>
                  </a:lnTo>
                  <a:lnTo>
                    <a:pt x="338" y="535"/>
                  </a:lnTo>
                  <a:lnTo>
                    <a:pt x="311" y="539"/>
                  </a:lnTo>
                  <a:lnTo>
                    <a:pt x="284" y="539"/>
                  </a:lnTo>
                  <a:lnTo>
                    <a:pt x="284" y="539"/>
                  </a:lnTo>
                  <a:lnTo>
                    <a:pt x="249" y="537"/>
                  </a:lnTo>
                  <a:lnTo>
                    <a:pt x="214" y="532"/>
                  </a:lnTo>
                  <a:lnTo>
                    <a:pt x="183" y="520"/>
                  </a:lnTo>
                  <a:lnTo>
                    <a:pt x="152" y="506"/>
                  </a:lnTo>
                  <a:lnTo>
                    <a:pt x="0" y="555"/>
                  </a:lnTo>
                  <a:lnTo>
                    <a:pt x="51" y="409"/>
                  </a:lnTo>
                  <a:lnTo>
                    <a:pt x="51" y="409"/>
                  </a:lnTo>
                  <a:lnTo>
                    <a:pt x="41" y="394"/>
                  </a:lnTo>
                  <a:lnTo>
                    <a:pt x="33" y="378"/>
                  </a:lnTo>
                  <a:lnTo>
                    <a:pt x="28" y="361"/>
                  </a:lnTo>
                  <a:lnTo>
                    <a:pt x="22" y="343"/>
                  </a:lnTo>
                  <a:lnTo>
                    <a:pt x="16" y="326"/>
                  </a:lnTo>
                  <a:lnTo>
                    <a:pt x="14" y="309"/>
                  </a:lnTo>
                  <a:lnTo>
                    <a:pt x="12" y="289"/>
                  </a:lnTo>
                  <a:lnTo>
                    <a:pt x="10" y="270"/>
                  </a:lnTo>
                  <a:lnTo>
                    <a:pt x="10" y="270"/>
                  </a:lnTo>
                  <a:lnTo>
                    <a:pt x="12" y="243"/>
                  </a:lnTo>
                  <a:lnTo>
                    <a:pt x="16" y="215"/>
                  </a:lnTo>
                  <a:lnTo>
                    <a:pt x="24" y="190"/>
                  </a:lnTo>
                  <a:lnTo>
                    <a:pt x="31" y="165"/>
                  </a:lnTo>
                  <a:lnTo>
                    <a:pt x="43" y="142"/>
                  </a:lnTo>
                  <a:lnTo>
                    <a:pt x="57" y="119"/>
                  </a:lnTo>
                  <a:lnTo>
                    <a:pt x="72" y="99"/>
                  </a:lnTo>
                  <a:lnTo>
                    <a:pt x="92" y="80"/>
                  </a:lnTo>
                  <a:lnTo>
                    <a:pt x="111" y="62"/>
                  </a:lnTo>
                  <a:lnTo>
                    <a:pt x="130" y="47"/>
                  </a:lnTo>
                  <a:lnTo>
                    <a:pt x="154" y="33"/>
                  </a:lnTo>
                  <a:lnTo>
                    <a:pt x="177" y="22"/>
                  </a:lnTo>
                  <a:lnTo>
                    <a:pt x="202" y="12"/>
                  </a:lnTo>
                  <a:lnTo>
                    <a:pt x="227" y="6"/>
                  </a:lnTo>
                  <a:lnTo>
                    <a:pt x="254" y="2"/>
                  </a:lnTo>
                  <a:lnTo>
                    <a:pt x="284" y="0"/>
                  </a:lnTo>
                  <a:lnTo>
                    <a:pt x="284" y="0"/>
                  </a:lnTo>
                  <a:lnTo>
                    <a:pt x="311" y="2"/>
                  </a:lnTo>
                  <a:lnTo>
                    <a:pt x="338" y="6"/>
                  </a:lnTo>
                  <a:lnTo>
                    <a:pt x="365" y="12"/>
                  </a:lnTo>
                  <a:lnTo>
                    <a:pt x="388" y="22"/>
                  </a:lnTo>
                  <a:lnTo>
                    <a:pt x="414" y="33"/>
                  </a:lnTo>
                  <a:lnTo>
                    <a:pt x="435" y="47"/>
                  </a:lnTo>
                  <a:lnTo>
                    <a:pt x="456" y="62"/>
                  </a:lnTo>
                  <a:lnTo>
                    <a:pt x="476" y="80"/>
                  </a:lnTo>
                  <a:lnTo>
                    <a:pt x="493" y="99"/>
                  </a:lnTo>
                  <a:lnTo>
                    <a:pt x="509" y="119"/>
                  </a:lnTo>
                  <a:lnTo>
                    <a:pt x="522" y="142"/>
                  </a:lnTo>
                  <a:lnTo>
                    <a:pt x="534" y="165"/>
                  </a:lnTo>
                  <a:lnTo>
                    <a:pt x="543" y="190"/>
                  </a:lnTo>
                  <a:lnTo>
                    <a:pt x="549" y="215"/>
                  </a:lnTo>
                  <a:lnTo>
                    <a:pt x="553" y="243"/>
                  </a:lnTo>
                  <a:lnTo>
                    <a:pt x="555" y="2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7" name="Freeform 180"/>
            <p:cNvSpPr/>
            <p:nvPr/>
          </p:nvSpPr>
          <p:spPr bwMode="auto">
            <a:xfrm>
              <a:off x="8024115" y="10078514"/>
              <a:ext cx="847751" cy="842186"/>
            </a:xfrm>
            <a:custGeom>
              <a:avLst/>
              <a:gdLst>
                <a:gd name="T0" fmla="*/ 229 w 457"/>
                <a:gd name="T1" fmla="*/ 0 h 454"/>
                <a:gd name="T2" fmla="*/ 182 w 457"/>
                <a:gd name="T3" fmla="*/ 4 h 454"/>
                <a:gd name="T4" fmla="*/ 139 w 457"/>
                <a:gd name="T5" fmla="*/ 17 h 454"/>
                <a:gd name="T6" fmla="*/ 101 w 457"/>
                <a:gd name="T7" fmla="*/ 39 h 454"/>
                <a:gd name="T8" fmla="*/ 66 w 457"/>
                <a:gd name="T9" fmla="*/ 66 h 454"/>
                <a:gd name="T10" fmla="*/ 39 w 457"/>
                <a:gd name="T11" fmla="*/ 101 h 454"/>
                <a:gd name="T12" fmla="*/ 17 w 457"/>
                <a:gd name="T13" fmla="*/ 140 h 454"/>
                <a:gd name="T14" fmla="*/ 4 w 457"/>
                <a:gd name="T15" fmla="*/ 182 h 454"/>
                <a:gd name="T16" fmla="*/ 0 w 457"/>
                <a:gd name="T17" fmla="*/ 227 h 454"/>
                <a:gd name="T18" fmla="*/ 0 w 457"/>
                <a:gd name="T19" fmla="*/ 246 h 454"/>
                <a:gd name="T20" fmla="*/ 6 w 457"/>
                <a:gd name="T21" fmla="*/ 281 h 454"/>
                <a:gd name="T22" fmla="*/ 17 w 457"/>
                <a:gd name="T23" fmla="*/ 314 h 454"/>
                <a:gd name="T24" fmla="*/ 33 w 457"/>
                <a:gd name="T25" fmla="*/ 345 h 454"/>
                <a:gd name="T26" fmla="*/ 15 w 457"/>
                <a:gd name="T27" fmla="*/ 444 h 454"/>
                <a:gd name="T28" fmla="*/ 103 w 457"/>
                <a:gd name="T29" fmla="*/ 417 h 454"/>
                <a:gd name="T30" fmla="*/ 145 w 457"/>
                <a:gd name="T31" fmla="*/ 438 h 454"/>
                <a:gd name="T32" fmla="*/ 178 w 457"/>
                <a:gd name="T33" fmla="*/ 448 h 454"/>
                <a:gd name="T34" fmla="*/ 211 w 457"/>
                <a:gd name="T35" fmla="*/ 454 h 454"/>
                <a:gd name="T36" fmla="*/ 229 w 457"/>
                <a:gd name="T37" fmla="*/ 454 h 454"/>
                <a:gd name="T38" fmla="*/ 275 w 457"/>
                <a:gd name="T39" fmla="*/ 450 h 454"/>
                <a:gd name="T40" fmla="*/ 318 w 457"/>
                <a:gd name="T41" fmla="*/ 436 h 454"/>
                <a:gd name="T42" fmla="*/ 357 w 457"/>
                <a:gd name="T43" fmla="*/ 415 h 454"/>
                <a:gd name="T44" fmla="*/ 390 w 457"/>
                <a:gd name="T45" fmla="*/ 388 h 454"/>
                <a:gd name="T46" fmla="*/ 419 w 457"/>
                <a:gd name="T47" fmla="*/ 355 h 454"/>
                <a:gd name="T48" fmla="*/ 438 w 457"/>
                <a:gd name="T49" fmla="*/ 316 h 454"/>
                <a:gd name="T50" fmla="*/ 452 w 457"/>
                <a:gd name="T51" fmla="*/ 273 h 454"/>
                <a:gd name="T52" fmla="*/ 457 w 457"/>
                <a:gd name="T53" fmla="*/ 227 h 454"/>
                <a:gd name="T54" fmla="*/ 455 w 457"/>
                <a:gd name="T55" fmla="*/ 204 h 454"/>
                <a:gd name="T56" fmla="*/ 446 w 457"/>
                <a:gd name="T57" fmla="*/ 159 h 454"/>
                <a:gd name="T58" fmla="*/ 430 w 457"/>
                <a:gd name="T59" fmla="*/ 118 h 454"/>
                <a:gd name="T60" fmla="*/ 405 w 457"/>
                <a:gd name="T61" fmla="*/ 83 h 454"/>
                <a:gd name="T62" fmla="*/ 374 w 457"/>
                <a:gd name="T63" fmla="*/ 52 h 454"/>
                <a:gd name="T64" fmla="*/ 337 w 457"/>
                <a:gd name="T65" fmla="*/ 27 h 454"/>
                <a:gd name="T66" fmla="*/ 296 w 457"/>
                <a:gd name="T67" fmla="*/ 10 h 454"/>
                <a:gd name="T68" fmla="*/ 252 w 457"/>
                <a:gd name="T69" fmla="*/ 2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7" h="454">
                  <a:moveTo>
                    <a:pt x="229" y="0"/>
                  </a:moveTo>
                  <a:lnTo>
                    <a:pt x="229" y="0"/>
                  </a:lnTo>
                  <a:lnTo>
                    <a:pt x="205" y="2"/>
                  </a:lnTo>
                  <a:lnTo>
                    <a:pt x="182" y="4"/>
                  </a:lnTo>
                  <a:lnTo>
                    <a:pt x="161" y="10"/>
                  </a:lnTo>
                  <a:lnTo>
                    <a:pt x="139" y="17"/>
                  </a:lnTo>
                  <a:lnTo>
                    <a:pt x="120" y="27"/>
                  </a:lnTo>
                  <a:lnTo>
                    <a:pt x="101" y="39"/>
                  </a:lnTo>
                  <a:lnTo>
                    <a:pt x="83" y="52"/>
                  </a:lnTo>
                  <a:lnTo>
                    <a:pt x="66" y="66"/>
                  </a:lnTo>
                  <a:lnTo>
                    <a:pt x="52" y="83"/>
                  </a:lnTo>
                  <a:lnTo>
                    <a:pt x="39" y="101"/>
                  </a:lnTo>
                  <a:lnTo>
                    <a:pt x="27" y="118"/>
                  </a:lnTo>
                  <a:lnTo>
                    <a:pt x="17" y="140"/>
                  </a:lnTo>
                  <a:lnTo>
                    <a:pt x="9" y="159"/>
                  </a:lnTo>
                  <a:lnTo>
                    <a:pt x="4" y="182"/>
                  </a:lnTo>
                  <a:lnTo>
                    <a:pt x="0" y="204"/>
                  </a:lnTo>
                  <a:lnTo>
                    <a:pt x="0" y="227"/>
                  </a:lnTo>
                  <a:lnTo>
                    <a:pt x="0" y="227"/>
                  </a:lnTo>
                  <a:lnTo>
                    <a:pt x="0" y="246"/>
                  </a:lnTo>
                  <a:lnTo>
                    <a:pt x="2" y="264"/>
                  </a:lnTo>
                  <a:lnTo>
                    <a:pt x="6" y="281"/>
                  </a:lnTo>
                  <a:lnTo>
                    <a:pt x="11" y="299"/>
                  </a:lnTo>
                  <a:lnTo>
                    <a:pt x="17" y="314"/>
                  </a:lnTo>
                  <a:lnTo>
                    <a:pt x="25" y="332"/>
                  </a:lnTo>
                  <a:lnTo>
                    <a:pt x="33" y="345"/>
                  </a:lnTo>
                  <a:lnTo>
                    <a:pt x="42" y="361"/>
                  </a:lnTo>
                  <a:lnTo>
                    <a:pt x="15" y="444"/>
                  </a:lnTo>
                  <a:lnTo>
                    <a:pt x="103" y="417"/>
                  </a:lnTo>
                  <a:lnTo>
                    <a:pt x="103" y="417"/>
                  </a:lnTo>
                  <a:lnTo>
                    <a:pt x="130" y="432"/>
                  </a:lnTo>
                  <a:lnTo>
                    <a:pt x="145" y="438"/>
                  </a:lnTo>
                  <a:lnTo>
                    <a:pt x="161" y="444"/>
                  </a:lnTo>
                  <a:lnTo>
                    <a:pt x="178" y="448"/>
                  </a:lnTo>
                  <a:lnTo>
                    <a:pt x="194" y="452"/>
                  </a:lnTo>
                  <a:lnTo>
                    <a:pt x="211" y="454"/>
                  </a:lnTo>
                  <a:lnTo>
                    <a:pt x="229" y="454"/>
                  </a:lnTo>
                  <a:lnTo>
                    <a:pt x="229" y="454"/>
                  </a:lnTo>
                  <a:lnTo>
                    <a:pt x="252" y="454"/>
                  </a:lnTo>
                  <a:lnTo>
                    <a:pt x="275" y="450"/>
                  </a:lnTo>
                  <a:lnTo>
                    <a:pt x="296" y="444"/>
                  </a:lnTo>
                  <a:lnTo>
                    <a:pt x="318" y="436"/>
                  </a:lnTo>
                  <a:lnTo>
                    <a:pt x="337" y="427"/>
                  </a:lnTo>
                  <a:lnTo>
                    <a:pt x="357" y="415"/>
                  </a:lnTo>
                  <a:lnTo>
                    <a:pt x="374" y="403"/>
                  </a:lnTo>
                  <a:lnTo>
                    <a:pt x="390" y="388"/>
                  </a:lnTo>
                  <a:lnTo>
                    <a:pt x="405" y="372"/>
                  </a:lnTo>
                  <a:lnTo>
                    <a:pt x="419" y="355"/>
                  </a:lnTo>
                  <a:lnTo>
                    <a:pt x="430" y="335"/>
                  </a:lnTo>
                  <a:lnTo>
                    <a:pt x="438" y="316"/>
                  </a:lnTo>
                  <a:lnTo>
                    <a:pt x="446" y="295"/>
                  </a:lnTo>
                  <a:lnTo>
                    <a:pt x="452" y="273"/>
                  </a:lnTo>
                  <a:lnTo>
                    <a:pt x="455" y="250"/>
                  </a:lnTo>
                  <a:lnTo>
                    <a:pt x="457" y="227"/>
                  </a:lnTo>
                  <a:lnTo>
                    <a:pt x="457" y="227"/>
                  </a:lnTo>
                  <a:lnTo>
                    <a:pt x="455" y="204"/>
                  </a:lnTo>
                  <a:lnTo>
                    <a:pt x="452" y="182"/>
                  </a:lnTo>
                  <a:lnTo>
                    <a:pt x="446" y="159"/>
                  </a:lnTo>
                  <a:lnTo>
                    <a:pt x="438" y="140"/>
                  </a:lnTo>
                  <a:lnTo>
                    <a:pt x="430" y="118"/>
                  </a:lnTo>
                  <a:lnTo>
                    <a:pt x="419" y="101"/>
                  </a:lnTo>
                  <a:lnTo>
                    <a:pt x="405" y="83"/>
                  </a:lnTo>
                  <a:lnTo>
                    <a:pt x="390" y="66"/>
                  </a:lnTo>
                  <a:lnTo>
                    <a:pt x="374" y="52"/>
                  </a:lnTo>
                  <a:lnTo>
                    <a:pt x="357" y="39"/>
                  </a:lnTo>
                  <a:lnTo>
                    <a:pt x="337" y="27"/>
                  </a:lnTo>
                  <a:lnTo>
                    <a:pt x="318" y="17"/>
                  </a:lnTo>
                  <a:lnTo>
                    <a:pt x="296" y="10"/>
                  </a:lnTo>
                  <a:lnTo>
                    <a:pt x="275" y="4"/>
                  </a:lnTo>
                  <a:lnTo>
                    <a:pt x="252" y="2"/>
                  </a:lnTo>
                  <a:lnTo>
                    <a:pt x="2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8" name="Freeform 181"/>
            <p:cNvSpPr/>
            <p:nvPr/>
          </p:nvSpPr>
          <p:spPr bwMode="auto">
            <a:xfrm>
              <a:off x="8200341" y="10273292"/>
              <a:ext cx="502715" cy="463758"/>
            </a:xfrm>
            <a:custGeom>
              <a:avLst/>
              <a:gdLst>
                <a:gd name="T0" fmla="*/ 271 w 271"/>
                <a:gd name="T1" fmla="*/ 184 h 250"/>
                <a:gd name="T2" fmla="*/ 258 w 271"/>
                <a:gd name="T3" fmla="*/ 176 h 250"/>
                <a:gd name="T4" fmla="*/ 213 w 271"/>
                <a:gd name="T5" fmla="*/ 155 h 250"/>
                <a:gd name="T6" fmla="*/ 203 w 271"/>
                <a:gd name="T7" fmla="*/ 153 h 250"/>
                <a:gd name="T8" fmla="*/ 198 w 271"/>
                <a:gd name="T9" fmla="*/ 159 h 250"/>
                <a:gd name="T10" fmla="*/ 176 w 271"/>
                <a:gd name="T11" fmla="*/ 184 h 250"/>
                <a:gd name="T12" fmla="*/ 172 w 271"/>
                <a:gd name="T13" fmla="*/ 188 h 250"/>
                <a:gd name="T14" fmla="*/ 167 w 271"/>
                <a:gd name="T15" fmla="*/ 188 h 250"/>
                <a:gd name="T16" fmla="*/ 161 w 271"/>
                <a:gd name="T17" fmla="*/ 186 h 250"/>
                <a:gd name="T18" fmla="*/ 126 w 271"/>
                <a:gd name="T19" fmla="*/ 166 h 250"/>
                <a:gd name="T20" fmla="*/ 108 w 271"/>
                <a:gd name="T21" fmla="*/ 153 h 250"/>
                <a:gd name="T22" fmla="*/ 83 w 271"/>
                <a:gd name="T23" fmla="*/ 126 h 250"/>
                <a:gd name="T24" fmla="*/ 72 w 271"/>
                <a:gd name="T25" fmla="*/ 108 h 250"/>
                <a:gd name="T26" fmla="*/ 70 w 271"/>
                <a:gd name="T27" fmla="*/ 99 h 250"/>
                <a:gd name="T28" fmla="*/ 73 w 271"/>
                <a:gd name="T29" fmla="*/ 95 h 250"/>
                <a:gd name="T30" fmla="*/ 83 w 271"/>
                <a:gd name="T31" fmla="*/ 83 h 250"/>
                <a:gd name="T32" fmla="*/ 91 w 271"/>
                <a:gd name="T33" fmla="*/ 71 h 250"/>
                <a:gd name="T34" fmla="*/ 91 w 271"/>
                <a:gd name="T35" fmla="*/ 66 h 250"/>
                <a:gd name="T36" fmla="*/ 89 w 271"/>
                <a:gd name="T37" fmla="*/ 60 h 250"/>
                <a:gd name="T38" fmla="*/ 70 w 271"/>
                <a:gd name="T39" fmla="*/ 11 h 250"/>
                <a:gd name="T40" fmla="*/ 62 w 271"/>
                <a:gd name="T41" fmla="*/ 0 h 250"/>
                <a:gd name="T42" fmla="*/ 54 w 271"/>
                <a:gd name="T43" fmla="*/ 0 h 250"/>
                <a:gd name="T44" fmla="*/ 42 w 271"/>
                <a:gd name="T45" fmla="*/ 0 h 250"/>
                <a:gd name="T46" fmla="*/ 33 w 271"/>
                <a:gd name="T47" fmla="*/ 0 h 250"/>
                <a:gd name="T48" fmla="*/ 23 w 271"/>
                <a:gd name="T49" fmla="*/ 7 h 250"/>
                <a:gd name="T50" fmla="*/ 17 w 271"/>
                <a:gd name="T51" fmla="*/ 13 h 250"/>
                <a:gd name="T52" fmla="*/ 6 w 271"/>
                <a:gd name="T53" fmla="*/ 33 h 250"/>
                <a:gd name="T54" fmla="*/ 2 w 271"/>
                <a:gd name="T55" fmla="*/ 50 h 250"/>
                <a:gd name="T56" fmla="*/ 0 w 271"/>
                <a:gd name="T57" fmla="*/ 62 h 250"/>
                <a:gd name="T58" fmla="*/ 4 w 271"/>
                <a:gd name="T59" fmla="*/ 87 h 250"/>
                <a:gd name="T60" fmla="*/ 21 w 271"/>
                <a:gd name="T61" fmla="*/ 124 h 250"/>
                <a:gd name="T62" fmla="*/ 27 w 271"/>
                <a:gd name="T63" fmla="*/ 131 h 250"/>
                <a:gd name="T64" fmla="*/ 46 w 271"/>
                <a:gd name="T65" fmla="*/ 157 h 250"/>
                <a:gd name="T66" fmla="*/ 77 w 271"/>
                <a:gd name="T67" fmla="*/ 188 h 250"/>
                <a:gd name="T68" fmla="*/ 118 w 271"/>
                <a:gd name="T69" fmla="*/ 219 h 250"/>
                <a:gd name="T70" fmla="*/ 141 w 271"/>
                <a:gd name="T71" fmla="*/ 230 h 250"/>
                <a:gd name="T72" fmla="*/ 203 w 271"/>
                <a:gd name="T73" fmla="*/ 250 h 250"/>
                <a:gd name="T74" fmla="*/ 221 w 271"/>
                <a:gd name="T75" fmla="*/ 248 h 250"/>
                <a:gd name="T76" fmla="*/ 232 w 271"/>
                <a:gd name="T77" fmla="*/ 244 h 250"/>
                <a:gd name="T78" fmla="*/ 260 w 271"/>
                <a:gd name="T79" fmla="*/ 227 h 250"/>
                <a:gd name="T80" fmla="*/ 267 w 271"/>
                <a:gd name="T81" fmla="*/ 215 h 250"/>
                <a:gd name="T82" fmla="*/ 269 w 271"/>
                <a:gd name="T83" fmla="*/ 205 h 250"/>
                <a:gd name="T84" fmla="*/ 271 w 271"/>
                <a:gd name="T85" fmla="*/ 18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1" h="250">
                  <a:moveTo>
                    <a:pt x="271" y="184"/>
                  </a:moveTo>
                  <a:lnTo>
                    <a:pt x="271" y="184"/>
                  </a:lnTo>
                  <a:lnTo>
                    <a:pt x="265" y="180"/>
                  </a:lnTo>
                  <a:lnTo>
                    <a:pt x="258" y="176"/>
                  </a:lnTo>
                  <a:lnTo>
                    <a:pt x="258" y="176"/>
                  </a:lnTo>
                  <a:lnTo>
                    <a:pt x="213" y="155"/>
                  </a:lnTo>
                  <a:lnTo>
                    <a:pt x="213" y="155"/>
                  </a:lnTo>
                  <a:lnTo>
                    <a:pt x="203" y="153"/>
                  </a:lnTo>
                  <a:lnTo>
                    <a:pt x="201" y="155"/>
                  </a:lnTo>
                  <a:lnTo>
                    <a:pt x="198" y="159"/>
                  </a:lnTo>
                  <a:lnTo>
                    <a:pt x="198" y="159"/>
                  </a:lnTo>
                  <a:lnTo>
                    <a:pt x="176" y="184"/>
                  </a:lnTo>
                  <a:lnTo>
                    <a:pt x="176" y="184"/>
                  </a:lnTo>
                  <a:lnTo>
                    <a:pt x="172" y="188"/>
                  </a:lnTo>
                  <a:lnTo>
                    <a:pt x="170" y="188"/>
                  </a:lnTo>
                  <a:lnTo>
                    <a:pt x="167" y="188"/>
                  </a:lnTo>
                  <a:lnTo>
                    <a:pt x="161" y="186"/>
                  </a:lnTo>
                  <a:lnTo>
                    <a:pt x="161" y="186"/>
                  </a:lnTo>
                  <a:lnTo>
                    <a:pt x="141" y="176"/>
                  </a:lnTo>
                  <a:lnTo>
                    <a:pt x="126" y="166"/>
                  </a:lnTo>
                  <a:lnTo>
                    <a:pt x="108" y="153"/>
                  </a:lnTo>
                  <a:lnTo>
                    <a:pt x="108" y="153"/>
                  </a:lnTo>
                  <a:lnTo>
                    <a:pt x="95" y="139"/>
                  </a:lnTo>
                  <a:lnTo>
                    <a:pt x="83" y="126"/>
                  </a:lnTo>
                  <a:lnTo>
                    <a:pt x="72" y="108"/>
                  </a:lnTo>
                  <a:lnTo>
                    <a:pt x="72" y="108"/>
                  </a:lnTo>
                  <a:lnTo>
                    <a:pt x="70" y="102"/>
                  </a:lnTo>
                  <a:lnTo>
                    <a:pt x="70" y="99"/>
                  </a:lnTo>
                  <a:lnTo>
                    <a:pt x="73" y="95"/>
                  </a:lnTo>
                  <a:lnTo>
                    <a:pt x="73" y="95"/>
                  </a:lnTo>
                  <a:lnTo>
                    <a:pt x="83" y="83"/>
                  </a:lnTo>
                  <a:lnTo>
                    <a:pt x="83" y="83"/>
                  </a:lnTo>
                  <a:lnTo>
                    <a:pt x="87" y="77"/>
                  </a:lnTo>
                  <a:lnTo>
                    <a:pt x="91" y="71"/>
                  </a:lnTo>
                  <a:lnTo>
                    <a:pt x="91" y="71"/>
                  </a:lnTo>
                  <a:lnTo>
                    <a:pt x="91" y="66"/>
                  </a:lnTo>
                  <a:lnTo>
                    <a:pt x="89" y="60"/>
                  </a:lnTo>
                  <a:lnTo>
                    <a:pt x="89" y="60"/>
                  </a:lnTo>
                  <a:lnTo>
                    <a:pt x="70" y="11"/>
                  </a:lnTo>
                  <a:lnTo>
                    <a:pt x="70" y="11"/>
                  </a:lnTo>
                  <a:lnTo>
                    <a:pt x="66" y="3"/>
                  </a:lnTo>
                  <a:lnTo>
                    <a:pt x="62" y="0"/>
                  </a:lnTo>
                  <a:lnTo>
                    <a:pt x="58" y="0"/>
                  </a:lnTo>
                  <a:lnTo>
                    <a:pt x="54" y="0"/>
                  </a:lnTo>
                  <a:lnTo>
                    <a:pt x="54" y="0"/>
                  </a:lnTo>
                  <a:lnTo>
                    <a:pt x="42" y="0"/>
                  </a:lnTo>
                  <a:lnTo>
                    <a:pt x="42" y="0"/>
                  </a:lnTo>
                  <a:lnTo>
                    <a:pt x="33" y="0"/>
                  </a:lnTo>
                  <a:lnTo>
                    <a:pt x="29" y="3"/>
                  </a:lnTo>
                  <a:lnTo>
                    <a:pt x="23" y="7"/>
                  </a:lnTo>
                  <a:lnTo>
                    <a:pt x="23" y="7"/>
                  </a:lnTo>
                  <a:lnTo>
                    <a:pt x="17" y="13"/>
                  </a:lnTo>
                  <a:lnTo>
                    <a:pt x="9" y="25"/>
                  </a:lnTo>
                  <a:lnTo>
                    <a:pt x="6" y="33"/>
                  </a:lnTo>
                  <a:lnTo>
                    <a:pt x="4" y="40"/>
                  </a:lnTo>
                  <a:lnTo>
                    <a:pt x="2" y="50"/>
                  </a:lnTo>
                  <a:lnTo>
                    <a:pt x="0" y="62"/>
                  </a:lnTo>
                  <a:lnTo>
                    <a:pt x="0" y="62"/>
                  </a:lnTo>
                  <a:lnTo>
                    <a:pt x="2" y="75"/>
                  </a:lnTo>
                  <a:lnTo>
                    <a:pt x="4" y="87"/>
                  </a:lnTo>
                  <a:lnTo>
                    <a:pt x="13" y="106"/>
                  </a:lnTo>
                  <a:lnTo>
                    <a:pt x="21" y="124"/>
                  </a:lnTo>
                  <a:lnTo>
                    <a:pt x="27" y="131"/>
                  </a:lnTo>
                  <a:lnTo>
                    <a:pt x="27" y="131"/>
                  </a:lnTo>
                  <a:lnTo>
                    <a:pt x="37" y="145"/>
                  </a:lnTo>
                  <a:lnTo>
                    <a:pt x="46" y="157"/>
                  </a:lnTo>
                  <a:lnTo>
                    <a:pt x="60" y="172"/>
                  </a:lnTo>
                  <a:lnTo>
                    <a:pt x="77" y="188"/>
                  </a:lnTo>
                  <a:lnTo>
                    <a:pt x="95" y="205"/>
                  </a:lnTo>
                  <a:lnTo>
                    <a:pt x="118" y="219"/>
                  </a:lnTo>
                  <a:lnTo>
                    <a:pt x="141" y="230"/>
                  </a:lnTo>
                  <a:lnTo>
                    <a:pt x="141" y="230"/>
                  </a:lnTo>
                  <a:lnTo>
                    <a:pt x="180" y="244"/>
                  </a:lnTo>
                  <a:lnTo>
                    <a:pt x="203" y="250"/>
                  </a:lnTo>
                  <a:lnTo>
                    <a:pt x="213" y="250"/>
                  </a:lnTo>
                  <a:lnTo>
                    <a:pt x="221" y="248"/>
                  </a:lnTo>
                  <a:lnTo>
                    <a:pt x="221" y="248"/>
                  </a:lnTo>
                  <a:lnTo>
                    <a:pt x="232" y="244"/>
                  </a:lnTo>
                  <a:lnTo>
                    <a:pt x="246" y="236"/>
                  </a:lnTo>
                  <a:lnTo>
                    <a:pt x="260" y="227"/>
                  </a:lnTo>
                  <a:lnTo>
                    <a:pt x="264" y="221"/>
                  </a:lnTo>
                  <a:lnTo>
                    <a:pt x="267" y="215"/>
                  </a:lnTo>
                  <a:lnTo>
                    <a:pt x="267" y="215"/>
                  </a:lnTo>
                  <a:lnTo>
                    <a:pt x="269" y="205"/>
                  </a:lnTo>
                  <a:lnTo>
                    <a:pt x="271" y="195"/>
                  </a:lnTo>
                  <a:lnTo>
                    <a:pt x="271" y="188"/>
                  </a:lnTo>
                  <a:lnTo>
                    <a:pt x="271"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299" name="Freeform 182"/>
            <p:cNvSpPr>
              <a:spLocks noEditPoints="1"/>
            </p:cNvSpPr>
            <p:nvPr/>
          </p:nvSpPr>
          <p:spPr bwMode="auto">
            <a:xfrm>
              <a:off x="9675093" y="9512728"/>
              <a:ext cx="226314" cy="228169"/>
            </a:xfrm>
            <a:custGeom>
              <a:avLst/>
              <a:gdLst>
                <a:gd name="T0" fmla="*/ 120 w 122"/>
                <a:gd name="T1" fmla="*/ 72 h 123"/>
                <a:gd name="T2" fmla="*/ 105 w 122"/>
                <a:gd name="T3" fmla="*/ 101 h 123"/>
                <a:gd name="T4" fmla="*/ 74 w 122"/>
                <a:gd name="T5" fmla="*/ 119 h 123"/>
                <a:gd name="T6" fmla="*/ 47 w 122"/>
                <a:gd name="T7" fmla="*/ 117 h 123"/>
                <a:gd name="T8" fmla="*/ 10 w 122"/>
                <a:gd name="T9" fmla="*/ 90 h 123"/>
                <a:gd name="T10" fmla="*/ 2 w 122"/>
                <a:gd name="T11" fmla="*/ 68 h 123"/>
                <a:gd name="T12" fmla="*/ 4 w 122"/>
                <a:gd name="T13" fmla="*/ 47 h 123"/>
                <a:gd name="T14" fmla="*/ 19 w 122"/>
                <a:gd name="T15" fmla="*/ 18 h 123"/>
                <a:gd name="T16" fmla="*/ 50 w 122"/>
                <a:gd name="T17" fmla="*/ 0 h 123"/>
                <a:gd name="T18" fmla="*/ 74 w 122"/>
                <a:gd name="T19" fmla="*/ 0 h 123"/>
                <a:gd name="T20" fmla="*/ 105 w 122"/>
                <a:gd name="T21" fmla="*/ 18 h 123"/>
                <a:gd name="T22" fmla="*/ 120 w 122"/>
                <a:gd name="T23" fmla="*/ 47 h 123"/>
                <a:gd name="T24" fmla="*/ 62 w 122"/>
                <a:gd name="T25" fmla="*/ 10 h 123"/>
                <a:gd name="T26" fmla="*/ 33 w 122"/>
                <a:gd name="T27" fmla="*/ 18 h 123"/>
                <a:gd name="T28" fmla="*/ 15 w 122"/>
                <a:gd name="T29" fmla="*/ 41 h 123"/>
                <a:gd name="T30" fmla="*/ 12 w 122"/>
                <a:gd name="T31" fmla="*/ 61 h 123"/>
                <a:gd name="T32" fmla="*/ 17 w 122"/>
                <a:gd name="T33" fmla="*/ 82 h 123"/>
                <a:gd name="T34" fmla="*/ 35 w 122"/>
                <a:gd name="T35" fmla="*/ 101 h 123"/>
                <a:gd name="T36" fmla="*/ 62 w 122"/>
                <a:gd name="T37" fmla="*/ 109 h 123"/>
                <a:gd name="T38" fmla="*/ 81 w 122"/>
                <a:gd name="T39" fmla="*/ 105 h 123"/>
                <a:gd name="T40" fmla="*/ 105 w 122"/>
                <a:gd name="T41" fmla="*/ 88 h 123"/>
                <a:gd name="T42" fmla="*/ 112 w 122"/>
                <a:gd name="T43" fmla="*/ 61 h 123"/>
                <a:gd name="T44" fmla="*/ 109 w 122"/>
                <a:gd name="T45" fmla="*/ 41 h 123"/>
                <a:gd name="T46" fmla="*/ 91 w 122"/>
                <a:gd name="T47" fmla="*/ 18 h 123"/>
                <a:gd name="T48" fmla="*/ 62 w 122"/>
                <a:gd name="T49" fmla="*/ 10 h 123"/>
                <a:gd name="T50" fmla="*/ 89 w 122"/>
                <a:gd name="T51" fmla="*/ 72 h 123"/>
                <a:gd name="T52" fmla="*/ 79 w 122"/>
                <a:gd name="T53" fmla="*/ 66 h 123"/>
                <a:gd name="T54" fmla="*/ 76 w 122"/>
                <a:gd name="T55" fmla="*/ 68 h 123"/>
                <a:gd name="T56" fmla="*/ 70 w 122"/>
                <a:gd name="T57" fmla="*/ 74 h 123"/>
                <a:gd name="T58" fmla="*/ 64 w 122"/>
                <a:gd name="T59" fmla="*/ 72 h 123"/>
                <a:gd name="T60" fmla="*/ 50 w 122"/>
                <a:gd name="T61" fmla="*/ 61 h 123"/>
                <a:gd name="T62" fmla="*/ 48 w 122"/>
                <a:gd name="T63" fmla="*/ 55 h 123"/>
                <a:gd name="T64" fmla="*/ 50 w 122"/>
                <a:gd name="T65" fmla="*/ 51 h 123"/>
                <a:gd name="T66" fmla="*/ 52 w 122"/>
                <a:gd name="T67" fmla="*/ 49 h 123"/>
                <a:gd name="T68" fmla="*/ 48 w 122"/>
                <a:gd name="T69" fmla="*/ 35 h 123"/>
                <a:gd name="T70" fmla="*/ 45 w 122"/>
                <a:gd name="T71" fmla="*/ 33 h 123"/>
                <a:gd name="T72" fmla="*/ 43 w 122"/>
                <a:gd name="T73" fmla="*/ 33 h 123"/>
                <a:gd name="T74" fmla="*/ 35 w 122"/>
                <a:gd name="T75" fmla="*/ 39 h 123"/>
                <a:gd name="T76" fmla="*/ 33 w 122"/>
                <a:gd name="T77" fmla="*/ 47 h 123"/>
                <a:gd name="T78" fmla="*/ 39 w 122"/>
                <a:gd name="T79" fmla="*/ 62 h 123"/>
                <a:gd name="T80" fmla="*/ 54 w 122"/>
                <a:gd name="T81" fmla="*/ 78 h 123"/>
                <a:gd name="T82" fmla="*/ 78 w 122"/>
                <a:gd name="T83" fmla="*/ 88 h 123"/>
                <a:gd name="T84" fmla="*/ 87 w 122"/>
                <a:gd name="T85" fmla="*/ 86 h 123"/>
                <a:gd name="T86" fmla="*/ 93 w 122"/>
                <a:gd name="T87" fmla="*/ 7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123">
                  <a:moveTo>
                    <a:pt x="122" y="61"/>
                  </a:moveTo>
                  <a:lnTo>
                    <a:pt x="122" y="61"/>
                  </a:lnTo>
                  <a:lnTo>
                    <a:pt x="120" y="72"/>
                  </a:lnTo>
                  <a:lnTo>
                    <a:pt x="118" y="84"/>
                  </a:lnTo>
                  <a:lnTo>
                    <a:pt x="112" y="93"/>
                  </a:lnTo>
                  <a:lnTo>
                    <a:pt x="105" y="101"/>
                  </a:lnTo>
                  <a:lnTo>
                    <a:pt x="95" y="109"/>
                  </a:lnTo>
                  <a:lnTo>
                    <a:pt x="85" y="115"/>
                  </a:lnTo>
                  <a:lnTo>
                    <a:pt x="74" y="119"/>
                  </a:lnTo>
                  <a:lnTo>
                    <a:pt x="62" y="119"/>
                  </a:lnTo>
                  <a:lnTo>
                    <a:pt x="62" y="119"/>
                  </a:lnTo>
                  <a:lnTo>
                    <a:pt x="47" y="117"/>
                  </a:lnTo>
                  <a:lnTo>
                    <a:pt x="33" y="113"/>
                  </a:lnTo>
                  <a:lnTo>
                    <a:pt x="0" y="123"/>
                  </a:lnTo>
                  <a:lnTo>
                    <a:pt x="10" y="90"/>
                  </a:lnTo>
                  <a:lnTo>
                    <a:pt x="10" y="90"/>
                  </a:lnTo>
                  <a:lnTo>
                    <a:pt x="4" y="76"/>
                  </a:lnTo>
                  <a:lnTo>
                    <a:pt x="2" y="68"/>
                  </a:lnTo>
                  <a:lnTo>
                    <a:pt x="2" y="61"/>
                  </a:lnTo>
                  <a:lnTo>
                    <a:pt x="2" y="61"/>
                  </a:lnTo>
                  <a:lnTo>
                    <a:pt x="4" y="47"/>
                  </a:lnTo>
                  <a:lnTo>
                    <a:pt x="6" y="37"/>
                  </a:lnTo>
                  <a:lnTo>
                    <a:pt x="12" y="26"/>
                  </a:lnTo>
                  <a:lnTo>
                    <a:pt x="19" y="18"/>
                  </a:lnTo>
                  <a:lnTo>
                    <a:pt x="29" y="10"/>
                  </a:lnTo>
                  <a:lnTo>
                    <a:pt x="39" y="4"/>
                  </a:lnTo>
                  <a:lnTo>
                    <a:pt x="50" y="0"/>
                  </a:lnTo>
                  <a:lnTo>
                    <a:pt x="62" y="0"/>
                  </a:lnTo>
                  <a:lnTo>
                    <a:pt x="62" y="0"/>
                  </a:lnTo>
                  <a:lnTo>
                    <a:pt x="74" y="0"/>
                  </a:lnTo>
                  <a:lnTo>
                    <a:pt x="85" y="4"/>
                  </a:lnTo>
                  <a:lnTo>
                    <a:pt x="95" y="10"/>
                  </a:lnTo>
                  <a:lnTo>
                    <a:pt x="105" y="18"/>
                  </a:lnTo>
                  <a:lnTo>
                    <a:pt x="112" y="26"/>
                  </a:lnTo>
                  <a:lnTo>
                    <a:pt x="118" y="37"/>
                  </a:lnTo>
                  <a:lnTo>
                    <a:pt x="120" y="47"/>
                  </a:lnTo>
                  <a:lnTo>
                    <a:pt x="122" y="61"/>
                  </a:lnTo>
                  <a:close/>
                  <a:moveTo>
                    <a:pt x="62" y="10"/>
                  </a:moveTo>
                  <a:lnTo>
                    <a:pt x="62" y="10"/>
                  </a:lnTo>
                  <a:lnTo>
                    <a:pt x="52" y="10"/>
                  </a:lnTo>
                  <a:lnTo>
                    <a:pt x="43" y="14"/>
                  </a:lnTo>
                  <a:lnTo>
                    <a:pt x="33" y="18"/>
                  </a:lnTo>
                  <a:lnTo>
                    <a:pt x="27" y="24"/>
                  </a:lnTo>
                  <a:lnTo>
                    <a:pt x="19" y="31"/>
                  </a:lnTo>
                  <a:lnTo>
                    <a:pt x="15" y="41"/>
                  </a:lnTo>
                  <a:lnTo>
                    <a:pt x="12" y="49"/>
                  </a:lnTo>
                  <a:lnTo>
                    <a:pt x="12" y="61"/>
                  </a:lnTo>
                  <a:lnTo>
                    <a:pt x="12" y="61"/>
                  </a:lnTo>
                  <a:lnTo>
                    <a:pt x="12" y="68"/>
                  </a:lnTo>
                  <a:lnTo>
                    <a:pt x="14" y="76"/>
                  </a:lnTo>
                  <a:lnTo>
                    <a:pt x="17" y="82"/>
                  </a:lnTo>
                  <a:lnTo>
                    <a:pt x="21" y="90"/>
                  </a:lnTo>
                  <a:lnTo>
                    <a:pt x="15" y="107"/>
                  </a:lnTo>
                  <a:lnTo>
                    <a:pt x="35" y="101"/>
                  </a:lnTo>
                  <a:lnTo>
                    <a:pt x="35" y="101"/>
                  </a:lnTo>
                  <a:lnTo>
                    <a:pt x="47" y="107"/>
                  </a:lnTo>
                  <a:lnTo>
                    <a:pt x="62" y="109"/>
                  </a:lnTo>
                  <a:lnTo>
                    <a:pt x="62" y="109"/>
                  </a:lnTo>
                  <a:lnTo>
                    <a:pt x="72" y="109"/>
                  </a:lnTo>
                  <a:lnTo>
                    <a:pt x="81" y="105"/>
                  </a:lnTo>
                  <a:lnTo>
                    <a:pt x="91" y="101"/>
                  </a:lnTo>
                  <a:lnTo>
                    <a:pt x="97" y="95"/>
                  </a:lnTo>
                  <a:lnTo>
                    <a:pt x="105" y="88"/>
                  </a:lnTo>
                  <a:lnTo>
                    <a:pt x="109" y="80"/>
                  </a:lnTo>
                  <a:lnTo>
                    <a:pt x="112" y="70"/>
                  </a:lnTo>
                  <a:lnTo>
                    <a:pt x="112" y="61"/>
                  </a:lnTo>
                  <a:lnTo>
                    <a:pt x="112" y="61"/>
                  </a:lnTo>
                  <a:lnTo>
                    <a:pt x="112" y="49"/>
                  </a:lnTo>
                  <a:lnTo>
                    <a:pt x="109" y="41"/>
                  </a:lnTo>
                  <a:lnTo>
                    <a:pt x="105" y="31"/>
                  </a:lnTo>
                  <a:lnTo>
                    <a:pt x="97" y="24"/>
                  </a:lnTo>
                  <a:lnTo>
                    <a:pt x="91" y="18"/>
                  </a:lnTo>
                  <a:lnTo>
                    <a:pt x="81" y="14"/>
                  </a:lnTo>
                  <a:lnTo>
                    <a:pt x="72" y="10"/>
                  </a:lnTo>
                  <a:lnTo>
                    <a:pt x="62" y="10"/>
                  </a:lnTo>
                  <a:close/>
                  <a:moveTo>
                    <a:pt x="93" y="74"/>
                  </a:moveTo>
                  <a:lnTo>
                    <a:pt x="93" y="74"/>
                  </a:lnTo>
                  <a:lnTo>
                    <a:pt x="89" y="72"/>
                  </a:lnTo>
                  <a:lnTo>
                    <a:pt x="89" y="72"/>
                  </a:lnTo>
                  <a:lnTo>
                    <a:pt x="79" y="66"/>
                  </a:lnTo>
                  <a:lnTo>
                    <a:pt x="79" y="66"/>
                  </a:lnTo>
                  <a:lnTo>
                    <a:pt x="78" y="66"/>
                  </a:lnTo>
                  <a:lnTo>
                    <a:pt x="76" y="68"/>
                  </a:lnTo>
                  <a:lnTo>
                    <a:pt x="76" y="68"/>
                  </a:lnTo>
                  <a:lnTo>
                    <a:pt x="72" y="74"/>
                  </a:lnTo>
                  <a:lnTo>
                    <a:pt x="72" y="74"/>
                  </a:lnTo>
                  <a:lnTo>
                    <a:pt x="70" y="74"/>
                  </a:lnTo>
                  <a:lnTo>
                    <a:pt x="68" y="74"/>
                  </a:lnTo>
                  <a:lnTo>
                    <a:pt x="68" y="74"/>
                  </a:lnTo>
                  <a:lnTo>
                    <a:pt x="64" y="72"/>
                  </a:lnTo>
                  <a:lnTo>
                    <a:pt x="56" y="66"/>
                  </a:lnTo>
                  <a:lnTo>
                    <a:pt x="56" y="66"/>
                  </a:lnTo>
                  <a:lnTo>
                    <a:pt x="50" y="61"/>
                  </a:lnTo>
                  <a:lnTo>
                    <a:pt x="48" y="57"/>
                  </a:lnTo>
                  <a:lnTo>
                    <a:pt x="48" y="57"/>
                  </a:lnTo>
                  <a:lnTo>
                    <a:pt x="48" y="55"/>
                  </a:lnTo>
                  <a:lnTo>
                    <a:pt x="48" y="53"/>
                  </a:lnTo>
                  <a:lnTo>
                    <a:pt x="48" y="53"/>
                  </a:lnTo>
                  <a:lnTo>
                    <a:pt x="50" y="51"/>
                  </a:lnTo>
                  <a:lnTo>
                    <a:pt x="50" y="51"/>
                  </a:lnTo>
                  <a:lnTo>
                    <a:pt x="52" y="49"/>
                  </a:lnTo>
                  <a:lnTo>
                    <a:pt x="52" y="49"/>
                  </a:lnTo>
                  <a:lnTo>
                    <a:pt x="52" y="45"/>
                  </a:lnTo>
                  <a:lnTo>
                    <a:pt x="52" y="45"/>
                  </a:lnTo>
                  <a:lnTo>
                    <a:pt x="48" y="35"/>
                  </a:lnTo>
                  <a:lnTo>
                    <a:pt x="48" y="35"/>
                  </a:lnTo>
                  <a:lnTo>
                    <a:pt x="47" y="33"/>
                  </a:lnTo>
                  <a:lnTo>
                    <a:pt x="45" y="33"/>
                  </a:lnTo>
                  <a:lnTo>
                    <a:pt x="45" y="33"/>
                  </a:lnTo>
                  <a:lnTo>
                    <a:pt x="43" y="33"/>
                  </a:lnTo>
                  <a:lnTo>
                    <a:pt x="43" y="33"/>
                  </a:lnTo>
                  <a:lnTo>
                    <a:pt x="39" y="33"/>
                  </a:lnTo>
                  <a:lnTo>
                    <a:pt x="39" y="33"/>
                  </a:lnTo>
                  <a:lnTo>
                    <a:pt x="35" y="39"/>
                  </a:lnTo>
                  <a:lnTo>
                    <a:pt x="33" y="41"/>
                  </a:lnTo>
                  <a:lnTo>
                    <a:pt x="33" y="47"/>
                  </a:lnTo>
                  <a:lnTo>
                    <a:pt x="33" y="47"/>
                  </a:lnTo>
                  <a:lnTo>
                    <a:pt x="33" y="51"/>
                  </a:lnTo>
                  <a:lnTo>
                    <a:pt x="35" y="57"/>
                  </a:lnTo>
                  <a:lnTo>
                    <a:pt x="39" y="62"/>
                  </a:lnTo>
                  <a:lnTo>
                    <a:pt x="39" y="62"/>
                  </a:lnTo>
                  <a:lnTo>
                    <a:pt x="47" y="70"/>
                  </a:lnTo>
                  <a:lnTo>
                    <a:pt x="54" y="78"/>
                  </a:lnTo>
                  <a:lnTo>
                    <a:pt x="64" y="84"/>
                  </a:lnTo>
                  <a:lnTo>
                    <a:pt x="64" y="84"/>
                  </a:lnTo>
                  <a:lnTo>
                    <a:pt x="78" y="88"/>
                  </a:lnTo>
                  <a:lnTo>
                    <a:pt x="81" y="88"/>
                  </a:lnTo>
                  <a:lnTo>
                    <a:pt x="81" y="88"/>
                  </a:lnTo>
                  <a:lnTo>
                    <a:pt x="87" y="86"/>
                  </a:lnTo>
                  <a:lnTo>
                    <a:pt x="91" y="80"/>
                  </a:lnTo>
                  <a:lnTo>
                    <a:pt x="91" y="80"/>
                  </a:lnTo>
                  <a:lnTo>
                    <a:pt x="93" y="76"/>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0" name="Freeform 183"/>
            <p:cNvSpPr/>
            <p:nvPr/>
          </p:nvSpPr>
          <p:spPr bwMode="auto">
            <a:xfrm>
              <a:off x="9675093" y="9512728"/>
              <a:ext cx="226314" cy="228169"/>
            </a:xfrm>
            <a:custGeom>
              <a:avLst/>
              <a:gdLst>
                <a:gd name="T0" fmla="*/ 122 w 122"/>
                <a:gd name="T1" fmla="*/ 61 h 123"/>
                <a:gd name="T2" fmla="*/ 122 w 122"/>
                <a:gd name="T3" fmla="*/ 61 h 123"/>
                <a:gd name="T4" fmla="*/ 120 w 122"/>
                <a:gd name="T5" fmla="*/ 72 h 123"/>
                <a:gd name="T6" fmla="*/ 118 w 122"/>
                <a:gd name="T7" fmla="*/ 84 h 123"/>
                <a:gd name="T8" fmla="*/ 112 w 122"/>
                <a:gd name="T9" fmla="*/ 93 h 123"/>
                <a:gd name="T10" fmla="*/ 105 w 122"/>
                <a:gd name="T11" fmla="*/ 101 h 123"/>
                <a:gd name="T12" fmla="*/ 95 w 122"/>
                <a:gd name="T13" fmla="*/ 109 h 123"/>
                <a:gd name="T14" fmla="*/ 85 w 122"/>
                <a:gd name="T15" fmla="*/ 115 h 123"/>
                <a:gd name="T16" fmla="*/ 74 w 122"/>
                <a:gd name="T17" fmla="*/ 119 h 123"/>
                <a:gd name="T18" fmla="*/ 62 w 122"/>
                <a:gd name="T19" fmla="*/ 119 h 123"/>
                <a:gd name="T20" fmla="*/ 62 w 122"/>
                <a:gd name="T21" fmla="*/ 119 h 123"/>
                <a:gd name="T22" fmla="*/ 47 w 122"/>
                <a:gd name="T23" fmla="*/ 117 h 123"/>
                <a:gd name="T24" fmla="*/ 33 w 122"/>
                <a:gd name="T25" fmla="*/ 113 h 123"/>
                <a:gd name="T26" fmla="*/ 0 w 122"/>
                <a:gd name="T27" fmla="*/ 123 h 123"/>
                <a:gd name="T28" fmla="*/ 10 w 122"/>
                <a:gd name="T29" fmla="*/ 90 h 123"/>
                <a:gd name="T30" fmla="*/ 10 w 122"/>
                <a:gd name="T31" fmla="*/ 90 h 123"/>
                <a:gd name="T32" fmla="*/ 4 w 122"/>
                <a:gd name="T33" fmla="*/ 76 h 123"/>
                <a:gd name="T34" fmla="*/ 2 w 122"/>
                <a:gd name="T35" fmla="*/ 68 h 123"/>
                <a:gd name="T36" fmla="*/ 2 w 122"/>
                <a:gd name="T37" fmla="*/ 61 h 123"/>
                <a:gd name="T38" fmla="*/ 2 w 122"/>
                <a:gd name="T39" fmla="*/ 61 h 123"/>
                <a:gd name="T40" fmla="*/ 4 w 122"/>
                <a:gd name="T41" fmla="*/ 47 h 123"/>
                <a:gd name="T42" fmla="*/ 6 w 122"/>
                <a:gd name="T43" fmla="*/ 37 h 123"/>
                <a:gd name="T44" fmla="*/ 12 w 122"/>
                <a:gd name="T45" fmla="*/ 26 h 123"/>
                <a:gd name="T46" fmla="*/ 19 w 122"/>
                <a:gd name="T47" fmla="*/ 18 h 123"/>
                <a:gd name="T48" fmla="*/ 29 w 122"/>
                <a:gd name="T49" fmla="*/ 10 h 123"/>
                <a:gd name="T50" fmla="*/ 39 w 122"/>
                <a:gd name="T51" fmla="*/ 4 h 123"/>
                <a:gd name="T52" fmla="*/ 50 w 122"/>
                <a:gd name="T53" fmla="*/ 0 h 123"/>
                <a:gd name="T54" fmla="*/ 62 w 122"/>
                <a:gd name="T55" fmla="*/ 0 h 123"/>
                <a:gd name="T56" fmla="*/ 62 w 122"/>
                <a:gd name="T57" fmla="*/ 0 h 123"/>
                <a:gd name="T58" fmla="*/ 74 w 122"/>
                <a:gd name="T59" fmla="*/ 0 h 123"/>
                <a:gd name="T60" fmla="*/ 85 w 122"/>
                <a:gd name="T61" fmla="*/ 4 h 123"/>
                <a:gd name="T62" fmla="*/ 95 w 122"/>
                <a:gd name="T63" fmla="*/ 10 h 123"/>
                <a:gd name="T64" fmla="*/ 105 w 122"/>
                <a:gd name="T65" fmla="*/ 18 h 123"/>
                <a:gd name="T66" fmla="*/ 112 w 122"/>
                <a:gd name="T67" fmla="*/ 26 h 123"/>
                <a:gd name="T68" fmla="*/ 118 w 122"/>
                <a:gd name="T69" fmla="*/ 37 h 123"/>
                <a:gd name="T70" fmla="*/ 120 w 122"/>
                <a:gd name="T71" fmla="*/ 47 h 123"/>
                <a:gd name="T72" fmla="*/ 122 w 122"/>
                <a:gd name="T73"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23">
                  <a:moveTo>
                    <a:pt x="122" y="61"/>
                  </a:moveTo>
                  <a:lnTo>
                    <a:pt x="122" y="61"/>
                  </a:lnTo>
                  <a:lnTo>
                    <a:pt x="120" y="72"/>
                  </a:lnTo>
                  <a:lnTo>
                    <a:pt x="118" y="84"/>
                  </a:lnTo>
                  <a:lnTo>
                    <a:pt x="112" y="93"/>
                  </a:lnTo>
                  <a:lnTo>
                    <a:pt x="105" y="101"/>
                  </a:lnTo>
                  <a:lnTo>
                    <a:pt x="95" y="109"/>
                  </a:lnTo>
                  <a:lnTo>
                    <a:pt x="85" y="115"/>
                  </a:lnTo>
                  <a:lnTo>
                    <a:pt x="74" y="119"/>
                  </a:lnTo>
                  <a:lnTo>
                    <a:pt x="62" y="119"/>
                  </a:lnTo>
                  <a:lnTo>
                    <a:pt x="62" y="119"/>
                  </a:lnTo>
                  <a:lnTo>
                    <a:pt x="47" y="117"/>
                  </a:lnTo>
                  <a:lnTo>
                    <a:pt x="33" y="113"/>
                  </a:lnTo>
                  <a:lnTo>
                    <a:pt x="0" y="123"/>
                  </a:lnTo>
                  <a:lnTo>
                    <a:pt x="10" y="90"/>
                  </a:lnTo>
                  <a:lnTo>
                    <a:pt x="10" y="90"/>
                  </a:lnTo>
                  <a:lnTo>
                    <a:pt x="4" y="76"/>
                  </a:lnTo>
                  <a:lnTo>
                    <a:pt x="2" y="68"/>
                  </a:lnTo>
                  <a:lnTo>
                    <a:pt x="2" y="61"/>
                  </a:lnTo>
                  <a:lnTo>
                    <a:pt x="2" y="61"/>
                  </a:lnTo>
                  <a:lnTo>
                    <a:pt x="4" y="47"/>
                  </a:lnTo>
                  <a:lnTo>
                    <a:pt x="6" y="37"/>
                  </a:lnTo>
                  <a:lnTo>
                    <a:pt x="12" y="26"/>
                  </a:lnTo>
                  <a:lnTo>
                    <a:pt x="19" y="18"/>
                  </a:lnTo>
                  <a:lnTo>
                    <a:pt x="29" y="10"/>
                  </a:lnTo>
                  <a:lnTo>
                    <a:pt x="39" y="4"/>
                  </a:lnTo>
                  <a:lnTo>
                    <a:pt x="50" y="0"/>
                  </a:lnTo>
                  <a:lnTo>
                    <a:pt x="62" y="0"/>
                  </a:lnTo>
                  <a:lnTo>
                    <a:pt x="62" y="0"/>
                  </a:lnTo>
                  <a:lnTo>
                    <a:pt x="74" y="0"/>
                  </a:lnTo>
                  <a:lnTo>
                    <a:pt x="85" y="4"/>
                  </a:lnTo>
                  <a:lnTo>
                    <a:pt x="95" y="10"/>
                  </a:lnTo>
                  <a:lnTo>
                    <a:pt x="105" y="18"/>
                  </a:lnTo>
                  <a:lnTo>
                    <a:pt x="112" y="26"/>
                  </a:lnTo>
                  <a:lnTo>
                    <a:pt x="118" y="37"/>
                  </a:lnTo>
                  <a:lnTo>
                    <a:pt x="120" y="47"/>
                  </a:lnTo>
                  <a:lnTo>
                    <a:pt x="122"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1" name="Freeform 184"/>
            <p:cNvSpPr/>
            <p:nvPr/>
          </p:nvSpPr>
          <p:spPr bwMode="auto">
            <a:xfrm>
              <a:off x="9697354" y="9531277"/>
              <a:ext cx="185504" cy="183649"/>
            </a:xfrm>
            <a:custGeom>
              <a:avLst/>
              <a:gdLst>
                <a:gd name="T0" fmla="*/ 50 w 100"/>
                <a:gd name="T1" fmla="*/ 0 h 99"/>
                <a:gd name="T2" fmla="*/ 50 w 100"/>
                <a:gd name="T3" fmla="*/ 0 h 99"/>
                <a:gd name="T4" fmla="*/ 40 w 100"/>
                <a:gd name="T5" fmla="*/ 0 h 99"/>
                <a:gd name="T6" fmla="*/ 31 w 100"/>
                <a:gd name="T7" fmla="*/ 4 h 99"/>
                <a:gd name="T8" fmla="*/ 21 w 100"/>
                <a:gd name="T9" fmla="*/ 8 h 99"/>
                <a:gd name="T10" fmla="*/ 15 w 100"/>
                <a:gd name="T11" fmla="*/ 14 h 99"/>
                <a:gd name="T12" fmla="*/ 7 w 100"/>
                <a:gd name="T13" fmla="*/ 21 h 99"/>
                <a:gd name="T14" fmla="*/ 3 w 100"/>
                <a:gd name="T15" fmla="*/ 31 h 99"/>
                <a:gd name="T16" fmla="*/ 0 w 100"/>
                <a:gd name="T17" fmla="*/ 39 h 99"/>
                <a:gd name="T18" fmla="*/ 0 w 100"/>
                <a:gd name="T19" fmla="*/ 51 h 99"/>
                <a:gd name="T20" fmla="*/ 0 w 100"/>
                <a:gd name="T21" fmla="*/ 51 h 99"/>
                <a:gd name="T22" fmla="*/ 0 w 100"/>
                <a:gd name="T23" fmla="*/ 58 h 99"/>
                <a:gd name="T24" fmla="*/ 2 w 100"/>
                <a:gd name="T25" fmla="*/ 66 h 99"/>
                <a:gd name="T26" fmla="*/ 5 w 100"/>
                <a:gd name="T27" fmla="*/ 72 h 99"/>
                <a:gd name="T28" fmla="*/ 9 w 100"/>
                <a:gd name="T29" fmla="*/ 80 h 99"/>
                <a:gd name="T30" fmla="*/ 3 w 100"/>
                <a:gd name="T31" fmla="*/ 97 h 99"/>
                <a:gd name="T32" fmla="*/ 23 w 100"/>
                <a:gd name="T33" fmla="*/ 91 h 99"/>
                <a:gd name="T34" fmla="*/ 23 w 100"/>
                <a:gd name="T35" fmla="*/ 91 h 99"/>
                <a:gd name="T36" fmla="*/ 35 w 100"/>
                <a:gd name="T37" fmla="*/ 97 h 99"/>
                <a:gd name="T38" fmla="*/ 50 w 100"/>
                <a:gd name="T39" fmla="*/ 99 h 99"/>
                <a:gd name="T40" fmla="*/ 50 w 100"/>
                <a:gd name="T41" fmla="*/ 99 h 99"/>
                <a:gd name="T42" fmla="*/ 60 w 100"/>
                <a:gd name="T43" fmla="*/ 99 h 99"/>
                <a:gd name="T44" fmla="*/ 69 w 100"/>
                <a:gd name="T45" fmla="*/ 95 h 99"/>
                <a:gd name="T46" fmla="*/ 79 w 100"/>
                <a:gd name="T47" fmla="*/ 91 h 99"/>
                <a:gd name="T48" fmla="*/ 85 w 100"/>
                <a:gd name="T49" fmla="*/ 85 h 99"/>
                <a:gd name="T50" fmla="*/ 93 w 100"/>
                <a:gd name="T51" fmla="*/ 78 h 99"/>
                <a:gd name="T52" fmla="*/ 97 w 100"/>
                <a:gd name="T53" fmla="*/ 70 h 99"/>
                <a:gd name="T54" fmla="*/ 100 w 100"/>
                <a:gd name="T55" fmla="*/ 60 h 99"/>
                <a:gd name="T56" fmla="*/ 100 w 100"/>
                <a:gd name="T57" fmla="*/ 51 h 99"/>
                <a:gd name="T58" fmla="*/ 100 w 100"/>
                <a:gd name="T59" fmla="*/ 51 h 99"/>
                <a:gd name="T60" fmla="*/ 100 w 100"/>
                <a:gd name="T61" fmla="*/ 39 h 99"/>
                <a:gd name="T62" fmla="*/ 97 w 100"/>
                <a:gd name="T63" fmla="*/ 31 h 99"/>
                <a:gd name="T64" fmla="*/ 93 w 100"/>
                <a:gd name="T65" fmla="*/ 21 h 99"/>
                <a:gd name="T66" fmla="*/ 85 w 100"/>
                <a:gd name="T67" fmla="*/ 14 h 99"/>
                <a:gd name="T68" fmla="*/ 79 w 100"/>
                <a:gd name="T69" fmla="*/ 8 h 99"/>
                <a:gd name="T70" fmla="*/ 69 w 100"/>
                <a:gd name="T71" fmla="*/ 4 h 99"/>
                <a:gd name="T72" fmla="*/ 60 w 100"/>
                <a:gd name="T73" fmla="*/ 0 h 99"/>
                <a:gd name="T74" fmla="*/ 50 w 100"/>
                <a:gd name="T7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9">
                  <a:moveTo>
                    <a:pt x="50" y="0"/>
                  </a:moveTo>
                  <a:lnTo>
                    <a:pt x="50" y="0"/>
                  </a:lnTo>
                  <a:lnTo>
                    <a:pt x="40" y="0"/>
                  </a:lnTo>
                  <a:lnTo>
                    <a:pt x="31" y="4"/>
                  </a:lnTo>
                  <a:lnTo>
                    <a:pt x="21" y="8"/>
                  </a:lnTo>
                  <a:lnTo>
                    <a:pt x="15" y="14"/>
                  </a:lnTo>
                  <a:lnTo>
                    <a:pt x="7" y="21"/>
                  </a:lnTo>
                  <a:lnTo>
                    <a:pt x="3" y="31"/>
                  </a:lnTo>
                  <a:lnTo>
                    <a:pt x="0" y="39"/>
                  </a:lnTo>
                  <a:lnTo>
                    <a:pt x="0" y="51"/>
                  </a:lnTo>
                  <a:lnTo>
                    <a:pt x="0" y="51"/>
                  </a:lnTo>
                  <a:lnTo>
                    <a:pt x="0" y="58"/>
                  </a:lnTo>
                  <a:lnTo>
                    <a:pt x="2" y="66"/>
                  </a:lnTo>
                  <a:lnTo>
                    <a:pt x="5" y="72"/>
                  </a:lnTo>
                  <a:lnTo>
                    <a:pt x="9" y="80"/>
                  </a:lnTo>
                  <a:lnTo>
                    <a:pt x="3" y="97"/>
                  </a:lnTo>
                  <a:lnTo>
                    <a:pt x="23" y="91"/>
                  </a:lnTo>
                  <a:lnTo>
                    <a:pt x="23" y="91"/>
                  </a:lnTo>
                  <a:lnTo>
                    <a:pt x="35" y="97"/>
                  </a:lnTo>
                  <a:lnTo>
                    <a:pt x="50" y="99"/>
                  </a:lnTo>
                  <a:lnTo>
                    <a:pt x="50" y="99"/>
                  </a:lnTo>
                  <a:lnTo>
                    <a:pt x="60" y="99"/>
                  </a:lnTo>
                  <a:lnTo>
                    <a:pt x="69" y="95"/>
                  </a:lnTo>
                  <a:lnTo>
                    <a:pt x="79" y="91"/>
                  </a:lnTo>
                  <a:lnTo>
                    <a:pt x="85" y="85"/>
                  </a:lnTo>
                  <a:lnTo>
                    <a:pt x="93" y="78"/>
                  </a:lnTo>
                  <a:lnTo>
                    <a:pt x="97" y="70"/>
                  </a:lnTo>
                  <a:lnTo>
                    <a:pt x="100" y="60"/>
                  </a:lnTo>
                  <a:lnTo>
                    <a:pt x="100" y="51"/>
                  </a:lnTo>
                  <a:lnTo>
                    <a:pt x="100" y="51"/>
                  </a:lnTo>
                  <a:lnTo>
                    <a:pt x="100" y="39"/>
                  </a:lnTo>
                  <a:lnTo>
                    <a:pt x="97" y="31"/>
                  </a:lnTo>
                  <a:lnTo>
                    <a:pt x="93" y="21"/>
                  </a:lnTo>
                  <a:lnTo>
                    <a:pt x="85" y="14"/>
                  </a:lnTo>
                  <a:lnTo>
                    <a:pt x="79" y="8"/>
                  </a:lnTo>
                  <a:lnTo>
                    <a:pt x="69" y="4"/>
                  </a:lnTo>
                  <a:lnTo>
                    <a:pt x="60" y="0"/>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2" name="Freeform 185"/>
            <p:cNvSpPr/>
            <p:nvPr/>
          </p:nvSpPr>
          <p:spPr bwMode="auto">
            <a:xfrm>
              <a:off x="9736309" y="9573942"/>
              <a:ext cx="111301" cy="102028"/>
            </a:xfrm>
            <a:custGeom>
              <a:avLst/>
              <a:gdLst>
                <a:gd name="T0" fmla="*/ 60 w 60"/>
                <a:gd name="T1" fmla="*/ 41 h 55"/>
                <a:gd name="T2" fmla="*/ 60 w 60"/>
                <a:gd name="T3" fmla="*/ 41 h 55"/>
                <a:gd name="T4" fmla="*/ 56 w 60"/>
                <a:gd name="T5" fmla="*/ 39 h 55"/>
                <a:gd name="T6" fmla="*/ 56 w 60"/>
                <a:gd name="T7" fmla="*/ 39 h 55"/>
                <a:gd name="T8" fmla="*/ 46 w 60"/>
                <a:gd name="T9" fmla="*/ 33 h 55"/>
                <a:gd name="T10" fmla="*/ 46 w 60"/>
                <a:gd name="T11" fmla="*/ 33 h 55"/>
                <a:gd name="T12" fmla="*/ 45 w 60"/>
                <a:gd name="T13" fmla="*/ 33 h 55"/>
                <a:gd name="T14" fmla="*/ 43 w 60"/>
                <a:gd name="T15" fmla="*/ 35 h 55"/>
                <a:gd name="T16" fmla="*/ 43 w 60"/>
                <a:gd name="T17" fmla="*/ 35 h 55"/>
                <a:gd name="T18" fmla="*/ 39 w 60"/>
                <a:gd name="T19" fmla="*/ 41 h 55"/>
                <a:gd name="T20" fmla="*/ 39 w 60"/>
                <a:gd name="T21" fmla="*/ 41 h 55"/>
                <a:gd name="T22" fmla="*/ 37 w 60"/>
                <a:gd name="T23" fmla="*/ 41 h 55"/>
                <a:gd name="T24" fmla="*/ 35 w 60"/>
                <a:gd name="T25" fmla="*/ 41 h 55"/>
                <a:gd name="T26" fmla="*/ 35 w 60"/>
                <a:gd name="T27" fmla="*/ 41 h 55"/>
                <a:gd name="T28" fmla="*/ 31 w 60"/>
                <a:gd name="T29" fmla="*/ 39 h 55"/>
                <a:gd name="T30" fmla="*/ 23 w 60"/>
                <a:gd name="T31" fmla="*/ 33 h 55"/>
                <a:gd name="T32" fmla="*/ 23 w 60"/>
                <a:gd name="T33" fmla="*/ 33 h 55"/>
                <a:gd name="T34" fmla="*/ 17 w 60"/>
                <a:gd name="T35" fmla="*/ 28 h 55"/>
                <a:gd name="T36" fmla="*/ 15 w 60"/>
                <a:gd name="T37" fmla="*/ 24 h 55"/>
                <a:gd name="T38" fmla="*/ 15 w 60"/>
                <a:gd name="T39" fmla="*/ 24 h 55"/>
                <a:gd name="T40" fmla="*/ 15 w 60"/>
                <a:gd name="T41" fmla="*/ 22 h 55"/>
                <a:gd name="T42" fmla="*/ 15 w 60"/>
                <a:gd name="T43" fmla="*/ 20 h 55"/>
                <a:gd name="T44" fmla="*/ 15 w 60"/>
                <a:gd name="T45" fmla="*/ 20 h 55"/>
                <a:gd name="T46" fmla="*/ 17 w 60"/>
                <a:gd name="T47" fmla="*/ 18 h 55"/>
                <a:gd name="T48" fmla="*/ 17 w 60"/>
                <a:gd name="T49" fmla="*/ 18 h 55"/>
                <a:gd name="T50" fmla="*/ 19 w 60"/>
                <a:gd name="T51" fmla="*/ 16 h 55"/>
                <a:gd name="T52" fmla="*/ 19 w 60"/>
                <a:gd name="T53" fmla="*/ 16 h 55"/>
                <a:gd name="T54" fmla="*/ 19 w 60"/>
                <a:gd name="T55" fmla="*/ 12 h 55"/>
                <a:gd name="T56" fmla="*/ 19 w 60"/>
                <a:gd name="T57" fmla="*/ 12 h 55"/>
                <a:gd name="T58" fmla="*/ 15 w 60"/>
                <a:gd name="T59" fmla="*/ 2 h 55"/>
                <a:gd name="T60" fmla="*/ 15 w 60"/>
                <a:gd name="T61" fmla="*/ 2 h 55"/>
                <a:gd name="T62" fmla="*/ 14 w 60"/>
                <a:gd name="T63" fmla="*/ 0 h 55"/>
                <a:gd name="T64" fmla="*/ 12 w 60"/>
                <a:gd name="T65" fmla="*/ 0 h 55"/>
                <a:gd name="T66" fmla="*/ 12 w 60"/>
                <a:gd name="T67" fmla="*/ 0 h 55"/>
                <a:gd name="T68" fmla="*/ 10 w 60"/>
                <a:gd name="T69" fmla="*/ 0 h 55"/>
                <a:gd name="T70" fmla="*/ 10 w 60"/>
                <a:gd name="T71" fmla="*/ 0 h 55"/>
                <a:gd name="T72" fmla="*/ 6 w 60"/>
                <a:gd name="T73" fmla="*/ 0 h 55"/>
                <a:gd name="T74" fmla="*/ 6 w 60"/>
                <a:gd name="T75" fmla="*/ 0 h 55"/>
                <a:gd name="T76" fmla="*/ 2 w 60"/>
                <a:gd name="T77" fmla="*/ 6 h 55"/>
                <a:gd name="T78" fmla="*/ 0 w 60"/>
                <a:gd name="T79" fmla="*/ 8 h 55"/>
                <a:gd name="T80" fmla="*/ 0 w 60"/>
                <a:gd name="T81" fmla="*/ 14 h 55"/>
                <a:gd name="T82" fmla="*/ 0 w 60"/>
                <a:gd name="T83" fmla="*/ 14 h 55"/>
                <a:gd name="T84" fmla="*/ 0 w 60"/>
                <a:gd name="T85" fmla="*/ 18 h 55"/>
                <a:gd name="T86" fmla="*/ 2 w 60"/>
                <a:gd name="T87" fmla="*/ 24 h 55"/>
                <a:gd name="T88" fmla="*/ 6 w 60"/>
                <a:gd name="T89" fmla="*/ 29 h 55"/>
                <a:gd name="T90" fmla="*/ 6 w 60"/>
                <a:gd name="T91" fmla="*/ 29 h 55"/>
                <a:gd name="T92" fmla="*/ 14 w 60"/>
                <a:gd name="T93" fmla="*/ 37 h 55"/>
                <a:gd name="T94" fmla="*/ 21 w 60"/>
                <a:gd name="T95" fmla="*/ 45 h 55"/>
                <a:gd name="T96" fmla="*/ 31 w 60"/>
                <a:gd name="T97" fmla="*/ 51 h 55"/>
                <a:gd name="T98" fmla="*/ 31 w 60"/>
                <a:gd name="T99" fmla="*/ 51 h 55"/>
                <a:gd name="T100" fmla="*/ 45 w 60"/>
                <a:gd name="T101" fmla="*/ 55 h 55"/>
                <a:gd name="T102" fmla="*/ 48 w 60"/>
                <a:gd name="T103" fmla="*/ 55 h 55"/>
                <a:gd name="T104" fmla="*/ 48 w 60"/>
                <a:gd name="T105" fmla="*/ 55 h 55"/>
                <a:gd name="T106" fmla="*/ 54 w 60"/>
                <a:gd name="T107" fmla="*/ 53 h 55"/>
                <a:gd name="T108" fmla="*/ 58 w 60"/>
                <a:gd name="T109" fmla="*/ 47 h 55"/>
                <a:gd name="T110" fmla="*/ 58 w 60"/>
                <a:gd name="T111" fmla="*/ 47 h 55"/>
                <a:gd name="T112" fmla="*/ 60 w 60"/>
                <a:gd name="T113" fmla="*/ 43 h 55"/>
                <a:gd name="T114" fmla="*/ 60 w 60"/>
                <a:gd name="T115"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55">
                  <a:moveTo>
                    <a:pt x="60" y="41"/>
                  </a:moveTo>
                  <a:lnTo>
                    <a:pt x="60" y="41"/>
                  </a:lnTo>
                  <a:lnTo>
                    <a:pt x="56" y="39"/>
                  </a:lnTo>
                  <a:lnTo>
                    <a:pt x="56" y="39"/>
                  </a:lnTo>
                  <a:lnTo>
                    <a:pt x="46" y="33"/>
                  </a:lnTo>
                  <a:lnTo>
                    <a:pt x="46" y="33"/>
                  </a:lnTo>
                  <a:lnTo>
                    <a:pt x="45" y="33"/>
                  </a:lnTo>
                  <a:lnTo>
                    <a:pt x="43" y="35"/>
                  </a:lnTo>
                  <a:lnTo>
                    <a:pt x="43" y="35"/>
                  </a:lnTo>
                  <a:lnTo>
                    <a:pt x="39" y="41"/>
                  </a:lnTo>
                  <a:lnTo>
                    <a:pt x="39" y="41"/>
                  </a:lnTo>
                  <a:lnTo>
                    <a:pt x="37" y="41"/>
                  </a:lnTo>
                  <a:lnTo>
                    <a:pt x="35" y="41"/>
                  </a:lnTo>
                  <a:lnTo>
                    <a:pt x="35" y="41"/>
                  </a:lnTo>
                  <a:lnTo>
                    <a:pt x="31" y="39"/>
                  </a:lnTo>
                  <a:lnTo>
                    <a:pt x="23" y="33"/>
                  </a:lnTo>
                  <a:lnTo>
                    <a:pt x="23" y="33"/>
                  </a:lnTo>
                  <a:lnTo>
                    <a:pt x="17" y="28"/>
                  </a:lnTo>
                  <a:lnTo>
                    <a:pt x="15" y="24"/>
                  </a:lnTo>
                  <a:lnTo>
                    <a:pt x="15" y="24"/>
                  </a:lnTo>
                  <a:lnTo>
                    <a:pt x="15" y="22"/>
                  </a:lnTo>
                  <a:lnTo>
                    <a:pt x="15" y="20"/>
                  </a:lnTo>
                  <a:lnTo>
                    <a:pt x="15" y="20"/>
                  </a:lnTo>
                  <a:lnTo>
                    <a:pt x="17" y="18"/>
                  </a:lnTo>
                  <a:lnTo>
                    <a:pt x="17" y="18"/>
                  </a:lnTo>
                  <a:lnTo>
                    <a:pt x="19" y="16"/>
                  </a:lnTo>
                  <a:lnTo>
                    <a:pt x="19" y="16"/>
                  </a:lnTo>
                  <a:lnTo>
                    <a:pt x="19" y="12"/>
                  </a:lnTo>
                  <a:lnTo>
                    <a:pt x="19" y="12"/>
                  </a:lnTo>
                  <a:lnTo>
                    <a:pt x="15" y="2"/>
                  </a:lnTo>
                  <a:lnTo>
                    <a:pt x="15" y="2"/>
                  </a:lnTo>
                  <a:lnTo>
                    <a:pt x="14" y="0"/>
                  </a:lnTo>
                  <a:lnTo>
                    <a:pt x="12" y="0"/>
                  </a:lnTo>
                  <a:lnTo>
                    <a:pt x="12" y="0"/>
                  </a:lnTo>
                  <a:lnTo>
                    <a:pt x="10" y="0"/>
                  </a:lnTo>
                  <a:lnTo>
                    <a:pt x="10" y="0"/>
                  </a:lnTo>
                  <a:lnTo>
                    <a:pt x="6" y="0"/>
                  </a:lnTo>
                  <a:lnTo>
                    <a:pt x="6" y="0"/>
                  </a:lnTo>
                  <a:lnTo>
                    <a:pt x="2" y="6"/>
                  </a:lnTo>
                  <a:lnTo>
                    <a:pt x="0" y="8"/>
                  </a:lnTo>
                  <a:lnTo>
                    <a:pt x="0" y="14"/>
                  </a:lnTo>
                  <a:lnTo>
                    <a:pt x="0" y="14"/>
                  </a:lnTo>
                  <a:lnTo>
                    <a:pt x="0" y="18"/>
                  </a:lnTo>
                  <a:lnTo>
                    <a:pt x="2" y="24"/>
                  </a:lnTo>
                  <a:lnTo>
                    <a:pt x="6" y="29"/>
                  </a:lnTo>
                  <a:lnTo>
                    <a:pt x="6" y="29"/>
                  </a:lnTo>
                  <a:lnTo>
                    <a:pt x="14" y="37"/>
                  </a:lnTo>
                  <a:lnTo>
                    <a:pt x="21" y="45"/>
                  </a:lnTo>
                  <a:lnTo>
                    <a:pt x="31" y="51"/>
                  </a:lnTo>
                  <a:lnTo>
                    <a:pt x="31" y="51"/>
                  </a:lnTo>
                  <a:lnTo>
                    <a:pt x="45" y="55"/>
                  </a:lnTo>
                  <a:lnTo>
                    <a:pt x="48" y="55"/>
                  </a:lnTo>
                  <a:lnTo>
                    <a:pt x="48" y="55"/>
                  </a:lnTo>
                  <a:lnTo>
                    <a:pt x="54" y="53"/>
                  </a:lnTo>
                  <a:lnTo>
                    <a:pt x="58" y="47"/>
                  </a:lnTo>
                  <a:lnTo>
                    <a:pt x="58" y="47"/>
                  </a:lnTo>
                  <a:lnTo>
                    <a:pt x="60" y="43"/>
                  </a:lnTo>
                  <a:lnTo>
                    <a:pt x="60"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3" name="Freeform 186"/>
            <p:cNvSpPr>
              <a:spLocks noEditPoints="1"/>
            </p:cNvSpPr>
            <p:nvPr/>
          </p:nvSpPr>
          <p:spPr bwMode="auto">
            <a:xfrm>
              <a:off x="2982130" y="10154568"/>
              <a:ext cx="228171" cy="226314"/>
            </a:xfrm>
            <a:custGeom>
              <a:avLst/>
              <a:gdLst>
                <a:gd name="T0" fmla="*/ 121 w 123"/>
                <a:gd name="T1" fmla="*/ 71 h 122"/>
                <a:gd name="T2" fmla="*/ 105 w 123"/>
                <a:gd name="T3" fmla="*/ 102 h 122"/>
                <a:gd name="T4" fmla="*/ 74 w 123"/>
                <a:gd name="T5" fmla="*/ 118 h 122"/>
                <a:gd name="T6" fmla="*/ 47 w 123"/>
                <a:gd name="T7" fmla="*/ 118 h 122"/>
                <a:gd name="T8" fmla="*/ 10 w 123"/>
                <a:gd name="T9" fmla="*/ 91 h 122"/>
                <a:gd name="T10" fmla="*/ 2 w 123"/>
                <a:gd name="T11" fmla="*/ 67 h 122"/>
                <a:gd name="T12" fmla="*/ 2 w 123"/>
                <a:gd name="T13" fmla="*/ 48 h 122"/>
                <a:gd name="T14" fmla="*/ 20 w 123"/>
                <a:gd name="T15" fmla="*/ 17 h 122"/>
                <a:gd name="T16" fmla="*/ 49 w 123"/>
                <a:gd name="T17" fmla="*/ 2 h 122"/>
                <a:gd name="T18" fmla="*/ 74 w 123"/>
                <a:gd name="T19" fmla="*/ 2 h 122"/>
                <a:gd name="T20" fmla="*/ 105 w 123"/>
                <a:gd name="T21" fmla="*/ 17 h 122"/>
                <a:gd name="T22" fmla="*/ 121 w 123"/>
                <a:gd name="T23" fmla="*/ 48 h 122"/>
                <a:gd name="T24" fmla="*/ 62 w 123"/>
                <a:gd name="T25" fmla="*/ 9 h 122"/>
                <a:gd name="T26" fmla="*/ 33 w 123"/>
                <a:gd name="T27" fmla="*/ 17 h 122"/>
                <a:gd name="T28" fmla="*/ 16 w 123"/>
                <a:gd name="T29" fmla="*/ 40 h 122"/>
                <a:gd name="T30" fmla="*/ 12 w 123"/>
                <a:gd name="T31" fmla="*/ 60 h 122"/>
                <a:gd name="T32" fmla="*/ 16 w 123"/>
                <a:gd name="T33" fmla="*/ 83 h 122"/>
                <a:gd name="T34" fmla="*/ 33 w 123"/>
                <a:gd name="T35" fmla="*/ 100 h 122"/>
                <a:gd name="T36" fmla="*/ 62 w 123"/>
                <a:gd name="T37" fmla="*/ 110 h 122"/>
                <a:gd name="T38" fmla="*/ 82 w 123"/>
                <a:gd name="T39" fmla="*/ 106 h 122"/>
                <a:gd name="T40" fmla="*/ 103 w 123"/>
                <a:gd name="T41" fmla="*/ 87 h 122"/>
                <a:gd name="T42" fmla="*/ 113 w 123"/>
                <a:gd name="T43" fmla="*/ 60 h 122"/>
                <a:gd name="T44" fmla="*/ 109 w 123"/>
                <a:gd name="T45" fmla="*/ 40 h 122"/>
                <a:gd name="T46" fmla="*/ 90 w 123"/>
                <a:gd name="T47" fmla="*/ 17 h 122"/>
                <a:gd name="T48" fmla="*/ 62 w 123"/>
                <a:gd name="T49" fmla="*/ 9 h 122"/>
                <a:gd name="T50" fmla="*/ 90 w 123"/>
                <a:gd name="T51" fmla="*/ 71 h 122"/>
                <a:gd name="T52" fmla="*/ 80 w 123"/>
                <a:gd name="T53" fmla="*/ 67 h 122"/>
                <a:gd name="T54" fmla="*/ 76 w 123"/>
                <a:gd name="T55" fmla="*/ 67 h 122"/>
                <a:gd name="T56" fmla="*/ 70 w 123"/>
                <a:gd name="T57" fmla="*/ 73 h 122"/>
                <a:gd name="T58" fmla="*/ 64 w 123"/>
                <a:gd name="T59" fmla="*/ 71 h 122"/>
                <a:gd name="T60" fmla="*/ 51 w 123"/>
                <a:gd name="T61" fmla="*/ 60 h 122"/>
                <a:gd name="T62" fmla="*/ 47 w 123"/>
                <a:gd name="T63" fmla="*/ 54 h 122"/>
                <a:gd name="T64" fmla="*/ 51 w 123"/>
                <a:gd name="T65" fmla="*/ 50 h 122"/>
                <a:gd name="T66" fmla="*/ 53 w 123"/>
                <a:gd name="T67" fmla="*/ 48 h 122"/>
                <a:gd name="T68" fmla="*/ 47 w 123"/>
                <a:gd name="T69" fmla="*/ 35 h 122"/>
                <a:gd name="T70" fmla="*/ 45 w 123"/>
                <a:gd name="T71" fmla="*/ 33 h 122"/>
                <a:gd name="T72" fmla="*/ 41 w 123"/>
                <a:gd name="T73" fmla="*/ 33 h 122"/>
                <a:gd name="T74" fmla="*/ 35 w 123"/>
                <a:gd name="T75" fmla="*/ 38 h 122"/>
                <a:gd name="T76" fmla="*/ 33 w 123"/>
                <a:gd name="T77" fmla="*/ 46 h 122"/>
                <a:gd name="T78" fmla="*/ 39 w 123"/>
                <a:gd name="T79" fmla="*/ 62 h 122"/>
                <a:gd name="T80" fmla="*/ 53 w 123"/>
                <a:gd name="T81" fmla="*/ 77 h 122"/>
                <a:gd name="T82" fmla="*/ 78 w 123"/>
                <a:gd name="T83" fmla="*/ 87 h 122"/>
                <a:gd name="T84" fmla="*/ 88 w 123"/>
                <a:gd name="T85" fmla="*/ 85 h 122"/>
                <a:gd name="T86" fmla="*/ 92 w 123"/>
                <a:gd name="T87" fmla="*/ 7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22">
                  <a:moveTo>
                    <a:pt x="123" y="60"/>
                  </a:moveTo>
                  <a:lnTo>
                    <a:pt x="123" y="60"/>
                  </a:lnTo>
                  <a:lnTo>
                    <a:pt x="121" y="71"/>
                  </a:lnTo>
                  <a:lnTo>
                    <a:pt x="117" y="83"/>
                  </a:lnTo>
                  <a:lnTo>
                    <a:pt x="111" y="93"/>
                  </a:lnTo>
                  <a:lnTo>
                    <a:pt x="105" y="102"/>
                  </a:lnTo>
                  <a:lnTo>
                    <a:pt x="95" y="108"/>
                  </a:lnTo>
                  <a:lnTo>
                    <a:pt x="86" y="114"/>
                  </a:lnTo>
                  <a:lnTo>
                    <a:pt x="74" y="118"/>
                  </a:lnTo>
                  <a:lnTo>
                    <a:pt x="62" y="120"/>
                  </a:lnTo>
                  <a:lnTo>
                    <a:pt x="62" y="120"/>
                  </a:lnTo>
                  <a:lnTo>
                    <a:pt x="47" y="118"/>
                  </a:lnTo>
                  <a:lnTo>
                    <a:pt x="33" y="112"/>
                  </a:lnTo>
                  <a:lnTo>
                    <a:pt x="0" y="122"/>
                  </a:lnTo>
                  <a:lnTo>
                    <a:pt x="10" y="91"/>
                  </a:lnTo>
                  <a:lnTo>
                    <a:pt x="10" y="91"/>
                  </a:lnTo>
                  <a:lnTo>
                    <a:pt x="4" y="75"/>
                  </a:lnTo>
                  <a:lnTo>
                    <a:pt x="2" y="67"/>
                  </a:lnTo>
                  <a:lnTo>
                    <a:pt x="2" y="60"/>
                  </a:lnTo>
                  <a:lnTo>
                    <a:pt x="2" y="60"/>
                  </a:lnTo>
                  <a:lnTo>
                    <a:pt x="2" y="48"/>
                  </a:lnTo>
                  <a:lnTo>
                    <a:pt x="6" y="36"/>
                  </a:lnTo>
                  <a:lnTo>
                    <a:pt x="12" y="27"/>
                  </a:lnTo>
                  <a:lnTo>
                    <a:pt x="20" y="17"/>
                  </a:lnTo>
                  <a:lnTo>
                    <a:pt x="28" y="9"/>
                  </a:lnTo>
                  <a:lnTo>
                    <a:pt x="39" y="3"/>
                  </a:lnTo>
                  <a:lnTo>
                    <a:pt x="49" y="2"/>
                  </a:lnTo>
                  <a:lnTo>
                    <a:pt x="62" y="0"/>
                  </a:lnTo>
                  <a:lnTo>
                    <a:pt x="62" y="0"/>
                  </a:lnTo>
                  <a:lnTo>
                    <a:pt x="74" y="2"/>
                  </a:lnTo>
                  <a:lnTo>
                    <a:pt x="86" y="3"/>
                  </a:lnTo>
                  <a:lnTo>
                    <a:pt x="95" y="9"/>
                  </a:lnTo>
                  <a:lnTo>
                    <a:pt x="105" y="17"/>
                  </a:lnTo>
                  <a:lnTo>
                    <a:pt x="111" y="27"/>
                  </a:lnTo>
                  <a:lnTo>
                    <a:pt x="117" y="36"/>
                  </a:lnTo>
                  <a:lnTo>
                    <a:pt x="121" y="48"/>
                  </a:lnTo>
                  <a:lnTo>
                    <a:pt x="123" y="60"/>
                  </a:lnTo>
                  <a:close/>
                  <a:moveTo>
                    <a:pt x="62" y="9"/>
                  </a:moveTo>
                  <a:lnTo>
                    <a:pt x="62" y="9"/>
                  </a:lnTo>
                  <a:lnTo>
                    <a:pt x="51" y="11"/>
                  </a:lnTo>
                  <a:lnTo>
                    <a:pt x="43" y="13"/>
                  </a:lnTo>
                  <a:lnTo>
                    <a:pt x="33" y="17"/>
                  </a:lnTo>
                  <a:lnTo>
                    <a:pt x="26" y="25"/>
                  </a:lnTo>
                  <a:lnTo>
                    <a:pt x="20" y="31"/>
                  </a:lnTo>
                  <a:lnTo>
                    <a:pt x="16" y="40"/>
                  </a:lnTo>
                  <a:lnTo>
                    <a:pt x="12" y="50"/>
                  </a:lnTo>
                  <a:lnTo>
                    <a:pt x="12" y="60"/>
                  </a:lnTo>
                  <a:lnTo>
                    <a:pt x="12" y="60"/>
                  </a:lnTo>
                  <a:lnTo>
                    <a:pt x="12" y="67"/>
                  </a:lnTo>
                  <a:lnTo>
                    <a:pt x="14" y="75"/>
                  </a:lnTo>
                  <a:lnTo>
                    <a:pt x="16" y="83"/>
                  </a:lnTo>
                  <a:lnTo>
                    <a:pt x="22" y="89"/>
                  </a:lnTo>
                  <a:lnTo>
                    <a:pt x="14" y="108"/>
                  </a:lnTo>
                  <a:lnTo>
                    <a:pt x="33" y="100"/>
                  </a:lnTo>
                  <a:lnTo>
                    <a:pt x="33" y="100"/>
                  </a:lnTo>
                  <a:lnTo>
                    <a:pt x="47" y="108"/>
                  </a:lnTo>
                  <a:lnTo>
                    <a:pt x="62" y="110"/>
                  </a:lnTo>
                  <a:lnTo>
                    <a:pt x="62" y="110"/>
                  </a:lnTo>
                  <a:lnTo>
                    <a:pt x="72" y="108"/>
                  </a:lnTo>
                  <a:lnTo>
                    <a:pt x="82" y="106"/>
                  </a:lnTo>
                  <a:lnTo>
                    <a:pt x="90" y="100"/>
                  </a:lnTo>
                  <a:lnTo>
                    <a:pt x="97" y="95"/>
                  </a:lnTo>
                  <a:lnTo>
                    <a:pt x="103" y="87"/>
                  </a:lnTo>
                  <a:lnTo>
                    <a:pt x="109" y="79"/>
                  </a:lnTo>
                  <a:lnTo>
                    <a:pt x="111" y="69"/>
                  </a:lnTo>
                  <a:lnTo>
                    <a:pt x="113" y="60"/>
                  </a:lnTo>
                  <a:lnTo>
                    <a:pt x="113" y="60"/>
                  </a:lnTo>
                  <a:lnTo>
                    <a:pt x="111" y="50"/>
                  </a:lnTo>
                  <a:lnTo>
                    <a:pt x="109" y="40"/>
                  </a:lnTo>
                  <a:lnTo>
                    <a:pt x="103" y="31"/>
                  </a:lnTo>
                  <a:lnTo>
                    <a:pt x="97" y="25"/>
                  </a:lnTo>
                  <a:lnTo>
                    <a:pt x="90" y="17"/>
                  </a:lnTo>
                  <a:lnTo>
                    <a:pt x="82" y="13"/>
                  </a:lnTo>
                  <a:lnTo>
                    <a:pt x="72" y="11"/>
                  </a:lnTo>
                  <a:lnTo>
                    <a:pt x="62" y="9"/>
                  </a:lnTo>
                  <a:close/>
                  <a:moveTo>
                    <a:pt x="92" y="73"/>
                  </a:moveTo>
                  <a:lnTo>
                    <a:pt x="92" y="73"/>
                  </a:lnTo>
                  <a:lnTo>
                    <a:pt x="90" y="71"/>
                  </a:lnTo>
                  <a:lnTo>
                    <a:pt x="90" y="71"/>
                  </a:lnTo>
                  <a:lnTo>
                    <a:pt x="80" y="67"/>
                  </a:lnTo>
                  <a:lnTo>
                    <a:pt x="80" y="67"/>
                  </a:lnTo>
                  <a:lnTo>
                    <a:pt x="78" y="66"/>
                  </a:lnTo>
                  <a:lnTo>
                    <a:pt x="76" y="67"/>
                  </a:lnTo>
                  <a:lnTo>
                    <a:pt x="76" y="67"/>
                  </a:lnTo>
                  <a:lnTo>
                    <a:pt x="72" y="73"/>
                  </a:lnTo>
                  <a:lnTo>
                    <a:pt x="72" y="73"/>
                  </a:lnTo>
                  <a:lnTo>
                    <a:pt x="70" y="73"/>
                  </a:lnTo>
                  <a:lnTo>
                    <a:pt x="68" y="73"/>
                  </a:lnTo>
                  <a:lnTo>
                    <a:pt x="68" y="73"/>
                  </a:lnTo>
                  <a:lnTo>
                    <a:pt x="64" y="71"/>
                  </a:lnTo>
                  <a:lnTo>
                    <a:pt x="57" y="66"/>
                  </a:lnTo>
                  <a:lnTo>
                    <a:pt x="57" y="66"/>
                  </a:lnTo>
                  <a:lnTo>
                    <a:pt x="51" y="60"/>
                  </a:lnTo>
                  <a:lnTo>
                    <a:pt x="49" y="56"/>
                  </a:lnTo>
                  <a:lnTo>
                    <a:pt x="49" y="56"/>
                  </a:lnTo>
                  <a:lnTo>
                    <a:pt x="47" y="54"/>
                  </a:lnTo>
                  <a:lnTo>
                    <a:pt x="49" y="54"/>
                  </a:lnTo>
                  <a:lnTo>
                    <a:pt x="49" y="54"/>
                  </a:lnTo>
                  <a:lnTo>
                    <a:pt x="51" y="50"/>
                  </a:lnTo>
                  <a:lnTo>
                    <a:pt x="51" y="50"/>
                  </a:lnTo>
                  <a:lnTo>
                    <a:pt x="53" y="48"/>
                  </a:lnTo>
                  <a:lnTo>
                    <a:pt x="53" y="48"/>
                  </a:lnTo>
                  <a:lnTo>
                    <a:pt x="53" y="46"/>
                  </a:lnTo>
                  <a:lnTo>
                    <a:pt x="53" y="46"/>
                  </a:lnTo>
                  <a:lnTo>
                    <a:pt x="47" y="35"/>
                  </a:lnTo>
                  <a:lnTo>
                    <a:pt x="47" y="35"/>
                  </a:lnTo>
                  <a:lnTo>
                    <a:pt x="45" y="33"/>
                  </a:lnTo>
                  <a:lnTo>
                    <a:pt x="45" y="33"/>
                  </a:lnTo>
                  <a:lnTo>
                    <a:pt x="45" y="33"/>
                  </a:lnTo>
                  <a:lnTo>
                    <a:pt x="41" y="33"/>
                  </a:lnTo>
                  <a:lnTo>
                    <a:pt x="41" y="33"/>
                  </a:lnTo>
                  <a:lnTo>
                    <a:pt x="37" y="35"/>
                  </a:lnTo>
                  <a:lnTo>
                    <a:pt x="37" y="35"/>
                  </a:lnTo>
                  <a:lnTo>
                    <a:pt x="35" y="38"/>
                  </a:lnTo>
                  <a:lnTo>
                    <a:pt x="33" y="42"/>
                  </a:lnTo>
                  <a:lnTo>
                    <a:pt x="33" y="46"/>
                  </a:lnTo>
                  <a:lnTo>
                    <a:pt x="33" y="46"/>
                  </a:lnTo>
                  <a:lnTo>
                    <a:pt x="33" y="52"/>
                  </a:lnTo>
                  <a:lnTo>
                    <a:pt x="35" y="56"/>
                  </a:lnTo>
                  <a:lnTo>
                    <a:pt x="39" y="62"/>
                  </a:lnTo>
                  <a:lnTo>
                    <a:pt x="39" y="62"/>
                  </a:lnTo>
                  <a:lnTo>
                    <a:pt x="45" y="71"/>
                  </a:lnTo>
                  <a:lnTo>
                    <a:pt x="53" y="77"/>
                  </a:lnTo>
                  <a:lnTo>
                    <a:pt x="64" y="83"/>
                  </a:lnTo>
                  <a:lnTo>
                    <a:pt x="64" y="83"/>
                  </a:lnTo>
                  <a:lnTo>
                    <a:pt x="78" y="87"/>
                  </a:lnTo>
                  <a:lnTo>
                    <a:pt x="82" y="87"/>
                  </a:lnTo>
                  <a:lnTo>
                    <a:pt x="82" y="87"/>
                  </a:lnTo>
                  <a:lnTo>
                    <a:pt x="88" y="85"/>
                  </a:lnTo>
                  <a:lnTo>
                    <a:pt x="92" y="81"/>
                  </a:lnTo>
                  <a:lnTo>
                    <a:pt x="92" y="81"/>
                  </a:lnTo>
                  <a:lnTo>
                    <a:pt x="92" y="75"/>
                  </a:lnTo>
                  <a:lnTo>
                    <a:pt x="92" y="7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4" name="Freeform 187"/>
            <p:cNvSpPr/>
            <p:nvPr/>
          </p:nvSpPr>
          <p:spPr bwMode="auto">
            <a:xfrm>
              <a:off x="2982130" y="10154568"/>
              <a:ext cx="228171" cy="226314"/>
            </a:xfrm>
            <a:custGeom>
              <a:avLst/>
              <a:gdLst>
                <a:gd name="T0" fmla="*/ 123 w 123"/>
                <a:gd name="T1" fmla="*/ 60 h 122"/>
                <a:gd name="T2" fmla="*/ 123 w 123"/>
                <a:gd name="T3" fmla="*/ 60 h 122"/>
                <a:gd name="T4" fmla="*/ 121 w 123"/>
                <a:gd name="T5" fmla="*/ 71 h 122"/>
                <a:gd name="T6" fmla="*/ 117 w 123"/>
                <a:gd name="T7" fmla="*/ 83 h 122"/>
                <a:gd name="T8" fmla="*/ 111 w 123"/>
                <a:gd name="T9" fmla="*/ 93 h 122"/>
                <a:gd name="T10" fmla="*/ 105 w 123"/>
                <a:gd name="T11" fmla="*/ 102 h 122"/>
                <a:gd name="T12" fmla="*/ 95 w 123"/>
                <a:gd name="T13" fmla="*/ 108 h 122"/>
                <a:gd name="T14" fmla="*/ 86 w 123"/>
                <a:gd name="T15" fmla="*/ 114 h 122"/>
                <a:gd name="T16" fmla="*/ 74 w 123"/>
                <a:gd name="T17" fmla="*/ 118 h 122"/>
                <a:gd name="T18" fmla="*/ 62 w 123"/>
                <a:gd name="T19" fmla="*/ 120 h 122"/>
                <a:gd name="T20" fmla="*/ 62 w 123"/>
                <a:gd name="T21" fmla="*/ 120 h 122"/>
                <a:gd name="T22" fmla="*/ 47 w 123"/>
                <a:gd name="T23" fmla="*/ 118 h 122"/>
                <a:gd name="T24" fmla="*/ 33 w 123"/>
                <a:gd name="T25" fmla="*/ 112 h 122"/>
                <a:gd name="T26" fmla="*/ 0 w 123"/>
                <a:gd name="T27" fmla="*/ 122 h 122"/>
                <a:gd name="T28" fmla="*/ 10 w 123"/>
                <a:gd name="T29" fmla="*/ 91 h 122"/>
                <a:gd name="T30" fmla="*/ 10 w 123"/>
                <a:gd name="T31" fmla="*/ 91 h 122"/>
                <a:gd name="T32" fmla="*/ 4 w 123"/>
                <a:gd name="T33" fmla="*/ 75 h 122"/>
                <a:gd name="T34" fmla="*/ 2 w 123"/>
                <a:gd name="T35" fmla="*/ 67 h 122"/>
                <a:gd name="T36" fmla="*/ 2 w 123"/>
                <a:gd name="T37" fmla="*/ 60 h 122"/>
                <a:gd name="T38" fmla="*/ 2 w 123"/>
                <a:gd name="T39" fmla="*/ 60 h 122"/>
                <a:gd name="T40" fmla="*/ 2 w 123"/>
                <a:gd name="T41" fmla="*/ 48 h 122"/>
                <a:gd name="T42" fmla="*/ 6 w 123"/>
                <a:gd name="T43" fmla="*/ 36 h 122"/>
                <a:gd name="T44" fmla="*/ 12 w 123"/>
                <a:gd name="T45" fmla="*/ 27 h 122"/>
                <a:gd name="T46" fmla="*/ 20 w 123"/>
                <a:gd name="T47" fmla="*/ 17 h 122"/>
                <a:gd name="T48" fmla="*/ 28 w 123"/>
                <a:gd name="T49" fmla="*/ 9 h 122"/>
                <a:gd name="T50" fmla="*/ 39 w 123"/>
                <a:gd name="T51" fmla="*/ 3 h 122"/>
                <a:gd name="T52" fmla="*/ 49 w 123"/>
                <a:gd name="T53" fmla="*/ 2 h 122"/>
                <a:gd name="T54" fmla="*/ 62 w 123"/>
                <a:gd name="T55" fmla="*/ 0 h 122"/>
                <a:gd name="T56" fmla="*/ 62 w 123"/>
                <a:gd name="T57" fmla="*/ 0 h 122"/>
                <a:gd name="T58" fmla="*/ 74 w 123"/>
                <a:gd name="T59" fmla="*/ 2 h 122"/>
                <a:gd name="T60" fmla="*/ 86 w 123"/>
                <a:gd name="T61" fmla="*/ 3 h 122"/>
                <a:gd name="T62" fmla="*/ 95 w 123"/>
                <a:gd name="T63" fmla="*/ 9 h 122"/>
                <a:gd name="T64" fmla="*/ 105 w 123"/>
                <a:gd name="T65" fmla="*/ 17 h 122"/>
                <a:gd name="T66" fmla="*/ 111 w 123"/>
                <a:gd name="T67" fmla="*/ 27 h 122"/>
                <a:gd name="T68" fmla="*/ 117 w 123"/>
                <a:gd name="T69" fmla="*/ 36 h 122"/>
                <a:gd name="T70" fmla="*/ 121 w 123"/>
                <a:gd name="T71" fmla="*/ 48 h 122"/>
                <a:gd name="T72" fmla="*/ 123 w 123"/>
                <a:gd name="T73" fmla="*/ 6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 h="122">
                  <a:moveTo>
                    <a:pt x="123" y="60"/>
                  </a:moveTo>
                  <a:lnTo>
                    <a:pt x="123" y="60"/>
                  </a:lnTo>
                  <a:lnTo>
                    <a:pt x="121" y="71"/>
                  </a:lnTo>
                  <a:lnTo>
                    <a:pt x="117" y="83"/>
                  </a:lnTo>
                  <a:lnTo>
                    <a:pt x="111" y="93"/>
                  </a:lnTo>
                  <a:lnTo>
                    <a:pt x="105" y="102"/>
                  </a:lnTo>
                  <a:lnTo>
                    <a:pt x="95" y="108"/>
                  </a:lnTo>
                  <a:lnTo>
                    <a:pt x="86" y="114"/>
                  </a:lnTo>
                  <a:lnTo>
                    <a:pt x="74" y="118"/>
                  </a:lnTo>
                  <a:lnTo>
                    <a:pt x="62" y="120"/>
                  </a:lnTo>
                  <a:lnTo>
                    <a:pt x="62" y="120"/>
                  </a:lnTo>
                  <a:lnTo>
                    <a:pt x="47" y="118"/>
                  </a:lnTo>
                  <a:lnTo>
                    <a:pt x="33" y="112"/>
                  </a:lnTo>
                  <a:lnTo>
                    <a:pt x="0" y="122"/>
                  </a:lnTo>
                  <a:lnTo>
                    <a:pt x="10" y="91"/>
                  </a:lnTo>
                  <a:lnTo>
                    <a:pt x="10" y="91"/>
                  </a:lnTo>
                  <a:lnTo>
                    <a:pt x="4" y="75"/>
                  </a:lnTo>
                  <a:lnTo>
                    <a:pt x="2" y="67"/>
                  </a:lnTo>
                  <a:lnTo>
                    <a:pt x="2" y="60"/>
                  </a:lnTo>
                  <a:lnTo>
                    <a:pt x="2" y="60"/>
                  </a:lnTo>
                  <a:lnTo>
                    <a:pt x="2" y="48"/>
                  </a:lnTo>
                  <a:lnTo>
                    <a:pt x="6" y="36"/>
                  </a:lnTo>
                  <a:lnTo>
                    <a:pt x="12" y="27"/>
                  </a:lnTo>
                  <a:lnTo>
                    <a:pt x="20" y="17"/>
                  </a:lnTo>
                  <a:lnTo>
                    <a:pt x="28" y="9"/>
                  </a:lnTo>
                  <a:lnTo>
                    <a:pt x="39" y="3"/>
                  </a:lnTo>
                  <a:lnTo>
                    <a:pt x="49" y="2"/>
                  </a:lnTo>
                  <a:lnTo>
                    <a:pt x="62" y="0"/>
                  </a:lnTo>
                  <a:lnTo>
                    <a:pt x="62" y="0"/>
                  </a:lnTo>
                  <a:lnTo>
                    <a:pt x="74" y="2"/>
                  </a:lnTo>
                  <a:lnTo>
                    <a:pt x="86" y="3"/>
                  </a:lnTo>
                  <a:lnTo>
                    <a:pt x="95" y="9"/>
                  </a:lnTo>
                  <a:lnTo>
                    <a:pt x="105" y="17"/>
                  </a:lnTo>
                  <a:lnTo>
                    <a:pt x="111" y="27"/>
                  </a:lnTo>
                  <a:lnTo>
                    <a:pt x="117" y="36"/>
                  </a:lnTo>
                  <a:lnTo>
                    <a:pt x="121" y="48"/>
                  </a:lnTo>
                  <a:lnTo>
                    <a:pt x="123"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5" name="Freeform 188"/>
            <p:cNvSpPr/>
            <p:nvPr/>
          </p:nvSpPr>
          <p:spPr bwMode="auto">
            <a:xfrm>
              <a:off x="3004391" y="10171264"/>
              <a:ext cx="187359" cy="187359"/>
            </a:xfrm>
            <a:custGeom>
              <a:avLst/>
              <a:gdLst>
                <a:gd name="T0" fmla="*/ 50 w 101"/>
                <a:gd name="T1" fmla="*/ 0 h 101"/>
                <a:gd name="T2" fmla="*/ 50 w 101"/>
                <a:gd name="T3" fmla="*/ 0 h 101"/>
                <a:gd name="T4" fmla="*/ 39 w 101"/>
                <a:gd name="T5" fmla="*/ 2 h 101"/>
                <a:gd name="T6" fmla="*/ 31 w 101"/>
                <a:gd name="T7" fmla="*/ 4 h 101"/>
                <a:gd name="T8" fmla="*/ 21 w 101"/>
                <a:gd name="T9" fmla="*/ 8 h 101"/>
                <a:gd name="T10" fmla="*/ 14 w 101"/>
                <a:gd name="T11" fmla="*/ 16 h 101"/>
                <a:gd name="T12" fmla="*/ 8 w 101"/>
                <a:gd name="T13" fmla="*/ 22 h 101"/>
                <a:gd name="T14" fmla="*/ 4 w 101"/>
                <a:gd name="T15" fmla="*/ 31 h 101"/>
                <a:gd name="T16" fmla="*/ 0 w 101"/>
                <a:gd name="T17" fmla="*/ 41 h 101"/>
                <a:gd name="T18" fmla="*/ 0 w 101"/>
                <a:gd name="T19" fmla="*/ 51 h 101"/>
                <a:gd name="T20" fmla="*/ 0 w 101"/>
                <a:gd name="T21" fmla="*/ 51 h 101"/>
                <a:gd name="T22" fmla="*/ 0 w 101"/>
                <a:gd name="T23" fmla="*/ 58 h 101"/>
                <a:gd name="T24" fmla="*/ 2 w 101"/>
                <a:gd name="T25" fmla="*/ 66 h 101"/>
                <a:gd name="T26" fmla="*/ 4 w 101"/>
                <a:gd name="T27" fmla="*/ 74 h 101"/>
                <a:gd name="T28" fmla="*/ 10 w 101"/>
                <a:gd name="T29" fmla="*/ 80 h 101"/>
                <a:gd name="T30" fmla="*/ 2 w 101"/>
                <a:gd name="T31" fmla="*/ 99 h 101"/>
                <a:gd name="T32" fmla="*/ 21 w 101"/>
                <a:gd name="T33" fmla="*/ 91 h 101"/>
                <a:gd name="T34" fmla="*/ 21 w 101"/>
                <a:gd name="T35" fmla="*/ 91 h 101"/>
                <a:gd name="T36" fmla="*/ 35 w 101"/>
                <a:gd name="T37" fmla="*/ 99 h 101"/>
                <a:gd name="T38" fmla="*/ 50 w 101"/>
                <a:gd name="T39" fmla="*/ 101 h 101"/>
                <a:gd name="T40" fmla="*/ 50 w 101"/>
                <a:gd name="T41" fmla="*/ 101 h 101"/>
                <a:gd name="T42" fmla="*/ 60 w 101"/>
                <a:gd name="T43" fmla="*/ 99 h 101"/>
                <a:gd name="T44" fmla="*/ 70 w 101"/>
                <a:gd name="T45" fmla="*/ 97 h 101"/>
                <a:gd name="T46" fmla="*/ 78 w 101"/>
                <a:gd name="T47" fmla="*/ 91 h 101"/>
                <a:gd name="T48" fmla="*/ 85 w 101"/>
                <a:gd name="T49" fmla="*/ 86 h 101"/>
                <a:gd name="T50" fmla="*/ 91 w 101"/>
                <a:gd name="T51" fmla="*/ 78 h 101"/>
                <a:gd name="T52" fmla="*/ 97 w 101"/>
                <a:gd name="T53" fmla="*/ 70 h 101"/>
                <a:gd name="T54" fmla="*/ 99 w 101"/>
                <a:gd name="T55" fmla="*/ 60 h 101"/>
                <a:gd name="T56" fmla="*/ 101 w 101"/>
                <a:gd name="T57" fmla="*/ 51 h 101"/>
                <a:gd name="T58" fmla="*/ 101 w 101"/>
                <a:gd name="T59" fmla="*/ 51 h 101"/>
                <a:gd name="T60" fmla="*/ 99 w 101"/>
                <a:gd name="T61" fmla="*/ 41 h 101"/>
                <a:gd name="T62" fmla="*/ 97 w 101"/>
                <a:gd name="T63" fmla="*/ 31 h 101"/>
                <a:gd name="T64" fmla="*/ 91 w 101"/>
                <a:gd name="T65" fmla="*/ 22 h 101"/>
                <a:gd name="T66" fmla="*/ 85 w 101"/>
                <a:gd name="T67" fmla="*/ 16 h 101"/>
                <a:gd name="T68" fmla="*/ 78 w 101"/>
                <a:gd name="T69" fmla="*/ 8 h 101"/>
                <a:gd name="T70" fmla="*/ 70 w 101"/>
                <a:gd name="T71" fmla="*/ 4 h 101"/>
                <a:gd name="T72" fmla="*/ 60 w 101"/>
                <a:gd name="T73" fmla="*/ 2 h 101"/>
                <a:gd name="T74" fmla="*/ 50 w 101"/>
                <a:gd name="T7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50" y="0"/>
                  </a:moveTo>
                  <a:lnTo>
                    <a:pt x="50" y="0"/>
                  </a:lnTo>
                  <a:lnTo>
                    <a:pt x="39" y="2"/>
                  </a:lnTo>
                  <a:lnTo>
                    <a:pt x="31" y="4"/>
                  </a:lnTo>
                  <a:lnTo>
                    <a:pt x="21" y="8"/>
                  </a:lnTo>
                  <a:lnTo>
                    <a:pt x="14" y="16"/>
                  </a:lnTo>
                  <a:lnTo>
                    <a:pt x="8" y="22"/>
                  </a:lnTo>
                  <a:lnTo>
                    <a:pt x="4" y="31"/>
                  </a:lnTo>
                  <a:lnTo>
                    <a:pt x="0" y="41"/>
                  </a:lnTo>
                  <a:lnTo>
                    <a:pt x="0" y="51"/>
                  </a:lnTo>
                  <a:lnTo>
                    <a:pt x="0" y="51"/>
                  </a:lnTo>
                  <a:lnTo>
                    <a:pt x="0" y="58"/>
                  </a:lnTo>
                  <a:lnTo>
                    <a:pt x="2" y="66"/>
                  </a:lnTo>
                  <a:lnTo>
                    <a:pt x="4" y="74"/>
                  </a:lnTo>
                  <a:lnTo>
                    <a:pt x="10" y="80"/>
                  </a:lnTo>
                  <a:lnTo>
                    <a:pt x="2" y="99"/>
                  </a:lnTo>
                  <a:lnTo>
                    <a:pt x="21" y="91"/>
                  </a:lnTo>
                  <a:lnTo>
                    <a:pt x="21" y="91"/>
                  </a:lnTo>
                  <a:lnTo>
                    <a:pt x="35" y="99"/>
                  </a:lnTo>
                  <a:lnTo>
                    <a:pt x="50" y="101"/>
                  </a:lnTo>
                  <a:lnTo>
                    <a:pt x="50" y="101"/>
                  </a:lnTo>
                  <a:lnTo>
                    <a:pt x="60" y="99"/>
                  </a:lnTo>
                  <a:lnTo>
                    <a:pt x="70" y="97"/>
                  </a:lnTo>
                  <a:lnTo>
                    <a:pt x="78" y="91"/>
                  </a:lnTo>
                  <a:lnTo>
                    <a:pt x="85" y="86"/>
                  </a:lnTo>
                  <a:lnTo>
                    <a:pt x="91" y="78"/>
                  </a:lnTo>
                  <a:lnTo>
                    <a:pt x="97" y="70"/>
                  </a:lnTo>
                  <a:lnTo>
                    <a:pt x="99" y="60"/>
                  </a:lnTo>
                  <a:lnTo>
                    <a:pt x="101" y="51"/>
                  </a:lnTo>
                  <a:lnTo>
                    <a:pt x="101" y="51"/>
                  </a:lnTo>
                  <a:lnTo>
                    <a:pt x="99" y="41"/>
                  </a:lnTo>
                  <a:lnTo>
                    <a:pt x="97" y="31"/>
                  </a:lnTo>
                  <a:lnTo>
                    <a:pt x="91" y="22"/>
                  </a:lnTo>
                  <a:lnTo>
                    <a:pt x="85" y="16"/>
                  </a:lnTo>
                  <a:lnTo>
                    <a:pt x="78" y="8"/>
                  </a:lnTo>
                  <a:lnTo>
                    <a:pt x="70" y="4"/>
                  </a:lnTo>
                  <a:lnTo>
                    <a:pt x="60" y="2"/>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6" name="Freeform 189"/>
            <p:cNvSpPr/>
            <p:nvPr/>
          </p:nvSpPr>
          <p:spPr bwMode="auto">
            <a:xfrm>
              <a:off x="3043346" y="10215783"/>
              <a:ext cx="109449" cy="100171"/>
            </a:xfrm>
            <a:custGeom>
              <a:avLst/>
              <a:gdLst>
                <a:gd name="T0" fmla="*/ 59 w 59"/>
                <a:gd name="T1" fmla="*/ 40 h 54"/>
                <a:gd name="T2" fmla="*/ 59 w 59"/>
                <a:gd name="T3" fmla="*/ 40 h 54"/>
                <a:gd name="T4" fmla="*/ 57 w 59"/>
                <a:gd name="T5" fmla="*/ 38 h 54"/>
                <a:gd name="T6" fmla="*/ 57 w 59"/>
                <a:gd name="T7" fmla="*/ 38 h 54"/>
                <a:gd name="T8" fmla="*/ 47 w 59"/>
                <a:gd name="T9" fmla="*/ 34 h 54"/>
                <a:gd name="T10" fmla="*/ 47 w 59"/>
                <a:gd name="T11" fmla="*/ 34 h 54"/>
                <a:gd name="T12" fmla="*/ 45 w 59"/>
                <a:gd name="T13" fmla="*/ 33 h 54"/>
                <a:gd name="T14" fmla="*/ 43 w 59"/>
                <a:gd name="T15" fmla="*/ 34 h 54"/>
                <a:gd name="T16" fmla="*/ 43 w 59"/>
                <a:gd name="T17" fmla="*/ 34 h 54"/>
                <a:gd name="T18" fmla="*/ 39 w 59"/>
                <a:gd name="T19" fmla="*/ 40 h 54"/>
                <a:gd name="T20" fmla="*/ 39 w 59"/>
                <a:gd name="T21" fmla="*/ 40 h 54"/>
                <a:gd name="T22" fmla="*/ 37 w 59"/>
                <a:gd name="T23" fmla="*/ 40 h 54"/>
                <a:gd name="T24" fmla="*/ 35 w 59"/>
                <a:gd name="T25" fmla="*/ 40 h 54"/>
                <a:gd name="T26" fmla="*/ 35 w 59"/>
                <a:gd name="T27" fmla="*/ 40 h 54"/>
                <a:gd name="T28" fmla="*/ 31 w 59"/>
                <a:gd name="T29" fmla="*/ 38 h 54"/>
                <a:gd name="T30" fmla="*/ 24 w 59"/>
                <a:gd name="T31" fmla="*/ 33 h 54"/>
                <a:gd name="T32" fmla="*/ 24 w 59"/>
                <a:gd name="T33" fmla="*/ 33 h 54"/>
                <a:gd name="T34" fmla="*/ 18 w 59"/>
                <a:gd name="T35" fmla="*/ 27 h 54"/>
                <a:gd name="T36" fmla="*/ 16 w 59"/>
                <a:gd name="T37" fmla="*/ 23 h 54"/>
                <a:gd name="T38" fmla="*/ 16 w 59"/>
                <a:gd name="T39" fmla="*/ 23 h 54"/>
                <a:gd name="T40" fmla="*/ 14 w 59"/>
                <a:gd name="T41" fmla="*/ 21 h 54"/>
                <a:gd name="T42" fmla="*/ 16 w 59"/>
                <a:gd name="T43" fmla="*/ 21 h 54"/>
                <a:gd name="T44" fmla="*/ 16 w 59"/>
                <a:gd name="T45" fmla="*/ 21 h 54"/>
                <a:gd name="T46" fmla="*/ 18 w 59"/>
                <a:gd name="T47" fmla="*/ 17 h 54"/>
                <a:gd name="T48" fmla="*/ 18 w 59"/>
                <a:gd name="T49" fmla="*/ 17 h 54"/>
                <a:gd name="T50" fmla="*/ 20 w 59"/>
                <a:gd name="T51" fmla="*/ 15 h 54"/>
                <a:gd name="T52" fmla="*/ 20 w 59"/>
                <a:gd name="T53" fmla="*/ 15 h 54"/>
                <a:gd name="T54" fmla="*/ 20 w 59"/>
                <a:gd name="T55" fmla="*/ 13 h 54"/>
                <a:gd name="T56" fmla="*/ 20 w 59"/>
                <a:gd name="T57" fmla="*/ 13 h 54"/>
                <a:gd name="T58" fmla="*/ 14 w 59"/>
                <a:gd name="T59" fmla="*/ 2 h 54"/>
                <a:gd name="T60" fmla="*/ 14 w 59"/>
                <a:gd name="T61" fmla="*/ 2 h 54"/>
                <a:gd name="T62" fmla="*/ 12 w 59"/>
                <a:gd name="T63" fmla="*/ 0 h 54"/>
                <a:gd name="T64" fmla="*/ 12 w 59"/>
                <a:gd name="T65" fmla="*/ 0 h 54"/>
                <a:gd name="T66" fmla="*/ 12 w 59"/>
                <a:gd name="T67" fmla="*/ 0 h 54"/>
                <a:gd name="T68" fmla="*/ 8 w 59"/>
                <a:gd name="T69" fmla="*/ 0 h 54"/>
                <a:gd name="T70" fmla="*/ 8 w 59"/>
                <a:gd name="T71" fmla="*/ 0 h 54"/>
                <a:gd name="T72" fmla="*/ 4 w 59"/>
                <a:gd name="T73" fmla="*/ 2 h 54"/>
                <a:gd name="T74" fmla="*/ 4 w 59"/>
                <a:gd name="T75" fmla="*/ 2 h 54"/>
                <a:gd name="T76" fmla="*/ 2 w 59"/>
                <a:gd name="T77" fmla="*/ 5 h 54"/>
                <a:gd name="T78" fmla="*/ 0 w 59"/>
                <a:gd name="T79" fmla="*/ 9 h 54"/>
                <a:gd name="T80" fmla="*/ 0 w 59"/>
                <a:gd name="T81" fmla="*/ 13 h 54"/>
                <a:gd name="T82" fmla="*/ 0 w 59"/>
                <a:gd name="T83" fmla="*/ 13 h 54"/>
                <a:gd name="T84" fmla="*/ 0 w 59"/>
                <a:gd name="T85" fmla="*/ 19 h 54"/>
                <a:gd name="T86" fmla="*/ 2 w 59"/>
                <a:gd name="T87" fmla="*/ 23 h 54"/>
                <a:gd name="T88" fmla="*/ 6 w 59"/>
                <a:gd name="T89" fmla="*/ 29 h 54"/>
                <a:gd name="T90" fmla="*/ 6 w 59"/>
                <a:gd name="T91" fmla="*/ 29 h 54"/>
                <a:gd name="T92" fmla="*/ 12 w 59"/>
                <a:gd name="T93" fmla="*/ 38 h 54"/>
                <a:gd name="T94" fmla="*/ 20 w 59"/>
                <a:gd name="T95" fmla="*/ 44 h 54"/>
                <a:gd name="T96" fmla="*/ 31 w 59"/>
                <a:gd name="T97" fmla="*/ 50 h 54"/>
                <a:gd name="T98" fmla="*/ 31 w 59"/>
                <a:gd name="T99" fmla="*/ 50 h 54"/>
                <a:gd name="T100" fmla="*/ 45 w 59"/>
                <a:gd name="T101" fmla="*/ 54 h 54"/>
                <a:gd name="T102" fmla="*/ 49 w 59"/>
                <a:gd name="T103" fmla="*/ 54 h 54"/>
                <a:gd name="T104" fmla="*/ 49 w 59"/>
                <a:gd name="T105" fmla="*/ 54 h 54"/>
                <a:gd name="T106" fmla="*/ 55 w 59"/>
                <a:gd name="T107" fmla="*/ 52 h 54"/>
                <a:gd name="T108" fmla="*/ 59 w 59"/>
                <a:gd name="T109" fmla="*/ 48 h 54"/>
                <a:gd name="T110" fmla="*/ 59 w 59"/>
                <a:gd name="T111" fmla="*/ 48 h 54"/>
                <a:gd name="T112" fmla="*/ 59 w 59"/>
                <a:gd name="T113" fmla="*/ 42 h 54"/>
                <a:gd name="T114" fmla="*/ 59 w 59"/>
                <a:gd name="T115"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 h="54">
                  <a:moveTo>
                    <a:pt x="59" y="40"/>
                  </a:moveTo>
                  <a:lnTo>
                    <a:pt x="59" y="40"/>
                  </a:lnTo>
                  <a:lnTo>
                    <a:pt x="57" y="38"/>
                  </a:lnTo>
                  <a:lnTo>
                    <a:pt x="57" y="38"/>
                  </a:lnTo>
                  <a:lnTo>
                    <a:pt x="47" y="34"/>
                  </a:lnTo>
                  <a:lnTo>
                    <a:pt x="47" y="34"/>
                  </a:lnTo>
                  <a:lnTo>
                    <a:pt x="45" y="33"/>
                  </a:lnTo>
                  <a:lnTo>
                    <a:pt x="43" y="34"/>
                  </a:lnTo>
                  <a:lnTo>
                    <a:pt x="43" y="34"/>
                  </a:lnTo>
                  <a:lnTo>
                    <a:pt x="39" y="40"/>
                  </a:lnTo>
                  <a:lnTo>
                    <a:pt x="39" y="40"/>
                  </a:lnTo>
                  <a:lnTo>
                    <a:pt x="37" y="40"/>
                  </a:lnTo>
                  <a:lnTo>
                    <a:pt x="35" y="40"/>
                  </a:lnTo>
                  <a:lnTo>
                    <a:pt x="35" y="40"/>
                  </a:lnTo>
                  <a:lnTo>
                    <a:pt x="31" y="38"/>
                  </a:lnTo>
                  <a:lnTo>
                    <a:pt x="24" y="33"/>
                  </a:lnTo>
                  <a:lnTo>
                    <a:pt x="24" y="33"/>
                  </a:lnTo>
                  <a:lnTo>
                    <a:pt x="18" y="27"/>
                  </a:lnTo>
                  <a:lnTo>
                    <a:pt x="16" y="23"/>
                  </a:lnTo>
                  <a:lnTo>
                    <a:pt x="16" y="23"/>
                  </a:lnTo>
                  <a:lnTo>
                    <a:pt x="14" y="21"/>
                  </a:lnTo>
                  <a:lnTo>
                    <a:pt x="16" y="21"/>
                  </a:lnTo>
                  <a:lnTo>
                    <a:pt x="16" y="21"/>
                  </a:lnTo>
                  <a:lnTo>
                    <a:pt x="18" y="17"/>
                  </a:lnTo>
                  <a:lnTo>
                    <a:pt x="18" y="17"/>
                  </a:lnTo>
                  <a:lnTo>
                    <a:pt x="20" y="15"/>
                  </a:lnTo>
                  <a:lnTo>
                    <a:pt x="20" y="15"/>
                  </a:lnTo>
                  <a:lnTo>
                    <a:pt x="20" y="13"/>
                  </a:lnTo>
                  <a:lnTo>
                    <a:pt x="20" y="13"/>
                  </a:lnTo>
                  <a:lnTo>
                    <a:pt x="14" y="2"/>
                  </a:lnTo>
                  <a:lnTo>
                    <a:pt x="14" y="2"/>
                  </a:lnTo>
                  <a:lnTo>
                    <a:pt x="12" y="0"/>
                  </a:lnTo>
                  <a:lnTo>
                    <a:pt x="12" y="0"/>
                  </a:lnTo>
                  <a:lnTo>
                    <a:pt x="12" y="0"/>
                  </a:lnTo>
                  <a:lnTo>
                    <a:pt x="8" y="0"/>
                  </a:lnTo>
                  <a:lnTo>
                    <a:pt x="8" y="0"/>
                  </a:lnTo>
                  <a:lnTo>
                    <a:pt x="4" y="2"/>
                  </a:lnTo>
                  <a:lnTo>
                    <a:pt x="4" y="2"/>
                  </a:lnTo>
                  <a:lnTo>
                    <a:pt x="2" y="5"/>
                  </a:lnTo>
                  <a:lnTo>
                    <a:pt x="0" y="9"/>
                  </a:lnTo>
                  <a:lnTo>
                    <a:pt x="0" y="13"/>
                  </a:lnTo>
                  <a:lnTo>
                    <a:pt x="0" y="13"/>
                  </a:lnTo>
                  <a:lnTo>
                    <a:pt x="0" y="19"/>
                  </a:lnTo>
                  <a:lnTo>
                    <a:pt x="2" y="23"/>
                  </a:lnTo>
                  <a:lnTo>
                    <a:pt x="6" y="29"/>
                  </a:lnTo>
                  <a:lnTo>
                    <a:pt x="6" y="29"/>
                  </a:lnTo>
                  <a:lnTo>
                    <a:pt x="12" y="38"/>
                  </a:lnTo>
                  <a:lnTo>
                    <a:pt x="20" y="44"/>
                  </a:lnTo>
                  <a:lnTo>
                    <a:pt x="31" y="50"/>
                  </a:lnTo>
                  <a:lnTo>
                    <a:pt x="31" y="50"/>
                  </a:lnTo>
                  <a:lnTo>
                    <a:pt x="45" y="54"/>
                  </a:lnTo>
                  <a:lnTo>
                    <a:pt x="49" y="54"/>
                  </a:lnTo>
                  <a:lnTo>
                    <a:pt x="49" y="54"/>
                  </a:lnTo>
                  <a:lnTo>
                    <a:pt x="55" y="52"/>
                  </a:lnTo>
                  <a:lnTo>
                    <a:pt x="59" y="48"/>
                  </a:lnTo>
                  <a:lnTo>
                    <a:pt x="59" y="48"/>
                  </a:lnTo>
                  <a:lnTo>
                    <a:pt x="59" y="42"/>
                  </a:lnTo>
                  <a:lnTo>
                    <a:pt x="59"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7" name="Freeform 190"/>
            <p:cNvSpPr>
              <a:spLocks noEditPoints="1"/>
            </p:cNvSpPr>
            <p:nvPr/>
          </p:nvSpPr>
          <p:spPr bwMode="auto">
            <a:xfrm>
              <a:off x="5106144" y="4494859"/>
              <a:ext cx="230023" cy="226314"/>
            </a:xfrm>
            <a:custGeom>
              <a:avLst/>
              <a:gdLst>
                <a:gd name="T0" fmla="*/ 122 w 124"/>
                <a:gd name="T1" fmla="*/ 72 h 122"/>
                <a:gd name="T2" fmla="*/ 106 w 124"/>
                <a:gd name="T3" fmla="*/ 103 h 122"/>
                <a:gd name="T4" fmla="*/ 75 w 124"/>
                <a:gd name="T5" fmla="*/ 118 h 122"/>
                <a:gd name="T6" fmla="*/ 48 w 124"/>
                <a:gd name="T7" fmla="*/ 118 h 122"/>
                <a:gd name="T8" fmla="*/ 11 w 124"/>
                <a:gd name="T9" fmla="*/ 91 h 122"/>
                <a:gd name="T10" fmla="*/ 4 w 124"/>
                <a:gd name="T11" fmla="*/ 68 h 122"/>
                <a:gd name="T12" fmla="*/ 4 w 124"/>
                <a:gd name="T13" fmla="*/ 48 h 122"/>
                <a:gd name="T14" fmla="*/ 21 w 124"/>
                <a:gd name="T15" fmla="*/ 17 h 122"/>
                <a:gd name="T16" fmla="*/ 50 w 124"/>
                <a:gd name="T17" fmla="*/ 2 h 122"/>
                <a:gd name="T18" fmla="*/ 75 w 124"/>
                <a:gd name="T19" fmla="*/ 2 h 122"/>
                <a:gd name="T20" fmla="*/ 106 w 124"/>
                <a:gd name="T21" fmla="*/ 17 h 122"/>
                <a:gd name="T22" fmla="*/ 122 w 124"/>
                <a:gd name="T23" fmla="*/ 48 h 122"/>
                <a:gd name="T24" fmla="*/ 64 w 124"/>
                <a:gd name="T25" fmla="*/ 10 h 122"/>
                <a:gd name="T26" fmla="*/ 35 w 124"/>
                <a:gd name="T27" fmla="*/ 17 h 122"/>
                <a:gd name="T28" fmla="*/ 17 w 124"/>
                <a:gd name="T29" fmla="*/ 41 h 122"/>
                <a:gd name="T30" fmla="*/ 13 w 124"/>
                <a:gd name="T31" fmla="*/ 60 h 122"/>
                <a:gd name="T32" fmla="*/ 17 w 124"/>
                <a:gd name="T33" fmla="*/ 83 h 122"/>
                <a:gd name="T34" fmla="*/ 35 w 124"/>
                <a:gd name="T35" fmla="*/ 103 h 122"/>
                <a:gd name="T36" fmla="*/ 64 w 124"/>
                <a:gd name="T37" fmla="*/ 110 h 122"/>
                <a:gd name="T38" fmla="*/ 83 w 124"/>
                <a:gd name="T39" fmla="*/ 107 h 122"/>
                <a:gd name="T40" fmla="*/ 104 w 124"/>
                <a:gd name="T41" fmla="*/ 87 h 122"/>
                <a:gd name="T42" fmla="*/ 114 w 124"/>
                <a:gd name="T43" fmla="*/ 60 h 122"/>
                <a:gd name="T44" fmla="*/ 110 w 124"/>
                <a:gd name="T45" fmla="*/ 41 h 122"/>
                <a:gd name="T46" fmla="*/ 91 w 124"/>
                <a:gd name="T47" fmla="*/ 17 h 122"/>
                <a:gd name="T48" fmla="*/ 64 w 124"/>
                <a:gd name="T49" fmla="*/ 10 h 122"/>
                <a:gd name="T50" fmla="*/ 91 w 124"/>
                <a:gd name="T51" fmla="*/ 72 h 122"/>
                <a:gd name="T52" fmla="*/ 81 w 124"/>
                <a:gd name="T53" fmla="*/ 68 h 122"/>
                <a:gd name="T54" fmla="*/ 77 w 124"/>
                <a:gd name="T55" fmla="*/ 68 h 122"/>
                <a:gd name="T56" fmla="*/ 72 w 124"/>
                <a:gd name="T57" fmla="*/ 74 h 122"/>
                <a:gd name="T58" fmla="*/ 66 w 124"/>
                <a:gd name="T59" fmla="*/ 72 h 122"/>
                <a:gd name="T60" fmla="*/ 52 w 124"/>
                <a:gd name="T61" fmla="*/ 60 h 122"/>
                <a:gd name="T62" fmla="*/ 48 w 124"/>
                <a:gd name="T63" fmla="*/ 54 h 122"/>
                <a:gd name="T64" fmla="*/ 52 w 124"/>
                <a:gd name="T65" fmla="*/ 50 h 122"/>
                <a:gd name="T66" fmla="*/ 54 w 124"/>
                <a:gd name="T67" fmla="*/ 48 h 122"/>
                <a:gd name="T68" fmla="*/ 48 w 124"/>
                <a:gd name="T69" fmla="*/ 35 h 122"/>
                <a:gd name="T70" fmla="*/ 46 w 124"/>
                <a:gd name="T71" fmla="*/ 33 h 122"/>
                <a:gd name="T72" fmla="*/ 42 w 124"/>
                <a:gd name="T73" fmla="*/ 33 h 122"/>
                <a:gd name="T74" fmla="*/ 37 w 124"/>
                <a:gd name="T75" fmla="*/ 39 h 122"/>
                <a:gd name="T76" fmla="*/ 35 w 124"/>
                <a:gd name="T77" fmla="*/ 46 h 122"/>
                <a:gd name="T78" fmla="*/ 40 w 124"/>
                <a:gd name="T79" fmla="*/ 62 h 122"/>
                <a:gd name="T80" fmla="*/ 54 w 124"/>
                <a:gd name="T81" fmla="*/ 78 h 122"/>
                <a:gd name="T82" fmla="*/ 79 w 124"/>
                <a:gd name="T83" fmla="*/ 87 h 122"/>
                <a:gd name="T84" fmla="*/ 89 w 124"/>
                <a:gd name="T85" fmla="*/ 85 h 122"/>
                <a:gd name="T86" fmla="*/ 93 w 124"/>
                <a:gd name="T87" fmla="*/ 7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 h="122">
                  <a:moveTo>
                    <a:pt x="124" y="60"/>
                  </a:moveTo>
                  <a:lnTo>
                    <a:pt x="124" y="60"/>
                  </a:lnTo>
                  <a:lnTo>
                    <a:pt x="122" y="72"/>
                  </a:lnTo>
                  <a:lnTo>
                    <a:pt x="118" y="83"/>
                  </a:lnTo>
                  <a:lnTo>
                    <a:pt x="112" y="93"/>
                  </a:lnTo>
                  <a:lnTo>
                    <a:pt x="106" y="103"/>
                  </a:lnTo>
                  <a:lnTo>
                    <a:pt x="97" y="109"/>
                  </a:lnTo>
                  <a:lnTo>
                    <a:pt x="87" y="114"/>
                  </a:lnTo>
                  <a:lnTo>
                    <a:pt x="75" y="118"/>
                  </a:lnTo>
                  <a:lnTo>
                    <a:pt x="64" y="120"/>
                  </a:lnTo>
                  <a:lnTo>
                    <a:pt x="64" y="120"/>
                  </a:lnTo>
                  <a:lnTo>
                    <a:pt x="48" y="118"/>
                  </a:lnTo>
                  <a:lnTo>
                    <a:pt x="35" y="112"/>
                  </a:lnTo>
                  <a:lnTo>
                    <a:pt x="0" y="122"/>
                  </a:lnTo>
                  <a:lnTo>
                    <a:pt x="11" y="91"/>
                  </a:lnTo>
                  <a:lnTo>
                    <a:pt x="11" y="91"/>
                  </a:lnTo>
                  <a:lnTo>
                    <a:pt x="6" y="76"/>
                  </a:lnTo>
                  <a:lnTo>
                    <a:pt x="4" y="68"/>
                  </a:lnTo>
                  <a:lnTo>
                    <a:pt x="4" y="60"/>
                  </a:lnTo>
                  <a:lnTo>
                    <a:pt x="4" y="60"/>
                  </a:lnTo>
                  <a:lnTo>
                    <a:pt x="4" y="48"/>
                  </a:lnTo>
                  <a:lnTo>
                    <a:pt x="8" y="37"/>
                  </a:lnTo>
                  <a:lnTo>
                    <a:pt x="13" y="27"/>
                  </a:lnTo>
                  <a:lnTo>
                    <a:pt x="21" y="17"/>
                  </a:lnTo>
                  <a:lnTo>
                    <a:pt x="29" y="10"/>
                  </a:lnTo>
                  <a:lnTo>
                    <a:pt x="40" y="6"/>
                  </a:lnTo>
                  <a:lnTo>
                    <a:pt x="50" y="2"/>
                  </a:lnTo>
                  <a:lnTo>
                    <a:pt x="64" y="0"/>
                  </a:lnTo>
                  <a:lnTo>
                    <a:pt x="64" y="0"/>
                  </a:lnTo>
                  <a:lnTo>
                    <a:pt x="75" y="2"/>
                  </a:lnTo>
                  <a:lnTo>
                    <a:pt x="87" y="6"/>
                  </a:lnTo>
                  <a:lnTo>
                    <a:pt x="97" y="10"/>
                  </a:lnTo>
                  <a:lnTo>
                    <a:pt x="106" y="17"/>
                  </a:lnTo>
                  <a:lnTo>
                    <a:pt x="112" y="27"/>
                  </a:lnTo>
                  <a:lnTo>
                    <a:pt x="118" y="37"/>
                  </a:lnTo>
                  <a:lnTo>
                    <a:pt x="122" y="48"/>
                  </a:lnTo>
                  <a:lnTo>
                    <a:pt x="124" y="60"/>
                  </a:lnTo>
                  <a:close/>
                  <a:moveTo>
                    <a:pt x="64" y="10"/>
                  </a:moveTo>
                  <a:lnTo>
                    <a:pt x="64" y="10"/>
                  </a:lnTo>
                  <a:lnTo>
                    <a:pt x="52" y="12"/>
                  </a:lnTo>
                  <a:lnTo>
                    <a:pt x="44" y="14"/>
                  </a:lnTo>
                  <a:lnTo>
                    <a:pt x="35" y="17"/>
                  </a:lnTo>
                  <a:lnTo>
                    <a:pt x="27" y="25"/>
                  </a:lnTo>
                  <a:lnTo>
                    <a:pt x="21" y="31"/>
                  </a:lnTo>
                  <a:lnTo>
                    <a:pt x="17" y="41"/>
                  </a:lnTo>
                  <a:lnTo>
                    <a:pt x="13" y="50"/>
                  </a:lnTo>
                  <a:lnTo>
                    <a:pt x="13" y="60"/>
                  </a:lnTo>
                  <a:lnTo>
                    <a:pt x="13" y="60"/>
                  </a:lnTo>
                  <a:lnTo>
                    <a:pt x="13" y="68"/>
                  </a:lnTo>
                  <a:lnTo>
                    <a:pt x="15" y="76"/>
                  </a:lnTo>
                  <a:lnTo>
                    <a:pt x="17" y="83"/>
                  </a:lnTo>
                  <a:lnTo>
                    <a:pt x="23" y="89"/>
                  </a:lnTo>
                  <a:lnTo>
                    <a:pt x="15" y="109"/>
                  </a:lnTo>
                  <a:lnTo>
                    <a:pt x="35" y="103"/>
                  </a:lnTo>
                  <a:lnTo>
                    <a:pt x="35" y="103"/>
                  </a:lnTo>
                  <a:lnTo>
                    <a:pt x="48" y="109"/>
                  </a:lnTo>
                  <a:lnTo>
                    <a:pt x="64" y="110"/>
                  </a:lnTo>
                  <a:lnTo>
                    <a:pt x="64" y="110"/>
                  </a:lnTo>
                  <a:lnTo>
                    <a:pt x="73" y="109"/>
                  </a:lnTo>
                  <a:lnTo>
                    <a:pt x="83" y="107"/>
                  </a:lnTo>
                  <a:lnTo>
                    <a:pt x="91" y="101"/>
                  </a:lnTo>
                  <a:lnTo>
                    <a:pt x="99" y="95"/>
                  </a:lnTo>
                  <a:lnTo>
                    <a:pt x="104" y="87"/>
                  </a:lnTo>
                  <a:lnTo>
                    <a:pt x="110" y="79"/>
                  </a:lnTo>
                  <a:lnTo>
                    <a:pt x="112" y="70"/>
                  </a:lnTo>
                  <a:lnTo>
                    <a:pt x="114" y="60"/>
                  </a:lnTo>
                  <a:lnTo>
                    <a:pt x="114" y="60"/>
                  </a:lnTo>
                  <a:lnTo>
                    <a:pt x="112" y="50"/>
                  </a:lnTo>
                  <a:lnTo>
                    <a:pt x="110" y="41"/>
                  </a:lnTo>
                  <a:lnTo>
                    <a:pt x="104" y="31"/>
                  </a:lnTo>
                  <a:lnTo>
                    <a:pt x="99" y="25"/>
                  </a:lnTo>
                  <a:lnTo>
                    <a:pt x="91" y="17"/>
                  </a:lnTo>
                  <a:lnTo>
                    <a:pt x="83" y="14"/>
                  </a:lnTo>
                  <a:lnTo>
                    <a:pt x="73" y="12"/>
                  </a:lnTo>
                  <a:lnTo>
                    <a:pt x="64" y="10"/>
                  </a:lnTo>
                  <a:close/>
                  <a:moveTo>
                    <a:pt x="93" y="74"/>
                  </a:moveTo>
                  <a:lnTo>
                    <a:pt x="93" y="74"/>
                  </a:lnTo>
                  <a:lnTo>
                    <a:pt x="91" y="72"/>
                  </a:lnTo>
                  <a:lnTo>
                    <a:pt x="91" y="72"/>
                  </a:lnTo>
                  <a:lnTo>
                    <a:pt x="81" y="68"/>
                  </a:lnTo>
                  <a:lnTo>
                    <a:pt x="81" y="68"/>
                  </a:lnTo>
                  <a:lnTo>
                    <a:pt x="79" y="66"/>
                  </a:lnTo>
                  <a:lnTo>
                    <a:pt x="77" y="68"/>
                  </a:lnTo>
                  <a:lnTo>
                    <a:pt x="77" y="68"/>
                  </a:lnTo>
                  <a:lnTo>
                    <a:pt x="73" y="74"/>
                  </a:lnTo>
                  <a:lnTo>
                    <a:pt x="73" y="74"/>
                  </a:lnTo>
                  <a:lnTo>
                    <a:pt x="72" y="74"/>
                  </a:lnTo>
                  <a:lnTo>
                    <a:pt x="70" y="74"/>
                  </a:lnTo>
                  <a:lnTo>
                    <a:pt x="70" y="74"/>
                  </a:lnTo>
                  <a:lnTo>
                    <a:pt x="66" y="72"/>
                  </a:lnTo>
                  <a:lnTo>
                    <a:pt x="58" y="66"/>
                  </a:lnTo>
                  <a:lnTo>
                    <a:pt x="58" y="66"/>
                  </a:lnTo>
                  <a:lnTo>
                    <a:pt x="52" y="60"/>
                  </a:lnTo>
                  <a:lnTo>
                    <a:pt x="50" y="56"/>
                  </a:lnTo>
                  <a:lnTo>
                    <a:pt x="50" y="56"/>
                  </a:lnTo>
                  <a:lnTo>
                    <a:pt x="48" y="54"/>
                  </a:lnTo>
                  <a:lnTo>
                    <a:pt x="50" y="54"/>
                  </a:lnTo>
                  <a:lnTo>
                    <a:pt x="50" y="54"/>
                  </a:lnTo>
                  <a:lnTo>
                    <a:pt x="52" y="50"/>
                  </a:lnTo>
                  <a:lnTo>
                    <a:pt x="52" y="50"/>
                  </a:lnTo>
                  <a:lnTo>
                    <a:pt x="54" y="48"/>
                  </a:lnTo>
                  <a:lnTo>
                    <a:pt x="54" y="48"/>
                  </a:lnTo>
                  <a:lnTo>
                    <a:pt x="54" y="46"/>
                  </a:lnTo>
                  <a:lnTo>
                    <a:pt x="54" y="46"/>
                  </a:lnTo>
                  <a:lnTo>
                    <a:pt x="48" y="35"/>
                  </a:lnTo>
                  <a:lnTo>
                    <a:pt x="48" y="35"/>
                  </a:lnTo>
                  <a:lnTo>
                    <a:pt x="46" y="33"/>
                  </a:lnTo>
                  <a:lnTo>
                    <a:pt x="46" y="33"/>
                  </a:lnTo>
                  <a:lnTo>
                    <a:pt x="46" y="33"/>
                  </a:lnTo>
                  <a:lnTo>
                    <a:pt x="42" y="33"/>
                  </a:lnTo>
                  <a:lnTo>
                    <a:pt x="42" y="33"/>
                  </a:lnTo>
                  <a:lnTo>
                    <a:pt x="39" y="35"/>
                  </a:lnTo>
                  <a:lnTo>
                    <a:pt x="39" y="35"/>
                  </a:lnTo>
                  <a:lnTo>
                    <a:pt x="37" y="39"/>
                  </a:lnTo>
                  <a:lnTo>
                    <a:pt x="35" y="43"/>
                  </a:lnTo>
                  <a:lnTo>
                    <a:pt x="35" y="46"/>
                  </a:lnTo>
                  <a:lnTo>
                    <a:pt x="35" y="46"/>
                  </a:lnTo>
                  <a:lnTo>
                    <a:pt x="35" y="52"/>
                  </a:lnTo>
                  <a:lnTo>
                    <a:pt x="37" y="56"/>
                  </a:lnTo>
                  <a:lnTo>
                    <a:pt x="40" y="62"/>
                  </a:lnTo>
                  <a:lnTo>
                    <a:pt x="40" y="62"/>
                  </a:lnTo>
                  <a:lnTo>
                    <a:pt x="46" y="72"/>
                  </a:lnTo>
                  <a:lnTo>
                    <a:pt x="54" y="78"/>
                  </a:lnTo>
                  <a:lnTo>
                    <a:pt x="66" y="83"/>
                  </a:lnTo>
                  <a:lnTo>
                    <a:pt x="66" y="83"/>
                  </a:lnTo>
                  <a:lnTo>
                    <a:pt x="79" y="87"/>
                  </a:lnTo>
                  <a:lnTo>
                    <a:pt x="83" y="87"/>
                  </a:lnTo>
                  <a:lnTo>
                    <a:pt x="83" y="87"/>
                  </a:lnTo>
                  <a:lnTo>
                    <a:pt x="89" y="85"/>
                  </a:lnTo>
                  <a:lnTo>
                    <a:pt x="93" y="81"/>
                  </a:lnTo>
                  <a:lnTo>
                    <a:pt x="93" y="81"/>
                  </a:lnTo>
                  <a:lnTo>
                    <a:pt x="93" y="76"/>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8" name="Freeform 191"/>
            <p:cNvSpPr/>
            <p:nvPr/>
          </p:nvSpPr>
          <p:spPr bwMode="auto">
            <a:xfrm>
              <a:off x="5106144" y="4494859"/>
              <a:ext cx="230023" cy="226314"/>
            </a:xfrm>
            <a:custGeom>
              <a:avLst/>
              <a:gdLst>
                <a:gd name="T0" fmla="*/ 124 w 124"/>
                <a:gd name="T1" fmla="*/ 60 h 122"/>
                <a:gd name="T2" fmla="*/ 124 w 124"/>
                <a:gd name="T3" fmla="*/ 60 h 122"/>
                <a:gd name="T4" fmla="*/ 122 w 124"/>
                <a:gd name="T5" fmla="*/ 72 h 122"/>
                <a:gd name="T6" fmla="*/ 118 w 124"/>
                <a:gd name="T7" fmla="*/ 83 h 122"/>
                <a:gd name="T8" fmla="*/ 112 w 124"/>
                <a:gd name="T9" fmla="*/ 93 h 122"/>
                <a:gd name="T10" fmla="*/ 106 w 124"/>
                <a:gd name="T11" fmla="*/ 103 h 122"/>
                <a:gd name="T12" fmla="*/ 97 w 124"/>
                <a:gd name="T13" fmla="*/ 109 h 122"/>
                <a:gd name="T14" fmla="*/ 87 w 124"/>
                <a:gd name="T15" fmla="*/ 114 h 122"/>
                <a:gd name="T16" fmla="*/ 75 w 124"/>
                <a:gd name="T17" fmla="*/ 118 h 122"/>
                <a:gd name="T18" fmla="*/ 64 w 124"/>
                <a:gd name="T19" fmla="*/ 120 h 122"/>
                <a:gd name="T20" fmla="*/ 64 w 124"/>
                <a:gd name="T21" fmla="*/ 120 h 122"/>
                <a:gd name="T22" fmla="*/ 48 w 124"/>
                <a:gd name="T23" fmla="*/ 118 h 122"/>
                <a:gd name="T24" fmla="*/ 35 w 124"/>
                <a:gd name="T25" fmla="*/ 112 h 122"/>
                <a:gd name="T26" fmla="*/ 0 w 124"/>
                <a:gd name="T27" fmla="*/ 122 h 122"/>
                <a:gd name="T28" fmla="*/ 11 w 124"/>
                <a:gd name="T29" fmla="*/ 91 h 122"/>
                <a:gd name="T30" fmla="*/ 11 w 124"/>
                <a:gd name="T31" fmla="*/ 91 h 122"/>
                <a:gd name="T32" fmla="*/ 6 w 124"/>
                <a:gd name="T33" fmla="*/ 76 h 122"/>
                <a:gd name="T34" fmla="*/ 4 w 124"/>
                <a:gd name="T35" fmla="*/ 68 h 122"/>
                <a:gd name="T36" fmla="*/ 4 w 124"/>
                <a:gd name="T37" fmla="*/ 60 h 122"/>
                <a:gd name="T38" fmla="*/ 4 w 124"/>
                <a:gd name="T39" fmla="*/ 60 h 122"/>
                <a:gd name="T40" fmla="*/ 4 w 124"/>
                <a:gd name="T41" fmla="*/ 48 h 122"/>
                <a:gd name="T42" fmla="*/ 8 w 124"/>
                <a:gd name="T43" fmla="*/ 37 h 122"/>
                <a:gd name="T44" fmla="*/ 13 w 124"/>
                <a:gd name="T45" fmla="*/ 27 h 122"/>
                <a:gd name="T46" fmla="*/ 21 w 124"/>
                <a:gd name="T47" fmla="*/ 17 h 122"/>
                <a:gd name="T48" fmla="*/ 29 w 124"/>
                <a:gd name="T49" fmla="*/ 10 h 122"/>
                <a:gd name="T50" fmla="*/ 40 w 124"/>
                <a:gd name="T51" fmla="*/ 6 h 122"/>
                <a:gd name="T52" fmla="*/ 50 w 124"/>
                <a:gd name="T53" fmla="*/ 2 h 122"/>
                <a:gd name="T54" fmla="*/ 64 w 124"/>
                <a:gd name="T55" fmla="*/ 0 h 122"/>
                <a:gd name="T56" fmla="*/ 64 w 124"/>
                <a:gd name="T57" fmla="*/ 0 h 122"/>
                <a:gd name="T58" fmla="*/ 75 w 124"/>
                <a:gd name="T59" fmla="*/ 2 h 122"/>
                <a:gd name="T60" fmla="*/ 87 w 124"/>
                <a:gd name="T61" fmla="*/ 6 h 122"/>
                <a:gd name="T62" fmla="*/ 97 w 124"/>
                <a:gd name="T63" fmla="*/ 10 h 122"/>
                <a:gd name="T64" fmla="*/ 106 w 124"/>
                <a:gd name="T65" fmla="*/ 17 h 122"/>
                <a:gd name="T66" fmla="*/ 112 w 124"/>
                <a:gd name="T67" fmla="*/ 27 h 122"/>
                <a:gd name="T68" fmla="*/ 118 w 124"/>
                <a:gd name="T69" fmla="*/ 37 h 122"/>
                <a:gd name="T70" fmla="*/ 122 w 124"/>
                <a:gd name="T71" fmla="*/ 48 h 122"/>
                <a:gd name="T72" fmla="*/ 124 w 124"/>
                <a:gd name="T73" fmla="*/ 6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4" h="122">
                  <a:moveTo>
                    <a:pt x="124" y="60"/>
                  </a:moveTo>
                  <a:lnTo>
                    <a:pt x="124" y="60"/>
                  </a:lnTo>
                  <a:lnTo>
                    <a:pt x="122" y="72"/>
                  </a:lnTo>
                  <a:lnTo>
                    <a:pt x="118" y="83"/>
                  </a:lnTo>
                  <a:lnTo>
                    <a:pt x="112" y="93"/>
                  </a:lnTo>
                  <a:lnTo>
                    <a:pt x="106" y="103"/>
                  </a:lnTo>
                  <a:lnTo>
                    <a:pt x="97" y="109"/>
                  </a:lnTo>
                  <a:lnTo>
                    <a:pt x="87" y="114"/>
                  </a:lnTo>
                  <a:lnTo>
                    <a:pt x="75" y="118"/>
                  </a:lnTo>
                  <a:lnTo>
                    <a:pt x="64" y="120"/>
                  </a:lnTo>
                  <a:lnTo>
                    <a:pt x="64" y="120"/>
                  </a:lnTo>
                  <a:lnTo>
                    <a:pt x="48" y="118"/>
                  </a:lnTo>
                  <a:lnTo>
                    <a:pt x="35" y="112"/>
                  </a:lnTo>
                  <a:lnTo>
                    <a:pt x="0" y="122"/>
                  </a:lnTo>
                  <a:lnTo>
                    <a:pt x="11" y="91"/>
                  </a:lnTo>
                  <a:lnTo>
                    <a:pt x="11" y="91"/>
                  </a:lnTo>
                  <a:lnTo>
                    <a:pt x="6" y="76"/>
                  </a:lnTo>
                  <a:lnTo>
                    <a:pt x="4" y="68"/>
                  </a:lnTo>
                  <a:lnTo>
                    <a:pt x="4" y="60"/>
                  </a:lnTo>
                  <a:lnTo>
                    <a:pt x="4" y="60"/>
                  </a:lnTo>
                  <a:lnTo>
                    <a:pt x="4" y="48"/>
                  </a:lnTo>
                  <a:lnTo>
                    <a:pt x="8" y="37"/>
                  </a:lnTo>
                  <a:lnTo>
                    <a:pt x="13" y="27"/>
                  </a:lnTo>
                  <a:lnTo>
                    <a:pt x="21" y="17"/>
                  </a:lnTo>
                  <a:lnTo>
                    <a:pt x="29" y="10"/>
                  </a:lnTo>
                  <a:lnTo>
                    <a:pt x="40" y="6"/>
                  </a:lnTo>
                  <a:lnTo>
                    <a:pt x="50" y="2"/>
                  </a:lnTo>
                  <a:lnTo>
                    <a:pt x="64" y="0"/>
                  </a:lnTo>
                  <a:lnTo>
                    <a:pt x="64" y="0"/>
                  </a:lnTo>
                  <a:lnTo>
                    <a:pt x="75" y="2"/>
                  </a:lnTo>
                  <a:lnTo>
                    <a:pt x="87" y="6"/>
                  </a:lnTo>
                  <a:lnTo>
                    <a:pt x="97" y="10"/>
                  </a:lnTo>
                  <a:lnTo>
                    <a:pt x="106" y="17"/>
                  </a:lnTo>
                  <a:lnTo>
                    <a:pt x="112" y="27"/>
                  </a:lnTo>
                  <a:lnTo>
                    <a:pt x="118" y="37"/>
                  </a:lnTo>
                  <a:lnTo>
                    <a:pt x="122" y="48"/>
                  </a:lnTo>
                  <a:lnTo>
                    <a:pt x="124"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09" name="Freeform 192"/>
            <p:cNvSpPr/>
            <p:nvPr/>
          </p:nvSpPr>
          <p:spPr bwMode="auto">
            <a:xfrm>
              <a:off x="5130260" y="4513410"/>
              <a:ext cx="187359" cy="185504"/>
            </a:xfrm>
            <a:custGeom>
              <a:avLst/>
              <a:gdLst>
                <a:gd name="T0" fmla="*/ 51 w 101"/>
                <a:gd name="T1" fmla="*/ 0 h 100"/>
                <a:gd name="T2" fmla="*/ 51 w 101"/>
                <a:gd name="T3" fmla="*/ 0 h 100"/>
                <a:gd name="T4" fmla="*/ 39 w 101"/>
                <a:gd name="T5" fmla="*/ 2 h 100"/>
                <a:gd name="T6" fmla="*/ 31 w 101"/>
                <a:gd name="T7" fmla="*/ 4 h 100"/>
                <a:gd name="T8" fmla="*/ 22 w 101"/>
                <a:gd name="T9" fmla="*/ 7 h 100"/>
                <a:gd name="T10" fmla="*/ 14 w 101"/>
                <a:gd name="T11" fmla="*/ 15 h 100"/>
                <a:gd name="T12" fmla="*/ 8 w 101"/>
                <a:gd name="T13" fmla="*/ 21 h 100"/>
                <a:gd name="T14" fmla="*/ 4 w 101"/>
                <a:gd name="T15" fmla="*/ 31 h 100"/>
                <a:gd name="T16" fmla="*/ 0 w 101"/>
                <a:gd name="T17" fmla="*/ 40 h 100"/>
                <a:gd name="T18" fmla="*/ 0 w 101"/>
                <a:gd name="T19" fmla="*/ 50 h 100"/>
                <a:gd name="T20" fmla="*/ 0 w 101"/>
                <a:gd name="T21" fmla="*/ 50 h 100"/>
                <a:gd name="T22" fmla="*/ 0 w 101"/>
                <a:gd name="T23" fmla="*/ 58 h 100"/>
                <a:gd name="T24" fmla="*/ 2 w 101"/>
                <a:gd name="T25" fmla="*/ 66 h 100"/>
                <a:gd name="T26" fmla="*/ 4 w 101"/>
                <a:gd name="T27" fmla="*/ 73 h 100"/>
                <a:gd name="T28" fmla="*/ 10 w 101"/>
                <a:gd name="T29" fmla="*/ 79 h 100"/>
                <a:gd name="T30" fmla="*/ 2 w 101"/>
                <a:gd name="T31" fmla="*/ 99 h 100"/>
                <a:gd name="T32" fmla="*/ 22 w 101"/>
                <a:gd name="T33" fmla="*/ 93 h 100"/>
                <a:gd name="T34" fmla="*/ 22 w 101"/>
                <a:gd name="T35" fmla="*/ 93 h 100"/>
                <a:gd name="T36" fmla="*/ 35 w 101"/>
                <a:gd name="T37" fmla="*/ 99 h 100"/>
                <a:gd name="T38" fmla="*/ 51 w 101"/>
                <a:gd name="T39" fmla="*/ 100 h 100"/>
                <a:gd name="T40" fmla="*/ 51 w 101"/>
                <a:gd name="T41" fmla="*/ 100 h 100"/>
                <a:gd name="T42" fmla="*/ 60 w 101"/>
                <a:gd name="T43" fmla="*/ 99 h 100"/>
                <a:gd name="T44" fmla="*/ 70 w 101"/>
                <a:gd name="T45" fmla="*/ 97 h 100"/>
                <a:gd name="T46" fmla="*/ 78 w 101"/>
                <a:gd name="T47" fmla="*/ 91 h 100"/>
                <a:gd name="T48" fmla="*/ 86 w 101"/>
                <a:gd name="T49" fmla="*/ 85 h 100"/>
                <a:gd name="T50" fmla="*/ 91 w 101"/>
                <a:gd name="T51" fmla="*/ 77 h 100"/>
                <a:gd name="T52" fmla="*/ 97 w 101"/>
                <a:gd name="T53" fmla="*/ 69 h 100"/>
                <a:gd name="T54" fmla="*/ 99 w 101"/>
                <a:gd name="T55" fmla="*/ 60 h 100"/>
                <a:gd name="T56" fmla="*/ 101 w 101"/>
                <a:gd name="T57" fmla="*/ 50 h 100"/>
                <a:gd name="T58" fmla="*/ 101 w 101"/>
                <a:gd name="T59" fmla="*/ 50 h 100"/>
                <a:gd name="T60" fmla="*/ 99 w 101"/>
                <a:gd name="T61" fmla="*/ 40 h 100"/>
                <a:gd name="T62" fmla="*/ 97 w 101"/>
                <a:gd name="T63" fmla="*/ 31 h 100"/>
                <a:gd name="T64" fmla="*/ 91 w 101"/>
                <a:gd name="T65" fmla="*/ 21 h 100"/>
                <a:gd name="T66" fmla="*/ 86 w 101"/>
                <a:gd name="T67" fmla="*/ 15 h 100"/>
                <a:gd name="T68" fmla="*/ 78 w 101"/>
                <a:gd name="T69" fmla="*/ 7 h 100"/>
                <a:gd name="T70" fmla="*/ 70 w 101"/>
                <a:gd name="T71" fmla="*/ 4 h 100"/>
                <a:gd name="T72" fmla="*/ 60 w 101"/>
                <a:gd name="T73" fmla="*/ 2 h 100"/>
                <a:gd name="T74" fmla="*/ 51 w 101"/>
                <a:gd name="T7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0">
                  <a:moveTo>
                    <a:pt x="51" y="0"/>
                  </a:moveTo>
                  <a:lnTo>
                    <a:pt x="51" y="0"/>
                  </a:lnTo>
                  <a:lnTo>
                    <a:pt x="39" y="2"/>
                  </a:lnTo>
                  <a:lnTo>
                    <a:pt x="31" y="4"/>
                  </a:lnTo>
                  <a:lnTo>
                    <a:pt x="22" y="7"/>
                  </a:lnTo>
                  <a:lnTo>
                    <a:pt x="14" y="15"/>
                  </a:lnTo>
                  <a:lnTo>
                    <a:pt x="8" y="21"/>
                  </a:lnTo>
                  <a:lnTo>
                    <a:pt x="4" y="31"/>
                  </a:lnTo>
                  <a:lnTo>
                    <a:pt x="0" y="40"/>
                  </a:lnTo>
                  <a:lnTo>
                    <a:pt x="0" y="50"/>
                  </a:lnTo>
                  <a:lnTo>
                    <a:pt x="0" y="50"/>
                  </a:lnTo>
                  <a:lnTo>
                    <a:pt x="0" y="58"/>
                  </a:lnTo>
                  <a:lnTo>
                    <a:pt x="2" y="66"/>
                  </a:lnTo>
                  <a:lnTo>
                    <a:pt x="4" y="73"/>
                  </a:lnTo>
                  <a:lnTo>
                    <a:pt x="10" y="79"/>
                  </a:lnTo>
                  <a:lnTo>
                    <a:pt x="2" y="99"/>
                  </a:lnTo>
                  <a:lnTo>
                    <a:pt x="22" y="93"/>
                  </a:lnTo>
                  <a:lnTo>
                    <a:pt x="22" y="93"/>
                  </a:lnTo>
                  <a:lnTo>
                    <a:pt x="35" y="99"/>
                  </a:lnTo>
                  <a:lnTo>
                    <a:pt x="51" y="100"/>
                  </a:lnTo>
                  <a:lnTo>
                    <a:pt x="51" y="100"/>
                  </a:lnTo>
                  <a:lnTo>
                    <a:pt x="60" y="99"/>
                  </a:lnTo>
                  <a:lnTo>
                    <a:pt x="70" y="97"/>
                  </a:lnTo>
                  <a:lnTo>
                    <a:pt x="78" y="91"/>
                  </a:lnTo>
                  <a:lnTo>
                    <a:pt x="86" y="85"/>
                  </a:lnTo>
                  <a:lnTo>
                    <a:pt x="91" y="77"/>
                  </a:lnTo>
                  <a:lnTo>
                    <a:pt x="97" y="69"/>
                  </a:lnTo>
                  <a:lnTo>
                    <a:pt x="99" y="60"/>
                  </a:lnTo>
                  <a:lnTo>
                    <a:pt x="101" y="50"/>
                  </a:lnTo>
                  <a:lnTo>
                    <a:pt x="101" y="50"/>
                  </a:lnTo>
                  <a:lnTo>
                    <a:pt x="99" y="40"/>
                  </a:lnTo>
                  <a:lnTo>
                    <a:pt x="97" y="31"/>
                  </a:lnTo>
                  <a:lnTo>
                    <a:pt x="91" y="21"/>
                  </a:lnTo>
                  <a:lnTo>
                    <a:pt x="86" y="15"/>
                  </a:lnTo>
                  <a:lnTo>
                    <a:pt x="78" y="7"/>
                  </a:lnTo>
                  <a:lnTo>
                    <a:pt x="70" y="4"/>
                  </a:lnTo>
                  <a:lnTo>
                    <a:pt x="60" y="2"/>
                  </a:lnTo>
                  <a:lnTo>
                    <a:pt x="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0" name="Freeform 193"/>
            <p:cNvSpPr/>
            <p:nvPr/>
          </p:nvSpPr>
          <p:spPr bwMode="auto">
            <a:xfrm>
              <a:off x="5171072" y="4556076"/>
              <a:ext cx="107592" cy="100171"/>
            </a:xfrm>
            <a:custGeom>
              <a:avLst/>
              <a:gdLst>
                <a:gd name="T0" fmla="*/ 58 w 58"/>
                <a:gd name="T1" fmla="*/ 41 h 54"/>
                <a:gd name="T2" fmla="*/ 58 w 58"/>
                <a:gd name="T3" fmla="*/ 41 h 54"/>
                <a:gd name="T4" fmla="*/ 56 w 58"/>
                <a:gd name="T5" fmla="*/ 39 h 54"/>
                <a:gd name="T6" fmla="*/ 56 w 58"/>
                <a:gd name="T7" fmla="*/ 39 h 54"/>
                <a:gd name="T8" fmla="*/ 46 w 58"/>
                <a:gd name="T9" fmla="*/ 35 h 54"/>
                <a:gd name="T10" fmla="*/ 46 w 58"/>
                <a:gd name="T11" fmla="*/ 35 h 54"/>
                <a:gd name="T12" fmla="*/ 44 w 58"/>
                <a:gd name="T13" fmla="*/ 33 h 54"/>
                <a:gd name="T14" fmla="*/ 42 w 58"/>
                <a:gd name="T15" fmla="*/ 35 h 54"/>
                <a:gd name="T16" fmla="*/ 42 w 58"/>
                <a:gd name="T17" fmla="*/ 35 h 54"/>
                <a:gd name="T18" fmla="*/ 38 w 58"/>
                <a:gd name="T19" fmla="*/ 41 h 54"/>
                <a:gd name="T20" fmla="*/ 38 w 58"/>
                <a:gd name="T21" fmla="*/ 41 h 54"/>
                <a:gd name="T22" fmla="*/ 37 w 58"/>
                <a:gd name="T23" fmla="*/ 41 h 54"/>
                <a:gd name="T24" fmla="*/ 35 w 58"/>
                <a:gd name="T25" fmla="*/ 41 h 54"/>
                <a:gd name="T26" fmla="*/ 35 w 58"/>
                <a:gd name="T27" fmla="*/ 41 h 54"/>
                <a:gd name="T28" fmla="*/ 31 w 58"/>
                <a:gd name="T29" fmla="*/ 39 h 54"/>
                <a:gd name="T30" fmla="*/ 23 w 58"/>
                <a:gd name="T31" fmla="*/ 33 h 54"/>
                <a:gd name="T32" fmla="*/ 23 w 58"/>
                <a:gd name="T33" fmla="*/ 33 h 54"/>
                <a:gd name="T34" fmla="*/ 17 w 58"/>
                <a:gd name="T35" fmla="*/ 27 h 54"/>
                <a:gd name="T36" fmla="*/ 15 w 58"/>
                <a:gd name="T37" fmla="*/ 23 h 54"/>
                <a:gd name="T38" fmla="*/ 15 w 58"/>
                <a:gd name="T39" fmla="*/ 23 h 54"/>
                <a:gd name="T40" fmla="*/ 13 w 58"/>
                <a:gd name="T41" fmla="*/ 21 h 54"/>
                <a:gd name="T42" fmla="*/ 15 w 58"/>
                <a:gd name="T43" fmla="*/ 21 h 54"/>
                <a:gd name="T44" fmla="*/ 15 w 58"/>
                <a:gd name="T45" fmla="*/ 21 h 54"/>
                <a:gd name="T46" fmla="*/ 17 w 58"/>
                <a:gd name="T47" fmla="*/ 17 h 54"/>
                <a:gd name="T48" fmla="*/ 17 w 58"/>
                <a:gd name="T49" fmla="*/ 17 h 54"/>
                <a:gd name="T50" fmla="*/ 19 w 58"/>
                <a:gd name="T51" fmla="*/ 15 h 54"/>
                <a:gd name="T52" fmla="*/ 19 w 58"/>
                <a:gd name="T53" fmla="*/ 15 h 54"/>
                <a:gd name="T54" fmla="*/ 19 w 58"/>
                <a:gd name="T55" fmla="*/ 13 h 54"/>
                <a:gd name="T56" fmla="*/ 19 w 58"/>
                <a:gd name="T57" fmla="*/ 13 h 54"/>
                <a:gd name="T58" fmla="*/ 13 w 58"/>
                <a:gd name="T59" fmla="*/ 2 h 54"/>
                <a:gd name="T60" fmla="*/ 13 w 58"/>
                <a:gd name="T61" fmla="*/ 2 h 54"/>
                <a:gd name="T62" fmla="*/ 11 w 58"/>
                <a:gd name="T63" fmla="*/ 0 h 54"/>
                <a:gd name="T64" fmla="*/ 11 w 58"/>
                <a:gd name="T65" fmla="*/ 0 h 54"/>
                <a:gd name="T66" fmla="*/ 11 w 58"/>
                <a:gd name="T67" fmla="*/ 0 h 54"/>
                <a:gd name="T68" fmla="*/ 7 w 58"/>
                <a:gd name="T69" fmla="*/ 0 h 54"/>
                <a:gd name="T70" fmla="*/ 7 w 58"/>
                <a:gd name="T71" fmla="*/ 0 h 54"/>
                <a:gd name="T72" fmla="*/ 4 w 58"/>
                <a:gd name="T73" fmla="*/ 2 h 54"/>
                <a:gd name="T74" fmla="*/ 4 w 58"/>
                <a:gd name="T75" fmla="*/ 2 h 54"/>
                <a:gd name="T76" fmla="*/ 2 w 58"/>
                <a:gd name="T77" fmla="*/ 6 h 54"/>
                <a:gd name="T78" fmla="*/ 0 w 58"/>
                <a:gd name="T79" fmla="*/ 10 h 54"/>
                <a:gd name="T80" fmla="*/ 0 w 58"/>
                <a:gd name="T81" fmla="*/ 13 h 54"/>
                <a:gd name="T82" fmla="*/ 0 w 58"/>
                <a:gd name="T83" fmla="*/ 13 h 54"/>
                <a:gd name="T84" fmla="*/ 0 w 58"/>
                <a:gd name="T85" fmla="*/ 19 h 54"/>
                <a:gd name="T86" fmla="*/ 2 w 58"/>
                <a:gd name="T87" fmla="*/ 23 h 54"/>
                <a:gd name="T88" fmla="*/ 5 w 58"/>
                <a:gd name="T89" fmla="*/ 29 h 54"/>
                <a:gd name="T90" fmla="*/ 5 w 58"/>
                <a:gd name="T91" fmla="*/ 29 h 54"/>
                <a:gd name="T92" fmla="*/ 11 w 58"/>
                <a:gd name="T93" fmla="*/ 39 h 54"/>
                <a:gd name="T94" fmla="*/ 19 w 58"/>
                <a:gd name="T95" fmla="*/ 45 h 54"/>
                <a:gd name="T96" fmla="*/ 31 w 58"/>
                <a:gd name="T97" fmla="*/ 50 h 54"/>
                <a:gd name="T98" fmla="*/ 31 w 58"/>
                <a:gd name="T99" fmla="*/ 50 h 54"/>
                <a:gd name="T100" fmla="*/ 44 w 58"/>
                <a:gd name="T101" fmla="*/ 54 h 54"/>
                <a:gd name="T102" fmla="*/ 48 w 58"/>
                <a:gd name="T103" fmla="*/ 54 h 54"/>
                <a:gd name="T104" fmla="*/ 48 w 58"/>
                <a:gd name="T105" fmla="*/ 54 h 54"/>
                <a:gd name="T106" fmla="*/ 54 w 58"/>
                <a:gd name="T107" fmla="*/ 52 h 54"/>
                <a:gd name="T108" fmla="*/ 58 w 58"/>
                <a:gd name="T109" fmla="*/ 48 h 54"/>
                <a:gd name="T110" fmla="*/ 58 w 58"/>
                <a:gd name="T111" fmla="*/ 48 h 54"/>
                <a:gd name="T112" fmla="*/ 58 w 58"/>
                <a:gd name="T113" fmla="*/ 43 h 54"/>
                <a:gd name="T114" fmla="*/ 58 w 58"/>
                <a:gd name="T115"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 h="54">
                  <a:moveTo>
                    <a:pt x="58" y="41"/>
                  </a:moveTo>
                  <a:lnTo>
                    <a:pt x="58" y="41"/>
                  </a:lnTo>
                  <a:lnTo>
                    <a:pt x="56" y="39"/>
                  </a:lnTo>
                  <a:lnTo>
                    <a:pt x="56" y="39"/>
                  </a:lnTo>
                  <a:lnTo>
                    <a:pt x="46" y="35"/>
                  </a:lnTo>
                  <a:lnTo>
                    <a:pt x="46" y="35"/>
                  </a:lnTo>
                  <a:lnTo>
                    <a:pt x="44" y="33"/>
                  </a:lnTo>
                  <a:lnTo>
                    <a:pt x="42" y="35"/>
                  </a:lnTo>
                  <a:lnTo>
                    <a:pt x="42" y="35"/>
                  </a:lnTo>
                  <a:lnTo>
                    <a:pt x="38" y="41"/>
                  </a:lnTo>
                  <a:lnTo>
                    <a:pt x="38" y="41"/>
                  </a:lnTo>
                  <a:lnTo>
                    <a:pt x="37" y="41"/>
                  </a:lnTo>
                  <a:lnTo>
                    <a:pt x="35" y="41"/>
                  </a:lnTo>
                  <a:lnTo>
                    <a:pt x="35" y="41"/>
                  </a:lnTo>
                  <a:lnTo>
                    <a:pt x="31" y="39"/>
                  </a:lnTo>
                  <a:lnTo>
                    <a:pt x="23" y="33"/>
                  </a:lnTo>
                  <a:lnTo>
                    <a:pt x="23" y="33"/>
                  </a:lnTo>
                  <a:lnTo>
                    <a:pt x="17" y="27"/>
                  </a:lnTo>
                  <a:lnTo>
                    <a:pt x="15" y="23"/>
                  </a:lnTo>
                  <a:lnTo>
                    <a:pt x="15" y="23"/>
                  </a:lnTo>
                  <a:lnTo>
                    <a:pt x="13" y="21"/>
                  </a:lnTo>
                  <a:lnTo>
                    <a:pt x="15" y="21"/>
                  </a:lnTo>
                  <a:lnTo>
                    <a:pt x="15" y="21"/>
                  </a:lnTo>
                  <a:lnTo>
                    <a:pt x="17" y="17"/>
                  </a:lnTo>
                  <a:lnTo>
                    <a:pt x="17" y="17"/>
                  </a:lnTo>
                  <a:lnTo>
                    <a:pt x="19" y="15"/>
                  </a:lnTo>
                  <a:lnTo>
                    <a:pt x="19" y="15"/>
                  </a:lnTo>
                  <a:lnTo>
                    <a:pt x="19" y="13"/>
                  </a:lnTo>
                  <a:lnTo>
                    <a:pt x="19" y="13"/>
                  </a:lnTo>
                  <a:lnTo>
                    <a:pt x="13" y="2"/>
                  </a:lnTo>
                  <a:lnTo>
                    <a:pt x="13" y="2"/>
                  </a:lnTo>
                  <a:lnTo>
                    <a:pt x="11" y="0"/>
                  </a:lnTo>
                  <a:lnTo>
                    <a:pt x="11" y="0"/>
                  </a:lnTo>
                  <a:lnTo>
                    <a:pt x="11" y="0"/>
                  </a:lnTo>
                  <a:lnTo>
                    <a:pt x="7" y="0"/>
                  </a:lnTo>
                  <a:lnTo>
                    <a:pt x="7" y="0"/>
                  </a:lnTo>
                  <a:lnTo>
                    <a:pt x="4" y="2"/>
                  </a:lnTo>
                  <a:lnTo>
                    <a:pt x="4" y="2"/>
                  </a:lnTo>
                  <a:lnTo>
                    <a:pt x="2" y="6"/>
                  </a:lnTo>
                  <a:lnTo>
                    <a:pt x="0" y="10"/>
                  </a:lnTo>
                  <a:lnTo>
                    <a:pt x="0" y="13"/>
                  </a:lnTo>
                  <a:lnTo>
                    <a:pt x="0" y="13"/>
                  </a:lnTo>
                  <a:lnTo>
                    <a:pt x="0" y="19"/>
                  </a:lnTo>
                  <a:lnTo>
                    <a:pt x="2" y="23"/>
                  </a:lnTo>
                  <a:lnTo>
                    <a:pt x="5" y="29"/>
                  </a:lnTo>
                  <a:lnTo>
                    <a:pt x="5" y="29"/>
                  </a:lnTo>
                  <a:lnTo>
                    <a:pt x="11" y="39"/>
                  </a:lnTo>
                  <a:lnTo>
                    <a:pt x="19" y="45"/>
                  </a:lnTo>
                  <a:lnTo>
                    <a:pt x="31" y="50"/>
                  </a:lnTo>
                  <a:lnTo>
                    <a:pt x="31" y="50"/>
                  </a:lnTo>
                  <a:lnTo>
                    <a:pt x="44" y="54"/>
                  </a:lnTo>
                  <a:lnTo>
                    <a:pt x="48" y="54"/>
                  </a:lnTo>
                  <a:lnTo>
                    <a:pt x="48" y="54"/>
                  </a:lnTo>
                  <a:lnTo>
                    <a:pt x="54" y="52"/>
                  </a:lnTo>
                  <a:lnTo>
                    <a:pt x="58" y="48"/>
                  </a:lnTo>
                  <a:lnTo>
                    <a:pt x="58" y="48"/>
                  </a:lnTo>
                  <a:lnTo>
                    <a:pt x="58" y="43"/>
                  </a:lnTo>
                  <a:lnTo>
                    <a:pt x="58"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1" name="Freeform 194"/>
            <p:cNvSpPr>
              <a:spLocks noEditPoints="1"/>
            </p:cNvSpPr>
            <p:nvPr/>
          </p:nvSpPr>
          <p:spPr bwMode="auto">
            <a:xfrm>
              <a:off x="4903946" y="5502142"/>
              <a:ext cx="230023" cy="226314"/>
            </a:xfrm>
            <a:custGeom>
              <a:avLst/>
              <a:gdLst>
                <a:gd name="T0" fmla="*/ 122 w 124"/>
                <a:gd name="T1" fmla="*/ 72 h 122"/>
                <a:gd name="T2" fmla="*/ 107 w 124"/>
                <a:gd name="T3" fmla="*/ 103 h 122"/>
                <a:gd name="T4" fmla="*/ 76 w 124"/>
                <a:gd name="T5" fmla="*/ 118 h 122"/>
                <a:gd name="T6" fmla="*/ 49 w 124"/>
                <a:gd name="T7" fmla="*/ 118 h 122"/>
                <a:gd name="T8" fmla="*/ 12 w 124"/>
                <a:gd name="T9" fmla="*/ 91 h 122"/>
                <a:gd name="T10" fmla="*/ 4 w 124"/>
                <a:gd name="T11" fmla="*/ 68 h 122"/>
                <a:gd name="T12" fmla="*/ 4 w 124"/>
                <a:gd name="T13" fmla="*/ 48 h 122"/>
                <a:gd name="T14" fmla="*/ 21 w 124"/>
                <a:gd name="T15" fmla="*/ 17 h 122"/>
                <a:gd name="T16" fmla="*/ 51 w 124"/>
                <a:gd name="T17" fmla="*/ 2 h 122"/>
                <a:gd name="T18" fmla="*/ 76 w 124"/>
                <a:gd name="T19" fmla="*/ 2 h 122"/>
                <a:gd name="T20" fmla="*/ 107 w 124"/>
                <a:gd name="T21" fmla="*/ 17 h 122"/>
                <a:gd name="T22" fmla="*/ 122 w 124"/>
                <a:gd name="T23" fmla="*/ 48 h 122"/>
                <a:gd name="T24" fmla="*/ 64 w 124"/>
                <a:gd name="T25" fmla="*/ 10 h 122"/>
                <a:gd name="T26" fmla="*/ 35 w 124"/>
                <a:gd name="T27" fmla="*/ 17 h 122"/>
                <a:gd name="T28" fmla="*/ 18 w 124"/>
                <a:gd name="T29" fmla="*/ 41 h 122"/>
                <a:gd name="T30" fmla="*/ 14 w 124"/>
                <a:gd name="T31" fmla="*/ 60 h 122"/>
                <a:gd name="T32" fmla="*/ 18 w 124"/>
                <a:gd name="T33" fmla="*/ 83 h 122"/>
                <a:gd name="T34" fmla="*/ 35 w 124"/>
                <a:gd name="T35" fmla="*/ 103 h 122"/>
                <a:gd name="T36" fmla="*/ 64 w 124"/>
                <a:gd name="T37" fmla="*/ 111 h 122"/>
                <a:gd name="T38" fmla="*/ 84 w 124"/>
                <a:gd name="T39" fmla="*/ 107 h 122"/>
                <a:gd name="T40" fmla="*/ 105 w 124"/>
                <a:gd name="T41" fmla="*/ 87 h 122"/>
                <a:gd name="T42" fmla="*/ 115 w 124"/>
                <a:gd name="T43" fmla="*/ 60 h 122"/>
                <a:gd name="T44" fmla="*/ 111 w 124"/>
                <a:gd name="T45" fmla="*/ 41 h 122"/>
                <a:gd name="T46" fmla="*/ 91 w 124"/>
                <a:gd name="T47" fmla="*/ 17 h 122"/>
                <a:gd name="T48" fmla="*/ 64 w 124"/>
                <a:gd name="T49" fmla="*/ 10 h 122"/>
                <a:gd name="T50" fmla="*/ 91 w 124"/>
                <a:gd name="T51" fmla="*/ 72 h 122"/>
                <a:gd name="T52" fmla="*/ 82 w 124"/>
                <a:gd name="T53" fmla="*/ 68 h 122"/>
                <a:gd name="T54" fmla="*/ 78 w 124"/>
                <a:gd name="T55" fmla="*/ 68 h 122"/>
                <a:gd name="T56" fmla="*/ 72 w 124"/>
                <a:gd name="T57" fmla="*/ 74 h 122"/>
                <a:gd name="T58" fmla="*/ 66 w 124"/>
                <a:gd name="T59" fmla="*/ 72 h 122"/>
                <a:gd name="T60" fmla="*/ 53 w 124"/>
                <a:gd name="T61" fmla="*/ 60 h 122"/>
                <a:gd name="T62" fmla="*/ 49 w 124"/>
                <a:gd name="T63" fmla="*/ 54 h 122"/>
                <a:gd name="T64" fmla="*/ 53 w 124"/>
                <a:gd name="T65" fmla="*/ 50 h 122"/>
                <a:gd name="T66" fmla="*/ 54 w 124"/>
                <a:gd name="T67" fmla="*/ 48 h 122"/>
                <a:gd name="T68" fmla="*/ 49 w 124"/>
                <a:gd name="T69" fmla="*/ 35 h 122"/>
                <a:gd name="T70" fmla="*/ 47 w 124"/>
                <a:gd name="T71" fmla="*/ 33 h 122"/>
                <a:gd name="T72" fmla="*/ 43 w 124"/>
                <a:gd name="T73" fmla="*/ 33 h 122"/>
                <a:gd name="T74" fmla="*/ 37 w 124"/>
                <a:gd name="T75" fmla="*/ 39 h 122"/>
                <a:gd name="T76" fmla="*/ 35 w 124"/>
                <a:gd name="T77" fmla="*/ 47 h 122"/>
                <a:gd name="T78" fmla="*/ 41 w 124"/>
                <a:gd name="T79" fmla="*/ 62 h 122"/>
                <a:gd name="T80" fmla="*/ 54 w 124"/>
                <a:gd name="T81" fmla="*/ 78 h 122"/>
                <a:gd name="T82" fmla="*/ 80 w 124"/>
                <a:gd name="T83" fmla="*/ 87 h 122"/>
                <a:gd name="T84" fmla="*/ 89 w 124"/>
                <a:gd name="T85" fmla="*/ 85 h 122"/>
                <a:gd name="T86" fmla="*/ 93 w 124"/>
                <a:gd name="T87" fmla="*/ 7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 h="122">
                  <a:moveTo>
                    <a:pt x="124" y="60"/>
                  </a:moveTo>
                  <a:lnTo>
                    <a:pt x="124" y="60"/>
                  </a:lnTo>
                  <a:lnTo>
                    <a:pt x="122" y="72"/>
                  </a:lnTo>
                  <a:lnTo>
                    <a:pt x="118" y="83"/>
                  </a:lnTo>
                  <a:lnTo>
                    <a:pt x="113" y="93"/>
                  </a:lnTo>
                  <a:lnTo>
                    <a:pt x="107" y="103"/>
                  </a:lnTo>
                  <a:lnTo>
                    <a:pt x="97" y="109"/>
                  </a:lnTo>
                  <a:lnTo>
                    <a:pt x="87" y="114"/>
                  </a:lnTo>
                  <a:lnTo>
                    <a:pt x="76" y="118"/>
                  </a:lnTo>
                  <a:lnTo>
                    <a:pt x="64" y="120"/>
                  </a:lnTo>
                  <a:lnTo>
                    <a:pt x="64" y="120"/>
                  </a:lnTo>
                  <a:lnTo>
                    <a:pt x="49" y="118"/>
                  </a:lnTo>
                  <a:lnTo>
                    <a:pt x="35" y="112"/>
                  </a:lnTo>
                  <a:lnTo>
                    <a:pt x="0" y="122"/>
                  </a:lnTo>
                  <a:lnTo>
                    <a:pt x="12" y="91"/>
                  </a:lnTo>
                  <a:lnTo>
                    <a:pt x="12" y="91"/>
                  </a:lnTo>
                  <a:lnTo>
                    <a:pt x="6" y="76"/>
                  </a:lnTo>
                  <a:lnTo>
                    <a:pt x="4" y="68"/>
                  </a:lnTo>
                  <a:lnTo>
                    <a:pt x="4" y="60"/>
                  </a:lnTo>
                  <a:lnTo>
                    <a:pt x="4" y="60"/>
                  </a:lnTo>
                  <a:lnTo>
                    <a:pt x="4" y="48"/>
                  </a:lnTo>
                  <a:lnTo>
                    <a:pt x="8" y="37"/>
                  </a:lnTo>
                  <a:lnTo>
                    <a:pt x="14" y="27"/>
                  </a:lnTo>
                  <a:lnTo>
                    <a:pt x="21" y="17"/>
                  </a:lnTo>
                  <a:lnTo>
                    <a:pt x="29" y="10"/>
                  </a:lnTo>
                  <a:lnTo>
                    <a:pt x="41" y="6"/>
                  </a:lnTo>
                  <a:lnTo>
                    <a:pt x="51" y="2"/>
                  </a:lnTo>
                  <a:lnTo>
                    <a:pt x="64" y="0"/>
                  </a:lnTo>
                  <a:lnTo>
                    <a:pt x="64" y="0"/>
                  </a:lnTo>
                  <a:lnTo>
                    <a:pt x="76" y="2"/>
                  </a:lnTo>
                  <a:lnTo>
                    <a:pt x="87" y="6"/>
                  </a:lnTo>
                  <a:lnTo>
                    <a:pt x="97" y="10"/>
                  </a:lnTo>
                  <a:lnTo>
                    <a:pt x="107" y="17"/>
                  </a:lnTo>
                  <a:lnTo>
                    <a:pt x="113" y="27"/>
                  </a:lnTo>
                  <a:lnTo>
                    <a:pt x="118" y="37"/>
                  </a:lnTo>
                  <a:lnTo>
                    <a:pt x="122" y="48"/>
                  </a:lnTo>
                  <a:lnTo>
                    <a:pt x="124" y="60"/>
                  </a:lnTo>
                  <a:close/>
                  <a:moveTo>
                    <a:pt x="64" y="10"/>
                  </a:moveTo>
                  <a:lnTo>
                    <a:pt x="64" y="10"/>
                  </a:lnTo>
                  <a:lnTo>
                    <a:pt x="53" y="12"/>
                  </a:lnTo>
                  <a:lnTo>
                    <a:pt x="45" y="14"/>
                  </a:lnTo>
                  <a:lnTo>
                    <a:pt x="35" y="17"/>
                  </a:lnTo>
                  <a:lnTo>
                    <a:pt x="27" y="25"/>
                  </a:lnTo>
                  <a:lnTo>
                    <a:pt x="21" y="31"/>
                  </a:lnTo>
                  <a:lnTo>
                    <a:pt x="18" y="41"/>
                  </a:lnTo>
                  <a:lnTo>
                    <a:pt x="14" y="50"/>
                  </a:lnTo>
                  <a:lnTo>
                    <a:pt x="14" y="60"/>
                  </a:lnTo>
                  <a:lnTo>
                    <a:pt x="14" y="60"/>
                  </a:lnTo>
                  <a:lnTo>
                    <a:pt x="14" y="68"/>
                  </a:lnTo>
                  <a:lnTo>
                    <a:pt x="16" y="76"/>
                  </a:lnTo>
                  <a:lnTo>
                    <a:pt x="18" y="83"/>
                  </a:lnTo>
                  <a:lnTo>
                    <a:pt x="23" y="89"/>
                  </a:lnTo>
                  <a:lnTo>
                    <a:pt x="16" y="109"/>
                  </a:lnTo>
                  <a:lnTo>
                    <a:pt x="35" y="103"/>
                  </a:lnTo>
                  <a:lnTo>
                    <a:pt x="35" y="103"/>
                  </a:lnTo>
                  <a:lnTo>
                    <a:pt x="49" y="109"/>
                  </a:lnTo>
                  <a:lnTo>
                    <a:pt x="64" y="111"/>
                  </a:lnTo>
                  <a:lnTo>
                    <a:pt x="64" y="111"/>
                  </a:lnTo>
                  <a:lnTo>
                    <a:pt x="74" y="109"/>
                  </a:lnTo>
                  <a:lnTo>
                    <a:pt x="84" y="107"/>
                  </a:lnTo>
                  <a:lnTo>
                    <a:pt x="91" y="101"/>
                  </a:lnTo>
                  <a:lnTo>
                    <a:pt x="99" y="95"/>
                  </a:lnTo>
                  <a:lnTo>
                    <a:pt x="105" y="87"/>
                  </a:lnTo>
                  <a:lnTo>
                    <a:pt x="111" y="79"/>
                  </a:lnTo>
                  <a:lnTo>
                    <a:pt x="113" y="70"/>
                  </a:lnTo>
                  <a:lnTo>
                    <a:pt x="115" y="60"/>
                  </a:lnTo>
                  <a:lnTo>
                    <a:pt x="115" y="60"/>
                  </a:lnTo>
                  <a:lnTo>
                    <a:pt x="113" y="50"/>
                  </a:lnTo>
                  <a:lnTo>
                    <a:pt x="111" y="41"/>
                  </a:lnTo>
                  <a:lnTo>
                    <a:pt x="105" y="31"/>
                  </a:lnTo>
                  <a:lnTo>
                    <a:pt x="99" y="25"/>
                  </a:lnTo>
                  <a:lnTo>
                    <a:pt x="91" y="17"/>
                  </a:lnTo>
                  <a:lnTo>
                    <a:pt x="84" y="14"/>
                  </a:lnTo>
                  <a:lnTo>
                    <a:pt x="74" y="12"/>
                  </a:lnTo>
                  <a:lnTo>
                    <a:pt x="64" y="10"/>
                  </a:lnTo>
                  <a:close/>
                  <a:moveTo>
                    <a:pt x="93" y="74"/>
                  </a:moveTo>
                  <a:lnTo>
                    <a:pt x="93" y="74"/>
                  </a:lnTo>
                  <a:lnTo>
                    <a:pt x="91" y="72"/>
                  </a:lnTo>
                  <a:lnTo>
                    <a:pt x="91" y="72"/>
                  </a:lnTo>
                  <a:lnTo>
                    <a:pt x="82" y="68"/>
                  </a:lnTo>
                  <a:lnTo>
                    <a:pt x="82" y="68"/>
                  </a:lnTo>
                  <a:lnTo>
                    <a:pt x="80" y="66"/>
                  </a:lnTo>
                  <a:lnTo>
                    <a:pt x="78" y="68"/>
                  </a:lnTo>
                  <a:lnTo>
                    <a:pt x="78" y="68"/>
                  </a:lnTo>
                  <a:lnTo>
                    <a:pt x="74" y="74"/>
                  </a:lnTo>
                  <a:lnTo>
                    <a:pt x="74" y="74"/>
                  </a:lnTo>
                  <a:lnTo>
                    <a:pt x="72" y="74"/>
                  </a:lnTo>
                  <a:lnTo>
                    <a:pt x="70" y="74"/>
                  </a:lnTo>
                  <a:lnTo>
                    <a:pt x="70" y="74"/>
                  </a:lnTo>
                  <a:lnTo>
                    <a:pt x="66" y="72"/>
                  </a:lnTo>
                  <a:lnTo>
                    <a:pt x="58" y="66"/>
                  </a:lnTo>
                  <a:lnTo>
                    <a:pt x="58" y="66"/>
                  </a:lnTo>
                  <a:lnTo>
                    <a:pt x="53" y="60"/>
                  </a:lnTo>
                  <a:lnTo>
                    <a:pt x="51" y="56"/>
                  </a:lnTo>
                  <a:lnTo>
                    <a:pt x="51" y="56"/>
                  </a:lnTo>
                  <a:lnTo>
                    <a:pt x="49" y="54"/>
                  </a:lnTo>
                  <a:lnTo>
                    <a:pt x="51" y="54"/>
                  </a:lnTo>
                  <a:lnTo>
                    <a:pt x="51" y="54"/>
                  </a:lnTo>
                  <a:lnTo>
                    <a:pt x="53" y="50"/>
                  </a:lnTo>
                  <a:lnTo>
                    <a:pt x="53" y="50"/>
                  </a:lnTo>
                  <a:lnTo>
                    <a:pt x="54" y="48"/>
                  </a:lnTo>
                  <a:lnTo>
                    <a:pt x="54" y="48"/>
                  </a:lnTo>
                  <a:lnTo>
                    <a:pt x="54" y="47"/>
                  </a:lnTo>
                  <a:lnTo>
                    <a:pt x="54" y="47"/>
                  </a:lnTo>
                  <a:lnTo>
                    <a:pt x="49" y="35"/>
                  </a:lnTo>
                  <a:lnTo>
                    <a:pt x="49" y="35"/>
                  </a:lnTo>
                  <a:lnTo>
                    <a:pt x="47" y="33"/>
                  </a:lnTo>
                  <a:lnTo>
                    <a:pt x="47" y="33"/>
                  </a:lnTo>
                  <a:lnTo>
                    <a:pt x="47" y="33"/>
                  </a:lnTo>
                  <a:lnTo>
                    <a:pt x="43" y="33"/>
                  </a:lnTo>
                  <a:lnTo>
                    <a:pt x="43" y="33"/>
                  </a:lnTo>
                  <a:lnTo>
                    <a:pt x="39" y="35"/>
                  </a:lnTo>
                  <a:lnTo>
                    <a:pt x="39" y="35"/>
                  </a:lnTo>
                  <a:lnTo>
                    <a:pt x="37" y="39"/>
                  </a:lnTo>
                  <a:lnTo>
                    <a:pt x="35" y="43"/>
                  </a:lnTo>
                  <a:lnTo>
                    <a:pt x="35" y="47"/>
                  </a:lnTo>
                  <a:lnTo>
                    <a:pt x="35" y="47"/>
                  </a:lnTo>
                  <a:lnTo>
                    <a:pt x="35" y="52"/>
                  </a:lnTo>
                  <a:lnTo>
                    <a:pt x="37" y="56"/>
                  </a:lnTo>
                  <a:lnTo>
                    <a:pt x="41" y="62"/>
                  </a:lnTo>
                  <a:lnTo>
                    <a:pt x="41" y="62"/>
                  </a:lnTo>
                  <a:lnTo>
                    <a:pt x="47" y="72"/>
                  </a:lnTo>
                  <a:lnTo>
                    <a:pt x="54" y="78"/>
                  </a:lnTo>
                  <a:lnTo>
                    <a:pt x="66" y="83"/>
                  </a:lnTo>
                  <a:lnTo>
                    <a:pt x="66" y="83"/>
                  </a:lnTo>
                  <a:lnTo>
                    <a:pt x="80" y="87"/>
                  </a:lnTo>
                  <a:lnTo>
                    <a:pt x="84" y="87"/>
                  </a:lnTo>
                  <a:lnTo>
                    <a:pt x="84" y="87"/>
                  </a:lnTo>
                  <a:lnTo>
                    <a:pt x="89" y="85"/>
                  </a:lnTo>
                  <a:lnTo>
                    <a:pt x="93" y="81"/>
                  </a:lnTo>
                  <a:lnTo>
                    <a:pt x="93" y="81"/>
                  </a:lnTo>
                  <a:lnTo>
                    <a:pt x="93" y="76"/>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2" name="Freeform 195"/>
            <p:cNvSpPr/>
            <p:nvPr/>
          </p:nvSpPr>
          <p:spPr bwMode="auto">
            <a:xfrm>
              <a:off x="4903946" y="5502142"/>
              <a:ext cx="230023" cy="226314"/>
            </a:xfrm>
            <a:custGeom>
              <a:avLst/>
              <a:gdLst>
                <a:gd name="T0" fmla="*/ 124 w 124"/>
                <a:gd name="T1" fmla="*/ 60 h 122"/>
                <a:gd name="T2" fmla="*/ 124 w 124"/>
                <a:gd name="T3" fmla="*/ 60 h 122"/>
                <a:gd name="T4" fmla="*/ 122 w 124"/>
                <a:gd name="T5" fmla="*/ 72 h 122"/>
                <a:gd name="T6" fmla="*/ 118 w 124"/>
                <a:gd name="T7" fmla="*/ 83 h 122"/>
                <a:gd name="T8" fmla="*/ 113 w 124"/>
                <a:gd name="T9" fmla="*/ 93 h 122"/>
                <a:gd name="T10" fmla="*/ 107 w 124"/>
                <a:gd name="T11" fmla="*/ 103 h 122"/>
                <a:gd name="T12" fmla="*/ 97 w 124"/>
                <a:gd name="T13" fmla="*/ 109 h 122"/>
                <a:gd name="T14" fmla="*/ 87 w 124"/>
                <a:gd name="T15" fmla="*/ 114 h 122"/>
                <a:gd name="T16" fmla="*/ 76 w 124"/>
                <a:gd name="T17" fmla="*/ 118 h 122"/>
                <a:gd name="T18" fmla="*/ 64 w 124"/>
                <a:gd name="T19" fmla="*/ 120 h 122"/>
                <a:gd name="T20" fmla="*/ 64 w 124"/>
                <a:gd name="T21" fmla="*/ 120 h 122"/>
                <a:gd name="T22" fmla="*/ 49 w 124"/>
                <a:gd name="T23" fmla="*/ 118 h 122"/>
                <a:gd name="T24" fmla="*/ 35 w 124"/>
                <a:gd name="T25" fmla="*/ 112 h 122"/>
                <a:gd name="T26" fmla="*/ 0 w 124"/>
                <a:gd name="T27" fmla="*/ 122 h 122"/>
                <a:gd name="T28" fmla="*/ 12 w 124"/>
                <a:gd name="T29" fmla="*/ 91 h 122"/>
                <a:gd name="T30" fmla="*/ 12 w 124"/>
                <a:gd name="T31" fmla="*/ 91 h 122"/>
                <a:gd name="T32" fmla="*/ 6 w 124"/>
                <a:gd name="T33" fmla="*/ 76 h 122"/>
                <a:gd name="T34" fmla="*/ 4 w 124"/>
                <a:gd name="T35" fmla="*/ 68 h 122"/>
                <a:gd name="T36" fmla="*/ 4 w 124"/>
                <a:gd name="T37" fmla="*/ 60 h 122"/>
                <a:gd name="T38" fmla="*/ 4 w 124"/>
                <a:gd name="T39" fmla="*/ 60 h 122"/>
                <a:gd name="T40" fmla="*/ 4 w 124"/>
                <a:gd name="T41" fmla="*/ 48 h 122"/>
                <a:gd name="T42" fmla="*/ 8 w 124"/>
                <a:gd name="T43" fmla="*/ 37 h 122"/>
                <a:gd name="T44" fmla="*/ 14 w 124"/>
                <a:gd name="T45" fmla="*/ 27 h 122"/>
                <a:gd name="T46" fmla="*/ 21 w 124"/>
                <a:gd name="T47" fmla="*/ 17 h 122"/>
                <a:gd name="T48" fmla="*/ 29 w 124"/>
                <a:gd name="T49" fmla="*/ 10 h 122"/>
                <a:gd name="T50" fmla="*/ 41 w 124"/>
                <a:gd name="T51" fmla="*/ 6 h 122"/>
                <a:gd name="T52" fmla="*/ 51 w 124"/>
                <a:gd name="T53" fmla="*/ 2 h 122"/>
                <a:gd name="T54" fmla="*/ 64 w 124"/>
                <a:gd name="T55" fmla="*/ 0 h 122"/>
                <a:gd name="T56" fmla="*/ 64 w 124"/>
                <a:gd name="T57" fmla="*/ 0 h 122"/>
                <a:gd name="T58" fmla="*/ 76 w 124"/>
                <a:gd name="T59" fmla="*/ 2 h 122"/>
                <a:gd name="T60" fmla="*/ 87 w 124"/>
                <a:gd name="T61" fmla="*/ 6 h 122"/>
                <a:gd name="T62" fmla="*/ 97 w 124"/>
                <a:gd name="T63" fmla="*/ 10 h 122"/>
                <a:gd name="T64" fmla="*/ 107 w 124"/>
                <a:gd name="T65" fmla="*/ 17 h 122"/>
                <a:gd name="T66" fmla="*/ 113 w 124"/>
                <a:gd name="T67" fmla="*/ 27 h 122"/>
                <a:gd name="T68" fmla="*/ 118 w 124"/>
                <a:gd name="T69" fmla="*/ 37 h 122"/>
                <a:gd name="T70" fmla="*/ 122 w 124"/>
                <a:gd name="T71" fmla="*/ 48 h 122"/>
                <a:gd name="T72" fmla="*/ 124 w 124"/>
                <a:gd name="T73" fmla="*/ 6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4" h="122">
                  <a:moveTo>
                    <a:pt x="124" y="60"/>
                  </a:moveTo>
                  <a:lnTo>
                    <a:pt x="124" y="60"/>
                  </a:lnTo>
                  <a:lnTo>
                    <a:pt x="122" y="72"/>
                  </a:lnTo>
                  <a:lnTo>
                    <a:pt x="118" y="83"/>
                  </a:lnTo>
                  <a:lnTo>
                    <a:pt x="113" y="93"/>
                  </a:lnTo>
                  <a:lnTo>
                    <a:pt x="107" y="103"/>
                  </a:lnTo>
                  <a:lnTo>
                    <a:pt x="97" y="109"/>
                  </a:lnTo>
                  <a:lnTo>
                    <a:pt x="87" y="114"/>
                  </a:lnTo>
                  <a:lnTo>
                    <a:pt x="76" y="118"/>
                  </a:lnTo>
                  <a:lnTo>
                    <a:pt x="64" y="120"/>
                  </a:lnTo>
                  <a:lnTo>
                    <a:pt x="64" y="120"/>
                  </a:lnTo>
                  <a:lnTo>
                    <a:pt x="49" y="118"/>
                  </a:lnTo>
                  <a:lnTo>
                    <a:pt x="35" y="112"/>
                  </a:lnTo>
                  <a:lnTo>
                    <a:pt x="0" y="122"/>
                  </a:lnTo>
                  <a:lnTo>
                    <a:pt x="12" y="91"/>
                  </a:lnTo>
                  <a:lnTo>
                    <a:pt x="12" y="91"/>
                  </a:lnTo>
                  <a:lnTo>
                    <a:pt x="6" y="76"/>
                  </a:lnTo>
                  <a:lnTo>
                    <a:pt x="4" y="68"/>
                  </a:lnTo>
                  <a:lnTo>
                    <a:pt x="4" y="60"/>
                  </a:lnTo>
                  <a:lnTo>
                    <a:pt x="4" y="60"/>
                  </a:lnTo>
                  <a:lnTo>
                    <a:pt x="4" y="48"/>
                  </a:lnTo>
                  <a:lnTo>
                    <a:pt x="8" y="37"/>
                  </a:lnTo>
                  <a:lnTo>
                    <a:pt x="14" y="27"/>
                  </a:lnTo>
                  <a:lnTo>
                    <a:pt x="21" y="17"/>
                  </a:lnTo>
                  <a:lnTo>
                    <a:pt x="29" y="10"/>
                  </a:lnTo>
                  <a:lnTo>
                    <a:pt x="41" y="6"/>
                  </a:lnTo>
                  <a:lnTo>
                    <a:pt x="51" y="2"/>
                  </a:lnTo>
                  <a:lnTo>
                    <a:pt x="64" y="0"/>
                  </a:lnTo>
                  <a:lnTo>
                    <a:pt x="64" y="0"/>
                  </a:lnTo>
                  <a:lnTo>
                    <a:pt x="76" y="2"/>
                  </a:lnTo>
                  <a:lnTo>
                    <a:pt x="87" y="6"/>
                  </a:lnTo>
                  <a:lnTo>
                    <a:pt x="97" y="10"/>
                  </a:lnTo>
                  <a:lnTo>
                    <a:pt x="107" y="17"/>
                  </a:lnTo>
                  <a:lnTo>
                    <a:pt x="113" y="27"/>
                  </a:lnTo>
                  <a:lnTo>
                    <a:pt x="118" y="37"/>
                  </a:lnTo>
                  <a:lnTo>
                    <a:pt x="122" y="48"/>
                  </a:lnTo>
                  <a:lnTo>
                    <a:pt x="124"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3" name="Freeform 196"/>
            <p:cNvSpPr/>
            <p:nvPr/>
          </p:nvSpPr>
          <p:spPr bwMode="auto">
            <a:xfrm>
              <a:off x="4929916" y="5520696"/>
              <a:ext cx="187359" cy="187359"/>
            </a:xfrm>
            <a:custGeom>
              <a:avLst/>
              <a:gdLst>
                <a:gd name="T0" fmla="*/ 50 w 101"/>
                <a:gd name="T1" fmla="*/ 0 h 101"/>
                <a:gd name="T2" fmla="*/ 50 w 101"/>
                <a:gd name="T3" fmla="*/ 0 h 101"/>
                <a:gd name="T4" fmla="*/ 39 w 101"/>
                <a:gd name="T5" fmla="*/ 2 h 101"/>
                <a:gd name="T6" fmla="*/ 31 w 101"/>
                <a:gd name="T7" fmla="*/ 4 h 101"/>
                <a:gd name="T8" fmla="*/ 21 w 101"/>
                <a:gd name="T9" fmla="*/ 7 h 101"/>
                <a:gd name="T10" fmla="*/ 13 w 101"/>
                <a:gd name="T11" fmla="*/ 15 h 101"/>
                <a:gd name="T12" fmla="*/ 7 w 101"/>
                <a:gd name="T13" fmla="*/ 21 h 101"/>
                <a:gd name="T14" fmla="*/ 4 w 101"/>
                <a:gd name="T15" fmla="*/ 31 h 101"/>
                <a:gd name="T16" fmla="*/ 0 w 101"/>
                <a:gd name="T17" fmla="*/ 40 h 101"/>
                <a:gd name="T18" fmla="*/ 0 w 101"/>
                <a:gd name="T19" fmla="*/ 50 h 101"/>
                <a:gd name="T20" fmla="*/ 0 w 101"/>
                <a:gd name="T21" fmla="*/ 50 h 101"/>
                <a:gd name="T22" fmla="*/ 0 w 101"/>
                <a:gd name="T23" fmla="*/ 58 h 101"/>
                <a:gd name="T24" fmla="*/ 2 w 101"/>
                <a:gd name="T25" fmla="*/ 66 h 101"/>
                <a:gd name="T26" fmla="*/ 4 w 101"/>
                <a:gd name="T27" fmla="*/ 73 h 101"/>
                <a:gd name="T28" fmla="*/ 9 w 101"/>
                <a:gd name="T29" fmla="*/ 79 h 101"/>
                <a:gd name="T30" fmla="*/ 2 w 101"/>
                <a:gd name="T31" fmla="*/ 99 h 101"/>
                <a:gd name="T32" fmla="*/ 21 w 101"/>
                <a:gd name="T33" fmla="*/ 93 h 101"/>
                <a:gd name="T34" fmla="*/ 21 w 101"/>
                <a:gd name="T35" fmla="*/ 93 h 101"/>
                <a:gd name="T36" fmla="*/ 35 w 101"/>
                <a:gd name="T37" fmla="*/ 99 h 101"/>
                <a:gd name="T38" fmla="*/ 50 w 101"/>
                <a:gd name="T39" fmla="*/ 101 h 101"/>
                <a:gd name="T40" fmla="*/ 50 w 101"/>
                <a:gd name="T41" fmla="*/ 101 h 101"/>
                <a:gd name="T42" fmla="*/ 60 w 101"/>
                <a:gd name="T43" fmla="*/ 99 h 101"/>
                <a:gd name="T44" fmla="*/ 70 w 101"/>
                <a:gd name="T45" fmla="*/ 97 h 101"/>
                <a:gd name="T46" fmla="*/ 77 w 101"/>
                <a:gd name="T47" fmla="*/ 91 h 101"/>
                <a:gd name="T48" fmla="*/ 85 w 101"/>
                <a:gd name="T49" fmla="*/ 85 h 101"/>
                <a:gd name="T50" fmla="*/ 91 w 101"/>
                <a:gd name="T51" fmla="*/ 77 h 101"/>
                <a:gd name="T52" fmla="*/ 97 w 101"/>
                <a:gd name="T53" fmla="*/ 69 h 101"/>
                <a:gd name="T54" fmla="*/ 99 w 101"/>
                <a:gd name="T55" fmla="*/ 60 h 101"/>
                <a:gd name="T56" fmla="*/ 101 w 101"/>
                <a:gd name="T57" fmla="*/ 50 h 101"/>
                <a:gd name="T58" fmla="*/ 101 w 101"/>
                <a:gd name="T59" fmla="*/ 50 h 101"/>
                <a:gd name="T60" fmla="*/ 99 w 101"/>
                <a:gd name="T61" fmla="*/ 40 h 101"/>
                <a:gd name="T62" fmla="*/ 97 w 101"/>
                <a:gd name="T63" fmla="*/ 31 h 101"/>
                <a:gd name="T64" fmla="*/ 91 w 101"/>
                <a:gd name="T65" fmla="*/ 21 h 101"/>
                <a:gd name="T66" fmla="*/ 85 w 101"/>
                <a:gd name="T67" fmla="*/ 15 h 101"/>
                <a:gd name="T68" fmla="*/ 77 w 101"/>
                <a:gd name="T69" fmla="*/ 7 h 101"/>
                <a:gd name="T70" fmla="*/ 70 w 101"/>
                <a:gd name="T71" fmla="*/ 4 h 101"/>
                <a:gd name="T72" fmla="*/ 60 w 101"/>
                <a:gd name="T73" fmla="*/ 2 h 101"/>
                <a:gd name="T74" fmla="*/ 50 w 101"/>
                <a:gd name="T7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50" y="0"/>
                  </a:moveTo>
                  <a:lnTo>
                    <a:pt x="50" y="0"/>
                  </a:lnTo>
                  <a:lnTo>
                    <a:pt x="39" y="2"/>
                  </a:lnTo>
                  <a:lnTo>
                    <a:pt x="31" y="4"/>
                  </a:lnTo>
                  <a:lnTo>
                    <a:pt x="21" y="7"/>
                  </a:lnTo>
                  <a:lnTo>
                    <a:pt x="13" y="15"/>
                  </a:lnTo>
                  <a:lnTo>
                    <a:pt x="7" y="21"/>
                  </a:lnTo>
                  <a:lnTo>
                    <a:pt x="4" y="31"/>
                  </a:lnTo>
                  <a:lnTo>
                    <a:pt x="0" y="40"/>
                  </a:lnTo>
                  <a:lnTo>
                    <a:pt x="0" y="50"/>
                  </a:lnTo>
                  <a:lnTo>
                    <a:pt x="0" y="50"/>
                  </a:lnTo>
                  <a:lnTo>
                    <a:pt x="0" y="58"/>
                  </a:lnTo>
                  <a:lnTo>
                    <a:pt x="2" y="66"/>
                  </a:lnTo>
                  <a:lnTo>
                    <a:pt x="4" y="73"/>
                  </a:lnTo>
                  <a:lnTo>
                    <a:pt x="9" y="79"/>
                  </a:lnTo>
                  <a:lnTo>
                    <a:pt x="2" y="99"/>
                  </a:lnTo>
                  <a:lnTo>
                    <a:pt x="21" y="93"/>
                  </a:lnTo>
                  <a:lnTo>
                    <a:pt x="21" y="93"/>
                  </a:lnTo>
                  <a:lnTo>
                    <a:pt x="35" y="99"/>
                  </a:lnTo>
                  <a:lnTo>
                    <a:pt x="50" y="101"/>
                  </a:lnTo>
                  <a:lnTo>
                    <a:pt x="50" y="101"/>
                  </a:lnTo>
                  <a:lnTo>
                    <a:pt x="60" y="99"/>
                  </a:lnTo>
                  <a:lnTo>
                    <a:pt x="70" y="97"/>
                  </a:lnTo>
                  <a:lnTo>
                    <a:pt x="77" y="91"/>
                  </a:lnTo>
                  <a:lnTo>
                    <a:pt x="85" y="85"/>
                  </a:lnTo>
                  <a:lnTo>
                    <a:pt x="91" y="77"/>
                  </a:lnTo>
                  <a:lnTo>
                    <a:pt x="97" y="69"/>
                  </a:lnTo>
                  <a:lnTo>
                    <a:pt x="99" y="60"/>
                  </a:lnTo>
                  <a:lnTo>
                    <a:pt x="101" y="50"/>
                  </a:lnTo>
                  <a:lnTo>
                    <a:pt x="101" y="50"/>
                  </a:lnTo>
                  <a:lnTo>
                    <a:pt x="99" y="40"/>
                  </a:lnTo>
                  <a:lnTo>
                    <a:pt x="97" y="31"/>
                  </a:lnTo>
                  <a:lnTo>
                    <a:pt x="91" y="21"/>
                  </a:lnTo>
                  <a:lnTo>
                    <a:pt x="85" y="15"/>
                  </a:lnTo>
                  <a:lnTo>
                    <a:pt x="77" y="7"/>
                  </a:lnTo>
                  <a:lnTo>
                    <a:pt x="70" y="4"/>
                  </a:lnTo>
                  <a:lnTo>
                    <a:pt x="60" y="2"/>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4" name="Freeform 197"/>
            <p:cNvSpPr/>
            <p:nvPr/>
          </p:nvSpPr>
          <p:spPr bwMode="auto">
            <a:xfrm>
              <a:off x="4968871" y="5563358"/>
              <a:ext cx="107592" cy="100171"/>
            </a:xfrm>
            <a:custGeom>
              <a:avLst/>
              <a:gdLst>
                <a:gd name="T0" fmla="*/ 58 w 58"/>
                <a:gd name="T1" fmla="*/ 41 h 54"/>
                <a:gd name="T2" fmla="*/ 58 w 58"/>
                <a:gd name="T3" fmla="*/ 41 h 54"/>
                <a:gd name="T4" fmla="*/ 56 w 58"/>
                <a:gd name="T5" fmla="*/ 39 h 54"/>
                <a:gd name="T6" fmla="*/ 56 w 58"/>
                <a:gd name="T7" fmla="*/ 39 h 54"/>
                <a:gd name="T8" fmla="*/ 47 w 58"/>
                <a:gd name="T9" fmla="*/ 35 h 54"/>
                <a:gd name="T10" fmla="*/ 47 w 58"/>
                <a:gd name="T11" fmla="*/ 35 h 54"/>
                <a:gd name="T12" fmla="*/ 45 w 58"/>
                <a:gd name="T13" fmla="*/ 33 h 54"/>
                <a:gd name="T14" fmla="*/ 43 w 58"/>
                <a:gd name="T15" fmla="*/ 35 h 54"/>
                <a:gd name="T16" fmla="*/ 43 w 58"/>
                <a:gd name="T17" fmla="*/ 35 h 54"/>
                <a:gd name="T18" fmla="*/ 39 w 58"/>
                <a:gd name="T19" fmla="*/ 41 h 54"/>
                <a:gd name="T20" fmla="*/ 39 w 58"/>
                <a:gd name="T21" fmla="*/ 41 h 54"/>
                <a:gd name="T22" fmla="*/ 37 w 58"/>
                <a:gd name="T23" fmla="*/ 41 h 54"/>
                <a:gd name="T24" fmla="*/ 35 w 58"/>
                <a:gd name="T25" fmla="*/ 41 h 54"/>
                <a:gd name="T26" fmla="*/ 35 w 58"/>
                <a:gd name="T27" fmla="*/ 41 h 54"/>
                <a:gd name="T28" fmla="*/ 31 w 58"/>
                <a:gd name="T29" fmla="*/ 39 h 54"/>
                <a:gd name="T30" fmla="*/ 23 w 58"/>
                <a:gd name="T31" fmla="*/ 33 h 54"/>
                <a:gd name="T32" fmla="*/ 23 w 58"/>
                <a:gd name="T33" fmla="*/ 33 h 54"/>
                <a:gd name="T34" fmla="*/ 18 w 58"/>
                <a:gd name="T35" fmla="*/ 27 h 54"/>
                <a:gd name="T36" fmla="*/ 16 w 58"/>
                <a:gd name="T37" fmla="*/ 23 h 54"/>
                <a:gd name="T38" fmla="*/ 16 w 58"/>
                <a:gd name="T39" fmla="*/ 23 h 54"/>
                <a:gd name="T40" fmla="*/ 14 w 58"/>
                <a:gd name="T41" fmla="*/ 21 h 54"/>
                <a:gd name="T42" fmla="*/ 16 w 58"/>
                <a:gd name="T43" fmla="*/ 21 h 54"/>
                <a:gd name="T44" fmla="*/ 16 w 58"/>
                <a:gd name="T45" fmla="*/ 21 h 54"/>
                <a:gd name="T46" fmla="*/ 18 w 58"/>
                <a:gd name="T47" fmla="*/ 17 h 54"/>
                <a:gd name="T48" fmla="*/ 18 w 58"/>
                <a:gd name="T49" fmla="*/ 17 h 54"/>
                <a:gd name="T50" fmla="*/ 19 w 58"/>
                <a:gd name="T51" fmla="*/ 15 h 54"/>
                <a:gd name="T52" fmla="*/ 19 w 58"/>
                <a:gd name="T53" fmla="*/ 15 h 54"/>
                <a:gd name="T54" fmla="*/ 19 w 58"/>
                <a:gd name="T55" fmla="*/ 14 h 54"/>
                <a:gd name="T56" fmla="*/ 19 w 58"/>
                <a:gd name="T57" fmla="*/ 14 h 54"/>
                <a:gd name="T58" fmla="*/ 14 w 58"/>
                <a:gd name="T59" fmla="*/ 2 h 54"/>
                <a:gd name="T60" fmla="*/ 14 w 58"/>
                <a:gd name="T61" fmla="*/ 2 h 54"/>
                <a:gd name="T62" fmla="*/ 12 w 58"/>
                <a:gd name="T63" fmla="*/ 0 h 54"/>
                <a:gd name="T64" fmla="*/ 12 w 58"/>
                <a:gd name="T65" fmla="*/ 0 h 54"/>
                <a:gd name="T66" fmla="*/ 12 w 58"/>
                <a:gd name="T67" fmla="*/ 0 h 54"/>
                <a:gd name="T68" fmla="*/ 8 w 58"/>
                <a:gd name="T69" fmla="*/ 0 h 54"/>
                <a:gd name="T70" fmla="*/ 8 w 58"/>
                <a:gd name="T71" fmla="*/ 0 h 54"/>
                <a:gd name="T72" fmla="*/ 4 w 58"/>
                <a:gd name="T73" fmla="*/ 2 h 54"/>
                <a:gd name="T74" fmla="*/ 4 w 58"/>
                <a:gd name="T75" fmla="*/ 2 h 54"/>
                <a:gd name="T76" fmla="*/ 2 w 58"/>
                <a:gd name="T77" fmla="*/ 6 h 54"/>
                <a:gd name="T78" fmla="*/ 0 w 58"/>
                <a:gd name="T79" fmla="*/ 10 h 54"/>
                <a:gd name="T80" fmla="*/ 0 w 58"/>
                <a:gd name="T81" fmla="*/ 14 h 54"/>
                <a:gd name="T82" fmla="*/ 0 w 58"/>
                <a:gd name="T83" fmla="*/ 14 h 54"/>
                <a:gd name="T84" fmla="*/ 0 w 58"/>
                <a:gd name="T85" fmla="*/ 19 h 54"/>
                <a:gd name="T86" fmla="*/ 2 w 58"/>
                <a:gd name="T87" fmla="*/ 23 h 54"/>
                <a:gd name="T88" fmla="*/ 6 w 58"/>
                <a:gd name="T89" fmla="*/ 29 h 54"/>
                <a:gd name="T90" fmla="*/ 6 w 58"/>
                <a:gd name="T91" fmla="*/ 29 h 54"/>
                <a:gd name="T92" fmla="*/ 12 w 58"/>
                <a:gd name="T93" fmla="*/ 39 h 54"/>
                <a:gd name="T94" fmla="*/ 19 w 58"/>
                <a:gd name="T95" fmla="*/ 45 h 54"/>
                <a:gd name="T96" fmla="*/ 31 w 58"/>
                <a:gd name="T97" fmla="*/ 50 h 54"/>
                <a:gd name="T98" fmla="*/ 31 w 58"/>
                <a:gd name="T99" fmla="*/ 50 h 54"/>
                <a:gd name="T100" fmla="*/ 45 w 58"/>
                <a:gd name="T101" fmla="*/ 54 h 54"/>
                <a:gd name="T102" fmla="*/ 49 w 58"/>
                <a:gd name="T103" fmla="*/ 54 h 54"/>
                <a:gd name="T104" fmla="*/ 49 w 58"/>
                <a:gd name="T105" fmla="*/ 54 h 54"/>
                <a:gd name="T106" fmla="*/ 54 w 58"/>
                <a:gd name="T107" fmla="*/ 52 h 54"/>
                <a:gd name="T108" fmla="*/ 58 w 58"/>
                <a:gd name="T109" fmla="*/ 48 h 54"/>
                <a:gd name="T110" fmla="*/ 58 w 58"/>
                <a:gd name="T111" fmla="*/ 48 h 54"/>
                <a:gd name="T112" fmla="*/ 58 w 58"/>
                <a:gd name="T113" fmla="*/ 43 h 54"/>
                <a:gd name="T114" fmla="*/ 58 w 58"/>
                <a:gd name="T115"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 h="54">
                  <a:moveTo>
                    <a:pt x="58" y="41"/>
                  </a:moveTo>
                  <a:lnTo>
                    <a:pt x="58" y="41"/>
                  </a:lnTo>
                  <a:lnTo>
                    <a:pt x="56" y="39"/>
                  </a:lnTo>
                  <a:lnTo>
                    <a:pt x="56" y="39"/>
                  </a:lnTo>
                  <a:lnTo>
                    <a:pt x="47" y="35"/>
                  </a:lnTo>
                  <a:lnTo>
                    <a:pt x="47" y="35"/>
                  </a:lnTo>
                  <a:lnTo>
                    <a:pt x="45" y="33"/>
                  </a:lnTo>
                  <a:lnTo>
                    <a:pt x="43" y="35"/>
                  </a:lnTo>
                  <a:lnTo>
                    <a:pt x="43" y="35"/>
                  </a:lnTo>
                  <a:lnTo>
                    <a:pt x="39" y="41"/>
                  </a:lnTo>
                  <a:lnTo>
                    <a:pt x="39" y="41"/>
                  </a:lnTo>
                  <a:lnTo>
                    <a:pt x="37" y="41"/>
                  </a:lnTo>
                  <a:lnTo>
                    <a:pt x="35" y="41"/>
                  </a:lnTo>
                  <a:lnTo>
                    <a:pt x="35" y="41"/>
                  </a:lnTo>
                  <a:lnTo>
                    <a:pt x="31" y="39"/>
                  </a:lnTo>
                  <a:lnTo>
                    <a:pt x="23" y="33"/>
                  </a:lnTo>
                  <a:lnTo>
                    <a:pt x="23" y="33"/>
                  </a:lnTo>
                  <a:lnTo>
                    <a:pt x="18" y="27"/>
                  </a:lnTo>
                  <a:lnTo>
                    <a:pt x="16" y="23"/>
                  </a:lnTo>
                  <a:lnTo>
                    <a:pt x="16" y="23"/>
                  </a:lnTo>
                  <a:lnTo>
                    <a:pt x="14" y="21"/>
                  </a:lnTo>
                  <a:lnTo>
                    <a:pt x="16" y="21"/>
                  </a:lnTo>
                  <a:lnTo>
                    <a:pt x="16" y="21"/>
                  </a:lnTo>
                  <a:lnTo>
                    <a:pt x="18" y="17"/>
                  </a:lnTo>
                  <a:lnTo>
                    <a:pt x="18" y="17"/>
                  </a:lnTo>
                  <a:lnTo>
                    <a:pt x="19" y="15"/>
                  </a:lnTo>
                  <a:lnTo>
                    <a:pt x="19" y="15"/>
                  </a:lnTo>
                  <a:lnTo>
                    <a:pt x="19" y="14"/>
                  </a:lnTo>
                  <a:lnTo>
                    <a:pt x="19" y="14"/>
                  </a:lnTo>
                  <a:lnTo>
                    <a:pt x="14" y="2"/>
                  </a:lnTo>
                  <a:lnTo>
                    <a:pt x="14" y="2"/>
                  </a:lnTo>
                  <a:lnTo>
                    <a:pt x="12" y="0"/>
                  </a:lnTo>
                  <a:lnTo>
                    <a:pt x="12" y="0"/>
                  </a:lnTo>
                  <a:lnTo>
                    <a:pt x="12" y="0"/>
                  </a:lnTo>
                  <a:lnTo>
                    <a:pt x="8" y="0"/>
                  </a:lnTo>
                  <a:lnTo>
                    <a:pt x="8" y="0"/>
                  </a:lnTo>
                  <a:lnTo>
                    <a:pt x="4" y="2"/>
                  </a:lnTo>
                  <a:lnTo>
                    <a:pt x="4" y="2"/>
                  </a:lnTo>
                  <a:lnTo>
                    <a:pt x="2" y="6"/>
                  </a:lnTo>
                  <a:lnTo>
                    <a:pt x="0" y="10"/>
                  </a:lnTo>
                  <a:lnTo>
                    <a:pt x="0" y="14"/>
                  </a:lnTo>
                  <a:lnTo>
                    <a:pt x="0" y="14"/>
                  </a:lnTo>
                  <a:lnTo>
                    <a:pt x="0" y="19"/>
                  </a:lnTo>
                  <a:lnTo>
                    <a:pt x="2" y="23"/>
                  </a:lnTo>
                  <a:lnTo>
                    <a:pt x="6" y="29"/>
                  </a:lnTo>
                  <a:lnTo>
                    <a:pt x="6" y="29"/>
                  </a:lnTo>
                  <a:lnTo>
                    <a:pt x="12" y="39"/>
                  </a:lnTo>
                  <a:lnTo>
                    <a:pt x="19" y="45"/>
                  </a:lnTo>
                  <a:lnTo>
                    <a:pt x="31" y="50"/>
                  </a:lnTo>
                  <a:lnTo>
                    <a:pt x="31" y="50"/>
                  </a:lnTo>
                  <a:lnTo>
                    <a:pt x="45" y="54"/>
                  </a:lnTo>
                  <a:lnTo>
                    <a:pt x="49" y="54"/>
                  </a:lnTo>
                  <a:lnTo>
                    <a:pt x="49" y="54"/>
                  </a:lnTo>
                  <a:lnTo>
                    <a:pt x="54" y="52"/>
                  </a:lnTo>
                  <a:lnTo>
                    <a:pt x="58" y="48"/>
                  </a:lnTo>
                  <a:lnTo>
                    <a:pt x="58" y="48"/>
                  </a:lnTo>
                  <a:lnTo>
                    <a:pt x="58" y="43"/>
                  </a:lnTo>
                  <a:lnTo>
                    <a:pt x="58"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5" name="Freeform 198"/>
            <p:cNvSpPr>
              <a:spLocks noEditPoints="1"/>
            </p:cNvSpPr>
            <p:nvPr/>
          </p:nvSpPr>
          <p:spPr bwMode="auto">
            <a:xfrm>
              <a:off x="3831738" y="7919254"/>
              <a:ext cx="226314" cy="226314"/>
            </a:xfrm>
            <a:custGeom>
              <a:avLst/>
              <a:gdLst>
                <a:gd name="T0" fmla="*/ 120 w 122"/>
                <a:gd name="T1" fmla="*/ 72 h 122"/>
                <a:gd name="T2" fmla="*/ 105 w 122"/>
                <a:gd name="T3" fmla="*/ 103 h 122"/>
                <a:gd name="T4" fmla="*/ 74 w 122"/>
                <a:gd name="T5" fmla="*/ 119 h 122"/>
                <a:gd name="T6" fmla="*/ 47 w 122"/>
                <a:gd name="T7" fmla="*/ 119 h 122"/>
                <a:gd name="T8" fmla="*/ 10 w 122"/>
                <a:gd name="T9" fmla="*/ 91 h 122"/>
                <a:gd name="T10" fmla="*/ 2 w 122"/>
                <a:gd name="T11" fmla="*/ 68 h 122"/>
                <a:gd name="T12" fmla="*/ 4 w 122"/>
                <a:gd name="T13" fmla="*/ 49 h 122"/>
                <a:gd name="T14" fmla="*/ 20 w 122"/>
                <a:gd name="T15" fmla="*/ 18 h 122"/>
                <a:gd name="T16" fmla="*/ 51 w 122"/>
                <a:gd name="T17" fmla="*/ 2 h 122"/>
                <a:gd name="T18" fmla="*/ 74 w 122"/>
                <a:gd name="T19" fmla="*/ 2 h 122"/>
                <a:gd name="T20" fmla="*/ 105 w 122"/>
                <a:gd name="T21" fmla="*/ 18 h 122"/>
                <a:gd name="T22" fmla="*/ 120 w 122"/>
                <a:gd name="T23" fmla="*/ 49 h 122"/>
                <a:gd name="T24" fmla="*/ 62 w 122"/>
                <a:gd name="T25" fmla="*/ 10 h 122"/>
                <a:gd name="T26" fmla="*/ 33 w 122"/>
                <a:gd name="T27" fmla="*/ 18 h 122"/>
                <a:gd name="T28" fmla="*/ 16 w 122"/>
                <a:gd name="T29" fmla="*/ 41 h 122"/>
                <a:gd name="T30" fmla="*/ 12 w 122"/>
                <a:gd name="T31" fmla="*/ 60 h 122"/>
                <a:gd name="T32" fmla="*/ 18 w 122"/>
                <a:gd name="T33" fmla="*/ 84 h 122"/>
                <a:gd name="T34" fmla="*/ 35 w 122"/>
                <a:gd name="T35" fmla="*/ 103 h 122"/>
                <a:gd name="T36" fmla="*/ 62 w 122"/>
                <a:gd name="T37" fmla="*/ 111 h 122"/>
                <a:gd name="T38" fmla="*/ 82 w 122"/>
                <a:gd name="T39" fmla="*/ 107 h 122"/>
                <a:gd name="T40" fmla="*/ 105 w 122"/>
                <a:gd name="T41" fmla="*/ 88 h 122"/>
                <a:gd name="T42" fmla="*/ 113 w 122"/>
                <a:gd name="T43" fmla="*/ 60 h 122"/>
                <a:gd name="T44" fmla="*/ 109 w 122"/>
                <a:gd name="T45" fmla="*/ 41 h 122"/>
                <a:gd name="T46" fmla="*/ 91 w 122"/>
                <a:gd name="T47" fmla="*/ 18 h 122"/>
                <a:gd name="T48" fmla="*/ 62 w 122"/>
                <a:gd name="T49" fmla="*/ 10 h 122"/>
                <a:gd name="T50" fmla="*/ 89 w 122"/>
                <a:gd name="T51" fmla="*/ 72 h 122"/>
                <a:gd name="T52" fmla="*/ 80 w 122"/>
                <a:gd name="T53" fmla="*/ 68 h 122"/>
                <a:gd name="T54" fmla="*/ 76 w 122"/>
                <a:gd name="T55" fmla="*/ 68 h 122"/>
                <a:gd name="T56" fmla="*/ 70 w 122"/>
                <a:gd name="T57" fmla="*/ 74 h 122"/>
                <a:gd name="T58" fmla="*/ 64 w 122"/>
                <a:gd name="T59" fmla="*/ 72 h 122"/>
                <a:gd name="T60" fmla="*/ 51 w 122"/>
                <a:gd name="T61" fmla="*/ 60 h 122"/>
                <a:gd name="T62" fmla="*/ 49 w 122"/>
                <a:gd name="T63" fmla="*/ 55 h 122"/>
                <a:gd name="T64" fmla="*/ 51 w 122"/>
                <a:gd name="T65" fmla="*/ 51 h 122"/>
                <a:gd name="T66" fmla="*/ 53 w 122"/>
                <a:gd name="T67" fmla="*/ 49 h 122"/>
                <a:gd name="T68" fmla="*/ 49 w 122"/>
                <a:gd name="T69" fmla="*/ 35 h 122"/>
                <a:gd name="T70" fmla="*/ 45 w 122"/>
                <a:gd name="T71" fmla="*/ 33 h 122"/>
                <a:gd name="T72" fmla="*/ 43 w 122"/>
                <a:gd name="T73" fmla="*/ 33 h 122"/>
                <a:gd name="T74" fmla="*/ 35 w 122"/>
                <a:gd name="T75" fmla="*/ 39 h 122"/>
                <a:gd name="T76" fmla="*/ 33 w 122"/>
                <a:gd name="T77" fmla="*/ 47 h 122"/>
                <a:gd name="T78" fmla="*/ 39 w 122"/>
                <a:gd name="T79" fmla="*/ 62 h 122"/>
                <a:gd name="T80" fmla="*/ 54 w 122"/>
                <a:gd name="T81" fmla="*/ 78 h 122"/>
                <a:gd name="T82" fmla="*/ 78 w 122"/>
                <a:gd name="T83" fmla="*/ 88 h 122"/>
                <a:gd name="T84" fmla="*/ 87 w 122"/>
                <a:gd name="T85" fmla="*/ 86 h 122"/>
                <a:gd name="T86" fmla="*/ 93 w 122"/>
                <a:gd name="T87" fmla="*/ 7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122">
                  <a:moveTo>
                    <a:pt x="122" y="60"/>
                  </a:moveTo>
                  <a:lnTo>
                    <a:pt x="122" y="60"/>
                  </a:lnTo>
                  <a:lnTo>
                    <a:pt x="120" y="72"/>
                  </a:lnTo>
                  <a:lnTo>
                    <a:pt x="118" y="84"/>
                  </a:lnTo>
                  <a:lnTo>
                    <a:pt x="113" y="93"/>
                  </a:lnTo>
                  <a:lnTo>
                    <a:pt x="105" y="103"/>
                  </a:lnTo>
                  <a:lnTo>
                    <a:pt x="95" y="109"/>
                  </a:lnTo>
                  <a:lnTo>
                    <a:pt x="85" y="115"/>
                  </a:lnTo>
                  <a:lnTo>
                    <a:pt x="74" y="119"/>
                  </a:lnTo>
                  <a:lnTo>
                    <a:pt x="62" y="120"/>
                  </a:lnTo>
                  <a:lnTo>
                    <a:pt x="62" y="120"/>
                  </a:lnTo>
                  <a:lnTo>
                    <a:pt x="47" y="119"/>
                  </a:lnTo>
                  <a:lnTo>
                    <a:pt x="33" y="113"/>
                  </a:lnTo>
                  <a:lnTo>
                    <a:pt x="0" y="122"/>
                  </a:lnTo>
                  <a:lnTo>
                    <a:pt x="10" y="91"/>
                  </a:lnTo>
                  <a:lnTo>
                    <a:pt x="10" y="91"/>
                  </a:lnTo>
                  <a:lnTo>
                    <a:pt x="4" y="76"/>
                  </a:lnTo>
                  <a:lnTo>
                    <a:pt x="2" y="68"/>
                  </a:lnTo>
                  <a:lnTo>
                    <a:pt x="2" y="60"/>
                  </a:lnTo>
                  <a:lnTo>
                    <a:pt x="2" y="60"/>
                  </a:lnTo>
                  <a:lnTo>
                    <a:pt x="4" y="49"/>
                  </a:lnTo>
                  <a:lnTo>
                    <a:pt x="6" y="37"/>
                  </a:lnTo>
                  <a:lnTo>
                    <a:pt x="12" y="27"/>
                  </a:lnTo>
                  <a:lnTo>
                    <a:pt x="20" y="18"/>
                  </a:lnTo>
                  <a:lnTo>
                    <a:pt x="29" y="10"/>
                  </a:lnTo>
                  <a:lnTo>
                    <a:pt x="39" y="6"/>
                  </a:lnTo>
                  <a:lnTo>
                    <a:pt x="51" y="2"/>
                  </a:lnTo>
                  <a:lnTo>
                    <a:pt x="62" y="0"/>
                  </a:lnTo>
                  <a:lnTo>
                    <a:pt x="62" y="0"/>
                  </a:lnTo>
                  <a:lnTo>
                    <a:pt x="74" y="2"/>
                  </a:lnTo>
                  <a:lnTo>
                    <a:pt x="85" y="6"/>
                  </a:lnTo>
                  <a:lnTo>
                    <a:pt x="95" y="10"/>
                  </a:lnTo>
                  <a:lnTo>
                    <a:pt x="105" y="18"/>
                  </a:lnTo>
                  <a:lnTo>
                    <a:pt x="113" y="27"/>
                  </a:lnTo>
                  <a:lnTo>
                    <a:pt x="118" y="37"/>
                  </a:lnTo>
                  <a:lnTo>
                    <a:pt x="120" y="49"/>
                  </a:lnTo>
                  <a:lnTo>
                    <a:pt x="122" y="60"/>
                  </a:lnTo>
                  <a:close/>
                  <a:moveTo>
                    <a:pt x="62" y="10"/>
                  </a:moveTo>
                  <a:lnTo>
                    <a:pt x="62" y="10"/>
                  </a:lnTo>
                  <a:lnTo>
                    <a:pt x="53" y="12"/>
                  </a:lnTo>
                  <a:lnTo>
                    <a:pt x="43" y="14"/>
                  </a:lnTo>
                  <a:lnTo>
                    <a:pt x="33" y="18"/>
                  </a:lnTo>
                  <a:lnTo>
                    <a:pt x="27" y="25"/>
                  </a:lnTo>
                  <a:lnTo>
                    <a:pt x="20" y="31"/>
                  </a:lnTo>
                  <a:lnTo>
                    <a:pt x="16" y="41"/>
                  </a:lnTo>
                  <a:lnTo>
                    <a:pt x="12" y="51"/>
                  </a:lnTo>
                  <a:lnTo>
                    <a:pt x="12" y="60"/>
                  </a:lnTo>
                  <a:lnTo>
                    <a:pt x="12" y="60"/>
                  </a:lnTo>
                  <a:lnTo>
                    <a:pt x="12" y="68"/>
                  </a:lnTo>
                  <a:lnTo>
                    <a:pt x="14" y="76"/>
                  </a:lnTo>
                  <a:lnTo>
                    <a:pt x="18" y="84"/>
                  </a:lnTo>
                  <a:lnTo>
                    <a:pt x="21" y="89"/>
                  </a:lnTo>
                  <a:lnTo>
                    <a:pt x="16" y="109"/>
                  </a:lnTo>
                  <a:lnTo>
                    <a:pt x="35" y="103"/>
                  </a:lnTo>
                  <a:lnTo>
                    <a:pt x="35" y="103"/>
                  </a:lnTo>
                  <a:lnTo>
                    <a:pt x="47" y="109"/>
                  </a:lnTo>
                  <a:lnTo>
                    <a:pt x="62" y="111"/>
                  </a:lnTo>
                  <a:lnTo>
                    <a:pt x="62" y="111"/>
                  </a:lnTo>
                  <a:lnTo>
                    <a:pt x="72" y="109"/>
                  </a:lnTo>
                  <a:lnTo>
                    <a:pt x="82" y="107"/>
                  </a:lnTo>
                  <a:lnTo>
                    <a:pt x="91" y="101"/>
                  </a:lnTo>
                  <a:lnTo>
                    <a:pt x="97" y="95"/>
                  </a:lnTo>
                  <a:lnTo>
                    <a:pt x="105" y="88"/>
                  </a:lnTo>
                  <a:lnTo>
                    <a:pt x="109" y="80"/>
                  </a:lnTo>
                  <a:lnTo>
                    <a:pt x="113" y="70"/>
                  </a:lnTo>
                  <a:lnTo>
                    <a:pt x="113" y="60"/>
                  </a:lnTo>
                  <a:lnTo>
                    <a:pt x="113" y="60"/>
                  </a:lnTo>
                  <a:lnTo>
                    <a:pt x="113" y="51"/>
                  </a:lnTo>
                  <a:lnTo>
                    <a:pt x="109" y="41"/>
                  </a:lnTo>
                  <a:lnTo>
                    <a:pt x="105" y="31"/>
                  </a:lnTo>
                  <a:lnTo>
                    <a:pt x="97" y="25"/>
                  </a:lnTo>
                  <a:lnTo>
                    <a:pt x="91" y="18"/>
                  </a:lnTo>
                  <a:lnTo>
                    <a:pt x="82" y="14"/>
                  </a:lnTo>
                  <a:lnTo>
                    <a:pt x="72" y="12"/>
                  </a:lnTo>
                  <a:lnTo>
                    <a:pt x="62" y="10"/>
                  </a:lnTo>
                  <a:close/>
                  <a:moveTo>
                    <a:pt x="93" y="74"/>
                  </a:moveTo>
                  <a:lnTo>
                    <a:pt x="93" y="74"/>
                  </a:lnTo>
                  <a:lnTo>
                    <a:pt x="89" y="72"/>
                  </a:lnTo>
                  <a:lnTo>
                    <a:pt x="89" y="72"/>
                  </a:lnTo>
                  <a:lnTo>
                    <a:pt x="80" y="68"/>
                  </a:lnTo>
                  <a:lnTo>
                    <a:pt x="80" y="68"/>
                  </a:lnTo>
                  <a:lnTo>
                    <a:pt x="78" y="66"/>
                  </a:lnTo>
                  <a:lnTo>
                    <a:pt x="76" y="68"/>
                  </a:lnTo>
                  <a:lnTo>
                    <a:pt x="76" y="68"/>
                  </a:lnTo>
                  <a:lnTo>
                    <a:pt x="72" y="74"/>
                  </a:lnTo>
                  <a:lnTo>
                    <a:pt x="72" y="74"/>
                  </a:lnTo>
                  <a:lnTo>
                    <a:pt x="70" y="74"/>
                  </a:lnTo>
                  <a:lnTo>
                    <a:pt x="68" y="74"/>
                  </a:lnTo>
                  <a:lnTo>
                    <a:pt x="68" y="74"/>
                  </a:lnTo>
                  <a:lnTo>
                    <a:pt x="64" y="72"/>
                  </a:lnTo>
                  <a:lnTo>
                    <a:pt x="56" y="66"/>
                  </a:lnTo>
                  <a:lnTo>
                    <a:pt x="56" y="66"/>
                  </a:lnTo>
                  <a:lnTo>
                    <a:pt x="51" y="60"/>
                  </a:lnTo>
                  <a:lnTo>
                    <a:pt x="49" y="56"/>
                  </a:lnTo>
                  <a:lnTo>
                    <a:pt x="49" y="56"/>
                  </a:lnTo>
                  <a:lnTo>
                    <a:pt x="49" y="55"/>
                  </a:lnTo>
                  <a:lnTo>
                    <a:pt x="49" y="55"/>
                  </a:lnTo>
                  <a:lnTo>
                    <a:pt x="49" y="55"/>
                  </a:lnTo>
                  <a:lnTo>
                    <a:pt x="51" y="51"/>
                  </a:lnTo>
                  <a:lnTo>
                    <a:pt x="51" y="51"/>
                  </a:lnTo>
                  <a:lnTo>
                    <a:pt x="53" y="49"/>
                  </a:lnTo>
                  <a:lnTo>
                    <a:pt x="53" y="49"/>
                  </a:lnTo>
                  <a:lnTo>
                    <a:pt x="53" y="47"/>
                  </a:lnTo>
                  <a:lnTo>
                    <a:pt x="53" y="47"/>
                  </a:lnTo>
                  <a:lnTo>
                    <a:pt x="49" y="35"/>
                  </a:lnTo>
                  <a:lnTo>
                    <a:pt x="49" y="35"/>
                  </a:lnTo>
                  <a:lnTo>
                    <a:pt x="47" y="33"/>
                  </a:lnTo>
                  <a:lnTo>
                    <a:pt x="45" y="33"/>
                  </a:lnTo>
                  <a:lnTo>
                    <a:pt x="45" y="33"/>
                  </a:lnTo>
                  <a:lnTo>
                    <a:pt x="43" y="33"/>
                  </a:lnTo>
                  <a:lnTo>
                    <a:pt x="43" y="33"/>
                  </a:lnTo>
                  <a:lnTo>
                    <a:pt x="39" y="35"/>
                  </a:lnTo>
                  <a:lnTo>
                    <a:pt x="39" y="35"/>
                  </a:lnTo>
                  <a:lnTo>
                    <a:pt x="35" y="39"/>
                  </a:lnTo>
                  <a:lnTo>
                    <a:pt x="33" y="43"/>
                  </a:lnTo>
                  <a:lnTo>
                    <a:pt x="33" y="47"/>
                  </a:lnTo>
                  <a:lnTo>
                    <a:pt x="33" y="47"/>
                  </a:lnTo>
                  <a:lnTo>
                    <a:pt x="33" y="53"/>
                  </a:lnTo>
                  <a:lnTo>
                    <a:pt x="35" y="56"/>
                  </a:lnTo>
                  <a:lnTo>
                    <a:pt x="39" y="62"/>
                  </a:lnTo>
                  <a:lnTo>
                    <a:pt x="39" y="62"/>
                  </a:lnTo>
                  <a:lnTo>
                    <a:pt x="47" y="72"/>
                  </a:lnTo>
                  <a:lnTo>
                    <a:pt x="54" y="78"/>
                  </a:lnTo>
                  <a:lnTo>
                    <a:pt x="64" y="84"/>
                  </a:lnTo>
                  <a:lnTo>
                    <a:pt x="64" y="84"/>
                  </a:lnTo>
                  <a:lnTo>
                    <a:pt x="78" y="88"/>
                  </a:lnTo>
                  <a:lnTo>
                    <a:pt x="82" y="88"/>
                  </a:lnTo>
                  <a:lnTo>
                    <a:pt x="82" y="88"/>
                  </a:lnTo>
                  <a:lnTo>
                    <a:pt x="87" y="86"/>
                  </a:lnTo>
                  <a:lnTo>
                    <a:pt x="91" y="82"/>
                  </a:lnTo>
                  <a:lnTo>
                    <a:pt x="91" y="82"/>
                  </a:lnTo>
                  <a:lnTo>
                    <a:pt x="93" y="76"/>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6" name="Freeform 199"/>
            <p:cNvSpPr/>
            <p:nvPr/>
          </p:nvSpPr>
          <p:spPr bwMode="auto">
            <a:xfrm>
              <a:off x="3831738" y="7919254"/>
              <a:ext cx="226314" cy="226314"/>
            </a:xfrm>
            <a:custGeom>
              <a:avLst/>
              <a:gdLst>
                <a:gd name="T0" fmla="*/ 122 w 122"/>
                <a:gd name="T1" fmla="*/ 60 h 122"/>
                <a:gd name="T2" fmla="*/ 122 w 122"/>
                <a:gd name="T3" fmla="*/ 60 h 122"/>
                <a:gd name="T4" fmla="*/ 120 w 122"/>
                <a:gd name="T5" fmla="*/ 72 h 122"/>
                <a:gd name="T6" fmla="*/ 118 w 122"/>
                <a:gd name="T7" fmla="*/ 84 h 122"/>
                <a:gd name="T8" fmla="*/ 113 w 122"/>
                <a:gd name="T9" fmla="*/ 93 h 122"/>
                <a:gd name="T10" fmla="*/ 105 w 122"/>
                <a:gd name="T11" fmla="*/ 103 h 122"/>
                <a:gd name="T12" fmla="*/ 95 w 122"/>
                <a:gd name="T13" fmla="*/ 109 h 122"/>
                <a:gd name="T14" fmla="*/ 85 w 122"/>
                <a:gd name="T15" fmla="*/ 115 h 122"/>
                <a:gd name="T16" fmla="*/ 74 w 122"/>
                <a:gd name="T17" fmla="*/ 119 h 122"/>
                <a:gd name="T18" fmla="*/ 62 w 122"/>
                <a:gd name="T19" fmla="*/ 120 h 122"/>
                <a:gd name="T20" fmla="*/ 62 w 122"/>
                <a:gd name="T21" fmla="*/ 120 h 122"/>
                <a:gd name="T22" fmla="*/ 47 w 122"/>
                <a:gd name="T23" fmla="*/ 119 h 122"/>
                <a:gd name="T24" fmla="*/ 33 w 122"/>
                <a:gd name="T25" fmla="*/ 113 h 122"/>
                <a:gd name="T26" fmla="*/ 0 w 122"/>
                <a:gd name="T27" fmla="*/ 122 h 122"/>
                <a:gd name="T28" fmla="*/ 10 w 122"/>
                <a:gd name="T29" fmla="*/ 91 h 122"/>
                <a:gd name="T30" fmla="*/ 10 w 122"/>
                <a:gd name="T31" fmla="*/ 91 h 122"/>
                <a:gd name="T32" fmla="*/ 4 w 122"/>
                <a:gd name="T33" fmla="*/ 76 h 122"/>
                <a:gd name="T34" fmla="*/ 2 w 122"/>
                <a:gd name="T35" fmla="*/ 68 h 122"/>
                <a:gd name="T36" fmla="*/ 2 w 122"/>
                <a:gd name="T37" fmla="*/ 60 h 122"/>
                <a:gd name="T38" fmla="*/ 2 w 122"/>
                <a:gd name="T39" fmla="*/ 60 h 122"/>
                <a:gd name="T40" fmla="*/ 4 w 122"/>
                <a:gd name="T41" fmla="*/ 49 h 122"/>
                <a:gd name="T42" fmla="*/ 6 w 122"/>
                <a:gd name="T43" fmla="*/ 37 h 122"/>
                <a:gd name="T44" fmla="*/ 12 w 122"/>
                <a:gd name="T45" fmla="*/ 27 h 122"/>
                <a:gd name="T46" fmla="*/ 20 w 122"/>
                <a:gd name="T47" fmla="*/ 18 h 122"/>
                <a:gd name="T48" fmla="*/ 29 w 122"/>
                <a:gd name="T49" fmla="*/ 10 h 122"/>
                <a:gd name="T50" fmla="*/ 39 w 122"/>
                <a:gd name="T51" fmla="*/ 6 h 122"/>
                <a:gd name="T52" fmla="*/ 51 w 122"/>
                <a:gd name="T53" fmla="*/ 2 h 122"/>
                <a:gd name="T54" fmla="*/ 62 w 122"/>
                <a:gd name="T55" fmla="*/ 0 h 122"/>
                <a:gd name="T56" fmla="*/ 62 w 122"/>
                <a:gd name="T57" fmla="*/ 0 h 122"/>
                <a:gd name="T58" fmla="*/ 74 w 122"/>
                <a:gd name="T59" fmla="*/ 2 h 122"/>
                <a:gd name="T60" fmla="*/ 85 w 122"/>
                <a:gd name="T61" fmla="*/ 6 h 122"/>
                <a:gd name="T62" fmla="*/ 95 w 122"/>
                <a:gd name="T63" fmla="*/ 10 h 122"/>
                <a:gd name="T64" fmla="*/ 105 w 122"/>
                <a:gd name="T65" fmla="*/ 18 h 122"/>
                <a:gd name="T66" fmla="*/ 113 w 122"/>
                <a:gd name="T67" fmla="*/ 27 h 122"/>
                <a:gd name="T68" fmla="*/ 118 w 122"/>
                <a:gd name="T69" fmla="*/ 37 h 122"/>
                <a:gd name="T70" fmla="*/ 120 w 122"/>
                <a:gd name="T71" fmla="*/ 49 h 122"/>
                <a:gd name="T72" fmla="*/ 122 w 122"/>
                <a:gd name="T73" fmla="*/ 6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22">
                  <a:moveTo>
                    <a:pt x="122" y="60"/>
                  </a:moveTo>
                  <a:lnTo>
                    <a:pt x="122" y="60"/>
                  </a:lnTo>
                  <a:lnTo>
                    <a:pt x="120" y="72"/>
                  </a:lnTo>
                  <a:lnTo>
                    <a:pt x="118" y="84"/>
                  </a:lnTo>
                  <a:lnTo>
                    <a:pt x="113" y="93"/>
                  </a:lnTo>
                  <a:lnTo>
                    <a:pt x="105" y="103"/>
                  </a:lnTo>
                  <a:lnTo>
                    <a:pt x="95" y="109"/>
                  </a:lnTo>
                  <a:lnTo>
                    <a:pt x="85" y="115"/>
                  </a:lnTo>
                  <a:lnTo>
                    <a:pt x="74" y="119"/>
                  </a:lnTo>
                  <a:lnTo>
                    <a:pt x="62" y="120"/>
                  </a:lnTo>
                  <a:lnTo>
                    <a:pt x="62" y="120"/>
                  </a:lnTo>
                  <a:lnTo>
                    <a:pt x="47" y="119"/>
                  </a:lnTo>
                  <a:lnTo>
                    <a:pt x="33" y="113"/>
                  </a:lnTo>
                  <a:lnTo>
                    <a:pt x="0" y="122"/>
                  </a:lnTo>
                  <a:lnTo>
                    <a:pt x="10" y="91"/>
                  </a:lnTo>
                  <a:lnTo>
                    <a:pt x="10" y="91"/>
                  </a:lnTo>
                  <a:lnTo>
                    <a:pt x="4" y="76"/>
                  </a:lnTo>
                  <a:lnTo>
                    <a:pt x="2" y="68"/>
                  </a:lnTo>
                  <a:lnTo>
                    <a:pt x="2" y="60"/>
                  </a:lnTo>
                  <a:lnTo>
                    <a:pt x="2" y="60"/>
                  </a:lnTo>
                  <a:lnTo>
                    <a:pt x="4" y="49"/>
                  </a:lnTo>
                  <a:lnTo>
                    <a:pt x="6" y="37"/>
                  </a:lnTo>
                  <a:lnTo>
                    <a:pt x="12" y="27"/>
                  </a:lnTo>
                  <a:lnTo>
                    <a:pt x="20" y="18"/>
                  </a:lnTo>
                  <a:lnTo>
                    <a:pt x="29" y="10"/>
                  </a:lnTo>
                  <a:lnTo>
                    <a:pt x="39" y="6"/>
                  </a:lnTo>
                  <a:lnTo>
                    <a:pt x="51" y="2"/>
                  </a:lnTo>
                  <a:lnTo>
                    <a:pt x="62" y="0"/>
                  </a:lnTo>
                  <a:lnTo>
                    <a:pt x="62" y="0"/>
                  </a:lnTo>
                  <a:lnTo>
                    <a:pt x="74" y="2"/>
                  </a:lnTo>
                  <a:lnTo>
                    <a:pt x="85" y="6"/>
                  </a:lnTo>
                  <a:lnTo>
                    <a:pt x="95" y="10"/>
                  </a:lnTo>
                  <a:lnTo>
                    <a:pt x="105" y="18"/>
                  </a:lnTo>
                  <a:lnTo>
                    <a:pt x="113" y="27"/>
                  </a:lnTo>
                  <a:lnTo>
                    <a:pt x="118" y="37"/>
                  </a:lnTo>
                  <a:lnTo>
                    <a:pt x="120" y="49"/>
                  </a:lnTo>
                  <a:lnTo>
                    <a:pt x="122"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7" name="Freeform 200"/>
            <p:cNvSpPr/>
            <p:nvPr/>
          </p:nvSpPr>
          <p:spPr bwMode="auto">
            <a:xfrm>
              <a:off x="3853997" y="7937804"/>
              <a:ext cx="187359" cy="187359"/>
            </a:xfrm>
            <a:custGeom>
              <a:avLst/>
              <a:gdLst>
                <a:gd name="T0" fmla="*/ 50 w 101"/>
                <a:gd name="T1" fmla="*/ 0 h 101"/>
                <a:gd name="T2" fmla="*/ 50 w 101"/>
                <a:gd name="T3" fmla="*/ 0 h 101"/>
                <a:gd name="T4" fmla="*/ 41 w 101"/>
                <a:gd name="T5" fmla="*/ 2 h 101"/>
                <a:gd name="T6" fmla="*/ 31 w 101"/>
                <a:gd name="T7" fmla="*/ 4 h 101"/>
                <a:gd name="T8" fmla="*/ 21 w 101"/>
                <a:gd name="T9" fmla="*/ 8 h 101"/>
                <a:gd name="T10" fmla="*/ 15 w 101"/>
                <a:gd name="T11" fmla="*/ 15 h 101"/>
                <a:gd name="T12" fmla="*/ 8 w 101"/>
                <a:gd name="T13" fmla="*/ 21 h 101"/>
                <a:gd name="T14" fmla="*/ 4 w 101"/>
                <a:gd name="T15" fmla="*/ 31 h 101"/>
                <a:gd name="T16" fmla="*/ 0 w 101"/>
                <a:gd name="T17" fmla="*/ 41 h 101"/>
                <a:gd name="T18" fmla="*/ 0 w 101"/>
                <a:gd name="T19" fmla="*/ 50 h 101"/>
                <a:gd name="T20" fmla="*/ 0 w 101"/>
                <a:gd name="T21" fmla="*/ 50 h 101"/>
                <a:gd name="T22" fmla="*/ 0 w 101"/>
                <a:gd name="T23" fmla="*/ 58 h 101"/>
                <a:gd name="T24" fmla="*/ 2 w 101"/>
                <a:gd name="T25" fmla="*/ 66 h 101"/>
                <a:gd name="T26" fmla="*/ 6 w 101"/>
                <a:gd name="T27" fmla="*/ 74 h 101"/>
                <a:gd name="T28" fmla="*/ 9 w 101"/>
                <a:gd name="T29" fmla="*/ 79 h 101"/>
                <a:gd name="T30" fmla="*/ 4 w 101"/>
                <a:gd name="T31" fmla="*/ 99 h 101"/>
                <a:gd name="T32" fmla="*/ 23 w 101"/>
                <a:gd name="T33" fmla="*/ 93 h 101"/>
                <a:gd name="T34" fmla="*/ 23 w 101"/>
                <a:gd name="T35" fmla="*/ 93 h 101"/>
                <a:gd name="T36" fmla="*/ 35 w 101"/>
                <a:gd name="T37" fmla="*/ 99 h 101"/>
                <a:gd name="T38" fmla="*/ 50 w 101"/>
                <a:gd name="T39" fmla="*/ 101 h 101"/>
                <a:gd name="T40" fmla="*/ 50 w 101"/>
                <a:gd name="T41" fmla="*/ 101 h 101"/>
                <a:gd name="T42" fmla="*/ 60 w 101"/>
                <a:gd name="T43" fmla="*/ 99 h 101"/>
                <a:gd name="T44" fmla="*/ 70 w 101"/>
                <a:gd name="T45" fmla="*/ 97 h 101"/>
                <a:gd name="T46" fmla="*/ 79 w 101"/>
                <a:gd name="T47" fmla="*/ 91 h 101"/>
                <a:gd name="T48" fmla="*/ 85 w 101"/>
                <a:gd name="T49" fmla="*/ 85 h 101"/>
                <a:gd name="T50" fmla="*/ 93 w 101"/>
                <a:gd name="T51" fmla="*/ 78 h 101"/>
                <a:gd name="T52" fmla="*/ 97 w 101"/>
                <a:gd name="T53" fmla="*/ 70 h 101"/>
                <a:gd name="T54" fmla="*/ 101 w 101"/>
                <a:gd name="T55" fmla="*/ 60 h 101"/>
                <a:gd name="T56" fmla="*/ 101 w 101"/>
                <a:gd name="T57" fmla="*/ 50 h 101"/>
                <a:gd name="T58" fmla="*/ 101 w 101"/>
                <a:gd name="T59" fmla="*/ 50 h 101"/>
                <a:gd name="T60" fmla="*/ 101 w 101"/>
                <a:gd name="T61" fmla="*/ 41 h 101"/>
                <a:gd name="T62" fmla="*/ 97 w 101"/>
                <a:gd name="T63" fmla="*/ 31 h 101"/>
                <a:gd name="T64" fmla="*/ 93 w 101"/>
                <a:gd name="T65" fmla="*/ 21 h 101"/>
                <a:gd name="T66" fmla="*/ 85 w 101"/>
                <a:gd name="T67" fmla="*/ 15 h 101"/>
                <a:gd name="T68" fmla="*/ 79 w 101"/>
                <a:gd name="T69" fmla="*/ 8 h 101"/>
                <a:gd name="T70" fmla="*/ 70 w 101"/>
                <a:gd name="T71" fmla="*/ 4 h 101"/>
                <a:gd name="T72" fmla="*/ 60 w 101"/>
                <a:gd name="T73" fmla="*/ 2 h 101"/>
                <a:gd name="T74" fmla="*/ 50 w 101"/>
                <a:gd name="T7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50" y="0"/>
                  </a:moveTo>
                  <a:lnTo>
                    <a:pt x="50" y="0"/>
                  </a:lnTo>
                  <a:lnTo>
                    <a:pt x="41" y="2"/>
                  </a:lnTo>
                  <a:lnTo>
                    <a:pt x="31" y="4"/>
                  </a:lnTo>
                  <a:lnTo>
                    <a:pt x="21" y="8"/>
                  </a:lnTo>
                  <a:lnTo>
                    <a:pt x="15" y="15"/>
                  </a:lnTo>
                  <a:lnTo>
                    <a:pt x="8" y="21"/>
                  </a:lnTo>
                  <a:lnTo>
                    <a:pt x="4" y="31"/>
                  </a:lnTo>
                  <a:lnTo>
                    <a:pt x="0" y="41"/>
                  </a:lnTo>
                  <a:lnTo>
                    <a:pt x="0" y="50"/>
                  </a:lnTo>
                  <a:lnTo>
                    <a:pt x="0" y="50"/>
                  </a:lnTo>
                  <a:lnTo>
                    <a:pt x="0" y="58"/>
                  </a:lnTo>
                  <a:lnTo>
                    <a:pt x="2" y="66"/>
                  </a:lnTo>
                  <a:lnTo>
                    <a:pt x="6" y="74"/>
                  </a:lnTo>
                  <a:lnTo>
                    <a:pt x="9" y="79"/>
                  </a:lnTo>
                  <a:lnTo>
                    <a:pt x="4" y="99"/>
                  </a:lnTo>
                  <a:lnTo>
                    <a:pt x="23" y="93"/>
                  </a:lnTo>
                  <a:lnTo>
                    <a:pt x="23" y="93"/>
                  </a:lnTo>
                  <a:lnTo>
                    <a:pt x="35" y="99"/>
                  </a:lnTo>
                  <a:lnTo>
                    <a:pt x="50" y="101"/>
                  </a:lnTo>
                  <a:lnTo>
                    <a:pt x="50" y="101"/>
                  </a:lnTo>
                  <a:lnTo>
                    <a:pt x="60" y="99"/>
                  </a:lnTo>
                  <a:lnTo>
                    <a:pt x="70" y="97"/>
                  </a:lnTo>
                  <a:lnTo>
                    <a:pt x="79" y="91"/>
                  </a:lnTo>
                  <a:lnTo>
                    <a:pt x="85" y="85"/>
                  </a:lnTo>
                  <a:lnTo>
                    <a:pt x="93" y="78"/>
                  </a:lnTo>
                  <a:lnTo>
                    <a:pt x="97" y="70"/>
                  </a:lnTo>
                  <a:lnTo>
                    <a:pt x="101" y="60"/>
                  </a:lnTo>
                  <a:lnTo>
                    <a:pt x="101" y="50"/>
                  </a:lnTo>
                  <a:lnTo>
                    <a:pt x="101" y="50"/>
                  </a:lnTo>
                  <a:lnTo>
                    <a:pt x="101" y="41"/>
                  </a:lnTo>
                  <a:lnTo>
                    <a:pt x="97" y="31"/>
                  </a:lnTo>
                  <a:lnTo>
                    <a:pt x="93" y="21"/>
                  </a:lnTo>
                  <a:lnTo>
                    <a:pt x="85" y="15"/>
                  </a:lnTo>
                  <a:lnTo>
                    <a:pt x="79" y="8"/>
                  </a:lnTo>
                  <a:lnTo>
                    <a:pt x="70" y="4"/>
                  </a:lnTo>
                  <a:lnTo>
                    <a:pt x="60" y="2"/>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8" name="Freeform 201"/>
            <p:cNvSpPr/>
            <p:nvPr/>
          </p:nvSpPr>
          <p:spPr bwMode="auto">
            <a:xfrm>
              <a:off x="3892954" y="7980470"/>
              <a:ext cx="111301" cy="102028"/>
            </a:xfrm>
            <a:custGeom>
              <a:avLst/>
              <a:gdLst>
                <a:gd name="T0" fmla="*/ 60 w 60"/>
                <a:gd name="T1" fmla="*/ 41 h 55"/>
                <a:gd name="T2" fmla="*/ 60 w 60"/>
                <a:gd name="T3" fmla="*/ 41 h 55"/>
                <a:gd name="T4" fmla="*/ 56 w 60"/>
                <a:gd name="T5" fmla="*/ 39 h 55"/>
                <a:gd name="T6" fmla="*/ 56 w 60"/>
                <a:gd name="T7" fmla="*/ 39 h 55"/>
                <a:gd name="T8" fmla="*/ 47 w 60"/>
                <a:gd name="T9" fmla="*/ 35 h 55"/>
                <a:gd name="T10" fmla="*/ 47 w 60"/>
                <a:gd name="T11" fmla="*/ 35 h 55"/>
                <a:gd name="T12" fmla="*/ 45 w 60"/>
                <a:gd name="T13" fmla="*/ 33 h 55"/>
                <a:gd name="T14" fmla="*/ 43 w 60"/>
                <a:gd name="T15" fmla="*/ 35 h 55"/>
                <a:gd name="T16" fmla="*/ 43 w 60"/>
                <a:gd name="T17" fmla="*/ 35 h 55"/>
                <a:gd name="T18" fmla="*/ 39 w 60"/>
                <a:gd name="T19" fmla="*/ 41 h 55"/>
                <a:gd name="T20" fmla="*/ 39 w 60"/>
                <a:gd name="T21" fmla="*/ 41 h 55"/>
                <a:gd name="T22" fmla="*/ 37 w 60"/>
                <a:gd name="T23" fmla="*/ 41 h 55"/>
                <a:gd name="T24" fmla="*/ 35 w 60"/>
                <a:gd name="T25" fmla="*/ 41 h 55"/>
                <a:gd name="T26" fmla="*/ 35 w 60"/>
                <a:gd name="T27" fmla="*/ 41 h 55"/>
                <a:gd name="T28" fmla="*/ 31 w 60"/>
                <a:gd name="T29" fmla="*/ 39 h 55"/>
                <a:gd name="T30" fmla="*/ 23 w 60"/>
                <a:gd name="T31" fmla="*/ 33 h 55"/>
                <a:gd name="T32" fmla="*/ 23 w 60"/>
                <a:gd name="T33" fmla="*/ 33 h 55"/>
                <a:gd name="T34" fmla="*/ 18 w 60"/>
                <a:gd name="T35" fmla="*/ 27 h 55"/>
                <a:gd name="T36" fmla="*/ 16 w 60"/>
                <a:gd name="T37" fmla="*/ 23 h 55"/>
                <a:gd name="T38" fmla="*/ 16 w 60"/>
                <a:gd name="T39" fmla="*/ 23 h 55"/>
                <a:gd name="T40" fmla="*/ 16 w 60"/>
                <a:gd name="T41" fmla="*/ 22 h 55"/>
                <a:gd name="T42" fmla="*/ 16 w 60"/>
                <a:gd name="T43" fmla="*/ 22 h 55"/>
                <a:gd name="T44" fmla="*/ 16 w 60"/>
                <a:gd name="T45" fmla="*/ 22 h 55"/>
                <a:gd name="T46" fmla="*/ 18 w 60"/>
                <a:gd name="T47" fmla="*/ 18 h 55"/>
                <a:gd name="T48" fmla="*/ 18 w 60"/>
                <a:gd name="T49" fmla="*/ 18 h 55"/>
                <a:gd name="T50" fmla="*/ 20 w 60"/>
                <a:gd name="T51" fmla="*/ 16 h 55"/>
                <a:gd name="T52" fmla="*/ 20 w 60"/>
                <a:gd name="T53" fmla="*/ 16 h 55"/>
                <a:gd name="T54" fmla="*/ 20 w 60"/>
                <a:gd name="T55" fmla="*/ 14 h 55"/>
                <a:gd name="T56" fmla="*/ 20 w 60"/>
                <a:gd name="T57" fmla="*/ 14 h 55"/>
                <a:gd name="T58" fmla="*/ 16 w 60"/>
                <a:gd name="T59" fmla="*/ 2 h 55"/>
                <a:gd name="T60" fmla="*/ 16 w 60"/>
                <a:gd name="T61" fmla="*/ 2 h 55"/>
                <a:gd name="T62" fmla="*/ 14 w 60"/>
                <a:gd name="T63" fmla="*/ 0 h 55"/>
                <a:gd name="T64" fmla="*/ 12 w 60"/>
                <a:gd name="T65" fmla="*/ 0 h 55"/>
                <a:gd name="T66" fmla="*/ 12 w 60"/>
                <a:gd name="T67" fmla="*/ 0 h 55"/>
                <a:gd name="T68" fmla="*/ 10 w 60"/>
                <a:gd name="T69" fmla="*/ 0 h 55"/>
                <a:gd name="T70" fmla="*/ 10 w 60"/>
                <a:gd name="T71" fmla="*/ 0 h 55"/>
                <a:gd name="T72" fmla="*/ 6 w 60"/>
                <a:gd name="T73" fmla="*/ 2 h 55"/>
                <a:gd name="T74" fmla="*/ 6 w 60"/>
                <a:gd name="T75" fmla="*/ 2 h 55"/>
                <a:gd name="T76" fmla="*/ 2 w 60"/>
                <a:gd name="T77" fmla="*/ 6 h 55"/>
                <a:gd name="T78" fmla="*/ 0 w 60"/>
                <a:gd name="T79" fmla="*/ 10 h 55"/>
                <a:gd name="T80" fmla="*/ 0 w 60"/>
                <a:gd name="T81" fmla="*/ 14 h 55"/>
                <a:gd name="T82" fmla="*/ 0 w 60"/>
                <a:gd name="T83" fmla="*/ 14 h 55"/>
                <a:gd name="T84" fmla="*/ 0 w 60"/>
                <a:gd name="T85" fmla="*/ 20 h 55"/>
                <a:gd name="T86" fmla="*/ 2 w 60"/>
                <a:gd name="T87" fmla="*/ 23 h 55"/>
                <a:gd name="T88" fmla="*/ 6 w 60"/>
                <a:gd name="T89" fmla="*/ 29 h 55"/>
                <a:gd name="T90" fmla="*/ 6 w 60"/>
                <a:gd name="T91" fmla="*/ 29 h 55"/>
                <a:gd name="T92" fmla="*/ 14 w 60"/>
                <a:gd name="T93" fmla="*/ 39 h 55"/>
                <a:gd name="T94" fmla="*/ 21 w 60"/>
                <a:gd name="T95" fmla="*/ 45 h 55"/>
                <a:gd name="T96" fmla="*/ 31 w 60"/>
                <a:gd name="T97" fmla="*/ 51 h 55"/>
                <a:gd name="T98" fmla="*/ 31 w 60"/>
                <a:gd name="T99" fmla="*/ 51 h 55"/>
                <a:gd name="T100" fmla="*/ 45 w 60"/>
                <a:gd name="T101" fmla="*/ 55 h 55"/>
                <a:gd name="T102" fmla="*/ 49 w 60"/>
                <a:gd name="T103" fmla="*/ 55 h 55"/>
                <a:gd name="T104" fmla="*/ 49 w 60"/>
                <a:gd name="T105" fmla="*/ 55 h 55"/>
                <a:gd name="T106" fmla="*/ 54 w 60"/>
                <a:gd name="T107" fmla="*/ 53 h 55"/>
                <a:gd name="T108" fmla="*/ 58 w 60"/>
                <a:gd name="T109" fmla="*/ 49 h 55"/>
                <a:gd name="T110" fmla="*/ 58 w 60"/>
                <a:gd name="T111" fmla="*/ 49 h 55"/>
                <a:gd name="T112" fmla="*/ 60 w 60"/>
                <a:gd name="T113" fmla="*/ 43 h 55"/>
                <a:gd name="T114" fmla="*/ 60 w 60"/>
                <a:gd name="T115"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55">
                  <a:moveTo>
                    <a:pt x="60" y="41"/>
                  </a:moveTo>
                  <a:lnTo>
                    <a:pt x="60" y="41"/>
                  </a:lnTo>
                  <a:lnTo>
                    <a:pt x="56" y="39"/>
                  </a:lnTo>
                  <a:lnTo>
                    <a:pt x="56" y="39"/>
                  </a:lnTo>
                  <a:lnTo>
                    <a:pt x="47" y="35"/>
                  </a:lnTo>
                  <a:lnTo>
                    <a:pt x="47" y="35"/>
                  </a:lnTo>
                  <a:lnTo>
                    <a:pt x="45" y="33"/>
                  </a:lnTo>
                  <a:lnTo>
                    <a:pt x="43" y="35"/>
                  </a:lnTo>
                  <a:lnTo>
                    <a:pt x="43" y="35"/>
                  </a:lnTo>
                  <a:lnTo>
                    <a:pt x="39" y="41"/>
                  </a:lnTo>
                  <a:lnTo>
                    <a:pt x="39" y="41"/>
                  </a:lnTo>
                  <a:lnTo>
                    <a:pt x="37" y="41"/>
                  </a:lnTo>
                  <a:lnTo>
                    <a:pt x="35" y="41"/>
                  </a:lnTo>
                  <a:lnTo>
                    <a:pt x="35" y="41"/>
                  </a:lnTo>
                  <a:lnTo>
                    <a:pt x="31" y="39"/>
                  </a:lnTo>
                  <a:lnTo>
                    <a:pt x="23" y="33"/>
                  </a:lnTo>
                  <a:lnTo>
                    <a:pt x="23" y="33"/>
                  </a:lnTo>
                  <a:lnTo>
                    <a:pt x="18" y="27"/>
                  </a:lnTo>
                  <a:lnTo>
                    <a:pt x="16" y="23"/>
                  </a:lnTo>
                  <a:lnTo>
                    <a:pt x="16" y="23"/>
                  </a:lnTo>
                  <a:lnTo>
                    <a:pt x="16" y="22"/>
                  </a:lnTo>
                  <a:lnTo>
                    <a:pt x="16" y="22"/>
                  </a:lnTo>
                  <a:lnTo>
                    <a:pt x="16" y="22"/>
                  </a:lnTo>
                  <a:lnTo>
                    <a:pt x="18" y="18"/>
                  </a:lnTo>
                  <a:lnTo>
                    <a:pt x="18" y="18"/>
                  </a:lnTo>
                  <a:lnTo>
                    <a:pt x="20" y="16"/>
                  </a:lnTo>
                  <a:lnTo>
                    <a:pt x="20" y="16"/>
                  </a:lnTo>
                  <a:lnTo>
                    <a:pt x="20" y="14"/>
                  </a:lnTo>
                  <a:lnTo>
                    <a:pt x="20" y="14"/>
                  </a:lnTo>
                  <a:lnTo>
                    <a:pt x="16" y="2"/>
                  </a:lnTo>
                  <a:lnTo>
                    <a:pt x="16" y="2"/>
                  </a:lnTo>
                  <a:lnTo>
                    <a:pt x="14" y="0"/>
                  </a:lnTo>
                  <a:lnTo>
                    <a:pt x="12" y="0"/>
                  </a:lnTo>
                  <a:lnTo>
                    <a:pt x="12" y="0"/>
                  </a:lnTo>
                  <a:lnTo>
                    <a:pt x="10" y="0"/>
                  </a:lnTo>
                  <a:lnTo>
                    <a:pt x="10" y="0"/>
                  </a:lnTo>
                  <a:lnTo>
                    <a:pt x="6" y="2"/>
                  </a:lnTo>
                  <a:lnTo>
                    <a:pt x="6" y="2"/>
                  </a:lnTo>
                  <a:lnTo>
                    <a:pt x="2" y="6"/>
                  </a:lnTo>
                  <a:lnTo>
                    <a:pt x="0" y="10"/>
                  </a:lnTo>
                  <a:lnTo>
                    <a:pt x="0" y="14"/>
                  </a:lnTo>
                  <a:lnTo>
                    <a:pt x="0" y="14"/>
                  </a:lnTo>
                  <a:lnTo>
                    <a:pt x="0" y="20"/>
                  </a:lnTo>
                  <a:lnTo>
                    <a:pt x="2" y="23"/>
                  </a:lnTo>
                  <a:lnTo>
                    <a:pt x="6" y="29"/>
                  </a:lnTo>
                  <a:lnTo>
                    <a:pt x="6" y="29"/>
                  </a:lnTo>
                  <a:lnTo>
                    <a:pt x="14" y="39"/>
                  </a:lnTo>
                  <a:lnTo>
                    <a:pt x="21" y="45"/>
                  </a:lnTo>
                  <a:lnTo>
                    <a:pt x="31" y="51"/>
                  </a:lnTo>
                  <a:lnTo>
                    <a:pt x="31" y="51"/>
                  </a:lnTo>
                  <a:lnTo>
                    <a:pt x="45" y="55"/>
                  </a:lnTo>
                  <a:lnTo>
                    <a:pt x="49" y="55"/>
                  </a:lnTo>
                  <a:lnTo>
                    <a:pt x="49" y="55"/>
                  </a:lnTo>
                  <a:lnTo>
                    <a:pt x="54" y="53"/>
                  </a:lnTo>
                  <a:lnTo>
                    <a:pt x="58" y="49"/>
                  </a:lnTo>
                  <a:lnTo>
                    <a:pt x="58" y="49"/>
                  </a:lnTo>
                  <a:lnTo>
                    <a:pt x="60" y="43"/>
                  </a:lnTo>
                  <a:lnTo>
                    <a:pt x="60"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19" name="Freeform 202"/>
            <p:cNvSpPr>
              <a:spLocks noEditPoints="1"/>
            </p:cNvSpPr>
            <p:nvPr/>
          </p:nvSpPr>
          <p:spPr bwMode="auto">
            <a:xfrm>
              <a:off x="2036063" y="8685384"/>
              <a:ext cx="228171" cy="230023"/>
            </a:xfrm>
            <a:custGeom>
              <a:avLst/>
              <a:gdLst>
                <a:gd name="T0" fmla="*/ 123 w 123"/>
                <a:gd name="T1" fmla="*/ 72 h 124"/>
                <a:gd name="T2" fmla="*/ 105 w 123"/>
                <a:gd name="T3" fmla="*/ 103 h 124"/>
                <a:gd name="T4" fmla="*/ 76 w 123"/>
                <a:gd name="T5" fmla="*/ 119 h 124"/>
                <a:gd name="T6" fmla="*/ 47 w 123"/>
                <a:gd name="T7" fmla="*/ 119 h 124"/>
                <a:gd name="T8" fmla="*/ 12 w 123"/>
                <a:gd name="T9" fmla="*/ 91 h 124"/>
                <a:gd name="T10" fmla="*/ 4 w 123"/>
                <a:gd name="T11" fmla="*/ 70 h 124"/>
                <a:gd name="T12" fmla="*/ 4 w 123"/>
                <a:gd name="T13" fmla="*/ 49 h 124"/>
                <a:gd name="T14" fmla="*/ 20 w 123"/>
                <a:gd name="T15" fmla="*/ 18 h 124"/>
                <a:gd name="T16" fmla="*/ 51 w 123"/>
                <a:gd name="T17" fmla="*/ 2 h 124"/>
                <a:gd name="T18" fmla="*/ 76 w 123"/>
                <a:gd name="T19" fmla="*/ 2 h 124"/>
                <a:gd name="T20" fmla="*/ 105 w 123"/>
                <a:gd name="T21" fmla="*/ 18 h 124"/>
                <a:gd name="T22" fmla="*/ 123 w 123"/>
                <a:gd name="T23" fmla="*/ 49 h 124"/>
                <a:gd name="T24" fmla="*/ 62 w 123"/>
                <a:gd name="T25" fmla="*/ 10 h 124"/>
                <a:gd name="T26" fmla="*/ 35 w 123"/>
                <a:gd name="T27" fmla="*/ 20 h 124"/>
                <a:gd name="T28" fmla="*/ 16 w 123"/>
                <a:gd name="T29" fmla="*/ 41 h 124"/>
                <a:gd name="T30" fmla="*/ 12 w 123"/>
                <a:gd name="T31" fmla="*/ 60 h 124"/>
                <a:gd name="T32" fmla="*/ 18 w 123"/>
                <a:gd name="T33" fmla="*/ 84 h 124"/>
                <a:gd name="T34" fmla="*/ 35 w 123"/>
                <a:gd name="T35" fmla="*/ 103 h 124"/>
                <a:gd name="T36" fmla="*/ 62 w 123"/>
                <a:gd name="T37" fmla="*/ 111 h 124"/>
                <a:gd name="T38" fmla="*/ 82 w 123"/>
                <a:gd name="T39" fmla="*/ 107 h 124"/>
                <a:gd name="T40" fmla="*/ 105 w 123"/>
                <a:gd name="T41" fmla="*/ 90 h 124"/>
                <a:gd name="T42" fmla="*/ 113 w 123"/>
                <a:gd name="T43" fmla="*/ 60 h 124"/>
                <a:gd name="T44" fmla="*/ 109 w 123"/>
                <a:gd name="T45" fmla="*/ 41 h 124"/>
                <a:gd name="T46" fmla="*/ 91 w 123"/>
                <a:gd name="T47" fmla="*/ 20 h 124"/>
                <a:gd name="T48" fmla="*/ 62 w 123"/>
                <a:gd name="T49" fmla="*/ 10 h 124"/>
                <a:gd name="T50" fmla="*/ 91 w 123"/>
                <a:gd name="T51" fmla="*/ 72 h 124"/>
                <a:gd name="T52" fmla="*/ 80 w 123"/>
                <a:gd name="T53" fmla="*/ 68 h 124"/>
                <a:gd name="T54" fmla="*/ 78 w 123"/>
                <a:gd name="T55" fmla="*/ 68 h 124"/>
                <a:gd name="T56" fmla="*/ 72 w 123"/>
                <a:gd name="T57" fmla="*/ 76 h 124"/>
                <a:gd name="T58" fmla="*/ 64 w 123"/>
                <a:gd name="T59" fmla="*/ 72 h 124"/>
                <a:gd name="T60" fmla="*/ 53 w 123"/>
                <a:gd name="T61" fmla="*/ 62 h 124"/>
                <a:gd name="T62" fmla="*/ 49 w 123"/>
                <a:gd name="T63" fmla="*/ 57 h 124"/>
                <a:gd name="T64" fmla="*/ 53 w 123"/>
                <a:gd name="T65" fmla="*/ 53 h 124"/>
                <a:gd name="T66" fmla="*/ 53 w 123"/>
                <a:gd name="T67" fmla="*/ 49 h 124"/>
                <a:gd name="T68" fmla="*/ 49 w 123"/>
                <a:gd name="T69" fmla="*/ 37 h 124"/>
                <a:gd name="T70" fmla="*/ 45 w 123"/>
                <a:gd name="T71" fmla="*/ 33 h 124"/>
                <a:gd name="T72" fmla="*/ 43 w 123"/>
                <a:gd name="T73" fmla="*/ 33 h 124"/>
                <a:gd name="T74" fmla="*/ 35 w 123"/>
                <a:gd name="T75" fmla="*/ 39 h 124"/>
                <a:gd name="T76" fmla="*/ 33 w 123"/>
                <a:gd name="T77" fmla="*/ 47 h 124"/>
                <a:gd name="T78" fmla="*/ 39 w 123"/>
                <a:gd name="T79" fmla="*/ 62 h 124"/>
                <a:gd name="T80" fmla="*/ 55 w 123"/>
                <a:gd name="T81" fmla="*/ 80 h 124"/>
                <a:gd name="T82" fmla="*/ 78 w 123"/>
                <a:gd name="T83" fmla="*/ 90 h 124"/>
                <a:gd name="T84" fmla="*/ 88 w 123"/>
                <a:gd name="T85" fmla="*/ 86 h 124"/>
                <a:gd name="T86" fmla="*/ 93 w 123"/>
                <a:gd name="T87" fmla="*/ 7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24">
                  <a:moveTo>
                    <a:pt x="123" y="60"/>
                  </a:moveTo>
                  <a:lnTo>
                    <a:pt x="123" y="60"/>
                  </a:lnTo>
                  <a:lnTo>
                    <a:pt x="123" y="72"/>
                  </a:lnTo>
                  <a:lnTo>
                    <a:pt x="119" y="84"/>
                  </a:lnTo>
                  <a:lnTo>
                    <a:pt x="113" y="93"/>
                  </a:lnTo>
                  <a:lnTo>
                    <a:pt x="105" y="103"/>
                  </a:lnTo>
                  <a:lnTo>
                    <a:pt x="97" y="111"/>
                  </a:lnTo>
                  <a:lnTo>
                    <a:pt x="86" y="117"/>
                  </a:lnTo>
                  <a:lnTo>
                    <a:pt x="76" y="119"/>
                  </a:lnTo>
                  <a:lnTo>
                    <a:pt x="62" y="121"/>
                  </a:lnTo>
                  <a:lnTo>
                    <a:pt x="62" y="121"/>
                  </a:lnTo>
                  <a:lnTo>
                    <a:pt x="47" y="119"/>
                  </a:lnTo>
                  <a:lnTo>
                    <a:pt x="33" y="113"/>
                  </a:lnTo>
                  <a:lnTo>
                    <a:pt x="0" y="124"/>
                  </a:lnTo>
                  <a:lnTo>
                    <a:pt x="12" y="91"/>
                  </a:lnTo>
                  <a:lnTo>
                    <a:pt x="12" y="91"/>
                  </a:lnTo>
                  <a:lnTo>
                    <a:pt x="4" y="78"/>
                  </a:lnTo>
                  <a:lnTo>
                    <a:pt x="4" y="70"/>
                  </a:lnTo>
                  <a:lnTo>
                    <a:pt x="2" y="60"/>
                  </a:lnTo>
                  <a:lnTo>
                    <a:pt x="2" y="60"/>
                  </a:lnTo>
                  <a:lnTo>
                    <a:pt x="4" y="49"/>
                  </a:lnTo>
                  <a:lnTo>
                    <a:pt x="8" y="37"/>
                  </a:lnTo>
                  <a:lnTo>
                    <a:pt x="14" y="27"/>
                  </a:lnTo>
                  <a:lnTo>
                    <a:pt x="20" y="18"/>
                  </a:lnTo>
                  <a:lnTo>
                    <a:pt x="29" y="12"/>
                  </a:lnTo>
                  <a:lnTo>
                    <a:pt x="39" y="6"/>
                  </a:lnTo>
                  <a:lnTo>
                    <a:pt x="51" y="2"/>
                  </a:lnTo>
                  <a:lnTo>
                    <a:pt x="62" y="0"/>
                  </a:lnTo>
                  <a:lnTo>
                    <a:pt x="62" y="0"/>
                  </a:lnTo>
                  <a:lnTo>
                    <a:pt x="76" y="2"/>
                  </a:lnTo>
                  <a:lnTo>
                    <a:pt x="86" y="6"/>
                  </a:lnTo>
                  <a:lnTo>
                    <a:pt x="97" y="12"/>
                  </a:lnTo>
                  <a:lnTo>
                    <a:pt x="105" y="18"/>
                  </a:lnTo>
                  <a:lnTo>
                    <a:pt x="113" y="27"/>
                  </a:lnTo>
                  <a:lnTo>
                    <a:pt x="119" y="37"/>
                  </a:lnTo>
                  <a:lnTo>
                    <a:pt x="123" y="49"/>
                  </a:lnTo>
                  <a:lnTo>
                    <a:pt x="123" y="60"/>
                  </a:lnTo>
                  <a:close/>
                  <a:moveTo>
                    <a:pt x="62" y="10"/>
                  </a:moveTo>
                  <a:lnTo>
                    <a:pt x="62" y="10"/>
                  </a:lnTo>
                  <a:lnTo>
                    <a:pt x="53" y="12"/>
                  </a:lnTo>
                  <a:lnTo>
                    <a:pt x="43" y="14"/>
                  </a:lnTo>
                  <a:lnTo>
                    <a:pt x="35" y="20"/>
                  </a:lnTo>
                  <a:lnTo>
                    <a:pt x="27" y="26"/>
                  </a:lnTo>
                  <a:lnTo>
                    <a:pt x="22" y="33"/>
                  </a:lnTo>
                  <a:lnTo>
                    <a:pt x="16" y="41"/>
                  </a:lnTo>
                  <a:lnTo>
                    <a:pt x="14" y="51"/>
                  </a:lnTo>
                  <a:lnTo>
                    <a:pt x="12" y="60"/>
                  </a:lnTo>
                  <a:lnTo>
                    <a:pt x="12" y="60"/>
                  </a:lnTo>
                  <a:lnTo>
                    <a:pt x="14" y="68"/>
                  </a:lnTo>
                  <a:lnTo>
                    <a:pt x="16" y="76"/>
                  </a:lnTo>
                  <a:lnTo>
                    <a:pt x="18" y="84"/>
                  </a:lnTo>
                  <a:lnTo>
                    <a:pt x="22" y="90"/>
                  </a:lnTo>
                  <a:lnTo>
                    <a:pt x="16" y="109"/>
                  </a:lnTo>
                  <a:lnTo>
                    <a:pt x="35" y="103"/>
                  </a:lnTo>
                  <a:lnTo>
                    <a:pt x="35" y="103"/>
                  </a:lnTo>
                  <a:lnTo>
                    <a:pt x="49" y="109"/>
                  </a:lnTo>
                  <a:lnTo>
                    <a:pt x="62" y="111"/>
                  </a:lnTo>
                  <a:lnTo>
                    <a:pt x="62" y="111"/>
                  </a:lnTo>
                  <a:lnTo>
                    <a:pt x="74" y="111"/>
                  </a:lnTo>
                  <a:lnTo>
                    <a:pt x="82" y="107"/>
                  </a:lnTo>
                  <a:lnTo>
                    <a:pt x="91" y="103"/>
                  </a:lnTo>
                  <a:lnTo>
                    <a:pt x="99" y="97"/>
                  </a:lnTo>
                  <a:lnTo>
                    <a:pt x="105" y="90"/>
                  </a:lnTo>
                  <a:lnTo>
                    <a:pt x="109" y="80"/>
                  </a:lnTo>
                  <a:lnTo>
                    <a:pt x="113" y="70"/>
                  </a:lnTo>
                  <a:lnTo>
                    <a:pt x="113" y="60"/>
                  </a:lnTo>
                  <a:lnTo>
                    <a:pt x="113" y="60"/>
                  </a:lnTo>
                  <a:lnTo>
                    <a:pt x="113" y="51"/>
                  </a:lnTo>
                  <a:lnTo>
                    <a:pt x="109" y="41"/>
                  </a:lnTo>
                  <a:lnTo>
                    <a:pt x="105" y="33"/>
                  </a:lnTo>
                  <a:lnTo>
                    <a:pt x="99" y="26"/>
                  </a:lnTo>
                  <a:lnTo>
                    <a:pt x="91" y="20"/>
                  </a:lnTo>
                  <a:lnTo>
                    <a:pt x="82" y="14"/>
                  </a:lnTo>
                  <a:lnTo>
                    <a:pt x="74" y="12"/>
                  </a:lnTo>
                  <a:lnTo>
                    <a:pt x="62" y="10"/>
                  </a:lnTo>
                  <a:close/>
                  <a:moveTo>
                    <a:pt x="93" y="74"/>
                  </a:moveTo>
                  <a:lnTo>
                    <a:pt x="93" y="74"/>
                  </a:lnTo>
                  <a:lnTo>
                    <a:pt x="91" y="72"/>
                  </a:lnTo>
                  <a:lnTo>
                    <a:pt x="91" y="72"/>
                  </a:lnTo>
                  <a:lnTo>
                    <a:pt x="80" y="68"/>
                  </a:lnTo>
                  <a:lnTo>
                    <a:pt x="80" y="68"/>
                  </a:lnTo>
                  <a:lnTo>
                    <a:pt x="78" y="68"/>
                  </a:lnTo>
                  <a:lnTo>
                    <a:pt x="78" y="68"/>
                  </a:lnTo>
                  <a:lnTo>
                    <a:pt x="78" y="68"/>
                  </a:lnTo>
                  <a:lnTo>
                    <a:pt x="72" y="74"/>
                  </a:lnTo>
                  <a:lnTo>
                    <a:pt x="72" y="74"/>
                  </a:lnTo>
                  <a:lnTo>
                    <a:pt x="72" y="76"/>
                  </a:lnTo>
                  <a:lnTo>
                    <a:pt x="70" y="76"/>
                  </a:lnTo>
                  <a:lnTo>
                    <a:pt x="70" y="76"/>
                  </a:lnTo>
                  <a:lnTo>
                    <a:pt x="64" y="72"/>
                  </a:lnTo>
                  <a:lnTo>
                    <a:pt x="57" y="68"/>
                  </a:lnTo>
                  <a:lnTo>
                    <a:pt x="57" y="68"/>
                  </a:lnTo>
                  <a:lnTo>
                    <a:pt x="53" y="62"/>
                  </a:lnTo>
                  <a:lnTo>
                    <a:pt x="49" y="59"/>
                  </a:lnTo>
                  <a:lnTo>
                    <a:pt x="49" y="59"/>
                  </a:lnTo>
                  <a:lnTo>
                    <a:pt x="49" y="57"/>
                  </a:lnTo>
                  <a:lnTo>
                    <a:pt x="51" y="55"/>
                  </a:lnTo>
                  <a:lnTo>
                    <a:pt x="51" y="55"/>
                  </a:lnTo>
                  <a:lnTo>
                    <a:pt x="53" y="53"/>
                  </a:lnTo>
                  <a:lnTo>
                    <a:pt x="53" y="53"/>
                  </a:lnTo>
                  <a:lnTo>
                    <a:pt x="53" y="49"/>
                  </a:lnTo>
                  <a:lnTo>
                    <a:pt x="53" y="49"/>
                  </a:lnTo>
                  <a:lnTo>
                    <a:pt x="53" y="47"/>
                  </a:lnTo>
                  <a:lnTo>
                    <a:pt x="53" y="47"/>
                  </a:lnTo>
                  <a:lnTo>
                    <a:pt x="49" y="37"/>
                  </a:lnTo>
                  <a:lnTo>
                    <a:pt x="49" y="37"/>
                  </a:lnTo>
                  <a:lnTo>
                    <a:pt x="47" y="33"/>
                  </a:lnTo>
                  <a:lnTo>
                    <a:pt x="45" y="33"/>
                  </a:lnTo>
                  <a:lnTo>
                    <a:pt x="45" y="33"/>
                  </a:lnTo>
                  <a:lnTo>
                    <a:pt x="43" y="33"/>
                  </a:lnTo>
                  <a:lnTo>
                    <a:pt x="43" y="33"/>
                  </a:lnTo>
                  <a:lnTo>
                    <a:pt x="39" y="35"/>
                  </a:lnTo>
                  <a:lnTo>
                    <a:pt x="39" y="35"/>
                  </a:lnTo>
                  <a:lnTo>
                    <a:pt x="35" y="39"/>
                  </a:lnTo>
                  <a:lnTo>
                    <a:pt x="35" y="43"/>
                  </a:lnTo>
                  <a:lnTo>
                    <a:pt x="33" y="47"/>
                  </a:lnTo>
                  <a:lnTo>
                    <a:pt x="33" y="47"/>
                  </a:lnTo>
                  <a:lnTo>
                    <a:pt x="35" y="53"/>
                  </a:lnTo>
                  <a:lnTo>
                    <a:pt x="37" y="59"/>
                  </a:lnTo>
                  <a:lnTo>
                    <a:pt x="39" y="62"/>
                  </a:lnTo>
                  <a:lnTo>
                    <a:pt x="39" y="62"/>
                  </a:lnTo>
                  <a:lnTo>
                    <a:pt x="47" y="72"/>
                  </a:lnTo>
                  <a:lnTo>
                    <a:pt x="55" y="80"/>
                  </a:lnTo>
                  <a:lnTo>
                    <a:pt x="64" y="86"/>
                  </a:lnTo>
                  <a:lnTo>
                    <a:pt x="64" y="86"/>
                  </a:lnTo>
                  <a:lnTo>
                    <a:pt x="78" y="90"/>
                  </a:lnTo>
                  <a:lnTo>
                    <a:pt x="82" y="90"/>
                  </a:lnTo>
                  <a:lnTo>
                    <a:pt x="82" y="90"/>
                  </a:lnTo>
                  <a:lnTo>
                    <a:pt x="88" y="86"/>
                  </a:lnTo>
                  <a:lnTo>
                    <a:pt x="93" y="82"/>
                  </a:lnTo>
                  <a:lnTo>
                    <a:pt x="93" y="82"/>
                  </a:lnTo>
                  <a:lnTo>
                    <a:pt x="93" y="78"/>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0" name="Freeform 203"/>
            <p:cNvSpPr/>
            <p:nvPr/>
          </p:nvSpPr>
          <p:spPr bwMode="auto">
            <a:xfrm>
              <a:off x="2036063" y="8685384"/>
              <a:ext cx="228171" cy="230023"/>
            </a:xfrm>
            <a:custGeom>
              <a:avLst/>
              <a:gdLst>
                <a:gd name="T0" fmla="*/ 123 w 123"/>
                <a:gd name="T1" fmla="*/ 60 h 124"/>
                <a:gd name="T2" fmla="*/ 123 w 123"/>
                <a:gd name="T3" fmla="*/ 60 h 124"/>
                <a:gd name="T4" fmla="*/ 123 w 123"/>
                <a:gd name="T5" fmla="*/ 72 h 124"/>
                <a:gd name="T6" fmla="*/ 119 w 123"/>
                <a:gd name="T7" fmla="*/ 84 h 124"/>
                <a:gd name="T8" fmla="*/ 113 w 123"/>
                <a:gd name="T9" fmla="*/ 93 h 124"/>
                <a:gd name="T10" fmla="*/ 105 w 123"/>
                <a:gd name="T11" fmla="*/ 103 h 124"/>
                <a:gd name="T12" fmla="*/ 97 w 123"/>
                <a:gd name="T13" fmla="*/ 111 h 124"/>
                <a:gd name="T14" fmla="*/ 86 w 123"/>
                <a:gd name="T15" fmla="*/ 117 h 124"/>
                <a:gd name="T16" fmla="*/ 76 w 123"/>
                <a:gd name="T17" fmla="*/ 119 h 124"/>
                <a:gd name="T18" fmla="*/ 62 w 123"/>
                <a:gd name="T19" fmla="*/ 121 h 124"/>
                <a:gd name="T20" fmla="*/ 62 w 123"/>
                <a:gd name="T21" fmla="*/ 121 h 124"/>
                <a:gd name="T22" fmla="*/ 47 w 123"/>
                <a:gd name="T23" fmla="*/ 119 h 124"/>
                <a:gd name="T24" fmla="*/ 33 w 123"/>
                <a:gd name="T25" fmla="*/ 113 h 124"/>
                <a:gd name="T26" fmla="*/ 0 w 123"/>
                <a:gd name="T27" fmla="*/ 124 h 124"/>
                <a:gd name="T28" fmla="*/ 12 w 123"/>
                <a:gd name="T29" fmla="*/ 91 h 124"/>
                <a:gd name="T30" fmla="*/ 12 w 123"/>
                <a:gd name="T31" fmla="*/ 91 h 124"/>
                <a:gd name="T32" fmla="*/ 4 w 123"/>
                <a:gd name="T33" fmla="*/ 78 h 124"/>
                <a:gd name="T34" fmla="*/ 4 w 123"/>
                <a:gd name="T35" fmla="*/ 70 h 124"/>
                <a:gd name="T36" fmla="*/ 2 w 123"/>
                <a:gd name="T37" fmla="*/ 60 h 124"/>
                <a:gd name="T38" fmla="*/ 2 w 123"/>
                <a:gd name="T39" fmla="*/ 60 h 124"/>
                <a:gd name="T40" fmla="*/ 4 w 123"/>
                <a:gd name="T41" fmla="*/ 49 h 124"/>
                <a:gd name="T42" fmla="*/ 8 w 123"/>
                <a:gd name="T43" fmla="*/ 37 h 124"/>
                <a:gd name="T44" fmla="*/ 14 w 123"/>
                <a:gd name="T45" fmla="*/ 27 h 124"/>
                <a:gd name="T46" fmla="*/ 20 w 123"/>
                <a:gd name="T47" fmla="*/ 18 h 124"/>
                <a:gd name="T48" fmla="*/ 29 w 123"/>
                <a:gd name="T49" fmla="*/ 12 h 124"/>
                <a:gd name="T50" fmla="*/ 39 w 123"/>
                <a:gd name="T51" fmla="*/ 6 h 124"/>
                <a:gd name="T52" fmla="*/ 51 w 123"/>
                <a:gd name="T53" fmla="*/ 2 h 124"/>
                <a:gd name="T54" fmla="*/ 62 w 123"/>
                <a:gd name="T55" fmla="*/ 0 h 124"/>
                <a:gd name="T56" fmla="*/ 62 w 123"/>
                <a:gd name="T57" fmla="*/ 0 h 124"/>
                <a:gd name="T58" fmla="*/ 76 w 123"/>
                <a:gd name="T59" fmla="*/ 2 h 124"/>
                <a:gd name="T60" fmla="*/ 86 w 123"/>
                <a:gd name="T61" fmla="*/ 6 h 124"/>
                <a:gd name="T62" fmla="*/ 97 w 123"/>
                <a:gd name="T63" fmla="*/ 12 h 124"/>
                <a:gd name="T64" fmla="*/ 105 w 123"/>
                <a:gd name="T65" fmla="*/ 18 h 124"/>
                <a:gd name="T66" fmla="*/ 113 w 123"/>
                <a:gd name="T67" fmla="*/ 27 h 124"/>
                <a:gd name="T68" fmla="*/ 119 w 123"/>
                <a:gd name="T69" fmla="*/ 37 h 124"/>
                <a:gd name="T70" fmla="*/ 123 w 123"/>
                <a:gd name="T71" fmla="*/ 49 h 124"/>
                <a:gd name="T72" fmla="*/ 123 w 123"/>
                <a:gd name="T73" fmla="*/ 6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 h="124">
                  <a:moveTo>
                    <a:pt x="123" y="60"/>
                  </a:moveTo>
                  <a:lnTo>
                    <a:pt x="123" y="60"/>
                  </a:lnTo>
                  <a:lnTo>
                    <a:pt x="123" y="72"/>
                  </a:lnTo>
                  <a:lnTo>
                    <a:pt x="119" y="84"/>
                  </a:lnTo>
                  <a:lnTo>
                    <a:pt x="113" y="93"/>
                  </a:lnTo>
                  <a:lnTo>
                    <a:pt x="105" y="103"/>
                  </a:lnTo>
                  <a:lnTo>
                    <a:pt x="97" y="111"/>
                  </a:lnTo>
                  <a:lnTo>
                    <a:pt x="86" y="117"/>
                  </a:lnTo>
                  <a:lnTo>
                    <a:pt x="76" y="119"/>
                  </a:lnTo>
                  <a:lnTo>
                    <a:pt x="62" y="121"/>
                  </a:lnTo>
                  <a:lnTo>
                    <a:pt x="62" y="121"/>
                  </a:lnTo>
                  <a:lnTo>
                    <a:pt x="47" y="119"/>
                  </a:lnTo>
                  <a:lnTo>
                    <a:pt x="33" y="113"/>
                  </a:lnTo>
                  <a:lnTo>
                    <a:pt x="0" y="124"/>
                  </a:lnTo>
                  <a:lnTo>
                    <a:pt x="12" y="91"/>
                  </a:lnTo>
                  <a:lnTo>
                    <a:pt x="12" y="91"/>
                  </a:lnTo>
                  <a:lnTo>
                    <a:pt x="4" y="78"/>
                  </a:lnTo>
                  <a:lnTo>
                    <a:pt x="4" y="70"/>
                  </a:lnTo>
                  <a:lnTo>
                    <a:pt x="2" y="60"/>
                  </a:lnTo>
                  <a:lnTo>
                    <a:pt x="2" y="60"/>
                  </a:lnTo>
                  <a:lnTo>
                    <a:pt x="4" y="49"/>
                  </a:lnTo>
                  <a:lnTo>
                    <a:pt x="8" y="37"/>
                  </a:lnTo>
                  <a:lnTo>
                    <a:pt x="14" y="27"/>
                  </a:lnTo>
                  <a:lnTo>
                    <a:pt x="20" y="18"/>
                  </a:lnTo>
                  <a:lnTo>
                    <a:pt x="29" y="12"/>
                  </a:lnTo>
                  <a:lnTo>
                    <a:pt x="39" y="6"/>
                  </a:lnTo>
                  <a:lnTo>
                    <a:pt x="51" y="2"/>
                  </a:lnTo>
                  <a:lnTo>
                    <a:pt x="62" y="0"/>
                  </a:lnTo>
                  <a:lnTo>
                    <a:pt x="62" y="0"/>
                  </a:lnTo>
                  <a:lnTo>
                    <a:pt x="76" y="2"/>
                  </a:lnTo>
                  <a:lnTo>
                    <a:pt x="86" y="6"/>
                  </a:lnTo>
                  <a:lnTo>
                    <a:pt x="97" y="12"/>
                  </a:lnTo>
                  <a:lnTo>
                    <a:pt x="105" y="18"/>
                  </a:lnTo>
                  <a:lnTo>
                    <a:pt x="113" y="27"/>
                  </a:lnTo>
                  <a:lnTo>
                    <a:pt x="119" y="37"/>
                  </a:lnTo>
                  <a:lnTo>
                    <a:pt x="123" y="49"/>
                  </a:lnTo>
                  <a:lnTo>
                    <a:pt x="123"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1" name="Freeform 204"/>
            <p:cNvSpPr/>
            <p:nvPr/>
          </p:nvSpPr>
          <p:spPr bwMode="auto">
            <a:xfrm>
              <a:off x="2058324" y="8703934"/>
              <a:ext cx="187359" cy="187359"/>
            </a:xfrm>
            <a:custGeom>
              <a:avLst/>
              <a:gdLst>
                <a:gd name="T0" fmla="*/ 50 w 101"/>
                <a:gd name="T1" fmla="*/ 0 h 101"/>
                <a:gd name="T2" fmla="*/ 50 w 101"/>
                <a:gd name="T3" fmla="*/ 0 h 101"/>
                <a:gd name="T4" fmla="*/ 41 w 101"/>
                <a:gd name="T5" fmla="*/ 2 h 101"/>
                <a:gd name="T6" fmla="*/ 31 w 101"/>
                <a:gd name="T7" fmla="*/ 4 h 101"/>
                <a:gd name="T8" fmla="*/ 23 w 101"/>
                <a:gd name="T9" fmla="*/ 10 h 101"/>
                <a:gd name="T10" fmla="*/ 15 w 101"/>
                <a:gd name="T11" fmla="*/ 16 h 101"/>
                <a:gd name="T12" fmla="*/ 10 w 101"/>
                <a:gd name="T13" fmla="*/ 23 h 101"/>
                <a:gd name="T14" fmla="*/ 4 w 101"/>
                <a:gd name="T15" fmla="*/ 31 h 101"/>
                <a:gd name="T16" fmla="*/ 2 w 101"/>
                <a:gd name="T17" fmla="*/ 41 h 101"/>
                <a:gd name="T18" fmla="*/ 0 w 101"/>
                <a:gd name="T19" fmla="*/ 50 h 101"/>
                <a:gd name="T20" fmla="*/ 0 w 101"/>
                <a:gd name="T21" fmla="*/ 50 h 101"/>
                <a:gd name="T22" fmla="*/ 2 w 101"/>
                <a:gd name="T23" fmla="*/ 58 h 101"/>
                <a:gd name="T24" fmla="*/ 4 w 101"/>
                <a:gd name="T25" fmla="*/ 66 h 101"/>
                <a:gd name="T26" fmla="*/ 6 w 101"/>
                <a:gd name="T27" fmla="*/ 74 h 101"/>
                <a:gd name="T28" fmla="*/ 10 w 101"/>
                <a:gd name="T29" fmla="*/ 80 h 101"/>
                <a:gd name="T30" fmla="*/ 4 w 101"/>
                <a:gd name="T31" fmla="*/ 99 h 101"/>
                <a:gd name="T32" fmla="*/ 23 w 101"/>
                <a:gd name="T33" fmla="*/ 93 h 101"/>
                <a:gd name="T34" fmla="*/ 23 w 101"/>
                <a:gd name="T35" fmla="*/ 93 h 101"/>
                <a:gd name="T36" fmla="*/ 37 w 101"/>
                <a:gd name="T37" fmla="*/ 99 h 101"/>
                <a:gd name="T38" fmla="*/ 50 w 101"/>
                <a:gd name="T39" fmla="*/ 101 h 101"/>
                <a:gd name="T40" fmla="*/ 50 w 101"/>
                <a:gd name="T41" fmla="*/ 101 h 101"/>
                <a:gd name="T42" fmla="*/ 62 w 101"/>
                <a:gd name="T43" fmla="*/ 101 h 101"/>
                <a:gd name="T44" fmla="*/ 70 w 101"/>
                <a:gd name="T45" fmla="*/ 97 h 101"/>
                <a:gd name="T46" fmla="*/ 79 w 101"/>
                <a:gd name="T47" fmla="*/ 93 h 101"/>
                <a:gd name="T48" fmla="*/ 87 w 101"/>
                <a:gd name="T49" fmla="*/ 87 h 101"/>
                <a:gd name="T50" fmla="*/ 93 w 101"/>
                <a:gd name="T51" fmla="*/ 80 h 101"/>
                <a:gd name="T52" fmla="*/ 97 w 101"/>
                <a:gd name="T53" fmla="*/ 70 h 101"/>
                <a:gd name="T54" fmla="*/ 101 w 101"/>
                <a:gd name="T55" fmla="*/ 60 h 101"/>
                <a:gd name="T56" fmla="*/ 101 w 101"/>
                <a:gd name="T57" fmla="*/ 50 h 101"/>
                <a:gd name="T58" fmla="*/ 101 w 101"/>
                <a:gd name="T59" fmla="*/ 50 h 101"/>
                <a:gd name="T60" fmla="*/ 101 w 101"/>
                <a:gd name="T61" fmla="*/ 41 h 101"/>
                <a:gd name="T62" fmla="*/ 97 w 101"/>
                <a:gd name="T63" fmla="*/ 31 h 101"/>
                <a:gd name="T64" fmla="*/ 93 w 101"/>
                <a:gd name="T65" fmla="*/ 23 h 101"/>
                <a:gd name="T66" fmla="*/ 87 w 101"/>
                <a:gd name="T67" fmla="*/ 16 h 101"/>
                <a:gd name="T68" fmla="*/ 79 w 101"/>
                <a:gd name="T69" fmla="*/ 10 h 101"/>
                <a:gd name="T70" fmla="*/ 70 w 101"/>
                <a:gd name="T71" fmla="*/ 4 h 101"/>
                <a:gd name="T72" fmla="*/ 62 w 101"/>
                <a:gd name="T73" fmla="*/ 2 h 101"/>
                <a:gd name="T74" fmla="*/ 50 w 101"/>
                <a:gd name="T7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50" y="0"/>
                  </a:moveTo>
                  <a:lnTo>
                    <a:pt x="50" y="0"/>
                  </a:lnTo>
                  <a:lnTo>
                    <a:pt x="41" y="2"/>
                  </a:lnTo>
                  <a:lnTo>
                    <a:pt x="31" y="4"/>
                  </a:lnTo>
                  <a:lnTo>
                    <a:pt x="23" y="10"/>
                  </a:lnTo>
                  <a:lnTo>
                    <a:pt x="15" y="16"/>
                  </a:lnTo>
                  <a:lnTo>
                    <a:pt x="10" y="23"/>
                  </a:lnTo>
                  <a:lnTo>
                    <a:pt x="4" y="31"/>
                  </a:lnTo>
                  <a:lnTo>
                    <a:pt x="2" y="41"/>
                  </a:lnTo>
                  <a:lnTo>
                    <a:pt x="0" y="50"/>
                  </a:lnTo>
                  <a:lnTo>
                    <a:pt x="0" y="50"/>
                  </a:lnTo>
                  <a:lnTo>
                    <a:pt x="2" y="58"/>
                  </a:lnTo>
                  <a:lnTo>
                    <a:pt x="4" y="66"/>
                  </a:lnTo>
                  <a:lnTo>
                    <a:pt x="6" y="74"/>
                  </a:lnTo>
                  <a:lnTo>
                    <a:pt x="10" y="80"/>
                  </a:lnTo>
                  <a:lnTo>
                    <a:pt x="4" y="99"/>
                  </a:lnTo>
                  <a:lnTo>
                    <a:pt x="23" y="93"/>
                  </a:lnTo>
                  <a:lnTo>
                    <a:pt x="23" y="93"/>
                  </a:lnTo>
                  <a:lnTo>
                    <a:pt x="37" y="99"/>
                  </a:lnTo>
                  <a:lnTo>
                    <a:pt x="50" y="101"/>
                  </a:lnTo>
                  <a:lnTo>
                    <a:pt x="50" y="101"/>
                  </a:lnTo>
                  <a:lnTo>
                    <a:pt x="62" y="101"/>
                  </a:lnTo>
                  <a:lnTo>
                    <a:pt x="70" y="97"/>
                  </a:lnTo>
                  <a:lnTo>
                    <a:pt x="79" y="93"/>
                  </a:lnTo>
                  <a:lnTo>
                    <a:pt x="87" y="87"/>
                  </a:lnTo>
                  <a:lnTo>
                    <a:pt x="93" y="80"/>
                  </a:lnTo>
                  <a:lnTo>
                    <a:pt x="97" y="70"/>
                  </a:lnTo>
                  <a:lnTo>
                    <a:pt x="101" y="60"/>
                  </a:lnTo>
                  <a:lnTo>
                    <a:pt x="101" y="50"/>
                  </a:lnTo>
                  <a:lnTo>
                    <a:pt x="101" y="50"/>
                  </a:lnTo>
                  <a:lnTo>
                    <a:pt x="101" y="41"/>
                  </a:lnTo>
                  <a:lnTo>
                    <a:pt x="97" y="31"/>
                  </a:lnTo>
                  <a:lnTo>
                    <a:pt x="93" y="23"/>
                  </a:lnTo>
                  <a:lnTo>
                    <a:pt x="87" y="16"/>
                  </a:lnTo>
                  <a:lnTo>
                    <a:pt x="79" y="10"/>
                  </a:lnTo>
                  <a:lnTo>
                    <a:pt x="70" y="4"/>
                  </a:lnTo>
                  <a:lnTo>
                    <a:pt x="62" y="2"/>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nvGrpSpPr>
            <p:cNvPr id="322" name="Group 406"/>
            <p:cNvGrpSpPr/>
            <p:nvPr/>
          </p:nvGrpSpPr>
          <p:grpSpPr bwMode="auto">
            <a:xfrm>
              <a:off x="1997108" y="4724884"/>
              <a:ext cx="8091660" cy="7627900"/>
              <a:chOff x="1285" y="2859"/>
              <a:chExt cx="4362" cy="4112"/>
            </a:xfrm>
          </p:grpSpPr>
          <p:sp>
            <p:nvSpPr>
              <p:cNvPr id="657" name="Freeform 333"/>
              <p:cNvSpPr/>
              <p:nvPr/>
            </p:nvSpPr>
            <p:spPr bwMode="auto">
              <a:xfrm>
                <a:off x="3806" y="5943"/>
                <a:ext cx="559" cy="438"/>
              </a:xfrm>
              <a:custGeom>
                <a:avLst/>
                <a:gdLst>
                  <a:gd name="T0" fmla="*/ 92 w 559"/>
                  <a:gd name="T1" fmla="*/ 0 h 438"/>
                  <a:gd name="T2" fmla="*/ 92 w 559"/>
                  <a:gd name="T3" fmla="*/ 0 h 438"/>
                  <a:gd name="T4" fmla="*/ 74 w 559"/>
                  <a:gd name="T5" fmla="*/ 4 h 438"/>
                  <a:gd name="T6" fmla="*/ 57 w 559"/>
                  <a:gd name="T7" fmla="*/ 9 h 438"/>
                  <a:gd name="T8" fmla="*/ 41 w 559"/>
                  <a:gd name="T9" fmla="*/ 19 h 438"/>
                  <a:gd name="T10" fmla="*/ 28 w 559"/>
                  <a:gd name="T11" fmla="*/ 33 h 438"/>
                  <a:gd name="T12" fmla="*/ 16 w 559"/>
                  <a:gd name="T13" fmla="*/ 48 h 438"/>
                  <a:gd name="T14" fmla="*/ 6 w 559"/>
                  <a:gd name="T15" fmla="*/ 66 h 438"/>
                  <a:gd name="T16" fmla="*/ 2 w 559"/>
                  <a:gd name="T17" fmla="*/ 85 h 438"/>
                  <a:gd name="T18" fmla="*/ 0 w 559"/>
                  <a:gd name="T19" fmla="*/ 106 h 438"/>
                  <a:gd name="T20" fmla="*/ 0 w 559"/>
                  <a:gd name="T21" fmla="*/ 438 h 438"/>
                  <a:gd name="T22" fmla="*/ 61 w 559"/>
                  <a:gd name="T23" fmla="*/ 438 h 438"/>
                  <a:gd name="T24" fmla="*/ 61 w 559"/>
                  <a:gd name="T25" fmla="*/ 106 h 438"/>
                  <a:gd name="T26" fmla="*/ 61 w 559"/>
                  <a:gd name="T27" fmla="*/ 106 h 438"/>
                  <a:gd name="T28" fmla="*/ 62 w 559"/>
                  <a:gd name="T29" fmla="*/ 101 h 438"/>
                  <a:gd name="T30" fmla="*/ 64 w 559"/>
                  <a:gd name="T31" fmla="*/ 93 h 438"/>
                  <a:gd name="T32" fmla="*/ 66 w 559"/>
                  <a:gd name="T33" fmla="*/ 87 h 438"/>
                  <a:gd name="T34" fmla="*/ 70 w 559"/>
                  <a:gd name="T35" fmla="*/ 81 h 438"/>
                  <a:gd name="T36" fmla="*/ 74 w 559"/>
                  <a:gd name="T37" fmla="*/ 77 h 438"/>
                  <a:gd name="T38" fmla="*/ 80 w 559"/>
                  <a:gd name="T39" fmla="*/ 73 h 438"/>
                  <a:gd name="T40" fmla="*/ 86 w 559"/>
                  <a:gd name="T41" fmla="*/ 71 h 438"/>
                  <a:gd name="T42" fmla="*/ 92 w 559"/>
                  <a:gd name="T43" fmla="*/ 71 h 438"/>
                  <a:gd name="T44" fmla="*/ 559 w 559"/>
                  <a:gd name="T45" fmla="*/ 71 h 438"/>
                  <a:gd name="T46" fmla="*/ 555 w 559"/>
                  <a:gd name="T47" fmla="*/ 0 h 438"/>
                  <a:gd name="T48" fmla="*/ 92 w 559"/>
                  <a:gd name="T4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9" h="438">
                    <a:moveTo>
                      <a:pt x="92" y="0"/>
                    </a:moveTo>
                    <a:lnTo>
                      <a:pt x="92" y="0"/>
                    </a:lnTo>
                    <a:lnTo>
                      <a:pt x="74" y="4"/>
                    </a:lnTo>
                    <a:lnTo>
                      <a:pt x="57" y="9"/>
                    </a:lnTo>
                    <a:lnTo>
                      <a:pt x="41" y="19"/>
                    </a:lnTo>
                    <a:lnTo>
                      <a:pt x="28" y="33"/>
                    </a:lnTo>
                    <a:lnTo>
                      <a:pt x="16" y="48"/>
                    </a:lnTo>
                    <a:lnTo>
                      <a:pt x="6" y="66"/>
                    </a:lnTo>
                    <a:lnTo>
                      <a:pt x="2" y="85"/>
                    </a:lnTo>
                    <a:lnTo>
                      <a:pt x="0" y="106"/>
                    </a:lnTo>
                    <a:lnTo>
                      <a:pt x="0" y="438"/>
                    </a:lnTo>
                    <a:lnTo>
                      <a:pt x="61" y="438"/>
                    </a:lnTo>
                    <a:lnTo>
                      <a:pt x="61" y="106"/>
                    </a:lnTo>
                    <a:lnTo>
                      <a:pt x="61" y="106"/>
                    </a:lnTo>
                    <a:lnTo>
                      <a:pt x="62" y="101"/>
                    </a:lnTo>
                    <a:lnTo>
                      <a:pt x="64" y="93"/>
                    </a:lnTo>
                    <a:lnTo>
                      <a:pt x="66" y="87"/>
                    </a:lnTo>
                    <a:lnTo>
                      <a:pt x="70" y="81"/>
                    </a:lnTo>
                    <a:lnTo>
                      <a:pt x="74" y="77"/>
                    </a:lnTo>
                    <a:lnTo>
                      <a:pt x="80" y="73"/>
                    </a:lnTo>
                    <a:lnTo>
                      <a:pt x="86" y="71"/>
                    </a:lnTo>
                    <a:lnTo>
                      <a:pt x="92" y="71"/>
                    </a:lnTo>
                    <a:lnTo>
                      <a:pt x="559" y="71"/>
                    </a:lnTo>
                    <a:lnTo>
                      <a:pt x="555" y="0"/>
                    </a:lnTo>
                    <a:lnTo>
                      <a:pt x="92" y="0"/>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8" name="Freeform 332"/>
              <p:cNvSpPr/>
              <p:nvPr/>
            </p:nvSpPr>
            <p:spPr bwMode="auto">
              <a:xfrm>
                <a:off x="3727" y="5122"/>
                <a:ext cx="461" cy="437"/>
              </a:xfrm>
              <a:custGeom>
                <a:avLst/>
                <a:gdLst>
                  <a:gd name="T0" fmla="*/ 370 w 461"/>
                  <a:gd name="T1" fmla="*/ 437 h 437"/>
                  <a:gd name="T2" fmla="*/ 370 w 461"/>
                  <a:gd name="T3" fmla="*/ 437 h 437"/>
                  <a:gd name="T4" fmla="*/ 388 w 461"/>
                  <a:gd name="T5" fmla="*/ 435 h 437"/>
                  <a:gd name="T6" fmla="*/ 405 w 461"/>
                  <a:gd name="T7" fmla="*/ 429 h 437"/>
                  <a:gd name="T8" fmla="*/ 421 w 461"/>
                  <a:gd name="T9" fmla="*/ 419 h 437"/>
                  <a:gd name="T10" fmla="*/ 434 w 461"/>
                  <a:gd name="T11" fmla="*/ 406 h 437"/>
                  <a:gd name="T12" fmla="*/ 446 w 461"/>
                  <a:gd name="T13" fmla="*/ 390 h 437"/>
                  <a:gd name="T14" fmla="*/ 456 w 461"/>
                  <a:gd name="T15" fmla="*/ 373 h 437"/>
                  <a:gd name="T16" fmla="*/ 460 w 461"/>
                  <a:gd name="T17" fmla="*/ 353 h 437"/>
                  <a:gd name="T18" fmla="*/ 461 w 461"/>
                  <a:gd name="T19" fmla="*/ 332 h 437"/>
                  <a:gd name="T20" fmla="*/ 461 w 461"/>
                  <a:gd name="T21" fmla="*/ 0 h 437"/>
                  <a:gd name="T22" fmla="*/ 401 w 461"/>
                  <a:gd name="T23" fmla="*/ 0 h 437"/>
                  <a:gd name="T24" fmla="*/ 401 w 461"/>
                  <a:gd name="T25" fmla="*/ 332 h 437"/>
                  <a:gd name="T26" fmla="*/ 401 w 461"/>
                  <a:gd name="T27" fmla="*/ 332 h 437"/>
                  <a:gd name="T28" fmla="*/ 399 w 461"/>
                  <a:gd name="T29" fmla="*/ 338 h 437"/>
                  <a:gd name="T30" fmla="*/ 397 w 461"/>
                  <a:gd name="T31" fmla="*/ 346 h 437"/>
                  <a:gd name="T32" fmla="*/ 396 w 461"/>
                  <a:gd name="T33" fmla="*/ 351 h 437"/>
                  <a:gd name="T34" fmla="*/ 392 w 461"/>
                  <a:gd name="T35" fmla="*/ 355 h 437"/>
                  <a:gd name="T36" fmla="*/ 386 w 461"/>
                  <a:gd name="T37" fmla="*/ 361 h 437"/>
                  <a:gd name="T38" fmla="*/ 382 w 461"/>
                  <a:gd name="T39" fmla="*/ 363 h 437"/>
                  <a:gd name="T40" fmla="*/ 376 w 461"/>
                  <a:gd name="T41" fmla="*/ 365 h 437"/>
                  <a:gd name="T42" fmla="*/ 370 w 461"/>
                  <a:gd name="T43" fmla="*/ 367 h 437"/>
                  <a:gd name="T44" fmla="*/ 0 w 461"/>
                  <a:gd name="T45" fmla="*/ 371 h 437"/>
                  <a:gd name="T46" fmla="*/ 8 w 461"/>
                  <a:gd name="T47" fmla="*/ 437 h 437"/>
                  <a:gd name="T48" fmla="*/ 370 w 461"/>
                  <a:gd name="T4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1" h="437">
                    <a:moveTo>
                      <a:pt x="370" y="437"/>
                    </a:moveTo>
                    <a:lnTo>
                      <a:pt x="370" y="437"/>
                    </a:lnTo>
                    <a:lnTo>
                      <a:pt x="388" y="435"/>
                    </a:lnTo>
                    <a:lnTo>
                      <a:pt x="405" y="429"/>
                    </a:lnTo>
                    <a:lnTo>
                      <a:pt x="421" y="419"/>
                    </a:lnTo>
                    <a:lnTo>
                      <a:pt x="434" y="406"/>
                    </a:lnTo>
                    <a:lnTo>
                      <a:pt x="446" y="390"/>
                    </a:lnTo>
                    <a:lnTo>
                      <a:pt x="456" y="373"/>
                    </a:lnTo>
                    <a:lnTo>
                      <a:pt x="460" y="353"/>
                    </a:lnTo>
                    <a:lnTo>
                      <a:pt x="461" y="332"/>
                    </a:lnTo>
                    <a:lnTo>
                      <a:pt x="461" y="0"/>
                    </a:lnTo>
                    <a:lnTo>
                      <a:pt x="401" y="0"/>
                    </a:lnTo>
                    <a:lnTo>
                      <a:pt x="401" y="332"/>
                    </a:lnTo>
                    <a:lnTo>
                      <a:pt x="401" y="332"/>
                    </a:lnTo>
                    <a:lnTo>
                      <a:pt x="399" y="338"/>
                    </a:lnTo>
                    <a:lnTo>
                      <a:pt x="397" y="346"/>
                    </a:lnTo>
                    <a:lnTo>
                      <a:pt x="396" y="351"/>
                    </a:lnTo>
                    <a:lnTo>
                      <a:pt x="392" y="355"/>
                    </a:lnTo>
                    <a:lnTo>
                      <a:pt x="386" y="361"/>
                    </a:lnTo>
                    <a:lnTo>
                      <a:pt x="382" y="363"/>
                    </a:lnTo>
                    <a:lnTo>
                      <a:pt x="376" y="365"/>
                    </a:lnTo>
                    <a:lnTo>
                      <a:pt x="370" y="367"/>
                    </a:lnTo>
                    <a:lnTo>
                      <a:pt x="0" y="371"/>
                    </a:lnTo>
                    <a:lnTo>
                      <a:pt x="8" y="437"/>
                    </a:lnTo>
                    <a:lnTo>
                      <a:pt x="370" y="437"/>
                    </a:ln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9" name="Rectangle 335"/>
              <p:cNvSpPr>
                <a:spLocks noChangeArrowheads="1"/>
              </p:cNvSpPr>
              <p:nvPr/>
            </p:nvSpPr>
            <p:spPr bwMode="auto">
              <a:xfrm>
                <a:off x="2255" y="6117"/>
                <a:ext cx="1154" cy="5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60" name="Freeform 206"/>
              <p:cNvSpPr/>
              <p:nvPr/>
            </p:nvSpPr>
            <p:spPr bwMode="auto">
              <a:xfrm>
                <a:off x="1339" y="5027"/>
                <a:ext cx="60" cy="57"/>
              </a:xfrm>
              <a:custGeom>
                <a:avLst/>
                <a:gdLst>
                  <a:gd name="T0" fmla="*/ 60 w 60"/>
                  <a:gd name="T1" fmla="*/ 41 h 57"/>
                  <a:gd name="T2" fmla="*/ 60 w 60"/>
                  <a:gd name="T3" fmla="*/ 41 h 57"/>
                  <a:gd name="T4" fmla="*/ 58 w 60"/>
                  <a:gd name="T5" fmla="*/ 39 h 57"/>
                  <a:gd name="T6" fmla="*/ 58 w 60"/>
                  <a:gd name="T7" fmla="*/ 39 h 57"/>
                  <a:gd name="T8" fmla="*/ 47 w 60"/>
                  <a:gd name="T9" fmla="*/ 35 h 57"/>
                  <a:gd name="T10" fmla="*/ 47 w 60"/>
                  <a:gd name="T11" fmla="*/ 35 h 57"/>
                  <a:gd name="T12" fmla="*/ 45 w 60"/>
                  <a:gd name="T13" fmla="*/ 35 h 57"/>
                  <a:gd name="T14" fmla="*/ 45 w 60"/>
                  <a:gd name="T15" fmla="*/ 35 h 57"/>
                  <a:gd name="T16" fmla="*/ 45 w 60"/>
                  <a:gd name="T17" fmla="*/ 35 h 57"/>
                  <a:gd name="T18" fmla="*/ 39 w 60"/>
                  <a:gd name="T19" fmla="*/ 41 h 57"/>
                  <a:gd name="T20" fmla="*/ 39 w 60"/>
                  <a:gd name="T21" fmla="*/ 41 h 57"/>
                  <a:gd name="T22" fmla="*/ 39 w 60"/>
                  <a:gd name="T23" fmla="*/ 43 h 57"/>
                  <a:gd name="T24" fmla="*/ 37 w 60"/>
                  <a:gd name="T25" fmla="*/ 43 h 57"/>
                  <a:gd name="T26" fmla="*/ 37 w 60"/>
                  <a:gd name="T27" fmla="*/ 43 h 57"/>
                  <a:gd name="T28" fmla="*/ 31 w 60"/>
                  <a:gd name="T29" fmla="*/ 39 h 57"/>
                  <a:gd name="T30" fmla="*/ 24 w 60"/>
                  <a:gd name="T31" fmla="*/ 35 h 57"/>
                  <a:gd name="T32" fmla="*/ 24 w 60"/>
                  <a:gd name="T33" fmla="*/ 35 h 57"/>
                  <a:gd name="T34" fmla="*/ 20 w 60"/>
                  <a:gd name="T35" fmla="*/ 29 h 57"/>
                  <a:gd name="T36" fmla="*/ 16 w 60"/>
                  <a:gd name="T37" fmla="*/ 26 h 57"/>
                  <a:gd name="T38" fmla="*/ 16 w 60"/>
                  <a:gd name="T39" fmla="*/ 26 h 57"/>
                  <a:gd name="T40" fmla="*/ 16 w 60"/>
                  <a:gd name="T41" fmla="*/ 24 h 57"/>
                  <a:gd name="T42" fmla="*/ 18 w 60"/>
                  <a:gd name="T43" fmla="*/ 22 h 57"/>
                  <a:gd name="T44" fmla="*/ 18 w 60"/>
                  <a:gd name="T45" fmla="*/ 22 h 57"/>
                  <a:gd name="T46" fmla="*/ 20 w 60"/>
                  <a:gd name="T47" fmla="*/ 20 h 57"/>
                  <a:gd name="T48" fmla="*/ 20 w 60"/>
                  <a:gd name="T49" fmla="*/ 20 h 57"/>
                  <a:gd name="T50" fmla="*/ 20 w 60"/>
                  <a:gd name="T51" fmla="*/ 16 h 57"/>
                  <a:gd name="T52" fmla="*/ 20 w 60"/>
                  <a:gd name="T53" fmla="*/ 16 h 57"/>
                  <a:gd name="T54" fmla="*/ 20 w 60"/>
                  <a:gd name="T55" fmla="*/ 14 h 57"/>
                  <a:gd name="T56" fmla="*/ 20 w 60"/>
                  <a:gd name="T57" fmla="*/ 14 h 57"/>
                  <a:gd name="T58" fmla="*/ 16 w 60"/>
                  <a:gd name="T59" fmla="*/ 4 h 57"/>
                  <a:gd name="T60" fmla="*/ 16 w 60"/>
                  <a:gd name="T61" fmla="*/ 4 h 57"/>
                  <a:gd name="T62" fmla="*/ 14 w 60"/>
                  <a:gd name="T63" fmla="*/ 0 h 57"/>
                  <a:gd name="T64" fmla="*/ 12 w 60"/>
                  <a:gd name="T65" fmla="*/ 0 h 57"/>
                  <a:gd name="T66" fmla="*/ 12 w 60"/>
                  <a:gd name="T67" fmla="*/ 0 h 57"/>
                  <a:gd name="T68" fmla="*/ 10 w 60"/>
                  <a:gd name="T69" fmla="*/ 0 h 57"/>
                  <a:gd name="T70" fmla="*/ 10 w 60"/>
                  <a:gd name="T71" fmla="*/ 0 h 57"/>
                  <a:gd name="T72" fmla="*/ 6 w 60"/>
                  <a:gd name="T73" fmla="*/ 2 h 57"/>
                  <a:gd name="T74" fmla="*/ 6 w 60"/>
                  <a:gd name="T75" fmla="*/ 2 h 57"/>
                  <a:gd name="T76" fmla="*/ 2 w 60"/>
                  <a:gd name="T77" fmla="*/ 6 h 57"/>
                  <a:gd name="T78" fmla="*/ 2 w 60"/>
                  <a:gd name="T79" fmla="*/ 10 h 57"/>
                  <a:gd name="T80" fmla="*/ 0 w 60"/>
                  <a:gd name="T81" fmla="*/ 14 h 57"/>
                  <a:gd name="T82" fmla="*/ 0 w 60"/>
                  <a:gd name="T83" fmla="*/ 14 h 57"/>
                  <a:gd name="T84" fmla="*/ 2 w 60"/>
                  <a:gd name="T85" fmla="*/ 20 h 57"/>
                  <a:gd name="T86" fmla="*/ 4 w 60"/>
                  <a:gd name="T87" fmla="*/ 26 h 57"/>
                  <a:gd name="T88" fmla="*/ 6 w 60"/>
                  <a:gd name="T89" fmla="*/ 29 h 57"/>
                  <a:gd name="T90" fmla="*/ 6 w 60"/>
                  <a:gd name="T91" fmla="*/ 29 h 57"/>
                  <a:gd name="T92" fmla="*/ 14 w 60"/>
                  <a:gd name="T93" fmla="*/ 39 h 57"/>
                  <a:gd name="T94" fmla="*/ 22 w 60"/>
                  <a:gd name="T95" fmla="*/ 47 h 57"/>
                  <a:gd name="T96" fmla="*/ 31 w 60"/>
                  <a:gd name="T97" fmla="*/ 53 h 57"/>
                  <a:gd name="T98" fmla="*/ 31 w 60"/>
                  <a:gd name="T99" fmla="*/ 53 h 57"/>
                  <a:gd name="T100" fmla="*/ 45 w 60"/>
                  <a:gd name="T101" fmla="*/ 57 h 57"/>
                  <a:gd name="T102" fmla="*/ 49 w 60"/>
                  <a:gd name="T103" fmla="*/ 57 h 57"/>
                  <a:gd name="T104" fmla="*/ 49 w 60"/>
                  <a:gd name="T105" fmla="*/ 57 h 57"/>
                  <a:gd name="T106" fmla="*/ 55 w 60"/>
                  <a:gd name="T107" fmla="*/ 53 h 57"/>
                  <a:gd name="T108" fmla="*/ 60 w 60"/>
                  <a:gd name="T109" fmla="*/ 49 h 57"/>
                  <a:gd name="T110" fmla="*/ 60 w 60"/>
                  <a:gd name="T111" fmla="*/ 49 h 57"/>
                  <a:gd name="T112" fmla="*/ 60 w 60"/>
                  <a:gd name="T113" fmla="*/ 45 h 57"/>
                  <a:gd name="T114" fmla="*/ 60 w 60"/>
                  <a:gd name="T115" fmla="*/ 4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57">
                    <a:moveTo>
                      <a:pt x="60" y="41"/>
                    </a:moveTo>
                    <a:lnTo>
                      <a:pt x="60" y="41"/>
                    </a:lnTo>
                    <a:lnTo>
                      <a:pt x="58" y="39"/>
                    </a:lnTo>
                    <a:lnTo>
                      <a:pt x="58" y="39"/>
                    </a:lnTo>
                    <a:lnTo>
                      <a:pt x="47" y="35"/>
                    </a:lnTo>
                    <a:lnTo>
                      <a:pt x="47" y="35"/>
                    </a:lnTo>
                    <a:lnTo>
                      <a:pt x="45" y="35"/>
                    </a:lnTo>
                    <a:lnTo>
                      <a:pt x="45" y="35"/>
                    </a:lnTo>
                    <a:lnTo>
                      <a:pt x="45" y="35"/>
                    </a:lnTo>
                    <a:lnTo>
                      <a:pt x="39" y="41"/>
                    </a:lnTo>
                    <a:lnTo>
                      <a:pt x="39" y="41"/>
                    </a:lnTo>
                    <a:lnTo>
                      <a:pt x="39" y="43"/>
                    </a:lnTo>
                    <a:lnTo>
                      <a:pt x="37" y="43"/>
                    </a:lnTo>
                    <a:lnTo>
                      <a:pt x="37" y="43"/>
                    </a:lnTo>
                    <a:lnTo>
                      <a:pt x="31" y="39"/>
                    </a:lnTo>
                    <a:lnTo>
                      <a:pt x="24" y="35"/>
                    </a:lnTo>
                    <a:lnTo>
                      <a:pt x="24" y="35"/>
                    </a:lnTo>
                    <a:lnTo>
                      <a:pt x="20" y="29"/>
                    </a:lnTo>
                    <a:lnTo>
                      <a:pt x="16" y="26"/>
                    </a:lnTo>
                    <a:lnTo>
                      <a:pt x="16" y="26"/>
                    </a:lnTo>
                    <a:lnTo>
                      <a:pt x="16" y="24"/>
                    </a:lnTo>
                    <a:lnTo>
                      <a:pt x="18" y="22"/>
                    </a:lnTo>
                    <a:lnTo>
                      <a:pt x="18" y="22"/>
                    </a:lnTo>
                    <a:lnTo>
                      <a:pt x="20" y="20"/>
                    </a:lnTo>
                    <a:lnTo>
                      <a:pt x="20" y="20"/>
                    </a:lnTo>
                    <a:lnTo>
                      <a:pt x="20" y="16"/>
                    </a:lnTo>
                    <a:lnTo>
                      <a:pt x="20" y="16"/>
                    </a:lnTo>
                    <a:lnTo>
                      <a:pt x="20" y="14"/>
                    </a:lnTo>
                    <a:lnTo>
                      <a:pt x="20" y="14"/>
                    </a:lnTo>
                    <a:lnTo>
                      <a:pt x="16" y="4"/>
                    </a:lnTo>
                    <a:lnTo>
                      <a:pt x="16" y="4"/>
                    </a:lnTo>
                    <a:lnTo>
                      <a:pt x="14" y="0"/>
                    </a:lnTo>
                    <a:lnTo>
                      <a:pt x="12" y="0"/>
                    </a:lnTo>
                    <a:lnTo>
                      <a:pt x="12" y="0"/>
                    </a:lnTo>
                    <a:lnTo>
                      <a:pt x="10" y="0"/>
                    </a:lnTo>
                    <a:lnTo>
                      <a:pt x="10" y="0"/>
                    </a:lnTo>
                    <a:lnTo>
                      <a:pt x="6" y="2"/>
                    </a:lnTo>
                    <a:lnTo>
                      <a:pt x="6" y="2"/>
                    </a:lnTo>
                    <a:lnTo>
                      <a:pt x="2" y="6"/>
                    </a:lnTo>
                    <a:lnTo>
                      <a:pt x="2" y="10"/>
                    </a:lnTo>
                    <a:lnTo>
                      <a:pt x="0" y="14"/>
                    </a:lnTo>
                    <a:lnTo>
                      <a:pt x="0" y="14"/>
                    </a:lnTo>
                    <a:lnTo>
                      <a:pt x="2" y="20"/>
                    </a:lnTo>
                    <a:lnTo>
                      <a:pt x="4" y="26"/>
                    </a:lnTo>
                    <a:lnTo>
                      <a:pt x="6" y="29"/>
                    </a:lnTo>
                    <a:lnTo>
                      <a:pt x="6" y="29"/>
                    </a:lnTo>
                    <a:lnTo>
                      <a:pt x="14" y="39"/>
                    </a:lnTo>
                    <a:lnTo>
                      <a:pt x="22" y="47"/>
                    </a:lnTo>
                    <a:lnTo>
                      <a:pt x="31" y="53"/>
                    </a:lnTo>
                    <a:lnTo>
                      <a:pt x="31" y="53"/>
                    </a:lnTo>
                    <a:lnTo>
                      <a:pt x="45" y="57"/>
                    </a:lnTo>
                    <a:lnTo>
                      <a:pt x="49" y="57"/>
                    </a:lnTo>
                    <a:lnTo>
                      <a:pt x="49" y="57"/>
                    </a:lnTo>
                    <a:lnTo>
                      <a:pt x="55" y="53"/>
                    </a:lnTo>
                    <a:lnTo>
                      <a:pt x="60" y="49"/>
                    </a:lnTo>
                    <a:lnTo>
                      <a:pt x="60" y="49"/>
                    </a:lnTo>
                    <a:lnTo>
                      <a:pt x="60" y="45"/>
                    </a:lnTo>
                    <a:lnTo>
                      <a:pt x="60"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1" name="Freeform 207"/>
              <p:cNvSpPr>
                <a:spLocks noEditPoints="1"/>
              </p:cNvSpPr>
              <p:nvPr/>
            </p:nvSpPr>
            <p:spPr bwMode="auto">
              <a:xfrm>
                <a:off x="3225" y="5791"/>
                <a:ext cx="124" cy="123"/>
              </a:xfrm>
              <a:custGeom>
                <a:avLst/>
                <a:gdLst>
                  <a:gd name="T0" fmla="*/ 122 w 124"/>
                  <a:gd name="T1" fmla="*/ 72 h 123"/>
                  <a:gd name="T2" fmla="*/ 106 w 124"/>
                  <a:gd name="T3" fmla="*/ 103 h 123"/>
                  <a:gd name="T4" fmla="*/ 75 w 124"/>
                  <a:gd name="T5" fmla="*/ 119 h 123"/>
                  <a:gd name="T6" fmla="*/ 48 w 124"/>
                  <a:gd name="T7" fmla="*/ 119 h 123"/>
                  <a:gd name="T8" fmla="*/ 11 w 124"/>
                  <a:gd name="T9" fmla="*/ 92 h 123"/>
                  <a:gd name="T10" fmla="*/ 3 w 124"/>
                  <a:gd name="T11" fmla="*/ 68 h 123"/>
                  <a:gd name="T12" fmla="*/ 3 w 124"/>
                  <a:gd name="T13" fmla="*/ 49 h 123"/>
                  <a:gd name="T14" fmla="*/ 21 w 124"/>
                  <a:gd name="T15" fmla="*/ 18 h 123"/>
                  <a:gd name="T16" fmla="*/ 50 w 124"/>
                  <a:gd name="T17" fmla="*/ 2 h 123"/>
                  <a:gd name="T18" fmla="*/ 75 w 124"/>
                  <a:gd name="T19" fmla="*/ 2 h 123"/>
                  <a:gd name="T20" fmla="*/ 106 w 124"/>
                  <a:gd name="T21" fmla="*/ 18 h 123"/>
                  <a:gd name="T22" fmla="*/ 122 w 124"/>
                  <a:gd name="T23" fmla="*/ 49 h 123"/>
                  <a:gd name="T24" fmla="*/ 64 w 124"/>
                  <a:gd name="T25" fmla="*/ 10 h 123"/>
                  <a:gd name="T26" fmla="*/ 34 w 124"/>
                  <a:gd name="T27" fmla="*/ 18 h 123"/>
                  <a:gd name="T28" fmla="*/ 17 w 124"/>
                  <a:gd name="T29" fmla="*/ 41 h 123"/>
                  <a:gd name="T30" fmla="*/ 13 w 124"/>
                  <a:gd name="T31" fmla="*/ 61 h 123"/>
                  <a:gd name="T32" fmla="*/ 17 w 124"/>
                  <a:gd name="T33" fmla="*/ 84 h 123"/>
                  <a:gd name="T34" fmla="*/ 34 w 124"/>
                  <a:gd name="T35" fmla="*/ 103 h 123"/>
                  <a:gd name="T36" fmla="*/ 64 w 124"/>
                  <a:gd name="T37" fmla="*/ 111 h 123"/>
                  <a:gd name="T38" fmla="*/ 83 w 124"/>
                  <a:gd name="T39" fmla="*/ 107 h 123"/>
                  <a:gd name="T40" fmla="*/ 104 w 124"/>
                  <a:gd name="T41" fmla="*/ 88 h 123"/>
                  <a:gd name="T42" fmla="*/ 114 w 124"/>
                  <a:gd name="T43" fmla="*/ 61 h 123"/>
                  <a:gd name="T44" fmla="*/ 110 w 124"/>
                  <a:gd name="T45" fmla="*/ 41 h 123"/>
                  <a:gd name="T46" fmla="*/ 91 w 124"/>
                  <a:gd name="T47" fmla="*/ 18 h 123"/>
                  <a:gd name="T48" fmla="*/ 64 w 124"/>
                  <a:gd name="T49" fmla="*/ 10 h 123"/>
                  <a:gd name="T50" fmla="*/ 91 w 124"/>
                  <a:gd name="T51" fmla="*/ 72 h 123"/>
                  <a:gd name="T52" fmla="*/ 81 w 124"/>
                  <a:gd name="T53" fmla="*/ 68 h 123"/>
                  <a:gd name="T54" fmla="*/ 77 w 124"/>
                  <a:gd name="T55" fmla="*/ 68 h 123"/>
                  <a:gd name="T56" fmla="*/ 71 w 124"/>
                  <a:gd name="T57" fmla="*/ 74 h 123"/>
                  <a:gd name="T58" fmla="*/ 65 w 124"/>
                  <a:gd name="T59" fmla="*/ 72 h 123"/>
                  <a:gd name="T60" fmla="*/ 52 w 124"/>
                  <a:gd name="T61" fmla="*/ 61 h 123"/>
                  <a:gd name="T62" fmla="*/ 48 w 124"/>
                  <a:gd name="T63" fmla="*/ 55 h 123"/>
                  <a:gd name="T64" fmla="*/ 52 w 124"/>
                  <a:gd name="T65" fmla="*/ 51 h 123"/>
                  <a:gd name="T66" fmla="*/ 54 w 124"/>
                  <a:gd name="T67" fmla="*/ 49 h 123"/>
                  <a:gd name="T68" fmla="*/ 48 w 124"/>
                  <a:gd name="T69" fmla="*/ 35 h 123"/>
                  <a:gd name="T70" fmla="*/ 46 w 124"/>
                  <a:gd name="T71" fmla="*/ 33 h 123"/>
                  <a:gd name="T72" fmla="*/ 42 w 124"/>
                  <a:gd name="T73" fmla="*/ 33 h 123"/>
                  <a:gd name="T74" fmla="*/ 36 w 124"/>
                  <a:gd name="T75" fmla="*/ 39 h 123"/>
                  <a:gd name="T76" fmla="*/ 34 w 124"/>
                  <a:gd name="T77" fmla="*/ 47 h 123"/>
                  <a:gd name="T78" fmla="*/ 40 w 124"/>
                  <a:gd name="T79" fmla="*/ 62 h 123"/>
                  <a:gd name="T80" fmla="*/ 54 w 124"/>
                  <a:gd name="T81" fmla="*/ 78 h 123"/>
                  <a:gd name="T82" fmla="*/ 79 w 124"/>
                  <a:gd name="T83" fmla="*/ 88 h 123"/>
                  <a:gd name="T84" fmla="*/ 89 w 124"/>
                  <a:gd name="T85" fmla="*/ 86 h 123"/>
                  <a:gd name="T86" fmla="*/ 93 w 124"/>
                  <a:gd name="T87" fmla="*/ 7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 h="123">
                    <a:moveTo>
                      <a:pt x="124" y="61"/>
                    </a:moveTo>
                    <a:lnTo>
                      <a:pt x="124" y="61"/>
                    </a:lnTo>
                    <a:lnTo>
                      <a:pt x="122" y="72"/>
                    </a:lnTo>
                    <a:lnTo>
                      <a:pt x="118" y="84"/>
                    </a:lnTo>
                    <a:lnTo>
                      <a:pt x="112" y="94"/>
                    </a:lnTo>
                    <a:lnTo>
                      <a:pt x="106" y="103"/>
                    </a:lnTo>
                    <a:lnTo>
                      <a:pt x="97" y="109"/>
                    </a:lnTo>
                    <a:lnTo>
                      <a:pt x="87" y="115"/>
                    </a:lnTo>
                    <a:lnTo>
                      <a:pt x="75" y="119"/>
                    </a:lnTo>
                    <a:lnTo>
                      <a:pt x="64" y="121"/>
                    </a:lnTo>
                    <a:lnTo>
                      <a:pt x="64" y="121"/>
                    </a:lnTo>
                    <a:lnTo>
                      <a:pt x="48" y="119"/>
                    </a:lnTo>
                    <a:lnTo>
                      <a:pt x="34" y="113"/>
                    </a:lnTo>
                    <a:lnTo>
                      <a:pt x="0" y="123"/>
                    </a:lnTo>
                    <a:lnTo>
                      <a:pt x="11" y="92"/>
                    </a:lnTo>
                    <a:lnTo>
                      <a:pt x="11" y="92"/>
                    </a:lnTo>
                    <a:lnTo>
                      <a:pt x="5" y="76"/>
                    </a:lnTo>
                    <a:lnTo>
                      <a:pt x="3" y="68"/>
                    </a:lnTo>
                    <a:lnTo>
                      <a:pt x="3" y="61"/>
                    </a:lnTo>
                    <a:lnTo>
                      <a:pt x="3" y="61"/>
                    </a:lnTo>
                    <a:lnTo>
                      <a:pt x="3" y="49"/>
                    </a:lnTo>
                    <a:lnTo>
                      <a:pt x="7" y="37"/>
                    </a:lnTo>
                    <a:lnTo>
                      <a:pt x="13" y="28"/>
                    </a:lnTo>
                    <a:lnTo>
                      <a:pt x="21" y="18"/>
                    </a:lnTo>
                    <a:lnTo>
                      <a:pt x="29" y="10"/>
                    </a:lnTo>
                    <a:lnTo>
                      <a:pt x="40" y="6"/>
                    </a:lnTo>
                    <a:lnTo>
                      <a:pt x="50" y="2"/>
                    </a:lnTo>
                    <a:lnTo>
                      <a:pt x="64" y="0"/>
                    </a:lnTo>
                    <a:lnTo>
                      <a:pt x="64" y="0"/>
                    </a:lnTo>
                    <a:lnTo>
                      <a:pt x="75" y="2"/>
                    </a:lnTo>
                    <a:lnTo>
                      <a:pt x="87" y="6"/>
                    </a:lnTo>
                    <a:lnTo>
                      <a:pt x="97" y="10"/>
                    </a:lnTo>
                    <a:lnTo>
                      <a:pt x="106" y="18"/>
                    </a:lnTo>
                    <a:lnTo>
                      <a:pt x="112" y="28"/>
                    </a:lnTo>
                    <a:lnTo>
                      <a:pt x="118" y="37"/>
                    </a:lnTo>
                    <a:lnTo>
                      <a:pt x="122" y="49"/>
                    </a:lnTo>
                    <a:lnTo>
                      <a:pt x="124" y="61"/>
                    </a:lnTo>
                    <a:close/>
                    <a:moveTo>
                      <a:pt x="64" y="10"/>
                    </a:moveTo>
                    <a:lnTo>
                      <a:pt x="64" y="10"/>
                    </a:lnTo>
                    <a:lnTo>
                      <a:pt x="52" y="12"/>
                    </a:lnTo>
                    <a:lnTo>
                      <a:pt x="44" y="14"/>
                    </a:lnTo>
                    <a:lnTo>
                      <a:pt x="34" y="18"/>
                    </a:lnTo>
                    <a:lnTo>
                      <a:pt x="27" y="26"/>
                    </a:lnTo>
                    <a:lnTo>
                      <a:pt x="21" y="31"/>
                    </a:lnTo>
                    <a:lnTo>
                      <a:pt x="17" y="41"/>
                    </a:lnTo>
                    <a:lnTo>
                      <a:pt x="13" y="51"/>
                    </a:lnTo>
                    <a:lnTo>
                      <a:pt x="13" y="61"/>
                    </a:lnTo>
                    <a:lnTo>
                      <a:pt x="13" y="61"/>
                    </a:lnTo>
                    <a:lnTo>
                      <a:pt x="13" y="68"/>
                    </a:lnTo>
                    <a:lnTo>
                      <a:pt x="15" y="76"/>
                    </a:lnTo>
                    <a:lnTo>
                      <a:pt x="17" y="84"/>
                    </a:lnTo>
                    <a:lnTo>
                      <a:pt x="23" y="90"/>
                    </a:lnTo>
                    <a:lnTo>
                      <a:pt x="15" y="109"/>
                    </a:lnTo>
                    <a:lnTo>
                      <a:pt x="34" y="103"/>
                    </a:lnTo>
                    <a:lnTo>
                      <a:pt x="34" y="103"/>
                    </a:lnTo>
                    <a:lnTo>
                      <a:pt x="48" y="109"/>
                    </a:lnTo>
                    <a:lnTo>
                      <a:pt x="64" y="111"/>
                    </a:lnTo>
                    <a:lnTo>
                      <a:pt x="64" y="111"/>
                    </a:lnTo>
                    <a:lnTo>
                      <a:pt x="73" y="109"/>
                    </a:lnTo>
                    <a:lnTo>
                      <a:pt x="83" y="107"/>
                    </a:lnTo>
                    <a:lnTo>
                      <a:pt x="91" y="101"/>
                    </a:lnTo>
                    <a:lnTo>
                      <a:pt x="98" y="95"/>
                    </a:lnTo>
                    <a:lnTo>
                      <a:pt x="104" y="88"/>
                    </a:lnTo>
                    <a:lnTo>
                      <a:pt x="110" y="80"/>
                    </a:lnTo>
                    <a:lnTo>
                      <a:pt x="112" y="70"/>
                    </a:lnTo>
                    <a:lnTo>
                      <a:pt x="114" y="61"/>
                    </a:lnTo>
                    <a:lnTo>
                      <a:pt x="114" y="61"/>
                    </a:lnTo>
                    <a:lnTo>
                      <a:pt x="112" y="51"/>
                    </a:lnTo>
                    <a:lnTo>
                      <a:pt x="110" y="41"/>
                    </a:lnTo>
                    <a:lnTo>
                      <a:pt x="104" y="31"/>
                    </a:lnTo>
                    <a:lnTo>
                      <a:pt x="98" y="26"/>
                    </a:lnTo>
                    <a:lnTo>
                      <a:pt x="91" y="18"/>
                    </a:lnTo>
                    <a:lnTo>
                      <a:pt x="83" y="14"/>
                    </a:lnTo>
                    <a:lnTo>
                      <a:pt x="73" y="12"/>
                    </a:lnTo>
                    <a:lnTo>
                      <a:pt x="64" y="10"/>
                    </a:lnTo>
                    <a:close/>
                    <a:moveTo>
                      <a:pt x="93" y="74"/>
                    </a:moveTo>
                    <a:lnTo>
                      <a:pt x="93" y="74"/>
                    </a:lnTo>
                    <a:lnTo>
                      <a:pt x="91" y="72"/>
                    </a:lnTo>
                    <a:lnTo>
                      <a:pt x="91" y="72"/>
                    </a:lnTo>
                    <a:lnTo>
                      <a:pt x="81" y="68"/>
                    </a:lnTo>
                    <a:lnTo>
                      <a:pt x="81" y="68"/>
                    </a:lnTo>
                    <a:lnTo>
                      <a:pt x="79" y="66"/>
                    </a:lnTo>
                    <a:lnTo>
                      <a:pt x="77" y="68"/>
                    </a:lnTo>
                    <a:lnTo>
                      <a:pt x="77" y="68"/>
                    </a:lnTo>
                    <a:lnTo>
                      <a:pt x="73" y="74"/>
                    </a:lnTo>
                    <a:lnTo>
                      <a:pt x="73" y="74"/>
                    </a:lnTo>
                    <a:lnTo>
                      <a:pt x="71" y="74"/>
                    </a:lnTo>
                    <a:lnTo>
                      <a:pt x="69" y="74"/>
                    </a:lnTo>
                    <a:lnTo>
                      <a:pt x="69" y="74"/>
                    </a:lnTo>
                    <a:lnTo>
                      <a:pt x="65" y="72"/>
                    </a:lnTo>
                    <a:lnTo>
                      <a:pt x="58" y="66"/>
                    </a:lnTo>
                    <a:lnTo>
                      <a:pt x="58" y="66"/>
                    </a:lnTo>
                    <a:lnTo>
                      <a:pt x="52" y="61"/>
                    </a:lnTo>
                    <a:lnTo>
                      <a:pt x="50" y="57"/>
                    </a:lnTo>
                    <a:lnTo>
                      <a:pt x="50" y="57"/>
                    </a:lnTo>
                    <a:lnTo>
                      <a:pt x="48" y="55"/>
                    </a:lnTo>
                    <a:lnTo>
                      <a:pt x="50" y="55"/>
                    </a:lnTo>
                    <a:lnTo>
                      <a:pt x="50" y="55"/>
                    </a:lnTo>
                    <a:lnTo>
                      <a:pt x="52" y="51"/>
                    </a:lnTo>
                    <a:lnTo>
                      <a:pt x="52" y="51"/>
                    </a:lnTo>
                    <a:lnTo>
                      <a:pt x="54" y="49"/>
                    </a:lnTo>
                    <a:lnTo>
                      <a:pt x="54" y="49"/>
                    </a:lnTo>
                    <a:lnTo>
                      <a:pt x="54" y="47"/>
                    </a:lnTo>
                    <a:lnTo>
                      <a:pt x="54" y="47"/>
                    </a:lnTo>
                    <a:lnTo>
                      <a:pt x="48" y="35"/>
                    </a:lnTo>
                    <a:lnTo>
                      <a:pt x="48" y="35"/>
                    </a:lnTo>
                    <a:lnTo>
                      <a:pt x="46" y="33"/>
                    </a:lnTo>
                    <a:lnTo>
                      <a:pt x="46" y="33"/>
                    </a:lnTo>
                    <a:lnTo>
                      <a:pt x="46" y="33"/>
                    </a:lnTo>
                    <a:lnTo>
                      <a:pt x="42" y="33"/>
                    </a:lnTo>
                    <a:lnTo>
                      <a:pt x="42" y="33"/>
                    </a:lnTo>
                    <a:lnTo>
                      <a:pt x="38" y="35"/>
                    </a:lnTo>
                    <a:lnTo>
                      <a:pt x="38" y="35"/>
                    </a:lnTo>
                    <a:lnTo>
                      <a:pt x="36" y="39"/>
                    </a:lnTo>
                    <a:lnTo>
                      <a:pt x="34" y="43"/>
                    </a:lnTo>
                    <a:lnTo>
                      <a:pt x="34" y="47"/>
                    </a:lnTo>
                    <a:lnTo>
                      <a:pt x="34" y="47"/>
                    </a:lnTo>
                    <a:lnTo>
                      <a:pt x="34" y="53"/>
                    </a:lnTo>
                    <a:lnTo>
                      <a:pt x="36" y="57"/>
                    </a:lnTo>
                    <a:lnTo>
                      <a:pt x="40" y="62"/>
                    </a:lnTo>
                    <a:lnTo>
                      <a:pt x="40" y="62"/>
                    </a:lnTo>
                    <a:lnTo>
                      <a:pt x="46" y="72"/>
                    </a:lnTo>
                    <a:lnTo>
                      <a:pt x="54" y="78"/>
                    </a:lnTo>
                    <a:lnTo>
                      <a:pt x="65" y="84"/>
                    </a:lnTo>
                    <a:lnTo>
                      <a:pt x="65" y="84"/>
                    </a:lnTo>
                    <a:lnTo>
                      <a:pt x="79" y="88"/>
                    </a:lnTo>
                    <a:lnTo>
                      <a:pt x="83" y="88"/>
                    </a:lnTo>
                    <a:lnTo>
                      <a:pt x="83" y="88"/>
                    </a:lnTo>
                    <a:lnTo>
                      <a:pt x="89" y="86"/>
                    </a:lnTo>
                    <a:lnTo>
                      <a:pt x="93" y="82"/>
                    </a:lnTo>
                    <a:lnTo>
                      <a:pt x="93" y="82"/>
                    </a:lnTo>
                    <a:lnTo>
                      <a:pt x="93" y="76"/>
                    </a:lnTo>
                    <a:lnTo>
                      <a:pt x="93"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2" name="Freeform 208"/>
              <p:cNvSpPr/>
              <p:nvPr/>
            </p:nvSpPr>
            <p:spPr bwMode="auto">
              <a:xfrm>
                <a:off x="3225" y="5791"/>
                <a:ext cx="124" cy="123"/>
              </a:xfrm>
              <a:custGeom>
                <a:avLst/>
                <a:gdLst>
                  <a:gd name="T0" fmla="*/ 124 w 124"/>
                  <a:gd name="T1" fmla="*/ 61 h 123"/>
                  <a:gd name="T2" fmla="*/ 124 w 124"/>
                  <a:gd name="T3" fmla="*/ 61 h 123"/>
                  <a:gd name="T4" fmla="*/ 122 w 124"/>
                  <a:gd name="T5" fmla="*/ 72 h 123"/>
                  <a:gd name="T6" fmla="*/ 118 w 124"/>
                  <a:gd name="T7" fmla="*/ 84 h 123"/>
                  <a:gd name="T8" fmla="*/ 112 w 124"/>
                  <a:gd name="T9" fmla="*/ 94 h 123"/>
                  <a:gd name="T10" fmla="*/ 106 w 124"/>
                  <a:gd name="T11" fmla="*/ 103 h 123"/>
                  <a:gd name="T12" fmla="*/ 97 w 124"/>
                  <a:gd name="T13" fmla="*/ 109 h 123"/>
                  <a:gd name="T14" fmla="*/ 87 w 124"/>
                  <a:gd name="T15" fmla="*/ 115 h 123"/>
                  <a:gd name="T16" fmla="*/ 75 w 124"/>
                  <a:gd name="T17" fmla="*/ 119 h 123"/>
                  <a:gd name="T18" fmla="*/ 64 w 124"/>
                  <a:gd name="T19" fmla="*/ 121 h 123"/>
                  <a:gd name="T20" fmla="*/ 64 w 124"/>
                  <a:gd name="T21" fmla="*/ 121 h 123"/>
                  <a:gd name="T22" fmla="*/ 48 w 124"/>
                  <a:gd name="T23" fmla="*/ 119 h 123"/>
                  <a:gd name="T24" fmla="*/ 34 w 124"/>
                  <a:gd name="T25" fmla="*/ 113 h 123"/>
                  <a:gd name="T26" fmla="*/ 0 w 124"/>
                  <a:gd name="T27" fmla="*/ 123 h 123"/>
                  <a:gd name="T28" fmla="*/ 11 w 124"/>
                  <a:gd name="T29" fmla="*/ 92 h 123"/>
                  <a:gd name="T30" fmla="*/ 11 w 124"/>
                  <a:gd name="T31" fmla="*/ 92 h 123"/>
                  <a:gd name="T32" fmla="*/ 5 w 124"/>
                  <a:gd name="T33" fmla="*/ 76 h 123"/>
                  <a:gd name="T34" fmla="*/ 3 w 124"/>
                  <a:gd name="T35" fmla="*/ 68 h 123"/>
                  <a:gd name="T36" fmla="*/ 3 w 124"/>
                  <a:gd name="T37" fmla="*/ 61 h 123"/>
                  <a:gd name="T38" fmla="*/ 3 w 124"/>
                  <a:gd name="T39" fmla="*/ 61 h 123"/>
                  <a:gd name="T40" fmla="*/ 3 w 124"/>
                  <a:gd name="T41" fmla="*/ 49 h 123"/>
                  <a:gd name="T42" fmla="*/ 7 w 124"/>
                  <a:gd name="T43" fmla="*/ 37 h 123"/>
                  <a:gd name="T44" fmla="*/ 13 w 124"/>
                  <a:gd name="T45" fmla="*/ 28 h 123"/>
                  <a:gd name="T46" fmla="*/ 21 w 124"/>
                  <a:gd name="T47" fmla="*/ 18 h 123"/>
                  <a:gd name="T48" fmla="*/ 29 w 124"/>
                  <a:gd name="T49" fmla="*/ 10 h 123"/>
                  <a:gd name="T50" fmla="*/ 40 w 124"/>
                  <a:gd name="T51" fmla="*/ 6 h 123"/>
                  <a:gd name="T52" fmla="*/ 50 w 124"/>
                  <a:gd name="T53" fmla="*/ 2 h 123"/>
                  <a:gd name="T54" fmla="*/ 64 w 124"/>
                  <a:gd name="T55" fmla="*/ 0 h 123"/>
                  <a:gd name="T56" fmla="*/ 64 w 124"/>
                  <a:gd name="T57" fmla="*/ 0 h 123"/>
                  <a:gd name="T58" fmla="*/ 75 w 124"/>
                  <a:gd name="T59" fmla="*/ 2 h 123"/>
                  <a:gd name="T60" fmla="*/ 87 w 124"/>
                  <a:gd name="T61" fmla="*/ 6 h 123"/>
                  <a:gd name="T62" fmla="*/ 97 w 124"/>
                  <a:gd name="T63" fmla="*/ 10 h 123"/>
                  <a:gd name="T64" fmla="*/ 106 w 124"/>
                  <a:gd name="T65" fmla="*/ 18 h 123"/>
                  <a:gd name="T66" fmla="*/ 112 w 124"/>
                  <a:gd name="T67" fmla="*/ 28 h 123"/>
                  <a:gd name="T68" fmla="*/ 118 w 124"/>
                  <a:gd name="T69" fmla="*/ 37 h 123"/>
                  <a:gd name="T70" fmla="*/ 122 w 124"/>
                  <a:gd name="T71" fmla="*/ 49 h 123"/>
                  <a:gd name="T72" fmla="*/ 124 w 124"/>
                  <a:gd name="T73"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4" h="123">
                    <a:moveTo>
                      <a:pt x="124" y="61"/>
                    </a:moveTo>
                    <a:lnTo>
                      <a:pt x="124" y="61"/>
                    </a:lnTo>
                    <a:lnTo>
                      <a:pt x="122" y="72"/>
                    </a:lnTo>
                    <a:lnTo>
                      <a:pt x="118" y="84"/>
                    </a:lnTo>
                    <a:lnTo>
                      <a:pt x="112" y="94"/>
                    </a:lnTo>
                    <a:lnTo>
                      <a:pt x="106" y="103"/>
                    </a:lnTo>
                    <a:lnTo>
                      <a:pt x="97" y="109"/>
                    </a:lnTo>
                    <a:lnTo>
                      <a:pt x="87" y="115"/>
                    </a:lnTo>
                    <a:lnTo>
                      <a:pt x="75" y="119"/>
                    </a:lnTo>
                    <a:lnTo>
                      <a:pt x="64" y="121"/>
                    </a:lnTo>
                    <a:lnTo>
                      <a:pt x="64" y="121"/>
                    </a:lnTo>
                    <a:lnTo>
                      <a:pt x="48" y="119"/>
                    </a:lnTo>
                    <a:lnTo>
                      <a:pt x="34" y="113"/>
                    </a:lnTo>
                    <a:lnTo>
                      <a:pt x="0" y="123"/>
                    </a:lnTo>
                    <a:lnTo>
                      <a:pt x="11" y="92"/>
                    </a:lnTo>
                    <a:lnTo>
                      <a:pt x="11" y="92"/>
                    </a:lnTo>
                    <a:lnTo>
                      <a:pt x="5" y="76"/>
                    </a:lnTo>
                    <a:lnTo>
                      <a:pt x="3" y="68"/>
                    </a:lnTo>
                    <a:lnTo>
                      <a:pt x="3" y="61"/>
                    </a:lnTo>
                    <a:lnTo>
                      <a:pt x="3" y="61"/>
                    </a:lnTo>
                    <a:lnTo>
                      <a:pt x="3" y="49"/>
                    </a:lnTo>
                    <a:lnTo>
                      <a:pt x="7" y="37"/>
                    </a:lnTo>
                    <a:lnTo>
                      <a:pt x="13" y="28"/>
                    </a:lnTo>
                    <a:lnTo>
                      <a:pt x="21" y="18"/>
                    </a:lnTo>
                    <a:lnTo>
                      <a:pt x="29" y="10"/>
                    </a:lnTo>
                    <a:lnTo>
                      <a:pt x="40" y="6"/>
                    </a:lnTo>
                    <a:lnTo>
                      <a:pt x="50" y="2"/>
                    </a:lnTo>
                    <a:lnTo>
                      <a:pt x="64" y="0"/>
                    </a:lnTo>
                    <a:lnTo>
                      <a:pt x="64" y="0"/>
                    </a:lnTo>
                    <a:lnTo>
                      <a:pt x="75" y="2"/>
                    </a:lnTo>
                    <a:lnTo>
                      <a:pt x="87" y="6"/>
                    </a:lnTo>
                    <a:lnTo>
                      <a:pt x="97" y="10"/>
                    </a:lnTo>
                    <a:lnTo>
                      <a:pt x="106" y="18"/>
                    </a:lnTo>
                    <a:lnTo>
                      <a:pt x="112" y="28"/>
                    </a:lnTo>
                    <a:lnTo>
                      <a:pt x="118" y="37"/>
                    </a:lnTo>
                    <a:lnTo>
                      <a:pt x="122" y="49"/>
                    </a:lnTo>
                    <a:lnTo>
                      <a:pt x="124"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3" name="Freeform 209"/>
              <p:cNvSpPr/>
              <p:nvPr/>
            </p:nvSpPr>
            <p:spPr bwMode="auto">
              <a:xfrm>
                <a:off x="3238" y="5801"/>
                <a:ext cx="101" cy="101"/>
              </a:xfrm>
              <a:custGeom>
                <a:avLst/>
                <a:gdLst>
                  <a:gd name="T0" fmla="*/ 51 w 101"/>
                  <a:gd name="T1" fmla="*/ 0 h 101"/>
                  <a:gd name="T2" fmla="*/ 51 w 101"/>
                  <a:gd name="T3" fmla="*/ 0 h 101"/>
                  <a:gd name="T4" fmla="*/ 39 w 101"/>
                  <a:gd name="T5" fmla="*/ 2 h 101"/>
                  <a:gd name="T6" fmla="*/ 31 w 101"/>
                  <a:gd name="T7" fmla="*/ 4 h 101"/>
                  <a:gd name="T8" fmla="*/ 21 w 101"/>
                  <a:gd name="T9" fmla="*/ 8 h 101"/>
                  <a:gd name="T10" fmla="*/ 14 w 101"/>
                  <a:gd name="T11" fmla="*/ 16 h 101"/>
                  <a:gd name="T12" fmla="*/ 8 w 101"/>
                  <a:gd name="T13" fmla="*/ 21 h 101"/>
                  <a:gd name="T14" fmla="*/ 4 w 101"/>
                  <a:gd name="T15" fmla="*/ 31 h 101"/>
                  <a:gd name="T16" fmla="*/ 0 w 101"/>
                  <a:gd name="T17" fmla="*/ 41 h 101"/>
                  <a:gd name="T18" fmla="*/ 0 w 101"/>
                  <a:gd name="T19" fmla="*/ 51 h 101"/>
                  <a:gd name="T20" fmla="*/ 0 w 101"/>
                  <a:gd name="T21" fmla="*/ 51 h 101"/>
                  <a:gd name="T22" fmla="*/ 0 w 101"/>
                  <a:gd name="T23" fmla="*/ 58 h 101"/>
                  <a:gd name="T24" fmla="*/ 2 w 101"/>
                  <a:gd name="T25" fmla="*/ 66 h 101"/>
                  <a:gd name="T26" fmla="*/ 4 w 101"/>
                  <a:gd name="T27" fmla="*/ 74 h 101"/>
                  <a:gd name="T28" fmla="*/ 10 w 101"/>
                  <a:gd name="T29" fmla="*/ 80 h 101"/>
                  <a:gd name="T30" fmla="*/ 2 w 101"/>
                  <a:gd name="T31" fmla="*/ 99 h 101"/>
                  <a:gd name="T32" fmla="*/ 21 w 101"/>
                  <a:gd name="T33" fmla="*/ 93 h 101"/>
                  <a:gd name="T34" fmla="*/ 21 w 101"/>
                  <a:gd name="T35" fmla="*/ 93 h 101"/>
                  <a:gd name="T36" fmla="*/ 35 w 101"/>
                  <a:gd name="T37" fmla="*/ 99 h 101"/>
                  <a:gd name="T38" fmla="*/ 51 w 101"/>
                  <a:gd name="T39" fmla="*/ 101 h 101"/>
                  <a:gd name="T40" fmla="*/ 51 w 101"/>
                  <a:gd name="T41" fmla="*/ 101 h 101"/>
                  <a:gd name="T42" fmla="*/ 60 w 101"/>
                  <a:gd name="T43" fmla="*/ 99 h 101"/>
                  <a:gd name="T44" fmla="*/ 70 w 101"/>
                  <a:gd name="T45" fmla="*/ 97 h 101"/>
                  <a:gd name="T46" fmla="*/ 78 w 101"/>
                  <a:gd name="T47" fmla="*/ 91 h 101"/>
                  <a:gd name="T48" fmla="*/ 85 w 101"/>
                  <a:gd name="T49" fmla="*/ 85 h 101"/>
                  <a:gd name="T50" fmla="*/ 91 w 101"/>
                  <a:gd name="T51" fmla="*/ 78 h 101"/>
                  <a:gd name="T52" fmla="*/ 97 w 101"/>
                  <a:gd name="T53" fmla="*/ 70 h 101"/>
                  <a:gd name="T54" fmla="*/ 99 w 101"/>
                  <a:gd name="T55" fmla="*/ 60 h 101"/>
                  <a:gd name="T56" fmla="*/ 101 w 101"/>
                  <a:gd name="T57" fmla="*/ 51 h 101"/>
                  <a:gd name="T58" fmla="*/ 101 w 101"/>
                  <a:gd name="T59" fmla="*/ 51 h 101"/>
                  <a:gd name="T60" fmla="*/ 99 w 101"/>
                  <a:gd name="T61" fmla="*/ 41 h 101"/>
                  <a:gd name="T62" fmla="*/ 97 w 101"/>
                  <a:gd name="T63" fmla="*/ 31 h 101"/>
                  <a:gd name="T64" fmla="*/ 91 w 101"/>
                  <a:gd name="T65" fmla="*/ 21 h 101"/>
                  <a:gd name="T66" fmla="*/ 85 w 101"/>
                  <a:gd name="T67" fmla="*/ 16 h 101"/>
                  <a:gd name="T68" fmla="*/ 78 w 101"/>
                  <a:gd name="T69" fmla="*/ 8 h 101"/>
                  <a:gd name="T70" fmla="*/ 70 w 101"/>
                  <a:gd name="T71" fmla="*/ 4 h 101"/>
                  <a:gd name="T72" fmla="*/ 60 w 101"/>
                  <a:gd name="T73" fmla="*/ 2 h 101"/>
                  <a:gd name="T74" fmla="*/ 51 w 101"/>
                  <a:gd name="T7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51" y="0"/>
                    </a:moveTo>
                    <a:lnTo>
                      <a:pt x="51" y="0"/>
                    </a:lnTo>
                    <a:lnTo>
                      <a:pt x="39" y="2"/>
                    </a:lnTo>
                    <a:lnTo>
                      <a:pt x="31" y="4"/>
                    </a:lnTo>
                    <a:lnTo>
                      <a:pt x="21" y="8"/>
                    </a:lnTo>
                    <a:lnTo>
                      <a:pt x="14" y="16"/>
                    </a:lnTo>
                    <a:lnTo>
                      <a:pt x="8" y="21"/>
                    </a:lnTo>
                    <a:lnTo>
                      <a:pt x="4" y="31"/>
                    </a:lnTo>
                    <a:lnTo>
                      <a:pt x="0" y="41"/>
                    </a:lnTo>
                    <a:lnTo>
                      <a:pt x="0" y="51"/>
                    </a:lnTo>
                    <a:lnTo>
                      <a:pt x="0" y="51"/>
                    </a:lnTo>
                    <a:lnTo>
                      <a:pt x="0" y="58"/>
                    </a:lnTo>
                    <a:lnTo>
                      <a:pt x="2" y="66"/>
                    </a:lnTo>
                    <a:lnTo>
                      <a:pt x="4" y="74"/>
                    </a:lnTo>
                    <a:lnTo>
                      <a:pt x="10" y="80"/>
                    </a:lnTo>
                    <a:lnTo>
                      <a:pt x="2" y="99"/>
                    </a:lnTo>
                    <a:lnTo>
                      <a:pt x="21" y="93"/>
                    </a:lnTo>
                    <a:lnTo>
                      <a:pt x="21" y="93"/>
                    </a:lnTo>
                    <a:lnTo>
                      <a:pt x="35" y="99"/>
                    </a:lnTo>
                    <a:lnTo>
                      <a:pt x="51" y="101"/>
                    </a:lnTo>
                    <a:lnTo>
                      <a:pt x="51" y="101"/>
                    </a:lnTo>
                    <a:lnTo>
                      <a:pt x="60" y="99"/>
                    </a:lnTo>
                    <a:lnTo>
                      <a:pt x="70" y="97"/>
                    </a:lnTo>
                    <a:lnTo>
                      <a:pt x="78" y="91"/>
                    </a:lnTo>
                    <a:lnTo>
                      <a:pt x="85" y="85"/>
                    </a:lnTo>
                    <a:lnTo>
                      <a:pt x="91" y="78"/>
                    </a:lnTo>
                    <a:lnTo>
                      <a:pt x="97" y="70"/>
                    </a:lnTo>
                    <a:lnTo>
                      <a:pt x="99" y="60"/>
                    </a:lnTo>
                    <a:lnTo>
                      <a:pt x="101" y="51"/>
                    </a:lnTo>
                    <a:lnTo>
                      <a:pt x="101" y="51"/>
                    </a:lnTo>
                    <a:lnTo>
                      <a:pt x="99" y="41"/>
                    </a:lnTo>
                    <a:lnTo>
                      <a:pt x="97" y="31"/>
                    </a:lnTo>
                    <a:lnTo>
                      <a:pt x="91" y="21"/>
                    </a:lnTo>
                    <a:lnTo>
                      <a:pt x="85" y="16"/>
                    </a:lnTo>
                    <a:lnTo>
                      <a:pt x="78" y="8"/>
                    </a:lnTo>
                    <a:lnTo>
                      <a:pt x="70" y="4"/>
                    </a:lnTo>
                    <a:lnTo>
                      <a:pt x="60" y="2"/>
                    </a:lnTo>
                    <a:lnTo>
                      <a:pt x="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4" name="Freeform 210"/>
              <p:cNvSpPr/>
              <p:nvPr/>
            </p:nvSpPr>
            <p:spPr bwMode="auto">
              <a:xfrm>
                <a:off x="3259" y="5824"/>
                <a:ext cx="59" cy="55"/>
              </a:xfrm>
              <a:custGeom>
                <a:avLst/>
                <a:gdLst>
                  <a:gd name="T0" fmla="*/ 59 w 59"/>
                  <a:gd name="T1" fmla="*/ 41 h 55"/>
                  <a:gd name="T2" fmla="*/ 59 w 59"/>
                  <a:gd name="T3" fmla="*/ 41 h 55"/>
                  <a:gd name="T4" fmla="*/ 57 w 59"/>
                  <a:gd name="T5" fmla="*/ 39 h 55"/>
                  <a:gd name="T6" fmla="*/ 57 w 59"/>
                  <a:gd name="T7" fmla="*/ 39 h 55"/>
                  <a:gd name="T8" fmla="*/ 47 w 59"/>
                  <a:gd name="T9" fmla="*/ 35 h 55"/>
                  <a:gd name="T10" fmla="*/ 47 w 59"/>
                  <a:gd name="T11" fmla="*/ 35 h 55"/>
                  <a:gd name="T12" fmla="*/ 45 w 59"/>
                  <a:gd name="T13" fmla="*/ 33 h 55"/>
                  <a:gd name="T14" fmla="*/ 43 w 59"/>
                  <a:gd name="T15" fmla="*/ 35 h 55"/>
                  <a:gd name="T16" fmla="*/ 43 w 59"/>
                  <a:gd name="T17" fmla="*/ 35 h 55"/>
                  <a:gd name="T18" fmla="*/ 39 w 59"/>
                  <a:gd name="T19" fmla="*/ 41 h 55"/>
                  <a:gd name="T20" fmla="*/ 39 w 59"/>
                  <a:gd name="T21" fmla="*/ 41 h 55"/>
                  <a:gd name="T22" fmla="*/ 37 w 59"/>
                  <a:gd name="T23" fmla="*/ 41 h 55"/>
                  <a:gd name="T24" fmla="*/ 35 w 59"/>
                  <a:gd name="T25" fmla="*/ 41 h 55"/>
                  <a:gd name="T26" fmla="*/ 35 w 59"/>
                  <a:gd name="T27" fmla="*/ 41 h 55"/>
                  <a:gd name="T28" fmla="*/ 31 w 59"/>
                  <a:gd name="T29" fmla="*/ 39 h 55"/>
                  <a:gd name="T30" fmla="*/ 24 w 59"/>
                  <a:gd name="T31" fmla="*/ 33 h 55"/>
                  <a:gd name="T32" fmla="*/ 24 w 59"/>
                  <a:gd name="T33" fmla="*/ 33 h 55"/>
                  <a:gd name="T34" fmla="*/ 18 w 59"/>
                  <a:gd name="T35" fmla="*/ 28 h 55"/>
                  <a:gd name="T36" fmla="*/ 16 w 59"/>
                  <a:gd name="T37" fmla="*/ 24 h 55"/>
                  <a:gd name="T38" fmla="*/ 16 w 59"/>
                  <a:gd name="T39" fmla="*/ 24 h 55"/>
                  <a:gd name="T40" fmla="*/ 14 w 59"/>
                  <a:gd name="T41" fmla="*/ 22 h 55"/>
                  <a:gd name="T42" fmla="*/ 16 w 59"/>
                  <a:gd name="T43" fmla="*/ 22 h 55"/>
                  <a:gd name="T44" fmla="*/ 16 w 59"/>
                  <a:gd name="T45" fmla="*/ 22 h 55"/>
                  <a:gd name="T46" fmla="*/ 18 w 59"/>
                  <a:gd name="T47" fmla="*/ 18 h 55"/>
                  <a:gd name="T48" fmla="*/ 18 w 59"/>
                  <a:gd name="T49" fmla="*/ 18 h 55"/>
                  <a:gd name="T50" fmla="*/ 20 w 59"/>
                  <a:gd name="T51" fmla="*/ 16 h 55"/>
                  <a:gd name="T52" fmla="*/ 20 w 59"/>
                  <a:gd name="T53" fmla="*/ 16 h 55"/>
                  <a:gd name="T54" fmla="*/ 20 w 59"/>
                  <a:gd name="T55" fmla="*/ 14 h 55"/>
                  <a:gd name="T56" fmla="*/ 20 w 59"/>
                  <a:gd name="T57" fmla="*/ 14 h 55"/>
                  <a:gd name="T58" fmla="*/ 14 w 59"/>
                  <a:gd name="T59" fmla="*/ 2 h 55"/>
                  <a:gd name="T60" fmla="*/ 14 w 59"/>
                  <a:gd name="T61" fmla="*/ 2 h 55"/>
                  <a:gd name="T62" fmla="*/ 12 w 59"/>
                  <a:gd name="T63" fmla="*/ 0 h 55"/>
                  <a:gd name="T64" fmla="*/ 12 w 59"/>
                  <a:gd name="T65" fmla="*/ 0 h 55"/>
                  <a:gd name="T66" fmla="*/ 12 w 59"/>
                  <a:gd name="T67" fmla="*/ 0 h 55"/>
                  <a:gd name="T68" fmla="*/ 8 w 59"/>
                  <a:gd name="T69" fmla="*/ 0 h 55"/>
                  <a:gd name="T70" fmla="*/ 8 w 59"/>
                  <a:gd name="T71" fmla="*/ 0 h 55"/>
                  <a:gd name="T72" fmla="*/ 4 w 59"/>
                  <a:gd name="T73" fmla="*/ 2 h 55"/>
                  <a:gd name="T74" fmla="*/ 4 w 59"/>
                  <a:gd name="T75" fmla="*/ 2 h 55"/>
                  <a:gd name="T76" fmla="*/ 2 w 59"/>
                  <a:gd name="T77" fmla="*/ 6 h 55"/>
                  <a:gd name="T78" fmla="*/ 0 w 59"/>
                  <a:gd name="T79" fmla="*/ 10 h 55"/>
                  <a:gd name="T80" fmla="*/ 0 w 59"/>
                  <a:gd name="T81" fmla="*/ 14 h 55"/>
                  <a:gd name="T82" fmla="*/ 0 w 59"/>
                  <a:gd name="T83" fmla="*/ 14 h 55"/>
                  <a:gd name="T84" fmla="*/ 0 w 59"/>
                  <a:gd name="T85" fmla="*/ 20 h 55"/>
                  <a:gd name="T86" fmla="*/ 2 w 59"/>
                  <a:gd name="T87" fmla="*/ 24 h 55"/>
                  <a:gd name="T88" fmla="*/ 6 w 59"/>
                  <a:gd name="T89" fmla="*/ 29 h 55"/>
                  <a:gd name="T90" fmla="*/ 6 w 59"/>
                  <a:gd name="T91" fmla="*/ 29 h 55"/>
                  <a:gd name="T92" fmla="*/ 12 w 59"/>
                  <a:gd name="T93" fmla="*/ 39 h 55"/>
                  <a:gd name="T94" fmla="*/ 20 w 59"/>
                  <a:gd name="T95" fmla="*/ 45 h 55"/>
                  <a:gd name="T96" fmla="*/ 31 w 59"/>
                  <a:gd name="T97" fmla="*/ 51 h 55"/>
                  <a:gd name="T98" fmla="*/ 31 w 59"/>
                  <a:gd name="T99" fmla="*/ 51 h 55"/>
                  <a:gd name="T100" fmla="*/ 45 w 59"/>
                  <a:gd name="T101" fmla="*/ 55 h 55"/>
                  <a:gd name="T102" fmla="*/ 49 w 59"/>
                  <a:gd name="T103" fmla="*/ 55 h 55"/>
                  <a:gd name="T104" fmla="*/ 49 w 59"/>
                  <a:gd name="T105" fmla="*/ 55 h 55"/>
                  <a:gd name="T106" fmla="*/ 55 w 59"/>
                  <a:gd name="T107" fmla="*/ 53 h 55"/>
                  <a:gd name="T108" fmla="*/ 59 w 59"/>
                  <a:gd name="T109" fmla="*/ 49 h 55"/>
                  <a:gd name="T110" fmla="*/ 59 w 59"/>
                  <a:gd name="T111" fmla="*/ 49 h 55"/>
                  <a:gd name="T112" fmla="*/ 59 w 59"/>
                  <a:gd name="T113" fmla="*/ 43 h 55"/>
                  <a:gd name="T114" fmla="*/ 59 w 59"/>
                  <a:gd name="T115"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 h="55">
                    <a:moveTo>
                      <a:pt x="59" y="41"/>
                    </a:moveTo>
                    <a:lnTo>
                      <a:pt x="59" y="41"/>
                    </a:lnTo>
                    <a:lnTo>
                      <a:pt x="57" y="39"/>
                    </a:lnTo>
                    <a:lnTo>
                      <a:pt x="57" y="39"/>
                    </a:lnTo>
                    <a:lnTo>
                      <a:pt x="47" y="35"/>
                    </a:lnTo>
                    <a:lnTo>
                      <a:pt x="47" y="35"/>
                    </a:lnTo>
                    <a:lnTo>
                      <a:pt x="45" y="33"/>
                    </a:lnTo>
                    <a:lnTo>
                      <a:pt x="43" y="35"/>
                    </a:lnTo>
                    <a:lnTo>
                      <a:pt x="43" y="35"/>
                    </a:lnTo>
                    <a:lnTo>
                      <a:pt x="39" y="41"/>
                    </a:lnTo>
                    <a:lnTo>
                      <a:pt x="39" y="41"/>
                    </a:lnTo>
                    <a:lnTo>
                      <a:pt x="37" y="41"/>
                    </a:lnTo>
                    <a:lnTo>
                      <a:pt x="35" y="41"/>
                    </a:lnTo>
                    <a:lnTo>
                      <a:pt x="35" y="41"/>
                    </a:lnTo>
                    <a:lnTo>
                      <a:pt x="31" y="39"/>
                    </a:lnTo>
                    <a:lnTo>
                      <a:pt x="24" y="33"/>
                    </a:lnTo>
                    <a:lnTo>
                      <a:pt x="24" y="33"/>
                    </a:lnTo>
                    <a:lnTo>
                      <a:pt x="18" y="28"/>
                    </a:lnTo>
                    <a:lnTo>
                      <a:pt x="16" y="24"/>
                    </a:lnTo>
                    <a:lnTo>
                      <a:pt x="16" y="24"/>
                    </a:lnTo>
                    <a:lnTo>
                      <a:pt x="14" y="22"/>
                    </a:lnTo>
                    <a:lnTo>
                      <a:pt x="16" y="22"/>
                    </a:lnTo>
                    <a:lnTo>
                      <a:pt x="16" y="22"/>
                    </a:lnTo>
                    <a:lnTo>
                      <a:pt x="18" y="18"/>
                    </a:lnTo>
                    <a:lnTo>
                      <a:pt x="18" y="18"/>
                    </a:lnTo>
                    <a:lnTo>
                      <a:pt x="20" y="16"/>
                    </a:lnTo>
                    <a:lnTo>
                      <a:pt x="20" y="16"/>
                    </a:lnTo>
                    <a:lnTo>
                      <a:pt x="20" y="14"/>
                    </a:lnTo>
                    <a:lnTo>
                      <a:pt x="20" y="14"/>
                    </a:lnTo>
                    <a:lnTo>
                      <a:pt x="14" y="2"/>
                    </a:lnTo>
                    <a:lnTo>
                      <a:pt x="14" y="2"/>
                    </a:lnTo>
                    <a:lnTo>
                      <a:pt x="12" y="0"/>
                    </a:lnTo>
                    <a:lnTo>
                      <a:pt x="12" y="0"/>
                    </a:lnTo>
                    <a:lnTo>
                      <a:pt x="12" y="0"/>
                    </a:lnTo>
                    <a:lnTo>
                      <a:pt x="8" y="0"/>
                    </a:lnTo>
                    <a:lnTo>
                      <a:pt x="8" y="0"/>
                    </a:lnTo>
                    <a:lnTo>
                      <a:pt x="4" y="2"/>
                    </a:lnTo>
                    <a:lnTo>
                      <a:pt x="4" y="2"/>
                    </a:lnTo>
                    <a:lnTo>
                      <a:pt x="2" y="6"/>
                    </a:lnTo>
                    <a:lnTo>
                      <a:pt x="0" y="10"/>
                    </a:lnTo>
                    <a:lnTo>
                      <a:pt x="0" y="14"/>
                    </a:lnTo>
                    <a:lnTo>
                      <a:pt x="0" y="14"/>
                    </a:lnTo>
                    <a:lnTo>
                      <a:pt x="0" y="20"/>
                    </a:lnTo>
                    <a:lnTo>
                      <a:pt x="2" y="24"/>
                    </a:lnTo>
                    <a:lnTo>
                      <a:pt x="6" y="29"/>
                    </a:lnTo>
                    <a:lnTo>
                      <a:pt x="6" y="29"/>
                    </a:lnTo>
                    <a:lnTo>
                      <a:pt x="12" y="39"/>
                    </a:lnTo>
                    <a:lnTo>
                      <a:pt x="20" y="45"/>
                    </a:lnTo>
                    <a:lnTo>
                      <a:pt x="31" y="51"/>
                    </a:lnTo>
                    <a:lnTo>
                      <a:pt x="31" y="51"/>
                    </a:lnTo>
                    <a:lnTo>
                      <a:pt x="45" y="55"/>
                    </a:lnTo>
                    <a:lnTo>
                      <a:pt x="49" y="55"/>
                    </a:lnTo>
                    <a:lnTo>
                      <a:pt x="49" y="55"/>
                    </a:lnTo>
                    <a:lnTo>
                      <a:pt x="55" y="53"/>
                    </a:lnTo>
                    <a:lnTo>
                      <a:pt x="59" y="49"/>
                    </a:lnTo>
                    <a:lnTo>
                      <a:pt x="59" y="49"/>
                    </a:lnTo>
                    <a:lnTo>
                      <a:pt x="59" y="43"/>
                    </a:lnTo>
                    <a:lnTo>
                      <a:pt x="59"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5" name="Freeform 211"/>
              <p:cNvSpPr>
                <a:spLocks noEditPoints="1"/>
              </p:cNvSpPr>
              <p:nvPr/>
            </p:nvSpPr>
            <p:spPr bwMode="auto">
              <a:xfrm>
                <a:off x="4299" y="5239"/>
                <a:ext cx="239" cy="277"/>
              </a:xfrm>
              <a:custGeom>
                <a:avLst/>
                <a:gdLst>
                  <a:gd name="T0" fmla="*/ 159 w 239"/>
                  <a:gd name="T1" fmla="*/ 40 h 277"/>
                  <a:gd name="T2" fmla="*/ 138 w 239"/>
                  <a:gd name="T3" fmla="*/ 31 h 277"/>
                  <a:gd name="T4" fmla="*/ 109 w 239"/>
                  <a:gd name="T5" fmla="*/ 0 h 277"/>
                  <a:gd name="T6" fmla="*/ 101 w 239"/>
                  <a:gd name="T7" fmla="*/ 27 h 277"/>
                  <a:gd name="T8" fmla="*/ 78 w 239"/>
                  <a:gd name="T9" fmla="*/ 42 h 277"/>
                  <a:gd name="T10" fmla="*/ 49 w 239"/>
                  <a:gd name="T11" fmla="*/ 60 h 277"/>
                  <a:gd name="T12" fmla="*/ 17 w 239"/>
                  <a:gd name="T13" fmla="*/ 95 h 277"/>
                  <a:gd name="T14" fmla="*/ 0 w 239"/>
                  <a:gd name="T15" fmla="*/ 145 h 277"/>
                  <a:gd name="T16" fmla="*/ 0 w 239"/>
                  <a:gd name="T17" fmla="*/ 170 h 277"/>
                  <a:gd name="T18" fmla="*/ 10 w 239"/>
                  <a:gd name="T19" fmla="*/ 205 h 277"/>
                  <a:gd name="T20" fmla="*/ 37 w 239"/>
                  <a:gd name="T21" fmla="*/ 242 h 277"/>
                  <a:gd name="T22" fmla="*/ 97 w 239"/>
                  <a:gd name="T23" fmla="*/ 273 h 277"/>
                  <a:gd name="T24" fmla="*/ 120 w 239"/>
                  <a:gd name="T25" fmla="*/ 277 h 277"/>
                  <a:gd name="T26" fmla="*/ 186 w 239"/>
                  <a:gd name="T27" fmla="*/ 258 h 277"/>
                  <a:gd name="T28" fmla="*/ 225 w 239"/>
                  <a:gd name="T29" fmla="*/ 217 h 277"/>
                  <a:gd name="T30" fmla="*/ 237 w 239"/>
                  <a:gd name="T31" fmla="*/ 184 h 277"/>
                  <a:gd name="T32" fmla="*/ 239 w 239"/>
                  <a:gd name="T33" fmla="*/ 159 h 277"/>
                  <a:gd name="T34" fmla="*/ 231 w 239"/>
                  <a:gd name="T35" fmla="*/ 112 h 277"/>
                  <a:gd name="T36" fmla="*/ 202 w 239"/>
                  <a:gd name="T37" fmla="*/ 68 h 277"/>
                  <a:gd name="T38" fmla="*/ 180 w 239"/>
                  <a:gd name="T39" fmla="*/ 250 h 277"/>
                  <a:gd name="T40" fmla="*/ 163 w 239"/>
                  <a:gd name="T41" fmla="*/ 258 h 277"/>
                  <a:gd name="T42" fmla="*/ 142 w 239"/>
                  <a:gd name="T43" fmla="*/ 262 h 277"/>
                  <a:gd name="T44" fmla="*/ 113 w 239"/>
                  <a:gd name="T45" fmla="*/ 256 h 277"/>
                  <a:gd name="T46" fmla="*/ 107 w 239"/>
                  <a:gd name="T47" fmla="*/ 250 h 277"/>
                  <a:gd name="T48" fmla="*/ 113 w 239"/>
                  <a:gd name="T49" fmla="*/ 244 h 277"/>
                  <a:gd name="T50" fmla="*/ 114 w 239"/>
                  <a:gd name="T51" fmla="*/ 246 h 277"/>
                  <a:gd name="T52" fmla="*/ 132 w 239"/>
                  <a:gd name="T53" fmla="*/ 252 h 277"/>
                  <a:gd name="T54" fmla="*/ 155 w 239"/>
                  <a:gd name="T55" fmla="*/ 252 h 277"/>
                  <a:gd name="T56" fmla="*/ 178 w 239"/>
                  <a:gd name="T57" fmla="*/ 244 h 277"/>
                  <a:gd name="T58" fmla="*/ 182 w 239"/>
                  <a:gd name="T59" fmla="*/ 244 h 277"/>
                  <a:gd name="T60" fmla="*/ 180 w 239"/>
                  <a:gd name="T61" fmla="*/ 250 h 277"/>
                  <a:gd name="T62" fmla="*/ 140 w 239"/>
                  <a:gd name="T63" fmla="*/ 223 h 277"/>
                  <a:gd name="T64" fmla="*/ 153 w 239"/>
                  <a:gd name="T65" fmla="*/ 217 h 277"/>
                  <a:gd name="T66" fmla="*/ 165 w 239"/>
                  <a:gd name="T67" fmla="*/ 217 h 277"/>
                  <a:gd name="T68" fmla="*/ 175 w 239"/>
                  <a:gd name="T69" fmla="*/ 223 h 277"/>
                  <a:gd name="T70" fmla="*/ 177 w 239"/>
                  <a:gd name="T71" fmla="*/ 232 h 277"/>
                  <a:gd name="T72" fmla="*/ 173 w 239"/>
                  <a:gd name="T73" fmla="*/ 234 h 277"/>
                  <a:gd name="T74" fmla="*/ 167 w 239"/>
                  <a:gd name="T75" fmla="*/ 227 h 277"/>
                  <a:gd name="T76" fmla="*/ 157 w 239"/>
                  <a:gd name="T77" fmla="*/ 225 h 277"/>
                  <a:gd name="T78" fmla="*/ 140 w 239"/>
                  <a:gd name="T79" fmla="*/ 230 h 277"/>
                  <a:gd name="T80" fmla="*/ 134 w 239"/>
                  <a:gd name="T81" fmla="*/ 234 h 277"/>
                  <a:gd name="T82" fmla="*/ 132 w 239"/>
                  <a:gd name="T83" fmla="*/ 230 h 277"/>
                  <a:gd name="T84" fmla="*/ 231 w 239"/>
                  <a:gd name="T85" fmla="*/ 176 h 277"/>
                  <a:gd name="T86" fmla="*/ 225 w 239"/>
                  <a:gd name="T87" fmla="*/ 199 h 277"/>
                  <a:gd name="T88" fmla="*/ 217 w 239"/>
                  <a:gd name="T89" fmla="*/ 215 h 277"/>
                  <a:gd name="T90" fmla="*/ 204 w 239"/>
                  <a:gd name="T91" fmla="*/ 221 h 277"/>
                  <a:gd name="T92" fmla="*/ 194 w 239"/>
                  <a:gd name="T93" fmla="*/ 215 h 277"/>
                  <a:gd name="T94" fmla="*/ 167 w 239"/>
                  <a:gd name="T95" fmla="*/ 192 h 277"/>
                  <a:gd name="T96" fmla="*/ 155 w 239"/>
                  <a:gd name="T97" fmla="*/ 192 h 277"/>
                  <a:gd name="T98" fmla="*/ 109 w 239"/>
                  <a:gd name="T99" fmla="*/ 217 h 277"/>
                  <a:gd name="T100" fmla="*/ 87 w 239"/>
                  <a:gd name="T101" fmla="*/ 223 h 277"/>
                  <a:gd name="T102" fmla="*/ 62 w 239"/>
                  <a:gd name="T103" fmla="*/ 217 h 277"/>
                  <a:gd name="T104" fmla="*/ 50 w 239"/>
                  <a:gd name="T105" fmla="*/ 199 h 277"/>
                  <a:gd name="T106" fmla="*/ 50 w 239"/>
                  <a:gd name="T107" fmla="*/ 182 h 277"/>
                  <a:gd name="T108" fmla="*/ 64 w 239"/>
                  <a:gd name="T109" fmla="*/ 163 h 277"/>
                  <a:gd name="T110" fmla="*/ 85 w 239"/>
                  <a:gd name="T111" fmla="*/ 151 h 277"/>
                  <a:gd name="T112" fmla="*/ 105 w 239"/>
                  <a:gd name="T113" fmla="*/ 151 h 277"/>
                  <a:gd name="T114" fmla="*/ 134 w 239"/>
                  <a:gd name="T115" fmla="*/ 165 h 277"/>
                  <a:gd name="T116" fmla="*/ 163 w 239"/>
                  <a:gd name="T117" fmla="*/ 180 h 277"/>
                  <a:gd name="T118" fmla="*/ 175 w 239"/>
                  <a:gd name="T119" fmla="*/ 176 h 277"/>
                  <a:gd name="T120" fmla="*/ 208 w 239"/>
                  <a:gd name="T121" fmla="*/ 155 h 277"/>
                  <a:gd name="T122" fmla="*/ 217 w 239"/>
                  <a:gd name="T123" fmla="*/ 155 h 277"/>
                  <a:gd name="T124" fmla="*/ 229 w 239"/>
                  <a:gd name="T125" fmla="*/ 16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 h="277">
                    <a:moveTo>
                      <a:pt x="178" y="50"/>
                    </a:moveTo>
                    <a:lnTo>
                      <a:pt x="178" y="50"/>
                    </a:lnTo>
                    <a:lnTo>
                      <a:pt x="159" y="40"/>
                    </a:lnTo>
                    <a:lnTo>
                      <a:pt x="147" y="35"/>
                    </a:lnTo>
                    <a:lnTo>
                      <a:pt x="138" y="31"/>
                    </a:lnTo>
                    <a:lnTo>
                      <a:pt x="138" y="31"/>
                    </a:lnTo>
                    <a:lnTo>
                      <a:pt x="124" y="17"/>
                    </a:lnTo>
                    <a:lnTo>
                      <a:pt x="109" y="0"/>
                    </a:lnTo>
                    <a:lnTo>
                      <a:pt x="109" y="0"/>
                    </a:lnTo>
                    <a:lnTo>
                      <a:pt x="107" y="11"/>
                    </a:lnTo>
                    <a:lnTo>
                      <a:pt x="105" y="21"/>
                    </a:lnTo>
                    <a:lnTo>
                      <a:pt x="101" y="27"/>
                    </a:lnTo>
                    <a:lnTo>
                      <a:pt x="95" y="31"/>
                    </a:lnTo>
                    <a:lnTo>
                      <a:pt x="95" y="31"/>
                    </a:lnTo>
                    <a:lnTo>
                      <a:pt x="78" y="42"/>
                    </a:lnTo>
                    <a:lnTo>
                      <a:pt x="62" y="52"/>
                    </a:lnTo>
                    <a:lnTo>
                      <a:pt x="62" y="52"/>
                    </a:lnTo>
                    <a:lnTo>
                      <a:pt x="49" y="60"/>
                    </a:lnTo>
                    <a:lnTo>
                      <a:pt x="39" y="70"/>
                    </a:lnTo>
                    <a:lnTo>
                      <a:pt x="27" y="81"/>
                    </a:lnTo>
                    <a:lnTo>
                      <a:pt x="17" y="95"/>
                    </a:lnTo>
                    <a:lnTo>
                      <a:pt x="8" y="112"/>
                    </a:lnTo>
                    <a:lnTo>
                      <a:pt x="2" y="134"/>
                    </a:lnTo>
                    <a:lnTo>
                      <a:pt x="0" y="145"/>
                    </a:lnTo>
                    <a:lnTo>
                      <a:pt x="0" y="157"/>
                    </a:lnTo>
                    <a:lnTo>
                      <a:pt x="0" y="157"/>
                    </a:lnTo>
                    <a:lnTo>
                      <a:pt x="0" y="170"/>
                    </a:lnTo>
                    <a:lnTo>
                      <a:pt x="2" y="182"/>
                    </a:lnTo>
                    <a:lnTo>
                      <a:pt x="6" y="194"/>
                    </a:lnTo>
                    <a:lnTo>
                      <a:pt x="10" y="205"/>
                    </a:lnTo>
                    <a:lnTo>
                      <a:pt x="16" y="215"/>
                    </a:lnTo>
                    <a:lnTo>
                      <a:pt x="21" y="225"/>
                    </a:lnTo>
                    <a:lnTo>
                      <a:pt x="37" y="242"/>
                    </a:lnTo>
                    <a:lnTo>
                      <a:pt x="54" y="258"/>
                    </a:lnTo>
                    <a:lnTo>
                      <a:pt x="76" y="267"/>
                    </a:lnTo>
                    <a:lnTo>
                      <a:pt x="97" y="273"/>
                    </a:lnTo>
                    <a:lnTo>
                      <a:pt x="109" y="275"/>
                    </a:lnTo>
                    <a:lnTo>
                      <a:pt x="120" y="277"/>
                    </a:lnTo>
                    <a:lnTo>
                      <a:pt x="120" y="277"/>
                    </a:lnTo>
                    <a:lnTo>
                      <a:pt x="144" y="273"/>
                    </a:lnTo>
                    <a:lnTo>
                      <a:pt x="167" y="267"/>
                    </a:lnTo>
                    <a:lnTo>
                      <a:pt x="186" y="258"/>
                    </a:lnTo>
                    <a:lnTo>
                      <a:pt x="204" y="244"/>
                    </a:lnTo>
                    <a:lnTo>
                      <a:pt x="219" y="227"/>
                    </a:lnTo>
                    <a:lnTo>
                      <a:pt x="225" y="217"/>
                    </a:lnTo>
                    <a:lnTo>
                      <a:pt x="231" y="207"/>
                    </a:lnTo>
                    <a:lnTo>
                      <a:pt x="235" y="196"/>
                    </a:lnTo>
                    <a:lnTo>
                      <a:pt x="237" y="184"/>
                    </a:lnTo>
                    <a:lnTo>
                      <a:pt x="239" y="172"/>
                    </a:lnTo>
                    <a:lnTo>
                      <a:pt x="239" y="159"/>
                    </a:lnTo>
                    <a:lnTo>
                      <a:pt x="239" y="159"/>
                    </a:lnTo>
                    <a:lnTo>
                      <a:pt x="239" y="145"/>
                    </a:lnTo>
                    <a:lnTo>
                      <a:pt x="237" y="134"/>
                    </a:lnTo>
                    <a:lnTo>
                      <a:pt x="231" y="112"/>
                    </a:lnTo>
                    <a:lnTo>
                      <a:pt x="223" y="95"/>
                    </a:lnTo>
                    <a:lnTo>
                      <a:pt x="211" y="79"/>
                    </a:lnTo>
                    <a:lnTo>
                      <a:pt x="202" y="68"/>
                    </a:lnTo>
                    <a:lnTo>
                      <a:pt x="192" y="60"/>
                    </a:lnTo>
                    <a:lnTo>
                      <a:pt x="178" y="50"/>
                    </a:lnTo>
                    <a:close/>
                    <a:moveTo>
                      <a:pt x="180" y="250"/>
                    </a:moveTo>
                    <a:lnTo>
                      <a:pt x="180" y="250"/>
                    </a:lnTo>
                    <a:lnTo>
                      <a:pt x="171" y="256"/>
                    </a:lnTo>
                    <a:lnTo>
                      <a:pt x="163" y="258"/>
                    </a:lnTo>
                    <a:lnTo>
                      <a:pt x="153" y="260"/>
                    </a:lnTo>
                    <a:lnTo>
                      <a:pt x="153" y="260"/>
                    </a:lnTo>
                    <a:lnTo>
                      <a:pt x="142" y="262"/>
                    </a:lnTo>
                    <a:lnTo>
                      <a:pt x="130" y="262"/>
                    </a:lnTo>
                    <a:lnTo>
                      <a:pt x="118" y="258"/>
                    </a:lnTo>
                    <a:lnTo>
                      <a:pt x="113" y="256"/>
                    </a:lnTo>
                    <a:lnTo>
                      <a:pt x="109" y="252"/>
                    </a:lnTo>
                    <a:lnTo>
                      <a:pt x="109" y="252"/>
                    </a:lnTo>
                    <a:lnTo>
                      <a:pt x="107" y="250"/>
                    </a:lnTo>
                    <a:lnTo>
                      <a:pt x="109" y="246"/>
                    </a:lnTo>
                    <a:lnTo>
                      <a:pt x="109" y="246"/>
                    </a:lnTo>
                    <a:lnTo>
                      <a:pt x="113" y="244"/>
                    </a:lnTo>
                    <a:lnTo>
                      <a:pt x="113" y="244"/>
                    </a:lnTo>
                    <a:lnTo>
                      <a:pt x="114" y="246"/>
                    </a:lnTo>
                    <a:lnTo>
                      <a:pt x="114" y="246"/>
                    </a:lnTo>
                    <a:lnTo>
                      <a:pt x="118" y="248"/>
                    </a:lnTo>
                    <a:lnTo>
                      <a:pt x="124" y="250"/>
                    </a:lnTo>
                    <a:lnTo>
                      <a:pt x="132" y="252"/>
                    </a:lnTo>
                    <a:lnTo>
                      <a:pt x="144" y="252"/>
                    </a:lnTo>
                    <a:lnTo>
                      <a:pt x="144" y="252"/>
                    </a:lnTo>
                    <a:lnTo>
                      <a:pt x="155" y="252"/>
                    </a:lnTo>
                    <a:lnTo>
                      <a:pt x="165" y="250"/>
                    </a:lnTo>
                    <a:lnTo>
                      <a:pt x="173" y="246"/>
                    </a:lnTo>
                    <a:lnTo>
                      <a:pt x="178" y="244"/>
                    </a:lnTo>
                    <a:lnTo>
                      <a:pt x="178" y="244"/>
                    </a:lnTo>
                    <a:lnTo>
                      <a:pt x="180" y="244"/>
                    </a:lnTo>
                    <a:lnTo>
                      <a:pt x="182" y="244"/>
                    </a:lnTo>
                    <a:lnTo>
                      <a:pt x="182" y="244"/>
                    </a:lnTo>
                    <a:lnTo>
                      <a:pt x="182" y="246"/>
                    </a:lnTo>
                    <a:lnTo>
                      <a:pt x="180" y="250"/>
                    </a:lnTo>
                    <a:close/>
                    <a:moveTo>
                      <a:pt x="134" y="227"/>
                    </a:moveTo>
                    <a:lnTo>
                      <a:pt x="134" y="227"/>
                    </a:lnTo>
                    <a:lnTo>
                      <a:pt x="140" y="223"/>
                    </a:lnTo>
                    <a:lnTo>
                      <a:pt x="147" y="219"/>
                    </a:lnTo>
                    <a:lnTo>
                      <a:pt x="147" y="219"/>
                    </a:lnTo>
                    <a:lnTo>
                      <a:pt x="153" y="217"/>
                    </a:lnTo>
                    <a:lnTo>
                      <a:pt x="157" y="217"/>
                    </a:lnTo>
                    <a:lnTo>
                      <a:pt x="157" y="217"/>
                    </a:lnTo>
                    <a:lnTo>
                      <a:pt x="165" y="217"/>
                    </a:lnTo>
                    <a:lnTo>
                      <a:pt x="171" y="219"/>
                    </a:lnTo>
                    <a:lnTo>
                      <a:pt x="171" y="219"/>
                    </a:lnTo>
                    <a:lnTo>
                      <a:pt x="175" y="223"/>
                    </a:lnTo>
                    <a:lnTo>
                      <a:pt x="177" y="229"/>
                    </a:lnTo>
                    <a:lnTo>
                      <a:pt x="177" y="229"/>
                    </a:lnTo>
                    <a:lnTo>
                      <a:pt x="177" y="232"/>
                    </a:lnTo>
                    <a:lnTo>
                      <a:pt x="175" y="234"/>
                    </a:lnTo>
                    <a:lnTo>
                      <a:pt x="175" y="234"/>
                    </a:lnTo>
                    <a:lnTo>
                      <a:pt x="173" y="234"/>
                    </a:lnTo>
                    <a:lnTo>
                      <a:pt x="171" y="230"/>
                    </a:lnTo>
                    <a:lnTo>
                      <a:pt x="171" y="230"/>
                    </a:lnTo>
                    <a:lnTo>
                      <a:pt x="167" y="227"/>
                    </a:lnTo>
                    <a:lnTo>
                      <a:pt x="163" y="225"/>
                    </a:lnTo>
                    <a:lnTo>
                      <a:pt x="157" y="225"/>
                    </a:lnTo>
                    <a:lnTo>
                      <a:pt x="157" y="225"/>
                    </a:lnTo>
                    <a:lnTo>
                      <a:pt x="151" y="225"/>
                    </a:lnTo>
                    <a:lnTo>
                      <a:pt x="147" y="227"/>
                    </a:lnTo>
                    <a:lnTo>
                      <a:pt x="140" y="230"/>
                    </a:lnTo>
                    <a:lnTo>
                      <a:pt x="140" y="230"/>
                    </a:lnTo>
                    <a:lnTo>
                      <a:pt x="136" y="234"/>
                    </a:lnTo>
                    <a:lnTo>
                      <a:pt x="134" y="234"/>
                    </a:lnTo>
                    <a:lnTo>
                      <a:pt x="134" y="234"/>
                    </a:lnTo>
                    <a:lnTo>
                      <a:pt x="134" y="234"/>
                    </a:lnTo>
                    <a:lnTo>
                      <a:pt x="132" y="230"/>
                    </a:lnTo>
                    <a:lnTo>
                      <a:pt x="134" y="227"/>
                    </a:lnTo>
                    <a:lnTo>
                      <a:pt x="134" y="227"/>
                    </a:lnTo>
                    <a:close/>
                    <a:moveTo>
                      <a:pt x="231" y="176"/>
                    </a:moveTo>
                    <a:lnTo>
                      <a:pt x="231" y="176"/>
                    </a:lnTo>
                    <a:lnTo>
                      <a:pt x="227" y="192"/>
                    </a:lnTo>
                    <a:lnTo>
                      <a:pt x="225" y="199"/>
                    </a:lnTo>
                    <a:lnTo>
                      <a:pt x="221" y="209"/>
                    </a:lnTo>
                    <a:lnTo>
                      <a:pt x="221" y="209"/>
                    </a:lnTo>
                    <a:lnTo>
                      <a:pt x="217" y="215"/>
                    </a:lnTo>
                    <a:lnTo>
                      <a:pt x="213" y="219"/>
                    </a:lnTo>
                    <a:lnTo>
                      <a:pt x="208" y="221"/>
                    </a:lnTo>
                    <a:lnTo>
                      <a:pt x="204" y="221"/>
                    </a:lnTo>
                    <a:lnTo>
                      <a:pt x="204" y="221"/>
                    </a:lnTo>
                    <a:lnTo>
                      <a:pt x="200" y="219"/>
                    </a:lnTo>
                    <a:lnTo>
                      <a:pt x="194" y="215"/>
                    </a:lnTo>
                    <a:lnTo>
                      <a:pt x="184" y="205"/>
                    </a:lnTo>
                    <a:lnTo>
                      <a:pt x="173" y="194"/>
                    </a:lnTo>
                    <a:lnTo>
                      <a:pt x="167" y="192"/>
                    </a:lnTo>
                    <a:lnTo>
                      <a:pt x="163" y="190"/>
                    </a:lnTo>
                    <a:lnTo>
                      <a:pt x="163" y="190"/>
                    </a:lnTo>
                    <a:lnTo>
                      <a:pt x="155" y="192"/>
                    </a:lnTo>
                    <a:lnTo>
                      <a:pt x="147" y="194"/>
                    </a:lnTo>
                    <a:lnTo>
                      <a:pt x="130" y="205"/>
                    </a:lnTo>
                    <a:lnTo>
                      <a:pt x="109" y="217"/>
                    </a:lnTo>
                    <a:lnTo>
                      <a:pt x="99" y="221"/>
                    </a:lnTo>
                    <a:lnTo>
                      <a:pt x="87" y="223"/>
                    </a:lnTo>
                    <a:lnTo>
                      <a:pt x="87" y="223"/>
                    </a:lnTo>
                    <a:lnTo>
                      <a:pt x="72" y="221"/>
                    </a:lnTo>
                    <a:lnTo>
                      <a:pt x="62" y="217"/>
                    </a:lnTo>
                    <a:lnTo>
                      <a:pt x="62" y="217"/>
                    </a:lnTo>
                    <a:lnTo>
                      <a:pt x="56" y="211"/>
                    </a:lnTo>
                    <a:lnTo>
                      <a:pt x="52" y="205"/>
                    </a:lnTo>
                    <a:lnTo>
                      <a:pt x="50" y="199"/>
                    </a:lnTo>
                    <a:lnTo>
                      <a:pt x="50" y="190"/>
                    </a:lnTo>
                    <a:lnTo>
                      <a:pt x="50" y="190"/>
                    </a:lnTo>
                    <a:lnTo>
                      <a:pt x="50" y="182"/>
                    </a:lnTo>
                    <a:lnTo>
                      <a:pt x="54" y="176"/>
                    </a:lnTo>
                    <a:lnTo>
                      <a:pt x="58" y="168"/>
                    </a:lnTo>
                    <a:lnTo>
                      <a:pt x="64" y="163"/>
                    </a:lnTo>
                    <a:lnTo>
                      <a:pt x="70" y="157"/>
                    </a:lnTo>
                    <a:lnTo>
                      <a:pt x="78" y="153"/>
                    </a:lnTo>
                    <a:lnTo>
                      <a:pt x="85" y="151"/>
                    </a:lnTo>
                    <a:lnTo>
                      <a:pt x="93" y="149"/>
                    </a:lnTo>
                    <a:lnTo>
                      <a:pt x="93" y="149"/>
                    </a:lnTo>
                    <a:lnTo>
                      <a:pt x="105" y="151"/>
                    </a:lnTo>
                    <a:lnTo>
                      <a:pt x="116" y="155"/>
                    </a:lnTo>
                    <a:lnTo>
                      <a:pt x="124" y="159"/>
                    </a:lnTo>
                    <a:lnTo>
                      <a:pt x="134" y="165"/>
                    </a:lnTo>
                    <a:lnTo>
                      <a:pt x="149" y="176"/>
                    </a:lnTo>
                    <a:lnTo>
                      <a:pt x="155" y="178"/>
                    </a:lnTo>
                    <a:lnTo>
                      <a:pt x="163" y="180"/>
                    </a:lnTo>
                    <a:lnTo>
                      <a:pt x="163" y="180"/>
                    </a:lnTo>
                    <a:lnTo>
                      <a:pt x="167" y="178"/>
                    </a:lnTo>
                    <a:lnTo>
                      <a:pt x="175" y="176"/>
                    </a:lnTo>
                    <a:lnTo>
                      <a:pt x="188" y="166"/>
                    </a:lnTo>
                    <a:lnTo>
                      <a:pt x="202" y="157"/>
                    </a:lnTo>
                    <a:lnTo>
                      <a:pt x="208" y="155"/>
                    </a:lnTo>
                    <a:lnTo>
                      <a:pt x="213" y="153"/>
                    </a:lnTo>
                    <a:lnTo>
                      <a:pt x="213" y="153"/>
                    </a:lnTo>
                    <a:lnTo>
                      <a:pt x="217" y="155"/>
                    </a:lnTo>
                    <a:lnTo>
                      <a:pt x="221" y="157"/>
                    </a:lnTo>
                    <a:lnTo>
                      <a:pt x="227" y="161"/>
                    </a:lnTo>
                    <a:lnTo>
                      <a:pt x="229" y="168"/>
                    </a:lnTo>
                    <a:lnTo>
                      <a:pt x="231" y="1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6" name="Freeform 212"/>
              <p:cNvSpPr/>
              <p:nvPr/>
            </p:nvSpPr>
            <p:spPr bwMode="auto">
              <a:xfrm>
                <a:off x="4299" y="5239"/>
                <a:ext cx="239" cy="277"/>
              </a:xfrm>
              <a:custGeom>
                <a:avLst/>
                <a:gdLst>
                  <a:gd name="T0" fmla="*/ 178 w 239"/>
                  <a:gd name="T1" fmla="*/ 50 h 277"/>
                  <a:gd name="T2" fmla="*/ 178 w 239"/>
                  <a:gd name="T3" fmla="*/ 50 h 277"/>
                  <a:gd name="T4" fmla="*/ 159 w 239"/>
                  <a:gd name="T5" fmla="*/ 40 h 277"/>
                  <a:gd name="T6" fmla="*/ 147 w 239"/>
                  <a:gd name="T7" fmla="*/ 35 h 277"/>
                  <a:gd name="T8" fmla="*/ 138 w 239"/>
                  <a:gd name="T9" fmla="*/ 31 h 277"/>
                  <a:gd name="T10" fmla="*/ 138 w 239"/>
                  <a:gd name="T11" fmla="*/ 31 h 277"/>
                  <a:gd name="T12" fmla="*/ 124 w 239"/>
                  <a:gd name="T13" fmla="*/ 17 h 277"/>
                  <a:gd name="T14" fmla="*/ 109 w 239"/>
                  <a:gd name="T15" fmla="*/ 0 h 277"/>
                  <a:gd name="T16" fmla="*/ 109 w 239"/>
                  <a:gd name="T17" fmla="*/ 0 h 277"/>
                  <a:gd name="T18" fmla="*/ 107 w 239"/>
                  <a:gd name="T19" fmla="*/ 11 h 277"/>
                  <a:gd name="T20" fmla="*/ 105 w 239"/>
                  <a:gd name="T21" fmla="*/ 21 h 277"/>
                  <a:gd name="T22" fmla="*/ 101 w 239"/>
                  <a:gd name="T23" fmla="*/ 27 h 277"/>
                  <a:gd name="T24" fmla="*/ 95 w 239"/>
                  <a:gd name="T25" fmla="*/ 31 h 277"/>
                  <a:gd name="T26" fmla="*/ 95 w 239"/>
                  <a:gd name="T27" fmla="*/ 31 h 277"/>
                  <a:gd name="T28" fmla="*/ 78 w 239"/>
                  <a:gd name="T29" fmla="*/ 42 h 277"/>
                  <a:gd name="T30" fmla="*/ 62 w 239"/>
                  <a:gd name="T31" fmla="*/ 52 h 277"/>
                  <a:gd name="T32" fmla="*/ 62 w 239"/>
                  <a:gd name="T33" fmla="*/ 52 h 277"/>
                  <a:gd name="T34" fmla="*/ 49 w 239"/>
                  <a:gd name="T35" fmla="*/ 60 h 277"/>
                  <a:gd name="T36" fmla="*/ 39 w 239"/>
                  <a:gd name="T37" fmla="*/ 70 h 277"/>
                  <a:gd name="T38" fmla="*/ 27 w 239"/>
                  <a:gd name="T39" fmla="*/ 81 h 277"/>
                  <a:gd name="T40" fmla="*/ 17 w 239"/>
                  <a:gd name="T41" fmla="*/ 95 h 277"/>
                  <a:gd name="T42" fmla="*/ 8 w 239"/>
                  <a:gd name="T43" fmla="*/ 112 h 277"/>
                  <a:gd name="T44" fmla="*/ 2 w 239"/>
                  <a:gd name="T45" fmla="*/ 134 h 277"/>
                  <a:gd name="T46" fmla="*/ 0 w 239"/>
                  <a:gd name="T47" fmla="*/ 145 h 277"/>
                  <a:gd name="T48" fmla="*/ 0 w 239"/>
                  <a:gd name="T49" fmla="*/ 157 h 277"/>
                  <a:gd name="T50" fmla="*/ 0 w 239"/>
                  <a:gd name="T51" fmla="*/ 157 h 277"/>
                  <a:gd name="T52" fmla="*/ 0 w 239"/>
                  <a:gd name="T53" fmla="*/ 170 h 277"/>
                  <a:gd name="T54" fmla="*/ 2 w 239"/>
                  <a:gd name="T55" fmla="*/ 182 h 277"/>
                  <a:gd name="T56" fmla="*/ 6 w 239"/>
                  <a:gd name="T57" fmla="*/ 194 h 277"/>
                  <a:gd name="T58" fmla="*/ 10 w 239"/>
                  <a:gd name="T59" fmla="*/ 205 h 277"/>
                  <a:gd name="T60" fmla="*/ 16 w 239"/>
                  <a:gd name="T61" fmla="*/ 215 h 277"/>
                  <a:gd name="T62" fmla="*/ 21 w 239"/>
                  <a:gd name="T63" fmla="*/ 225 h 277"/>
                  <a:gd name="T64" fmla="*/ 37 w 239"/>
                  <a:gd name="T65" fmla="*/ 242 h 277"/>
                  <a:gd name="T66" fmla="*/ 54 w 239"/>
                  <a:gd name="T67" fmla="*/ 258 h 277"/>
                  <a:gd name="T68" fmla="*/ 76 w 239"/>
                  <a:gd name="T69" fmla="*/ 267 h 277"/>
                  <a:gd name="T70" fmla="*/ 97 w 239"/>
                  <a:gd name="T71" fmla="*/ 273 h 277"/>
                  <a:gd name="T72" fmla="*/ 109 w 239"/>
                  <a:gd name="T73" fmla="*/ 275 h 277"/>
                  <a:gd name="T74" fmla="*/ 120 w 239"/>
                  <a:gd name="T75" fmla="*/ 277 h 277"/>
                  <a:gd name="T76" fmla="*/ 120 w 239"/>
                  <a:gd name="T77" fmla="*/ 277 h 277"/>
                  <a:gd name="T78" fmla="*/ 144 w 239"/>
                  <a:gd name="T79" fmla="*/ 273 h 277"/>
                  <a:gd name="T80" fmla="*/ 167 w 239"/>
                  <a:gd name="T81" fmla="*/ 267 h 277"/>
                  <a:gd name="T82" fmla="*/ 186 w 239"/>
                  <a:gd name="T83" fmla="*/ 258 h 277"/>
                  <a:gd name="T84" fmla="*/ 204 w 239"/>
                  <a:gd name="T85" fmla="*/ 244 h 277"/>
                  <a:gd name="T86" fmla="*/ 219 w 239"/>
                  <a:gd name="T87" fmla="*/ 227 h 277"/>
                  <a:gd name="T88" fmla="*/ 225 w 239"/>
                  <a:gd name="T89" fmla="*/ 217 h 277"/>
                  <a:gd name="T90" fmla="*/ 231 w 239"/>
                  <a:gd name="T91" fmla="*/ 207 h 277"/>
                  <a:gd name="T92" fmla="*/ 235 w 239"/>
                  <a:gd name="T93" fmla="*/ 196 h 277"/>
                  <a:gd name="T94" fmla="*/ 237 w 239"/>
                  <a:gd name="T95" fmla="*/ 184 h 277"/>
                  <a:gd name="T96" fmla="*/ 239 w 239"/>
                  <a:gd name="T97" fmla="*/ 172 h 277"/>
                  <a:gd name="T98" fmla="*/ 239 w 239"/>
                  <a:gd name="T99" fmla="*/ 159 h 277"/>
                  <a:gd name="T100" fmla="*/ 239 w 239"/>
                  <a:gd name="T101" fmla="*/ 159 h 277"/>
                  <a:gd name="T102" fmla="*/ 239 w 239"/>
                  <a:gd name="T103" fmla="*/ 145 h 277"/>
                  <a:gd name="T104" fmla="*/ 237 w 239"/>
                  <a:gd name="T105" fmla="*/ 134 h 277"/>
                  <a:gd name="T106" fmla="*/ 231 w 239"/>
                  <a:gd name="T107" fmla="*/ 112 h 277"/>
                  <a:gd name="T108" fmla="*/ 223 w 239"/>
                  <a:gd name="T109" fmla="*/ 95 h 277"/>
                  <a:gd name="T110" fmla="*/ 211 w 239"/>
                  <a:gd name="T111" fmla="*/ 79 h 277"/>
                  <a:gd name="T112" fmla="*/ 202 w 239"/>
                  <a:gd name="T113" fmla="*/ 68 h 277"/>
                  <a:gd name="T114" fmla="*/ 192 w 239"/>
                  <a:gd name="T115" fmla="*/ 60 h 277"/>
                  <a:gd name="T116" fmla="*/ 178 w 239"/>
                  <a:gd name="T117" fmla="*/ 5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277">
                    <a:moveTo>
                      <a:pt x="178" y="50"/>
                    </a:moveTo>
                    <a:lnTo>
                      <a:pt x="178" y="50"/>
                    </a:lnTo>
                    <a:lnTo>
                      <a:pt x="159" y="40"/>
                    </a:lnTo>
                    <a:lnTo>
                      <a:pt x="147" y="35"/>
                    </a:lnTo>
                    <a:lnTo>
                      <a:pt x="138" y="31"/>
                    </a:lnTo>
                    <a:lnTo>
                      <a:pt x="138" y="31"/>
                    </a:lnTo>
                    <a:lnTo>
                      <a:pt x="124" y="17"/>
                    </a:lnTo>
                    <a:lnTo>
                      <a:pt x="109" y="0"/>
                    </a:lnTo>
                    <a:lnTo>
                      <a:pt x="109" y="0"/>
                    </a:lnTo>
                    <a:lnTo>
                      <a:pt x="107" y="11"/>
                    </a:lnTo>
                    <a:lnTo>
                      <a:pt x="105" y="21"/>
                    </a:lnTo>
                    <a:lnTo>
                      <a:pt x="101" y="27"/>
                    </a:lnTo>
                    <a:lnTo>
                      <a:pt x="95" y="31"/>
                    </a:lnTo>
                    <a:lnTo>
                      <a:pt x="95" y="31"/>
                    </a:lnTo>
                    <a:lnTo>
                      <a:pt x="78" y="42"/>
                    </a:lnTo>
                    <a:lnTo>
                      <a:pt x="62" y="52"/>
                    </a:lnTo>
                    <a:lnTo>
                      <a:pt x="62" y="52"/>
                    </a:lnTo>
                    <a:lnTo>
                      <a:pt x="49" y="60"/>
                    </a:lnTo>
                    <a:lnTo>
                      <a:pt x="39" y="70"/>
                    </a:lnTo>
                    <a:lnTo>
                      <a:pt x="27" y="81"/>
                    </a:lnTo>
                    <a:lnTo>
                      <a:pt x="17" y="95"/>
                    </a:lnTo>
                    <a:lnTo>
                      <a:pt x="8" y="112"/>
                    </a:lnTo>
                    <a:lnTo>
                      <a:pt x="2" y="134"/>
                    </a:lnTo>
                    <a:lnTo>
                      <a:pt x="0" y="145"/>
                    </a:lnTo>
                    <a:lnTo>
                      <a:pt x="0" y="157"/>
                    </a:lnTo>
                    <a:lnTo>
                      <a:pt x="0" y="157"/>
                    </a:lnTo>
                    <a:lnTo>
                      <a:pt x="0" y="170"/>
                    </a:lnTo>
                    <a:lnTo>
                      <a:pt x="2" y="182"/>
                    </a:lnTo>
                    <a:lnTo>
                      <a:pt x="6" y="194"/>
                    </a:lnTo>
                    <a:lnTo>
                      <a:pt x="10" y="205"/>
                    </a:lnTo>
                    <a:lnTo>
                      <a:pt x="16" y="215"/>
                    </a:lnTo>
                    <a:lnTo>
                      <a:pt x="21" y="225"/>
                    </a:lnTo>
                    <a:lnTo>
                      <a:pt x="37" y="242"/>
                    </a:lnTo>
                    <a:lnTo>
                      <a:pt x="54" y="258"/>
                    </a:lnTo>
                    <a:lnTo>
                      <a:pt x="76" y="267"/>
                    </a:lnTo>
                    <a:lnTo>
                      <a:pt x="97" y="273"/>
                    </a:lnTo>
                    <a:lnTo>
                      <a:pt x="109" y="275"/>
                    </a:lnTo>
                    <a:lnTo>
                      <a:pt x="120" y="277"/>
                    </a:lnTo>
                    <a:lnTo>
                      <a:pt x="120" y="277"/>
                    </a:lnTo>
                    <a:lnTo>
                      <a:pt x="144" y="273"/>
                    </a:lnTo>
                    <a:lnTo>
                      <a:pt x="167" y="267"/>
                    </a:lnTo>
                    <a:lnTo>
                      <a:pt x="186" y="258"/>
                    </a:lnTo>
                    <a:lnTo>
                      <a:pt x="204" y="244"/>
                    </a:lnTo>
                    <a:lnTo>
                      <a:pt x="219" y="227"/>
                    </a:lnTo>
                    <a:lnTo>
                      <a:pt x="225" y="217"/>
                    </a:lnTo>
                    <a:lnTo>
                      <a:pt x="231" y="207"/>
                    </a:lnTo>
                    <a:lnTo>
                      <a:pt x="235" y="196"/>
                    </a:lnTo>
                    <a:lnTo>
                      <a:pt x="237" y="184"/>
                    </a:lnTo>
                    <a:lnTo>
                      <a:pt x="239" y="172"/>
                    </a:lnTo>
                    <a:lnTo>
                      <a:pt x="239" y="159"/>
                    </a:lnTo>
                    <a:lnTo>
                      <a:pt x="239" y="159"/>
                    </a:lnTo>
                    <a:lnTo>
                      <a:pt x="239" y="145"/>
                    </a:lnTo>
                    <a:lnTo>
                      <a:pt x="237" y="134"/>
                    </a:lnTo>
                    <a:lnTo>
                      <a:pt x="231" y="112"/>
                    </a:lnTo>
                    <a:lnTo>
                      <a:pt x="223" y="95"/>
                    </a:lnTo>
                    <a:lnTo>
                      <a:pt x="211" y="79"/>
                    </a:lnTo>
                    <a:lnTo>
                      <a:pt x="202" y="68"/>
                    </a:lnTo>
                    <a:lnTo>
                      <a:pt x="192" y="60"/>
                    </a:lnTo>
                    <a:lnTo>
                      <a:pt x="178"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7" name="Freeform 213"/>
              <p:cNvSpPr/>
              <p:nvPr/>
            </p:nvSpPr>
            <p:spPr bwMode="auto">
              <a:xfrm>
                <a:off x="4406" y="5483"/>
                <a:ext cx="75" cy="18"/>
              </a:xfrm>
              <a:custGeom>
                <a:avLst/>
                <a:gdLst>
                  <a:gd name="T0" fmla="*/ 73 w 75"/>
                  <a:gd name="T1" fmla="*/ 6 h 18"/>
                  <a:gd name="T2" fmla="*/ 73 w 75"/>
                  <a:gd name="T3" fmla="*/ 6 h 18"/>
                  <a:gd name="T4" fmla="*/ 64 w 75"/>
                  <a:gd name="T5" fmla="*/ 12 h 18"/>
                  <a:gd name="T6" fmla="*/ 56 w 75"/>
                  <a:gd name="T7" fmla="*/ 14 h 18"/>
                  <a:gd name="T8" fmla="*/ 46 w 75"/>
                  <a:gd name="T9" fmla="*/ 16 h 18"/>
                  <a:gd name="T10" fmla="*/ 46 w 75"/>
                  <a:gd name="T11" fmla="*/ 16 h 18"/>
                  <a:gd name="T12" fmla="*/ 35 w 75"/>
                  <a:gd name="T13" fmla="*/ 18 h 18"/>
                  <a:gd name="T14" fmla="*/ 23 w 75"/>
                  <a:gd name="T15" fmla="*/ 18 h 18"/>
                  <a:gd name="T16" fmla="*/ 11 w 75"/>
                  <a:gd name="T17" fmla="*/ 14 h 18"/>
                  <a:gd name="T18" fmla="*/ 6 w 75"/>
                  <a:gd name="T19" fmla="*/ 12 h 18"/>
                  <a:gd name="T20" fmla="*/ 2 w 75"/>
                  <a:gd name="T21" fmla="*/ 8 h 18"/>
                  <a:gd name="T22" fmla="*/ 2 w 75"/>
                  <a:gd name="T23" fmla="*/ 8 h 18"/>
                  <a:gd name="T24" fmla="*/ 0 w 75"/>
                  <a:gd name="T25" fmla="*/ 6 h 18"/>
                  <a:gd name="T26" fmla="*/ 2 w 75"/>
                  <a:gd name="T27" fmla="*/ 2 h 18"/>
                  <a:gd name="T28" fmla="*/ 2 w 75"/>
                  <a:gd name="T29" fmla="*/ 2 h 18"/>
                  <a:gd name="T30" fmla="*/ 6 w 75"/>
                  <a:gd name="T31" fmla="*/ 0 h 18"/>
                  <a:gd name="T32" fmla="*/ 6 w 75"/>
                  <a:gd name="T33" fmla="*/ 0 h 18"/>
                  <a:gd name="T34" fmla="*/ 7 w 75"/>
                  <a:gd name="T35" fmla="*/ 2 h 18"/>
                  <a:gd name="T36" fmla="*/ 7 w 75"/>
                  <a:gd name="T37" fmla="*/ 2 h 18"/>
                  <a:gd name="T38" fmla="*/ 11 w 75"/>
                  <a:gd name="T39" fmla="*/ 4 h 18"/>
                  <a:gd name="T40" fmla="*/ 17 w 75"/>
                  <a:gd name="T41" fmla="*/ 6 h 18"/>
                  <a:gd name="T42" fmla="*/ 25 w 75"/>
                  <a:gd name="T43" fmla="*/ 8 h 18"/>
                  <a:gd name="T44" fmla="*/ 37 w 75"/>
                  <a:gd name="T45" fmla="*/ 8 h 18"/>
                  <a:gd name="T46" fmla="*/ 37 w 75"/>
                  <a:gd name="T47" fmla="*/ 8 h 18"/>
                  <a:gd name="T48" fmla="*/ 48 w 75"/>
                  <a:gd name="T49" fmla="*/ 8 h 18"/>
                  <a:gd name="T50" fmla="*/ 58 w 75"/>
                  <a:gd name="T51" fmla="*/ 6 h 18"/>
                  <a:gd name="T52" fmla="*/ 66 w 75"/>
                  <a:gd name="T53" fmla="*/ 2 h 18"/>
                  <a:gd name="T54" fmla="*/ 71 w 75"/>
                  <a:gd name="T55" fmla="*/ 0 h 18"/>
                  <a:gd name="T56" fmla="*/ 71 w 75"/>
                  <a:gd name="T57" fmla="*/ 0 h 18"/>
                  <a:gd name="T58" fmla="*/ 73 w 75"/>
                  <a:gd name="T59" fmla="*/ 0 h 18"/>
                  <a:gd name="T60" fmla="*/ 75 w 75"/>
                  <a:gd name="T61" fmla="*/ 0 h 18"/>
                  <a:gd name="T62" fmla="*/ 75 w 75"/>
                  <a:gd name="T63" fmla="*/ 0 h 18"/>
                  <a:gd name="T64" fmla="*/ 75 w 75"/>
                  <a:gd name="T65" fmla="*/ 2 h 18"/>
                  <a:gd name="T66" fmla="*/ 73 w 75"/>
                  <a:gd name="T67"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18">
                    <a:moveTo>
                      <a:pt x="73" y="6"/>
                    </a:moveTo>
                    <a:lnTo>
                      <a:pt x="73" y="6"/>
                    </a:lnTo>
                    <a:lnTo>
                      <a:pt x="64" y="12"/>
                    </a:lnTo>
                    <a:lnTo>
                      <a:pt x="56" y="14"/>
                    </a:lnTo>
                    <a:lnTo>
                      <a:pt x="46" y="16"/>
                    </a:lnTo>
                    <a:lnTo>
                      <a:pt x="46" y="16"/>
                    </a:lnTo>
                    <a:lnTo>
                      <a:pt x="35" y="18"/>
                    </a:lnTo>
                    <a:lnTo>
                      <a:pt x="23" y="18"/>
                    </a:lnTo>
                    <a:lnTo>
                      <a:pt x="11" y="14"/>
                    </a:lnTo>
                    <a:lnTo>
                      <a:pt x="6" y="12"/>
                    </a:lnTo>
                    <a:lnTo>
                      <a:pt x="2" y="8"/>
                    </a:lnTo>
                    <a:lnTo>
                      <a:pt x="2" y="8"/>
                    </a:lnTo>
                    <a:lnTo>
                      <a:pt x="0" y="6"/>
                    </a:lnTo>
                    <a:lnTo>
                      <a:pt x="2" y="2"/>
                    </a:lnTo>
                    <a:lnTo>
                      <a:pt x="2" y="2"/>
                    </a:lnTo>
                    <a:lnTo>
                      <a:pt x="6" y="0"/>
                    </a:lnTo>
                    <a:lnTo>
                      <a:pt x="6" y="0"/>
                    </a:lnTo>
                    <a:lnTo>
                      <a:pt x="7" y="2"/>
                    </a:lnTo>
                    <a:lnTo>
                      <a:pt x="7" y="2"/>
                    </a:lnTo>
                    <a:lnTo>
                      <a:pt x="11" y="4"/>
                    </a:lnTo>
                    <a:lnTo>
                      <a:pt x="17" y="6"/>
                    </a:lnTo>
                    <a:lnTo>
                      <a:pt x="25" y="8"/>
                    </a:lnTo>
                    <a:lnTo>
                      <a:pt x="37" y="8"/>
                    </a:lnTo>
                    <a:lnTo>
                      <a:pt x="37" y="8"/>
                    </a:lnTo>
                    <a:lnTo>
                      <a:pt x="48" y="8"/>
                    </a:lnTo>
                    <a:lnTo>
                      <a:pt x="58" y="6"/>
                    </a:lnTo>
                    <a:lnTo>
                      <a:pt x="66" y="2"/>
                    </a:lnTo>
                    <a:lnTo>
                      <a:pt x="71" y="0"/>
                    </a:lnTo>
                    <a:lnTo>
                      <a:pt x="71" y="0"/>
                    </a:lnTo>
                    <a:lnTo>
                      <a:pt x="73" y="0"/>
                    </a:lnTo>
                    <a:lnTo>
                      <a:pt x="75" y="0"/>
                    </a:lnTo>
                    <a:lnTo>
                      <a:pt x="75" y="0"/>
                    </a:lnTo>
                    <a:lnTo>
                      <a:pt x="75" y="2"/>
                    </a:lnTo>
                    <a:lnTo>
                      <a:pt x="73"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8" name="Freeform 214"/>
              <p:cNvSpPr/>
              <p:nvPr/>
            </p:nvSpPr>
            <p:spPr bwMode="auto">
              <a:xfrm>
                <a:off x="4431" y="5456"/>
                <a:ext cx="45" cy="17"/>
              </a:xfrm>
              <a:custGeom>
                <a:avLst/>
                <a:gdLst>
                  <a:gd name="T0" fmla="*/ 2 w 45"/>
                  <a:gd name="T1" fmla="*/ 10 h 17"/>
                  <a:gd name="T2" fmla="*/ 2 w 45"/>
                  <a:gd name="T3" fmla="*/ 10 h 17"/>
                  <a:gd name="T4" fmla="*/ 8 w 45"/>
                  <a:gd name="T5" fmla="*/ 6 h 17"/>
                  <a:gd name="T6" fmla="*/ 15 w 45"/>
                  <a:gd name="T7" fmla="*/ 2 h 17"/>
                  <a:gd name="T8" fmla="*/ 15 w 45"/>
                  <a:gd name="T9" fmla="*/ 2 h 17"/>
                  <a:gd name="T10" fmla="*/ 21 w 45"/>
                  <a:gd name="T11" fmla="*/ 0 h 17"/>
                  <a:gd name="T12" fmla="*/ 25 w 45"/>
                  <a:gd name="T13" fmla="*/ 0 h 17"/>
                  <a:gd name="T14" fmla="*/ 25 w 45"/>
                  <a:gd name="T15" fmla="*/ 0 h 17"/>
                  <a:gd name="T16" fmla="*/ 33 w 45"/>
                  <a:gd name="T17" fmla="*/ 0 h 17"/>
                  <a:gd name="T18" fmla="*/ 39 w 45"/>
                  <a:gd name="T19" fmla="*/ 2 h 17"/>
                  <a:gd name="T20" fmla="*/ 39 w 45"/>
                  <a:gd name="T21" fmla="*/ 2 h 17"/>
                  <a:gd name="T22" fmla="*/ 43 w 45"/>
                  <a:gd name="T23" fmla="*/ 6 h 17"/>
                  <a:gd name="T24" fmla="*/ 45 w 45"/>
                  <a:gd name="T25" fmla="*/ 12 h 17"/>
                  <a:gd name="T26" fmla="*/ 45 w 45"/>
                  <a:gd name="T27" fmla="*/ 12 h 17"/>
                  <a:gd name="T28" fmla="*/ 45 w 45"/>
                  <a:gd name="T29" fmla="*/ 15 h 17"/>
                  <a:gd name="T30" fmla="*/ 43 w 45"/>
                  <a:gd name="T31" fmla="*/ 17 h 17"/>
                  <a:gd name="T32" fmla="*/ 43 w 45"/>
                  <a:gd name="T33" fmla="*/ 17 h 17"/>
                  <a:gd name="T34" fmla="*/ 41 w 45"/>
                  <a:gd name="T35" fmla="*/ 17 h 17"/>
                  <a:gd name="T36" fmla="*/ 39 w 45"/>
                  <a:gd name="T37" fmla="*/ 13 h 17"/>
                  <a:gd name="T38" fmla="*/ 39 w 45"/>
                  <a:gd name="T39" fmla="*/ 13 h 17"/>
                  <a:gd name="T40" fmla="*/ 35 w 45"/>
                  <a:gd name="T41" fmla="*/ 10 h 17"/>
                  <a:gd name="T42" fmla="*/ 31 w 45"/>
                  <a:gd name="T43" fmla="*/ 8 h 17"/>
                  <a:gd name="T44" fmla="*/ 25 w 45"/>
                  <a:gd name="T45" fmla="*/ 8 h 17"/>
                  <a:gd name="T46" fmla="*/ 25 w 45"/>
                  <a:gd name="T47" fmla="*/ 8 h 17"/>
                  <a:gd name="T48" fmla="*/ 19 w 45"/>
                  <a:gd name="T49" fmla="*/ 8 h 17"/>
                  <a:gd name="T50" fmla="*/ 15 w 45"/>
                  <a:gd name="T51" fmla="*/ 10 h 17"/>
                  <a:gd name="T52" fmla="*/ 8 w 45"/>
                  <a:gd name="T53" fmla="*/ 13 h 17"/>
                  <a:gd name="T54" fmla="*/ 8 w 45"/>
                  <a:gd name="T55" fmla="*/ 13 h 17"/>
                  <a:gd name="T56" fmla="*/ 4 w 45"/>
                  <a:gd name="T57" fmla="*/ 17 h 17"/>
                  <a:gd name="T58" fmla="*/ 2 w 45"/>
                  <a:gd name="T59" fmla="*/ 17 h 17"/>
                  <a:gd name="T60" fmla="*/ 2 w 45"/>
                  <a:gd name="T61" fmla="*/ 17 h 17"/>
                  <a:gd name="T62" fmla="*/ 2 w 45"/>
                  <a:gd name="T63" fmla="*/ 17 h 17"/>
                  <a:gd name="T64" fmla="*/ 0 w 45"/>
                  <a:gd name="T65" fmla="*/ 13 h 17"/>
                  <a:gd name="T66" fmla="*/ 2 w 45"/>
                  <a:gd name="T67" fmla="*/ 10 h 17"/>
                  <a:gd name="T68" fmla="*/ 2 w 45"/>
                  <a:gd name="T69"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17">
                    <a:moveTo>
                      <a:pt x="2" y="10"/>
                    </a:moveTo>
                    <a:lnTo>
                      <a:pt x="2" y="10"/>
                    </a:lnTo>
                    <a:lnTo>
                      <a:pt x="8" y="6"/>
                    </a:lnTo>
                    <a:lnTo>
                      <a:pt x="15" y="2"/>
                    </a:lnTo>
                    <a:lnTo>
                      <a:pt x="15" y="2"/>
                    </a:lnTo>
                    <a:lnTo>
                      <a:pt x="21" y="0"/>
                    </a:lnTo>
                    <a:lnTo>
                      <a:pt x="25" y="0"/>
                    </a:lnTo>
                    <a:lnTo>
                      <a:pt x="25" y="0"/>
                    </a:lnTo>
                    <a:lnTo>
                      <a:pt x="33" y="0"/>
                    </a:lnTo>
                    <a:lnTo>
                      <a:pt x="39" y="2"/>
                    </a:lnTo>
                    <a:lnTo>
                      <a:pt x="39" y="2"/>
                    </a:lnTo>
                    <a:lnTo>
                      <a:pt x="43" y="6"/>
                    </a:lnTo>
                    <a:lnTo>
                      <a:pt x="45" y="12"/>
                    </a:lnTo>
                    <a:lnTo>
                      <a:pt x="45" y="12"/>
                    </a:lnTo>
                    <a:lnTo>
                      <a:pt x="45" y="15"/>
                    </a:lnTo>
                    <a:lnTo>
                      <a:pt x="43" y="17"/>
                    </a:lnTo>
                    <a:lnTo>
                      <a:pt x="43" y="17"/>
                    </a:lnTo>
                    <a:lnTo>
                      <a:pt x="41" y="17"/>
                    </a:lnTo>
                    <a:lnTo>
                      <a:pt x="39" y="13"/>
                    </a:lnTo>
                    <a:lnTo>
                      <a:pt x="39" y="13"/>
                    </a:lnTo>
                    <a:lnTo>
                      <a:pt x="35" y="10"/>
                    </a:lnTo>
                    <a:lnTo>
                      <a:pt x="31" y="8"/>
                    </a:lnTo>
                    <a:lnTo>
                      <a:pt x="25" y="8"/>
                    </a:lnTo>
                    <a:lnTo>
                      <a:pt x="25" y="8"/>
                    </a:lnTo>
                    <a:lnTo>
                      <a:pt x="19" y="8"/>
                    </a:lnTo>
                    <a:lnTo>
                      <a:pt x="15" y="10"/>
                    </a:lnTo>
                    <a:lnTo>
                      <a:pt x="8" y="13"/>
                    </a:lnTo>
                    <a:lnTo>
                      <a:pt x="8" y="13"/>
                    </a:lnTo>
                    <a:lnTo>
                      <a:pt x="4" y="17"/>
                    </a:lnTo>
                    <a:lnTo>
                      <a:pt x="2" y="17"/>
                    </a:lnTo>
                    <a:lnTo>
                      <a:pt x="2" y="17"/>
                    </a:lnTo>
                    <a:lnTo>
                      <a:pt x="2" y="17"/>
                    </a:lnTo>
                    <a:lnTo>
                      <a:pt x="0" y="13"/>
                    </a:lnTo>
                    <a:lnTo>
                      <a:pt x="2" y="10"/>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69" name="Freeform 215"/>
              <p:cNvSpPr/>
              <p:nvPr/>
            </p:nvSpPr>
            <p:spPr bwMode="auto">
              <a:xfrm>
                <a:off x="4349" y="5388"/>
                <a:ext cx="181" cy="74"/>
              </a:xfrm>
              <a:custGeom>
                <a:avLst/>
                <a:gdLst>
                  <a:gd name="T0" fmla="*/ 181 w 181"/>
                  <a:gd name="T1" fmla="*/ 27 h 74"/>
                  <a:gd name="T2" fmla="*/ 181 w 181"/>
                  <a:gd name="T3" fmla="*/ 27 h 74"/>
                  <a:gd name="T4" fmla="*/ 177 w 181"/>
                  <a:gd name="T5" fmla="*/ 43 h 74"/>
                  <a:gd name="T6" fmla="*/ 175 w 181"/>
                  <a:gd name="T7" fmla="*/ 50 h 74"/>
                  <a:gd name="T8" fmla="*/ 171 w 181"/>
                  <a:gd name="T9" fmla="*/ 60 h 74"/>
                  <a:gd name="T10" fmla="*/ 171 w 181"/>
                  <a:gd name="T11" fmla="*/ 60 h 74"/>
                  <a:gd name="T12" fmla="*/ 167 w 181"/>
                  <a:gd name="T13" fmla="*/ 66 h 74"/>
                  <a:gd name="T14" fmla="*/ 163 w 181"/>
                  <a:gd name="T15" fmla="*/ 70 h 74"/>
                  <a:gd name="T16" fmla="*/ 158 w 181"/>
                  <a:gd name="T17" fmla="*/ 72 h 74"/>
                  <a:gd name="T18" fmla="*/ 154 w 181"/>
                  <a:gd name="T19" fmla="*/ 72 h 74"/>
                  <a:gd name="T20" fmla="*/ 154 w 181"/>
                  <a:gd name="T21" fmla="*/ 72 h 74"/>
                  <a:gd name="T22" fmla="*/ 150 w 181"/>
                  <a:gd name="T23" fmla="*/ 70 h 74"/>
                  <a:gd name="T24" fmla="*/ 144 w 181"/>
                  <a:gd name="T25" fmla="*/ 66 h 74"/>
                  <a:gd name="T26" fmla="*/ 134 w 181"/>
                  <a:gd name="T27" fmla="*/ 56 h 74"/>
                  <a:gd name="T28" fmla="*/ 123 w 181"/>
                  <a:gd name="T29" fmla="*/ 45 h 74"/>
                  <a:gd name="T30" fmla="*/ 117 w 181"/>
                  <a:gd name="T31" fmla="*/ 43 h 74"/>
                  <a:gd name="T32" fmla="*/ 113 w 181"/>
                  <a:gd name="T33" fmla="*/ 41 h 74"/>
                  <a:gd name="T34" fmla="*/ 113 w 181"/>
                  <a:gd name="T35" fmla="*/ 41 h 74"/>
                  <a:gd name="T36" fmla="*/ 105 w 181"/>
                  <a:gd name="T37" fmla="*/ 43 h 74"/>
                  <a:gd name="T38" fmla="*/ 97 w 181"/>
                  <a:gd name="T39" fmla="*/ 45 h 74"/>
                  <a:gd name="T40" fmla="*/ 80 w 181"/>
                  <a:gd name="T41" fmla="*/ 56 h 74"/>
                  <a:gd name="T42" fmla="*/ 59 w 181"/>
                  <a:gd name="T43" fmla="*/ 68 h 74"/>
                  <a:gd name="T44" fmla="*/ 49 w 181"/>
                  <a:gd name="T45" fmla="*/ 72 h 74"/>
                  <a:gd name="T46" fmla="*/ 37 w 181"/>
                  <a:gd name="T47" fmla="*/ 74 h 74"/>
                  <a:gd name="T48" fmla="*/ 37 w 181"/>
                  <a:gd name="T49" fmla="*/ 74 h 74"/>
                  <a:gd name="T50" fmla="*/ 22 w 181"/>
                  <a:gd name="T51" fmla="*/ 72 h 74"/>
                  <a:gd name="T52" fmla="*/ 12 w 181"/>
                  <a:gd name="T53" fmla="*/ 68 h 74"/>
                  <a:gd name="T54" fmla="*/ 12 w 181"/>
                  <a:gd name="T55" fmla="*/ 68 h 74"/>
                  <a:gd name="T56" fmla="*/ 6 w 181"/>
                  <a:gd name="T57" fmla="*/ 62 h 74"/>
                  <a:gd name="T58" fmla="*/ 2 w 181"/>
                  <a:gd name="T59" fmla="*/ 56 h 74"/>
                  <a:gd name="T60" fmla="*/ 0 w 181"/>
                  <a:gd name="T61" fmla="*/ 50 h 74"/>
                  <a:gd name="T62" fmla="*/ 0 w 181"/>
                  <a:gd name="T63" fmla="*/ 41 h 74"/>
                  <a:gd name="T64" fmla="*/ 0 w 181"/>
                  <a:gd name="T65" fmla="*/ 41 h 74"/>
                  <a:gd name="T66" fmla="*/ 0 w 181"/>
                  <a:gd name="T67" fmla="*/ 33 h 74"/>
                  <a:gd name="T68" fmla="*/ 4 w 181"/>
                  <a:gd name="T69" fmla="*/ 27 h 74"/>
                  <a:gd name="T70" fmla="*/ 8 w 181"/>
                  <a:gd name="T71" fmla="*/ 19 h 74"/>
                  <a:gd name="T72" fmla="*/ 14 w 181"/>
                  <a:gd name="T73" fmla="*/ 14 h 74"/>
                  <a:gd name="T74" fmla="*/ 20 w 181"/>
                  <a:gd name="T75" fmla="*/ 8 h 74"/>
                  <a:gd name="T76" fmla="*/ 28 w 181"/>
                  <a:gd name="T77" fmla="*/ 4 h 74"/>
                  <a:gd name="T78" fmla="*/ 35 w 181"/>
                  <a:gd name="T79" fmla="*/ 2 h 74"/>
                  <a:gd name="T80" fmla="*/ 43 w 181"/>
                  <a:gd name="T81" fmla="*/ 0 h 74"/>
                  <a:gd name="T82" fmla="*/ 43 w 181"/>
                  <a:gd name="T83" fmla="*/ 0 h 74"/>
                  <a:gd name="T84" fmla="*/ 55 w 181"/>
                  <a:gd name="T85" fmla="*/ 2 h 74"/>
                  <a:gd name="T86" fmla="*/ 66 w 181"/>
                  <a:gd name="T87" fmla="*/ 6 h 74"/>
                  <a:gd name="T88" fmla="*/ 74 w 181"/>
                  <a:gd name="T89" fmla="*/ 10 h 74"/>
                  <a:gd name="T90" fmla="*/ 84 w 181"/>
                  <a:gd name="T91" fmla="*/ 16 h 74"/>
                  <a:gd name="T92" fmla="*/ 99 w 181"/>
                  <a:gd name="T93" fmla="*/ 27 h 74"/>
                  <a:gd name="T94" fmla="*/ 105 w 181"/>
                  <a:gd name="T95" fmla="*/ 29 h 74"/>
                  <a:gd name="T96" fmla="*/ 113 w 181"/>
                  <a:gd name="T97" fmla="*/ 31 h 74"/>
                  <a:gd name="T98" fmla="*/ 113 w 181"/>
                  <a:gd name="T99" fmla="*/ 31 h 74"/>
                  <a:gd name="T100" fmla="*/ 117 w 181"/>
                  <a:gd name="T101" fmla="*/ 29 h 74"/>
                  <a:gd name="T102" fmla="*/ 125 w 181"/>
                  <a:gd name="T103" fmla="*/ 27 h 74"/>
                  <a:gd name="T104" fmla="*/ 138 w 181"/>
                  <a:gd name="T105" fmla="*/ 17 h 74"/>
                  <a:gd name="T106" fmla="*/ 152 w 181"/>
                  <a:gd name="T107" fmla="*/ 8 h 74"/>
                  <a:gd name="T108" fmla="*/ 158 w 181"/>
                  <a:gd name="T109" fmla="*/ 6 h 74"/>
                  <a:gd name="T110" fmla="*/ 163 w 181"/>
                  <a:gd name="T111" fmla="*/ 4 h 74"/>
                  <a:gd name="T112" fmla="*/ 163 w 181"/>
                  <a:gd name="T113" fmla="*/ 4 h 74"/>
                  <a:gd name="T114" fmla="*/ 167 w 181"/>
                  <a:gd name="T115" fmla="*/ 6 h 74"/>
                  <a:gd name="T116" fmla="*/ 171 w 181"/>
                  <a:gd name="T117" fmla="*/ 8 h 74"/>
                  <a:gd name="T118" fmla="*/ 177 w 181"/>
                  <a:gd name="T119" fmla="*/ 12 h 74"/>
                  <a:gd name="T120" fmla="*/ 179 w 181"/>
                  <a:gd name="T121" fmla="*/ 19 h 74"/>
                  <a:gd name="T122" fmla="*/ 181 w 181"/>
                  <a:gd name="T123" fmla="*/ 2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 h="74">
                    <a:moveTo>
                      <a:pt x="181" y="27"/>
                    </a:moveTo>
                    <a:lnTo>
                      <a:pt x="181" y="27"/>
                    </a:lnTo>
                    <a:lnTo>
                      <a:pt x="177" y="43"/>
                    </a:lnTo>
                    <a:lnTo>
                      <a:pt x="175" y="50"/>
                    </a:lnTo>
                    <a:lnTo>
                      <a:pt x="171" y="60"/>
                    </a:lnTo>
                    <a:lnTo>
                      <a:pt x="171" y="60"/>
                    </a:lnTo>
                    <a:lnTo>
                      <a:pt x="167" y="66"/>
                    </a:lnTo>
                    <a:lnTo>
                      <a:pt x="163" y="70"/>
                    </a:lnTo>
                    <a:lnTo>
                      <a:pt x="158" y="72"/>
                    </a:lnTo>
                    <a:lnTo>
                      <a:pt x="154" y="72"/>
                    </a:lnTo>
                    <a:lnTo>
                      <a:pt x="154" y="72"/>
                    </a:lnTo>
                    <a:lnTo>
                      <a:pt x="150" y="70"/>
                    </a:lnTo>
                    <a:lnTo>
                      <a:pt x="144" y="66"/>
                    </a:lnTo>
                    <a:lnTo>
                      <a:pt x="134" y="56"/>
                    </a:lnTo>
                    <a:lnTo>
                      <a:pt x="123" y="45"/>
                    </a:lnTo>
                    <a:lnTo>
                      <a:pt x="117" y="43"/>
                    </a:lnTo>
                    <a:lnTo>
                      <a:pt x="113" y="41"/>
                    </a:lnTo>
                    <a:lnTo>
                      <a:pt x="113" y="41"/>
                    </a:lnTo>
                    <a:lnTo>
                      <a:pt x="105" y="43"/>
                    </a:lnTo>
                    <a:lnTo>
                      <a:pt x="97" y="45"/>
                    </a:lnTo>
                    <a:lnTo>
                      <a:pt x="80" y="56"/>
                    </a:lnTo>
                    <a:lnTo>
                      <a:pt x="59" y="68"/>
                    </a:lnTo>
                    <a:lnTo>
                      <a:pt x="49" y="72"/>
                    </a:lnTo>
                    <a:lnTo>
                      <a:pt x="37" y="74"/>
                    </a:lnTo>
                    <a:lnTo>
                      <a:pt x="37" y="74"/>
                    </a:lnTo>
                    <a:lnTo>
                      <a:pt x="22" y="72"/>
                    </a:lnTo>
                    <a:lnTo>
                      <a:pt x="12" y="68"/>
                    </a:lnTo>
                    <a:lnTo>
                      <a:pt x="12" y="68"/>
                    </a:lnTo>
                    <a:lnTo>
                      <a:pt x="6" y="62"/>
                    </a:lnTo>
                    <a:lnTo>
                      <a:pt x="2" y="56"/>
                    </a:lnTo>
                    <a:lnTo>
                      <a:pt x="0" y="50"/>
                    </a:lnTo>
                    <a:lnTo>
                      <a:pt x="0" y="41"/>
                    </a:lnTo>
                    <a:lnTo>
                      <a:pt x="0" y="41"/>
                    </a:lnTo>
                    <a:lnTo>
                      <a:pt x="0" y="33"/>
                    </a:lnTo>
                    <a:lnTo>
                      <a:pt x="4" y="27"/>
                    </a:lnTo>
                    <a:lnTo>
                      <a:pt x="8" y="19"/>
                    </a:lnTo>
                    <a:lnTo>
                      <a:pt x="14" y="14"/>
                    </a:lnTo>
                    <a:lnTo>
                      <a:pt x="20" y="8"/>
                    </a:lnTo>
                    <a:lnTo>
                      <a:pt x="28" y="4"/>
                    </a:lnTo>
                    <a:lnTo>
                      <a:pt x="35" y="2"/>
                    </a:lnTo>
                    <a:lnTo>
                      <a:pt x="43" y="0"/>
                    </a:lnTo>
                    <a:lnTo>
                      <a:pt x="43" y="0"/>
                    </a:lnTo>
                    <a:lnTo>
                      <a:pt x="55" y="2"/>
                    </a:lnTo>
                    <a:lnTo>
                      <a:pt x="66" y="6"/>
                    </a:lnTo>
                    <a:lnTo>
                      <a:pt x="74" y="10"/>
                    </a:lnTo>
                    <a:lnTo>
                      <a:pt x="84" y="16"/>
                    </a:lnTo>
                    <a:lnTo>
                      <a:pt x="99" y="27"/>
                    </a:lnTo>
                    <a:lnTo>
                      <a:pt x="105" y="29"/>
                    </a:lnTo>
                    <a:lnTo>
                      <a:pt x="113" y="31"/>
                    </a:lnTo>
                    <a:lnTo>
                      <a:pt x="113" y="31"/>
                    </a:lnTo>
                    <a:lnTo>
                      <a:pt x="117" y="29"/>
                    </a:lnTo>
                    <a:lnTo>
                      <a:pt x="125" y="27"/>
                    </a:lnTo>
                    <a:lnTo>
                      <a:pt x="138" y="17"/>
                    </a:lnTo>
                    <a:lnTo>
                      <a:pt x="152" y="8"/>
                    </a:lnTo>
                    <a:lnTo>
                      <a:pt x="158" y="6"/>
                    </a:lnTo>
                    <a:lnTo>
                      <a:pt x="163" y="4"/>
                    </a:lnTo>
                    <a:lnTo>
                      <a:pt x="163" y="4"/>
                    </a:lnTo>
                    <a:lnTo>
                      <a:pt x="167" y="6"/>
                    </a:lnTo>
                    <a:lnTo>
                      <a:pt x="171" y="8"/>
                    </a:lnTo>
                    <a:lnTo>
                      <a:pt x="177" y="12"/>
                    </a:lnTo>
                    <a:lnTo>
                      <a:pt x="179" y="19"/>
                    </a:lnTo>
                    <a:lnTo>
                      <a:pt x="181"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0" name="Freeform 216"/>
              <p:cNvSpPr>
                <a:spLocks noEditPoints="1"/>
              </p:cNvSpPr>
              <p:nvPr/>
            </p:nvSpPr>
            <p:spPr bwMode="auto">
              <a:xfrm>
                <a:off x="1975" y="3231"/>
                <a:ext cx="111" cy="128"/>
              </a:xfrm>
              <a:custGeom>
                <a:avLst/>
                <a:gdLst>
                  <a:gd name="T0" fmla="*/ 74 w 111"/>
                  <a:gd name="T1" fmla="*/ 20 h 128"/>
                  <a:gd name="T2" fmla="*/ 59 w 111"/>
                  <a:gd name="T3" fmla="*/ 8 h 128"/>
                  <a:gd name="T4" fmla="*/ 49 w 111"/>
                  <a:gd name="T5" fmla="*/ 10 h 128"/>
                  <a:gd name="T6" fmla="*/ 37 w 111"/>
                  <a:gd name="T7" fmla="*/ 20 h 128"/>
                  <a:gd name="T8" fmla="*/ 24 w 111"/>
                  <a:gd name="T9" fmla="*/ 30 h 128"/>
                  <a:gd name="T10" fmla="*/ 4 w 111"/>
                  <a:gd name="T11" fmla="*/ 53 h 128"/>
                  <a:gd name="T12" fmla="*/ 0 w 111"/>
                  <a:gd name="T13" fmla="*/ 74 h 128"/>
                  <a:gd name="T14" fmla="*/ 12 w 111"/>
                  <a:gd name="T15" fmla="*/ 105 h 128"/>
                  <a:gd name="T16" fmla="*/ 35 w 111"/>
                  <a:gd name="T17" fmla="*/ 125 h 128"/>
                  <a:gd name="T18" fmla="*/ 57 w 111"/>
                  <a:gd name="T19" fmla="*/ 128 h 128"/>
                  <a:gd name="T20" fmla="*/ 88 w 111"/>
                  <a:gd name="T21" fmla="*/ 121 h 128"/>
                  <a:gd name="T22" fmla="*/ 107 w 111"/>
                  <a:gd name="T23" fmla="*/ 95 h 128"/>
                  <a:gd name="T24" fmla="*/ 111 w 111"/>
                  <a:gd name="T25" fmla="*/ 74 h 128"/>
                  <a:gd name="T26" fmla="*/ 103 w 111"/>
                  <a:gd name="T27" fmla="*/ 45 h 128"/>
                  <a:gd name="T28" fmla="*/ 84 w 111"/>
                  <a:gd name="T29" fmla="*/ 24 h 128"/>
                  <a:gd name="T30" fmla="*/ 80 w 111"/>
                  <a:gd name="T31" fmla="*/ 119 h 128"/>
                  <a:gd name="T32" fmla="*/ 61 w 111"/>
                  <a:gd name="T33" fmla="*/ 121 h 128"/>
                  <a:gd name="T34" fmla="*/ 51 w 111"/>
                  <a:gd name="T35" fmla="*/ 117 h 128"/>
                  <a:gd name="T36" fmla="*/ 51 w 111"/>
                  <a:gd name="T37" fmla="*/ 115 h 128"/>
                  <a:gd name="T38" fmla="*/ 55 w 111"/>
                  <a:gd name="T39" fmla="*/ 115 h 128"/>
                  <a:gd name="T40" fmla="*/ 68 w 111"/>
                  <a:gd name="T41" fmla="*/ 117 h 128"/>
                  <a:gd name="T42" fmla="*/ 84 w 111"/>
                  <a:gd name="T43" fmla="*/ 113 h 128"/>
                  <a:gd name="T44" fmla="*/ 86 w 111"/>
                  <a:gd name="T45" fmla="*/ 113 h 128"/>
                  <a:gd name="T46" fmla="*/ 64 w 111"/>
                  <a:gd name="T47" fmla="*/ 105 h 128"/>
                  <a:gd name="T48" fmla="*/ 68 w 111"/>
                  <a:gd name="T49" fmla="*/ 101 h 128"/>
                  <a:gd name="T50" fmla="*/ 80 w 111"/>
                  <a:gd name="T51" fmla="*/ 101 h 128"/>
                  <a:gd name="T52" fmla="*/ 82 w 111"/>
                  <a:gd name="T53" fmla="*/ 107 h 128"/>
                  <a:gd name="T54" fmla="*/ 82 w 111"/>
                  <a:gd name="T55" fmla="*/ 109 h 128"/>
                  <a:gd name="T56" fmla="*/ 80 w 111"/>
                  <a:gd name="T57" fmla="*/ 107 h 128"/>
                  <a:gd name="T58" fmla="*/ 74 w 111"/>
                  <a:gd name="T59" fmla="*/ 105 h 128"/>
                  <a:gd name="T60" fmla="*/ 66 w 111"/>
                  <a:gd name="T61" fmla="*/ 107 h 128"/>
                  <a:gd name="T62" fmla="*/ 63 w 111"/>
                  <a:gd name="T63" fmla="*/ 109 h 128"/>
                  <a:gd name="T64" fmla="*/ 64 w 111"/>
                  <a:gd name="T65" fmla="*/ 105 h 128"/>
                  <a:gd name="T66" fmla="*/ 107 w 111"/>
                  <a:gd name="T67" fmla="*/ 90 h 128"/>
                  <a:gd name="T68" fmla="*/ 99 w 111"/>
                  <a:gd name="T69" fmla="*/ 101 h 128"/>
                  <a:gd name="T70" fmla="*/ 92 w 111"/>
                  <a:gd name="T71" fmla="*/ 101 h 128"/>
                  <a:gd name="T72" fmla="*/ 76 w 111"/>
                  <a:gd name="T73" fmla="*/ 88 h 128"/>
                  <a:gd name="T74" fmla="*/ 61 w 111"/>
                  <a:gd name="T75" fmla="*/ 95 h 128"/>
                  <a:gd name="T76" fmla="*/ 41 w 111"/>
                  <a:gd name="T77" fmla="*/ 103 h 128"/>
                  <a:gd name="T78" fmla="*/ 30 w 111"/>
                  <a:gd name="T79" fmla="*/ 101 h 128"/>
                  <a:gd name="T80" fmla="*/ 24 w 111"/>
                  <a:gd name="T81" fmla="*/ 90 h 128"/>
                  <a:gd name="T82" fmla="*/ 37 w 111"/>
                  <a:gd name="T83" fmla="*/ 72 h 128"/>
                  <a:gd name="T84" fmla="*/ 51 w 111"/>
                  <a:gd name="T85" fmla="*/ 70 h 128"/>
                  <a:gd name="T86" fmla="*/ 70 w 111"/>
                  <a:gd name="T87" fmla="*/ 82 h 128"/>
                  <a:gd name="T88" fmla="*/ 82 w 111"/>
                  <a:gd name="T89" fmla="*/ 82 h 128"/>
                  <a:gd name="T90" fmla="*/ 99 w 111"/>
                  <a:gd name="T91" fmla="*/ 72 h 128"/>
                  <a:gd name="T92" fmla="*/ 105 w 111"/>
                  <a:gd name="T93" fmla="*/ 7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1" h="128">
                    <a:moveTo>
                      <a:pt x="84" y="24"/>
                    </a:moveTo>
                    <a:lnTo>
                      <a:pt x="84" y="24"/>
                    </a:lnTo>
                    <a:lnTo>
                      <a:pt x="74" y="20"/>
                    </a:lnTo>
                    <a:lnTo>
                      <a:pt x="64" y="14"/>
                    </a:lnTo>
                    <a:lnTo>
                      <a:pt x="64" y="14"/>
                    </a:lnTo>
                    <a:lnTo>
                      <a:pt x="59" y="8"/>
                    </a:lnTo>
                    <a:lnTo>
                      <a:pt x="51" y="0"/>
                    </a:lnTo>
                    <a:lnTo>
                      <a:pt x="51" y="0"/>
                    </a:lnTo>
                    <a:lnTo>
                      <a:pt x="49" y="10"/>
                    </a:lnTo>
                    <a:lnTo>
                      <a:pt x="45" y="16"/>
                    </a:lnTo>
                    <a:lnTo>
                      <a:pt x="45" y="16"/>
                    </a:lnTo>
                    <a:lnTo>
                      <a:pt x="37" y="20"/>
                    </a:lnTo>
                    <a:lnTo>
                      <a:pt x="30" y="26"/>
                    </a:lnTo>
                    <a:lnTo>
                      <a:pt x="30" y="26"/>
                    </a:lnTo>
                    <a:lnTo>
                      <a:pt x="24" y="30"/>
                    </a:lnTo>
                    <a:lnTo>
                      <a:pt x="14" y="37"/>
                    </a:lnTo>
                    <a:lnTo>
                      <a:pt x="8" y="45"/>
                    </a:lnTo>
                    <a:lnTo>
                      <a:pt x="4" y="53"/>
                    </a:lnTo>
                    <a:lnTo>
                      <a:pt x="2" y="62"/>
                    </a:lnTo>
                    <a:lnTo>
                      <a:pt x="0" y="74"/>
                    </a:lnTo>
                    <a:lnTo>
                      <a:pt x="0" y="74"/>
                    </a:lnTo>
                    <a:lnTo>
                      <a:pt x="2" y="86"/>
                    </a:lnTo>
                    <a:lnTo>
                      <a:pt x="6" y="95"/>
                    </a:lnTo>
                    <a:lnTo>
                      <a:pt x="12" y="105"/>
                    </a:lnTo>
                    <a:lnTo>
                      <a:pt x="18" y="113"/>
                    </a:lnTo>
                    <a:lnTo>
                      <a:pt x="28" y="119"/>
                    </a:lnTo>
                    <a:lnTo>
                      <a:pt x="35" y="125"/>
                    </a:lnTo>
                    <a:lnTo>
                      <a:pt x="47" y="126"/>
                    </a:lnTo>
                    <a:lnTo>
                      <a:pt x="57" y="128"/>
                    </a:lnTo>
                    <a:lnTo>
                      <a:pt x="57" y="128"/>
                    </a:lnTo>
                    <a:lnTo>
                      <a:pt x="68" y="126"/>
                    </a:lnTo>
                    <a:lnTo>
                      <a:pt x="78" y="125"/>
                    </a:lnTo>
                    <a:lnTo>
                      <a:pt x="88" y="121"/>
                    </a:lnTo>
                    <a:lnTo>
                      <a:pt x="96" y="113"/>
                    </a:lnTo>
                    <a:lnTo>
                      <a:pt x="103" y="105"/>
                    </a:lnTo>
                    <a:lnTo>
                      <a:pt x="107" y="95"/>
                    </a:lnTo>
                    <a:lnTo>
                      <a:pt x="111" y="86"/>
                    </a:lnTo>
                    <a:lnTo>
                      <a:pt x="111" y="74"/>
                    </a:lnTo>
                    <a:lnTo>
                      <a:pt x="111" y="74"/>
                    </a:lnTo>
                    <a:lnTo>
                      <a:pt x="111" y="62"/>
                    </a:lnTo>
                    <a:lnTo>
                      <a:pt x="107" y="53"/>
                    </a:lnTo>
                    <a:lnTo>
                      <a:pt x="103" y="45"/>
                    </a:lnTo>
                    <a:lnTo>
                      <a:pt x="99" y="37"/>
                    </a:lnTo>
                    <a:lnTo>
                      <a:pt x="90" y="30"/>
                    </a:lnTo>
                    <a:lnTo>
                      <a:pt x="84" y="24"/>
                    </a:lnTo>
                    <a:close/>
                    <a:moveTo>
                      <a:pt x="84" y="117"/>
                    </a:moveTo>
                    <a:lnTo>
                      <a:pt x="84" y="117"/>
                    </a:lnTo>
                    <a:lnTo>
                      <a:pt x="80" y="119"/>
                    </a:lnTo>
                    <a:lnTo>
                      <a:pt x="72" y="121"/>
                    </a:lnTo>
                    <a:lnTo>
                      <a:pt x="72" y="121"/>
                    </a:lnTo>
                    <a:lnTo>
                      <a:pt x="61" y="121"/>
                    </a:lnTo>
                    <a:lnTo>
                      <a:pt x="55" y="121"/>
                    </a:lnTo>
                    <a:lnTo>
                      <a:pt x="51" y="117"/>
                    </a:lnTo>
                    <a:lnTo>
                      <a:pt x="51" y="117"/>
                    </a:lnTo>
                    <a:lnTo>
                      <a:pt x="51" y="117"/>
                    </a:lnTo>
                    <a:lnTo>
                      <a:pt x="51" y="115"/>
                    </a:lnTo>
                    <a:lnTo>
                      <a:pt x="51" y="115"/>
                    </a:lnTo>
                    <a:lnTo>
                      <a:pt x="53" y="113"/>
                    </a:lnTo>
                    <a:lnTo>
                      <a:pt x="53" y="113"/>
                    </a:lnTo>
                    <a:lnTo>
                      <a:pt x="55" y="115"/>
                    </a:lnTo>
                    <a:lnTo>
                      <a:pt x="55" y="115"/>
                    </a:lnTo>
                    <a:lnTo>
                      <a:pt x="59" y="117"/>
                    </a:lnTo>
                    <a:lnTo>
                      <a:pt x="68" y="117"/>
                    </a:lnTo>
                    <a:lnTo>
                      <a:pt x="68" y="117"/>
                    </a:lnTo>
                    <a:lnTo>
                      <a:pt x="78" y="117"/>
                    </a:lnTo>
                    <a:lnTo>
                      <a:pt x="84" y="113"/>
                    </a:lnTo>
                    <a:lnTo>
                      <a:pt x="84" y="113"/>
                    </a:lnTo>
                    <a:lnTo>
                      <a:pt x="84" y="113"/>
                    </a:lnTo>
                    <a:lnTo>
                      <a:pt x="86" y="113"/>
                    </a:lnTo>
                    <a:lnTo>
                      <a:pt x="86" y="113"/>
                    </a:lnTo>
                    <a:lnTo>
                      <a:pt x="84" y="117"/>
                    </a:lnTo>
                    <a:close/>
                    <a:moveTo>
                      <a:pt x="64" y="105"/>
                    </a:moveTo>
                    <a:lnTo>
                      <a:pt x="64" y="105"/>
                    </a:lnTo>
                    <a:lnTo>
                      <a:pt x="68" y="101"/>
                    </a:lnTo>
                    <a:lnTo>
                      <a:pt x="68" y="101"/>
                    </a:lnTo>
                    <a:lnTo>
                      <a:pt x="74" y="101"/>
                    </a:lnTo>
                    <a:lnTo>
                      <a:pt x="74" y="101"/>
                    </a:lnTo>
                    <a:lnTo>
                      <a:pt x="80" y="101"/>
                    </a:lnTo>
                    <a:lnTo>
                      <a:pt x="80" y="101"/>
                    </a:lnTo>
                    <a:lnTo>
                      <a:pt x="82" y="107"/>
                    </a:lnTo>
                    <a:lnTo>
                      <a:pt x="82" y="107"/>
                    </a:lnTo>
                    <a:lnTo>
                      <a:pt x="82" y="107"/>
                    </a:lnTo>
                    <a:lnTo>
                      <a:pt x="82" y="109"/>
                    </a:lnTo>
                    <a:lnTo>
                      <a:pt x="82" y="109"/>
                    </a:lnTo>
                    <a:lnTo>
                      <a:pt x="80" y="109"/>
                    </a:lnTo>
                    <a:lnTo>
                      <a:pt x="80" y="107"/>
                    </a:lnTo>
                    <a:lnTo>
                      <a:pt x="80" y="107"/>
                    </a:lnTo>
                    <a:lnTo>
                      <a:pt x="78" y="105"/>
                    </a:lnTo>
                    <a:lnTo>
                      <a:pt x="74" y="105"/>
                    </a:lnTo>
                    <a:lnTo>
                      <a:pt x="74" y="105"/>
                    </a:lnTo>
                    <a:lnTo>
                      <a:pt x="68" y="105"/>
                    </a:lnTo>
                    <a:lnTo>
                      <a:pt x="66" y="107"/>
                    </a:lnTo>
                    <a:lnTo>
                      <a:pt x="66" y="107"/>
                    </a:lnTo>
                    <a:lnTo>
                      <a:pt x="64" y="109"/>
                    </a:lnTo>
                    <a:lnTo>
                      <a:pt x="63" y="109"/>
                    </a:lnTo>
                    <a:lnTo>
                      <a:pt x="63" y="109"/>
                    </a:lnTo>
                    <a:lnTo>
                      <a:pt x="63" y="107"/>
                    </a:lnTo>
                    <a:lnTo>
                      <a:pt x="64" y="105"/>
                    </a:lnTo>
                    <a:lnTo>
                      <a:pt x="64" y="105"/>
                    </a:lnTo>
                    <a:close/>
                    <a:moveTo>
                      <a:pt x="107" y="82"/>
                    </a:moveTo>
                    <a:lnTo>
                      <a:pt x="107" y="82"/>
                    </a:lnTo>
                    <a:lnTo>
                      <a:pt x="107" y="90"/>
                    </a:lnTo>
                    <a:lnTo>
                      <a:pt x="103" y="97"/>
                    </a:lnTo>
                    <a:lnTo>
                      <a:pt x="103" y="97"/>
                    </a:lnTo>
                    <a:lnTo>
                      <a:pt x="99" y="101"/>
                    </a:lnTo>
                    <a:lnTo>
                      <a:pt x="96" y="103"/>
                    </a:lnTo>
                    <a:lnTo>
                      <a:pt x="96" y="103"/>
                    </a:lnTo>
                    <a:lnTo>
                      <a:pt x="92" y="101"/>
                    </a:lnTo>
                    <a:lnTo>
                      <a:pt x="86" y="95"/>
                    </a:lnTo>
                    <a:lnTo>
                      <a:pt x="82" y="92"/>
                    </a:lnTo>
                    <a:lnTo>
                      <a:pt x="76" y="88"/>
                    </a:lnTo>
                    <a:lnTo>
                      <a:pt x="76" y="88"/>
                    </a:lnTo>
                    <a:lnTo>
                      <a:pt x="70" y="92"/>
                    </a:lnTo>
                    <a:lnTo>
                      <a:pt x="61" y="95"/>
                    </a:lnTo>
                    <a:lnTo>
                      <a:pt x="51" y="101"/>
                    </a:lnTo>
                    <a:lnTo>
                      <a:pt x="41" y="103"/>
                    </a:lnTo>
                    <a:lnTo>
                      <a:pt x="41" y="103"/>
                    </a:lnTo>
                    <a:lnTo>
                      <a:pt x="33" y="103"/>
                    </a:lnTo>
                    <a:lnTo>
                      <a:pt x="30" y="101"/>
                    </a:lnTo>
                    <a:lnTo>
                      <a:pt x="30" y="101"/>
                    </a:lnTo>
                    <a:lnTo>
                      <a:pt x="26" y="95"/>
                    </a:lnTo>
                    <a:lnTo>
                      <a:pt x="24" y="90"/>
                    </a:lnTo>
                    <a:lnTo>
                      <a:pt x="24" y="90"/>
                    </a:lnTo>
                    <a:lnTo>
                      <a:pt x="26" y="82"/>
                    </a:lnTo>
                    <a:lnTo>
                      <a:pt x="32" y="76"/>
                    </a:lnTo>
                    <a:lnTo>
                      <a:pt x="37" y="72"/>
                    </a:lnTo>
                    <a:lnTo>
                      <a:pt x="45" y="70"/>
                    </a:lnTo>
                    <a:lnTo>
                      <a:pt x="45" y="70"/>
                    </a:lnTo>
                    <a:lnTo>
                      <a:pt x="51" y="70"/>
                    </a:lnTo>
                    <a:lnTo>
                      <a:pt x="55" y="72"/>
                    </a:lnTo>
                    <a:lnTo>
                      <a:pt x="63" y="78"/>
                    </a:lnTo>
                    <a:lnTo>
                      <a:pt x="70" y="82"/>
                    </a:lnTo>
                    <a:lnTo>
                      <a:pt x="76" y="84"/>
                    </a:lnTo>
                    <a:lnTo>
                      <a:pt x="76" y="84"/>
                    </a:lnTo>
                    <a:lnTo>
                      <a:pt x="82" y="82"/>
                    </a:lnTo>
                    <a:lnTo>
                      <a:pt x="88" y="78"/>
                    </a:lnTo>
                    <a:lnTo>
                      <a:pt x="94" y="74"/>
                    </a:lnTo>
                    <a:lnTo>
                      <a:pt x="99" y="72"/>
                    </a:lnTo>
                    <a:lnTo>
                      <a:pt x="99" y="72"/>
                    </a:lnTo>
                    <a:lnTo>
                      <a:pt x="103" y="72"/>
                    </a:lnTo>
                    <a:lnTo>
                      <a:pt x="105" y="76"/>
                    </a:lnTo>
                    <a:lnTo>
                      <a:pt x="107" y="8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1" name="Freeform 217"/>
              <p:cNvSpPr/>
              <p:nvPr/>
            </p:nvSpPr>
            <p:spPr bwMode="auto">
              <a:xfrm>
                <a:off x="1975" y="3231"/>
                <a:ext cx="111" cy="128"/>
              </a:xfrm>
              <a:custGeom>
                <a:avLst/>
                <a:gdLst>
                  <a:gd name="T0" fmla="*/ 84 w 111"/>
                  <a:gd name="T1" fmla="*/ 24 h 128"/>
                  <a:gd name="T2" fmla="*/ 84 w 111"/>
                  <a:gd name="T3" fmla="*/ 24 h 128"/>
                  <a:gd name="T4" fmla="*/ 74 w 111"/>
                  <a:gd name="T5" fmla="*/ 20 h 128"/>
                  <a:gd name="T6" fmla="*/ 64 w 111"/>
                  <a:gd name="T7" fmla="*/ 14 h 128"/>
                  <a:gd name="T8" fmla="*/ 64 w 111"/>
                  <a:gd name="T9" fmla="*/ 14 h 128"/>
                  <a:gd name="T10" fmla="*/ 59 w 111"/>
                  <a:gd name="T11" fmla="*/ 8 h 128"/>
                  <a:gd name="T12" fmla="*/ 51 w 111"/>
                  <a:gd name="T13" fmla="*/ 0 h 128"/>
                  <a:gd name="T14" fmla="*/ 51 w 111"/>
                  <a:gd name="T15" fmla="*/ 0 h 128"/>
                  <a:gd name="T16" fmla="*/ 49 w 111"/>
                  <a:gd name="T17" fmla="*/ 10 h 128"/>
                  <a:gd name="T18" fmla="*/ 45 w 111"/>
                  <a:gd name="T19" fmla="*/ 16 h 128"/>
                  <a:gd name="T20" fmla="*/ 45 w 111"/>
                  <a:gd name="T21" fmla="*/ 16 h 128"/>
                  <a:gd name="T22" fmla="*/ 37 w 111"/>
                  <a:gd name="T23" fmla="*/ 20 h 128"/>
                  <a:gd name="T24" fmla="*/ 30 w 111"/>
                  <a:gd name="T25" fmla="*/ 26 h 128"/>
                  <a:gd name="T26" fmla="*/ 30 w 111"/>
                  <a:gd name="T27" fmla="*/ 26 h 128"/>
                  <a:gd name="T28" fmla="*/ 24 w 111"/>
                  <a:gd name="T29" fmla="*/ 30 h 128"/>
                  <a:gd name="T30" fmla="*/ 14 w 111"/>
                  <a:gd name="T31" fmla="*/ 37 h 128"/>
                  <a:gd name="T32" fmla="*/ 8 w 111"/>
                  <a:gd name="T33" fmla="*/ 45 h 128"/>
                  <a:gd name="T34" fmla="*/ 4 w 111"/>
                  <a:gd name="T35" fmla="*/ 53 h 128"/>
                  <a:gd name="T36" fmla="*/ 2 w 111"/>
                  <a:gd name="T37" fmla="*/ 62 h 128"/>
                  <a:gd name="T38" fmla="*/ 0 w 111"/>
                  <a:gd name="T39" fmla="*/ 74 h 128"/>
                  <a:gd name="T40" fmla="*/ 0 w 111"/>
                  <a:gd name="T41" fmla="*/ 74 h 128"/>
                  <a:gd name="T42" fmla="*/ 2 w 111"/>
                  <a:gd name="T43" fmla="*/ 86 h 128"/>
                  <a:gd name="T44" fmla="*/ 6 w 111"/>
                  <a:gd name="T45" fmla="*/ 95 h 128"/>
                  <a:gd name="T46" fmla="*/ 12 w 111"/>
                  <a:gd name="T47" fmla="*/ 105 h 128"/>
                  <a:gd name="T48" fmla="*/ 18 w 111"/>
                  <a:gd name="T49" fmla="*/ 113 h 128"/>
                  <a:gd name="T50" fmla="*/ 28 w 111"/>
                  <a:gd name="T51" fmla="*/ 119 h 128"/>
                  <a:gd name="T52" fmla="*/ 35 w 111"/>
                  <a:gd name="T53" fmla="*/ 125 h 128"/>
                  <a:gd name="T54" fmla="*/ 47 w 111"/>
                  <a:gd name="T55" fmla="*/ 126 h 128"/>
                  <a:gd name="T56" fmla="*/ 57 w 111"/>
                  <a:gd name="T57" fmla="*/ 128 h 128"/>
                  <a:gd name="T58" fmla="*/ 57 w 111"/>
                  <a:gd name="T59" fmla="*/ 128 h 128"/>
                  <a:gd name="T60" fmla="*/ 68 w 111"/>
                  <a:gd name="T61" fmla="*/ 126 h 128"/>
                  <a:gd name="T62" fmla="*/ 78 w 111"/>
                  <a:gd name="T63" fmla="*/ 125 h 128"/>
                  <a:gd name="T64" fmla="*/ 88 w 111"/>
                  <a:gd name="T65" fmla="*/ 121 h 128"/>
                  <a:gd name="T66" fmla="*/ 96 w 111"/>
                  <a:gd name="T67" fmla="*/ 113 h 128"/>
                  <a:gd name="T68" fmla="*/ 103 w 111"/>
                  <a:gd name="T69" fmla="*/ 105 h 128"/>
                  <a:gd name="T70" fmla="*/ 107 w 111"/>
                  <a:gd name="T71" fmla="*/ 95 h 128"/>
                  <a:gd name="T72" fmla="*/ 111 w 111"/>
                  <a:gd name="T73" fmla="*/ 86 h 128"/>
                  <a:gd name="T74" fmla="*/ 111 w 111"/>
                  <a:gd name="T75" fmla="*/ 74 h 128"/>
                  <a:gd name="T76" fmla="*/ 111 w 111"/>
                  <a:gd name="T77" fmla="*/ 74 h 128"/>
                  <a:gd name="T78" fmla="*/ 111 w 111"/>
                  <a:gd name="T79" fmla="*/ 62 h 128"/>
                  <a:gd name="T80" fmla="*/ 107 w 111"/>
                  <a:gd name="T81" fmla="*/ 53 h 128"/>
                  <a:gd name="T82" fmla="*/ 103 w 111"/>
                  <a:gd name="T83" fmla="*/ 45 h 128"/>
                  <a:gd name="T84" fmla="*/ 99 w 111"/>
                  <a:gd name="T85" fmla="*/ 37 h 128"/>
                  <a:gd name="T86" fmla="*/ 90 w 111"/>
                  <a:gd name="T87" fmla="*/ 30 h 128"/>
                  <a:gd name="T88" fmla="*/ 84 w 111"/>
                  <a:gd name="T89" fmla="*/ 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1" h="128">
                    <a:moveTo>
                      <a:pt x="84" y="24"/>
                    </a:moveTo>
                    <a:lnTo>
                      <a:pt x="84" y="24"/>
                    </a:lnTo>
                    <a:lnTo>
                      <a:pt x="74" y="20"/>
                    </a:lnTo>
                    <a:lnTo>
                      <a:pt x="64" y="14"/>
                    </a:lnTo>
                    <a:lnTo>
                      <a:pt x="64" y="14"/>
                    </a:lnTo>
                    <a:lnTo>
                      <a:pt x="59" y="8"/>
                    </a:lnTo>
                    <a:lnTo>
                      <a:pt x="51" y="0"/>
                    </a:lnTo>
                    <a:lnTo>
                      <a:pt x="51" y="0"/>
                    </a:lnTo>
                    <a:lnTo>
                      <a:pt x="49" y="10"/>
                    </a:lnTo>
                    <a:lnTo>
                      <a:pt x="45" y="16"/>
                    </a:lnTo>
                    <a:lnTo>
                      <a:pt x="45" y="16"/>
                    </a:lnTo>
                    <a:lnTo>
                      <a:pt x="37" y="20"/>
                    </a:lnTo>
                    <a:lnTo>
                      <a:pt x="30" y="26"/>
                    </a:lnTo>
                    <a:lnTo>
                      <a:pt x="30" y="26"/>
                    </a:lnTo>
                    <a:lnTo>
                      <a:pt x="24" y="30"/>
                    </a:lnTo>
                    <a:lnTo>
                      <a:pt x="14" y="37"/>
                    </a:lnTo>
                    <a:lnTo>
                      <a:pt x="8" y="45"/>
                    </a:lnTo>
                    <a:lnTo>
                      <a:pt x="4" y="53"/>
                    </a:lnTo>
                    <a:lnTo>
                      <a:pt x="2" y="62"/>
                    </a:lnTo>
                    <a:lnTo>
                      <a:pt x="0" y="74"/>
                    </a:lnTo>
                    <a:lnTo>
                      <a:pt x="0" y="74"/>
                    </a:lnTo>
                    <a:lnTo>
                      <a:pt x="2" y="86"/>
                    </a:lnTo>
                    <a:lnTo>
                      <a:pt x="6" y="95"/>
                    </a:lnTo>
                    <a:lnTo>
                      <a:pt x="12" y="105"/>
                    </a:lnTo>
                    <a:lnTo>
                      <a:pt x="18" y="113"/>
                    </a:lnTo>
                    <a:lnTo>
                      <a:pt x="28" y="119"/>
                    </a:lnTo>
                    <a:lnTo>
                      <a:pt x="35" y="125"/>
                    </a:lnTo>
                    <a:lnTo>
                      <a:pt x="47" y="126"/>
                    </a:lnTo>
                    <a:lnTo>
                      <a:pt x="57" y="128"/>
                    </a:lnTo>
                    <a:lnTo>
                      <a:pt x="57" y="128"/>
                    </a:lnTo>
                    <a:lnTo>
                      <a:pt x="68" y="126"/>
                    </a:lnTo>
                    <a:lnTo>
                      <a:pt x="78" y="125"/>
                    </a:lnTo>
                    <a:lnTo>
                      <a:pt x="88" y="121"/>
                    </a:lnTo>
                    <a:lnTo>
                      <a:pt x="96" y="113"/>
                    </a:lnTo>
                    <a:lnTo>
                      <a:pt x="103" y="105"/>
                    </a:lnTo>
                    <a:lnTo>
                      <a:pt x="107" y="95"/>
                    </a:lnTo>
                    <a:lnTo>
                      <a:pt x="111" y="86"/>
                    </a:lnTo>
                    <a:lnTo>
                      <a:pt x="111" y="74"/>
                    </a:lnTo>
                    <a:lnTo>
                      <a:pt x="111" y="74"/>
                    </a:lnTo>
                    <a:lnTo>
                      <a:pt x="111" y="62"/>
                    </a:lnTo>
                    <a:lnTo>
                      <a:pt x="107" y="53"/>
                    </a:lnTo>
                    <a:lnTo>
                      <a:pt x="103" y="45"/>
                    </a:lnTo>
                    <a:lnTo>
                      <a:pt x="99" y="37"/>
                    </a:lnTo>
                    <a:lnTo>
                      <a:pt x="90" y="30"/>
                    </a:lnTo>
                    <a:lnTo>
                      <a:pt x="84" y="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2" name="Freeform 218"/>
              <p:cNvSpPr/>
              <p:nvPr/>
            </p:nvSpPr>
            <p:spPr bwMode="auto">
              <a:xfrm>
                <a:off x="2026" y="3344"/>
                <a:ext cx="35" cy="8"/>
              </a:xfrm>
              <a:custGeom>
                <a:avLst/>
                <a:gdLst>
                  <a:gd name="T0" fmla="*/ 33 w 35"/>
                  <a:gd name="T1" fmla="*/ 4 h 8"/>
                  <a:gd name="T2" fmla="*/ 33 w 35"/>
                  <a:gd name="T3" fmla="*/ 4 h 8"/>
                  <a:gd name="T4" fmla="*/ 29 w 35"/>
                  <a:gd name="T5" fmla="*/ 6 h 8"/>
                  <a:gd name="T6" fmla="*/ 21 w 35"/>
                  <a:gd name="T7" fmla="*/ 8 h 8"/>
                  <a:gd name="T8" fmla="*/ 21 w 35"/>
                  <a:gd name="T9" fmla="*/ 8 h 8"/>
                  <a:gd name="T10" fmla="*/ 10 w 35"/>
                  <a:gd name="T11" fmla="*/ 8 h 8"/>
                  <a:gd name="T12" fmla="*/ 4 w 35"/>
                  <a:gd name="T13" fmla="*/ 8 h 8"/>
                  <a:gd name="T14" fmla="*/ 0 w 35"/>
                  <a:gd name="T15" fmla="*/ 4 h 8"/>
                  <a:gd name="T16" fmla="*/ 0 w 35"/>
                  <a:gd name="T17" fmla="*/ 4 h 8"/>
                  <a:gd name="T18" fmla="*/ 0 w 35"/>
                  <a:gd name="T19" fmla="*/ 4 h 8"/>
                  <a:gd name="T20" fmla="*/ 0 w 35"/>
                  <a:gd name="T21" fmla="*/ 2 h 8"/>
                  <a:gd name="T22" fmla="*/ 0 w 35"/>
                  <a:gd name="T23" fmla="*/ 2 h 8"/>
                  <a:gd name="T24" fmla="*/ 2 w 35"/>
                  <a:gd name="T25" fmla="*/ 0 h 8"/>
                  <a:gd name="T26" fmla="*/ 2 w 35"/>
                  <a:gd name="T27" fmla="*/ 0 h 8"/>
                  <a:gd name="T28" fmla="*/ 4 w 35"/>
                  <a:gd name="T29" fmla="*/ 2 h 8"/>
                  <a:gd name="T30" fmla="*/ 4 w 35"/>
                  <a:gd name="T31" fmla="*/ 2 h 8"/>
                  <a:gd name="T32" fmla="*/ 8 w 35"/>
                  <a:gd name="T33" fmla="*/ 4 h 8"/>
                  <a:gd name="T34" fmla="*/ 17 w 35"/>
                  <a:gd name="T35" fmla="*/ 4 h 8"/>
                  <a:gd name="T36" fmla="*/ 17 w 35"/>
                  <a:gd name="T37" fmla="*/ 4 h 8"/>
                  <a:gd name="T38" fmla="*/ 27 w 35"/>
                  <a:gd name="T39" fmla="*/ 4 h 8"/>
                  <a:gd name="T40" fmla="*/ 33 w 35"/>
                  <a:gd name="T41" fmla="*/ 0 h 8"/>
                  <a:gd name="T42" fmla="*/ 33 w 35"/>
                  <a:gd name="T43" fmla="*/ 0 h 8"/>
                  <a:gd name="T44" fmla="*/ 33 w 35"/>
                  <a:gd name="T45" fmla="*/ 0 h 8"/>
                  <a:gd name="T46" fmla="*/ 35 w 35"/>
                  <a:gd name="T47" fmla="*/ 0 h 8"/>
                  <a:gd name="T48" fmla="*/ 35 w 35"/>
                  <a:gd name="T49" fmla="*/ 0 h 8"/>
                  <a:gd name="T50" fmla="*/ 33 w 35"/>
                  <a:gd name="T5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8">
                    <a:moveTo>
                      <a:pt x="33" y="4"/>
                    </a:moveTo>
                    <a:lnTo>
                      <a:pt x="33" y="4"/>
                    </a:lnTo>
                    <a:lnTo>
                      <a:pt x="29" y="6"/>
                    </a:lnTo>
                    <a:lnTo>
                      <a:pt x="21" y="8"/>
                    </a:lnTo>
                    <a:lnTo>
                      <a:pt x="21" y="8"/>
                    </a:lnTo>
                    <a:lnTo>
                      <a:pt x="10" y="8"/>
                    </a:lnTo>
                    <a:lnTo>
                      <a:pt x="4" y="8"/>
                    </a:lnTo>
                    <a:lnTo>
                      <a:pt x="0" y="4"/>
                    </a:lnTo>
                    <a:lnTo>
                      <a:pt x="0" y="4"/>
                    </a:lnTo>
                    <a:lnTo>
                      <a:pt x="0" y="4"/>
                    </a:lnTo>
                    <a:lnTo>
                      <a:pt x="0" y="2"/>
                    </a:lnTo>
                    <a:lnTo>
                      <a:pt x="0" y="2"/>
                    </a:lnTo>
                    <a:lnTo>
                      <a:pt x="2" y="0"/>
                    </a:lnTo>
                    <a:lnTo>
                      <a:pt x="2" y="0"/>
                    </a:lnTo>
                    <a:lnTo>
                      <a:pt x="4" y="2"/>
                    </a:lnTo>
                    <a:lnTo>
                      <a:pt x="4" y="2"/>
                    </a:lnTo>
                    <a:lnTo>
                      <a:pt x="8" y="4"/>
                    </a:lnTo>
                    <a:lnTo>
                      <a:pt x="17" y="4"/>
                    </a:lnTo>
                    <a:lnTo>
                      <a:pt x="17" y="4"/>
                    </a:lnTo>
                    <a:lnTo>
                      <a:pt x="27" y="4"/>
                    </a:lnTo>
                    <a:lnTo>
                      <a:pt x="33" y="0"/>
                    </a:lnTo>
                    <a:lnTo>
                      <a:pt x="33" y="0"/>
                    </a:lnTo>
                    <a:lnTo>
                      <a:pt x="33" y="0"/>
                    </a:lnTo>
                    <a:lnTo>
                      <a:pt x="35" y="0"/>
                    </a:lnTo>
                    <a:lnTo>
                      <a:pt x="35" y="0"/>
                    </a:lnTo>
                    <a:lnTo>
                      <a:pt x="33"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3" name="Freeform 219"/>
              <p:cNvSpPr/>
              <p:nvPr/>
            </p:nvSpPr>
            <p:spPr bwMode="auto">
              <a:xfrm>
                <a:off x="2038" y="3332"/>
                <a:ext cx="19" cy="8"/>
              </a:xfrm>
              <a:custGeom>
                <a:avLst/>
                <a:gdLst>
                  <a:gd name="T0" fmla="*/ 1 w 19"/>
                  <a:gd name="T1" fmla="*/ 4 h 8"/>
                  <a:gd name="T2" fmla="*/ 1 w 19"/>
                  <a:gd name="T3" fmla="*/ 4 h 8"/>
                  <a:gd name="T4" fmla="*/ 5 w 19"/>
                  <a:gd name="T5" fmla="*/ 0 h 8"/>
                  <a:gd name="T6" fmla="*/ 5 w 19"/>
                  <a:gd name="T7" fmla="*/ 0 h 8"/>
                  <a:gd name="T8" fmla="*/ 11 w 19"/>
                  <a:gd name="T9" fmla="*/ 0 h 8"/>
                  <a:gd name="T10" fmla="*/ 11 w 19"/>
                  <a:gd name="T11" fmla="*/ 0 h 8"/>
                  <a:gd name="T12" fmla="*/ 17 w 19"/>
                  <a:gd name="T13" fmla="*/ 0 h 8"/>
                  <a:gd name="T14" fmla="*/ 17 w 19"/>
                  <a:gd name="T15" fmla="*/ 0 h 8"/>
                  <a:gd name="T16" fmla="*/ 19 w 19"/>
                  <a:gd name="T17" fmla="*/ 6 h 8"/>
                  <a:gd name="T18" fmla="*/ 19 w 19"/>
                  <a:gd name="T19" fmla="*/ 6 h 8"/>
                  <a:gd name="T20" fmla="*/ 19 w 19"/>
                  <a:gd name="T21" fmla="*/ 6 h 8"/>
                  <a:gd name="T22" fmla="*/ 19 w 19"/>
                  <a:gd name="T23" fmla="*/ 8 h 8"/>
                  <a:gd name="T24" fmla="*/ 19 w 19"/>
                  <a:gd name="T25" fmla="*/ 8 h 8"/>
                  <a:gd name="T26" fmla="*/ 17 w 19"/>
                  <a:gd name="T27" fmla="*/ 8 h 8"/>
                  <a:gd name="T28" fmla="*/ 17 w 19"/>
                  <a:gd name="T29" fmla="*/ 6 h 8"/>
                  <a:gd name="T30" fmla="*/ 17 w 19"/>
                  <a:gd name="T31" fmla="*/ 6 h 8"/>
                  <a:gd name="T32" fmla="*/ 15 w 19"/>
                  <a:gd name="T33" fmla="*/ 4 h 8"/>
                  <a:gd name="T34" fmla="*/ 11 w 19"/>
                  <a:gd name="T35" fmla="*/ 4 h 8"/>
                  <a:gd name="T36" fmla="*/ 11 w 19"/>
                  <a:gd name="T37" fmla="*/ 4 h 8"/>
                  <a:gd name="T38" fmla="*/ 5 w 19"/>
                  <a:gd name="T39" fmla="*/ 4 h 8"/>
                  <a:gd name="T40" fmla="*/ 3 w 19"/>
                  <a:gd name="T41" fmla="*/ 6 h 8"/>
                  <a:gd name="T42" fmla="*/ 3 w 19"/>
                  <a:gd name="T43" fmla="*/ 6 h 8"/>
                  <a:gd name="T44" fmla="*/ 1 w 19"/>
                  <a:gd name="T45" fmla="*/ 8 h 8"/>
                  <a:gd name="T46" fmla="*/ 0 w 19"/>
                  <a:gd name="T47" fmla="*/ 8 h 8"/>
                  <a:gd name="T48" fmla="*/ 0 w 19"/>
                  <a:gd name="T49" fmla="*/ 8 h 8"/>
                  <a:gd name="T50" fmla="*/ 0 w 19"/>
                  <a:gd name="T51" fmla="*/ 6 h 8"/>
                  <a:gd name="T52" fmla="*/ 1 w 19"/>
                  <a:gd name="T53" fmla="*/ 4 h 8"/>
                  <a:gd name="T54" fmla="*/ 1 w 19"/>
                  <a:gd name="T5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8">
                    <a:moveTo>
                      <a:pt x="1" y="4"/>
                    </a:moveTo>
                    <a:lnTo>
                      <a:pt x="1" y="4"/>
                    </a:lnTo>
                    <a:lnTo>
                      <a:pt x="5" y="0"/>
                    </a:lnTo>
                    <a:lnTo>
                      <a:pt x="5" y="0"/>
                    </a:lnTo>
                    <a:lnTo>
                      <a:pt x="11" y="0"/>
                    </a:lnTo>
                    <a:lnTo>
                      <a:pt x="11" y="0"/>
                    </a:lnTo>
                    <a:lnTo>
                      <a:pt x="17" y="0"/>
                    </a:lnTo>
                    <a:lnTo>
                      <a:pt x="17" y="0"/>
                    </a:lnTo>
                    <a:lnTo>
                      <a:pt x="19" y="6"/>
                    </a:lnTo>
                    <a:lnTo>
                      <a:pt x="19" y="6"/>
                    </a:lnTo>
                    <a:lnTo>
                      <a:pt x="19" y="6"/>
                    </a:lnTo>
                    <a:lnTo>
                      <a:pt x="19" y="8"/>
                    </a:lnTo>
                    <a:lnTo>
                      <a:pt x="19" y="8"/>
                    </a:lnTo>
                    <a:lnTo>
                      <a:pt x="17" y="8"/>
                    </a:lnTo>
                    <a:lnTo>
                      <a:pt x="17" y="6"/>
                    </a:lnTo>
                    <a:lnTo>
                      <a:pt x="17" y="6"/>
                    </a:lnTo>
                    <a:lnTo>
                      <a:pt x="15" y="4"/>
                    </a:lnTo>
                    <a:lnTo>
                      <a:pt x="11" y="4"/>
                    </a:lnTo>
                    <a:lnTo>
                      <a:pt x="11" y="4"/>
                    </a:lnTo>
                    <a:lnTo>
                      <a:pt x="5" y="4"/>
                    </a:lnTo>
                    <a:lnTo>
                      <a:pt x="3" y="6"/>
                    </a:lnTo>
                    <a:lnTo>
                      <a:pt x="3" y="6"/>
                    </a:lnTo>
                    <a:lnTo>
                      <a:pt x="1" y="8"/>
                    </a:lnTo>
                    <a:lnTo>
                      <a:pt x="0" y="8"/>
                    </a:lnTo>
                    <a:lnTo>
                      <a:pt x="0" y="8"/>
                    </a:lnTo>
                    <a:lnTo>
                      <a:pt x="0" y="6"/>
                    </a:lnTo>
                    <a:lnTo>
                      <a:pt x="1" y="4"/>
                    </a:lnTo>
                    <a:lnTo>
                      <a:pt x="1"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4" name="Freeform 220"/>
              <p:cNvSpPr/>
              <p:nvPr/>
            </p:nvSpPr>
            <p:spPr bwMode="auto">
              <a:xfrm>
                <a:off x="1999" y="3301"/>
                <a:ext cx="83" cy="33"/>
              </a:xfrm>
              <a:custGeom>
                <a:avLst/>
                <a:gdLst>
                  <a:gd name="T0" fmla="*/ 83 w 83"/>
                  <a:gd name="T1" fmla="*/ 12 h 33"/>
                  <a:gd name="T2" fmla="*/ 83 w 83"/>
                  <a:gd name="T3" fmla="*/ 12 h 33"/>
                  <a:gd name="T4" fmla="*/ 83 w 83"/>
                  <a:gd name="T5" fmla="*/ 20 h 33"/>
                  <a:gd name="T6" fmla="*/ 79 w 83"/>
                  <a:gd name="T7" fmla="*/ 27 h 33"/>
                  <a:gd name="T8" fmla="*/ 79 w 83"/>
                  <a:gd name="T9" fmla="*/ 27 h 33"/>
                  <a:gd name="T10" fmla="*/ 75 w 83"/>
                  <a:gd name="T11" fmla="*/ 31 h 33"/>
                  <a:gd name="T12" fmla="*/ 72 w 83"/>
                  <a:gd name="T13" fmla="*/ 33 h 33"/>
                  <a:gd name="T14" fmla="*/ 72 w 83"/>
                  <a:gd name="T15" fmla="*/ 33 h 33"/>
                  <a:gd name="T16" fmla="*/ 68 w 83"/>
                  <a:gd name="T17" fmla="*/ 31 h 33"/>
                  <a:gd name="T18" fmla="*/ 62 w 83"/>
                  <a:gd name="T19" fmla="*/ 25 h 33"/>
                  <a:gd name="T20" fmla="*/ 58 w 83"/>
                  <a:gd name="T21" fmla="*/ 22 h 33"/>
                  <a:gd name="T22" fmla="*/ 52 w 83"/>
                  <a:gd name="T23" fmla="*/ 18 h 33"/>
                  <a:gd name="T24" fmla="*/ 52 w 83"/>
                  <a:gd name="T25" fmla="*/ 18 h 33"/>
                  <a:gd name="T26" fmla="*/ 46 w 83"/>
                  <a:gd name="T27" fmla="*/ 22 h 33"/>
                  <a:gd name="T28" fmla="*/ 37 w 83"/>
                  <a:gd name="T29" fmla="*/ 25 h 33"/>
                  <a:gd name="T30" fmla="*/ 27 w 83"/>
                  <a:gd name="T31" fmla="*/ 31 h 33"/>
                  <a:gd name="T32" fmla="*/ 17 w 83"/>
                  <a:gd name="T33" fmla="*/ 33 h 33"/>
                  <a:gd name="T34" fmla="*/ 17 w 83"/>
                  <a:gd name="T35" fmla="*/ 33 h 33"/>
                  <a:gd name="T36" fmla="*/ 9 w 83"/>
                  <a:gd name="T37" fmla="*/ 33 h 33"/>
                  <a:gd name="T38" fmla="*/ 6 w 83"/>
                  <a:gd name="T39" fmla="*/ 31 h 33"/>
                  <a:gd name="T40" fmla="*/ 6 w 83"/>
                  <a:gd name="T41" fmla="*/ 31 h 33"/>
                  <a:gd name="T42" fmla="*/ 2 w 83"/>
                  <a:gd name="T43" fmla="*/ 25 h 33"/>
                  <a:gd name="T44" fmla="*/ 0 w 83"/>
                  <a:gd name="T45" fmla="*/ 20 h 33"/>
                  <a:gd name="T46" fmla="*/ 0 w 83"/>
                  <a:gd name="T47" fmla="*/ 20 h 33"/>
                  <a:gd name="T48" fmla="*/ 2 w 83"/>
                  <a:gd name="T49" fmla="*/ 12 h 33"/>
                  <a:gd name="T50" fmla="*/ 8 w 83"/>
                  <a:gd name="T51" fmla="*/ 6 h 33"/>
                  <a:gd name="T52" fmla="*/ 13 w 83"/>
                  <a:gd name="T53" fmla="*/ 2 h 33"/>
                  <a:gd name="T54" fmla="*/ 21 w 83"/>
                  <a:gd name="T55" fmla="*/ 0 h 33"/>
                  <a:gd name="T56" fmla="*/ 21 w 83"/>
                  <a:gd name="T57" fmla="*/ 0 h 33"/>
                  <a:gd name="T58" fmla="*/ 27 w 83"/>
                  <a:gd name="T59" fmla="*/ 0 h 33"/>
                  <a:gd name="T60" fmla="*/ 31 w 83"/>
                  <a:gd name="T61" fmla="*/ 2 h 33"/>
                  <a:gd name="T62" fmla="*/ 39 w 83"/>
                  <a:gd name="T63" fmla="*/ 8 h 33"/>
                  <a:gd name="T64" fmla="*/ 46 w 83"/>
                  <a:gd name="T65" fmla="*/ 12 h 33"/>
                  <a:gd name="T66" fmla="*/ 52 w 83"/>
                  <a:gd name="T67" fmla="*/ 14 h 33"/>
                  <a:gd name="T68" fmla="*/ 52 w 83"/>
                  <a:gd name="T69" fmla="*/ 14 h 33"/>
                  <a:gd name="T70" fmla="*/ 58 w 83"/>
                  <a:gd name="T71" fmla="*/ 12 h 33"/>
                  <a:gd name="T72" fmla="*/ 64 w 83"/>
                  <a:gd name="T73" fmla="*/ 8 h 33"/>
                  <a:gd name="T74" fmla="*/ 70 w 83"/>
                  <a:gd name="T75" fmla="*/ 4 h 33"/>
                  <a:gd name="T76" fmla="*/ 75 w 83"/>
                  <a:gd name="T77" fmla="*/ 2 h 33"/>
                  <a:gd name="T78" fmla="*/ 75 w 83"/>
                  <a:gd name="T79" fmla="*/ 2 h 33"/>
                  <a:gd name="T80" fmla="*/ 79 w 83"/>
                  <a:gd name="T81" fmla="*/ 2 h 33"/>
                  <a:gd name="T82" fmla="*/ 81 w 83"/>
                  <a:gd name="T83" fmla="*/ 6 h 33"/>
                  <a:gd name="T84" fmla="*/ 83 w 83"/>
                  <a:gd name="T85"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33">
                    <a:moveTo>
                      <a:pt x="83" y="12"/>
                    </a:moveTo>
                    <a:lnTo>
                      <a:pt x="83" y="12"/>
                    </a:lnTo>
                    <a:lnTo>
                      <a:pt x="83" y="20"/>
                    </a:lnTo>
                    <a:lnTo>
                      <a:pt x="79" y="27"/>
                    </a:lnTo>
                    <a:lnTo>
                      <a:pt x="79" y="27"/>
                    </a:lnTo>
                    <a:lnTo>
                      <a:pt x="75" y="31"/>
                    </a:lnTo>
                    <a:lnTo>
                      <a:pt x="72" y="33"/>
                    </a:lnTo>
                    <a:lnTo>
                      <a:pt x="72" y="33"/>
                    </a:lnTo>
                    <a:lnTo>
                      <a:pt x="68" y="31"/>
                    </a:lnTo>
                    <a:lnTo>
                      <a:pt x="62" y="25"/>
                    </a:lnTo>
                    <a:lnTo>
                      <a:pt x="58" y="22"/>
                    </a:lnTo>
                    <a:lnTo>
                      <a:pt x="52" y="18"/>
                    </a:lnTo>
                    <a:lnTo>
                      <a:pt x="52" y="18"/>
                    </a:lnTo>
                    <a:lnTo>
                      <a:pt x="46" y="22"/>
                    </a:lnTo>
                    <a:lnTo>
                      <a:pt x="37" y="25"/>
                    </a:lnTo>
                    <a:lnTo>
                      <a:pt x="27" y="31"/>
                    </a:lnTo>
                    <a:lnTo>
                      <a:pt x="17" y="33"/>
                    </a:lnTo>
                    <a:lnTo>
                      <a:pt x="17" y="33"/>
                    </a:lnTo>
                    <a:lnTo>
                      <a:pt x="9" y="33"/>
                    </a:lnTo>
                    <a:lnTo>
                      <a:pt x="6" y="31"/>
                    </a:lnTo>
                    <a:lnTo>
                      <a:pt x="6" y="31"/>
                    </a:lnTo>
                    <a:lnTo>
                      <a:pt x="2" y="25"/>
                    </a:lnTo>
                    <a:lnTo>
                      <a:pt x="0" y="20"/>
                    </a:lnTo>
                    <a:lnTo>
                      <a:pt x="0" y="20"/>
                    </a:lnTo>
                    <a:lnTo>
                      <a:pt x="2" y="12"/>
                    </a:lnTo>
                    <a:lnTo>
                      <a:pt x="8" y="6"/>
                    </a:lnTo>
                    <a:lnTo>
                      <a:pt x="13" y="2"/>
                    </a:lnTo>
                    <a:lnTo>
                      <a:pt x="21" y="0"/>
                    </a:lnTo>
                    <a:lnTo>
                      <a:pt x="21" y="0"/>
                    </a:lnTo>
                    <a:lnTo>
                      <a:pt x="27" y="0"/>
                    </a:lnTo>
                    <a:lnTo>
                      <a:pt x="31" y="2"/>
                    </a:lnTo>
                    <a:lnTo>
                      <a:pt x="39" y="8"/>
                    </a:lnTo>
                    <a:lnTo>
                      <a:pt x="46" y="12"/>
                    </a:lnTo>
                    <a:lnTo>
                      <a:pt x="52" y="14"/>
                    </a:lnTo>
                    <a:lnTo>
                      <a:pt x="52" y="14"/>
                    </a:lnTo>
                    <a:lnTo>
                      <a:pt x="58" y="12"/>
                    </a:lnTo>
                    <a:lnTo>
                      <a:pt x="64" y="8"/>
                    </a:lnTo>
                    <a:lnTo>
                      <a:pt x="70" y="4"/>
                    </a:lnTo>
                    <a:lnTo>
                      <a:pt x="75" y="2"/>
                    </a:lnTo>
                    <a:lnTo>
                      <a:pt x="75" y="2"/>
                    </a:lnTo>
                    <a:lnTo>
                      <a:pt x="79" y="2"/>
                    </a:lnTo>
                    <a:lnTo>
                      <a:pt x="81" y="6"/>
                    </a:lnTo>
                    <a:lnTo>
                      <a:pt x="8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5" name="Freeform 221"/>
              <p:cNvSpPr>
                <a:spLocks noEditPoints="1"/>
              </p:cNvSpPr>
              <p:nvPr/>
            </p:nvSpPr>
            <p:spPr bwMode="auto">
              <a:xfrm>
                <a:off x="3384" y="4106"/>
                <a:ext cx="110" cy="128"/>
              </a:xfrm>
              <a:custGeom>
                <a:avLst/>
                <a:gdLst>
                  <a:gd name="T0" fmla="*/ 71 w 110"/>
                  <a:gd name="T1" fmla="*/ 19 h 128"/>
                  <a:gd name="T2" fmla="*/ 56 w 110"/>
                  <a:gd name="T3" fmla="*/ 8 h 128"/>
                  <a:gd name="T4" fmla="*/ 48 w 110"/>
                  <a:gd name="T5" fmla="*/ 10 h 128"/>
                  <a:gd name="T6" fmla="*/ 34 w 110"/>
                  <a:gd name="T7" fmla="*/ 19 h 128"/>
                  <a:gd name="T8" fmla="*/ 21 w 110"/>
                  <a:gd name="T9" fmla="*/ 27 h 128"/>
                  <a:gd name="T10" fmla="*/ 3 w 110"/>
                  <a:gd name="T11" fmla="*/ 52 h 128"/>
                  <a:gd name="T12" fmla="*/ 0 w 110"/>
                  <a:gd name="T13" fmla="*/ 72 h 128"/>
                  <a:gd name="T14" fmla="*/ 9 w 110"/>
                  <a:gd name="T15" fmla="*/ 105 h 128"/>
                  <a:gd name="T16" fmla="*/ 34 w 110"/>
                  <a:gd name="T17" fmla="*/ 124 h 128"/>
                  <a:gd name="T18" fmla="*/ 56 w 110"/>
                  <a:gd name="T19" fmla="*/ 128 h 128"/>
                  <a:gd name="T20" fmla="*/ 85 w 110"/>
                  <a:gd name="T21" fmla="*/ 118 h 128"/>
                  <a:gd name="T22" fmla="*/ 106 w 110"/>
                  <a:gd name="T23" fmla="*/ 95 h 128"/>
                  <a:gd name="T24" fmla="*/ 110 w 110"/>
                  <a:gd name="T25" fmla="*/ 74 h 128"/>
                  <a:gd name="T26" fmla="*/ 102 w 110"/>
                  <a:gd name="T27" fmla="*/ 45 h 128"/>
                  <a:gd name="T28" fmla="*/ 81 w 110"/>
                  <a:gd name="T29" fmla="*/ 23 h 128"/>
                  <a:gd name="T30" fmla="*/ 79 w 110"/>
                  <a:gd name="T31" fmla="*/ 118 h 128"/>
                  <a:gd name="T32" fmla="*/ 60 w 110"/>
                  <a:gd name="T33" fmla="*/ 120 h 128"/>
                  <a:gd name="T34" fmla="*/ 48 w 110"/>
                  <a:gd name="T35" fmla="*/ 116 h 128"/>
                  <a:gd name="T36" fmla="*/ 48 w 110"/>
                  <a:gd name="T37" fmla="*/ 115 h 128"/>
                  <a:gd name="T38" fmla="*/ 52 w 110"/>
                  <a:gd name="T39" fmla="*/ 113 h 128"/>
                  <a:gd name="T40" fmla="*/ 66 w 110"/>
                  <a:gd name="T41" fmla="*/ 116 h 128"/>
                  <a:gd name="T42" fmla="*/ 81 w 110"/>
                  <a:gd name="T43" fmla="*/ 113 h 128"/>
                  <a:gd name="T44" fmla="*/ 83 w 110"/>
                  <a:gd name="T45" fmla="*/ 113 h 128"/>
                  <a:gd name="T46" fmla="*/ 62 w 110"/>
                  <a:gd name="T47" fmla="*/ 105 h 128"/>
                  <a:gd name="T48" fmla="*/ 67 w 110"/>
                  <a:gd name="T49" fmla="*/ 101 h 128"/>
                  <a:gd name="T50" fmla="*/ 77 w 110"/>
                  <a:gd name="T51" fmla="*/ 101 h 128"/>
                  <a:gd name="T52" fmla="*/ 81 w 110"/>
                  <a:gd name="T53" fmla="*/ 105 h 128"/>
                  <a:gd name="T54" fmla="*/ 79 w 110"/>
                  <a:gd name="T55" fmla="*/ 109 h 128"/>
                  <a:gd name="T56" fmla="*/ 77 w 110"/>
                  <a:gd name="T57" fmla="*/ 107 h 128"/>
                  <a:gd name="T58" fmla="*/ 71 w 110"/>
                  <a:gd name="T59" fmla="*/ 103 h 128"/>
                  <a:gd name="T60" fmla="*/ 64 w 110"/>
                  <a:gd name="T61" fmla="*/ 107 h 128"/>
                  <a:gd name="T62" fmla="*/ 60 w 110"/>
                  <a:gd name="T63" fmla="*/ 109 h 128"/>
                  <a:gd name="T64" fmla="*/ 62 w 110"/>
                  <a:gd name="T65" fmla="*/ 105 h 128"/>
                  <a:gd name="T66" fmla="*/ 104 w 110"/>
                  <a:gd name="T67" fmla="*/ 89 h 128"/>
                  <a:gd name="T68" fmla="*/ 97 w 110"/>
                  <a:gd name="T69" fmla="*/ 101 h 128"/>
                  <a:gd name="T70" fmla="*/ 89 w 110"/>
                  <a:gd name="T71" fmla="*/ 99 h 128"/>
                  <a:gd name="T72" fmla="*/ 73 w 110"/>
                  <a:gd name="T73" fmla="*/ 87 h 128"/>
                  <a:gd name="T74" fmla="*/ 60 w 110"/>
                  <a:gd name="T75" fmla="*/ 95 h 128"/>
                  <a:gd name="T76" fmla="*/ 40 w 110"/>
                  <a:gd name="T77" fmla="*/ 103 h 128"/>
                  <a:gd name="T78" fmla="*/ 29 w 110"/>
                  <a:gd name="T79" fmla="*/ 99 h 128"/>
                  <a:gd name="T80" fmla="*/ 23 w 110"/>
                  <a:gd name="T81" fmla="*/ 87 h 128"/>
                  <a:gd name="T82" fmla="*/ 34 w 110"/>
                  <a:gd name="T83" fmla="*/ 70 h 128"/>
                  <a:gd name="T84" fmla="*/ 48 w 110"/>
                  <a:gd name="T85" fmla="*/ 70 h 128"/>
                  <a:gd name="T86" fmla="*/ 67 w 110"/>
                  <a:gd name="T87" fmla="*/ 82 h 128"/>
                  <a:gd name="T88" fmla="*/ 79 w 110"/>
                  <a:gd name="T89" fmla="*/ 82 h 128"/>
                  <a:gd name="T90" fmla="*/ 97 w 110"/>
                  <a:gd name="T91" fmla="*/ 72 h 128"/>
                  <a:gd name="T92" fmla="*/ 104 w 110"/>
                  <a:gd name="T93" fmla="*/ 7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 h="128">
                    <a:moveTo>
                      <a:pt x="81" y="23"/>
                    </a:moveTo>
                    <a:lnTo>
                      <a:pt x="81" y="23"/>
                    </a:lnTo>
                    <a:lnTo>
                      <a:pt x="71" y="19"/>
                    </a:lnTo>
                    <a:lnTo>
                      <a:pt x="64" y="14"/>
                    </a:lnTo>
                    <a:lnTo>
                      <a:pt x="64" y="14"/>
                    </a:lnTo>
                    <a:lnTo>
                      <a:pt x="56" y="8"/>
                    </a:lnTo>
                    <a:lnTo>
                      <a:pt x="50" y="0"/>
                    </a:lnTo>
                    <a:lnTo>
                      <a:pt x="50" y="0"/>
                    </a:lnTo>
                    <a:lnTo>
                      <a:pt x="48" y="10"/>
                    </a:lnTo>
                    <a:lnTo>
                      <a:pt x="44" y="14"/>
                    </a:lnTo>
                    <a:lnTo>
                      <a:pt x="44" y="14"/>
                    </a:lnTo>
                    <a:lnTo>
                      <a:pt x="34" y="19"/>
                    </a:lnTo>
                    <a:lnTo>
                      <a:pt x="29" y="23"/>
                    </a:lnTo>
                    <a:lnTo>
                      <a:pt x="29" y="23"/>
                    </a:lnTo>
                    <a:lnTo>
                      <a:pt x="21" y="27"/>
                    </a:lnTo>
                    <a:lnTo>
                      <a:pt x="11" y="37"/>
                    </a:lnTo>
                    <a:lnTo>
                      <a:pt x="7" y="45"/>
                    </a:lnTo>
                    <a:lnTo>
                      <a:pt x="3" y="52"/>
                    </a:lnTo>
                    <a:lnTo>
                      <a:pt x="0" y="62"/>
                    </a:lnTo>
                    <a:lnTo>
                      <a:pt x="0" y="72"/>
                    </a:lnTo>
                    <a:lnTo>
                      <a:pt x="0" y="72"/>
                    </a:lnTo>
                    <a:lnTo>
                      <a:pt x="0" y="83"/>
                    </a:lnTo>
                    <a:lnTo>
                      <a:pt x="3" y="95"/>
                    </a:lnTo>
                    <a:lnTo>
                      <a:pt x="9" y="105"/>
                    </a:lnTo>
                    <a:lnTo>
                      <a:pt x="17" y="113"/>
                    </a:lnTo>
                    <a:lnTo>
                      <a:pt x="25" y="118"/>
                    </a:lnTo>
                    <a:lnTo>
                      <a:pt x="34" y="124"/>
                    </a:lnTo>
                    <a:lnTo>
                      <a:pt x="44" y="126"/>
                    </a:lnTo>
                    <a:lnTo>
                      <a:pt x="56" y="128"/>
                    </a:lnTo>
                    <a:lnTo>
                      <a:pt x="56" y="128"/>
                    </a:lnTo>
                    <a:lnTo>
                      <a:pt x="66" y="126"/>
                    </a:lnTo>
                    <a:lnTo>
                      <a:pt x="75" y="124"/>
                    </a:lnTo>
                    <a:lnTo>
                      <a:pt x="85" y="118"/>
                    </a:lnTo>
                    <a:lnTo>
                      <a:pt x="93" y="113"/>
                    </a:lnTo>
                    <a:lnTo>
                      <a:pt x="100" y="105"/>
                    </a:lnTo>
                    <a:lnTo>
                      <a:pt x="106" y="95"/>
                    </a:lnTo>
                    <a:lnTo>
                      <a:pt x="108" y="85"/>
                    </a:lnTo>
                    <a:lnTo>
                      <a:pt x="110" y="74"/>
                    </a:lnTo>
                    <a:lnTo>
                      <a:pt x="110" y="74"/>
                    </a:lnTo>
                    <a:lnTo>
                      <a:pt x="108" y="62"/>
                    </a:lnTo>
                    <a:lnTo>
                      <a:pt x="106" y="52"/>
                    </a:lnTo>
                    <a:lnTo>
                      <a:pt x="102" y="45"/>
                    </a:lnTo>
                    <a:lnTo>
                      <a:pt x="97" y="37"/>
                    </a:lnTo>
                    <a:lnTo>
                      <a:pt x="87" y="27"/>
                    </a:lnTo>
                    <a:lnTo>
                      <a:pt x="81" y="23"/>
                    </a:lnTo>
                    <a:close/>
                    <a:moveTo>
                      <a:pt x="83" y="115"/>
                    </a:moveTo>
                    <a:lnTo>
                      <a:pt x="83" y="115"/>
                    </a:lnTo>
                    <a:lnTo>
                      <a:pt x="79" y="118"/>
                    </a:lnTo>
                    <a:lnTo>
                      <a:pt x="69" y="120"/>
                    </a:lnTo>
                    <a:lnTo>
                      <a:pt x="69" y="120"/>
                    </a:lnTo>
                    <a:lnTo>
                      <a:pt x="60" y="120"/>
                    </a:lnTo>
                    <a:lnTo>
                      <a:pt x="54" y="118"/>
                    </a:lnTo>
                    <a:lnTo>
                      <a:pt x="48" y="116"/>
                    </a:lnTo>
                    <a:lnTo>
                      <a:pt x="48" y="116"/>
                    </a:lnTo>
                    <a:lnTo>
                      <a:pt x="48" y="115"/>
                    </a:lnTo>
                    <a:lnTo>
                      <a:pt x="48" y="115"/>
                    </a:lnTo>
                    <a:lnTo>
                      <a:pt x="48" y="115"/>
                    </a:lnTo>
                    <a:lnTo>
                      <a:pt x="50" y="113"/>
                    </a:lnTo>
                    <a:lnTo>
                      <a:pt x="50" y="113"/>
                    </a:lnTo>
                    <a:lnTo>
                      <a:pt x="52" y="113"/>
                    </a:lnTo>
                    <a:lnTo>
                      <a:pt x="52" y="113"/>
                    </a:lnTo>
                    <a:lnTo>
                      <a:pt x="56" y="116"/>
                    </a:lnTo>
                    <a:lnTo>
                      <a:pt x="66" y="116"/>
                    </a:lnTo>
                    <a:lnTo>
                      <a:pt x="66" y="116"/>
                    </a:lnTo>
                    <a:lnTo>
                      <a:pt x="75" y="115"/>
                    </a:lnTo>
                    <a:lnTo>
                      <a:pt x="81" y="113"/>
                    </a:lnTo>
                    <a:lnTo>
                      <a:pt x="81" y="113"/>
                    </a:lnTo>
                    <a:lnTo>
                      <a:pt x="83" y="113"/>
                    </a:lnTo>
                    <a:lnTo>
                      <a:pt x="83" y="113"/>
                    </a:lnTo>
                    <a:lnTo>
                      <a:pt x="83" y="113"/>
                    </a:lnTo>
                    <a:lnTo>
                      <a:pt x="83" y="115"/>
                    </a:lnTo>
                    <a:close/>
                    <a:moveTo>
                      <a:pt x="62" y="105"/>
                    </a:moveTo>
                    <a:lnTo>
                      <a:pt x="62" y="105"/>
                    </a:lnTo>
                    <a:lnTo>
                      <a:pt x="67" y="101"/>
                    </a:lnTo>
                    <a:lnTo>
                      <a:pt x="67" y="101"/>
                    </a:lnTo>
                    <a:lnTo>
                      <a:pt x="71" y="99"/>
                    </a:lnTo>
                    <a:lnTo>
                      <a:pt x="71" y="99"/>
                    </a:lnTo>
                    <a:lnTo>
                      <a:pt x="77" y="101"/>
                    </a:lnTo>
                    <a:lnTo>
                      <a:pt x="77" y="101"/>
                    </a:lnTo>
                    <a:lnTo>
                      <a:pt x="81" y="105"/>
                    </a:lnTo>
                    <a:lnTo>
                      <a:pt x="81" y="105"/>
                    </a:lnTo>
                    <a:lnTo>
                      <a:pt x="81" y="107"/>
                    </a:lnTo>
                    <a:lnTo>
                      <a:pt x="79" y="109"/>
                    </a:lnTo>
                    <a:lnTo>
                      <a:pt x="79" y="109"/>
                    </a:lnTo>
                    <a:lnTo>
                      <a:pt x="79" y="109"/>
                    </a:lnTo>
                    <a:lnTo>
                      <a:pt x="77" y="107"/>
                    </a:lnTo>
                    <a:lnTo>
                      <a:pt x="77" y="107"/>
                    </a:lnTo>
                    <a:lnTo>
                      <a:pt x="75" y="105"/>
                    </a:lnTo>
                    <a:lnTo>
                      <a:pt x="71" y="103"/>
                    </a:lnTo>
                    <a:lnTo>
                      <a:pt x="71" y="103"/>
                    </a:lnTo>
                    <a:lnTo>
                      <a:pt x="67" y="105"/>
                    </a:lnTo>
                    <a:lnTo>
                      <a:pt x="64" y="107"/>
                    </a:lnTo>
                    <a:lnTo>
                      <a:pt x="64" y="107"/>
                    </a:lnTo>
                    <a:lnTo>
                      <a:pt x="62" y="109"/>
                    </a:lnTo>
                    <a:lnTo>
                      <a:pt x="60" y="109"/>
                    </a:lnTo>
                    <a:lnTo>
                      <a:pt x="60" y="109"/>
                    </a:lnTo>
                    <a:lnTo>
                      <a:pt x="60" y="107"/>
                    </a:lnTo>
                    <a:lnTo>
                      <a:pt x="62" y="105"/>
                    </a:lnTo>
                    <a:lnTo>
                      <a:pt x="62" y="105"/>
                    </a:lnTo>
                    <a:close/>
                    <a:moveTo>
                      <a:pt x="104" y="82"/>
                    </a:moveTo>
                    <a:lnTo>
                      <a:pt x="104" y="82"/>
                    </a:lnTo>
                    <a:lnTo>
                      <a:pt x="104" y="89"/>
                    </a:lnTo>
                    <a:lnTo>
                      <a:pt x="100" y="97"/>
                    </a:lnTo>
                    <a:lnTo>
                      <a:pt x="100" y="97"/>
                    </a:lnTo>
                    <a:lnTo>
                      <a:pt x="97" y="101"/>
                    </a:lnTo>
                    <a:lnTo>
                      <a:pt x="93" y="101"/>
                    </a:lnTo>
                    <a:lnTo>
                      <a:pt x="93" y="101"/>
                    </a:lnTo>
                    <a:lnTo>
                      <a:pt x="89" y="99"/>
                    </a:lnTo>
                    <a:lnTo>
                      <a:pt x="85" y="95"/>
                    </a:lnTo>
                    <a:lnTo>
                      <a:pt x="79" y="89"/>
                    </a:lnTo>
                    <a:lnTo>
                      <a:pt x="73" y="87"/>
                    </a:lnTo>
                    <a:lnTo>
                      <a:pt x="73" y="87"/>
                    </a:lnTo>
                    <a:lnTo>
                      <a:pt x="67" y="89"/>
                    </a:lnTo>
                    <a:lnTo>
                      <a:pt x="60" y="95"/>
                    </a:lnTo>
                    <a:lnTo>
                      <a:pt x="50" y="101"/>
                    </a:lnTo>
                    <a:lnTo>
                      <a:pt x="40" y="103"/>
                    </a:lnTo>
                    <a:lnTo>
                      <a:pt x="40" y="103"/>
                    </a:lnTo>
                    <a:lnTo>
                      <a:pt x="33" y="101"/>
                    </a:lnTo>
                    <a:lnTo>
                      <a:pt x="29" y="99"/>
                    </a:lnTo>
                    <a:lnTo>
                      <a:pt x="29" y="99"/>
                    </a:lnTo>
                    <a:lnTo>
                      <a:pt x="23" y="95"/>
                    </a:lnTo>
                    <a:lnTo>
                      <a:pt x="23" y="87"/>
                    </a:lnTo>
                    <a:lnTo>
                      <a:pt x="23" y="87"/>
                    </a:lnTo>
                    <a:lnTo>
                      <a:pt x="25" y="82"/>
                    </a:lnTo>
                    <a:lnTo>
                      <a:pt x="29" y="76"/>
                    </a:lnTo>
                    <a:lnTo>
                      <a:pt x="34" y="70"/>
                    </a:lnTo>
                    <a:lnTo>
                      <a:pt x="42" y="70"/>
                    </a:lnTo>
                    <a:lnTo>
                      <a:pt x="42" y="70"/>
                    </a:lnTo>
                    <a:lnTo>
                      <a:pt x="48" y="70"/>
                    </a:lnTo>
                    <a:lnTo>
                      <a:pt x="52" y="72"/>
                    </a:lnTo>
                    <a:lnTo>
                      <a:pt x="62" y="76"/>
                    </a:lnTo>
                    <a:lnTo>
                      <a:pt x="67" y="82"/>
                    </a:lnTo>
                    <a:lnTo>
                      <a:pt x="73" y="83"/>
                    </a:lnTo>
                    <a:lnTo>
                      <a:pt x="73" y="83"/>
                    </a:lnTo>
                    <a:lnTo>
                      <a:pt x="79" y="82"/>
                    </a:lnTo>
                    <a:lnTo>
                      <a:pt x="85" y="78"/>
                    </a:lnTo>
                    <a:lnTo>
                      <a:pt x="93" y="74"/>
                    </a:lnTo>
                    <a:lnTo>
                      <a:pt x="97" y="72"/>
                    </a:lnTo>
                    <a:lnTo>
                      <a:pt x="97" y="72"/>
                    </a:lnTo>
                    <a:lnTo>
                      <a:pt x="100" y="72"/>
                    </a:lnTo>
                    <a:lnTo>
                      <a:pt x="104" y="74"/>
                    </a:lnTo>
                    <a:lnTo>
                      <a:pt x="104" y="8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6" name="Freeform 222"/>
              <p:cNvSpPr/>
              <p:nvPr/>
            </p:nvSpPr>
            <p:spPr bwMode="auto">
              <a:xfrm>
                <a:off x="3384" y="4106"/>
                <a:ext cx="110" cy="128"/>
              </a:xfrm>
              <a:custGeom>
                <a:avLst/>
                <a:gdLst>
                  <a:gd name="T0" fmla="*/ 81 w 110"/>
                  <a:gd name="T1" fmla="*/ 23 h 128"/>
                  <a:gd name="T2" fmla="*/ 81 w 110"/>
                  <a:gd name="T3" fmla="*/ 23 h 128"/>
                  <a:gd name="T4" fmla="*/ 71 w 110"/>
                  <a:gd name="T5" fmla="*/ 19 h 128"/>
                  <a:gd name="T6" fmla="*/ 64 w 110"/>
                  <a:gd name="T7" fmla="*/ 14 h 128"/>
                  <a:gd name="T8" fmla="*/ 64 w 110"/>
                  <a:gd name="T9" fmla="*/ 14 h 128"/>
                  <a:gd name="T10" fmla="*/ 56 w 110"/>
                  <a:gd name="T11" fmla="*/ 8 h 128"/>
                  <a:gd name="T12" fmla="*/ 50 w 110"/>
                  <a:gd name="T13" fmla="*/ 0 h 128"/>
                  <a:gd name="T14" fmla="*/ 50 w 110"/>
                  <a:gd name="T15" fmla="*/ 0 h 128"/>
                  <a:gd name="T16" fmla="*/ 48 w 110"/>
                  <a:gd name="T17" fmla="*/ 10 h 128"/>
                  <a:gd name="T18" fmla="*/ 44 w 110"/>
                  <a:gd name="T19" fmla="*/ 14 h 128"/>
                  <a:gd name="T20" fmla="*/ 44 w 110"/>
                  <a:gd name="T21" fmla="*/ 14 h 128"/>
                  <a:gd name="T22" fmla="*/ 34 w 110"/>
                  <a:gd name="T23" fmla="*/ 19 h 128"/>
                  <a:gd name="T24" fmla="*/ 29 w 110"/>
                  <a:gd name="T25" fmla="*/ 23 h 128"/>
                  <a:gd name="T26" fmla="*/ 29 w 110"/>
                  <a:gd name="T27" fmla="*/ 23 h 128"/>
                  <a:gd name="T28" fmla="*/ 21 w 110"/>
                  <a:gd name="T29" fmla="*/ 27 h 128"/>
                  <a:gd name="T30" fmla="*/ 11 w 110"/>
                  <a:gd name="T31" fmla="*/ 37 h 128"/>
                  <a:gd name="T32" fmla="*/ 7 w 110"/>
                  <a:gd name="T33" fmla="*/ 45 h 128"/>
                  <a:gd name="T34" fmla="*/ 3 w 110"/>
                  <a:gd name="T35" fmla="*/ 52 h 128"/>
                  <a:gd name="T36" fmla="*/ 0 w 110"/>
                  <a:gd name="T37" fmla="*/ 62 h 128"/>
                  <a:gd name="T38" fmla="*/ 0 w 110"/>
                  <a:gd name="T39" fmla="*/ 72 h 128"/>
                  <a:gd name="T40" fmla="*/ 0 w 110"/>
                  <a:gd name="T41" fmla="*/ 72 h 128"/>
                  <a:gd name="T42" fmla="*/ 0 w 110"/>
                  <a:gd name="T43" fmla="*/ 83 h 128"/>
                  <a:gd name="T44" fmla="*/ 3 w 110"/>
                  <a:gd name="T45" fmla="*/ 95 h 128"/>
                  <a:gd name="T46" fmla="*/ 9 w 110"/>
                  <a:gd name="T47" fmla="*/ 105 h 128"/>
                  <a:gd name="T48" fmla="*/ 17 w 110"/>
                  <a:gd name="T49" fmla="*/ 113 h 128"/>
                  <a:gd name="T50" fmla="*/ 25 w 110"/>
                  <a:gd name="T51" fmla="*/ 118 h 128"/>
                  <a:gd name="T52" fmla="*/ 34 w 110"/>
                  <a:gd name="T53" fmla="*/ 124 h 128"/>
                  <a:gd name="T54" fmla="*/ 44 w 110"/>
                  <a:gd name="T55" fmla="*/ 126 h 128"/>
                  <a:gd name="T56" fmla="*/ 56 w 110"/>
                  <a:gd name="T57" fmla="*/ 128 h 128"/>
                  <a:gd name="T58" fmla="*/ 56 w 110"/>
                  <a:gd name="T59" fmla="*/ 128 h 128"/>
                  <a:gd name="T60" fmla="*/ 66 w 110"/>
                  <a:gd name="T61" fmla="*/ 126 h 128"/>
                  <a:gd name="T62" fmla="*/ 75 w 110"/>
                  <a:gd name="T63" fmla="*/ 124 h 128"/>
                  <a:gd name="T64" fmla="*/ 85 w 110"/>
                  <a:gd name="T65" fmla="*/ 118 h 128"/>
                  <a:gd name="T66" fmla="*/ 93 w 110"/>
                  <a:gd name="T67" fmla="*/ 113 h 128"/>
                  <a:gd name="T68" fmla="*/ 100 w 110"/>
                  <a:gd name="T69" fmla="*/ 105 h 128"/>
                  <a:gd name="T70" fmla="*/ 106 w 110"/>
                  <a:gd name="T71" fmla="*/ 95 h 128"/>
                  <a:gd name="T72" fmla="*/ 108 w 110"/>
                  <a:gd name="T73" fmla="*/ 85 h 128"/>
                  <a:gd name="T74" fmla="*/ 110 w 110"/>
                  <a:gd name="T75" fmla="*/ 74 h 128"/>
                  <a:gd name="T76" fmla="*/ 110 w 110"/>
                  <a:gd name="T77" fmla="*/ 74 h 128"/>
                  <a:gd name="T78" fmla="*/ 108 w 110"/>
                  <a:gd name="T79" fmla="*/ 62 h 128"/>
                  <a:gd name="T80" fmla="*/ 106 w 110"/>
                  <a:gd name="T81" fmla="*/ 52 h 128"/>
                  <a:gd name="T82" fmla="*/ 102 w 110"/>
                  <a:gd name="T83" fmla="*/ 45 h 128"/>
                  <a:gd name="T84" fmla="*/ 97 w 110"/>
                  <a:gd name="T85" fmla="*/ 37 h 128"/>
                  <a:gd name="T86" fmla="*/ 87 w 110"/>
                  <a:gd name="T87" fmla="*/ 27 h 128"/>
                  <a:gd name="T88" fmla="*/ 81 w 110"/>
                  <a:gd name="T89" fmla="*/ 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128">
                    <a:moveTo>
                      <a:pt x="81" y="23"/>
                    </a:moveTo>
                    <a:lnTo>
                      <a:pt x="81" y="23"/>
                    </a:lnTo>
                    <a:lnTo>
                      <a:pt x="71" y="19"/>
                    </a:lnTo>
                    <a:lnTo>
                      <a:pt x="64" y="14"/>
                    </a:lnTo>
                    <a:lnTo>
                      <a:pt x="64" y="14"/>
                    </a:lnTo>
                    <a:lnTo>
                      <a:pt x="56" y="8"/>
                    </a:lnTo>
                    <a:lnTo>
                      <a:pt x="50" y="0"/>
                    </a:lnTo>
                    <a:lnTo>
                      <a:pt x="50" y="0"/>
                    </a:lnTo>
                    <a:lnTo>
                      <a:pt x="48" y="10"/>
                    </a:lnTo>
                    <a:lnTo>
                      <a:pt x="44" y="14"/>
                    </a:lnTo>
                    <a:lnTo>
                      <a:pt x="44" y="14"/>
                    </a:lnTo>
                    <a:lnTo>
                      <a:pt x="34" y="19"/>
                    </a:lnTo>
                    <a:lnTo>
                      <a:pt x="29" y="23"/>
                    </a:lnTo>
                    <a:lnTo>
                      <a:pt x="29" y="23"/>
                    </a:lnTo>
                    <a:lnTo>
                      <a:pt x="21" y="27"/>
                    </a:lnTo>
                    <a:lnTo>
                      <a:pt x="11" y="37"/>
                    </a:lnTo>
                    <a:lnTo>
                      <a:pt x="7" y="45"/>
                    </a:lnTo>
                    <a:lnTo>
                      <a:pt x="3" y="52"/>
                    </a:lnTo>
                    <a:lnTo>
                      <a:pt x="0" y="62"/>
                    </a:lnTo>
                    <a:lnTo>
                      <a:pt x="0" y="72"/>
                    </a:lnTo>
                    <a:lnTo>
                      <a:pt x="0" y="72"/>
                    </a:lnTo>
                    <a:lnTo>
                      <a:pt x="0" y="83"/>
                    </a:lnTo>
                    <a:lnTo>
                      <a:pt x="3" y="95"/>
                    </a:lnTo>
                    <a:lnTo>
                      <a:pt x="9" y="105"/>
                    </a:lnTo>
                    <a:lnTo>
                      <a:pt x="17" y="113"/>
                    </a:lnTo>
                    <a:lnTo>
                      <a:pt x="25" y="118"/>
                    </a:lnTo>
                    <a:lnTo>
                      <a:pt x="34" y="124"/>
                    </a:lnTo>
                    <a:lnTo>
                      <a:pt x="44" y="126"/>
                    </a:lnTo>
                    <a:lnTo>
                      <a:pt x="56" y="128"/>
                    </a:lnTo>
                    <a:lnTo>
                      <a:pt x="56" y="128"/>
                    </a:lnTo>
                    <a:lnTo>
                      <a:pt x="66" y="126"/>
                    </a:lnTo>
                    <a:lnTo>
                      <a:pt x="75" y="124"/>
                    </a:lnTo>
                    <a:lnTo>
                      <a:pt x="85" y="118"/>
                    </a:lnTo>
                    <a:lnTo>
                      <a:pt x="93" y="113"/>
                    </a:lnTo>
                    <a:lnTo>
                      <a:pt x="100" y="105"/>
                    </a:lnTo>
                    <a:lnTo>
                      <a:pt x="106" y="95"/>
                    </a:lnTo>
                    <a:lnTo>
                      <a:pt x="108" y="85"/>
                    </a:lnTo>
                    <a:lnTo>
                      <a:pt x="110" y="74"/>
                    </a:lnTo>
                    <a:lnTo>
                      <a:pt x="110" y="74"/>
                    </a:lnTo>
                    <a:lnTo>
                      <a:pt x="108" y="62"/>
                    </a:lnTo>
                    <a:lnTo>
                      <a:pt x="106" y="52"/>
                    </a:lnTo>
                    <a:lnTo>
                      <a:pt x="102" y="45"/>
                    </a:lnTo>
                    <a:lnTo>
                      <a:pt x="97" y="37"/>
                    </a:lnTo>
                    <a:lnTo>
                      <a:pt x="87" y="27"/>
                    </a:lnTo>
                    <a:lnTo>
                      <a:pt x="81"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7" name="Freeform 223"/>
              <p:cNvSpPr/>
              <p:nvPr/>
            </p:nvSpPr>
            <p:spPr bwMode="auto">
              <a:xfrm>
                <a:off x="3432" y="4219"/>
                <a:ext cx="35" cy="7"/>
              </a:xfrm>
              <a:custGeom>
                <a:avLst/>
                <a:gdLst>
                  <a:gd name="T0" fmla="*/ 35 w 35"/>
                  <a:gd name="T1" fmla="*/ 2 h 7"/>
                  <a:gd name="T2" fmla="*/ 35 w 35"/>
                  <a:gd name="T3" fmla="*/ 2 h 7"/>
                  <a:gd name="T4" fmla="*/ 31 w 35"/>
                  <a:gd name="T5" fmla="*/ 5 h 7"/>
                  <a:gd name="T6" fmla="*/ 21 w 35"/>
                  <a:gd name="T7" fmla="*/ 7 h 7"/>
                  <a:gd name="T8" fmla="*/ 21 w 35"/>
                  <a:gd name="T9" fmla="*/ 7 h 7"/>
                  <a:gd name="T10" fmla="*/ 12 w 35"/>
                  <a:gd name="T11" fmla="*/ 7 h 7"/>
                  <a:gd name="T12" fmla="*/ 6 w 35"/>
                  <a:gd name="T13" fmla="*/ 5 h 7"/>
                  <a:gd name="T14" fmla="*/ 0 w 35"/>
                  <a:gd name="T15" fmla="*/ 3 h 7"/>
                  <a:gd name="T16" fmla="*/ 0 w 35"/>
                  <a:gd name="T17" fmla="*/ 3 h 7"/>
                  <a:gd name="T18" fmla="*/ 0 w 35"/>
                  <a:gd name="T19" fmla="*/ 2 h 7"/>
                  <a:gd name="T20" fmla="*/ 0 w 35"/>
                  <a:gd name="T21" fmla="*/ 2 h 7"/>
                  <a:gd name="T22" fmla="*/ 0 w 35"/>
                  <a:gd name="T23" fmla="*/ 2 h 7"/>
                  <a:gd name="T24" fmla="*/ 2 w 35"/>
                  <a:gd name="T25" fmla="*/ 0 h 7"/>
                  <a:gd name="T26" fmla="*/ 2 w 35"/>
                  <a:gd name="T27" fmla="*/ 0 h 7"/>
                  <a:gd name="T28" fmla="*/ 4 w 35"/>
                  <a:gd name="T29" fmla="*/ 0 h 7"/>
                  <a:gd name="T30" fmla="*/ 4 w 35"/>
                  <a:gd name="T31" fmla="*/ 0 h 7"/>
                  <a:gd name="T32" fmla="*/ 8 w 35"/>
                  <a:gd name="T33" fmla="*/ 3 h 7"/>
                  <a:gd name="T34" fmla="*/ 18 w 35"/>
                  <a:gd name="T35" fmla="*/ 3 h 7"/>
                  <a:gd name="T36" fmla="*/ 18 w 35"/>
                  <a:gd name="T37" fmla="*/ 3 h 7"/>
                  <a:gd name="T38" fmla="*/ 27 w 35"/>
                  <a:gd name="T39" fmla="*/ 2 h 7"/>
                  <a:gd name="T40" fmla="*/ 33 w 35"/>
                  <a:gd name="T41" fmla="*/ 0 h 7"/>
                  <a:gd name="T42" fmla="*/ 33 w 35"/>
                  <a:gd name="T43" fmla="*/ 0 h 7"/>
                  <a:gd name="T44" fmla="*/ 35 w 35"/>
                  <a:gd name="T45" fmla="*/ 0 h 7"/>
                  <a:gd name="T46" fmla="*/ 35 w 35"/>
                  <a:gd name="T47" fmla="*/ 0 h 7"/>
                  <a:gd name="T48" fmla="*/ 35 w 35"/>
                  <a:gd name="T49" fmla="*/ 0 h 7"/>
                  <a:gd name="T50" fmla="*/ 35 w 35"/>
                  <a:gd name="T5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7">
                    <a:moveTo>
                      <a:pt x="35" y="2"/>
                    </a:moveTo>
                    <a:lnTo>
                      <a:pt x="35" y="2"/>
                    </a:lnTo>
                    <a:lnTo>
                      <a:pt x="31" y="5"/>
                    </a:lnTo>
                    <a:lnTo>
                      <a:pt x="21" y="7"/>
                    </a:lnTo>
                    <a:lnTo>
                      <a:pt x="21" y="7"/>
                    </a:lnTo>
                    <a:lnTo>
                      <a:pt x="12" y="7"/>
                    </a:lnTo>
                    <a:lnTo>
                      <a:pt x="6" y="5"/>
                    </a:lnTo>
                    <a:lnTo>
                      <a:pt x="0" y="3"/>
                    </a:lnTo>
                    <a:lnTo>
                      <a:pt x="0" y="3"/>
                    </a:lnTo>
                    <a:lnTo>
                      <a:pt x="0" y="2"/>
                    </a:lnTo>
                    <a:lnTo>
                      <a:pt x="0" y="2"/>
                    </a:lnTo>
                    <a:lnTo>
                      <a:pt x="0" y="2"/>
                    </a:lnTo>
                    <a:lnTo>
                      <a:pt x="2" y="0"/>
                    </a:lnTo>
                    <a:lnTo>
                      <a:pt x="2" y="0"/>
                    </a:lnTo>
                    <a:lnTo>
                      <a:pt x="4" y="0"/>
                    </a:lnTo>
                    <a:lnTo>
                      <a:pt x="4" y="0"/>
                    </a:lnTo>
                    <a:lnTo>
                      <a:pt x="8" y="3"/>
                    </a:lnTo>
                    <a:lnTo>
                      <a:pt x="18" y="3"/>
                    </a:lnTo>
                    <a:lnTo>
                      <a:pt x="18" y="3"/>
                    </a:lnTo>
                    <a:lnTo>
                      <a:pt x="27" y="2"/>
                    </a:lnTo>
                    <a:lnTo>
                      <a:pt x="33" y="0"/>
                    </a:lnTo>
                    <a:lnTo>
                      <a:pt x="33" y="0"/>
                    </a:lnTo>
                    <a:lnTo>
                      <a:pt x="35" y="0"/>
                    </a:lnTo>
                    <a:lnTo>
                      <a:pt x="35" y="0"/>
                    </a:lnTo>
                    <a:lnTo>
                      <a:pt x="35" y="0"/>
                    </a:lnTo>
                    <a:lnTo>
                      <a:pt x="35"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8" name="Freeform 224"/>
              <p:cNvSpPr/>
              <p:nvPr/>
            </p:nvSpPr>
            <p:spPr bwMode="auto">
              <a:xfrm>
                <a:off x="3444" y="4205"/>
                <a:ext cx="21" cy="10"/>
              </a:xfrm>
              <a:custGeom>
                <a:avLst/>
                <a:gdLst>
                  <a:gd name="T0" fmla="*/ 2 w 21"/>
                  <a:gd name="T1" fmla="*/ 6 h 10"/>
                  <a:gd name="T2" fmla="*/ 2 w 21"/>
                  <a:gd name="T3" fmla="*/ 6 h 10"/>
                  <a:gd name="T4" fmla="*/ 7 w 21"/>
                  <a:gd name="T5" fmla="*/ 2 h 10"/>
                  <a:gd name="T6" fmla="*/ 7 w 21"/>
                  <a:gd name="T7" fmla="*/ 2 h 10"/>
                  <a:gd name="T8" fmla="*/ 11 w 21"/>
                  <a:gd name="T9" fmla="*/ 0 h 10"/>
                  <a:gd name="T10" fmla="*/ 11 w 21"/>
                  <a:gd name="T11" fmla="*/ 0 h 10"/>
                  <a:gd name="T12" fmla="*/ 17 w 21"/>
                  <a:gd name="T13" fmla="*/ 2 h 10"/>
                  <a:gd name="T14" fmla="*/ 17 w 21"/>
                  <a:gd name="T15" fmla="*/ 2 h 10"/>
                  <a:gd name="T16" fmla="*/ 21 w 21"/>
                  <a:gd name="T17" fmla="*/ 6 h 10"/>
                  <a:gd name="T18" fmla="*/ 21 w 21"/>
                  <a:gd name="T19" fmla="*/ 6 h 10"/>
                  <a:gd name="T20" fmla="*/ 21 w 21"/>
                  <a:gd name="T21" fmla="*/ 8 h 10"/>
                  <a:gd name="T22" fmla="*/ 19 w 21"/>
                  <a:gd name="T23" fmla="*/ 10 h 10"/>
                  <a:gd name="T24" fmla="*/ 19 w 21"/>
                  <a:gd name="T25" fmla="*/ 10 h 10"/>
                  <a:gd name="T26" fmla="*/ 19 w 21"/>
                  <a:gd name="T27" fmla="*/ 10 h 10"/>
                  <a:gd name="T28" fmla="*/ 17 w 21"/>
                  <a:gd name="T29" fmla="*/ 8 h 10"/>
                  <a:gd name="T30" fmla="*/ 17 w 21"/>
                  <a:gd name="T31" fmla="*/ 8 h 10"/>
                  <a:gd name="T32" fmla="*/ 15 w 21"/>
                  <a:gd name="T33" fmla="*/ 6 h 10"/>
                  <a:gd name="T34" fmla="*/ 11 w 21"/>
                  <a:gd name="T35" fmla="*/ 4 h 10"/>
                  <a:gd name="T36" fmla="*/ 11 w 21"/>
                  <a:gd name="T37" fmla="*/ 4 h 10"/>
                  <a:gd name="T38" fmla="*/ 7 w 21"/>
                  <a:gd name="T39" fmla="*/ 6 h 10"/>
                  <a:gd name="T40" fmla="*/ 4 w 21"/>
                  <a:gd name="T41" fmla="*/ 8 h 10"/>
                  <a:gd name="T42" fmla="*/ 4 w 21"/>
                  <a:gd name="T43" fmla="*/ 8 h 10"/>
                  <a:gd name="T44" fmla="*/ 2 w 21"/>
                  <a:gd name="T45" fmla="*/ 10 h 10"/>
                  <a:gd name="T46" fmla="*/ 0 w 21"/>
                  <a:gd name="T47" fmla="*/ 10 h 10"/>
                  <a:gd name="T48" fmla="*/ 0 w 21"/>
                  <a:gd name="T49" fmla="*/ 10 h 10"/>
                  <a:gd name="T50" fmla="*/ 0 w 21"/>
                  <a:gd name="T51" fmla="*/ 8 h 10"/>
                  <a:gd name="T52" fmla="*/ 2 w 21"/>
                  <a:gd name="T53" fmla="*/ 6 h 10"/>
                  <a:gd name="T54" fmla="*/ 2 w 21"/>
                  <a:gd name="T5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10">
                    <a:moveTo>
                      <a:pt x="2" y="6"/>
                    </a:moveTo>
                    <a:lnTo>
                      <a:pt x="2" y="6"/>
                    </a:lnTo>
                    <a:lnTo>
                      <a:pt x="7" y="2"/>
                    </a:lnTo>
                    <a:lnTo>
                      <a:pt x="7" y="2"/>
                    </a:lnTo>
                    <a:lnTo>
                      <a:pt x="11" y="0"/>
                    </a:lnTo>
                    <a:lnTo>
                      <a:pt x="11" y="0"/>
                    </a:lnTo>
                    <a:lnTo>
                      <a:pt x="17" y="2"/>
                    </a:lnTo>
                    <a:lnTo>
                      <a:pt x="17" y="2"/>
                    </a:lnTo>
                    <a:lnTo>
                      <a:pt x="21" y="6"/>
                    </a:lnTo>
                    <a:lnTo>
                      <a:pt x="21" y="6"/>
                    </a:lnTo>
                    <a:lnTo>
                      <a:pt x="21" y="8"/>
                    </a:lnTo>
                    <a:lnTo>
                      <a:pt x="19" y="10"/>
                    </a:lnTo>
                    <a:lnTo>
                      <a:pt x="19" y="10"/>
                    </a:lnTo>
                    <a:lnTo>
                      <a:pt x="19" y="10"/>
                    </a:lnTo>
                    <a:lnTo>
                      <a:pt x="17" y="8"/>
                    </a:lnTo>
                    <a:lnTo>
                      <a:pt x="17" y="8"/>
                    </a:lnTo>
                    <a:lnTo>
                      <a:pt x="15" y="6"/>
                    </a:lnTo>
                    <a:lnTo>
                      <a:pt x="11" y="4"/>
                    </a:lnTo>
                    <a:lnTo>
                      <a:pt x="11" y="4"/>
                    </a:lnTo>
                    <a:lnTo>
                      <a:pt x="7" y="6"/>
                    </a:lnTo>
                    <a:lnTo>
                      <a:pt x="4" y="8"/>
                    </a:lnTo>
                    <a:lnTo>
                      <a:pt x="4" y="8"/>
                    </a:lnTo>
                    <a:lnTo>
                      <a:pt x="2" y="10"/>
                    </a:lnTo>
                    <a:lnTo>
                      <a:pt x="0" y="10"/>
                    </a:lnTo>
                    <a:lnTo>
                      <a:pt x="0" y="10"/>
                    </a:lnTo>
                    <a:lnTo>
                      <a:pt x="0" y="8"/>
                    </a:lnTo>
                    <a:lnTo>
                      <a:pt x="2" y="6"/>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79" name="Freeform 225"/>
              <p:cNvSpPr/>
              <p:nvPr/>
            </p:nvSpPr>
            <p:spPr bwMode="auto">
              <a:xfrm>
                <a:off x="3407" y="4176"/>
                <a:ext cx="81" cy="33"/>
              </a:xfrm>
              <a:custGeom>
                <a:avLst/>
                <a:gdLst>
                  <a:gd name="T0" fmla="*/ 81 w 81"/>
                  <a:gd name="T1" fmla="*/ 12 h 33"/>
                  <a:gd name="T2" fmla="*/ 81 w 81"/>
                  <a:gd name="T3" fmla="*/ 12 h 33"/>
                  <a:gd name="T4" fmla="*/ 81 w 81"/>
                  <a:gd name="T5" fmla="*/ 19 h 33"/>
                  <a:gd name="T6" fmla="*/ 77 w 81"/>
                  <a:gd name="T7" fmla="*/ 27 h 33"/>
                  <a:gd name="T8" fmla="*/ 77 w 81"/>
                  <a:gd name="T9" fmla="*/ 27 h 33"/>
                  <a:gd name="T10" fmla="*/ 74 w 81"/>
                  <a:gd name="T11" fmla="*/ 31 h 33"/>
                  <a:gd name="T12" fmla="*/ 70 w 81"/>
                  <a:gd name="T13" fmla="*/ 31 h 33"/>
                  <a:gd name="T14" fmla="*/ 70 w 81"/>
                  <a:gd name="T15" fmla="*/ 31 h 33"/>
                  <a:gd name="T16" fmla="*/ 66 w 81"/>
                  <a:gd name="T17" fmla="*/ 29 h 33"/>
                  <a:gd name="T18" fmla="*/ 62 w 81"/>
                  <a:gd name="T19" fmla="*/ 25 h 33"/>
                  <a:gd name="T20" fmla="*/ 56 w 81"/>
                  <a:gd name="T21" fmla="*/ 19 h 33"/>
                  <a:gd name="T22" fmla="*/ 50 w 81"/>
                  <a:gd name="T23" fmla="*/ 17 h 33"/>
                  <a:gd name="T24" fmla="*/ 50 w 81"/>
                  <a:gd name="T25" fmla="*/ 17 h 33"/>
                  <a:gd name="T26" fmla="*/ 44 w 81"/>
                  <a:gd name="T27" fmla="*/ 19 h 33"/>
                  <a:gd name="T28" fmla="*/ 37 w 81"/>
                  <a:gd name="T29" fmla="*/ 25 h 33"/>
                  <a:gd name="T30" fmla="*/ 27 w 81"/>
                  <a:gd name="T31" fmla="*/ 31 h 33"/>
                  <a:gd name="T32" fmla="*/ 17 w 81"/>
                  <a:gd name="T33" fmla="*/ 33 h 33"/>
                  <a:gd name="T34" fmla="*/ 17 w 81"/>
                  <a:gd name="T35" fmla="*/ 33 h 33"/>
                  <a:gd name="T36" fmla="*/ 10 w 81"/>
                  <a:gd name="T37" fmla="*/ 31 h 33"/>
                  <a:gd name="T38" fmla="*/ 6 w 81"/>
                  <a:gd name="T39" fmla="*/ 29 h 33"/>
                  <a:gd name="T40" fmla="*/ 6 w 81"/>
                  <a:gd name="T41" fmla="*/ 29 h 33"/>
                  <a:gd name="T42" fmla="*/ 0 w 81"/>
                  <a:gd name="T43" fmla="*/ 25 h 33"/>
                  <a:gd name="T44" fmla="*/ 0 w 81"/>
                  <a:gd name="T45" fmla="*/ 17 h 33"/>
                  <a:gd name="T46" fmla="*/ 0 w 81"/>
                  <a:gd name="T47" fmla="*/ 17 h 33"/>
                  <a:gd name="T48" fmla="*/ 2 w 81"/>
                  <a:gd name="T49" fmla="*/ 12 h 33"/>
                  <a:gd name="T50" fmla="*/ 6 w 81"/>
                  <a:gd name="T51" fmla="*/ 6 h 33"/>
                  <a:gd name="T52" fmla="*/ 11 w 81"/>
                  <a:gd name="T53" fmla="*/ 0 h 33"/>
                  <a:gd name="T54" fmla="*/ 19 w 81"/>
                  <a:gd name="T55" fmla="*/ 0 h 33"/>
                  <a:gd name="T56" fmla="*/ 19 w 81"/>
                  <a:gd name="T57" fmla="*/ 0 h 33"/>
                  <a:gd name="T58" fmla="*/ 25 w 81"/>
                  <a:gd name="T59" fmla="*/ 0 h 33"/>
                  <a:gd name="T60" fmla="*/ 29 w 81"/>
                  <a:gd name="T61" fmla="*/ 2 h 33"/>
                  <a:gd name="T62" fmla="*/ 39 w 81"/>
                  <a:gd name="T63" fmla="*/ 6 h 33"/>
                  <a:gd name="T64" fmla="*/ 44 w 81"/>
                  <a:gd name="T65" fmla="*/ 12 h 33"/>
                  <a:gd name="T66" fmla="*/ 50 w 81"/>
                  <a:gd name="T67" fmla="*/ 13 h 33"/>
                  <a:gd name="T68" fmla="*/ 50 w 81"/>
                  <a:gd name="T69" fmla="*/ 13 h 33"/>
                  <a:gd name="T70" fmla="*/ 56 w 81"/>
                  <a:gd name="T71" fmla="*/ 12 h 33"/>
                  <a:gd name="T72" fmla="*/ 62 w 81"/>
                  <a:gd name="T73" fmla="*/ 8 h 33"/>
                  <a:gd name="T74" fmla="*/ 70 w 81"/>
                  <a:gd name="T75" fmla="*/ 4 h 33"/>
                  <a:gd name="T76" fmla="*/ 74 w 81"/>
                  <a:gd name="T77" fmla="*/ 2 h 33"/>
                  <a:gd name="T78" fmla="*/ 74 w 81"/>
                  <a:gd name="T79" fmla="*/ 2 h 33"/>
                  <a:gd name="T80" fmla="*/ 77 w 81"/>
                  <a:gd name="T81" fmla="*/ 2 h 33"/>
                  <a:gd name="T82" fmla="*/ 81 w 81"/>
                  <a:gd name="T83" fmla="*/ 4 h 33"/>
                  <a:gd name="T84" fmla="*/ 81 w 81"/>
                  <a:gd name="T85"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 h="33">
                    <a:moveTo>
                      <a:pt x="81" y="12"/>
                    </a:moveTo>
                    <a:lnTo>
                      <a:pt x="81" y="12"/>
                    </a:lnTo>
                    <a:lnTo>
                      <a:pt x="81" y="19"/>
                    </a:lnTo>
                    <a:lnTo>
                      <a:pt x="77" y="27"/>
                    </a:lnTo>
                    <a:lnTo>
                      <a:pt x="77" y="27"/>
                    </a:lnTo>
                    <a:lnTo>
                      <a:pt x="74" y="31"/>
                    </a:lnTo>
                    <a:lnTo>
                      <a:pt x="70" y="31"/>
                    </a:lnTo>
                    <a:lnTo>
                      <a:pt x="70" y="31"/>
                    </a:lnTo>
                    <a:lnTo>
                      <a:pt x="66" y="29"/>
                    </a:lnTo>
                    <a:lnTo>
                      <a:pt x="62" y="25"/>
                    </a:lnTo>
                    <a:lnTo>
                      <a:pt x="56" y="19"/>
                    </a:lnTo>
                    <a:lnTo>
                      <a:pt x="50" y="17"/>
                    </a:lnTo>
                    <a:lnTo>
                      <a:pt x="50" y="17"/>
                    </a:lnTo>
                    <a:lnTo>
                      <a:pt x="44" y="19"/>
                    </a:lnTo>
                    <a:lnTo>
                      <a:pt x="37" y="25"/>
                    </a:lnTo>
                    <a:lnTo>
                      <a:pt x="27" y="31"/>
                    </a:lnTo>
                    <a:lnTo>
                      <a:pt x="17" y="33"/>
                    </a:lnTo>
                    <a:lnTo>
                      <a:pt x="17" y="33"/>
                    </a:lnTo>
                    <a:lnTo>
                      <a:pt x="10" y="31"/>
                    </a:lnTo>
                    <a:lnTo>
                      <a:pt x="6" y="29"/>
                    </a:lnTo>
                    <a:lnTo>
                      <a:pt x="6" y="29"/>
                    </a:lnTo>
                    <a:lnTo>
                      <a:pt x="0" y="25"/>
                    </a:lnTo>
                    <a:lnTo>
                      <a:pt x="0" y="17"/>
                    </a:lnTo>
                    <a:lnTo>
                      <a:pt x="0" y="17"/>
                    </a:lnTo>
                    <a:lnTo>
                      <a:pt x="2" y="12"/>
                    </a:lnTo>
                    <a:lnTo>
                      <a:pt x="6" y="6"/>
                    </a:lnTo>
                    <a:lnTo>
                      <a:pt x="11" y="0"/>
                    </a:lnTo>
                    <a:lnTo>
                      <a:pt x="19" y="0"/>
                    </a:lnTo>
                    <a:lnTo>
                      <a:pt x="19" y="0"/>
                    </a:lnTo>
                    <a:lnTo>
                      <a:pt x="25" y="0"/>
                    </a:lnTo>
                    <a:lnTo>
                      <a:pt x="29" y="2"/>
                    </a:lnTo>
                    <a:lnTo>
                      <a:pt x="39" y="6"/>
                    </a:lnTo>
                    <a:lnTo>
                      <a:pt x="44" y="12"/>
                    </a:lnTo>
                    <a:lnTo>
                      <a:pt x="50" y="13"/>
                    </a:lnTo>
                    <a:lnTo>
                      <a:pt x="50" y="13"/>
                    </a:lnTo>
                    <a:lnTo>
                      <a:pt x="56" y="12"/>
                    </a:lnTo>
                    <a:lnTo>
                      <a:pt x="62" y="8"/>
                    </a:lnTo>
                    <a:lnTo>
                      <a:pt x="70" y="4"/>
                    </a:lnTo>
                    <a:lnTo>
                      <a:pt x="74" y="2"/>
                    </a:lnTo>
                    <a:lnTo>
                      <a:pt x="74" y="2"/>
                    </a:lnTo>
                    <a:lnTo>
                      <a:pt x="77" y="2"/>
                    </a:lnTo>
                    <a:lnTo>
                      <a:pt x="81" y="4"/>
                    </a:lnTo>
                    <a:lnTo>
                      <a:pt x="81"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0" name="Freeform 226"/>
              <p:cNvSpPr/>
              <p:nvPr/>
            </p:nvSpPr>
            <p:spPr bwMode="auto">
              <a:xfrm>
                <a:off x="3413" y="6711"/>
                <a:ext cx="378" cy="110"/>
              </a:xfrm>
              <a:custGeom>
                <a:avLst/>
                <a:gdLst>
                  <a:gd name="T0" fmla="*/ 69 w 378"/>
                  <a:gd name="T1" fmla="*/ 0 h 110"/>
                  <a:gd name="T2" fmla="*/ 4 w 378"/>
                  <a:gd name="T3" fmla="*/ 104 h 110"/>
                  <a:gd name="T4" fmla="*/ 0 w 378"/>
                  <a:gd name="T5" fmla="*/ 110 h 110"/>
                  <a:gd name="T6" fmla="*/ 7 w 378"/>
                  <a:gd name="T7" fmla="*/ 110 h 110"/>
                  <a:gd name="T8" fmla="*/ 306 w 378"/>
                  <a:gd name="T9" fmla="*/ 110 h 110"/>
                  <a:gd name="T10" fmla="*/ 308 w 378"/>
                  <a:gd name="T11" fmla="*/ 110 h 110"/>
                  <a:gd name="T12" fmla="*/ 310 w 378"/>
                  <a:gd name="T13" fmla="*/ 108 h 110"/>
                  <a:gd name="T14" fmla="*/ 378 w 378"/>
                  <a:gd name="T15" fmla="*/ 0 h 110"/>
                  <a:gd name="T16" fmla="*/ 69 w 378"/>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8" h="110">
                    <a:moveTo>
                      <a:pt x="69" y="0"/>
                    </a:moveTo>
                    <a:lnTo>
                      <a:pt x="4" y="104"/>
                    </a:lnTo>
                    <a:lnTo>
                      <a:pt x="0" y="110"/>
                    </a:lnTo>
                    <a:lnTo>
                      <a:pt x="7" y="110"/>
                    </a:lnTo>
                    <a:lnTo>
                      <a:pt x="306" y="110"/>
                    </a:lnTo>
                    <a:lnTo>
                      <a:pt x="308" y="110"/>
                    </a:lnTo>
                    <a:lnTo>
                      <a:pt x="310" y="108"/>
                    </a:lnTo>
                    <a:lnTo>
                      <a:pt x="378" y="0"/>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1" name="Freeform 227"/>
              <p:cNvSpPr/>
              <p:nvPr/>
            </p:nvSpPr>
            <p:spPr bwMode="auto">
              <a:xfrm>
                <a:off x="3498" y="6412"/>
                <a:ext cx="293" cy="266"/>
              </a:xfrm>
              <a:custGeom>
                <a:avLst/>
                <a:gdLst>
                  <a:gd name="T0" fmla="*/ 140 w 293"/>
                  <a:gd name="T1" fmla="*/ 2 h 266"/>
                  <a:gd name="T2" fmla="*/ 138 w 293"/>
                  <a:gd name="T3" fmla="*/ 0 h 266"/>
                  <a:gd name="T4" fmla="*/ 136 w 293"/>
                  <a:gd name="T5" fmla="*/ 0 h 266"/>
                  <a:gd name="T6" fmla="*/ 8 w 293"/>
                  <a:gd name="T7" fmla="*/ 2 h 266"/>
                  <a:gd name="T8" fmla="*/ 0 w 293"/>
                  <a:gd name="T9" fmla="*/ 2 h 266"/>
                  <a:gd name="T10" fmla="*/ 4 w 293"/>
                  <a:gd name="T11" fmla="*/ 8 h 266"/>
                  <a:gd name="T12" fmla="*/ 153 w 293"/>
                  <a:gd name="T13" fmla="*/ 262 h 266"/>
                  <a:gd name="T14" fmla="*/ 153 w 293"/>
                  <a:gd name="T15" fmla="*/ 266 h 266"/>
                  <a:gd name="T16" fmla="*/ 157 w 293"/>
                  <a:gd name="T17" fmla="*/ 266 h 266"/>
                  <a:gd name="T18" fmla="*/ 285 w 293"/>
                  <a:gd name="T19" fmla="*/ 264 h 266"/>
                  <a:gd name="T20" fmla="*/ 293 w 293"/>
                  <a:gd name="T21" fmla="*/ 264 h 266"/>
                  <a:gd name="T22" fmla="*/ 289 w 293"/>
                  <a:gd name="T23" fmla="*/ 258 h 266"/>
                  <a:gd name="T24" fmla="*/ 140 w 293"/>
                  <a:gd name="T25" fmla="*/ 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3" h="266">
                    <a:moveTo>
                      <a:pt x="140" y="2"/>
                    </a:moveTo>
                    <a:lnTo>
                      <a:pt x="138" y="0"/>
                    </a:lnTo>
                    <a:lnTo>
                      <a:pt x="136" y="0"/>
                    </a:lnTo>
                    <a:lnTo>
                      <a:pt x="8" y="2"/>
                    </a:lnTo>
                    <a:lnTo>
                      <a:pt x="0" y="2"/>
                    </a:lnTo>
                    <a:lnTo>
                      <a:pt x="4" y="8"/>
                    </a:lnTo>
                    <a:lnTo>
                      <a:pt x="153" y="262"/>
                    </a:lnTo>
                    <a:lnTo>
                      <a:pt x="153" y="266"/>
                    </a:lnTo>
                    <a:lnTo>
                      <a:pt x="157" y="266"/>
                    </a:lnTo>
                    <a:lnTo>
                      <a:pt x="285" y="264"/>
                    </a:lnTo>
                    <a:lnTo>
                      <a:pt x="293" y="264"/>
                    </a:lnTo>
                    <a:lnTo>
                      <a:pt x="289" y="258"/>
                    </a:lnTo>
                    <a:lnTo>
                      <a:pt x="14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2" name="Freeform 228"/>
              <p:cNvSpPr/>
              <p:nvPr/>
            </p:nvSpPr>
            <p:spPr bwMode="auto">
              <a:xfrm>
                <a:off x="3320" y="6426"/>
                <a:ext cx="223" cy="384"/>
              </a:xfrm>
              <a:custGeom>
                <a:avLst/>
                <a:gdLst>
                  <a:gd name="T0" fmla="*/ 223 w 223"/>
                  <a:gd name="T1" fmla="*/ 120 h 384"/>
                  <a:gd name="T2" fmla="*/ 223 w 223"/>
                  <a:gd name="T3" fmla="*/ 116 h 384"/>
                  <a:gd name="T4" fmla="*/ 157 w 223"/>
                  <a:gd name="T5" fmla="*/ 7 h 384"/>
                  <a:gd name="T6" fmla="*/ 153 w 223"/>
                  <a:gd name="T7" fmla="*/ 0 h 384"/>
                  <a:gd name="T8" fmla="*/ 149 w 223"/>
                  <a:gd name="T9" fmla="*/ 7 h 384"/>
                  <a:gd name="T10" fmla="*/ 0 w 223"/>
                  <a:gd name="T11" fmla="*/ 261 h 384"/>
                  <a:gd name="T12" fmla="*/ 0 w 223"/>
                  <a:gd name="T13" fmla="*/ 263 h 384"/>
                  <a:gd name="T14" fmla="*/ 0 w 223"/>
                  <a:gd name="T15" fmla="*/ 267 h 384"/>
                  <a:gd name="T16" fmla="*/ 66 w 223"/>
                  <a:gd name="T17" fmla="*/ 376 h 384"/>
                  <a:gd name="T18" fmla="*/ 69 w 223"/>
                  <a:gd name="T19" fmla="*/ 384 h 384"/>
                  <a:gd name="T20" fmla="*/ 73 w 223"/>
                  <a:gd name="T21" fmla="*/ 376 h 384"/>
                  <a:gd name="T22" fmla="*/ 223 w 223"/>
                  <a:gd name="T23" fmla="*/ 122 h 384"/>
                  <a:gd name="T24" fmla="*/ 223 w 223"/>
                  <a:gd name="T25" fmla="*/ 12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384">
                    <a:moveTo>
                      <a:pt x="223" y="120"/>
                    </a:moveTo>
                    <a:lnTo>
                      <a:pt x="223" y="116"/>
                    </a:lnTo>
                    <a:lnTo>
                      <a:pt x="157" y="7"/>
                    </a:lnTo>
                    <a:lnTo>
                      <a:pt x="153" y="0"/>
                    </a:lnTo>
                    <a:lnTo>
                      <a:pt x="149" y="7"/>
                    </a:lnTo>
                    <a:lnTo>
                      <a:pt x="0" y="261"/>
                    </a:lnTo>
                    <a:lnTo>
                      <a:pt x="0" y="263"/>
                    </a:lnTo>
                    <a:lnTo>
                      <a:pt x="0" y="267"/>
                    </a:lnTo>
                    <a:lnTo>
                      <a:pt x="66" y="376"/>
                    </a:lnTo>
                    <a:lnTo>
                      <a:pt x="69" y="384"/>
                    </a:lnTo>
                    <a:lnTo>
                      <a:pt x="73" y="376"/>
                    </a:lnTo>
                    <a:lnTo>
                      <a:pt x="223" y="122"/>
                    </a:lnTo>
                    <a:lnTo>
                      <a:pt x="223" y="12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3" name="Freeform 229"/>
              <p:cNvSpPr/>
              <p:nvPr/>
            </p:nvSpPr>
            <p:spPr bwMode="auto">
              <a:xfrm>
                <a:off x="5556" y="4810"/>
                <a:ext cx="91" cy="25"/>
              </a:xfrm>
              <a:custGeom>
                <a:avLst/>
                <a:gdLst>
                  <a:gd name="T0" fmla="*/ 15 w 91"/>
                  <a:gd name="T1" fmla="*/ 0 h 25"/>
                  <a:gd name="T2" fmla="*/ 0 w 91"/>
                  <a:gd name="T3" fmla="*/ 25 h 25"/>
                  <a:gd name="T4" fmla="*/ 0 w 91"/>
                  <a:gd name="T5" fmla="*/ 25 h 25"/>
                  <a:gd name="T6" fmla="*/ 2 w 91"/>
                  <a:gd name="T7" fmla="*/ 25 h 25"/>
                  <a:gd name="T8" fmla="*/ 74 w 91"/>
                  <a:gd name="T9" fmla="*/ 25 h 25"/>
                  <a:gd name="T10" fmla="*/ 74 w 91"/>
                  <a:gd name="T11" fmla="*/ 25 h 25"/>
                  <a:gd name="T12" fmla="*/ 74 w 91"/>
                  <a:gd name="T13" fmla="*/ 25 h 25"/>
                  <a:gd name="T14" fmla="*/ 91 w 91"/>
                  <a:gd name="T15" fmla="*/ 0 h 25"/>
                  <a:gd name="T16" fmla="*/ 15 w 9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25">
                    <a:moveTo>
                      <a:pt x="15" y="0"/>
                    </a:moveTo>
                    <a:lnTo>
                      <a:pt x="0" y="25"/>
                    </a:lnTo>
                    <a:lnTo>
                      <a:pt x="0" y="25"/>
                    </a:lnTo>
                    <a:lnTo>
                      <a:pt x="2" y="25"/>
                    </a:lnTo>
                    <a:lnTo>
                      <a:pt x="74" y="25"/>
                    </a:lnTo>
                    <a:lnTo>
                      <a:pt x="74" y="25"/>
                    </a:lnTo>
                    <a:lnTo>
                      <a:pt x="74" y="25"/>
                    </a:lnTo>
                    <a:lnTo>
                      <a:pt x="91" y="0"/>
                    </a:lnTo>
                    <a:lnTo>
                      <a:pt x="1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4" name="Freeform 230"/>
              <p:cNvSpPr/>
              <p:nvPr/>
            </p:nvSpPr>
            <p:spPr bwMode="auto">
              <a:xfrm>
                <a:off x="5575" y="4736"/>
                <a:ext cx="72" cy="64"/>
              </a:xfrm>
              <a:custGeom>
                <a:avLst/>
                <a:gdLst>
                  <a:gd name="T0" fmla="*/ 35 w 72"/>
                  <a:gd name="T1" fmla="*/ 2 h 64"/>
                  <a:gd name="T2" fmla="*/ 33 w 72"/>
                  <a:gd name="T3" fmla="*/ 0 h 64"/>
                  <a:gd name="T4" fmla="*/ 33 w 72"/>
                  <a:gd name="T5" fmla="*/ 0 h 64"/>
                  <a:gd name="T6" fmla="*/ 2 w 72"/>
                  <a:gd name="T7" fmla="*/ 0 h 64"/>
                  <a:gd name="T8" fmla="*/ 0 w 72"/>
                  <a:gd name="T9" fmla="*/ 0 h 64"/>
                  <a:gd name="T10" fmla="*/ 2 w 72"/>
                  <a:gd name="T11" fmla="*/ 2 h 64"/>
                  <a:gd name="T12" fmla="*/ 37 w 72"/>
                  <a:gd name="T13" fmla="*/ 64 h 64"/>
                  <a:gd name="T14" fmla="*/ 37 w 72"/>
                  <a:gd name="T15" fmla="*/ 64 h 64"/>
                  <a:gd name="T16" fmla="*/ 39 w 72"/>
                  <a:gd name="T17" fmla="*/ 64 h 64"/>
                  <a:gd name="T18" fmla="*/ 70 w 72"/>
                  <a:gd name="T19" fmla="*/ 64 h 64"/>
                  <a:gd name="T20" fmla="*/ 72 w 72"/>
                  <a:gd name="T21" fmla="*/ 64 h 64"/>
                  <a:gd name="T22" fmla="*/ 70 w 72"/>
                  <a:gd name="T23" fmla="*/ 62 h 64"/>
                  <a:gd name="T24" fmla="*/ 35 w 72"/>
                  <a:gd name="T25"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64">
                    <a:moveTo>
                      <a:pt x="35" y="2"/>
                    </a:moveTo>
                    <a:lnTo>
                      <a:pt x="33" y="0"/>
                    </a:lnTo>
                    <a:lnTo>
                      <a:pt x="33" y="0"/>
                    </a:lnTo>
                    <a:lnTo>
                      <a:pt x="2" y="0"/>
                    </a:lnTo>
                    <a:lnTo>
                      <a:pt x="0" y="0"/>
                    </a:lnTo>
                    <a:lnTo>
                      <a:pt x="2" y="2"/>
                    </a:lnTo>
                    <a:lnTo>
                      <a:pt x="37" y="64"/>
                    </a:lnTo>
                    <a:lnTo>
                      <a:pt x="37" y="64"/>
                    </a:lnTo>
                    <a:lnTo>
                      <a:pt x="39" y="64"/>
                    </a:lnTo>
                    <a:lnTo>
                      <a:pt x="70" y="64"/>
                    </a:lnTo>
                    <a:lnTo>
                      <a:pt x="72" y="64"/>
                    </a:lnTo>
                    <a:lnTo>
                      <a:pt x="70" y="62"/>
                    </a:lnTo>
                    <a:lnTo>
                      <a:pt x="35"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5" name="Freeform 231"/>
              <p:cNvSpPr/>
              <p:nvPr/>
            </p:nvSpPr>
            <p:spPr bwMode="auto">
              <a:xfrm>
                <a:off x="5533" y="4740"/>
                <a:ext cx="54" cy="93"/>
              </a:xfrm>
              <a:custGeom>
                <a:avLst/>
                <a:gdLst>
                  <a:gd name="T0" fmla="*/ 54 w 54"/>
                  <a:gd name="T1" fmla="*/ 29 h 93"/>
                  <a:gd name="T2" fmla="*/ 54 w 54"/>
                  <a:gd name="T3" fmla="*/ 29 h 93"/>
                  <a:gd name="T4" fmla="*/ 38 w 54"/>
                  <a:gd name="T5" fmla="*/ 2 h 93"/>
                  <a:gd name="T6" fmla="*/ 36 w 54"/>
                  <a:gd name="T7" fmla="*/ 0 h 93"/>
                  <a:gd name="T8" fmla="*/ 36 w 54"/>
                  <a:gd name="T9" fmla="*/ 2 h 93"/>
                  <a:gd name="T10" fmla="*/ 0 w 54"/>
                  <a:gd name="T11" fmla="*/ 64 h 93"/>
                  <a:gd name="T12" fmla="*/ 0 w 54"/>
                  <a:gd name="T13" fmla="*/ 64 h 93"/>
                  <a:gd name="T14" fmla="*/ 0 w 54"/>
                  <a:gd name="T15" fmla="*/ 64 h 93"/>
                  <a:gd name="T16" fmla="*/ 15 w 54"/>
                  <a:gd name="T17" fmla="*/ 91 h 93"/>
                  <a:gd name="T18" fmla="*/ 17 w 54"/>
                  <a:gd name="T19" fmla="*/ 93 h 93"/>
                  <a:gd name="T20" fmla="*/ 17 w 54"/>
                  <a:gd name="T21" fmla="*/ 91 h 93"/>
                  <a:gd name="T22" fmla="*/ 54 w 54"/>
                  <a:gd name="T23" fmla="*/ 29 h 93"/>
                  <a:gd name="T24" fmla="*/ 54 w 54"/>
                  <a:gd name="T25" fmla="*/ 2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93">
                    <a:moveTo>
                      <a:pt x="54" y="29"/>
                    </a:moveTo>
                    <a:lnTo>
                      <a:pt x="54" y="29"/>
                    </a:lnTo>
                    <a:lnTo>
                      <a:pt x="38" y="2"/>
                    </a:lnTo>
                    <a:lnTo>
                      <a:pt x="36" y="0"/>
                    </a:lnTo>
                    <a:lnTo>
                      <a:pt x="36" y="2"/>
                    </a:lnTo>
                    <a:lnTo>
                      <a:pt x="0" y="64"/>
                    </a:lnTo>
                    <a:lnTo>
                      <a:pt x="0" y="64"/>
                    </a:lnTo>
                    <a:lnTo>
                      <a:pt x="0" y="64"/>
                    </a:lnTo>
                    <a:lnTo>
                      <a:pt x="15" y="91"/>
                    </a:lnTo>
                    <a:lnTo>
                      <a:pt x="17" y="93"/>
                    </a:lnTo>
                    <a:lnTo>
                      <a:pt x="17" y="91"/>
                    </a:lnTo>
                    <a:lnTo>
                      <a:pt x="54" y="29"/>
                    </a:lnTo>
                    <a:lnTo>
                      <a:pt x="54"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6" name="Freeform 232"/>
              <p:cNvSpPr/>
              <p:nvPr/>
            </p:nvSpPr>
            <p:spPr bwMode="auto">
              <a:xfrm>
                <a:off x="3250" y="5691"/>
                <a:ext cx="91" cy="27"/>
              </a:xfrm>
              <a:custGeom>
                <a:avLst/>
                <a:gdLst>
                  <a:gd name="T0" fmla="*/ 17 w 91"/>
                  <a:gd name="T1" fmla="*/ 0 h 27"/>
                  <a:gd name="T2" fmla="*/ 2 w 91"/>
                  <a:gd name="T3" fmla="*/ 25 h 27"/>
                  <a:gd name="T4" fmla="*/ 0 w 91"/>
                  <a:gd name="T5" fmla="*/ 27 h 27"/>
                  <a:gd name="T6" fmla="*/ 2 w 91"/>
                  <a:gd name="T7" fmla="*/ 27 h 27"/>
                  <a:gd name="T8" fmla="*/ 73 w 91"/>
                  <a:gd name="T9" fmla="*/ 27 h 27"/>
                  <a:gd name="T10" fmla="*/ 75 w 91"/>
                  <a:gd name="T11" fmla="*/ 27 h 27"/>
                  <a:gd name="T12" fmla="*/ 75 w 91"/>
                  <a:gd name="T13" fmla="*/ 27 h 27"/>
                  <a:gd name="T14" fmla="*/ 91 w 91"/>
                  <a:gd name="T15" fmla="*/ 0 h 27"/>
                  <a:gd name="T16" fmla="*/ 17 w 9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27">
                    <a:moveTo>
                      <a:pt x="17" y="0"/>
                    </a:moveTo>
                    <a:lnTo>
                      <a:pt x="2" y="25"/>
                    </a:lnTo>
                    <a:lnTo>
                      <a:pt x="0" y="27"/>
                    </a:lnTo>
                    <a:lnTo>
                      <a:pt x="2" y="27"/>
                    </a:lnTo>
                    <a:lnTo>
                      <a:pt x="73" y="27"/>
                    </a:lnTo>
                    <a:lnTo>
                      <a:pt x="75" y="27"/>
                    </a:lnTo>
                    <a:lnTo>
                      <a:pt x="75" y="27"/>
                    </a:lnTo>
                    <a:lnTo>
                      <a:pt x="91"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7" name="Freeform 233"/>
              <p:cNvSpPr/>
              <p:nvPr/>
            </p:nvSpPr>
            <p:spPr bwMode="auto">
              <a:xfrm>
                <a:off x="3271" y="5619"/>
                <a:ext cx="70" cy="64"/>
              </a:xfrm>
              <a:custGeom>
                <a:avLst/>
                <a:gdLst>
                  <a:gd name="T0" fmla="*/ 33 w 70"/>
                  <a:gd name="T1" fmla="*/ 0 h 64"/>
                  <a:gd name="T2" fmla="*/ 33 w 70"/>
                  <a:gd name="T3" fmla="*/ 0 h 64"/>
                  <a:gd name="T4" fmla="*/ 33 w 70"/>
                  <a:gd name="T5" fmla="*/ 0 h 64"/>
                  <a:gd name="T6" fmla="*/ 2 w 70"/>
                  <a:gd name="T7" fmla="*/ 0 h 64"/>
                  <a:gd name="T8" fmla="*/ 0 w 70"/>
                  <a:gd name="T9" fmla="*/ 0 h 64"/>
                  <a:gd name="T10" fmla="*/ 0 w 70"/>
                  <a:gd name="T11" fmla="*/ 2 h 64"/>
                  <a:gd name="T12" fmla="*/ 37 w 70"/>
                  <a:gd name="T13" fmla="*/ 64 h 64"/>
                  <a:gd name="T14" fmla="*/ 37 w 70"/>
                  <a:gd name="T15" fmla="*/ 64 h 64"/>
                  <a:gd name="T16" fmla="*/ 37 w 70"/>
                  <a:gd name="T17" fmla="*/ 64 h 64"/>
                  <a:gd name="T18" fmla="*/ 68 w 70"/>
                  <a:gd name="T19" fmla="*/ 64 h 64"/>
                  <a:gd name="T20" fmla="*/ 70 w 70"/>
                  <a:gd name="T21" fmla="*/ 64 h 64"/>
                  <a:gd name="T22" fmla="*/ 70 w 70"/>
                  <a:gd name="T23" fmla="*/ 62 h 64"/>
                  <a:gd name="T24" fmla="*/ 33 w 70"/>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64">
                    <a:moveTo>
                      <a:pt x="33" y="0"/>
                    </a:moveTo>
                    <a:lnTo>
                      <a:pt x="33" y="0"/>
                    </a:lnTo>
                    <a:lnTo>
                      <a:pt x="33" y="0"/>
                    </a:lnTo>
                    <a:lnTo>
                      <a:pt x="2" y="0"/>
                    </a:lnTo>
                    <a:lnTo>
                      <a:pt x="0" y="0"/>
                    </a:lnTo>
                    <a:lnTo>
                      <a:pt x="0" y="2"/>
                    </a:lnTo>
                    <a:lnTo>
                      <a:pt x="37" y="64"/>
                    </a:lnTo>
                    <a:lnTo>
                      <a:pt x="37" y="64"/>
                    </a:lnTo>
                    <a:lnTo>
                      <a:pt x="37" y="64"/>
                    </a:lnTo>
                    <a:lnTo>
                      <a:pt x="68" y="64"/>
                    </a:lnTo>
                    <a:lnTo>
                      <a:pt x="70" y="64"/>
                    </a:lnTo>
                    <a:lnTo>
                      <a:pt x="70" y="62"/>
                    </a:lnTo>
                    <a:lnTo>
                      <a:pt x="3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8" name="Freeform 234"/>
              <p:cNvSpPr/>
              <p:nvPr/>
            </p:nvSpPr>
            <p:spPr bwMode="auto">
              <a:xfrm>
                <a:off x="3228" y="5623"/>
                <a:ext cx="55" cy="91"/>
              </a:xfrm>
              <a:custGeom>
                <a:avLst/>
                <a:gdLst>
                  <a:gd name="T0" fmla="*/ 55 w 55"/>
                  <a:gd name="T1" fmla="*/ 29 h 91"/>
                  <a:gd name="T2" fmla="*/ 53 w 55"/>
                  <a:gd name="T3" fmla="*/ 27 h 91"/>
                  <a:gd name="T4" fmla="*/ 37 w 55"/>
                  <a:gd name="T5" fmla="*/ 2 h 91"/>
                  <a:gd name="T6" fmla="*/ 37 w 55"/>
                  <a:gd name="T7" fmla="*/ 0 h 91"/>
                  <a:gd name="T8" fmla="*/ 35 w 55"/>
                  <a:gd name="T9" fmla="*/ 2 h 91"/>
                  <a:gd name="T10" fmla="*/ 0 w 55"/>
                  <a:gd name="T11" fmla="*/ 62 h 91"/>
                  <a:gd name="T12" fmla="*/ 0 w 55"/>
                  <a:gd name="T13" fmla="*/ 64 h 91"/>
                  <a:gd name="T14" fmla="*/ 0 w 55"/>
                  <a:gd name="T15" fmla="*/ 64 h 91"/>
                  <a:gd name="T16" fmla="*/ 16 w 55"/>
                  <a:gd name="T17" fmla="*/ 91 h 91"/>
                  <a:gd name="T18" fmla="*/ 16 w 55"/>
                  <a:gd name="T19" fmla="*/ 91 h 91"/>
                  <a:gd name="T20" fmla="*/ 18 w 55"/>
                  <a:gd name="T21" fmla="*/ 91 h 91"/>
                  <a:gd name="T22" fmla="*/ 53 w 55"/>
                  <a:gd name="T23" fmla="*/ 29 h 91"/>
                  <a:gd name="T24" fmla="*/ 55 w 55"/>
                  <a:gd name="T25"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1">
                    <a:moveTo>
                      <a:pt x="55" y="29"/>
                    </a:moveTo>
                    <a:lnTo>
                      <a:pt x="53" y="27"/>
                    </a:lnTo>
                    <a:lnTo>
                      <a:pt x="37" y="2"/>
                    </a:lnTo>
                    <a:lnTo>
                      <a:pt x="37" y="0"/>
                    </a:lnTo>
                    <a:lnTo>
                      <a:pt x="35" y="2"/>
                    </a:lnTo>
                    <a:lnTo>
                      <a:pt x="0" y="62"/>
                    </a:lnTo>
                    <a:lnTo>
                      <a:pt x="0" y="64"/>
                    </a:lnTo>
                    <a:lnTo>
                      <a:pt x="0" y="64"/>
                    </a:lnTo>
                    <a:lnTo>
                      <a:pt x="16" y="91"/>
                    </a:lnTo>
                    <a:lnTo>
                      <a:pt x="16" y="91"/>
                    </a:lnTo>
                    <a:lnTo>
                      <a:pt x="18" y="91"/>
                    </a:lnTo>
                    <a:lnTo>
                      <a:pt x="53" y="29"/>
                    </a:lnTo>
                    <a:lnTo>
                      <a:pt x="55"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89" name="Freeform 235"/>
              <p:cNvSpPr/>
              <p:nvPr/>
            </p:nvSpPr>
            <p:spPr bwMode="auto">
              <a:xfrm>
                <a:off x="3397" y="4703"/>
                <a:ext cx="91" cy="28"/>
              </a:xfrm>
              <a:custGeom>
                <a:avLst/>
                <a:gdLst>
                  <a:gd name="T0" fmla="*/ 18 w 91"/>
                  <a:gd name="T1" fmla="*/ 0 h 28"/>
                  <a:gd name="T2" fmla="*/ 2 w 91"/>
                  <a:gd name="T3" fmla="*/ 26 h 28"/>
                  <a:gd name="T4" fmla="*/ 0 w 91"/>
                  <a:gd name="T5" fmla="*/ 28 h 28"/>
                  <a:gd name="T6" fmla="*/ 2 w 91"/>
                  <a:gd name="T7" fmla="*/ 28 h 28"/>
                  <a:gd name="T8" fmla="*/ 76 w 91"/>
                  <a:gd name="T9" fmla="*/ 28 h 28"/>
                  <a:gd name="T10" fmla="*/ 76 w 91"/>
                  <a:gd name="T11" fmla="*/ 28 h 28"/>
                  <a:gd name="T12" fmla="*/ 76 w 91"/>
                  <a:gd name="T13" fmla="*/ 28 h 28"/>
                  <a:gd name="T14" fmla="*/ 91 w 91"/>
                  <a:gd name="T15" fmla="*/ 0 h 28"/>
                  <a:gd name="T16" fmla="*/ 18 w 91"/>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28">
                    <a:moveTo>
                      <a:pt x="18" y="0"/>
                    </a:moveTo>
                    <a:lnTo>
                      <a:pt x="2" y="26"/>
                    </a:lnTo>
                    <a:lnTo>
                      <a:pt x="0" y="28"/>
                    </a:lnTo>
                    <a:lnTo>
                      <a:pt x="2" y="28"/>
                    </a:lnTo>
                    <a:lnTo>
                      <a:pt x="76" y="28"/>
                    </a:lnTo>
                    <a:lnTo>
                      <a:pt x="76" y="28"/>
                    </a:lnTo>
                    <a:lnTo>
                      <a:pt x="76" y="28"/>
                    </a:lnTo>
                    <a:lnTo>
                      <a:pt x="91" y="0"/>
                    </a:lnTo>
                    <a:lnTo>
                      <a:pt x="1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0" name="Freeform 236"/>
              <p:cNvSpPr/>
              <p:nvPr/>
            </p:nvSpPr>
            <p:spPr bwMode="auto">
              <a:xfrm>
                <a:off x="3418" y="4632"/>
                <a:ext cx="70" cy="64"/>
              </a:xfrm>
              <a:custGeom>
                <a:avLst/>
                <a:gdLst>
                  <a:gd name="T0" fmla="*/ 33 w 70"/>
                  <a:gd name="T1" fmla="*/ 0 h 64"/>
                  <a:gd name="T2" fmla="*/ 33 w 70"/>
                  <a:gd name="T3" fmla="*/ 0 h 64"/>
                  <a:gd name="T4" fmla="*/ 33 w 70"/>
                  <a:gd name="T5" fmla="*/ 0 h 64"/>
                  <a:gd name="T6" fmla="*/ 2 w 70"/>
                  <a:gd name="T7" fmla="*/ 0 h 64"/>
                  <a:gd name="T8" fmla="*/ 0 w 70"/>
                  <a:gd name="T9" fmla="*/ 0 h 64"/>
                  <a:gd name="T10" fmla="*/ 0 w 70"/>
                  <a:gd name="T11" fmla="*/ 2 h 64"/>
                  <a:gd name="T12" fmla="*/ 37 w 70"/>
                  <a:gd name="T13" fmla="*/ 64 h 64"/>
                  <a:gd name="T14" fmla="*/ 37 w 70"/>
                  <a:gd name="T15" fmla="*/ 64 h 64"/>
                  <a:gd name="T16" fmla="*/ 37 w 70"/>
                  <a:gd name="T17" fmla="*/ 64 h 64"/>
                  <a:gd name="T18" fmla="*/ 70 w 70"/>
                  <a:gd name="T19" fmla="*/ 64 h 64"/>
                  <a:gd name="T20" fmla="*/ 70 w 70"/>
                  <a:gd name="T21" fmla="*/ 64 h 64"/>
                  <a:gd name="T22" fmla="*/ 70 w 70"/>
                  <a:gd name="T23" fmla="*/ 62 h 64"/>
                  <a:gd name="T24" fmla="*/ 33 w 70"/>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64">
                    <a:moveTo>
                      <a:pt x="33" y="0"/>
                    </a:moveTo>
                    <a:lnTo>
                      <a:pt x="33" y="0"/>
                    </a:lnTo>
                    <a:lnTo>
                      <a:pt x="33" y="0"/>
                    </a:lnTo>
                    <a:lnTo>
                      <a:pt x="2" y="0"/>
                    </a:lnTo>
                    <a:lnTo>
                      <a:pt x="0" y="0"/>
                    </a:lnTo>
                    <a:lnTo>
                      <a:pt x="0" y="2"/>
                    </a:lnTo>
                    <a:lnTo>
                      <a:pt x="37" y="64"/>
                    </a:lnTo>
                    <a:lnTo>
                      <a:pt x="37" y="64"/>
                    </a:lnTo>
                    <a:lnTo>
                      <a:pt x="37" y="64"/>
                    </a:lnTo>
                    <a:lnTo>
                      <a:pt x="70" y="64"/>
                    </a:lnTo>
                    <a:lnTo>
                      <a:pt x="70" y="64"/>
                    </a:lnTo>
                    <a:lnTo>
                      <a:pt x="70" y="62"/>
                    </a:lnTo>
                    <a:lnTo>
                      <a:pt x="3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1" name="Freeform 237"/>
              <p:cNvSpPr/>
              <p:nvPr/>
            </p:nvSpPr>
            <p:spPr bwMode="auto">
              <a:xfrm>
                <a:off x="3376" y="4636"/>
                <a:ext cx="54" cy="91"/>
              </a:xfrm>
              <a:custGeom>
                <a:avLst/>
                <a:gdLst>
                  <a:gd name="T0" fmla="*/ 54 w 54"/>
                  <a:gd name="T1" fmla="*/ 29 h 91"/>
                  <a:gd name="T2" fmla="*/ 52 w 54"/>
                  <a:gd name="T3" fmla="*/ 27 h 91"/>
                  <a:gd name="T4" fmla="*/ 37 w 54"/>
                  <a:gd name="T5" fmla="*/ 1 h 91"/>
                  <a:gd name="T6" fmla="*/ 37 w 54"/>
                  <a:gd name="T7" fmla="*/ 0 h 91"/>
                  <a:gd name="T8" fmla="*/ 35 w 54"/>
                  <a:gd name="T9" fmla="*/ 1 h 91"/>
                  <a:gd name="T10" fmla="*/ 0 w 54"/>
                  <a:gd name="T11" fmla="*/ 62 h 91"/>
                  <a:gd name="T12" fmla="*/ 0 w 54"/>
                  <a:gd name="T13" fmla="*/ 64 h 91"/>
                  <a:gd name="T14" fmla="*/ 0 w 54"/>
                  <a:gd name="T15" fmla="*/ 64 h 91"/>
                  <a:gd name="T16" fmla="*/ 15 w 54"/>
                  <a:gd name="T17" fmla="*/ 91 h 91"/>
                  <a:gd name="T18" fmla="*/ 15 w 54"/>
                  <a:gd name="T19" fmla="*/ 91 h 91"/>
                  <a:gd name="T20" fmla="*/ 17 w 54"/>
                  <a:gd name="T21" fmla="*/ 91 h 91"/>
                  <a:gd name="T22" fmla="*/ 54 w 54"/>
                  <a:gd name="T23" fmla="*/ 29 h 91"/>
                  <a:gd name="T24" fmla="*/ 54 w 54"/>
                  <a:gd name="T25"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91">
                    <a:moveTo>
                      <a:pt x="54" y="29"/>
                    </a:moveTo>
                    <a:lnTo>
                      <a:pt x="52" y="27"/>
                    </a:lnTo>
                    <a:lnTo>
                      <a:pt x="37" y="1"/>
                    </a:lnTo>
                    <a:lnTo>
                      <a:pt x="37" y="0"/>
                    </a:lnTo>
                    <a:lnTo>
                      <a:pt x="35" y="1"/>
                    </a:lnTo>
                    <a:lnTo>
                      <a:pt x="0" y="62"/>
                    </a:lnTo>
                    <a:lnTo>
                      <a:pt x="0" y="64"/>
                    </a:lnTo>
                    <a:lnTo>
                      <a:pt x="0" y="64"/>
                    </a:lnTo>
                    <a:lnTo>
                      <a:pt x="15" y="91"/>
                    </a:lnTo>
                    <a:lnTo>
                      <a:pt x="15" y="91"/>
                    </a:lnTo>
                    <a:lnTo>
                      <a:pt x="17" y="91"/>
                    </a:lnTo>
                    <a:lnTo>
                      <a:pt x="54" y="29"/>
                    </a:lnTo>
                    <a:lnTo>
                      <a:pt x="54"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2" name="Freeform 238"/>
              <p:cNvSpPr/>
              <p:nvPr/>
            </p:nvSpPr>
            <p:spPr bwMode="auto">
              <a:xfrm>
                <a:off x="2354" y="3738"/>
                <a:ext cx="91" cy="25"/>
              </a:xfrm>
              <a:custGeom>
                <a:avLst/>
                <a:gdLst>
                  <a:gd name="T0" fmla="*/ 15 w 91"/>
                  <a:gd name="T1" fmla="*/ 0 h 25"/>
                  <a:gd name="T2" fmla="*/ 0 w 91"/>
                  <a:gd name="T3" fmla="*/ 25 h 25"/>
                  <a:gd name="T4" fmla="*/ 0 w 91"/>
                  <a:gd name="T5" fmla="*/ 25 h 25"/>
                  <a:gd name="T6" fmla="*/ 2 w 91"/>
                  <a:gd name="T7" fmla="*/ 25 h 25"/>
                  <a:gd name="T8" fmla="*/ 73 w 91"/>
                  <a:gd name="T9" fmla="*/ 25 h 25"/>
                  <a:gd name="T10" fmla="*/ 73 w 91"/>
                  <a:gd name="T11" fmla="*/ 25 h 25"/>
                  <a:gd name="T12" fmla="*/ 73 w 91"/>
                  <a:gd name="T13" fmla="*/ 25 h 25"/>
                  <a:gd name="T14" fmla="*/ 91 w 91"/>
                  <a:gd name="T15" fmla="*/ 0 h 25"/>
                  <a:gd name="T16" fmla="*/ 15 w 9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25">
                    <a:moveTo>
                      <a:pt x="15" y="0"/>
                    </a:moveTo>
                    <a:lnTo>
                      <a:pt x="0" y="25"/>
                    </a:lnTo>
                    <a:lnTo>
                      <a:pt x="0" y="25"/>
                    </a:lnTo>
                    <a:lnTo>
                      <a:pt x="2" y="25"/>
                    </a:lnTo>
                    <a:lnTo>
                      <a:pt x="73" y="25"/>
                    </a:lnTo>
                    <a:lnTo>
                      <a:pt x="73" y="25"/>
                    </a:lnTo>
                    <a:lnTo>
                      <a:pt x="73" y="25"/>
                    </a:lnTo>
                    <a:lnTo>
                      <a:pt x="91" y="0"/>
                    </a:lnTo>
                    <a:lnTo>
                      <a:pt x="1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3" name="Freeform 239"/>
              <p:cNvSpPr/>
              <p:nvPr/>
            </p:nvSpPr>
            <p:spPr bwMode="auto">
              <a:xfrm>
                <a:off x="2373" y="3666"/>
                <a:ext cx="72" cy="62"/>
              </a:xfrm>
              <a:custGeom>
                <a:avLst/>
                <a:gdLst>
                  <a:gd name="T0" fmla="*/ 35 w 72"/>
                  <a:gd name="T1" fmla="*/ 0 h 62"/>
                  <a:gd name="T2" fmla="*/ 35 w 72"/>
                  <a:gd name="T3" fmla="*/ 0 h 62"/>
                  <a:gd name="T4" fmla="*/ 33 w 72"/>
                  <a:gd name="T5" fmla="*/ 0 h 62"/>
                  <a:gd name="T6" fmla="*/ 2 w 72"/>
                  <a:gd name="T7" fmla="*/ 0 h 62"/>
                  <a:gd name="T8" fmla="*/ 0 w 72"/>
                  <a:gd name="T9" fmla="*/ 0 h 62"/>
                  <a:gd name="T10" fmla="*/ 2 w 72"/>
                  <a:gd name="T11" fmla="*/ 0 h 62"/>
                  <a:gd name="T12" fmla="*/ 37 w 72"/>
                  <a:gd name="T13" fmla="*/ 62 h 62"/>
                  <a:gd name="T14" fmla="*/ 37 w 72"/>
                  <a:gd name="T15" fmla="*/ 62 h 62"/>
                  <a:gd name="T16" fmla="*/ 39 w 72"/>
                  <a:gd name="T17" fmla="*/ 62 h 62"/>
                  <a:gd name="T18" fmla="*/ 70 w 72"/>
                  <a:gd name="T19" fmla="*/ 62 h 62"/>
                  <a:gd name="T20" fmla="*/ 72 w 72"/>
                  <a:gd name="T21" fmla="*/ 62 h 62"/>
                  <a:gd name="T22" fmla="*/ 70 w 72"/>
                  <a:gd name="T23" fmla="*/ 60 h 62"/>
                  <a:gd name="T24" fmla="*/ 35 w 7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62">
                    <a:moveTo>
                      <a:pt x="35" y="0"/>
                    </a:moveTo>
                    <a:lnTo>
                      <a:pt x="35" y="0"/>
                    </a:lnTo>
                    <a:lnTo>
                      <a:pt x="33" y="0"/>
                    </a:lnTo>
                    <a:lnTo>
                      <a:pt x="2" y="0"/>
                    </a:lnTo>
                    <a:lnTo>
                      <a:pt x="0" y="0"/>
                    </a:lnTo>
                    <a:lnTo>
                      <a:pt x="2" y="0"/>
                    </a:lnTo>
                    <a:lnTo>
                      <a:pt x="37" y="62"/>
                    </a:lnTo>
                    <a:lnTo>
                      <a:pt x="37" y="62"/>
                    </a:lnTo>
                    <a:lnTo>
                      <a:pt x="39" y="62"/>
                    </a:lnTo>
                    <a:lnTo>
                      <a:pt x="70" y="62"/>
                    </a:lnTo>
                    <a:lnTo>
                      <a:pt x="72" y="62"/>
                    </a:lnTo>
                    <a:lnTo>
                      <a:pt x="70" y="60"/>
                    </a:lnTo>
                    <a:lnTo>
                      <a:pt x="3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4" name="Freeform 240"/>
              <p:cNvSpPr/>
              <p:nvPr/>
            </p:nvSpPr>
            <p:spPr bwMode="auto">
              <a:xfrm>
                <a:off x="2330" y="3668"/>
                <a:ext cx="55" cy="93"/>
              </a:xfrm>
              <a:custGeom>
                <a:avLst/>
                <a:gdLst>
                  <a:gd name="T0" fmla="*/ 55 w 55"/>
                  <a:gd name="T1" fmla="*/ 29 h 93"/>
                  <a:gd name="T2" fmla="*/ 55 w 55"/>
                  <a:gd name="T3" fmla="*/ 29 h 93"/>
                  <a:gd name="T4" fmla="*/ 39 w 55"/>
                  <a:gd name="T5" fmla="*/ 2 h 93"/>
                  <a:gd name="T6" fmla="*/ 37 w 55"/>
                  <a:gd name="T7" fmla="*/ 0 h 93"/>
                  <a:gd name="T8" fmla="*/ 37 w 55"/>
                  <a:gd name="T9" fmla="*/ 2 h 93"/>
                  <a:gd name="T10" fmla="*/ 0 w 55"/>
                  <a:gd name="T11" fmla="*/ 64 h 93"/>
                  <a:gd name="T12" fmla="*/ 0 w 55"/>
                  <a:gd name="T13" fmla="*/ 64 h 93"/>
                  <a:gd name="T14" fmla="*/ 0 w 55"/>
                  <a:gd name="T15" fmla="*/ 64 h 93"/>
                  <a:gd name="T16" fmla="*/ 16 w 55"/>
                  <a:gd name="T17" fmla="*/ 91 h 93"/>
                  <a:gd name="T18" fmla="*/ 18 w 55"/>
                  <a:gd name="T19" fmla="*/ 93 h 93"/>
                  <a:gd name="T20" fmla="*/ 18 w 55"/>
                  <a:gd name="T21" fmla="*/ 91 h 93"/>
                  <a:gd name="T22" fmla="*/ 55 w 55"/>
                  <a:gd name="T23" fmla="*/ 29 h 93"/>
                  <a:gd name="T24" fmla="*/ 55 w 55"/>
                  <a:gd name="T25" fmla="*/ 2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3">
                    <a:moveTo>
                      <a:pt x="55" y="29"/>
                    </a:moveTo>
                    <a:lnTo>
                      <a:pt x="55" y="29"/>
                    </a:lnTo>
                    <a:lnTo>
                      <a:pt x="39" y="2"/>
                    </a:lnTo>
                    <a:lnTo>
                      <a:pt x="37" y="0"/>
                    </a:lnTo>
                    <a:lnTo>
                      <a:pt x="37" y="2"/>
                    </a:lnTo>
                    <a:lnTo>
                      <a:pt x="0" y="64"/>
                    </a:lnTo>
                    <a:lnTo>
                      <a:pt x="0" y="64"/>
                    </a:lnTo>
                    <a:lnTo>
                      <a:pt x="0" y="64"/>
                    </a:lnTo>
                    <a:lnTo>
                      <a:pt x="16" y="91"/>
                    </a:lnTo>
                    <a:lnTo>
                      <a:pt x="18" y="93"/>
                    </a:lnTo>
                    <a:lnTo>
                      <a:pt x="18" y="91"/>
                    </a:lnTo>
                    <a:lnTo>
                      <a:pt x="55" y="29"/>
                    </a:lnTo>
                    <a:lnTo>
                      <a:pt x="55"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5" name="Freeform 241"/>
              <p:cNvSpPr/>
              <p:nvPr/>
            </p:nvSpPr>
            <p:spPr bwMode="auto">
              <a:xfrm>
                <a:off x="3003" y="3084"/>
                <a:ext cx="128" cy="39"/>
              </a:xfrm>
              <a:custGeom>
                <a:avLst/>
                <a:gdLst>
                  <a:gd name="T0" fmla="*/ 24 w 128"/>
                  <a:gd name="T1" fmla="*/ 0 h 39"/>
                  <a:gd name="T2" fmla="*/ 2 w 128"/>
                  <a:gd name="T3" fmla="*/ 37 h 39"/>
                  <a:gd name="T4" fmla="*/ 0 w 128"/>
                  <a:gd name="T5" fmla="*/ 39 h 39"/>
                  <a:gd name="T6" fmla="*/ 4 w 128"/>
                  <a:gd name="T7" fmla="*/ 39 h 39"/>
                  <a:gd name="T8" fmla="*/ 105 w 128"/>
                  <a:gd name="T9" fmla="*/ 39 h 39"/>
                  <a:gd name="T10" fmla="*/ 105 w 128"/>
                  <a:gd name="T11" fmla="*/ 39 h 39"/>
                  <a:gd name="T12" fmla="*/ 107 w 128"/>
                  <a:gd name="T13" fmla="*/ 37 h 39"/>
                  <a:gd name="T14" fmla="*/ 128 w 128"/>
                  <a:gd name="T15" fmla="*/ 0 h 39"/>
                  <a:gd name="T16" fmla="*/ 24 w 12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39">
                    <a:moveTo>
                      <a:pt x="24" y="0"/>
                    </a:moveTo>
                    <a:lnTo>
                      <a:pt x="2" y="37"/>
                    </a:lnTo>
                    <a:lnTo>
                      <a:pt x="0" y="39"/>
                    </a:lnTo>
                    <a:lnTo>
                      <a:pt x="4" y="39"/>
                    </a:lnTo>
                    <a:lnTo>
                      <a:pt x="105" y="39"/>
                    </a:lnTo>
                    <a:lnTo>
                      <a:pt x="105" y="39"/>
                    </a:lnTo>
                    <a:lnTo>
                      <a:pt x="107" y="37"/>
                    </a:lnTo>
                    <a:lnTo>
                      <a:pt x="128" y="0"/>
                    </a:lnTo>
                    <a:lnTo>
                      <a:pt x="24"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6" name="Freeform 242"/>
              <p:cNvSpPr/>
              <p:nvPr/>
            </p:nvSpPr>
            <p:spPr bwMode="auto">
              <a:xfrm>
                <a:off x="3033" y="2983"/>
                <a:ext cx="98" cy="89"/>
              </a:xfrm>
              <a:custGeom>
                <a:avLst/>
                <a:gdLst>
                  <a:gd name="T0" fmla="*/ 48 w 98"/>
                  <a:gd name="T1" fmla="*/ 0 h 89"/>
                  <a:gd name="T2" fmla="*/ 46 w 98"/>
                  <a:gd name="T3" fmla="*/ 0 h 89"/>
                  <a:gd name="T4" fmla="*/ 46 w 98"/>
                  <a:gd name="T5" fmla="*/ 0 h 89"/>
                  <a:gd name="T6" fmla="*/ 1 w 98"/>
                  <a:gd name="T7" fmla="*/ 0 h 89"/>
                  <a:gd name="T8" fmla="*/ 0 w 98"/>
                  <a:gd name="T9" fmla="*/ 0 h 89"/>
                  <a:gd name="T10" fmla="*/ 1 w 98"/>
                  <a:gd name="T11" fmla="*/ 2 h 89"/>
                  <a:gd name="T12" fmla="*/ 52 w 98"/>
                  <a:gd name="T13" fmla="*/ 89 h 89"/>
                  <a:gd name="T14" fmla="*/ 52 w 98"/>
                  <a:gd name="T15" fmla="*/ 89 h 89"/>
                  <a:gd name="T16" fmla="*/ 54 w 98"/>
                  <a:gd name="T17" fmla="*/ 89 h 89"/>
                  <a:gd name="T18" fmla="*/ 96 w 98"/>
                  <a:gd name="T19" fmla="*/ 89 h 89"/>
                  <a:gd name="T20" fmla="*/ 98 w 98"/>
                  <a:gd name="T21" fmla="*/ 89 h 89"/>
                  <a:gd name="T22" fmla="*/ 98 w 98"/>
                  <a:gd name="T23" fmla="*/ 87 h 89"/>
                  <a:gd name="T24" fmla="*/ 48 w 98"/>
                  <a:gd name="T2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89">
                    <a:moveTo>
                      <a:pt x="48" y="0"/>
                    </a:moveTo>
                    <a:lnTo>
                      <a:pt x="46" y="0"/>
                    </a:lnTo>
                    <a:lnTo>
                      <a:pt x="46" y="0"/>
                    </a:lnTo>
                    <a:lnTo>
                      <a:pt x="1" y="0"/>
                    </a:lnTo>
                    <a:lnTo>
                      <a:pt x="0" y="0"/>
                    </a:lnTo>
                    <a:lnTo>
                      <a:pt x="1" y="2"/>
                    </a:lnTo>
                    <a:lnTo>
                      <a:pt x="52" y="89"/>
                    </a:lnTo>
                    <a:lnTo>
                      <a:pt x="52" y="89"/>
                    </a:lnTo>
                    <a:lnTo>
                      <a:pt x="54" y="89"/>
                    </a:lnTo>
                    <a:lnTo>
                      <a:pt x="96" y="89"/>
                    </a:lnTo>
                    <a:lnTo>
                      <a:pt x="98" y="89"/>
                    </a:lnTo>
                    <a:lnTo>
                      <a:pt x="98" y="87"/>
                    </a:lnTo>
                    <a:lnTo>
                      <a:pt x="4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7" name="Freeform 243"/>
              <p:cNvSpPr/>
              <p:nvPr/>
            </p:nvSpPr>
            <p:spPr bwMode="auto">
              <a:xfrm>
                <a:off x="2972" y="2987"/>
                <a:ext cx="76" cy="130"/>
              </a:xfrm>
              <a:custGeom>
                <a:avLst/>
                <a:gdLst>
                  <a:gd name="T0" fmla="*/ 76 w 76"/>
                  <a:gd name="T1" fmla="*/ 41 h 130"/>
                  <a:gd name="T2" fmla="*/ 76 w 76"/>
                  <a:gd name="T3" fmla="*/ 41 h 130"/>
                  <a:gd name="T4" fmla="*/ 53 w 76"/>
                  <a:gd name="T5" fmla="*/ 4 h 130"/>
                  <a:gd name="T6" fmla="*/ 53 w 76"/>
                  <a:gd name="T7" fmla="*/ 0 h 130"/>
                  <a:gd name="T8" fmla="*/ 51 w 76"/>
                  <a:gd name="T9" fmla="*/ 4 h 130"/>
                  <a:gd name="T10" fmla="*/ 0 w 76"/>
                  <a:gd name="T11" fmla="*/ 89 h 130"/>
                  <a:gd name="T12" fmla="*/ 0 w 76"/>
                  <a:gd name="T13" fmla="*/ 91 h 130"/>
                  <a:gd name="T14" fmla="*/ 0 w 76"/>
                  <a:gd name="T15" fmla="*/ 91 h 130"/>
                  <a:gd name="T16" fmla="*/ 22 w 76"/>
                  <a:gd name="T17" fmla="*/ 128 h 130"/>
                  <a:gd name="T18" fmla="*/ 24 w 76"/>
                  <a:gd name="T19" fmla="*/ 130 h 130"/>
                  <a:gd name="T20" fmla="*/ 26 w 76"/>
                  <a:gd name="T21" fmla="*/ 128 h 130"/>
                  <a:gd name="T22" fmla="*/ 76 w 76"/>
                  <a:gd name="T23" fmla="*/ 43 h 130"/>
                  <a:gd name="T24" fmla="*/ 76 w 76"/>
                  <a:gd name="T25" fmla="*/ 4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30">
                    <a:moveTo>
                      <a:pt x="76" y="41"/>
                    </a:moveTo>
                    <a:lnTo>
                      <a:pt x="76" y="41"/>
                    </a:lnTo>
                    <a:lnTo>
                      <a:pt x="53" y="4"/>
                    </a:lnTo>
                    <a:lnTo>
                      <a:pt x="53" y="0"/>
                    </a:lnTo>
                    <a:lnTo>
                      <a:pt x="51" y="4"/>
                    </a:lnTo>
                    <a:lnTo>
                      <a:pt x="0" y="89"/>
                    </a:lnTo>
                    <a:lnTo>
                      <a:pt x="0" y="91"/>
                    </a:lnTo>
                    <a:lnTo>
                      <a:pt x="0" y="91"/>
                    </a:lnTo>
                    <a:lnTo>
                      <a:pt x="22" y="128"/>
                    </a:lnTo>
                    <a:lnTo>
                      <a:pt x="24" y="130"/>
                    </a:lnTo>
                    <a:lnTo>
                      <a:pt x="26" y="128"/>
                    </a:lnTo>
                    <a:lnTo>
                      <a:pt x="76" y="43"/>
                    </a:lnTo>
                    <a:lnTo>
                      <a:pt x="76" y="4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8" name="Freeform 244"/>
              <p:cNvSpPr/>
              <p:nvPr/>
            </p:nvSpPr>
            <p:spPr bwMode="auto">
              <a:xfrm>
                <a:off x="4757" y="4011"/>
                <a:ext cx="128" cy="37"/>
              </a:xfrm>
              <a:custGeom>
                <a:avLst/>
                <a:gdLst>
                  <a:gd name="T0" fmla="*/ 23 w 128"/>
                  <a:gd name="T1" fmla="*/ 0 h 37"/>
                  <a:gd name="T2" fmla="*/ 2 w 128"/>
                  <a:gd name="T3" fmla="*/ 35 h 37"/>
                  <a:gd name="T4" fmla="*/ 0 w 128"/>
                  <a:gd name="T5" fmla="*/ 37 h 37"/>
                  <a:gd name="T6" fmla="*/ 4 w 128"/>
                  <a:gd name="T7" fmla="*/ 37 h 37"/>
                  <a:gd name="T8" fmla="*/ 104 w 128"/>
                  <a:gd name="T9" fmla="*/ 37 h 37"/>
                  <a:gd name="T10" fmla="*/ 104 w 128"/>
                  <a:gd name="T11" fmla="*/ 37 h 37"/>
                  <a:gd name="T12" fmla="*/ 106 w 128"/>
                  <a:gd name="T13" fmla="*/ 37 h 37"/>
                  <a:gd name="T14" fmla="*/ 128 w 128"/>
                  <a:gd name="T15" fmla="*/ 0 h 37"/>
                  <a:gd name="T16" fmla="*/ 23 w 12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37">
                    <a:moveTo>
                      <a:pt x="23" y="0"/>
                    </a:moveTo>
                    <a:lnTo>
                      <a:pt x="2" y="35"/>
                    </a:lnTo>
                    <a:lnTo>
                      <a:pt x="0" y="37"/>
                    </a:lnTo>
                    <a:lnTo>
                      <a:pt x="4" y="37"/>
                    </a:lnTo>
                    <a:lnTo>
                      <a:pt x="104" y="37"/>
                    </a:lnTo>
                    <a:lnTo>
                      <a:pt x="104" y="37"/>
                    </a:lnTo>
                    <a:lnTo>
                      <a:pt x="106" y="37"/>
                    </a:lnTo>
                    <a:lnTo>
                      <a:pt x="128" y="0"/>
                    </a:lnTo>
                    <a:lnTo>
                      <a:pt x="2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99" name="Freeform 245"/>
              <p:cNvSpPr/>
              <p:nvPr/>
            </p:nvSpPr>
            <p:spPr bwMode="auto">
              <a:xfrm>
                <a:off x="4786" y="3908"/>
                <a:ext cx="99" cy="91"/>
              </a:xfrm>
              <a:custGeom>
                <a:avLst/>
                <a:gdLst>
                  <a:gd name="T0" fmla="*/ 48 w 99"/>
                  <a:gd name="T1" fmla="*/ 2 h 91"/>
                  <a:gd name="T2" fmla="*/ 46 w 99"/>
                  <a:gd name="T3" fmla="*/ 0 h 91"/>
                  <a:gd name="T4" fmla="*/ 46 w 99"/>
                  <a:gd name="T5" fmla="*/ 0 h 91"/>
                  <a:gd name="T6" fmla="*/ 2 w 99"/>
                  <a:gd name="T7" fmla="*/ 0 h 91"/>
                  <a:gd name="T8" fmla="*/ 0 w 99"/>
                  <a:gd name="T9" fmla="*/ 0 h 91"/>
                  <a:gd name="T10" fmla="*/ 2 w 99"/>
                  <a:gd name="T11" fmla="*/ 4 h 91"/>
                  <a:gd name="T12" fmla="*/ 52 w 99"/>
                  <a:gd name="T13" fmla="*/ 89 h 91"/>
                  <a:gd name="T14" fmla="*/ 52 w 99"/>
                  <a:gd name="T15" fmla="*/ 91 h 91"/>
                  <a:gd name="T16" fmla="*/ 54 w 99"/>
                  <a:gd name="T17" fmla="*/ 91 h 91"/>
                  <a:gd name="T18" fmla="*/ 97 w 99"/>
                  <a:gd name="T19" fmla="*/ 91 h 91"/>
                  <a:gd name="T20" fmla="*/ 99 w 99"/>
                  <a:gd name="T21" fmla="*/ 91 h 91"/>
                  <a:gd name="T22" fmla="*/ 99 w 99"/>
                  <a:gd name="T23" fmla="*/ 88 h 91"/>
                  <a:gd name="T24" fmla="*/ 48 w 99"/>
                  <a:gd name="T25" fmla="*/ 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91">
                    <a:moveTo>
                      <a:pt x="48" y="2"/>
                    </a:moveTo>
                    <a:lnTo>
                      <a:pt x="46" y="0"/>
                    </a:lnTo>
                    <a:lnTo>
                      <a:pt x="46" y="0"/>
                    </a:lnTo>
                    <a:lnTo>
                      <a:pt x="2" y="0"/>
                    </a:lnTo>
                    <a:lnTo>
                      <a:pt x="0" y="0"/>
                    </a:lnTo>
                    <a:lnTo>
                      <a:pt x="2" y="4"/>
                    </a:lnTo>
                    <a:lnTo>
                      <a:pt x="52" y="89"/>
                    </a:lnTo>
                    <a:lnTo>
                      <a:pt x="52" y="91"/>
                    </a:lnTo>
                    <a:lnTo>
                      <a:pt x="54" y="91"/>
                    </a:lnTo>
                    <a:lnTo>
                      <a:pt x="97" y="91"/>
                    </a:lnTo>
                    <a:lnTo>
                      <a:pt x="99" y="91"/>
                    </a:lnTo>
                    <a:lnTo>
                      <a:pt x="99" y="88"/>
                    </a:lnTo>
                    <a:lnTo>
                      <a:pt x="48"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0" name="Freeform 246"/>
              <p:cNvSpPr/>
              <p:nvPr/>
            </p:nvSpPr>
            <p:spPr bwMode="auto">
              <a:xfrm>
                <a:off x="4726" y="3914"/>
                <a:ext cx="75" cy="130"/>
              </a:xfrm>
              <a:custGeom>
                <a:avLst/>
                <a:gdLst>
                  <a:gd name="T0" fmla="*/ 75 w 75"/>
                  <a:gd name="T1" fmla="*/ 41 h 130"/>
                  <a:gd name="T2" fmla="*/ 75 w 75"/>
                  <a:gd name="T3" fmla="*/ 39 h 130"/>
                  <a:gd name="T4" fmla="*/ 52 w 75"/>
                  <a:gd name="T5" fmla="*/ 2 h 130"/>
                  <a:gd name="T6" fmla="*/ 52 w 75"/>
                  <a:gd name="T7" fmla="*/ 0 h 130"/>
                  <a:gd name="T8" fmla="*/ 50 w 75"/>
                  <a:gd name="T9" fmla="*/ 2 h 130"/>
                  <a:gd name="T10" fmla="*/ 0 w 75"/>
                  <a:gd name="T11" fmla="*/ 89 h 130"/>
                  <a:gd name="T12" fmla="*/ 0 w 75"/>
                  <a:gd name="T13" fmla="*/ 89 h 130"/>
                  <a:gd name="T14" fmla="*/ 0 w 75"/>
                  <a:gd name="T15" fmla="*/ 89 h 130"/>
                  <a:gd name="T16" fmla="*/ 21 w 75"/>
                  <a:gd name="T17" fmla="*/ 128 h 130"/>
                  <a:gd name="T18" fmla="*/ 23 w 75"/>
                  <a:gd name="T19" fmla="*/ 130 h 130"/>
                  <a:gd name="T20" fmla="*/ 25 w 75"/>
                  <a:gd name="T21" fmla="*/ 128 h 130"/>
                  <a:gd name="T22" fmla="*/ 75 w 75"/>
                  <a:gd name="T23" fmla="*/ 41 h 130"/>
                  <a:gd name="T24" fmla="*/ 75 w 75"/>
                  <a:gd name="T25" fmla="*/ 4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30">
                    <a:moveTo>
                      <a:pt x="75" y="41"/>
                    </a:moveTo>
                    <a:lnTo>
                      <a:pt x="75" y="39"/>
                    </a:lnTo>
                    <a:lnTo>
                      <a:pt x="52" y="2"/>
                    </a:lnTo>
                    <a:lnTo>
                      <a:pt x="52" y="0"/>
                    </a:lnTo>
                    <a:lnTo>
                      <a:pt x="50" y="2"/>
                    </a:lnTo>
                    <a:lnTo>
                      <a:pt x="0" y="89"/>
                    </a:lnTo>
                    <a:lnTo>
                      <a:pt x="0" y="89"/>
                    </a:lnTo>
                    <a:lnTo>
                      <a:pt x="0" y="89"/>
                    </a:lnTo>
                    <a:lnTo>
                      <a:pt x="21" y="128"/>
                    </a:lnTo>
                    <a:lnTo>
                      <a:pt x="23" y="130"/>
                    </a:lnTo>
                    <a:lnTo>
                      <a:pt x="25" y="128"/>
                    </a:lnTo>
                    <a:lnTo>
                      <a:pt x="75" y="41"/>
                    </a:lnTo>
                    <a:lnTo>
                      <a:pt x="75" y="4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1" name="Freeform 247"/>
              <p:cNvSpPr/>
              <p:nvPr/>
            </p:nvSpPr>
            <p:spPr bwMode="auto">
              <a:xfrm>
                <a:off x="3934" y="3885"/>
                <a:ext cx="39" cy="39"/>
              </a:xfrm>
              <a:custGeom>
                <a:avLst/>
                <a:gdLst>
                  <a:gd name="T0" fmla="*/ 39 w 39"/>
                  <a:gd name="T1" fmla="*/ 19 h 39"/>
                  <a:gd name="T2" fmla="*/ 39 w 39"/>
                  <a:gd name="T3" fmla="*/ 19 h 39"/>
                  <a:gd name="T4" fmla="*/ 37 w 39"/>
                  <a:gd name="T5" fmla="*/ 12 h 39"/>
                  <a:gd name="T6" fmla="*/ 33 w 39"/>
                  <a:gd name="T7" fmla="*/ 6 h 39"/>
                  <a:gd name="T8" fmla="*/ 28 w 39"/>
                  <a:gd name="T9" fmla="*/ 2 h 39"/>
                  <a:gd name="T10" fmla="*/ 20 w 39"/>
                  <a:gd name="T11" fmla="*/ 0 h 39"/>
                  <a:gd name="T12" fmla="*/ 20 w 39"/>
                  <a:gd name="T13" fmla="*/ 0 h 39"/>
                  <a:gd name="T14" fmla="*/ 12 w 39"/>
                  <a:gd name="T15" fmla="*/ 2 h 39"/>
                  <a:gd name="T16" fmla="*/ 6 w 39"/>
                  <a:gd name="T17" fmla="*/ 6 h 39"/>
                  <a:gd name="T18" fmla="*/ 2 w 39"/>
                  <a:gd name="T19" fmla="*/ 12 h 39"/>
                  <a:gd name="T20" fmla="*/ 0 w 39"/>
                  <a:gd name="T21" fmla="*/ 19 h 39"/>
                  <a:gd name="T22" fmla="*/ 0 w 39"/>
                  <a:gd name="T23" fmla="*/ 19 h 39"/>
                  <a:gd name="T24" fmla="*/ 2 w 39"/>
                  <a:gd name="T25" fmla="*/ 27 h 39"/>
                  <a:gd name="T26" fmla="*/ 6 w 39"/>
                  <a:gd name="T27" fmla="*/ 33 h 39"/>
                  <a:gd name="T28" fmla="*/ 12 w 39"/>
                  <a:gd name="T29" fmla="*/ 37 h 39"/>
                  <a:gd name="T30" fmla="*/ 20 w 39"/>
                  <a:gd name="T31" fmla="*/ 39 h 39"/>
                  <a:gd name="T32" fmla="*/ 20 w 39"/>
                  <a:gd name="T33" fmla="*/ 39 h 39"/>
                  <a:gd name="T34" fmla="*/ 28 w 39"/>
                  <a:gd name="T35" fmla="*/ 37 h 39"/>
                  <a:gd name="T36" fmla="*/ 33 w 39"/>
                  <a:gd name="T37" fmla="*/ 33 h 39"/>
                  <a:gd name="T38" fmla="*/ 37 w 39"/>
                  <a:gd name="T39" fmla="*/ 27 h 39"/>
                  <a:gd name="T40" fmla="*/ 39 w 39"/>
                  <a:gd name="T41"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9">
                    <a:moveTo>
                      <a:pt x="39" y="19"/>
                    </a:moveTo>
                    <a:lnTo>
                      <a:pt x="39" y="19"/>
                    </a:lnTo>
                    <a:lnTo>
                      <a:pt x="37" y="12"/>
                    </a:lnTo>
                    <a:lnTo>
                      <a:pt x="33" y="6"/>
                    </a:lnTo>
                    <a:lnTo>
                      <a:pt x="28" y="2"/>
                    </a:lnTo>
                    <a:lnTo>
                      <a:pt x="20" y="0"/>
                    </a:lnTo>
                    <a:lnTo>
                      <a:pt x="20" y="0"/>
                    </a:lnTo>
                    <a:lnTo>
                      <a:pt x="12" y="2"/>
                    </a:lnTo>
                    <a:lnTo>
                      <a:pt x="6" y="6"/>
                    </a:lnTo>
                    <a:lnTo>
                      <a:pt x="2" y="12"/>
                    </a:lnTo>
                    <a:lnTo>
                      <a:pt x="0" y="19"/>
                    </a:lnTo>
                    <a:lnTo>
                      <a:pt x="0" y="19"/>
                    </a:lnTo>
                    <a:lnTo>
                      <a:pt x="2" y="27"/>
                    </a:lnTo>
                    <a:lnTo>
                      <a:pt x="6" y="33"/>
                    </a:lnTo>
                    <a:lnTo>
                      <a:pt x="12" y="37"/>
                    </a:lnTo>
                    <a:lnTo>
                      <a:pt x="20" y="39"/>
                    </a:lnTo>
                    <a:lnTo>
                      <a:pt x="20" y="39"/>
                    </a:lnTo>
                    <a:lnTo>
                      <a:pt x="28" y="37"/>
                    </a:lnTo>
                    <a:lnTo>
                      <a:pt x="33" y="33"/>
                    </a:lnTo>
                    <a:lnTo>
                      <a:pt x="37" y="27"/>
                    </a:lnTo>
                    <a:lnTo>
                      <a:pt x="39" y="1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2" name="Freeform 248"/>
              <p:cNvSpPr/>
              <p:nvPr/>
            </p:nvSpPr>
            <p:spPr bwMode="auto">
              <a:xfrm>
                <a:off x="3934" y="3885"/>
                <a:ext cx="39" cy="39"/>
              </a:xfrm>
              <a:custGeom>
                <a:avLst/>
                <a:gdLst>
                  <a:gd name="T0" fmla="*/ 39 w 39"/>
                  <a:gd name="T1" fmla="*/ 19 h 39"/>
                  <a:gd name="T2" fmla="*/ 39 w 39"/>
                  <a:gd name="T3" fmla="*/ 19 h 39"/>
                  <a:gd name="T4" fmla="*/ 37 w 39"/>
                  <a:gd name="T5" fmla="*/ 12 h 39"/>
                  <a:gd name="T6" fmla="*/ 33 w 39"/>
                  <a:gd name="T7" fmla="*/ 6 h 39"/>
                  <a:gd name="T8" fmla="*/ 28 w 39"/>
                  <a:gd name="T9" fmla="*/ 2 h 39"/>
                  <a:gd name="T10" fmla="*/ 20 w 39"/>
                  <a:gd name="T11" fmla="*/ 0 h 39"/>
                  <a:gd name="T12" fmla="*/ 20 w 39"/>
                  <a:gd name="T13" fmla="*/ 0 h 39"/>
                  <a:gd name="T14" fmla="*/ 12 w 39"/>
                  <a:gd name="T15" fmla="*/ 2 h 39"/>
                  <a:gd name="T16" fmla="*/ 6 w 39"/>
                  <a:gd name="T17" fmla="*/ 6 h 39"/>
                  <a:gd name="T18" fmla="*/ 2 w 39"/>
                  <a:gd name="T19" fmla="*/ 12 h 39"/>
                  <a:gd name="T20" fmla="*/ 0 w 39"/>
                  <a:gd name="T21" fmla="*/ 19 h 39"/>
                  <a:gd name="T22" fmla="*/ 0 w 39"/>
                  <a:gd name="T23" fmla="*/ 19 h 39"/>
                  <a:gd name="T24" fmla="*/ 2 w 39"/>
                  <a:gd name="T25" fmla="*/ 27 h 39"/>
                  <a:gd name="T26" fmla="*/ 6 w 39"/>
                  <a:gd name="T27" fmla="*/ 33 h 39"/>
                  <a:gd name="T28" fmla="*/ 12 w 39"/>
                  <a:gd name="T29" fmla="*/ 37 h 39"/>
                  <a:gd name="T30" fmla="*/ 20 w 39"/>
                  <a:gd name="T31" fmla="*/ 39 h 39"/>
                  <a:gd name="T32" fmla="*/ 20 w 39"/>
                  <a:gd name="T33" fmla="*/ 39 h 39"/>
                  <a:gd name="T34" fmla="*/ 28 w 39"/>
                  <a:gd name="T35" fmla="*/ 37 h 39"/>
                  <a:gd name="T36" fmla="*/ 33 w 39"/>
                  <a:gd name="T37" fmla="*/ 33 h 39"/>
                  <a:gd name="T38" fmla="*/ 37 w 39"/>
                  <a:gd name="T39" fmla="*/ 27 h 39"/>
                  <a:gd name="T40" fmla="*/ 39 w 39"/>
                  <a:gd name="T41"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9">
                    <a:moveTo>
                      <a:pt x="39" y="19"/>
                    </a:moveTo>
                    <a:lnTo>
                      <a:pt x="39" y="19"/>
                    </a:lnTo>
                    <a:lnTo>
                      <a:pt x="37" y="12"/>
                    </a:lnTo>
                    <a:lnTo>
                      <a:pt x="33" y="6"/>
                    </a:lnTo>
                    <a:lnTo>
                      <a:pt x="28" y="2"/>
                    </a:lnTo>
                    <a:lnTo>
                      <a:pt x="20" y="0"/>
                    </a:lnTo>
                    <a:lnTo>
                      <a:pt x="20" y="0"/>
                    </a:lnTo>
                    <a:lnTo>
                      <a:pt x="12" y="2"/>
                    </a:lnTo>
                    <a:lnTo>
                      <a:pt x="6" y="6"/>
                    </a:lnTo>
                    <a:lnTo>
                      <a:pt x="2" y="12"/>
                    </a:lnTo>
                    <a:lnTo>
                      <a:pt x="0" y="19"/>
                    </a:lnTo>
                    <a:lnTo>
                      <a:pt x="0" y="19"/>
                    </a:lnTo>
                    <a:lnTo>
                      <a:pt x="2" y="27"/>
                    </a:lnTo>
                    <a:lnTo>
                      <a:pt x="6" y="33"/>
                    </a:lnTo>
                    <a:lnTo>
                      <a:pt x="12" y="37"/>
                    </a:lnTo>
                    <a:lnTo>
                      <a:pt x="20" y="39"/>
                    </a:lnTo>
                    <a:lnTo>
                      <a:pt x="20" y="39"/>
                    </a:lnTo>
                    <a:lnTo>
                      <a:pt x="28" y="37"/>
                    </a:lnTo>
                    <a:lnTo>
                      <a:pt x="33" y="33"/>
                    </a:lnTo>
                    <a:lnTo>
                      <a:pt x="37" y="27"/>
                    </a:lnTo>
                    <a:lnTo>
                      <a:pt x="39"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3" name="Freeform 249"/>
              <p:cNvSpPr/>
              <p:nvPr/>
            </p:nvSpPr>
            <p:spPr bwMode="auto">
              <a:xfrm>
                <a:off x="4016" y="3885"/>
                <a:ext cx="39" cy="39"/>
              </a:xfrm>
              <a:custGeom>
                <a:avLst/>
                <a:gdLst>
                  <a:gd name="T0" fmla="*/ 19 w 39"/>
                  <a:gd name="T1" fmla="*/ 0 h 39"/>
                  <a:gd name="T2" fmla="*/ 19 w 39"/>
                  <a:gd name="T3" fmla="*/ 0 h 39"/>
                  <a:gd name="T4" fmla="*/ 11 w 39"/>
                  <a:gd name="T5" fmla="*/ 2 h 39"/>
                  <a:gd name="T6" fmla="*/ 6 w 39"/>
                  <a:gd name="T7" fmla="*/ 6 h 39"/>
                  <a:gd name="T8" fmla="*/ 2 w 39"/>
                  <a:gd name="T9" fmla="*/ 12 h 39"/>
                  <a:gd name="T10" fmla="*/ 0 w 39"/>
                  <a:gd name="T11" fmla="*/ 19 h 39"/>
                  <a:gd name="T12" fmla="*/ 0 w 39"/>
                  <a:gd name="T13" fmla="*/ 19 h 39"/>
                  <a:gd name="T14" fmla="*/ 2 w 39"/>
                  <a:gd name="T15" fmla="*/ 27 h 39"/>
                  <a:gd name="T16" fmla="*/ 6 w 39"/>
                  <a:gd name="T17" fmla="*/ 33 h 39"/>
                  <a:gd name="T18" fmla="*/ 11 w 39"/>
                  <a:gd name="T19" fmla="*/ 37 h 39"/>
                  <a:gd name="T20" fmla="*/ 19 w 39"/>
                  <a:gd name="T21" fmla="*/ 39 h 39"/>
                  <a:gd name="T22" fmla="*/ 19 w 39"/>
                  <a:gd name="T23" fmla="*/ 39 h 39"/>
                  <a:gd name="T24" fmla="*/ 27 w 39"/>
                  <a:gd name="T25" fmla="*/ 37 h 39"/>
                  <a:gd name="T26" fmla="*/ 33 w 39"/>
                  <a:gd name="T27" fmla="*/ 33 h 39"/>
                  <a:gd name="T28" fmla="*/ 39 w 39"/>
                  <a:gd name="T29" fmla="*/ 27 h 39"/>
                  <a:gd name="T30" fmla="*/ 39 w 39"/>
                  <a:gd name="T31" fmla="*/ 19 h 39"/>
                  <a:gd name="T32" fmla="*/ 39 w 39"/>
                  <a:gd name="T33" fmla="*/ 19 h 39"/>
                  <a:gd name="T34" fmla="*/ 39 w 39"/>
                  <a:gd name="T35" fmla="*/ 12 h 39"/>
                  <a:gd name="T36" fmla="*/ 33 w 39"/>
                  <a:gd name="T37" fmla="*/ 6 h 39"/>
                  <a:gd name="T38" fmla="*/ 27 w 39"/>
                  <a:gd name="T39" fmla="*/ 2 h 39"/>
                  <a:gd name="T40" fmla="*/ 19 w 39"/>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9">
                    <a:moveTo>
                      <a:pt x="19" y="0"/>
                    </a:moveTo>
                    <a:lnTo>
                      <a:pt x="19" y="0"/>
                    </a:lnTo>
                    <a:lnTo>
                      <a:pt x="11" y="2"/>
                    </a:lnTo>
                    <a:lnTo>
                      <a:pt x="6" y="6"/>
                    </a:lnTo>
                    <a:lnTo>
                      <a:pt x="2" y="12"/>
                    </a:lnTo>
                    <a:lnTo>
                      <a:pt x="0" y="19"/>
                    </a:lnTo>
                    <a:lnTo>
                      <a:pt x="0" y="19"/>
                    </a:lnTo>
                    <a:lnTo>
                      <a:pt x="2" y="27"/>
                    </a:lnTo>
                    <a:lnTo>
                      <a:pt x="6" y="33"/>
                    </a:lnTo>
                    <a:lnTo>
                      <a:pt x="11" y="37"/>
                    </a:lnTo>
                    <a:lnTo>
                      <a:pt x="19" y="39"/>
                    </a:lnTo>
                    <a:lnTo>
                      <a:pt x="19" y="39"/>
                    </a:lnTo>
                    <a:lnTo>
                      <a:pt x="27" y="37"/>
                    </a:lnTo>
                    <a:lnTo>
                      <a:pt x="33" y="33"/>
                    </a:lnTo>
                    <a:lnTo>
                      <a:pt x="39" y="27"/>
                    </a:lnTo>
                    <a:lnTo>
                      <a:pt x="39" y="19"/>
                    </a:lnTo>
                    <a:lnTo>
                      <a:pt x="39" y="19"/>
                    </a:lnTo>
                    <a:lnTo>
                      <a:pt x="39" y="12"/>
                    </a:lnTo>
                    <a:lnTo>
                      <a:pt x="33" y="6"/>
                    </a:lnTo>
                    <a:lnTo>
                      <a:pt x="27" y="2"/>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4" name="Freeform 250"/>
              <p:cNvSpPr/>
              <p:nvPr/>
            </p:nvSpPr>
            <p:spPr bwMode="auto">
              <a:xfrm>
                <a:off x="4016" y="3885"/>
                <a:ext cx="39" cy="39"/>
              </a:xfrm>
              <a:custGeom>
                <a:avLst/>
                <a:gdLst>
                  <a:gd name="T0" fmla="*/ 19 w 39"/>
                  <a:gd name="T1" fmla="*/ 0 h 39"/>
                  <a:gd name="T2" fmla="*/ 19 w 39"/>
                  <a:gd name="T3" fmla="*/ 0 h 39"/>
                  <a:gd name="T4" fmla="*/ 11 w 39"/>
                  <a:gd name="T5" fmla="*/ 2 h 39"/>
                  <a:gd name="T6" fmla="*/ 6 w 39"/>
                  <a:gd name="T7" fmla="*/ 6 h 39"/>
                  <a:gd name="T8" fmla="*/ 2 w 39"/>
                  <a:gd name="T9" fmla="*/ 12 h 39"/>
                  <a:gd name="T10" fmla="*/ 0 w 39"/>
                  <a:gd name="T11" fmla="*/ 19 h 39"/>
                  <a:gd name="T12" fmla="*/ 0 w 39"/>
                  <a:gd name="T13" fmla="*/ 19 h 39"/>
                  <a:gd name="T14" fmla="*/ 2 w 39"/>
                  <a:gd name="T15" fmla="*/ 27 h 39"/>
                  <a:gd name="T16" fmla="*/ 6 w 39"/>
                  <a:gd name="T17" fmla="*/ 33 h 39"/>
                  <a:gd name="T18" fmla="*/ 11 w 39"/>
                  <a:gd name="T19" fmla="*/ 37 h 39"/>
                  <a:gd name="T20" fmla="*/ 19 w 39"/>
                  <a:gd name="T21" fmla="*/ 39 h 39"/>
                  <a:gd name="T22" fmla="*/ 19 w 39"/>
                  <a:gd name="T23" fmla="*/ 39 h 39"/>
                  <a:gd name="T24" fmla="*/ 27 w 39"/>
                  <a:gd name="T25" fmla="*/ 37 h 39"/>
                  <a:gd name="T26" fmla="*/ 33 w 39"/>
                  <a:gd name="T27" fmla="*/ 33 h 39"/>
                  <a:gd name="T28" fmla="*/ 39 w 39"/>
                  <a:gd name="T29" fmla="*/ 27 h 39"/>
                  <a:gd name="T30" fmla="*/ 39 w 39"/>
                  <a:gd name="T31" fmla="*/ 19 h 39"/>
                  <a:gd name="T32" fmla="*/ 39 w 39"/>
                  <a:gd name="T33" fmla="*/ 19 h 39"/>
                  <a:gd name="T34" fmla="*/ 39 w 39"/>
                  <a:gd name="T35" fmla="*/ 12 h 39"/>
                  <a:gd name="T36" fmla="*/ 33 w 39"/>
                  <a:gd name="T37" fmla="*/ 6 h 39"/>
                  <a:gd name="T38" fmla="*/ 27 w 39"/>
                  <a:gd name="T39" fmla="*/ 2 h 39"/>
                  <a:gd name="T40" fmla="*/ 19 w 39"/>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9">
                    <a:moveTo>
                      <a:pt x="19" y="0"/>
                    </a:moveTo>
                    <a:lnTo>
                      <a:pt x="19" y="0"/>
                    </a:lnTo>
                    <a:lnTo>
                      <a:pt x="11" y="2"/>
                    </a:lnTo>
                    <a:lnTo>
                      <a:pt x="6" y="6"/>
                    </a:lnTo>
                    <a:lnTo>
                      <a:pt x="2" y="12"/>
                    </a:lnTo>
                    <a:lnTo>
                      <a:pt x="0" y="19"/>
                    </a:lnTo>
                    <a:lnTo>
                      <a:pt x="0" y="19"/>
                    </a:lnTo>
                    <a:lnTo>
                      <a:pt x="2" y="27"/>
                    </a:lnTo>
                    <a:lnTo>
                      <a:pt x="6" y="33"/>
                    </a:lnTo>
                    <a:lnTo>
                      <a:pt x="11" y="37"/>
                    </a:lnTo>
                    <a:lnTo>
                      <a:pt x="19" y="39"/>
                    </a:lnTo>
                    <a:lnTo>
                      <a:pt x="19" y="39"/>
                    </a:lnTo>
                    <a:lnTo>
                      <a:pt x="27" y="37"/>
                    </a:lnTo>
                    <a:lnTo>
                      <a:pt x="33" y="33"/>
                    </a:lnTo>
                    <a:lnTo>
                      <a:pt x="39" y="27"/>
                    </a:lnTo>
                    <a:lnTo>
                      <a:pt x="39" y="19"/>
                    </a:lnTo>
                    <a:lnTo>
                      <a:pt x="39" y="19"/>
                    </a:lnTo>
                    <a:lnTo>
                      <a:pt x="39" y="12"/>
                    </a:lnTo>
                    <a:lnTo>
                      <a:pt x="33" y="6"/>
                    </a:lnTo>
                    <a:lnTo>
                      <a:pt x="27" y="2"/>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5" name="Freeform 251"/>
              <p:cNvSpPr>
                <a:spLocks noEditPoints="1"/>
              </p:cNvSpPr>
              <p:nvPr/>
            </p:nvSpPr>
            <p:spPr bwMode="auto">
              <a:xfrm>
                <a:off x="3855" y="3773"/>
                <a:ext cx="277" cy="378"/>
              </a:xfrm>
              <a:custGeom>
                <a:avLst/>
                <a:gdLst>
                  <a:gd name="T0" fmla="*/ 235 w 277"/>
                  <a:gd name="T1" fmla="*/ 50 h 378"/>
                  <a:gd name="T2" fmla="*/ 262 w 277"/>
                  <a:gd name="T3" fmla="*/ 25 h 378"/>
                  <a:gd name="T4" fmla="*/ 227 w 277"/>
                  <a:gd name="T5" fmla="*/ 1 h 378"/>
                  <a:gd name="T6" fmla="*/ 136 w 277"/>
                  <a:gd name="T7" fmla="*/ 65 h 378"/>
                  <a:gd name="T8" fmla="*/ 43 w 277"/>
                  <a:gd name="T9" fmla="*/ 81 h 378"/>
                  <a:gd name="T10" fmla="*/ 10 w 277"/>
                  <a:gd name="T11" fmla="*/ 89 h 378"/>
                  <a:gd name="T12" fmla="*/ 2 w 277"/>
                  <a:gd name="T13" fmla="*/ 118 h 378"/>
                  <a:gd name="T14" fmla="*/ 13 w 277"/>
                  <a:gd name="T15" fmla="*/ 145 h 378"/>
                  <a:gd name="T16" fmla="*/ 52 w 277"/>
                  <a:gd name="T17" fmla="*/ 203 h 378"/>
                  <a:gd name="T18" fmla="*/ 46 w 277"/>
                  <a:gd name="T19" fmla="*/ 254 h 378"/>
                  <a:gd name="T20" fmla="*/ 50 w 277"/>
                  <a:gd name="T21" fmla="*/ 292 h 378"/>
                  <a:gd name="T22" fmla="*/ 87 w 277"/>
                  <a:gd name="T23" fmla="*/ 323 h 378"/>
                  <a:gd name="T24" fmla="*/ 62 w 277"/>
                  <a:gd name="T25" fmla="*/ 343 h 378"/>
                  <a:gd name="T26" fmla="*/ 48 w 277"/>
                  <a:gd name="T27" fmla="*/ 378 h 378"/>
                  <a:gd name="T28" fmla="*/ 217 w 277"/>
                  <a:gd name="T29" fmla="*/ 347 h 378"/>
                  <a:gd name="T30" fmla="*/ 190 w 277"/>
                  <a:gd name="T31" fmla="*/ 321 h 378"/>
                  <a:gd name="T32" fmla="*/ 225 w 277"/>
                  <a:gd name="T33" fmla="*/ 292 h 378"/>
                  <a:gd name="T34" fmla="*/ 223 w 277"/>
                  <a:gd name="T35" fmla="*/ 240 h 378"/>
                  <a:gd name="T36" fmla="*/ 213 w 277"/>
                  <a:gd name="T37" fmla="*/ 211 h 378"/>
                  <a:gd name="T38" fmla="*/ 262 w 277"/>
                  <a:gd name="T39" fmla="*/ 157 h 378"/>
                  <a:gd name="T40" fmla="*/ 273 w 277"/>
                  <a:gd name="T41" fmla="*/ 126 h 378"/>
                  <a:gd name="T42" fmla="*/ 271 w 277"/>
                  <a:gd name="T43" fmla="*/ 93 h 378"/>
                  <a:gd name="T44" fmla="*/ 246 w 277"/>
                  <a:gd name="T45" fmla="*/ 79 h 378"/>
                  <a:gd name="T46" fmla="*/ 167 w 277"/>
                  <a:gd name="T47" fmla="*/ 67 h 378"/>
                  <a:gd name="T48" fmla="*/ 240 w 277"/>
                  <a:gd name="T49" fmla="*/ 11 h 378"/>
                  <a:gd name="T50" fmla="*/ 246 w 277"/>
                  <a:gd name="T51" fmla="*/ 36 h 378"/>
                  <a:gd name="T52" fmla="*/ 221 w 277"/>
                  <a:gd name="T53" fmla="*/ 31 h 378"/>
                  <a:gd name="T54" fmla="*/ 235 w 277"/>
                  <a:gd name="T55" fmla="*/ 9 h 378"/>
                  <a:gd name="T56" fmla="*/ 31 w 277"/>
                  <a:gd name="T57" fmla="*/ 89 h 378"/>
                  <a:gd name="T58" fmla="*/ 27 w 277"/>
                  <a:gd name="T59" fmla="*/ 108 h 378"/>
                  <a:gd name="T60" fmla="*/ 184 w 277"/>
                  <a:gd name="T61" fmla="*/ 221 h 378"/>
                  <a:gd name="T62" fmla="*/ 184 w 277"/>
                  <a:gd name="T63" fmla="*/ 308 h 378"/>
                  <a:gd name="T64" fmla="*/ 145 w 277"/>
                  <a:gd name="T65" fmla="*/ 366 h 378"/>
                  <a:gd name="T66" fmla="*/ 112 w 277"/>
                  <a:gd name="T67" fmla="*/ 356 h 378"/>
                  <a:gd name="T68" fmla="*/ 89 w 277"/>
                  <a:gd name="T69" fmla="*/ 223 h 378"/>
                  <a:gd name="T70" fmla="*/ 138 w 277"/>
                  <a:gd name="T71" fmla="*/ 226 h 378"/>
                  <a:gd name="T72" fmla="*/ 60 w 277"/>
                  <a:gd name="T73" fmla="*/ 246 h 378"/>
                  <a:gd name="T74" fmla="*/ 83 w 277"/>
                  <a:gd name="T75" fmla="*/ 312 h 378"/>
                  <a:gd name="T76" fmla="*/ 66 w 277"/>
                  <a:gd name="T77" fmla="*/ 352 h 378"/>
                  <a:gd name="T78" fmla="*/ 101 w 277"/>
                  <a:gd name="T79" fmla="*/ 358 h 378"/>
                  <a:gd name="T80" fmla="*/ 196 w 277"/>
                  <a:gd name="T81" fmla="*/ 347 h 378"/>
                  <a:gd name="T82" fmla="*/ 217 w 277"/>
                  <a:gd name="T83" fmla="*/ 368 h 378"/>
                  <a:gd name="T84" fmla="*/ 221 w 277"/>
                  <a:gd name="T85" fmla="*/ 269 h 378"/>
                  <a:gd name="T86" fmla="*/ 192 w 277"/>
                  <a:gd name="T87" fmla="*/ 312 h 378"/>
                  <a:gd name="T88" fmla="*/ 215 w 277"/>
                  <a:gd name="T89" fmla="*/ 248 h 378"/>
                  <a:gd name="T90" fmla="*/ 93 w 277"/>
                  <a:gd name="T91" fmla="*/ 211 h 378"/>
                  <a:gd name="T92" fmla="*/ 25 w 277"/>
                  <a:gd name="T93" fmla="*/ 153 h 378"/>
                  <a:gd name="T94" fmla="*/ 43 w 277"/>
                  <a:gd name="T95" fmla="*/ 106 h 378"/>
                  <a:gd name="T96" fmla="*/ 138 w 277"/>
                  <a:gd name="T97" fmla="*/ 75 h 378"/>
                  <a:gd name="T98" fmla="*/ 244 w 277"/>
                  <a:gd name="T99" fmla="*/ 118 h 378"/>
                  <a:gd name="T100" fmla="*/ 250 w 277"/>
                  <a:gd name="T101" fmla="*/ 160 h 378"/>
                  <a:gd name="T102" fmla="*/ 161 w 277"/>
                  <a:gd name="T103" fmla="*/ 215 h 378"/>
                  <a:gd name="T104" fmla="*/ 266 w 277"/>
                  <a:gd name="T105" fmla="*/ 102 h 378"/>
                  <a:gd name="T106" fmla="*/ 254 w 277"/>
                  <a:gd name="T107" fmla="*/ 118 h 378"/>
                  <a:gd name="T108" fmla="*/ 246 w 277"/>
                  <a:gd name="T109" fmla="*/ 89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7" h="378">
                    <a:moveTo>
                      <a:pt x="209" y="25"/>
                    </a:moveTo>
                    <a:lnTo>
                      <a:pt x="209" y="25"/>
                    </a:lnTo>
                    <a:lnTo>
                      <a:pt x="211" y="34"/>
                    </a:lnTo>
                    <a:lnTo>
                      <a:pt x="217" y="42"/>
                    </a:lnTo>
                    <a:lnTo>
                      <a:pt x="225" y="48"/>
                    </a:lnTo>
                    <a:lnTo>
                      <a:pt x="235" y="50"/>
                    </a:lnTo>
                    <a:lnTo>
                      <a:pt x="235" y="50"/>
                    </a:lnTo>
                    <a:lnTo>
                      <a:pt x="244" y="48"/>
                    </a:lnTo>
                    <a:lnTo>
                      <a:pt x="254" y="42"/>
                    </a:lnTo>
                    <a:lnTo>
                      <a:pt x="260" y="34"/>
                    </a:lnTo>
                    <a:lnTo>
                      <a:pt x="262" y="25"/>
                    </a:lnTo>
                    <a:lnTo>
                      <a:pt x="262" y="25"/>
                    </a:lnTo>
                    <a:lnTo>
                      <a:pt x="260" y="15"/>
                    </a:lnTo>
                    <a:lnTo>
                      <a:pt x="254" y="7"/>
                    </a:lnTo>
                    <a:lnTo>
                      <a:pt x="244" y="1"/>
                    </a:lnTo>
                    <a:lnTo>
                      <a:pt x="235" y="0"/>
                    </a:lnTo>
                    <a:lnTo>
                      <a:pt x="235" y="0"/>
                    </a:lnTo>
                    <a:lnTo>
                      <a:pt x="227" y="1"/>
                    </a:lnTo>
                    <a:lnTo>
                      <a:pt x="221" y="3"/>
                    </a:lnTo>
                    <a:lnTo>
                      <a:pt x="215" y="9"/>
                    </a:lnTo>
                    <a:lnTo>
                      <a:pt x="211" y="15"/>
                    </a:lnTo>
                    <a:lnTo>
                      <a:pt x="157" y="3"/>
                    </a:lnTo>
                    <a:lnTo>
                      <a:pt x="136" y="65"/>
                    </a:lnTo>
                    <a:lnTo>
                      <a:pt x="136" y="65"/>
                    </a:lnTo>
                    <a:lnTo>
                      <a:pt x="112" y="67"/>
                    </a:lnTo>
                    <a:lnTo>
                      <a:pt x="89" y="71"/>
                    </a:lnTo>
                    <a:lnTo>
                      <a:pt x="70" y="77"/>
                    </a:lnTo>
                    <a:lnTo>
                      <a:pt x="52" y="87"/>
                    </a:lnTo>
                    <a:lnTo>
                      <a:pt x="52" y="87"/>
                    </a:lnTo>
                    <a:lnTo>
                      <a:pt x="43" y="81"/>
                    </a:lnTo>
                    <a:lnTo>
                      <a:pt x="31" y="79"/>
                    </a:lnTo>
                    <a:lnTo>
                      <a:pt x="31" y="79"/>
                    </a:lnTo>
                    <a:lnTo>
                      <a:pt x="25" y="79"/>
                    </a:lnTo>
                    <a:lnTo>
                      <a:pt x="19" y="81"/>
                    </a:lnTo>
                    <a:lnTo>
                      <a:pt x="13" y="85"/>
                    </a:lnTo>
                    <a:lnTo>
                      <a:pt x="10" y="89"/>
                    </a:lnTo>
                    <a:lnTo>
                      <a:pt x="6" y="93"/>
                    </a:lnTo>
                    <a:lnTo>
                      <a:pt x="2" y="98"/>
                    </a:lnTo>
                    <a:lnTo>
                      <a:pt x="0" y="104"/>
                    </a:lnTo>
                    <a:lnTo>
                      <a:pt x="0" y="110"/>
                    </a:lnTo>
                    <a:lnTo>
                      <a:pt x="0" y="110"/>
                    </a:lnTo>
                    <a:lnTo>
                      <a:pt x="2" y="118"/>
                    </a:lnTo>
                    <a:lnTo>
                      <a:pt x="4" y="126"/>
                    </a:lnTo>
                    <a:lnTo>
                      <a:pt x="8" y="131"/>
                    </a:lnTo>
                    <a:lnTo>
                      <a:pt x="15" y="137"/>
                    </a:lnTo>
                    <a:lnTo>
                      <a:pt x="15" y="137"/>
                    </a:lnTo>
                    <a:lnTo>
                      <a:pt x="13" y="145"/>
                    </a:lnTo>
                    <a:lnTo>
                      <a:pt x="13" y="145"/>
                    </a:lnTo>
                    <a:lnTo>
                      <a:pt x="15" y="157"/>
                    </a:lnTo>
                    <a:lnTo>
                      <a:pt x="19" y="168"/>
                    </a:lnTo>
                    <a:lnTo>
                      <a:pt x="23" y="178"/>
                    </a:lnTo>
                    <a:lnTo>
                      <a:pt x="31" y="188"/>
                    </a:lnTo>
                    <a:lnTo>
                      <a:pt x="41" y="195"/>
                    </a:lnTo>
                    <a:lnTo>
                      <a:pt x="52" y="203"/>
                    </a:lnTo>
                    <a:lnTo>
                      <a:pt x="64" y="211"/>
                    </a:lnTo>
                    <a:lnTo>
                      <a:pt x="77" y="217"/>
                    </a:lnTo>
                    <a:lnTo>
                      <a:pt x="77" y="217"/>
                    </a:lnTo>
                    <a:lnTo>
                      <a:pt x="64" y="226"/>
                    </a:lnTo>
                    <a:lnTo>
                      <a:pt x="52" y="240"/>
                    </a:lnTo>
                    <a:lnTo>
                      <a:pt x="46" y="254"/>
                    </a:lnTo>
                    <a:lnTo>
                      <a:pt x="44" y="261"/>
                    </a:lnTo>
                    <a:lnTo>
                      <a:pt x="44" y="269"/>
                    </a:lnTo>
                    <a:lnTo>
                      <a:pt x="44" y="269"/>
                    </a:lnTo>
                    <a:lnTo>
                      <a:pt x="44" y="277"/>
                    </a:lnTo>
                    <a:lnTo>
                      <a:pt x="46" y="285"/>
                    </a:lnTo>
                    <a:lnTo>
                      <a:pt x="50" y="292"/>
                    </a:lnTo>
                    <a:lnTo>
                      <a:pt x="54" y="300"/>
                    </a:lnTo>
                    <a:lnTo>
                      <a:pt x="62" y="308"/>
                    </a:lnTo>
                    <a:lnTo>
                      <a:pt x="68" y="314"/>
                    </a:lnTo>
                    <a:lnTo>
                      <a:pt x="77" y="320"/>
                    </a:lnTo>
                    <a:lnTo>
                      <a:pt x="85" y="325"/>
                    </a:lnTo>
                    <a:lnTo>
                      <a:pt x="87" y="323"/>
                    </a:lnTo>
                    <a:lnTo>
                      <a:pt x="87" y="323"/>
                    </a:lnTo>
                    <a:lnTo>
                      <a:pt x="91" y="337"/>
                    </a:lnTo>
                    <a:lnTo>
                      <a:pt x="79" y="337"/>
                    </a:lnTo>
                    <a:lnTo>
                      <a:pt x="79" y="337"/>
                    </a:lnTo>
                    <a:lnTo>
                      <a:pt x="68" y="341"/>
                    </a:lnTo>
                    <a:lnTo>
                      <a:pt x="62" y="343"/>
                    </a:lnTo>
                    <a:lnTo>
                      <a:pt x="58" y="347"/>
                    </a:lnTo>
                    <a:lnTo>
                      <a:pt x="58" y="347"/>
                    </a:lnTo>
                    <a:lnTo>
                      <a:pt x="52" y="354"/>
                    </a:lnTo>
                    <a:lnTo>
                      <a:pt x="48" y="364"/>
                    </a:lnTo>
                    <a:lnTo>
                      <a:pt x="48" y="374"/>
                    </a:lnTo>
                    <a:lnTo>
                      <a:pt x="48" y="378"/>
                    </a:lnTo>
                    <a:lnTo>
                      <a:pt x="227" y="378"/>
                    </a:lnTo>
                    <a:lnTo>
                      <a:pt x="227" y="374"/>
                    </a:lnTo>
                    <a:lnTo>
                      <a:pt x="227" y="374"/>
                    </a:lnTo>
                    <a:lnTo>
                      <a:pt x="227" y="362"/>
                    </a:lnTo>
                    <a:lnTo>
                      <a:pt x="223" y="354"/>
                    </a:lnTo>
                    <a:lnTo>
                      <a:pt x="217" y="347"/>
                    </a:lnTo>
                    <a:lnTo>
                      <a:pt x="217" y="347"/>
                    </a:lnTo>
                    <a:lnTo>
                      <a:pt x="207" y="339"/>
                    </a:lnTo>
                    <a:lnTo>
                      <a:pt x="196" y="337"/>
                    </a:lnTo>
                    <a:lnTo>
                      <a:pt x="186" y="337"/>
                    </a:lnTo>
                    <a:lnTo>
                      <a:pt x="186" y="337"/>
                    </a:lnTo>
                    <a:lnTo>
                      <a:pt x="190" y="321"/>
                    </a:lnTo>
                    <a:lnTo>
                      <a:pt x="192" y="323"/>
                    </a:lnTo>
                    <a:lnTo>
                      <a:pt x="192" y="323"/>
                    </a:lnTo>
                    <a:lnTo>
                      <a:pt x="207" y="312"/>
                    </a:lnTo>
                    <a:lnTo>
                      <a:pt x="215" y="306"/>
                    </a:lnTo>
                    <a:lnTo>
                      <a:pt x="221" y="300"/>
                    </a:lnTo>
                    <a:lnTo>
                      <a:pt x="225" y="292"/>
                    </a:lnTo>
                    <a:lnTo>
                      <a:pt x="229" y="285"/>
                    </a:lnTo>
                    <a:lnTo>
                      <a:pt x="231" y="277"/>
                    </a:lnTo>
                    <a:lnTo>
                      <a:pt x="231" y="269"/>
                    </a:lnTo>
                    <a:lnTo>
                      <a:pt x="231" y="269"/>
                    </a:lnTo>
                    <a:lnTo>
                      <a:pt x="229" y="254"/>
                    </a:lnTo>
                    <a:lnTo>
                      <a:pt x="223" y="240"/>
                    </a:lnTo>
                    <a:lnTo>
                      <a:pt x="211" y="228"/>
                    </a:lnTo>
                    <a:lnTo>
                      <a:pt x="200" y="217"/>
                    </a:lnTo>
                    <a:lnTo>
                      <a:pt x="200" y="217"/>
                    </a:lnTo>
                    <a:lnTo>
                      <a:pt x="200" y="217"/>
                    </a:lnTo>
                    <a:lnTo>
                      <a:pt x="200" y="217"/>
                    </a:lnTo>
                    <a:lnTo>
                      <a:pt x="213" y="211"/>
                    </a:lnTo>
                    <a:lnTo>
                      <a:pt x="225" y="203"/>
                    </a:lnTo>
                    <a:lnTo>
                      <a:pt x="236" y="195"/>
                    </a:lnTo>
                    <a:lnTo>
                      <a:pt x="244" y="188"/>
                    </a:lnTo>
                    <a:lnTo>
                      <a:pt x="252" y="178"/>
                    </a:lnTo>
                    <a:lnTo>
                      <a:pt x="258" y="168"/>
                    </a:lnTo>
                    <a:lnTo>
                      <a:pt x="262" y="157"/>
                    </a:lnTo>
                    <a:lnTo>
                      <a:pt x="264" y="145"/>
                    </a:lnTo>
                    <a:lnTo>
                      <a:pt x="264" y="145"/>
                    </a:lnTo>
                    <a:lnTo>
                      <a:pt x="262" y="137"/>
                    </a:lnTo>
                    <a:lnTo>
                      <a:pt x="262" y="137"/>
                    </a:lnTo>
                    <a:lnTo>
                      <a:pt x="268" y="131"/>
                    </a:lnTo>
                    <a:lnTo>
                      <a:pt x="273" y="126"/>
                    </a:lnTo>
                    <a:lnTo>
                      <a:pt x="275" y="118"/>
                    </a:lnTo>
                    <a:lnTo>
                      <a:pt x="277" y="110"/>
                    </a:lnTo>
                    <a:lnTo>
                      <a:pt x="277" y="110"/>
                    </a:lnTo>
                    <a:lnTo>
                      <a:pt x="277" y="104"/>
                    </a:lnTo>
                    <a:lnTo>
                      <a:pt x="275" y="98"/>
                    </a:lnTo>
                    <a:lnTo>
                      <a:pt x="271" y="93"/>
                    </a:lnTo>
                    <a:lnTo>
                      <a:pt x="268" y="89"/>
                    </a:lnTo>
                    <a:lnTo>
                      <a:pt x="264" y="85"/>
                    </a:lnTo>
                    <a:lnTo>
                      <a:pt x="258" y="81"/>
                    </a:lnTo>
                    <a:lnTo>
                      <a:pt x="252" y="79"/>
                    </a:lnTo>
                    <a:lnTo>
                      <a:pt x="246" y="79"/>
                    </a:lnTo>
                    <a:lnTo>
                      <a:pt x="246" y="79"/>
                    </a:lnTo>
                    <a:lnTo>
                      <a:pt x="235" y="81"/>
                    </a:lnTo>
                    <a:lnTo>
                      <a:pt x="225" y="87"/>
                    </a:lnTo>
                    <a:lnTo>
                      <a:pt x="225" y="87"/>
                    </a:lnTo>
                    <a:lnTo>
                      <a:pt x="207" y="79"/>
                    </a:lnTo>
                    <a:lnTo>
                      <a:pt x="188" y="71"/>
                    </a:lnTo>
                    <a:lnTo>
                      <a:pt x="167" y="67"/>
                    </a:lnTo>
                    <a:lnTo>
                      <a:pt x="145" y="65"/>
                    </a:lnTo>
                    <a:lnTo>
                      <a:pt x="163" y="15"/>
                    </a:lnTo>
                    <a:lnTo>
                      <a:pt x="209" y="25"/>
                    </a:lnTo>
                    <a:close/>
                    <a:moveTo>
                      <a:pt x="235" y="9"/>
                    </a:moveTo>
                    <a:lnTo>
                      <a:pt x="235" y="9"/>
                    </a:lnTo>
                    <a:lnTo>
                      <a:pt x="240" y="11"/>
                    </a:lnTo>
                    <a:lnTo>
                      <a:pt x="246" y="15"/>
                    </a:lnTo>
                    <a:lnTo>
                      <a:pt x="250" y="19"/>
                    </a:lnTo>
                    <a:lnTo>
                      <a:pt x="252" y="25"/>
                    </a:lnTo>
                    <a:lnTo>
                      <a:pt x="252" y="25"/>
                    </a:lnTo>
                    <a:lnTo>
                      <a:pt x="250" y="31"/>
                    </a:lnTo>
                    <a:lnTo>
                      <a:pt x="246" y="36"/>
                    </a:lnTo>
                    <a:lnTo>
                      <a:pt x="240" y="40"/>
                    </a:lnTo>
                    <a:lnTo>
                      <a:pt x="235" y="40"/>
                    </a:lnTo>
                    <a:lnTo>
                      <a:pt x="235" y="40"/>
                    </a:lnTo>
                    <a:lnTo>
                      <a:pt x="229" y="40"/>
                    </a:lnTo>
                    <a:lnTo>
                      <a:pt x="223" y="36"/>
                    </a:lnTo>
                    <a:lnTo>
                      <a:pt x="221" y="31"/>
                    </a:lnTo>
                    <a:lnTo>
                      <a:pt x="219" y="25"/>
                    </a:lnTo>
                    <a:lnTo>
                      <a:pt x="219" y="25"/>
                    </a:lnTo>
                    <a:lnTo>
                      <a:pt x="221" y="19"/>
                    </a:lnTo>
                    <a:lnTo>
                      <a:pt x="223" y="15"/>
                    </a:lnTo>
                    <a:lnTo>
                      <a:pt x="229" y="11"/>
                    </a:lnTo>
                    <a:lnTo>
                      <a:pt x="235" y="9"/>
                    </a:lnTo>
                    <a:close/>
                    <a:moveTo>
                      <a:pt x="10" y="110"/>
                    </a:moveTo>
                    <a:lnTo>
                      <a:pt x="10" y="110"/>
                    </a:lnTo>
                    <a:lnTo>
                      <a:pt x="12" y="102"/>
                    </a:lnTo>
                    <a:lnTo>
                      <a:pt x="17" y="95"/>
                    </a:lnTo>
                    <a:lnTo>
                      <a:pt x="23" y="91"/>
                    </a:lnTo>
                    <a:lnTo>
                      <a:pt x="31" y="89"/>
                    </a:lnTo>
                    <a:lnTo>
                      <a:pt x="31" y="89"/>
                    </a:lnTo>
                    <a:lnTo>
                      <a:pt x="39" y="91"/>
                    </a:lnTo>
                    <a:lnTo>
                      <a:pt x="44" y="93"/>
                    </a:lnTo>
                    <a:lnTo>
                      <a:pt x="44" y="93"/>
                    </a:lnTo>
                    <a:lnTo>
                      <a:pt x="35" y="100"/>
                    </a:lnTo>
                    <a:lnTo>
                      <a:pt x="27" y="108"/>
                    </a:lnTo>
                    <a:lnTo>
                      <a:pt x="21" y="118"/>
                    </a:lnTo>
                    <a:lnTo>
                      <a:pt x="17" y="126"/>
                    </a:lnTo>
                    <a:lnTo>
                      <a:pt x="17" y="126"/>
                    </a:lnTo>
                    <a:lnTo>
                      <a:pt x="12" y="120"/>
                    </a:lnTo>
                    <a:lnTo>
                      <a:pt x="10" y="110"/>
                    </a:lnTo>
                    <a:close/>
                    <a:moveTo>
                      <a:pt x="184" y="221"/>
                    </a:moveTo>
                    <a:lnTo>
                      <a:pt x="184" y="221"/>
                    </a:lnTo>
                    <a:lnTo>
                      <a:pt x="188" y="223"/>
                    </a:lnTo>
                    <a:lnTo>
                      <a:pt x="188" y="223"/>
                    </a:lnTo>
                    <a:lnTo>
                      <a:pt x="188" y="256"/>
                    </a:lnTo>
                    <a:lnTo>
                      <a:pt x="186" y="283"/>
                    </a:lnTo>
                    <a:lnTo>
                      <a:pt x="184" y="308"/>
                    </a:lnTo>
                    <a:lnTo>
                      <a:pt x="178" y="329"/>
                    </a:lnTo>
                    <a:lnTo>
                      <a:pt x="172" y="345"/>
                    </a:lnTo>
                    <a:lnTo>
                      <a:pt x="163" y="358"/>
                    </a:lnTo>
                    <a:lnTo>
                      <a:pt x="159" y="362"/>
                    </a:lnTo>
                    <a:lnTo>
                      <a:pt x="153" y="364"/>
                    </a:lnTo>
                    <a:lnTo>
                      <a:pt x="145" y="366"/>
                    </a:lnTo>
                    <a:lnTo>
                      <a:pt x="140" y="368"/>
                    </a:lnTo>
                    <a:lnTo>
                      <a:pt x="140" y="368"/>
                    </a:lnTo>
                    <a:lnTo>
                      <a:pt x="130" y="366"/>
                    </a:lnTo>
                    <a:lnTo>
                      <a:pt x="124" y="364"/>
                    </a:lnTo>
                    <a:lnTo>
                      <a:pt x="118" y="360"/>
                    </a:lnTo>
                    <a:lnTo>
                      <a:pt x="112" y="356"/>
                    </a:lnTo>
                    <a:lnTo>
                      <a:pt x="107" y="349"/>
                    </a:lnTo>
                    <a:lnTo>
                      <a:pt x="103" y="343"/>
                    </a:lnTo>
                    <a:lnTo>
                      <a:pt x="97" y="323"/>
                    </a:lnTo>
                    <a:lnTo>
                      <a:pt x="93" y="302"/>
                    </a:lnTo>
                    <a:lnTo>
                      <a:pt x="91" y="277"/>
                    </a:lnTo>
                    <a:lnTo>
                      <a:pt x="89" y="223"/>
                    </a:lnTo>
                    <a:lnTo>
                      <a:pt x="89" y="223"/>
                    </a:lnTo>
                    <a:lnTo>
                      <a:pt x="91" y="221"/>
                    </a:lnTo>
                    <a:lnTo>
                      <a:pt x="91" y="221"/>
                    </a:lnTo>
                    <a:lnTo>
                      <a:pt x="114" y="224"/>
                    </a:lnTo>
                    <a:lnTo>
                      <a:pt x="138" y="226"/>
                    </a:lnTo>
                    <a:lnTo>
                      <a:pt x="138" y="226"/>
                    </a:lnTo>
                    <a:lnTo>
                      <a:pt x="163" y="224"/>
                    </a:lnTo>
                    <a:lnTo>
                      <a:pt x="184" y="221"/>
                    </a:lnTo>
                    <a:close/>
                    <a:moveTo>
                      <a:pt x="54" y="269"/>
                    </a:moveTo>
                    <a:lnTo>
                      <a:pt x="54" y="269"/>
                    </a:lnTo>
                    <a:lnTo>
                      <a:pt x="56" y="257"/>
                    </a:lnTo>
                    <a:lnTo>
                      <a:pt x="60" y="246"/>
                    </a:lnTo>
                    <a:lnTo>
                      <a:pt x="68" y="236"/>
                    </a:lnTo>
                    <a:lnTo>
                      <a:pt x="79" y="228"/>
                    </a:lnTo>
                    <a:lnTo>
                      <a:pt x="79" y="228"/>
                    </a:lnTo>
                    <a:lnTo>
                      <a:pt x="79" y="273"/>
                    </a:lnTo>
                    <a:lnTo>
                      <a:pt x="81" y="294"/>
                    </a:lnTo>
                    <a:lnTo>
                      <a:pt x="83" y="312"/>
                    </a:lnTo>
                    <a:lnTo>
                      <a:pt x="83" y="312"/>
                    </a:lnTo>
                    <a:lnTo>
                      <a:pt x="72" y="304"/>
                    </a:lnTo>
                    <a:lnTo>
                      <a:pt x="62" y="292"/>
                    </a:lnTo>
                    <a:lnTo>
                      <a:pt x="56" y="281"/>
                    </a:lnTo>
                    <a:lnTo>
                      <a:pt x="54" y="269"/>
                    </a:lnTo>
                    <a:close/>
                    <a:moveTo>
                      <a:pt x="66" y="352"/>
                    </a:moveTo>
                    <a:lnTo>
                      <a:pt x="66" y="352"/>
                    </a:lnTo>
                    <a:lnTo>
                      <a:pt x="72" y="349"/>
                    </a:lnTo>
                    <a:lnTo>
                      <a:pt x="79" y="347"/>
                    </a:lnTo>
                    <a:lnTo>
                      <a:pt x="95" y="347"/>
                    </a:lnTo>
                    <a:lnTo>
                      <a:pt x="95" y="347"/>
                    </a:lnTo>
                    <a:lnTo>
                      <a:pt x="101" y="358"/>
                    </a:lnTo>
                    <a:lnTo>
                      <a:pt x="110" y="368"/>
                    </a:lnTo>
                    <a:lnTo>
                      <a:pt x="58" y="368"/>
                    </a:lnTo>
                    <a:lnTo>
                      <a:pt x="58" y="368"/>
                    </a:lnTo>
                    <a:lnTo>
                      <a:pt x="60" y="360"/>
                    </a:lnTo>
                    <a:lnTo>
                      <a:pt x="66" y="352"/>
                    </a:lnTo>
                    <a:close/>
                    <a:moveTo>
                      <a:pt x="196" y="347"/>
                    </a:moveTo>
                    <a:lnTo>
                      <a:pt x="196" y="347"/>
                    </a:lnTo>
                    <a:lnTo>
                      <a:pt x="204" y="349"/>
                    </a:lnTo>
                    <a:lnTo>
                      <a:pt x="209" y="352"/>
                    </a:lnTo>
                    <a:lnTo>
                      <a:pt x="209" y="352"/>
                    </a:lnTo>
                    <a:lnTo>
                      <a:pt x="215" y="360"/>
                    </a:lnTo>
                    <a:lnTo>
                      <a:pt x="217" y="368"/>
                    </a:lnTo>
                    <a:lnTo>
                      <a:pt x="167" y="368"/>
                    </a:lnTo>
                    <a:lnTo>
                      <a:pt x="167" y="368"/>
                    </a:lnTo>
                    <a:lnTo>
                      <a:pt x="174" y="358"/>
                    </a:lnTo>
                    <a:lnTo>
                      <a:pt x="182" y="347"/>
                    </a:lnTo>
                    <a:lnTo>
                      <a:pt x="196" y="347"/>
                    </a:lnTo>
                    <a:close/>
                    <a:moveTo>
                      <a:pt x="221" y="269"/>
                    </a:moveTo>
                    <a:lnTo>
                      <a:pt x="221" y="269"/>
                    </a:lnTo>
                    <a:lnTo>
                      <a:pt x="219" y="281"/>
                    </a:lnTo>
                    <a:lnTo>
                      <a:pt x="213" y="292"/>
                    </a:lnTo>
                    <a:lnTo>
                      <a:pt x="205" y="302"/>
                    </a:lnTo>
                    <a:lnTo>
                      <a:pt x="192" y="312"/>
                    </a:lnTo>
                    <a:lnTo>
                      <a:pt x="192" y="312"/>
                    </a:lnTo>
                    <a:lnTo>
                      <a:pt x="196" y="292"/>
                    </a:lnTo>
                    <a:lnTo>
                      <a:pt x="198" y="273"/>
                    </a:lnTo>
                    <a:lnTo>
                      <a:pt x="200" y="228"/>
                    </a:lnTo>
                    <a:lnTo>
                      <a:pt x="200" y="228"/>
                    </a:lnTo>
                    <a:lnTo>
                      <a:pt x="207" y="238"/>
                    </a:lnTo>
                    <a:lnTo>
                      <a:pt x="215" y="248"/>
                    </a:lnTo>
                    <a:lnTo>
                      <a:pt x="219" y="257"/>
                    </a:lnTo>
                    <a:lnTo>
                      <a:pt x="221" y="269"/>
                    </a:lnTo>
                    <a:close/>
                    <a:moveTo>
                      <a:pt x="138" y="217"/>
                    </a:moveTo>
                    <a:lnTo>
                      <a:pt x="138" y="217"/>
                    </a:lnTo>
                    <a:lnTo>
                      <a:pt x="114" y="215"/>
                    </a:lnTo>
                    <a:lnTo>
                      <a:pt x="93" y="211"/>
                    </a:lnTo>
                    <a:lnTo>
                      <a:pt x="74" y="205"/>
                    </a:lnTo>
                    <a:lnTo>
                      <a:pt x="58" y="195"/>
                    </a:lnTo>
                    <a:lnTo>
                      <a:pt x="43" y="186"/>
                    </a:lnTo>
                    <a:lnTo>
                      <a:pt x="33" y="174"/>
                    </a:lnTo>
                    <a:lnTo>
                      <a:pt x="27" y="160"/>
                    </a:lnTo>
                    <a:lnTo>
                      <a:pt x="25" y="153"/>
                    </a:lnTo>
                    <a:lnTo>
                      <a:pt x="23" y="145"/>
                    </a:lnTo>
                    <a:lnTo>
                      <a:pt x="23" y="145"/>
                    </a:lnTo>
                    <a:lnTo>
                      <a:pt x="25" y="139"/>
                    </a:lnTo>
                    <a:lnTo>
                      <a:pt x="27" y="131"/>
                    </a:lnTo>
                    <a:lnTo>
                      <a:pt x="33" y="118"/>
                    </a:lnTo>
                    <a:lnTo>
                      <a:pt x="43" y="106"/>
                    </a:lnTo>
                    <a:lnTo>
                      <a:pt x="58" y="95"/>
                    </a:lnTo>
                    <a:lnTo>
                      <a:pt x="74" y="87"/>
                    </a:lnTo>
                    <a:lnTo>
                      <a:pt x="93" y="79"/>
                    </a:lnTo>
                    <a:lnTo>
                      <a:pt x="114" y="75"/>
                    </a:lnTo>
                    <a:lnTo>
                      <a:pt x="138" y="75"/>
                    </a:lnTo>
                    <a:lnTo>
                      <a:pt x="138" y="75"/>
                    </a:lnTo>
                    <a:lnTo>
                      <a:pt x="161" y="75"/>
                    </a:lnTo>
                    <a:lnTo>
                      <a:pt x="182" y="79"/>
                    </a:lnTo>
                    <a:lnTo>
                      <a:pt x="202" y="87"/>
                    </a:lnTo>
                    <a:lnTo>
                      <a:pt x="219" y="95"/>
                    </a:lnTo>
                    <a:lnTo>
                      <a:pt x="233" y="106"/>
                    </a:lnTo>
                    <a:lnTo>
                      <a:pt x="244" y="118"/>
                    </a:lnTo>
                    <a:lnTo>
                      <a:pt x="250" y="131"/>
                    </a:lnTo>
                    <a:lnTo>
                      <a:pt x="252" y="139"/>
                    </a:lnTo>
                    <a:lnTo>
                      <a:pt x="252" y="145"/>
                    </a:lnTo>
                    <a:lnTo>
                      <a:pt x="252" y="145"/>
                    </a:lnTo>
                    <a:lnTo>
                      <a:pt x="252" y="153"/>
                    </a:lnTo>
                    <a:lnTo>
                      <a:pt x="250" y="160"/>
                    </a:lnTo>
                    <a:lnTo>
                      <a:pt x="244" y="174"/>
                    </a:lnTo>
                    <a:lnTo>
                      <a:pt x="233" y="186"/>
                    </a:lnTo>
                    <a:lnTo>
                      <a:pt x="219" y="195"/>
                    </a:lnTo>
                    <a:lnTo>
                      <a:pt x="202" y="205"/>
                    </a:lnTo>
                    <a:lnTo>
                      <a:pt x="182" y="211"/>
                    </a:lnTo>
                    <a:lnTo>
                      <a:pt x="161" y="215"/>
                    </a:lnTo>
                    <a:lnTo>
                      <a:pt x="138" y="217"/>
                    </a:lnTo>
                    <a:close/>
                    <a:moveTo>
                      <a:pt x="246" y="89"/>
                    </a:moveTo>
                    <a:lnTo>
                      <a:pt x="246" y="89"/>
                    </a:lnTo>
                    <a:lnTo>
                      <a:pt x="254" y="91"/>
                    </a:lnTo>
                    <a:lnTo>
                      <a:pt x="260" y="95"/>
                    </a:lnTo>
                    <a:lnTo>
                      <a:pt x="266" y="102"/>
                    </a:lnTo>
                    <a:lnTo>
                      <a:pt x="268" y="110"/>
                    </a:lnTo>
                    <a:lnTo>
                      <a:pt x="268" y="110"/>
                    </a:lnTo>
                    <a:lnTo>
                      <a:pt x="266" y="120"/>
                    </a:lnTo>
                    <a:lnTo>
                      <a:pt x="260" y="126"/>
                    </a:lnTo>
                    <a:lnTo>
                      <a:pt x="260" y="126"/>
                    </a:lnTo>
                    <a:lnTo>
                      <a:pt x="254" y="118"/>
                    </a:lnTo>
                    <a:lnTo>
                      <a:pt x="248" y="108"/>
                    </a:lnTo>
                    <a:lnTo>
                      <a:pt x="242" y="100"/>
                    </a:lnTo>
                    <a:lnTo>
                      <a:pt x="233" y="93"/>
                    </a:lnTo>
                    <a:lnTo>
                      <a:pt x="233" y="93"/>
                    </a:lnTo>
                    <a:lnTo>
                      <a:pt x="238" y="91"/>
                    </a:lnTo>
                    <a:lnTo>
                      <a:pt x="246" y="8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6" name="Freeform 252"/>
              <p:cNvSpPr/>
              <p:nvPr/>
            </p:nvSpPr>
            <p:spPr bwMode="auto">
              <a:xfrm>
                <a:off x="3855" y="3773"/>
                <a:ext cx="277" cy="378"/>
              </a:xfrm>
              <a:custGeom>
                <a:avLst/>
                <a:gdLst>
                  <a:gd name="T0" fmla="*/ 211 w 277"/>
                  <a:gd name="T1" fmla="*/ 34 h 378"/>
                  <a:gd name="T2" fmla="*/ 235 w 277"/>
                  <a:gd name="T3" fmla="*/ 50 h 378"/>
                  <a:gd name="T4" fmla="*/ 254 w 277"/>
                  <a:gd name="T5" fmla="*/ 42 h 378"/>
                  <a:gd name="T6" fmla="*/ 262 w 277"/>
                  <a:gd name="T7" fmla="*/ 25 h 378"/>
                  <a:gd name="T8" fmla="*/ 244 w 277"/>
                  <a:gd name="T9" fmla="*/ 1 h 378"/>
                  <a:gd name="T10" fmla="*/ 227 w 277"/>
                  <a:gd name="T11" fmla="*/ 1 h 378"/>
                  <a:gd name="T12" fmla="*/ 211 w 277"/>
                  <a:gd name="T13" fmla="*/ 15 h 378"/>
                  <a:gd name="T14" fmla="*/ 136 w 277"/>
                  <a:gd name="T15" fmla="*/ 65 h 378"/>
                  <a:gd name="T16" fmla="*/ 70 w 277"/>
                  <a:gd name="T17" fmla="*/ 77 h 378"/>
                  <a:gd name="T18" fmla="*/ 43 w 277"/>
                  <a:gd name="T19" fmla="*/ 81 h 378"/>
                  <a:gd name="T20" fmla="*/ 25 w 277"/>
                  <a:gd name="T21" fmla="*/ 79 h 378"/>
                  <a:gd name="T22" fmla="*/ 10 w 277"/>
                  <a:gd name="T23" fmla="*/ 89 h 378"/>
                  <a:gd name="T24" fmla="*/ 0 w 277"/>
                  <a:gd name="T25" fmla="*/ 104 h 378"/>
                  <a:gd name="T26" fmla="*/ 2 w 277"/>
                  <a:gd name="T27" fmla="*/ 118 h 378"/>
                  <a:gd name="T28" fmla="*/ 15 w 277"/>
                  <a:gd name="T29" fmla="*/ 137 h 378"/>
                  <a:gd name="T30" fmla="*/ 13 w 277"/>
                  <a:gd name="T31" fmla="*/ 145 h 378"/>
                  <a:gd name="T32" fmla="*/ 23 w 277"/>
                  <a:gd name="T33" fmla="*/ 178 h 378"/>
                  <a:gd name="T34" fmla="*/ 52 w 277"/>
                  <a:gd name="T35" fmla="*/ 203 h 378"/>
                  <a:gd name="T36" fmla="*/ 77 w 277"/>
                  <a:gd name="T37" fmla="*/ 217 h 378"/>
                  <a:gd name="T38" fmla="*/ 46 w 277"/>
                  <a:gd name="T39" fmla="*/ 254 h 378"/>
                  <a:gd name="T40" fmla="*/ 44 w 277"/>
                  <a:gd name="T41" fmla="*/ 269 h 378"/>
                  <a:gd name="T42" fmla="*/ 50 w 277"/>
                  <a:gd name="T43" fmla="*/ 292 h 378"/>
                  <a:gd name="T44" fmla="*/ 68 w 277"/>
                  <a:gd name="T45" fmla="*/ 314 h 378"/>
                  <a:gd name="T46" fmla="*/ 87 w 277"/>
                  <a:gd name="T47" fmla="*/ 323 h 378"/>
                  <a:gd name="T48" fmla="*/ 79 w 277"/>
                  <a:gd name="T49" fmla="*/ 337 h 378"/>
                  <a:gd name="T50" fmla="*/ 62 w 277"/>
                  <a:gd name="T51" fmla="*/ 343 h 378"/>
                  <a:gd name="T52" fmla="*/ 52 w 277"/>
                  <a:gd name="T53" fmla="*/ 354 h 378"/>
                  <a:gd name="T54" fmla="*/ 48 w 277"/>
                  <a:gd name="T55" fmla="*/ 378 h 378"/>
                  <a:gd name="T56" fmla="*/ 227 w 277"/>
                  <a:gd name="T57" fmla="*/ 374 h 378"/>
                  <a:gd name="T58" fmla="*/ 217 w 277"/>
                  <a:gd name="T59" fmla="*/ 347 h 378"/>
                  <a:gd name="T60" fmla="*/ 196 w 277"/>
                  <a:gd name="T61" fmla="*/ 337 h 378"/>
                  <a:gd name="T62" fmla="*/ 190 w 277"/>
                  <a:gd name="T63" fmla="*/ 321 h 378"/>
                  <a:gd name="T64" fmla="*/ 207 w 277"/>
                  <a:gd name="T65" fmla="*/ 312 h 378"/>
                  <a:gd name="T66" fmla="*/ 225 w 277"/>
                  <a:gd name="T67" fmla="*/ 292 h 378"/>
                  <a:gd name="T68" fmla="*/ 231 w 277"/>
                  <a:gd name="T69" fmla="*/ 269 h 378"/>
                  <a:gd name="T70" fmla="*/ 223 w 277"/>
                  <a:gd name="T71" fmla="*/ 240 h 378"/>
                  <a:gd name="T72" fmla="*/ 200 w 277"/>
                  <a:gd name="T73" fmla="*/ 217 h 378"/>
                  <a:gd name="T74" fmla="*/ 213 w 277"/>
                  <a:gd name="T75" fmla="*/ 211 h 378"/>
                  <a:gd name="T76" fmla="*/ 244 w 277"/>
                  <a:gd name="T77" fmla="*/ 188 h 378"/>
                  <a:gd name="T78" fmla="*/ 262 w 277"/>
                  <a:gd name="T79" fmla="*/ 157 h 378"/>
                  <a:gd name="T80" fmla="*/ 262 w 277"/>
                  <a:gd name="T81" fmla="*/ 137 h 378"/>
                  <a:gd name="T82" fmla="*/ 273 w 277"/>
                  <a:gd name="T83" fmla="*/ 126 h 378"/>
                  <a:gd name="T84" fmla="*/ 277 w 277"/>
                  <a:gd name="T85" fmla="*/ 110 h 378"/>
                  <a:gd name="T86" fmla="*/ 271 w 277"/>
                  <a:gd name="T87" fmla="*/ 93 h 378"/>
                  <a:gd name="T88" fmla="*/ 258 w 277"/>
                  <a:gd name="T89" fmla="*/ 81 h 378"/>
                  <a:gd name="T90" fmla="*/ 246 w 277"/>
                  <a:gd name="T91" fmla="*/ 79 h 378"/>
                  <a:gd name="T92" fmla="*/ 225 w 277"/>
                  <a:gd name="T93" fmla="*/ 87 h 378"/>
                  <a:gd name="T94" fmla="*/ 167 w 277"/>
                  <a:gd name="T95" fmla="*/ 67 h 378"/>
                  <a:gd name="T96" fmla="*/ 209 w 277"/>
                  <a:gd name="T97" fmla="*/ 2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378">
                    <a:moveTo>
                      <a:pt x="209" y="25"/>
                    </a:moveTo>
                    <a:lnTo>
                      <a:pt x="209" y="25"/>
                    </a:lnTo>
                    <a:lnTo>
                      <a:pt x="211" y="34"/>
                    </a:lnTo>
                    <a:lnTo>
                      <a:pt x="217" y="42"/>
                    </a:lnTo>
                    <a:lnTo>
                      <a:pt x="225" y="48"/>
                    </a:lnTo>
                    <a:lnTo>
                      <a:pt x="235" y="50"/>
                    </a:lnTo>
                    <a:lnTo>
                      <a:pt x="235" y="50"/>
                    </a:lnTo>
                    <a:lnTo>
                      <a:pt x="244" y="48"/>
                    </a:lnTo>
                    <a:lnTo>
                      <a:pt x="254" y="42"/>
                    </a:lnTo>
                    <a:lnTo>
                      <a:pt x="260" y="34"/>
                    </a:lnTo>
                    <a:lnTo>
                      <a:pt x="262" y="25"/>
                    </a:lnTo>
                    <a:lnTo>
                      <a:pt x="262" y="25"/>
                    </a:lnTo>
                    <a:lnTo>
                      <a:pt x="260" y="15"/>
                    </a:lnTo>
                    <a:lnTo>
                      <a:pt x="254" y="7"/>
                    </a:lnTo>
                    <a:lnTo>
                      <a:pt x="244" y="1"/>
                    </a:lnTo>
                    <a:lnTo>
                      <a:pt x="235" y="0"/>
                    </a:lnTo>
                    <a:lnTo>
                      <a:pt x="235" y="0"/>
                    </a:lnTo>
                    <a:lnTo>
                      <a:pt x="227" y="1"/>
                    </a:lnTo>
                    <a:lnTo>
                      <a:pt x="221" y="3"/>
                    </a:lnTo>
                    <a:lnTo>
                      <a:pt x="215" y="9"/>
                    </a:lnTo>
                    <a:lnTo>
                      <a:pt x="211" y="15"/>
                    </a:lnTo>
                    <a:lnTo>
                      <a:pt x="157" y="3"/>
                    </a:lnTo>
                    <a:lnTo>
                      <a:pt x="136" y="65"/>
                    </a:lnTo>
                    <a:lnTo>
                      <a:pt x="136" y="65"/>
                    </a:lnTo>
                    <a:lnTo>
                      <a:pt x="112" y="67"/>
                    </a:lnTo>
                    <a:lnTo>
                      <a:pt x="89" y="71"/>
                    </a:lnTo>
                    <a:lnTo>
                      <a:pt x="70" y="77"/>
                    </a:lnTo>
                    <a:lnTo>
                      <a:pt x="52" y="87"/>
                    </a:lnTo>
                    <a:lnTo>
                      <a:pt x="52" y="87"/>
                    </a:lnTo>
                    <a:lnTo>
                      <a:pt x="43" y="81"/>
                    </a:lnTo>
                    <a:lnTo>
                      <a:pt x="31" y="79"/>
                    </a:lnTo>
                    <a:lnTo>
                      <a:pt x="31" y="79"/>
                    </a:lnTo>
                    <a:lnTo>
                      <a:pt x="25" y="79"/>
                    </a:lnTo>
                    <a:lnTo>
                      <a:pt x="19" y="81"/>
                    </a:lnTo>
                    <a:lnTo>
                      <a:pt x="13" y="85"/>
                    </a:lnTo>
                    <a:lnTo>
                      <a:pt x="10" y="89"/>
                    </a:lnTo>
                    <a:lnTo>
                      <a:pt x="6" y="93"/>
                    </a:lnTo>
                    <a:lnTo>
                      <a:pt x="2" y="98"/>
                    </a:lnTo>
                    <a:lnTo>
                      <a:pt x="0" y="104"/>
                    </a:lnTo>
                    <a:lnTo>
                      <a:pt x="0" y="110"/>
                    </a:lnTo>
                    <a:lnTo>
                      <a:pt x="0" y="110"/>
                    </a:lnTo>
                    <a:lnTo>
                      <a:pt x="2" y="118"/>
                    </a:lnTo>
                    <a:lnTo>
                      <a:pt x="4" y="126"/>
                    </a:lnTo>
                    <a:lnTo>
                      <a:pt x="8" y="131"/>
                    </a:lnTo>
                    <a:lnTo>
                      <a:pt x="15" y="137"/>
                    </a:lnTo>
                    <a:lnTo>
                      <a:pt x="15" y="137"/>
                    </a:lnTo>
                    <a:lnTo>
                      <a:pt x="13" y="145"/>
                    </a:lnTo>
                    <a:lnTo>
                      <a:pt x="13" y="145"/>
                    </a:lnTo>
                    <a:lnTo>
                      <a:pt x="15" y="157"/>
                    </a:lnTo>
                    <a:lnTo>
                      <a:pt x="19" y="168"/>
                    </a:lnTo>
                    <a:lnTo>
                      <a:pt x="23" y="178"/>
                    </a:lnTo>
                    <a:lnTo>
                      <a:pt x="31" y="188"/>
                    </a:lnTo>
                    <a:lnTo>
                      <a:pt x="41" y="195"/>
                    </a:lnTo>
                    <a:lnTo>
                      <a:pt x="52" y="203"/>
                    </a:lnTo>
                    <a:lnTo>
                      <a:pt x="64" y="211"/>
                    </a:lnTo>
                    <a:lnTo>
                      <a:pt x="77" y="217"/>
                    </a:lnTo>
                    <a:lnTo>
                      <a:pt x="77" y="217"/>
                    </a:lnTo>
                    <a:lnTo>
                      <a:pt x="64" y="226"/>
                    </a:lnTo>
                    <a:lnTo>
                      <a:pt x="52" y="240"/>
                    </a:lnTo>
                    <a:lnTo>
                      <a:pt x="46" y="254"/>
                    </a:lnTo>
                    <a:lnTo>
                      <a:pt x="44" y="261"/>
                    </a:lnTo>
                    <a:lnTo>
                      <a:pt x="44" y="269"/>
                    </a:lnTo>
                    <a:lnTo>
                      <a:pt x="44" y="269"/>
                    </a:lnTo>
                    <a:lnTo>
                      <a:pt x="44" y="277"/>
                    </a:lnTo>
                    <a:lnTo>
                      <a:pt x="46" y="285"/>
                    </a:lnTo>
                    <a:lnTo>
                      <a:pt x="50" y="292"/>
                    </a:lnTo>
                    <a:lnTo>
                      <a:pt x="54" y="300"/>
                    </a:lnTo>
                    <a:lnTo>
                      <a:pt x="62" y="308"/>
                    </a:lnTo>
                    <a:lnTo>
                      <a:pt x="68" y="314"/>
                    </a:lnTo>
                    <a:lnTo>
                      <a:pt x="77" y="320"/>
                    </a:lnTo>
                    <a:lnTo>
                      <a:pt x="85" y="325"/>
                    </a:lnTo>
                    <a:lnTo>
                      <a:pt x="87" y="323"/>
                    </a:lnTo>
                    <a:lnTo>
                      <a:pt x="87" y="323"/>
                    </a:lnTo>
                    <a:lnTo>
                      <a:pt x="91" y="337"/>
                    </a:lnTo>
                    <a:lnTo>
                      <a:pt x="79" y="337"/>
                    </a:lnTo>
                    <a:lnTo>
                      <a:pt x="79" y="337"/>
                    </a:lnTo>
                    <a:lnTo>
                      <a:pt x="68" y="341"/>
                    </a:lnTo>
                    <a:lnTo>
                      <a:pt x="62" y="343"/>
                    </a:lnTo>
                    <a:lnTo>
                      <a:pt x="58" y="347"/>
                    </a:lnTo>
                    <a:lnTo>
                      <a:pt x="58" y="347"/>
                    </a:lnTo>
                    <a:lnTo>
                      <a:pt x="52" y="354"/>
                    </a:lnTo>
                    <a:lnTo>
                      <a:pt x="48" y="364"/>
                    </a:lnTo>
                    <a:lnTo>
                      <a:pt x="48" y="374"/>
                    </a:lnTo>
                    <a:lnTo>
                      <a:pt x="48" y="378"/>
                    </a:lnTo>
                    <a:lnTo>
                      <a:pt x="227" y="378"/>
                    </a:lnTo>
                    <a:lnTo>
                      <a:pt x="227" y="374"/>
                    </a:lnTo>
                    <a:lnTo>
                      <a:pt x="227" y="374"/>
                    </a:lnTo>
                    <a:lnTo>
                      <a:pt x="227" y="362"/>
                    </a:lnTo>
                    <a:lnTo>
                      <a:pt x="223" y="354"/>
                    </a:lnTo>
                    <a:lnTo>
                      <a:pt x="217" y="347"/>
                    </a:lnTo>
                    <a:lnTo>
                      <a:pt x="217" y="347"/>
                    </a:lnTo>
                    <a:lnTo>
                      <a:pt x="207" y="339"/>
                    </a:lnTo>
                    <a:lnTo>
                      <a:pt x="196" y="337"/>
                    </a:lnTo>
                    <a:lnTo>
                      <a:pt x="186" y="337"/>
                    </a:lnTo>
                    <a:lnTo>
                      <a:pt x="186" y="337"/>
                    </a:lnTo>
                    <a:lnTo>
                      <a:pt x="190" y="321"/>
                    </a:lnTo>
                    <a:lnTo>
                      <a:pt x="192" y="323"/>
                    </a:lnTo>
                    <a:lnTo>
                      <a:pt x="192" y="323"/>
                    </a:lnTo>
                    <a:lnTo>
                      <a:pt x="207" y="312"/>
                    </a:lnTo>
                    <a:lnTo>
                      <a:pt x="215" y="306"/>
                    </a:lnTo>
                    <a:lnTo>
                      <a:pt x="221" y="300"/>
                    </a:lnTo>
                    <a:lnTo>
                      <a:pt x="225" y="292"/>
                    </a:lnTo>
                    <a:lnTo>
                      <a:pt x="229" y="285"/>
                    </a:lnTo>
                    <a:lnTo>
                      <a:pt x="231" y="277"/>
                    </a:lnTo>
                    <a:lnTo>
                      <a:pt x="231" y="269"/>
                    </a:lnTo>
                    <a:lnTo>
                      <a:pt x="231" y="269"/>
                    </a:lnTo>
                    <a:lnTo>
                      <a:pt x="229" y="254"/>
                    </a:lnTo>
                    <a:lnTo>
                      <a:pt x="223" y="240"/>
                    </a:lnTo>
                    <a:lnTo>
                      <a:pt x="211" y="228"/>
                    </a:lnTo>
                    <a:lnTo>
                      <a:pt x="200" y="217"/>
                    </a:lnTo>
                    <a:lnTo>
                      <a:pt x="200" y="217"/>
                    </a:lnTo>
                    <a:lnTo>
                      <a:pt x="200" y="217"/>
                    </a:lnTo>
                    <a:lnTo>
                      <a:pt x="200" y="217"/>
                    </a:lnTo>
                    <a:lnTo>
                      <a:pt x="213" y="211"/>
                    </a:lnTo>
                    <a:lnTo>
                      <a:pt x="225" y="203"/>
                    </a:lnTo>
                    <a:lnTo>
                      <a:pt x="236" y="195"/>
                    </a:lnTo>
                    <a:lnTo>
                      <a:pt x="244" y="188"/>
                    </a:lnTo>
                    <a:lnTo>
                      <a:pt x="252" y="178"/>
                    </a:lnTo>
                    <a:lnTo>
                      <a:pt x="258" y="168"/>
                    </a:lnTo>
                    <a:lnTo>
                      <a:pt x="262" y="157"/>
                    </a:lnTo>
                    <a:lnTo>
                      <a:pt x="264" y="145"/>
                    </a:lnTo>
                    <a:lnTo>
                      <a:pt x="264" y="145"/>
                    </a:lnTo>
                    <a:lnTo>
                      <a:pt x="262" y="137"/>
                    </a:lnTo>
                    <a:lnTo>
                      <a:pt x="262" y="137"/>
                    </a:lnTo>
                    <a:lnTo>
                      <a:pt x="268" y="131"/>
                    </a:lnTo>
                    <a:lnTo>
                      <a:pt x="273" y="126"/>
                    </a:lnTo>
                    <a:lnTo>
                      <a:pt x="275" y="118"/>
                    </a:lnTo>
                    <a:lnTo>
                      <a:pt x="277" y="110"/>
                    </a:lnTo>
                    <a:lnTo>
                      <a:pt x="277" y="110"/>
                    </a:lnTo>
                    <a:lnTo>
                      <a:pt x="277" y="104"/>
                    </a:lnTo>
                    <a:lnTo>
                      <a:pt x="275" y="98"/>
                    </a:lnTo>
                    <a:lnTo>
                      <a:pt x="271" y="93"/>
                    </a:lnTo>
                    <a:lnTo>
                      <a:pt x="268" y="89"/>
                    </a:lnTo>
                    <a:lnTo>
                      <a:pt x="264" y="85"/>
                    </a:lnTo>
                    <a:lnTo>
                      <a:pt x="258" y="81"/>
                    </a:lnTo>
                    <a:lnTo>
                      <a:pt x="252" y="79"/>
                    </a:lnTo>
                    <a:lnTo>
                      <a:pt x="246" y="79"/>
                    </a:lnTo>
                    <a:lnTo>
                      <a:pt x="246" y="79"/>
                    </a:lnTo>
                    <a:lnTo>
                      <a:pt x="235" y="81"/>
                    </a:lnTo>
                    <a:lnTo>
                      <a:pt x="225" y="87"/>
                    </a:lnTo>
                    <a:lnTo>
                      <a:pt x="225" y="87"/>
                    </a:lnTo>
                    <a:lnTo>
                      <a:pt x="207" y="79"/>
                    </a:lnTo>
                    <a:lnTo>
                      <a:pt x="188" y="71"/>
                    </a:lnTo>
                    <a:lnTo>
                      <a:pt x="167" y="67"/>
                    </a:lnTo>
                    <a:lnTo>
                      <a:pt x="145" y="65"/>
                    </a:lnTo>
                    <a:lnTo>
                      <a:pt x="163" y="15"/>
                    </a:lnTo>
                    <a:lnTo>
                      <a:pt x="209"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7" name="Freeform 253"/>
              <p:cNvSpPr/>
              <p:nvPr/>
            </p:nvSpPr>
            <p:spPr bwMode="auto">
              <a:xfrm>
                <a:off x="4074" y="3782"/>
                <a:ext cx="33" cy="31"/>
              </a:xfrm>
              <a:custGeom>
                <a:avLst/>
                <a:gdLst>
                  <a:gd name="T0" fmla="*/ 16 w 33"/>
                  <a:gd name="T1" fmla="*/ 0 h 31"/>
                  <a:gd name="T2" fmla="*/ 16 w 33"/>
                  <a:gd name="T3" fmla="*/ 0 h 31"/>
                  <a:gd name="T4" fmla="*/ 21 w 33"/>
                  <a:gd name="T5" fmla="*/ 2 h 31"/>
                  <a:gd name="T6" fmla="*/ 27 w 33"/>
                  <a:gd name="T7" fmla="*/ 6 h 31"/>
                  <a:gd name="T8" fmla="*/ 31 w 33"/>
                  <a:gd name="T9" fmla="*/ 10 h 31"/>
                  <a:gd name="T10" fmla="*/ 33 w 33"/>
                  <a:gd name="T11" fmla="*/ 16 h 31"/>
                  <a:gd name="T12" fmla="*/ 33 w 33"/>
                  <a:gd name="T13" fmla="*/ 16 h 31"/>
                  <a:gd name="T14" fmla="*/ 31 w 33"/>
                  <a:gd name="T15" fmla="*/ 22 h 31"/>
                  <a:gd name="T16" fmla="*/ 27 w 33"/>
                  <a:gd name="T17" fmla="*/ 27 h 31"/>
                  <a:gd name="T18" fmla="*/ 21 w 33"/>
                  <a:gd name="T19" fmla="*/ 31 h 31"/>
                  <a:gd name="T20" fmla="*/ 16 w 33"/>
                  <a:gd name="T21" fmla="*/ 31 h 31"/>
                  <a:gd name="T22" fmla="*/ 16 w 33"/>
                  <a:gd name="T23" fmla="*/ 31 h 31"/>
                  <a:gd name="T24" fmla="*/ 10 w 33"/>
                  <a:gd name="T25" fmla="*/ 31 h 31"/>
                  <a:gd name="T26" fmla="*/ 4 w 33"/>
                  <a:gd name="T27" fmla="*/ 27 h 31"/>
                  <a:gd name="T28" fmla="*/ 2 w 33"/>
                  <a:gd name="T29" fmla="*/ 22 h 31"/>
                  <a:gd name="T30" fmla="*/ 0 w 33"/>
                  <a:gd name="T31" fmla="*/ 16 h 31"/>
                  <a:gd name="T32" fmla="*/ 0 w 33"/>
                  <a:gd name="T33" fmla="*/ 16 h 31"/>
                  <a:gd name="T34" fmla="*/ 2 w 33"/>
                  <a:gd name="T35" fmla="*/ 10 h 31"/>
                  <a:gd name="T36" fmla="*/ 4 w 33"/>
                  <a:gd name="T37" fmla="*/ 6 h 31"/>
                  <a:gd name="T38" fmla="*/ 10 w 33"/>
                  <a:gd name="T39" fmla="*/ 2 h 31"/>
                  <a:gd name="T40" fmla="*/ 16 w 33"/>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1">
                    <a:moveTo>
                      <a:pt x="16" y="0"/>
                    </a:moveTo>
                    <a:lnTo>
                      <a:pt x="16" y="0"/>
                    </a:lnTo>
                    <a:lnTo>
                      <a:pt x="21" y="2"/>
                    </a:lnTo>
                    <a:lnTo>
                      <a:pt x="27" y="6"/>
                    </a:lnTo>
                    <a:lnTo>
                      <a:pt x="31" y="10"/>
                    </a:lnTo>
                    <a:lnTo>
                      <a:pt x="33" y="16"/>
                    </a:lnTo>
                    <a:lnTo>
                      <a:pt x="33" y="16"/>
                    </a:lnTo>
                    <a:lnTo>
                      <a:pt x="31" y="22"/>
                    </a:lnTo>
                    <a:lnTo>
                      <a:pt x="27" y="27"/>
                    </a:lnTo>
                    <a:lnTo>
                      <a:pt x="21" y="31"/>
                    </a:lnTo>
                    <a:lnTo>
                      <a:pt x="16" y="31"/>
                    </a:lnTo>
                    <a:lnTo>
                      <a:pt x="16" y="31"/>
                    </a:lnTo>
                    <a:lnTo>
                      <a:pt x="10" y="31"/>
                    </a:lnTo>
                    <a:lnTo>
                      <a:pt x="4" y="27"/>
                    </a:lnTo>
                    <a:lnTo>
                      <a:pt x="2" y="22"/>
                    </a:lnTo>
                    <a:lnTo>
                      <a:pt x="0" y="16"/>
                    </a:lnTo>
                    <a:lnTo>
                      <a:pt x="0" y="16"/>
                    </a:lnTo>
                    <a:lnTo>
                      <a:pt x="2" y="10"/>
                    </a:lnTo>
                    <a:lnTo>
                      <a:pt x="4" y="6"/>
                    </a:lnTo>
                    <a:lnTo>
                      <a:pt x="10" y="2"/>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8" name="Freeform 254"/>
              <p:cNvSpPr/>
              <p:nvPr/>
            </p:nvSpPr>
            <p:spPr bwMode="auto">
              <a:xfrm>
                <a:off x="3865" y="3862"/>
                <a:ext cx="34" cy="37"/>
              </a:xfrm>
              <a:custGeom>
                <a:avLst/>
                <a:gdLst>
                  <a:gd name="T0" fmla="*/ 0 w 34"/>
                  <a:gd name="T1" fmla="*/ 21 h 37"/>
                  <a:gd name="T2" fmla="*/ 0 w 34"/>
                  <a:gd name="T3" fmla="*/ 21 h 37"/>
                  <a:gd name="T4" fmla="*/ 2 w 34"/>
                  <a:gd name="T5" fmla="*/ 13 h 37"/>
                  <a:gd name="T6" fmla="*/ 7 w 34"/>
                  <a:gd name="T7" fmla="*/ 6 h 37"/>
                  <a:gd name="T8" fmla="*/ 13 w 34"/>
                  <a:gd name="T9" fmla="*/ 2 h 37"/>
                  <a:gd name="T10" fmla="*/ 21 w 34"/>
                  <a:gd name="T11" fmla="*/ 0 h 37"/>
                  <a:gd name="T12" fmla="*/ 21 w 34"/>
                  <a:gd name="T13" fmla="*/ 0 h 37"/>
                  <a:gd name="T14" fmla="*/ 29 w 34"/>
                  <a:gd name="T15" fmla="*/ 2 h 37"/>
                  <a:gd name="T16" fmla="*/ 34 w 34"/>
                  <a:gd name="T17" fmla="*/ 4 h 37"/>
                  <a:gd name="T18" fmla="*/ 34 w 34"/>
                  <a:gd name="T19" fmla="*/ 4 h 37"/>
                  <a:gd name="T20" fmla="*/ 25 w 34"/>
                  <a:gd name="T21" fmla="*/ 11 h 37"/>
                  <a:gd name="T22" fmla="*/ 17 w 34"/>
                  <a:gd name="T23" fmla="*/ 19 h 37"/>
                  <a:gd name="T24" fmla="*/ 11 w 34"/>
                  <a:gd name="T25" fmla="*/ 29 h 37"/>
                  <a:gd name="T26" fmla="*/ 7 w 34"/>
                  <a:gd name="T27" fmla="*/ 37 h 37"/>
                  <a:gd name="T28" fmla="*/ 7 w 34"/>
                  <a:gd name="T29" fmla="*/ 37 h 37"/>
                  <a:gd name="T30" fmla="*/ 2 w 34"/>
                  <a:gd name="T31" fmla="*/ 31 h 37"/>
                  <a:gd name="T32" fmla="*/ 0 w 34"/>
                  <a:gd name="T33"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7">
                    <a:moveTo>
                      <a:pt x="0" y="21"/>
                    </a:moveTo>
                    <a:lnTo>
                      <a:pt x="0" y="21"/>
                    </a:lnTo>
                    <a:lnTo>
                      <a:pt x="2" y="13"/>
                    </a:lnTo>
                    <a:lnTo>
                      <a:pt x="7" y="6"/>
                    </a:lnTo>
                    <a:lnTo>
                      <a:pt x="13" y="2"/>
                    </a:lnTo>
                    <a:lnTo>
                      <a:pt x="21" y="0"/>
                    </a:lnTo>
                    <a:lnTo>
                      <a:pt x="21" y="0"/>
                    </a:lnTo>
                    <a:lnTo>
                      <a:pt x="29" y="2"/>
                    </a:lnTo>
                    <a:lnTo>
                      <a:pt x="34" y="4"/>
                    </a:lnTo>
                    <a:lnTo>
                      <a:pt x="34" y="4"/>
                    </a:lnTo>
                    <a:lnTo>
                      <a:pt x="25" y="11"/>
                    </a:lnTo>
                    <a:lnTo>
                      <a:pt x="17" y="19"/>
                    </a:lnTo>
                    <a:lnTo>
                      <a:pt x="11" y="29"/>
                    </a:lnTo>
                    <a:lnTo>
                      <a:pt x="7" y="37"/>
                    </a:lnTo>
                    <a:lnTo>
                      <a:pt x="7" y="37"/>
                    </a:lnTo>
                    <a:lnTo>
                      <a:pt x="2" y="31"/>
                    </a:lnTo>
                    <a:lnTo>
                      <a:pt x="0"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09" name="Freeform 255"/>
              <p:cNvSpPr/>
              <p:nvPr/>
            </p:nvSpPr>
            <p:spPr bwMode="auto">
              <a:xfrm>
                <a:off x="3944" y="3994"/>
                <a:ext cx="99" cy="147"/>
              </a:xfrm>
              <a:custGeom>
                <a:avLst/>
                <a:gdLst>
                  <a:gd name="T0" fmla="*/ 95 w 99"/>
                  <a:gd name="T1" fmla="*/ 0 h 147"/>
                  <a:gd name="T2" fmla="*/ 95 w 99"/>
                  <a:gd name="T3" fmla="*/ 0 h 147"/>
                  <a:gd name="T4" fmla="*/ 99 w 99"/>
                  <a:gd name="T5" fmla="*/ 2 h 147"/>
                  <a:gd name="T6" fmla="*/ 99 w 99"/>
                  <a:gd name="T7" fmla="*/ 2 h 147"/>
                  <a:gd name="T8" fmla="*/ 99 w 99"/>
                  <a:gd name="T9" fmla="*/ 35 h 147"/>
                  <a:gd name="T10" fmla="*/ 97 w 99"/>
                  <a:gd name="T11" fmla="*/ 62 h 147"/>
                  <a:gd name="T12" fmla="*/ 95 w 99"/>
                  <a:gd name="T13" fmla="*/ 87 h 147"/>
                  <a:gd name="T14" fmla="*/ 89 w 99"/>
                  <a:gd name="T15" fmla="*/ 108 h 147"/>
                  <a:gd name="T16" fmla="*/ 83 w 99"/>
                  <a:gd name="T17" fmla="*/ 124 h 147"/>
                  <a:gd name="T18" fmla="*/ 74 w 99"/>
                  <a:gd name="T19" fmla="*/ 137 h 147"/>
                  <a:gd name="T20" fmla="*/ 70 w 99"/>
                  <a:gd name="T21" fmla="*/ 141 h 147"/>
                  <a:gd name="T22" fmla="*/ 64 w 99"/>
                  <a:gd name="T23" fmla="*/ 143 h 147"/>
                  <a:gd name="T24" fmla="*/ 56 w 99"/>
                  <a:gd name="T25" fmla="*/ 145 h 147"/>
                  <a:gd name="T26" fmla="*/ 51 w 99"/>
                  <a:gd name="T27" fmla="*/ 147 h 147"/>
                  <a:gd name="T28" fmla="*/ 51 w 99"/>
                  <a:gd name="T29" fmla="*/ 147 h 147"/>
                  <a:gd name="T30" fmla="*/ 41 w 99"/>
                  <a:gd name="T31" fmla="*/ 145 h 147"/>
                  <a:gd name="T32" fmla="*/ 35 w 99"/>
                  <a:gd name="T33" fmla="*/ 143 h 147"/>
                  <a:gd name="T34" fmla="*/ 29 w 99"/>
                  <a:gd name="T35" fmla="*/ 139 h 147"/>
                  <a:gd name="T36" fmla="*/ 23 w 99"/>
                  <a:gd name="T37" fmla="*/ 135 h 147"/>
                  <a:gd name="T38" fmla="*/ 18 w 99"/>
                  <a:gd name="T39" fmla="*/ 128 h 147"/>
                  <a:gd name="T40" fmla="*/ 14 w 99"/>
                  <a:gd name="T41" fmla="*/ 122 h 147"/>
                  <a:gd name="T42" fmla="*/ 8 w 99"/>
                  <a:gd name="T43" fmla="*/ 102 h 147"/>
                  <a:gd name="T44" fmla="*/ 4 w 99"/>
                  <a:gd name="T45" fmla="*/ 81 h 147"/>
                  <a:gd name="T46" fmla="*/ 2 w 99"/>
                  <a:gd name="T47" fmla="*/ 56 h 147"/>
                  <a:gd name="T48" fmla="*/ 0 w 99"/>
                  <a:gd name="T49" fmla="*/ 2 h 147"/>
                  <a:gd name="T50" fmla="*/ 0 w 99"/>
                  <a:gd name="T51" fmla="*/ 2 h 147"/>
                  <a:gd name="T52" fmla="*/ 2 w 99"/>
                  <a:gd name="T53" fmla="*/ 0 h 147"/>
                  <a:gd name="T54" fmla="*/ 2 w 99"/>
                  <a:gd name="T55" fmla="*/ 0 h 147"/>
                  <a:gd name="T56" fmla="*/ 25 w 99"/>
                  <a:gd name="T57" fmla="*/ 3 h 147"/>
                  <a:gd name="T58" fmla="*/ 49 w 99"/>
                  <a:gd name="T59" fmla="*/ 5 h 147"/>
                  <a:gd name="T60" fmla="*/ 49 w 99"/>
                  <a:gd name="T61" fmla="*/ 5 h 147"/>
                  <a:gd name="T62" fmla="*/ 74 w 99"/>
                  <a:gd name="T63" fmla="*/ 3 h 147"/>
                  <a:gd name="T64" fmla="*/ 95 w 99"/>
                  <a:gd name="T6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147">
                    <a:moveTo>
                      <a:pt x="95" y="0"/>
                    </a:moveTo>
                    <a:lnTo>
                      <a:pt x="95" y="0"/>
                    </a:lnTo>
                    <a:lnTo>
                      <a:pt x="99" y="2"/>
                    </a:lnTo>
                    <a:lnTo>
                      <a:pt x="99" y="2"/>
                    </a:lnTo>
                    <a:lnTo>
                      <a:pt x="99" y="35"/>
                    </a:lnTo>
                    <a:lnTo>
                      <a:pt x="97" y="62"/>
                    </a:lnTo>
                    <a:lnTo>
                      <a:pt x="95" y="87"/>
                    </a:lnTo>
                    <a:lnTo>
                      <a:pt x="89" y="108"/>
                    </a:lnTo>
                    <a:lnTo>
                      <a:pt x="83" y="124"/>
                    </a:lnTo>
                    <a:lnTo>
                      <a:pt x="74" y="137"/>
                    </a:lnTo>
                    <a:lnTo>
                      <a:pt x="70" y="141"/>
                    </a:lnTo>
                    <a:lnTo>
                      <a:pt x="64" y="143"/>
                    </a:lnTo>
                    <a:lnTo>
                      <a:pt x="56" y="145"/>
                    </a:lnTo>
                    <a:lnTo>
                      <a:pt x="51" y="147"/>
                    </a:lnTo>
                    <a:lnTo>
                      <a:pt x="51" y="147"/>
                    </a:lnTo>
                    <a:lnTo>
                      <a:pt x="41" y="145"/>
                    </a:lnTo>
                    <a:lnTo>
                      <a:pt x="35" y="143"/>
                    </a:lnTo>
                    <a:lnTo>
                      <a:pt x="29" y="139"/>
                    </a:lnTo>
                    <a:lnTo>
                      <a:pt x="23" y="135"/>
                    </a:lnTo>
                    <a:lnTo>
                      <a:pt x="18" y="128"/>
                    </a:lnTo>
                    <a:lnTo>
                      <a:pt x="14" y="122"/>
                    </a:lnTo>
                    <a:lnTo>
                      <a:pt x="8" y="102"/>
                    </a:lnTo>
                    <a:lnTo>
                      <a:pt x="4" y="81"/>
                    </a:lnTo>
                    <a:lnTo>
                      <a:pt x="2" y="56"/>
                    </a:lnTo>
                    <a:lnTo>
                      <a:pt x="0" y="2"/>
                    </a:lnTo>
                    <a:lnTo>
                      <a:pt x="0" y="2"/>
                    </a:lnTo>
                    <a:lnTo>
                      <a:pt x="2" y="0"/>
                    </a:lnTo>
                    <a:lnTo>
                      <a:pt x="2" y="0"/>
                    </a:lnTo>
                    <a:lnTo>
                      <a:pt x="25" y="3"/>
                    </a:lnTo>
                    <a:lnTo>
                      <a:pt x="49" y="5"/>
                    </a:lnTo>
                    <a:lnTo>
                      <a:pt x="49" y="5"/>
                    </a:lnTo>
                    <a:lnTo>
                      <a:pt x="74" y="3"/>
                    </a:lnTo>
                    <a:lnTo>
                      <a:pt x="9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0" name="Freeform 256"/>
              <p:cNvSpPr/>
              <p:nvPr/>
            </p:nvSpPr>
            <p:spPr bwMode="auto">
              <a:xfrm>
                <a:off x="3909" y="4001"/>
                <a:ext cx="29" cy="84"/>
              </a:xfrm>
              <a:custGeom>
                <a:avLst/>
                <a:gdLst>
                  <a:gd name="T0" fmla="*/ 0 w 29"/>
                  <a:gd name="T1" fmla="*/ 41 h 84"/>
                  <a:gd name="T2" fmla="*/ 0 w 29"/>
                  <a:gd name="T3" fmla="*/ 41 h 84"/>
                  <a:gd name="T4" fmla="*/ 2 w 29"/>
                  <a:gd name="T5" fmla="*/ 29 h 84"/>
                  <a:gd name="T6" fmla="*/ 6 w 29"/>
                  <a:gd name="T7" fmla="*/ 18 h 84"/>
                  <a:gd name="T8" fmla="*/ 14 w 29"/>
                  <a:gd name="T9" fmla="*/ 8 h 84"/>
                  <a:gd name="T10" fmla="*/ 25 w 29"/>
                  <a:gd name="T11" fmla="*/ 0 h 84"/>
                  <a:gd name="T12" fmla="*/ 25 w 29"/>
                  <a:gd name="T13" fmla="*/ 0 h 84"/>
                  <a:gd name="T14" fmla="*/ 25 w 29"/>
                  <a:gd name="T15" fmla="*/ 45 h 84"/>
                  <a:gd name="T16" fmla="*/ 27 w 29"/>
                  <a:gd name="T17" fmla="*/ 66 h 84"/>
                  <a:gd name="T18" fmla="*/ 29 w 29"/>
                  <a:gd name="T19" fmla="*/ 84 h 84"/>
                  <a:gd name="T20" fmla="*/ 29 w 29"/>
                  <a:gd name="T21" fmla="*/ 84 h 84"/>
                  <a:gd name="T22" fmla="*/ 18 w 29"/>
                  <a:gd name="T23" fmla="*/ 76 h 84"/>
                  <a:gd name="T24" fmla="*/ 8 w 29"/>
                  <a:gd name="T25" fmla="*/ 64 h 84"/>
                  <a:gd name="T26" fmla="*/ 2 w 29"/>
                  <a:gd name="T27" fmla="*/ 53 h 84"/>
                  <a:gd name="T28" fmla="*/ 0 w 29"/>
                  <a:gd name="T29" fmla="*/ 4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84">
                    <a:moveTo>
                      <a:pt x="0" y="41"/>
                    </a:moveTo>
                    <a:lnTo>
                      <a:pt x="0" y="41"/>
                    </a:lnTo>
                    <a:lnTo>
                      <a:pt x="2" y="29"/>
                    </a:lnTo>
                    <a:lnTo>
                      <a:pt x="6" y="18"/>
                    </a:lnTo>
                    <a:lnTo>
                      <a:pt x="14" y="8"/>
                    </a:lnTo>
                    <a:lnTo>
                      <a:pt x="25" y="0"/>
                    </a:lnTo>
                    <a:lnTo>
                      <a:pt x="25" y="0"/>
                    </a:lnTo>
                    <a:lnTo>
                      <a:pt x="25" y="45"/>
                    </a:lnTo>
                    <a:lnTo>
                      <a:pt x="27" y="66"/>
                    </a:lnTo>
                    <a:lnTo>
                      <a:pt x="29" y="84"/>
                    </a:lnTo>
                    <a:lnTo>
                      <a:pt x="29" y="84"/>
                    </a:lnTo>
                    <a:lnTo>
                      <a:pt x="18" y="76"/>
                    </a:lnTo>
                    <a:lnTo>
                      <a:pt x="8" y="64"/>
                    </a:lnTo>
                    <a:lnTo>
                      <a:pt x="2" y="53"/>
                    </a:lnTo>
                    <a:lnTo>
                      <a:pt x="0"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1" name="Freeform 257"/>
              <p:cNvSpPr/>
              <p:nvPr/>
            </p:nvSpPr>
            <p:spPr bwMode="auto">
              <a:xfrm>
                <a:off x="3913" y="4120"/>
                <a:ext cx="52" cy="21"/>
              </a:xfrm>
              <a:custGeom>
                <a:avLst/>
                <a:gdLst>
                  <a:gd name="T0" fmla="*/ 8 w 52"/>
                  <a:gd name="T1" fmla="*/ 5 h 21"/>
                  <a:gd name="T2" fmla="*/ 8 w 52"/>
                  <a:gd name="T3" fmla="*/ 5 h 21"/>
                  <a:gd name="T4" fmla="*/ 14 w 52"/>
                  <a:gd name="T5" fmla="*/ 2 h 21"/>
                  <a:gd name="T6" fmla="*/ 21 w 52"/>
                  <a:gd name="T7" fmla="*/ 0 h 21"/>
                  <a:gd name="T8" fmla="*/ 37 w 52"/>
                  <a:gd name="T9" fmla="*/ 0 h 21"/>
                  <a:gd name="T10" fmla="*/ 37 w 52"/>
                  <a:gd name="T11" fmla="*/ 0 h 21"/>
                  <a:gd name="T12" fmla="*/ 43 w 52"/>
                  <a:gd name="T13" fmla="*/ 11 h 21"/>
                  <a:gd name="T14" fmla="*/ 52 w 52"/>
                  <a:gd name="T15" fmla="*/ 21 h 21"/>
                  <a:gd name="T16" fmla="*/ 0 w 52"/>
                  <a:gd name="T17" fmla="*/ 21 h 21"/>
                  <a:gd name="T18" fmla="*/ 0 w 52"/>
                  <a:gd name="T19" fmla="*/ 21 h 21"/>
                  <a:gd name="T20" fmla="*/ 2 w 52"/>
                  <a:gd name="T21" fmla="*/ 13 h 21"/>
                  <a:gd name="T22" fmla="*/ 8 w 52"/>
                  <a:gd name="T23"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21">
                    <a:moveTo>
                      <a:pt x="8" y="5"/>
                    </a:moveTo>
                    <a:lnTo>
                      <a:pt x="8" y="5"/>
                    </a:lnTo>
                    <a:lnTo>
                      <a:pt x="14" y="2"/>
                    </a:lnTo>
                    <a:lnTo>
                      <a:pt x="21" y="0"/>
                    </a:lnTo>
                    <a:lnTo>
                      <a:pt x="37" y="0"/>
                    </a:lnTo>
                    <a:lnTo>
                      <a:pt x="37" y="0"/>
                    </a:lnTo>
                    <a:lnTo>
                      <a:pt x="43" y="11"/>
                    </a:lnTo>
                    <a:lnTo>
                      <a:pt x="52" y="21"/>
                    </a:lnTo>
                    <a:lnTo>
                      <a:pt x="0" y="21"/>
                    </a:lnTo>
                    <a:lnTo>
                      <a:pt x="0" y="21"/>
                    </a:lnTo>
                    <a:lnTo>
                      <a:pt x="2" y="13"/>
                    </a:lnTo>
                    <a:lnTo>
                      <a:pt x="8" y="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2" name="Freeform 258"/>
              <p:cNvSpPr/>
              <p:nvPr/>
            </p:nvSpPr>
            <p:spPr bwMode="auto">
              <a:xfrm>
                <a:off x="4022" y="4120"/>
                <a:ext cx="50" cy="21"/>
              </a:xfrm>
              <a:custGeom>
                <a:avLst/>
                <a:gdLst>
                  <a:gd name="T0" fmla="*/ 29 w 50"/>
                  <a:gd name="T1" fmla="*/ 0 h 21"/>
                  <a:gd name="T2" fmla="*/ 29 w 50"/>
                  <a:gd name="T3" fmla="*/ 0 h 21"/>
                  <a:gd name="T4" fmla="*/ 37 w 50"/>
                  <a:gd name="T5" fmla="*/ 2 h 21"/>
                  <a:gd name="T6" fmla="*/ 42 w 50"/>
                  <a:gd name="T7" fmla="*/ 5 h 21"/>
                  <a:gd name="T8" fmla="*/ 42 w 50"/>
                  <a:gd name="T9" fmla="*/ 5 h 21"/>
                  <a:gd name="T10" fmla="*/ 48 w 50"/>
                  <a:gd name="T11" fmla="*/ 13 h 21"/>
                  <a:gd name="T12" fmla="*/ 50 w 50"/>
                  <a:gd name="T13" fmla="*/ 21 h 21"/>
                  <a:gd name="T14" fmla="*/ 0 w 50"/>
                  <a:gd name="T15" fmla="*/ 21 h 21"/>
                  <a:gd name="T16" fmla="*/ 0 w 50"/>
                  <a:gd name="T17" fmla="*/ 21 h 21"/>
                  <a:gd name="T18" fmla="*/ 7 w 50"/>
                  <a:gd name="T19" fmla="*/ 11 h 21"/>
                  <a:gd name="T20" fmla="*/ 15 w 50"/>
                  <a:gd name="T21" fmla="*/ 0 h 21"/>
                  <a:gd name="T22" fmla="*/ 29 w 5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21">
                    <a:moveTo>
                      <a:pt x="29" y="0"/>
                    </a:moveTo>
                    <a:lnTo>
                      <a:pt x="29" y="0"/>
                    </a:lnTo>
                    <a:lnTo>
                      <a:pt x="37" y="2"/>
                    </a:lnTo>
                    <a:lnTo>
                      <a:pt x="42" y="5"/>
                    </a:lnTo>
                    <a:lnTo>
                      <a:pt x="42" y="5"/>
                    </a:lnTo>
                    <a:lnTo>
                      <a:pt x="48" y="13"/>
                    </a:lnTo>
                    <a:lnTo>
                      <a:pt x="50" y="21"/>
                    </a:lnTo>
                    <a:lnTo>
                      <a:pt x="0" y="21"/>
                    </a:lnTo>
                    <a:lnTo>
                      <a:pt x="0" y="21"/>
                    </a:lnTo>
                    <a:lnTo>
                      <a:pt x="7" y="11"/>
                    </a:lnTo>
                    <a:lnTo>
                      <a:pt x="15" y="0"/>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3" name="Freeform 259"/>
              <p:cNvSpPr/>
              <p:nvPr/>
            </p:nvSpPr>
            <p:spPr bwMode="auto">
              <a:xfrm>
                <a:off x="4047" y="4001"/>
                <a:ext cx="29" cy="84"/>
              </a:xfrm>
              <a:custGeom>
                <a:avLst/>
                <a:gdLst>
                  <a:gd name="T0" fmla="*/ 29 w 29"/>
                  <a:gd name="T1" fmla="*/ 41 h 84"/>
                  <a:gd name="T2" fmla="*/ 29 w 29"/>
                  <a:gd name="T3" fmla="*/ 41 h 84"/>
                  <a:gd name="T4" fmla="*/ 27 w 29"/>
                  <a:gd name="T5" fmla="*/ 53 h 84"/>
                  <a:gd name="T6" fmla="*/ 21 w 29"/>
                  <a:gd name="T7" fmla="*/ 64 h 84"/>
                  <a:gd name="T8" fmla="*/ 13 w 29"/>
                  <a:gd name="T9" fmla="*/ 74 h 84"/>
                  <a:gd name="T10" fmla="*/ 0 w 29"/>
                  <a:gd name="T11" fmla="*/ 84 h 84"/>
                  <a:gd name="T12" fmla="*/ 0 w 29"/>
                  <a:gd name="T13" fmla="*/ 84 h 84"/>
                  <a:gd name="T14" fmla="*/ 4 w 29"/>
                  <a:gd name="T15" fmla="*/ 64 h 84"/>
                  <a:gd name="T16" fmla="*/ 6 w 29"/>
                  <a:gd name="T17" fmla="*/ 45 h 84"/>
                  <a:gd name="T18" fmla="*/ 8 w 29"/>
                  <a:gd name="T19" fmla="*/ 0 h 84"/>
                  <a:gd name="T20" fmla="*/ 8 w 29"/>
                  <a:gd name="T21" fmla="*/ 0 h 84"/>
                  <a:gd name="T22" fmla="*/ 15 w 29"/>
                  <a:gd name="T23" fmla="*/ 10 h 84"/>
                  <a:gd name="T24" fmla="*/ 23 w 29"/>
                  <a:gd name="T25" fmla="*/ 20 h 84"/>
                  <a:gd name="T26" fmla="*/ 27 w 29"/>
                  <a:gd name="T27" fmla="*/ 29 h 84"/>
                  <a:gd name="T28" fmla="*/ 29 w 29"/>
                  <a:gd name="T29" fmla="*/ 4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84">
                    <a:moveTo>
                      <a:pt x="29" y="41"/>
                    </a:moveTo>
                    <a:lnTo>
                      <a:pt x="29" y="41"/>
                    </a:lnTo>
                    <a:lnTo>
                      <a:pt x="27" y="53"/>
                    </a:lnTo>
                    <a:lnTo>
                      <a:pt x="21" y="64"/>
                    </a:lnTo>
                    <a:lnTo>
                      <a:pt x="13" y="74"/>
                    </a:lnTo>
                    <a:lnTo>
                      <a:pt x="0" y="84"/>
                    </a:lnTo>
                    <a:lnTo>
                      <a:pt x="0" y="84"/>
                    </a:lnTo>
                    <a:lnTo>
                      <a:pt x="4" y="64"/>
                    </a:lnTo>
                    <a:lnTo>
                      <a:pt x="6" y="45"/>
                    </a:lnTo>
                    <a:lnTo>
                      <a:pt x="8" y="0"/>
                    </a:lnTo>
                    <a:lnTo>
                      <a:pt x="8" y="0"/>
                    </a:lnTo>
                    <a:lnTo>
                      <a:pt x="15" y="10"/>
                    </a:lnTo>
                    <a:lnTo>
                      <a:pt x="23" y="20"/>
                    </a:lnTo>
                    <a:lnTo>
                      <a:pt x="27" y="29"/>
                    </a:lnTo>
                    <a:lnTo>
                      <a:pt x="29" y="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4" name="Freeform 260"/>
              <p:cNvSpPr/>
              <p:nvPr/>
            </p:nvSpPr>
            <p:spPr bwMode="auto">
              <a:xfrm>
                <a:off x="3878" y="3848"/>
                <a:ext cx="229" cy="142"/>
              </a:xfrm>
              <a:custGeom>
                <a:avLst/>
                <a:gdLst>
                  <a:gd name="T0" fmla="*/ 115 w 229"/>
                  <a:gd name="T1" fmla="*/ 142 h 142"/>
                  <a:gd name="T2" fmla="*/ 115 w 229"/>
                  <a:gd name="T3" fmla="*/ 142 h 142"/>
                  <a:gd name="T4" fmla="*/ 91 w 229"/>
                  <a:gd name="T5" fmla="*/ 140 h 142"/>
                  <a:gd name="T6" fmla="*/ 70 w 229"/>
                  <a:gd name="T7" fmla="*/ 136 h 142"/>
                  <a:gd name="T8" fmla="*/ 51 w 229"/>
                  <a:gd name="T9" fmla="*/ 130 h 142"/>
                  <a:gd name="T10" fmla="*/ 35 w 229"/>
                  <a:gd name="T11" fmla="*/ 120 h 142"/>
                  <a:gd name="T12" fmla="*/ 20 w 229"/>
                  <a:gd name="T13" fmla="*/ 111 h 142"/>
                  <a:gd name="T14" fmla="*/ 10 w 229"/>
                  <a:gd name="T15" fmla="*/ 99 h 142"/>
                  <a:gd name="T16" fmla="*/ 4 w 229"/>
                  <a:gd name="T17" fmla="*/ 85 h 142"/>
                  <a:gd name="T18" fmla="*/ 2 w 229"/>
                  <a:gd name="T19" fmla="*/ 78 h 142"/>
                  <a:gd name="T20" fmla="*/ 0 w 229"/>
                  <a:gd name="T21" fmla="*/ 70 h 142"/>
                  <a:gd name="T22" fmla="*/ 0 w 229"/>
                  <a:gd name="T23" fmla="*/ 70 h 142"/>
                  <a:gd name="T24" fmla="*/ 2 w 229"/>
                  <a:gd name="T25" fmla="*/ 64 h 142"/>
                  <a:gd name="T26" fmla="*/ 4 w 229"/>
                  <a:gd name="T27" fmla="*/ 56 h 142"/>
                  <a:gd name="T28" fmla="*/ 10 w 229"/>
                  <a:gd name="T29" fmla="*/ 43 h 142"/>
                  <a:gd name="T30" fmla="*/ 20 w 229"/>
                  <a:gd name="T31" fmla="*/ 31 h 142"/>
                  <a:gd name="T32" fmla="*/ 35 w 229"/>
                  <a:gd name="T33" fmla="*/ 20 h 142"/>
                  <a:gd name="T34" fmla="*/ 51 w 229"/>
                  <a:gd name="T35" fmla="*/ 12 h 142"/>
                  <a:gd name="T36" fmla="*/ 70 w 229"/>
                  <a:gd name="T37" fmla="*/ 4 h 142"/>
                  <a:gd name="T38" fmla="*/ 91 w 229"/>
                  <a:gd name="T39" fmla="*/ 0 h 142"/>
                  <a:gd name="T40" fmla="*/ 115 w 229"/>
                  <a:gd name="T41" fmla="*/ 0 h 142"/>
                  <a:gd name="T42" fmla="*/ 115 w 229"/>
                  <a:gd name="T43" fmla="*/ 0 h 142"/>
                  <a:gd name="T44" fmla="*/ 138 w 229"/>
                  <a:gd name="T45" fmla="*/ 0 h 142"/>
                  <a:gd name="T46" fmla="*/ 159 w 229"/>
                  <a:gd name="T47" fmla="*/ 4 h 142"/>
                  <a:gd name="T48" fmla="*/ 179 w 229"/>
                  <a:gd name="T49" fmla="*/ 12 h 142"/>
                  <a:gd name="T50" fmla="*/ 196 w 229"/>
                  <a:gd name="T51" fmla="*/ 20 h 142"/>
                  <a:gd name="T52" fmla="*/ 210 w 229"/>
                  <a:gd name="T53" fmla="*/ 31 h 142"/>
                  <a:gd name="T54" fmla="*/ 221 w 229"/>
                  <a:gd name="T55" fmla="*/ 43 h 142"/>
                  <a:gd name="T56" fmla="*/ 227 w 229"/>
                  <a:gd name="T57" fmla="*/ 56 h 142"/>
                  <a:gd name="T58" fmla="*/ 229 w 229"/>
                  <a:gd name="T59" fmla="*/ 64 h 142"/>
                  <a:gd name="T60" fmla="*/ 229 w 229"/>
                  <a:gd name="T61" fmla="*/ 70 h 142"/>
                  <a:gd name="T62" fmla="*/ 229 w 229"/>
                  <a:gd name="T63" fmla="*/ 70 h 142"/>
                  <a:gd name="T64" fmla="*/ 229 w 229"/>
                  <a:gd name="T65" fmla="*/ 78 h 142"/>
                  <a:gd name="T66" fmla="*/ 227 w 229"/>
                  <a:gd name="T67" fmla="*/ 85 h 142"/>
                  <a:gd name="T68" fmla="*/ 221 w 229"/>
                  <a:gd name="T69" fmla="*/ 99 h 142"/>
                  <a:gd name="T70" fmla="*/ 210 w 229"/>
                  <a:gd name="T71" fmla="*/ 111 h 142"/>
                  <a:gd name="T72" fmla="*/ 196 w 229"/>
                  <a:gd name="T73" fmla="*/ 120 h 142"/>
                  <a:gd name="T74" fmla="*/ 179 w 229"/>
                  <a:gd name="T75" fmla="*/ 130 h 142"/>
                  <a:gd name="T76" fmla="*/ 159 w 229"/>
                  <a:gd name="T77" fmla="*/ 136 h 142"/>
                  <a:gd name="T78" fmla="*/ 138 w 229"/>
                  <a:gd name="T79" fmla="*/ 140 h 142"/>
                  <a:gd name="T80" fmla="*/ 115 w 229"/>
                  <a:gd name="T81"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9" h="142">
                    <a:moveTo>
                      <a:pt x="115" y="142"/>
                    </a:moveTo>
                    <a:lnTo>
                      <a:pt x="115" y="142"/>
                    </a:lnTo>
                    <a:lnTo>
                      <a:pt x="91" y="140"/>
                    </a:lnTo>
                    <a:lnTo>
                      <a:pt x="70" y="136"/>
                    </a:lnTo>
                    <a:lnTo>
                      <a:pt x="51" y="130"/>
                    </a:lnTo>
                    <a:lnTo>
                      <a:pt x="35" y="120"/>
                    </a:lnTo>
                    <a:lnTo>
                      <a:pt x="20" y="111"/>
                    </a:lnTo>
                    <a:lnTo>
                      <a:pt x="10" y="99"/>
                    </a:lnTo>
                    <a:lnTo>
                      <a:pt x="4" y="85"/>
                    </a:lnTo>
                    <a:lnTo>
                      <a:pt x="2" y="78"/>
                    </a:lnTo>
                    <a:lnTo>
                      <a:pt x="0" y="70"/>
                    </a:lnTo>
                    <a:lnTo>
                      <a:pt x="0" y="70"/>
                    </a:lnTo>
                    <a:lnTo>
                      <a:pt x="2" y="64"/>
                    </a:lnTo>
                    <a:lnTo>
                      <a:pt x="4" y="56"/>
                    </a:lnTo>
                    <a:lnTo>
                      <a:pt x="10" y="43"/>
                    </a:lnTo>
                    <a:lnTo>
                      <a:pt x="20" y="31"/>
                    </a:lnTo>
                    <a:lnTo>
                      <a:pt x="35" y="20"/>
                    </a:lnTo>
                    <a:lnTo>
                      <a:pt x="51" y="12"/>
                    </a:lnTo>
                    <a:lnTo>
                      <a:pt x="70" y="4"/>
                    </a:lnTo>
                    <a:lnTo>
                      <a:pt x="91" y="0"/>
                    </a:lnTo>
                    <a:lnTo>
                      <a:pt x="115" y="0"/>
                    </a:lnTo>
                    <a:lnTo>
                      <a:pt x="115" y="0"/>
                    </a:lnTo>
                    <a:lnTo>
                      <a:pt x="138" y="0"/>
                    </a:lnTo>
                    <a:lnTo>
                      <a:pt x="159" y="4"/>
                    </a:lnTo>
                    <a:lnTo>
                      <a:pt x="179" y="12"/>
                    </a:lnTo>
                    <a:lnTo>
                      <a:pt x="196" y="20"/>
                    </a:lnTo>
                    <a:lnTo>
                      <a:pt x="210" y="31"/>
                    </a:lnTo>
                    <a:lnTo>
                      <a:pt x="221" y="43"/>
                    </a:lnTo>
                    <a:lnTo>
                      <a:pt x="227" y="56"/>
                    </a:lnTo>
                    <a:lnTo>
                      <a:pt x="229" y="64"/>
                    </a:lnTo>
                    <a:lnTo>
                      <a:pt x="229" y="70"/>
                    </a:lnTo>
                    <a:lnTo>
                      <a:pt x="229" y="70"/>
                    </a:lnTo>
                    <a:lnTo>
                      <a:pt x="229" y="78"/>
                    </a:lnTo>
                    <a:lnTo>
                      <a:pt x="227" y="85"/>
                    </a:lnTo>
                    <a:lnTo>
                      <a:pt x="221" y="99"/>
                    </a:lnTo>
                    <a:lnTo>
                      <a:pt x="210" y="111"/>
                    </a:lnTo>
                    <a:lnTo>
                      <a:pt x="196" y="120"/>
                    </a:lnTo>
                    <a:lnTo>
                      <a:pt x="179" y="130"/>
                    </a:lnTo>
                    <a:lnTo>
                      <a:pt x="159" y="136"/>
                    </a:lnTo>
                    <a:lnTo>
                      <a:pt x="138" y="140"/>
                    </a:lnTo>
                    <a:lnTo>
                      <a:pt x="115"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5" name="Freeform 261"/>
              <p:cNvSpPr/>
              <p:nvPr/>
            </p:nvSpPr>
            <p:spPr bwMode="auto">
              <a:xfrm>
                <a:off x="4088" y="3862"/>
                <a:ext cx="35" cy="37"/>
              </a:xfrm>
              <a:custGeom>
                <a:avLst/>
                <a:gdLst>
                  <a:gd name="T0" fmla="*/ 13 w 35"/>
                  <a:gd name="T1" fmla="*/ 0 h 37"/>
                  <a:gd name="T2" fmla="*/ 13 w 35"/>
                  <a:gd name="T3" fmla="*/ 0 h 37"/>
                  <a:gd name="T4" fmla="*/ 21 w 35"/>
                  <a:gd name="T5" fmla="*/ 2 h 37"/>
                  <a:gd name="T6" fmla="*/ 27 w 35"/>
                  <a:gd name="T7" fmla="*/ 6 h 37"/>
                  <a:gd name="T8" fmla="*/ 33 w 35"/>
                  <a:gd name="T9" fmla="*/ 13 h 37"/>
                  <a:gd name="T10" fmla="*/ 35 w 35"/>
                  <a:gd name="T11" fmla="*/ 21 h 37"/>
                  <a:gd name="T12" fmla="*/ 35 w 35"/>
                  <a:gd name="T13" fmla="*/ 21 h 37"/>
                  <a:gd name="T14" fmla="*/ 33 w 35"/>
                  <a:gd name="T15" fmla="*/ 31 h 37"/>
                  <a:gd name="T16" fmla="*/ 27 w 35"/>
                  <a:gd name="T17" fmla="*/ 37 h 37"/>
                  <a:gd name="T18" fmla="*/ 27 w 35"/>
                  <a:gd name="T19" fmla="*/ 37 h 37"/>
                  <a:gd name="T20" fmla="*/ 21 w 35"/>
                  <a:gd name="T21" fmla="*/ 29 h 37"/>
                  <a:gd name="T22" fmla="*/ 15 w 35"/>
                  <a:gd name="T23" fmla="*/ 19 h 37"/>
                  <a:gd name="T24" fmla="*/ 9 w 35"/>
                  <a:gd name="T25" fmla="*/ 11 h 37"/>
                  <a:gd name="T26" fmla="*/ 0 w 35"/>
                  <a:gd name="T27" fmla="*/ 4 h 37"/>
                  <a:gd name="T28" fmla="*/ 0 w 35"/>
                  <a:gd name="T29" fmla="*/ 4 h 37"/>
                  <a:gd name="T30" fmla="*/ 5 w 35"/>
                  <a:gd name="T31" fmla="*/ 2 h 37"/>
                  <a:gd name="T32" fmla="*/ 13 w 35"/>
                  <a:gd name="T3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7">
                    <a:moveTo>
                      <a:pt x="13" y="0"/>
                    </a:moveTo>
                    <a:lnTo>
                      <a:pt x="13" y="0"/>
                    </a:lnTo>
                    <a:lnTo>
                      <a:pt x="21" y="2"/>
                    </a:lnTo>
                    <a:lnTo>
                      <a:pt x="27" y="6"/>
                    </a:lnTo>
                    <a:lnTo>
                      <a:pt x="33" y="13"/>
                    </a:lnTo>
                    <a:lnTo>
                      <a:pt x="35" y="21"/>
                    </a:lnTo>
                    <a:lnTo>
                      <a:pt x="35" y="21"/>
                    </a:lnTo>
                    <a:lnTo>
                      <a:pt x="33" y="31"/>
                    </a:lnTo>
                    <a:lnTo>
                      <a:pt x="27" y="37"/>
                    </a:lnTo>
                    <a:lnTo>
                      <a:pt x="27" y="37"/>
                    </a:lnTo>
                    <a:lnTo>
                      <a:pt x="21" y="29"/>
                    </a:lnTo>
                    <a:lnTo>
                      <a:pt x="15" y="19"/>
                    </a:lnTo>
                    <a:lnTo>
                      <a:pt x="9" y="11"/>
                    </a:lnTo>
                    <a:lnTo>
                      <a:pt x="0" y="4"/>
                    </a:lnTo>
                    <a:lnTo>
                      <a:pt x="0" y="4"/>
                    </a:lnTo>
                    <a:lnTo>
                      <a:pt x="5" y="2"/>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6" name="Freeform 262"/>
              <p:cNvSpPr/>
              <p:nvPr/>
            </p:nvSpPr>
            <p:spPr bwMode="auto">
              <a:xfrm>
                <a:off x="3946" y="3947"/>
                <a:ext cx="95" cy="23"/>
              </a:xfrm>
              <a:custGeom>
                <a:avLst/>
                <a:gdLst>
                  <a:gd name="T0" fmla="*/ 87 w 95"/>
                  <a:gd name="T1" fmla="*/ 2 h 23"/>
                  <a:gd name="T2" fmla="*/ 87 w 95"/>
                  <a:gd name="T3" fmla="*/ 2 h 23"/>
                  <a:gd name="T4" fmla="*/ 83 w 95"/>
                  <a:gd name="T5" fmla="*/ 4 h 23"/>
                  <a:gd name="T6" fmla="*/ 78 w 95"/>
                  <a:gd name="T7" fmla="*/ 8 h 23"/>
                  <a:gd name="T8" fmla="*/ 64 w 95"/>
                  <a:gd name="T9" fmla="*/ 12 h 23"/>
                  <a:gd name="T10" fmla="*/ 47 w 95"/>
                  <a:gd name="T11" fmla="*/ 14 h 23"/>
                  <a:gd name="T12" fmla="*/ 47 w 95"/>
                  <a:gd name="T13" fmla="*/ 14 h 23"/>
                  <a:gd name="T14" fmla="*/ 29 w 95"/>
                  <a:gd name="T15" fmla="*/ 12 h 23"/>
                  <a:gd name="T16" fmla="*/ 17 w 95"/>
                  <a:gd name="T17" fmla="*/ 8 h 23"/>
                  <a:gd name="T18" fmla="*/ 12 w 95"/>
                  <a:gd name="T19" fmla="*/ 4 h 23"/>
                  <a:gd name="T20" fmla="*/ 10 w 95"/>
                  <a:gd name="T21" fmla="*/ 2 h 23"/>
                  <a:gd name="T22" fmla="*/ 10 w 95"/>
                  <a:gd name="T23" fmla="*/ 2 h 23"/>
                  <a:gd name="T24" fmla="*/ 6 w 95"/>
                  <a:gd name="T25" fmla="*/ 0 h 23"/>
                  <a:gd name="T26" fmla="*/ 2 w 95"/>
                  <a:gd name="T27" fmla="*/ 2 h 23"/>
                  <a:gd name="T28" fmla="*/ 2 w 95"/>
                  <a:gd name="T29" fmla="*/ 2 h 23"/>
                  <a:gd name="T30" fmla="*/ 0 w 95"/>
                  <a:gd name="T31" fmla="*/ 6 h 23"/>
                  <a:gd name="T32" fmla="*/ 2 w 95"/>
                  <a:gd name="T33" fmla="*/ 8 h 23"/>
                  <a:gd name="T34" fmla="*/ 2 w 95"/>
                  <a:gd name="T35" fmla="*/ 8 h 23"/>
                  <a:gd name="T36" fmla="*/ 4 w 95"/>
                  <a:gd name="T37" fmla="*/ 12 h 23"/>
                  <a:gd name="T38" fmla="*/ 12 w 95"/>
                  <a:gd name="T39" fmla="*/ 16 h 23"/>
                  <a:gd name="T40" fmla="*/ 27 w 95"/>
                  <a:gd name="T41" fmla="*/ 21 h 23"/>
                  <a:gd name="T42" fmla="*/ 37 w 95"/>
                  <a:gd name="T43" fmla="*/ 23 h 23"/>
                  <a:gd name="T44" fmla="*/ 47 w 95"/>
                  <a:gd name="T45" fmla="*/ 23 h 23"/>
                  <a:gd name="T46" fmla="*/ 47 w 95"/>
                  <a:gd name="T47" fmla="*/ 23 h 23"/>
                  <a:gd name="T48" fmla="*/ 58 w 95"/>
                  <a:gd name="T49" fmla="*/ 23 h 23"/>
                  <a:gd name="T50" fmla="*/ 68 w 95"/>
                  <a:gd name="T51" fmla="*/ 21 h 23"/>
                  <a:gd name="T52" fmla="*/ 81 w 95"/>
                  <a:gd name="T53" fmla="*/ 16 h 23"/>
                  <a:gd name="T54" fmla="*/ 91 w 95"/>
                  <a:gd name="T55" fmla="*/ 12 h 23"/>
                  <a:gd name="T56" fmla="*/ 93 w 95"/>
                  <a:gd name="T57" fmla="*/ 10 h 23"/>
                  <a:gd name="T58" fmla="*/ 93 w 95"/>
                  <a:gd name="T59" fmla="*/ 10 h 23"/>
                  <a:gd name="T60" fmla="*/ 95 w 95"/>
                  <a:gd name="T61" fmla="*/ 6 h 23"/>
                  <a:gd name="T62" fmla="*/ 93 w 95"/>
                  <a:gd name="T63" fmla="*/ 2 h 23"/>
                  <a:gd name="T64" fmla="*/ 93 w 95"/>
                  <a:gd name="T65" fmla="*/ 2 h 23"/>
                  <a:gd name="T66" fmla="*/ 89 w 95"/>
                  <a:gd name="T67" fmla="*/ 0 h 23"/>
                  <a:gd name="T68" fmla="*/ 87 w 95"/>
                  <a:gd name="T6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23">
                    <a:moveTo>
                      <a:pt x="87" y="2"/>
                    </a:moveTo>
                    <a:lnTo>
                      <a:pt x="87" y="2"/>
                    </a:lnTo>
                    <a:lnTo>
                      <a:pt x="83" y="4"/>
                    </a:lnTo>
                    <a:lnTo>
                      <a:pt x="78" y="8"/>
                    </a:lnTo>
                    <a:lnTo>
                      <a:pt x="64" y="12"/>
                    </a:lnTo>
                    <a:lnTo>
                      <a:pt x="47" y="14"/>
                    </a:lnTo>
                    <a:lnTo>
                      <a:pt x="47" y="14"/>
                    </a:lnTo>
                    <a:lnTo>
                      <a:pt x="29" y="12"/>
                    </a:lnTo>
                    <a:lnTo>
                      <a:pt x="17" y="8"/>
                    </a:lnTo>
                    <a:lnTo>
                      <a:pt x="12" y="4"/>
                    </a:lnTo>
                    <a:lnTo>
                      <a:pt x="10" y="2"/>
                    </a:lnTo>
                    <a:lnTo>
                      <a:pt x="10" y="2"/>
                    </a:lnTo>
                    <a:lnTo>
                      <a:pt x="6" y="0"/>
                    </a:lnTo>
                    <a:lnTo>
                      <a:pt x="2" y="2"/>
                    </a:lnTo>
                    <a:lnTo>
                      <a:pt x="2" y="2"/>
                    </a:lnTo>
                    <a:lnTo>
                      <a:pt x="0" y="6"/>
                    </a:lnTo>
                    <a:lnTo>
                      <a:pt x="2" y="8"/>
                    </a:lnTo>
                    <a:lnTo>
                      <a:pt x="2" y="8"/>
                    </a:lnTo>
                    <a:lnTo>
                      <a:pt x="4" y="12"/>
                    </a:lnTo>
                    <a:lnTo>
                      <a:pt x="12" y="16"/>
                    </a:lnTo>
                    <a:lnTo>
                      <a:pt x="27" y="21"/>
                    </a:lnTo>
                    <a:lnTo>
                      <a:pt x="37" y="23"/>
                    </a:lnTo>
                    <a:lnTo>
                      <a:pt x="47" y="23"/>
                    </a:lnTo>
                    <a:lnTo>
                      <a:pt x="47" y="23"/>
                    </a:lnTo>
                    <a:lnTo>
                      <a:pt x="58" y="23"/>
                    </a:lnTo>
                    <a:lnTo>
                      <a:pt x="68" y="21"/>
                    </a:lnTo>
                    <a:lnTo>
                      <a:pt x="81" y="16"/>
                    </a:lnTo>
                    <a:lnTo>
                      <a:pt x="91" y="12"/>
                    </a:lnTo>
                    <a:lnTo>
                      <a:pt x="93" y="10"/>
                    </a:lnTo>
                    <a:lnTo>
                      <a:pt x="93" y="10"/>
                    </a:lnTo>
                    <a:lnTo>
                      <a:pt x="95" y="6"/>
                    </a:lnTo>
                    <a:lnTo>
                      <a:pt x="93" y="2"/>
                    </a:lnTo>
                    <a:lnTo>
                      <a:pt x="93" y="2"/>
                    </a:lnTo>
                    <a:lnTo>
                      <a:pt x="89" y="0"/>
                    </a:lnTo>
                    <a:lnTo>
                      <a:pt x="87"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7" name="Freeform 263"/>
              <p:cNvSpPr/>
              <p:nvPr/>
            </p:nvSpPr>
            <p:spPr bwMode="auto">
              <a:xfrm>
                <a:off x="3946" y="3947"/>
                <a:ext cx="95" cy="23"/>
              </a:xfrm>
              <a:custGeom>
                <a:avLst/>
                <a:gdLst>
                  <a:gd name="T0" fmla="*/ 87 w 95"/>
                  <a:gd name="T1" fmla="*/ 2 h 23"/>
                  <a:gd name="T2" fmla="*/ 87 w 95"/>
                  <a:gd name="T3" fmla="*/ 2 h 23"/>
                  <a:gd name="T4" fmla="*/ 83 w 95"/>
                  <a:gd name="T5" fmla="*/ 4 h 23"/>
                  <a:gd name="T6" fmla="*/ 78 w 95"/>
                  <a:gd name="T7" fmla="*/ 8 h 23"/>
                  <a:gd name="T8" fmla="*/ 64 w 95"/>
                  <a:gd name="T9" fmla="*/ 12 h 23"/>
                  <a:gd name="T10" fmla="*/ 47 w 95"/>
                  <a:gd name="T11" fmla="*/ 14 h 23"/>
                  <a:gd name="T12" fmla="*/ 47 w 95"/>
                  <a:gd name="T13" fmla="*/ 14 h 23"/>
                  <a:gd name="T14" fmla="*/ 29 w 95"/>
                  <a:gd name="T15" fmla="*/ 12 h 23"/>
                  <a:gd name="T16" fmla="*/ 17 w 95"/>
                  <a:gd name="T17" fmla="*/ 8 h 23"/>
                  <a:gd name="T18" fmla="*/ 12 w 95"/>
                  <a:gd name="T19" fmla="*/ 4 h 23"/>
                  <a:gd name="T20" fmla="*/ 10 w 95"/>
                  <a:gd name="T21" fmla="*/ 2 h 23"/>
                  <a:gd name="T22" fmla="*/ 10 w 95"/>
                  <a:gd name="T23" fmla="*/ 2 h 23"/>
                  <a:gd name="T24" fmla="*/ 6 w 95"/>
                  <a:gd name="T25" fmla="*/ 0 h 23"/>
                  <a:gd name="T26" fmla="*/ 2 w 95"/>
                  <a:gd name="T27" fmla="*/ 2 h 23"/>
                  <a:gd name="T28" fmla="*/ 2 w 95"/>
                  <a:gd name="T29" fmla="*/ 2 h 23"/>
                  <a:gd name="T30" fmla="*/ 0 w 95"/>
                  <a:gd name="T31" fmla="*/ 6 h 23"/>
                  <a:gd name="T32" fmla="*/ 2 w 95"/>
                  <a:gd name="T33" fmla="*/ 8 h 23"/>
                  <a:gd name="T34" fmla="*/ 2 w 95"/>
                  <a:gd name="T35" fmla="*/ 8 h 23"/>
                  <a:gd name="T36" fmla="*/ 4 w 95"/>
                  <a:gd name="T37" fmla="*/ 12 h 23"/>
                  <a:gd name="T38" fmla="*/ 12 w 95"/>
                  <a:gd name="T39" fmla="*/ 16 h 23"/>
                  <a:gd name="T40" fmla="*/ 27 w 95"/>
                  <a:gd name="T41" fmla="*/ 21 h 23"/>
                  <a:gd name="T42" fmla="*/ 37 w 95"/>
                  <a:gd name="T43" fmla="*/ 23 h 23"/>
                  <a:gd name="T44" fmla="*/ 47 w 95"/>
                  <a:gd name="T45" fmla="*/ 23 h 23"/>
                  <a:gd name="T46" fmla="*/ 47 w 95"/>
                  <a:gd name="T47" fmla="*/ 23 h 23"/>
                  <a:gd name="T48" fmla="*/ 58 w 95"/>
                  <a:gd name="T49" fmla="*/ 23 h 23"/>
                  <a:gd name="T50" fmla="*/ 68 w 95"/>
                  <a:gd name="T51" fmla="*/ 21 h 23"/>
                  <a:gd name="T52" fmla="*/ 81 w 95"/>
                  <a:gd name="T53" fmla="*/ 16 h 23"/>
                  <a:gd name="T54" fmla="*/ 91 w 95"/>
                  <a:gd name="T55" fmla="*/ 12 h 23"/>
                  <a:gd name="T56" fmla="*/ 93 w 95"/>
                  <a:gd name="T57" fmla="*/ 10 h 23"/>
                  <a:gd name="T58" fmla="*/ 93 w 95"/>
                  <a:gd name="T59" fmla="*/ 10 h 23"/>
                  <a:gd name="T60" fmla="*/ 95 w 95"/>
                  <a:gd name="T61" fmla="*/ 6 h 23"/>
                  <a:gd name="T62" fmla="*/ 93 w 95"/>
                  <a:gd name="T63" fmla="*/ 2 h 23"/>
                  <a:gd name="T64" fmla="*/ 93 w 95"/>
                  <a:gd name="T65" fmla="*/ 2 h 23"/>
                  <a:gd name="T66" fmla="*/ 89 w 95"/>
                  <a:gd name="T67" fmla="*/ 0 h 23"/>
                  <a:gd name="T68" fmla="*/ 87 w 95"/>
                  <a:gd name="T6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23">
                    <a:moveTo>
                      <a:pt x="87" y="2"/>
                    </a:moveTo>
                    <a:lnTo>
                      <a:pt x="87" y="2"/>
                    </a:lnTo>
                    <a:lnTo>
                      <a:pt x="83" y="4"/>
                    </a:lnTo>
                    <a:lnTo>
                      <a:pt x="78" y="8"/>
                    </a:lnTo>
                    <a:lnTo>
                      <a:pt x="64" y="12"/>
                    </a:lnTo>
                    <a:lnTo>
                      <a:pt x="47" y="14"/>
                    </a:lnTo>
                    <a:lnTo>
                      <a:pt x="47" y="14"/>
                    </a:lnTo>
                    <a:lnTo>
                      <a:pt x="29" y="12"/>
                    </a:lnTo>
                    <a:lnTo>
                      <a:pt x="17" y="8"/>
                    </a:lnTo>
                    <a:lnTo>
                      <a:pt x="12" y="4"/>
                    </a:lnTo>
                    <a:lnTo>
                      <a:pt x="10" y="2"/>
                    </a:lnTo>
                    <a:lnTo>
                      <a:pt x="10" y="2"/>
                    </a:lnTo>
                    <a:lnTo>
                      <a:pt x="6" y="0"/>
                    </a:lnTo>
                    <a:lnTo>
                      <a:pt x="2" y="2"/>
                    </a:lnTo>
                    <a:lnTo>
                      <a:pt x="2" y="2"/>
                    </a:lnTo>
                    <a:lnTo>
                      <a:pt x="0" y="6"/>
                    </a:lnTo>
                    <a:lnTo>
                      <a:pt x="2" y="8"/>
                    </a:lnTo>
                    <a:lnTo>
                      <a:pt x="2" y="8"/>
                    </a:lnTo>
                    <a:lnTo>
                      <a:pt x="4" y="12"/>
                    </a:lnTo>
                    <a:lnTo>
                      <a:pt x="12" y="16"/>
                    </a:lnTo>
                    <a:lnTo>
                      <a:pt x="27" y="21"/>
                    </a:lnTo>
                    <a:lnTo>
                      <a:pt x="37" y="23"/>
                    </a:lnTo>
                    <a:lnTo>
                      <a:pt x="47" y="23"/>
                    </a:lnTo>
                    <a:lnTo>
                      <a:pt x="47" y="23"/>
                    </a:lnTo>
                    <a:lnTo>
                      <a:pt x="58" y="23"/>
                    </a:lnTo>
                    <a:lnTo>
                      <a:pt x="68" y="21"/>
                    </a:lnTo>
                    <a:lnTo>
                      <a:pt x="81" y="16"/>
                    </a:lnTo>
                    <a:lnTo>
                      <a:pt x="91" y="12"/>
                    </a:lnTo>
                    <a:lnTo>
                      <a:pt x="93" y="10"/>
                    </a:lnTo>
                    <a:lnTo>
                      <a:pt x="93" y="10"/>
                    </a:lnTo>
                    <a:lnTo>
                      <a:pt x="95" y="6"/>
                    </a:lnTo>
                    <a:lnTo>
                      <a:pt x="93" y="2"/>
                    </a:lnTo>
                    <a:lnTo>
                      <a:pt x="93" y="2"/>
                    </a:lnTo>
                    <a:lnTo>
                      <a:pt x="89" y="0"/>
                    </a:lnTo>
                    <a:lnTo>
                      <a:pt x="87"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8" name="Freeform 264"/>
              <p:cNvSpPr/>
              <p:nvPr/>
            </p:nvSpPr>
            <p:spPr bwMode="auto">
              <a:xfrm>
                <a:off x="5519" y="4564"/>
                <a:ext cx="21" cy="19"/>
              </a:xfrm>
              <a:custGeom>
                <a:avLst/>
                <a:gdLst>
                  <a:gd name="T0" fmla="*/ 21 w 21"/>
                  <a:gd name="T1" fmla="*/ 9 h 19"/>
                  <a:gd name="T2" fmla="*/ 21 w 21"/>
                  <a:gd name="T3" fmla="*/ 9 h 19"/>
                  <a:gd name="T4" fmla="*/ 19 w 21"/>
                  <a:gd name="T5" fmla="*/ 6 h 19"/>
                  <a:gd name="T6" fmla="*/ 17 w 21"/>
                  <a:gd name="T7" fmla="*/ 2 h 19"/>
                  <a:gd name="T8" fmla="*/ 14 w 21"/>
                  <a:gd name="T9" fmla="*/ 0 h 19"/>
                  <a:gd name="T10" fmla="*/ 10 w 21"/>
                  <a:gd name="T11" fmla="*/ 0 h 19"/>
                  <a:gd name="T12" fmla="*/ 10 w 21"/>
                  <a:gd name="T13" fmla="*/ 0 h 19"/>
                  <a:gd name="T14" fmla="*/ 6 w 21"/>
                  <a:gd name="T15" fmla="*/ 0 h 19"/>
                  <a:gd name="T16" fmla="*/ 4 w 21"/>
                  <a:gd name="T17" fmla="*/ 2 h 19"/>
                  <a:gd name="T18" fmla="*/ 2 w 21"/>
                  <a:gd name="T19" fmla="*/ 6 h 19"/>
                  <a:gd name="T20" fmla="*/ 0 w 21"/>
                  <a:gd name="T21" fmla="*/ 9 h 19"/>
                  <a:gd name="T22" fmla="*/ 0 w 21"/>
                  <a:gd name="T23" fmla="*/ 9 h 19"/>
                  <a:gd name="T24" fmla="*/ 2 w 21"/>
                  <a:gd name="T25" fmla="*/ 13 h 19"/>
                  <a:gd name="T26" fmla="*/ 4 w 21"/>
                  <a:gd name="T27" fmla="*/ 17 h 19"/>
                  <a:gd name="T28" fmla="*/ 6 w 21"/>
                  <a:gd name="T29" fmla="*/ 19 h 19"/>
                  <a:gd name="T30" fmla="*/ 10 w 21"/>
                  <a:gd name="T31" fmla="*/ 19 h 19"/>
                  <a:gd name="T32" fmla="*/ 10 w 21"/>
                  <a:gd name="T33" fmla="*/ 19 h 19"/>
                  <a:gd name="T34" fmla="*/ 14 w 21"/>
                  <a:gd name="T35" fmla="*/ 19 h 19"/>
                  <a:gd name="T36" fmla="*/ 17 w 21"/>
                  <a:gd name="T37" fmla="*/ 17 h 19"/>
                  <a:gd name="T38" fmla="*/ 19 w 21"/>
                  <a:gd name="T39" fmla="*/ 13 h 19"/>
                  <a:gd name="T40" fmla="*/ 21 w 21"/>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9">
                    <a:moveTo>
                      <a:pt x="21" y="9"/>
                    </a:moveTo>
                    <a:lnTo>
                      <a:pt x="21" y="9"/>
                    </a:lnTo>
                    <a:lnTo>
                      <a:pt x="19" y="6"/>
                    </a:lnTo>
                    <a:lnTo>
                      <a:pt x="17" y="2"/>
                    </a:lnTo>
                    <a:lnTo>
                      <a:pt x="14" y="0"/>
                    </a:lnTo>
                    <a:lnTo>
                      <a:pt x="10" y="0"/>
                    </a:lnTo>
                    <a:lnTo>
                      <a:pt x="10" y="0"/>
                    </a:lnTo>
                    <a:lnTo>
                      <a:pt x="6" y="0"/>
                    </a:lnTo>
                    <a:lnTo>
                      <a:pt x="4" y="2"/>
                    </a:lnTo>
                    <a:lnTo>
                      <a:pt x="2" y="6"/>
                    </a:lnTo>
                    <a:lnTo>
                      <a:pt x="0" y="9"/>
                    </a:lnTo>
                    <a:lnTo>
                      <a:pt x="0" y="9"/>
                    </a:lnTo>
                    <a:lnTo>
                      <a:pt x="2" y="13"/>
                    </a:lnTo>
                    <a:lnTo>
                      <a:pt x="4" y="17"/>
                    </a:lnTo>
                    <a:lnTo>
                      <a:pt x="6" y="19"/>
                    </a:lnTo>
                    <a:lnTo>
                      <a:pt x="10" y="19"/>
                    </a:lnTo>
                    <a:lnTo>
                      <a:pt x="10" y="19"/>
                    </a:lnTo>
                    <a:lnTo>
                      <a:pt x="14" y="19"/>
                    </a:lnTo>
                    <a:lnTo>
                      <a:pt x="17" y="17"/>
                    </a:lnTo>
                    <a:lnTo>
                      <a:pt x="19" y="13"/>
                    </a:lnTo>
                    <a:lnTo>
                      <a:pt x="21" y="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19" name="Freeform 265"/>
              <p:cNvSpPr/>
              <p:nvPr/>
            </p:nvSpPr>
            <p:spPr bwMode="auto">
              <a:xfrm>
                <a:off x="5519" y="4564"/>
                <a:ext cx="21" cy="19"/>
              </a:xfrm>
              <a:custGeom>
                <a:avLst/>
                <a:gdLst>
                  <a:gd name="T0" fmla="*/ 21 w 21"/>
                  <a:gd name="T1" fmla="*/ 9 h 19"/>
                  <a:gd name="T2" fmla="*/ 21 w 21"/>
                  <a:gd name="T3" fmla="*/ 9 h 19"/>
                  <a:gd name="T4" fmla="*/ 19 w 21"/>
                  <a:gd name="T5" fmla="*/ 6 h 19"/>
                  <a:gd name="T6" fmla="*/ 17 w 21"/>
                  <a:gd name="T7" fmla="*/ 2 h 19"/>
                  <a:gd name="T8" fmla="*/ 14 w 21"/>
                  <a:gd name="T9" fmla="*/ 0 h 19"/>
                  <a:gd name="T10" fmla="*/ 10 w 21"/>
                  <a:gd name="T11" fmla="*/ 0 h 19"/>
                  <a:gd name="T12" fmla="*/ 10 w 21"/>
                  <a:gd name="T13" fmla="*/ 0 h 19"/>
                  <a:gd name="T14" fmla="*/ 6 w 21"/>
                  <a:gd name="T15" fmla="*/ 0 h 19"/>
                  <a:gd name="T16" fmla="*/ 4 w 21"/>
                  <a:gd name="T17" fmla="*/ 2 h 19"/>
                  <a:gd name="T18" fmla="*/ 2 w 21"/>
                  <a:gd name="T19" fmla="*/ 6 h 19"/>
                  <a:gd name="T20" fmla="*/ 0 w 21"/>
                  <a:gd name="T21" fmla="*/ 9 h 19"/>
                  <a:gd name="T22" fmla="*/ 0 w 21"/>
                  <a:gd name="T23" fmla="*/ 9 h 19"/>
                  <a:gd name="T24" fmla="*/ 2 w 21"/>
                  <a:gd name="T25" fmla="*/ 13 h 19"/>
                  <a:gd name="T26" fmla="*/ 4 w 21"/>
                  <a:gd name="T27" fmla="*/ 17 h 19"/>
                  <a:gd name="T28" fmla="*/ 6 w 21"/>
                  <a:gd name="T29" fmla="*/ 19 h 19"/>
                  <a:gd name="T30" fmla="*/ 10 w 21"/>
                  <a:gd name="T31" fmla="*/ 19 h 19"/>
                  <a:gd name="T32" fmla="*/ 10 w 21"/>
                  <a:gd name="T33" fmla="*/ 19 h 19"/>
                  <a:gd name="T34" fmla="*/ 14 w 21"/>
                  <a:gd name="T35" fmla="*/ 19 h 19"/>
                  <a:gd name="T36" fmla="*/ 17 w 21"/>
                  <a:gd name="T37" fmla="*/ 17 h 19"/>
                  <a:gd name="T38" fmla="*/ 19 w 21"/>
                  <a:gd name="T39" fmla="*/ 13 h 19"/>
                  <a:gd name="T40" fmla="*/ 21 w 21"/>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9">
                    <a:moveTo>
                      <a:pt x="21" y="9"/>
                    </a:moveTo>
                    <a:lnTo>
                      <a:pt x="21" y="9"/>
                    </a:lnTo>
                    <a:lnTo>
                      <a:pt x="19" y="6"/>
                    </a:lnTo>
                    <a:lnTo>
                      <a:pt x="17" y="2"/>
                    </a:lnTo>
                    <a:lnTo>
                      <a:pt x="14" y="0"/>
                    </a:lnTo>
                    <a:lnTo>
                      <a:pt x="10" y="0"/>
                    </a:lnTo>
                    <a:lnTo>
                      <a:pt x="10" y="0"/>
                    </a:lnTo>
                    <a:lnTo>
                      <a:pt x="6" y="0"/>
                    </a:lnTo>
                    <a:lnTo>
                      <a:pt x="4" y="2"/>
                    </a:lnTo>
                    <a:lnTo>
                      <a:pt x="2" y="6"/>
                    </a:lnTo>
                    <a:lnTo>
                      <a:pt x="0" y="9"/>
                    </a:lnTo>
                    <a:lnTo>
                      <a:pt x="0" y="9"/>
                    </a:lnTo>
                    <a:lnTo>
                      <a:pt x="2" y="13"/>
                    </a:lnTo>
                    <a:lnTo>
                      <a:pt x="4" y="17"/>
                    </a:lnTo>
                    <a:lnTo>
                      <a:pt x="6" y="19"/>
                    </a:lnTo>
                    <a:lnTo>
                      <a:pt x="10" y="19"/>
                    </a:lnTo>
                    <a:lnTo>
                      <a:pt x="10" y="19"/>
                    </a:lnTo>
                    <a:lnTo>
                      <a:pt x="14" y="19"/>
                    </a:lnTo>
                    <a:lnTo>
                      <a:pt x="17" y="17"/>
                    </a:lnTo>
                    <a:lnTo>
                      <a:pt x="19" y="13"/>
                    </a:lnTo>
                    <a:lnTo>
                      <a:pt x="21"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0" name="Freeform 266"/>
              <p:cNvSpPr/>
              <p:nvPr/>
            </p:nvSpPr>
            <p:spPr bwMode="auto">
              <a:xfrm>
                <a:off x="5562" y="4564"/>
                <a:ext cx="19" cy="19"/>
              </a:xfrm>
              <a:custGeom>
                <a:avLst/>
                <a:gdLst>
                  <a:gd name="T0" fmla="*/ 9 w 19"/>
                  <a:gd name="T1" fmla="*/ 0 h 19"/>
                  <a:gd name="T2" fmla="*/ 9 w 19"/>
                  <a:gd name="T3" fmla="*/ 0 h 19"/>
                  <a:gd name="T4" fmla="*/ 5 w 19"/>
                  <a:gd name="T5" fmla="*/ 0 h 19"/>
                  <a:gd name="T6" fmla="*/ 4 w 19"/>
                  <a:gd name="T7" fmla="*/ 2 h 19"/>
                  <a:gd name="T8" fmla="*/ 0 w 19"/>
                  <a:gd name="T9" fmla="*/ 6 h 19"/>
                  <a:gd name="T10" fmla="*/ 0 w 19"/>
                  <a:gd name="T11" fmla="*/ 9 h 19"/>
                  <a:gd name="T12" fmla="*/ 0 w 19"/>
                  <a:gd name="T13" fmla="*/ 9 h 19"/>
                  <a:gd name="T14" fmla="*/ 0 w 19"/>
                  <a:gd name="T15" fmla="*/ 13 h 19"/>
                  <a:gd name="T16" fmla="*/ 4 w 19"/>
                  <a:gd name="T17" fmla="*/ 17 h 19"/>
                  <a:gd name="T18" fmla="*/ 5 w 19"/>
                  <a:gd name="T19" fmla="*/ 19 h 19"/>
                  <a:gd name="T20" fmla="*/ 9 w 19"/>
                  <a:gd name="T21" fmla="*/ 19 h 19"/>
                  <a:gd name="T22" fmla="*/ 9 w 19"/>
                  <a:gd name="T23" fmla="*/ 19 h 19"/>
                  <a:gd name="T24" fmla="*/ 13 w 19"/>
                  <a:gd name="T25" fmla="*/ 19 h 19"/>
                  <a:gd name="T26" fmla="*/ 17 w 19"/>
                  <a:gd name="T27" fmla="*/ 17 h 19"/>
                  <a:gd name="T28" fmla="*/ 19 w 19"/>
                  <a:gd name="T29" fmla="*/ 13 h 19"/>
                  <a:gd name="T30" fmla="*/ 19 w 19"/>
                  <a:gd name="T31" fmla="*/ 9 h 19"/>
                  <a:gd name="T32" fmla="*/ 19 w 19"/>
                  <a:gd name="T33" fmla="*/ 9 h 19"/>
                  <a:gd name="T34" fmla="*/ 19 w 19"/>
                  <a:gd name="T35" fmla="*/ 6 h 19"/>
                  <a:gd name="T36" fmla="*/ 17 w 19"/>
                  <a:gd name="T37" fmla="*/ 2 h 19"/>
                  <a:gd name="T38" fmla="*/ 13 w 19"/>
                  <a:gd name="T39" fmla="*/ 0 h 19"/>
                  <a:gd name="T40" fmla="*/ 9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9" y="0"/>
                    </a:moveTo>
                    <a:lnTo>
                      <a:pt x="9" y="0"/>
                    </a:lnTo>
                    <a:lnTo>
                      <a:pt x="5" y="0"/>
                    </a:lnTo>
                    <a:lnTo>
                      <a:pt x="4" y="2"/>
                    </a:lnTo>
                    <a:lnTo>
                      <a:pt x="0" y="6"/>
                    </a:lnTo>
                    <a:lnTo>
                      <a:pt x="0" y="9"/>
                    </a:lnTo>
                    <a:lnTo>
                      <a:pt x="0" y="9"/>
                    </a:lnTo>
                    <a:lnTo>
                      <a:pt x="0" y="13"/>
                    </a:lnTo>
                    <a:lnTo>
                      <a:pt x="4" y="17"/>
                    </a:lnTo>
                    <a:lnTo>
                      <a:pt x="5" y="19"/>
                    </a:lnTo>
                    <a:lnTo>
                      <a:pt x="9" y="19"/>
                    </a:lnTo>
                    <a:lnTo>
                      <a:pt x="9" y="19"/>
                    </a:lnTo>
                    <a:lnTo>
                      <a:pt x="13" y="19"/>
                    </a:lnTo>
                    <a:lnTo>
                      <a:pt x="17" y="17"/>
                    </a:lnTo>
                    <a:lnTo>
                      <a:pt x="19" y="13"/>
                    </a:lnTo>
                    <a:lnTo>
                      <a:pt x="19" y="9"/>
                    </a:lnTo>
                    <a:lnTo>
                      <a:pt x="19" y="9"/>
                    </a:lnTo>
                    <a:lnTo>
                      <a:pt x="19" y="6"/>
                    </a:lnTo>
                    <a:lnTo>
                      <a:pt x="17" y="2"/>
                    </a:lnTo>
                    <a:lnTo>
                      <a:pt x="13" y="0"/>
                    </a:lnTo>
                    <a:lnTo>
                      <a:pt x="9"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1" name="Freeform 267"/>
              <p:cNvSpPr/>
              <p:nvPr/>
            </p:nvSpPr>
            <p:spPr bwMode="auto">
              <a:xfrm>
                <a:off x="5562" y="4564"/>
                <a:ext cx="19" cy="19"/>
              </a:xfrm>
              <a:custGeom>
                <a:avLst/>
                <a:gdLst>
                  <a:gd name="T0" fmla="*/ 9 w 19"/>
                  <a:gd name="T1" fmla="*/ 0 h 19"/>
                  <a:gd name="T2" fmla="*/ 9 w 19"/>
                  <a:gd name="T3" fmla="*/ 0 h 19"/>
                  <a:gd name="T4" fmla="*/ 5 w 19"/>
                  <a:gd name="T5" fmla="*/ 0 h 19"/>
                  <a:gd name="T6" fmla="*/ 4 w 19"/>
                  <a:gd name="T7" fmla="*/ 2 h 19"/>
                  <a:gd name="T8" fmla="*/ 0 w 19"/>
                  <a:gd name="T9" fmla="*/ 6 h 19"/>
                  <a:gd name="T10" fmla="*/ 0 w 19"/>
                  <a:gd name="T11" fmla="*/ 9 h 19"/>
                  <a:gd name="T12" fmla="*/ 0 w 19"/>
                  <a:gd name="T13" fmla="*/ 9 h 19"/>
                  <a:gd name="T14" fmla="*/ 0 w 19"/>
                  <a:gd name="T15" fmla="*/ 13 h 19"/>
                  <a:gd name="T16" fmla="*/ 4 w 19"/>
                  <a:gd name="T17" fmla="*/ 17 h 19"/>
                  <a:gd name="T18" fmla="*/ 5 w 19"/>
                  <a:gd name="T19" fmla="*/ 19 h 19"/>
                  <a:gd name="T20" fmla="*/ 9 w 19"/>
                  <a:gd name="T21" fmla="*/ 19 h 19"/>
                  <a:gd name="T22" fmla="*/ 9 w 19"/>
                  <a:gd name="T23" fmla="*/ 19 h 19"/>
                  <a:gd name="T24" fmla="*/ 13 w 19"/>
                  <a:gd name="T25" fmla="*/ 19 h 19"/>
                  <a:gd name="T26" fmla="*/ 17 w 19"/>
                  <a:gd name="T27" fmla="*/ 17 h 19"/>
                  <a:gd name="T28" fmla="*/ 19 w 19"/>
                  <a:gd name="T29" fmla="*/ 13 h 19"/>
                  <a:gd name="T30" fmla="*/ 19 w 19"/>
                  <a:gd name="T31" fmla="*/ 9 h 19"/>
                  <a:gd name="T32" fmla="*/ 19 w 19"/>
                  <a:gd name="T33" fmla="*/ 9 h 19"/>
                  <a:gd name="T34" fmla="*/ 19 w 19"/>
                  <a:gd name="T35" fmla="*/ 6 h 19"/>
                  <a:gd name="T36" fmla="*/ 17 w 19"/>
                  <a:gd name="T37" fmla="*/ 2 h 19"/>
                  <a:gd name="T38" fmla="*/ 13 w 19"/>
                  <a:gd name="T39" fmla="*/ 0 h 19"/>
                  <a:gd name="T40" fmla="*/ 9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9" y="0"/>
                    </a:moveTo>
                    <a:lnTo>
                      <a:pt x="9" y="0"/>
                    </a:lnTo>
                    <a:lnTo>
                      <a:pt x="5" y="0"/>
                    </a:lnTo>
                    <a:lnTo>
                      <a:pt x="4" y="2"/>
                    </a:lnTo>
                    <a:lnTo>
                      <a:pt x="0" y="6"/>
                    </a:lnTo>
                    <a:lnTo>
                      <a:pt x="0" y="9"/>
                    </a:lnTo>
                    <a:lnTo>
                      <a:pt x="0" y="9"/>
                    </a:lnTo>
                    <a:lnTo>
                      <a:pt x="0" y="13"/>
                    </a:lnTo>
                    <a:lnTo>
                      <a:pt x="4" y="17"/>
                    </a:lnTo>
                    <a:lnTo>
                      <a:pt x="5" y="19"/>
                    </a:lnTo>
                    <a:lnTo>
                      <a:pt x="9" y="19"/>
                    </a:lnTo>
                    <a:lnTo>
                      <a:pt x="9" y="19"/>
                    </a:lnTo>
                    <a:lnTo>
                      <a:pt x="13" y="19"/>
                    </a:lnTo>
                    <a:lnTo>
                      <a:pt x="17" y="17"/>
                    </a:lnTo>
                    <a:lnTo>
                      <a:pt x="19" y="13"/>
                    </a:lnTo>
                    <a:lnTo>
                      <a:pt x="19" y="9"/>
                    </a:lnTo>
                    <a:lnTo>
                      <a:pt x="19" y="9"/>
                    </a:lnTo>
                    <a:lnTo>
                      <a:pt x="19" y="6"/>
                    </a:lnTo>
                    <a:lnTo>
                      <a:pt x="17" y="2"/>
                    </a:lnTo>
                    <a:lnTo>
                      <a:pt x="13"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2" name="Freeform 268"/>
              <p:cNvSpPr>
                <a:spLocks noEditPoints="1"/>
              </p:cNvSpPr>
              <p:nvPr/>
            </p:nvSpPr>
            <p:spPr bwMode="auto">
              <a:xfrm>
                <a:off x="5478" y="4506"/>
                <a:ext cx="144" cy="194"/>
              </a:xfrm>
              <a:custGeom>
                <a:avLst/>
                <a:gdLst>
                  <a:gd name="T0" fmla="*/ 117 w 144"/>
                  <a:gd name="T1" fmla="*/ 25 h 194"/>
                  <a:gd name="T2" fmla="*/ 134 w 144"/>
                  <a:gd name="T3" fmla="*/ 17 h 194"/>
                  <a:gd name="T4" fmla="*/ 126 w 144"/>
                  <a:gd name="T5" fmla="*/ 2 h 194"/>
                  <a:gd name="T6" fmla="*/ 109 w 144"/>
                  <a:gd name="T7" fmla="*/ 7 h 194"/>
                  <a:gd name="T8" fmla="*/ 47 w 144"/>
                  <a:gd name="T9" fmla="*/ 36 h 194"/>
                  <a:gd name="T10" fmla="*/ 18 w 144"/>
                  <a:gd name="T11" fmla="*/ 40 h 194"/>
                  <a:gd name="T12" fmla="*/ 0 w 144"/>
                  <a:gd name="T13" fmla="*/ 56 h 194"/>
                  <a:gd name="T14" fmla="*/ 8 w 144"/>
                  <a:gd name="T15" fmla="*/ 75 h 194"/>
                  <a:gd name="T16" fmla="*/ 27 w 144"/>
                  <a:gd name="T17" fmla="*/ 104 h 194"/>
                  <a:gd name="T18" fmla="*/ 25 w 144"/>
                  <a:gd name="T19" fmla="*/ 130 h 194"/>
                  <a:gd name="T20" fmla="*/ 35 w 144"/>
                  <a:gd name="T21" fmla="*/ 161 h 194"/>
                  <a:gd name="T22" fmla="*/ 41 w 144"/>
                  <a:gd name="T23" fmla="*/ 174 h 194"/>
                  <a:gd name="T24" fmla="*/ 27 w 144"/>
                  <a:gd name="T25" fmla="*/ 182 h 194"/>
                  <a:gd name="T26" fmla="*/ 119 w 144"/>
                  <a:gd name="T27" fmla="*/ 192 h 194"/>
                  <a:gd name="T28" fmla="*/ 113 w 144"/>
                  <a:gd name="T29" fmla="*/ 178 h 194"/>
                  <a:gd name="T30" fmla="*/ 99 w 144"/>
                  <a:gd name="T31" fmla="*/ 166 h 194"/>
                  <a:gd name="T32" fmla="*/ 119 w 144"/>
                  <a:gd name="T33" fmla="*/ 147 h 194"/>
                  <a:gd name="T34" fmla="*/ 111 w 144"/>
                  <a:gd name="T35" fmla="*/ 118 h 194"/>
                  <a:gd name="T36" fmla="*/ 117 w 144"/>
                  <a:gd name="T37" fmla="*/ 104 h 194"/>
                  <a:gd name="T38" fmla="*/ 136 w 144"/>
                  <a:gd name="T39" fmla="*/ 75 h 194"/>
                  <a:gd name="T40" fmla="*/ 144 w 144"/>
                  <a:gd name="T41" fmla="*/ 56 h 194"/>
                  <a:gd name="T42" fmla="*/ 126 w 144"/>
                  <a:gd name="T43" fmla="*/ 40 h 194"/>
                  <a:gd name="T44" fmla="*/ 97 w 144"/>
                  <a:gd name="T45" fmla="*/ 36 h 194"/>
                  <a:gd name="T46" fmla="*/ 122 w 144"/>
                  <a:gd name="T47" fmla="*/ 5 h 194"/>
                  <a:gd name="T48" fmla="*/ 130 w 144"/>
                  <a:gd name="T49" fmla="*/ 13 h 194"/>
                  <a:gd name="T50" fmla="*/ 122 w 144"/>
                  <a:gd name="T51" fmla="*/ 21 h 194"/>
                  <a:gd name="T52" fmla="*/ 113 w 144"/>
                  <a:gd name="T53" fmla="*/ 13 h 194"/>
                  <a:gd name="T54" fmla="*/ 122 w 144"/>
                  <a:gd name="T55" fmla="*/ 5 h 194"/>
                  <a:gd name="T56" fmla="*/ 12 w 144"/>
                  <a:gd name="T57" fmla="*/ 46 h 194"/>
                  <a:gd name="T58" fmla="*/ 16 w 144"/>
                  <a:gd name="T59" fmla="*/ 56 h 194"/>
                  <a:gd name="T60" fmla="*/ 95 w 144"/>
                  <a:gd name="T61" fmla="*/ 114 h 194"/>
                  <a:gd name="T62" fmla="*/ 95 w 144"/>
                  <a:gd name="T63" fmla="*/ 159 h 194"/>
                  <a:gd name="T64" fmla="*/ 72 w 144"/>
                  <a:gd name="T65" fmla="*/ 190 h 194"/>
                  <a:gd name="T66" fmla="*/ 51 w 144"/>
                  <a:gd name="T67" fmla="*/ 166 h 194"/>
                  <a:gd name="T68" fmla="*/ 47 w 144"/>
                  <a:gd name="T69" fmla="*/ 114 h 194"/>
                  <a:gd name="T70" fmla="*/ 95 w 144"/>
                  <a:gd name="T71" fmla="*/ 114 h 194"/>
                  <a:gd name="T72" fmla="*/ 35 w 144"/>
                  <a:gd name="T73" fmla="*/ 122 h 194"/>
                  <a:gd name="T74" fmla="*/ 45 w 144"/>
                  <a:gd name="T75" fmla="*/ 161 h 194"/>
                  <a:gd name="T76" fmla="*/ 33 w 144"/>
                  <a:gd name="T77" fmla="*/ 182 h 194"/>
                  <a:gd name="T78" fmla="*/ 49 w 144"/>
                  <a:gd name="T79" fmla="*/ 178 h 194"/>
                  <a:gd name="T80" fmla="*/ 31 w 144"/>
                  <a:gd name="T81" fmla="*/ 186 h 194"/>
                  <a:gd name="T82" fmla="*/ 109 w 144"/>
                  <a:gd name="T83" fmla="*/ 182 h 194"/>
                  <a:gd name="T84" fmla="*/ 86 w 144"/>
                  <a:gd name="T85" fmla="*/ 190 h 194"/>
                  <a:gd name="T86" fmla="*/ 115 w 144"/>
                  <a:gd name="T87" fmla="*/ 137 h 194"/>
                  <a:gd name="T88" fmla="*/ 99 w 144"/>
                  <a:gd name="T89" fmla="*/ 161 h 194"/>
                  <a:gd name="T90" fmla="*/ 111 w 144"/>
                  <a:gd name="T91" fmla="*/ 128 h 194"/>
                  <a:gd name="T92" fmla="*/ 60 w 144"/>
                  <a:gd name="T93" fmla="*/ 110 h 194"/>
                  <a:gd name="T94" fmla="*/ 18 w 144"/>
                  <a:gd name="T95" fmla="*/ 89 h 194"/>
                  <a:gd name="T96" fmla="*/ 18 w 144"/>
                  <a:gd name="T97" fmla="*/ 60 h 194"/>
                  <a:gd name="T98" fmla="*/ 60 w 144"/>
                  <a:gd name="T99" fmla="*/ 38 h 194"/>
                  <a:gd name="T100" fmla="*/ 105 w 144"/>
                  <a:gd name="T101" fmla="*/ 44 h 194"/>
                  <a:gd name="T102" fmla="*/ 130 w 144"/>
                  <a:gd name="T103" fmla="*/ 75 h 194"/>
                  <a:gd name="T104" fmla="*/ 113 w 144"/>
                  <a:gd name="T105" fmla="*/ 100 h 194"/>
                  <a:gd name="T106" fmla="*/ 126 w 144"/>
                  <a:gd name="T107" fmla="*/ 46 h 194"/>
                  <a:gd name="T108" fmla="*/ 138 w 144"/>
                  <a:gd name="T109" fmla="*/ 56 h 194"/>
                  <a:gd name="T110" fmla="*/ 128 w 144"/>
                  <a:gd name="T111" fmla="*/ 56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94">
                    <a:moveTo>
                      <a:pt x="109" y="13"/>
                    </a:moveTo>
                    <a:lnTo>
                      <a:pt x="109" y="13"/>
                    </a:lnTo>
                    <a:lnTo>
                      <a:pt x="109" y="17"/>
                    </a:lnTo>
                    <a:lnTo>
                      <a:pt x="113" y="23"/>
                    </a:lnTo>
                    <a:lnTo>
                      <a:pt x="117" y="25"/>
                    </a:lnTo>
                    <a:lnTo>
                      <a:pt x="122" y="25"/>
                    </a:lnTo>
                    <a:lnTo>
                      <a:pt x="122" y="25"/>
                    </a:lnTo>
                    <a:lnTo>
                      <a:pt x="126" y="25"/>
                    </a:lnTo>
                    <a:lnTo>
                      <a:pt x="130" y="23"/>
                    </a:lnTo>
                    <a:lnTo>
                      <a:pt x="134" y="17"/>
                    </a:lnTo>
                    <a:lnTo>
                      <a:pt x="136" y="13"/>
                    </a:lnTo>
                    <a:lnTo>
                      <a:pt x="136" y="13"/>
                    </a:lnTo>
                    <a:lnTo>
                      <a:pt x="134" y="7"/>
                    </a:lnTo>
                    <a:lnTo>
                      <a:pt x="130" y="3"/>
                    </a:lnTo>
                    <a:lnTo>
                      <a:pt x="126" y="2"/>
                    </a:lnTo>
                    <a:lnTo>
                      <a:pt x="122" y="0"/>
                    </a:lnTo>
                    <a:lnTo>
                      <a:pt x="122" y="0"/>
                    </a:lnTo>
                    <a:lnTo>
                      <a:pt x="119" y="0"/>
                    </a:lnTo>
                    <a:lnTo>
                      <a:pt x="115" y="2"/>
                    </a:lnTo>
                    <a:lnTo>
                      <a:pt x="109" y="7"/>
                    </a:lnTo>
                    <a:lnTo>
                      <a:pt x="82" y="2"/>
                    </a:lnTo>
                    <a:lnTo>
                      <a:pt x="70" y="33"/>
                    </a:lnTo>
                    <a:lnTo>
                      <a:pt x="70" y="33"/>
                    </a:lnTo>
                    <a:lnTo>
                      <a:pt x="58" y="35"/>
                    </a:lnTo>
                    <a:lnTo>
                      <a:pt x="47" y="36"/>
                    </a:lnTo>
                    <a:lnTo>
                      <a:pt x="37" y="40"/>
                    </a:lnTo>
                    <a:lnTo>
                      <a:pt x="27" y="44"/>
                    </a:lnTo>
                    <a:lnTo>
                      <a:pt x="27" y="44"/>
                    </a:lnTo>
                    <a:lnTo>
                      <a:pt x="24" y="42"/>
                    </a:lnTo>
                    <a:lnTo>
                      <a:pt x="18" y="40"/>
                    </a:lnTo>
                    <a:lnTo>
                      <a:pt x="18" y="40"/>
                    </a:lnTo>
                    <a:lnTo>
                      <a:pt x="10" y="42"/>
                    </a:lnTo>
                    <a:lnTo>
                      <a:pt x="6" y="46"/>
                    </a:lnTo>
                    <a:lnTo>
                      <a:pt x="2" y="50"/>
                    </a:lnTo>
                    <a:lnTo>
                      <a:pt x="0" y="56"/>
                    </a:lnTo>
                    <a:lnTo>
                      <a:pt x="0" y="56"/>
                    </a:lnTo>
                    <a:lnTo>
                      <a:pt x="2" y="64"/>
                    </a:lnTo>
                    <a:lnTo>
                      <a:pt x="8" y="69"/>
                    </a:lnTo>
                    <a:lnTo>
                      <a:pt x="8" y="69"/>
                    </a:lnTo>
                    <a:lnTo>
                      <a:pt x="8" y="75"/>
                    </a:lnTo>
                    <a:lnTo>
                      <a:pt x="8" y="75"/>
                    </a:lnTo>
                    <a:lnTo>
                      <a:pt x="8" y="81"/>
                    </a:lnTo>
                    <a:lnTo>
                      <a:pt x="10" y="87"/>
                    </a:lnTo>
                    <a:lnTo>
                      <a:pt x="18" y="97"/>
                    </a:lnTo>
                    <a:lnTo>
                      <a:pt x="27" y="104"/>
                    </a:lnTo>
                    <a:lnTo>
                      <a:pt x="41" y="112"/>
                    </a:lnTo>
                    <a:lnTo>
                      <a:pt x="41" y="112"/>
                    </a:lnTo>
                    <a:lnTo>
                      <a:pt x="33" y="116"/>
                    </a:lnTo>
                    <a:lnTo>
                      <a:pt x="27" y="124"/>
                    </a:lnTo>
                    <a:lnTo>
                      <a:pt x="25" y="130"/>
                    </a:lnTo>
                    <a:lnTo>
                      <a:pt x="24" y="137"/>
                    </a:lnTo>
                    <a:lnTo>
                      <a:pt x="24" y="137"/>
                    </a:lnTo>
                    <a:lnTo>
                      <a:pt x="25" y="147"/>
                    </a:lnTo>
                    <a:lnTo>
                      <a:pt x="29" y="155"/>
                    </a:lnTo>
                    <a:lnTo>
                      <a:pt x="35" y="161"/>
                    </a:lnTo>
                    <a:lnTo>
                      <a:pt x="45" y="166"/>
                    </a:lnTo>
                    <a:lnTo>
                      <a:pt x="45" y="166"/>
                    </a:lnTo>
                    <a:lnTo>
                      <a:pt x="45" y="166"/>
                    </a:lnTo>
                    <a:lnTo>
                      <a:pt x="47" y="174"/>
                    </a:lnTo>
                    <a:lnTo>
                      <a:pt x="41" y="174"/>
                    </a:lnTo>
                    <a:lnTo>
                      <a:pt x="41" y="174"/>
                    </a:lnTo>
                    <a:lnTo>
                      <a:pt x="35" y="174"/>
                    </a:lnTo>
                    <a:lnTo>
                      <a:pt x="31" y="178"/>
                    </a:lnTo>
                    <a:lnTo>
                      <a:pt x="31" y="178"/>
                    </a:lnTo>
                    <a:lnTo>
                      <a:pt x="27" y="182"/>
                    </a:lnTo>
                    <a:lnTo>
                      <a:pt x="25" y="186"/>
                    </a:lnTo>
                    <a:lnTo>
                      <a:pt x="25" y="192"/>
                    </a:lnTo>
                    <a:lnTo>
                      <a:pt x="25" y="194"/>
                    </a:lnTo>
                    <a:lnTo>
                      <a:pt x="117" y="194"/>
                    </a:lnTo>
                    <a:lnTo>
                      <a:pt x="119" y="192"/>
                    </a:lnTo>
                    <a:lnTo>
                      <a:pt x="119" y="192"/>
                    </a:lnTo>
                    <a:lnTo>
                      <a:pt x="117" y="186"/>
                    </a:lnTo>
                    <a:lnTo>
                      <a:pt x="115" y="182"/>
                    </a:lnTo>
                    <a:lnTo>
                      <a:pt x="113" y="178"/>
                    </a:lnTo>
                    <a:lnTo>
                      <a:pt x="113" y="178"/>
                    </a:lnTo>
                    <a:lnTo>
                      <a:pt x="109" y="174"/>
                    </a:lnTo>
                    <a:lnTo>
                      <a:pt x="101" y="174"/>
                    </a:lnTo>
                    <a:lnTo>
                      <a:pt x="97" y="174"/>
                    </a:lnTo>
                    <a:lnTo>
                      <a:pt x="97" y="174"/>
                    </a:lnTo>
                    <a:lnTo>
                      <a:pt x="99" y="166"/>
                    </a:lnTo>
                    <a:lnTo>
                      <a:pt x="99" y="166"/>
                    </a:lnTo>
                    <a:lnTo>
                      <a:pt x="99" y="166"/>
                    </a:lnTo>
                    <a:lnTo>
                      <a:pt x="107" y="161"/>
                    </a:lnTo>
                    <a:lnTo>
                      <a:pt x="115" y="155"/>
                    </a:lnTo>
                    <a:lnTo>
                      <a:pt x="119" y="147"/>
                    </a:lnTo>
                    <a:lnTo>
                      <a:pt x="121" y="137"/>
                    </a:lnTo>
                    <a:lnTo>
                      <a:pt x="121" y="137"/>
                    </a:lnTo>
                    <a:lnTo>
                      <a:pt x="119" y="130"/>
                    </a:lnTo>
                    <a:lnTo>
                      <a:pt x="115" y="124"/>
                    </a:lnTo>
                    <a:lnTo>
                      <a:pt x="111" y="118"/>
                    </a:lnTo>
                    <a:lnTo>
                      <a:pt x="103" y="112"/>
                    </a:lnTo>
                    <a:lnTo>
                      <a:pt x="103" y="112"/>
                    </a:lnTo>
                    <a:lnTo>
                      <a:pt x="103" y="112"/>
                    </a:lnTo>
                    <a:lnTo>
                      <a:pt x="103" y="112"/>
                    </a:lnTo>
                    <a:lnTo>
                      <a:pt x="117" y="104"/>
                    </a:lnTo>
                    <a:lnTo>
                      <a:pt x="126" y="97"/>
                    </a:lnTo>
                    <a:lnTo>
                      <a:pt x="134" y="87"/>
                    </a:lnTo>
                    <a:lnTo>
                      <a:pt x="136" y="81"/>
                    </a:lnTo>
                    <a:lnTo>
                      <a:pt x="136" y="75"/>
                    </a:lnTo>
                    <a:lnTo>
                      <a:pt x="136" y="75"/>
                    </a:lnTo>
                    <a:lnTo>
                      <a:pt x="136" y="69"/>
                    </a:lnTo>
                    <a:lnTo>
                      <a:pt x="136" y="69"/>
                    </a:lnTo>
                    <a:lnTo>
                      <a:pt x="142" y="64"/>
                    </a:lnTo>
                    <a:lnTo>
                      <a:pt x="144" y="56"/>
                    </a:lnTo>
                    <a:lnTo>
                      <a:pt x="144" y="56"/>
                    </a:lnTo>
                    <a:lnTo>
                      <a:pt x="142" y="50"/>
                    </a:lnTo>
                    <a:lnTo>
                      <a:pt x="138" y="46"/>
                    </a:lnTo>
                    <a:lnTo>
                      <a:pt x="134" y="42"/>
                    </a:lnTo>
                    <a:lnTo>
                      <a:pt x="126" y="40"/>
                    </a:lnTo>
                    <a:lnTo>
                      <a:pt x="126" y="40"/>
                    </a:lnTo>
                    <a:lnTo>
                      <a:pt x="121" y="42"/>
                    </a:lnTo>
                    <a:lnTo>
                      <a:pt x="117" y="44"/>
                    </a:lnTo>
                    <a:lnTo>
                      <a:pt x="117" y="44"/>
                    </a:lnTo>
                    <a:lnTo>
                      <a:pt x="107" y="40"/>
                    </a:lnTo>
                    <a:lnTo>
                      <a:pt x="97" y="36"/>
                    </a:lnTo>
                    <a:lnTo>
                      <a:pt x="88" y="35"/>
                    </a:lnTo>
                    <a:lnTo>
                      <a:pt x="76" y="33"/>
                    </a:lnTo>
                    <a:lnTo>
                      <a:pt x="86" y="7"/>
                    </a:lnTo>
                    <a:lnTo>
                      <a:pt x="109" y="13"/>
                    </a:lnTo>
                    <a:close/>
                    <a:moveTo>
                      <a:pt x="122" y="5"/>
                    </a:moveTo>
                    <a:lnTo>
                      <a:pt x="122" y="5"/>
                    </a:lnTo>
                    <a:lnTo>
                      <a:pt x="124" y="5"/>
                    </a:lnTo>
                    <a:lnTo>
                      <a:pt x="128" y="7"/>
                    </a:lnTo>
                    <a:lnTo>
                      <a:pt x="130" y="9"/>
                    </a:lnTo>
                    <a:lnTo>
                      <a:pt x="130" y="13"/>
                    </a:lnTo>
                    <a:lnTo>
                      <a:pt x="130" y="13"/>
                    </a:lnTo>
                    <a:lnTo>
                      <a:pt x="130" y="15"/>
                    </a:lnTo>
                    <a:lnTo>
                      <a:pt x="128" y="19"/>
                    </a:lnTo>
                    <a:lnTo>
                      <a:pt x="124" y="21"/>
                    </a:lnTo>
                    <a:lnTo>
                      <a:pt x="122" y="21"/>
                    </a:lnTo>
                    <a:lnTo>
                      <a:pt x="122" y="21"/>
                    </a:lnTo>
                    <a:lnTo>
                      <a:pt x="119" y="21"/>
                    </a:lnTo>
                    <a:lnTo>
                      <a:pt x="117" y="19"/>
                    </a:lnTo>
                    <a:lnTo>
                      <a:pt x="115" y="15"/>
                    </a:lnTo>
                    <a:lnTo>
                      <a:pt x="113" y="13"/>
                    </a:lnTo>
                    <a:lnTo>
                      <a:pt x="113" y="13"/>
                    </a:lnTo>
                    <a:lnTo>
                      <a:pt x="115" y="9"/>
                    </a:lnTo>
                    <a:lnTo>
                      <a:pt x="117" y="7"/>
                    </a:lnTo>
                    <a:lnTo>
                      <a:pt x="119" y="5"/>
                    </a:lnTo>
                    <a:lnTo>
                      <a:pt x="122" y="5"/>
                    </a:lnTo>
                    <a:close/>
                    <a:moveTo>
                      <a:pt x="6" y="56"/>
                    </a:moveTo>
                    <a:lnTo>
                      <a:pt x="6" y="56"/>
                    </a:lnTo>
                    <a:lnTo>
                      <a:pt x="6" y="52"/>
                    </a:lnTo>
                    <a:lnTo>
                      <a:pt x="10" y="48"/>
                    </a:lnTo>
                    <a:lnTo>
                      <a:pt x="12" y="46"/>
                    </a:lnTo>
                    <a:lnTo>
                      <a:pt x="18" y="46"/>
                    </a:lnTo>
                    <a:lnTo>
                      <a:pt x="18" y="46"/>
                    </a:lnTo>
                    <a:lnTo>
                      <a:pt x="24" y="48"/>
                    </a:lnTo>
                    <a:lnTo>
                      <a:pt x="24" y="48"/>
                    </a:lnTo>
                    <a:lnTo>
                      <a:pt x="16" y="56"/>
                    </a:lnTo>
                    <a:lnTo>
                      <a:pt x="10" y="66"/>
                    </a:lnTo>
                    <a:lnTo>
                      <a:pt x="10" y="66"/>
                    </a:lnTo>
                    <a:lnTo>
                      <a:pt x="6" y="62"/>
                    </a:lnTo>
                    <a:lnTo>
                      <a:pt x="6" y="56"/>
                    </a:lnTo>
                    <a:close/>
                    <a:moveTo>
                      <a:pt x="95" y="114"/>
                    </a:moveTo>
                    <a:lnTo>
                      <a:pt x="95" y="114"/>
                    </a:lnTo>
                    <a:lnTo>
                      <a:pt x="97" y="114"/>
                    </a:lnTo>
                    <a:lnTo>
                      <a:pt x="97" y="114"/>
                    </a:lnTo>
                    <a:lnTo>
                      <a:pt x="97" y="145"/>
                    </a:lnTo>
                    <a:lnTo>
                      <a:pt x="95" y="159"/>
                    </a:lnTo>
                    <a:lnTo>
                      <a:pt x="93" y="168"/>
                    </a:lnTo>
                    <a:lnTo>
                      <a:pt x="89" y="178"/>
                    </a:lnTo>
                    <a:lnTo>
                      <a:pt x="86" y="184"/>
                    </a:lnTo>
                    <a:lnTo>
                      <a:pt x="80" y="188"/>
                    </a:lnTo>
                    <a:lnTo>
                      <a:pt x="72" y="190"/>
                    </a:lnTo>
                    <a:lnTo>
                      <a:pt x="72" y="190"/>
                    </a:lnTo>
                    <a:lnTo>
                      <a:pt x="64" y="188"/>
                    </a:lnTo>
                    <a:lnTo>
                      <a:pt x="58" y="182"/>
                    </a:lnTo>
                    <a:lnTo>
                      <a:pt x="55" y="176"/>
                    </a:lnTo>
                    <a:lnTo>
                      <a:pt x="51" y="166"/>
                    </a:lnTo>
                    <a:lnTo>
                      <a:pt x="47" y="143"/>
                    </a:lnTo>
                    <a:lnTo>
                      <a:pt x="47" y="114"/>
                    </a:lnTo>
                    <a:lnTo>
                      <a:pt x="47" y="114"/>
                    </a:lnTo>
                    <a:lnTo>
                      <a:pt x="47" y="114"/>
                    </a:lnTo>
                    <a:lnTo>
                      <a:pt x="47" y="114"/>
                    </a:lnTo>
                    <a:lnTo>
                      <a:pt x="58" y="116"/>
                    </a:lnTo>
                    <a:lnTo>
                      <a:pt x="72" y="116"/>
                    </a:lnTo>
                    <a:lnTo>
                      <a:pt x="72" y="116"/>
                    </a:lnTo>
                    <a:lnTo>
                      <a:pt x="84" y="116"/>
                    </a:lnTo>
                    <a:lnTo>
                      <a:pt x="95" y="114"/>
                    </a:lnTo>
                    <a:close/>
                    <a:moveTo>
                      <a:pt x="29" y="137"/>
                    </a:moveTo>
                    <a:lnTo>
                      <a:pt x="29" y="137"/>
                    </a:lnTo>
                    <a:lnTo>
                      <a:pt x="29" y="131"/>
                    </a:lnTo>
                    <a:lnTo>
                      <a:pt x="31" y="126"/>
                    </a:lnTo>
                    <a:lnTo>
                      <a:pt x="35" y="122"/>
                    </a:lnTo>
                    <a:lnTo>
                      <a:pt x="41" y="116"/>
                    </a:lnTo>
                    <a:lnTo>
                      <a:pt x="41" y="116"/>
                    </a:lnTo>
                    <a:lnTo>
                      <a:pt x="41" y="139"/>
                    </a:lnTo>
                    <a:lnTo>
                      <a:pt x="45" y="161"/>
                    </a:lnTo>
                    <a:lnTo>
                      <a:pt x="45" y="161"/>
                    </a:lnTo>
                    <a:lnTo>
                      <a:pt x="37" y="157"/>
                    </a:lnTo>
                    <a:lnTo>
                      <a:pt x="33" y="151"/>
                    </a:lnTo>
                    <a:lnTo>
                      <a:pt x="29" y="145"/>
                    </a:lnTo>
                    <a:lnTo>
                      <a:pt x="29" y="137"/>
                    </a:lnTo>
                    <a:close/>
                    <a:moveTo>
                      <a:pt x="33" y="182"/>
                    </a:moveTo>
                    <a:lnTo>
                      <a:pt x="33" y="182"/>
                    </a:lnTo>
                    <a:lnTo>
                      <a:pt x="37" y="180"/>
                    </a:lnTo>
                    <a:lnTo>
                      <a:pt x="41" y="178"/>
                    </a:lnTo>
                    <a:lnTo>
                      <a:pt x="49" y="178"/>
                    </a:lnTo>
                    <a:lnTo>
                      <a:pt x="49" y="178"/>
                    </a:lnTo>
                    <a:lnTo>
                      <a:pt x="53" y="184"/>
                    </a:lnTo>
                    <a:lnTo>
                      <a:pt x="58" y="190"/>
                    </a:lnTo>
                    <a:lnTo>
                      <a:pt x="31" y="190"/>
                    </a:lnTo>
                    <a:lnTo>
                      <a:pt x="31" y="190"/>
                    </a:lnTo>
                    <a:lnTo>
                      <a:pt x="31" y="186"/>
                    </a:lnTo>
                    <a:lnTo>
                      <a:pt x="33" y="182"/>
                    </a:lnTo>
                    <a:close/>
                    <a:moveTo>
                      <a:pt x="101" y="178"/>
                    </a:moveTo>
                    <a:lnTo>
                      <a:pt x="101" y="178"/>
                    </a:lnTo>
                    <a:lnTo>
                      <a:pt x="105" y="180"/>
                    </a:lnTo>
                    <a:lnTo>
                      <a:pt x="109" y="182"/>
                    </a:lnTo>
                    <a:lnTo>
                      <a:pt x="109" y="182"/>
                    </a:lnTo>
                    <a:lnTo>
                      <a:pt x="111" y="186"/>
                    </a:lnTo>
                    <a:lnTo>
                      <a:pt x="113" y="190"/>
                    </a:lnTo>
                    <a:lnTo>
                      <a:pt x="86" y="190"/>
                    </a:lnTo>
                    <a:lnTo>
                      <a:pt x="86" y="190"/>
                    </a:lnTo>
                    <a:lnTo>
                      <a:pt x="91" y="184"/>
                    </a:lnTo>
                    <a:lnTo>
                      <a:pt x="95" y="178"/>
                    </a:lnTo>
                    <a:lnTo>
                      <a:pt x="101" y="178"/>
                    </a:lnTo>
                    <a:close/>
                    <a:moveTo>
                      <a:pt x="115" y="137"/>
                    </a:moveTo>
                    <a:lnTo>
                      <a:pt x="115" y="137"/>
                    </a:lnTo>
                    <a:lnTo>
                      <a:pt x="113" y="143"/>
                    </a:lnTo>
                    <a:lnTo>
                      <a:pt x="111" y="151"/>
                    </a:lnTo>
                    <a:lnTo>
                      <a:pt x="107" y="155"/>
                    </a:lnTo>
                    <a:lnTo>
                      <a:pt x="99" y="161"/>
                    </a:lnTo>
                    <a:lnTo>
                      <a:pt x="99" y="161"/>
                    </a:lnTo>
                    <a:lnTo>
                      <a:pt x="103" y="139"/>
                    </a:lnTo>
                    <a:lnTo>
                      <a:pt x="103" y="118"/>
                    </a:lnTo>
                    <a:lnTo>
                      <a:pt x="103" y="118"/>
                    </a:lnTo>
                    <a:lnTo>
                      <a:pt x="107" y="122"/>
                    </a:lnTo>
                    <a:lnTo>
                      <a:pt x="111" y="128"/>
                    </a:lnTo>
                    <a:lnTo>
                      <a:pt x="113" y="131"/>
                    </a:lnTo>
                    <a:lnTo>
                      <a:pt x="115" y="137"/>
                    </a:lnTo>
                    <a:close/>
                    <a:moveTo>
                      <a:pt x="72" y="112"/>
                    </a:moveTo>
                    <a:lnTo>
                      <a:pt x="72" y="112"/>
                    </a:lnTo>
                    <a:lnTo>
                      <a:pt x="60" y="110"/>
                    </a:lnTo>
                    <a:lnTo>
                      <a:pt x="49" y="108"/>
                    </a:lnTo>
                    <a:lnTo>
                      <a:pt x="39" y="104"/>
                    </a:lnTo>
                    <a:lnTo>
                      <a:pt x="29" y="100"/>
                    </a:lnTo>
                    <a:lnTo>
                      <a:pt x="24" y="95"/>
                    </a:lnTo>
                    <a:lnTo>
                      <a:pt x="18" y="89"/>
                    </a:lnTo>
                    <a:lnTo>
                      <a:pt x="14" y="83"/>
                    </a:lnTo>
                    <a:lnTo>
                      <a:pt x="14" y="75"/>
                    </a:lnTo>
                    <a:lnTo>
                      <a:pt x="14" y="75"/>
                    </a:lnTo>
                    <a:lnTo>
                      <a:pt x="14" y="67"/>
                    </a:lnTo>
                    <a:lnTo>
                      <a:pt x="18" y="60"/>
                    </a:lnTo>
                    <a:lnTo>
                      <a:pt x="24" y="54"/>
                    </a:lnTo>
                    <a:lnTo>
                      <a:pt x="29" y="48"/>
                    </a:lnTo>
                    <a:lnTo>
                      <a:pt x="39" y="44"/>
                    </a:lnTo>
                    <a:lnTo>
                      <a:pt x="49" y="40"/>
                    </a:lnTo>
                    <a:lnTo>
                      <a:pt x="60" y="38"/>
                    </a:lnTo>
                    <a:lnTo>
                      <a:pt x="72" y="38"/>
                    </a:lnTo>
                    <a:lnTo>
                      <a:pt x="72" y="38"/>
                    </a:lnTo>
                    <a:lnTo>
                      <a:pt x="84" y="38"/>
                    </a:lnTo>
                    <a:lnTo>
                      <a:pt x="95" y="40"/>
                    </a:lnTo>
                    <a:lnTo>
                      <a:pt x="105" y="44"/>
                    </a:lnTo>
                    <a:lnTo>
                      <a:pt x="113" y="48"/>
                    </a:lnTo>
                    <a:lnTo>
                      <a:pt x="121" y="54"/>
                    </a:lnTo>
                    <a:lnTo>
                      <a:pt x="126" y="60"/>
                    </a:lnTo>
                    <a:lnTo>
                      <a:pt x="130" y="67"/>
                    </a:lnTo>
                    <a:lnTo>
                      <a:pt x="130" y="75"/>
                    </a:lnTo>
                    <a:lnTo>
                      <a:pt x="130" y="75"/>
                    </a:lnTo>
                    <a:lnTo>
                      <a:pt x="130" y="83"/>
                    </a:lnTo>
                    <a:lnTo>
                      <a:pt x="126" y="89"/>
                    </a:lnTo>
                    <a:lnTo>
                      <a:pt x="121" y="95"/>
                    </a:lnTo>
                    <a:lnTo>
                      <a:pt x="113" y="100"/>
                    </a:lnTo>
                    <a:lnTo>
                      <a:pt x="105" y="104"/>
                    </a:lnTo>
                    <a:lnTo>
                      <a:pt x="95" y="108"/>
                    </a:lnTo>
                    <a:lnTo>
                      <a:pt x="84" y="110"/>
                    </a:lnTo>
                    <a:lnTo>
                      <a:pt x="72" y="112"/>
                    </a:lnTo>
                    <a:close/>
                    <a:moveTo>
                      <a:pt x="126" y="46"/>
                    </a:moveTo>
                    <a:lnTo>
                      <a:pt x="126" y="46"/>
                    </a:lnTo>
                    <a:lnTo>
                      <a:pt x="132" y="46"/>
                    </a:lnTo>
                    <a:lnTo>
                      <a:pt x="134" y="48"/>
                    </a:lnTo>
                    <a:lnTo>
                      <a:pt x="138" y="52"/>
                    </a:lnTo>
                    <a:lnTo>
                      <a:pt x="138" y="56"/>
                    </a:lnTo>
                    <a:lnTo>
                      <a:pt x="138" y="56"/>
                    </a:lnTo>
                    <a:lnTo>
                      <a:pt x="138" y="62"/>
                    </a:lnTo>
                    <a:lnTo>
                      <a:pt x="134" y="66"/>
                    </a:lnTo>
                    <a:lnTo>
                      <a:pt x="134" y="66"/>
                    </a:lnTo>
                    <a:lnTo>
                      <a:pt x="128" y="56"/>
                    </a:lnTo>
                    <a:lnTo>
                      <a:pt x="121" y="48"/>
                    </a:lnTo>
                    <a:lnTo>
                      <a:pt x="121" y="48"/>
                    </a:lnTo>
                    <a:lnTo>
                      <a:pt x="126" y="4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3" name="Freeform 269"/>
              <p:cNvSpPr/>
              <p:nvPr/>
            </p:nvSpPr>
            <p:spPr bwMode="auto">
              <a:xfrm>
                <a:off x="5478" y="4506"/>
                <a:ext cx="144" cy="194"/>
              </a:xfrm>
              <a:custGeom>
                <a:avLst/>
                <a:gdLst>
                  <a:gd name="T0" fmla="*/ 109 w 144"/>
                  <a:gd name="T1" fmla="*/ 13 h 194"/>
                  <a:gd name="T2" fmla="*/ 113 w 144"/>
                  <a:gd name="T3" fmla="*/ 23 h 194"/>
                  <a:gd name="T4" fmla="*/ 122 w 144"/>
                  <a:gd name="T5" fmla="*/ 25 h 194"/>
                  <a:gd name="T6" fmla="*/ 126 w 144"/>
                  <a:gd name="T7" fmla="*/ 25 h 194"/>
                  <a:gd name="T8" fmla="*/ 134 w 144"/>
                  <a:gd name="T9" fmla="*/ 17 h 194"/>
                  <a:gd name="T10" fmla="*/ 136 w 144"/>
                  <a:gd name="T11" fmla="*/ 13 h 194"/>
                  <a:gd name="T12" fmla="*/ 130 w 144"/>
                  <a:gd name="T13" fmla="*/ 3 h 194"/>
                  <a:gd name="T14" fmla="*/ 122 w 144"/>
                  <a:gd name="T15" fmla="*/ 0 h 194"/>
                  <a:gd name="T16" fmla="*/ 119 w 144"/>
                  <a:gd name="T17" fmla="*/ 0 h 194"/>
                  <a:gd name="T18" fmla="*/ 109 w 144"/>
                  <a:gd name="T19" fmla="*/ 7 h 194"/>
                  <a:gd name="T20" fmla="*/ 70 w 144"/>
                  <a:gd name="T21" fmla="*/ 33 h 194"/>
                  <a:gd name="T22" fmla="*/ 58 w 144"/>
                  <a:gd name="T23" fmla="*/ 35 h 194"/>
                  <a:gd name="T24" fmla="*/ 37 w 144"/>
                  <a:gd name="T25" fmla="*/ 40 h 194"/>
                  <a:gd name="T26" fmla="*/ 27 w 144"/>
                  <a:gd name="T27" fmla="*/ 44 h 194"/>
                  <a:gd name="T28" fmla="*/ 18 w 144"/>
                  <a:gd name="T29" fmla="*/ 40 h 194"/>
                  <a:gd name="T30" fmla="*/ 10 w 144"/>
                  <a:gd name="T31" fmla="*/ 42 h 194"/>
                  <a:gd name="T32" fmla="*/ 2 w 144"/>
                  <a:gd name="T33" fmla="*/ 50 h 194"/>
                  <a:gd name="T34" fmla="*/ 0 w 144"/>
                  <a:gd name="T35" fmla="*/ 56 h 194"/>
                  <a:gd name="T36" fmla="*/ 8 w 144"/>
                  <a:gd name="T37" fmla="*/ 69 h 194"/>
                  <a:gd name="T38" fmla="*/ 8 w 144"/>
                  <a:gd name="T39" fmla="*/ 75 h 194"/>
                  <a:gd name="T40" fmla="*/ 8 w 144"/>
                  <a:gd name="T41" fmla="*/ 81 h 194"/>
                  <a:gd name="T42" fmla="*/ 18 w 144"/>
                  <a:gd name="T43" fmla="*/ 97 h 194"/>
                  <a:gd name="T44" fmla="*/ 41 w 144"/>
                  <a:gd name="T45" fmla="*/ 112 h 194"/>
                  <a:gd name="T46" fmla="*/ 33 w 144"/>
                  <a:gd name="T47" fmla="*/ 116 h 194"/>
                  <a:gd name="T48" fmla="*/ 25 w 144"/>
                  <a:gd name="T49" fmla="*/ 130 h 194"/>
                  <a:gd name="T50" fmla="*/ 24 w 144"/>
                  <a:gd name="T51" fmla="*/ 137 h 194"/>
                  <a:gd name="T52" fmla="*/ 29 w 144"/>
                  <a:gd name="T53" fmla="*/ 155 h 194"/>
                  <a:gd name="T54" fmla="*/ 45 w 144"/>
                  <a:gd name="T55" fmla="*/ 166 h 194"/>
                  <a:gd name="T56" fmla="*/ 45 w 144"/>
                  <a:gd name="T57" fmla="*/ 166 h 194"/>
                  <a:gd name="T58" fmla="*/ 41 w 144"/>
                  <a:gd name="T59" fmla="*/ 174 h 194"/>
                  <a:gd name="T60" fmla="*/ 35 w 144"/>
                  <a:gd name="T61" fmla="*/ 174 h 194"/>
                  <a:gd name="T62" fmla="*/ 31 w 144"/>
                  <a:gd name="T63" fmla="*/ 178 h 194"/>
                  <a:gd name="T64" fmla="*/ 25 w 144"/>
                  <a:gd name="T65" fmla="*/ 186 h 194"/>
                  <a:gd name="T66" fmla="*/ 25 w 144"/>
                  <a:gd name="T67" fmla="*/ 194 h 194"/>
                  <a:gd name="T68" fmla="*/ 119 w 144"/>
                  <a:gd name="T69" fmla="*/ 192 h 194"/>
                  <a:gd name="T70" fmla="*/ 117 w 144"/>
                  <a:gd name="T71" fmla="*/ 186 h 194"/>
                  <a:gd name="T72" fmla="*/ 113 w 144"/>
                  <a:gd name="T73" fmla="*/ 178 h 194"/>
                  <a:gd name="T74" fmla="*/ 109 w 144"/>
                  <a:gd name="T75" fmla="*/ 174 h 194"/>
                  <a:gd name="T76" fmla="*/ 97 w 144"/>
                  <a:gd name="T77" fmla="*/ 174 h 194"/>
                  <a:gd name="T78" fmla="*/ 99 w 144"/>
                  <a:gd name="T79" fmla="*/ 166 h 194"/>
                  <a:gd name="T80" fmla="*/ 99 w 144"/>
                  <a:gd name="T81" fmla="*/ 166 h 194"/>
                  <a:gd name="T82" fmla="*/ 115 w 144"/>
                  <a:gd name="T83" fmla="*/ 155 h 194"/>
                  <a:gd name="T84" fmla="*/ 121 w 144"/>
                  <a:gd name="T85" fmla="*/ 137 h 194"/>
                  <a:gd name="T86" fmla="*/ 119 w 144"/>
                  <a:gd name="T87" fmla="*/ 130 h 194"/>
                  <a:gd name="T88" fmla="*/ 111 w 144"/>
                  <a:gd name="T89" fmla="*/ 118 h 194"/>
                  <a:gd name="T90" fmla="*/ 103 w 144"/>
                  <a:gd name="T91" fmla="*/ 112 h 194"/>
                  <a:gd name="T92" fmla="*/ 103 w 144"/>
                  <a:gd name="T93" fmla="*/ 112 h 194"/>
                  <a:gd name="T94" fmla="*/ 126 w 144"/>
                  <a:gd name="T95" fmla="*/ 97 h 194"/>
                  <a:gd name="T96" fmla="*/ 136 w 144"/>
                  <a:gd name="T97" fmla="*/ 81 h 194"/>
                  <a:gd name="T98" fmla="*/ 136 w 144"/>
                  <a:gd name="T99" fmla="*/ 75 h 194"/>
                  <a:gd name="T100" fmla="*/ 136 w 144"/>
                  <a:gd name="T101" fmla="*/ 69 h 194"/>
                  <a:gd name="T102" fmla="*/ 144 w 144"/>
                  <a:gd name="T103" fmla="*/ 56 h 194"/>
                  <a:gd name="T104" fmla="*/ 142 w 144"/>
                  <a:gd name="T105" fmla="*/ 50 h 194"/>
                  <a:gd name="T106" fmla="*/ 134 w 144"/>
                  <a:gd name="T107" fmla="*/ 42 h 194"/>
                  <a:gd name="T108" fmla="*/ 126 w 144"/>
                  <a:gd name="T109" fmla="*/ 40 h 194"/>
                  <a:gd name="T110" fmla="*/ 117 w 144"/>
                  <a:gd name="T111" fmla="*/ 44 h 194"/>
                  <a:gd name="T112" fmla="*/ 107 w 144"/>
                  <a:gd name="T113" fmla="*/ 40 h 194"/>
                  <a:gd name="T114" fmla="*/ 88 w 144"/>
                  <a:gd name="T115" fmla="*/ 35 h 194"/>
                  <a:gd name="T116" fmla="*/ 86 w 144"/>
                  <a:gd name="T117" fmla="*/ 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4" h="194">
                    <a:moveTo>
                      <a:pt x="109" y="13"/>
                    </a:moveTo>
                    <a:lnTo>
                      <a:pt x="109" y="13"/>
                    </a:lnTo>
                    <a:lnTo>
                      <a:pt x="109" y="17"/>
                    </a:lnTo>
                    <a:lnTo>
                      <a:pt x="113" y="23"/>
                    </a:lnTo>
                    <a:lnTo>
                      <a:pt x="117" y="25"/>
                    </a:lnTo>
                    <a:lnTo>
                      <a:pt x="122" y="25"/>
                    </a:lnTo>
                    <a:lnTo>
                      <a:pt x="122" y="25"/>
                    </a:lnTo>
                    <a:lnTo>
                      <a:pt x="126" y="25"/>
                    </a:lnTo>
                    <a:lnTo>
                      <a:pt x="130" y="23"/>
                    </a:lnTo>
                    <a:lnTo>
                      <a:pt x="134" y="17"/>
                    </a:lnTo>
                    <a:lnTo>
                      <a:pt x="136" y="13"/>
                    </a:lnTo>
                    <a:lnTo>
                      <a:pt x="136" y="13"/>
                    </a:lnTo>
                    <a:lnTo>
                      <a:pt x="134" y="7"/>
                    </a:lnTo>
                    <a:lnTo>
                      <a:pt x="130" y="3"/>
                    </a:lnTo>
                    <a:lnTo>
                      <a:pt x="126" y="2"/>
                    </a:lnTo>
                    <a:lnTo>
                      <a:pt x="122" y="0"/>
                    </a:lnTo>
                    <a:lnTo>
                      <a:pt x="122" y="0"/>
                    </a:lnTo>
                    <a:lnTo>
                      <a:pt x="119" y="0"/>
                    </a:lnTo>
                    <a:lnTo>
                      <a:pt x="115" y="2"/>
                    </a:lnTo>
                    <a:lnTo>
                      <a:pt x="109" y="7"/>
                    </a:lnTo>
                    <a:lnTo>
                      <a:pt x="82" y="2"/>
                    </a:lnTo>
                    <a:lnTo>
                      <a:pt x="70" y="33"/>
                    </a:lnTo>
                    <a:lnTo>
                      <a:pt x="70" y="33"/>
                    </a:lnTo>
                    <a:lnTo>
                      <a:pt x="58" y="35"/>
                    </a:lnTo>
                    <a:lnTo>
                      <a:pt x="47" y="36"/>
                    </a:lnTo>
                    <a:lnTo>
                      <a:pt x="37" y="40"/>
                    </a:lnTo>
                    <a:lnTo>
                      <a:pt x="27" y="44"/>
                    </a:lnTo>
                    <a:lnTo>
                      <a:pt x="27" y="44"/>
                    </a:lnTo>
                    <a:lnTo>
                      <a:pt x="24" y="42"/>
                    </a:lnTo>
                    <a:lnTo>
                      <a:pt x="18" y="40"/>
                    </a:lnTo>
                    <a:lnTo>
                      <a:pt x="18" y="40"/>
                    </a:lnTo>
                    <a:lnTo>
                      <a:pt x="10" y="42"/>
                    </a:lnTo>
                    <a:lnTo>
                      <a:pt x="6" y="46"/>
                    </a:lnTo>
                    <a:lnTo>
                      <a:pt x="2" y="50"/>
                    </a:lnTo>
                    <a:lnTo>
                      <a:pt x="0" y="56"/>
                    </a:lnTo>
                    <a:lnTo>
                      <a:pt x="0" y="56"/>
                    </a:lnTo>
                    <a:lnTo>
                      <a:pt x="2" y="64"/>
                    </a:lnTo>
                    <a:lnTo>
                      <a:pt x="8" y="69"/>
                    </a:lnTo>
                    <a:lnTo>
                      <a:pt x="8" y="69"/>
                    </a:lnTo>
                    <a:lnTo>
                      <a:pt x="8" y="75"/>
                    </a:lnTo>
                    <a:lnTo>
                      <a:pt x="8" y="75"/>
                    </a:lnTo>
                    <a:lnTo>
                      <a:pt x="8" y="81"/>
                    </a:lnTo>
                    <a:lnTo>
                      <a:pt x="10" y="87"/>
                    </a:lnTo>
                    <a:lnTo>
                      <a:pt x="18" y="97"/>
                    </a:lnTo>
                    <a:lnTo>
                      <a:pt x="27" y="104"/>
                    </a:lnTo>
                    <a:lnTo>
                      <a:pt x="41" y="112"/>
                    </a:lnTo>
                    <a:lnTo>
                      <a:pt x="41" y="112"/>
                    </a:lnTo>
                    <a:lnTo>
                      <a:pt x="33" y="116"/>
                    </a:lnTo>
                    <a:lnTo>
                      <a:pt x="27" y="124"/>
                    </a:lnTo>
                    <a:lnTo>
                      <a:pt x="25" y="130"/>
                    </a:lnTo>
                    <a:lnTo>
                      <a:pt x="24" y="137"/>
                    </a:lnTo>
                    <a:lnTo>
                      <a:pt x="24" y="137"/>
                    </a:lnTo>
                    <a:lnTo>
                      <a:pt x="25" y="147"/>
                    </a:lnTo>
                    <a:lnTo>
                      <a:pt x="29" y="155"/>
                    </a:lnTo>
                    <a:lnTo>
                      <a:pt x="35" y="161"/>
                    </a:lnTo>
                    <a:lnTo>
                      <a:pt x="45" y="166"/>
                    </a:lnTo>
                    <a:lnTo>
                      <a:pt x="45" y="166"/>
                    </a:lnTo>
                    <a:lnTo>
                      <a:pt x="45" y="166"/>
                    </a:lnTo>
                    <a:lnTo>
                      <a:pt x="47" y="174"/>
                    </a:lnTo>
                    <a:lnTo>
                      <a:pt x="41" y="174"/>
                    </a:lnTo>
                    <a:lnTo>
                      <a:pt x="41" y="174"/>
                    </a:lnTo>
                    <a:lnTo>
                      <a:pt x="35" y="174"/>
                    </a:lnTo>
                    <a:lnTo>
                      <a:pt x="31" y="178"/>
                    </a:lnTo>
                    <a:lnTo>
                      <a:pt x="31" y="178"/>
                    </a:lnTo>
                    <a:lnTo>
                      <a:pt x="27" y="182"/>
                    </a:lnTo>
                    <a:lnTo>
                      <a:pt x="25" y="186"/>
                    </a:lnTo>
                    <a:lnTo>
                      <a:pt x="25" y="192"/>
                    </a:lnTo>
                    <a:lnTo>
                      <a:pt x="25" y="194"/>
                    </a:lnTo>
                    <a:lnTo>
                      <a:pt x="117" y="194"/>
                    </a:lnTo>
                    <a:lnTo>
                      <a:pt x="119" y="192"/>
                    </a:lnTo>
                    <a:lnTo>
                      <a:pt x="119" y="192"/>
                    </a:lnTo>
                    <a:lnTo>
                      <a:pt x="117" y="186"/>
                    </a:lnTo>
                    <a:lnTo>
                      <a:pt x="115" y="182"/>
                    </a:lnTo>
                    <a:lnTo>
                      <a:pt x="113" y="178"/>
                    </a:lnTo>
                    <a:lnTo>
                      <a:pt x="113" y="178"/>
                    </a:lnTo>
                    <a:lnTo>
                      <a:pt x="109" y="174"/>
                    </a:lnTo>
                    <a:lnTo>
                      <a:pt x="101" y="174"/>
                    </a:lnTo>
                    <a:lnTo>
                      <a:pt x="97" y="174"/>
                    </a:lnTo>
                    <a:lnTo>
                      <a:pt x="97" y="174"/>
                    </a:lnTo>
                    <a:lnTo>
                      <a:pt x="99" y="166"/>
                    </a:lnTo>
                    <a:lnTo>
                      <a:pt x="99" y="166"/>
                    </a:lnTo>
                    <a:lnTo>
                      <a:pt x="99" y="166"/>
                    </a:lnTo>
                    <a:lnTo>
                      <a:pt x="107" y="161"/>
                    </a:lnTo>
                    <a:lnTo>
                      <a:pt x="115" y="155"/>
                    </a:lnTo>
                    <a:lnTo>
                      <a:pt x="119" y="147"/>
                    </a:lnTo>
                    <a:lnTo>
                      <a:pt x="121" y="137"/>
                    </a:lnTo>
                    <a:lnTo>
                      <a:pt x="121" y="137"/>
                    </a:lnTo>
                    <a:lnTo>
                      <a:pt x="119" y="130"/>
                    </a:lnTo>
                    <a:lnTo>
                      <a:pt x="115" y="124"/>
                    </a:lnTo>
                    <a:lnTo>
                      <a:pt x="111" y="118"/>
                    </a:lnTo>
                    <a:lnTo>
                      <a:pt x="103" y="112"/>
                    </a:lnTo>
                    <a:lnTo>
                      <a:pt x="103" y="112"/>
                    </a:lnTo>
                    <a:lnTo>
                      <a:pt x="103" y="112"/>
                    </a:lnTo>
                    <a:lnTo>
                      <a:pt x="103" y="112"/>
                    </a:lnTo>
                    <a:lnTo>
                      <a:pt x="117" y="104"/>
                    </a:lnTo>
                    <a:lnTo>
                      <a:pt x="126" y="97"/>
                    </a:lnTo>
                    <a:lnTo>
                      <a:pt x="134" y="87"/>
                    </a:lnTo>
                    <a:lnTo>
                      <a:pt x="136" y="81"/>
                    </a:lnTo>
                    <a:lnTo>
                      <a:pt x="136" y="75"/>
                    </a:lnTo>
                    <a:lnTo>
                      <a:pt x="136" y="75"/>
                    </a:lnTo>
                    <a:lnTo>
                      <a:pt x="136" y="69"/>
                    </a:lnTo>
                    <a:lnTo>
                      <a:pt x="136" y="69"/>
                    </a:lnTo>
                    <a:lnTo>
                      <a:pt x="142" y="64"/>
                    </a:lnTo>
                    <a:lnTo>
                      <a:pt x="144" y="56"/>
                    </a:lnTo>
                    <a:lnTo>
                      <a:pt x="144" y="56"/>
                    </a:lnTo>
                    <a:lnTo>
                      <a:pt x="142" y="50"/>
                    </a:lnTo>
                    <a:lnTo>
                      <a:pt x="138" y="46"/>
                    </a:lnTo>
                    <a:lnTo>
                      <a:pt x="134" y="42"/>
                    </a:lnTo>
                    <a:lnTo>
                      <a:pt x="126" y="40"/>
                    </a:lnTo>
                    <a:lnTo>
                      <a:pt x="126" y="40"/>
                    </a:lnTo>
                    <a:lnTo>
                      <a:pt x="121" y="42"/>
                    </a:lnTo>
                    <a:lnTo>
                      <a:pt x="117" y="44"/>
                    </a:lnTo>
                    <a:lnTo>
                      <a:pt x="117" y="44"/>
                    </a:lnTo>
                    <a:lnTo>
                      <a:pt x="107" y="40"/>
                    </a:lnTo>
                    <a:lnTo>
                      <a:pt x="97" y="36"/>
                    </a:lnTo>
                    <a:lnTo>
                      <a:pt x="88" y="35"/>
                    </a:lnTo>
                    <a:lnTo>
                      <a:pt x="76" y="33"/>
                    </a:lnTo>
                    <a:lnTo>
                      <a:pt x="86" y="7"/>
                    </a:lnTo>
                    <a:lnTo>
                      <a:pt x="10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4" name="Freeform 270"/>
              <p:cNvSpPr/>
              <p:nvPr/>
            </p:nvSpPr>
            <p:spPr bwMode="auto">
              <a:xfrm>
                <a:off x="5591" y="4511"/>
                <a:ext cx="17" cy="16"/>
              </a:xfrm>
              <a:custGeom>
                <a:avLst/>
                <a:gdLst>
                  <a:gd name="T0" fmla="*/ 9 w 17"/>
                  <a:gd name="T1" fmla="*/ 0 h 16"/>
                  <a:gd name="T2" fmla="*/ 9 w 17"/>
                  <a:gd name="T3" fmla="*/ 0 h 16"/>
                  <a:gd name="T4" fmla="*/ 11 w 17"/>
                  <a:gd name="T5" fmla="*/ 0 h 16"/>
                  <a:gd name="T6" fmla="*/ 15 w 17"/>
                  <a:gd name="T7" fmla="*/ 2 h 16"/>
                  <a:gd name="T8" fmla="*/ 17 w 17"/>
                  <a:gd name="T9" fmla="*/ 4 h 16"/>
                  <a:gd name="T10" fmla="*/ 17 w 17"/>
                  <a:gd name="T11" fmla="*/ 8 h 16"/>
                  <a:gd name="T12" fmla="*/ 17 w 17"/>
                  <a:gd name="T13" fmla="*/ 8 h 16"/>
                  <a:gd name="T14" fmla="*/ 17 w 17"/>
                  <a:gd name="T15" fmla="*/ 10 h 16"/>
                  <a:gd name="T16" fmla="*/ 15 w 17"/>
                  <a:gd name="T17" fmla="*/ 14 h 16"/>
                  <a:gd name="T18" fmla="*/ 11 w 17"/>
                  <a:gd name="T19" fmla="*/ 16 h 16"/>
                  <a:gd name="T20" fmla="*/ 9 w 17"/>
                  <a:gd name="T21" fmla="*/ 16 h 16"/>
                  <a:gd name="T22" fmla="*/ 9 w 17"/>
                  <a:gd name="T23" fmla="*/ 16 h 16"/>
                  <a:gd name="T24" fmla="*/ 6 w 17"/>
                  <a:gd name="T25" fmla="*/ 16 h 16"/>
                  <a:gd name="T26" fmla="*/ 4 w 17"/>
                  <a:gd name="T27" fmla="*/ 14 h 16"/>
                  <a:gd name="T28" fmla="*/ 2 w 17"/>
                  <a:gd name="T29" fmla="*/ 10 h 16"/>
                  <a:gd name="T30" fmla="*/ 0 w 17"/>
                  <a:gd name="T31" fmla="*/ 8 h 16"/>
                  <a:gd name="T32" fmla="*/ 0 w 17"/>
                  <a:gd name="T33" fmla="*/ 8 h 16"/>
                  <a:gd name="T34" fmla="*/ 2 w 17"/>
                  <a:gd name="T35" fmla="*/ 4 h 16"/>
                  <a:gd name="T36" fmla="*/ 4 w 17"/>
                  <a:gd name="T37" fmla="*/ 2 h 16"/>
                  <a:gd name="T38" fmla="*/ 6 w 17"/>
                  <a:gd name="T39" fmla="*/ 0 h 16"/>
                  <a:gd name="T40" fmla="*/ 9 w 17"/>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9" y="0"/>
                    </a:moveTo>
                    <a:lnTo>
                      <a:pt x="9" y="0"/>
                    </a:lnTo>
                    <a:lnTo>
                      <a:pt x="11" y="0"/>
                    </a:lnTo>
                    <a:lnTo>
                      <a:pt x="15" y="2"/>
                    </a:lnTo>
                    <a:lnTo>
                      <a:pt x="17" y="4"/>
                    </a:lnTo>
                    <a:lnTo>
                      <a:pt x="17" y="8"/>
                    </a:lnTo>
                    <a:lnTo>
                      <a:pt x="17" y="8"/>
                    </a:lnTo>
                    <a:lnTo>
                      <a:pt x="17" y="10"/>
                    </a:lnTo>
                    <a:lnTo>
                      <a:pt x="15" y="14"/>
                    </a:lnTo>
                    <a:lnTo>
                      <a:pt x="11" y="16"/>
                    </a:lnTo>
                    <a:lnTo>
                      <a:pt x="9" y="16"/>
                    </a:lnTo>
                    <a:lnTo>
                      <a:pt x="9" y="16"/>
                    </a:lnTo>
                    <a:lnTo>
                      <a:pt x="6" y="16"/>
                    </a:lnTo>
                    <a:lnTo>
                      <a:pt x="4" y="14"/>
                    </a:lnTo>
                    <a:lnTo>
                      <a:pt x="2" y="10"/>
                    </a:lnTo>
                    <a:lnTo>
                      <a:pt x="0" y="8"/>
                    </a:lnTo>
                    <a:lnTo>
                      <a:pt x="0" y="8"/>
                    </a:lnTo>
                    <a:lnTo>
                      <a:pt x="2" y="4"/>
                    </a:lnTo>
                    <a:lnTo>
                      <a:pt x="4" y="2"/>
                    </a:lnTo>
                    <a:lnTo>
                      <a:pt x="6"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5" name="Freeform 271"/>
              <p:cNvSpPr/>
              <p:nvPr/>
            </p:nvSpPr>
            <p:spPr bwMode="auto">
              <a:xfrm>
                <a:off x="5484" y="4552"/>
                <a:ext cx="18" cy="20"/>
              </a:xfrm>
              <a:custGeom>
                <a:avLst/>
                <a:gdLst>
                  <a:gd name="T0" fmla="*/ 0 w 18"/>
                  <a:gd name="T1" fmla="*/ 10 h 20"/>
                  <a:gd name="T2" fmla="*/ 0 w 18"/>
                  <a:gd name="T3" fmla="*/ 10 h 20"/>
                  <a:gd name="T4" fmla="*/ 0 w 18"/>
                  <a:gd name="T5" fmla="*/ 6 h 20"/>
                  <a:gd name="T6" fmla="*/ 4 w 18"/>
                  <a:gd name="T7" fmla="*/ 2 h 20"/>
                  <a:gd name="T8" fmla="*/ 6 w 18"/>
                  <a:gd name="T9" fmla="*/ 0 h 20"/>
                  <a:gd name="T10" fmla="*/ 12 w 18"/>
                  <a:gd name="T11" fmla="*/ 0 h 20"/>
                  <a:gd name="T12" fmla="*/ 12 w 18"/>
                  <a:gd name="T13" fmla="*/ 0 h 20"/>
                  <a:gd name="T14" fmla="*/ 18 w 18"/>
                  <a:gd name="T15" fmla="*/ 2 h 20"/>
                  <a:gd name="T16" fmla="*/ 18 w 18"/>
                  <a:gd name="T17" fmla="*/ 2 h 20"/>
                  <a:gd name="T18" fmla="*/ 10 w 18"/>
                  <a:gd name="T19" fmla="*/ 10 h 20"/>
                  <a:gd name="T20" fmla="*/ 4 w 18"/>
                  <a:gd name="T21" fmla="*/ 20 h 20"/>
                  <a:gd name="T22" fmla="*/ 4 w 18"/>
                  <a:gd name="T23" fmla="*/ 20 h 20"/>
                  <a:gd name="T24" fmla="*/ 0 w 18"/>
                  <a:gd name="T25" fmla="*/ 16 h 20"/>
                  <a:gd name="T26" fmla="*/ 0 w 18"/>
                  <a:gd name="T2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20">
                    <a:moveTo>
                      <a:pt x="0" y="10"/>
                    </a:moveTo>
                    <a:lnTo>
                      <a:pt x="0" y="10"/>
                    </a:lnTo>
                    <a:lnTo>
                      <a:pt x="0" y="6"/>
                    </a:lnTo>
                    <a:lnTo>
                      <a:pt x="4" y="2"/>
                    </a:lnTo>
                    <a:lnTo>
                      <a:pt x="6" y="0"/>
                    </a:lnTo>
                    <a:lnTo>
                      <a:pt x="12" y="0"/>
                    </a:lnTo>
                    <a:lnTo>
                      <a:pt x="12" y="0"/>
                    </a:lnTo>
                    <a:lnTo>
                      <a:pt x="18" y="2"/>
                    </a:lnTo>
                    <a:lnTo>
                      <a:pt x="18" y="2"/>
                    </a:lnTo>
                    <a:lnTo>
                      <a:pt x="10" y="10"/>
                    </a:lnTo>
                    <a:lnTo>
                      <a:pt x="4" y="20"/>
                    </a:lnTo>
                    <a:lnTo>
                      <a:pt x="4" y="20"/>
                    </a:lnTo>
                    <a:lnTo>
                      <a:pt x="0" y="16"/>
                    </a:lnTo>
                    <a:lnTo>
                      <a:pt x="0"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6" name="Freeform 272"/>
              <p:cNvSpPr/>
              <p:nvPr/>
            </p:nvSpPr>
            <p:spPr bwMode="auto">
              <a:xfrm>
                <a:off x="5525" y="4620"/>
                <a:ext cx="50" cy="76"/>
              </a:xfrm>
              <a:custGeom>
                <a:avLst/>
                <a:gdLst>
                  <a:gd name="T0" fmla="*/ 48 w 50"/>
                  <a:gd name="T1" fmla="*/ 0 h 76"/>
                  <a:gd name="T2" fmla="*/ 48 w 50"/>
                  <a:gd name="T3" fmla="*/ 0 h 76"/>
                  <a:gd name="T4" fmla="*/ 50 w 50"/>
                  <a:gd name="T5" fmla="*/ 0 h 76"/>
                  <a:gd name="T6" fmla="*/ 50 w 50"/>
                  <a:gd name="T7" fmla="*/ 0 h 76"/>
                  <a:gd name="T8" fmla="*/ 50 w 50"/>
                  <a:gd name="T9" fmla="*/ 31 h 76"/>
                  <a:gd name="T10" fmla="*/ 48 w 50"/>
                  <a:gd name="T11" fmla="*/ 45 h 76"/>
                  <a:gd name="T12" fmla="*/ 46 w 50"/>
                  <a:gd name="T13" fmla="*/ 54 h 76"/>
                  <a:gd name="T14" fmla="*/ 42 w 50"/>
                  <a:gd name="T15" fmla="*/ 64 h 76"/>
                  <a:gd name="T16" fmla="*/ 39 w 50"/>
                  <a:gd name="T17" fmla="*/ 70 h 76"/>
                  <a:gd name="T18" fmla="*/ 33 w 50"/>
                  <a:gd name="T19" fmla="*/ 74 h 76"/>
                  <a:gd name="T20" fmla="*/ 25 w 50"/>
                  <a:gd name="T21" fmla="*/ 76 h 76"/>
                  <a:gd name="T22" fmla="*/ 25 w 50"/>
                  <a:gd name="T23" fmla="*/ 76 h 76"/>
                  <a:gd name="T24" fmla="*/ 17 w 50"/>
                  <a:gd name="T25" fmla="*/ 74 h 76"/>
                  <a:gd name="T26" fmla="*/ 11 w 50"/>
                  <a:gd name="T27" fmla="*/ 68 h 76"/>
                  <a:gd name="T28" fmla="*/ 8 w 50"/>
                  <a:gd name="T29" fmla="*/ 62 h 76"/>
                  <a:gd name="T30" fmla="*/ 4 w 50"/>
                  <a:gd name="T31" fmla="*/ 52 h 76"/>
                  <a:gd name="T32" fmla="*/ 0 w 50"/>
                  <a:gd name="T33" fmla="*/ 29 h 76"/>
                  <a:gd name="T34" fmla="*/ 0 w 50"/>
                  <a:gd name="T35" fmla="*/ 0 h 76"/>
                  <a:gd name="T36" fmla="*/ 0 w 50"/>
                  <a:gd name="T37" fmla="*/ 0 h 76"/>
                  <a:gd name="T38" fmla="*/ 0 w 50"/>
                  <a:gd name="T39" fmla="*/ 0 h 76"/>
                  <a:gd name="T40" fmla="*/ 0 w 50"/>
                  <a:gd name="T41" fmla="*/ 0 h 76"/>
                  <a:gd name="T42" fmla="*/ 11 w 50"/>
                  <a:gd name="T43" fmla="*/ 2 h 76"/>
                  <a:gd name="T44" fmla="*/ 25 w 50"/>
                  <a:gd name="T45" fmla="*/ 2 h 76"/>
                  <a:gd name="T46" fmla="*/ 25 w 50"/>
                  <a:gd name="T47" fmla="*/ 2 h 76"/>
                  <a:gd name="T48" fmla="*/ 37 w 50"/>
                  <a:gd name="T49" fmla="*/ 2 h 76"/>
                  <a:gd name="T50" fmla="*/ 48 w 50"/>
                  <a:gd name="T5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6">
                    <a:moveTo>
                      <a:pt x="48" y="0"/>
                    </a:moveTo>
                    <a:lnTo>
                      <a:pt x="48" y="0"/>
                    </a:lnTo>
                    <a:lnTo>
                      <a:pt x="50" y="0"/>
                    </a:lnTo>
                    <a:lnTo>
                      <a:pt x="50" y="0"/>
                    </a:lnTo>
                    <a:lnTo>
                      <a:pt x="50" y="31"/>
                    </a:lnTo>
                    <a:lnTo>
                      <a:pt x="48" y="45"/>
                    </a:lnTo>
                    <a:lnTo>
                      <a:pt x="46" y="54"/>
                    </a:lnTo>
                    <a:lnTo>
                      <a:pt x="42" y="64"/>
                    </a:lnTo>
                    <a:lnTo>
                      <a:pt x="39" y="70"/>
                    </a:lnTo>
                    <a:lnTo>
                      <a:pt x="33" y="74"/>
                    </a:lnTo>
                    <a:lnTo>
                      <a:pt x="25" y="76"/>
                    </a:lnTo>
                    <a:lnTo>
                      <a:pt x="25" y="76"/>
                    </a:lnTo>
                    <a:lnTo>
                      <a:pt x="17" y="74"/>
                    </a:lnTo>
                    <a:lnTo>
                      <a:pt x="11" y="68"/>
                    </a:lnTo>
                    <a:lnTo>
                      <a:pt x="8" y="62"/>
                    </a:lnTo>
                    <a:lnTo>
                      <a:pt x="4" y="52"/>
                    </a:lnTo>
                    <a:lnTo>
                      <a:pt x="0" y="29"/>
                    </a:lnTo>
                    <a:lnTo>
                      <a:pt x="0" y="0"/>
                    </a:lnTo>
                    <a:lnTo>
                      <a:pt x="0" y="0"/>
                    </a:lnTo>
                    <a:lnTo>
                      <a:pt x="0" y="0"/>
                    </a:lnTo>
                    <a:lnTo>
                      <a:pt x="0" y="0"/>
                    </a:lnTo>
                    <a:lnTo>
                      <a:pt x="11" y="2"/>
                    </a:lnTo>
                    <a:lnTo>
                      <a:pt x="25" y="2"/>
                    </a:lnTo>
                    <a:lnTo>
                      <a:pt x="25" y="2"/>
                    </a:lnTo>
                    <a:lnTo>
                      <a:pt x="37" y="2"/>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7" name="Freeform 273"/>
              <p:cNvSpPr/>
              <p:nvPr/>
            </p:nvSpPr>
            <p:spPr bwMode="auto">
              <a:xfrm>
                <a:off x="5507" y="4622"/>
                <a:ext cx="16" cy="45"/>
              </a:xfrm>
              <a:custGeom>
                <a:avLst/>
                <a:gdLst>
                  <a:gd name="T0" fmla="*/ 0 w 16"/>
                  <a:gd name="T1" fmla="*/ 21 h 45"/>
                  <a:gd name="T2" fmla="*/ 0 w 16"/>
                  <a:gd name="T3" fmla="*/ 21 h 45"/>
                  <a:gd name="T4" fmla="*/ 0 w 16"/>
                  <a:gd name="T5" fmla="*/ 15 h 45"/>
                  <a:gd name="T6" fmla="*/ 2 w 16"/>
                  <a:gd name="T7" fmla="*/ 10 h 45"/>
                  <a:gd name="T8" fmla="*/ 6 w 16"/>
                  <a:gd name="T9" fmla="*/ 6 h 45"/>
                  <a:gd name="T10" fmla="*/ 12 w 16"/>
                  <a:gd name="T11" fmla="*/ 0 h 45"/>
                  <a:gd name="T12" fmla="*/ 12 w 16"/>
                  <a:gd name="T13" fmla="*/ 0 h 45"/>
                  <a:gd name="T14" fmla="*/ 12 w 16"/>
                  <a:gd name="T15" fmla="*/ 23 h 45"/>
                  <a:gd name="T16" fmla="*/ 16 w 16"/>
                  <a:gd name="T17" fmla="*/ 45 h 45"/>
                  <a:gd name="T18" fmla="*/ 16 w 16"/>
                  <a:gd name="T19" fmla="*/ 45 h 45"/>
                  <a:gd name="T20" fmla="*/ 8 w 16"/>
                  <a:gd name="T21" fmla="*/ 41 h 45"/>
                  <a:gd name="T22" fmla="*/ 4 w 16"/>
                  <a:gd name="T23" fmla="*/ 35 h 45"/>
                  <a:gd name="T24" fmla="*/ 0 w 16"/>
                  <a:gd name="T25" fmla="*/ 29 h 45"/>
                  <a:gd name="T26" fmla="*/ 0 w 16"/>
                  <a:gd name="T27"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45">
                    <a:moveTo>
                      <a:pt x="0" y="21"/>
                    </a:moveTo>
                    <a:lnTo>
                      <a:pt x="0" y="21"/>
                    </a:lnTo>
                    <a:lnTo>
                      <a:pt x="0" y="15"/>
                    </a:lnTo>
                    <a:lnTo>
                      <a:pt x="2" y="10"/>
                    </a:lnTo>
                    <a:lnTo>
                      <a:pt x="6" y="6"/>
                    </a:lnTo>
                    <a:lnTo>
                      <a:pt x="12" y="0"/>
                    </a:lnTo>
                    <a:lnTo>
                      <a:pt x="12" y="0"/>
                    </a:lnTo>
                    <a:lnTo>
                      <a:pt x="12" y="23"/>
                    </a:lnTo>
                    <a:lnTo>
                      <a:pt x="16" y="45"/>
                    </a:lnTo>
                    <a:lnTo>
                      <a:pt x="16" y="45"/>
                    </a:lnTo>
                    <a:lnTo>
                      <a:pt x="8" y="41"/>
                    </a:lnTo>
                    <a:lnTo>
                      <a:pt x="4" y="35"/>
                    </a:lnTo>
                    <a:lnTo>
                      <a:pt x="0" y="29"/>
                    </a:lnTo>
                    <a:lnTo>
                      <a:pt x="0"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8" name="Freeform 274"/>
              <p:cNvSpPr/>
              <p:nvPr/>
            </p:nvSpPr>
            <p:spPr bwMode="auto">
              <a:xfrm>
                <a:off x="5509" y="4684"/>
                <a:ext cx="27" cy="12"/>
              </a:xfrm>
              <a:custGeom>
                <a:avLst/>
                <a:gdLst>
                  <a:gd name="T0" fmla="*/ 2 w 27"/>
                  <a:gd name="T1" fmla="*/ 4 h 12"/>
                  <a:gd name="T2" fmla="*/ 2 w 27"/>
                  <a:gd name="T3" fmla="*/ 4 h 12"/>
                  <a:gd name="T4" fmla="*/ 6 w 27"/>
                  <a:gd name="T5" fmla="*/ 2 h 12"/>
                  <a:gd name="T6" fmla="*/ 10 w 27"/>
                  <a:gd name="T7" fmla="*/ 0 h 12"/>
                  <a:gd name="T8" fmla="*/ 18 w 27"/>
                  <a:gd name="T9" fmla="*/ 0 h 12"/>
                  <a:gd name="T10" fmla="*/ 18 w 27"/>
                  <a:gd name="T11" fmla="*/ 0 h 12"/>
                  <a:gd name="T12" fmla="*/ 22 w 27"/>
                  <a:gd name="T13" fmla="*/ 6 h 12"/>
                  <a:gd name="T14" fmla="*/ 27 w 27"/>
                  <a:gd name="T15" fmla="*/ 12 h 12"/>
                  <a:gd name="T16" fmla="*/ 0 w 27"/>
                  <a:gd name="T17" fmla="*/ 12 h 12"/>
                  <a:gd name="T18" fmla="*/ 0 w 27"/>
                  <a:gd name="T19" fmla="*/ 12 h 12"/>
                  <a:gd name="T20" fmla="*/ 0 w 27"/>
                  <a:gd name="T21" fmla="*/ 8 h 12"/>
                  <a:gd name="T22" fmla="*/ 2 w 27"/>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2">
                    <a:moveTo>
                      <a:pt x="2" y="4"/>
                    </a:moveTo>
                    <a:lnTo>
                      <a:pt x="2" y="4"/>
                    </a:lnTo>
                    <a:lnTo>
                      <a:pt x="6" y="2"/>
                    </a:lnTo>
                    <a:lnTo>
                      <a:pt x="10" y="0"/>
                    </a:lnTo>
                    <a:lnTo>
                      <a:pt x="18" y="0"/>
                    </a:lnTo>
                    <a:lnTo>
                      <a:pt x="18" y="0"/>
                    </a:lnTo>
                    <a:lnTo>
                      <a:pt x="22" y="6"/>
                    </a:lnTo>
                    <a:lnTo>
                      <a:pt x="27" y="12"/>
                    </a:lnTo>
                    <a:lnTo>
                      <a:pt x="0" y="12"/>
                    </a:lnTo>
                    <a:lnTo>
                      <a:pt x="0" y="12"/>
                    </a:lnTo>
                    <a:lnTo>
                      <a:pt x="0" y="8"/>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29" name="Freeform 275"/>
              <p:cNvSpPr/>
              <p:nvPr/>
            </p:nvSpPr>
            <p:spPr bwMode="auto">
              <a:xfrm>
                <a:off x="5564" y="4684"/>
                <a:ext cx="27" cy="12"/>
              </a:xfrm>
              <a:custGeom>
                <a:avLst/>
                <a:gdLst>
                  <a:gd name="T0" fmla="*/ 15 w 27"/>
                  <a:gd name="T1" fmla="*/ 0 h 12"/>
                  <a:gd name="T2" fmla="*/ 15 w 27"/>
                  <a:gd name="T3" fmla="*/ 0 h 12"/>
                  <a:gd name="T4" fmla="*/ 19 w 27"/>
                  <a:gd name="T5" fmla="*/ 2 h 12"/>
                  <a:gd name="T6" fmla="*/ 23 w 27"/>
                  <a:gd name="T7" fmla="*/ 4 h 12"/>
                  <a:gd name="T8" fmla="*/ 23 w 27"/>
                  <a:gd name="T9" fmla="*/ 4 h 12"/>
                  <a:gd name="T10" fmla="*/ 25 w 27"/>
                  <a:gd name="T11" fmla="*/ 8 h 12"/>
                  <a:gd name="T12" fmla="*/ 27 w 27"/>
                  <a:gd name="T13" fmla="*/ 12 h 12"/>
                  <a:gd name="T14" fmla="*/ 0 w 27"/>
                  <a:gd name="T15" fmla="*/ 12 h 12"/>
                  <a:gd name="T16" fmla="*/ 0 w 27"/>
                  <a:gd name="T17" fmla="*/ 12 h 12"/>
                  <a:gd name="T18" fmla="*/ 5 w 27"/>
                  <a:gd name="T19" fmla="*/ 6 h 12"/>
                  <a:gd name="T20" fmla="*/ 9 w 27"/>
                  <a:gd name="T21" fmla="*/ 0 h 12"/>
                  <a:gd name="T22" fmla="*/ 15 w 27"/>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2">
                    <a:moveTo>
                      <a:pt x="15" y="0"/>
                    </a:moveTo>
                    <a:lnTo>
                      <a:pt x="15" y="0"/>
                    </a:lnTo>
                    <a:lnTo>
                      <a:pt x="19" y="2"/>
                    </a:lnTo>
                    <a:lnTo>
                      <a:pt x="23" y="4"/>
                    </a:lnTo>
                    <a:lnTo>
                      <a:pt x="23" y="4"/>
                    </a:lnTo>
                    <a:lnTo>
                      <a:pt x="25" y="8"/>
                    </a:lnTo>
                    <a:lnTo>
                      <a:pt x="27" y="12"/>
                    </a:lnTo>
                    <a:lnTo>
                      <a:pt x="0" y="12"/>
                    </a:lnTo>
                    <a:lnTo>
                      <a:pt x="0" y="12"/>
                    </a:lnTo>
                    <a:lnTo>
                      <a:pt x="5" y="6"/>
                    </a:lnTo>
                    <a:lnTo>
                      <a:pt x="9" y="0"/>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0" name="Freeform 276"/>
              <p:cNvSpPr/>
              <p:nvPr/>
            </p:nvSpPr>
            <p:spPr bwMode="auto">
              <a:xfrm>
                <a:off x="5577" y="4624"/>
                <a:ext cx="16" cy="43"/>
              </a:xfrm>
              <a:custGeom>
                <a:avLst/>
                <a:gdLst>
                  <a:gd name="T0" fmla="*/ 16 w 16"/>
                  <a:gd name="T1" fmla="*/ 19 h 43"/>
                  <a:gd name="T2" fmla="*/ 16 w 16"/>
                  <a:gd name="T3" fmla="*/ 19 h 43"/>
                  <a:gd name="T4" fmla="*/ 14 w 16"/>
                  <a:gd name="T5" fmla="*/ 25 h 43"/>
                  <a:gd name="T6" fmla="*/ 12 w 16"/>
                  <a:gd name="T7" fmla="*/ 33 h 43"/>
                  <a:gd name="T8" fmla="*/ 8 w 16"/>
                  <a:gd name="T9" fmla="*/ 37 h 43"/>
                  <a:gd name="T10" fmla="*/ 0 w 16"/>
                  <a:gd name="T11" fmla="*/ 43 h 43"/>
                  <a:gd name="T12" fmla="*/ 0 w 16"/>
                  <a:gd name="T13" fmla="*/ 43 h 43"/>
                  <a:gd name="T14" fmla="*/ 4 w 16"/>
                  <a:gd name="T15" fmla="*/ 21 h 43"/>
                  <a:gd name="T16" fmla="*/ 4 w 16"/>
                  <a:gd name="T17" fmla="*/ 0 h 43"/>
                  <a:gd name="T18" fmla="*/ 4 w 16"/>
                  <a:gd name="T19" fmla="*/ 0 h 43"/>
                  <a:gd name="T20" fmla="*/ 8 w 16"/>
                  <a:gd name="T21" fmla="*/ 4 h 43"/>
                  <a:gd name="T22" fmla="*/ 12 w 16"/>
                  <a:gd name="T23" fmla="*/ 10 h 43"/>
                  <a:gd name="T24" fmla="*/ 14 w 16"/>
                  <a:gd name="T25" fmla="*/ 13 h 43"/>
                  <a:gd name="T26" fmla="*/ 16 w 16"/>
                  <a:gd name="T27"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43">
                    <a:moveTo>
                      <a:pt x="16" y="19"/>
                    </a:moveTo>
                    <a:lnTo>
                      <a:pt x="16" y="19"/>
                    </a:lnTo>
                    <a:lnTo>
                      <a:pt x="14" y="25"/>
                    </a:lnTo>
                    <a:lnTo>
                      <a:pt x="12" y="33"/>
                    </a:lnTo>
                    <a:lnTo>
                      <a:pt x="8" y="37"/>
                    </a:lnTo>
                    <a:lnTo>
                      <a:pt x="0" y="43"/>
                    </a:lnTo>
                    <a:lnTo>
                      <a:pt x="0" y="43"/>
                    </a:lnTo>
                    <a:lnTo>
                      <a:pt x="4" y="21"/>
                    </a:lnTo>
                    <a:lnTo>
                      <a:pt x="4" y="0"/>
                    </a:lnTo>
                    <a:lnTo>
                      <a:pt x="4" y="0"/>
                    </a:lnTo>
                    <a:lnTo>
                      <a:pt x="8" y="4"/>
                    </a:lnTo>
                    <a:lnTo>
                      <a:pt x="12" y="10"/>
                    </a:lnTo>
                    <a:lnTo>
                      <a:pt x="14" y="13"/>
                    </a:lnTo>
                    <a:lnTo>
                      <a:pt x="16"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1" name="Freeform 277"/>
              <p:cNvSpPr/>
              <p:nvPr/>
            </p:nvSpPr>
            <p:spPr bwMode="auto">
              <a:xfrm>
                <a:off x="5492" y="4544"/>
                <a:ext cx="116" cy="74"/>
              </a:xfrm>
              <a:custGeom>
                <a:avLst/>
                <a:gdLst>
                  <a:gd name="T0" fmla="*/ 58 w 116"/>
                  <a:gd name="T1" fmla="*/ 74 h 74"/>
                  <a:gd name="T2" fmla="*/ 58 w 116"/>
                  <a:gd name="T3" fmla="*/ 74 h 74"/>
                  <a:gd name="T4" fmla="*/ 46 w 116"/>
                  <a:gd name="T5" fmla="*/ 72 h 74"/>
                  <a:gd name="T6" fmla="*/ 35 w 116"/>
                  <a:gd name="T7" fmla="*/ 70 h 74"/>
                  <a:gd name="T8" fmla="*/ 25 w 116"/>
                  <a:gd name="T9" fmla="*/ 66 h 74"/>
                  <a:gd name="T10" fmla="*/ 15 w 116"/>
                  <a:gd name="T11" fmla="*/ 62 h 74"/>
                  <a:gd name="T12" fmla="*/ 10 w 116"/>
                  <a:gd name="T13" fmla="*/ 57 h 74"/>
                  <a:gd name="T14" fmla="*/ 4 w 116"/>
                  <a:gd name="T15" fmla="*/ 51 h 74"/>
                  <a:gd name="T16" fmla="*/ 0 w 116"/>
                  <a:gd name="T17" fmla="*/ 45 h 74"/>
                  <a:gd name="T18" fmla="*/ 0 w 116"/>
                  <a:gd name="T19" fmla="*/ 37 h 74"/>
                  <a:gd name="T20" fmla="*/ 0 w 116"/>
                  <a:gd name="T21" fmla="*/ 37 h 74"/>
                  <a:gd name="T22" fmla="*/ 0 w 116"/>
                  <a:gd name="T23" fmla="*/ 29 h 74"/>
                  <a:gd name="T24" fmla="*/ 4 w 116"/>
                  <a:gd name="T25" fmla="*/ 22 h 74"/>
                  <a:gd name="T26" fmla="*/ 10 w 116"/>
                  <a:gd name="T27" fmla="*/ 16 h 74"/>
                  <a:gd name="T28" fmla="*/ 15 w 116"/>
                  <a:gd name="T29" fmla="*/ 10 h 74"/>
                  <a:gd name="T30" fmla="*/ 25 w 116"/>
                  <a:gd name="T31" fmla="*/ 6 h 74"/>
                  <a:gd name="T32" fmla="*/ 35 w 116"/>
                  <a:gd name="T33" fmla="*/ 2 h 74"/>
                  <a:gd name="T34" fmla="*/ 46 w 116"/>
                  <a:gd name="T35" fmla="*/ 0 h 74"/>
                  <a:gd name="T36" fmla="*/ 58 w 116"/>
                  <a:gd name="T37" fmla="*/ 0 h 74"/>
                  <a:gd name="T38" fmla="*/ 58 w 116"/>
                  <a:gd name="T39" fmla="*/ 0 h 74"/>
                  <a:gd name="T40" fmla="*/ 70 w 116"/>
                  <a:gd name="T41" fmla="*/ 0 h 74"/>
                  <a:gd name="T42" fmla="*/ 81 w 116"/>
                  <a:gd name="T43" fmla="*/ 2 h 74"/>
                  <a:gd name="T44" fmla="*/ 91 w 116"/>
                  <a:gd name="T45" fmla="*/ 6 h 74"/>
                  <a:gd name="T46" fmla="*/ 99 w 116"/>
                  <a:gd name="T47" fmla="*/ 10 h 74"/>
                  <a:gd name="T48" fmla="*/ 107 w 116"/>
                  <a:gd name="T49" fmla="*/ 16 h 74"/>
                  <a:gd name="T50" fmla="*/ 112 w 116"/>
                  <a:gd name="T51" fmla="*/ 22 h 74"/>
                  <a:gd name="T52" fmla="*/ 116 w 116"/>
                  <a:gd name="T53" fmla="*/ 29 h 74"/>
                  <a:gd name="T54" fmla="*/ 116 w 116"/>
                  <a:gd name="T55" fmla="*/ 37 h 74"/>
                  <a:gd name="T56" fmla="*/ 116 w 116"/>
                  <a:gd name="T57" fmla="*/ 37 h 74"/>
                  <a:gd name="T58" fmla="*/ 116 w 116"/>
                  <a:gd name="T59" fmla="*/ 45 h 74"/>
                  <a:gd name="T60" fmla="*/ 112 w 116"/>
                  <a:gd name="T61" fmla="*/ 51 h 74"/>
                  <a:gd name="T62" fmla="*/ 107 w 116"/>
                  <a:gd name="T63" fmla="*/ 57 h 74"/>
                  <a:gd name="T64" fmla="*/ 99 w 116"/>
                  <a:gd name="T65" fmla="*/ 62 h 74"/>
                  <a:gd name="T66" fmla="*/ 91 w 116"/>
                  <a:gd name="T67" fmla="*/ 66 h 74"/>
                  <a:gd name="T68" fmla="*/ 81 w 116"/>
                  <a:gd name="T69" fmla="*/ 70 h 74"/>
                  <a:gd name="T70" fmla="*/ 70 w 116"/>
                  <a:gd name="T71" fmla="*/ 72 h 74"/>
                  <a:gd name="T72" fmla="*/ 58 w 116"/>
                  <a:gd name="T7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74">
                    <a:moveTo>
                      <a:pt x="58" y="74"/>
                    </a:moveTo>
                    <a:lnTo>
                      <a:pt x="58" y="74"/>
                    </a:lnTo>
                    <a:lnTo>
                      <a:pt x="46" y="72"/>
                    </a:lnTo>
                    <a:lnTo>
                      <a:pt x="35" y="70"/>
                    </a:lnTo>
                    <a:lnTo>
                      <a:pt x="25" y="66"/>
                    </a:lnTo>
                    <a:lnTo>
                      <a:pt x="15" y="62"/>
                    </a:lnTo>
                    <a:lnTo>
                      <a:pt x="10" y="57"/>
                    </a:lnTo>
                    <a:lnTo>
                      <a:pt x="4" y="51"/>
                    </a:lnTo>
                    <a:lnTo>
                      <a:pt x="0" y="45"/>
                    </a:lnTo>
                    <a:lnTo>
                      <a:pt x="0" y="37"/>
                    </a:lnTo>
                    <a:lnTo>
                      <a:pt x="0" y="37"/>
                    </a:lnTo>
                    <a:lnTo>
                      <a:pt x="0" y="29"/>
                    </a:lnTo>
                    <a:lnTo>
                      <a:pt x="4" y="22"/>
                    </a:lnTo>
                    <a:lnTo>
                      <a:pt x="10" y="16"/>
                    </a:lnTo>
                    <a:lnTo>
                      <a:pt x="15" y="10"/>
                    </a:lnTo>
                    <a:lnTo>
                      <a:pt x="25" y="6"/>
                    </a:lnTo>
                    <a:lnTo>
                      <a:pt x="35" y="2"/>
                    </a:lnTo>
                    <a:lnTo>
                      <a:pt x="46" y="0"/>
                    </a:lnTo>
                    <a:lnTo>
                      <a:pt x="58" y="0"/>
                    </a:lnTo>
                    <a:lnTo>
                      <a:pt x="58" y="0"/>
                    </a:lnTo>
                    <a:lnTo>
                      <a:pt x="70" y="0"/>
                    </a:lnTo>
                    <a:lnTo>
                      <a:pt x="81" y="2"/>
                    </a:lnTo>
                    <a:lnTo>
                      <a:pt x="91" y="6"/>
                    </a:lnTo>
                    <a:lnTo>
                      <a:pt x="99" y="10"/>
                    </a:lnTo>
                    <a:lnTo>
                      <a:pt x="107" y="16"/>
                    </a:lnTo>
                    <a:lnTo>
                      <a:pt x="112" y="22"/>
                    </a:lnTo>
                    <a:lnTo>
                      <a:pt x="116" y="29"/>
                    </a:lnTo>
                    <a:lnTo>
                      <a:pt x="116" y="37"/>
                    </a:lnTo>
                    <a:lnTo>
                      <a:pt x="116" y="37"/>
                    </a:lnTo>
                    <a:lnTo>
                      <a:pt x="116" y="45"/>
                    </a:lnTo>
                    <a:lnTo>
                      <a:pt x="112" y="51"/>
                    </a:lnTo>
                    <a:lnTo>
                      <a:pt x="107" y="57"/>
                    </a:lnTo>
                    <a:lnTo>
                      <a:pt x="99" y="62"/>
                    </a:lnTo>
                    <a:lnTo>
                      <a:pt x="91" y="66"/>
                    </a:lnTo>
                    <a:lnTo>
                      <a:pt x="81" y="70"/>
                    </a:lnTo>
                    <a:lnTo>
                      <a:pt x="70" y="72"/>
                    </a:lnTo>
                    <a:lnTo>
                      <a:pt x="58"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2" name="Freeform 278"/>
              <p:cNvSpPr/>
              <p:nvPr/>
            </p:nvSpPr>
            <p:spPr bwMode="auto">
              <a:xfrm>
                <a:off x="5599" y="4552"/>
                <a:ext cx="17" cy="20"/>
              </a:xfrm>
              <a:custGeom>
                <a:avLst/>
                <a:gdLst>
                  <a:gd name="T0" fmla="*/ 5 w 17"/>
                  <a:gd name="T1" fmla="*/ 0 h 20"/>
                  <a:gd name="T2" fmla="*/ 5 w 17"/>
                  <a:gd name="T3" fmla="*/ 0 h 20"/>
                  <a:gd name="T4" fmla="*/ 11 w 17"/>
                  <a:gd name="T5" fmla="*/ 0 h 20"/>
                  <a:gd name="T6" fmla="*/ 13 w 17"/>
                  <a:gd name="T7" fmla="*/ 2 h 20"/>
                  <a:gd name="T8" fmla="*/ 17 w 17"/>
                  <a:gd name="T9" fmla="*/ 6 h 20"/>
                  <a:gd name="T10" fmla="*/ 17 w 17"/>
                  <a:gd name="T11" fmla="*/ 10 h 20"/>
                  <a:gd name="T12" fmla="*/ 17 w 17"/>
                  <a:gd name="T13" fmla="*/ 10 h 20"/>
                  <a:gd name="T14" fmla="*/ 17 w 17"/>
                  <a:gd name="T15" fmla="*/ 16 h 20"/>
                  <a:gd name="T16" fmla="*/ 13 w 17"/>
                  <a:gd name="T17" fmla="*/ 20 h 20"/>
                  <a:gd name="T18" fmla="*/ 13 w 17"/>
                  <a:gd name="T19" fmla="*/ 20 h 20"/>
                  <a:gd name="T20" fmla="*/ 7 w 17"/>
                  <a:gd name="T21" fmla="*/ 10 h 20"/>
                  <a:gd name="T22" fmla="*/ 0 w 17"/>
                  <a:gd name="T23" fmla="*/ 2 h 20"/>
                  <a:gd name="T24" fmla="*/ 0 w 17"/>
                  <a:gd name="T25" fmla="*/ 2 h 20"/>
                  <a:gd name="T26" fmla="*/ 5 w 17"/>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20">
                    <a:moveTo>
                      <a:pt x="5" y="0"/>
                    </a:moveTo>
                    <a:lnTo>
                      <a:pt x="5" y="0"/>
                    </a:lnTo>
                    <a:lnTo>
                      <a:pt x="11" y="0"/>
                    </a:lnTo>
                    <a:lnTo>
                      <a:pt x="13" y="2"/>
                    </a:lnTo>
                    <a:lnTo>
                      <a:pt x="17" y="6"/>
                    </a:lnTo>
                    <a:lnTo>
                      <a:pt x="17" y="10"/>
                    </a:lnTo>
                    <a:lnTo>
                      <a:pt x="17" y="10"/>
                    </a:lnTo>
                    <a:lnTo>
                      <a:pt x="17" y="16"/>
                    </a:lnTo>
                    <a:lnTo>
                      <a:pt x="13" y="20"/>
                    </a:lnTo>
                    <a:lnTo>
                      <a:pt x="13" y="20"/>
                    </a:lnTo>
                    <a:lnTo>
                      <a:pt x="7" y="10"/>
                    </a:lnTo>
                    <a:lnTo>
                      <a:pt x="0" y="2"/>
                    </a:lnTo>
                    <a:lnTo>
                      <a:pt x="0" y="2"/>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3" name="Freeform 279"/>
              <p:cNvSpPr/>
              <p:nvPr/>
            </p:nvSpPr>
            <p:spPr bwMode="auto">
              <a:xfrm>
                <a:off x="5527" y="4595"/>
                <a:ext cx="48" cy="11"/>
              </a:xfrm>
              <a:custGeom>
                <a:avLst/>
                <a:gdLst>
                  <a:gd name="T0" fmla="*/ 42 w 48"/>
                  <a:gd name="T1" fmla="*/ 2 h 11"/>
                  <a:gd name="T2" fmla="*/ 42 w 48"/>
                  <a:gd name="T3" fmla="*/ 2 h 11"/>
                  <a:gd name="T4" fmla="*/ 39 w 48"/>
                  <a:gd name="T5" fmla="*/ 4 h 11"/>
                  <a:gd name="T6" fmla="*/ 33 w 48"/>
                  <a:gd name="T7" fmla="*/ 6 h 11"/>
                  <a:gd name="T8" fmla="*/ 23 w 48"/>
                  <a:gd name="T9" fmla="*/ 8 h 11"/>
                  <a:gd name="T10" fmla="*/ 23 w 48"/>
                  <a:gd name="T11" fmla="*/ 8 h 11"/>
                  <a:gd name="T12" fmla="*/ 13 w 48"/>
                  <a:gd name="T13" fmla="*/ 6 h 11"/>
                  <a:gd name="T14" fmla="*/ 8 w 48"/>
                  <a:gd name="T15" fmla="*/ 4 h 11"/>
                  <a:gd name="T16" fmla="*/ 4 w 48"/>
                  <a:gd name="T17" fmla="*/ 2 h 11"/>
                  <a:gd name="T18" fmla="*/ 4 w 48"/>
                  <a:gd name="T19" fmla="*/ 2 h 11"/>
                  <a:gd name="T20" fmla="*/ 2 w 48"/>
                  <a:gd name="T21" fmla="*/ 0 h 11"/>
                  <a:gd name="T22" fmla="*/ 0 w 48"/>
                  <a:gd name="T23" fmla="*/ 2 h 11"/>
                  <a:gd name="T24" fmla="*/ 0 w 48"/>
                  <a:gd name="T25" fmla="*/ 2 h 11"/>
                  <a:gd name="T26" fmla="*/ 0 w 48"/>
                  <a:gd name="T27" fmla="*/ 4 h 11"/>
                  <a:gd name="T28" fmla="*/ 0 w 48"/>
                  <a:gd name="T29" fmla="*/ 6 h 11"/>
                  <a:gd name="T30" fmla="*/ 0 w 48"/>
                  <a:gd name="T31" fmla="*/ 6 h 11"/>
                  <a:gd name="T32" fmla="*/ 6 w 48"/>
                  <a:gd name="T33" fmla="*/ 10 h 11"/>
                  <a:gd name="T34" fmla="*/ 11 w 48"/>
                  <a:gd name="T35" fmla="*/ 11 h 11"/>
                  <a:gd name="T36" fmla="*/ 23 w 48"/>
                  <a:gd name="T37" fmla="*/ 11 h 11"/>
                  <a:gd name="T38" fmla="*/ 23 w 48"/>
                  <a:gd name="T39" fmla="*/ 11 h 11"/>
                  <a:gd name="T40" fmla="*/ 33 w 48"/>
                  <a:gd name="T41" fmla="*/ 11 h 11"/>
                  <a:gd name="T42" fmla="*/ 40 w 48"/>
                  <a:gd name="T43" fmla="*/ 10 h 11"/>
                  <a:gd name="T44" fmla="*/ 46 w 48"/>
                  <a:gd name="T45" fmla="*/ 6 h 11"/>
                  <a:gd name="T46" fmla="*/ 46 w 48"/>
                  <a:gd name="T47" fmla="*/ 6 h 11"/>
                  <a:gd name="T48" fmla="*/ 48 w 48"/>
                  <a:gd name="T49" fmla="*/ 4 h 11"/>
                  <a:gd name="T50" fmla="*/ 46 w 48"/>
                  <a:gd name="T51" fmla="*/ 2 h 11"/>
                  <a:gd name="T52" fmla="*/ 46 w 48"/>
                  <a:gd name="T53" fmla="*/ 2 h 11"/>
                  <a:gd name="T54" fmla="*/ 44 w 48"/>
                  <a:gd name="T55" fmla="*/ 0 h 11"/>
                  <a:gd name="T56" fmla="*/ 42 w 48"/>
                  <a:gd name="T57"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11">
                    <a:moveTo>
                      <a:pt x="42" y="2"/>
                    </a:moveTo>
                    <a:lnTo>
                      <a:pt x="42" y="2"/>
                    </a:lnTo>
                    <a:lnTo>
                      <a:pt x="39" y="4"/>
                    </a:lnTo>
                    <a:lnTo>
                      <a:pt x="33" y="6"/>
                    </a:lnTo>
                    <a:lnTo>
                      <a:pt x="23" y="8"/>
                    </a:lnTo>
                    <a:lnTo>
                      <a:pt x="23" y="8"/>
                    </a:lnTo>
                    <a:lnTo>
                      <a:pt x="13" y="6"/>
                    </a:lnTo>
                    <a:lnTo>
                      <a:pt x="8" y="4"/>
                    </a:lnTo>
                    <a:lnTo>
                      <a:pt x="4" y="2"/>
                    </a:lnTo>
                    <a:lnTo>
                      <a:pt x="4" y="2"/>
                    </a:lnTo>
                    <a:lnTo>
                      <a:pt x="2" y="0"/>
                    </a:lnTo>
                    <a:lnTo>
                      <a:pt x="0" y="2"/>
                    </a:lnTo>
                    <a:lnTo>
                      <a:pt x="0" y="2"/>
                    </a:lnTo>
                    <a:lnTo>
                      <a:pt x="0" y="4"/>
                    </a:lnTo>
                    <a:lnTo>
                      <a:pt x="0" y="6"/>
                    </a:lnTo>
                    <a:lnTo>
                      <a:pt x="0" y="6"/>
                    </a:lnTo>
                    <a:lnTo>
                      <a:pt x="6" y="10"/>
                    </a:lnTo>
                    <a:lnTo>
                      <a:pt x="11" y="11"/>
                    </a:lnTo>
                    <a:lnTo>
                      <a:pt x="23" y="11"/>
                    </a:lnTo>
                    <a:lnTo>
                      <a:pt x="23" y="11"/>
                    </a:lnTo>
                    <a:lnTo>
                      <a:pt x="33" y="11"/>
                    </a:lnTo>
                    <a:lnTo>
                      <a:pt x="40" y="10"/>
                    </a:lnTo>
                    <a:lnTo>
                      <a:pt x="46" y="6"/>
                    </a:lnTo>
                    <a:lnTo>
                      <a:pt x="46" y="6"/>
                    </a:lnTo>
                    <a:lnTo>
                      <a:pt x="48" y="4"/>
                    </a:lnTo>
                    <a:lnTo>
                      <a:pt x="46" y="2"/>
                    </a:lnTo>
                    <a:lnTo>
                      <a:pt x="46" y="2"/>
                    </a:lnTo>
                    <a:lnTo>
                      <a:pt x="44" y="0"/>
                    </a:lnTo>
                    <a:lnTo>
                      <a:pt x="42"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4" name="Freeform 280"/>
              <p:cNvSpPr/>
              <p:nvPr/>
            </p:nvSpPr>
            <p:spPr bwMode="auto">
              <a:xfrm>
                <a:off x="5527" y="4595"/>
                <a:ext cx="48" cy="11"/>
              </a:xfrm>
              <a:custGeom>
                <a:avLst/>
                <a:gdLst>
                  <a:gd name="T0" fmla="*/ 42 w 48"/>
                  <a:gd name="T1" fmla="*/ 2 h 11"/>
                  <a:gd name="T2" fmla="*/ 42 w 48"/>
                  <a:gd name="T3" fmla="*/ 2 h 11"/>
                  <a:gd name="T4" fmla="*/ 39 w 48"/>
                  <a:gd name="T5" fmla="*/ 4 h 11"/>
                  <a:gd name="T6" fmla="*/ 33 w 48"/>
                  <a:gd name="T7" fmla="*/ 6 h 11"/>
                  <a:gd name="T8" fmla="*/ 23 w 48"/>
                  <a:gd name="T9" fmla="*/ 8 h 11"/>
                  <a:gd name="T10" fmla="*/ 23 w 48"/>
                  <a:gd name="T11" fmla="*/ 8 h 11"/>
                  <a:gd name="T12" fmla="*/ 13 w 48"/>
                  <a:gd name="T13" fmla="*/ 6 h 11"/>
                  <a:gd name="T14" fmla="*/ 8 w 48"/>
                  <a:gd name="T15" fmla="*/ 4 h 11"/>
                  <a:gd name="T16" fmla="*/ 4 w 48"/>
                  <a:gd name="T17" fmla="*/ 2 h 11"/>
                  <a:gd name="T18" fmla="*/ 4 w 48"/>
                  <a:gd name="T19" fmla="*/ 2 h 11"/>
                  <a:gd name="T20" fmla="*/ 2 w 48"/>
                  <a:gd name="T21" fmla="*/ 0 h 11"/>
                  <a:gd name="T22" fmla="*/ 0 w 48"/>
                  <a:gd name="T23" fmla="*/ 2 h 11"/>
                  <a:gd name="T24" fmla="*/ 0 w 48"/>
                  <a:gd name="T25" fmla="*/ 2 h 11"/>
                  <a:gd name="T26" fmla="*/ 0 w 48"/>
                  <a:gd name="T27" fmla="*/ 4 h 11"/>
                  <a:gd name="T28" fmla="*/ 0 w 48"/>
                  <a:gd name="T29" fmla="*/ 6 h 11"/>
                  <a:gd name="T30" fmla="*/ 0 w 48"/>
                  <a:gd name="T31" fmla="*/ 6 h 11"/>
                  <a:gd name="T32" fmla="*/ 6 w 48"/>
                  <a:gd name="T33" fmla="*/ 10 h 11"/>
                  <a:gd name="T34" fmla="*/ 11 w 48"/>
                  <a:gd name="T35" fmla="*/ 11 h 11"/>
                  <a:gd name="T36" fmla="*/ 23 w 48"/>
                  <a:gd name="T37" fmla="*/ 11 h 11"/>
                  <a:gd name="T38" fmla="*/ 23 w 48"/>
                  <a:gd name="T39" fmla="*/ 11 h 11"/>
                  <a:gd name="T40" fmla="*/ 33 w 48"/>
                  <a:gd name="T41" fmla="*/ 11 h 11"/>
                  <a:gd name="T42" fmla="*/ 40 w 48"/>
                  <a:gd name="T43" fmla="*/ 10 h 11"/>
                  <a:gd name="T44" fmla="*/ 46 w 48"/>
                  <a:gd name="T45" fmla="*/ 6 h 11"/>
                  <a:gd name="T46" fmla="*/ 46 w 48"/>
                  <a:gd name="T47" fmla="*/ 6 h 11"/>
                  <a:gd name="T48" fmla="*/ 48 w 48"/>
                  <a:gd name="T49" fmla="*/ 4 h 11"/>
                  <a:gd name="T50" fmla="*/ 46 w 48"/>
                  <a:gd name="T51" fmla="*/ 2 h 11"/>
                  <a:gd name="T52" fmla="*/ 46 w 48"/>
                  <a:gd name="T53" fmla="*/ 2 h 11"/>
                  <a:gd name="T54" fmla="*/ 44 w 48"/>
                  <a:gd name="T55" fmla="*/ 0 h 11"/>
                  <a:gd name="T56" fmla="*/ 42 w 48"/>
                  <a:gd name="T57"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11">
                    <a:moveTo>
                      <a:pt x="42" y="2"/>
                    </a:moveTo>
                    <a:lnTo>
                      <a:pt x="42" y="2"/>
                    </a:lnTo>
                    <a:lnTo>
                      <a:pt x="39" y="4"/>
                    </a:lnTo>
                    <a:lnTo>
                      <a:pt x="33" y="6"/>
                    </a:lnTo>
                    <a:lnTo>
                      <a:pt x="23" y="8"/>
                    </a:lnTo>
                    <a:lnTo>
                      <a:pt x="23" y="8"/>
                    </a:lnTo>
                    <a:lnTo>
                      <a:pt x="13" y="6"/>
                    </a:lnTo>
                    <a:lnTo>
                      <a:pt x="8" y="4"/>
                    </a:lnTo>
                    <a:lnTo>
                      <a:pt x="4" y="2"/>
                    </a:lnTo>
                    <a:lnTo>
                      <a:pt x="4" y="2"/>
                    </a:lnTo>
                    <a:lnTo>
                      <a:pt x="2" y="0"/>
                    </a:lnTo>
                    <a:lnTo>
                      <a:pt x="0" y="2"/>
                    </a:lnTo>
                    <a:lnTo>
                      <a:pt x="0" y="2"/>
                    </a:lnTo>
                    <a:lnTo>
                      <a:pt x="0" y="4"/>
                    </a:lnTo>
                    <a:lnTo>
                      <a:pt x="0" y="6"/>
                    </a:lnTo>
                    <a:lnTo>
                      <a:pt x="0" y="6"/>
                    </a:lnTo>
                    <a:lnTo>
                      <a:pt x="6" y="10"/>
                    </a:lnTo>
                    <a:lnTo>
                      <a:pt x="11" y="11"/>
                    </a:lnTo>
                    <a:lnTo>
                      <a:pt x="23" y="11"/>
                    </a:lnTo>
                    <a:lnTo>
                      <a:pt x="23" y="11"/>
                    </a:lnTo>
                    <a:lnTo>
                      <a:pt x="33" y="11"/>
                    </a:lnTo>
                    <a:lnTo>
                      <a:pt x="40" y="10"/>
                    </a:lnTo>
                    <a:lnTo>
                      <a:pt x="46" y="6"/>
                    </a:lnTo>
                    <a:lnTo>
                      <a:pt x="46" y="6"/>
                    </a:lnTo>
                    <a:lnTo>
                      <a:pt x="48" y="4"/>
                    </a:lnTo>
                    <a:lnTo>
                      <a:pt x="46" y="2"/>
                    </a:lnTo>
                    <a:lnTo>
                      <a:pt x="46" y="2"/>
                    </a:lnTo>
                    <a:lnTo>
                      <a:pt x="44" y="0"/>
                    </a:lnTo>
                    <a:lnTo>
                      <a:pt x="4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5" name="Freeform 281"/>
              <p:cNvSpPr/>
              <p:nvPr/>
            </p:nvSpPr>
            <p:spPr bwMode="auto">
              <a:xfrm>
                <a:off x="3781" y="5334"/>
                <a:ext cx="22" cy="19"/>
              </a:xfrm>
              <a:custGeom>
                <a:avLst/>
                <a:gdLst>
                  <a:gd name="T0" fmla="*/ 22 w 22"/>
                  <a:gd name="T1" fmla="*/ 9 h 19"/>
                  <a:gd name="T2" fmla="*/ 22 w 22"/>
                  <a:gd name="T3" fmla="*/ 9 h 19"/>
                  <a:gd name="T4" fmla="*/ 20 w 22"/>
                  <a:gd name="T5" fmla="*/ 6 h 19"/>
                  <a:gd name="T6" fmla="*/ 18 w 22"/>
                  <a:gd name="T7" fmla="*/ 4 h 19"/>
                  <a:gd name="T8" fmla="*/ 14 w 22"/>
                  <a:gd name="T9" fmla="*/ 2 h 19"/>
                  <a:gd name="T10" fmla="*/ 10 w 22"/>
                  <a:gd name="T11" fmla="*/ 0 h 19"/>
                  <a:gd name="T12" fmla="*/ 10 w 22"/>
                  <a:gd name="T13" fmla="*/ 0 h 19"/>
                  <a:gd name="T14" fmla="*/ 6 w 22"/>
                  <a:gd name="T15" fmla="*/ 2 h 19"/>
                  <a:gd name="T16" fmla="*/ 4 w 22"/>
                  <a:gd name="T17" fmla="*/ 4 h 19"/>
                  <a:gd name="T18" fmla="*/ 2 w 22"/>
                  <a:gd name="T19" fmla="*/ 6 h 19"/>
                  <a:gd name="T20" fmla="*/ 0 w 22"/>
                  <a:gd name="T21" fmla="*/ 9 h 19"/>
                  <a:gd name="T22" fmla="*/ 0 w 22"/>
                  <a:gd name="T23" fmla="*/ 9 h 19"/>
                  <a:gd name="T24" fmla="*/ 2 w 22"/>
                  <a:gd name="T25" fmla="*/ 13 h 19"/>
                  <a:gd name="T26" fmla="*/ 4 w 22"/>
                  <a:gd name="T27" fmla="*/ 17 h 19"/>
                  <a:gd name="T28" fmla="*/ 6 w 22"/>
                  <a:gd name="T29" fmla="*/ 19 h 19"/>
                  <a:gd name="T30" fmla="*/ 10 w 22"/>
                  <a:gd name="T31" fmla="*/ 19 h 19"/>
                  <a:gd name="T32" fmla="*/ 10 w 22"/>
                  <a:gd name="T33" fmla="*/ 19 h 19"/>
                  <a:gd name="T34" fmla="*/ 14 w 22"/>
                  <a:gd name="T35" fmla="*/ 19 h 19"/>
                  <a:gd name="T36" fmla="*/ 18 w 22"/>
                  <a:gd name="T37" fmla="*/ 17 h 19"/>
                  <a:gd name="T38" fmla="*/ 20 w 22"/>
                  <a:gd name="T39" fmla="*/ 13 h 19"/>
                  <a:gd name="T40" fmla="*/ 22 w 22"/>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22" y="9"/>
                    </a:moveTo>
                    <a:lnTo>
                      <a:pt x="22" y="9"/>
                    </a:lnTo>
                    <a:lnTo>
                      <a:pt x="20" y="6"/>
                    </a:lnTo>
                    <a:lnTo>
                      <a:pt x="18" y="4"/>
                    </a:lnTo>
                    <a:lnTo>
                      <a:pt x="14" y="2"/>
                    </a:lnTo>
                    <a:lnTo>
                      <a:pt x="10" y="0"/>
                    </a:lnTo>
                    <a:lnTo>
                      <a:pt x="10" y="0"/>
                    </a:lnTo>
                    <a:lnTo>
                      <a:pt x="6" y="2"/>
                    </a:lnTo>
                    <a:lnTo>
                      <a:pt x="4" y="4"/>
                    </a:lnTo>
                    <a:lnTo>
                      <a:pt x="2" y="6"/>
                    </a:lnTo>
                    <a:lnTo>
                      <a:pt x="0" y="9"/>
                    </a:lnTo>
                    <a:lnTo>
                      <a:pt x="0" y="9"/>
                    </a:lnTo>
                    <a:lnTo>
                      <a:pt x="2" y="13"/>
                    </a:lnTo>
                    <a:lnTo>
                      <a:pt x="4" y="17"/>
                    </a:lnTo>
                    <a:lnTo>
                      <a:pt x="6" y="19"/>
                    </a:lnTo>
                    <a:lnTo>
                      <a:pt x="10" y="19"/>
                    </a:lnTo>
                    <a:lnTo>
                      <a:pt x="10" y="19"/>
                    </a:lnTo>
                    <a:lnTo>
                      <a:pt x="14" y="19"/>
                    </a:lnTo>
                    <a:lnTo>
                      <a:pt x="18" y="17"/>
                    </a:lnTo>
                    <a:lnTo>
                      <a:pt x="20" y="13"/>
                    </a:lnTo>
                    <a:lnTo>
                      <a:pt x="22" y="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6" name="Freeform 282"/>
              <p:cNvSpPr/>
              <p:nvPr/>
            </p:nvSpPr>
            <p:spPr bwMode="auto">
              <a:xfrm>
                <a:off x="3781" y="5334"/>
                <a:ext cx="22" cy="19"/>
              </a:xfrm>
              <a:custGeom>
                <a:avLst/>
                <a:gdLst>
                  <a:gd name="T0" fmla="*/ 22 w 22"/>
                  <a:gd name="T1" fmla="*/ 9 h 19"/>
                  <a:gd name="T2" fmla="*/ 22 w 22"/>
                  <a:gd name="T3" fmla="*/ 9 h 19"/>
                  <a:gd name="T4" fmla="*/ 20 w 22"/>
                  <a:gd name="T5" fmla="*/ 6 h 19"/>
                  <a:gd name="T6" fmla="*/ 18 w 22"/>
                  <a:gd name="T7" fmla="*/ 4 h 19"/>
                  <a:gd name="T8" fmla="*/ 14 w 22"/>
                  <a:gd name="T9" fmla="*/ 2 h 19"/>
                  <a:gd name="T10" fmla="*/ 10 w 22"/>
                  <a:gd name="T11" fmla="*/ 0 h 19"/>
                  <a:gd name="T12" fmla="*/ 10 w 22"/>
                  <a:gd name="T13" fmla="*/ 0 h 19"/>
                  <a:gd name="T14" fmla="*/ 6 w 22"/>
                  <a:gd name="T15" fmla="*/ 2 h 19"/>
                  <a:gd name="T16" fmla="*/ 4 w 22"/>
                  <a:gd name="T17" fmla="*/ 4 h 19"/>
                  <a:gd name="T18" fmla="*/ 2 w 22"/>
                  <a:gd name="T19" fmla="*/ 6 h 19"/>
                  <a:gd name="T20" fmla="*/ 0 w 22"/>
                  <a:gd name="T21" fmla="*/ 9 h 19"/>
                  <a:gd name="T22" fmla="*/ 0 w 22"/>
                  <a:gd name="T23" fmla="*/ 9 h 19"/>
                  <a:gd name="T24" fmla="*/ 2 w 22"/>
                  <a:gd name="T25" fmla="*/ 13 h 19"/>
                  <a:gd name="T26" fmla="*/ 4 w 22"/>
                  <a:gd name="T27" fmla="*/ 17 h 19"/>
                  <a:gd name="T28" fmla="*/ 6 w 22"/>
                  <a:gd name="T29" fmla="*/ 19 h 19"/>
                  <a:gd name="T30" fmla="*/ 10 w 22"/>
                  <a:gd name="T31" fmla="*/ 19 h 19"/>
                  <a:gd name="T32" fmla="*/ 10 w 22"/>
                  <a:gd name="T33" fmla="*/ 19 h 19"/>
                  <a:gd name="T34" fmla="*/ 14 w 22"/>
                  <a:gd name="T35" fmla="*/ 19 h 19"/>
                  <a:gd name="T36" fmla="*/ 18 w 22"/>
                  <a:gd name="T37" fmla="*/ 17 h 19"/>
                  <a:gd name="T38" fmla="*/ 20 w 22"/>
                  <a:gd name="T39" fmla="*/ 13 h 19"/>
                  <a:gd name="T40" fmla="*/ 22 w 22"/>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22" y="9"/>
                    </a:moveTo>
                    <a:lnTo>
                      <a:pt x="22" y="9"/>
                    </a:lnTo>
                    <a:lnTo>
                      <a:pt x="20" y="6"/>
                    </a:lnTo>
                    <a:lnTo>
                      <a:pt x="18" y="4"/>
                    </a:lnTo>
                    <a:lnTo>
                      <a:pt x="14" y="2"/>
                    </a:lnTo>
                    <a:lnTo>
                      <a:pt x="10" y="0"/>
                    </a:lnTo>
                    <a:lnTo>
                      <a:pt x="10" y="0"/>
                    </a:lnTo>
                    <a:lnTo>
                      <a:pt x="6" y="2"/>
                    </a:lnTo>
                    <a:lnTo>
                      <a:pt x="4" y="4"/>
                    </a:lnTo>
                    <a:lnTo>
                      <a:pt x="2" y="6"/>
                    </a:lnTo>
                    <a:lnTo>
                      <a:pt x="0" y="9"/>
                    </a:lnTo>
                    <a:lnTo>
                      <a:pt x="0" y="9"/>
                    </a:lnTo>
                    <a:lnTo>
                      <a:pt x="2" y="13"/>
                    </a:lnTo>
                    <a:lnTo>
                      <a:pt x="4" y="17"/>
                    </a:lnTo>
                    <a:lnTo>
                      <a:pt x="6" y="19"/>
                    </a:lnTo>
                    <a:lnTo>
                      <a:pt x="10" y="19"/>
                    </a:lnTo>
                    <a:lnTo>
                      <a:pt x="10" y="19"/>
                    </a:lnTo>
                    <a:lnTo>
                      <a:pt x="14" y="19"/>
                    </a:lnTo>
                    <a:lnTo>
                      <a:pt x="18" y="17"/>
                    </a:lnTo>
                    <a:lnTo>
                      <a:pt x="20" y="13"/>
                    </a:lnTo>
                    <a:lnTo>
                      <a:pt x="22"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7" name="Freeform 283"/>
              <p:cNvSpPr/>
              <p:nvPr/>
            </p:nvSpPr>
            <p:spPr bwMode="auto">
              <a:xfrm>
                <a:off x="3824" y="5334"/>
                <a:ext cx="19" cy="19"/>
              </a:xfrm>
              <a:custGeom>
                <a:avLst/>
                <a:gdLst>
                  <a:gd name="T0" fmla="*/ 10 w 19"/>
                  <a:gd name="T1" fmla="*/ 0 h 19"/>
                  <a:gd name="T2" fmla="*/ 10 w 19"/>
                  <a:gd name="T3" fmla="*/ 0 h 19"/>
                  <a:gd name="T4" fmla="*/ 6 w 19"/>
                  <a:gd name="T5" fmla="*/ 2 h 19"/>
                  <a:gd name="T6" fmla="*/ 4 w 19"/>
                  <a:gd name="T7" fmla="*/ 4 h 19"/>
                  <a:gd name="T8" fmla="*/ 0 w 19"/>
                  <a:gd name="T9" fmla="*/ 6 h 19"/>
                  <a:gd name="T10" fmla="*/ 0 w 19"/>
                  <a:gd name="T11" fmla="*/ 9 h 19"/>
                  <a:gd name="T12" fmla="*/ 0 w 19"/>
                  <a:gd name="T13" fmla="*/ 9 h 19"/>
                  <a:gd name="T14" fmla="*/ 0 w 19"/>
                  <a:gd name="T15" fmla="*/ 13 h 19"/>
                  <a:gd name="T16" fmla="*/ 4 w 19"/>
                  <a:gd name="T17" fmla="*/ 17 h 19"/>
                  <a:gd name="T18" fmla="*/ 6 w 19"/>
                  <a:gd name="T19" fmla="*/ 19 h 19"/>
                  <a:gd name="T20" fmla="*/ 10 w 19"/>
                  <a:gd name="T21" fmla="*/ 19 h 19"/>
                  <a:gd name="T22" fmla="*/ 10 w 19"/>
                  <a:gd name="T23" fmla="*/ 19 h 19"/>
                  <a:gd name="T24" fmla="*/ 13 w 19"/>
                  <a:gd name="T25" fmla="*/ 19 h 19"/>
                  <a:gd name="T26" fmla="*/ 17 w 19"/>
                  <a:gd name="T27" fmla="*/ 17 h 19"/>
                  <a:gd name="T28" fmla="*/ 19 w 19"/>
                  <a:gd name="T29" fmla="*/ 13 h 19"/>
                  <a:gd name="T30" fmla="*/ 19 w 19"/>
                  <a:gd name="T31" fmla="*/ 9 h 19"/>
                  <a:gd name="T32" fmla="*/ 19 w 19"/>
                  <a:gd name="T33" fmla="*/ 9 h 19"/>
                  <a:gd name="T34" fmla="*/ 19 w 19"/>
                  <a:gd name="T35" fmla="*/ 6 h 19"/>
                  <a:gd name="T36" fmla="*/ 17 w 19"/>
                  <a:gd name="T37" fmla="*/ 4 h 19"/>
                  <a:gd name="T38" fmla="*/ 13 w 19"/>
                  <a:gd name="T39" fmla="*/ 2 h 19"/>
                  <a:gd name="T40" fmla="*/ 10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0" y="0"/>
                    </a:moveTo>
                    <a:lnTo>
                      <a:pt x="10" y="0"/>
                    </a:lnTo>
                    <a:lnTo>
                      <a:pt x="6" y="2"/>
                    </a:lnTo>
                    <a:lnTo>
                      <a:pt x="4" y="4"/>
                    </a:lnTo>
                    <a:lnTo>
                      <a:pt x="0" y="6"/>
                    </a:lnTo>
                    <a:lnTo>
                      <a:pt x="0" y="9"/>
                    </a:lnTo>
                    <a:lnTo>
                      <a:pt x="0" y="9"/>
                    </a:lnTo>
                    <a:lnTo>
                      <a:pt x="0" y="13"/>
                    </a:lnTo>
                    <a:lnTo>
                      <a:pt x="4" y="17"/>
                    </a:lnTo>
                    <a:lnTo>
                      <a:pt x="6" y="19"/>
                    </a:lnTo>
                    <a:lnTo>
                      <a:pt x="10" y="19"/>
                    </a:lnTo>
                    <a:lnTo>
                      <a:pt x="10" y="19"/>
                    </a:lnTo>
                    <a:lnTo>
                      <a:pt x="13" y="19"/>
                    </a:lnTo>
                    <a:lnTo>
                      <a:pt x="17" y="17"/>
                    </a:lnTo>
                    <a:lnTo>
                      <a:pt x="19" y="13"/>
                    </a:lnTo>
                    <a:lnTo>
                      <a:pt x="19" y="9"/>
                    </a:lnTo>
                    <a:lnTo>
                      <a:pt x="19" y="9"/>
                    </a:lnTo>
                    <a:lnTo>
                      <a:pt x="19" y="6"/>
                    </a:lnTo>
                    <a:lnTo>
                      <a:pt x="17" y="4"/>
                    </a:lnTo>
                    <a:lnTo>
                      <a:pt x="13" y="2"/>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8" name="Freeform 284"/>
              <p:cNvSpPr/>
              <p:nvPr/>
            </p:nvSpPr>
            <p:spPr bwMode="auto">
              <a:xfrm>
                <a:off x="3824" y="5334"/>
                <a:ext cx="19" cy="19"/>
              </a:xfrm>
              <a:custGeom>
                <a:avLst/>
                <a:gdLst>
                  <a:gd name="T0" fmla="*/ 10 w 19"/>
                  <a:gd name="T1" fmla="*/ 0 h 19"/>
                  <a:gd name="T2" fmla="*/ 10 w 19"/>
                  <a:gd name="T3" fmla="*/ 0 h 19"/>
                  <a:gd name="T4" fmla="*/ 6 w 19"/>
                  <a:gd name="T5" fmla="*/ 2 h 19"/>
                  <a:gd name="T6" fmla="*/ 4 w 19"/>
                  <a:gd name="T7" fmla="*/ 4 h 19"/>
                  <a:gd name="T8" fmla="*/ 0 w 19"/>
                  <a:gd name="T9" fmla="*/ 6 h 19"/>
                  <a:gd name="T10" fmla="*/ 0 w 19"/>
                  <a:gd name="T11" fmla="*/ 9 h 19"/>
                  <a:gd name="T12" fmla="*/ 0 w 19"/>
                  <a:gd name="T13" fmla="*/ 9 h 19"/>
                  <a:gd name="T14" fmla="*/ 0 w 19"/>
                  <a:gd name="T15" fmla="*/ 13 h 19"/>
                  <a:gd name="T16" fmla="*/ 4 w 19"/>
                  <a:gd name="T17" fmla="*/ 17 h 19"/>
                  <a:gd name="T18" fmla="*/ 6 w 19"/>
                  <a:gd name="T19" fmla="*/ 19 h 19"/>
                  <a:gd name="T20" fmla="*/ 10 w 19"/>
                  <a:gd name="T21" fmla="*/ 19 h 19"/>
                  <a:gd name="T22" fmla="*/ 10 w 19"/>
                  <a:gd name="T23" fmla="*/ 19 h 19"/>
                  <a:gd name="T24" fmla="*/ 13 w 19"/>
                  <a:gd name="T25" fmla="*/ 19 h 19"/>
                  <a:gd name="T26" fmla="*/ 17 w 19"/>
                  <a:gd name="T27" fmla="*/ 17 h 19"/>
                  <a:gd name="T28" fmla="*/ 19 w 19"/>
                  <a:gd name="T29" fmla="*/ 13 h 19"/>
                  <a:gd name="T30" fmla="*/ 19 w 19"/>
                  <a:gd name="T31" fmla="*/ 9 h 19"/>
                  <a:gd name="T32" fmla="*/ 19 w 19"/>
                  <a:gd name="T33" fmla="*/ 9 h 19"/>
                  <a:gd name="T34" fmla="*/ 19 w 19"/>
                  <a:gd name="T35" fmla="*/ 6 h 19"/>
                  <a:gd name="T36" fmla="*/ 17 w 19"/>
                  <a:gd name="T37" fmla="*/ 4 h 19"/>
                  <a:gd name="T38" fmla="*/ 13 w 19"/>
                  <a:gd name="T39" fmla="*/ 2 h 19"/>
                  <a:gd name="T40" fmla="*/ 10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0" y="0"/>
                    </a:moveTo>
                    <a:lnTo>
                      <a:pt x="10" y="0"/>
                    </a:lnTo>
                    <a:lnTo>
                      <a:pt x="6" y="2"/>
                    </a:lnTo>
                    <a:lnTo>
                      <a:pt x="4" y="4"/>
                    </a:lnTo>
                    <a:lnTo>
                      <a:pt x="0" y="6"/>
                    </a:lnTo>
                    <a:lnTo>
                      <a:pt x="0" y="9"/>
                    </a:lnTo>
                    <a:lnTo>
                      <a:pt x="0" y="9"/>
                    </a:lnTo>
                    <a:lnTo>
                      <a:pt x="0" y="13"/>
                    </a:lnTo>
                    <a:lnTo>
                      <a:pt x="4" y="17"/>
                    </a:lnTo>
                    <a:lnTo>
                      <a:pt x="6" y="19"/>
                    </a:lnTo>
                    <a:lnTo>
                      <a:pt x="10" y="19"/>
                    </a:lnTo>
                    <a:lnTo>
                      <a:pt x="10" y="19"/>
                    </a:lnTo>
                    <a:lnTo>
                      <a:pt x="13" y="19"/>
                    </a:lnTo>
                    <a:lnTo>
                      <a:pt x="17" y="17"/>
                    </a:lnTo>
                    <a:lnTo>
                      <a:pt x="19" y="13"/>
                    </a:lnTo>
                    <a:lnTo>
                      <a:pt x="19" y="9"/>
                    </a:lnTo>
                    <a:lnTo>
                      <a:pt x="19" y="9"/>
                    </a:lnTo>
                    <a:lnTo>
                      <a:pt x="19" y="6"/>
                    </a:lnTo>
                    <a:lnTo>
                      <a:pt x="17" y="4"/>
                    </a:lnTo>
                    <a:lnTo>
                      <a:pt x="13" y="2"/>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39" name="Freeform 285"/>
              <p:cNvSpPr>
                <a:spLocks noEditPoints="1"/>
              </p:cNvSpPr>
              <p:nvPr/>
            </p:nvSpPr>
            <p:spPr bwMode="auto">
              <a:xfrm>
                <a:off x="3740" y="5276"/>
                <a:ext cx="144" cy="195"/>
              </a:xfrm>
              <a:custGeom>
                <a:avLst/>
                <a:gdLst>
                  <a:gd name="T0" fmla="*/ 117 w 144"/>
                  <a:gd name="T1" fmla="*/ 25 h 195"/>
                  <a:gd name="T2" fmla="*/ 134 w 144"/>
                  <a:gd name="T3" fmla="*/ 19 h 195"/>
                  <a:gd name="T4" fmla="*/ 127 w 144"/>
                  <a:gd name="T5" fmla="*/ 1 h 195"/>
                  <a:gd name="T6" fmla="*/ 109 w 144"/>
                  <a:gd name="T7" fmla="*/ 9 h 195"/>
                  <a:gd name="T8" fmla="*/ 47 w 144"/>
                  <a:gd name="T9" fmla="*/ 36 h 195"/>
                  <a:gd name="T10" fmla="*/ 18 w 144"/>
                  <a:gd name="T11" fmla="*/ 40 h 195"/>
                  <a:gd name="T12" fmla="*/ 0 w 144"/>
                  <a:gd name="T13" fmla="*/ 58 h 195"/>
                  <a:gd name="T14" fmla="*/ 8 w 144"/>
                  <a:gd name="T15" fmla="*/ 75 h 195"/>
                  <a:gd name="T16" fmla="*/ 28 w 144"/>
                  <a:gd name="T17" fmla="*/ 106 h 195"/>
                  <a:gd name="T18" fmla="*/ 26 w 144"/>
                  <a:gd name="T19" fmla="*/ 131 h 195"/>
                  <a:gd name="T20" fmla="*/ 35 w 144"/>
                  <a:gd name="T21" fmla="*/ 162 h 195"/>
                  <a:gd name="T22" fmla="*/ 41 w 144"/>
                  <a:gd name="T23" fmla="*/ 174 h 195"/>
                  <a:gd name="T24" fmla="*/ 28 w 144"/>
                  <a:gd name="T25" fmla="*/ 184 h 195"/>
                  <a:gd name="T26" fmla="*/ 119 w 144"/>
                  <a:gd name="T27" fmla="*/ 192 h 195"/>
                  <a:gd name="T28" fmla="*/ 113 w 144"/>
                  <a:gd name="T29" fmla="*/ 178 h 195"/>
                  <a:gd name="T30" fmla="*/ 99 w 144"/>
                  <a:gd name="T31" fmla="*/ 166 h 195"/>
                  <a:gd name="T32" fmla="*/ 119 w 144"/>
                  <a:gd name="T33" fmla="*/ 147 h 195"/>
                  <a:gd name="T34" fmla="*/ 111 w 144"/>
                  <a:gd name="T35" fmla="*/ 118 h 195"/>
                  <a:gd name="T36" fmla="*/ 117 w 144"/>
                  <a:gd name="T37" fmla="*/ 106 h 195"/>
                  <a:gd name="T38" fmla="*/ 136 w 144"/>
                  <a:gd name="T39" fmla="*/ 75 h 195"/>
                  <a:gd name="T40" fmla="*/ 144 w 144"/>
                  <a:gd name="T41" fmla="*/ 58 h 195"/>
                  <a:gd name="T42" fmla="*/ 127 w 144"/>
                  <a:gd name="T43" fmla="*/ 40 h 195"/>
                  <a:gd name="T44" fmla="*/ 97 w 144"/>
                  <a:gd name="T45" fmla="*/ 36 h 195"/>
                  <a:gd name="T46" fmla="*/ 123 w 144"/>
                  <a:gd name="T47" fmla="*/ 5 h 195"/>
                  <a:gd name="T48" fmla="*/ 130 w 144"/>
                  <a:gd name="T49" fmla="*/ 13 h 195"/>
                  <a:gd name="T50" fmla="*/ 123 w 144"/>
                  <a:gd name="T51" fmla="*/ 21 h 195"/>
                  <a:gd name="T52" fmla="*/ 113 w 144"/>
                  <a:gd name="T53" fmla="*/ 13 h 195"/>
                  <a:gd name="T54" fmla="*/ 123 w 144"/>
                  <a:gd name="T55" fmla="*/ 5 h 195"/>
                  <a:gd name="T56" fmla="*/ 12 w 144"/>
                  <a:gd name="T57" fmla="*/ 48 h 195"/>
                  <a:gd name="T58" fmla="*/ 16 w 144"/>
                  <a:gd name="T59" fmla="*/ 56 h 195"/>
                  <a:gd name="T60" fmla="*/ 95 w 144"/>
                  <a:gd name="T61" fmla="*/ 114 h 195"/>
                  <a:gd name="T62" fmla="*/ 95 w 144"/>
                  <a:gd name="T63" fmla="*/ 159 h 195"/>
                  <a:gd name="T64" fmla="*/ 72 w 144"/>
                  <a:gd name="T65" fmla="*/ 190 h 195"/>
                  <a:gd name="T66" fmla="*/ 51 w 144"/>
                  <a:gd name="T67" fmla="*/ 166 h 195"/>
                  <a:gd name="T68" fmla="*/ 47 w 144"/>
                  <a:gd name="T69" fmla="*/ 114 h 195"/>
                  <a:gd name="T70" fmla="*/ 95 w 144"/>
                  <a:gd name="T71" fmla="*/ 114 h 195"/>
                  <a:gd name="T72" fmla="*/ 35 w 144"/>
                  <a:gd name="T73" fmla="*/ 122 h 195"/>
                  <a:gd name="T74" fmla="*/ 45 w 144"/>
                  <a:gd name="T75" fmla="*/ 161 h 195"/>
                  <a:gd name="T76" fmla="*/ 33 w 144"/>
                  <a:gd name="T77" fmla="*/ 182 h 195"/>
                  <a:gd name="T78" fmla="*/ 49 w 144"/>
                  <a:gd name="T79" fmla="*/ 180 h 195"/>
                  <a:gd name="T80" fmla="*/ 31 w 144"/>
                  <a:gd name="T81" fmla="*/ 186 h 195"/>
                  <a:gd name="T82" fmla="*/ 109 w 144"/>
                  <a:gd name="T83" fmla="*/ 182 h 195"/>
                  <a:gd name="T84" fmla="*/ 86 w 144"/>
                  <a:gd name="T85" fmla="*/ 190 h 195"/>
                  <a:gd name="T86" fmla="*/ 115 w 144"/>
                  <a:gd name="T87" fmla="*/ 139 h 195"/>
                  <a:gd name="T88" fmla="*/ 99 w 144"/>
                  <a:gd name="T89" fmla="*/ 161 h 195"/>
                  <a:gd name="T90" fmla="*/ 111 w 144"/>
                  <a:gd name="T91" fmla="*/ 128 h 195"/>
                  <a:gd name="T92" fmla="*/ 61 w 144"/>
                  <a:gd name="T93" fmla="*/ 112 h 195"/>
                  <a:gd name="T94" fmla="*/ 18 w 144"/>
                  <a:gd name="T95" fmla="*/ 89 h 195"/>
                  <a:gd name="T96" fmla="*/ 18 w 144"/>
                  <a:gd name="T97" fmla="*/ 62 h 195"/>
                  <a:gd name="T98" fmla="*/ 61 w 144"/>
                  <a:gd name="T99" fmla="*/ 40 h 195"/>
                  <a:gd name="T100" fmla="*/ 105 w 144"/>
                  <a:gd name="T101" fmla="*/ 44 h 195"/>
                  <a:gd name="T102" fmla="*/ 130 w 144"/>
                  <a:gd name="T103" fmla="*/ 75 h 195"/>
                  <a:gd name="T104" fmla="*/ 113 w 144"/>
                  <a:gd name="T105" fmla="*/ 100 h 195"/>
                  <a:gd name="T106" fmla="*/ 127 w 144"/>
                  <a:gd name="T107" fmla="*/ 46 h 195"/>
                  <a:gd name="T108" fmla="*/ 138 w 144"/>
                  <a:gd name="T109" fmla="*/ 58 h 195"/>
                  <a:gd name="T110" fmla="*/ 128 w 144"/>
                  <a:gd name="T11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95">
                    <a:moveTo>
                      <a:pt x="109" y="13"/>
                    </a:moveTo>
                    <a:lnTo>
                      <a:pt x="109" y="13"/>
                    </a:lnTo>
                    <a:lnTo>
                      <a:pt x="109" y="19"/>
                    </a:lnTo>
                    <a:lnTo>
                      <a:pt x="113" y="23"/>
                    </a:lnTo>
                    <a:lnTo>
                      <a:pt x="117" y="25"/>
                    </a:lnTo>
                    <a:lnTo>
                      <a:pt x="123" y="27"/>
                    </a:lnTo>
                    <a:lnTo>
                      <a:pt x="123" y="27"/>
                    </a:lnTo>
                    <a:lnTo>
                      <a:pt x="127" y="25"/>
                    </a:lnTo>
                    <a:lnTo>
                      <a:pt x="130" y="23"/>
                    </a:lnTo>
                    <a:lnTo>
                      <a:pt x="134" y="19"/>
                    </a:lnTo>
                    <a:lnTo>
                      <a:pt x="136" y="13"/>
                    </a:lnTo>
                    <a:lnTo>
                      <a:pt x="136" y="13"/>
                    </a:lnTo>
                    <a:lnTo>
                      <a:pt x="134" y="9"/>
                    </a:lnTo>
                    <a:lnTo>
                      <a:pt x="130" y="3"/>
                    </a:lnTo>
                    <a:lnTo>
                      <a:pt x="127" y="1"/>
                    </a:lnTo>
                    <a:lnTo>
                      <a:pt x="123" y="0"/>
                    </a:lnTo>
                    <a:lnTo>
                      <a:pt x="123" y="0"/>
                    </a:lnTo>
                    <a:lnTo>
                      <a:pt x="119" y="1"/>
                    </a:lnTo>
                    <a:lnTo>
                      <a:pt x="115" y="3"/>
                    </a:lnTo>
                    <a:lnTo>
                      <a:pt x="109" y="9"/>
                    </a:lnTo>
                    <a:lnTo>
                      <a:pt x="82" y="1"/>
                    </a:lnTo>
                    <a:lnTo>
                      <a:pt x="70" y="34"/>
                    </a:lnTo>
                    <a:lnTo>
                      <a:pt x="70" y="34"/>
                    </a:lnTo>
                    <a:lnTo>
                      <a:pt x="59" y="34"/>
                    </a:lnTo>
                    <a:lnTo>
                      <a:pt x="47" y="36"/>
                    </a:lnTo>
                    <a:lnTo>
                      <a:pt x="37" y="40"/>
                    </a:lnTo>
                    <a:lnTo>
                      <a:pt x="28" y="46"/>
                    </a:lnTo>
                    <a:lnTo>
                      <a:pt x="28" y="46"/>
                    </a:lnTo>
                    <a:lnTo>
                      <a:pt x="24" y="42"/>
                    </a:lnTo>
                    <a:lnTo>
                      <a:pt x="18" y="40"/>
                    </a:lnTo>
                    <a:lnTo>
                      <a:pt x="18" y="40"/>
                    </a:lnTo>
                    <a:lnTo>
                      <a:pt x="10" y="42"/>
                    </a:lnTo>
                    <a:lnTo>
                      <a:pt x="6" y="46"/>
                    </a:lnTo>
                    <a:lnTo>
                      <a:pt x="2" y="52"/>
                    </a:lnTo>
                    <a:lnTo>
                      <a:pt x="0" y="58"/>
                    </a:lnTo>
                    <a:lnTo>
                      <a:pt x="0" y="58"/>
                    </a:lnTo>
                    <a:lnTo>
                      <a:pt x="2" y="65"/>
                    </a:lnTo>
                    <a:lnTo>
                      <a:pt x="8" y="71"/>
                    </a:lnTo>
                    <a:lnTo>
                      <a:pt x="8" y="71"/>
                    </a:lnTo>
                    <a:lnTo>
                      <a:pt x="8" y="75"/>
                    </a:lnTo>
                    <a:lnTo>
                      <a:pt x="8" y="75"/>
                    </a:lnTo>
                    <a:lnTo>
                      <a:pt x="8" y="81"/>
                    </a:lnTo>
                    <a:lnTo>
                      <a:pt x="10" y="87"/>
                    </a:lnTo>
                    <a:lnTo>
                      <a:pt x="18" y="97"/>
                    </a:lnTo>
                    <a:lnTo>
                      <a:pt x="28" y="106"/>
                    </a:lnTo>
                    <a:lnTo>
                      <a:pt x="41" y="112"/>
                    </a:lnTo>
                    <a:lnTo>
                      <a:pt x="41" y="112"/>
                    </a:lnTo>
                    <a:lnTo>
                      <a:pt x="33" y="118"/>
                    </a:lnTo>
                    <a:lnTo>
                      <a:pt x="28" y="124"/>
                    </a:lnTo>
                    <a:lnTo>
                      <a:pt x="26" y="131"/>
                    </a:lnTo>
                    <a:lnTo>
                      <a:pt x="24" y="139"/>
                    </a:lnTo>
                    <a:lnTo>
                      <a:pt x="24" y="139"/>
                    </a:lnTo>
                    <a:lnTo>
                      <a:pt x="26" y="147"/>
                    </a:lnTo>
                    <a:lnTo>
                      <a:pt x="30" y="155"/>
                    </a:lnTo>
                    <a:lnTo>
                      <a:pt x="35" y="162"/>
                    </a:lnTo>
                    <a:lnTo>
                      <a:pt x="45" y="168"/>
                    </a:lnTo>
                    <a:lnTo>
                      <a:pt x="45" y="166"/>
                    </a:lnTo>
                    <a:lnTo>
                      <a:pt x="45" y="166"/>
                    </a:lnTo>
                    <a:lnTo>
                      <a:pt x="47" y="174"/>
                    </a:lnTo>
                    <a:lnTo>
                      <a:pt x="41" y="174"/>
                    </a:lnTo>
                    <a:lnTo>
                      <a:pt x="41" y="174"/>
                    </a:lnTo>
                    <a:lnTo>
                      <a:pt x="35" y="176"/>
                    </a:lnTo>
                    <a:lnTo>
                      <a:pt x="31" y="178"/>
                    </a:lnTo>
                    <a:lnTo>
                      <a:pt x="31" y="178"/>
                    </a:lnTo>
                    <a:lnTo>
                      <a:pt x="28" y="184"/>
                    </a:lnTo>
                    <a:lnTo>
                      <a:pt x="26" y="188"/>
                    </a:lnTo>
                    <a:lnTo>
                      <a:pt x="26" y="192"/>
                    </a:lnTo>
                    <a:lnTo>
                      <a:pt x="26" y="195"/>
                    </a:lnTo>
                    <a:lnTo>
                      <a:pt x="117" y="195"/>
                    </a:lnTo>
                    <a:lnTo>
                      <a:pt x="119" y="192"/>
                    </a:lnTo>
                    <a:lnTo>
                      <a:pt x="119" y="192"/>
                    </a:lnTo>
                    <a:lnTo>
                      <a:pt x="117" y="188"/>
                    </a:lnTo>
                    <a:lnTo>
                      <a:pt x="115" y="182"/>
                    </a:lnTo>
                    <a:lnTo>
                      <a:pt x="113" y="178"/>
                    </a:lnTo>
                    <a:lnTo>
                      <a:pt x="113" y="178"/>
                    </a:lnTo>
                    <a:lnTo>
                      <a:pt x="109" y="176"/>
                    </a:lnTo>
                    <a:lnTo>
                      <a:pt x="101" y="174"/>
                    </a:lnTo>
                    <a:lnTo>
                      <a:pt x="97" y="174"/>
                    </a:lnTo>
                    <a:lnTo>
                      <a:pt x="97" y="174"/>
                    </a:lnTo>
                    <a:lnTo>
                      <a:pt x="99" y="166"/>
                    </a:lnTo>
                    <a:lnTo>
                      <a:pt x="99" y="166"/>
                    </a:lnTo>
                    <a:lnTo>
                      <a:pt x="99" y="166"/>
                    </a:lnTo>
                    <a:lnTo>
                      <a:pt x="107" y="161"/>
                    </a:lnTo>
                    <a:lnTo>
                      <a:pt x="115" y="155"/>
                    </a:lnTo>
                    <a:lnTo>
                      <a:pt x="119" y="147"/>
                    </a:lnTo>
                    <a:lnTo>
                      <a:pt x="121" y="139"/>
                    </a:lnTo>
                    <a:lnTo>
                      <a:pt x="121" y="139"/>
                    </a:lnTo>
                    <a:lnTo>
                      <a:pt x="119" y="131"/>
                    </a:lnTo>
                    <a:lnTo>
                      <a:pt x="115" y="124"/>
                    </a:lnTo>
                    <a:lnTo>
                      <a:pt x="111" y="118"/>
                    </a:lnTo>
                    <a:lnTo>
                      <a:pt x="103" y="112"/>
                    </a:lnTo>
                    <a:lnTo>
                      <a:pt x="103" y="112"/>
                    </a:lnTo>
                    <a:lnTo>
                      <a:pt x="103" y="112"/>
                    </a:lnTo>
                    <a:lnTo>
                      <a:pt x="103" y="112"/>
                    </a:lnTo>
                    <a:lnTo>
                      <a:pt x="117" y="106"/>
                    </a:lnTo>
                    <a:lnTo>
                      <a:pt x="127" y="97"/>
                    </a:lnTo>
                    <a:lnTo>
                      <a:pt x="134" y="87"/>
                    </a:lnTo>
                    <a:lnTo>
                      <a:pt x="136" y="81"/>
                    </a:lnTo>
                    <a:lnTo>
                      <a:pt x="136" y="75"/>
                    </a:lnTo>
                    <a:lnTo>
                      <a:pt x="136" y="75"/>
                    </a:lnTo>
                    <a:lnTo>
                      <a:pt x="136" y="71"/>
                    </a:lnTo>
                    <a:lnTo>
                      <a:pt x="136" y="71"/>
                    </a:lnTo>
                    <a:lnTo>
                      <a:pt x="142" y="65"/>
                    </a:lnTo>
                    <a:lnTo>
                      <a:pt x="144" y="58"/>
                    </a:lnTo>
                    <a:lnTo>
                      <a:pt x="144" y="58"/>
                    </a:lnTo>
                    <a:lnTo>
                      <a:pt x="142" y="52"/>
                    </a:lnTo>
                    <a:lnTo>
                      <a:pt x="138" y="46"/>
                    </a:lnTo>
                    <a:lnTo>
                      <a:pt x="134" y="42"/>
                    </a:lnTo>
                    <a:lnTo>
                      <a:pt x="127" y="40"/>
                    </a:lnTo>
                    <a:lnTo>
                      <a:pt x="127" y="40"/>
                    </a:lnTo>
                    <a:lnTo>
                      <a:pt x="121" y="42"/>
                    </a:lnTo>
                    <a:lnTo>
                      <a:pt x="117" y="46"/>
                    </a:lnTo>
                    <a:lnTo>
                      <a:pt x="117" y="46"/>
                    </a:lnTo>
                    <a:lnTo>
                      <a:pt x="107" y="40"/>
                    </a:lnTo>
                    <a:lnTo>
                      <a:pt x="97" y="36"/>
                    </a:lnTo>
                    <a:lnTo>
                      <a:pt x="88" y="34"/>
                    </a:lnTo>
                    <a:lnTo>
                      <a:pt x="76" y="34"/>
                    </a:lnTo>
                    <a:lnTo>
                      <a:pt x="86" y="7"/>
                    </a:lnTo>
                    <a:lnTo>
                      <a:pt x="109" y="13"/>
                    </a:lnTo>
                    <a:close/>
                    <a:moveTo>
                      <a:pt x="123" y="5"/>
                    </a:moveTo>
                    <a:lnTo>
                      <a:pt x="123" y="5"/>
                    </a:lnTo>
                    <a:lnTo>
                      <a:pt x="125" y="5"/>
                    </a:lnTo>
                    <a:lnTo>
                      <a:pt x="128" y="7"/>
                    </a:lnTo>
                    <a:lnTo>
                      <a:pt x="130" y="11"/>
                    </a:lnTo>
                    <a:lnTo>
                      <a:pt x="130" y="13"/>
                    </a:lnTo>
                    <a:lnTo>
                      <a:pt x="130" y="13"/>
                    </a:lnTo>
                    <a:lnTo>
                      <a:pt x="130" y="17"/>
                    </a:lnTo>
                    <a:lnTo>
                      <a:pt x="128" y="19"/>
                    </a:lnTo>
                    <a:lnTo>
                      <a:pt x="125" y="21"/>
                    </a:lnTo>
                    <a:lnTo>
                      <a:pt x="123" y="21"/>
                    </a:lnTo>
                    <a:lnTo>
                      <a:pt x="123" y="21"/>
                    </a:lnTo>
                    <a:lnTo>
                      <a:pt x="119" y="21"/>
                    </a:lnTo>
                    <a:lnTo>
                      <a:pt x="117" y="19"/>
                    </a:lnTo>
                    <a:lnTo>
                      <a:pt x="115" y="17"/>
                    </a:lnTo>
                    <a:lnTo>
                      <a:pt x="113" y="13"/>
                    </a:lnTo>
                    <a:lnTo>
                      <a:pt x="113" y="13"/>
                    </a:lnTo>
                    <a:lnTo>
                      <a:pt x="115" y="11"/>
                    </a:lnTo>
                    <a:lnTo>
                      <a:pt x="117" y="7"/>
                    </a:lnTo>
                    <a:lnTo>
                      <a:pt x="119" y="5"/>
                    </a:lnTo>
                    <a:lnTo>
                      <a:pt x="123" y="5"/>
                    </a:lnTo>
                    <a:close/>
                    <a:moveTo>
                      <a:pt x="6" y="58"/>
                    </a:moveTo>
                    <a:lnTo>
                      <a:pt x="6" y="58"/>
                    </a:lnTo>
                    <a:lnTo>
                      <a:pt x="6" y="54"/>
                    </a:lnTo>
                    <a:lnTo>
                      <a:pt x="10" y="50"/>
                    </a:lnTo>
                    <a:lnTo>
                      <a:pt x="12" y="48"/>
                    </a:lnTo>
                    <a:lnTo>
                      <a:pt x="18" y="46"/>
                    </a:lnTo>
                    <a:lnTo>
                      <a:pt x="18" y="46"/>
                    </a:lnTo>
                    <a:lnTo>
                      <a:pt x="24" y="48"/>
                    </a:lnTo>
                    <a:lnTo>
                      <a:pt x="24" y="48"/>
                    </a:lnTo>
                    <a:lnTo>
                      <a:pt x="16" y="56"/>
                    </a:lnTo>
                    <a:lnTo>
                      <a:pt x="10" y="65"/>
                    </a:lnTo>
                    <a:lnTo>
                      <a:pt x="10" y="65"/>
                    </a:lnTo>
                    <a:lnTo>
                      <a:pt x="6" y="62"/>
                    </a:lnTo>
                    <a:lnTo>
                      <a:pt x="6" y="58"/>
                    </a:lnTo>
                    <a:close/>
                    <a:moveTo>
                      <a:pt x="95" y="114"/>
                    </a:moveTo>
                    <a:lnTo>
                      <a:pt x="95" y="114"/>
                    </a:lnTo>
                    <a:lnTo>
                      <a:pt x="97" y="116"/>
                    </a:lnTo>
                    <a:lnTo>
                      <a:pt x="97" y="116"/>
                    </a:lnTo>
                    <a:lnTo>
                      <a:pt x="97" y="147"/>
                    </a:lnTo>
                    <a:lnTo>
                      <a:pt x="95" y="159"/>
                    </a:lnTo>
                    <a:lnTo>
                      <a:pt x="94" y="170"/>
                    </a:lnTo>
                    <a:lnTo>
                      <a:pt x="90" y="178"/>
                    </a:lnTo>
                    <a:lnTo>
                      <a:pt x="86" y="184"/>
                    </a:lnTo>
                    <a:lnTo>
                      <a:pt x="80" y="188"/>
                    </a:lnTo>
                    <a:lnTo>
                      <a:pt x="72" y="190"/>
                    </a:lnTo>
                    <a:lnTo>
                      <a:pt x="72" y="190"/>
                    </a:lnTo>
                    <a:lnTo>
                      <a:pt x="64" y="188"/>
                    </a:lnTo>
                    <a:lnTo>
                      <a:pt x="59" y="184"/>
                    </a:lnTo>
                    <a:lnTo>
                      <a:pt x="55" y="176"/>
                    </a:lnTo>
                    <a:lnTo>
                      <a:pt x="51" y="166"/>
                    </a:lnTo>
                    <a:lnTo>
                      <a:pt x="47" y="143"/>
                    </a:lnTo>
                    <a:lnTo>
                      <a:pt x="47" y="114"/>
                    </a:lnTo>
                    <a:lnTo>
                      <a:pt x="47" y="114"/>
                    </a:lnTo>
                    <a:lnTo>
                      <a:pt x="47" y="114"/>
                    </a:lnTo>
                    <a:lnTo>
                      <a:pt x="47" y="114"/>
                    </a:lnTo>
                    <a:lnTo>
                      <a:pt x="59" y="116"/>
                    </a:lnTo>
                    <a:lnTo>
                      <a:pt x="72" y="118"/>
                    </a:lnTo>
                    <a:lnTo>
                      <a:pt x="72" y="118"/>
                    </a:lnTo>
                    <a:lnTo>
                      <a:pt x="84" y="116"/>
                    </a:lnTo>
                    <a:lnTo>
                      <a:pt x="95" y="114"/>
                    </a:lnTo>
                    <a:close/>
                    <a:moveTo>
                      <a:pt x="30" y="139"/>
                    </a:moveTo>
                    <a:lnTo>
                      <a:pt x="30" y="139"/>
                    </a:lnTo>
                    <a:lnTo>
                      <a:pt x="30" y="133"/>
                    </a:lnTo>
                    <a:lnTo>
                      <a:pt x="31" y="128"/>
                    </a:lnTo>
                    <a:lnTo>
                      <a:pt x="35" y="122"/>
                    </a:lnTo>
                    <a:lnTo>
                      <a:pt x="41" y="118"/>
                    </a:lnTo>
                    <a:lnTo>
                      <a:pt x="41" y="118"/>
                    </a:lnTo>
                    <a:lnTo>
                      <a:pt x="41" y="141"/>
                    </a:lnTo>
                    <a:lnTo>
                      <a:pt x="45" y="161"/>
                    </a:lnTo>
                    <a:lnTo>
                      <a:pt x="45" y="161"/>
                    </a:lnTo>
                    <a:lnTo>
                      <a:pt x="37" y="157"/>
                    </a:lnTo>
                    <a:lnTo>
                      <a:pt x="33" y="151"/>
                    </a:lnTo>
                    <a:lnTo>
                      <a:pt x="30" y="145"/>
                    </a:lnTo>
                    <a:lnTo>
                      <a:pt x="30" y="139"/>
                    </a:lnTo>
                    <a:close/>
                    <a:moveTo>
                      <a:pt x="33" y="182"/>
                    </a:moveTo>
                    <a:lnTo>
                      <a:pt x="33" y="182"/>
                    </a:lnTo>
                    <a:lnTo>
                      <a:pt x="37" y="180"/>
                    </a:lnTo>
                    <a:lnTo>
                      <a:pt x="41" y="180"/>
                    </a:lnTo>
                    <a:lnTo>
                      <a:pt x="49" y="180"/>
                    </a:lnTo>
                    <a:lnTo>
                      <a:pt x="49" y="180"/>
                    </a:lnTo>
                    <a:lnTo>
                      <a:pt x="53" y="186"/>
                    </a:lnTo>
                    <a:lnTo>
                      <a:pt x="59" y="190"/>
                    </a:lnTo>
                    <a:lnTo>
                      <a:pt x="31" y="190"/>
                    </a:lnTo>
                    <a:lnTo>
                      <a:pt x="31" y="190"/>
                    </a:lnTo>
                    <a:lnTo>
                      <a:pt x="31" y="186"/>
                    </a:lnTo>
                    <a:lnTo>
                      <a:pt x="33" y="182"/>
                    </a:lnTo>
                    <a:close/>
                    <a:moveTo>
                      <a:pt x="101" y="180"/>
                    </a:moveTo>
                    <a:lnTo>
                      <a:pt x="101" y="180"/>
                    </a:lnTo>
                    <a:lnTo>
                      <a:pt x="105" y="180"/>
                    </a:lnTo>
                    <a:lnTo>
                      <a:pt x="109" y="182"/>
                    </a:lnTo>
                    <a:lnTo>
                      <a:pt x="109" y="182"/>
                    </a:lnTo>
                    <a:lnTo>
                      <a:pt x="111" y="186"/>
                    </a:lnTo>
                    <a:lnTo>
                      <a:pt x="113" y="190"/>
                    </a:lnTo>
                    <a:lnTo>
                      <a:pt x="86" y="190"/>
                    </a:lnTo>
                    <a:lnTo>
                      <a:pt x="86" y="190"/>
                    </a:lnTo>
                    <a:lnTo>
                      <a:pt x="92" y="186"/>
                    </a:lnTo>
                    <a:lnTo>
                      <a:pt x="95" y="180"/>
                    </a:lnTo>
                    <a:lnTo>
                      <a:pt x="101" y="180"/>
                    </a:lnTo>
                    <a:close/>
                    <a:moveTo>
                      <a:pt x="115" y="139"/>
                    </a:moveTo>
                    <a:lnTo>
                      <a:pt x="115" y="139"/>
                    </a:lnTo>
                    <a:lnTo>
                      <a:pt x="113" y="145"/>
                    </a:lnTo>
                    <a:lnTo>
                      <a:pt x="111" y="151"/>
                    </a:lnTo>
                    <a:lnTo>
                      <a:pt x="107" y="157"/>
                    </a:lnTo>
                    <a:lnTo>
                      <a:pt x="99" y="161"/>
                    </a:lnTo>
                    <a:lnTo>
                      <a:pt x="99" y="161"/>
                    </a:lnTo>
                    <a:lnTo>
                      <a:pt x="103" y="141"/>
                    </a:lnTo>
                    <a:lnTo>
                      <a:pt x="103" y="118"/>
                    </a:lnTo>
                    <a:lnTo>
                      <a:pt x="103" y="118"/>
                    </a:lnTo>
                    <a:lnTo>
                      <a:pt x="107" y="122"/>
                    </a:lnTo>
                    <a:lnTo>
                      <a:pt x="111" y="128"/>
                    </a:lnTo>
                    <a:lnTo>
                      <a:pt x="113" y="133"/>
                    </a:lnTo>
                    <a:lnTo>
                      <a:pt x="115" y="139"/>
                    </a:lnTo>
                    <a:close/>
                    <a:moveTo>
                      <a:pt x="72" y="112"/>
                    </a:moveTo>
                    <a:lnTo>
                      <a:pt x="72" y="112"/>
                    </a:lnTo>
                    <a:lnTo>
                      <a:pt x="61" y="112"/>
                    </a:lnTo>
                    <a:lnTo>
                      <a:pt x="49" y="110"/>
                    </a:lnTo>
                    <a:lnTo>
                      <a:pt x="39" y="106"/>
                    </a:lnTo>
                    <a:lnTo>
                      <a:pt x="30" y="100"/>
                    </a:lnTo>
                    <a:lnTo>
                      <a:pt x="24" y="97"/>
                    </a:lnTo>
                    <a:lnTo>
                      <a:pt x="18" y="89"/>
                    </a:lnTo>
                    <a:lnTo>
                      <a:pt x="14" y="83"/>
                    </a:lnTo>
                    <a:lnTo>
                      <a:pt x="14" y="75"/>
                    </a:lnTo>
                    <a:lnTo>
                      <a:pt x="14" y="75"/>
                    </a:lnTo>
                    <a:lnTo>
                      <a:pt x="14" y="67"/>
                    </a:lnTo>
                    <a:lnTo>
                      <a:pt x="18" y="62"/>
                    </a:lnTo>
                    <a:lnTo>
                      <a:pt x="24" y="56"/>
                    </a:lnTo>
                    <a:lnTo>
                      <a:pt x="30" y="50"/>
                    </a:lnTo>
                    <a:lnTo>
                      <a:pt x="39" y="44"/>
                    </a:lnTo>
                    <a:lnTo>
                      <a:pt x="49" y="42"/>
                    </a:lnTo>
                    <a:lnTo>
                      <a:pt x="61" y="40"/>
                    </a:lnTo>
                    <a:lnTo>
                      <a:pt x="72" y="38"/>
                    </a:lnTo>
                    <a:lnTo>
                      <a:pt x="72" y="38"/>
                    </a:lnTo>
                    <a:lnTo>
                      <a:pt x="84" y="40"/>
                    </a:lnTo>
                    <a:lnTo>
                      <a:pt x="95" y="42"/>
                    </a:lnTo>
                    <a:lnTo>
                      <a:pt x="105" y="44"/>
                    </a:lnTo>
                    <a:lnTo>
                      <a:pt x="113" y="50"/>
                    </a:lnTo>
                    <a:lnTo>
                      <a:pt x="121" y="56"/>
                    </a:lnTo>
                    <a:lnTo>
                      <a:pt x="127" y="62"/>
                    </a:lnTo>
                    <a:lnTo>
                      <a:pt x="130" y="67"/>
                    </a:lnTo>
                    <a:lnTo>
                      <a:pt x="130" y="75"/>
                    </a:lnTo>
                    <a:lnTo>
                      <a:pt x="130" y="75"/>
                    </a:lnTo>
                    <a:lnTo>
                      <a:pt x="130" y="83"/>
                    </a:lnTo>
                    <a:lnTo>
                      <a:pt x="127" y="89"/>
                    </a:lnTo>
                    <a:lnTo>
                      <a:pt x="121" y="97"/>
                    </a:lnTo>
                    <a:lnTo>
                      <a:pt x="113" y="100"/>
                    </a:lnTo>
                    <a:lnTo>
                      <a:pt x="105" y="106"/>
                    </a:lnTo>
                    <a:lnTo>
                      <a:pt x="95" y="110"/>
                    </a:lnTo>
                    <a:lnTo>
                      <a:pt x="84" y="112"/>
                    </a:lnTo>
                    <a:lnTo>
                      <a:pt x="72" y="112"/>
                    </a:lnTo>
                    <a:close/>
                    <a:moveTo>
                      <a:pt x="127" y="46"/>
                    </a:moveTo>
                    <a:lnTo>
                      <a:pt x="127" y="46"/>
                    </a:lnTo>
                    <a:lnTo>
                      <a:pt x="132" y="48"/>
                    </a:lnTo>
                    <a:lnTo>
                      <a:pt x="134" y="50"/>
                    </a:lnTo>
                    <a:lnTo>
                      <a:pt x="138" y="54"/>
                    </a:lnTo>
                    <a:lnTo>
                      <a:pt x="138" y="58"/>
                    </a:lnTo>
                    <a:lnTo>
                      <a:pt x="138" y="58"/>
                    </a:lnTo>
                    <a:lnTo>
                      <a:pt x="138" y="62"/>
                    </a:lnTo>
                    <a:lnTo>
                      <a:pt x="134" y="65"/>
                    </a:lnTo>
                    <a:lnTo>
                      <a:pt x="134" y="65"/>
                    </a:lnTo>
                    <a:lnTo>
                      <a:pt x="128" y="56"/>
                    </a:lnTo>
                    <a:lnTo>
                      <a:pt x="121" y="48"/>
                    </a:lnTo>
                    <a:lnTo>
                      <a:pt x="121" y="48"/>
                    </a:lnTo>
                    <a:lnTo>
                      <a:pt x="127" y="4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0" name="Freeform 286"/>
              <p:cNvSpPr/>
              <p:nvPr/>
            </p:nvSpPr>
            <p:spPr bwMode="auto">
              <a:xfrm>
                <a:off x="3740" y="5276"/>
                <a:ext cx="144" cy="195"/>
              </a:xfrm>
              <a:custGeom>
                <a:avLst/>
                <a:gdLst>
                  <a:gd name="T0" fmla="*/ 109 w 144"/>
                  <a:gd name="T1" fmla="*/ 13 h 195"/>
                  <a:gd name="T2" fmla="*/ 113 w 144"/>
                  <a:gd name="T3" fmla="*/ 23 h 195"/>
                  <a:gd name="T4" fmla="*/ 123 w 144"/>
                  <a:gd name="T5" fmla="*/ 27 h 195"/>
                  <a:gd name="T6" fmla="*/ 127 w 144"/>
                  <a:gd name="T7" fmla="*/ 25 h 195"/>
                  <a:gd name="T8" fmla="*/ 134 w 144"/>
                  <a:gd name="T9" fmla="*/ 19 h 195"/>
                  <a:gd name="T10" fmla="*/ 136 w 144"/>
                  <a:gd name="T11" fmla="*/ 13 h 195"/>
                  <a:gd name="T12" fmla="*/ 130 w 144"/>
                  <a:gd name="T13" fmla="*/ 3 h 195"/>
                  <a:gd name="T14" fmla="*/ 123 w 144"/>
                  <a:gd name="T15" fmla="*/ 0 h 195"/>
                  <a:gd name="T16" fmla="*/ 119 w 144"/>
                  <a:gd name="T17" fmla="*/ 1 h 195"/>
                  <a:gd name="T18" fmla="*/ 109 w 144"/>
                  <a:gd name="T19" fmla="*/ 9 h 195"/>
                  <a:gd name="T20" fmla="*/ 70 w 144"/>
                  <a:gd name="T21" fmla="*/ 34 h 195"/>
                  <a:gd name="T22" fmla="*/ 59 w 144"/>
                  <a:gd name="T23" fmla="*/ 34 h 195"/>
                  <a:gd name="T24" fmla="*/ 37 w 144"/>
                  <a:gd name="T25" fmla="*/ 40 h 195"/>
                  <a:gd name="T26" fmla="*/ 28 w 144"/>
                  <a:gd name="T27" fmla="*/ 46 h 195"/>
                  <a:gd name="T28" fmla="*/ 18 w 144"/>
                  <a:gd name="T29" fmla="*/ 40 h 195"/>
                  <a:gd name="T30" fmla="*/ 10 w 144"/>
                  <a:gd name="T31" fmla="*/ 42 h 195"/>
                  <a:gd name="T32" fmla="*/ 2 w 144"/>
                  <a:gd name="T33" fmla="*/ 52 h 195"/>
                  <a:gd name="T34" fmla="*/ 0 w 144"/>
                  <a:gd name="T35" fmla="*/ 58 h 195"/>
                  <a:gd name="T36" fmla="*/ 8 w 144"/>
                  <a:gd name="T37" fmla="*/ 71 h 195"/>
                  <a:gd name="T38" fmla="*/ 8 w 144"/>
                  <a:gd name="T39" fmla="*/ 75 h 195"/>
                  <a:gd name="T40" fmla="*/ 8 w 144"/>
                  <a:gd name="T41" fmla="*/ 81 h 195"/>
                  <a:gd name="T42" fmla="*/ 18 w 144"/>
                  <a:gd name="T43" fmla="*/ 97 h 195"/>
                  <a:gd name="T44" fmla="*/ 41 w 144"/>
                  <a:gd name="T45" fmla="*/ 112 h 195"/>
                  <a:gd name="T46" fmla="*/ 33 w 144"/>
                  <a:gd name="T47" fmla="*/ 118 h 195"/>
                  <a:gd name="T48" fmla="*/ 26 w 144"/>
                  <a:gd name="T49" fmla="*/ 131 h 195"/>
                  <a:gd name="T50" fmla="*/ 24 w 144"/>
                  <a:gd name="T51" fmla="*/ 139 h 195"/>
                  <a:gd name="T52" fmla="*/ 30 w 144"/>
                  <a:gd name="T53" fmla="*/ 155 h 195"/>
                  <a:gd name="T54" fmla="*/ 45 w 144"/>
                  <a:gd name="T55" fmla="*/ 168 h 195"/>
                  <a:gd name="T56" fmla="*/ 45 w 144"/>
                  <a:gd name="T57" fmla="*/ 166 h 195"/>
                  <a:gd name="T58" fmla="*/ 41 w 144"/>
                  <a:gd name="T59" fmla="*/ 174 h 195"/>
                  <a:gd name="T60" fmla="*/ 35 w 144"/>
                  <a:gd name="T61" fmla="*/ 176 h 195"/>
                  <a:gd name="T62" fmla="*/ 31 w 144"/>
                  <a:gd name="T63" fmla="*/ 178 h 195"/>
                  <a:gd name="T64" fmla="*/ 26 w 144"/>
                  <a:gd name="T65" fmla="*/ 188 h 195"/>
                  <a:gd name="T66" fmla="*/ 26 w 144"/>
                  <a:gd name="T67" fmla="*/ 195 h 195"/>
                  <a:gd name="T68" fmla="*/ 119 w 144"/>
                  <a:gd name="T69" fmla="*/ 192 h 195"/>
                  <a:gd name="T70" fmla="*/ 117 w 144"/>
                  <a:gd name="T71" fmla="*/ 188 h 195"/>
                  <a:gd name="T72" fmla="*/ 113 w 144"/>
                  <a:gd name="T73" fmla="*/ 178 h 195"/>
                  <a:gd name="T74" fmla="*/ 109 w 144"/>
                  <a:gd name="T75" fmla="*/ 176 h 195"/>
                  <a:gd name="T76" fmla="*/ 97 w 144"/>
                  <a:gd name="T77" fmla="*/ 174 h 195"/>
                  <a:gd name="T78" fmla="*/ 99 w 144"/>
                  <a:gd name="T79" fmla="*/ 166 h 195"/>
                  <a:gd name="T80" fmla="*/ 99 w 144"/>
                  <a:gd name="T81" fmla="*/ 166 h 195"/>
                  <a:gd name="T82" fmla="*/ 115 w 144"/>
                  <a:gd name="T83" fmla="*/ 155 h 195"/>
                  <a:gd name="T84" fmla="*/ 121 w 144"/>
                  <a:gd name="T85" fmla="*/ 139 h 195"/>
                  <a:gd name="T86" fmla="*/ 119 w 144"/>
                  <a:gd name="T87" fmla="*/ 131 h 195"/>
                  <a:gd name="T88" fmla="*/ 111 w 144"/>
                  <a:gd name="T89" fmla="*/ 118 h 195"/>
                  <a:gd name="T90" fmla="*/ 103 w 144"/>
                  <a:gd name="T91" fmla="*/ 112 h 195"/>
                  <a:gd name="T92" fmla="*/ 103 w 144"/>
                  <a:gd name="T93" fmla="*/ 112 h 195"/>
                  <a:gd name="T94" fmla="*/ 127 w 144"/>
                  <a:gd name="T95" fmla="*/ 97 h 195"/>
                  <a:gd name="T96" fmla="*/ 136 w 144"/>
                  <a:gd name="T97" fmla="*/ 81 h 195"/>
                  <a:gd name="T98" fmla="*/ 136 w 144"/>
                  <a:gd name="T99" fmla="*/ 75 h 195"/>
                  <a:gd name="T100" fmla="*/ 136 w 144"/>
                  <a:gd name="T101" fmla="*/ 71 h 195"/>
                  <a:gd name="T102" fmla="*/ 144 w 144"/>
                  <a:gd name="T103" fmla="*/ 58 h 195"/>
                  <a:gd name="T104" fmla="*/ 142 w 144"/>
                  <a:gd name="T105" fmla="*/ 52 h 195"/>
                  <a:gd name="T106" fmla="*/ 134 w 144"/>
                  <a:gd name="T107" fmla="*/ 42 h 195"/>
                  <a:gd name="T108" fmla="*/ 127 w 144"/>
                  <a:gd name="T109" fmla="*/ 40 h 195"/>
                  <a:gd name="T110" fmla="*/ 117 w 144"/>
                  <a:gd name="T111" fmla="*/ 46 h 195"/>
                  <a:gd name="T112" fmla="*/ 107 w 144"/>
                  <a:gd name="T113" fmla="*/ 40 h 195"/>
                  <a:gd name="T114" fmla="*/ 88 w 144"/>
                  <a:gd name="T115" fmla="*/ 34 h 195"/>
                  <a:gd name="T116" fmla="*/ 86 w 144"/>
                  <a:gd name="T1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4" h="195">
                    <a:moveTo>
                      <a:pt x="109" y="13"/>
                    </a:moveTo>
                    <a:lnTo>
                      <a:pt x="109" y="13"/>
                    </a:lnTo>
                    <a:lnTo>
                      <a:pt x="109" y="19"/>
                    </a:lnTo>
                    <a:lnTo>
                      <a:pt x="113" y="23"/>
                    </a:lnTo>
                    <a:lnTo>
                      <a:pt x="117" y="25"/>
                    </a:lnTo>
                    <a:lnTo>
                      <a:pt x="123" y="27"/>
                    </a:lnTo>
                    <a:lnTo>
                      <a:pt x="123" y="27"/>
                    </a:lnTo>
                    <a:lnTo>
                      <a:pt x="127" y="25"/>
                    </a:lnTo>
                    <a:lnTo>
                      <a:pt x="130" y="23"/>
                    </a:lnTo>
                    <a:lnTo>
                      <a:pt x="134" y="19"/>
                    </a:lnTo>
                    <a:lnTo>
                      <a:pt x="136" y="13"/>
                    </a:lnTo>
                    <a:lnTo>
                      <a:pt x="136" y="13"/>
                    </a:lnTo>
                    <a:lnTo>
                      <a:pt x="134" y="9"/>
                    </a:lnTo>
                    <a:lnTo>
                      <a:pt x="130" y="3"/>
                    </a:lnTo>
                    <a:lnTo>
                      <a:pt x="127" y="1"/>
                    </a:lnTo>
                    <a:lnTo>
                      <a:pt x="123" y="0"/>
                    </a:lnTo>
                    <a:lnTo>
                      <a:pt x="123" y="0"/>
                    </a:lnTo>
                    <a:lnTo>
                      <a:pt x="119" y="1"/>
                    </a:lnTo>
                    <a:lnTo>
                      <a:pt x="115" y="3"/>
                    </a:lnTo>
                    <a:lnTo>
                      <a:pt x="109" y="9"/>
                    </a:lnTo>
                    <a:lnTo>
                      <a:pt x="82" y="1"/>
                    </a:lnTo>
                    <a:lnTo>
                      <a:pt x="70" y="34"/>
                    </a:lnTo>
                    <a:lnTo>
                      <a:pt x="70" y="34"/>
                    </a:lnTo>
                    <a:lnTo>
                      <a:pt x="59" y="34"/>
                    </a:lnTo>
                    <a:lnTo>
                      <a:pt x="47" y="36"/>
                    </a:lnTo>
                    <a:lnTo>
                      <a:pt x="37" y="40"/>
                    </a:lnTo>
                    <a:lnTo>
                      <a:pt x="28" y="46"/>
                    </a:lnTo>
                    <a:lnTo>
                      <a:pt x="28" y="46"/>
                    </a:lnTo>
                    <a:lnTo>
                      <a:pt x="24" y="42"/>
                    </a:lnTo>
                    <a:lnTo>
                      <a:pt x="18" y="40"/>
                    </a:lnTo>
                    <a:lnTo>
                      <a:pt x="18" y="40"/>
                    </a:lnTo>
                    <a:lnTo>
                      <a:pt x="10" y="42"/>
                    </a:lnTo>
                    <a:lnTo>
                      <a:pt x="6" y="46"/>
                    </a:lnTo>
                    <a:lnTo>
                      <a:pt x="2" y="52"/>
                    </a:lnTo>
                    <a:lnTo>
                      <a:pt x="0" y="58"/>
                    </a:lnTo>
                    <a:lnTo>
                      <a:pt x="0" y="58"/>
                    </a:lnTo>
                    <a:lnTo>
                      <a:pt x="2" y="65"/>
                    </a:lnTo>
                    <a:lnTo>
                      <a:pt x="8" y="71"/>
                    </a:lnTo>
                    <a:lnTo>
                      <a:pt x="8" y="71"/>
                    </a:lnTo>
                    <a:lnTo>
                      <a:pt x="8" y="75"/>
                    </a:lnTo>
                    <a:lnTo>
                      <a:pt x="8" y="75"/>
                    </a:lnTo>
                    <a:lnTo>
                      <a:pt x="8" y="81"/>
                    </a:lnTo>
                    <a:lnTo>
                      <a:pt x="10" y="87"/>
                    </a:lnTo>
                    <a:lnTo>
                      <a:pt x="18" y="97"/>
                    </a:lnTo>
                    <a:lnTo>
                      <a:pt x="28" y="106"/>
                    </a:lnTo>
                    <a:lnTo>
                      <a:pt x="41" y="112"/>
                    </a:lnTo>
                    <a:lnTo>
                      <a:pt x="41" y="112"/>
                    </a:lnTo>
                    <a:lnTo>
                      <a:pt x="33" y="118"/>
                    </a:lnTo>
                    <a:lnTo>
                      <a:pt x="28" y="124"/>
                    </a:lnTo>
                    <a:lnTo>
                      <a:pt x="26" y="131"/>
                    </a:lnTo>
                    <a:lnTo>
                      <a:pt x="24" y="139"/>
                    </a:lnTo>
                    <a:lnTo>
                      <a:pt x="24" y="139"/>
                    </a:lnTo>
                    <a:lnTo>
                      <a:pt x="26" y="147"/>
                    </a:lnTo>
                    <a:lnTo>
                      <a:pt x="30" y="155"/>
                    </a:lnTo>
                    <a:lnTo>
                      <a:pt x="35" y="162"/>
                    </a:lnTo>
                    <a:lnTo>
                      <a:pt x="45" y="168"/>
                    </a:lnTo>
                    <a:lnTo>
                      <a:pt x="45" y="166"/>
                    </a:lnTo>
                    <a:lnTo>
                      <a:pt x="45" y="166"/>
                    </a:lnTo>
                    <a:lnTo>
                      <a:pt x="47" y="174"/>
                    </a:lnTo>
                    <a:lnTo>
                      <a:pt x="41" y="174"/>
                    </a:lnTo>
                    <a:lnTo>
                      <a:pt x="41" y="174"/>
                    </a:lnTo>
                    <a:lnTo>
                      <a:pt x="35" y="176"/>
                    </a:lnTo>
                    <a:lnTo>
                      <a:pt x="31" y="178"/>
                    </a:lnTo>
                    <a:lnTo>
                      <a:pt x="31" y="178"/>
                    </a:lnTo>
                    <a:lnTo>
                      <a:pt x="28" y="184"/>
                    </a:lnTo>
                    <a:lnTo>
                      <a:pt x="26" y="188"/>
                    </a:lnTo>
                    <a:lnTo>
                      <a:pt x="26" y="192"/>
                    </a:lnTo>
                    <a:lnTo>
                      <a:pt x="26" y="195"/>
                    </a:lnTo>
                    <a:lnTo>
                      <a:pt x="117" y="195"/>
                    </a:lnTo>
                    <a:lnTo>
                      <a:pt x="119" y="192"/>
                    </a:lnTo>
                    <a:lnTo>
                      <a:pt x="119" y="192"/>
                    </a:lnTo>
                    <a:lnTo>
                      <a:pt x="117" y="188"/>
                    </a:lnTo>
                    <a:lnTo>
                      <a:pt x="115" y="182"/>
                    </a:lnTo>
                    <a:lnTo>
                      <a:pt x="113" y="178"/>
                    </a:lnTo>
                    <a:lnTo>
                      <a:pt x="113" y="178"/>
                    </a:lnTo>
                    <a:lnTo>
                      <a:pt x="109" y="176"/>
                    </a:lnTo>
                    <a:lnTo>
                      <a:pt x="101" y="174"/>
                    </a:lnTo>
                    <a:lnTo>
                      <a:pt x="97" y="174"/>
                    </a:lnTo>
                    <a:lnTo>
                      <a:pt x="97" y="174"/>
                    </a:lnTo>
                    <a:lnTo>
                      <a:pt x="99" y="166"/>
                    </a:lnTo>
                    <a:lnTo>
                      <a:pt x="99" y="166"/>
                    </a:lnTo>
                    <a:lnTo>
                      <a:pt x="99" y="166"/>
                    </a:lnTo>
                    <a:lnTo>
                      <a:pt x="107" y="161"/>
                    </a:lnTo>
                    <a:lnTo>
                      <a:pt x="115" y="155"/>
                    </a:lnTo>
                    <a:lnTo>
                      <a:pt x="119" y="147"/>
                    </a:lnTo>
                    <a:lnTo>
                      <a:pt x="121" y="139"/>
                    </a:lnTo>
                    <a:lnTo>
                      <a:pt x="121" y="139"/>
                    </a:lnTo>
                    <a:lnTo>
                      <a:pt x="119" y="131"/>
                    </a:lnTo>
                    <a:lnTo>
                      <a:pt x="115" y="124"/>
                    </a:lnTo>
                    <a:lnTo>
                      <a:pt x="111" y="118"/>
                    </a:lnTo>
                    <a:lnTo>
                      <a:pt x="103" y="112"/>
                    </a:lnTo>
                    <a:lnTo>
                      <a:pt x="103" y="112"/>
                    </a:lnTo>
                    <a:lnTo>
                      <a:pt x="103" y="112"/>
                    </a:lnTo>
                    <a:lnTo>
                      <a:pt x="103" y="112"/>
                    </a:lnTo>
                    <a:lnTo>
                      <a:pt x="117" y="106"/>
                    </a:lnTo>
                    <a:lnTo>
                      <a:pt x="127" y="97"/>
                    </a:lnTo>
                    <a:lnTo>
                      <a:pt x="134" y="87"/>
                    </a:lnTo>
                    <a:lnTo>
                      <a:pt x="136" y="81"/>
                    </a:lnTo>
                    <a:lnTo>
                      <a:pt x="136" y="75"/>
                    </a:lnTo>
                    <a:lnTo>
                      <a:pt x="136" y="75"/>
                    </a:lnTo>
                    <a:lnTo>
                      <a:pt x="136" y="71"/>
                    </a:lnTo>
                    <a:lnTo>
                      <a:pt x="136" y="71"/>
                    </a:lnTo>
                    <a:lnTo>
                      <a:pt x="142" y="65"/>
                    </a:lnTo>
                    <a:lnTo>
                      <a:pt x="144" y="58"/>
                    </a:lnTo>
                    <a:lnTo>
                      <a:pt x="144" y="58"/>
                    </a:lnTo>
                    <a:lnTo>
                      <a:pt x="142" y="52"/>
                    </a:lnTo>
                    <a:lnTo>
                      <a:pt x="138" y="46"/>
                    </a:lnTo>
                    <a:lnTo>
                      <a:pt x="134" y="42"/>
                    </a:lnTo>
                    <a:lnTo>
                      <a:pt x="127" y="40"/>
                    </a:lnTo>
                    <a:lnTo>
                      <a:pt x="127" y="40"/>
                    </a:lnTo>
                    <a:lnTo>
                      <a:pt x="121" y="42"/>
                    </a:lnTo>
                    <a:lnTo>
                      <a:pt x="117" y="46"/>
                    </a:lnTo>
                    <a:lnTo>
                      <a:pt x="117" y="46"/>
                    </a:lnTo>
                    <a:lnTo>
                      <a:pt x="107" y="40"/>
                    </a:lnTo>
                    <a:lnTo>
                      <a:pt x="97" y="36"/>
                    </a:lnTo>
                    <a:lnTo>
                      <a:pt x="88" y="34"/>
                    </a:lnTo>
                    <a:lnTo>
                      <a:pt x="76" y="34"/>
                    </a:lnTo>
                    <a:lnTo>
                      <a:pt x="86" y="7"/>
                    </a:lnTo>
                    <a:lnTo>
                      <a:pt x="10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1" name="Freeform 287"/>
              <p:cNvSpPr/>
              <p:nvPr/>
            </p:nvSpPr>
            <p:spPr bwMode="auto">
              <a:xfrm>
                <a:off x="3853" y="5281"/>
                <a:ext cx="17" cy="16"/>
              </a:xfrm>
              <a:custGeom>
                <a:avLst/>
                <a:gdLst>
                  <a:gd name="T0" fmla="*/ 10 w 17"/>
                  <a:gd name="T1" fmla="*/ 0 h 16"/>
                  <a:gd name="T2" fmla="*/ 10 w 17"/>
                  <a:gd name="T3" fmla="*/ 0 h 16"/>
                  <a:gd name="T4" fmla="*/ 12 w 17"/>
                  <a:gd name="T5" fmla="*/ 0 h 16"/>
                  <a:gd name="T6" fmla="*/ 15 w 17"/>
                  <a:gd name="T7" fmla="*/ 2 h 16"/>
                  <a:gd name="T8" fmla="*/ 17 w 17"/>
                  <a:gd name="T9" fmla="*/ 6 h 16"/>
                  <a:gd name="T10" fmla="*/ 17 w 17"/>
                  <a:gd name="T11" fmla="*/ 8 h 16"/>
                  <a:gd name="T12" fmla="*/ 17 w 17"/>
                  <a:gd name="T13" fmla="*/ 8 h 16"/>
                  <a:gd name="T14" fmla="*/ 17 w 17"/>
                  <a:gd name="T15" fmla="*/ 12 h 16"/>
                  <a:gd name="T16" fmla="*/ 15 w 17"/>
                  <a:gd name="T17" fmla="*/ 14 h 16"/>
                  <a:gd name="T18" fmla="*/ 12 w 17"/>
                  <a:gd name="T19" fmla="*/ 16 h 16"/>
                  <a:gd name="T20" fmla="*/ 10 w 17"/>
                  <a:gd name="T21" fmla="*/ 16 h 16"/>
                  <a:gd name="T22" fmla="*/ 10 w 17"/>
                  <a:gd name="T23" fmla="*/ 16 h 16"/>
                  <a:gd name="T24" fmla="*/ 6 w 17"/>
                  <a:gd name="T25" fmla="*/ 16 h 16"/>
                  <a:gd name="T26" fmla="*/ 4 w 17"/>
                  <a:gd name="T27" fmla="*/ 14 h 16"/>
                  <a:gd name="T28" fmla="*/ 2 w 17"/>
                  <a:gd name="T29" fmla="*/ 12 h 16"/>
                  <a:gd name="T30" fmla="*/ 0 w 17"/>
                  <a:gd name="T31" fmla="*/ 8 h 16"/>
                  <a:gd name="T32" fmla="*/ 0 w 17"/>
                  <a:gd name="T33" fmla="*/ 8 h 16"/>
                  <a:gd name="T34" fmla="*/ 2 w 17"/>
                  <a:gd name="T35" fmla="*/ 6 h 16"/>
                  <a:gd name="T36" fmla="*/ 4 w 17"/>
                  <a:gd name="T37" fmla="*/ 2 h 16"/>
                  <a:gd name="T38" fmla="*/ 6 w 17"/>
                  <a:gd name="T39" fmla="*/ 0 h 16"/>
                  <a:gd name="T40" fmla="*/ 10 w 17"/>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10" y="0"/>
                    </a:moveTo>
                    <a:lnTo>
                      <a:pt x="10" y="0"/>
                    </a:lnTo>
                    <a:lnTo>
                      <a:pt x="12" y="0"/>
                    </a:lnTo>
                    <a:lnTo>
                      <a:pt x="15" y="2"/>
                    </a:lnTo>
                    <a:lnTo>
                      <a:pt x="17" y="6"/>
                    </a:lnTo>
                    <a:lnTo>
                      <a:pt x="17" y="8"/>
                    </a:lnTo>
                    <a:lnTo>
                      <a:pt x="17" y="8"/>
                    </a:lnTo>
                    <a:lnTo>
                      <a:pt x="17" y="12"/>
                    </a:lnTo>
                    <a:lnTo>
                      <a:pt x="15" y="14"/>
                    </a:lnTo>
                    <a:lnTo>
                      <a:pt x="12" y="16"/>
                    </a:lnTo>
                    <a:lnTo>
                      <a:pt x="10" y="16"/>
                    </a:lnTo>
                    <a:lnTo>
                      <a:pt x="10" y="16"/>
                    </a:lnTo>
                    <a:lnTo>
                      <a:pt x="6" y="16"/>
                    </a:lnTo>
                    <a:lnTo>
                      <a:pt x="4" y="14"/>
                    </a:lnTo>
                    <a:lnTo>
                      <a:pt x="2" y="12"/>
                    </a:lnTo>
                    <a:lnTo>
                      <a:pt x="0" y="8"/>
                    </a:lnTo>
                    <a:lnTo>
                      <a:pt x="0" y="8"/>
                    </a:lnTo>
                    <a:lnTo>
                      <a:pt x="2" y="6"/>
                    </a:lnTo>
                    <a:lnTo>
                      <a:pt x="4" y="2"/>
                    </a:lnTo>
                    <a:lnTo>
                      <a:pt x="6" y="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2" name="Freeform 288"/>
              <p:cNvSpPr/>
              <p:nvPr/>
            </p:nvSpPr>
            <p:spPr bwMode="auto">
              <a:xfrm>
                <a:off x="3746" y="5322"/>
                <a:ext cx="18" cy="19"/>
              </a:xfrm>
              <a:custGeom>
                <a:avLst/>
                <a:gdLst>
                  <a:gd name="T0" fmla="*/ 0 w 18"/>
                  <a:gd name="T1" fmla="*/ 12 h 19"/>
                  <a:gd name="T2" fmla="*/ 0 w 18"/>
                  <a:gd name="T3" fmla="*/ 12 h 19"/>
                  <a:gd name="T4" fmla="*/ 0 w 18"/>
                  <a:gd name="T5" fmla="*/ 8 h 19"/>
                  <a:gd name="T6" fmla="*/ 4 w 18"/>
                  <a:gd name="T7" fmla="*/ 4 h 19"/>
                  <a:gd name="T8" fmla="*/ 6 w 18"/>
                  <a:gd name="T9" fmla="*/ 2 h 19"/>
                  <a:gd name="T10" fmla="*/ 12 w 18"/>
                  <a:gd name="T11" fmla="*/ 0 h 19"/>
                  <a:gd name="T12" fmla="*/ 12 w 18"/>
                  <a:gd name="T13" fmla="*/ 0 h 19"/>
                  <a:gd name="T14" fmla="*/ 18 w 18"/>
                  <a:gd name="T15" fmla="*/ 2 h 19"/>
                  <a:gd name="T16" fmla="*/ 18 w 18"/>
                  <a:gd name="T17" fmla="*/ 2 h 19"/>
                  <a:gd name="T18" fmla="*/ 10 w 18"/>
                  <a:gd name="T19" fmla="*/ 10 h 19"/>
                  <a:gd name="T20" fmla="*/ 4 w 18"/>
                  <a:gd name="T21" fmla="*/ 19 h 19"/>
                  <a:gd name="T22" fmla="*/ 4 w 18"/>
                  <a:gd name="T23" fmla="*/ 19 h 19"/>
                  <a:gd name="T24" fmla="*/ 0 w 18"/>
                  <a:gd name="T25" fmla="*/ 16 h 19"/>
                  <a:gd name="T26" fmla="*/ 0 w 18"/>
                  <a:gd name="T2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9">
                    <a:moveTo>
                      <a:pt x="0" y="12"/>
                    </a:moveTo>
                    <a:lnTo>
                      <a:pt x="0" y="12"/>
                    </a:lnTo>
                    <a:lnTo>
                      <a:pt x="0" y="8"/>
                    </a:lnTo>
                    <a:lnTo>
                      <a:pt x="4" y="4"/>
                    </a:lnTo>
                    <a:lnTo>
                      <a:pt x="6" y="2"/>
                    </a:lnTo>
                    <a:lnTo>
                      <a:pt x="12" y="0"/>
                    </a:lnTo>
                    <a:lnTo>
                      <a:pt x="12" y="0"/>
                    </a:lnTo>
                    <a:lnTo>
                      <a:pt x="18" y="2"/>
                    </a:lnTo>
                    <a:lnTo>
                      <a:pt x="18" y="2"/>
                    </a:lnTo>
                    <a:lnTo>
                      <a:pt x="10" y="10"/>
                    </a:lnTo>
                    <a:lnTo>
                      <a:pt x="4" y="19"/>
                    </a:lnTo>
                    <a:lnTo>
                      <a:pt x="4" y="19"/>
                    </a:lnTo>
                    <a:lnTo>
                      <a:pt x="0" y="16"/>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3" name="Freeform 289"/>
              <p:cNvSpPr/>
              <p:nvPr/>
            </p:nvSpPr>
            <p:spPr bwMode="auto">
              <a:xfrm>
                <a:off x="3787" y="5390"/>
                <a:ext cx="50" cy="76"/>
              </a:xfrm>
              <a:custGeom>
                <a:avLst/>
                <a:gdLst>
                  <a:gd name="T0" fmla="*/ 48 w 50"/>
                  <a:gd name="T1" fmla="*/ 0 h 76"/>
                  <a:gd name="T2" fmla="*/ 48 w 50"/>
                  <a:gd name="T3" fmla="*/ 0 h 76"/>
                  <a:gd name="T4" fmla="*/ 50 w 50"/>
                  <a:gd name="T5" fmla="*/ 2 h 76"/>
                  <a:gd name="T6" fmla="*/ 50 w 50"/>
                  <a:gd name="T7" fmla="*/ 2 h 76"/>
                  <a:gd name="T8" fmla="*/ 50 w 50"/>
                  <a:gd name="T9" fmla="*/ 33 h 76"/>
                  <a:gd name="T10" fmla="*/ 48 w 50"/>
                  <a:gd name="T11" fmla="*/ 45 h 76"/>
                  <a:gd name="T12" fmla="*/ 47 w 50"/>
                  <a:gd name="T13" fmla="*/ 56 h 76"/>
                  <a:gd name="T14" fmla="*/ 43 w 50"/>
                  <a:gd name="T15" fmla="*/ 64 h 76"/>
                  <a:gd name="T16" fmla="*/ 39 w 50"/>
                  <a:gd name="T17" fmla="*/ 70 h 76"/>
                  <a:gd name="T18" fmla="*/ 33 w 50"/>
                  <a:gd name="T19" fmla="*/ 74 h 76"/>
                  <a:gd name="T20" fmla="*/ 25 w 50"/>
                  <a:gd name="T21" fmla="*/ 76 h 76"/>
                  <a:gd name="T22" fmla="*/ 25 w 50"/>
                  <a:gd name="T23" fmla="*/ 76 h 76"/>
                  <a:gd name="T24" fmla="*/ 17 w 50"/>
                  <a:gd name="T25" fmla="*/ 74 h 76"/>
                  <a:gd name="T26" fmla="*/ 12 w 50"/>
                  <a:gd name="T27" fmla="*/ 70 h 76"/>
                  <a:gd name="T28" fmla="*/ 8 w 50"/>
                  <a:gd name="T29" fmla="*/ 62 h 76"/>
                  <a:gd name="T30" fmla="*/ 4 w 50"/>
                  <a:gd name="T31" fmla="*/ 52 h 76"/>
                  <a:gd name="T32" fmla="*/ 0 w 50"/>
                  <a:gd name="T33" fmla="*/ 29 h 76"/>
                  <a:gd name="T34" fmla="*/ 0 w 50"/>
                  <a:gd name="T35" fmla="*/ 0 h 76"/>
                  <a:gd name="T36" fmla="*/ 0 w 50"/>
                  <a:gd name="T37" fmla="*/ 0 h 76"/>
                  <a:gd name="T38" fmla="*/ 0 w 50"/>
                  <a:gd name="T39" fmla="*/ 0 h 76"/>
                  <a:gd name="T40" fmla="*/ 0 w 50"/>
                  <a:gd name="T41" fmla="*/ 0 h 76"/>
                  <a:gd name="T42" fmla="*/ 12 w 50"/>
                  <a:gd name="T43" fmla="*/ 2 h 76"/>
                  <a:gd name="T44" fmla="*/ 25 w 50"/>
                  <a:gd name="T45" fmla="*/ 4 h 76"/>
                  <a:gd name="T46" fmla="*/ 25 w 50"/>
                  <a:gd name="T47" fmla="*/ 4 h 76"/>
                  <a:gd name="T48" fmla="*/ 37 w 50"/>
                  <a:gd name="T49" fmla="*/ 2 h 76"/>
                  <a:gd name="T50" fmla="*/ 48 w 50"/>
                  <a:gd name="T5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6">
                    <a:moveTo>
                      <a:pt x="48" y="0"/>
                    </a:moveTo>
                    <a:lnTo>
                      <a:pt x="48" y="0"/>
                    </a:lnTo>
                    <a:lnTo>
                      <a:pt x="50" y="2"/>
                    </a:lnTo>
                    <a:lnTo>
                      <a:pt x="50" y="2"/>
                    </a:lnTo>
                    <a:lnTo>
                      <a:pt x="50" y="33"/>
                    </a:lnTo>
                    <a:lnTo>
                      <a:pt x="48" y="45"/>
                    </a:lnTo>
                    <a:lnTo>
                      <a:pt x="47" y="56"/>
                    </a:lnTo>
                    <a:lnTo>
                      <a:pt x="43" y="64"/>
                    </a:lnTo>
                    <a:lnTo>
                      <a:pt x="39" y="70"/>
                    </a:lnTo>
                    <a:lnTo>
                      <a:pt x="33" y="74"/>
                    </a:lnTo>
                    <a:lnTo>
                      <a:pt x="25" y="76"/>
                    </a:lnTo>
                    <a:lnTo>
                      <a:pt x="25" y="76"/>
                    </a:lnTo>
                    <a:lnTo>
                      <a:pt x="17" y="74"/>
                    </a:lnTo>
                    <a:lnTo>
                      <a:pt x="12" y="70"/>
                    </a:lnTo>
                    <a:lnTo>
                      <a:pt x="8" y="62"/>
                    </a:lnTo>
                    <a:lnTo>
                      <a:pt x="4" y="52"/>
                    </a:lnTo>
                    <a:lnTo>
                      <a:pt x="0" y="29"/>
                    </a:lnTo>
                    <a:lnTo>
                      <a:pt x="0" y="0"/>
                    </a:lnTo>
                    <a:lnTo>
                      <a:pt x="0" y="0"/>
                    </a:lnTo>
                    <a:lnTo>
                      <a:pt x="0" y="0"/>
                    </a:lnTo>
                    <a:lnTo>
                      <a:pt x="0" y="0"/>
                    </a:lnTo>
                    <a:lnTo>
                      <a:pt x="12" y="2"/>
                    </a:lnTo>
                    <a:lnTo>
                      <a:pt x="25" y="4"/>
                    </a:lnTo>
                    <a:lnTo>
                      <a:pt x="25" y="4"/>
                    </a:lnTo>
                    <a:lnTo>
                      <a:pt x="37" y="2"/>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4" name="Freeform 290"/>
              <p:cNvSpPr/>
              <p:nvPr/>
            </p:nvSpPr>
            <p:spPr bwMode="auto">
              <a:xfrm>
                <a:off x="3770" y="5394"/>
                <a:ext cx="15" cy="43"/>
              </a:xfrm>
              <a:custGeom>
                <a:avLst/>
                <a:gdLst>
                  <a:gd name="T0" fmla="*/ 0 w 15"/>
                  <a:gd name="T1" fmla="*/ 21 h 43"/>
                  <a:gd name="T2" fmla="*/ 0 w 15"/>
                  <a:gd name="T3" fmla="*/ 21 h 43"/>
                  <a:gd name="T4" fmla="*/ 0 w 15"/>
                  <a:gd name="T5" fmla="*/ 15 h 43"/>
                  <a:gd name="T6" fmla="*/ 1 w 15"/>
                  <a:gd name="T7" fmla="*/ 10 h 43"/>
                  <a:gd name="T8" fmla="*/ 5 w 15"/>
                  <a:gd name="T9" fmla="*/ 4 h 43"/>
                  <a:gd name="T10" fmla="*/ 11 w 15"/>
                  <a:gd name="T11" fmla="*/ 0 h 43"/>
                  <a:gd name="T12" fmla="*/ 11 w 15"/>
                  <a:gd name="T13" fmla="*/ 0 h 43"/>
                  <a:gd name="T14" fmla="*/ 11 w 15"/>
                  <a:gd name="T15" fmla="*/ 23 h 43"/>
                  <a:gd name="T16" fmla="*/ 15 w 15"/>
                  <a:gd name="T17" fmla="*/ 43 h 43"/>
                  <a:gd name="T18" fmla="*/ 15 w 15"/>
                  <a:gd name="T19" fmla="*/ 43 h 43"/>
                  <a:gd name="T20" fmla="*/ 7 w 15"/>
                  <a:gd name="T21" fmla="*/ 39 h 43"/>
                  <a:gd name="T22" fmla="*/ 3 w 15"/>
                  <a:gd name="T23" fmla="*/ 33 h 43"/>
                  <a:gd name="T24" fmla="*/ 0 w 15"/>
                  <a:gd name="T25" fmla="*/ 27 h 43"/>
                  <a:gd name="T26" fmla="*/ 0 w 15"/>
                  <a:gd name="T2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3">
                    <a:moveTo>
                      <a:pt x="0" y="21"/>
                    </a:moveTo>
                    <a:lnTo>
                      <a:pt x="0" y="21"/>
                    </a:lnTo>
                    <a:lnTo>
                      <a:pt x="0" y="15"/>
                    </a:lnTo>
                    <a:lnTo>
                      <a:pt x="1" y="10"/>
                    </a:lnTo>
                    <a:lnTo>
                      <a:pt x="5" y="4"/>
                    </a:lnTo>
                    <a:lnTo>
                      <a:pt x="11" y="0"/>
                    </a:lnTo>
                    <a:lnTo>
                      <a:pt x="11" y="0"/>
                    </a:lnTo>
                    <a:lnTo>
                      <a:pt x="11" y="23"/>
                    </a:lnTo>
                    <a:lnTo>
                      <a:pt x="15" y="43"/>
                    </a:lnTo>
                    <a:lnTo>
                      <a:pt x="15" y="43"/>
                    </a:lnTo>
                    <a:lnTo>
                      <a:pt x="7" y="39"/>
                    </a:lnTo>
                    <a:lnTo>
                      <a:pt x="3" y="33"/>
                    </a:lnTo>
                    <a:lnTo>
                      <a:pt x="0" y="27"/>
                    </a:lnTo>
                    <a:lnTo>
                      <a:pt x="0"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5" name="Freeform 291"/>
              <p:cNvSpPr/>
              <p:nvPr/>
            </p:nvSpPr>
            <p:spPr bwMode="auto">
              <a:xfrm>
                <a:off x="3771" y="5456"/>
                <a:ext cx="28" cy="10"/>
              </a:xfrm>
              <a:custGeom>
                <a:avLst/>
                <a:gdLst>
                  <a:gd name="T0" fmla="*/ 2 w 28"/>
                  <a:gd name="T1" fmla="*/ 2 h 10"/>
                  <a:gd name="T2" fmla="*/ 2 w 28"/>
                  <a:gd name="T3" fmla="*/ 2 h 10"/>
                  <a:gd name="T4" fmla="*/ 6 w 28"/>
                  <a:gd name="T5" fmla="*/ 0 h 10"/>
                  <a:gd name="T6" fmla="*/ 10 w 28"/>
                  <a:gd name="T7" fmla="*/ 0 h 10"/>
                  <a:gd name="T8" fmla="*/ 18 w 28"/>
                  <a:gd name="T9" fmla="*/ 0 h 10"/>
                  <a:gd name="T10" fmla="*/ 18 w 28"/>
                  <a:gd name="T11" fmla="*/ 0 h 10"/>
                  <a:gd name="T12" fmla="*/ 22 w 28"/>
                  <a:gd name="T13" fmla="*/ 6 h 10"/>
                  <a:gd name="T14" fmla="*/ 28 w 28"/>
                  <a:gd name="T15" fmla="*/ 10 h 10"/>
                  <a:gd name="T16" fmla="*/ 0 w 28"/>
                  <a:gd name="T17" fmla="*/ 10 h 10"/>
                  <a:gd name="T18" fmla="*/ 0 w 28"/>
                  <a:gd name="T19" fmla="*/ 10 h 10"/>
                  <a:gd name="T20" fmla="*/ 0 w 28"/>
                  <a:gd name="T21" fmla="*/ 6 h 10"/>
                  <a:gd name="T22" fmla="*/ 2 w 28"/>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0">
                    <a:moveTo>
                      <a:pt x="2" y="2"/>
                    </a:moveTo>
                    <a:lnTo>
                      <a:pt x="2" y="2"/>
                    </a:lnTo>
                    <a:lnTo>
                      <a:pt x="6" y="0"/>
                    </a:lnTo>
                    <a:lnTo>
                      <a:pt x="10" y="0"/>
                    </a:lnTo>
                    <a:lnTo>
                      <a:pt x="18" y="0"/>
                    </a:lnTo>
                    <a:lnTo>
                      <a:pt x="18" y="0"/>
                    </a:lnTo>
                    <a:lnTo>
                      <a:pt x="22" y="6"/>
                    </a:lnTo>
                    <a:lnTo>
                      <a:pt x="28" y="10"/>
                    </a:lnTo>
                    <a:lnTo>
                      <a:pt x="0" y="10"/>
                    </a:lnTo>
                    <a:lnTo>
                      <a:pt x="0" y="10"/>
                    </a:lnTo>
                    <a:lnTo>
                      <a:pt x="0" y="6"/>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6" name="Freeform 292"/>
              <p:cNvSpPr/>
              <p:nvPr/>
            </p:nvSpPr>
            <p:spPr bwMode="auto">
              <a:xfrm>
                <a:off x="3826" y="5456"/>
                <a:ext cx="27" cy="10"/>
              </a:xfrm>
              <a:custGeom>
                <a:avLst/>
                <a:gdLst>
                  <a:gd name="T0" fmla="*/ 15 w 27"/>
                  <a:gd name="T1" fmla="*/ 0 h 10"/>
                  <a:gd name="T2" fmla="*/ 15 w 27"/>
                  <a:gd name="T3" fmla="*/ 0 h 10"/>
                  <a:gd name="T4" fmla="*/ 19 w 27"/>
                  <a:gd name="T5" fmla="*/ 0 h 10"/>
                  <a:gd name="T6" fmla="*/ 23 w 27"/>
                  <a:gd name="T7" fmla="*/ 2 h 10"/>
                  <a:gd name="T8" fmla="*/ 23 w 27"/>
                  <a:gd name="T9" fmla="*/ 2 h 10"/>
                  <a:gd name="T10" fmla="*/ 25 w 27"/>
                  <a:gd name="T11" fmla="*/ 6 h 10"/>
                  <a:gd name="T12" fmla="*/ 27 w 27"/>
                  <a:gd name="T13" fmla="*/ 10 h 10"/>
                  <a:gd name="T14" fmla="*/ 0 w 27"/>
                  <a:gd name="T15" fmla="*/ 10 h 10"/>
                  <a:gd name="T16" fmla="*/ 0 w 27"/>
                  <a:gd name="T17" fmla="*/ 10 h 10"/>
                  <a:gd name="T18" fmla="*/ 6 w 27"/>
                  <a:gd name="T19" fmla="*/ 6 h 10"/>
                  <a:gd name="T20" fmla="*/ 9 w 27"/>
                  <a:gd name="T21" fmla="*/ 0 h 10"/>
                  <a:gd name="T22" fmla="*/ 15 w 2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0">
                    <a:moveTo>
                      <a:pt x="15" y="0"/>
                    </a:moveTo>
                    <a:lnTo>
                      <a:pt x="15" y="0"/>
                    </a:lnTo>
                    <a:lnTo>
                      <a:pt x="19" y="0"/>
                    </a:lnTo>
                    <a:lnTo>
                      <a:pt x="23" y="2"/>
                    </a:lnTo>
                    <a:lnTo>
                      <a:pt x="23" y="2"/>
                    </a:lnTo>
                    <a:lnTo>
                      <a:pt x="25" y="6"/>
                    </a:lnTo>
                    <a:lnTo>
                      <a:pt x="27" y="10"/>
                    </a:lnTo>
                    <a:lnTo>
                      <a:pt x="0" y="10"/>
                    </a:lnTo>
                    <a:lnTo>
                      <a:pt x="0" y="10"/>
                    </a:lnTo>
                    <a:lnTo>
                      <a:pt x="6" y="6"/>
                    </a:lnTo>
                    <a:lnTo>
                      <a:pt x="9" y="0"/>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7" name="Freeform 293"/>
              <p:cNvSpPr/>
              <p:nvPr/>
            </p:nvSpPr>
            <p:spPr bwMode="auto">
              <a:xfrm>
                <a:off x="3839" y="5394"/>
                <a:ext cx="16" cy="43"/>
              </a:xfrm>
              <a:custGeom>
                <a:avLst/>
                <a:gdLst>
                  <a:gd name="T0" fmla="*/ 16 w 16"/>
                  <a:gd name="T1" fmla="*/ 21 h 43"/>
                  <a:gd name="T2" fmla="*/ 16 w 16"/>
                  <a:gd name="T3" fmla="*/ 21 h 43"/>
                  <a:gd name="T4" fmla="*/ 14 w 16"/>
                  <a:gd name="T5" fmla="*/ 27 h 43"/>
                  <a:gd name="T6" fmla="*/ 12 w 16"/>
                  <a:gd name="T7" fmla="*/ 33 h 43"/>
                  <a:gd name="T8" fmla="*/ 8 w 16"/>
                  <a:gd name="T9" fmla="*/ 39 h 43"/>
                  <a:gd name="T10" fmla="*/ 0 w 16"/>
                  <a:gd name="T11" fmla="*/ 43 h 43"/>
                  <a:gd name="T12" fmla="*/ 0 w 16"/>
                  <a:gd name="T13" fmla="*/ 43 h 43"/>
                  <a:gd name="T14" fmla="*/ 4 w 16"/>
                  <a:gd name="T15" fmla="*/ 23 h 43"/>
                  <a:gd name="T16" fmla="*/ 4 w 16"/>
                  <a:gd name="T17" fmla="*/ 0 h 43"/>
                  <a:gd name="T18" fmla="*/ 4 w 16"/>
                  <a:gd name="T19" fmla="*/ 0 h 43"/>
                  <a:gd name="T20" fmla="*/ 8 w 16"/>
                  <a:gd name="T21" fmla="*/ 4 h 43"/>
                  <a:gd name="T22" fmla="*/ 12 w 16"/>
                  <a:gd name="T23" fmla="*/ 10 h 43"/>
                  <a:gd name="T24" fmla="*/ 14 w 16"/>
                  <a:gd name="T25" fmla="*/ 15 h 43"/>
                  <a:gd name="T26" fmla="*/ 16 w 16"/>
                  <a:gd name="T2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43">
                    <a:moveTo>
                      <a:pt x="16" y="21"/>
                    </a:moveTo>
                    <a:lnTo>
                      <a:pt x="16" y="21"/>
                    </a:lnTo>
                    <a:lnTo>
                      <a:pt x="14" y="27"/>
                    </a:lnTo>
                    <a:lnTo>
                      <a:pt x="12" y="33"/>
                    </a:lnTo>
                    <a:lnTo>
                      <a:pt x="8" y="39"/>
                    </a:lnTo>
                    <a:lnTo>
                      <a:pt x="0" y="43"/>
                    </a:lnTo>
                    <a:lnTo>
                      <a:pt x="0" y="43"/>
                    </a:lnTo>
                    <a:lnTo>
                      <a:pt x="4" y="23"/>
                    </a:lnTo>
                    <a:lnTo>
                      <a:pt x="4" y="0"/>
                    </a:lnTo>
                    <a:lnTo>
                      <a:pt x="4" y="0"/>
                    </a:lnTo>
                    <a:lnTo>
                      <a:pt x="8" y="4"/>
                    </a:lnTo>
                    <a:lnTo>
                      <a:pt x="12" y="10"/>
                    </a:lnTo>
                    <a:lnTo>
                      <a:pt x="14" y="15"/>
                    </a:lnTo>
                    <a:lnTo>
                      <a:pt x="16"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8" name="Freeform 294"/>
              <p:cNvSpPr/>
              <p:nvPr/>
            </p:nvSpPr>
            <p:spPr bwMode="auto">
              <a:xfrm>
                <a:off x="3754" y="5314"/>
                <a:ext cx="116" cy="74"/>
              </a:xfrm>
              <a:custGeom>
                <a:avLst/>
                <a:gdLst>
                  <a:gd name="T0" fmla="*/ 58 w 116"/>
                  <a:gd name="T1" fmla="*/ 74 h 74"/>
                  <a:gd name="T2" fmla="*/ 58 w 116"/>
                  <a:gd name="T3" fmla="*/ 74 h 74"/>
                  <a:gd name="T4" fmla="*/ 47 w 116"/>
                  <a:gd name="T5" fmla="*/ 74 h 74"/>
                  <a:gd name="T6" fmla="*/ 35 w 116"/>
                  <a:gd name="T7" fmla="*/ 72 h 74"/>
                  <a:gd name="T8" fmla="*/ 25 w 116"/>
                  <a:gd name="T9" fmla="*/ 68 h 74"/>
                  <a:gd name="T10" fmla="*/ 16 w 116"/>
                  <a:gd name="T11" fmla="*/ 62 h 74"/>
                  <a:gd name="T12" fmla="*/ 10 w 116"/>
                  <a:gd name="T13" fmla="*/ 59 h 74"/>
                  <a:gd name="T14" fmla="*/ 4 w 116"/>
                  <a:gd name="T15" fmla="*/ 51 h 74"/>
                  <a:gd name="T16" fmla="*/ 0 w 116"/>
                  <a:gd name="T17" fmla="*/ 45 h 74"/>
                  <a:gd name="T18" fmla="*/ 0 w 116"/>
                  <a:gd name="T19" fmla="*/ 37 h 74"/>
                  <a:gd name="T20" fmla="*/ 0 w 116"/>
                  <a:gd name="T21" fmla="*/ 37 h 74"/>
                  <a:gd name="T22" fmla="*/ 0 w 116"/>
                  <a:gd name="T23" fmla="*/ 29 h 74"/>
                  <a:gd name="T24" fmla="*/ 4 w 116"/>
                  <a:gd name="T25" fmla="*/ 24 h 74"/>
                  <a:gd name="T26" fmla="*/ 10 w 116"/>
                  <a:gd name="T27" fmla="*/ 18 h 74"/>
                  <a:gd name="T28" fmla="*/ 16 w 116"/>
                  <a:gd name="T29" fmla="*/ 12 h 74"/>
                  <a:gd name="T30" fmla="*/ 25 w 116"/>
                  <a:gd name="T31" fmla="*/ 6 h 74"/>
                  <a:gd name="T32" fmla="*/ 35 w 116"/>
                  <a:gd name="T33" fmla="*/ 4 h 74"/>
                  <a:gd name="T34" fmla="*/ 47 w 116"/>
                  <a:gd name="T35" fmla="*/ 2 h 74"/>
                  <a:gd name="T36" fmla="*/ 58 w 116"/>
                  <a:gd name="T37" fmla="*/ 0 h 74"/>
                  <a:gd name="T38" fmla="*/ 58 w 116"/>
                  <a:gd name="T39" fmla="*/ 0 h 74"/>
                  <a:gd name="T40" fmla="*/ 70 w 116"/>
                  <a:gd name="T41" fmla="*/ 2 h 74"/>
                  <a:gd name="T42" fmla="*/ 81 w 116"/>
                  <a:gd name="T43" fmla="*/ 4 h 74"/>
                  <a:gd name="T44" fmla="*/ 91 w 116"/>
                  <a:gd name="T45" fmla="*/ 6 h 74"/>
                  <a:gd name="T46" fmla="*/ 99 w 116"/>
                  <a:gd name="T47" fmla="*/ 12 h 74"/>
                  <a:gd name="T48" fmla="*/ 107 w 116"/>
                  <a:gd name="T49" fmla="*/ 18 h 74"/>
                  <a:gd name="T50" fmla="*/ 113 w 116"/>
                  <a:gd name="T51" fmla="*/ 24 h 74"/>
                  <a:gd name="T52" fmla="*/ 116 w 116"/>
                  <a:gd name="T53" fmla="*/ 29 h 74"/>
                  <a:gd name="T54" fmla="*/ 116 w 116"/>
                  <a:gd name="T55" fmla="*/ 37 h 74"/>
                  <a:gd name="T56" fmla="*/ 116 w 116"/>
                  <a:gd name="T57" fmla="*/ 37 h 74"/>
                  <a:gd name="T58" fmla="*/ 116 w 116"/>
                  <a:gd name="T59" fmla="*/ 45 h 74"/>
                  <a:gd name="T60" fmla="*/ 113 w 116"/>
                  <a:gd name="T61" fmla="*/ 51 h 74"/>
                  <a:gd name="T62" fmla="*/ 107 w 116"/>
                  <a:gd name="T63" fmla="*/ 59 h 74"/>
                  <a:gd name="T64" fmla="*/ 99 w 116"/>
                  <a:gd name="T65" fmla="*/ 62 h 74"/>
                  <a:gd name="T66" fmla="*/ 91 w 116"/>
                  <a:gd name="T67" fmla="*/ 68 h 74"/>
                  <a:gd name="T68" fmla="*/ 81 w 116"/>
                  <a:gd name="T69" fmla="*/ 72 h 74"/>
                  <a:gd name="T70" fmla="*/ 70 w 116"/>
                  <a:gd name="T71" fmla="*/ 74 h 74"/>
                  <a:gd name="T72" fmla="*/ 58 w 116"/>
                  <a:gd name="T7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74">
                    <a:moveTo>
                      <a:pt x="58" y="74"/>
                    </a:moveTo>
                    <a:lnTo>
                      <a:pt x="58" y="74"/>
                    </a:lnTo>
                    <a:lnTo>
                      <a:pt x="47" y="74"/>
                    </a:lnTo>
                    <a:lnTo>
                      <a:pt x="35" y="72"/>
                    </a:lnTo>
                    <a:lnTo>
                      <a:pt x="25" y="68"/>
                    </a:lnTo>
                    <a:lnTo>
                      <a:pt x="16" y="62"/>
                    </a:lnTo>
                    <a:lnTo>
                      <a:pt x="10" y="59"/>
                    </a:lnTo>
                    <a:lnTo>
                      <a:pt x="4" y="51"/>
                    </a:lnTo>
                    <a:lnTo>
                      <a:pt x="0" y="45"/>
                    </a:lnTo>
                    <a:lnTo>
                      <a:pt x="0" y="37"/>
                    </a:lnTo>
                    <a:lnTo>
                      <a:pt x="0" y="37"/>
                    </a:lnTo>
                    <a:lnTo>
                      <a:pt x="0" y="29"/>
                    </a:lnTo>
                    <a:lnTo>
                      <a:pt x="4" y="24"/>
                    </a:lnTo>
                    <a:lnTo>
                      <a:pt x="10" y="18"/>
                    </a:lnTo>
                    <a:lnTo>
                      <a:pt x="16" y="12"/>
                    </a:lnTo>
                    <a:lnTo>
                      <a:pt x="25" y="6"/>
                    </a:lnTo>
                    <a:lnTo>
                      <a:pt x="35" y="4"/>
                    </a:lnTo>
                    <a:lnTo>
                      <a:pt x="47" y="2"/>
                    </a:lnTo>
                    <a:lnTo>
                      <a:pt x="58" y="0"/>
                    </a:lnTo>
                    <a:lnTo>
                      <a:pt x="58" y="0"/>
                    </a:lnTo>
                    <a:lnTo>
                      <a:pt x="70" y="2"/>
                    </a:lnTo>
                    <a:lnTo>
                      <a:pt x="81" y="4"/>
                    </a:lnTo>
                    <a:lnTo>
                      <a:pt x="91" y="6"/>
                    </a:lnTo>
                    <a:lnTo>
                      <a:pt x="99" y="12"/>
                    </a:lnTo>
                    <a:lnTo>
                      <a:pt x="107" y="18"/>
                    </a:lnTo>
                    <a:lnTo>
                      <a:pt x="113" y="24"/>
                    </a:lnTo>
                    <a:lnTo>
                      <a:pt x="116" y="29"/>
                    </a:lnTo>
                    <a:lnTo>
                      <a:pt x="116" y="37"/>
                    </a:lnTo>
                    <a:lnTo>
                      <a:pt x="116" y="37"/>
                    </a:lnTo>
                    <a:lnTo>
                      <a:pt x="116" y="45"/>
                    </a:lnTo>
                    <a:lnTo>
                      <a:pt x="113" y="51"/>
                    </a:lnTo>
                    <a:lnTo>
                      <a:pt x="107" y="59"/>
                    </a:lnTo>
                    <a:lnTo>
                      <a:pt x="99" y="62"/>
                    </a:lnTo>
                    <a:lnTo>
                      <a:pt x="91" y="68"/>
                    </a:lnTo>
                    <a:lnTo>
                      <a:pt x="81" y="72"/>
                    </a:lnTo>
                    <a:lnTo>
                      <a:pt x="70" y="74"/>
                    </a:lnTo>
                    <a:lnTo>
                      <a:pt x="58"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49" name="Freeform 295"/>
              <p:cNvSpPr/>
              <p:nvPr/>
            </p:nvSpPr>
            <p:spPr bwMode="auto">
              <a:xfrm>
                <a:off x="3861" y="5322"/>
                <a:ext cx="17" cy="19"/>
              </a:xfrm>
              <a:custGeom>
                <a:avLst/>
                <a:gdLst>
                  <a:gd name="T0" fmla="*/ 6 w 17"/>
                  <a:gd name="T1" fmla="*/ 0 h 19"/>
                  <a:gd name="T2" fmla="*/ 6 w 17"/>
                  <a:gd name="T3" fmla="*/ 0 h 19"/>
                  <a:gd name="T4" fmla="*/ 11 w 17"/>
                  <a:gd name="T5" fmla="*/ 2 h 19"/>
                  <a:gd name="T6" fmla="*/ 13 w 17"/>
                  <a:gd name="T7" fmla="*/ 4 h 19"/>
                  <a:gd name="T8" fmla="*/ 17 w 17"/>
                  <a:gd name="T9" fmla="*/ 8 h 19"/>
                  <a:gd name="T10" fmla="*/ 17 w 17"/>
                  <a:gd name="T11" fmla="*/ 12 h 19"/>
                  <a:gd name="T12" fmla="*/ 17 w 17"/>
                  <a:gd name="T13" fmla="*/ 12 h 19"/>
                  <a:gd name="T14" fmla="*/ 17 w 17"/>
                  <a:gd name="T15" fmla="*/ 16 h 19"/>
                  <a:gd name="T16" fmla="*/ 13 w 17"/>
                  <a:gd name="T17" fmla="*/ 19 h 19"/>
                  <a:gd name="T18" fmla="*/ 13 w 17"/>
                  <a:gd name="T19" fmla="*/ 19 h 19"/>
                  <a:gd name="T20" fmla="*/ 7 w 17"/>
                  <a:gd name="T21" fmla="*/ 10 h 19"/>
                  <a:gd name="T22" fmla="*/ 0 w 17"/>
                  <a:gd name="T23" fmla="*/ 2 h 19"/>
                  <a:gd name="T24" fmla="*/ 0 w 17"/>
                  <a:gd name="T25" fmla="*/ 2 h 19"/>
                  <a:gd name="T26" fmla="*/ 6 w 17"/>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9">
                    <a:moveTo>
                      <a:pt x="6" y="0"/>
                    </a:moveTo>
                    <a:lnTo>
                      <a:pt x="6" y="0"/>
                    </a:lnTo>
                    <a:lnTo>
                      <a:pt x="11" y="2"/>
                    </a:lnTo>
                    <a:lnTo>
                      <a:pt x="13" y="4"/>
                    </a:lnTo>
                    <a:lnTo>
                      <a:pt x="17" y="8"/>
                    </a:lnTo>
                    <a:lnTo>
                      <a:pt x="17" y="12"/>
                    </a:lnTo>
                    <a:lnTo>
                      <a:pt x="17" y="12"/>
                    </a:lnTo>
                    <a:lnTo>
                      <a:pt x="17" y="16"/>
                    </a:lnTo>
                    <a:lnTo>
                      <a:pt x="13" y="19"/>
                    </a:lnTo>
                    <a:lnTo>
                      <a:pt x="13" y="19"/>
                    </a:lnTo>
                    <a:lnTo>
                      <a:pt x="7" y="10"/>
                    </a:lnTo>
                    <a:lnTo>
                      <a:pt x="0" y="2"/>
                    </a:lnTo>
                    <a:lnTo>
                      <a:pt x="0"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0" name="Freeform 296"/>
              <p:cNvSpPr/>
              <p:nvPr/>
            </p:nvSpPr>
            <p:spPr bwMode="auto">
              <a:xfrm>
                <a:off x="3789" y="5367"/>
                <a:ext cx="48" cy="11"/>
              </a:xfrm>
              <a:custGeom>
                <a:avLst/>
                <a:gdLst>
                  <a:gd name="T0" fmla="*/ 43 w 48"/>
                  <a:gd name="T1" fmla="*/ 0 h 11"/>
                  <a:gd name="T2" fmla="*/ 43 w 48"/>
                  <a:gd name="T3" fmla="*/ 0 h 11"/>
                  <a:gd name="T4" fmla="*/ 39 w 48"/>
                  <a:gd name="T5" fmla="*/ 4 h 11"/>
                  <a:gd name="T6" fmla="*/ 33 w 48"/>
                  <a:gd name="T7" fmla="*/ 6 h 11"/>
                  <a:gd name="T8" fmla="*/ 23 w 48"/>
                  <a:gd name="T9" fmla="*/ 6 h 11"/>
                  <a:gd name="T10" fmla="*/ 23 w 48"/>
                  <a:gd name="T11" fmla="*/ 6 h 11"/>
                  <a:gd name="T12" fmla="*/ 14 w 48"/>
                  <a:gd name="T13" fmla="*/ 6 h 11"/>
                  <a:gd name="T14" fmla="*/ 8 w 48"/>
                  <a:gd name="T15" fmla="*/ 4 h 11"/>
                  <a:gd name="T16" fmla="*/ 4 w 48"/>
                  <a:gd name="T17" fmla="*/ 0 h 11"/>
                  <a:gd name="T18" fmla="*/ 4 w 48"/>
                  <a:gd name="T19" fmla="*/ 0 h 11"/>
                  <a:gd name="T20" fmla="*/ 2 w 48"/>
                  <a:gd name="T21" fmla="*/ 0 h 11"/>
                  <a:gd name="T22" fmla="*/ 0 w 48"/>
                  <a:gd name="T23" fmla="*/ 0 h 11"/>
                  <a:gd name="T24" fmla="*/ 0 w 48"/>
                  <a:gd name="T25" fmla="*/ 0 h 11"/>
                  <a:gd name="T26" fmla="*/ 0 w 48"/>
                  <a:gd name="T27" fmla="*/ 2 h 11"/>
                  <a:gd name="T28" fmla="*/ 0 w 48"/>
                  <a:gd name="T29" fmla="*/ 4 h 11"/>
                  <a:gd name="T30" fmla="*/ 0 w 48"/>
                  <a:gd name="T31" fmla="*/ 4 h 11"/>
                  <a:gd name="T32" fmla="*/ 6 w 48"/>
                  <a:gd name="T33" fmla="*/ 7 h 11"/>
                  <a:gd name="T34" fmla="*/ 12 w 48"/>
                  <a:gd name="T35" fmla="*/ 9 h 11"/>
                  <a:gd name="T36" fmla="*/ 23 w 48"/>
                  <a:gd name="T37" fmla="*/ 11 h 11"/>
                  <a:gd name="T38" fmla="*/ 23 w 48"/>
                  <a:gd name="T39" fmla="*/ 11 h 11"/>
                  <a:gd name="T40" fmla="*/ 33 w 48"/>
                  <a:gd name="T41" fmla="*/ 9 h 11"/>
                  <a:gd name="T42" fmla="*/ 41 w 48"/>
                  <a:gd name="T43" fmla="*/ 7 h 11"/>
                  <a:gd name="T44" fmla="*/ 46 w 48"/>
                  <a:gd name="T45" fmla="*/ 4 h 11"/>
                  <a:gd name="T46" fmla="*/ 46 w 48"/>
                  <a:gd name="T47" fmla="*/ 4 h 11"/>
                  <a:gd name="T48" fmla="*/ 48 w 48"/>
                  <a:gd name="T49" fmla="*/ 2 h 11"/>
                  <a:gd name="T50" fmla="*/ 46 w 48"/>
                  <a:gd name="T51" fmla="*/ 0 h 11"/>
                  <a:gd name="T52" fmla="*/ 46 w 48"/>
                  <a:gd name="T53" fmla="*/ 0 h 11"/>
                  <a:gd name="T54" fmla="*/ 45 w 48"/>
                  <a:gd name="T55" fmla="*/ 0 h 11"/>
                  <a:gd name="T56" fmla="*/ 43 w 48"/>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11">
                    <a:moveTo>
                      <a:pt x="43" y="0"/>
                    </a:moveTo>
                    <a:lnTo>
                      <a:pt x="43" y="0"/>
                    </a:lnTo>
                    <a:lnTo>
                      <a:pt x="39" y="4"/>
                    </a:lnTo>
                    <a:lnTo>
                      <a:pt x="33" y="6"/>
                    </a:lnTo>
                    <a:lnTo>
                      <a:pt x="23" y="6"/>
                    </a:lnTo>
                    <a:lnTo>
                      <a:pt x="23" y="6"/>
                    </a:lnTo>
                    <a:lnTo>
                      <a:pt x="14" y="6"/>
                    </a:lnTo>
                    <a:lnTo>
                      <a:pt x="8" y="4"/>
                    </a:lnTo>
                    <a:lnTo>
                      <a:pt x="4" y="0"/>
                    </a:lnTo>
                    <a:lnTo>
                      <a:pt x="4" y="0"/>
                    </a:lnTo>
                    <a:lnTo>
                      <a:pt x="2" y="0"/>
                    </a:lnTo>
                    <a:lnTo>
                      <a:pt x="0" y="0"/>
                    </a:lnTo>
                    <a:lnTo>
                      <a:pt x="0" y="0"/>
                    </a:lnTo>
                    <a:lnTo>
                      <a:pt x="0" y="2"/>
                    </a:lnTo>
                    <a:lnTo>
                      <a:pt x="0" y="4"/>
                    </a:lnTo>
                    <a:lnTo>
                      <a:pt x="0" y="4"/>
                    </a:lnTo>
                    <a:lnTo>
                      <a:pt x="6" y="7"/>
                    </a:lnTo>
                    <a:lnTo>
                      <a:pt x="12" y="9"/>
                    </a:lnTo>
                    <a:lnTo>
                      <a:pt x="23" y="11"/>
                    </a:lnTo>
                    <a:lnTo>
                      <a:pt x="23" y="11"/>
                    </a:lnTo>
                    <a:lnTo>
                      <a:pt x="33" y="9"/>
                    </a:lnTo>
                    <a:lnTo>
                      <a:pt x="41" y="7"/>
                    </a:lnTo>
                    <a:lnTo>
                      <a:pt x="46" y="4"/>
                    </a:lnTo>
                    <a:lnTo>
                      <a:pt x="46" y="4"/>
                    </a:lnTo>
                    <a:lnTo>
                      <a:pt x="48" y="2"/>
                    </a:lnTo>
                    <a:lnTo>
                      <a:pt x="46" y="0"/>
                    </a:lnTo>
                    <a:lnTo>
                      <a:pt x="46" y="0"/>
                    </a:lnTo>
                    <a:lnTo>
                      <a:pt x="45" y="0"/>
                    </a:lnTo>
                    <a:lnTo>
                      <a:pt x="4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1" name="Freeform 297"/>
              <p:cNvSpPr/>
              <p:nvPr/>
            </p:nvSpPr>
            <p:spPr bwMode="auto">
              <a:xfrm>
                <a:off x="3789" y="5367"/>
                <a:ext cx="48" cy="11"/>
              </a:xfrm>
              <a:custGeom>
                <a:avLst/>
                <a:gdLst>
                  <a:gd name="T0" fmla="*/ 43 w 48"/>
                  <a:gd name="T1" fmla="*/ 0 h 11"/>
                  <a:gd name="T2" fmla="*/ 43 w 48"/>
                  <a:gd name="T3" fmla="*/ 0 h 11"/>
                  <a:gd name="T4" fmla="*/ 39 w 48"/>
                  <a:gd name="T5" fmla="*/ 4 h 11"/>
                  <a:gd name="T6" fmla="*/ 33 w 48"/>
                  <a:gd name="T7" fmla="*/ 6 h 11"/>
                  <a:gd name="T8" fmla="*/ 23 w 48"/>
                  <a:gd name="T9" fmla="*/ 6 h 11"/>
                  <a:gd name="T10" fmla="*/ 23 w 48"/>
                  <a:gd name="T11" fmla="*/ 6 h 11"/>
                  <a:gd name="T12" fmla="*/ 14 w 48"/>
                  <a:gd name="T13" fmla="*/ 6 h 11"/>
                  <a:gd name="T14" fmla="*/ 8 w 48"/>
                  <a:gd name="T15" fmla="*/ 4 h 11"/>
                  <a:gd name="T16" fmla="*/ 4 w 48"/>
                  <a:gd name="T17" fmla="*/ 0 h 11"/>
                  <a:gd name="T18" fmla="*/ 4 w 48"/>
                  <a:gd name="T19" fmla="*/ 0 h 11"/>
                  <a:gd name="T20" fmla="*/ 2 w 48"/>
                  <a:gd name="T21" fmla="*/ 0 h 11"/>
                  <a:gd name="T22" fmla="*/ 0 w 48"/>
                  <a:gd name="T23" fmla="*/ 0 h 11"/>
                  <a:gd name="T24" fmla="*/ 0 w 48"/>
                  <a:gd name="T25" fmla="*/ 0 h 11"/>
                  <a:gd name="T26" fmla="*/ 0 w 48"/>
                  <a:gd name="T27" fmla="*/ 2 h 11"/>
                  <a:gd name="T28" fmla="*/ 0 w 48"/>
                  <a:gd name="T29" fmla="*/ 4 h 11"/>
                  <a:gd name="T30" fmla="*/ 0 w 48"/>
                  <a:gd name="T31" fmla="*/ 4 h 11"/>
                  <a:gd name="T32" fmla="*/ 6 w 48"/>
                  <a:gd name="T33" fmla="*/ 7 h 11"/>
                  <a:gd name="T34" fmla="*/ 12 w 48"/>
                  <a:gd name="T35" fmla="*/ 9 h 11"/>
                  <a:gd name="T36" fmla="*/ 23 w 48"/>
                  <a:gd name="T37" fmla="*/ 11 h 11"/>
                  <a:gd name="T38" fmla="*/ 23 w 48"/>
                  <a:gd name="T39" fmla="*/ 11 h 11"/>
                  <a:gd name="T40" fmla="*/ 33 w 48"/>
                  <a:gd name="T41" fmla="*/ 9 h 11"/>
                  <a:gd name="T42" fmla="*/ 41 w 48"/>
                  <a:gd name="T43" fmla="*/ 7 h 11"/>
                  <a:gd name="T44" fmla="*/ 46 w 48"/>
                  <a:gd name="T45" fmla="*/ 4 h 11"/>
                  <a:gd name="T46" fmla="*/ 46 w 48"/>
                  <a:gd name="T47" fmla="*/ 4 h 11"/>
                  <a:gd name="T48" fmla="*/ 48 w 48"/>
                  <a:gd name="T49" fmla="*/ 2 h 11"/>
                  <a:gd name="T50" fmla="*/ 46 w 48"/>
                  <a:gd name="T51" fmla="*/ 0 h 11"/>
                  <a:gd name="T52" fmla="*/ 46 w 48"/>
                  <a:gd name="T53" fmla="*/ 0 h 11"/>
                  <a:gd name="T54" fmla="*/ 45 w 48"/>
                  <a:gd name="T55" fmla="*/ 0 h 11"/>
                  <a:gd name="T56" fmla="*/ 43 w 48"/>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11">
                    <a:moveTo>
                      <a:pt x="43" y="0"/>
                    </a:moveTo>
                    <a:lnTo>
                      <a:pt x="43" y="0"/>
                    </a:lnTo>
                    <a:lnTo>
                      <a:pt x="39" y="4"/>
                    </a:lnTo>
                    <a:lnTo>
                      <a:pt x="33" y="6"/>
                    </a:lnTo>
                    <a:lnTo>
                      <a:pt x="23" y="6"/>
                    </a:lnTo>
                    <a:lnTo>
                      <a:pt x="23" y="6"/>
                    </a:lnTo>
                    <a:lnTo>
                      <a:pt x="14" y="6"/>
                    </a:lnTo>
                    <a:lnTo>
                      <a:pt x="8" y="4"/>
                    </a:lnTo>
                    <a:lnTo>
                      <a:pt x="4" y="0"/>
                    </a:lnTo>
                    <a:lnTo>
                      <a:pt x="4" y="0"/>
                    </a:lnTo>
                    <a:lnTo>
                      <a:pt x="2" y="0"/>
                    </a:lnTo>
                    <a:lnTo>
                      <a:pt x="0" y="0"/>
                    </a:lnTo>
                    <a:lnTo>
                      <a:pt x="0" y="0"/>
                    </a:lnTo>
                    <a:lnTo>
                      <a:pt x="0" y="2"/>
                    </a:lnTo>
                    <a:lnTo>
                      <a:pt x="0" y="4"/>
                    </a:lnTo>
                    <a:lnTo>
                      <a:pt x="0" y="4"/>
                    </a:lnTo>
                    <a:lnTo>
                      <a:pt x="6" y="7"/>
                    </a:lnTo>
                    <a:lnTo>
                      <a:pt x="12" y="9"/>
                    </a:lnTo>
                    <a:lnTo>
                      <a:pt x="23" y="11"/>
                    </a:lnTo>
                    <a:lnTo>
                      <a:pt x="23" y="11"/>
                    </a:lnTo>
                    <a:lnTo>
                      <a:pt x="33" y="9"/>
                    </a:lnTo>
                    <a:lnTo>
                      <a:pt x="41" y="7"/>
                    </a:lnTo>
                    <a:lnTo>
                      <a:pt x="46" y="4"/>
                    </a:lnTo>
                    <a:lnTo>
                      <a:pt x="46" y="4"/>
                    </a:lnTo>
                    <a:lnTo>
                      <a:pt x="48" y="2"/>
                    </a:lnTo>
                    <a:lnTo>
                      <a:pt x="46" y="0"/>
                    </a:lnTo>
                    <a:lnTo>
                      <a:pt x="46" y="0"/>
                    </a:lnTo>
                    <a:lnTo>
                      <a:pt x="45" y="0"/>
                    </a:lnTo>
                    <a:lnTo>
                      <a:pt x="4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2" name="Freeform 298"/>
              <p:cNvSpPr/>
              <p:nvPr/>
            </p:nvSpPr>
            <p:spPr bwMode="auto">
              <a:xfrm>
                <a:off x="3950" y="6843"/>
                <a:ext cx="19" cy="19"/>
              </a:xfrm>
              <a:custGeom>
                <a:avLst/>
                <a:gdLst>
                  <a:gd name="T0" fmla="*/ 19 w 19"/>
                  <a:gd name="T1" fmla="*/ 9 h 19"/>
                  <a:gd name="T2" fmla="*/ 19 w 19"/>
                  <a:gd name="T3" fmla="*/ 9 h 19"/>
                  <a:gd name="T4" fmla="*/ 17 w 19"/>
                  <a:gd name="T5" fmla="*/ 5 h 19"/>
                  <a:gd name="T6" fmla="*/ 15 w 19"/>
                  <a:gd name="T7" fmla="*/ 3 h 19"/>
                  <a:gd name="T8" fmla="*/ 13 w 19"/>
                  <a:gd name="T9" fmla="*/ 2 h 19"/>
                  <a:gd name="T10" fmla="*/ 10 w 19"/>
                  <a:gd name="T11" fmla="*/ 0 h 19"/>
                  <a:gd name="T12" fmla="*/ 10 w 19"/>
                  <a:gd name="T13" fmla="*/ 0 h 19"/>
                  <a:gd name="T14" fmla="*/ 6 w 19"/>
                  <a:gd name="T15" fmla="*/ 2 h 19"/>
                  <a:gd name="T16" fmla="*/ 2 w 19"/>
                  <a:gd name="T17" fmla="*/ 3 h 19"/>
                  <a:gd name="T18" fmla="*/ 0 w 19"/>
                  <a:gd name="T19" fmla="*/ 5 h 19"/>
                  <a:gd name="T20" fmla="*/ 0 w 19"/>
                  <a:gd name="T21" fmla="*/ 9 h 19"/>
                  <a:gd name="T22" fmla="*/ 0 w 19"/>
                  <a:gd name="T23" fmla="*/ 9 h 19"/>
                  <a:gd name="T24" fmla="*/ 0 w 19"/>
                  <a:gd name="T25" fmla="*/ 13 h 19"/>
                  <a:gd name="T26" fmla="*/ 2 w 19"/>
                  <a:gd name="T27" fmla="*/ 15 h 19"/>
                  <a:gd name="T28" fmla="*/ 6 w 19"/>
                  <a:gd name="T29" fmla="*/ 17 h 19"/>
                  <a:gd name="T30" fmla="*/ 10 w 19"/>
                  <a:gd name="T31" fmla="*/ 19 h 19"/>
                  <a:gd name="T32" fmla="*/ 10 w 19"/>
                  <a:gd name="T33" fmla="*/ 19 h 19"/>
                  <a:gd name="T34" fmla="*/ 13 w 19"/>
                  <a:gd name="T35" fmla="*/ 17 h 19"/>
                  <a:gd name="T36" fmla="*/ 15 w 19"/>
                  <a:gd name="T37" fmla="*/ 15 h 19"/>
                  <a:gd name="T38" fmla="*/ 17 w 19"/>
                  <a:gd name="T39" fmla="*/ 13 h 19"/>
                  <a:gd name="T40" fmla="*/ 19 w 19"/>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9" y="9"/>
                    </a:moveTo>
                    <a:lnTo>
                      <a:pt x="19" y="9"/>
                    </a:lnTo>
                    <a:lnTo>
                      <a:pt x="17" y="5"/>
                    </a:lnTo>
                    <a:lnTo>
                      <a:pt x="15" y="3"/>
                    </a:lnTo>
                    <a:lnTo>
                      <a:pt x="13" y="2"/>
                    </a:lnTo>
                    <a:lnTo>
                      <a:pt x="10" y="0"/>
                    </a:lnTo>
                    <a:lnTo>
                      <a:pt x="10" y="0"/>
                    </a:lnTo>
                    <a:lnTo>
                      <a:pt x="6" y="2"/>
                    </a:lnTo>
                    <a:lnTo>
                      <a:pt x="2" y="3"/>
                    </a:lnTo>
                    <a:lnTo>
                      <a:pt x="0" y="5"/>
                    </a:lnTo>
                    <a:lnTo>
                      <a:pt x="0" y="9"/>
                    </a:lnTo>
                    <a:lnTo>
                      <a:pt x="0" y="9"/>
                    </a:lnTo>
                    <a:lnTo>
                      <a:pt x="0" y="13"/>
                    </a:lnTo>
                    <a:lnTo>
                      <a:pt x="2" y="15"/>
                    </a:lnTo>
                    <a:lnTo>
                      <a:pt x="6" y="17"/>
                    </a:lnTo>
                    <a:lnTo>
                      <a:pt x="10" y="19"/>
                    </a:lnTo>
                    <a:lnTo>
                      <a:pt x="10" y="19"/>
                    </a:lnTo>
                    <a:lnTo>
                      <a:pt x="13" y="17"/>
                    </a:lnTo>
                    <a:lnTo>
                      <a:pt x="15" y="15"/>
                    </a:lnTo>
                    <a:lnTo>
                      <a:pt x="17" y="13"/>
                    </a:lnTo>
                    <a:lnTo>
                      <a:pt x="19" y="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3" name="Freeform 299"/>
              <p:cNvSpPr/>
              <p:nvPr/>
            </p:nvSpPr>
            <p:spPr bwMode="auto">
              <a:xfrm>
                <a:off x="3950" y="6843"/>
                <a:ext cx="19" cy="19"/>
              </a:xfrm>
              <a:custGeom>
                <a:avLst/>
                <a:gdLst>
                  <a:gd name="T0" fmla="*/ 19 w 19"/>
                  <a:gd name="T1" fmla="*/ 9 h 19"/>
                  <a:gd name="T2" fmla="*/ 19 w 19"/>
                  <a:gd name="T3" fmla="*/ 9 h 19"/>
                  <a:gd name="T4" fmla="*/ 17 w 19"/>
                  <a:gd name="T5" fmla="*/ 5 h 19"/>
                  <a:gd name="T6" fmla="*/ 15 w 19"/>
                  <a:gd name="T7" fmla="*/ 3 h 19"/>
                  <a:gd name="T8" fmla="*/ 13 w 19"/>
                  <a:gd name="T9" fmla="*/ 2 h 19"/>
                  <a:gd name="T10" fmla="*/ 10 w 19"/>
                  <a:gd name="T11" fmla="*/ 0 h 19"/>
                  <a:gd name="T12" fmla="*/ 10 w 19"/>
                  <a:gd name="T13" fmla="*/ 0 h 19"/>
                  <a:gd name="T14" fmla="*/ 6 w 19"/>
                  <a:gd name="T15" fmla="*/ 2 h 19"/>
                  <a:gd name="T16" fmla="*/ 2 w 19"/>
                  <a:gd name="T17" fmla="*/ 3 h 19"/>
                  <a:gd name="T18" fmla="*/ 0 w 19"/>
                  <a:gd name="T19" fmla="*/ 5 h 19"/>
                  <a:gd name="T20" fmla="*/ 0 w 19"/>
                  <a:gd name="T21" fmla="*/ 9 h 19"/>
                  <a:gd name="T22" fmla="*/ 0 w 19"/>
                  <a:gd name="T23" fmla="*/ 9 h 19"/>
                  <a:gd name="T24" fmla="*/ 0 w 19"/>
                  <a:gd name="T25" fmla="*/ 13 h 19"/>
                  <a:gd name="T26" fmla="*/ 2 w 19"/>
                  <a:gd name="T27" fmla="*/ 15 h 19"/>
                  <a:gd name="T28" fmla="*/ 6 w 19"/>
                  <a:gd name="T29" fmla="*/ 17 h 19"/>
                  <a:gd name="T30" fmla="*/ 10 w 19"/>
                  <a:gd name="T31" fmla="*/ 19 h 19"/>
                  <a:gd name="T32" fmla="*/ 10 w 19"/>
                  <a:gd name="T33" fmla="*/ 19 h 19"/>
                  <a:gd name="T34" fmla="*/ 13 w 19"/>
                  <a:gd name="T35" fmla="*/ 17 h 19"/>
                  <a:gd name="T36" fmla="*/ 15 w 19"/>
                  <a:gd name="T37" fmla="*/ 15 h 19"/>
                  <a:gd name="T38" fmla="*/ 17 w 19"/>
                  <a:gd name="T39" fmla="*/ 13 h 19"/>
                  <a:gd name="T40" fmla="*/ 19 w 19"/>
                  <a:gd name="T4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9" y="9"/>
                    </a:moveTo>
                    <a:lnTo>
                      <a:pt x="19" y="9"/>
                    </a:lnTo>
                    <a:lnTo>
                      <a:pt x="17" y="5"/>
                    </a:lnTo>
                    <a:lnTo>
                      <a:pt x="15" y="3"/>
                    </a:lnTo>
                    <a:lnTo>
                      <a:pt x="13" y="2"/>
                    </a:lnTo>
                    <a:lnTo>
                      <a:pt x="10" y="0"/>
                    </a:lnTo>
                    <a:lnTo>
                      <a:pt x="10" y="0"/>
                    </a:lnTo>
                    <a:lnTo>
                      <a:pt x="6" y="2"/>
                    </a:lnTo>
                    <a:lnTo>
                      <a:pt x="2" y="3"/>
                    </a:lnTo>
                    <a:lnTo>
                      <a:pt x="0" y="5"/>
                    </a:lnTo>
                    <a:lnTo>
                      <a:pt x="0" y="9"/>
                    </a:lnTo>
                    <a:lnTo>
                      <a:pt x="0" y="9"/>
                    </a:lnTo>
                    <a:lnTo>
                      <a:pt x="0" y="13"/>
                    </a:lnTo>
                    <a:lnTo>
                      <a:pt x="2" y="15"/>
                    </a:lnTo>
                    <a:lnTo>
                      <a:pt x="6" y="17"/>
                    </a:lnTo>
                    <a:lnTo>
                      <a:pt x="10" y="19"/>
                    </a:lnTo>
                    <a:lnTo>
                      <a:pt x="10" y="19"/>
                    </a:lnTo>
                    <a:lnTo>
                      <a:pt x="13" y="17"/>
                    </a:lnTo>
                    <a:lnTo>
                      <a:pt x="15" y="15"/>
                    </a:lnTo>
                    <a:lnTo>
                      <a:pt x="17" y="13"/>
                    </a:lnTo>
                    <a:lnTo>
                      <a:pt x="19"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4" name="Freeform 300"/>
              <p:cNvSpPr/>
              <p:nvPr/>
            </p:nvSpPr>
            <p:spPr bwMode="auto">
              <a:xfrm>
                <a:off x="3989" y="6843"/>
                <a:ext cx="19" cy="19"/>
              </a:xfrm>
              <a:custGeom>
                <a:avLst/>
                <a:gdLst>
                  <a:gd name="T0" fmla="*/ 9 w 19"/>
                  <a:gd name="T1" fmla="*/ 0 h 19"/>
                  <a:gd name="T2" fmla="*/ 9 w 19"/>
                  <a:gd name="T3" fmla="*/ 0 h 19"/>
                  <a:gd name="T4" fmla="*/ 6 w 19"/>
                  <a:gd name="T5" fmla="*/ 2 h 19"/>
                  <a:gd name="T6" fmla="*/ 4 w 19"/>
                  <a:gd name="T7" fmla="*/ 3 h 19"/>
                  <a:gd name="T8" fmla="*/ 0 w 19"/>
                  <a:gd name="T9" fmla="*/ 5 h 19"/>
                  <a:gd name="T10" fmla="*/ 0 w 19"/>
                  <a:gd name="T11" fmla="*/ 9 h 19"/>
                  <a:gd name="T12" fmla="*/ 0 w 19"/>
                  <a:gd name="T13" fmla="*/ 9 h 19"/>
                  <a:gd name="T14" fmla="*/ 0 w 19"/>
                  <a:gd name="T15" fmla="*/ 13 h 19"/>
                  <a:gd name="T16" fmla="*/ 4 w 19"/>
                  <a:gd name="T17" fmla="*/ 15 h 19"/>
                  <a:gd name="T18" fmla="*/ 6 w 19"/>
                  <a:gd name="T19" fmla="*/ 17 h 19"/>
                  <a:gd name="T20" fmla="*/ 9 w 19"/>
                  <a:gd name="T21" fmla="*/ 19 h 19"/>
                  <a:gd name="T22" fmla="*/ 9 w 19"/>
                  <a:gd name="T23" fmla="*/ 19 h 19"/>
                  <a:gd name="T24" fmla="*/ 13 w 19"/>
                  <a:gd name="T25" fmla="*/ 17 h 19"/>
                  <a:gd name="T26" fmla="*/ 15 w 19"/>
                  <a:gd name="T27" fmla="*/ 15 h 19"/>
                  <a:gd name="T28" fmla="*/ 17 w 19"/>
                  <a:gd name="T29" fmla="*/ 13 h 19"/>
                  <a:gd name="T30" fmla="*/ 19 w 19"/>
                  <a:gd name="T31" fmla="*/ 9 h 19"/>
                  <a:gd name="T32" fmla="*/ 19 w 19"/>
                  <a:gd name="T33" fmla="*/ 9 h 19"/>
                  <a:gd name="T34" fmla="*/ 17 w 19"/>
                  <a:gd name="T35" fmla="*/ 5 h 19"/>
                  <a:gd name="T36" fmla="*/ 15 w 19"/>
                  <a:gd name="T37" fmla="*/ 3 h 19"/>
                  <a:gd name="T38" fmla="*/ 13 w 19"/>
                  <a:gd name="T39" fmla="*/ 2 h 19"/>
                  <a:gd name="T40" fmla="*/ 9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9" y="0"/>
                    </a:moveTo>
                    <a:lnTo>
                      <a:pt x="9" y="0"/>
                    </a:lnTo>
                    <a:lnTo>
                      <a:pt x="6" y="2"/>
                    </a:lnTo>
                    <a:lnTo>
                      <a:pt x="4" y="3"/>
                    </a:lnTo>
                    <a:lnTo>
                      <a:pt x="0" y="5"/>
                    </a:lnTo>
                    <a:lnTo>
                      <a:pt x="0" y="9"/>
                    </a:lnTo>
                    <a:lnTo>
                      <a:pt x="0" y="9"/>
                    </a:lnTo>
                    <a:lnTo>
                      <a:pt x="0" y="13"/>
                    </a:lnTo>
                    <a:lnTo>
                      <a:pt x="4" y="15"/>
                    </a:lnTo>
                    <a:lnTo>
                      <a:pt x="6" y="17"/>
                    </a:lnTo>
                    <a:lnTo>
                      <a:pt x="9" y="19"/>
                    </a:lnTo>
                    <a:lnTo>
                      <a:pt x="9" y="19"/>
                    </a:lnTo>
                    <a:lnTo>
                      <a:pt x="13" y="17"/>
                    </a:lnTo>
                    <a:lnTo>
                      <a:pt x="15" y="15"/>
                    </a:lnTo>
                    <a:lnTo>
                      <a:pt x="17" y="13"/>
                    </a:lnTo>
                    <a:lnTo>
                      <a:pt x="19" y="9"/>
                    </a:lnTo>
                    <a:lnTo>
                      <a:pt x="19" y="9"/>
                    </a:lnTo>
                    <a:lnTo>
                      <a:pt x="17" y="5"/>
                    </a:lnTo>
                    <a:lnTo>
                      <a:pt x="15" y="3"/>
                    </a:lnTo>
                    <a:lnTo>
                      <a:pt x="13" y="2"/>
                    </a:lnTo>
                    <a:lnTo>
                      <a:pt x="9"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5" name="Freeform 301"/>
              <p:cNvSpPr/>
              <p:nvPr/>
            </p:nvSpPr>
            <p:spPr bwMode="auto">
              <a:xfrm>
                <a:off x="3989" y="6843"/>
                <a:ext cx="19" cy="19"/>
              </a:xfrm>
              <a:custGeom>
                <a:avLst/>
                <a:gdLst>
                  <a:gd name="T0" fmla="*/ 9 w 19"/>
                  <a:gd name="T1" fmla="*/ 0 h 19"/>
                  <a:gd name="T2" fmla="*/ 9 w 19"/>
                  <a:gd name="T3" fmla="*/ 0 h 19"/>
                  <a:gd name="T4" fmla="*/ 6 w 19"/>
                  <a:gd name="T5" fmla="*/ 2 h 19"/>
                  <a:gd name="T6" fmla="*/ 4 w 19"/>
                  <a:gd name="T7" fmla="*/ 3 h 19"/>
                  <a:gd name="T8" fmla="*/ 0 w 19"/>
                  <a:gd name="T9" fmla="*/ 5 h 19"/>
                  <a:gd name="T10" fmla="*/ 0 w 19"/>
                  <a:gd name="T11" fmla="*/ 9 h 19"/>
                  <a:gd name="T12" fmla="*/ 0 w 19"/>
                  <a:gd name="T13" fmla="*/ 9 h 19"/>
                  <a:gd name="T14" fmla="*/ 0 w 19"/>
                  <a:gd name="T15" fmla="*/ 13 h 19"/>
                  <a:gd name="T16" fmla="*/ 4 w 19"/>
                  <a:gd name="T17" fmla="*/ 15 h 19"/>
                  <a:gd name="T18" fmla="*/ 6 w 19"/>
                  <a:gd name="T19" fmla="*/ 17 h 19"/>
                  <a:gd name="T20" fmla="*/ 9 w 19"/>
                  <a:gd name="T21" fmla="*/ 19 h 19"/>
                  <a:gd name="T22" fmla="*/ 9 w 19"/>
                  <a:gd name="T23" fmla="*/ 19 h 19"/>
                  <a:gd name="T24" fmla="*/ 13 w 19"/>
                  <a:gd name="T25" fmla="*/ 17 h 19"/>
                  <a:gd name="T26" fmla="*/ 15 w 19"/>
                  <a:gd name="T27" fmla="*/ 15 h 19"/>
                  <a:gd name="T28" fmla="*/ 17 w 19"/>
                  <a:gd name="T29" fmla="*/ 13 h 19"/>
                  <a:gd name="T30" fmla="*/ 19 w 19"/>
                  <a:gd name="T31" fmla="*/ 9 h 19"/>
                  <a:gd name="T32" fmla="*/ 19 w 19"/>
                  <a:gd name="T33" fmla="*/ 9 h 19"/>
                  <a:gd name="T34" fmla="*/ 17 w 19"/>
                  <a:gd name="T35" fmla="*/ 5 h 19"/>
                  <a:gd name="T36" fmla="*/ 15 w 19"/>
                  <a:gd name="T37" fmla="*/ 3 h 19"/>
                  <a:gd name="T38" fmla="*/ 13 w 19"/>
                  <a:gd name="T39" fmla="*/ 2 h 19"/>
                  <a:gd name="T40" fmla="*/ 9 w 19"/>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9" y="0"/>
                    </a:moveTo>
                    <a:lnTo>
                      <a:pt x="9" y="0"/>
                    </a:lnTo>
                    <a:lnTo>
                      <a:pt x="6" y="2"/>
                    </a:lnTo>
                    <a:lnTo>
                      <a:pt x="4" y="3"/>
                    </a:lnTo>
                    <a:lnTo>
                      <a:pt x="0" y="5"/>
                    </a:lnTo>
                    <a:lnTo>
                      <a:pt x="0" y="9"/>
                    </a:lnTo>
                    <a:lnTo>
                      <a:pt x="0" y="9"/>
                    </a:lnTo>
                    <a:lnTo>
                      <a:pt x="0" y="13"/>
                    </a:lnTo>
                    <a:lnTo>
                      <a:pt x="4" y="15"/>
                    </a:lnTo>
                    <a:lnTo>
                      <a:pt x="6" y="17"/>
                    </a:lnTo>
                    <a:lnTo>
                      <a:pt x="9" y="19"/>
                    </a:lnTo>
                    <a:lnTo>
                      <a:pt x="9" y="19"/>
                    </a:lnTo>
                    <a:lnTo>
                      <a:pt x="13" y="17"/>
                    </a:lnTo>
                    <a:lnTo>
                      <a:pt x="15" y="15"/>
                    </a:lnTo>
                    <a:lnTo>
                      <a:pt x="17" y="13"/>
                    </a:lnTo>
                    <a:lnTo>
                      <a:pt x="19" y="9"/>
                    </a:lnTo>
                    <a:lnTo>
                      <a:pt x="19" y="9"/>
                    </a:lnTo>
                    <a:lnTo>
                      <a:pt x="17" y="5"/>
                    </a:lnTo>
                    <a:lnTo>
                      <a:pt x="15" y="3"/>
                    </a:lnTo>
                    <a:lnTo>
                      <a:pt x="13" y="2"/>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6" name="Freeform 302"/>
              <p:cNvSpPr>
                <a:spLocks noEditPoints="1"/>
              </p:cNvSpPr>
              <p:nvPr/>
            </p:nvSpPr>
            <p:spPr bwMode="auto">
              <a:xfrm>
                <a:off x="3911" y="6788"/>
                <a:ext cx="134" cy="183"/>
              </a:xfrm>
              <a:custGeom>
                <a:avLst/>
                <a:gdLst>
                  <a:gd name="T0" fmla="*/ 109 w 134"/>
                  <a:gd name="T1" fmla="*/ 24 h 183"/>
                  <a:gd name="T2" fmla="*/ 124 w 134"/>
                  <a:gd name="T3" fmla="*/ 18 h 183"/>
                  <a:gd name="T4" fmla="*/ 118 w 134"/>
                  <a:gd name="T5" fmla="*/ 2 h 183"/>
                  <a:gd name="T6" fmla="*/ 76 w 134"/>
                  <a:gd name="T7" fmla="*/ 2 h 183"/>
                  <a:gd name="T8" fmla="*/ 35 w 134"/>
                  <a:gd name="T9" fmla="*/ 39 h 183"/>
                  <a:gd name="T10" fmla="*/ 16 w 134"/>
                  <a:gd name="T11" fmla="*/ 39 h 183"/>
                  <a:gd name="T12" fmla="*/ 0 w 134"/>
                  <a:gd name="T13" fmla="*/ 55 h 183"/>
                  <a:gd name="T14" fmla="*/ 8 w 134"/>
                  <a:gd name="T15" fmla="*/ 72 h 183"/>
                  <a:gd name="T16" fmla="*/ 39 w 134"/>
                  <a:gd name="T17" fmla="*/ 105 h 183"/>
                  <a:gd name="T18" fmla="*/ 21 w 134"/>
                  <a:gd name="T19" fmla="*/ 130 h 183"/>
                  <a:gd name="T20" fmla="*/ 43 w 134"/>
                  <a:gd name="T21" fmla="*/ 157 h 183"/>
                  <a:gd name="T22" fmla="*/ 33 w 134"/>
                  <a:gd name="T23" fmla="*/ 165 h 183"/>
                  <a:gd name="T24" fmla="*/ 23 w 134"/>
                  <a:gd name="T25" fmla="*/ 181 h 183"/>
                  <a:gd name="T26" fmla="*/ 109 w 134"/>
                  <a:gd name="T27" fmla="*/ 175 h 183"/>
                  <a:gd name="T28" fmla="*/ 95 w 134"/>
                  <a:gd name="T29" fmla="*/ 163 h 183"/>
                  <a:gd name="T30" fmla="*/ 93 w 134"/>
                  <a:gd name="T31" fmla="*/ 157 h 183"/>
                  <a:gd name="T32" fmla="*/ 111 w 134"/>
                  <a:gd name="T33" fmla="*/ 130 h 183"/>
                  <a:gd name="T34" fmla="*/ 95 w 134"/>
                  <a:gd name="T35" fmla="*/ 105 h 183"/>
                  <a:gd name="T36" fmla="*/ 124 w 134"/>
                  <a:gd name="T37" fmla="*/ 82 h 183"/>
                  <a:gd name="T38" fmla="*/ 132 w 134"/>
                  <a:gd name="T39" fmla="*/ 62 h 183"/>
                  <a:gd name="T40" fmla="*/ 124 w 134"/>
                  <a:gd name="T41" fmla="*/ 41 h 183"/>
                  <a:gd name="T42" fmla="*/ 109 w 134"/>
                  <a:gd name="T43" fmla="*/ 43 h 183"/>
                  <a:gd name="T44" fmla="*/ 80 w 134"/>
                  <a:gd name="T45" fmla="*/ 8 h 183"/>
                  <a:gd name="T46" fmla="*/ 118 w 134"/>
                  <a:gd name="T47" fmla="*/ 8 h 183"/>
                  <a:gd name="T48" fmla="*/ 118 w 134"/>
                  <a:gd name="T49" fmla="*/ 18 h 183"/>
                  <a:gd name="T50" fmla="*/ 109 w 134"/>
                  <a:gd name="T51" fmla="*/ 18 h 183"/>
                  <a:gd name="T52" fmla="*/ 109 w 134"/>
                  <a:gd name="T53" fmla="*/ 8 h 183"/>
                  <a:gd name="T54" fmla="*/ 6 w 134"/>
                  <a:gd name="T55" fmla="*/ 51 h 183"/>
                  <a:gd name="T56" fmla="*/ 21 w 134"/>
                  <a:gd name="T57" fmla="*/ 45 h 183"/>
                  <a:gd name="T58" fmla="*/ 6 w 134"/>
                  <a:gd name="T59" fmla="*/ 58 h 183"/>
                  <a:gd name="T60" fmla="*/ 91 w 134"/>
                  <a:gd name="T61" fmla="*/ 109 h 183"/>
                  <a:gd name="T62" fmla="*/ 74 w 134"/>
                  <a:gd name="T63" fmla="*/ 177 h 183"/>
                  <a:gd name="T64" fmla="*/ 51 w 134"/>
                  <a:gd name="T65" fmla="*/ 165 h 183"/>
                  <a:gd name="T66" fmla="*/ 45 w 134"/>
                  <a:gd name="T67" fmla="*/ 107 h 183"/>
                  <a:gd name="T68" fmla="*/ 78 w 134"/>
                  <a:gd name="T69" fmla="*/ 109 h 183"/>
                  <a:gd name="T70" fmla="*/ 29 w 134"/>
                  <a:gd name="T71" fmla="*/ 119 h 183"/>
                  <a:gd name="T72" fmla="*/ 41 w 134"/>
                  <a:gd name="T73" fmla="*/ 152 h 183"/>
                  <a:gd name="T74" fmla="*/ 27 w 134"/>
                  <a:gd name="T75" fmla="*/ 130 h 183"/>
                  <a:gd name="T76" fmla="*/ 47 w 134"/>
                  <a:gd name="T77" fmla="*/ 167 h 183"/>
                  <a:gd name="T78" fmla="*/ 29 w 134"/>
                  <a:gd name="T79" fmla="*/ 179 h 183"/>
                  <a:gd name="T80" fmla="*/ 99 w 134"/>
                  <a:gd name="T81" fmla="*/ 169 h 183"/>
                  <a:gd name="T82" fmla="*/ 80 w 134"/>
                  <a:gd name="T83" fmla="*/ 179 h 183"/>
                  <a:gd name="T84" fmla="*/ 107 w 134"/>
                  <a:gd name="T85" fmla="*/ 130 h 183"/>
                  <a:gd name="T86" fmla="*/ 93 w 134"/>
                  <a:gd name="T87" fmla="*/ 152 h 183"/>
                  <a:gd name="T88" fmla="*/ 101 w 134"/>
                  <a:gd name="T89" fmla="*/ 115 h 183"/>
                  <a:gd name="T90" fmla="*/ 66 w 134"/>
                  <a:gd name="T91" fmla="*/ 105 h 183"/>
                  <a:gd name="T92" fmla="*/ 21 w 134"/>
                  <a:gd name="T93" fmla="*/ 89 h 183"/>
                  <a:gd name="T94" fmla="*/ 14 w 134"/>
                  <a:gd name="T95" fmla="*/ 64 h 183"/>
                  <a:gd name="T96" fmla="*/ 45 w 134"/>
                  <a:gd name="T97" fmla="*/ 39 h 183"/>
                  <a:gd name="T98" fmla="*/ 89 w 134"/>
                  <a:gd name="T99" fmla="*/ 39 h 183"/>
                  <a:gd name="T100" fmla="*/ 120 w 134"/>
                  <a:gd name="T101" fmla="*/ 64 h 183"/>
                  <a:gd name="T102" fmla="*/ 113 w 134"/>
                  <a:gd name="T103" fmla="*/ 89 h 183"/>
                  <a:gd name="T104" fmla="*/ 66 w 134"/>
                  <a:gd name="T105" fmla="*/ 105 h 183"/>
                  <a:gd name="T106" fmla="*/ 128 w 134"/>
                  <a:gd name="T107" fmla="*/ 51 h 183"/>
                  <a:gd name="T108" fmla="*/ 124 w 134"/>
                  <a:gd name="T109" fmla="*/ 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 h="183">
                    <a:moveTo>
                      <a:pt x="101" y="14"/>
                    </a:moveTo>
                    <a:lnTo>
                      <a:pt x="101" y="14"/>
                    </a:lnTo>
                    <a:lnTo>
                      <a:pt x="101" y="18"/>
                    </a:lnTo>
                    <a:lnTo>
                      <a:pt x="105" y="22"/>
                    </a:lnTo>
                    <a:lnTo>
                      <a:pt x="109" y="24"/>
                    </a:lnTo>
                    <a:lnTo>
                      <a:pt x="113" y="25"/>
                    </a:lnTo>
                    <a:lnTo>
                      <a:pt x="113" y="25"/>
                    </a:lnTo>
                    <a:lnTo>
                      <a:pt x="118" y="24"/>
                    </a:lnTo>
                    <a:lnTo>
                      <a:pt x="122" y="22"/>
                    </a:lnTo>
                    <a:lnTo>
                      <a:pt x="124" y="18"/>
                    </a:lnTo>
                    <a:lnTo>
                      <a:pt x="126" y="14"/>
                    </a:lnTo>
                    <a:lnTo>
                      <a:pt x="126" y="14"/>
                    </a:lnTo>
                    <a:lnTo>
                      <a:pt x="124" y="8"/>
                    </a:lnTo>
                    <a:lnTo>
                      <a:pt x="122" y="4"/>
                    </a:lnTo>
                    <a:lnTo>
                      <a:pt x="118" y="2"/>
                    </a:lnTo>
                    <a:lnTo>
                      <a:pt x="113" y="0"/>
                    </a:lnTo>
                    <a:lnTo>
                      <a:pt x="113" y="0"/>
                    </a:lnTo>
                    <a:lnTo>
                      <a:pt x="107" y="4"/>
                    </a:lnTo>
                    <a:lnTo>
                      <a:pt x="101" y="8"/>
                    </a:lnTo>
                    <a:lnTo>
                      <a:pt x="76" y="2"/>
                    </a:lnTo>
                    <a:lnTo>
                      <a:pt x="66" y="33"/>
                    </a:lnTo>
                    <a:lnTo>
                      <a:pt x="66" y="33"/>
                    </a:lnTo>
                    <a:lnTo>
                      <a:pt x="54" y="33"/>
                    </a:lnTo>
                    <a:lnTo>
                      <a:pt x="45" y="35"/>
                    </a:lnTo>
                    <a:lnTo>
                      <a:pt x="35" y="39"/>
                    </a:lnTo>
                    <a:lnTo>
                      <a:pt x="25" y="43"/>
                    </a:lnTo>
                    <a:lnTo>
                      <a:pt x="25" y="43"/>
                    </a:lnTo>
                    <a:lnTo>
                      <a:pt x="21" y="41"/>
                    </a:lnTo>
                    <a:lnTo>
                      <a:pt x="16" y="39"/>
                    </a:lnTo>
                    <a:lnTo>
                      <a:pt x="16" y="39"/>
                    </a:lnTo>
                    <a:lnTo>
                      <a:pt x="10" y="41"/>
                    </a:lnTo>
                    <a:lnTo>
                      <a:pt x="6" y="43"/>
                    </a:lnTo>
                    <a:lnTo>
                      <a:pt x="2" y="49"/>
                    </a:lnTo>
                    <a:lnTo>
                      <a:pt x="0" y="55"/>
                    </a:lnTo>
                    <a:lnTo>
                      <a:pt x="0" y="55"/>
                    </a:lnTo>
                    <a:lnTo>
                      <a:pt x="2" y="60"/>
                    </a:lnTo>
                    <a:lnTo>
                      <a:pt x="8" y="66"/>
                    </a:lnTo>
                    <a:lnTo>
                      <a:pt x="8" y="66"/>
                    </a:lnTo>
                    <a:lnTo>
                      <a:pt x="8" y="72"/>
                    </a:lnTo>
                    <a:lnTo>
                      <a:pt x="8" y="72"/>
                    </a:lnTo>
                    <a:lnTo>
                      <a:pt x="10" y="82"/>
                    </a:lnTo>
                    <a:lnTo>
                      <a:pt x="16" y="91"/>
                    </a:lnTo>
                    <a:lnTo>
                      <a:pt x="25" y="99"/>
                    </a:lnTo>
                    <a:lnTo>
                      <a:pt x="39" y="105"/>
                    </a:lnTo>
                    <a:lnTo>
                      <a:pt x="39" y="105"/>
                    </a:lnTo>
                    <a:lnTo>
                      <a:pt x="31" y="111"/>
                    </a:lnTo>
                    <a:lnTo>
                      <a:pt x="25" y="117"/>
                    </a:lnTo>
                    <a:lnTo>
                      <a:pt x="23" y="122"/>
                    </a:lnTo>
                    <a:lnTo>
                      <a:pt x="21" y="130"/>
                    </a:lnTo>
                    <a:lnTo>
                      <a:pt x="21" y="130"/>
                    </a:lnTo>
                    <a:lnTo>
                      <a:pt x="23" y="138"/>
                    </a:lnTo>
                    <a:lnTo>
                      <a:pt x="27" y="146"/>
                    </a:lnTo>
                    <a:lnTo>
                      <a:pt x="33" y="152"/>
                    </a:lnTo>
                    <a:lnTo>
                      <a:pt x="43" y="157"/>
                    </a:lnTo>
                    <a:lnTo>
                      <a:pt x="43" y="157"/>
                    </a:lnTo>
                    <a:lnTo>
                      <a:pt x="43" y="157"/>
                    </a:lnTo>
                    <a:lnTo>
                      <a:pt x="45" y="163"/>
                    </a:lnTo>
                    <a:lnTo>
                      <a:pt x="39" y="163"/>
                    </a:lnTo>
                    <a:lnTo>
                      <a:pt x="39" y="163"/>
                    </a:lnTo>
                    <a:lnTo>
                      <a:pt x="33" y="165"/>
                    </a:lnTo>
                    <a:lnTo>
                      <a:pt x="29" y="167"/>
                    </a:lnTo>
                    <a:lnTo>
                      <a:pt x="29" y="167"/>
                    </a:lnTo>
                    <a:lnTo>
                      <a:pt x="25" y="171"/>
                    </a:lnTo>
                    <a:lnTo>
                      <a:pt x="23" y="175"/>
                    </a:lnTo>
                    <a:lnTo>
                      <a:pt x="23" y="181"/>
                    </a:lnTo>
                    <a:lnTo>
                      <a:pt x="23" y="183"/>
                    </a:lnTo>
                    <a:lnTo>
                      <a:pt x="109" y="183"/>
                    </a:lnTo>
                    <a:lnTo>
                      <a:pt x="109" y="181"/>
                    </a:lnTo>
                    <a:lnTo>
                      <a:pt x="109" y="181"/>
                    </a:lnTo>
                    <a:lnTo>
                      <a:pt x="109" y="175"/>
                    </a:lnTo>
                    <a:lnTo>
                      <a:pt x="109" y="171"/>
                    </a:lnTo>
                    <a:lnTo>
                      <a:pt x="105" y="167"/>
                    </a:lnTo>
                    <a:lnTo>
                      <a:pt x="105" y="167"/>
                    </a:lnTo>
                    <a:lnTo>
                      <a:pt x="101" y="165"/>
                    </a:lnTo>
                    <a:lnTo>
                      <a:pt x="95" y="163"/>
                    </a:lnTo>
                    <a:lnTo>
                      <a:pt x="89" y="163"/>
                    </a:lnTo>
                    <a:lnTo>
                      <a:pt x="89" y="163"/>
                    </a:lnTo>
                    <a:lnTo>
                      <a:pt x="91" y="155"/>
                    </a:lnTo>
                    <a:lnTo>
                      <a:pt x="93" y="157"/>
                    </a:lnTo>
                    <a:lnTo>
                      <a:pt x="93" y="157"/>
                    </a:lnTo>
                    <a:lnTo>
                      <a:pt x="101" y="152"/>
                    </a:lnTo>
                    <a:lnTo>
                      <a:pt x="107" y="146"/>
                    </a:lnTo>
                    <a:lnTo>
                      <a:pt x="111" y="138"/>
                    </a:lnTo>
                    <a:lnTo>
                      <a:pt x="111" y="130"/>
                    </a:lnTo>
                    <a:lnTo>
                      <a:pt x="111" y="130"/>
                    </a:lnTo>
                    <a:lnTo>
                      <a:pt x="111" y="122"/>
                    </a:lnTo>
                    <a:lnTo>
                      <a:pt x="107" y="117"/>
                    </a:lnTo>
                    <a:lnTo>
                      <a:pt x="103" y="111"/>
                    </a:lnTo>
                    <a:lnTo>
                      <a:pt x="95" y="105"/>
                    </a:lnTo>
                    <a:lnTo>
                      <a:pt x="95" y="105"/>
                    </a:lnTo>
                    <a:lnTo>
                      <a:pt x="95" y="105"/>
                    </a:lnTo>
                    <a:lnTo>
                      <a:pt x="95" y="105"/>
                    </a:lnTo>
                    <a:lnTo>
                      <a:pt x="109" y="99"/>
                    </a:lnTo>
                    <a:lnTo>
                      <a:pt x="118" y="91"/>
                    </a:lnTo>
                    <a:lnTo>
                      <a:pt x="124" y="82"/>
                    </a:lnTo>
                    <a:lnTo>
                      <a:pt x="126" y="72"/>
                    </a:lnTo>
                    <a:lnTo>
                      <a:pt x="126" y="72"/>
                    </a:lnTo>
                    <a:lnTo>
                      <a:pt x="126" y="66"/>
                    </a:lnTo>
                    <a:lnTo>
                      <a:pt x="126" y="66"/>
                    </a:lnTo>
                    <a:lnTo>
                      <a:pt x="132" y="62"/>
                    </a:lnTo>
                    <a:lnTo>
                      <a:pt x="134" y="55"/>
                    </a:lnTo>
                    <a:lnTo>
                      <a:pt x="134" y="55"/>
                    </a:lnTo>
                    <a:lnTo>
                      <a:pt x="132" y="49"/>
                    </a:lnTo>
                    <a:lnTo>
                      <a:pt x="130" y="43"/>
                    </a:lnTo>
                    <a:lnTo>
                      <a:pt x="124" y="41"/>
                    </a:lnTo>
                    <a:lnTo>
                      <a:pt x="118" y="39"/>
                    </a:lnTo>
                    <a:lnTo>
                      <a:pt x="118" y="39"/>
                    </a:lnTo>
                    <a:lnTo>
                      <a:pt x="113" y="41"/>
                    </a:lnTo>
                    <a:lnTo>
                      <a:pt x="109" y="43"/>
                    </a:lnTo>
                    <a:lnTo>
                      <a:pt x="109" y="43"/>
                    </a:lnTo>
                    <a:lnTo>
                      <a:pt x="101" y="39"/>
                    </a:lnTo>
                    <a:lnTo>
                      <a:pt x="91" y="35"/>
                    </a:lnTo>
                    <a:lnTo>
                      <a:pt x="82" y="33"/>
                    </a:lnTo>
                    <a:lnTo>
                      <a:pt x="70" y="33"/>
                    </a:lnTo>
                    <a:lnTo>
                      <a:pt x="80" y="8"/>
                    </a:lnTo>
                    <a:lnTo>
                      <a:pt x="101" y="14"/>
                    </a:lnTo>
                    <a:close/>
                    <a:moveTo>
                      <a:pt x="113" y="6"/>
                    </a:moveTo>
                    <a:lnTo>
                      <a:pt x="113" y="6"/>
                    </a:lnTo>
                    <a:lnTo>
                      <a:pt x="116" y="6"/>
                    </a:lnTo>
                    <a:lnTo>
                      <a:pt x="118" y="8"/>
                    </a:lnTo>
                    <a:lnTo>
                      <a:pt x="120" y="10"/>
                    </a:lnTo>
                    <a:lnTo>
                      <a:pt x="120" y="14"/>
                    </a:lnTo>
                    <a:lnTo>
                      <a:pt x="120" y="14"/>
                    </a:lnTo>
                    <a:lnTo>
                      <a:pt x="120" y="16"/>
                    </a:lnTo>
                    <a:lnTo>
                      <a:pt x="118" y="18"/>
                    </a:lnTo>
                    <a:lnTo>
                      <a:pt x="116" y="20"/>
                    </a:lnTo>
                    <a:lnTo>
                      <a:pt x="113" y="22"/>
                    </a:lnTo>
                    <a:lnTo>
                      <a:pt x="113" y="22"/>
                    </a:lnTo>
                    <a:lnTo>
                      <a:pt x="111" y="20"/>
                    </a:lnTo>
                    <a:lnTo>
                      <a:pt x="109" y="18"/>
                    </a:lnTo>
                    <a:lnTo>
                      <a:pt x="107" y="16"/>
                    </a:lnTo>
                    <a:lnTo>
                      <a:pt x="105" y="14"/>
                    </a:lnTo>
                    <a:lnTo>
                      <a:pt x="105" y="14"/>
                    </a:lnTo>
                    <a:lnTo>
                      <a:pt x="107" y="10"/>
                    </a:lnTo>
                    <a:lnTo>
                      <a:pt x="109" y="8"/>
                    </a:lnTo>
                    <a:lnTo>
                      <a:pt x="111" y="6"/>
                    </a:lnTo>
                    <a:lnTo>
                      <a:pt x="113" y="6"/>
                    </a:lnTo>
                    <a:close/>
                    <a:moveTo>
                      <a:pt x="6" y="55"/>
                    </a:moveTo>
                    <a:lnTo>
                      <a:pt x="6" y="55"/>
                    </a:lnTo>
                    <a:lnTo>
                      <a:pt x="6" y="51"/>
                    </a:lnTo>
                    <a:lnTo>
                      <a:pt x="8" y="47"/>
                    </a:lnTo>
                    <a:lnTo>
                      <a:pt x="12" y="45"/>
                    </a:lnTo>
                    <a:lnTo>
                      <a:pt x="16" y="45"/>
                    </a:lnTo>
                    <a:lnTo>
                      <a:pt x="16" y="45"/>
                    </a:lnTo>
                    <a:lnTo>
                      <a:pt x="21" y="45"/>
                    </a:lnTo>
                    <a:lnTo>
                      <a:pt x="21" y="45"/>
                    </a:lnTo>
                    <a:lnTo>
                      <a:pt x="14" y="53"/>
                    </a:lnTo>
                    <a:lnTo>
                      <a:pt x="10" y="62"/>
                    </a:lnTo>
                    <a:lnTo>
                      <a:pt x="10" y="62"/>
                    </a:lnTo>
                    <a:lnTo>
                      <a:pt x="6" y="58"/>
                    </a:lnTo>
                    <a:lnTo>
                      <a:pt x="6" y="55"/>
                    </a:lnTo>
                    <a:close/>
                    <a:moveTo>
                      <a:pt x="89" y="107"/>
                    </a:moveTo>
                    <a:lnTo>
                      <a:pt x="89" y="107"/>
                    </a:lnTo>
                    <a:lnTo>
                      <a:pt x="91" y="109"/>
                    </a:lnTo>
                    <a:lnTo>
                      <a:pt x="91" y="109"/>
                    </a:lnTo>
                    <a:lnTo>
                      <a:pt x="89" y="138"/>
                    </a:lnTo>
                    <a:lnTo>
                      <a:pt x="85" y="159"/>
                    </a:lnTo>
                    <a:lnTo>
                      <a:pt x="84" y="167"/>
                    </a:lnTo>
                    <a:lnTo>
                      <a:pt x="80" y="173"/>
                    </a:lnTo>
                    <a:lnTo>
                      <a:pt x="74" y="177"/>
                    </a:lnTo>
                    <a:lnTo>
                      <a:pt x="68" y="177"/>
                    </a:lnTo>
                    <a:lnTo>
                      <a:pt x="68" y="177"/>
                    </a:lnTo>
                    <a:lnTo>
                      <a:pt x="60" y="177"/>
                    </a:lnTo>
                    <a:lnTo>
                      <a:pt x="54" y="173"/>
                    </a:lnTo>
                    <a:lnTo>
                      <a:pt x="51" y="165"/>
                    </a:lnTo>
                    <a:lnTo>
                      <a:pt x="47" y="157"/>
                    </a:lnTo>
                    <a:lnTo>
                      <a:pt x="45" y="134"/>
                    </a:lnTo>
                    <a:lnTo>
                      <a:pt x="43" y="107"/>
                    </a:lnTo>
                    <a:lnTo>
                      <a:pt x="43" y="107"/>
                    </a:lnTo>
                    <a:lnTo>
                      <a:pt x="45" y="107"/>
                    </a:lnTo>
                    <a:lnTo>
                      <a:pt x="45" y="107"/>
                    </a:lnTo>
                    <a:lnTo>
                      <a:pt x="54" y="109"/>
                    </a:lnTo>
                    <a:lnTo>
                      <a:pt x="66" y="111"/>
                    </a:lnTo>
                    <a:lnTo>
                      <a:pt x="66" y="111"/>
                    </a:lnTo>
                    <a:lnTo>
                      <a:pt x="78" y="109"/>
                    </a:lnTo>
                    <a:lnTo>
                      <a:pt x="89" y="107"/>
                    </a:lnTo>
                    <a:close/>
                    <a:moveTo>
                      <a:pt x="27" y="130"/>
                    </a:moveTo>
                    <a:lnTo>
                      <a:pt x="27" y="130"/>
                    </a:lnTo>
                    <a:lnTo>
                      <a:pt x="27" y="124"/>
                    </a:lnTo>
                    <a:lnTo>
                      <a:pt x="29" y="119"/>
                    </a:lnTo>
                    <a:lnTo>
                      <a:pt x="33" y="115"/>
                    </a:lnTo>
                    <a:lnTo>
                      <a:pt x="39" y="111"/>
                    </a:lnTo>
                    <a:lnTo>
                      <a:pt x="39" y="111"/>
                    </a:lnTo>
                    <a:lnTo>
                      <a:pt x="39" y="132"/>
                    </a:lnTo>
                    <a:lnTo>
                      <a:pt x="41" y="152"/>
                    </a:lnTo>
                    <a:lnTo>
                      <a:pt x="41" y="152"/>
                    </a:lnTo>
                    <a:lnTo>
                      <a:pt x="35" y="148"/>
                    </a:lnTo>
                    <a:lnTo>
                      <a:pt x="31" y="142"/>
                    </a:lnTo>
                    <a:lnTo>
                      <a:pt x="27" y="136"/>
                    </a:lnTo>
                    <a:lnTo>
                      <a:pt x="27" y="130"/>
                    </a:lnTo>
                    <a:close/>
                    <a:moveTo>
                      <a:pt x="31" y="171"/>
                    </a:moveTo>
                    <a:lnTo>
                      <a:pt x="31" y="171"/>
                    </a:lnTo>
                    <a:lnTo>
                      <a:pt x="35" y="169"/>
                    </a:lnTo>
                    <a:lnTo>
                      <a:pt x="39" y="167"/>
                    </a:lnTo>
                    <a:lnTo>
                      <a:pt x="47" y="167"/>
                    </a:lnTo>
                    <a:lnTo>
                      <a:pt x="47" y="167"/>
                    </a:lnTo>
                    <a:lnTo>
                      <a:pt x="49" y="173"/>
                    </a:lnTo>
                    <a:lnTo>
                      <a:pt x="54" y="179"/>
                    </a:lnTo>
                    <a:lnTo>
                      <a:pt x="29" y="179"/>
                    </a:lnTo>
                    <a:lnTo>
                      <a:pt x="29" y="179"/>
                    </a:lnTo>
                    <a:lnTo>
                      <a:pt x="29" y="175"/>
                    </a:lnTo>
                    <a:lnTo>
                      <a:pt x="31" y="171"/>
                    </a:lnTo>
                    <a:close/>
                    <a:moveTo>
                      <a:pt x="95" y="167"/>
                    </a:moveTo>
                    <a:lnTo>
                      <a:pt x="95" y="167"/>
                    </a:lnTo>
                    <a:lnTo>
                      <a:pt x="99" y="169"/>
                    </a:lnTo>
                    <a:lnTo>
                      <a:pt x="101" y="171"/>
                    </a:lnTo>
                    <a:lnTo>
                      <a:pt x="101" y="171"/>
                    </a:lnTo>
                    <a:lnTo>
                      <a:pt x="103" y="175"/>
                    </a:lnTo>
                    <a:lnTo>
                      <a:pt x="105" y="179"/>
                    </a:lnTo>
                    <a:lnTo>
                      <a:pt x="80" y="179"/>
                    </a:lnTo>
                    <a:lnTo>
                      <a:pt x="80" y="179"/>
                    </a:lnTo>
                    <a:lnTo>
                      <a:pt x="85" y="173"/>
                    </a:lnTo>
                    <a:lnTo>
                      <a:pt x="87" y="167"/>
                    </a:lnTo>
                    <a:lnTo>
                      <a:pt x="95" y="167"/>
                    </a:lnTo>
                    <a:close/>
                    <a:moveTo>
                      <a:pt x="107" y="130"/>
                    </a:moveTo>
                    <a:lnTo>
                      <a:pt x="107" y="130"/>
                    </a:lnTo>
                    <a:lnTo>
                      <a:pt x="105" y="136"/>
                    </a:lnTo>
                    <a:lnTo>
                      <a:pt x="103" y="142"/>
                    </a:lnTo>
                    <a:lnTo>
                      <a:pt x="99" y="146"/>
                    </a:lnTo>
                    <a:lnTo>
                      <a:pt x="93" y="152"/>
                    </a:lnTo>
                    <a:lnTo>
                      <a:pt x="93" y="152"/>
                    </a:lnTo>
                    <a:lnTo>
                      <a:pt x="95" y="132"/>
                    </a:lnTo>
                    <a:lnTo>
                      <a:pt x="95" y="111"/>
                    </a:lnTo>
                    <a:lnTo>
                      <a:pt x="95" y="111"/>
                    </a:lnTo>
                    <a:lnTo>
                      <a:pt x="101" y="115"/>
                    </a:lnTo>
                    <a:lnTo>
                      <a:pt x="103" y="121"/>
                    </a:lnTo>
                    <a:lnTo>
                      <a:pt x="107" y="124"/>
                    </a:lnTo>
                    <a:lnTo>
                      <a:pt x="107" y="130"/>
                    </a:lnTo>
                    <a:close/>
                    <a:moveTo>
                      <a:pt x="66" y="105"/>
                    </a:moveTo>
                    <a:lnTo>
                      <a:pt x="66" y="105"/>
                    </a:lnTo>
                    <a:lnTo>
                      <a:pt x="56" y="105"/>
                    </a:lnTo>
                    <a:lnTo>
                      <a:pt x="45" y="103"/>
                    </a:lnTo>
                    <a:lnTo>
                      <a:pt x="37" y="99"/>
                    </a:lnTo>
                    <a:lnTo>
                      <a:pt x="27" y="95"/>
                    </a:lnTo>
                    <a:lnTo>
                      <a:pt x="21" y="89"/>
                    </a:lnTo>
                    <a:lnTo>
                      <a:pt x="16" y="84"/>
                    </a:lnTo>
                    <a:lnTo>
                      <a:pt x="14" y="78"/>
                    </a:lnTo>
                    <a:lnTo>
                      <a:pt x="12" y="72"/>
                    </a:lnTo>
                    <a:lnTo>
                      <a:pt x="12" y="72"/>
                    </a:lnTo>
                    <a:lnTo>
                      <a:pt x="14" y="64"/>
                    </a:lnTo>
                    <a:lnTo>
                      <a:pt x="16" y="58"/>
                    </a:lnTo>
                    <a:lnTo>
                      <a:pt x="21" y="53"/>
                    </a:lnTo>
                    <a:lnTo>
                      <a:pt x="27" y="47"/>
                    </a:lnTo>
                    <a:lnTo>
                      <a:pt x="37" y="43"/>
                    </a:lnTo>
                    <a:lnTo>
                      <a:pt x="45" y="39"/>
                    </a:lnTo>
                    <a:lnTo>
                      <a:pt x="56" y="37"/>
                    </a:lnTo>
                    <a:lnTo>
                      <a:pt x="66" y="37"/>
                    </a:lnTo>
                    <a:lnTo>
                      <a:pt x="66" y="37"/>
                    </a:lnTo>
                    <a:lnTo>
                      <a:pt x="78" y="37"/>
                    </a:lnTo>
                    <a:lnTo>
                      <a:pt x="89" y="39"/>
                    </a:lnTo>
                    <a:lnTo>
                      <a:pt x="97" y="43"/>
                    </a:lnTo>
                    <a:lnTo>
                      <a:pt x="107" y="47"/>
                    </a:lnTo>
                    <a:lnTo>
                      <a:pt x="113" y="53"/>
                    </a:lnTo>
                    <a:lnTo>
                      <a:pt x="118" y="58"/>
                    </a:lnTo>
                    <a:lnTo>
                      <a:pt x="120" y="64"/>
                    </a:lnTo>
                    <a:lnTo>
                      <a:pt x="122" y="72"/>
                    </a:lnTo>
                    <a:lnTo>
                      <a:pt x="122" y="72"/>
                    </a:lnTo>
                    <a:lnTo>
                      <a:pt x="120" y="78"/>
                    </a:lnTo>
                    <a:lnTo>
                      <a:pt x="118" y="84"/>
                    </a:lnTo>
                    <a:lnTo>
                      <a:pt x="113" y="89"/>
                    </a:lnTo>
                    <a:lnTo>
                      <a:pt x="107" y="95"/>
                    </a:lnTo>
                    <a:lnTo>
                      <a:pt x="97" y="99"/>
                    </a:lnTo>
                    <a:lnTo>
                      <a:pt x="89" y="103"/>
                    </a:lnTo>
                    <a:lnTo>
                      <a:pt x="78" y="105"/>
                    </a:lnTo>
                    <a:lnTo>
                      <a:pt x="66" y="105"/>
                    </a:lnTo>
                    <a:close/>
                    <a:moveTo>
                      <a:pt x="118" y="45"/>
                    </a:moveTo>
                    <a:lnTo>
                      <a:pt x="118" y="45"/>
                    </a:lnTo>
                    <a:lnTo>
                      <a:pt x="122" y="45"/>
                    </a:lnTo>
                    <a:lnTo>
                      <a:pt x="126" y="47"/>
                    </a:lnTo>
                    <a:lnTo>
                      <a:pt x="128" y="51"/>
                    </a:lnTo>
                    <a:lnTo>
                      <a:pt x="128" y="55"/>
                    </a:lnTo>
                    <a:lnTo>
                      <a:pt x="128" y="55"/>
                    </a:lnTo>
                    <a:lnTo>
                      <a:pt x="128" y="58"/>
                    </a:lnTo>
                    <a:lnTo>
                      <a:pt x="124" y="62"/>
                    </a:lnTo>
                    <a:lnTo>
                      <a:pt x="124" y="62"/>
                    </a:lnTo>
                    <a:lnTo>
                      <a:pt x="120" y="53"/>
                    </a:lnTo>
                    <a:lnTo>
                      <a:pt x="113" y="47"/>
                    </a:lnTo>
                    <a:lnTo>
                      <a:pt x="113" y="47"/>
                    </a:lnTo>
                    <a:lnTo>
                      <a:pt x="118"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7" name="Freeform 303"/>
              <p:cNvSpPr/>
              <p:nvPr/>
            </p:nvSpPr>
            <p:spPr bwMode="auto">
              <a:xfrm>
                <a:off x="3911" y="6788"/>
                <a:ext cx="134" cy="183"/>
              </a:xfrm>
              <a:custGeom>
                <a:avLst/>
                <a:gdLst>
                  <a:gd name="T0" fmla="*/ 101 w 134"/>
                  <a:gd name="T1" fmla="*/ 14 h 183"/>
                  <a:gd name="T2" fmla="*/ 105 w 134"/>
                  <a:gd name="T3" fmla="*/ 22 h 183"/>
                  <a:gd name="T4" fmla="*/ 113 w 134"/>
                  <a:gd name="T5" fmla="*/ 25 h 183"/>
                  <a:gd name="T6" fmla="*/ 118 w 134"/>
                  <a:gd name="T7" fmla="*/ 24 h 183"/>
                  <a:gd name="T8" fmla="*/ 124 w 134"/>
                  <a:gd name="T9" fmla="*/ 18 h 183"/>
                  <a:gd name="T10" fmla="*/ 126 w 134"/>
                  <a:gd name="T11" fmla="*/ 14 h 183"/>
                  <a:gd name="T12" fmla="*/ 122 w 134"/>
                  <a:gd name="T13" fmla="*/ 4 h 183"/>
                  <a:gd name="T14" fmla="*/ 113 w 134"/>
                  <a:gd name="T15" fmla="*/ 0 h 183"/>
                  <a:gd name="T16" fmla="*/ 107 w 134"/>
                  <a:gd name="T17" fmla="*/ 4 h 183"/>
                  <a:gd name="T18" fmla="*/ 76 w 134"/>
                  <a:gd name="T19" fmla="*/ 2 h 183"/>
                  <a:gd name="T20" fmla="*/ 66 w 134"/>
                  <a:gd name="T21" fmla="*/ 33 h 183"/>
                  <a:gd name="T22" fmla="*/ 45 w 134"/>
                  <a:gd name="T23" fmla="*/ 35 h 183"/>
                  <a:gd name="T24" fmla="*/ 25 w 134"/>
                  <a:gd name="T25" fmla="*/ 43 h 183"/>
                  <a:gd name="T26" fmla="*/ 21 w 134"/>
                  <a:gd name="T27" fmla="*/ 41 h 183"/>
                  <a:gd name="T28" fmla="*/ 16 w 134"/>
                  <a:gd name="T29" fmla="*/ 39 h 183"/>
                  <a:gd name="T30" fmla="*/ 6 w 134"/>
                  <a:gd name="T31" fmla="*/ 43 h 183"/>
                  <a:gd name="T32" fmla="*/ 0 w 134"/>
                  <a:gd name="T33" fmla="*/ 55 h 183"/>
                  <a:gd name="T34" fmla="*/ 2 w 134"/>
                  <a:gd name="T35" fmla="*/ 60 h 183"/>
                  <a:gd name="T36" fmla="*/ 8 w 134"/>
                  <a:gd name="T37" fmla="*/ 66 h 183"/>
                  <a:gd name="T38" fmla="*/ 8 w 134"/>
                  <a:gd name="T39" fmla="*/ 72 h 183"/>
                  <a:gd name="T40" fmla="*/ 16 w 134"/>
                  <a:gd name="T41" fmla="*/ 91 h 183"/>
                  <a:gd name="T42" fmla="*/ 39 w 134"/>
                  <a:gd name="T43" fmla="*/ 105 h 183"/>
                  <a:gd name="T44" fmla="*/ 31 w 134"/>
                  <a:gd name="T45" fmla="*/ 111 h 183"/>
                  <a:gd name="T46" fmla="*/ 23 w 134"/>
                  <a:gd name="T47" fmla="*/ 122 h 183"/>
                  <a:gd name="T48" fmla="*/ 21 w 134"/>
                  <a:gd name="T49" fmla="*/ 130 h 183"/>
                  <a:gd name="T50" fmla="*/ 27 w 134"/>
                  <a:gd name="T51" fmla="*/ 146 h 183"/>
                  <a:gd name="T52" fmla="*/ 43 w 134"/>
                  <a:gd name="T53" fmla="*/ 157 h 183"/>
                  <a:gd name="T54" fmla="*/ 43 w 134"/>
                  <a:gd name="T55" fmla="*/ 157 h 183"/>
                  <a:gd name="T56" fmla="*/ 39 w 134"/>
                  <a:gd name="T57" fmla="*/ 163 h 183"/>
                  <a:gd name="T58" fmla="*/ 33 w 134"/>
                  <a:gd name="T59" fmla="*/ 165 h 183"/>
                  <a:gd name="T60" fmla="*/ 29 w 134"/>
                  <a:gd name="T61" fmla="*/ 167 h 183"/>
                  <a:gd name="T62" fmla="*/ 23 w 134"/>
                  <a:gd name="T63" fmla="*/ 175 h 183"/>
                  <a:gd name="T64" fmla="*/ 23 w 134"/>
                  <a:gd name="T65" fmla="*/ 183 h 183"/>
                  <a:gd name="T66" fmla="*/ 109 w 134"/>
                  <a:gd name="T67" fmla="*/ 181 h 183"/>
                  <a:gd name="T68" fmla="*/ 109 w 134"/>
                  <a:gd name="T69" fmla="*/ 175 h 183"/>
                  <a:gd name="T70" fmla="*/ 105 w 134"/>
                  <a:gd name="T71" fmla="*/ 167 h 183"/>
                  <a:gd name="T72" fmla="*/ 101 w 134"/>
                  <a:gd name="T73" fmla="*/ 165 h 183"/>
                  <a:gd name="T74" fmla="*/ 89 w 134"/>
                  <a:gd name="T75" fmla="*/ 163 h 183"/>
                  <a:gd name="T76" fmla="*/ 91 w 134"/>
                  <a:gd name="T77" fmla="*/ 155 h 183"/>
                  <a:gd name="T78" fmla="*/ 93 w 134"/>
                  <a:gd name="T79" fmla="*/ 157 h 183"/>
                  <a:gd name="T80" fmla="*/ 107 w 134"/>
                  <a:gd name="T81" fmla="*/ 146 h 183"/>
                  <a:gd name="T82" fmla="*/ 111 w 134"/>
                  <a:gd name="T83" fmla="*/ 130 h 183"/>
                  <a:gd name="T84" fmla="*/ 111 w 134"/>
                  <a:gd name="T85" fmla="*/ 122 h 183"/>
                  <a:gd name="T86" fmla="*/ 103 w 134"/>
                  <a:gd name="T87" fmla="*/ 111 h 183"/>
                  <a:gd name="T88" fmla="*/ 95 w 134"/>
                  <a:gd name="T89" fmla="*/ 105 h 183"/>
                  <a:gd name="T90" fmla="*/ 95 w 134"/>
                  <a:gd name="T91" fmla="*/ 105 h 183"/>
                  <a:gd name="T92" fmla="*/ 118 w 134"/>
                  <a:gd name="T93" fmla="*/ 91 h 183"/>
                  <a:gd name="T94" fmla="*/ 126 w 134"/>
                  <a:gd name="T95" fmla="*/ 72 h 183"/>
                  <a:gd name="T96" fmla="*/ 126 w 134"/>
                  <a:gd name="T97" fmla="*/ 66 h 183"/>
                  <a:gd name="T98" fmla="*/ 132 w 134"/>
                  <a:gd name="T99" fmla="*/ 62 h 183"/>
                  <a:gd name="T100" fmla="*/ 134 w 134"/>
                  <a:gd name="T101" fmla="*/ 55 h 183"/>
                  <a:gd name="T102" fmla="*/ 130 w 134"/>
                  <a:gd name="T103" fmla="*/ 43 h 183"/>
                  <a:gd name="T104" fmla="*/ 118 w 134"/>
                  <a:gd name="T105" fmla="*/ 39 h 183"/>
                  <a:gd name="T106" fmla="*/ 113 w 134"/>
                  <a:gd name="T107" fmla="*/ 41 h 183"/>
                  <a:gd name="T108" fmla="*/ 109 w 134"/>
                  <a:gd name="T109" fmla="*/ 43 h 183"/>
                  <a:gd name="T110" fmla="*/ 91 w 134"/>
                  <a:gd name="T111" fmla="*/ 35 h 183"/>
                  <a:gd name="T112" fmla="*/ 70 w 134"/>
                  <a:gd name="T113" fmla="*/ 33 h 183"/>
                  <a:gd name="T114" fmla="*/ 101 w 134"/>
                  <a:gd name="T115" fmla="*/ 1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83">
                    <a:moveTo>
                      <a:pt x="101" y="14"/>
                    </a:moveTo>
                    <a:lnTo>
                      <a:pt x="101" y="14"/>
                    </a:lnTo>
                    <a:lnTo>
                      <a:pt x="101" y="18"/>
                    </a:lnTo>
                    <a:lnTo>
                      <a:pt x="105" y="22"/>
                    </a:lnTo>
                    <a:lnTo>
                      <a:pt x="109" y="24"/>
                    </a:lnTo>
                    <a:lnTo>
                      <a:pt x="113" y="25"/>
                    </a:lnTo>
                    <a:lnTo>
                      <a:pt x="113" y="25"/>
                    </a:lnTo>
                    <a:lnTo>
                      <a:pt x="118" y="24"/>
                    </a:lnTo>
                    <a:lnTo>
                      <a:pt x="122" y="22"/>
                    </a:lnTo>
                    <a:lnTo>
                      <a:pt x="124" y="18"/>
                    </a:lnTo>
                    <a:lnTo>
                      <a:pt x="126" y="14"/>
                    </a:lnTo>
                    <a:lnTo>
                      <a:pt x="126" y="14"/>
                    </a:lnTo>
                    <a:lnTo>
                      <a:pt x="124" y="8"/>
                    </a:lnTo>
                    <a:lnTo>
                      <a:pt x="122" y="4"/>
                    </a:lnTo>
                    <a:lnTo>
                      <a:pt x="118" y="2"/>
                    </a:lnTo>
                    <a:lnTo>
                      <a:pt x="113" y="0"/>
                    </a:lnTo>
                    <a:lnTo>
                      <a:pt x="113" y="0"/>
                    </a:lnTo>
                    <a:lnTo>
                      <a:pt x="107" y="4"/>
                    </a:lnTo>
                    <a:lnTo>
                      <a:pt x="101" y="8"/>
                    </a:lnTo>
                    <a:lnTo>
                      <a:pt x="76" y="2"/>
                    </a:lnTo>
                    <a:lnTo>
                      <a:pt x="66" y="33"/>
                    </a:lnTo>
                    <a:lnTo>
                      <a:pt x="66" y="33"/>
                    </a:lnTo>
                    <a:lnTo>
                      <a:pt x="54" y="33"/>
                    </a:lnTo>
                    <a:lnTo>
                      <a:pt x="45" y="35"/>
                    </a:lnTo>
                    <a:lnTo>
                      <a:pt x="35" y="39"/>
                    </a:lnTo>
                    <a:lnTo>
                      <a:pt x="25" y="43"/>
                    </a:lnTo>
                    <a:lnTo>
                      <a:pt x="25" y="43"/>
                    </a:lnTo>
                    <a:lnTo>
                      <a:pt x="21" y="41"/>
                    </a:lnTo>
                    <a:lnTo>
                      <a:pt x="16" y="39"/>
                    </a:lnTo>
                    <a:lnTo>
                      <a:pt x="16" y="39"/>
                    </a:lnTo>
                    <a:lnTo>
                      <a:pt x="10" y="41"/>
                    </a:lnTo>
                    <a:lnTo>
                      <a:pt x="6" y="43"/>
                    </a:lnTo>
                    <a:lnTo>
                      <a:pt x="2" y="49"/>
                    </a:lnTo>
                    <a:lnTo>
                      <a:pt x="0" y="55"/>
                    </a:lnTo>
                    <a:lnTo>
                      <a:pt x="0" y="55"/>
                    </a:lnTo>
                    <a:lnTo>
                      <a:pt x="2" y="60"/>
                    </a:lnTo>
                    <a:lnTo>
                      <a:pt x="8" y="66"/>
                    </a:lnTo>
                    <a:lnTo>
                      <a:pt x="8" y="66"/>
                    </a:lnTo>
                    <a:lnTo>
                      <a:pt x="8" y="72"/>
                    </a:lnTo>
                    <a:lnTo>
                      <a:pt x="8" y="72"/>
                    </a:lnTo>
                    <a:lnTo>
                      <a:pt x="10" y="82"/>
                    </a:lnTo>
                    <a:lnTo>
                      <a:pt x="16" y="91"/>
                    </a:lnTo>
                    <a:lnTo>
                      <a:pt x="25" y="99"/>
                    </a:lnTo>
                    <a:lnTo>
                      <a:pt x="39" y="105"/>
                    </a:lnTo>
                    <a:lnTo>
                      <a:pt x="39" y="105"/>
                    </a:lnTo>
                    <a:lnTo>
                      <a:pt x="31" y="111"/>
                    </a:lnTo>
                    <a:lnTo>
                      <a:pt x="25" y="117"/>
                    </a:lnTo>
                    <a:lnTo>
                      <a:pt x="23" y="122"/>
                    </a:lnTo>
                    <a:lnTo>
                      <a:pt x="21" y="130"/>
                    </a:lnTo>
                    <a:lnTo>
                      <a:pt x="21" y="130"/>
                    </a:lnTo>
                    <a:lnTo>
                      <a:pt x="23" y="138"/>
                    </a:lnTo>
                    <a:lnTo>
                      <a:pt x="27" y="146"/>
                    </a:lnTo>
                    <a:lnTo>
                      <a:pt x="33" y="152"/>
                    </a:lnTo>
                    <a:lnTo>
                      <a:pt x="43" y="157"/>
                    </a:lnTo>
                    <a:lnTo>
                      <a:pt x="43" y="157"/>
                    </a:lnTo>
                    <a:lnTo>
                      <a:pt x="43" y="157"/>
                    </a:lnTo>
                    <a:lnTo>
                      <a:pt x="45" y="163"/>
                    </a:lnTo>
                    <a:lnTo>
                      <a:pt x="39" y="163"/>
                    </a:lnTo>
                    <a:lnTo>
                      <a:pt x="39" y="163"/>
                    </a:lnTo>
                    <a:lnTo>
                      <a:pt x="33" y="165"/>
                    </a:lnTo>
                    <a:lnTo>
                      <a:pt x="29" y="167"/>
                    </a:lnTo>
                    <a:lnTo>
                      <a:pt x="29" y="167"/>
                    </a:lnTo>
                    <a:lnTo>
                      <a:pt x="25" y="171"/>
                    </a:lnTo>
                    <a:lnTo>
                      <a:pt x="23" y="175"/>
                    </a:lnTo>
                    <a:lnTo>
                      <a:pt x="23" y="181"/>
                    </a:lnTo>
                    <a:lnTo>
                      <a:pt x="23" y="183"/>
                    </a:lnTo>
                    <a:lnTo>
                      <a:pt x="109" y="183"/>
                    </a:lnTo>
                    <a:lnTo>
                      <a:pt x="109" y="181"/>
                    </a:lnTo>
                    <a:lnTo>
                      <a:pt x="109" y="181"/>
                    </a:lnTo>
                    <a:lnTo>
                      <a:pt x="109" y="175"/>
                    </a:lnTo>
                    <a:lnTo>
                      <a:pt x="109" y="171"/>
                    </a:lnTo>
                    <a:lnTo>
                      <a:pt x="105" y="167"/>
                    </a:lnTo>
                    <a:lnTo>
                      <a:pt x="105" y="167"/>
                    </a:lnTo>
                    <a:lnTo>
                      <a:pt x="101" y="165"/>
                    </a:lnTo>
                    <a:lnTo>
                      <a:pt x="95" y="163"/>
                    </a:lnTo>
                    <a:lnTo>
                      <a:pt x="89" y="163"/>
                    </a:lnTo>
                    <a:lnTo>
                      <a:pt x="89" y="163"/>
                    </a:lnTo>
                    <a:lnTo>
                      <a:pt x="91" y="155"/>
                    </a:lnTo>
                    <a:lnTo>
                      <a:pt x="93" y="157"/>
                    </a:lnTo>
                    <a:lnTo>
                      <a:pt x="93" y="157"/>
                    </a:lnTo>
                    <a:lnTo>
                      <a:pt x="101" y="152"/>
                    </a:lnTo>
                    <a:lnTo>
                      <a:pt x="107" y="146"/>
                    </a:lnTo>
                    <a:lnTo>
                      <a:pt x="111" y="138"/>
                    </a:lnTo>
                    <a:lnTo>
                      <a:pt x="111" y="130"/>
                    </a:lnTo>
                    <a:lnTo>
                      <a:pt x="111" y="130"/>
                    </a:lnTo>
                    <a:lnTo>
                      <a:pt x="111" y="122"/>
                    </a:lnTo>
                    <a:lnTo>
                      <a:pt x="107" y="117"/>
                    </a:lnTo>
                    <a:lnTo>
                      <a:pt x="103" y="111"/>
                    </a:lnTo>
                    <a:lnTo>
                      <a:pt x="95" y="105"/>
                    </a:lnTo>
                    <a:lnTo>
                      <a:pt x="95" y="105"/>
                    </a:lnTo>
                    <a:lnTo>
                      <a:pt x="95" y="105"/>
                    </a:lnTo>
                    <a:lnTo>
                      <a:pt x="95" y="105"/>
                    </a:lnTo>
                    <a:lnTo>
                      <a:pt x="109" y="99"/>
                    </a:lnTo>
                    <a:lnTo>
                      <a:pt x="118" y="91"/>
                    </a:lnTo>
                    <a:lnTo>
                      <a:pt x="124" y="82"/>
                    </a:lnTo>
                    <a:lnTo>
                      <a:pt x="126" y="72"/>
                    </a:lnTo>
                    <a:lnTo>
                      <a:pt x="126" y="72"/>
                    </a:lnTo>
                    <a:lnTo>
                      <a:pt x="126" y="66"/>
                    </a:lnTo>
                    <a:lnTo>
                      <a:pt x="126" y="66"/>
                    </a:lnTo>
                    <a:lnTo>
                      <a:pt x="132" y="62"/>
                    </a:lnTo>
                    <a:lnTo>
                      <a:pt x="134" y="55"/>
                    </a:lnTo>
                    <a:lnTo>
                      <a:pt x="134" y="55"/>
                    </a:lnTo>
                    <a:lnTo>
                      <a:pt x="132" y="49"/>
                    </a:lnTo>
                    <a:lnTo>
                      <a:pt x="130" y="43"/>
                    </a:lnTo>
                    <a:lnTo>
                      <a:pt x="124" y="41"/>
                    </a:lnTo>
                    <a:lnTo>
                      <a:pt x="118" y="39"/>
                    </a:lnTo>
                    <a:lnTo>
                      <a:pt x="118" y="39"/>
                    </a:lnTo>
                    <a:lnTo>
                      <a:pt x="113" y="41"/>
                    </a:lnTo>
                    <a:lnTo>
                      <a:pt x="109" y="43"/>
                    </a:lnTo>
                    <a:lnTo>
                      <a:pt x="109" y="43"/>
                    </a:lnTo>
                    <a:lnTo>
                      <a:pt x="101" y="39"/>
                    </a:lnTo>
                    <a:lnTo>
                      <a:pt x="91" y="35"/>
                    </a:lnTo>
                    <a:lnTo>
                      <a:pt x="82" y="33"/>
                    </a:lnTo>
                    <a:lnTo>
                      <a:pt x="70" y="33"/>
                    </a:lnTo>
                    <a:lnTo>
                      <a:pt x="80" y="8"/>
                    </a:lnTo>
                    <a:lnTo>
                      <a:pt x="101"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8" name="Freeform 304"/>
              <p:cNvSpPr/>
              <p:nvPr/>
            </p:nvSpPr>
            <p:spPr bwMode="auto">
              <a:xfrm>
                <a:off x="4016" y="6794"/>
                <a:ext cx="15" cy="16"/>
              </a:xfrm>
              <a:custGeom>
                <a:avLst/>
                <a:gdLst>
                  <a:gd name="T0" fmla="*/ 8 w 15"/>
                  <a:gd name="T1" fmla="*/ 0 h 16"/>
                  <a:gd name="T2" fmla="*/ 8 w 15"/>
                  <a:gd name="T3" fmla="*/ 0 h 16"/>
                  <a:gd name="T4" fmla="*/ 11 w 15"/>
                  <a:gd name="T5" fmla="*/ 0 h 16"/>
                  <a:gd name="T6" fmla="*/ 13 w 15"/>
                  <a:gd name="T7" fmla="*/ 2 h 16"/>
                  <a:gd name="T8" fmla="*/ 15 w 15"/>
                  <a:gd name="T9" fmla="*/ 4 h 16"/>
                  <a:gd name="T10" fmla="*/ 15 w 15"/>
                  <a:gd name="T11" fmla="*/ 8 h 16"/>
                  <a:gd name="T12" fmla="*/ 15 w 15"/>
                  <a:gd name="T13" fmla="*/ 8 h 16"/>
                  <a:gd name="T14" fmla="*/ 15 w 15"/>
                  <a:gd name="T15" fmla="*/ 10 h 16"/>
                  <a:gd name="T16" fmla="*/ 13 w 15"/>
                  <a:gd name="T17" fmla="*/ 12 h 16"/>
                  <a:gd name="T18" fmla="*/ 11 w 15"/>
                  <a:gd name="T19" fmla="*/ 14 h 16"/>
                  <a:gd name="T20" fmla="*/ 8 w 15"/>
                  <a:gd name="T21" fmla="*/ 16 h 16"/>
                  <a:gd name="T22" fmla="*/ 8 w 15"/>
                  <a:gd name="T23" fmla="*/ 16 h 16"/>
                  <a:gd name="T24" fmla="*/ 6 w 15"/>
                  <a:gd name="T25" fmla="*/ 14 h 16"/>
                  <a:gd name="T26" fmla="*/ 4 w 15"/>
                  <a:gd name="T27" fmla="*/ 12 h 16"/>
                  <a:gd name="T28" fmla="*/ 2 w 15"/>
                  <a:gd name="T29" fmla="*/ 10 h 16"/>
                  <a:gd name="T30" fmla="*/ 0 w 15"/>
                  <a:gd name="T31" fmla="*/ 8 h 16"/>
                  <a:gd name="T32" fmla="*/ 0 w 15"/>
                  <a:gd name="T33" fmla="*/ 8 h 16"/>
                  <a:gd name="T34" fmla="*/ 2 w 15"/>
                  <a:gd name="T35" fmla="*/ 4 h 16"/>
                  <a:gd name="T36" fmla="*/ 4 w 15"/>
                  <a:gd name="T37" fmla="*/ 2 h 16"/>
                  <a:gd name="T38" fmla="*/ 6 w 15"/>
                  <a:gd name="T39" fmla="*/ 0 h 16"/>
                  <a:gd name="T40" fmla="*/ 8 w 15"/>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6">
                    <a:moveTo>
                      <a:pt x="8" y="0"/>
                    </a:moveTo>
                    <a:lnTo>
                      <a:pt x="8" y="0"/>
                    </a:lnTo>
                    <a:lnTo>
                      <a:pt x="11" y="0"/>
                    </a:lnTo>
                    <a:lnTo>
                      <a:pt x="13" y="2"/>
                    </a:lnTo>
                    <a:lnTo>
                      <a:pt x="15" y="4"/>
                    </a:lnTo>
                    <a:lnTo>
                      <a:pt x="15" y="8"/>
                    </a:lnTo>
                    <a:lnTo>
                      <a:pt x="15" y="8"/>
                    </a:lnTo>
                    <a:lnTo>
                      <a:pt x="15" y="10"/>
                    </a:lnTo>
                    <a:lnTo>
                      <a:pt x="13" y="12"/>
                    </a:lnTo>
                    <a:lnTo>
                      <a:pt x="11" y="14"/>
                    </a:lnTo>
                    <a:lnTo>
                      <a:pt x="8" y="16"/>
                    </a:lnTo>
                    <a:lnTo>
                      <a:pt x="8" y="16"/>
                    </a:lnTo>
                    <a:lnTo>
                      <a:pt x="6" y="14"/>
                    </a:lnTo>
                    <a:lnTo>
                      <a:pt x="4" y="12"/>
                    </a:lnTo>
                    <a:lnTo>
                      <a:pt x="2" y="10"/>
                    </a:lnTo>
                    <a:lnTo>
                      <a:pt x="0" y="8"/>
                    </a:lnTo>
                    <a:lnTo>
                      <a:pt x="0" y="8"/>
                    </a:lnTo>
                    <a:lnTo>
                      <a:pt x="2" y="4"/>
                    </a:lnTo>
                    <a:lnTo>
                      <a:pt x="4" y="2"/>
                    </a:lnTo>
                    <a:lnTo>
                      <a:pt x="6"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59" name="Freeform 305"/>
              <p:cNvSpPr/>
              <p:nvPr/>
            </p:nvSpPr>
            <p:spPr bwMode="auto">
              <a:xfrm>
                <a:off x="3917" y="6833"/>
                <a:ext cx="15" cy="17"/>
              </a:xfrm>
              <a:custGeom>
                <a:avLst/>
                <a:gdLst>
                  <a:gd name="T0" fmla="*/ 0 w 15"/>
                  <a:gd name="T1" fmla="*/ 10 h 17"/>
                  <a:gd name="T2" fmla="*/ 0 w 15"/>
                  <a:gd name="T3" fmla="*/ 10 h 17"/>
                  <a:gd name="T4" fmla="*/ 0 w 15"/>
                  <a:gd name="T5" fmla="*/ 6 h 17"/>
                  <a:gd name="T6" fmla="*/ 2 w 15"/>
                  <a:gd name="T7" fmla="*/ 2 h 17"/>
                  <a:gd name="T8" fmla="*/ 6 w 15"/>
                  <a:gd name="T9" fmla="*/ 0 h 17"/>
                  <a:gd name="T10" fmla="*/ 10 w 15"/>
                  <a:gd name="T11" fmla="*/ 0 h 17"/>
                  <a:gd name="T12" fmla="*/ 10 w 15"/>
                  <a:gd name="T13" fmla="*/ 0 h 17"/>
                  <a:gd name="T14" fmla="*/ 15 w 15"/>
                  <a:gd name="T15" fmla="*/ 0 h 17"/>
                  <a:gd name="T16" fmla="*/ 15 w 15"/>
                  <a:gd name="T17" fmla="*/ 0 h 17"/>
                  <a:gd name="T18" fmla="*/ 8 w 15"/>
                  <a:gd name="T19" fmla="*/ 8 h 17"/>
                  <a:gd name="T20" fmla="*/ 4 w 15"/>
                  <a:gd name="T21" fmla="*/ 17 h 17"/>
                  <a:gd name="T22" fmla="*/ 4 w 15"/>
                  <a:gd name="T23" fmla="*/ 17 h 17"/>
                  <a:gd name="T24" fmla="*/ 0 w 15"/>
                  <a:gd name="T25" fmla="*/ 13 h 17"/>
                  <a:gd name="T26" fmla="*/ 0 w 15"/>
                  <a:gd name="T27"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7">
                    <a:moveTo>
                      <a:pt x="0" y="10"/>
                    </a:moveTo>
                    <a:lnTo>
                      <a:pt x="0" y="10"/>
                    </a:lnTo>
                    <a:lnTo>
                      <a:pt x="0" y="6"/>
                    </a:lnTo>
                    <a:lnTo>
                      <a:pt x="2" y="2"/>
                    </a:lnTo>
                    <a:lnTo>
                      <a:pt x="6" y="0"/>
                    </a:lnTo>
                    <a:lnTo>
                      <a:pt x="10" y="0"/>
                    </a:lnTo>
                    <a:lnTo>
                      <a:pt x="10" y="0"/>
                    </a:lnTo>
                    <a:lnTo>
                      <a:pt x="15" y="0"/>
                    </a:lnTo>
                    <a:lnTo>
                      <a:pt x="15" y="0"/>
                    </a:lnTo>
                    <a:lnTo>
                      <a:pt x="8" y="8"/>
                    </a:lnTo>
                    <a:lnTo>
                      <a:pt x="4" y="17"/>
                    </a:lnTo>
                    <a:lnTo>
                      <a:pt x="4" y="17"/>
                    </a:lnTo>
                    <a:lnTo>
                      <a:pt x="0" y="13"/>
                    </a:lnTo>
                    <a:lnTo>
                      <a:pt x="0"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0" name="Freeform 306"/>
              <p:cNvSpPr/>
              <p:nvPr/>
            </p:nvSpPr>
            <p:spPr bwMode="auto">
              <a:xfrm>
                <a:off x="3954" y="6895"/>
                <a:ext cx="48" cy="70"/>
              </a:xfrm>
              <a:custGeom>
                <a:avLst/>
                <a:gdLst>
                  <a:gd name="T0" fmla="*/ 46 w 48"/>
                  <a:gd name="T1" fmla="*/ 0 h 70"/>
                  <a:gd name="T2" fmla="*/ 46 w 48"/>
                  <a:gd name="T3" fmla="*/ 0 h 70"/>
                  <a:gd name="T4" fmla="*/ 48 w 48"/>
                  <a:gd name="T5" fmla="*/ 2 h 70"/>
                  <a:gd name="T6" fmla="*/ 48 w 48"/>
                  <a:gd name="T7" fmla="*/ 2 h 70"/>
                  <a:gd name="T8" fmla="*/ 46 w 48"/>
                  <a:gd name="T9" fmla="*/ 31 h 70"/>
                  <a:gd name="T10" fmla="*/ 42 w 48"/>
                  <a:gd name="T11" fmla="*/ 52 h 70"/>
                  <a:gd name="T12" fmla="*/ 41 w 48"/>
                  <a:gd name="T13" fmla="*/ 60 h 70"/>
                  <a:gd name="T14" fmla="*/ 37 w 48"/>
                  <a:gd name="T15" fmla="*/ 66 h 70"/>
                  <a:gd name="T16" fmla="*/ 31 w 48"/>
                  <a:gd name="T17" fmla="*/ 70 h 70"/>
                  <a:gd name="T18" fmla="*/ 25 w 48"/>
                  <a:gd name="T19" fmla="*/ 70 h 70"/>
                  <a:gd name="T20" fmla="*/ 25 w 48"/>
                  <a:gd name="T21" fmla="*/ 70 h 70"/>
                  <a:gd name="T22" fmla="*/ 17 w 48"/>
                  <a:gd name="T23" fmla="*/ 70 h 70"/>
                  <a:gd name="T24" fmla="*/ 11 w 48"/>
                  <a:gd name="T25" fmla="*/ 66 h 70"/>
                  <a:gd name="T26" fmla="*/ 8 w 48"/>
                  <a:gd name="T27" fmla="*/ 58 h 70"/>
                  <a:gd name="T28" fmla="*/ 4 w 48"/>
                  <a:gd name="T29" fmla="*/ 50 h 70"/>
                  <a:gd name="T30" fmla="*/ 2 w 48"/>
                  <a:gd name="T31" fmla="*/ 27 h 70"/>
                  <a:gd name="T32" fmla="*/ 0 w 48"/>
                  <a:gd name="T33" fmla="*/ 0 h 70"/>
                  <a:gd name="T34" fmla="*/ 0 w 48"/>
                  <a:gd name="T35" fmla="*/ 0 h 70"/>
                  <a:gd name="T36" fmla="*/ 2 w 48"/>
                  <a:gd name="T37" fmla="*/ 0 h 70"/>
                  <a:gd name="T38" fmla="*/ 2 w 48"/>
                  <a:gd name="T39" fmla="*/ 0 h 70"/>
                  <a:gd name="T40" fmla="*/ 11 w 48"/>
                  <a:gd name="T41" fmla="*/ 2 h 70"/>
                  <a:gd name="T42" fmla="*/ 23 w 48"/>
                  <a:gd name="T43" fmla="*/ 4 h 70"/>
                  <a:gd name="T44" fmla="*/ 23 w 48"/>
                  <a:gd name="T45" fmla="*/ 4 h 70"/>
                  <a:gd name="T46" fmla="*/ 35 w 48"/>
                  <a:gd name="T47" fmla="*/ 2 h 70"/>
                  <a:gd name="T48" fmla="*/ 46 w 48"/>
                  <a:gd name="T4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70">
                    <a:moveTo>
                      <a:pt x="46" y="0"/>
                    </a:moveTo>
                    <a:lnTo>
                      <a:pt x="46" y="0"/>
                    </a:lnTo>
                    <a:lnTo>
                      <a:pt x="48" y="2"/>
                    </a:lnTo>
                    <a:lnTo>
                      <a:pt x="48" y="2"/>
                    </a:lnTo>
                    <a:lnTo>
                      <a:pt x="46" y="31"/>
                    </a:lnTo>
                    <a:lnTo>
                      <a:pt x="42" y="52"/>
                    </a:lnTo>
                    <a:lnTo>
                      <a:pt x="41" y="60"/>
                    </a:lnTo>
                    <a:lnTo>
                      <a:pt x="37" y="66"/>
                    </a:lnTo>
                    <a:lnTo>
                      <a:pt x="31" y="70"/>
                    </a:lnTo>
                    <a:lnTo>
                      <a:pt x="25" y="70"/>
                    </a:lnTo>
                    <a:lnTo>
                      <a:pt x="25" y="70"/>
                    </a:lnTo>
                    <a:lnTo>
                      <a:pt x="17" y="70"/>
                    </a:lnTo>
                    <a:lnTo>
                      <a:pt x="11" y="66"/>
                    </a:lnTo>
                    <a:lnTo>
                      <a:pt x="8" y="58"/>
                    </a:lnTo>
                    <a:lnTo>
                      <a:pt x="4" y="50"/>
                    </a:lnTo>
                    <a:lnTo>
                      <a:pt x="2" y="27"/>
                    </a:lnTo>
                    <a:lnTo>
                      <a:pt x="0" y="0"/>
                    </a:lnTo>
                    <a:lnTo>
                      <a:pt x="0" y="0"/>
                    </a:lnTo>
                    <a:lnTo>
                      <a:pt x="2" y="0"/>
                    </a:lnTo>
                    <a:lnTo>
                      <a:pt x="2" y="0"/>
                    </a:lnTo>
                    <a:lnTo>
                      <a:pt x="11" y="2"/>
                    </a:lnTo>
                    <a:lnTo>
                      <a:pt x="23" y="4"/>
                    </a:lnTo>
                    <a:lnTo>
                      <a:pt x="23" y="4"/>
                    </a:lnTo>
                    <a:lnTo>
                      <a:pt x="35"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1" name="Freeform 307"/>
              <p:cNvSpPr/>
              <p:nvPr/>
            </p:nvSpPr>
            <p:spPr bwMode="auto">
              <a:xfrm>
                <a:off x="3938" y="6899"/>
                <a:ext cx="14" cy="41"/>
              </a:xfrm>
              <a:custGeom>
                <a:avLst/>
                <a:gdLst>
                  <a:gd name="T0" fmla="*/ 0 w 14"/>
                  <a:gd name="T1" fmla="*/ 19 h 41"/>
                  <a:gd name="T2" fmla="*/ 0 w 14"/>
                  <a:gd name="T3" fmla="*/ 19 h 41"/>
                  <a:gd name="T4" fmla="*/ 0 w 14"/>
                  <a:gd name="T5" fmla="*/ 13 h 41"/>
                  <a:gd name="T6" fmla="*/ 2 w 14"/>
                  <a:gd name="T7" fmla="*/ 8 h 41"/>
                  <a:gd name="T8" fmla="*/ 6 w 14"/>
                  <a:gd name="T9" fmla="*/ 4 h 41"/>
                  <a:gd name="T10" fmla="*/ 12 w 14"/>
                  <a:gd name="T11" fmla="*/ 0 h 41"/>
                  <a:gd name="T12" fmla="*/ 12 w 14"/>
                  <a:gd name="T13" fmla="*/ 0 h 41"/>
                  <a:gd name="T14" fmla="*/ 12 w 14"/>
                  <a:gd name="T15" fmla="*/ 21 h 41"/>
                  <a:gd name="T16" fmla="*/ 14 w 14"/>
                  <a:gd name="T17" fmla="*/ 41 h 41"/>
                  <a:gd name="T18" fmla="*/ 14 w 14"/>
                  <a:gd name="T19" fmla="*/ 41 h 41"/>
                  <a:gd name="T20" fmla="*/ 8 w 14"/>
                  <a:gd name="T21" fmla="*/ 37 h 41"/>
                  <a:gd name="T22" fmla="*/ 4 w 14"/>
                  <a:gd name="T23" fmla="*/ 31 h 41"/>
                  <a:gd name="T24" fmla="*/ 0 w 14"/>
                  <a:gd name="T25" fmla="*/ 25 h 41"/>
                  <a:gd name="T26" fmla="*/ 0 w 14"/>
                  <a:gd name="T27" fmla="*/ 1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41">
                    <a:moveTo>
                      <a:pt x="0" y="19"/>
                    </a:moveTo>
                    <a:lnTo>
                      <a:pt x="0" y="19"/>
                    </a:lnTo>
                    <a:lnTo>
                      <a:pt x="0" y="13"/>
                    </a:lnTo>
                    <a:lnTo>
                      <a:pt x="2" y="8"/>
                    </a:lnTo>
                    <a:lnTo>
                      <a:pt x="6" y="4"/>
                    </a:lnTo>
                    <a:lnTo>
                      <a:pt x="12" y="0"/>
                    </a:lnTo>
                    <a:lnTo>
                      <a:pt x="12" y="0"/>
                    </a:lnTo>
                    <a:lnTo>
                      <a:pt x="12" y="21"/>
                    </a:lnTo>
                    <a:lnTo>
                      <a:pt x="14" y="41"/>
                    </a:lnTo>
                    <a:lnTo>
                      <a:pt x="14" y="41"/>
                    </a:lnTo>
                    <a:lnTo>
                      <a:pt x="8" y="37"/>
                    </a:lnTo>
                    <a:lnTo>
                      <a:pt x="4" y="31"/>
                    </a:lnTo>
                    <a:lnTo>
                      <a:pt x="0" y="25"/>
                    </a:lnTo>
                    <a:lnTo>
                      <a:pt x="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2" name="Freeform 308"/>
              <p:cNvSpPr/>
              <p:nvPr/>
            </p:nvSpPr>
            <p:spPr bwMode="auto">
              <a:xfrm>
                <a:off x="3940" y="6955"/>
                <a:ext cx="25" cy="12"/>
              </a:xfrm>
              <a:custGeom>
                <a:avLst/>
                <a:gdLst>
                  <a:gd name="T0" fmla="*/ 2 w 25"/>
                  <a:gd name="T1" fmla="*/ 4 h 12"/>
                  <a:gd name="T2" fmla="*/ 2 w 25"/>
                  <a:gd name="T3" fmla="*/ 4 h 12"/>
                  <a:gd name="T4" fmla="*/ 6 w 25"/>
                  <a:gd name="T5" fmla="*/ 2 h 12"/>
                  <a:gd name="T6" fmla="*/ 10 w 25"/>
                  <a:gd name="T7" fmla="*/ 0 h 12"/>
                  <a:gd name="T8" fmla="*/ 18 w 25"/>
                  <a:gd name="T9" fmla="*/ 0 h 12"/>
                  <a:gd name="T10" fmla="*/ 18 w 25"/>
                  <a:gd name="T11" fmla="*/ 0 h 12"/>
                  <a:gd name="T12" fmla="*/ 20 w 25"/>
                  <a:gd name="T13" fmla="*/ 6 h 12"/>
                  <a:gd name="T14" fmla="*/ 25 w 25"/>
                  <a:gd name="T15" fmla="*/ 12 h 12"/>
                  <a:gd name="T16" fmla="*/ 0 w 25"/>
                  <a:gd name="T17" fmla="*/ 12 h 12"/>
                  <a:gd name="T18" fmla="*/ 0 w 25"/>
                  <a:gd name="T19" fmla="*/ 12 h 12"/>
                  <a:gd name="T20" fmla="*/ 0 w 25"/>
                  <a:gd name="T21" fmla="*/ 8 h 12"/>
                  <a:gd name="T22" fmla="*/ 2 w 25"/>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2">
                    <a:moveTo>
                      <a:pt x="2" y="4"/>
                    </a:moveTo>
                    <a:lnTo>
                      <a:pt x="2" y="4"/>
                    </a:lnTo>
                    <a:lnTo>
                      <a:pt x="6" y="2"/>
                    </a:lnTo>
                    <a:lnTo>
                      <a:pt x="10" y="0"/>
                    </a:lnTo>
                    <a:lnTo>
                      <a:pt x="18" y="0"/>
                    </a:lnTo>
                    <a:lnTo>
                      <a:pt x="18" y="0"/>
                    </a:lnTo>
                    <a:lnTo>
                      <a:pt x="20" y="6"/>
                    </a:lnTo>
                    <a:lnTo>
                      <a:pt x="25" y="12"/>
                    </a:lnTo>
                    <a:lnTo>
                      <a:pt x="0" y="12"/>
                    </a:lnTo>
                    <a:lnTo>
                      <a:pt x="0" y="12"/>
                    </a:lnTo>
                    <a:lnTo>
                      <a:pt x="0" y="8"/>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3" name="Freeform 309"/>
              <p:cNvSpPr/>
              <p:nvPr/>
            </p:nvSpPr>
            <p:spPr bwMode="auto">
              <a:xfrm>
                <a:off x="3991" y="6955"/>
                <a:ext cx="25" cy="12"/>
              </a:xfrm>
              <a:custGeom>
                <a:avLst/>
                <a:gdLst>
                  <a:gd name="T0" fmla="*/ 15 w 25"/>
                  <a:gd name="T1" fmla="*/ 0 h 12"/>
                  <a:gd name="T2" fmla="*/ 15 w 25"/>
                  <a:gd name="T3" fmla="*/ 0 h 12"/>
                  <a:gd name="T4" fmla="*/ 19 w 25"/>
                  <a:gd name="T5" fmla="*/ 2 h 12"/>
                  <a:gd name="T6" fmla="*/ 21 w 25"/>
                  <a:gd name="T7" fmla="*/ 4 h 12"/>
                  <a:gd name="T8" fmla="*/ 21 w 25"/>
                  <a:gd name="T9" fmla="*/ 4 h 12"/>
                  <a:gd name="T10" fmla="*/ 23 w 25"/>
                  <a:gd name="T11" fmla="*/ 8 h 12"/>
                  <a:gd name="T12" fmla="*/ 25 w 25"/>
                  <a:gd name="T13" fmla="*/ 12 h 12"/>
                  <a:gd name="T14" fmla="*/ 0 w 25"/>
                  <a:gd name="T15" fmla="*/ 12 h 12"/>
                  <a:gd name="T16" fmla="*/ 0 w 25"/>
                  <a:gd name="T17" fmla="*/ 12 h 12"/>
                  <a:gd name="T18" fmla="*/ 5 w 25"/>
                  <a:gd name="T19" fmla="*/ 6 h 12"/>
                  <a:gd name="T20" fmla="*/ 7 w 25"/>
                  <a:gd name="T21" fmla="*/ 0 h 12"/>
                  <a:gd name="T22" fmla="*/ 15 w 25"/>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2">
                    <a:moveTo>
                      <a:pt x="15" y="0"/>
                    </a:moveTo>
                    <a:lnTo>
                      <a:pt x="15" y="0"/>
                    </a:lnTo>
                    <a:lnTo>
                      <a:pt x="19" y="2"/>
                    </a:lnTo>
                    <a:lnTo>
                      <a:pt x="21" y="4"/>
                    </a:lnTo>
                    <a:lnTo>
                      <a:pt x="21" y="4"/>
                    </a:lnTo>
                    <a:lnTo>
                      <a:pt x="23" y="8"/>
                    </a:lnTo>
                    <a:lnTo>
                      <a:pt x="25" y="12"/>
                    </a:lnTo>
                    <a:lnTo>
                      <a:pt x="0" y="12"/>
                    </a:lnTo>
                    <a:lnTo>
                      <a:pt x="0" y="12"/>
                    </a:lnTo>
                    <a:lnTo>
                      <a:pt x="5" y="6"/>
                    </a:lnTo>
                    <a:lnTo>
                      <a:pt x="7" y="0"/>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4" name="Freeform 310"/>
              <p:cNvSpPr/>
              <p:nvPr/>
            </p:nvSpPr>
            <p:spPr bwMode="auto">
              <a:xfrm>
                <a:off x="4004" y="6899"/>
                <a:ext cx="14" cy="41"/>
              </a:xfrm>
              <a:custGeom>
                <a:avLst/>
                <a:gdLst>
                  <a:gd name="T0" fmla="*/ 14 w 14"/>
                  <a:gd name="T1" fmla="*/ 19 h 41"/>
                  <a:gd name="T2" fmla="*/ 14 w 14"/>
                  <a:gd name="T3" fmla="*/ 19 h 41"/>
                  <a:gd name="T4" fmla="*/ 12 w 14"/>
                  <a:gd name="T5" fmla="*/ 25 h 41"/>
                  <a:gd name="T6" fmla="*/ 10 w 14"/>
                  <a:gd name="T7" fmla="*/ 31 h 41"/>
                  <a:gd name="T8" fmla="*/ 6 w 14"/>
                  <a:gd name="T9" fmla="*/ 35 h 41"/>
                  <a:gd name="T10" fmla="*/ 0 w 14"/>
                  <a:gd name="T11" fmla="*/ 41 h 41"/>
                  <a:gd name="T12" fmla="*/ 0 w 14"/>
                  <a:gd name="T13" fmla="*/ 41 h 41"/>
                  <a:gd name="T14" fmla="*/ 2 w 14"/>
                  <a:gd name="T15" fmla="*/ 21 h 41"/>
                  <a:gd name="T16" fmla="*/ 2 w 14"/>
                  <a:gd name="T17" fmla="*/ 0 h 41"/>
                  <a:gd name="T18" fmla="*/ 2 w 14"/>
                  <a:gd name="T19" fmla="*/ 0 h 41"/>
                  <a:gd name="T20" fmla="*/ 8 w 14"/>
                  <a:gd name="T21" fmla="*/ 4 h 41"/>
                  <a:gd name="T22" fmla="*/ 10 w 14"/>
                  <a:gd name="T23" fmla="*/ 10 h 41"/>
                  <a:gd name="T24" fmla="*/ 14 w 14"/>
                  <a:gd name="T25" fmla="*/ 13 h 41"/>
                  <a:gd name="T26" fmla="*/ 14 w 14"/>
                  <a:gd name="T27" fmla="*/ 1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41">
                    <a:moveTo>
                      <a:pt x="14" y="19"/>
                    </a:moveTo>
                    <a:lnTo>
                      <a:pt x="14" y="19"/>
                    </a:lnTo>
                    <a:lnTo>
                      <a:pt x="12" y="25"/>
                    </a:lnTo>
                    <a:lnTo>
                      <a:pt x="10" y="31"/>
                    </a:lnTo>
                    <a:lnTo>
                      <a:pt x="6" y="35"/>
                    </a:lnTo>
                    <a:lnTo>
                      <a:pt x="0" y="41"/>
                    </a:lnTo>
                    <a:lnTo>
                      <a:pt x="0" y="41"/>
                    </a:lnTo>
                    <a:lnTo>
                      <a:pt x="2" y="21"/>
                    </a:lnTo>
                    <a:lnTo>
                      <a:pt x="2" y="0"/>
                    </a:lnTo>
                    <a:lnTo>
                      <a:pt x="2" y="0"/>
                    </a:lnTo>
                    <a:lnTo>
                      <a:pt x="8" y="4"/>
                    </a:lnTo>
                    <a:lnTo>
                      <a:pt x="10" y="10"/>
                    </a:lnTo>
                    <a:lnTo>
                      <a:pt x="14" y="13"/>
                    </a:lnTo>
                    <a:lnTo>
                      <a:pt x="14"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5" name="Freeform 311"/>
              <p:cNvSpPr/>
              <p:nvPr/>
            </p:nvSpPr>
            <p:spPr bwMode="auto">
              <a:xfrm>
                <a:off x="3923" y="6825"/>
                <a:ext cx="110" cy="68"/>
              </a:xfrm>
              <a:custGeom>
                <a:avLst/>
                <a:gdLst>
                  <a:gd name="T0" fmla="*/ 54 w 110"/>
                  <a:gd name="T1" fmla="*/ 68 h 68"/>
                  <a:gd name="T2" fmla="*/ 54 w 110"/>
                  <a:gd name="T3" fmla="*/ 68 h 68"/>
                  <a:gd name="T4" fmla="*/ 44 w 110"/>
                  <a:gd name="T5" fmla="*/ 68 h 68"/>
                  <a:gd name="T6" fmla="*/ 33 w 110"/>
                  <a:gd name="T7" fmla="*/ 66 h 68"/>
                  <a:gd name="T8" fmla="*/ 25 w 110"/>
                  <a:gd name="T9" fmla="*/ 62 h 68"/>
                  <a:gd name="T10" fmla="*/ 15 w 110"/>
                  <a:gd name="T11" fmla="*/ 58 h 68"/>
                  <a:gd name="T12" fmla="*/ 9 w 110"/>
                  <a:gd name="T13" fmla="*/ 52 h 68"/>
                  <a:gd name="T14" fmla="*/ 4 w 110"/>
                  <a:gd name="T15" fmla="*/ 47 h 68"/>
                  <a:gd name="T16" fmla="*/ 2 w 110"/>
                  <a:gd name="T17" fmla="*/ 41 h 68"/>
                  <a:gd name="T18" fmla="*/ 0 w 110"/>
                  <a:gd name="T19" fmla="*/ 35 h 68"/>
                  <a:gd name="T20" fmla="*/ 0 w 110"/>
                  <a:gd name="T21" fmla="*/ 35 h 68"/>
                  <a:gd name="T22" fmla="*/ 2 w 110"/>
                  <a:gd name="T23" fmla="*/ 27 h 68"/>
                  <a:gd name="T24" fmla="*/ 4 w 110"/>
                  <a:gd name="T25" fmla="*/ 21 h 68"/>
                  <a:gd name="T26" fmla="*/ 9 w 110"/>
                  <a:gd name="T27" fmla="*/ 16 h 68"/>
                  <a:gd name="T28" fmla="*/ 15 w 110"/>
                  <a:gd name="T29" fmla="*/ 10 h 68"/>
                  <a:gd name="T30" fmla="*/ 25 w 110"/>
                  <a:gd name="T31" fmla="*/ 6 h 68"/>
                  <a:gd name="T32" fmla="*/ 33 w 110"/>
                  <a:gd name="T33" fmla="*/ 2 h 68"/>
                  <a:gd name="T34" fmla="*/ 44 w 110"/>
                  <a:gd name="T35" fmla="*/ 0 h 68"/>
                  <a:gd name="T36" fmla="*/ 54 w 110"/>
                  <a:gd name="T37" fmla="*/ 0 h 68"/>
                  <a:gd name="T38" fmla="*/ 54 w 110"/>
                  <a:gd name="T39" fmla="*/ 0 h 68"/>
                  <a:gd name="T40" fmla="*/ 66 w 110"/>
                  <a:gd name="T41" fmla="*/ 0 h 68"/>
                  <a:gd name="T42" fmla="*/ 77 w 110"/>
                  <a:gd name="T43" fmla="*/ 2 h 68"/>
                  <a:gd name="T44" fmla="*/ 85 w 110"/>
                  <a:gd name="T45" fmla="*/ 6 h 68"/>
                  <a:gd name="T46" fmla="*/ 95 w 110"/>
                  <a:gd name="T47" fmla="*/ 10 h 68"/>
                  <a:gd name="T48" fmla="*/ 101 w 110"/>
                  <a:gd name="T49" fmla="*/ 16 h 68"/>
                  <a:gd name="T50" fmla="*/ 106 w 110"/>
                  <a:gd name="T51" fmla="*/ 21 h 68"/>
                  <a:gd name="T52" fmla="*/ 108 w 110"/>
                  <a:gd name="T53" fmla="*/ 27 h 68"/>
                  <a:gd name="T54" fmla="*/ 110 w 110"/>
                  <a:gd name="T55" fmla="*/ 35 h 68"/>
                  <a:gd name="T56" fmla="*/ 110 w 110"/>
                  <a:gd name="T57" fmla="*/ 35 h 68"/>
                  <a:gd name="T58" fmla="*/ 108 w 110"/>
                  <a:gd name="T59" fmla="*/ 41 h 68"/>
                  <a:gd name="T60" fmla="*/ 106 w 110"/>
                  <a:gd name="T61" fmla="*/ 47 h 68"/>
                  <a:gd name="T62" fmla="*/ 101 w 110"/>
                  <a:gd name="T63" fmla="*/ 52 h 68"/>
                  <a:gd name="T64" fmla="*/ 95 w 110"/>
                  <a:gd name="T65" fmla="*/ 58 h 68"/>
                  <a:gd name="T66" fmla="*/ 85 w 110"/>
                  <a:gd name="T67" fmla="*/ 62 h 68"/>
                  <a:gd name="T68" fmla="*/ 77 w 110"/>
                  <a:gd name="T69" fmla="*/ 66 h 68"/>
                  <a:gd name="T70" fmla="*/ 66 w 110"/>
                  <a:gd name="T71" fmla="*/ 68 h 68"/>
                  <a:gd name="T72" fmla="*/ 54 w 110"/>
                  <a:gd name="T7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68">
                    <a:moveTo>
                      <a:pt x="54" y="68"/>
                    </a:moveTo>
                    <a:lnTo>
                      <a:pt x="54" y="68"/>
                    </a:lnTo>
                    <a:lnTo>
                      <a:pt x="44" y="68"/>
                    </a:lnTo>
                    <a:lnTo>
                      <a:pt x="33" y="66"/>
                    </a:lnTo>
                    <a:lnTo>
                      <a:pt x="25" y="62"/>
                    </a:lnTo>
                    <a:lnTo>
                      <a:pt x="15" y="58"/>
                    </a:lnTo>
                    <a:lnTo>
                      <a:pt x="9" y="52"/>
                    </a:lnTo>
                    <a:lnTo>
                      <a:pt x="4" y="47"/>
                    </a:lnTo>
                    <a:lnTo>
                      <a:pt x="2" y="41"/>
                    </a:lnTo>
                    <a:lnTo>
                      <a:pt x="0" y="35"/>
                    </a:lnTo>
                    <a:lnTo>
                      <a:pt x="0" y="35"/>
                    </a:lnTo>
                    <a:lnTo>
                      <a:pt x="2" y="27"/>
                    </a:lnTo>
                    <a:lnTo>
                      <a:pt x="4" y="21"/>
                    </a:lnTo>
                    <a:lnTo>
                      <a:pt x="9" y="16"/>
                    </a:lnTo>
                    <a:lnTo>
                      <a:pt x="15" y="10"/>
                    </a:lnTo>
                    <a:lnTo>
                      <a:pt x="25" y="6"/>
                    </a:lnTo>
                    <a:lnTo>
                      <a:pt x="33" y="2"/>
                    </a:lnTo>
                    <a:lnTo>
                      <a:pt x="44" y="0"/>
                    </a:lnTo>
                    <a:lnTo>
                      <a:pt x="54" y="0"/>
                    </a:lnTo>
                    <a:lnTo>
                      <a:pt x="54" y="0"/>
                    </a:lnTo>
                    <a:lnTo>
                      <a:pt x="66" y="0"/>
                    </a:lnTo>
                    <a:lnTo>
                      <a:pt x="77" y="2"/>
                    </a:lnTo>
                    <a:lnTo>
                      <a:pt x="85" y="6"/>
                    </a:lnTo>
                    <a:lnTo>
                      <a:pt x="95" y="10"/>
                    </a:lnTo>
                    <a:lnTo>
                      <a:pt x="101" y="16"/>
                    </a:lnTo>
                    <a:lnTo>
                      <a:pt x="106" y="21"/>
                    </a:lnTo>
                    <a:lnTo>
                      <a:pt x="108" y="27"/>
                    </a:lnTo>
                    <a:lnTo>
                      <a:pt x="110" y="35"/>
                    </a:lnTo>
                    <a:lnTo>
                      <a:pt x="110" y="35"/>
                    </a:lnTo>
                    <a:lnTo>
                      <a:pt x="108" y="41"/>
                    </a:lnTo>
                    <a:lnTo>
                      <a:pt x="106" y="47"/>
                    </a:lnTo>
                    <a:lnTo>
                      <a:pt x="101" y="52"/>
                    </a:lnTo>
                    <a:lnTo>
                      <a:pt x="95" y="58"/>
                    </a:lnTo>
                    <a:lnTo>
                      <a:pt x="85" y="62"/>
                    </a:lnTo>
                    <a:lnTo>
                      <a:pt x="77" y="66"/>
                    </a:lnTo>
                    <a:lnTo>
                      <a:pt x="66" y="68"/>
                    </a:lnTo>
                    <a:lnTo>
                      <a:pt x="54"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6" name="Freeform 312"/>
              <p:cNvSpPr/>
              <p:nvPr/>
            </p:nvSpPr>
            <p:spPr bwMode="auto">
              <a:xfrm>
                <a:off x="4024" y="6833"/>
                <a:ext cx="15" cy="17"/>
              </a:xfrm>
              <a:custGeom>
                <a:avLst/>
                <a:gdLst>
                  <a:gd name="T0" fmla="*/ 5 w 15"/>
                  <a:gd name="T1" fmla="*/ 0 h 17"/>
                  <a:gd name="T2" fmla="*/ 5 w 15"/>
                  <a:gd name="T3" fmla="*/ 0 h 17"/>
                  <a:gd name="T4" fmla="*/ 9 w 15"/>
                  <a:gd name="T5" fmla="*/ 0 h 17"/>
                  <a:gd name="T6" fmla="*/ 13 w 15"/>
                  <a:gd name="T7" fmla="*/ 2 h 17"/>
                  <a:gd name="T8" fmla="*/ 15 w 15"/>
                  <a:gd name="T9" fmla="*/ 6 h 17"/>
                  <a:gd name="T10" fmla="*/ 15 w 15"/>
                  <a:gd name="T11" fmla="*/ 10 h 17"/>
                  <a:gd name="T12" fmla="*/ 15 w 15"/>
                  <a:gd name="T13" fmla="*/ 10 h 17"/>
                  <a:gd name="T14" fmla="*/ 15 w 15"/>
                  <a:gd name="T15" fmla="*/ 13 h 17"/>
                  <a:gd name="T16" fmla="*/ 11 w 15"/>
                  <a:gd name="T17" fmla="*/ 17 h 17"/>
                  <a:gd name="T18" fmla="*/ 11 w 15"/>
                  <a:gd name="T19" fmla="*/ 17 h 17"/>
                  <a:gd name="T20" fmla="*/ 7 w 15"/>
                  <a:gd name="T21" fmla="*/ 8 h 17"/>
                  <a:gd name="T22" fmla="*/ 0 w 15"/>
                  <a:gd name="T23" fmla="*/ 2 h 17"/>
                  <a:gd name="T24" fmla="*/ 0 w 15"/>
                  <a:gd name="T25" fmla="*/ 2 h 17"/>
                  <a:gd name="T26" fmla="*/ 5 w 15"/>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7">
                    <a:moveTo>
                      <a:pt x="5" y="0"/>
                    </a:moveTo>
                    <a:lnTo>
                      <a:pt x="5" y="0"/>
                    </a:lnTo>
                    <a:lnTo>
                      <a:pt x="9" y="0"/>
                    </a:lnTo>
                    <a:lnTo>
                      <a:pt x="13" y="2"/>
                    </a:lnTo>
                    <a:lnTo>
                      <a:pt x="15" y="6"/>
                    </a:lnTo>
                    <a:lnTo>
                      <a:pt x="15" y="10"/>
                    </a:lnTo>
                    <a:lnTo>
                      <a:pt x="15" y="10"/>
                    </a:lnTo>
                    <a:lnTo>
                      <a:pt x="15" y="13"/>
                    </a:lnTo>
                    <a:lnTo>
                      <a:pt x="11" y="17"/>
                    </a:lnTo>
                    <a:lnTo>
                      <a:pt x="11" y="17"/>
                    </a:lnTo>
                    <a:lnTo>
                      <a:pt x="7" y="8"/>
                    </a:lnTo>
                    <a:lnTo>
                      <a:pt x="0" y="2"/>
                    </a:lnTo>
                    <a:lnTo>
                      <a:pt x="0" y="2"/>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7" name="Freeform 313"/>
              <p:cNvSpPr/>
              <p:nvPr/>
            </p:nvSpPr>
            <p:spPr bwMode="auto">
              <a:xfrm>
                <a:off x="3956" y="6874"/>
                <a:ext cx="44" cy="9"/>
              </a:xfrm>
              <a:custGeom>
                <a:avLst/>
                <a:gdLst>
                  <a:gd name="T0" fmla="*/ 40 w 44"/>
                  <a:gd name="T1" fmla="*/ 0 h 9"/>
                  <a:gd name="T2" fmla="*/ 40 w 44"/>
                  <a:gd name="T3" fmla="*/ 0 h 9"/>
                  <a:gd name="T4" fmla="*/ 37 w 44"/>
                  <a:gd name="T5" fmla="*/ 3 h 9"/>
                  <a:gd name="T6" fmla="*/ 31 w 44"/>
                  <a:gd name="T7" fmla="*/ 3 h 9"/>
                  <a:gd name="T8" fmla="*/ 21 w 44"/>
                  <a:gd name="T9" fmla="*/ 5 h 9"/>
                  <a:gd name="T10" fmla="*/ 21 w 44"/>
                  <a:gd name="T11" fmla="*/ 5 h 9"/>
                  <a:gd name="T12" fmla="*/ 13 w 44"/>
                  <a:gd name="T13" fmla="*/ 5 h 9"/>
                  <a:gd name="T14" fmla="*/ 7 w 44"/>
                  <a:gd name="T15" fmla="*/ 3 h 9"/>
                  <a:gd name="T16" fmla="*/ 4 w 44"/>
                  <a:gd name="T17" fmla="*/ 0 h 9"/>
                  <a:gd name="T18" fmla="*/ 4 w 44"/>
                  <a:gd name="T19" fmla="*/ 0 h 9"/>
                  <a:gd name="T20" fmla="*/ 2 w 44"/>
                  <a:gd name="T21" fmla="*/ 0 h 9"/>
                  <a:gd name="T22" fmla="*/ 0 w 44"/>
                  <a:gd name="T23" fmla="*/ 0 h 9"/>
                  <a:gd name="T24" fmla="*/ 0 w 44"/>
                  <a:gd name="T25" fmla="*/ 0 h 9"/>
                  <a:gd name="T26" fmla="*/ 0 w 44"/>
                  <a:gd name="T27" fmla="*/ 2 h 9"/>
                  <a:gd name="T28" fmla="*/ 0 w 44"/>
                  <a:gd name="T29" fmla="*/ 3 h 9"/>
                  <a:gd name="T30" fmla="*/ 0 w 44"/>
                  <a:gd name="T31" fmla="*/ 3 h 9"/>
                  <a:gd name="T32" fmla="*/ 6 w 44"/>
                  <a:gd name="T33" fmla="*/ 7 h 9"/>
                  <a:gd name="T34" fmla="*/ 11 w 44"/>
                  <a:gd name="T35" fmla="*/ 9 h 9"/>
                  <a:gd name="T36" fmla="*/ 21 w 44"/>
                  <a:gd name="T37" fmla="*/ 9 h 9"/>
                  <a:gd name="T38" fmla="*/ 21 w 44"/>
                  <a:gd name="T39" fmla="*/ 9 h 9"/>
                  <a:gd name="T40" fmla="*/ 33 w 44"/>
                  <a:gd name="T41" fmla="*/ 9 h 9"/>
                  <a:gd name="T42" fmla="*/ 39 w 44"/>
                  <a:gd name="T43" fmla="*/ 7 h 9"/>
                  <a:gd name="T44" fmla="*/ 44 w 44"/>
                  <a:gd name="T45" fmla="*/ 3 h 9"/>
                  <a:gd name="T46" fmla="*/ 44 w 44"/>
                  <a:gd name="T47" fmla="*/ 3 h 9"/>
                  <a:gd name="T48" fmla="*/ 44 w 44"/>
                  <a:gd name="T49" fmla="*/ 2 h 9"/>
                  <a:gd name="T50" fmla="*/ 44 w 44"/>
                  <a:gd name="T51" fmla="*/ 0 h 9"/>
                  <a:gd name="T52" fmla="*/ 44 w 44"/>
                  <a:gd name="T53" fmla="*/ 0 h 9"/>
                  <a:gd name="T54" fmla="*/ 42 w 44"/>
                  <a:gd name="T55" fmla="*/ 0 h 9"/>
                  <a:gd name="T56" fmla="*/ 40 w 44"/>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9">
                    <a:moveTo>
                      <a:pt x="40" y="0"/>
                    </a:moveTo>
                    <a:lnTo>
                      <a:pt x="40" y="0"/>
                    </a:lnTo>
                    <a:lnTo>
                      <a:pt x="37" y="3"/>
                    </a:lnTo>
                    <a:lnTo>
                      <a:pt x="31" y="3"/>
                    </a:lnTo>
                    <a:lnTo>
                      <a:pt x="21" y="5"/>
                    </a:lnTo>
                    <a:lnTo>
                      <a:pt x="21" y="5"/>
                    </a:lnTo>
                    <a:lnTo>
                      <a:pt x="13" y="5"/>
                    </a:lnTo>
                    <a:lnTo>
                      <a:pt x="7" y="3"/>
                    </a:lnTo>
                    <a:lnTo>
                      <a:pt x="4" y="0"/>
                    </a:lnTo>
                    <a:lnTo>
                      <a:pt x="4" y="0"/>
                    </a:lnTo>
                    <a:lnTo>
                      <a:pt x="2" y="0"/>
                    </a:lnTo>
                    <a:lnTo>
                      <a:pt x="0" y="0"/>
                    </a:lnTo>
                    <a:lnTo>
                      <a:pt x="0" y="0"/>
                    </a:lnTo>
                    <a:lnTo>
                      <a:pt x="0" y="2"/>
                    </a:lnTo>
                    <a:lnTo>
                      <a:pt x="0" y="3"/>
                    </a:lnTo>
                    <a:lnTo>
                      <a:pt x="0" y="3"/>
                    </a:lnTo>
                    <a:lnTo>
                      <a:pt x="6" y="7"/>
                    </a:lnTo>
                    <a:lnTo>
                      <a:pt x="11" y="9"/>
                    </a:lnTo>
                    <a:lnTo>
                      <a:pt x="21" y="9"/>
                    </a:lnTo>
                    <a:lnTo>
                      <a:pt x="21" y="9"/>
                    </a:lnTo>
                    <a:lnTo>
                      <a:pt x="33" y="9"/>
                    </a:lnTo>
                    <a:lnTo>
                      <a:pt x="39" y="7"/>
                    </a:lnTo>
                    <a:lnTo>
                      <a:pt x="44" y="3"/>
                    </a:lnTo>
                    <a:lnTo>
                      <a:pt x="44" y="3"/>
                    </a:lnTo>
                    <a:lnTo>
                      <a:pt x="44" y="2"/>
                    </a:lnTo>
                    <a:lnTo>
                      <a:pt x="44" y="0"/>
                    </a:lnTo>
                    <a:lnTo>
                      <a:pt x="44" y="0"/>
                    </a:lnTo>
                    <a:lnTo>
                      <a:pt x="42" y="0"/>
                    </a:lnTo>
                    <a:lnTo>
                      <a:pt x="4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8" name="Freeform 314"/>
              <p:cNvSpPr/>
              <p:nvPr/>
            </p:nvSpPr>
            <p:spPr bwMode="auto">
              <a:xfrm>
                <a:off x="3956" y="6874"/>
                <a:ext cx="44" cy="9"/>
              </a:xfrm>
              <a:custGeom>
                <a:avLst/>
                <a:gdLst>
                  <a:gd name="T0" fmla="*/ 40 w 44"/>
                  <a:gd name="T1" fmla="*/ 0 h 9"/>
                  <a:gd name="T2" fmla="*/ 40 w 44"/>
                  <a:gd name="T3" fmla="*/ 0 h 9"/>
                  <a:gd name="T4" fmla="*/ 37 w 44"/>
                  <a:gd name="T5" fmla="*/ 3 h 9"/>
                  <a:gd name="T6" fmla="*/ 31 w 44"/>
                  <a:gd name="T7" fmla="*/ 3 h 9"/>
                  <a:gd name="T8" fmla="*/ 21 w 44"/>
                  <a:gd name="T9" fmla="*/ 5 h 9"/>
                  <a:gd name="T10" fmla="*/ 21 w 44"/>
                  <a:gd name="T11" fmla="*/ 5 h 9"/>
                  <a:gd name="T12" fmla="*/ 13 w 44"/>
                  <a:gd name="T13" fmla="*/ 5 h 9"/>
                  <a:gd name="T14" fmla="*/ 7 w 44"/>
                  <a:gd name="T15" fmla="*/ 3 h 9"/>
                  <a:gd name="T16" fmla="*/ 4 w 44"/>
                  <a:gd name="T17" fmla="*/ 0 h 9"/>
                  <a:gd name="T18" fmla="*/ 4 w 44"/>
                  <a:gd name="T19" fmla="*/ 0 h 9"/>
                  <a:gd name="T20" fmla="*/ 2 w 44"/>
                  <a:gd name="T21" fmla="*/ 0 h 9"/>
                  <a:gd name="T22" fmla="*/ 0 w 44"/>
                  <a:gd name="T23" fmla="*/ 0 h 9"/>
                  <a:gd name="T24" fmla="*/ 0 w 44"/>
                  <a:gd name="T25" fmla="*/ 0 h 9"/>
                  <a:gd name="T26" fmla="*/ 0 w 44"/>
                  <a:gd name="T27" fmla="*/ 2 h 9"/>
                  <a:gd name="T28" fmla="*/ 0 w 44"/>
                  <a:gd name="T29" fmla="*/ 3 h 9"/>
                  <a:gd name="T30" fmla="*/ 0 w 44"/>
                  <a:gd name="T31" fmla="*/ 3 h 9"/>
                  <a:gd name="T32" fmla="*/ 6 w 44"/>
                  <a:gd name="T33" fmla="*/ 7 h 9"/>
                  <a:gd name="T34" fmla="*/ 11 w 44"/>
                  <a:gd name="T35" fmla="*/ 9 h 9"/>
                  <a:gd name="T36" fmla="*/ 21 w 44"/>
                  <a:gd name="T37" fmla="*/ 9 h 9"/>
                  <a:gd name="T38" fmla="*/ 21 w 44"/>
                  <a:gd name="T39" fmla="*/ 9 h 9"/>
                  <a:gd name="T40" fmla="*/ 33 w 44"/>
                  <a:gd name="T41" fmla="*/ 9 h 9"/>
                  <a:gd name="T42" fmla="*/ 39 w 44"/>
                  <a:gd name="T43" fmla="*/ 7 h 9"/>
                  <a:gd name="T44" fmla="*/ 44 w 44"/>
                  <a:gd name="T45" fmla="*/ 3 h 9"/>
                  <a:gd name="T46" fmla="*/ 44 w 44"/>
                  <a:gd name="T47" fmla="*/ 3 h 9"/>
                  <a:gd name="T48" fmla="*/ 44 w 44"/>
                  <a:gd name="T49" fmla="*/ 2 h 9"/>
                  <a:gd name="T50" fmla="*/ 44 w 44"/>
                  <a:gd name="T51" fmla="*/ 0 h 9"/>
                  <a:gd name="T52" fmla="*/ 44 w 44"/>
                  <a:gd name="T53" fmla="*/ 0 h 9"/>
                  <a:gd name="T54" fmla="*/ 42 w 44"/>
                  <a:gd name="T55" fmla="*/ 0 h 9"/>
                  <a:gd name="T56" fmla="*/ 40 w 44"/>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9">
                    <a:moveTo>
                      <a:pt x="40" y="0"/>
                    </a:moveTo>
                    <a:lnTo>
                      <a:pt x="40" y="0"/>
                    </a:lnTo>
                    <a:lnTo>
                      <a:pt x="37" y="3"/>
                    </a:lnTo>
                    <a:lnTo>
                      <a:pt x="31" y="3"/>
                    </a:lnTo>
                    <a:lnTo>
                      <a:pt x="21" y="5"/>
                    </a:lnTo>
                    <a:lnTo>
                      <a:pt x="21" y="5"/>
                    </a:lnTo>
                    <a:lnTo>
                      <a:pt x="13" y="5"/>
                    </a:lnTo>
                    <a:lnTo>
                      <a:pt x="7" y="3"/>
                    </a:lnTo>
                    <a:lnTo>
                      <a:pt x="4" y="0"/>
                    </a:lnTo>
                    <a:lnTo>
                      <a:pt x="4" y="0"/>
                    </a:lnTo>
                    <a:lnTo>
                      <a:pt x="2" y="0"/>
                    </a:lnTo>
                    <a:lnTo>
                      <a:pt x="0" y="0"/>
                    </a:lnTo>
                    <a:lnTo>
                      <a:pt x="0" y="0"/>
                    </a:lnTo>
                    <a:lnTo>
                      <a:pt x="0" y="2"/>
                    </a:lnTo>
                    <a:lnTo>
                      <a:pt x="0" y="3"/>
                    </a:lnTo>
                    <a:lnTo>
                      <a:pt x="0" y="3"/>
                    </a:lnTo>
                    <a:lnTo>
                      <a:pt x="6" y="7"/>
                    </a:lnTo>
                    <a:lnTo>
                      <a:pt x="11" y="9"/>
                    </a:lnTo>
                    <a:lnTo>
                      <a:pt x="21" y="9"/>
                    </a:lnTo>
                    <a:lnTo>
                      <a:pt x="21" y="9"/>
                    </a:lnTo>
                    <a:lnTo>
                      <a:pt x="33" y="9"/>
                    </a:lnTo>
                    <a:lnTo>
                      <a:pt x="39" y="7"/>
                    </a:lnTo>
                    <a:lnTo>
                      <a:pt x="44" y="3"/>
                    </a:lnTo>
                    <a:lnTo>
                      <a:pt x="44" y="3"/>
                    </a:lnTo>
                    <a:lnTo>
                      <a:pt x="44" y="2"/>
                    </a:lnTo>
                    <a:lnTo>
                      <a:pt x="44" y="0"/>
                    </a:lnTo>
                    <a:lnTo>
                      <a:pt x="44" y="0"/>
                    </a:lnTo>
                    <a:lnTo>
                      <a:pt x="42" y="0"/>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69" name="Freeform 315"/>
              <p:cNvSpPr/>
              <p:nvPr/>
            </p:nvSpPr>
            <p:spPr bwMode="auto">
              <a:xfrm>
                <a:off x="2276" y="4238"/>
                <a:ext cx="23" cy="21"/>
              </a:xfrm>
              <a:custGeom>
                <a:avLst/>
                <a:gdLst>
                  <a:gd name="T0" fmla="*/ 23 w 23"/>
                  <a:gd name="T1" fmla="*/ 12 h 21"/>
                  <a:gd name="T2" fmla="*/ 23 w 23"/>
                  <a:gd name="T3" fmla="*/ 12 h 21"/>
                  <a:gd name="T4" fmla="*/ 21 w 23"/>
                  <a:gd name="T5" fmla="*/ 6 h 21"/>
                  <a:gd name="T6" fmla="*/ 19 w 23"/>
                  <a:gd name="T7" fmla="*/ 4 h 21"/>
                  <a:gd name="T8" fmla="*/ 16 w 23"/>
                  <a:gd name="T9" fmla="*/ 2 h 21"/>
                  <a:gd name="T10" fmla="*/ 12 w 23"/>
                  <a:gd name="T11" fmla="*/ 0 h 21"/>
                  <a:gd name="T12" fmla="*/ 12 w 23"/>
                  <a:gd name="T13" fmla="*/ 0 h 21"/>
                  <a:gd name="T14" fmla="*/ 8 w 23"/>
                  <a:gd name="T15" fmla="*/ 2 h 21"/>
                  <a:gd name="T16" fmla="*/ 4 w 23"/>
                  <a:gd name="T17" fmla="*/ 4 h 21"/>
                  <a:gd name="T18" fmla="*/ 2 w 23"/>
                  <a:gd name="T19" fmla="*/ 6 h 21"/>
                  <a:gd name="T20" fmla="*/ 0 w 23"/>
                  <a:gd name="T21" fmla="*/ 12 h 21"/>
                  <a:gd name="T22" fmla="*/ 0 w 23"/>
                  <a:gd name="T23" fmla="*/ 12 h 21"/>
                  <a:gd name="T24" fmla="*/ 2 w 23"/>
                  <a:gd name="T25" fmla="*/ 15 h 21"/>
                  <a:gd name="T26" fmla="*/ 4 w 23"/>
                  <a:gd name="T27" fmla="*/ 19 h 21"/>
                  <a:gd name="T28" fmla="*/ 8 w 23"/>
                  <a:gd name="T29" fmla="*/ 21 h 21"/>
                  <a:gd name="T30" fmla="*/ 12 w 23"/>
                  <a:gd name="T31" fmla="*/ 21 h 21"/>
                  <a:gd name="T32" fmla="*/ 12 w 23"/>
                  <a:gd name="T33" fmla="*/ 21 h 21"/>
                  <a:gd name="T34" fmla="*/ 16 w 23"/>
                  <a:gd name="T35" fmla="*/ 21 h 21"/>
                  <a:gd name="T36" fmla="*/ 19 w 23"/>
                  <a:gd name="T37" fmla="*/ 19 h 21"/>
                  <a:gd name="T38" fmla="*/ 21 w 23"/>
                  <a:gd name="T39" fmla="*/ 15 h 21"/>
                  <a:gd name="T40" fmla="*/ 23 w 23"/>
                  <a:gd name="T41"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1">
                    <a:moveTo>
                      <a:pt x="23" y="12"/>
                    </a:moveTo>
                    <a:lnTo>
                      <a:pt x="23" y="12"/>
                    </a:lnTo>
                    <a:lnTo>
                      <a:pt x="21" y="6"/>
                    </a:lnTo>
                    <a:lnTo>
                      <a:pt x="19" y="4"/>
                    </a:lnTo>
                    <a:lnTo>
                      <a:pt x="16" y="2"/>
                    </a:lnTo>
                    <a:lnTo>
                      <a:pt x="12" y="0"/>
                    </a:lnTo>
                    <a:lnTo>
                      <a:pt x="12" y="0"/>
                    </a:lnTo>
                    <a:lnTo>
                      <a:pt x="8" y="2"/>
                    </a:lnTo>
                    <a:lnTo>
                      <a:pt x="4" y="4"/>
                    </a:lnTo>
                    <a:lnTo>
                      <a:pt x="2" y="6"/>
                    </a:lnTo>
                    <a:lnTo>
                      <a:pt x="0" y="12"/>
                    </a:lnTo>
                    <a:lnTo>
                      <a:pt x="0" y="12"/>
                    </a:lnTo>
                    <a:lnTo>
                      <a:pt x="2" y="15"/>
                    </a:lnTo>
                    <a:lnTo>
                      <a:pt x="4" y="19"/>
                    </a:lnTo>
                    <a:lnTo>
                      <a:pt x="8" y="21"/>
                    </a:lnTo>
                    <a:lnTo>
                      <a:pt x="12" y="21"/>
                    </a:lnTo>
                    <a:lnTo>
                      <a:pt x="12" y="21"/>
                    </a:lnTo>
                    <a:lnTo>
                      <a:pt x="16" y="21"/>
                    </a:lnTo>
                    <a:lnTo>
                      <a:pt x="19" y="19"/>
                    </a:lnTo>
                    <a:lnTo>
                      <a:pt x="21" y="15"/>
                    </a:lnTo>
                    <a:lnTo>
                      <a:pt x="23" y="1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0" name="Freeform 316"/>
              <p:cNvSpPr/>
              <p:nvPr/>
            </p:nvSpPr>
            <p:spPr bwMode="auto">
              <a:xfrm>
                <a:off x="2276" y="4238"/>
                <a:ext cx="23" cy="21"/>
              </a:xfrm>
              <a:custGeom>
                <a:avLst/>
                <a:gdLst>
                  <a:gd name="T0" fmla="*/ 23 w 23"/>
                  <a:gd name="T1" fmla="*/ 12 h 21"/>
                  <a:gd name="T2" fmla="*/ 23 w 23"/>
                  <a:gd name="T3" fmla="*/ 12 h 21"/>
                  <a:gd name="T4" fmla="*/ 21 w 23"/>
                  <a:gd name="T5" fmla="*/ 6 h 21"/>
                  <a:gd name="T6" fmla="*/ 19 w 23"/>
                  <a:gd name="T7" fmla="*/ 4 h 21"/>
                  <a:gd name="T8" fmla="*/ 16 w 23"/>
                  <a:gd name="T9" fmla="*/ 2 h 21"/>
                  <a:gd name="T10" fmla="*/ 12 w 23"/>
                  <a:gd name="T11" fmla="*/ 0 h 21"/>
                  <a:gd name="T12" fmla="*/ 12 w 23"/>
                  <a:gd name="T13" fmla="*/ 0 h 21"/>
                  <a:gd name="T14" fmla="*/ 8 w 23"/>
                  <a:gd name="T15" fmla="*/ 2 h 21"/>
                  <a:gd name="T16" fmla="*/ 4 w 23"/>
                  <a:gd name="T17" fmla="*/ 4 h 21"/>
                  <a:gd name="T18" fmla="*/ 2 w 23"/>
                  <a:gd name="T19" fmla="*/ 6 h 21"/>
                  <a:gd name="T20" fmla="*/ 0 w 23"/>
                  <a:gd name="T21" fmla="*/ 12 h 21"/>
                  <a:gd name="T22" fmla="*/ 0 w 23"/>
                  <a:gd name="T23" fmla="*/ 12 h 21"/>
                  <a:gd name="T24" fmla="*/ 2 w 23"/>
                  <a:gd name="T25" fmla="*/ 15 h 21"/>
                  <a:gd name="T26" fmla="*/ 4 w 23"/>
                  <a:gd name="T27" fmla="*/ 19 h 21"/>
                  <a:gd name="T28" fmla="*/ 8 w 23"/>
                  <a:gd name="T29" fmla="*/ 21 h 21"/>
                  <a:gd name="T30" fmla="*/ 12 w 23"/>
                  <a:gd name="T31" fmla="*/ 21 h 21"/>
                  <a:gd name="T32" fmla="*/ 12 w 23"/>
                  <a:gd name="T33" fmla="*/ 21 h 21"/>
                  <a:gd name="T34" fmla="*/ 16 w 23"/>
                  <a:gd name="T35" fmla="*/ 21 h 21"/>
                  <a:gd name="T36" fmla="*/ 19 w 23"/>
                  <a:gd name="T37" fmla="*/ 19 h 21"/>
                  <a:gd name="T38" fmla="*/ 21 w 23"/>
                  <a:gd name="T39" fmla="*/ 15 h 21"/>
                  <a:gd name="T40" fmla="*/ 23 w 23"/>
                  <a:gd name="T41"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1">
                    <a:moveTo>
                      <a:pt x="23" y="12"/>
                    </a:moveTo>
                    <a:lnTo>
                      <a:pt x="23" y="12"/>
                    </a:lnTo>
                    <a:lnTo>
                      <a:pt x="21" y="6"/>
                    </a:lnTo>
                    <a:lnTo>
                      <a:pt x="19" y="4"/>
                    </a:lnTo>
                    <a:lnTo>
                      <a:pt x="16" y="2"/>
                    </a:lnTo>
                    <a:lnTo>
                      <a:pt x="12" y="0"/>
                    </a:lnTo>
                    <a:lnTo>
                      <a:pt x="12" y="0"/>
                    </a:lnTo>
                    <a:lnTo>
                      <a:pt x="8" y="2"/>
                    </a:lnTo>
                    <a:lnTo>
                      <a:pt x="4" y="4"/>
                    </a:lnTo>
                    <a:lnTo>
                      <a:pt x="2" y="6"/>
                    </a:lnTo>
                    <a:lnTo>
                      <a:pt x="0" y="12"/>
                    </a:lnTo>
                    <a:lnTo>
                      <a:pt x="0" y="12"/>
                    </a:lnTo>
                    <a:lnTo>
                      <a:pt x="2" y="15"/>
                    </a:lnTo>
                    <a:lnTo>
                      <a:pt x="4" y="19"/>
                    </a:lnTo>
                    <a:lnTo>
                      <a:pt x="8" y="21"/>
                    </a:lnTo>
                    <a:lnTo>
                      <a:pt x="12" y="21"/>
                    </a:lnTo>
                    <a:lnTo>
                      <a:pt x="12" y="21"/>
                    </a:lnTo>
                    <a:lnTo>
                      <a:pt x="16" y="21"/>
                    </a:lnTo>
                    <a:lnTo>
                      <a:pt x="19" y="19"/>
                    </a:lnTo>
                    <a:lnTo>
                      <a:pt x="21" y="15"/>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1" name="Freeform 317"/>
              <p:cNvSpPr/>
              <p:nvPr/>
            </p:nvSpPr>
            <p:spPr bwMode="auto">
              <a:xfrm>
                <a:off x="2323" y="4238"/>
                <a:ext cx="23" cy="21"/>
              </a:xfrm>
              <a:custGeom>
                <a:avLst/>
                <a:gdLst>
                  <a:gd name="T0" fmla="*/ 11 w 23"/>
                  <a:gd name="T1" fmla="*/ 0 h 21"/>
                  <a:gd name="T2" fmla="*/ 11 w 23"/>
                  <a:gd name="T3" fmla="*/ 0 h 21"/>
                  <a:gd name="T4" fmla="*/ 7 w 23"/>
                  <a:gd name="T5" fmla="*/ 2 h 21"/>
                  <a:gd name="T6" fmla="*/ 4 w 23"/>
                  <a:gd name="T7" fmla="*/ 4 h 21"/>
                  <a:gd name="T8" fmla="*/ 2 w 23"/>
                  <a:gd name="T9" fmla="*/ 6 h 21"/>
                  <a:gd name="T10" fmla="*/ 0 w 23"/>
                  <a:gd name="T11" fmla="*/ 12 h 21"/>
                  <a:gd name="T12" fmla="*/ 0 w 23"/>
                  <a:gd name="T13" fmla="*/ 12 h 21"/>
                  <a:gd name="T14" fmla="*/ 2 w 23"/>
                  <a:gd name="T15" fmla="*/ 15 h 21"/>
                  <a:gd name="T16" fmla="*/ 4 w 23"/>
                  <a:gd name="T17" fmla="*/ 19 h 21"/>
                  <a:gd name="T18" fmla="*/ 7 w 23"/>
                  <a:gd name="T19" fmla="*/ 21 h 21"/>
                  <a:gd name="T20" fmla="*/ 11 w 23"/>
                  <a:gd name="T21" fmla="*/ 21 h 21"/>
                  <a:gd name="T22" fmla="*/ 11 w 23"/>
                  <a:gd name="T23" fmla="*/ 21 h 21"/>
                  <a:gd name="T24" fmla="*/ 15 w 23"/>
                  <a:gd name="T25" fmla="*/ 21 h 21"/>
                  <a:gd name="T26" fmla="*/ 19 w 23"/>
                  <a:gd name="T27" fmla="*/ 19 h 21"/>
                  <a:gd name="T28" fmla="*/ 21 w 23"/>
                  <a:gd name="T29" fmla="*/ 15 h 21"/>
                  <a:gd name="T30" fmla="*/ 23 w 23"/>
                  <a:gd name="T31" fmla="*/ 12 h 21"/>
                  <a:gd name="T32" fmla="*/ 23 w 23"/>
                  <a:gd name="T33" fmla="*/ 12 h 21"/>
                  <a:gd name="T34" fmla="*/ 21 w 23"/>
                  <a:gd name="T35" fmla="*/ 6 h 21"/>
                  <a:gd name="T36" fmla="*/ 19 w 23"/>
                  <a:gd name="T37" fmla="*/ 4 h 21"/>
                  <a:gd name="T38" fmla="*/ 15 w 23"/>
                  <a:gd name="T39" fmla="*/ 2 h 21"/>
                  <a:gd name="T40" fmla="*/ 11 w 23"/>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1">
                    <a:moveTo>
                      <a:pt x="11" y="0"/>
                    </a:moveTo>
                    <a:lnTo>
                      <a:pt x="11" y="0"/>
                    </a:lnTo>
                    <a:lnTo>
                      <a:pt x="7" y="2"/>
                    </a:lnTo>
                    <a:lnTo>
                      <a:pt x="4" y="4"/>
                    </a:lnTo>
                    <a:lnTo>
                      <a:pt x="2" y="6"/>
                    </a:lnTo>
                    <a:lnTo>
                      <a:pt x="0" y="12"/>
                    </a:lnTo>
                    <a:lnTo>
                      <a:pt x="0" y="12"/>
                    </a:lnTo>
                    <a:lnTo>
                      <a:pt x="2" y="15"/>
                    </a:lnTo>
                    <a:lnTo>
                      <a:pt x="4" y="19"/>
                    </a:lnTo>
                    <a:lnTo>
                      <a:pt x="7" y="21"/>
                    </a:lnTo>
                    <a:lnTo>
                      <a:pt x="11" y="21"/>
                    </a:lnTo>
                    <a:lnTo>
                      <a:pt x="11" y="21"/>
                    </a:lnTo>
                    <a:lnTo>
                      <a:pt x="15" y="21"/>
                    </a:lnTo>
                    <a:lnTo>
                      <a:pt x="19" y="19"/>
                    </a:lnTo>
                    <a:lnTo>
                      <a:pt x="21" y="15"/>
                    </a:lnTo>
                    <a:lnTo>
                      <a:pt x="23" y="12"/>
                    </a:lnTo>
                    <a:lnTo>
                      <a:pt x="23" y="12"/>
                    </a:lnTo>
                    <a:lnTo>
                      <a:pt x="21" y="6"/>
                    </a:lnTo>
                    <a:lnTo>
                      <a:pt x="19" y="4"/>
                    </a:lnTo>
                    <a:lnTo>
                      <a:pt x="15" y="2"/>
                    </a:lnTo>
                    <a:lnTo>
                      <a:pt x="11"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2" name="Freeform 318"/>
              <p:cNvSpPr/>
              <p:nvPr/>
            </p:nvSpPr>
            <p:spPr bwMode="auto">
              <a:xfrm>
                <a:off x="2323" y="4238"/>
                <a:ext cx="23" cy="21"/>
              </a:xfrm>
              <a:custGeom>
                <a:avLst/>
                <a:gdLst>
                  <a:gd name="T0" fmla="*/ 11 w 23"/>
                  <a:gd name="T1" fmla="*/ 0 h 21"/>
                  <a:gd name="T2" fmla="*/ 11 w 23"/>
                  <a:gd name="T3" fmla="*/ 0 h 21"/>
                  <a:gd name="T4" fmla="*/ 7 w 23"/>
                  <a:gd name="T5" fmla="*/ 2 h 21"/>
                  <a:gd name="T6" fmla="*/ 4 w 23"/>
                  <a:gd name="T7" fmla="*/ 4 h 21"/>
                  <a:gd name="T8" fmla="*/ 2 w 23"/>
                  <a:gd name="T9" fmla="*/ 6 h 21"/>
                  <a:gd name="T10" fmla="*/ 0 w 23"/>
                  <a:gd name="T11" fmla="*/ 12 h 21"/>
                  <a:gd name="T12" fmla="*/ 0 w 23"/>
                  <a:gd name="T13" fmla="*/ 12 h 21"/>
                  <a:gd name="T14" fmla="*/ 2 w 23"/>
                  <a:gd name="T15" fmla="*/ 15 h 21"/>
                  <a:gd name="T16" fmla="*/ 4 w 23"/>
                  <a:gd name="T17" fmla="*/ 19 h 21"/>
                  <a:gd name="T18" fmla="*/ 7 w 23"/>
                  <a:gd name="T19" fmla="*/ 21 h 21"/>
                  <a:gd name="T20" fmla="*/ 11 w 23"/>
                  <a:gd name="T21" fmla="*/ 21 h 21"/>
                  <a:gd name="T22" fmla="*/ 11 w 23"/>
                  <a:gd name="T23" fmla="*/ 21 h 21"/>
                  <a:gd name="T24" fmla="*/ 15 w 23"/>
                  <a:gd name="T25" fmla="*/ 21 h 21"/>
                  <a:gd name="T26" fmla="*/ 19 w 23"/>
                  <a:gd name="T27" fmla="*/ 19 h 21"/>
                  <a:gd name="T28" fmla="*/ 21 w 23"/>
                  <a:gd name="T29" fmla="*/ 15 h 21"/>
                  <a:gd name="T30" fmla="*/ 23 w 23"/>
                  <a:gd name="T31" fmla="*/ 12 h 21"/>
                  <a:gd name="T32" fmla="*/ 23 w 23"/>
                  <a:gd name="T33" fmla="*/ 12 h 21"/>
                  <a:gd name="T34" fmla="*/ 21 w 23"/>
                  <a:gd name="T35" fmla="*/ 6 h 21"/>
                  <a:gd name="T36" fmla="*/ 19 w 23"/>
                  <a:gd name="T37" fmla="*/ 4 h 21"/>
                  <a:gd name="T38" fmla="*/ 15 w 23"/>
                  <a:gd name="T39" fmla="*/ 2 h 21"/>
                  <a:gd name="T40" fmla="*/ 11 w 23"/>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1">
                    <a:moveTo>
                      <a:pt x="11" y="0"/>
                    </a:moveTo>
                    <a:lnTo>
                      <a:pt x="11" y="0"/>
                    </a:lnTo>
                    <a:lnTo>
                      <a:pt x="7" y="2"/>
                    </a:lnTo>
                    <a:lnTo>
                      <a:pt x="4" y="4"/>
                    </a:lnTo>
                    <a:lnTo>
                      <a:pt x="2" y="6"/>
                    </a:lnTo>
                    <a:lnTo>
                      <a:pt x="0" y="12"/>
                    </a:lnTo>
                    <a:lnTo>
                      <a:pt x="0" y="12"/>
                    </a:lnTo>
                    <a:lnTo>
                      <a:pt x="2" y="15"/>
                    </a:lnTo>
                    <a:lnTo>
                      <a:pt x="4" y="19"/>
                    </a:lnTo>
                    <a:lnTo>
                      <a:pt x="7" y="21"/>
                    </a:lnTo>
                    <a:lnTo>
                      <a:pt x="11" y="21"/>
                    </a:lnTo>
                    <a:lnTo>
                      <a:pt x="11" y="21"/>
                    </a:lnTo>
                    <a:lnTo>
                      <a:pt x="15" y="21"/>
                    </a:lnTo>
                    <a:lnTo>
                      <a:pt x="19" y="19"/>
                    </a:lnTo>
                    <a:lnTo>
                      <a:pt x="21" y="15"/>
                    </a:lnTo>
                    <a:lnTo>
                      <a:pt x="23" y="12"/>
                    </a:lnTo>
                    <a:lnTo>
                      <a:pt x="23" y="12"/>
                    </a:lnTo>
                    <a:lnTo>
                      <a:pt x="21" y="6"/>
                    </a:lnTo>
                    <a:lnTo>
                      <a:pt x="19" y="4"/>
                    </a:lnTo>
                    <a:lnTo>
                      <a:pt x="15" y="2"/>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3" name="Freeform 319"/>
              <p:cNvSpPr>
                <a:spLocks noEditPoints="1"/>
              </p:cNvSpPr>
              <p:nvPr/>
            </p:nvSpPr>
            <p:spPr bwMode="auto">
              <a:xfrm>
                <a:off x="2231" y="4174"/>
                <a:ext cx="158" cy="215"/>
              </a:xfrm>
              <a:custGeom>
                <a:avLst/>
                <a:gdLst>
                  <a:gd name="T0" fmla="*/ 128 w 158"/>
                  <a:gd name="T1" fmla="*/ 27 h 215"/>
                  <a:gd name="T2" fmla="*/ 148 w 158"/>
                  <a:gd name="T3" fmla="*/ 19 h 215"/>
                  <a:gd name="T4" fmla="*/ 140 w 158"/>
                  <a:gd name="T5" fmla="*/ 2 h 215"/>
                  <a:gd name="T6" fmla="*/ 123 w 158"/>
                  <a:gd name="T7" fmla="*/ 6 h 215"/>
                  <a:gd name="T8" fmla="*/ 64 w 158"/>
                  <a:gd name="T9" fmla="*/ 39 h 215"/>
                  <a:gd name="T10" fmla="*/ 26 w 158"/>
                  <a:gd name="T11" fmla="*/ 47 h 215"/>
                  <a:gd name="T12" fmla="*/ 2 w 158"/>
                  <a:gd name="T13" fmla="*/ 56 h 215"/>
                  <a:gd name="T14" fmla="*/ 8 w 158"/>
                  <a:gd name="T15" fmla="*/ 78 h 215"/>
                  <a:gd name="T16" fmla="*/ 18 w 158"/>
                  <a:gd name="T17" fmla="*/ 107 h 215"/>
                  <a:gd name="T18" fmla="*/ 32 w 158"/>
                  <a:gd name="T19" fmla="*/ 136 h 215"/>
                  <a:gd name="T20" fmla="*/ 32 w 158"/>
                  <a:gd name="T21" fmla="*/ 171 h 215"/>
                  <a:gd name="T22" fmla="*/ 53 w 158"/>
                  <a:gd name="T23" fmla="*/ 192 h 215"/>
                  <a:gd name="T24" fmla="*/ 33 w 158"/>
                  <a:gd name="T25" fmla="*/ 198 h 215"/>
                  <a:gd name="T26" fmla="*/ 130 w 158"/>
                  <a:gd name="T27" fmla="*/ 215 h 215"/>
                  <a:gd name="T28" fmla="*/ 125 w 158"/>
                  <a:gd name="T29" fmla="*/ 198 h 215"/>
                  <a:gd name="T30" fmla="*/ 107 w 158"/>
                  <a:gd name="T31" fmla="*/ 192 h 215"/>
                  <a:gd name="T32" fmla="*/ 127 w 158"/>
                  <a:gd name="T33" fmla="*/ 171 h 215"/>
                  <a:gd name="T34" fmla="*/ 127 w 158"/>
                  <a:gd name="T35" fmla="*/ 138 h 215"/>
                  <a:gd name="T36" fmla="*/ 113 w 158"/>
                  <a:gd name="T37" fmla="*/ 124 h 215"/>
                  <a:gd name="T38" fmla="*/ 150 w 158"/>
                  <a:gd name="T39" fmla="*/ 83 h 215"/>
                  <a:gd name="T40" fmla="*/ 158 w 158"/>
                  <a:gd name="T41" fmla="*/ 68 h 215"/>
                  <a:gd name="T42" fmla="*/ 148 w 158"/>
                  <a:gd name="T43" fmla="*/ 47 h 215"/>
                  <a:gd name="T44" fmla="*/ 128 w 158"/>
                  <a:gd name="T45" fmla="*/ 50 h 215"/>
                  <a:gd name="T46" fmla="*/ 94 w 158"/>
                  <a:gd name="T47" fmla="*/ 8 h 215"/>
                  <a:gd name="T48" fmla="*/ 140 w 158"/>
                  <a:gd name="T49" fmla="*/ 8 h 215"/>
                  <a:gd name="T50" fmla="*/ 140 w 158"/>
                  <a:gd name="T51" fmla="*/ 21 h 215"/>
                  <a:gd name="T52" fmla="*/ 128 w 158"/>
                  <a:gd name="T53" fmla="*/ 21 h 215"/>
                  <a:gd name="T54" fmla="*/ 128 w 158"/>
                  <a:gd name="T55" fmla="*/ 8 h 215"/>
                  <a:gd name="T56" fmla="*/ 8 w 158"/>
                  <a:gd name="T57" fmla="*/ 58 h 215"/>
                  <a:gd name="T58" fmla="*/ 26 w 158"/>
                  <a:gd name="T59" fmla="*/ 52 h 215"/>
                  <a:gd name="T60" fmla="*/ 8 w 158"/>
                  <a:gd name="T61" fmla="*/ 68 h 215"/>
                  <a:gd name="T62" fmla="*/ 107 w 158"/>
                  <a:gd name="T63" fmla="*/ 126 h 215"/>
                  <a:gd name="T64" fmla="*/ 94 w 158"/>
                  <a:gd name="T65" fmla="*/ 204 h 215"/>
                  <a:gd name="T66" fmla="*/ 64 w 158"/>
                  <a:gd name="T67" fmla="*/ 202 h 215"/>
                  <a:gd name="T68" fmla="*/ 51 w 158"/>
                  <a:gd name="T69" fmla="*/ 126 h 215"/>
                  <a:gd name="T70" fmla="*/ 80 w 158"/>
                  <a:gd name="T71" fmla="*/ 130 h 215"/>
                  <a:gd name="T72" fmla="*/ 32 w 158"/>
                  <a:gd name="T73" fmla="*/ 153 h 215"/>
                  <a:gd name="T74" fmla="*/ 45 w 158"/>
                  <a:gd name="T75" fmla="*/ 130 h 215"/>
                  <a:gd name="T76" fmla="*/ 35 w 158"/>
                  <a:gd name="T77" fmla="*/ 167 h 215"/>
                  <a:gd name="T78" fmla="*/ 41 w 158"/>
                  <a:gd name="T79" fmla="*/ 198 h 215"/>
                  <a:gd name="T80" fmla="*/ 63 w 158"/>
                  <a:gd name="T81" fmla="*/ 209 h 215"/>
                  <a:gd name="T82" fmla="*/ 113 w 158"/>
                  <a:gd name="T83" fmla="*/ 198 h 215"/>
                  <a:gd name="T84" fmla="*/ 123 w 158"/>
                  <a:gd name="T85" fmla="*/ 206 h 215"/>
                  <a:gd name="T86" fmla="*/ 103 w 158"/>
                  <a:gd name="T87" fmla="*/ 198 h 215"/>
                  <a:gd name="T88" fmla="*/ 123 w 158"/>
                  <a:gd name="T89" fmla="*/ 167 h 215"/>
                  <a:gd name="T90" fmla="*/ 113 w 158"/>
                  <a:gd name="T91" fmla="*/ 130 h 215"/>
                  <a:gd name="T92" fmla="*/ 127 w 158"/>
                  <a:gd name="T93" fmla="*/ 153 h 215"/>
                  <a:gd name="T94" fmla="*/ 43 w 158"/>
                  <a:gd name="T95" fmla="*/ 116 h 215"/>
                  <a:gd name="T96" fmla="*/ 14 w 158"/>
                  <a:gd name="T97" fmla="*/ 83 h 215"/>
                  <a:gd name="T98" fmla="*/ 33 w 158"/>
                  <a:gd name="T99" fmla="*/ 54 h 215"/>
                  <a:gd name="T100" fmla="*/ 80 w 158"/>
                  <a:gd name="T101" fmla="*/ 43 h 215"/>
                  <a:gd name="T102" fmla="*/ 134 w 158"/>
                  <a:gd name="T103" fmla="*/ 60 h 215"/>
                  <a:gd name="T104" fmla="*/ 144 w 158"/>
                  <a:gd name="T105" fmla="*/ 91 h 215"/>
                  <a:gd name="T106" fmla="*/ 105 w 158"/>
                  <a:gd name="T107" fmla="*/ 120 h 215"/>
                  <a:gd name="T108" fmla="*/ 146 w 158"/>
                  <a:gd name="T109" fmla="*/ 52 h 215"/>
                  <a:gd name="T110" fmla="*/ 152 w 158"/>
                  <a:gd name="T111" fmla="*/ 68 h 215"/>
                  <a:gd name="T112" fmla="*/ 132 w 158"/>
                  <a:gd name="T113" fmla="*/ 5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8" h="215">
                    <a:moveTo>
                      <a:pt x="119" y="15"/>
                    </a:moveTo>
                    <a:lnTo>
                      <a:pt x="119" y="15"/>
                    </a:lnTo>
                    <a:lnTo>
                      <a:pt x="121" y="19"/>
                    </a:lnTo>
                    <a:lnTo>
                      <a:pt x="125" y="25"/>
                    </a:lnTo>
                    <a:lnTo>
                      <a:pt x="128" y="27"/>
                    </a:lnTo>
                    <a:lnTo>
                      <a:pt x="134" y="29"/>
                    </a:lnTo>
                    <a:lnTo>
                      <a:pt x="134" y="29"/>
                    </a:lnTo>
                    <a:lnTo>
                      <a:pt x="140" y="27"/>
                    </a:lnTo>
                    <a:lnTo>
                      <a:pt x="144" y="25"/>
                    </a:lnTo>
                    <a:lnTo>
                      <a:pt x="148" y="19"/>
                    </a:lnTo>
                    <a:lnTo>
                      <a:pt x="150" y="14"/>
                    </a:lnTo>
                    <a:lnTo>
                      <a:pt x="150" y="14"/>
                    </a:lnTo>
                    <a:lnTo>
                      <a:pt x="148" y="10"/>
                    </a:lnTo>
                    <a:lnTo>
                      <a:pt x="144" y="4"/>
                    </a:lnTo>
                    <a:lnTo>
                      <a:pt x="140" y="2"/>
                    </a:lnTo>
                    <a:lnTo>
                      <a:pt x="134" y="0"/>
                    </a:lnTo>
                    <a:lnTo>
                      <a:pt x="134" y="0"/>
                    </a:lnTo>
                    <a:lnTo>
                      <a:pt x="130" y="0"/>
                    </a:lnTo>
                    <a:lnTo>
                      <a:pt x="127" y="2"/>
                    </a:lnTo>
                    <a:lnTo>
                      <a:pt x="123" y="6"/>
                    </a:lnTo>
                    <a:lnTo>
                      <a:pt x="121" y="10"/>
                    </a:lnTo>
                    <a:lnTo>
                      <a:pt x="90" y="2"/>
                    </a:lnTo>
                    <a:lnTo>
                      <a:pt x="78" y="37"/>
                    </a:lnTo>
                    <a:lnTo>
                      <a:pt x="78" y="37"/>
                    </a:lnTo>
                    <a:lnTo>
                      <a:pt x="64" y="39"/>
                    </a:lnTo>
                    <a:lnTo>
                      <a:pt x="51" y="41"/>
                    </a:lnTo>
                    <a:lnTo>
                      <a:pt x="41" y="45"/>
                    </a:lnTo>
                    <a:lnTo>
                      <a:pt x="32" y="50"/>
                    </a:lnTo>
                    <a:lnTo>
                      <a:pt x="32" y="50"/>
                    </a:lnTo>
                    <a:lnTo>
                      <a:pt x="26" y="47"/>
                    </a:lnTo>
                    <a:lnTo>
                      <a:pt x="18" y="45"/>
                    </a:lnTo>
                    <a:lnTo>
                      <a:pt x="18" y="45"/>
                    </a:lnTo>
                    <a:lnTo>
                      <a:pt x="12" y="47"/>
                    </a:lnTo>
                    <a:lnTo>
                      <a:pt x="6" y="50"/>
                    </a:lnTo>
                    <a:lnTo>
                      <a:pt x="2" y="56"/>
                    </a:lnTo>
                    <a:lnTo>
                      <a:pt x="0" y="62"/>
                    </a:lnTo>
                    <a:lnTo>
                      <a:pt x="0" y="62"/>
                    </a:lnTo>
                    <a:lnTo>
                      <a:pt x="2" y="72"/>
                    </a:lnTo>
                    <a:lnTo>
                      <a:pt x="8" y="78"/>
                    </a:lnTo>
                    <a:lnTo>
                      <a:pt x="8" y="78"/>
                    </a:lnTo>
                    <a:lnTo>
                      <a:pt x="8" y="83"/>
                    </a:lnTo>
                    <a:lnTo>
                      <a:pt x="8" y="83"/>
                    </a:lnTo>
                    <a:lnTo>
                      <a:pt x="10" y="89"/>
                    </a:lnTo>
                    <a:lnTo>
                      <a:pt x="12" y="95"/>
                    </a:lnTo>
                    <a:lnTo>
                      <a:pt x="18" y="107"/>
                    </a:lnTo>
                    <a:lnTo>
                      <a:pt x="30" y="116"/>
                    </a:lnTo>
                    <a:lnTo>
                      <a:pt x="45" y="124"/>
                    </a:lnTo>
                    <a:lnTo>
                      <a:pt x="45" y="124"/>
                    </a:lnTo>
                    <a:lnTo>
                      <a:pt x="37" y="130"/>
                    </a:lnTo>
                    <a:lnTo>
                      <a:pt x="32" y="136"/>
                    </a:lnTo>
                    <a:lnTo>
                      <a:pt x="28" y="143"/>
                    </a:lnTo>
                    <a:lnTo>
                      <a:pt x="26" y="153"/>
                    </a:lnTo>
                    <a:lnTo>
                      <a:pt x="26" y="153"/>
                    </a:lnTo>
                    <a:lnTo>
                      <a:pt x="28" y="163"/>
                    </a:lnTo>
                    <a:lnTo>
                      <a:pt x="32" y="171"/>
                    </a:lnTo>
                    <a:lnTo>
                      <a:pt x="39" y="178"/>
                    </a:lnTo>
                    <a:lnTo>
                      <a:pt x="49" y="184"/>
                    </a:lnTo>
                    <a:lnTo>
                      <a:pt x="49" y="184"/>
                    </a:lnTo>
                    <a:lnTo>
                      <a:pt x="49" y="184"/>
                    </a:lnTo>
                    <a:lnTo>
                      <a:pt x="53" y="192"/>
                    </a:lnTo>
                    <a:lnTo>
                      <a:pt x="47" y="192"/>
                    </a:lnTo>
                    <a:lnTo>
                      <a:pt x="47" y="192"/>
                    </a:lnTo>
                    <a:lnTo>
                      <a:pt x="39" y="194"/>
                    </a:lnTo>
                    <a:lnTo>
                      <a:pt x="33" y="198"/>
                    </a:lnTo>
                    <a:lnTo>
                      <a:pt x="33" y="198"/>
                    </a:lnTo>
                    <a:lnTo>
                      <a:pt x="30" y="202"/>
                    </a:lnTo>
                    <a:lnTo>
                      <a:pt x="30" y="207"/>
                    </a:lnTo>
                    <a:lnTo>
                      <a:pt x="28" y="213"/>
                    </a:lnTo>
                    <a:lnTo>
                      <a:pt x="28" y="215"/>
                    </a:lnTo>
                    <a:lnTo>
                      <a:pt x="130" y="215"/>
                    </a:lnTo>
                    <a:lnTo>
                      <a:pt x="130" y="213"/>
                    </a:lnTo>
                    <a:lnTo>
                      <a:pt x="130" y="213"/>
                    </a:lnTo>
                    <a:lnTo>
                      <a:pt x="128" y="207"/>
                    </a:lnTo>
                    <a:lnTo>
                      <a:pt x="128" y="202"/>
                    </a:lnTo>
                    <a:lnTo>
                      <a:pt x="125" y="198"/>
                    </a:lnTo>
                    <a:lnTo>
                      <a:pt x="125" y="198"/>
                    </a:lnTo>
                    <a:lnTo>
                      <a:pt x="119" y="194"/>
                    </a:lnTo>
                    <a:lnTo>
                      <a:pt x="113" y="192"/>
                    </a:lnTo>
                    <a:lnTo>
                      <a:pt x="107" y="192"/>
                    </a:lnTo>
                    <a:lnTo>
                      <a:pt x="107" y="192"/>
                    </a:lnTo>
                    <a:lnTo>
                      <a:pt x="109" y="184"/>
                    </a:lnTo>
                    <a:lnTo>
                      <a:pt x="109" y="184"/>
                    </a:lnTo>
                    <a:lnTo>
                      <a:pt x="109" y="184"/>
                    </a:lnTo>
                    <a:lnTo>
                      <a:pt x="119" y="178"/>
                    </a:lnTo>
                    <a:lnTo>
                      <a:pt x="127" y="171"/>
                    </a:lnTo>
                    <a:lnTo>
                      <a:pt x="130" y="163"/>
                    </a:lnTo>
                    <a:lnTo>
                      <a:pt x="132" y="153"/>
                    </a:lnTo>
                    <a:lnTo>
                      <a:pt x="132" y="153"/>
                    </a:lnTo>
                    <a:lnTo>
                      <a:pt x="130" y="143"/>
                    </a:lnTo>
                    <a:lnTo>
                      <a:pt x="127" y="138"/>
                    </a:lnTo>
                    <a:lnTo>
                      <a:pt x="121" y="130"/>
                    </a:lnTo>
                    <a:lnTo>
                      <a:pt x="113" y="124"/>
                    </a:lnTo>
                    <a:lnTo>
                      <a:pt x="113" y="124"/>
                    </a:lnTo>
                    <a:lnTo>
                      <a:pt x="113" y="124"/>
                    </a:lnTo>
                    <a:lnTo>
                      <a:pt x="113" y="124"/>
                    </a:lnTo>
                    <a:lnTo>
                      <a:pt x="128" y="116"/>
                    </a:lnTo>
                    <a:lnTo>
                      <a:pt x="140" y="107"/>
                    </a:lnTo>
                    <a:lnTo>
                      <a:pt x="148" y="95"/>
                    </a:lnTo>
                    <a:lnTo>
                      <a:pt x="150" y="89"/>
                    </a:lnTo>
                    <a:lnTo>
                      <a:pt x="150" y="83"/>
                    </a:lnTo>
                    <a:lnTo>
                      <a:pt x="150" y="83"/>
                    </a:lnTo>
                    <a:lnTo>
                      <a:pt x="150" y="78"/>
                    </a:lnTo>
                    <a:lnTo>
                      <a:pt x="150" y="78"/>
                    </a:lnTo>
                    <a:lnTo>
                      <a:pt x="156" y="72"/>
                    </a:lnTo>
                    <a:lnTo>
                      <a:pt x="158" y="68"/>
                    </a:lnTo>
                    <a:lnTo>
                      <a:pt x="158" y="62"/>
                    </a:lnTo>
                    <a:lnTo>
                      <a:pt x="158" y="62"/>
                    </a:lnTo>
                    <a:lnTo>
                      <a:pt x="158" y="56"/>
                    </a:lnTo>
                    <a:lnTo>
                      <a:pt x="154" y="50"/>
                    </a:lnTo>
                    <a:lnTo>
                      <a:pt x="148" y="47"/>
                    </a:lnTo>
                    <a:lnTo>
                      <a:pt x="140" y="45"/>
                    </a:lnTo>
                    <a:lnTo>
                      <a:pt x="140" y="45"/>
                    </a:lnTo>
                    <a:lnTo>
                      <a:pt x="134" y="47"/>
                    </a:lnTo>
                    <a:lnTo>
                      <a:pt x="128" y="50"/>
                    </a:lnTo>
                    <a:lnTo>
                      <a:pt x="128" y="50"/>
                    </a:lnTo>
                    <a:lnTo>
                      <a:pt x="119" y="45"/>
                    </a:lnTo>
                    <a:lnTo>
                      <a:pt x="107" y="41"/>
                    </a:lnTo>
                    <a:lnTo>
                      <a:pt x="96" y="39"/>
                    </a:lnTo>
                    <a:lnTo>
                      <a:pt x="84" y="37"/>
                    </a:lnTo>
                    <a:lnTo>
                      <a:pt x="94" y="8"/>
                    </a:lnTo>
                    <a:lnTo>
                      <a:pt x="119" y="15"/>
                    </a:lnTo>
                    <a:close/>
                    <a:moveTo>
                      <a:pt x="134" y="6"/>
                    </a:moveTo>
                    <a:lnTo>
                      <a:pt x="134" y="6"/>
                    </a:lnTo>
                    <a:lnTo>
                      <a:pt x="138" y="6"/>
                    </a:lnTo>
                    <a:lnTo>
                      <a:pt x="140" y="8"/>
                    </a:lnTo>
                    <a:lnTo>
                      <a:pt x="142" y="12"/>
                    </a:lnTo>
                    <a:lnTo>
                      <a:pt x="144" y="14"/>
                    </a:lnTo>
                    <a:lnTo>
                      <a:pt x="144" y="14"/>
                    </a:lnTo>
                    <a:lnTo>
                      <a:pt x="142" y="17"/>
                    </a:lnTo>
                    <a:lnTo>
                      <a:pt x="140" y="21"/>
                    </a:lnTo>
                    <a:lnTo>
                      <a:pt x="138" y="23"/>
                    </a:lnTo>
                    <a:lnTo>
                      <a:pt x="134" y="23"/>
                    </a:lnTo>
                    <a:lnTo>
                      <a:pt x="134" y="23"/>
                    </a:lnTo>
                    <a:lnTo>
                      <a:pt x="130" y="23"/>
                    </a:lnTo>
                    <a:lnTo>
                      <a:pt x="128" y="21"/>
                    </a:lnTo>
                    <a:lnTo>
                      <a:pt x="127" y="17"/>
                    </a:lnTo>
                    <a:lnTo>
                      <a:pt x="125" y="14"/>
                    </a:lnTo>
                    <a:lnTo>
                      <a:pt x="125" y="14"/>
                    </a:lnTo>
                    <a:lnTo>
                      <a:pt x="127" y="12"/>
                    </a:lnTo>
                    <a:lnTo>
                      <a:pt x="128" y="8"/>
                    </a:lnTo>
                    <a:lnTo>
                      <a:pt x="130" y="6"/>
                    </a:lnTo>
                    <a:lnTo>
                      <a:pt x="134" y="6"/>
                    </a:lnTo>
                    <a:close/>
                    <a:moveTo>
                      <a:pt x="6" y="62"/>
                    </a:moveTo>
                    <a:lnTo>
                      <a:pt x="6" y="62"/>
                    </a:lnTo>
                    <a:lnTo>
                      <a:pt x="8" y="58"/>
                    </a:lnTo>
                    <a:lnTo>
                      <a:pt x="10" y="54"/>
                    </a:lnTo>
                    <a:lnTo>
                      <a:pt x="14" y="52"/>
                    </a:lnTo>
                    <a:lnTo>
                      <a:pt x="18" y="50"/>
                    </a:lnTo>
                    <a:lnTo>
                      <a:pt x="18" y="50"/>
                    </a:lnTo>
                    <a:lnTo>
                      <a:pt x="26" y="52"/>
                    </a:lnTo>
                    <a:lnTo>
                      <a:pt x="26" y="52"/>
                    </a:lnTo>
                    <a:lnTo>
                      <a:pt x="16" y="62"/>
                    </a:lnTo>
                    <a:lnTo>
                      <a:pt x="10" y="72"/>
                    </a:lnTo>
                    <a:lnTo>
                      <a:pt x="10" y="72"/>
                    </a:lnTo>
                    <a:lnTo>
                      <a:pt x="8" y="68"/>
                    </a:lnTo>
                    <a:lnTo>
                      <a:pt x="6" y="62"/>
                    </a:lnTo>
                    <a:close/>
                    <a:moveTo>
                      <a:pt x="105" y="126"/>
                    </a:moveTo>
                    <a:lnTo>
                      <a:pt x="105" y="126"/>
                    </a:lnTo>
                    <a:lnTo>
                      <a:pt x="107" y="126"/>
                    </a:lnTo>
                    <a:lnTo>
                      <a:pt x="107" y="126"/>
                    </a:lnTo>
                    <a:lnTo>
                      <a:pt x="107" y="161"/>
                    </a:lnTo>
                    <a:lnTo>
                      <a:pt x="105" y="175"/>
                    </a:lnTo>
                    <a:lnTo>
                      <a:pt x="101" y="188"/>
                    </a:lnTo>
                    <a:lnTo>
                      <a:pt x="99" y="196"/>
                    </a:lnTo>
                    <a:lnTo>
                      <a:pt x="94" y="204"/>
                    </a:lnTo>
                    <a:lnTo>
                      <a:pt x="88" y="207"/>
                    </a:lnTo>
                    <a:lnTo>
                      <a:pt x="80" y="209"/>
                    </a:lnTo>
                    <a:lnTo>
                      <a:pt x="80" y="209"/>
                    </a:lnTo>
                    <a:lnTo>
                      <a:pt x="70" y="207"/>
                    </a:lnTo>
                    <a:lnTo>
                      <a:pt x="64" y="202"/>
                    </a:lnTo>
                    <a:lnTo>
                      <a:pt x="59" y="194"/>
                    </a:lnTo>
                    <a:lnTo>
                      <a:pt x="57" y="184"/>
                    </a:lnTo>
                    <a:lnTo>
                      <a:pt x="53" y="173"/>
                    </a:lnTo>
                    <a:lnTo>
                      <a:pt x="53" y="157"/>
                    </a:lnTo>
                    <a:lnTo>
                      <a:pt x="51" y="126"/>
                    </a:lnTo>
                    <a:lnTo>
                      <a:pt x="51" y="126"/>
                    </a:lnTo>
                    <a:lnTo>
                      <a:pt x="53" y="126"/>
                    </a:lnTo>
                    <a:lnTo>
                      <a:pt x="53" y="126"/>
                    </a:lnTo>
                    <a:lnTo>
                      <a:pt x="64" y="128"/>
                    </a:lnTo>
                    <a:lnTo>
                      <a:pt x="80" y="130"/>
                    </a:lnTo>
                    <a:lnTo>
                      <a:pt x="80" y="130"/>
                    </a:lnTo>
                    <a:lnTo>
                      <a:pt x="94" y="128"/>
                    </a:lnTo>
                    <a:lnTo>
                      <a:pt x="105" y="126"/>
                    </a:lnTo>
                    <a:close/>
                    <a:moveTo>
                      <a:pt x="32" y="153"/>
                    </a:moveTo>
                    <a:lnTo>
                      <a:pt x="32" y="153"/>
                    </a:lnTo>
                    <a:lnTo>
                      <a:pt x="32" y="145"/>
                    </a:lnTo>
                    <a:lnTo>
                      <a:pt x="35" y="140"/>
                    </a:lnTo>
                    <a:lnTo>
                      <a:pt x="39" y="134"/>
                    </a:lnTo>
                    <a:lnTo>
                      <a:pt x="45" y="130"/>
                    </a:lnTo>
                    <a:lnTo>
                      <a:pt x="45" y="130"/>
                    </a:lnTo>
                    <a:lnTo>
                      <a:pt x="47" y="155"/>
                    </a:lnTo>
                    <a:lnTo>
                      <a:pt x="49" y="178"/>
                    </a:lnTo>
                    <a:lnTo>
                      <a:pt x="49" y="178"/>
                    </a:lnTo>
                    <a:lnTo>
                      <a:pt x="41" y="173"/>
                    </a:lnTo>
                    <a:lnTo>
                      <a:pt x="35" y="167"/>
                    </a:lnTo>
                    <a:lnTo>
                      <a:pt x="33" y="161"/>
                    </a:lnTo>
                    <a:lnTo>
                      <a:pt x="32" y="153"/>
                    </a:lnTo>
                    <a:close/>
                    <a:moveTo>
                      <a:pt x="37" y="202"/>
                    </a:moveTo>
                    <a:lnTo>
                      <a:pt x="37" y="202"/>
                    </a:lnTo>
                    <a:lnTo>
                      <a:pt x="41" y="198"/>
                    </a:lnTo>
                    <a:lnTo>
                      <a:pt x="47" y="198"/>
                    </a:lnTo>
                    <a:lnTo>
                      <a:pt x="55" y="198"/>
                    </a:lnTo>
                    <a:lnTo>
                      <a:pt x="55" y="198"/>
                    </a:lnTo>
                    <a:lnTo>
                      <a:pt x="59" y="204"/>
                    </a:lnTo>
                    <a:lnTo>
                      <a:pt x="63" y="209"/>
                    </a:lnTo>
                    <a:lnTo>
                      <a:pt x="33" y="209"/>
                    </a:lnTo>
                    <a:lnTo>
                      <a:pt x="33" y="209"/>
                    </a:lnTo>
                    <a:lnTo>
                      <a:pt x="35" y="206"/>
                    </a:lnTo>
                    <a:lnTo>
                      <a:pt x="37" y="202"/>
                    </a:lnTo>
                    <a:close/>
                    <a:moveTo>
                      <a:pt x="113" y="198"/>
                    </a:moveTo>
                    <a:lnTo>
                      <a:pt x="113" y="198"/>
                    </a:lnTo>
                    <a:lnTo>
                      <a:pt x="117" y="198"/>
                    </a:lnTo>
                    <a:lnTo>
                      <a:pt x="121" y="202"/>
                    </a:lnTo>
                    <a:lnTo>
                      <a:pt x="121" y="202"/>
                    </a:lnTo>
                    <a:lnTo>
                      <a:pt x="123" y="206"/>
                    </a:lnTo>
                    <a:lnTo>
                      <a:pt x="125" y="209"/>
                    </a:lnTo>
                    <a:lnTo>
                      <a:pt x="96" y="209"/>
                    </a:lnTo>
                    <a:lnTo>
                      <a:pt x="96" y="209"/>
                    </a:lnTo>
                    <a:lnTo>
                      <a:pt x="99" y="204"/>
                    </a:lnTo>
                    <a:lnTo>
                      <a:pt x="103" y="198"/>
                    </a:lnTo>
                    <a:lnTo>
                      <a:pt x="113" y="198"/>
                    </a:lnTo>
                    <a:close/>
                    <a:moveTo>
                      <a:pt x="127" y="153"/>
                    </a:moveTo>
                    <a:lnTo>
                      <a:pt x="127" y="153"/>
                    </a:lnTo>
                    <a:lnTo>
                      <a:pt x="125" y="159"/>
                    </a:lnTo>
                    <a:lnTo>
                      <a:pt x="123" y="167"/>
                    </a:lnTo>
                    <a:lnTo>
                      <a:pt x="117" y="173"/>
                    </a:lnTo>
                    <a:lnTo>
                      <a:pt x="111" y="176"/>
                    </a:lnTo>
                    <a:lnTo>
                      <a:pt x="111" y="176"/>
                    </a:lnTo>
                    <a:lnTo>
                      <a:pt x="113" y="155"/>
                    </a:lnTo>
                    <a:lnTo>
                      <a:pt x="113" y="130"/>
                    </a:lnTo>
                    <a:lnTo>
                      <a:pt x="113" y="130"/>
                    </a:lnTo>
                    <a:lnTo>
                      <a:pt x="119" y="136"/>
                    </a:lnTo>
                    <a:lnTo>
                      <a:pt x="123" y="142"/>
                    </a:lnTo>
                    <a:lnTo>
                      <a:pt x="127" y="147"/>
                    </a:lnTo>
                    <a:lnTo>
                      <a:pt x="127" y="153"/>
                    </a:lnTo>
                    <a:close/>
                    <a:moveTo>
                      <a:pt x="80" y="124"/>
                    </a:moveTo>
                    <a:lnTo>
                      <a:pt x="80" y="124"/>
                    </a:lnTo>
                    <a:lnTo>
                      <a:pt x="66" y="122"/>
                    </a:lnTo>
                    <a:lnTo>
                      <a:pt x="55" y="120"/>
                    </a:lnTo>
                    <a:lnTo>
                      <a:pt x="43" y="116"/>
                    </a:lnTo>
                    <a:lnTo>
                      <a:pt x="33" y="112"/>
                    </a:lnTo>
                    <a:lnTo>
                      <a:pt x="26" y="107"/>
                    </a:lnTo>
                    <a:lnTo>
                      <a:pt x="20" y="99"/>
                    </a:lnTo>
                    <a:lnTo>
                      <a:pt x="16" y="91"/>
                    </a:lnTo>
                    <a:lnTo>
                      <a:pt x="14" y="83"/>
                    </a:lnTo>
                    <a:lnTo>
                      <a:pt x="14" y="83"/>
                    </a:lnTo>
                    <a:lnTo>
                      <a:pt x="16" y="76"/>
                    </a:lnTo>
                    <a:lnTo>
                      <a:pt x="20" y="68"/>
                    </a:lnTo>
                    <a:lnTo>
                      <a:pt x="26" y="60"/>
                    </a:lnTo>
                    <a:lnTo>
                      <a:pt x="33" y="54"/>
                    </a:lnTo>
                    <a:lnTo>
                      <a:pt x="43" y="50"/>
                    </a:lnTo>
                    <a:lnTo>
                      <a:pt x="55" y="47"/>
                    </a:lnTo>
                    <a:lnTo>
                      <a:pt x="66" y="43"/>
                    </a:lnTo>
                    <a:lnTo>
                      <a:pt x="80" y="43"/>
                    </a:lnTo>
                    <a:lnTo>
                      <a:pt x="80" y="43"/>
                    </a:lnTo>
                    <a:lnTo>
                      <a:pt x="92" y="43"/>
                    </a:lnTo>
                    <a:lnTo>
                      <a:pt x="105" y="47"/>
                    </a:lnTo>
                    <a:lnTo>
                      <a:pt x="115" y="50"/>
                    </a:lnTo>
                    <a:lnTo>
                      <a:pt x="125" y="54"/>
                    </a:lnTo>
                    <a:lnTo>
                      <a:pt x="134" y="60"/>
                    </a:lnTo>
                    <a:lnTo>
                      <a:pt x="140" y="68"/>
                    </a:lnTo>
                    <a:lnTo>
                      <a:pt x="144" y="76"/>
                    </a:lnTo>
                    <a:lnTo>
                      <a:pt x="144" y="83"/>
                    </a:lnTo>
                    <a:lnTo>
                      <a:pt x="144" y="83"/>
                    </a:lnTo>
                    <a:lnTo>
                      <a:pt x="144" y="91"/>
                    </a:lnTo>
                    <a:lnTo>
                      <a:pt x="140" y="99"/>
                    </a:lnTo>
                    <a:lnTo>
                      <a:pt x="134" y="107"/>
                    </a:lnTo>
                    <a:lnTo>
                      <a:pt x="125" y="112"/>
                    </a:lnTo>
                    <a:lnTo>
                      <a:pt x="115" y="116"/>
                    </a:lnTo>
                    <a:lnTo>
                      <a:pt x="105" y="120"/>
                    </a:lnTo>
                    <a:lnTo>
                      <a:pt x="92" y="122"/>
                    </a:lnTo>
                    <a:lnTo>
                      <a:pt x="80" y="124"/>
                    </a:lnTo>
                    <a:close/>
                    <a:moveTo>
                      <a:pt x="140" y="50"/>
                    </a:moveTo>
                    <a:lnTo>
                      <a:pt x="140" y="50"/>
                    </a:lnTo>
                    <a:lnTo>
                      <a:pt x="146" y="52"/>
                    </a:lnTo>
                    <a:lnTo>
                      <a:pt x="150" y="54"/>
                    </a:lnTo>
                    <a:lnTo>
                      <a:pt x="152" y="58"/>
                    </a:lnTo>
                    <a:lnTo>
                      <a:pt x="152" y="62"/>
                    </a:lnTo>
                    <a:lnTo>
                      <a:pt x="152" y="62"/>
                    </a:lnTo>
                    <a:lnTo>
                      <a:pt x="152" y="68"/>
                    </a:lnTo>
                    <a:lnTo>
                      <a:pt x="148" y="72"/>
                    </a:lnTo>
                    <a:lnTo>
                      <a:pt x="148" y="72"/>
                    </a:lnTo>
                    <a:lnTo>
                      <a:pt x="142" y="62"/>
                    </a:lnTo>
                    <a:lnTo>
                      <a:pt x="132" y="52"/>
                    </a:lnTo>
                    <a:lnTo>
                      <a:pt x="132" y="52"/>
                    </a:lnTo>
                    <a:lnTo>
                      <a:pt x="140" y="5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4" name="Freeform 320"/>
              <p:cNvSpPr/>
              <p:nvPr/>
            </p:nvSpPr>
            <p:spPr bwMode="auto">
              <a:xfrm>
                <a:off x="2231" y="4174"/>
                <a:ext cx="158" cy="215"/>
              </a:xfrm>
              <a:custGeom>
                <a:avLst/>
                <a:gdLst>
                  <a:gd name="T0" fmla="*/ 119 w 158"/>
                  <a:gd name="T1" fmla="*/ 15 h 215"/>
                  <a:gd name="T2" fmla="*/ 125 w 158"/>
                  <a:gd name="T3" fmla="*/ 25 h 215"/>
                  <a:gd name="T4" fmla="*/ 134 w 158"/>
                  <a:gd name="T5" fmla="*/ 29 h 215"/>
                  <a:gd name="T6" fmla="*/ 140 w 158"/>
                  <a:gd name="T7" fmla="*/ 27 h 215"/>
                  <a:gd name="T8" fmla="*/ 148 w 158"/>
                  <a:gd name="T9" fmla="*/ 19 h 215"/>
                  <a:gd name="T10" fmla="*/ 150 w 158"/>
                  <a:gd name="T11" fmla="*/ 14 h 215"/>
                  <a:gd name="T12" fmla="*/ 144 w 158"/>
                  <a:gd name="T13" fmla="*/ 4 h 215"/>
                  <a:gd name="T14" fmla="*/ 134 w 158"/>
                  <a:gd name="T15" fmla="*/ 0 h 215"/>
                  <a:gd name="T16" fmla="*/ 130 w 158"/>
                  <a:gd name="T17" fmla="*/ 0 h 215"/>
                  <a:gd name="T18" fmla="*/ 123 w 158"/>
                  <a:gd name="T19" fmla="*/ 6 h 215"/>
                  <a:gd name="T20" fmla="*/ 90 w 158"/>
                  <a:gd name="T21" fmla="*/ 2 h 215"/>
                  <a:gd name="T22" fmla="*/ 78 w 158"/>
                  <a:gd name="T23" fmla="*/ 37 h 215"/>
                  <a:gd name="T24" fmla="*/ 51 w 158"/>
                  <a:gd name="T25" fmla="*/ 41 h 215"/>
                  <a:gd name="T26" fmla="*/ 32 w 158"/>
                  <a:gd name="T27" fmla="*/ 50 h 215"/>
                  <a:gd name="T28" fmla="*/ 26 w 158"/>
                  <a:gd name="T29" fmla="*/ 47 h 215"/>
                  <a:gd name="T30" fmla="*/ 18 w 158"/>
                  <a:gd name="T31" fmla="*/ 45 h 215"/>
                  <a:gd name="T32" fmla="*/ 6 w 158"/>
                  <a:gd name="T33" fmla="*/ 50 h 215"/>
                  <a:gd name="T34" fmla="*/ 0 w 158"/>
                  <a:gd name="T35" fmla="*/ 62 h 215"/>
                  <a:gd name="T36" fmla="*/ 2 w 158"/>
                  <a:gd name="T37" fmla="*/ 72 h 215"/>
                  <a:gd name="T38" fmla="*/ 8 w 158"/>
                  <a:gd name="T39" fmla="*/ 78 h 215"/>
                  <a:gd name="T40" fmla="*/ 8 w 158"/>
                  <a:gd name="T41" fmla="*/ 83 h 215"/>
                  <a:gd name="T42" fmla="*/ 12 w 158"/>
                  <a:gd name="T43" fmla="*/ 95 h 215"/>
                  <a:gd name="T44" fmla="*/ 30 w 158"/>
                  <a:gd name="T45" fmla="*/ 116 h 215"/>
                  <a:gd name="T46" fmla="*/ 45 w 158"/>
                  <a:gd name="T47" fmla="*/ 124 h 215"/>
                  <a:gd name="T48" fmla="*/ 32 w 158"/>
                  <a:gd name="T49" fmla="*/ 136 h 215"/>
                  <a:gd name="T50" fmla="*/ 26 w 158"/>
                  <a:gd name="T51" fmla="*/ 153 h 215"/>
                  <a:gd name="T52" fmla="*/ 28 w 158"/>
                  <a:gd name="T53" fmla="*/ 163 h 215"/>
                  <a:gd name="T54" fmla="*/ 39 w 158"/>
                  <a:gd name="T55" fmla="*/ 178 h 215"/>
                  <a:gd name="T56" fmla="*/ 49 w 158"/>
                  <a:gd name="T57" fmla="*/ 184 h 215"/>
                  <a:gd name="T58" fmla="*/ 53 w 158"/>
                  <a:gd name="T59" fmla="*/ 192 h 215"/>
                  <a:gd name="T60" fmla="*/ 47 w 158"/>
                  <a:gd name="T61" fmla="*/ 192 h 215"/>
                  <a:gd name="T62" fmla="*/ 33 w 158"/>
                  <a:gd name="T63" fmla="*/ 198 h 215"/>
                  <a:gd name="T64" fmla="*/ 30 w 158"/>
                  <a:gd name="T65" fmla="*/ 202 h 215"/>
                  <a:gd name="T66" fmla="*/ 28 w 158"/>
                  <a:gd name="T67" fmla="*/ 213 h 215"/>
                  <a:gd name="T68" fmla="*/ 130 w 158"/>
                  <a:gd name="T69" fmla="*/ 215 h 215"/>
                  <a:gd name="T70" fmla="*/ 130 w 158"/>
                  <a:gd name="T71" fmla="*/ 213 h 215"/>
                  <a:gd name="T72" fmla="*/ 128 w 158"/>
                  <a:gd name="T73" fmla="*/ 202 h 215"/>
                  <a:gd name="T74" fmla="*/ 125 w 158"/>
                  <a:gd name="T75" fmla="*/ 198 h 215"/>
                  <a:gd name="T76" fmla="*/ 113 w 158"/>
                  <a:gd name="T77" fmla="*/ 192 h 215"/>
                  <a:gd name="T78" fmla="*/ 107 w 158"/>
                  <a:gd name="T79" fmla="*/ 192 h 215"/>
                  <a:gd name="T80" fmla="*/ 109 w 158"/>
                  <a:gd name="T81" fmla="*/ 184 h 215"/>
                  <a:gd name="T82" fmla="*/ 119 w 158"/>
                  <a:gd name="T83" fmla="*/ 178 h 215"/>
                  <a:gd name="T84" fmla="*/ 130 w 158"/>
                  <a:gd name="T85" fmla="*/ 163 h 215"/>
                  <a:gd name="T86" fmla="*/ 132 w 158"/>
                  <a:gd name="T87" fmla="*/ 153 h 215"/>
                  <a:gd name="T88" fmla="*/ 127 w 158"/>
                  <a:gd name="T89" fmla="*/ 138 h 215"/>
                  <a:gd name="T90" fmla="*/ 113 w 158"/>
                  <a:gd name="T91" fmla="*/ 124 h 215"/>
                  <a:gd name="T92" fmla="*/ 113 w 158"/>
                  <a:gd name="T93" fmla="*/ 124 h 215"/>
                  <a:gd name="T94" fmla="*/ 128 w 158"/>
                  <a:gd name="T95" fmla="*/ 116 h 215"/>
                  <a:gd name="T96" fmla="*/ 148 w 158"/>
                  <a:gd name="T97" fmla="*/ 95 h 215"/>
                  <a:gd name="T98" fmla="*/ 150 w 158"/>
                  <a:gd name="T99" fmla="*/ 83 h 215"/>
                  <a:gd name="T100" fmla="*/ 150 w 158"/>
                  <a:gd name="T101" fmla="*/ 78 h 215"/>
                  <a:gd name="T102" fmla="*/ 156 w 158"/>
                  <a:gd name="T103" fmla="*/ 72 h 215"/>
                  <a:gd name="T104" fmla="*/ 158 w 158"/>
                  <a:gd name="T105" fmla="*/ 62 h 215"/>
                  <a:gd name="T106" fmla="*/ 158 w 158"/>
                  <a:gd name="T107" fmla="*/ 56 h 215"/>
                  <a:gd name="T108" fmla="*/ 148 w 158"/>
                  <a:gd name="T109" fmla="*/ 47 h 215"/>
                  <a:gd name="T110" fmla="*/ 140 w 158"/>
                  <a:gd name="T111" fmla="*/ 45 h 215"/>
                  <a:gd name="T112" fmla="*/ 128 w 158"/>
                  <a:gd name="T113" fmla="*/ 50 h 215"/>
                  <a:gd name="T114" fmla="*/ 119 w 158"/>
                  <a:gd name="T115" fmla="*/ 45 h 215"/>
                  <a:gd name="T116" fmla="*/ 96 w 158"/>
                  <a:gd name="T117" fmla="*/ 39 h 215"/>
                  <a:gd name="T118" fmla="*/ 94 w 158"/>
                  <a:gd name="T119" fmla="*/ 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 h="215">
                    <a:moveTo>
                      <a:pt x="119" y="15"/>
                    </a:moveTo>
                    <a:lnTo>
                      <a:pt x="119" y="15"/>
                    </a:lnTo>
                    <a:lnTo>
                      <a:pt x="121" y="19"/>
                    </a:lnTo>
                    <a:lnTo>
                      <a:pt x="125" y="25"/>
                    </a:lnTo>
                    <a:lnTo>
                      <a:pt x="128" y="27"/>
                    </a:lnTo>
                    <a:lnTo>
                      <a:pt x="134" y="29"/>
                    </a:lnTo>
                    <a:lnTo>
                      <a:pt x="134" y="29"/>
                    </a:lnTo>
                    <a:lnTo>
                      <a:pt x="140" y="27"/>
                    </a:lnTo>
                    <a:lnTo>
                      <a:pt x="144" y="25"/>
                    </a:lnTo>
                    <a:lnTo>
                      <a:pt x="148" y="19"/>
                    </a:lnTo>
                    <a:lnTo>
                      <a:pt x="150" y="14"/>
                    </a:lnTo>
                    <a:lnTo>
                      <a:pt x="150" y="14"/>
                    </a:lnTo>
                    <a:lnTo>
                      <a:pt x="148" y="10"/>
                    </a:lnTo>
                    <a:lnTo>
                      <a:pt x="144" y="4"/>
                    </a:lnTo>
                    <a:lnTo>
                      <a:pt x="140" y="2"/>
                    </a:lnTo>
                    <a:lnTo>
                      <a:pt x="134" y="0"/>
                    </a:lnTo>
                    <a:lnTo>
                      <a:pt x="134" y="0"/>
                    </a:lnTo>
                    <a:lnTo>
                      <a:pt x="130" y="0"/>
                    </a:lnTo>
                    <a:lnTo>
                      <a:pt x="127" y="2"/>
                    </a:lnTo>
                    <a:lnTo>
                      <a:pt x="123" y="6"/>
                    </a:lnTo>
                    <a:lnTo>
                      <a:pt x="121" y="10"/>
                    </a:lnTo>
                    <a:lnTo>
                      <a:pt x="90" y="2"/>
                    </a:lnTo>
                    <a:lnTo>
                      <a:pt x="78" y="37"/>
                    </a:lnTo>
                    <a:lnTo>
                      <a:pt x="78" y="37"/>
                    </a:lnTo>
                    <a:lnTo>
                      <a:pt x="64" y="39"/>
                    </a:lnTo>
                    <a:lnTo>
                      <a:pt x="51" y="41"/>
                    </a:lnTo>
                    <a:lnTo>
                      <a:pt x="41" y="45"/>
                    </a:lnTo>
                    <a:lnTo>
                      <a:pt x="32" y="50"/>
                    </a:lnTo>
                    <a:lnTo>
                      <a:pt x="32" y="50"/>
                    </a:lnTo>
                    <a:lnTo>
                      <a:pt x="26" y="47"/>
                    </a:lnTo>
                    <a:lnTo>
                      <a:pt x="18" y="45"/>
                    </a:lnTo>
                    <a:lnTo>
                      <a:pt x="18" y="45"/>
                    </a:lnTo>
                    <a:lnTo>
                      <a:pt x="12" y="47"/>
                    </a:lnTo>
                    <a:lnTo>
                      <a:pt x="6" y="50"/>
                    </a:lnTo>
                    <a:lnTo>
                      <a:pt x="2" y="56"/>
                    </a:lnTo>
                    <a:lnTo>
                      <a:pt x="0" y="62"/>
                    </a:lnTo>
                    <a:lnTo>
                      <a:pt x="0" y="62"/>
                    </a:lnTo>
                    <a:lnTo>
                      <a:pt x="2" y="72"/>
                    </a:lnTo>
                    <a:lnTo>
                      <a:pt x="8" y="78"/>
                    </a:lnTo>
                    <a:lnTo>
                      <a:pt x="8" y="78"/>
                    </a:lnTo>
                    <a:lnTo>
                      <a:pt x="8" y="83"/>
                    </a:lnTo>
                    <a:lnTo>
                      <a:pt x="8" y="83"/>
                    </a:lnTo>
                    <a:lnTo>
                      <a:pt x="10" y="89"/>
                    </a:lnTo>
                    <a:lnTo>
                      <a:pt x="12" y="95"/>
                    </a:lnTo>
                    <a:lnTo>
                      <a:pt x="18" y="107"/>
                    </a:lnTo>
                    <a:lnTo>
                      <a:pt x="30" y="116"/>
                    </a:lnTo>
                    <a:lnTo>
                      <a:pt x="45" y="124"/>
                    </a:lnTo>
                    <a:lnTo>
                      <a:pt x="45" y="124"/>
                    </a:lnTo>
                    <a:lnTo>
                      <a:pt x="37" y="130"/>
                    </a:lnTo>
                    <a:lnTo>
                      <a:pt x="32" y="136"/>
                    </a:lnTo>
                    <a:lnTo>
                      <a:pt x="28" y="143"/>
                    </a:lnTo>
                    <a:lnTo>
                      <a:pt x="26" y="153"/>
                    </a:lnTo>
                    <a:lnTo>
                      <a:pt x="26" y="153"/>
                    </a:lnTo>
                    <a:lnTo>
                      <a:pt x="28" y="163"/>
                    </a:lnTo>
                    <a:lnTo>
                      <a:pt x="32" y="171"/>
                    </a:lnTo>
                    <a:lnTo>
                      <a:pt x="39" y="178"/>
                    </a:lnTo>
                    <a:lnTo>
                      <a:pt x="49" y="184"/>
                    </a:lnTo>
                    <a:lnTo>
                      <a:pt x="49" y="184"/>
                    </a:lnTo>
                    <a:lnTo>
                      <a:pt x="49" y="184"/>
                    </a:lnTo>
                    <a:lnTo>
                      <a:pt x="53" y="192"/>
                    </a:lnTo>
                    <a:lnTo>
                      <a:pt x="47" y="192"/>
                    </a:lnTo>
                    <a:lnTo>
                      <a:pt x="47" y="192"/>
                    </a:lnTo>
                    <a:lnTo>
                      <a:pt x="39" y="194"/>
                    </a:lnTo>
                    <a:lnTo>
                      <a:pt x="33" y="198"/>
                    </a:lnTo>
                    <a:lnTo>
                      <a:pt x="33" y="198"/>
                    </a:lnTo>
                    <a:lnTo>
                      <a:pt x="30" y="202"/>
                    </a:lnTo>
                    <a:lnTo>
                      <a:pt x="30" y="207"/>
                    </a:lnTo>
                    <a:lnTo>
                      <a:pt x="28" y="213"/>
                    </a:lnTo>
                    <a:lnTo>
                      <a:pt x="28" y="215"/>
                    </a:lnTo>
                    <a:lnTo>
                      <a:pt x="130" y="215"/>
                    </a:lnTo>
                    <a:lnTo>
                      <a:pt x="130" y="213"/>
                    </a:lnTo>
                    <a:lnTo>
                      <a:pt x="130" y="213"/>
                    </a:lnTo>
                    <a:lnTo>
                      <a:pt x="128" y="207"/>
                    </a:lnTo>
                    <a:lnTo>
                      <a:pt x="128" y="202"/>
                    </a:lnTo>
                    <a:lnTo>
                      <a:pt x="125" y="198"/>
                    </a:lnTo>
                    <a:lnTo>
                      <a:pt x="125" y="198"/>
                    </a:lnTo>
                    <a:lnTo>
                      <a:pt x="119" y="194"/>
                    </a:lnTo>
                    <a:lnTo>
                      <a:pt x="113" y="192"/>
                    </a:lnTo>
                    <a:lnTo>
                      <a:pt x="107" y="192"/>
                    </a:lnTo>
                    <a:lnTo>
                      <a:pt x="107" y="192"/>
                    </a:lnTo>
                    <a:lnTo>
                      <a:pt x="109" y="184"/>
                    </a:lnTo>
                    <a:lnTo>
                      <a:pt x="109" y="184"/>
                    </a:lnTo>
                    <a:lnTo>
                      <a:pt x="109" y="184"/>
                    </a:lnTo>
                    <a:lnTo>
                      <a:pt x="119" y="178"/>
                    </a:lnTo>
                    <a:lnTo>
                      <a:pt x="127" y="171"/>
                    </a:lnTo>
                    <a:lnTo>
                      <a:pt x="130" y="163"/>
                    </a:lnTo>
                    <a:lnTo>
                      <a:pt x="132" y="153"/>
                    </a:lnTo>
                    <a:lnTo>
                      <a:pt x="132" y="153"/>
                    </a:lnTo>
                    <a:lnTo>
                      <a:pt x="130" y="143"/>
                    </a:lnTo>
                    <a:lnTo>
                      <a:pt x="127" y="138"/>
                    </a:lnTo>
                    <a:lnTo>
                      <a:pt x="121" y="130"/>
                    </a:lnTo>
                    <a:lnTo>
                      <a:pt x="113" y="124"/>
                    </a:lnTo>
                    <a:lnTo>
                      <a:pt x="113" y="124"/>
                    </a:lnTo>
                    <a:lnTo>
                      <a:pt x="113" y="124"/>
                    </a:lnTo>
                    <a:lnTo>
                      <a:pt x="113" y="124"/>
                    </a:lnTo>
                    <a:lnTo>
                      <a:pt x="128" y="116"/>
                    </a:lnTo>
                    <a:lnTo>
                      <a:pt x="140" y="107"/>
                    </a:lnTo>
                    <a:lnTo>
                      <a:pt x="148" y="95"/>
                    </a:lnTo>
                    <a:lnTo>
                      <a:pt x="150" y="89"/>
                    </a:lnTo>
                    <a:lnTo>
                      <a:pt x="150" y="83"/>
                    </a:lnTo>
                    <a:lnTo>
                      <a:pt x="150" y="83"/>
                    </a:lnTo>
                    <a:lnTo>
                      <a:pt x="150" y="78"/>
                    </a:lnTo>
                    <a:lnTo>
                      <a:pt x="150" y="78"/>
                    </a:lnTo>
                    <a:lnTo>
                      <a:pt x="156" y="72"/>
                    </a:lnTo>
                    <a:lnTo>
                      <a:pt x="158" y="68"/>
                    </a:lnTo>
                    <a:lnTo>
                      <a:pt x="158" y="62"/>
                    </a:lnTo>
                    <a:lnTo>
                      <a:pt x="158" y="62"/>
                    </a:lnTo>
                    <a:lnTo>
                      <a:pt x="158" y="56"/>
                    </a:lnTo>
                    <a:lnTo>
                      <a:pt x="154" y="50"/>
                    </a:lnTo>
                    <a:lnTo>
                      <a:pt x="148" y="47"/>
                    </a:lnTo>
                    <a:lnTo>
                      <a:pt x="140" y="45"/>
                    </a:lnTo>
                    <a:lnTo>
                      <a:pt x="140" y="45"/>
                    </a:lnTo>
                    <a:lnTo>
                      <a:pt x="134" y="47"/>
                    </a:lnTo>
                    <a:lnTo>
                      <a:pt x="128" y="50"/>
                    </a:lnTo>
                    <a:lnTo>
                      <a:pt x="128" y="50"/>
                    </a:lnTo>
                    <a:lnTo>
                      <a:pt x="119" y="45"/>
                    </a:lnTo>
                    <a:lnTo>
                      <a:pt x="107" y="41"/>
                    </a:lnTo>
                    <a:lnTo>
                      <a:pt x="96" y="39"/>
                    </a:lnTo>
                    <a:lnTo>
                      <a:pt x="84" y="37"/>
                    </a:lnTo>
                    <a:lnTo>
                      <a:pt x="94" y="8"/>
                    </a:lnTo>
                    <a:lnTo>
                      <a:pt x="119" y="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5" name="Freeform 321"/>
              <p:cNvSpPr/>
              <p:nvPr/>
            </p:nvSpPr>
            <p:spPr bwMode="auto">
              <a:xfrm>
                <a:off x="2356" y="4180"/>
                <a:ext cx="19" cy="17"/>
              </a:xfrm>
              <a:custGeom>
                <a:avLst/>
                <a:gdLst>
                  <a:gd name="T0" fmla="*/ 9 w 19"/>
                  <a:gd name="T1" fmla="*/ 0 h 17"/>
                  <a:gd name="T2" fmla="*/ 9 w 19"/>
                  <a:gd name="T3" fmla="*/ 0 h 17"/>
                  <a:gd name="T4" fmla="*/ 13 w 19"/>
                  <a:gd name="T5" fmla="*/ 0 h 17"/>
                  <a:gd name="T6" fmla="*/ 15 w 19"/>
                  <a:gd name="T7" fmla="*/ 2 h 17"/>
                  <a:gd name="T8" fmla="*/ 17 w 19"/>
                  <a:gd name="T9" fmla="*/ 6 h 17"/>
                  <a:gd name="T10" fmla="*/ 19 w 19"/>
                  <a:gd name="T11" fmla="*/ 8 h 17"/>
                  <a:gd name="T12" fmla="*/ 19 w 19"/>
                  <a:gd name="T13" fmla="*/ 8 h 17"/>
                  <a:gd name="T14" fmla="*/ 17 w 19"/>
                  <a:gd name="T15" fmla="*/ 11 h 17"/>
                  <a:gd name="T16" fmla="*/ 15 w 19"/>
                  <a:gd name="T17" fmla="*/ 15 h 17"/>
                  <a:gd name="T18" fmla="*/ 13 w 19"/>
                  <a:gd name="T19" fmla="*/ 17 h 17"/>
                  <a:gd name="T20" fmla="*/ 9 w 19"/>
                  <a:gd name="T21" fmla="*/ 17 h 17"/>
                  <a:gd name="T22" fmla="*/ 9 w 19"/>
                  <a:gd name="T23" fmla="*/ 17 h 17"/>
                  <a:gd name="T24" fmla="*/ 5 w 19"/>
                  <a:gd name="T25" fmla="*/ 17 h 17"/>
                  <a:gd name="T26" fmla="*/ 3 w 19"/>
                  <a:gd name="T27" fmla="*/ 15 h 17"/>
                  <a:gd name="T28" fmla="*/ 2 w 19"/>
                  <a:gd name="T29" fmla="*/ 11 h 17"/>
                  <a:gd name="T30" fmla="*/ 0 w 19"/>
                  <a:gd name="T31" fmla="*/ 8 h 17"/>
                  <a:gd name="T32" fmla="*/ 0 w 19"/>
                  <a:gd name="T33" fmla="*/ 8 h 17"/>
                  <a:gd name="T34" fmla="*/ 2 w 19"/>
                  <a:gd name="T35" fmla="*/ 6 h 17"/>
                  <a:gd name="T36" fmla="*/ 3 w 19"/>
                  <a:gd name="T37" fmla="*/ 2 h 17"/>
                  <a:gd name="T38" fmla="*/ 5 w 19"/>
                  <a:gd name="T39" fmla="*/ 0 h 17"/>
                  <a:gd name="T40" fmla="*/ 9 w 19"/>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7">
                    <a:moveTo>
                      <a:pt x="9" y="0"/>
                    </a:moveTo>
                    <a:lnTo>
                      <a:pt x="9" y="0"/>
                    </a:lnTo>
                    <a:lnTo>
                      <a:pt x="13" y="0"/>
                    </a:lnTo>
                    <a:lnTo>
                      <a:pt x="15" y="2"/>
                    </a:lnTo>
                    <a:lnTo>
                      <a:pt x="17" y="6"/>
                    </a:lnTo>
                    <a:lnTo>
                      <a:pt x="19" y="8"/>
                    </a:lnTo>
                    <a:lnTo>
                      <a:pt x="19" y="8"/>
                    </a:lnTo>
                    <a:lnTo>
                      <a:pt x="17" y="11"/>
                    </a:lnTo>
                    <a:lnTo>
                      <a:pt x="15" y="15"/>
                    </a:lnTo>
                    <a:lnTo>
                      <a:pt x="13" y="17"/>
                    </a:lnTo>
                    <a:lnTo>
                      <a:pt x="9" y="17"/>
                    </a:lnTo>
                    <a:lnTo>
                      <a:pt x="9" y="17"/>
                    </a:lnTo>
                    <a:lnTo>
                      <a:pt x="5" y="17"/>
                    </a:lnTo>
                    <a:lnTo>
                      <a:pt x="3" y="15"/>
                    </a:lnTo>
                    <a:lnTo>
                      <a:pt x="2" y="11"/>
                    </a:lnTo>
                    <a:lnTo>
                      <a:pt x="0" y="8"/>
                    </a:lnTo>
                    <a:lnTo>
                      <a:pt x="0" y="8"/>
                    </a:lnTo>
                    <a:lnTo>
                      <a:pt x="2" y="6"/>
                    </a:lnTo>
                    <a:lnTo>
                      <a:pt x="3" y="2"/>
                    </a:lnTo>
                    <a:lnTo>
                      <a:pt x="5"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6" name="Freeform 322"/>
              <p:cNvSpPr/>
              <p:nvPr/>
            </p:nvSpPr>
            <p:spPr bwMode="auto">
              <a:xfrm>
                <a:off x="2237" y="4224"/>
                <a:ext cx="20" cy="22"/>
              </a:xfrm>
              <a:custGeom>
                <a:avLst/>
                <a:gdLst>
                  <a:gd name="T0" fmla="*/ 0 w 20"/>
                  <a:gd name="T1" fmla="*/ 12 h 22"/>
                  <a:gd name="T2" fmla="*/ 0 w 20"/>
                  <a:gd name="T3" fmla="*/ 12 h 22"/>
                  <a:gd name="T4" fmla="*/ 2 w 20"/>
                  <a:gd name="T5" fmla="*/ 8 h 22"/>
                  <a:gd name="T6" fmla="*/ 4 w 20"/>
                  <a:gd name="T7" fmla="*/ 4 h 22"/>
                  <a:gd name="T8" fmla="*/ 8 w 20"/>
                  <a:gd name="T9" fmla="*/ 2 h 22"/>
                  <a:gd name="T10" fmla="*/ 12 w 20"/>
                  <a:gd name="T11" fmla="*/ 0 h 22"/>
                  <a:gd name="T12" fmla="*/ 12 w 20"/>
                  <a:gd name="T13" fmla="*/ 0 h 22"/>
                  <a:gd name="T14" fmla="*/ 20 w 20"/>
                  <a:gd name="T15" fmla="*/ 2 h 22"/>
                  <a:gd name="T16" fmla="*/ 20 w 20"/>
                  <a:gd name="T17" fmla="*/ 2 h 22"/>
                  <a:gd name="T18" fmla="*/ 10 w 20"/>
                  <a:gd name="T19" fmla="*/ 12 h 22"/>
                  <a:gd name="T20" fmla="*/ 4 w 20"/>
                  <a:gd name="T21" fmla="*/ 22 h 22"/>
                  <a:gd name="T22" fmla="*/ 4 w 20"/>
                  <a:gd name="T23" fmla="*/ 22 h 22"/>
                  <a:gd name="T24" fmla="*/ 2 w 20"/>
                  <a:gd name="T25" fmla="*/ 18 h 22"/>
                  <a:gd name="T26" fmla="*/ 0 w 20"/>
                  <a:gd name="T2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2">
                    <a:moveTo>
                      <a:pt x="0" y="12"/>
                    </a:moveTo>
                    <a:lnTo>
                      <a:pt x="0" y="12"/>
                    </a:lnTo>
                    <a:lnTo>
                      <a:pt x="2" y="8"/>
                    </a:lnTo>
                    <a:lnTo>
                      <a:pt x="4" y="4"/>
                    </a:lnTo>
                    <a:lnTo>
                      <a:pt x="8" y="2"/>
                    </a:lnTo>
                    <a:lnTo>
                      <a:pt x="12" y="0"/>
                    </a:lnTo>
                    <a:lnTo>
                      <a:pt x="12" y="0"/>
                    </a:lnTo>
                    <a:lnTo>
                      <a:pt x="20" y="2"/>
                    </a:lnTo>
                    <a:lnTo>
                      <a:pt x="20" y="2"/>
                    </a:lnTo>
                    <a:lnTo>
                      <a:pt x="10" y="12"/>
                    </a:lnTo>
                    <a:lnTo>
                      <a:pt x="4" y="22"/>
                    </a:lnTo>
                    <a:lnTo>
                      <a:pt x="4" y="22"/>
                    </a:lnTo>
                    <a:lnTo>
                      <a:pt x="2" y="18"/>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7" name="Freeform 323"/>
              <p:cNvSpPr/>
              <p:nvPr/>
            </p:nvSpPr>
            <p:spPr bwMode="auto">
              <a:xfrm>
                <a:off x="2282" y="4300"/>
                <a:ext cx="56" cy="83"/>
              </a:xfrm>
              <a:custGeom>
                <a:avLst/>
                <a:gdLst>
                  <a:gd name="T0" fmla="*/ 54 w 56"/>
                  <a:gd name="T1" fmla="*/ 0 h 83"/>
                  <a:gd name="T2" fmla="*/ 54 w 56"/>
                  <a:gd name="T3" fmla="*/ 0 h 83"/>
                  <a:gd name="T4" fmla="*/ 56 w 56"/>
                  <a:gd name="T5" fmla="*/ 0 h 83"/>
                  <a:gd name="T6" fmla="*/ 56 w 56"/>
                  <a:gd name="T7" fmla="*/ 0 h 83"/>
                  <a:gd name="T8" fmla="*/ 56 w 56"/>
                  <a:gd name="T9" fmla="*/ 35 h 83"/>
                  <a:gd name="T10" fmla="*/ 54 w 56"/>
                  <a:gd name="T11" fmla="*/ 49 h 83"/>
                  <a:gd name="T12" fmla="*/ 50 w 56"/>
                  <a:gd name="T13" fmla="*/ 62 h 83"/>
                  <a:gd name="T14" fmla="*/ 48 w 56"/>
                  <a:gd name="T15" fmla="*/ 70 h 83"/>
                  <a:gd name="T16" fmla="*/ 43 w 56"/>
                  <a:gd name="T17" fmla="*/ 78 h 83"/>
                  <a:gd name="T18" fmla="*/ 37 w 56"/>
                  <a:gd name="T19" fmla="*/ 81 h 83"/>
                  <a:gd name="T20" fmla="*/ 29 w 56"/>
                  <a:gd name="T21" fmla="*/ 83 h 83"/>
                  <a:gd name="T22" fmla="*/ 29 w 56"/>
                  <a:gd name="T23" fmla="*/ 83 h 83"/>
                  <a:gd name="T24" fmla="*/ 19 w 56"/>
                  <a:gd name="T25" fmla="*/ 81 h 83"/>
                  <a:gd name="T26" fmla="*/ 13 w 56"/>
                  <a:gd name="T27" fmla="*/ 76 h 83"/>
                  <a:gd name="T28" fmla="*/ 8 w 56"/>
                  <a:gd name="T29" fmla="*/ 68 h 83"/>
                  <a:gd name="T30" fmla="*/ 6 w 56"/>
                  <a:gd name="T31" fmla="*/ 58 h 83"/>
                  <a:gd name="T32" fmla="*/ 2 w 56"/>
                  <a:gd name="T33" fmla="*/ 47 h 83"/>
                  <a:gd name="T34" fmla="*/ 2 w 56"/>
                  <a:gd name="T35" fmla="*/ 31 h 83"/>
                  <a:gd name="T36" fmla="*/ 0 w 56"/>
                  <a:gd name="T37" fmla="*/ 0 h 83"/>
                  <a:gd name="T38" fmla="*/ 0 w 56"/>
                  <a:gd name="T39" fmla="*/ 0 h 83"/>
                  <a:gd name="T40" fmla="*/ 2 w 56"/>
                  <a:gd name="T41" fmla="*/ 0 h 83"/>
                  <a:gd name="T42" fmla="*/ 2 w 56"/>
                  <a:gd name="T43" fmla="*/ 0 h 83"/>
                  <a:gd name="T44" fmla="*/ 13 w 56"/>
                  <a:gd name="T45" fmla="*/ 2 h 83"/>
                  <a:gd name="T46" fmla="*/ 29 w 56"/>
                  <a:gd name="T47" fmla="*/ 4 h 83"/>
                  <a:gd name="T48" fmla="*/ 29 w 56"/>
                  <a:gd name="T49" fmla="*/ 4 h 83"/>
                  <a:gd name="T50" fmla="*/ 43 w 56"/>
                  <a:gd name="T51" fmla="*/ 2 h 83"/>
                  <a:gd name="T52" fmla="*/ 54 w 56"/>
                  <a:gd name="T5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3">
                    <a:moveTo>
                      <a:pt x="54" y="0"/>
                    </a:moveTo>
                    <a:lnTo>
                      <a:pt x="54" y="0"/>
                    </a:lnTo>
                    <a:lnTo>
                      <a:pt x="56" y="0"/>
                    </a:lnTo>
                    <a:lnTo>
                      <a:pt x="56" y="0"/>
                    </a:lnTo>
                    <a:lnTo>
                      <a:pt x="56" y="35"/>
                    </a:lnTo>
                    <a:lnTo>
                      <a:pt x="54" y="49"/>
                    </a:lnTo>
                    <a:lnTo>
                      <a:pt x="50" y="62"/>
                    </a:lnTo>
                    <a:lnTo>
                      <a:pt x="48" y="70"/>
                    </a:lnTo>
                    <a:lnTo>
                      <a:pt x="43" y="78"/>
                    </a:lnTo>
                    <a:lnTo>
                      <a:pt x="37" y="81"/>
                    </a:lnTo>
                    <a:lnTo>
                      <a:pt x="29" y="83"/>
                    </a:lnTo>
                    <a:lnTo>
                      <a:pt x="29" y="83"/>
                    </a:lnTo>
                    <a:lnTo>
                      <a:pt x="19" y="81"/>
                    </a:lnTo>
                    <a:lnTo>
                      <a:pt x="13" y="76"/>
                    </a:lnTo>
                    <a:lnTo>
                      <a:pt x="8" y="68"/>
                    </a:lnTo>
                    <a:lnTo>
                      <a:pt x="6" y="58"/>
                    </a:lnTo>
                    <a:lnTo>
                      <a:pt x="2" y="47"/>
                    </a:lnTo>
                    <a:lnTo>
                      <a:pt x="2" y="31"/>
                    </a:lnTo>
                    <a:lnTo>
                      <a:pt x="0" y="0"/>
                    </a:lnTo>
                    <a:lnTo>
                      <a:pt x="0" y="0"/>
                    </a:lnTo>
                    <a:lnTo>
                      <a:pt x="2" y="0"/>
                    </a:lnTo>
                    <a:lnTo>
                      <a:pt x="2" y="0"/>
                    </a:lnTo>
                    <a:lnTo>
                      <a:pt x="13" y="2"/>
                    </a:lnTo>
                    <a:lnTo>
                      <a:pt x="29" y="4"/>
                    </a:lnTo>
                    <a:lnTo>
                      <a:pt x="29" y="4"/>
                    </a:lnTo>
                    <a:lnTo>
                      <a:pt x="43" y="2"/>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8" name="Freeform 324"/>
              <p:cNvSpPr/>
              <p:nvPr/>
            </p:nvSpPr>
            <p:spPr bwMode="auto">
              <a:xfrm>
                <a:off x="2263" y="4304"/>
                <a:ext cx="17" cy="48"/>
              </a:xfrm>
              <a:custGeom>
                <a:avLst/>
                <a:gdLst>
                  <a:gd name="T0" fmla="*/ 0 w 17"/>
                  <a:gd name="T1" fmla="*/ 23 h 48"/>
                  <a:gd name="T2" fmla="*/ 0 w 17"/>
                  <a:gd name="T3" fmla="*/ 23 h 48"/>
                  <a:gd name="T4" fmla="*/ 0 w 17"/>
                  <a:gd name="T5" fmla="*/ 15 h 48"/>
                  <a:gd name="T6" fmla="*/ 3 w 17"/>
                  <a:gd name="T7" fmla="*/ 10 h 48"/>
                  <a:gd name="T8" fmla="*/ 7 w 17"/>
                  <a:gd name="T9" fmla="*/ 4 h 48"/>
                  <a:gd name="T10" fmla="*/ 13 w 17"/>
                  <a:gd name="T11" fmla="*/ 0 h 48"/>
                  <a:gd name="T12" fmla="*/ 13 w 17"/>
                  <a:gd name="T13" fmla="*/ 0 h 48"/>
                  <a:gd name="T14" fmla="*/ 15 w 17"/>
                  <a:gd name="T15" fmla="*/ 25 h 48"/>
                  <a:gd name="T16" fmla="*/ 17 w 17"/>
                  <a:gd name="T17" fmla="*/ 48 h 48"/>
                  <a:gd name="T18" fmla="*/ 17 w 17"/>
                  <a:gd name="T19" fmla="*/ 48 h 48"/>
                  <a:gd name="T20" fmla="*/ 9 w 17"/>
                  <a:gd name="T21" fmla="*/ 43 h 48"/>
                  <a:gd name="T22" fmla="*/ 3 w 17"/>
                  <a:gd name="T23" fmla="*/ 37 h 48"/>
                  <a:gd name="T24" fmla="*/ 1 w 17"/>
                  <a:gd name="T25" fmla="*/ 31 h 48"/>
                  <a:gd name="T26" fmla="*/ 0 w 17"/>
                  <a:gd name="T27" fmla="*/ 2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8">
                    <a:moveTo>
                      <a:pt x="0" y="23"/>
                    </a:moveTo>
                    <a:lnTo>
                      <a:pt x="0" y="23"/>
                    </a:lnTo>
                    <a:lnTo>
                      <a:pt x="0" y="15"/>
                    </a:lnTo>
                    <a:lnTo>
                      <a:pt x="3" y="10"/>
                    </a:lnTo>
                    <a:lnTo>
                      <a:pt x="7" y="4"/>
                    </a:lnTo>
                    <a:lnTo>
                      <a:pt x="13" y="0"/>
                    </a:lnTo>
                    <a:lnTo>
                      <a:pt x="13" y="0"/>
                    </a:lnTo>
                    <a:lnTo>
                      <a:pt x="15" y="25"/>
                    </a:lnTo>
                    <a:lnTo>
                      <a:pt x="17" y="48"/>
                    </a:lnTo>
                    <a:lnTo>
                      <a:pt x="17" y="48"/>
                    </a:lnTo>
                    <a:lnTo>
                      <a:pt x="9" y="43"/>
                    </a:lnTo>
                    <a:lnTo>
                      <a:pt x="3" y="37"/>
                    </a:lnTo>
                    <a:lnTo>
                      <a:pt x="1" y="31"/>
                    </a:lnTo>
                    <a:lnTo>
                      <a:pt x="0"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79" name="Freeform 325"/>
              <p:cNvSpPr/>
              <p:nvPr/>
            </p:nvSpPr>
            <p:spPr bwMode="auto">
              <a:xfrm>
                <a:off x="2264" y="4372"/>
                <a:ext cx="30" cy="11"/>
              </a:xfrm>
              <a:custGeom>
                <a:avLst/>
                <a:gdLst>
                  <a:gd name="T0" fmla="*/ 4 w 30"/>
                  <a:gd name="T1" fmla="*/ 4 h 11"/>
                  <a:gd name="T2" fmla="*/ 4 w 30"/>
                  <a:gd name="T3" fmla="*/ 4 h 11"/>
                  <a:gd name="T4" fmla="*/ 8 w 30"/>
                  <a:gd name="T5" fmla="*/ 0 h 11"/>
                  <a:gd name="T6" fmla="*/ 14 w 30"/>
                  <a:gd name="T7" fmla="*/ 0 h 11"/>
                  <a:gd name="T8" fmla="*/ 22 w 30"/>
                  <a:gd name="T9" fmla="*/ 0 h 11"/>
                  <a:gd name="T10" fmla="*/ 22 w 30"/>
                  <a:gd name="T11" fmla="*/ 0 h 11"/>
                  <a:gd name="T12" fmla="*/ 26 w 30"/>
                  <a:gd name="T13" fmla="*/ 6 h 11"/>
                  <a:gd name="T14" fmla="*/ 30 w 30"/>
                  <a:gd name="T15" fmla="*/ 11 h 11"/>
                  <a:gd name="T16" fmla="*/ 0 w 30"/>
                  <a:gd name="T17" fmla="*/ 11 h 11"/>
                  <a:gd name="T18" fmla="*/ 0 w 30"/>
                  <a:gd name="T19" fmla="*/ 11 h 11"/>
                  <a:gd name="T20" fmla="*/ 2 w 30"/>
                  <a:gd name="T21" fmla="*/ 8 h 11"/>
                  <a:gd name="T22" fmla="*/ 4 w 30"/>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1">
                    <a:moveTo>
                      <a:pt x="4" y="4"/>
                    </a:moveTo>
                    <a:lnTo>
                      <a:pt x="4" y="4"/>
                    </a:lnTo>
                    <a:lnTo>
                      <a:pt x="8" y="0"/>
                    </a:lnTo>
                    <a:lnTo>
                      <a:pt x="14" y="0"/>
                    </a:lnTo>
                    <a:lnTo>
                      <a:pt x="22" y="0"/>
                    </a:lnTo>
                    <a:lnTo>
                      <a:pt x="22" y="0"/>
                    </a:lnTo>
                    <a:lnTo>
                      <a:pt x="26" y="6"/>
                    </a:lnTo>
                    <a:lnTo>
                      <a:pt x="30" y="11"/>
                    </a:lnTo>
                    <a:lnTo>
                      <a:pt x="0" y="11"/>
                    </a:lnTo>
                    <a:lnTo>
                      <a:pt x="0" y="11"/>
                    </a:lnTo>
                    <a:lnTo>
                      <a:pt x="2" y="8"/>
                    </a:lnTo>
                    <a:lnTo>
                      <a:pt x="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0" name="Freeform 326"/>
              <p:cNvSpPr/>
              <p:nvPr/>
            </p:nvSpPr>
            <p:spPr bwMode="auto">
              <a:xfrm>
                <a:off x="2327" y="4372"/>
                <a:ext cx="29" cy="11"/>
              </a:xfrm>
              <a:custGeom>
                <a:avLst/>
                <a:gdLst>
                  <a:gd name="T0" fmla="*/ 17 w 29"/>
                  <a:gd name="T1" fmla="*/ 0 h 11"/>
                  <a:gd name="T2" fmla="*/ 17 w 29"/>
                  <a:gd name="T3" fmla="*/ 0 h 11"/>
                  <a:gd name="T4" fmla="*/ 21 w 29"/>
                  <a:gd name="T5" fmla="*/ 0 h 11"/>
                  <a:gd name="T6" fmla="*/ 25 w 29"/>
                  <a:gd name="T7" fmla="*/ 4 h 11"/>
                  <a:gd name="T8" fmla="*/ 25 w 29"/>
                  <a:gd name="T9" fmla="*/ 4 h 11"/>
                  <a:gd name="T10" fmla="*/ 27 w 29"/>
                  <a:gd name="T11" fmla="*/ 8 h 11"/>
                  <a:gd name="T12" fmla="*/ 29 w 29"/>
                  <a:gd name="T13" fmla="*/ 11 h 11"/>
                  <a:gd name="T14" fmla="*/ 0 w 29"/>
                  <a:gd name="T15" fmla="*/ 11 h 11"/>
                  <a:gd name="T16" fmla="*/ 0 w 29"/>
                  <a:gd name="T17" fmla="*/ 11 h 11"/>
                  <a:gd name="T18" fmla="*/ 3 w 29"/>
                  <a:gd name="T19" fmla="*/ 6 h 11"/>
                  <a:gd name="T20" fmla="*/ 7 w 29"/>
                  <a:gd name="T21" fmla="*/ 0 h 11"/>
                  <a:gd name="T22" fmla="*/ 17 w 29"/>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1">
                    <a:moveTo>
                      <a:pt x="17" y="0"/>
                    </a:moveTo>
                    <a:lnTo>
                      <a:pt x="17" y="0"/>
                    </a:lnTo>
                    <a:lnTo>
                      <a:pt x="21" y="0"/>
                    </a:lnTo>
                    <a:lnTo>
                      <a:pt x="25" y="4"/>
                    </a:lnTo>
                    <a:lnTo>
                      <a:pt x="25" y="4"/>
                    </a:lnTo>
                    <a:lnTo>
                      <a:pt x="27" y="8"/>
                    </a:lnTo>
                    <a:lnTo>
                      <a:pt x="29" y="11"/>
                    </a:lnTo>
                    <a:lnTo>
                      <a:pt x="0" y="11"/>
                    </a:lnTo>
                    <a:lnTo>
                      <a:pt x="0" y="11"/>
                    </a:lnTo>
                    <a:lnTo>
                      <a:pt x="3" y="6"/>
                    </a:lnTo>
                    <a:lnTo>
                      <a:pt x="7" y="0"/>
                    </a:lnTo>
                    <a:lnTo>
                      <a:pt x="1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1" name="Freeform 327"/>
              <p:cNvSpPr/>
              <p:nvPr/>
            </p:nvSpPr>
            <p:spPr bwMode="auto">
              <a:xfrm>
                <a:off x="2342" y="4304"/>
                <a:ext cx="16" cy="46"/>
              </a:xfrm>
              <a:custGeom>
                <a:avLst/>
                <a:gdLst>
                  <a:gd name="T0" fmla="*/ 16 w 16"/>
                  <a:gd name="T1" fmla="*/ 23 h 46"/>
                  <a:gd name="T2" fmla="*/ 16 w 16"/>
                  <a:gd name="T3" fmla="*/ 23 h 46"/>
                  <a:gd name="T4" fmla="*/ 14 w 16"/>
                  <a:gd name="T5" fmla="*/ 29 h 46"/>
                  <a:gd name="T6" fmla="*/ 12 w 16"/>
                  <a:gd name="T7" fmla="*/ 37 h 46"/>
                  <a:gd name="T8" fmla="*/ 6 w 16"/>
                  <a:gd name="T9" fmla="*/ 43 h 46"/>
                  <a:gd name="T10" fmla="*/ 0 w 16"/>
                  <a:gd name="T11" fmla="*/ 46 h 46"/>
                  <a:gd name="T12" fmla="*/ 0 w 16"/>
                  <a:gd name="T13" fmla="*/ 46 h 46"/>
                  <a:gd name="T14" fmla="*/ 2 w 16"/>
                  <a:gd name="T15" fmla="*/ 25 h 46"/>
                  <a:gd name="T16" fmla="*/ 2 w 16"/>
                  <a:gd name="T17" fmla="*/ 0 h 46"/>
                  <a:gd name="T18" fmla="*/ 2 w 16"/>
                  <a:gd name="T19" fmla="*/ 0 h 46"/>
                  <a:gd name="T20" fmla="*/ 8 w 16"/>
                  <a:gd name="T21" fmla="*/ 6 h 46"/>
                  <a:gd name="T22" fmla="*/ 12 w 16"/>
                  <a:gd name="T23" fmla="*/ 12 h 46"/>
                  <a:gd name="T24" fmla="*/ 16 w 16"/>
                  <a:gd name="T25" fmla="*/ 17 h 46"/>
                  <a:gd name="T26" fmla="*/ 16 w 16"/>
                  <a:gd name="T27"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46">
                    <a:moveTo>
                      <a:pt x="16" y="23"/>
                    </a:moveTo>
                    <a:lnTo>
                      <a:pt x="16" y="23"/>
                    </a:lnTo>
                    <a:lnTo>
                      <a:pt x="14" y="29"/>
                    </a:lnTo>
                    <a:lnTo>
                      <a:pt x="12" y="37"/>
                    </a:lnTo>
                    <a:lnTo>
                      <a:pt x="6" y="43"/>
                    </a:lnTo>
                    <a:lnTo>
                      <a:pt x="0" y="46"/>
                    </a:lnTo>
                    <a:lnTo>
                      <a:pt x="0" y="46"/>
                    </a:lnTo>
                    <a:lnTo>
                      <a:pt x="2" y="25"/>
                    </a:lnTo>
                    <a:lnTo>
                      <a:pt x="2" y="0"/>
                    </a:lnTo>
                    <a:lnTo>
                      <a:pt x="2" y="0"/>
                    </a:lnTo>
                    <a:lnTo>
                      <a:pt x="8" y="6"/>
                    </a:lnTo>
                    <a:lnTo>
                      <a:pt x="12" y="12"/>
                    </a:lnTo>
                    <a:lnTo>
                      <a:pt x="16" y="17"/>
                    </a:lnTo>
                    <a:lnTo>
                      <a:pt x="16"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2" name="Freeform 328"/>
              <p:cNvSpPr/>
              <p:nvPr/>
            </p:nvSpPr>
            <p:spPr bwMode="auto">
              <a:xfrm>
                <a:off x="2245" y="4217"/>
                <a:ext cx="130" cy="81"/>
              </a:xfrm>
              <a:custGeom>
                <a:avLst/>
                <a:gdLst>
                  <a:gd name="T0" fmla="*/ 66 w 130"/>
                  <a:gd name="T1" fmla="*/ 81 h 81"/>
                  <a:gd name="T2" fmla="*/ 66 w 130"/>
                  <a:gd name="T3" fmla="*/ 81 h 81"/>
                  <a:gd name="T4" fmla="*/ 52 w 130"/>
                  <a:gd name="T5" fmla="*/ 79 h 81"/>
                  <a:gd name="T6" fmla="*/ 41 w 130"/>
                  <a:gd name="T7" fmla="*/ 77 h 81"/>
                  <a:gd name="T8" fmla="*/ 29 w 130"/>
                  <a:gd name="T9" fmla="*/ 73 h 81"/>
                  <a:gd name="T10" fmla="*/ 19 w 130"/>
                  <a:gd name="T11" fmla="*/ 69 h 81"/>
                  <a:gd name="T12" fmla="*/ 12 w 130"/>
                  <a:gd name="T13" fmla="*/ 64 h 81"/>
                  <a:gd name="T14" fmla="*/ 6 w 130"/>
                  <a:gd name="T15" fmla="*/ 56 h 81"/>
                  <a:gd name="T16" fmla="*/ 2 w 130"/>
                  <a:gd name="T17" fmla="*/ 48 h 81"/>
                  <a:gd name="T18" fmla="*/ 0 w 130"/>
                  <a:gd name="T19" fmla="*/ 40 h 81"/>
                  <a:gd name="T20" fmla="*/ 0 w 130"/>
                  <a:gd name="T21" fmla="*/ 40 h 81"/>
                  <a:gd name="T22" fmla="*/ 2 w 130"/>
                  <a:gd name="T23" fmla="*/ 33 h 81"/>
                  <a:gd name="T24" fmla="*/ 6 w 130"/>
                  <a:gd name="T25" fmla="*/ 25 h 81"/>
                  <a:gd name="T26" fmla="*/ 12 w 130"/>
                  <a:gd name="T27" fmla="*/ 17 h 81"/>
                  <a:gd name="T28" fmla="*/ 19 w 130"/>
                  <a:gd name="T29" fmla="*/ 11 h 81"/>
                  <a:gd name="T30" fmla="*/ 29 w 130"/>
                  <a:gd name="T31" fmla="*/ 7 h 81"/>
                  <a:gd name="T32" fmla="*/ 41 w 130"/>
                  <a:gd name="T33" fmla="*/ 4 h 81"/>
                  <a:gd name="T34" fmla="*/ 52 w 130"/>
                  <a:gd name="T35" fmla="*/ 0 h 81"/>
                  <a:gd name="T36" fmla="*/ 66 w 130"/>
                  <a:gd name="T37" fmla="*/ 0 h 81"/>
                  <a:gd name="T38" fmla="*/ 66 w 130"/>
                  <a:gd name="T39" fmla="*/ 0 h 81"/>
                  <a:gd name="T40" fmla="*/ 78 w 130"/>
                  <a:gd name="T41" fmla="*/ 0 h 81"/>
                  <a:gd name="T42" fmla="*/ 91 w 130"/>
                  <a:gd name="T43" fmla="*/ 4 h 81"/>
                  <a:gd name="T44" fmla="*/ 101 w 130"/>
                  <a:gd name="T45" fmla="*/ 7 h 81"/>
                  <a:gd name="T46" fmla="*/ 111 w 130"/>
                  <a:gd name="T47" fmla="*/ 11 h 81"/>
                  <a:gd name="T48" fmla="*/ 120 w 130"/>
                  <a:gd name="T49" fmla="*/ 17 h 81"/>
                  <a:gd name="T50" fmla="*/ 126 w 130"/>
                  <a:gd name="T51" fmla="*/ 25 h 81"/>
                  <a:gd name="T52" fmla="*/ 130 w 130"/>
                  <a:gd name="T53" fmla="*/ 33 h 81"/>
                  <a:gd name="T54" fmla="*/ 130 w 130"/>
                  <a:gd name="T55" fmla="*/ 40 h 81"/>
                  <a:gd name="T56" fmla="*/ 130 w 130"/>
                  <a:gd name="T57" fmla="*/ 40 h 81"/>
                  <a:gd name="T58" fmla="*/ 130 w 130"/>
                  <a:gd name="T59" fmla="*/ 48 h 81"/>
                  <a:gd name="T60" fmla="*/ 126 w 130"/>
                  <a:gd name="T61" fmla="*/ 56 h 81"/>
                  <a:gd name="T62" fmla="*/ 120 w 130"/>
                  <a:gd name="T63" fmla="*/ 64 h 81"/>
                  <a:gd name="T64" fmla="*/ 111 w 130"/>
                  <a:gd name="T65" fmla="*/ 69 h 81"/>
                  <a:gd name="T66" fmla="*/ 101 w 130"/>
                  <a:gd name="T67" fmla="*/ 73 h 81"/>
                  <a:gd name="T68" fmla="*/ 91 w 130"/>
                  <a:gd name="T69" fmla="*/ 77 h 81"/>
                  <a:gd name="T70" fmla="*/ 78 w 130"/>
                  <a:gd name="T71" fmla="*/ 79 h 81"/>
                  <a:gd name="T72" fmla="*/ 66 w 130"/>
                  <a:gd name="T7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0" h="81">
                    <a:moveTo>
                      <a:pt x="66" y="81"/>
                    </a:moveTo>
                    <a:lnTo>
                      <a:pt x="66" y="81"/>
                    </a:lnTo>
                    <a:lnTo>
                      <a:pt x="52" y="79"/>
                    </a:lnTo>
                    <a:lnTo>
                      <a:pt x="41" y="77"/>
                    </a:lnTo>
                    <a:lnTo>
                      <a:pt x="29" y="73"/>
                    </a:lnTo>
                    <a:lnTo>
                      <a:pt x="19" y="69"/>
                    </a:lnTo>
                    <a:lnTo>
                      <a:pt x="12" y="64"/>
                    </a:lnTo>
                    <a:lnTo>
                      <a:pt x="6" y="56"/>
                    </a:lnTo>
                    <a:lnTo>
                      <a:pt x="2" y="48"/>
                    </a:lnTo>
                    <a:lnTo>
                      <a:pt x="0" y="40"/>
                    </a:lnTo>
                    <a:lnTo>
                      <a:pt x="0" y="40"/>
                    </a:lnTo>
                    <a:lnTo>
                      <a:pt x="2" y="33"/>
                    </a:lnTo>
                    <a:lnTo>
                      <a:pt x="6" y="25"/>
                    </a:lnTo>
                    <a:lnTo>
                      <a:pt x="12" y="17"/>
                    </a:lnTo>
                    <a:lnTo>
                      <a:pt x="19" y="11"/>
                    </a:lnTo>
                    <a:lnTo>
                      <a:pt x="29" y="7"/>
                    </a:lnTo>
                    <a:lnTo>
                      <a:pt x="41" y="4"/>
                    </a:lnTo>
                    <a:lnTo>
                      <a:pt x="52" y="0"/>
                    </a:lnTo>
                    <a:lnTo>
                      <a:pt x="66" y="0"/>
                    </a:lnTo>
                    <a:lnTo>
                      <a:pt x="66" y="0"/>
                    </a:lnTo>
                    <a:lnTo>
                      <a:pt x="78" y="0"/>
                    </a:lnTo>
                    <a:lnTo>
                      <a:pt x="91" y="4"/>
                    </a:lnTo>
                    <a:lnTo>
                      <a:pt x="101" y="7"/>
                    </a:lnTo>
                    <a:lnTo>
                      <a:pt x="111" y="11"/>
                    </a:lnTo>
                    <a:lnTo>
                      <a:pt x="120" y="17"/>
                    </a:lnTo>
                    <a:lnTo>
                      <a:pt x="126" y="25"/>
                    </a:lnTo>
                    <a:lnTo>
                      <a:pt x="130" y="33"/>
                    </a:lnTo>
                    <a:lnTo>
                      <a:pt x="130" y="40"/>
                    </a:lnTo>
                    <a:lnTo>
                      <a:pt x="130" y="40"/>
                    </a:lnTo>
                    <a:lnTo>
                      <a:pt x="130" y="48"/>
                    </a:lnTo>
                    <a:lnTo>
                      <a:pt x="126" y="56"/>
                    </a:lnTo>
                    <a:lnTo>
                      <a:pt x="120" y="64"/>
                    </a:lnTo>
                    <a:lnTo>
                      <a:pt x="111" y="69"/>
                    </a:lnTo>
                    <a:lnTo>
                      <a:pt x="101" y="73"/>
                    </a:lnTo>
                    <a:lnTo>
                      <a:pt x="91" y="77"/>
                    </a:lnTo>
                    <a:lnTo>
                      <a:pt x="78" y="79"/>
                    </a:lnTo>
                    <a:lnTo>
                      <a:pt x="66" y="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3" name="Freeform 329"/>
              <p:cNvSpPr/>
              <p:nvPr/>
            </p:nvSpPr>
            <p:spPr bwMode="auto">
              <a:xfrm>
                <a:off x="2363" y="4224"/>
                <a:ext cx="20" cy="22"/>
              </a:xfrm>
              <a:custGeom>
                <a:avLst/>
                <a:gdLst>
                  <a:gd name="T0" fmla="*/ 8 w 20"/>
                  <a:gd name="T1" fmla="*/ 0 h 22"/>
                  <a:gd name="T2" fmla="*/ 8 w 20"/>
                  <a:gd name="T3" fmla="*/ 0 h 22"/>
                  <a:gd name="T4" fmla="*/ 14 w 20"/>
                  <a:gd name="T5" fmla="*/ 2 h 22"/>
                  <a:gd name="T6" fmla="*/ 18 w 20"/>
                  <a:gd name="T7" fmla="*/ 4 h 22"/>
                  <a:gd name="T8" fmla="*/ 20 w 20"/>
                  <a:gd name="T9" fmla="*/ 8 h 22"/>
                  <a:gd name="T10" fmla="*/ 20 w 20"/>
                  <a:gd name="T11" fmla="*/ 12 h 22"/>
                  <a:gd name="T12" fmla="*/ 20 w 20"/>
                  <a:gd name="T13" fmla="*/ 12 h 22"/>
                  <a:gd name="T14" fmla="*/ 20 w 20"/>
                  <a:gd name="T15" fmla="*/ 18 h 22"/>
                  <a:gd name="T16" fmla="*/ 16 w 20"/>
                  <a:gd name="T17" fmla="*/ 22 h 22"/>
                  <a:gd name="T18" fmla="*/ 16 w 20"/>
                  <a:gd name="T19" fmla="*/ 22 h 22"/>
                  <a:gd name="T20" fmla="*/ 10 w 20"/>
                  <a:gd name="T21" fmla="*/ 12 h 22"/>
                  <a:gd name="T22" fmla="*/ 0 w 20"/>
                  <a:gd name="T23" fmla="*/ 2 h 22"/>
                  <a:gd name="T24" fmla="*/ 0 w 20"/>
                  <a:gd name="T25" fmla="*/ 2 h 22"/>
                  <a:gd name="T26" fmla="*/ 8 w 20"/>
                  <a:gd name="T2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2">
                    <a:moveTo>
                      <a:pt x="8" y="0"/>
                    </a:moveTo>
                    <a:lnTo>
                      <a:pt x="8" y="0"/>
                    </a:lnTo>
                    <a:lnTo>
                      <a:pt x="14" y="2"/>
                    </a:lnTo>
                    <a:lnTo>
                      <a:pt x="18" y="4"/>
                    </a:lnTo>
                    <a:lnTo>
                      <a:pt x="20" y="8"/>
                    </a:lnTo>
                    <a:lnTo>
                      <a:pt x="20" y="12"/>
                    </a:lnTo>
                    <a:lnTo>
                      <a:pt x="20" y="12"/>
                    </a:lnTo>
                    <a:lnTo>
                      <a:pt x="20" y="18"/>
                    </a:lnTo>
                    <a:lnTo>
                      <a:pt x="16" y="22"/>
                    </a:lnTo>
                    <a:lnTo>
                      <a:pt x="16" y="22"/>
                    </a:lnTo>
                    <a:lnTo>
                      <a:pt x="10" y="12"/>
                    </a:lnTo>
                    <a:lnTo>
                      <a:pt x="0" y="2"/>
                    </a:lnTo>
                    <a:lnTo>
                      <a:pt x="0" y="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4" name="Freeform 330"/>
              <p:cNvSpPr/>
              <p:nvPr/>
            </p:nvSpPr>
            <p:spPr bwMode="auto">
              <a:xfrm>
                <a:off x="2284" y="4273"/>
                <a:ext cx="54" cy="13"/>
              </a:xfrm>
              <a:custGeom>
                <a:avLst/>
                <a:gdLst>
                  <a:gd name="T0" fmla="*/ 48 w 54"/>
                  <a:gd name="T1" fmla="*/ 2 h 13"/>
                  <a:gd name="T2" fmla="*/ 48 w 54"/>
                  <a:gd name="T3" fmla="*/ 2 h 13"/>
                  <a:gd name="T4" fmla="*/ 43 w 54"/>
                  <a:gd name="T5" fmla="*/ 6 h 13"/>
                  <a:gd name="T6" fmla="*/ 37 w 54"/>
                  <a:gd name="T7" fmla="*/ 8 h 13"/>
                  <a:gd name="T8" fmla="*/ 27 w 54"/>
                  <a:gd name="T9" fmla="*/ 8 h 13"/>
                  <a:gd name="T10" fmla="*/ 27 w 54"/>
                  <a:gd name="T11" fmla="*/ 8 h 13"/>
                  <a:gd name="T12" fmla="*/ 17 w 54"/>
                  <a:gd name="T13" fmla="*/ 8 h 13"/>
                  <a:gd name="T14" fmla="*/ 10 w 54"/>
                  <a:gd name="T15" fmla="*/ 6 h 13"/>
                  <a:gd name="T16" fmla="*/ 6 w 54"/>
                  <a:gd name="T17" fmla="*/ 2 h 13"/>
                  <a:gd name="T18" fmla="*/ 6 w 54"/>
                  <a:gd name="T19" fmla="*/ 2 h 13"/>
                  <a:gd name="T20" fmla="*/ 4 w 54"/>
                  <a:gd name="T21" fmla="*/ 0 h 13"/>
                  <a:gd name="T22" fmla="*/ 0 w 54"/>
                  <a:gd name="T23" fmla="*/ 2 h 13"/>
                  <a:gd name="T24" fmla="*/ 0 w 54"/>
                  <a:gd name="T25" fmla="*/ 2 h 13"/>
                  <a:gd name="T26" fmla="*/ 0 w 54"/>
                  <a:gd name="T27" fmla="*/ 4 h 13"/>
                  <a:gd name="T28" fmla="*/ 0 w 54"/>
                  <a:gd name="T29" fmla="*/ 6 h 13"/>
                  <a:gd name="T30" fmla="*/ 0 w 54"/>
                  <a:gd name="T31" fmla="*/ 6 h 13"/>
                  <a:gd name="T32" fmla="*/ 8 w 54"/>
                  <a:gd name="T33" fmla="*/ 10 h 13"/>
                  <a:gd name="T34" fmla="*/ 15 w 54"/>
                  <a:gd name="T35" fmla="*/ 12 h 13"/>
                  <a:gd name="T36" fmla="*/ 27 w 54"/>
                  <a:gd name="T37" fmla="*/ 13 h 13"/>
                  <a:gd name="T38" fmla="*/ 27 w 54"/>
                  <a:gd name="T39" fmla="*/ 13 h 13"/>
                  <a:gd name="T40" fmla="*/ 39 w 54"/>
                  <a:gd name="T41" fmla="*/ 12 h 13"/>
                  <a:gd name="T42" fmla="*/ 46 w 54"/>
                  <a:gd name="T43" fmla="*/ 10 h 13"/>
                  <a:gd name="T44" fmla="*/ 52 w 54"/>
                  <a:gd name="T45" fmla="*/ 6 h 13"/>
                  <a:gd name="T46" fmla="*/ 52 w 54"/>
                  <a:gd name="T47" fmla="*/ 6 h 13"/>
                  <a:gd name="T48" fmla="*/ 54 w 54"/>
                  <a:gd name="T49" fmla="*/ 4 h 13"/>
                  <a:gd name="T50" fmla="*/ 52 w 54"/>
                  <a:gd name="T51" fmla="*/ 2 h 13"/>
                  <a:gd name="T52" fmla="*/ 52 w 54"/>
                  <a:gd name="T53" fmla="*/ 2 h 13"/>
                  <a:gd name="T54" fmla="*/ 50 w 54"/>
                  <a:gd name="T55" fmla="*/ 0 h 13"/>
                  <a:gd name="T56" fmla="*/ 48 w 54"/>
                  <a:gd name="T5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13">
                    <a:moveTo>
                      <a:pt x="48" y="2"/>
                    </a:moveTo>
                    <a:lnTo>
                      <a:pt x="48" y="2"/>
                    </a:lnTo>
                    <a:lnTo>
                      <a:pt x="43" y="6"/>
                    </a:lnTo>
                    <a:lnTo>
                      <a:pt x="37" y="8"/>
                    </a:lnTo>
                    <a:lnTo>
                      <a:pt x="27" y="8"/>
                    </a:lnTo>
                    <a:lnTo>
                      <a:pt x="27" y="8"/>
                    </a:lnTo>
                    <a:lnTo>
                      <a:pt x="17" y="8"/>
                    </a:lnTo>
                    <a:lnTo>
                      <a:pt x="10" y="6"/>
                    </a:lnTo>
                    <a:lnTo>
                      <a:pt x="6" y="2"/>
                    </a:lnTo>
                    <a:lnTo>
                      <a:pt x="6" y="2"/>
                    </a:lnTo>
                    <a:lnTo>
                      <a:pt x="4" y="0"/>
                    </a:lnTo>
                    <a:lnTo>
                      <a:pt x="0" y="2"/>
                    </a:lnTo>
                    <a:lnTo>
                      <a:pt x="0" y="2"/>
                    </a:lnTo>
                    <a:lnTo>
                      <a:pt x="0" y="4"/>
                    </a:lnTo>
                    <a:lnTo>
                      <a:pt x="0" y="6"/>
                    </a:lnTo>
                    <a:lnTo>
                      <a:pt x="0" y="6"/>
                    </a:lnTo>
                    <a:lnTo>
                      <a:pt x="8" y="10"/>
                    </a:lnTo>
                    <a:lnTo>
                      <a:pt x="15" y="12"/>
                    </a:lnTo>
                    <a:lnTo>
                      <a:pt x="27" y="13"/>
                    </a:lnTo>
                    <a:lnTo>
                      <a:pt x="27" y="13"/>
                    </a:lnTo>
                    <a:lnTo>
                      <a:pt x="39" y="12"/>
                    </a:lnTo>
                    <a:lnTo>
                      <a:pt x="46" y="10"/>
                    </a:lnTo>
                    <a:lnTo>
                      <a:pt x="52" y="6"/>
                    </a:lnTo>
                    <a:lnTo>
                      <a:pt x="52" y="6"/>
                    </a:lnTo>
                    <a:lnTo>
                      <a:pt x="54" y="4"/>
                    </a:lnTo>
                    <a:lnTo>
                      <a:pt x="52" y="2"/>
                    </a:lnTo>
                    <a:lnTo>
                      <a:pt x="52" y="2"/>
                    </a:lnTo>
                    <a:lnTo>
                      <a:pt x="50" y="0"/>
                    </a:lnTo>
                    <a:lnTo>
                      <a:pt x="48"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5" name="Freeform 331"/>
              <p:cNvSpPr/>
              <p:nvPr/>
            </p:nvSpPr>
            <p:spPr bwMode="auto">
              <a:xfrm>
                <a:off x="2284" y="4273"/>
                <a:ext cx="54" cy="13"/>
              </a:xfrm>
              <a:custGeom>
                <a:avLst/>
                <a:gdLst>
                  <a:gd name="T0" fmla="*/ 48 w 54"/>
                  <a:gd name="T1" fmla="*/ 2 h 13"/>
                  <a:gd name="T2" fmla="*/ 48 w 54"/>
                  <a:gd name="T3" fmla="*/ 2 h 13"/>
                  <a:gd name="T4" fmla="*/ 43 w 54"/>
                  <a:gd name="T5" fmla="*/ 6 h 13"/>
                  <a:gd name="T6" fmla="*/ 37 w 54"/>
                  <a:gd name="T7" fmla="*/ 8 h 13"/>
                  <a:gd name="T8" fmla="*/ 27 w 54"/>
                  <a:gd name="T9" fmla="*/ 8 h 13"/>
                  <a:gd name="T10" fmla="*/ 27 w 54"/>
                  <a:gd name="T11" fmla="*/ 8 h 13"/>
                  <a:gd name="T12" fmla="*/ 17 w 54"/>
                  <a:gd name="T13" fmla="*/ 8 h 13"/>
                  <a:gd name="T14" fmla="*/ 10 w 54"/>
                  <a:gd name="T15" fmla="*/ 6 h 13"/>
                  <a:gd name="T16" fmla="*/ 6 w 54"/>
                  <a:gd name="T17" fmla="*/ 2 h 13"/>
                  <a:gd name="T18" fmla="*/ 6 w 54"/>
                  <a:gd name="T19" fmla="*/ 2 h 13"/>
                  <a:gd name="T20" fmla="*/ 4 w 54"/>
                  <a:gd name="T21" fmla="*/ 0 h 13"/>
                  <a:gd name="T22" fmla="*/ 0 w 54"/>
                  <a:gd name="T23" fmla="*/ 2 h 13"/>
                  <a:gd name="T24" fmla="*/ 0 w 54"/>
                  <a:gd name="T25" fmla="*/ 2 h 13"/>
                  <a:gd name="T26" fmla="*/ 0 w 54"/>
                  <a:gd name="T27" fmla="*/ 4 h 13"/>
                  <a:gd name="T28" fmla="*/ 0 w 54"/>
                  <a:gd name="T29" fmla="*/ 6 h 13"/>
                  <a:gd name="T30" fmla="*/ 0 w 54"/>
                  <a:gd name="T31" fmla="*/ 6 h 13"/>
                  <a:gd name="T32" fmla="*/ 8 w 54"/>
                  <a:gd name="T33" fmla="*/ 10 h 13"/>
                  <a:gd name="T34" fmla="*/ 15 w 54"/>
                  <a:gd name="T35" fmla="*/ 12 h 13"/>
                  <a:gd name="T36" fmla="*/ 27 w 54"/>
                  <a:gd name="T37" fmla="*/ 13 h 13"/>
                  <a:gd name="T38" fmla="*/ 27 w 54"/>
                  <a:gd name="T39" fmla="*/ 13 h 13"/>
                  <a:gd name="T40" fmla="*/ 39 w 54"/>
                  <a:gd name="T41" fmla="*/ 12 h 13"/>
                  <a:gd name="T42" fmla="*/ 46 w 54"/>
                  <a:gd name="T43" fmla="*/ 10 h 13"/>
                  <a:gd name="T44" fmla="*/ 52 w 54"/>
                  <a:gd name="T45" fmla="*/ 6 h 13"/>
                  <a:gd name="T46" fmla="*/ 52 w 54"/>
                  <a:gd name="T47" fmla="*/ 6 h 13"/>
                  <a:gd name="T48" fmla="*/ 54 w 54"/>
                  <a:gd name="T49" fmla="*/ 4 h 13"/>
                  <a:gd name="T50" fmla="*/ 52 w 54"/>
                  <a:gd name="T51" fmla="*/ 2 h 13"/>
                  <a:gd name="T52" fmla="*/ 52 w 54"/>
                  <a:gd name="T53" fmla="*/ 2 h 13"/>
                  <a:gd name="T54" fmla="*/ 50 w 54"/>
                  <a:gd name="T55" fmla="*/ 0 h 13"/>
                  <a:gd name="T56" fmla="*/ 48 w 54"/>
                  <a:gd name="T5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13">
                    <a:moveTo>
                      <a:pt x="48" y="2"/>
                    </a:moveTo>
                    <a:lnTo>
                      <a:pt x="48" y="2"/>
                    </a:lnTo>
                    <a:lnTo>
                      <a:pt x="43" y="6"/>
                    </a:lnTo>
                    <a:lnTo>
                      <a:pt x="37" y="8"/>
                    </a:lnTo>
                    <a:lnTo>
                      <a:pt x="27" y="8"/>
                    </a:lnTo>
                    <a:lnTo>
                      <a:pt x="27" y="8"/>
                    </a:lnTo>
                    <a:lnTo>
                      <a:pt x="17" y="8"/>
                    </a:lnTo>
                    <a:lnTo>
                      <a:pt x="10" y="6"/>
                    </a:lnTo>
                    <a:lnTo>
                      <a:pt x="6" y="2"/>
                    </a:lnTo>
                    <a:lnTo>
                      <a:pt x="6" y="2"/>
                    </a:lnTo>
                    <a:lnTo>
                      <a:pt x="4" y="0"/>
                    </a:lnTo>
                    <a:lnTo>
                      <a:pt x="0" y="2"/>
                    </a:lnTo>
                    <a:lnTo>
                      <a:pt x="0" y="2"/>
                    </a:lnTo>
                    <a:lnTo>
                      <a:pt x="0" y="4"/>
                    </a:lnTo>
                    <a:lnTo>
                      <a:pt x="0" y="6"/>
                    </a:lnTo>
                    <a:lnTo>
                      <a:pt x="0" y="6"/>
                    </a:lnTo>
                    <a:lnTo>
                      <a:pt x="8" y="10"/>
                    </a:lnTo>
                    <a:lnTo>
                      <a:pt x="15" y="12"/>
                    </a:lnTo>
                    <a:lnTo>
                      <a:pt x="27" y="13"/>
                    </a:lnTo>
                    <a:lnTo>
                      <a:pt x="27" y="13"/>
                    </a:lnTo>
                    <a:lnTo>
                      <a:pt x="39" y="12"/>
                    </a:lnTo>
                    <a:lnTo>
                      <a:pt x="46" y="10"/>
                    </a:lnTo>
                    <a:lnTo>
                      <a:pt x="52" y="6"/>
                    </a:lnTo>
                    <a:lnTo>
                      <a:pt x="52" y="6"/>
                    </a:lnTo>
                    <a:lnTo>
                      <a:pt x="54" y="4"/>
                    </a:lnTo>
                    <a:lnTo>
                      <a:pt x="52" y="2"/>
                    </a:lnTo>
                    <a:lnTo>
                      <a:pt x="52" y="2"/>
                    </a:lnTo>
                    <a:lnTo>
                      <a:pt x="50" y="0"/>
                    </a:lnTo>
                    <a:lnTo>
                      <a:pt x="48"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6" name="Freeform 334"/>
              <p:cNvSpPr/>
              <p:nvPr/>
            </p:nvSpPr>
            <p:spPr bwMode="auto">
              <a:xfrm>
                <a:off x="3671" y="4341"/>
                <a:ext cx="1218" cy="436"/>
              </a:xfrm>
              <a:custGeom>
                <a:avLst/>
                <a:gdLst>
                  <a:gd name="T0" fmla="*/ 93 w 1218"/>
                  <a:gd name="T1" fmla="*/ 0 h 436"/>
                  <a:gd name="T2" fmla="*/ 93 w 1218"/>
                  <a:gd name="T3" fmla="*/ 0 h 436"/>
                  <a:gd name="T4" fmla="*/ 73 w 1218"/>
                  <a:gd name="T5" fmla="*/ 2 h 436"/>
                  <a:gd name="T6" fmla="*/ 56 w 1218"/>
                  <a:gd name="T7" fmla="*/ 8 h 436"/>
                  <a:gd name="T8" fmla="*/ 40 w 1218"/>
                  <a:gd name="T9" fmla="*/ 17 h 436"/>
                  <a:gd name="T10" fmla="*/ 27 w 1218"/>
                  <a:gd name="T11" fmla="*/ 31 h 436"/>
                  <a:gd name="T12" fmla="*/ 15 w 1218"/>
                  <a:gd name="T13" fmla="*/ 46 h 436"/>
                  <a:gd name="T14" fmla="*/ 7 w 1218"/>
                  <a:gd name="T15" fmla="*/ 64 h 436"/>
                  <a:gd name="T16" fmla="*/ 2 w 1218"/>
                  <a:gd name="T17" fmla="*/ 85 h 436"/>
                  <a:gd name="T18" fmla="*/ 0 w 1218"/>
                  <a:gd name="T19" fmla="*/ 106 h 436"/>
                  <a:gd name="T20" fmla="*/ 0 w 1218"/>
                  <a:gd name="T21" fmla="*/ 436 h 436"/>
                  <a:gd name="T22" fmla="*/ 62 w 1218"/>
                  <a:gd name="T23" fmla="*/ 436 h 436"/>
                  <a:gd name="T24" fmla="*/ 62 w 1218"/>
                  <a:gd name="T25" fmla="*/ 106 h 436"/>
                  <a:gd name="T26" fmla="*/ 62 w 1218"/>
                  <a:gd name="T27" fmla="*/ 106 h 436"/>
                  <a:gd name="T28" fmla="*/ 62 w 1218"/>
                  <a:gd name="T29" fmla="*/ 99 h 436"/>
                  <a:gd name="T30" fmla="*/ 64 w 1218"/>
                  <a:gd name="T31" fmla="*/ 93 h 436"/>
                  <a:gd name="T32" fmla="*/ 68 w 1218"/>
                  <a:gd name="T33" fmla="*/ 85 h 436"/>
                  <a:gd name="T34" fmla="*/ 71 w 1218"/>
                  <a:gd name="T35" fmla="*/ 81 h 436"/>
                  <a:gd name="T36" fmla="*/ 75 w 1218"/>
                  <a:gd name="T37" fmla="*/ 75 h 436"/>
                  <a:gd name="T38" fmla="*/ 81 w 1218"/>
                  <a:gd name="T39" fmla="*/ 73 h 436"/>
                  <a:gd name="T40" fmla="*/ 87 w 1218"/>
                  <a:gd name="T41" fmla="*/ 72 h 436"/>
                  <a:gd name="T42" fmla="*/ 93 w 1218"/>
                  <a:gd name="T43" fmla="*/ 70 h 436"/>
                  <a:gd name="T44" fmla="*/ 1218 w 1218"/>
                  <a:gd name="T45" fmla="*/ 70 h 436"/>
                  <a:gd name="T46" fmla="*/ 1198 w 1218"/>
                  <a:gd name="T47" fmla="*/ 0 h 436"/>
                  <a:gd name="T48" fmla="*/ 93 w 1218"/>
                  <a:gd name="T49" fmla="*/ 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8" h="436">
                    <a:moveTo>
                      <a:pt x="93" y="0"/>
                    </a:moveTo>
                    <a:lnTo>
                      <a:pt x="93" y="0"/>
                    </a:lnTo>
                    <a:lnTo>
                      <a:pt x="73" y="2"/>
                    </a:lnTo>
                    <a:lnTo>
                      <a:pt x="56" y="8"/>
                    </a:lnTo>
                    <a:lnTo>
                      <a:pt x="40" y="17"/>
                    </a:lnTo>
                    <a:lnTo>
                      <a:pt x="27" y="31"/>
                    </a:lnTo>
                    <a:lnTo>
                      <a:pt x="15" y="46"/>
                    </a:lnTo>
                    <a:lnTo>
                      <a:pt x="7" y="64"/>
                    </a:lnTo>
                    <a:lnTo>
                      <a:pt x="2" y="85"/>
                    </a:lnTo>
                    <a:lnTo>
                      <a:pt x="0" y="106"/>
                    </a:lnTo>
                    <a:lnTo>
                      <a:pt x="0" y="436"/>
                    </a:lnTo>
                    <a:lnTo>
                      <a:pt x="62" y="436"/>
                    </a:lnTo>
                    <a:lnTo>
                      <a:pt x="62" y="106"/>
                    </a:lnTo>
                    <a:lnTo>
                      <a:pt x="62" y="106"/>
                    </a:lnTo>
                    <a:lnTo>
                      <a:pt x="62" y="99"/>
                    </a:lnTo>
                    <a:lnTo>
                      <a:pt x="64" y="93"/>
                    </a:lnTo>
                    <a:lnTo>
                      <a:pt x="68" y="85"/>
                    </a:lnTo>
                    <a:lnTo>
                      <a:pt x="71" y="81"/>
                    </a:lnTo>
                    <a:lnTo>
                      <a:pt x="75" y="75"/>
                    </a:lnTo>
                    <a:lnTo>
                      <a:pt x="81" y="73"/>
                    </a:lnTo>
                    <a:lnTo>
                      <a:pt x="87" y="72"/>
                    </a:lnTo>
                    <a:lnTo>
                      <a:pt x="93" y="70"/>
                    </a:lnTo>
                    <a:lnTo>
                      <a:pt x="1218" y="70"/>
                    </a:lnTo>
                    <a:lnTo>
                      <a:pt x="1198" y="0"/>
                    </a:lnTo>
                    <a:lnTo>
                      <a:pt x="93" y="0"/>
                    </a:ln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87" name="Rectangle 336"/>
              <p:cNvSpPr>
                <a:spLocks noChangeArrowheads="1"/>
              </p:cNvSpPr>
              <p:nvPr/>
            </p:nvSpPr>
            <p:spPr bwMode="auto">
              <a:xfrm>
                <a:off x="3548" y="3970"/>
                <a:ext cx="274" cy="59"/>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788" name="Rectangle 337"/>
              <p:cNvSpPr>
                <a:spLocks noChangeArrowheads="1"/>
              </p:cNvSpPr>
              <p:nvPr/>
            </p:nvSpPr>
            <p:spPr bwMode="auto">
              <a:xfrm>
                <a:off x="3554" y="3474"/>
                <a:ext cx="811" cy="58"/>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789" name="Freeform 338"/>
              <p:cNvSpPr>
                <a:spLocks noEditPoints="1"/>
              </p:cNvSpPr>
              <p:nvPr/>
            </p:nvSpPr>
            <p:spPr bwMode="auto">
              <a:xfrm>
                <a:off x="4140" y="6573"/>
                <a:ext cx="167" cy="190"/>
              </a:xfrm>
              <a:custGeom>
                <a:avLst/>
                <a:gdLst>
                  <a:gd name="T0" fmla="*/ 39 w 167"/>
                  <a:gd name="T1" fmla="*/ 0 h 190"/>
                  <a:gd name="T2" fmla="*/ 31 w 167"/>
                  <a:gd name="T3" fmla="*/ 2 h 190"/>
                  <a:gd name="T4" fmla="*/ 29 w 167"/>
                  <a:gd name="T5" fmla="*/ 8 h 190"/>
                  <a:gd name="T6" fmla="*/ 0 w 167"/>
                  <a:gd name="T7" fmla="*/ 184 h 190"/>
                  <a:gd name="T8" fmla="*/ 6 w 167"/>
                  <a:gd name="T9" fmla="*/ 190 h 190"/>
                  <a:gd name="T10" fmla="*/ 39 w 167"/>
                  <a:gd name="T11" fmla="*/ 190 h 190"/>
                  <a:gd name="T12" fmla="*/ 45 w 167"/>
                  <a:gd name="T13" fmla="*/ 188 h 190"/>
                  <a:gd name="T14" fmla="*/ 48 w 167"/>
                  <a:gd name="T15" fmla="*/ 182 h 190"/>
                  <a:gd name="T16" fmla="*/ 56 w 167"/>
                  <a:gd name="T17" fmla="*/ 136 h 190"/>
                  <a:gd name="T18" fmla="*/ 60 w 167"/>
                  <a:gd name="T19" fmla="*/ 130 h 190"/>
                  <a:gd name="T20" fmla="*/ 66 w 167"/>
                  <a:gd name="T21" fmla="*/ 126 h 190"/>
                  <a:gd name="T22" fmla="*/ 87 w 167"/>
                  <a:gd name="T23" fmla="*/ 126 h 190"/>
                  <a:gd name="T24" fmla="*/ 118 w 167"/>
                  <a:gd name="T25" fmla="*/ 122 h 190"/>
                  <a:gd name="T26" fmla="*/ 140 w 167"/>
                  <a:gd name="T27" fmla="*/ 111 h 190"/>
                  <a:gd name="T28" fmla="*/ 157 w 167"/>
                  <a:gd name="T29" fmla="*/ 91 h 190"/>
                  <a:gd name="T30" fmla="*/ 165 w 167"/>
                  <a:gd name="T31" fmla="*/ 62 h 190"/>
                  <a:gd name="T32" fmla="*/ 167 w 167"/>
                  <a:gd name="T33" fmla="*/ 48 h 190"/>
                  <a:gd name="T34" fmla="*/ 161 w 167"/>
                  <a:gd name="T35" fmla="*/ 25 h 190"/>
                  <a:gd name="T36" fmla="*/ 157 w 167"/>
                  <a:gd name="T37" fmla="*/ 17 h 190"/>
                  <a:gd name="T38" fmla="*/ 136 w 167"/>
                  <a:gd name="T39" fmla="*/ 4 h 190"/>
                  <a:gd name="T40" fmla="*/ 107 w 167"/>
                  <a:gd name="T41" fmla="*/ 0 h 190"/>
                  <a:gd name="T42" fmla="*/ 114 w 167"/>
                  <a:gd name="T43" fmla="*/ 64 h 190"/>
                  <a:gd name="T44" fmla="*/ 112 w 167"/>
                  <a:gd name="T45" fmla="*/ 72 h 190"/>
                  <a:gd name="T46" fmla="*/ 105 w 167"/>
                  <a:gd name="T47" fmla="*/ 83 h 190"/>
                  <a:gd name="T48" fmla="*/ 87 w 167"/>
                  <a:gd name="T49" fmla="*/ 89 h 190"/>
                  <a:gd name="T50" fmla="*/ 64 w 167"/>
                  <a:gd name="T51" fmla="*/ 89 h 190"/>
                  <a:gd name="T52" fmla="*/ 70 w 167"/>
                  <a:gd name="T53" fmla="*/ 43 h 190"/>
                  <a:gd name="T54" fmla="*/ 76 w 167"/>
                  <a:gd name="T55" fmla="*/ 39 h 190"/>
                  <a:gd name="T56" fmla="*/ 81 w 167"/>
                  <a:gd name="T57" fmla="*/ 39 h 190"/>
                  <a:gd name="T58" fmla="*/ 105 w 167"/>
                  <a:gd name="T59" fmla="*/ 41 h 190"/>
                  <a:gd name="T60" fmla="*/ 111 w 167"/>
                  <a:gd name="T61" fmla="*/ 45 h 190"/>
                  <a:gd name="T62" fmla="*/ 114 w 167"/>
                  <a:gd name="T63" fmla="*/ 5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190">
                    <a:moveTo>
                      <a:pt x="39" y="0"/>
                    </a:moveTo>
                    <a:lnTo>
                      <a:pt x="39" y="0"/>
                    </a:lnTo>
                    <a:lnTo>
                      <a:pt x="35" y="0"/>
                    </a:lnTo>
                    <a:lnTo>
                      <a:pt x="31" y="2"/>
                    </a:lnTo>
                    <a:lnTo>
                      <a:pt x="29" y="4"/>
                    </a:lnTo>
                    <a:lnTo>
                      <a:pt x="29" y="8"/>
                    </a:lnTo>
                    <a:lnTo>
                      <a:pt x="0" y="184"/>
                    </a:lnTo>
                    <a:lnTo>
                      <a:pt x="0" y="184"/>
                    </a:lnTo>
                    <a:lnTo>
                      <a:pt x="2" y="188"/>
                    </a:lnTo>
                    <a:lnTo>
                      <a:pt x="6" y="190"/>
                    </a:lnTo>
                    <a:lnTo>
                      <a:pt x="39" y="190"/>
                    </a:lnTo>
                    <a:lnTo>
                      <a:pt x="39" y="190"/>
                    </a:lnTo>
                    <a:lnTo>
                      <a:pt x="43" y="190"/>
                    </a:lnTo>
                    <a:lnTo>
                      <a:pt x="45" y="188"/>
                    </a:lnTo>
                    <a:lnTo>
                      <a:pt x="48" y="186"/>
                    </a:lnTo>
                    <a:lnTo>
                      <a:pt x="48" y="182"/>
                    </a:lnTo>
                    <a:lnTo>
                      <a:pt x="56" y="136"/>
                    </a:lnTo>
                    <a:lnTo>
                      <a:pt x="56" y="136"/>
                    </a:lnTo>
                    <a:lnTo>
                      <a:pt x="58" y="132"/>
                    </a:lnTo>
                    <a:lnTo>
                      <a:pt x="60" y="130"/>
                    </a:lnTo>
                    <a:lnTo>
                      <a:pt x="62" y="128"/>
                    </a:lnTo>
                    <a:lnTo>
                      <a:pt x="66" y="126"/>
                    </a:lnTo>
                    <a:lnTo>
                      <a:pt x="87" y="126"/>
                    </a:lnTo>
                    <a:lnTo>
                      <a:pt x="87" y="126"/>
                    </a:lnTo>
                    <a:lnTo>
                      <a:pt x="103" y="126"/>
                    </a:lnTo>
                    <a:lnTo>
                      <a:pt x="118" y="122"/>
                    </a:lnTo>
                    <a:lnTo>
                      <a:pt x="130" y="118"/>
                    </a:lnTo>
                    <a:lnTo>
                      <a:pt x="140" y="111"/>
                    </a:lnTo>
                    <a:lnTo>
                      <a:pt x="149" y="101"/>
                    </a:lnTo>
                    <a:lnTo>
                      <a:pt x="157" y="91"/>
                    </a:lnTo>
                    <a:lnTo>
                      <a:pt x="161" y="78"/>
                    </a:lnTo>
                    <a:lnTo>
                      <a:pt x="165" y="62"/>
                    </a:lnTo>
                    <a:lnTo>
                      <a:pt x="165" y="62"/>
                    </a:lnTo>
                    <a:lnTo>
                      <a:pt x="167" y="48"/>
                    </a:lnTo>
                    <a:lnTo>
                      <a:pt x="165" y="37"/>
                    </a:lnTo>
                    <a:lnTo>
                      <a:pt x="161" y="25"/>
                    </a:lnTo>
                    <a:lnTo>
                      <a:pt x="157" y="17"/>
                    </a:lnTo>
                    <a:lnTo>
                      <a:pt x="157" y="17"/>
                    </a:lnTo>
                    <a:lnTo>
                      <a:pt x="147" y="10"/>
                    </a:lnTo>
                    <a:lnTo>
                      <a:pt x="136" y="4"/>
                    </a:lnTo>
                    <a:lnTo>
                      <a:pt x="122" y="0"/>
                    </a:lnTo>
                    <a:lnTo>
                      <a:pt x="107" y="0"/>
                    </a:lnTo>
                    <a:lnTo>
                      <a:pt x="39" y="0"/>
                    </a:lnTo>
                    <a:close/>
                    <a:moveTo>
                      <a:pt x="114" y="64"/>
                    </a:moveTo>
                    <a:lnTo>
                      <a:pt x="114" y="64"/>
                    </a:lnTo>
                    <a:lnTo>
                      <a:pt x="112" y="72"/>
                    </a:lnTo>
                    <a:lnTo>
                      <a:pt x="109" y="78"/>
                    </a:lnTo>
                    <a:lnTo>
                      <a:pt x="105" y="83"/>
                    </a:lnTo>
                    <a:lnTo>
                      <a:pt x="99" y="85"/>
                    </a:lnTo>
                    <a:lnTo>
                      <a:pt x="87" y="89"/>
                    </a:lnTo>
                    <a:lnTo>
                      <a:pt x="74" y="89"/>
                    </a:lnTo>
                    <a:lnTo>
                      <a:pt x="64" y="89"/>
                    </a:lnTo>
                    <a:lnTo>
                      <a:pt x="70" y="43"/>
                    </a:lnTo>
                    <a:lnTo>
                      <a:pt x="70" y="43"/>
                    </a:lnTo>
                    <a:lnTo>
                      <a:pt x="72" y="39"/>
                    </a:lnTo>
                    <a:lnTo>
                      <a:pt x="76" y="39"/>
                    </a:lnTo>
                    <a:lnTo>
                      <a:pt x="81" y="39"/>
                    </a:lnTo>
                    <a:lnTo>
                      <a:pt x="81" y="39"/>
                    </a:lnTo>
                    <a:lnTo>
                      <a:pt x="99" y="39"/>
                    </a:lnTo>
                    <a:lnTo>
                      <a:pt x="105" y="41"/>
                    </a:lnTo>
                    <a:lnTo>
                      <a:pt x="111" y="45"/>
                    </a:lnTo>
                    <a:lnTo>
                      <a:pt x="111" y="45"/>
                    </a:lnTo>
                    <a:lnTo>
                      <a:pt x="112" y="48"/>
                    </a:lnTo>
                    <a:lnTo>
                      <a:pt x="114" y="52"/>
                    </a:lnTo>
                    <a:lnTo>
                      <a:pt x="114" y="6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0" name="Freeform 339"/>
              <p:cNvSpPr/>
              <p:nvPr/>
            </p:nvSpPr>
            <p:spPr bwMode="auto">
              <a:xfrm>
                <a:off x="4140" y="6573"/>
                <a:ext cx="167" cy="190"/>
              </a:xfrm>
              <a:custGeom>
                <a:avLst/>
                <a:gdLst>
                  <a:gd name="T0" fmla="*/ 39 w 167"/>
                  <a:gd name="T1" fmla="*/ 0 h 190"/>
                  <a:gd name="T2" fmla="*/ 39 w 167"/>
                  <a:gd name="T3" fmla="*/ 0 h 190"/>
                  <a:gd name="T4" fmla="*/ 35 w 167"/>
                  <a:gd name="T5" fmla="*/ 0 h 190"/>
                  <a:gd name="T6" fmla="*/ 31 w 167"/>
                  <a:gd name="T7" fmla="*/ 2 h 190"/>
                  <a:gd name="T8" fmla="*/ 29 w 167"/>
                  <a:gd name="T9" fmla="*/ 4 h 190"/>
                  <a:gd name="T10" fmla="*/ 29 w 167"/>
                  <a:gd name="T11" fmla="*/ 8 h 190"/>
                  <a:gd name="T12" fmla="*/ 0 w 167"/>
                  <a:gd name="T13" fmla="*/ 184 h 190"/>
                  <a:gd name="T14" fmla="*/ 0 w 167"/>
                  <a:gd name="T15" fmla="*/ 184 h 190"/>
                  <a:gd name="T16" fmla="*/ 2 w 167"/>
                  <a:gd name="T17" fmla="*/ 188 h 190"/>
                  <a:gd name="T18" fmla="*/ 6 w 167"/>
                  <a:gd name="T19" fmla="*/ 190 h 190"/>
                  <a:gd name="T20" fmla="*/ 39 w 167"/>
                  <a:gd name="T21" fmla="*/ 190 h 190"/>
                  <a:gd name="T22" fmla="*/ 39 w 167"/>
                  <a:gd name="T23" fmla="*/ 190 h 190"/>
                  <a:gd name="T24" fmla="*/ 43 w 167"/>
                  <a:gd name="T25" fmla="*/ 190 h 190"/>
                  <a:gd name="T26" fmla="*/ 45 w 167"/>
                  <a:gd name="T27" fmla="*/ 188 h 190"/>
                  <a:gd name="T28" fmla="*/ 48 w 167"/>
                  <a:gd name="T29" fmla="*/ 186 h 190"/>
                  <a:gd name="T30" fmla="*/ 48 w 167"/>
                  <a:gd name="T31" fmla="*/ 182 h 190"/>
                  <a:gd name="T32" fmla="*/ 56 w 167"/>
                  <a:gd name="T33" fmla="*/ 136 h 190"/>
                  <a:gd name="T34" fmla="*/ 56 w 167"/>
                  <a:gd name="T35" fmla="*/ 136 h 190"/>
                  <a:gd name="T36" fmla="*/ 58 w 167"/>
                  <a:gd name="T37" fmla="*/ 132 h 190"/>
                  <a:gd name="T38" fmla="*/ 60 w 167"/>
                  <a:gd name="T39" fmla="*/ 130 h 190"/>
                  <a:gd name="T40" fmla="*/ 62 w 167"/>
                  <a:gd name="T41" fmla="*/ 128 h 190"/>
                  <a:gd name="T42" fmla="*/ 66 w 167"/>
                  <a:gd name="T43" fmla="*/ 126 h 190"/>
                  <a:gd name="T44" fmla="*/ 87 w 167"/>
                  <a:gd name="T45" fmla="*/ 126 h 190"/>
                  <a:gd name="T46" fmla="*/ 87 w 167"/>
                  <a:gd name="T47" fmla="*/ 126 h 190"/>
                  <a:gd name="T48" fmla="*/ 103 w 167"/>
                  <a:gd name="T49" fmla="*/ 126 h 190"/>
                  <a:gd name="T50" fmla="*/ 118 w 167"/>
                  <a:gd name="T51" fmla="*/ 122 h 190"/>
                  <a:gd name="T52" fmla="*/ 130 w 167"/>
                  <a:gd name="T53" fmla="*/ 118 h 190"/>
                  <a:gd name="T54" fmla="*/ 140 w 167"/>
                  <a:gd name="T55" fmla="*/ 111 h 190"/>
                  <a:gd name="T56" fmla="*/ 149 w 167"/>
                  <a:gd name="T57" fmla="*/ 101 h 190"/>
                  <a:gd name="T58" fmla="*/ 157 w 167"/>
                  <a:gd name="T59" fmla="*/ 91 h 190"/>
                  <a:gd name="T60" fmla="*/ 161 w 167"/>
                  <a:gd name="T61" fmla="*/ 78 h 190"/>
                  <a:gd name="T62" fmla="*/ 165 w 167"/>
                  <a:gd name="T63" fmla="*/ 62 h 190"/>
                  <a:gd name="T64" fmla="*/ 165 w 167"/>
                  <a:gd name="T65" fmla="*/ 62 h 190"/>
                  <a:gd name="T66" fmla="*/ 167 w 167"/>
                  <a:gd name="T67" fmla="*/ 48 h 190"/>
                  <a:gd name="T68" fmla="*/ 165 w 167"/>
                  <a:gd name="T69" fmla="*/ 37 h 190"/>
                  <a:gd name="T70" fmla="*/ 161 w 167"/>
                  <a:gd name="T71" fmla="*/ 25 h 190"/>
                  <a:gd name="T72" fmla="*/ 157 w 167"/>
                  <a:gd name="T73" fmla="*/ 17 h 190"/>
                  <a:gd name="T74" fmla="*/ 157 w 167"/>
                  <a:gd name="T75" fmla="*/ 17 h 190"/>
                  <a:gd name="T76" fmla="*/ 147 w 167"/>
                  <a:gd name="T77" fmla="*/ 10 h 190"/>
                  <a:gd name="T78" fmla="*/ 136 w 167"/>
                  <a:gd name="T79" fmla="*/ 4 h 190"/>
                  <a:gd name="T80" fmla="*/ 122 w 167"/>
                  <a:gd name="T81" fmla="*/ 0 h 190"/>
                  <a:gd name="T82" fmla="*/ 107 w 167"/>
                  <a:gd name="T83" fmla="*/ 0 h 190"/>
                  <a:gd name="T84" fmla="*/ 39 w 167"/>
                  <a:gd name="T85"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190">
                    <a:moveTo>
                      <a:pt x="39" y="0"/>
                    </a:moveTo>
                    <a:lnTo>
                      <a:pt x="39" y="0"/>
                    </a:lnTo>
                    <a:lnTo>
                      <a:pt x="35" y="0"/>
                    </a:lnTo>
                    <a:lnTo>
                      <a:pt x="31" y="2"/>
                    </a:lnTo>
                    <a:lnTo>
                      <a:pt x="29" y="4"/>
                    </a:lnTo>
                    <a:lnTo>
                      <a:pt x="29" y="8"/>
                    </a:lnTo>
                    <a:lnTo>
                      <a:pt x="0" y="184"/>
                    </a:lnTo>
                    <a:lnTo>
                      <a:pt x="0" y="184"/>
                    </a:lnTo>
                    <a:lnTo>
                      <a:pt x="2" y="188"/>
                    </a:lnTo>
                    <a:lnTo>
                      <a:pt x="6" y="190"/>
                    </a:lnTo>
                    <a:lnTo>
                      <a:pt x="39" y="190"/>
                    </a:lnTo>
                    <a:lnTo>
                      <a:pt x="39" y="190"/>
                    </a:lnTo>
                    <a:lnTo>
                      <a:pt x="43" y="190"/>
                    </a:lnTo>
                    <a:lnTo>
                      <a:pt x="45" y="188"/>
                    </a:lnTo>
                    <a:lnTo>
                      <a:pt x="48" y="186"/>
                    </a:lnTo>
                    <a:lnTo>
                      <a:pt x="48" y="182"/>
                    </a:lnTo>
                    <a:lnTo>
                      <a:pt x="56" y="136"/>
                    </a:lnTo>
                    <a:lnTo>
                      <a:pt x="56" y="136"/>
                    </a:lnTo>
                    <a:lnTo>
                      <a:pt x="58" y="132"/>
                    </a:lnTo>
                    <a:lnTo>
                      <a:pt x="60" y="130"/>
                    </a:lnTo>
                    <a:lnTo>
                      <a:pt x="62" y="128"/>
                    </a:lnTo>
                    <a:lnTo>
                      <a:pt x="66" y="126"/>
                    </a:lnTo>
                    <a:lnTo>
                      <a:pt x="87" y="126"/>
                    </a:lnTo>
                    <a:lnTo>
                      <a:pt x="87" y="126"/>
                    </a:lnTo>
                    <a:lnTo>
                      <a:pt x="103" y="126"/>
                    </a:lnTo>
                    <a:lnTo>
                      <a:pt x="118" y="122"/>
                    </a:lnTo>
                    <a:lnTo>
                      <a:pt x="130" y="118"/>
                    </a:lnTo>
                    <a:lnTo>
                      <a:pt x="140" y="111"/>
                    </a:lnTo>
                    <a:lnTo>
                      <a:pt x="149" y="101"/>
                    </a:lnTo>
                    <a:lnTo>
                      <a:pt x="157" y="91"/>
                    </a:lnTo>
                    <a:lnTo>
                      <a:pt x="161" y="78"/>
                    </a:lnTo>
                    <a:lnTo>
                      <a:pt x="165" y="62"/>
                    </a:lnTo>
                    <a:lnTo>
                      <a:pt x="165" y="62"/>
                    </a:lnTo>
                    <a:lnTo>
                      <a:pt x="167" y="48"/>
                    </a:lnTo>
                    <a:lnTo>
                      <a:pt x="165" y="37"/>
                    </a:lnTo>
                    <a:lnTo>
                      <a:pt x="161" y="25"/>
                    </a:lnTo>
                    <a:lnTo>
                      <a:pt x="157" y="17"/>
                    </a:lnTo>
                    <a:lnTo>
                      <a:pt x="157" y="17"/>
                    </a:lnTo>
                    <a:lnTo>
                      <a:pt x="147" y="10"/>
                    </a:lnTo>
                    <a:lnTo>
                      <a:pt x="136" y="4"/>
                    </a:lnTo>
                    <a:lnTo>
                      <a:pt x="122" y="0"/>
                    </a:lnTo>
                    <a:lnTo>
                      <a:pt x="107" y="0"/>
                    </a:lnTo>
                    <a:lnTo>
                      <a:pt x="3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1" name="Freeform 340"/>
              <p:cNvSpPr/>
              <p:nvPr/>
            </p:nvSpPr>
            <p:spPr bwMode="auto">
              <a:xfrm>
                <a:off x="4204" y="6612"/>
                <a:ext cx="50" cy="50"/>
              </a:xfrm>
              <a:custGeom>
                <a:avLst/>
                <a:gdLst>
                  <a:gd name="T0" fmla="*/ 50 w 50"/>
                  <a:gd name="T1" fmla="*/ 25 h 50"/>
                  <a:gd name="T2" fmla="*/ 50 w 50"/>
                  <a:gd name="T3" fmla="*/ 25 h 50"/>
                  <a:gd name="T4" fmla="*/ 48 w 50"/>
                  <a:gd name="T5" fmla="*/ 33 h 50"/>
                  <a:gd name="T6" fmla="*/ 45 w 50"/>
                  <a:gd name="T7" fmla="*/ 39 h 50"/>
                  <a:gd name="T8" fmla="*/ 41 w 50"/>
                  <a:gd name="T9" fmla="*/ 44 h 50"/>
                  <a:gd name="T10" fmla="*/ 35 w 50"/>
                  <a:gd name="T11" fmla="*/ 46 h 50"/>
                  <a:gd name="T12" fmla="*/ 23 w 50"/>
                  <a:gd name="T13" fmla="*/ 50 h 50"/>
                  <a:gd name="T14" fmla="*/ 10 w 50"/>
                  <a:gd name="T15" fmla="*/ 50 h 50"/>
                  <a:gd name="T16" fmla="*/ 0 w 50"/>
                  <a:gd name="T17" fmla="*/ 50 h 50"/>
                  <a:gd name="T18" fmla="*/ 6 w 50"/>
                  <a:gd name="T19" fmla="*/ 4 h 50"/>
                  <a:gd name="T20" fmla="*/ 6 w 50"/>
                  <a:gd name="T21" fmla="*/ 4 h 50"/>
                  <a:gd name="T22" fmla="*/ 8 w 50"/>
                  <a:gd name="T23" fmla="*/ 0 h 50"/>
                  <a:gd name="T24" fmla="*/ 12 w 50"/>
                  <a:gd name="T25" fmla="*/ 0 h 50"/>
                  <a:gd name="T26" fmla="*/ 17 w 50"/>
                  <a:gd name="T27" fmla="*/ 0 h 50"/>
                  <a:gd name="T28" fmla="*/ 17 w 50"/>
                  <a:gd name="T29" fmla="*/ 0 h 50"/>
                  <a:gd name="T30" fmla="*/ 35 w 50"/>
                  <a:gd name="T31" fmla="*/ 0 h 50"/>
                  <a:gd name="T32" fmla="*/ 41 w 50"/>
                  <a:gd name="T33" fmla="*/ 2 h 50"/>
                  <a:gd name="T34" fmla="*/ 47 w 50"/>
                  <a:gd name="T35" fmla="*/ 6 h 50"/>
                  <a:gd name="T36" fmla="*/ 47 w 50"/>
                  <a:gd name="T37" fmla="*/ 6 h 50"/>
                  <a:gd name="T38" fmla="*/ 48 w 50"/>
                  <a:gd name="T39" fmla="*/ 9 h 50"/>
                  <a:gd name="T40" fmla="*/ 50 w 50"/>
                  <a:gd name="T41" fmla="*/ 13 h 50"/>
                  <a:gd name="T42" fmla="*/ 50 w 50"/>
                  <a:gd name="T43"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0">
                    <a:moveTo>
                      <a:pt x="50" y="25"/>
                    </a:moveTo>
                    <a:lnTo>
                      <a:pt x="50" y="25"/>
                    </a:lnTo>
                    <a:lnTo>
                      <a:pt x="48" y="33"/>
                    </a:lnTo>
                    <a:lnTo>
                      <a:pt x="45" y="39"/>
                    </a:lnTo>
                    <a:lnTo>
                      <a:pt x="41" y="44"/>
                    </a:lnTo>
                    <a:lnTo>
                      <a:pt x="35" y="46"/>
                    </a:lnTo>
                    <a:lnTo>
                      <a:pt x="23" y="50"/>
                    </a:lnTo>
                    <a:lnTo>
                      <a:pt x="10" y="50"/>
                    </a:lnTo>
                    <a:lnTo>
                      <a:pt x="0" y="50"/>
                    </a:lnTo>
                    <a:lnTo>
                      <a:pt x="6" y="4"/>
                    </a:lnTo>
                    <a:lnTo>
                      <a:pt x="6" y="4"/>
                    </a:lnTo>
                    <a:lnTo>
                      <a:pt x="8" y="0"/>
                    </a:lnTo>
                    <a:lnTo>
                      <a:pt x="12" y="0"/>
                    </a:lnTo>
                    <a:lnTo>
                      <a:pt x="17" y="0"/>
                    </a:lnTo>
                    <a:lnTo>
                      <a:pt x="17" y="0"/>
                    </a:lnTo>
                    <a:lnTo>
                      <a:pt x="35" y="0"/>
                    </a:lnTo>
                    <a:lnTo>
                      <a:pt x="41" y="2"/>
                    </a:lnTo>
                    <a:lnTo>
                      <a:pt x="47" y="6"/>
                    </a:lnTo>
                    <a:lnTo>
                      <a:pt x="47" y="6"/>
                    </a:lnTo>
                    <a:lnTo>
                      <a:pt x="48" y="9"/>
                    </a:lnTo>
                    <a:lnTo>
                      <a:pt x="50" y="13"/>
                    </a:lnTo>
                    <a:lnTo>
                      <a:pt x="50"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2" name="Freeform 341"/>
              <p:cNvSpPr/>
              <p:nvPr/>
            </p:nvSpPr>
            <p:spPr bwMode="auto">
              <a:xfrm>
                <a:off x="1285" y="4831"/>
                <a:ext cx="109" cy="109"/>
              </a:xfrm>
              <a:custGeom>
                <a:avLst/>
                <a:gdLst>
                  <a:gd name="T0" fmla="*/ 87 w 109"/>
                  <a:gd name="T1" fmla="*/ 76 h 109"/>
                  <a:gd name="T2" fmla="*/ 87 w 109"/>
                  <a:gd name="T3" fmla="*/ 95 h 109"/>
                  <a:gd name="T4" fmla="*/ 83 w 109"/>
                  <a:gd name="T5" fmla="*/ 99 h 109"/>
                  <a:gd name="T6" fmla="*/ 74 w 109"/>
                  <a:gd name="T7" fmla="*/ 101 h 109"/>
                  <a:gd name="T8" fmla="*/ 62 w 109"/>
                  <a:gd name="T9" fmla="*/ 101 h 109"/>
                  <a:gd name="T10" fmla="*/ 47 w 109"/>
                  <a:gd name="T11" fmla="*/ 97 h 109"/>
                  <a:gd name="T12" fmla="*/ 33 w 109"/>
                  <a:gd name="T13" fmla="*/ 88 h 109"/>
                  <a:gd name="T14" fmla="*/ 23 w 109"/>
                  <a:gd name="T15" fmla="*/ 74 h 109"/>
                  <a:gd name="T16" fmla="*/ 19 w 109"/>
                  <a:gd name="T17" fmla="*/ 59 h 109"/>
                  <a:gd name="T18" fmla="*/ 17 w 109"/>
                  <a:gd name="T19" fmla="*/ 51 h 109"/>
                  <a:gd name="T20" fmla="*/ 19 w 109"/>
                  <a:gd name="T21" fmla="*/ 37 h 109"/>
                  <a:gd name="T22" fmla="*/ 31 w 109"/>
                  <a:gd name="T23" fmla="*/ 18 h 109"/>
                  <a:gd name="T24" fmla="*/ 43 w 109"/>
                  <a:gd name="T25" fmla="*/ 10 h 109"/>
                  <a:gd name="T26" fmla="*/ 48 w 109"/>
                  <a:gd name="T27" fmla="*/ 8 h 109"/>
                  <a:gd name="T28" fmla="*/ 62 w 109"/>
                  <a:gd name="T29" fmla="*/ 6 h 109"/>
                  <a:gd name="T30" fmla="*/ 72 w 109"/>
                  <a:gd name="T31" fmla="*/ 8 h 109"/>
                  <a:gd name="T32" fmla="*/ 89 w 109"/>
                  <a:gd name="T33" fmla="*/ 20 h 109"/>
                  <a:gd name="T34" fmla="*/ 93 w 109"/>
                  <a:gd name="T35" fmla="*/ 24 h 109"/>
                  <a:gd name="T36" fmla="*/ 103 w 109"/>
                  <a:gd name="T37" fmla="*/ 14 h 109"/>
                  <a:gd name="T38" fmla="*/ 87 w 109"/>
                  <a:gd name="T39" fmla="*/ 4 h 109"/>
                  <a:gd name="T40" fmla="*/ 68 w 109"/>
                  <a:gd name="T41" fmla="*/ 0 h 109"/>
                  <a:gd name="T42" fmla="*/ 50 w 109"/>
                  <a:gd name="T43" fmla="*/ 0 h 109"/>
                  <a:gd name="T44" fmla="*/ 33 w 109"/>
                  <a:gd name="T45" fmla="*/ 6 h 109"/>
                  <a:gd name="T46" fmla="*/ 19 w 109"/>
                  <a:gd name="T47" fmla="*/ 14 h 109"/>
                  <a:gd name="T48" fmla="*/ 4 w 109"/>
                  <a:gd name="T49" fmla="*/ 39 h 109"/>
                  <a:gd name="T50" fmla="*/ 0 w 109"/>
                  <a:gd name="T51" fmla="*/ 53 h 109"/>
                  <a:gd name="T52" fmla="*/ 2 w 109"/>
                  <a:gd name="T53" fmla="*/ 68 h 109"/>
                  <a:gd name="T54" fmla="*/ 16 w 109"/>
                  <a:gd name="T55" fmla="*/ 92 h 109"/>
                  <a:gd name="T56" fmla="*/ 25 w 109"/>
                  <a:gd name="T57" fmla="*/ 99 h 109"/>
                  <a:gd name="T58" fmla="*/ 43 w 109"/>
                  <a:gd name="T59" fmla="*/ 107 h 109"/>
                  <a:gd name="T60" fmla="*/ 64 w 109"/>
                  <a:gd name="T61" fmla="*/ 109 h 109"/>
                  <a:gd name="T62" fmla="*/ 105 w 109"/>
                  <a:gd name="T63" fmla="*/ 99 h 109"/>
                  <a:gd name="T64" fmla="*/ 105 w 109"/>
                  <a:gd name="T65" fmla="*/ 97 h 109"/>
                  <a:gd name="T66" fmla="*/ 109 w 109"/>
                  <a:gd name="T67" fmla="*/ 70 h 109"/>
                  <a:gd name="T68" fmla="*/ 66 w 109"/>
                  <a:gd name="T6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09">
                    <a:moveTo>
                      <a:pt x="66" y="76"/>
                    </a:moveTo>
                    <a:lnTo>
                      <a:pt x="87" y="76"/>
                    </a:lnTo>
                    <a:lnTo>
                      <a:pt x="87" y="95"/>
                    </a:lnTo>
                    <a:lnTo>
                      <a:pt x="87" y="95"/>
                    </a:lnTo>
                    <a:lnTo>
                      <a:pt x="87" y="97"/>
                    </a:lnTo>
                    <a:lnTo>
                      <a:pt x="83" y="99"/>
                    </a:lnTo>
                    <a:lnTo>
                      <a:pt x="83" y="99"/>
                    </a:lnTo>
                    <a:lnTo>
                      <a:pt x="74" y="101"/>
                    </a:lnTo>
                    <a:lnTo>
                      <a:pt x="62" y="101"/>
                    </a:lnTo>
                    <a:lnTo>
                      <a:pt x="62" y="101"/>
                    </a:lnTo>
                    <a:lnTo>
                      <a:pt x="54" y="99"/>
                    </a:lnTo>
                    <a:lnTo>
                      <a:pt x="47" y="97"/>
                    </a:lnTo>
                    <a:lnTo>
                      <a:pt x="41" y="94"/>
                    </a:lnTo>
                    <a:lnTo>
                      <a:pt x="33" y="88"/>
                    </a:lnTo>
                    <a:lnTo>
                      <a:pt x="29" y="82"/>
                    </a:lnTo>
                    <a:lnTo>
                      <a:pt x="23" y="74"/>
                    </a:lnTo>
                    <a:lnTo>
                      <a:pt x="21" y="68"/>
                    </a:lnTo>
                    <a:lnTo>
                      <a:pt x="19" y="59"/>
                    </a:lnTo>
                    <a:lnTo>
                      <a:pt x="19" y="59"/>
                    </a:lnTo>
                    <a:lnTo>
                      <a:pt x="17" y="51"/>
                    </a:lnTo>
                    <a:lnTo>
                      <a:pt x="17" y="43"/>
                    </a:lnTo>
                    <a:lnTo>
                      <a:pt x="19" y="37"/>
                    </a:lnTo>
                    <a:lnTo>
                      <a:pt x="21" y="30"/>
                    </a:lnTo>
                    <a:lnTo>
                      <a:pt x="31" y="18"/>
                    </a:lnTo>
                    <a:lnTo>
                      <a:pt x="35" y="14"/>
                    </a:lnTo>
                    <a:lnTo>
                      <a:pt x="43" y="10"/>
                    </a:lnTo>
                    <a:lnTo>
                      <a:pt x="43" y="10"/>
                    </a:lnTo>
                    <a:lnTo>
                      <a:pt x="48" y="8"/>
                    </a:lnTo>
                    <a:lnTo>
                      <a:pt x="56" y="6"/>
                    </a:lnTo>
                    <a:lnTo>
                      <a:pt x="62" y="6"/>
                    </a:lnTo>
                    <a:lnTo>
                      <a:pt x="72" y="8"/>
                    </a:lnTo>
                    <a:lnTo>
                      <a:pt x="72" y="8"/>
                    </a:lnTo>
                    <a:lnTo>
                      <a:pt x="81" y="12"/>
                    </a:lnTo>
                    <a:lnTo>
                      <a:pt x="89" y="20"/>
                    </a:lnTo>
                    <a:lnTo>
                      <a:pt x="85" y="26"/>
                    </a:lnTo>
                    <a:lnTo>
                      <a:pt x="93" y="24"/>
                    </a:lnTo>
                    <a:lnTo>
                      <a:pt x="103" y="14"/>
                    </a:lnTo>
                    <a:lnTo>
                      <a:pt x="103" y="14"/>
                    </a:lnTo>
                    <a:lnTo>
                      <a:pt x="95" y="8"/>
                    </a:lnTo>
                    <a:lnTo>
                      <a:pt x="87" y="4"/>
                    </a:lnTo>
                    <a:lnTo>
                      <a:pt x="78" y="2"/>
                    </a:lnTo>
                    <a:lnTo>
                      <a:pt x="68" y="0"/>
                    </a:lnTo>
                    <a:lnTo>
                      <a:pt x="60" y="0"/>
                    </a:lnTo>
                    <a:lnTo>
                      <a:pt x="50" y="0"/>
                    </a:lnTo>
                    <a:lnTo>
                      <a:pt x="41" y="2"/>
                    </a:lnTo>
                    <a:lnTo>
                      <a:pt x="33" y="6"/>
                    </a:lnTo>
                    <a:lnTo>
                      <a:pt x="33" y="6"/>
                    </a:lnTo>
                    <a:lnTo>
                      <a:pt x="19" y="14"/>
                    </a:lnTo>
                    <a:lnTo>
                      <a:pt x="10" y="26"/>
                    </a:lnTo>
                    <a:lnTo>
                      <a:pt x="4" y="39"/>
                    </a:lnTo>
                    <a:lnTo>
                      <a:pt x="0" y="53"/>
                    </a:lnTo>
                    <a:lnTo>
                      <a:pt x="0" y="53"/>
                    </a:lnTo>
                    <a:lnTo>
                      <a:pt x="0" y="61"/>
                    </a:lnTo>
                    <a:lnTo>
                      <a:pt x="2" y="68"/>
                    </a:lnTo>
                    <a:lnTo>
                      <a:pt x="8" y="82"/>
                    </a:lnTo>
                    <a:lnTo>
                      <a:pt x="16" y="92"/>
                    </a:lnTo>
                    <a:lnTo>
                      <a:pt x="25" y="99"/>
                    </a:lnTo>
                    <a:lnTo>
                      <a:pt x="25" y="99"/>
                    </a:lnTo>
                    <a:lnTo>
                      <a:pt x="33" y="103"/>
                    </a:lnTo>
                    <a:lnTo>
                      <a:pt x="43" y="107"/>
                    </a:lnTo>
                    <a:lnTo>
                      <a:pt x="52" y="109"/>
                    </a:lnTo>
                    <a:lnTo>
                      <a:pt x="64" y="109"/>
                    </a:lnTo>
                    <a:lnTo>
                      <a:pt x="85" y="105"/>
                    </a:lnTo>
                    <a:lnTo>
                      <a:pt x="105" y="99"/>
                    </a:lnTo>
                    <a:lnTo>
                      <a:pt x="105" y="97"/>
                    </a:lnTo>
                    <a:lnTo>
                      <a:pt x="105" y="97"/>
                    </a:lnTo>
                    <a:lnTo>
                      <a:pt x="105" y="76"/>
                    </a:lnTo>
                    <a:lnTo>
                      <a:pt x="109" y="70"/>
                    </a:lnTo>
                    <a:lnTo>
                      <a:pt x="78" y="70"/>
                    </a:lnTo>
                    <a:lnTo>
                      <a:pt x="66" y="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3" name="Freeform 342"/>
              <p:cNvSpPr/>
              <p:nvPr/>
            </p:nvSpPr>
            <p:spPr bwMode="auto">
              <a:xfrm>
                <a:off x="5286" y="3829"/>
                <a:ext cx="109" cy="108"/>
              </a:xfrm>
              <a:custGeom>
                <a:avLst/>
                <a:gdLst>
                  <a:gd name="T0" fmla="*/ 88 w 109"/>
                  <a:gd name="T1" fmla="*/ 75 h 108"/>
                  <a:gd name="T2" fmla="*/ 88 w 109"/>
                  <a:gd name="T3" fmla="*/ 95 h 108"/>
                  <a:gd name="T4" fmla="*/ 84 w 109"/>
                  <a:gd name="T5" fmla="*/ 99 h 108"/>
                  <a:gd name="T6" fmla="*/ 74 w 109"/>
                  <a:gd name="T7" fmla="*/ 101 h 108"/>
                  <a:gd name="T8" fmla="*/ 62 w 109"/>
                  <a:gd name="T9" fmla="*/ 101 h 108"/>
                  <a:gd name="T10" fmla="*/ 47 w 109"/>
                  <a:gd name="T11" fmla="*/ 97 h 108"/>
                  <a:gd name="T12" fmla="*/ 33 w 109"/>
                  <a:gd name="T13" fmla="*/ 87 h 108"/>
                  <a:gd name="T14" fmla="*/ 24 w 109"/>
                  <a:gd name="T15" fmla="*/ 73 h 108"/>
                  <a:gd name="T16" fmla="*/ 18 w 109"/>
                  <a:gd name="T17" fmla="*/ 58 h 108"/>
                  <a:gd name="T18" fmla="*/ 18 w 109"/>
                  <a:gd name="T19" fmla="*/ 50 h 108"/>
                  <a:gd name="T20" fmla="*/ 20 w 109"/>
                  <a:gd name="T21" fmla="*/ 37 h 108"/>
                  <a:gd name="T22" fmla="*/ 31 w 109"/>
                  <a:gd name="T23" fmla="*/ 17 h 108"/>
                  <a:gd name="T24" fmla="*/ 41 w 109"/>
                  <a:gd name="T25" fmla="*/ 9 h 108"/>
                  <a:gd name="T26" fmla="*/ 49 w 109"/>
                  <a:gd name="T27" fmla="*/ 8 h 108"/>
                  <a:gd name="T28" fmla="*/ 62 w 109"/>
                  <a:gd name="T29" fmla="*/ 6 h 108"/>
                  <a:gd name="T30" fmla="*/ 70 w 109"/>
                  <a:gd name="T31" fmla="*/ 8 h 108"/>
                  <a:gd name="T32" fmla="*/ 89 w 109"/>
                  <a:gd name="T33" fmla="*/ 19 h 108"/>
                  <a:gd name="T34" fmla="*/ 93 w 109"/>
                  <a:gd name="T35" fmla="*/ 23 h 108"/>
                  <a:gd name="T36" fmla="*/ 103 w 109"/>
                  <a:gd name="T37" fmla="*/ 13 h 108"/>
                  <a:gd name="T38" fmla="*/ 88 w 109"/>
                  <a:gd name="T39" fmla="*/ 4 h 108"/>
                  <a:gd name="T40" fmla="*/ 68 w 109"/>
                  <a:gd name="T41" fmla="*/ 0 h 108"/>
                  <a:gd name="T42" fmla="*/ 51 w 109"/>
                  <a:gd name="T43" fmla="*/ 0 h 108"/>
                  <a:gd name="T44" fmla="*/ 33 w 109"/>
                  <a:gd name="T45" fmla="*/ 6 h 108"/>
                  <a:gd name="T46" fmla="*/ 20 w 109"/>
                  <a:gd name="T47" fmla="*/ 13 h 108"/>
                  <a:gd name="T48" fmla="*/ 2 w 109"/>
                  <a:gd name="T49" fmla="*/ 39 h 108"/>
                  <a:gd name="T50" fmla="*/ 0 w 109"/>
                  <a:gd name="T51" fmla="*/ 52 h 108"/>
                  <a:gd name="T52" fmla="*/ 2 w 109"/>
                  <a:gd name="T53" fmla="*/ 68 h 108"/>
                  <a:gd name="T54" fmla="*/ 16 w 109"/>
                  <a:gd name="T55" fmla="*/ 91 h 108"/>
                  <a:gd name="T56" fmla="*/ 25 w 109"/>
                  <a:gd name="T57" fmla="*/ 99 h 108"/>
                  <a:gd name="T58" fmla="*/ 43 w 109"/>
                  <a:gd name="T59" fmla="*/ 106 h 108"/>
                  <a:gd name="T60" fmla="*/ 64 w 109"/>
                  <a:gd name="T61" fmla="*/ 108 h 108"/>
                  <a:gd name="T62" fmla="*/ 103 w 109"/>
                  <a:gd name="T63" fmla="*/ 99 h 108"/>
                  <a:gd name="T64" fmla="*/ 103 w 109"/>
                  <a:gd name="T65" fmla="*/ 97 h 108"/>
                  <a:gd name="T66" fmla="*/ 109 w 109"/>
                  <a:gd name="T67" fmla="*/ 70 h 108"/>
                  <a:gd name="T68" fmla="*/ 66 w 109"/>
                  <a:gd name="T69" fmla="*/ 7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08">
                    <a:moveTo>
                      <a:pt x="66" y="75"/>
                    </a:moveTo>
                    <a:lnTo>
                      <a:pt x="88" y="75"/>
                    </a:lnTo>
                    <a:lnTo>
                      <a:pt x="88" y="95"/>
                    </a:lnTo>
                    <a:lnTo>
                      <a:pt x="88" y="95"/>
                    </a:lnTo>
                    <a:lnTo>
                      <a:pt x="88" y="97"/>
                    </a:lnTo>
                    <a:lnTo>
                      <a:pt x="84" y="99"/>
                    </a:lnTo>
                    <a:lnTo>
                      <a:pt x="84" y="99"/>
                    </a:lnTo>
                    <a:lnTo>
                      <a:pt x="74" y="101"/>
                    </a:lnTo>
                    <a:lnTo>
                      <a:pt x="62" y="101"/>
                    </a:lnTo>
                    <a:lnTo>
                      <a:pt x="62" y="101"/>
                    </a:lnTo>
                    <a:lnTo>
                      <a:pt x="55" y="99"/>
                    </a:lnTo>
                    <a:lnTo>
                      <a:pt x="47" y="97"/>
                    </a:lnTo>
                    <a:lnTo>
                      <a:pt x="39" y="93"/>
                    </a:lnTo>
                    <a:lnTo>
                      <a:pt x="33" y="87"/>
                    </a:lnTo>
                    <a:lnTo>
                      <a:pt x="27" y="81"/>
                    </a:lnTo>
                    <a:lnTo>
                      <a:pt x="24" y="73"/>
                    </a:lnTo>
                    <a:lnTo>
                      <a:pt x="22" y="68"/>
                    </a:lnTo>
                    <a:lnTo>
                      <a:pt x="18" y="58"/>
                    </a:lnTo>
                    <a:lnTo>
                      <a:pt x="18" y="58"/>
                    </a:lnTo>
                    <a:lnTo>
                      <a:pt x="18" y="50"/>
                    </a:lnTo>
                    <a:lnTo>
                      <a:pt x="18" y="44"/>
                    </a:lnTo>
                    <a:lnTo>
                      <a:pt x="20" y="37"/>
                    </a:lnTo>
                    <a:lnTo>
                      <a:pt x="22" y="29"/>
                    </a:lnTo>
                    <a:lnTo>
                      <a:pt x="31" y="17"/>
                    </a:lnTo>
                    <a:lnTo>
                      <a:pt x="35" y="13"/>
                    </a:lnTo>
                    <a:lnTo>
                      <a:pt x="41" y="9"/>
                    </a:lnTo>
                    <a:lnTo>
                      <a:pt x="41" y="9"/>
                    </a:lnTo>
                    <a:lnTo>
                      <a:pt x="49" y="8"/>
                    </a:lnTo>
                    <a:lnTo>
                      <a:pt x="55" y="6"/>
                    </a:lnTo>
                    <a:lnTo>
                      <a:pt x="62" y="6"/>
                    </a:lnTo>
                    <a:lnTo>
                      <a:pt x="70" y="8"/>
                    </a:lnTo>
                    <a:lnTo>
                      <a:pt x="70" y="8"/>
                    </a:lnTo>
                    <a:lnTo>
                      <a:pt x="80" y="11"/>
                    </a:lnTo>
                    <a:lnTo>
                      <a:pt x="89" y="19"/>
                    </a:lnTo>
                    <a:lnTo>
                      <a:pt x="86" y="25"/>
                    </a:lnTo>
                    <a:lnTo>
                      <a:pt x="93" y="23"/>
                    </a:lnTo>
                    <a:lnTo>
                      <a:pt x="103" y="13"/>
                    </a:lnTo>
                    <a:lnTo>
                      <a:pt x="103" y="13"/>
                    </a:lnTo>
                    <a:lnTo>
                      <a:pt x="95" y="8"/>
                    </a:lnTo>
                    <a:lnTo>
                      <a:pt x="88" y="4"/>
                    </a:lnTo>
                    <a:lnTo>
                      <a:pt x="78" y="2"/>
                    </a:lnTo>
                    <a:lnTo>
                      <a:pt x="68" y="0"/>
                    </a:lnTo>
                    <a:lnTo>
                      <a:pt x="58" y="0"/>
                    </a:lnTo>
                    <a:lnTo>
                      <a:pt x="51" y="0"/>
                    </a:lnTo>
                    <a:lnTo>
                      <a:pt x="41" y="2"/>
                    </a:lnTo>
                    <a:lnTo>
                      <a:pt x="33" y="6"/>
                    </a:lnTo>
                    <a:lnTo>
                      <a:pt x="33" y="6"/>
                    </a:lnTo>
                    <a:lnTo>
                      <a:pt x="20" y="13"/>
                    </a:lnTo>
                    <a:lnTo>
                      <a:pt x="10" y="25"/>
                    </a:lnTo>
                    <a:lnTo>
                      <a:pt x="2" y="39"/>
                    </a:lnTo>
                    <a:lnTo>
                      <a:pt x="0" y="52"/>
                    </a:lnTo>
                    <a:lnTo>
                      <a:pt x="0" y="52"/>
                    </a:lnTo>
                    <a:lnTo>
                      <a:pt x="0" y="60"/>
                    </a:lnTo>
                    <a:lnTo>
                      <a:pt x="2" y="68"/>
                    </a:lnTo>
                    <a:lnTo>
                      <a:pt x="8" y="81"/>
                    </a:lnTo>
                    <a:lnTo>
                      <a:pt x="16" y="91"/>
                    </a:lnTo>
                    <a:lnTo>
                      <a:pt x="25" y="99"/>
                    </a:lnTo>
                    <a:lnTo>
                      <a:pt x="25" y="99"/>
                    </a:lnTo>
                    <a:lnTo>
                      <a:pt x="33" y="103"/>
                    </a:lnTo>
                    <a:lnTo>
                      <a:pt x="43" y="106"/>
                    </a:lnTo>
                    <a:lnTo>
                      <a:pt x="53" y="108"/>
                    </a:lnTo>
                    <a:lnTo>
                      <a:pt x="64" y="108"/>
                    </a:lnTo>
                    <a:lnTo>
                      <a:pt x="86" y="104"/>
                    </a:lnTo>
                    <a:lnTo>
                      <a:pt x="103" y="99"/>
                    </a:lnTo>
                    <a:lnTo>
                      <a:pt x="103" y="97"/>
                    </a:lnTo>
                    <a:lnTo>
                      <a:pt x="103" y="97"/>
                    </a:lnTo>
                    <a:lnTo>
                      <a:pt x="103" y="75"/>
                    </a:lnTo>
                    <a:lnTo>
                      <a:pt x="109" y="70"/>
                    </a:lnTo>
                    <a:lnTo>
                      <a:pt x="78" y="70"/>
                    </a:lnTo>
                    <a:lnTo>
                      <a:pt x="66" y="7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4" name="Freeform 343"/>
              <p:cNvSpPr/>
              <p:nvPr/>
            </p:nvSpPr>
            <p:spPr bwMode="auto">
              <a:xfrm>
                <a:off x="4444" y="5089"/>
                <a:ext cx="109" cy="109"/>
              </a:xfrm>
              <a:custGeom>
                <a:avLst/>
                <a:gdLst>
                  <a:gd name="T0" fmla="*/ 90 w 109"/>
                  <a:gd name="T1" fmla="*/ 76 h 109"/>
                  <a:gd name="T2" fmla="*/ 90 w 109"/>
                  <a:gd name="T3" fmla="*/ 95 h 109"/>
                  <a:gd name="T4" fmla="*/ 84 w 109"/>
                  <a:gd name="T5" fmla="*/ 99 h 109"/>
                  <a:gd name="T6" fmla="*/ 74 w 109"/>
                  <a:gd name="T7" fmla="*/ 101 h 109"/>
                  <a:gd name="T8" fmla="*/ 64 w 109"/>
                  <a:gd name="T9" fmla="*/ 101 h 109"/>
                  <a:gd name="T10" fmla="*/ 49 w 109"/>
                  <a:gd name="T11" fmla="*/ 97 h 109"/>
                  <a:gd name="T12" fmla="*/ 35 w 109"/>
                  <a:gd name="T13" fmla="*/ 88 h 109"/>
                  <a:gd name="T14" fmla="*/ 26 w 109"/>
                  <a:gd name="T15" fmla="*/ 76 h 109"/>
                  <a:gd name="T16" fmla="*/ 20 w 109"/>
                  <a:gd name="T17" fmla="*/ 60 h 109"/>
                  <a:gd name="T18" fmla="*/ 18 w 109"/>
                  <a:gd name="T19" fmla="*/ 53 h 109"/>
                  <a:gd name="T20" fmla="*/ 20 w 109"/>
                  <a:gd name="T21" fmla="*/ 37 h 109"/>
                  <a:gd name="T22" fmla="*/ 32 w 109"/>
                  <a:gd name="T23" fmla="*/ 20 h 109"/>
                  <a:gd name="T24" fmla="*/ 43 w 109"/>
                  <a:gd name="T25" fmla="*/ 12 h 109"/>
                  <a:gd name="T26" fmla="*/ 49 w 109"/>
                  <a:gd name="T27" fmla="*/ 8 h 109"/>
                  <a:gd name="T28" fmla="*/ 64 w 109"/>
                  <a:gd name="T29" fmla="*/ 6 h 109"/>
                  <a:gd name="T30" fmla="*/ 72 w 109"/>
                  <a:gd name="T31" fmla="*/ 8 h 109"/>
                  <a:gd name="T32" fmla="*/ 90 w 109"/>
                  <a:gd name="T33" fmla="*/ 20 h 109"/>
                  <a:gd name="T34" fmla="*/ 94 w 109"/>
                  <a:gd name="T35" fmla="*/ 24 h 109"/>
                  <a:gd name="T36" fmla="*/ 105 w 109"/>
                  <a:gd name="T37" fmla="*/ 14 h 109"/>
                  <a:gd name="T38" fmla="*/ 88 w 109"/>
                  <a:gd name="T39" fmla="*/ 4 h 109"/>
                  <a:gd name="T40" fmla="*/ 70 w 109"/>
                  <a:gd name="T41" fmla="*/ 0 h 109"/>
                  <a:gd name="T42" fmla="*/ 51 w 109"/>
                  <a:gd name="T43" fmla="*/ 2 h 109"/>
                  <a:gd name="T44" fmla="*/ 33 w 109"/>
                  <a:gd name="T45" fmla="*/ 8 h 109"/>
                  <a:gd name="T46" fmla="*/ 22 w 109"/>
                  <a:gd name="T47" fmla="*/ 16 h 109"/>
                  <a:gd name="T48" fmla="*/ 4 w 109"/>
                  <a:gd name="T49" fmla="*/ 39 h 109"/>
                  <a:gd name="T50" fmla="*/ 0 w 109"/>
                  <a:gd name="T51" fmla="*/ 55 h 109"/>
                  <a:gd name="T52" fmla="*/ 2 w 109"/>
                  <a:gd name="T53" fmla="*/ 68 h 109"/>
                  <a:gd name="T54" fmla="*/ 16 w 109"/>
                  <a:gd name="T55" fmla="*/ 92 h 109"/>
                  <a:gd name="T56" fmla="*/ 26 w 109"/>
                  <a:gd name="T57" fmla="*/ 99 h 109"/>
                  <a:gd name="T58" fmla="*/ 43 w 109"/>
                  <a:gd name="T59" fmla="*/ 107 h 109"/>
                  <a:gd name="T60" fmla="*/ 64 w 109"/>
                  <a:gd name="T61" fmla="*/ 109 h 109"/>
                  <a:gd name="T62" fmla="*/ 105 w 109"/>
                  <a:gd name="T63" fmla="*/ 99 h 109"/>
                  <a:gd name="T64" fmla="*/ 105 w 109"/>
                  <a:gd name="T65" fmla="*/ 97 h 109"/>
                  <a:gd name="T66" fmla="*/ 109 w 109"/>
                  <a:gd name="T67" fmla="*/ 70 h 109"/>
                  <a:gd name="T68" fmla="*/ 66 w 109"/>
                  <a:gd name="T6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09">
                    <a:moveTo>
                      <a:pt x="66" y="76"/>
                    </a:moveTo>
                    <a:lnTo>
                      <a:pt x="90" y="76"/>
                    </a:lnTo>
                    <a:lnTo>
                      <a:pt x="90" y="95"/>
                    </a:lnTo>
                    <a:lnTo>
                      <a:pt x="90" y="95"/>
                    </a:lnTo>
                    <a:lnTo>
                      <a:pt x="90" y="97"/>
                    </a:lnTo>
                    <a:lnTo>
                      <a:pt x="84" y="99"/>
                    </a:lnTo>
                    <a:lnTo>
                      <a:pt x="84" y="99"/>
                    </a:lnTo>
                    <a:lnTo>
                      <a:pt x="74" y="101"/>
                    </a:lnTo>
                    <a:lnTo>
                      <a:pt x="64" y="101"/>
                    </a:lnTo>
                    <a:lnTo>
                      <a:pt x="64" y="101"/>
                    </a:lnTo>
                    <a:lnTo>
                      <a:pt x="57" y="99"/>
                    </a:lnTo>
                    <a:lnTo>
                      <a:pt x="49" y="97"/>
                    </a:lnTo>
                    <a:lnTo>
                      <a:pt x="41" y="93"/>
                    </a:lnTo>
                    <a:lnTo>
                      <a:pt x="35" y="88"/>
                    </a:lnTo>
                    <a:lnTo>
                      <a:pt x="30" y="82"/>
                    </a:lnTo>
                    <a:lnTo>
                      <a:pt x="26" y="76"/>
                    </a:lnTo>
                    <a:lnTo>
                      <a:pt x="22" y="68"/>
                    </a:lnTo>
                    <a:lnTo>
                      <a:pt x="20" y="60"/>
                    </a:lnTo>
                    <a:lnTo>
                      <a:pt x="20" y="60"/>
                    </a:lnTo>
                    <a:lnTo>
                      <a:pt x="18" y="53"/>
                    </a:lnTo>
                    <a:lnTo>
                      <a:pt x="20" y="45"/>
                    </a:lnTo>
                    <a:lnTo>
                      <a:pt x="20" y="37"/>
                    </a:lnTo>
                    <a:lnTo>
                      <a:pt x="24" y="31"/>
                    </a:lnTo>
                    <a:lnTo>
                      <a:pt x="32" y="20"/>
                    </a:lnTo>
                    <a:lnTo>
                      <a:pt x="37" y="14"/>
                    </a:lnTo>
                    <a:lnTo>
                      <a:pt x="43" y="12"/>
                    </a:lnTo>
                    <a:lnTo>
                      <a:pt x="43" y="12"/>
                    </a:lnTo>
                    <a:lnTo>
                      <a:pt x="49" y="8"/>
                    </a:lnTo>
                    <a:lnTo>
                      <a:pt x="57" y="6"/>
                    </a:lnTo>
                    <a:lnTo>
                      <a:pt x="64" y="6"/>
                    </a:lnTo>
                    <a:lnTo>
                      <a:pt x="72" y="8"/>
                    </a:lnTo>
                    <a:lnTo>
                      <a:pt x="72" y="8"/>
                    </a:lnTo>
                    <a:lnTo>
                      <a:pt x="82" y="14"/>
                    </a:lnTo>
                    <a:lnTo>
                      <a:pt x="90" y="20"/>
                    </a:lnTo>
                    <a:lnTo>
                      <a:pt x="86" y="26"/>
                    </a:lnTo>
                    <a:lnTo>
                      <a:pt x="94" y="24"/>
                    </a:lnTo>
                    <a:lnTo>
                      <a:pt x="105" y="14"/>
                    </a:lnTo>
                    <a:lnTo>
                      <a:pt x="105" y="14"/>
                    </a:lnTo>
                    <a:lnTo>
                      <a:pt x="97" y="8"/>
                    </a:lnTo>
                    <a:lnTo>
                      <a:pt x="88" y="4"/>
                    </a:lnTo>
                    <a:lnTo>
                      <a:pt x="80" y="2"/>
                    </a:lnTo>
                    <a:lnTo>
                      <a:pt x="70" y="0"/>
                    </a:lnTo>
                    <a:lnTo>
                      <a:pt x="61" y="0"/>
                    </a:lnTo>
                    <a:lnTo>
                      <a:pt x="51" y="2"/>
                    </a:lnTo>
                    <a:lnTo>
                      <a:pt x="41" y="4"/>
                    </a:lnTo>
                    <a:lnTo>
                      <a:pt x="33" y="8"/>
                    </a:lnTo>
                    <a:lnTo>
                      <a:pt x="33" y="8"/>
                    </a:lnTo>
                    <a:lnTo>
                      <a:pt x="22" y="16"/>
                    </a:lnTo>
                    <a:lnTo>
                      <a:pt x="10" y="26"/>
                    </a:lnTo>
                    <a:lnTo>
                      <a:pt x="4" y="39"/>
                    </a:lnTo>
                    <a:lnTo>
                      <a:pt x="0" y="55"/>
                    </a:lnTo>
                    <a:lnTo>
                      <a:pt x="0" y="55"/>
                    </a:lnTo>
                    <a:lnTo>
                      <a:pt x="2" y="62"/>
                    </a:lnTo>
                    <a:lnTo>
                      <a:pt x="2" y="68"/>
                    </a:lnTo>
                    <a:lnTo>
                      <a:pt x="8" y="82"/>
                    </a:lnTo>
                    <a:lnTo>
                      <a:pt x="16" y="92"/>
                    </a:lnTo>
                    <a:lnTo>
                      <a:pt x="26" y="99"/>
                    </a:lnTo>
                    <a:lnTo>
                      <a:pt x="26" y="99"/>
                    </a:lnTo>
                    <a:lnTo>
                      <a:pt x="33" y="105"/>
                    </a:lnTo>
                    <a:lnTo>
                      <a:pt x="43" y="107"/>
                    </a:lnTo>
                    <a:lnTo>
                      <a:pt x="55" y="109"/>
                    </a:lnTo>
                    <a:lnTo>
                      <a:pt x="64" y="109"/>
                    </a:lnTo>
                    <a:lnTo>
                      <a:pt x="86" y="107"/>
                    </a:lnTo>
                    <a:lnTo>
                      <a:pt x="105" y="99"/>
                    </a:lnTo>
                    <a:lnTo>
                      <a:pt x="105" y="97"/>
                    </a:lnTo>
                    <a:lnTo>
                      <a:pt x="105" y="97"/>
                    </a:lnTo>
                    <a:lnTo>
                      <a:pt x="105" y="76"/>
                    </a:lnTo>
                    <a:lnTo>
                      <a:pt x="109" y="70"/>
                    </a:lnTo>
                    <a:lnTo>
                      <a:pt x="78" y="70"/>
                    </a:lnTo>
                    <a:lnTo>
                      <a:pt x="66" y="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5" name="Freeform 344"/>
              <p:cNvSpPr/>
              <p:nvPr/>
            </p:nvSpPr>
            <p:spPr bwMode="auto">
              <a:xfrm>
                <a:off x="4953" y="4655"/>
                <a:ext cx="108" cy="109"/>
              </a:xfrm>
              <a:custGeom>
                <a:avLst/>
                <a:gdLst>
                  <a:gd name="T0" fmla="*/ 87 w 108"/>
                  <a:gd name="T1" fmla="*/ 76 h 109"/>
                  <a:gd name="T2" fmla="*/ 87 w 108"/>
                  <a:gd name="T3" fmla="*/ 95 h 109"/>
                  <a:gd name="T4" fmla="*/ 83 w 108"/>
                  <a:gd name="T5" fmla="*/ 99 h 109"/>
                  <a:gd name="T6" fmla="*/ 71 w 108"/>
                  <a:gd name="T7" fmla="*/ 101 h 109"/>
                  <a:gd name="T8" fmla="*/ 62 w 108"/>
                  <a:gd name="T9" fmla="*/ 101 h 109"/>
                  <a:gd name="T10" fmla="*/ 46 w 108"/>
                  <a:gd name="T11" fmla="*/ 97 h 109"/>
                  <a:gd name="T12" fmla="*/ 33 w 108"/>
                  <a:gd name="T13" fmla="*/ 87 h 109"/>
                  <a:gd name="T14" fmla="*/ 23 w 108"/>
                  <a:gd name="T15" fmla="*/ 76 h 109"/>
                  <a:gd name="T16" fmla="*/ 17 w 108"/>
                  <a:gd name="T17" fmla="*/ 60 h 109"/>
                  <a:gd name="T18" fmla="*/ 17 w 108"/>
                  <a:gd name="T19" fmla="*/ 52 h 109"/>
                  <a:gd name="T20" fmla="*/ 19 w 108"/>
                  <a:gd name="T21" fmla="*/ 37 h 109"/>
                  <a:gd name="T22" fmla="*/ 29 w 108"/>
                  <a:gd name="T23" fmla="*/ 19 h 109"/>
                  <a:gd name="T24" fmla="*/ 40 w 108"/>
                  <a:gd name="T25" fmla="*/ 12 h 109"/>
                  <a:gd name="T26" fmla="*/ 48 w 108"/>
                  <a:gd name="T27" fmla="*/ 8 h 109"/>
                  <a:gd name="T28" fmla="*/ 62 w 108"/>
                  <a:gd name="T29" fmla="*/ 6 h 109"/>
                  <a:gd name="T30" fmla="*/ 69 w 108"/>
                  <a:gd name="T31" fmla="*/ 8 h 109"/>
                  <a:gd name="T32" fmla="*/ 89 w 108"/>
                  <a:gd name="T33" fmla="*/ 19 h 109"/>
                  <a:gd name="T34" fmla="*/ 91 w 108"/>
                  <a:gd name="T35" fmla="*/ 23 h 109"/>
                  <a:gd name="T36" fmla="*/ 102 w 108"/>
                  <a:gd name="T37" fmla="*/ 14 h 109"/>
                  <a:gd name="T38" fmla="*/ 87 w 108"/>
                  <a:gd name="T39" fmla="*/ 4 h 109"/>
                  <a:gd name="T40" fmla="*/ 68 w 108"/>
                  <a:gd name="T41" fmla="*/ 0 h 109"/>
                  <a:gd name="T42" fmla="*/ 48 w 108"/>
                  <a:gd name="T43" fmla="*/ 2 h 109"/>
                  <a:gd name="T44" fmla="*/ 31 w 108"/>
                  <a:gd name="T45" fmla="*/ 8 h 109"/>
                  <a:gd name="T46" fmla="*/ 19 w 108"/>
                  <a:gd name="T47" fmla="*/ 15 h 109"/>
                  <a:gd name="T48" fmla="*/ 2 w 108"/>
                  <a:gd name="T49" fmla="*/ 39 h 109"/>
                  <a:gd name="T50" fmla="*/ 0 w 108"/>
                  <a:gd name="T51" fmla="*/ 54 h 109"/>
                  <a:gd name="T52" fmla="*/ 2 w 108"/>
                  <a:gd name="T53" fmla="*/ 68 h 109"/>
                  <a:gd name="T54" fmla="*/ 15 w 108"/>
                  <a:gd name="T55" fmla="*/ 91 h 109"/>
                  <a:gd name="T56" fmla="*/ 23 w 108"/>
                  <a:gd name="T57" fmla="*/ 99 h 109"/>
                  <a:gd name="T58" fmla="*/ 42 w 108"/>
                  <a:gd name="T59" fmla="*/ 107 h 109"/>
                  <a:gd name="T60" fmla="*/ 64 w 108"/>
                  <a:gd name="T61" fmla="*/ 109 h 109"/>
                  <a:gd name="T62" fmla="*/ 102 w 108"/>
                  <a:gd name="T63" fmla="*/ 99 h 109"/>
                  <a:gd name="T64" fmla="*/ 102 w 108"/>
                  <a:gd name="T65" fmla="*/ 97 h 109"/>
                  <a:gd name="T66" fmla="*/ 108 w 108"/>
                  <a:gd name="T67" fmla="*/ 70 h 109"/>
                  <a:gd name="T68" fmla="*/ 64 w 108"/>
                  <a:gd name="T6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09">
                    <a:moveTo>
                      <a:pt x="64" y="76"/>
                    </a:moveTo>
                    <a:lnTo>
                      <a:pt x="87" y="76"/>
                    </a:lnTo>
                    <a:lnTo>
                      <a:pt x="87" y="95"/>
                    </a:lnTo>
                    <a:lnTo>
                      <a:pt x="87" y="95"/>
                    </a:lnTo>
                    <a:lnTo>
                      <a:pt x="87" y="97"/>
                    </a:lnTo>
                    <a:lnTo>
                      <a:pt x="83" y="99"/>
                    </a:lnTo>
                    <a:lnTo>
                      <a:pt x="83" y="99"/>
                    </a:lnTo>
                    <a:lnTo>
                      <a:pt x="71" y="101"/>
                    </a:lnTo>
                    <a:lnTo>
                      <a:pt x="62" y="101"/>
                    </a:lnTo>
                    <a:lnTo>
                      <a:pt x="62" y="101"/>
                    </a:lnTo>
                    <a:lnTo>
                      <a:pt x="54" y="99"/>
                    </a:lnTo>
                    <a:lnTo>
                      <a:pt x="46" y="97"/>
                    </a:lnTo>
                    <a:lnTo>
                      <a:pt x="38" y="93"/>
                    </a:lnTo>
                    <a:lnTo>
                      <a:pt x="33" y="87"/>
                    </a:lnTo>
                    <a:lnTo>
                      <a:pt x="27" y="81"/>
                    </a:lnTo>
                    <a:lnTo>
                      <a:pt x="23" y="76"/>
                    </a:lnTo>
                    <a:lnTo>
                      <a:pt x="19" y="68"/>
                    </a:lnTo>
                    <a:lnTo>
                      <a:pt x="17" y="60"/>
                    </a:lnTo>
                    <a:lnTo>
                      <a:pt x="17" y="60"/>
                    </a:lnTo>
                    <a:lnTo>
                      <a:pt x="17" y="52"/>
                    </a:lnTo>
                    <a:lnTo>
                      <a:pt x="17" y="45"/>
                    </a:lnTo>
                    <a:lnTo>
                      <a:pt x="19" y="37"/>
                    </a:lnTo>
                    <a:lnTo>
                      <a:pt x="21" y="31"/>
                    </a:lnTo>
                    <a:lnTo>
                      <a:pt x="29" y="19"/>
                    </a:lnTo>
                    <a:lnTo>
                      <a:pt x="35" y="14"/>
                    </a:lnTo>
                    <a:lnTo>
                      <a:pt x="40" y="12"/>
                    </a:lnTo>
                    <a:lnTo>
                      <a:pt x="40" y="12"/>
                    </a:lnTo>
                    <a:lnTo>
                      <a:pt x="48" y="8"/>
                    </a:lnTo>
                    <a:lnTo>
                      <a:pt x="54" y="6"/>
                    </a:lnTo>
                    <a:lnTo>
                      <a:pt x="62" y="6"/>
                    </a:lnTo>
                    <a:lnTo>
                      <a:pt x="69" y="8"/>
                    </a:lnTo>
                    <a:lnTo>
                      <a:pt x="69" y="8"/>
                    </a:lnTo>
                    <a:lnTo>
                      <a:pt x="79" y="14"/>
                    </a:lnTo>
                    <a:lnTo>
                      <a:pt x="89" y="19"/>
                    </a:lnTo>
                    <a:lnTo>
                      <a:pt x="85" y="25"/>
                    </a:lnTo>
                    <a:lnTo>
                      <a:pt x="91" y="23"/>
                    </a:lnTo>
                    <a:lnTo>
                      <a:pt x="102" y="14"/>
                    </a:lnTo>
                    <a:lnTo>
                      <a:pt x="102" y="14"/>
                    </a:lnTo>
                    <a:lnTo>
                      <a:pt x="95" y="8"/>
                    </a:lnTo>
                    <a:lnTo>
                      <a:pt x="87" y="4"/>
                    </a:lnTo>
                    <a:lnTo>
                      <a:pt x="77" y="2"/>
                    </a:lnTo>
                    <a:lnTo>
                      <a:pt x="68" y="0"/>
                    </a:lnTo>
                    <a:lnTo>
                      <a:pt x="58" y="0"/>
                    </a:lnTo>
                    <a:lnTo>
                      <a:pt x="48" y="2"/>
                    </a:lnTo>
                    <a:lnTo>
                      <a:pt x="40" y="4"/>
                    </a:lnTo>
                    <a:lnTo>
                      <a:pt x="31" y="8"/>
                    </a:lnTo>
                    <a:lnTo>
                      <a:pt x="31" y="8"/>
                    </a:lnTo>
                    <a:lnTo>
                      <a:pt x="19" y="15"/>
                    </a:lnTo>
                    <a:lnTo>
                      <a:pt x="9" y="25"/>
                    </a:lnTo>
                    <a:lnTo>
                      <a:pt x="2" y="39"/>
                    </a:lnTo>
                    <a:lnTo>
                      <a:pt x="0" y="54"/>
                    </a:lnTo>
                    <a:lnTo>
                      <a:pt x="0" y="54"/>
                    </a:lnTo>
                    <a:lnTo>
                      <a:pt x="0" y="62"/>
                    </a:lnTo>
                    <a:lnTo>
                      <a:pt x="2" y="68"/>
                    </a:lnTo>
                    <a:lnTo>
                      <a:pt x="7" y="81"/>
                    </a:lnTo>
                    <a:lnTo>
                      <a:pt x="15" y="91"/>
                    </a:lnTo>
                    <a:lnTo>
                      <a:pt x="23" y="99"/>
                    </a:lnTo>
                    <a:lnTo>
                      <a:pt x="23" y="99"/>
                    </a:lnTo>
                    <a:lnTo>
                      <a:pt x="33" y="105"/>
                    </a:lnTo>
                    <a:lnTo>
                      <a:pt x="42" y="107"/>
                    </a:lnTo>
                    <a:lnTo>
                      <a:pt x="52" y="109"/>
                    </a:lnTo>
                    <a:lnTo>
                      <a:pt x="64" y="109"/>
                    </a:lnTo>
                    <a:lnTo>
                      <a:pt x="85" y="107"/>
                    </a:lnTo>
                    <a:lnTo>
                      <a:pt x="102" y="99"/>
                    </a:lnTo>
                    <a:lnTo>
                      <a:pt x="102" y="97"/>
                    </a:lnTo>
                    <a:lnTo>
                      <a:pt x="102" y="97"/>
                    </a:lnTo>
                    <a:lnTo>
                      <a:pt x="102" y="76"/>
                    </a:lnTo>
                    <a:lnTo>
                      <a:pt x="108" y="70"/>
                    </a:lnTo>
                    <a:lnTo>
                      <a:pt x="75" y="70"/>
                    </a:lnTo>
                    <a:lnTo>
                      <a:pt x="64" y="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6" name="Freeform 345"/>
              <p:cNvSpPr/>
              <p:nvPr/>
            </p:nvSpPr>
            <p:spPr bwMode="auto">
              <a:xfrm>
                <a:off x="4140" y="3569"/>
                <a:ext cx="109" cy="108"/>
              </a:xfrm>
              <a:custGeom>
                <a:avLst/>
                <a:gdLst>
                  <a:gd name="T0" fmla="*/ 87 w 109"/>
                  <a:gd name="T1" fmla="*/ 76 h 108"/>
                  <a:gd name="T2" fmla="*/ 87 w 109"/>
                  <a:gd name="T3" fmla="*/ 95 h 108"/>
                  <a:gd name="T4" fmla="*/ 83 w 109"/>
                  <a:gd name="T5" fmla="*/ 99 h 108"/>
                  <a:gd name="T6" fmla="*/ 74 w 109"/>
                  <a:gd name="T7" fmla="*/ 101 h 108"/>
                  <a:gd name="T8" fmla="*/ 62 w 109"/>
                  <a:gd name="T9" fmla="*/ 101 h 108"/>
                  <a:gd name="T10" fmla="*/ 47 w 109"/>
                  <a:gd name="T11" fmla="*/ 97 h 108"/>
                  <a:gd name="T12" fmla="*/ 33 w 109"/>
                  <a:gd name="T13" fmla="*/ 87 h 108"/>
                  <a:gd name="T14" fmla="*/ 23 w 109"/>
                  <a:gd name="T15" fmla="*/ 76 h 108"/>
                  <a:gd name="T16" fmla="*/ 19 w 109"/>
                  <a:gd name="T17" fmla="*/ 60 h 108"/>
                  <a:gd name="T18" fmla="*/ 17 w 109"/>
                  <a:gd name="T19" fmla="*/ 52 h 108"/>
                  <a:gd name="T20" fmla="*/ 19 w 109"/>
                  <a:gd name="T21" fmla="*/ 37 h 108"/>
                  <a:gd name="T22" fmla="*/ 31 w 109"/>
                  <a:gd name="T23" fmla="*/ 19 h 108"/>
                  <a:gd name="T24" fmla="*/ 43 w 109"/>
                  <a:gd name="T25" fmla="*/ 12 h 108"/>
                  <a:gd name="T26" fmla="*/ 48 w 109"/>
                  <a:gd name="T27" fmla="*/ 8 h 108"/>
                  <a:gd name="T28" fmla="*/ 62 w 109"/>
                  <a:gd name="T29" fmla="*/ 6 h 108"/>
                  <a:gd name="T30" fmla="*/ 72 w 109"/>
                  <a:gd name="T31" fmla="*/ 8 h 108"/>
                  <a:gd name="T32" fmla="*/ 89 w 109"/>
                  <a:gd name="T33" fmla="*/ 19 h 108"/>
                  <a:gd name="T34" fmla="*/ 93 w 109"/>
                  <a:gd name="T35" fmla="*/ 23 h 108"/>
                  <a:gd name="T36" fmla="*/ 103 w 109"/>
                  <a:gd name="T37" fmla="*/ 13 h 108"/>
                  <a:gd name="T38" fmla="*/ 87 w 109"/>
                  <a:gd name="T39" fmla="*/ 4 h 108"/>
                  <a:gd name="T40" fmla="*/ 68 w 109"/>
                  <a:gd name="T41" fmla="*/ 0 h 108"/>
                  <a:gd name="T42" fmla="*/ 50 w 109"/>
                  <a:gd name="T43" fmla="*/ 2 h 108"/>
                  <a:gd name="T44" fmla="*/ 33 w 109"/>
                  <a:gd name="T45" fmla="*/ 8 h 108"/>
                  <a:gd name="T46" fmla="*/ 19 w 109"/>
                  <a:gd name="T47" fmla="*/ 15 h 108"/>
                  <a:gd name="T48" fmla="*/ 4 w 109"/>
                  <a:gd name="T49" fmla="*/ 39 h 108"/>
                  <a:gd name="T50" fmla="*/ 0 w 109"/>
                  <a:gd name="T51" fmla="*/ 54 h 108"/>
                  <a:gd name="T52" fmla="*/ 2 w 109"/>
                  <a:gd name="T53" fmla="*/ 68 h 108"/>
                  <a:gd name="T54" fmla="*/ 16 w 109"/>
                  <a:gd name="T55" fmla="*/ 91 h 108"/>
                  <a:gd name="T56" fmla="*/ 25 w 109"/>
                  <a:gd name="T57" fmla="*/ 99 h 108"/>
                  <a:gd name="T58" fmla="*/ 43 w 109"/>
                  <a:gd name="T59" fmla="*/ 107 h 108"/>
                  <a:gd name="T60" fmla="*/ 64 w 109"/>
                  <a:gd name="T61" fmla="*/ 108 h 108"/>
                  <a:gd name="T62" fmla="*/ 105 w 109"/>
                  <a:gd name="T63" fmla="*/ 99 h 108"/>
                  <a:gd name="T64" fmla="*/ 105 w 109"/>
                  <a:gd name="T65" fmla="*/ 97 h 108"/>
                  <a:gd name="T66" fmla="*/ 109 w 109"/>
                  <a:gd name="T67" fmla="*/ 70 h 108"/>
                  <a:gd name="T68" fmla="*/ 66 w 109"/>
                  <a:gd name="T69" fmla="*/ 7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08">
                    <a:moveTo>
                      <a:pt x="66" y="76"/>
                    </a:moveTo>
                    <a:lnTo>
                      <a:pt x="87" y="76"/>
                    </a:lnTo>
                    <a:lnTo>
                      <a:pt x="87" y="95"/>
                    </a:lnTo>
                    <a:lnTo>
                      <a:pt x="87" y="95"/>
                    </a:lnTo>
                    <a:lnTo>
                      <a:pt x="87" y="97"/>
                    </a:lnTo>
                    <a:lnTo>
                      <a:pt x="83" y="99"/>
                    </a:lnTo>
                    <a:lnTo>
                      <a:pt x="83" y="99"/>
                    </a:lnTo>
                    <a:lnTo>
                      <a:pt x="74" y="101"/>
                    </a:lnTo>
                    <a:lnTo>
                      <a:pt x="62" y="101"/>
                    </a:lnTo>
                    <a:lnTo>
                      <a:pt x="62" y="101"/>
                    </a:lnTo>
                    <a:lnTo>
                      <a:pt x="54" y="99"/>
                    </a:lnTo>
                    <a:lnTo>
                      <a:pt x="47" y="97"/>
                    </a:lnTo>
                    <a:lnTo>
                      <a:pt x="41" y="93"/>
                    </a:lnTo>
                    <a:lnTo>
                      <a:pt x="33" y="87"/>
                    </a:lnTo>
                    <a:lnTo>
                      <a:pt x="29" y="81"/>
                    </a:lnTo>
                    <a:lnTo>
                      <a:pt x="23" y="76"/>
                    </a:lnTo>
                    <a:lnTo>
                      <a:pt x="21" y="68"/>
                    </a:lnTo>
                    <a:lnTo>
                      <a:pt x="19" y="60"/>
                    </a:lnTo>
                    <a:lnTo>
                      <a:pt x="19" y="60"/>
                    </a:lnTo>
                    <a:lnTo>
                      <a:pt x="17" y="52"/>
                    </a:lnTo>
                    <a:lnTo>
                      <a:pt x="17" y="44"/>
                    </a:lnTo>
                    <a:lnTo>
                      <a:pt x="19" y="37"/>
                    </a:lnTo>
                    <a:lnTo>
                      <a:pt x="21" y="31"/>
                    </a:lnTo>
                    <a:lnTo>
                      <a:pt x="31" y="19"/>
                    </a:lnTo>
                    <a:lnTo>
                      <a:pt x="35" y="13"/>
                    </a:lnTo>
                    <a:lnTo>
                      <a:pt x="43" y="12"/>
                    </a:lnTo>
                    <a:lnTo>
                      <a:pt x="43" y="12"/>
                    </a:lnTo>
                    <a:lnTo>
                      <a:pt x="48" y="8"/>
                    </a:lnTo>
                    <a:lnTo>
                      <a:pt x="56" y="6"/>
                    </a:lnTo>
                    <a:lnTo>
                      <a:pt x="62" y="6"/>
                    </a:lnTo>
                    <a:lnTo>
                      <a:pt x="72" y="8"/>
                    </a:lnTo>
                    <a:lnTo>
                      <a:pt x="72" y="8"/>
                    </a:lnTo>
                    <a:lnTo>
                      <a:pt x="81" y="13"/>
                    </a:lnTo>
                    <a:lnTo>
                      <a:pt x="89" y="19"/>
                    </a:lnTo>
                    <a:lnTo>
                      <a:pt x="85" y="25"/>
                    </a:lnTo>
                    <a:lnTo>
                      <a:pt x="93" y="23"/>
                    </a:lnTo>
                    <a:lnTo>
                      <a:pt x="103" y="13"/>
                    </a:lnTo>
                    <a:lnTo>
                      <a:pt x="103" y="13"/>
                    </a:lnTo>
                    <a:lnTo>
                      <a:pt x="95" y="8"/>
                    </a:lnTo>
                    <a:lnTo>
                      <a:pt x="87" y="4"/>
                    </a:lnTo>
                    <a:lnTo>
                      <a:pt x="78" y="2"/>
                    </a:lnTo>
                    <a:lnTo>
                      <a:pt x="68" y="0"/>
                    </a:lnTo>
                    <a:lnTo>
                      <a:pt x="60" y="0"/>
                    </a:lnTo>
                    <a:lnTo>
                      <a:pt x="50" y="2"/>
                    </a:lnTo>
                    <a:lnTo>
                      <a:pt x="41" y="4"/>
                    </a:lnTo>
                    <a:lnTo>
                      <a:pt x="33" y="8"/>
                    </a:lnTo>
                    <a:lnTo>
                      <a:pt x="33" y="8"/>
                    </a:lnTo>
                    <a:lnTo>
                      <a:pt x="19" y="15"/>
                    </a:lnTo>
                    <a:lnTo>
                      <a:pt x="10" y="25"/>
                    </a:lnTo>
                    <a:lnTo>
                      <a:pt x="4" y="39"/>
                    </a:lnTo>
                    <a:lnTo>
                      <a:pt x="0" y="54"/>
                    </a:lnTo>
                    <a:lnTo>
                      <a:pt x="0" y="54"/>
                    </a:lnTo>
                    <a:lnTo>
                      <a:pt x="0" y="62"/>
                    </a:lnTo>
                    <a:lnTo>
                      <a:pt x="2" y="68"/>
                    </a:lnTo>
                    <a:lnTo>
                      <a:pt x="8" y="81"/>
                    </a:lnTo>
                    <a:lnTo>
                      <a:pt x="16" y="91"/>
                    </a:lnTo>
                    <a:lnTo>
                      <a:pt x="25" y="99"/>
                    </a:lnTo>
                    <a:lnTo>
                      <a:pt x="25" y="99"/>
                    </a:lnTo>
                    <a:lnTo>
                      <a:pt x="33" y="105"/>
                    </a:lnTo>
                    <a:lnTo>
                      <a:pt x="43" y="107"/>
                    </a:lnTo>
                    <a:lnTo>
                      <a:pt x="52" y="108"/>
                    </a:lnTo>
                    <a:lnTo>
                      <a:pt x="64" y="108"/>
                    </a:lnTo>
                    <a:lnTo>
                      <a:pt x="85" y="107"/>
                    </a:lnTo>
                    <a:lnTo>
                      <a:pt x="105" y="99"/>
                    </a:lnTo>
                    <a:lnTo>
                      <a:pt x="105" y="97"/>
                    </a:lnTo>
                    <a:lnTo>
                      <a:pt x="105" y="97"/>
                    </a:lnTo>
                    <a:lnTo>
                      <a:pt x="105" y="76"/>
                    </a:lnTo>
                    <a:lnTo>
                      <a:pt x="109" y="70"/>
                    </a:lnTo>
                    <a:lnTo>
                      <a:pt x="78" y="70"/>
                    </a:lnTo>
                    <a:lnTo>
                      <a:pt x="66" y="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7" name="Freeform 346"/>
              <p:cNvSpPr/>
              <p:nvPr/>
            </p:nvSpPr>
            <p:spPr bwMode="auto">
              <a:xfrm>
                <a:off x="3861" y="3321"/>
                <a:ext cx="108" cy="108"/>
              </a:xfrm>
              <a:custGeom>
                <a:avLst/>
                <a:gdLst>
                  <a:gd name="T0" fmla="*/ 87 w 108"/>
                  <a:gd name="T1" fmla="*/ 75 h 108"/>
                  <a:gd name="T2" fmla="*/ 87 w 108"/>
                  <a:gd name="T3" fmla="*/ 95 h 108"/>
                  <a:gd name="T4" fmla="*/ 83 w 108"/>
                  <a:gd name="T5" fmla="*/ 99 h 108"/>
                  <a:gd name="T6" fmla="*/ 73 w 108"/>
                  <a:gd name="T7" fmla="*/ 100 h 108"/>
                  <a:gd name="T8" fmla="*/ 62 w 108"/>
                  <a:gd name="T9" fmla="*/ 100 h 108"/>
                  <a:gd name="T10" fmla="*/ 46 w 108"/>
                  <a:gd name="T11" fmla="*/ 97 h 108"/>
                  <a:gd name="T12" fmla="*/ 33 w 108"/>
                  <a:gd name="T13" fmla="*/ 87 h 108"/>
                  <a:gd name="T14" fmla="*/ 23 w 108"/>
                  <a:gd name="T15" fmla="*/ 75 h 108"/>
                  <a:gd name="T16" fmla="*/ 19 w 108"/>
                  <a:gd name="T17" fmla="*/ 60 h 108"/>
                  <a:gd name="T18" fmla="*/ 17 w 108"/>
                  <a:gd name="T19" fmla="*/ 52 h 108"/>
                  <a:gd name="T20" fmla="*/ 19 w 108"/>
                  <a:gd name="T21" fmla="*/ 36 h 108"/>
                  <a:gd name="T22" fmla="*/ 31 w 108"/>
                  <a:gd name="T23" fmla="*/ 19 h 108"/>
                  <a:gd name="T24" fmla="*/ 42 w 108"/>
                  <a:gd name="T25" fmla="*/ 11 h 108"/>
                  <a:gd name="T26" fmla="*/ 48 w 108"/>
                  <a:gd name="T27" fmla="*/ 7 h 108"/>
                  <a:gd name="T28" fmla="*/ 62 w 108"/>
                  <a:gd name="T29" fmla="*/ 5 h 108"/>
                  <a:gd name="T30" fmla="*/ 71 w 108"/>
                  <a:gd name="T31" fmla="*/ 7 h 108"/>
                  <a:gd name="T32" fmla="*/ 89 w 108"/>
                  <a:gd name="T33" fmla="*/ 19 h 108"/>
                  <a:gd name="T34" fmla="*/ 93 w 108"/>
                  <a:gd name="T35" fmla="*/ 23 h 108"/>
                  <a:gd name="T36" fmla="*/ 102 w 108"/>
                  <a:gd name="T37" fmla="*/ 13 h 108"/>
                  <a:gd name="T38" fmla="*/ 87 w 108"/>
                  <a:gd name="T39" fmla="*/ 4 h 108"/>
                  <a:gd name="T40" fmla="*/ 68 w 108"/>
                  <a:gd name="T41" fmla="*/ 0 h 108"/>
                  <a:gd name="T42" fmla="*/ 50 w 108"/>
                  <a:gd name="T43" fmla="*/ 2 h 108"/>
                  <a:gd name="T44" fmla="*/ 33 w 108"/>
                  <a:gd name="T45" fmla="*/ 7 h 108"/>
                  <a:gd name="T46" fmla="*/ 19 w 108"/>
                  <a:gd name="T47" fmla="*/ 15 h 108"/>
                  <a:gd name="T48" fmla="*/ 4 w 108"/>
                  <a:gd name="T49" fmla="*/ 38 h 108"/>
                  <a:gd name="T50" fmla="*/ 0 w 108"/>
                  <a:gd name="T51" fmla="*/ 54 h 108"/>
                  <a:gd name="T52" fmla="*/ 2 w 108"/>
                  <a:gd name="T53" fmla="*/ 68 h 108"/>
                  <a:gd name="T54" fmla="*/ 15 w 108"/>
                  <a:gd name="T55" fmla="*/ 91 h 108"/>
                  <a:gd name="T56" fmla="*/ 25 w 108"/>
                  <a:gd name="T57" fmla="*/ 99 h 108"/>
                  <a:gd name="T58" fmla="*/ 42 w 108"/>
                  <a:gd name="T59" fmla="*/ 106 h 108"/>
                  <a:gd name="T60" fmla="*/ 64 w 108"/>
                  <a:gd name="T61" fmla="*/ 108 h 108"/>
                  <a:gd name="T62" fmla="*/ 104 w 108"/>
                  <a:gd name="T63" fmla="*/ 99 h 108"/>
                  <a:gd name="T64" fmla="*/ 104 w 108"/>
                  <a:gd name="T65" fmla="*/ 97 h 108"/>
                  <a:gd name="T66" fmla="*/ 108 w 108"/>
                  <a:gd name="T67" fmla="*/ 69 h 108"/>
                  <a:gd name="T68" fmla="*/ 66 w 108"/>
                  <a:gd name="T69" fmla="*/ 7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08">
                    <a:moveTo>
                      <a:pt x="66" y="75"/>
                    </a:moveTo>
                    <a:lnTo>
                      <a:pt x="87" y="75"/>
                    </a:lnTo>
                    <a:lnTo>
                      <a:pt x="87" y="95"/>
                    </a:lnTo>
                    <a:lnTo>
                      <a:pt x="87" y="95"/>
                    </a:lnTo>
                    <a:lnTo>
                      <a:pt x="87" y="97"/>
                    </a:lnTo>
                    <a:lnTo>
                      <a:pt x="83" y="99"/>
                    </a:lnTo>
                    <a:lnTo>
                      <a:pt x="83" y="99"/>
                    </a:lnTo>
                    <a:lnTo>
                      <a:pt x="73" y="100"/>
                    </a:lnTo>
                    <a:lnTo>
                      <a:pt x="62" y="100"/>
                    </a:lnTo>
                    <a:lnTo>
                      <a:pt x="62" y="100"/>
                    </a:lnTo>
                    <a:lnTo>
                      <a:pt x="54" y="99"/>
                    </a:lnTo>
                    <a:lnTo>
                      <a:pt x="46" y="97"/>
                    </a:lnTo>
                    <a:lnTo>
                      <a:pt x="40" y="93"/>
                    </a:lnTo>
                    <a:lnTo>
                      <a:pt x="33" y="87"/>
                    </a:lnTo>
                    <a:lnTo>
                      <a:pt x="29" y="81"/>
                    </a:lnTo>
                    <a:lnTo>
                      <a:pt x="23" y="75"/>
                    </a:lnTo>
                    <a:lnTo>
                      <a:pt x="21" y="68"/>
                    </a:lnTo>
                    <a:lnTo>
                      <a:pt x="19" y="60"/>
                    </a:lnTo>
                    <a:lnTo>
                      <a:pt x="19" y="60"/>
                    </a:lnTo>
                    <a:lnTo>
                      <a:pt x="17" y="52"/>
                    </a:lnTo>
                    <a:lnTo>
                      <a:pt x="17" y="44"/>
                    </a:lnTo>
                    <a:lnTo>
                      <a:pt x="19" y="36"/>
                    </a:lnTo>
                    <a:lnTo>
                      <a:pt x="21" y="31"/>
                    </a:lnTo>
                    <a:lnTo>
                      <a:pt x="31" y="19"/>
                    </a:lnTo>
                    <a:lnTo>
                      <a:pt x="35" y="13"/>
                    </a:lnTo>
                    <a:lnTo>
                      <a:pt x="42" y="11"/>
                    </a:lnTo>
                    <a:lnTo>
                      <a:pt x="42" y="11"/>
                    </a:lnTo>
                    <a:lnTo>
                      <a:pt x="48" y="7"/>
                    </a:lnTo>
                    <a:lnTo>
                      <a:pt x="56" y="5"/>
                    </a:lnTo>
                    <a:lnTo>
                      <a:pt x="62" y="5"/>
                    </a:lnTo>
                    <a:lnTo>
                      <a:pt x="71" y="7"/>
                    </a:lnTo>
                    <a:lnTo>
                      <a:pt x="71" y="7"/>
                    </a:lnTo>
                    <a:lnTo>
                      <a:pt x="81" y="13"/>
                    </a:lnTo>
                    <a:lnTo>
                      <a:pt x="89" y="19"/>
                    </a:lnTo>
                    <a:lnTo>
                      <a:pt x="85" y="25"/>
                    </a:lnTo>
                    <a:lnTo>
                      <a:pt x="93" y="23"/>
                    </a:lnTo>
                    <a:lnTo>
                      <a:pt x="102" y="13"/>
                    </a:lnTo>
                    <a:lnTo>
                      <a:pt x="102" y="13"/>
                    </a:lnTo>
                    <a:lnTo>
                      <a:pt x="95" y="7"/>
                    </a:lnTo>
                    <a:lnTo>
                      <a:pt x="87" y="4"/>
                    </a:lnTo>
                    <a:lnTo>
                      <a:pt x="77" y="2"/>
                    </a:lnTo>
                    <a:lnTo>
                      <a:pt x="68" y="0"/>
                    </a:lnTo>
                    <a:lnTo>
                      <a:pt x="60" y="0"/>
                    </a:lnTo>
                    <a:lnTo>
                      <a:pt x="50" y="2"/>
                    </a:lnTo>
                    <a:lnTo>
                      <a:pt x="40" y="4"/>
                    </a:lnTo>
                    <a:lnTo>
                      <a:pt x="33" y="7"/>
                    </a:lnTo>
                    <a:lnTo>
                      <a:pt x="33" y="7"/>
                    </a:lnTo>
                    <a:lnTo>
                      <a:pt x="19" y="15"/>
                    </a:lnTo>
                    <a:lnTo>
                      <a:pt x="9" y="25"/>
                    </a:lnTo>
                    <a:lnTo>
                      <a:pt x="4" y="38"/>
                    </a:lnTo>
                    <a:lnTo>
                      <a:pt x="0" y="54"/>
                    </a:lnTo>
                    <a:lnTo>
                      <a:pt x="0" y="54"/>
                    </a:lnTo>
                    <a:lnTo>
                      <a:pt x="0" y="62"/>
                    </a:lnTo>
                    <a:lnTo>
                      <a:pt x="2" y="68"/>
                    </a:lnTo>
                    <a:lnTo>
                      <a:pt x="7" y="81"/>
                    </a:lnTo>
                    <a:lnTo>
                      <a:pt x="15" y="91"/>
                    </a:lnTo>
                    <a:lnTo>
                      <a:pt x="25" y="99"/>
                    </a:lnTo>
                    <a:lnTo>
                      <a:pt x="25" y="99"/>
                    </a:lnTo>
                    <a:lnTo>
                      <a:pt x="33" y="104"/>
                    </a:lnTo>
                    <a:lnTo>
                      <a:pt x="42" y="106"/>
                    </a:lnTo>
                    <a:lnTo>
                      <a:pt x="52" y="108"/>
                    </a:lnTo>
                    <a:lnTo>
                      <a:pt x="64" y="108"/>
                    </a:lnTo>
                    <a:lnTo>
                      <a:pt x="85" y="106"/>
                    </a:lnTo>
                    <a:lnTo>
                      <a:pt x="104" y="99"/>
                    </a:lnTo>
                    <a:lnTo>
                      <a:pt x="104" y="97"/>
                    </a:lnTo>
                    <a:lnTo>
                      <a:pt x="104" y="97"/>
                    </a:lnTo>
                    <a:lnTo>
                      <a:pt x="104" y="75"/>
                    </a:lnTo>
                    <a:lnTo>
                      <a:pt x="108" y="69"/>
                    </a:lnTo>
                    <a:lnTo>
                      <a:pt x="77" y="69"/>
                    </a:lnTo>
                    <a:lnTo>
                      <a:pt x="66" y="7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8" name="Freeform 347"/>
              <p:cNvSpPr/>
              <p:nvPr/>
            </p:nvSpPr>
            <p:spPr bwMode="auto">
              <a:xfrm>
                <a:off x="4318" y="2991"/>
                <a:ext cx="233" cy="140"/>
              </a:xfrm>
              <a:custGeom>
                <a:avLst/>
                <a:gdLst>
                  <a:gd name="T0" fmla="*/ 175 w 233"/>
                  <a:gd name="T1" fmla="*/ 114 h 140"/>
                  <a:gd name="T2" fmla="*/ 158 w 233"/>
                  <a:gd name="T3" fmla="*/ 93 h 140"/>
                  <a:gd name="T4" fmla="*/ 136 w 233"/>
                  <a:gd name="T5" fmla="*/ 43 h 140"/>
                  <a:gd name="T6" fmla="*/ 119 w 233"/>
                  <a:gd name="T7" fmla="*/ 17 h 140"/>
                  <a:gd name="T8" fmla="*/ 92 w 233"/>
                  <a:gd name="T9" fmla="*/ 2 h 140"/>
                  <a:gd name="T10" fmla="*/ 70 w 233"/>
                  <a:gd name="T11" fmla="*/ 0 h 140"/>
                  <a:gd name="T12" fmla="*/ 31 w 233"/>
                  <a:gd name="T13" fmla="*/ 12 h 140"/>
                  <a:gd name="T14" fmla="*/ 6 w 233"/>
                  <a:gd name="T15" fmla="*/ 43 h 140"/>
                  <a:gd name="T16" fmla="*/ 0 w 233"/>
                  <a:gd name="T17" fmla="*/ 70 h 140"/>
                  <a:gd name="T18" fmla="*/ 14 w 233"/>
                  <a:gd name="T19" fmla="*/ 109 h 140"/>
                  <a:gd name="T20" fmla="*/ 43 w 233"/>
                  <a:gd name="T21" fmla="*/ 134 h 140"/>
                  <a:gd name="T22" fmla="*/ 70 w 233"/>
                  <a:gd name="T23" fmla="*/ 140 h 140"/>
                  <a:gd name="T24" fmla="*/ 115 w 233"/>
                  <a:gd name="T25" fmla="*/ 124 h 140"/>
                  <a:gd name="T26" fmla="*/ 125 w 233"/>
                  <a:gd name="T27" fmla="*/ 112 h 140"/>
                  <a:gd name="T28" fmla="*/ 115 w 233"/>
                  <a:gd name="T29" fmla="*/ 91 h 140"/>
                  <a:gd name="T30" fmla="*/ 113 w 233"/>
                  <a:gd name="T31" fmla="*/ 91 h 140"/>
                  <a:gd name="T32" fmla="*/ 84 w 233"/>
                  <a:gd name="T33" fmla="*/ 114 h 140"/>
                  <a:gd name="T34" fmla="*/ 61 w 233"/>
                  <a:gd name="T35" fmla="*/ 116 h 140"/>
                  <a:gd name="T36" fmla="*/ 37 w 233"/>
                  <a:gd name="T37" fmla="*/ 103 h 140"/>
                  <a:gd name="T38" fmla="*/ 24 w 233"/>
                  <a:gd name="T39" fmla="*/ 79 h 140"/>
                  <a:gd name="T40" fmla="*/ 24 w 233"/>
                  <a:gd name="T41" fmla="*/ 60 h 140"/>
                  <a:gd name="T42" fmla="*/ 37 w 233"/>
                  <a:gd name="T43" fmla="*/ 35 h 140"/>
                  <a:gd name="T44" fmla="*/ 61 w 233"/>
                  <a:gd name="T45" fmla="*/ 21 h 140"/>
                  <a:gd name="T46" fmla="*/ 86 w 233"/>
                  <a:gd name="T47" fmla="*/ 23 h 140"/>
                  <a:gd name="T48" fmla="*/ 115 w 233"/>
                  <a:gd name="T49" fmla="*/ 50 h 140"/>
                  <a:gd name="T50" fmla="*/ 140 w 233"/>
                  <a:gd name="T51" fmla="*/ 105 h 140"/>
                  <a:gd name="T52" fmla="*/ 158 w 233"/>
                  <a:gd name="T53" fmla="*/ 130 h 140"/>
                  <a:gd name="T54" fmla="*/ 187 w 233"/>
                  <a:gd name="T55" fmla="*/ 138 h 140"/>
                  <a:gd name="T56" fmla="*/ 206 w 233"/>
                  <a:gd name="T57" fmla="*/ 136 h 140"/>
                  <a:gd name="T58" fmla="*/ 225 w 233"/>
                  <a:gd name="T59" fmla="*/ 120 h 140"/>
                  <a:gd name="T60" fmla="*/ 233 w 233"/>
                  <a:gd name="T61" fmla="*/ 97 h 140"/>
                  <a:gd name="T62" fmla="*/ 231 w 233"/>
                  <a:gd name="T63" fmla="*/ 81 h 140"/>
                  <a:gd name="T64" fmla="*/ 214 w 233"/>
                  <a:gd name="T65" fmla="*/ 62 h 140"/>
                  <a:gd name="T66" fmla="*/ 192 w 233"/>
                  <a:gd name="T67" fmla="*/ 54 h 140"/>
                  <a:gd name="T68" fmla="*/ 175 w 233"/>
                  <a:gd name="T69" fmla="*/ 48 h 140"/>
                  <a:gd name="T70" fmla="*/ 169 w 233"/>
                  <a:gd name="T71" fmla="*/ 37 h 140"/>
                  <a:gd name="T72" fmla="*/ 179 w 233"/>
                  <a:gd name="T73" fmla="*/ 21 h 140"/>
                  <a:gd name="T74" fmla="*/ 190 w 233"/>
                  <a:gd name="T75" fmla="*/ 21 h 140"/>
                  <a:gd name="T76" fmla="*/ 204 w 233"/>
                  <a:gd name="T77" fmla="*/ 31 h 140"/>
                  <a:gd name="T78" fmla="*/ 220 w 233"/>
                  <a:gd name="T79" fmla="*/ 23 h 140"/>
                  <a:gd name="T80" fmla="*/ 222 w 233"/>
                  <a:gd name="T81" fmla="*/ 23 h 140"/>
                  <a:gd name="T82" fmla="*/ 214 w 233"/>
                  <a:gd name="T83" fmla="*/ 12 h 140"/>
                  <a:gd name="T84" fmla="*/ 187 w 233"/>
                  <a:gd name="T85" fmla="*/ 0 h 140"/>
                  <a:gd name="T86" fmla="*/ 171 w 233"/>
                  <a:gd name="T87" fmla="*/ 4 h 140"/>
                  <a:gd name="T88" fmla="*/ 154 w 233"/>
                  <a:gd name="T89" fmla="*/ 15 h 140"/>
                  <a:gd name="T90" fmla="*/ 148 w 233"/>
                  <a:gd name="T91" fmla="*/ 37 h 140"/>
                  <a:gd name="T92" fmla="*/ 150 w 233"/>
                  <a:gd name="T93" fmla="*/ 50 h 140"/>
                  <a:gd name="T94" fmla="*/ 171 w 233"/>
                  <a:gd name="T95" fmla="*/ 70 h 140"/>
                  <a:gd name="T96" fmla="*/ 200 w 233"/>
                  <a:gd name="T97" fmla="*/ 81 h 140"/>
                  <a:gd name="T98" fmla="*/ 212 w 233"/>
                  <a:gd name="T99" fmla="*/ 97 h 140"/>
                  <a:gd name="T100" fmla="*/ 204 w 233"/>
                  <a:gd name="T101"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 h="140">
                    <a:moveTo>
                      <a:pt x="185" y="116"/>
                    </a:moveTo>
                    <a:lnTo>
                      <a:pt x="185" y="116"/>
                    </a:lnTo>
                    <a:lnTo>
                      <a:pt x="175" y="114"/>
                    </a:lnTo>
                    <a:lnTo>
                      <a:pt x="167" y="110"/>
                    </a:lnTo>
                    <a:lnTo>
                      <a:pt x="163" y="103"/>
                    </a:lnTo>
                    <a:lnTo>
                      <a:pt x="158" y="93"/>
                    </a:lnTo>
                    <a:lnTo>
                      <a:pt x="158" y="93"/>
                    </a:lnTo>
                    <a:lnTo>
                      <a:pt x="136" y="43"/>
                    </a:lnTo>
                    <a:lnTo>
                      <a:pt x="136" y="43"/>
                    </a:lnTo>
                    <a:lnTo>
                      <a:pt x="130" y="33"/>
                    </a:lnTo>
                    <a:lnTo>
                      <a:pt x="125" y="23"/>
                    </a:lnTo>
                    <a:lnTo>
                      <a:pt x="119" y="17"/>
                    </a:lnTo>
                    <a:lnTo>
                      <a:pt x="109" y="10"/>
                    </a:lnTo>
                    <a:lnTo>
                      <a:pt x="101" y="6"/>
                    </a:lnTo>
                    <a:lnTo>
                      <a:pt x="92" y="2"/>
                    </a:lnTo>
                    <a:lnTo>
                      <a:pt x="82" y="0"/>
                    </a:lnTo>
                    <a:lnTo>
                      <a:pt x="70" y="0"/>
                    </a:lnTo>
                    <a:lnTo>
                      <a:pt x="70" y="0"/>
                    </a:lnTo>
                    <a:lnTo>
                      <a:pt x="57" y="0"/>
                    </a:lnTo>
                    <a:lnTo>
                      <a:pt x="43" y="4"/>
                    </a:lnTo>
                    <a:lnTo>
                      <a:pt x="31" y="12"/>
                    </a:lnTo>
                    <a:lnTo>
                      <a:pt x="22" y="19"/>
                    </a:lnTo>
                    <a:lnTo>
                      <a:pt x="14" y="31"/>
                    </a:lnTo>
                    <a:lnTo>
                      <a:pt x="6" y="43"/>
                    </a:lnTo>
                    <a:lnTo>
                      <a:pt x="2" y="54"/>
                    </a:lnTo>
                    <a:lnTo>
                      <a:pt x="0" y="70"/>
                    </a:lnTo>
                    <a:lnTo>
                      <a:pt x="0" y="70"/>
                    </a:lnTo>
                    <a:lnTo>
                      <a:pt x="2" y="83"/>
                    </a:lnTo>
                    <a:lnTo>
                      <a:pt x="6" y="97"/>
                    </a:lnTo>
                    <a:lnTo>
                      <a:pt x="14" y="109"/>
                    </a:lnTo>
                    <a:lnTo>
                      <a:pt x="22" y="118"/>
                    </a:lnTo>
                    <a:lnTo>
                      <a:pt x="31" y="126"/>
                    </a:lnTo>
                    <a:lnTo>
                      <a:pt x="43" y="134"/>
                    </a:lnTo>
                    <a:lnTo>
                      <a:pt x="57" y="138"/>
                    </a:lnTo>
                    <a:lnTo>
                      <a:pt x="70" y="140"/>
                    </a:lnTo>
                    <a:lnTo>
                      <a:pt x="70" y="140"/>
                    </a:lnTo>
                    <a:lnTo>
                      <a:pt x="86" y="138"/>
                    </a:lnTo>
                    <a:lnTo>
                      <a:pt x="101" y="132"/>
                    </a:lnTo>
                    <a:lnTo>
                      <a:pt x="115" y="124"/>
                    </a:lnTo>
                    <a:lnTo>
                      <a:pt x="125" y="112"/>
                    </a:lnTo>
                    <a:lnTo>
                      <a:pt x="125" y="112"/>
                    </a:lnTo>
                    <a:lnTo>
                      <a:pt x="125" y="112"/>
                    </a:lnTo>
                    <a:lnTo>
                      <a:pt x="117" y="91"/>
                    </a:lnTo>
                    <a:lnTo>
                      <a:pt x="117" y="91"/>
                    </a:lnTo>
                    <a:lnTo>
                      <a:pt x="115" y="91"/>
                    </a:lnTo>
                    <a:lnTo>
                      <a:pt x="115" y="91"/>
                    </a:lnTo>
                    <a:lnTo>
                      <a:pt x="113" y="91"/>
                    </a:lnTo>
                    <a:lnTo>
                      <a:pt x="113" y="91"/>
                    </a:lnTo>
                    <a:lnTo>
                      <a:pt x="105" y="103"/>
                    </a:lnTo>
                    <a:lnTo>
                      <a:pt x="95" y="110"/>
                    </a:lnTo>
                    <a:lnTo>
                      <a:pt x="84" y="114"/>
                    </a:lnTo>
                    <a:lnTo>
                      <a:pt x="70" y="116"/>
                    </a:lnTo>
                    <a:lnTo>
                      <a:pt x="70" y="116"/>
                    </a:lnTo>
                    <a:lnTo>
                      <a:pt x="61" y="116"/>
                    </a:lnTo>
                    <a:lnTo>
                      <a:pt x="53" y="112"/>
                    </a:lnTo>
                    <a:lnTo>
                      <a:pt x="45" y="109"/>
                    </a:lnTo>
                    <a:lnTo>
                      <a:pt x="37" y="103"/>
                    </a:lnTo>
                    <a:lnTo>
                      <a:pt x="31" y="95"/>
                    </a:lnTo>
                    <a:lnTo>
                      <a:pt x="28" y="87"/>
                    </a:lnTo>
                    <a:lnTo>
                      <a:pt x="24" y="79"/>
                    </a:lnTo>
                    <a:lnTo>
                      <a:pt x="24" y="70"/>
                    </a:lnTo>
                    <a:lnTo>
                      <a:pt x="24" y="70"/>
                    </a:lnTo>
                    <a:lnTo>
                      <a:pt x="24" y="60"/>
                    </a:lnTo>
                    <a:lnTo>
                      <a:pt x="28" y="50"/>
                    </a:lnTo>
                    <a:lnTo>
                      <a:pt x="31" y="43"/>
                    </a:lnTo>
                    <a:lnTo>
                      <a:pt x="37" y="35"/>
                    </a:lnTo>
                    <a:lnTo>
                      <a:pt x="45" y="29"/>
                    </a:lnTo>
                    <a:lnTo>
                      <a:pt x="53" y="25"/>
                    </a:lnTo>
                    <a:lnTo>
                      <a:pt x="61" y="21"/>
                    </a:lnTo>
                    <a:lnTo>
                      <a:pt x="70" y="21"/>
                    </a:lnTo>
                    <a:lnTo>
                      <a:pt x="70" y="21"/>
                    </a:lnTo>
                    <a:lnTo>
                      <a:pt x="86" y="23"/>
                    </a:lnTo>
                    <a:lnTo>
                      <a:pt x="97" y="29"/>
                    </a:lnTo>
                    <a:lnTo>
                      <a:pt x="107" y="39"/>
                    </a:lnTo>
                    <a:lnTo>
                      <a:pt x="115" y="50"/>
                    </a:lnTo>
                    <a:lnTo>
                      <a:pt x="136" y="99"/>
                    </a:lnTo>
                    <a:lnTo>
                      <a:pt x="140" y="105"/>
                    </a:lnTo>
                    <a:lnTo>
                      <a:pt x="140" y="105"/>
                    </a:lnTo>
                    <a:lnTo>
                      <a:pt x="148" y="120"/>
                    </a:lnTo>
                    <a:lnTo>
                      <a:pt x="154" y="126"/>
                    </a:lnTo>
                    <a:lnTo>
                      <a:pt x="158" y="130"/>
                    </a:lnTo>
                    <a:lnTo>
                      <a:pt x="163" y="134"/>
                    </a:lnTo>
                    <a:lnTo>
                      <a:pt x="171" y="136"/>
                    </a:lnTo>
                    <a:lnTo>
                      <a:pt x="187" y="138"/>
                    </a:lnTo>
                    <a:lnTo>
                      <a:pt x="187" y="138"/>
                    </a:lnTo>
                    <a:lnTo>
                      <a:pt x="196" y="138"/>
                    </a:lnTo>
                    <a:lnTo>
                      <a:pt x="206" y="136"/>
                    </a:lnTo>
                    <a:lnTo>
                      <a:pt x="214" y="132"/>
                    </a:lnTo>
                    <a:lnTo>
                      <a:pt x="220" y="126"/>
                    </a:lnTo>
                    <a:lnTo>
                      <a:pt x="225" y="120"/>
                    </a:lnTo>
                    <a:lnTo>
                      <a:pt x="231" y="112"/>
                    </a:lnTo>
                    <a:lnTo>
                      <a:pt x="233" y="105"/>
                    </a:lnTo>
                    <a:lnTo>
                      <a:pt x="233" y="97"/>
                    </a:lnTo>
                    <a:lnTo>
                      <a:pt x="233" y="97"/>
                    </a:lnTo>
                    <a:lnTo>
                      <a:pt x="233" y="89"/>
                    </a:lnTo>
                    <a:lnTo>
                      <a:pt x="231" y="81"/>
                    </a:lnTo>
                    <a:lnTo>
                      <a:pt x="229" y="76"/>
                    </a:lnTo>
                    <a:lnTo>
                      <a:pt x="225" y="70"/>
                    </a:lnTo>
                    <a:lnTo>
                      <a:pt x="214" y="62"/>
                    </a:lnTo>
                    <a:lnTo>
                      <a:pt x="198" y="56"/>
                    </a:lnTo>
                    <a:lnTo>
                      <a:pt x="198" y="56"/>
                    </a:lnTo>
                    <a:lnTo>
                      <a:pt x="192" y="54"/>
                    </a:lnTo>
                    <a:lnTo>
                      <a:pt x="192" y="54"/>
                    </a:lnTo>
                    <a:lnTo>
                      <a:pt x="183" y="52"/>
                    </a:lnTo>
                    <a:lnTo>
                      <a:pt x="175" y="48"/>
                    </a:lnTo>
                    <a:lnTo>
                      <a:pt x="171" y="43"/>
                    </a:lnTo>
                    <a:lnTo>
                      <a:pt x="169" y="37"/>
                    </a:lnTo>
                    <a:lnTo>
                      <a:pt x="169" y="37"/>
                    </a:lnTo>
                    <a:lnTo>
                      <a:pt x="169" y="29"/>
                    </a:lnTo>
                    <a:lnTo>
                      <a:pt x="173" y="25"/>
                    </a:lnTo>
                    <a:lnTo>
                      <a:pt x="179" y="21"/>
                    </a:lnTo>
                    <a:lnTo>
                      <a:pt x="185" y="21"/>
                    </a:lnTo>
                    <a:lnTo>
                      <a:pt x="185" y="21"/>
                    </a:lnTo>
                    <a:lnTo>
                      <a:pt x="190" y="21"/>
                    </a:lnTo>
                    <a:lnTo>
                      <a:pt x="196" y="23"/>
                    </a:lnTo>
                    <a:lnTo>
                      <a:pt x="200" y="25"/>
                    </a:lnTo>
                    <a:lnTo>
                      <a:pt x="204" y="31"/>
                    </a:lnTo>
                    <a:lnTo>
                      <a:pt x="204" y="31"/>
                    </a:lnTo>
                    <a:lnTo>
                      <a:pt x="206" y="31"/>
                    </a:lnTo>
                    <a:lnTo>
                      <a:pt x="220" y="23"/>
                    </a:lnTo>
                    <a:lnTo>
                      <a:pt x="220" y="23"/>
                    </a:lnTo>
                    <a:lnTo>
                      <a:pt x="222" y="23"/>
                    </a:lnTo>
                    <a:lnTo>
                      <a:pt x="222" y="23"/>
                    </a:lnTo>
                    <a:lnTo>
                      <a:pt x="222" y="21"/>
                    </a:lnTo>
                    <a:lnTo>
                      <a:pt x="222" y="21"/>
                    </a:lnTo>
                    <a:lnTo>
                      <a:pt x="214" y="12"/>
                    </a:lnTo>
                    <a:lnTo>
                      <a:pt x="206" y="6"/>
                    </a:lnTo>
                    <a:lnTo>
                      <a:pt x="196" y="2"/>
                    </a:lnTo>
                    <a:lnTo>
                      <a:pt x="187" y="0"/>
                    </a:lnTo>
                    <a:lnTo>
                      <a:pt x="187" y="0"/>
                    </a:lnTo>
                    <a:lnTo>
                      <a:pt x="179" y="2"/>
                    </a:lnTo>
                    <a:lnTo>
                      <a:pt x="171" y="4"/>
                    </a:lnTo>
                    <a:lnTo>
                      <a:pt x="163" y="6"/>
                    </a:lnTo>
                    <a:lnTo>
                      <a:pt x="158" y="10"/>
                    </a:lnTo>
                    <a:lnTo>
                      <a:pt x="154" y="15"/>
                    </a:lnTo>
                    <a:lnTo>
                      <a:pt x="150" y="21"/>
                    </a:lnTo>
                    <a:lnTo>
                      <a:pt x="148" y="29"/>
                    </a:lnTo>
                    <a:lnTo>
                      <a:pt x="148" y="37"/>
                    </a:lnTo>
                    <a:lnTo>
                      <a:pt x="148" y="37"/>
                    </a:lnTo>
                    <a:lnTo>
                      <a:pt x="148" y="45"/>
                    </a:lnTo>
                    <a:lnTo>
                      <a:pt x="150" y="50"/>
                    </a:lnTo>
                    <a:lnTo>
                      <a:pt x="154" y="56"/>
                    </a:lnTo>
                    <a:lnTo>
                      <a:pt x="159" y="62"/>
                    </a:lnTo>
                    <a:lnTo>
                      <a:pt x="171" y="70"/>
                    </a:lnTo>
                    <a:lnTo>
                      <a:pt x="189" y="78"/>
                    </a:lnTo>
                    <a:lnTo>
                      <a:pt x="189" y="78"/>
                    </a:lnTo>
                    <a:lnTo>
                      <a:pt x="200" y="81"/>
                    </a:lnTo>
                    <a:lnTo>
                      <a:pt x="206" y="83"/>
                    </a:lnTo>
                    <a:lnTo>
                      <a:pt x="210" y="89"/>
                    </a:lnTo>
                    <a:lnTo>
                      <a:pt x="212" y="97"/>
                    </a:lnTo>
                    <a:lnTo>
                      <a:pt x="212" y="97"/>
                    </a:lnTo>
                    <a:lnTo>
                      <a:pt x="210" y="105"/>
                    </a:lnTo>
                    <a:lnTo>
                      <a:pt x="204" y="110"/>
                    </a:lnTo>
                    <a:lnTo>
                      <a:pt x="196" y="116"/>
                    </a:lnTo>
                    <a:lnTo>
                      <a:pt x="185" y="11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799" name="Freeform 348"/>
              <p:cNvSpPr/>
              <p:nvPr/>
            </p:nvSpPr>
            <p:spPr bwMode="auto">
              <a:xfrm>
                <a:off x="4318" y="2991"/>
                <a:ext cx="233" cy="140"/>
              </a:xfrm>
              <a:custGeom>
                <a:avLst/>
                <a:gdLst>
                  <a:gd name="T0" fmla="*/ 175 w 233"/>
                  <a:gd name="T1" fmla="*/ 114 h 140"/>
                  <a:gd name="T2" fmla="*/ 158 w 233"/>
                  <a:gd name="T3" fmla="*/ 93 h 140"/>
                  <a:gd name="T4" fmla="*/ 136 w 233"/>
                  <a:gd name="T5" fmla="*/ 43 h 140"/>
                  <a:gd name="T6" fmla="*/ 119 w 233"/>
                  <a:gd name="T7" fmla="*/ 17 h 140"/>
                  <a:gd name="T8" fmla="*/ 92 w 233"/>
                  <a:gd name="T9" fmla="*/ 2 h 140"/>
                  <a:gd name="T10" fmla="*/ 70 w 233"/>
                  <a:gd name="T11" fmla="*/ 0 h 140"/>
                  <a:gd name="T12" fmla="*/ 31 w 233"/>
                  <a:gd name="T13" fmla="*/ 12 h 140"/>
                  <a:gd name="T14" fmla="*/ 6 w 233"/>
                  <a:gd name="T15" fmla="*/ 43 h 140"/>
                  <a:gd name="T16" fmla="*/ 0 w 233"/>
                  <a:gd name="T17" fmla="*/ 70 h 140"/>
                  <a:gd name="T18" fmla="*/ 14 w 233"/>
                  <a:gd name="T19" fmla="*/ 109 h 140"/>
                  <a:gd name="T20" fmla="*/ 43 w 233"/>
                  <a:gd name="T21" fmla="*/ 134 h 140"/>
                  <a:gd name="T22" fmla="*/ 70 w 233"/>
                  <a:gd name="T23" fmla="*/ 140 h 140"/>
                  <a:gd name="T24" fmla="*/ 115 w 233"/>
                  <a:gd name="T25" fmla="*/ 124 h 140"/>
                  <a:gd name="T26" fmla="*/ 125 w 233"/>
                  <a:gd name="T27" fmla="*/ 112 h 140"/>
                  <a:gd name="T28" fmla="*/ 115 w 233"/>
                  <a:gd name="T29" fmla="*/ 91 h 140"/>
                  <a:gd name="T30" fmla="*/ 113 w 233"/>
                  <a:gd name="T31" fmla="*/ 91 h 140"/>
                  <a:gd name="T32" fmla="*/ 84 w 233"/>
                  <a:gd name="T33" fmla="*/ 114 h 140"/>
                  <a:gd name="T34" fmla="*/ 61 w 233"/>
                  <a:gd name="T35" fmla="*/ 116 h 140"/>
                  <a:gd name="T36" fmla="*/ 37 w 233"/>
                  <a:gd name="T37" fmla="*/ 103 h 140"/>
                  <a:gd name="T38" fmla="*/ 24 w 233"/>
                  <a:gd name="T39" fmla="*/ 79 h 140"/>
                  <a:gd name="T40" fmla="*/ 24 w 233"/>
                  <a:gd name="T41" fmla="*/ 60 h 140"/>
                  <a:gd name="T42" fmla="*/ 37 w 233"/>
                  <a:gd name="T43" fmla="*/ 35 h 140"/>
                  <a:gd name="T44" fmla="*/ 61 w 233"/>
                  <a:gd name="T45" fmla="*/ 21 h 140"/>
                  <a:gd name="T46" fmla="*/ 86 w 233"/>
                  <a:gd name="T47" fmla="*/ 23 h 140"/>
                  <a:gd name="T48" fmla="*/ 115 w 233"/>
                  <a:gd name="T49" fmla="*/ 50 h 140"/>
                  <a:gd name="T50" fmla="*/ 140 w 233"/>
                  <a:gd name="T51" fmla="*/ 105 h 140"/>
                  <a:gd name="T52" fmla="*/ 158 w 233"/>
                  <a:gd name="T53" fmla="*/ 130 h 140"/>
                  <a:gd name="T54" fmla="*/ 187 w 233"/>
                  <a:gd name="T55" fmla="*/ 138 h 140"/>
                  <a:gd name="T56" fmla="*/ 206 w 233"/>
                  <a:gd name="T57" fmla="*/ 136 h 140"/>
                  <a:gd name="T58" fmla="*/ 225 w 233"/>
                  <a:gd name="T59" fmla="*/ 120 h 140"/>
                  <a:gd name="T60" fmla="*/ 233 w 233"/>
                  <a:gd name="T61" fmla="*/ 97 h 140"/>
                  <a:gd name="T62" fmla="*/ 231 w 233"/>
                  <a:gd name="T63" fmla="*/ 81 h 140"/>
                  <a:gd name="T64" fmla="*/ 214 w 233"/>
                  <a:gd name="T65" fmla="*/ 62 h 140"/>
                  <a:gd name="T66" fmla="*/ 192 w 233"/>
                  <a:gd name="T67" fmla="*/ 54 h 140"/>
                  <a:gd name="T68" fmla="*/ 175 w 233"/>
                  <a:gd name="T69" fmla="*/ 48 h 140"/>
                  <a:gd name="T70" fmla="*/ 169 w 233"/>
                  <a:gd name="T71" fmla="*/ 37 h 140"/>
                  <a:gd name="T72" fmla="*/ 179 w 233"/>
                  <a:gd name="T73" fmla="*/ 21 h 140"/>
                  <a:gd name="T74" fmla="*/ 190 w 233"/>
                  <a:gd name="T75" fmla="*/ 21 h 140"/>
                  <a:gd name="T76" fmla="*/ 204 w 233"/>
                  <a:gd name="T77" fmla="*/ 31 h 140"/>
                  <a:gd name="T78" fmla="*/ 220 w 233"/>
                  <a:gd name="T79" fmla="*/ 23 h 140"/>
                  <a:gd name="T80" fmla="*/ 222 w 233"/>
                  <a:gd name="T81" fmla="*/ 23 h 140"/>
                  <a:gd name="T82" fmla="*/ 214 w 233"/>
                  <a:gd name="T83" fmla="*/ 12 h 140"/>
                  <a:gd name="T84" fmla="*/ 187 w 233"/>
                  <a:gd name="T85" fmla="*/ 0 h 140"/>
                  <a:gd name="T86" fmla="*/ 171 w 233"/>
                  <a:gd name="T87" fmla="*/ 4 h 140"/>
                  <a:gd name="T88" fmla="*/ 154 w 233"/>
                  <a:gd name="T89" fmla="*/ 15 h 140"/>
                  <a:gd name="T90" fmla="*/ 148 w 233"/>
                  <a:gd name="T91" fmla="*/ 37 h 140"/>
                  <a:gd name="T92" fmla="*/ 150 w 233"/>
                  <a:gd name="T93" fmla="*/ 50 h 140"/>
                  <a:gd name="T94" fmla="*/ 171 w 233"/>
                  <a:gd name="T95" fmla="*/ 70 h 140"/>
                  <a:gd name="T96" fmla="*/ 200 w 233"/>
                  <a:gd name="T97" fmla="*/ 81 h 140"/>
                  <a:gd name="T98" fmla="*/ 212 w 233"/>
                  <a:gd name="T99" fmla="*/ 97 h 140"/>
                  <a:gd name="T100" fmla="*/ 204 w 233"/>
                  <a:gd name="T101"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 h="140">
                    <a:moveTo>
                      <a:pt x="185" y="116"/>
                    </a:moveTo>
                    <a:lnTo>
                      <a:pt x="185" y="116"/>
                    </a:lnTo>
                    <a:lnTo>
                      <a:pt x="175" y="114"/>
                    </a:lnTo>
                    <a:lnTo>
                      <a:pt x="167" y="110"/>
                    </a:lnTo>
                    <a:lnTo>
                      <a:pt x="163" y="103"/>
                    </a:lnTo>
                    <a:lnTo>
                      <a:pt x="158" y="93"/>
                    </a:lnTo>
                    <a:lnTo>
                      <a:pt x="158" y="93"/>
                    </a:lnTo>
                    <a:lnTo>
                      <a:pt x="136" y="43"/>
                    </a:lnTo>
                    <a:lnTo>
                      <a:pt x="136" y="43"/>
                    </a:lnTo>
                    <a:lnTo>
                      <a:pt x="130" y="33"/>
                    </a:lnTo>
                    <a:lnTo>
                      <a:pt x="125" y="23"/>
                    </a:lnTo>
                    <a:lnTo>
                      <a:pt x="119" y="17"/>
                    </a:lnTo>
                    <a:lnTo>
                      <a:pt x="109" y="10"/>
                    </a:lnTo>
                    <a:lnTo>
                      <a:pt x="101" y="6"/>
                    </a:lnTo>
                    <a:lnTo>
                      <a:pt x="92" y="2"/>
                    </a:lnTo>
                    <a:lnTo>
                      <a:pt x="82" y="0"/>
                    </a:lnTo>
                    <a:lnTo>
                      <a:pt x="70" y="0"/>
                    </a:lnTo>
                    <a:lnTo>
                      <a:pt x="70" y="0"/>
                    </a:lnTo>
                    <a:lnTo>
                      <a:pt x="57" y="0"/>
                    </a:lnTo>
                    <a:lnTo>
                      <a:pt x="43" y="4"/>
                    </a:lnTo>
                    <a:lnTo>
                      <a:pt x="31" y="12"/>
                    </a:lnTo>
                    <a:lnTo>
                      <a:pt x="22" y="19"/>
                    </a:lnTo>
                    <a:lnTo>
                      <a:pt x="14" y="31"/>
                    </a:lnTo>
                    <a:lnTo>
                      <a:pt x="6" y="43"/>
                    </a:lnTo>
                    <a:lnTo>
                      <a:pt x="2" y="54"/>
                    </a:lnTo>
                    <a:lnTo>
                      <a:pt x="0" y="70"/>
                    </a:lnTo>
                    <a:lnTo>
                      <a:pt x="0" y="70"/>
                    </a:lnTo>
                    <a:lnTo>
                      <a:pt x="2" y="83"/>
                    </a:lnTo>
                    <a:lnTo>
                      <a:pt x="6" y="97"/>
                    </a:lnTo>
                    <a:lnTo>
                      <a:pt x="14" y="109"/>
                    </a:lnTo>
                    <a:lnTo>
                      <a:pt x="22" y="118"/>
                    </a:lnTo>
                    <a:lnTo>
                      <a:pt x="31" y="126"/>
                    </a:lnTo>
                    <a:lnTo>
                      <a:pt x="43" y="134"/>
                    </a:lnTo>
                    <a:lnTo>
                      <a:pt x="57" y="138"/>
                    </a:lnTo>
                    <a:lnTo>
                      <a:pt x="70" y="140"/>
                    </a:lnTo>
                    <a:lnTo>
                      <a:pt x="70" y="140"/>
                    </a:lnTo>
                    <a:lnTo>
                      <a:pt x="86" y="138"/>
                    </a:lnTo>
                    <a:lnTo>
                      <a:pt x="101" y="132"/>
                    </a:lnTo>
                    <a:lnTo>
                      <a:pt x="115" y="124"/>
                    </a:lnTo>
                    <a:lnTo>
                      <a:pt x="125" y="112"/>
                    </a:lnTo>
                    <a:lnTo>
                      <a:pt x="125" y="112"/>
                    </a:lnTo>
                    <a:lnTo>
                      <a:pt x="125" y="112"/>
                    </a:lnTo>
                    <a:lnTo>
                      <a:pt x="117" y="91"/>
                    </a:lnTo>
                    <a:lnTo>
                      <a:pt x="117" y="91"/>
                    </a:lnTo>
                    <a:lnTo>
                      <a:pt x="115" y="91"/>
                    </a:lnTo>
                    <a:lnTo>
                      <a:pt x="115" y="91"/>
                    </a:lnTo>
                    <a:lnTo>
                      <a:pt x="113" y="91"/>
                    </a:lnTo>
                    <a:lnTo>
                      <a:pt x="113" y="91"/>
                    </a:lnTo>
                    <a:lnTo>
                      <a:pt x="105" y="103"/>
                    </a:lnTo>
                    <a:lnTo>
                      <a:pt x="95" y="110"/>
                    </a:lnTo>
                    <a:lnTo>
                      <a:pt x="84" y="114"/>
                    </a:lnTo>
                    <a:lnTo>
                      <a:pt x="70" y="116"/>
                    </a:lnTo>
                    <a:lnTo>
                      <a:pt x="70" y="116"/>
                    </a:lnTo>
                    <a:lnTo>
                      <a:pt x="61" y="116"/>
                    </a:lnTo>
                    <a:lnTo>
                      <a:pt x="53" y="112"/>
                    </a:lnTo>
                    <a:lnTo>
                      <a:pt x="45" y="109"/>
                    </a:lnTo>
                    <a:lnTo>
                      <a:pt x="37" y="103"/>
                    </a:lnTo>
                    <a:lnTo>
                      <a:pt x="31" y="95"/>
                    </a:lnTo>
                    <a:lnTo>
                      <a:pt x="28" y="87"/>
                    </a:lnTo>
                    <a:lnTo>
                      <a:pt x="24" y="79"/>
                    </a:lnTo>
                    <a:lnTo>
                      <a:pt x="24" y="70"/>
                    </a:lnTo>
                    <a:lnTo>
                      <a:pt x="24" y="70"/>
                    </a:lnTo>
                    <a:lnTo>
                      <a:pt x="24" y="60"/>
                    </a:lnTo>
                    <a:lnTo>
                      <a:pt x="28" y="50"/>
                    </a:lnTo>
                    <a:lnTo>
                      <a:pt x="31" y="43"/>
                    </a:lnTo>
                    <a:lnTo>
                      <a:pt x="37" y="35"/>
                    </a:lnTo>
                    <a:lnTo>
                      <a:pt x="45" y="29"/>
                    </a:lnTo>
                    <a:lnTo>
                      <a:pt x="53" y="25"/>
                    </a:lnTo>
                    <a:lnTo>
                      <a:pt x="61" y="21"/>
                    </a:lnTo>
                    <a:lnTo>
                      <a:pt x="70" y="21"/>
                    </a:lnTo>
                    <a:lnTo>
                      <a:pt x="70" y="21"/>
                    </a:lnTo>
                    <a:lnTo>
                      <a:pt x="86" y="23"/>
                    </a:lnTo>
                    <a:lnTo>
                      <a:pt x="97" y="29"/>
                    </a:lnTo>
                    <a:lnTo>
                      <a:pt x="107" y="39"/>
                    </a:lnTo>
                    <a:lnTo>
                      <a:pt x="115" y="50"/>
                    </a:lnTo>
                    <a:lnTo>
                      <a:pt x="136" y="99"/>
                    </a:lnTo>
                    <a:lnTo>
                      <a:pt x="140" y="105"/>
                    </a:lnTo>
                    <a:lnTo>
                      <a:pt x="140" y="105"/>
                    </a:lnTo>
                    <a:lnTo>
                      <a:pt x="148" y="120"/>
                    </a:lnTo>
                    <a:lnTo>
                      <a:pt x="154" y="126"/>
                    </a:lnTo>
                    <a:lnTo>
                      <a:pt x="158" y="130"/>
                    </a:lnTo>
                    <a:lnTo>
                      <a:pt x="163" y="134"/>
                    </a:lnTo>
                    <a:lnTo>
                      <a:pt x="171" y="136"/>
                    </a:lnTo>
                    <a:lnTo>
                      <a:pt x="187" y="138"/>
                    </a:lnTo>
                    <a:lnTo>
                      <a:pt x="187" y="138"/>
                    </a:lnTo>
                    <a:lnTo>
                      <a:pt x="196" y="138"/>
                    </a:lnTo>
                    <a:lnTo>
                      <a:pt x="206" y="136"/>
                    </a:lnTo>
                    <a:lnTo>
                      <a:pt x="214" y="132"/>
                    </a:lnTo>
                    <a:lnTo>
                      <a:pt x="220" y="126"/>
                    </a:lnTo>
                    <a:lnTo>
                      <a:pt x="225" y="120"/>
                    </a:lnTo>
                    <a:lnTo>
                      <a:pt x="231" y="112"/>
                    </a:lnTo>
                    <a:lnTo>
                      <a:pt x="233" y="105"/>
                    </a:lnTo>
                    <a:lnTo>
                      <a:pt x="233" y="97"/>
                    </a:lnTo>
                    <a:lnTo>
                      <a:pt x="233" y="97"/>
                    </a:lnTo>
                    <a:lnTo>
                      <a:pt x="233" y="89"/>
                    </a:lnTo>
                    <a:lnTo>
                      <a:pt x="231" y="81"/>
                    </a:lnTo>
                    <a:lnTo>
                      <a:pt x="229" y="76"/>
                    </a:lnTo>
                    <a:lnTo>
                      <a:pt x="225" y="70"/>
                    </a:lnTo>
                    <a:lnTo>
                      <a:pt x="214" y="62"/>
                    </a:lnTo>
                    <a:lnTo>
                      <a:pt x="198" y="56"/>
                    </a:lnTo>
                    <a:lnTo>
                      <a:pt x="198" y="56"/>
                    </a:lnTo>
                    <a:lnTo>
                      <a:pt x="192" y="54"/>
                    </a:lnTo>
                    <a:lnTo>
                      <a:pt x="192" y="54"/>
                    </a:lnTo>
                    <a:lnTo>
                      <a:pt x="183" y="52"/>
                    </a:lnTo>
                    <a:lnTo>
                      <a:pt x="175" y="48"/>
                    </a:lnTo>
                    <a:lnTo>
                      <a:pt x="171" y="43"/>
                    </a:lnTo>
                    <a:lnTo>
                      <a:pt x="169" y="37"/>
                    </a:lnTo>
                    <a:lnTo>
                      <a:pt x="169" y="37"/>
                    </a:lnTo>
                    <a:lnTo>
                      <a:pt x="169" y="29"/>
                    </a:lnTo>
                    <a:lnTo>
                      <a:pt x="173" y="25"/>
                    </a:lnTo>
                    <a:lnTo>
                      <a:pt x="179" y="21"/>
                    </a:lnTo>
                    <a:lnTo>
                      <a:pt x="185" y="21"/>
                    </a:lnTo>
                    <a:lnTo>
                      <a:pt x="185" y="21"/>
                    </a:lnTo>
                    <a:lnTo>
                      <a:pt x="190" y="21"/>
                    </a:lnTo>
                    <a:lnTo>
                      <a:pt x="196" y="23"/>
                    </a:lnTo>
                    <a:lnTo>
                      <a:pt x="200" y="25"/>
                    </a:lnTo>
                    <a:lnTo>
                      <a:pt x="204" y="31"/>
                    </a:lnTo>
                    <a:lnTo>
                      <a:pt x="204" y="31"/>
                    </a:lnTo>
                    <a:lnTo>
                      <a:pt x="206" y="31"/>
                    </a:lnTo>
                    <a:lnTo>
                      <a:pt x="220" y="23"/>
                    </a:lnTo>
                    <a:lnTo>
                      <a:pt x="220" y="23"/>
                    </a:lnTo>
                    <a:lnTo>
                      <a:pt x="222" y="23"/>
                    </a:lnTo>
                    <a:lnTo>
                      <a:pt x="222" y="23"/>
                    </a:lnTo>
                    <a:lnTo>
                      <a:pt x="222" y="21"/>
                    </a:lnTo>
                    <a:lnTo>
                      <a:pt x="222" y="21"/>
                    </a:lnTo>
                    <a:lnTo>
                      <a:pt x="214" y="12"/>
                    </a:lnTo>
                    <a:lnTo>
                      <a:pt x="206" y="6"/>
                    </a:lnTo>
                    <a:lnTo>
                      <a:pt x="196" y="2"/>
                    </a:lnTo>
                    <a:lnTo>
                      <a:pt x="187" y="0"/>
                    </a:lnTo>
                    <a:lnTo>
                      <a:pt x="187" y="0"/>
                    </a:lnTo>
                    <a:lnTo>
                      <a:pt x="179" y="2"/>
                    </a:lnTo>
                    <a:lnTo>
                      <a:pt x="171" y="4"/>
                    </a:lnTo>
                    <a:lnTo>
                      <a:pt x="163" y="6"/>
                    </a:lnTo>
                    <a:lnTo>
                      <a:pt x="158" y="10"/>
                    </a:lnTo>
                    <a:lnTo>
                      <a:pt x="154" y="15"/>
                    </a:lnTo>
                    <a:lnTo>
                      <a:pt x="150" y="21"/>
                    </a:lnTo>
                    <a:lnTo>
                      <a:pt x="148" y="29"/>
                    </a:lnTo>
                    <a:lnTo>
                      <a:pt x="148" y="37"/>
                    </a:lnTo>
                    <a:lnTo>
                      <a:pt x="148" y="37"/>
                    </a:lnTo>
                    <a:lnTo>
                      <a:pt x="148" y="45"/>
                    </a:lnTo>
                    <a:lnTo>
                      <a:pt x="150" y="50"/>
                    </a:lnTo>
                    <a:lnTo>
                      <a:pt x="154" y="56"/>
                    </a:lnTo>
                    <a:lnTo>
                      <a:pt x="159" y="62"/>
                    </a:lnTo>
                    <a:lnTo>
                      <a:pt x="171" y="70"/>
                    </a:lnTo>
                    <a:lnTo>
                      <a:pt x="189" y="78"/>
                    </a:lnTo>
                    <a:lnTo>
                      <a:pt x="189" y="78"/>
                    </a:lnTo>
                    <a:lnTo>
                      <a:pt x="200" y="81"/>
                    </a:lnTo>
                    <a:lnTo>
                      <a:pt x="206" y="83"/>
                    </a:lnTo>
                    <a:lnTo>
                      <a:pt x="210" y="89"/>
                    </a:lnTo>
                    <a:lnTo>
                      <a:pt x="212" y="97"/>
                    </a:lnTo>
                    <a:lnTo>
                      <a:pt x="212" y="97"/>
                    </a:lnTo>
                    <a:lnTo>
                      <a:pt x="210" y="105"/>
                    </a:lnTo>
                    <a:lnTo>
                      <a:pt x="204" y="110"/>
                    </a:lnTo>
                    <a:lnTo>
                      <a:pt x="196" y="116"/>
                    </a:lnTo>
                    <a:lnTo>
                      <a:pt x="185"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0" name="Freeform 349"/>
              <p:cNvSpPr/>
              <p:nvPr/>
            </p:nvSpPr>
            <p:spPr bwMode="auto">
              <a:xfrm>
                <a:off x="4237" y="4174"/>
                <a:ext cx="233" cy="140"/>
              </a:xfrm>
              <a:custGeom>
                <a:avLst/>
                <a:gdLst>
                  <a:gd name="T0" fmla="*/ 173 w 233"/>
                  <a:gd name="T1" fmla="*/ 116 h 140"/>
                  <a:gd name="T2" fmla="*/ 157 w 233"/>
                  <a:gd name="T3" fmla="*/ 95 h 140"/>
                  <a:gd name="T4" fmla="*/ 134 w 233"/>
                  <a:gd name="T5" fmla="*/ 43 h 140"/>
                  <a:gd name="T6" fmla="*/ 116 w 233"/>
                  <a:gd name="T7" fmla="*/ 17 h 140"/>
                  <a:gd name="T8" fmla="*/ 89 w 233"/>
                  <a:gd name="T9" fmla="*/ 4 h 140"/>
                  <a:gd name="T10" fmla="*/ 70 w 233"/>
                  <a:gd name="T11" fmla="*/ 0 h 140"/>
                  <a:gd name="T12" fmla="*/ 31 w 233"/>
                  <a:gd name="T13" fmla="*/ 12 h 140"/>
                  <a:gd name="T14" fmla="*/ 6 w 233"/>
                  <a:gd name="T15" fmla="*/ 43 h 140"/>
                  <a:gd name="T16" fmla="*/ 0 w 233"/>
                  <a:gd name="T17" fmla="*/ 70 h 140"/>
                  <a:gd name="T18" fmla="*/ 12 w 233"/>
                  <a:gd name="T19" fmla="*/ 109 h 140"/>
                  <a:gd name="T20" fmla="*/ 43 w 233"/>
                  <a:gd name="T21" fmla="*/ 134 h 140"/>
                  <a:gd name="T22" fmla="*/ 70 w 233"/>
                  <a:gd name="T23" fmla="*/ 140 h 140"/>
                  <a:gd name="T24" fmla="*/ 112 w 233"/>
                  <a:gd name="T25" fmla="*/ 126 h 140"/>
                  <a:gd name="T26" fmla="*/ 124 w 233"/>
                  <a:gd name="T27" fmla="*/ 112 h 140"/>
                  <a:gd name="T28" fmla="*/ 114 w 233"/>
                  <a:gd name="T29" fmla="*/ 91 h 140"/>
                  <a:gd name="T30" fmla="*/ 112 w 233"/>
                  <a:gd name="T31" fmla="*/ 93 h 140"/>
                  <a:gd name="T32" fmla="*/ 83 w 233"/>
                  <a:gd name="T33" fmla="*/ 116 h 140"/>
                  <a:gd name="T34" fmla="*/ 60 w 233"/>
                  <a:gd name="T35" fmla="*/ 116 h 140"/>
                  <a:gd name="T36" fmla="*/ 35 w 233"/>
                  <a:gd name="T37" fmla="*/ 105 h 140"/>
                  <a:gd name="T38" fmla="*/ 23 w 233"/>
                  <a:gd name="T39" fmla="*/ 79 h 140"/>
                  <a:gd name="T40" fmla="*/ 23 w 233"/>
                  <a:gd name="T41" fmla="*/ 60 h 140"/>
                  <a:gd name="T42" fmla="*/ 35 w 233"/>
                  <a:gd name="T43" fmla="*/ 37 h 140"/>
                  <a:gd name="T44" fmla="*/ 60 w 233"/>
                  <a:gd name="T45" fmla="*/ 23 h 140"/>
                  <a:gd name="T46" fmla="*/ 83 w 233"/>
                  <a:gd name="T47" fmla="*/ 25 h 140"/>
                  <a:gd name="T48" fmla="*/ 112 w 233"/>
                  <a:gd name="T49" fmla="*/ 50 h 140"/>
                  <a:gd name="T50" fmla="*/ 138 w 233"/>
                  <a:gd name="T51" fmla="*/ 107 h 140"/>
                  <a:gd name="T52" fmla="*/ 157 w 233"/>
                  <a:gd name="T53" fmla="*/ 132 h 140"/>
                  <a:gd name="T54" fmla="*/ 184 w 233"/>
                  <a:gd name="T55" fmla="*/ 140 h 140"/>
                  <a:gd name="T56" fmla="*/ 204 w 233"/>
                  <a:gd name="T57" fmla="*/ 136 h 140"/>
                  <a:gd name="T58" fmla="*/ 225 w 233"/>
                  <a:gd name="T59" fmla="*/ 122 h 140"/>
                  <a:gd name="T60" fmla="*/ 233 w 233"/>
                  <a:gd name="T61" fmla="*/ 97 h 140"/>
                  <a:gd name="T62" fmla="*/ 229 w 233"/>
                  <a:gd name="T63" fmla="*/ 83 h 140"/>
                  <a:gd name="T64" fmla="*/ 211 w 233"/>
                  <a:gd name="T65" fmla="*/ 64 h 140"/>
                  <a:gd name="T66" fmla="*/ 190 w 233"/>
                  <a:gd name="T67" fmla="*/ 56 h 140"/>
                  <a:gd name="T68" fmla="*/ 173 w 233"/>
                  <a:gd name="T69" fmla="*/ 48 h 140"/>
                  <a:gd name="T70" fmla="*/ 167 w 233"/>
                  <a:gd name="T71" fmla="*/ 37 h 140"/>
                  <a:gd name="T72" fmla="*/ 176 w 233"/>
                  <a:gd name="T73" fmla="*/ 23 h 140"/>
                  <a:gd name="T74" fmla="*/ 190 w 233"/>
                  <a:gd name="T75" fmla="*/ 21 h 140"/>
                  <a:gd name="T76" fmla="*/ 202 w 233"/>
                  <a:gd name="T77" fmla="*/ 31 h 140"/>
                  <a:gd name="T78" fmla="*/ 219 w 233"/>
                  <a:gd name="T79" fmla="*/ 25 h 140"/>
                  <a:gd name="T80" fmla="*/ 219 w 233"/>
                  <a:gd name="T81" fmla="*/ 23 h 140"/>
                  <a:gd name="T82" fmla="*/ 213 w 233"/>
                  <a:gd name="T83" fmla="*/ 14 h 140"/>
                  <a:gd name="T84" fmla="*/ 184 w 233"/>
                  <a:gd name="T85" fmla="*/ 2 h 140"/>
                  <a:gd name="T86" fmla="*/ 169 w 233"/>
                  <a:gd name="T87" fmla="*/ 4 h 140"/>
                  <a:gd name="T88" fmla="*/ 151 w 233"/>
                  <a:gd name="T89" fmla="*/ 17 h 140"/>
                  <a:gd name="T90" fmla="*/ 145 w 233"/>
                  <a:gd name="T91" fmla="*/ 39 h 140"/>
                  <a:gd name="T92" fmla="*/ 149 w 233"/>
                  <a:gd name="T93" fmla="*/ 52 h 140"/>
                  <a:gd name="T94" fmla="*/ 171 w 233"/>
                  <a:gd name="T95" fmla="*/ 72 h 140"/>
                  <a:gd name="T96" fmla="*/ 198 w 233"/>
                  <a:gd name="T97" fmla="*/ 81 h 140"/>
                  <a:gd name="T98" fmla="*/ 209 w 233"/>
                  <a:gd name="T99" fmla="*/ 97 h 140"/>
                  <a:gd name="T100" fmla="*/ 204 w 233"/>
                  <a:gd name="T101" fmla="*/ 11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 h="140">
                    <a:moveTo>
                      <a:pt x="184" y="118"/>
                    </a:moveTo>
                    <a:lnTo>
                      <a:pt x="184" y="118"/>
                    </a:lnTo>
                    <a:lnTo>
                      <a:pt x="173" y="116"/>
                    </a:lnTo>
                    <a:lnTo>
                      <a:pt x="167" y="112"/>
                    </a:lnTo>
                    <a:lnTo>
                      <a:pt x="161" y="105"/>
                    </a:lnTo>
                    <a:lnTo>
                      <a:pt x="157" y="95"/>
                    </a:lnTo>
                    <a:lnTo>
                      <a:pt x="157" y="95"/>
                    </a:lnTo>
                    <a:lnTo>
                      <a:pt x="134" y="43"/>
                    </a:lnTo>
                    <a:lnTo>
                      <a:pt x="134" y="43"/>
                    </a:lnTo>
                    <a:lnTo>
                      <a:pt x="130" y="33"/>
                    </a:lnTo>
                    <a:lnTo>
                      <a:pt x="122" y="25"/>
                    </a:lnTo>
                    <a:lnTo>
                      <a:pt x="116" y="17"/>
                    </a:lnTo>
                    <a:lnTo>
                      <a:pt x="109" y="12"/>
                    </a:lnTo>
                    <a:lnTo>
                      <a:pt x="99" y="8"/>
                    </a:lnTo>
                    <a:lnTo>
                      <a:pt x="89" y="4"/>
                    </a:lnTo>
                    <a:lnTo>
                      <a:pt x="79" y="2"/>
                    </a:lnTo>
                    <a:lnTo>
                      <a:pt x="70" y="0"/>
                    </a:lnTo>
                    <a:lnTo>
                      <a:pt x="70" y="0"/>
                    </a:lnTo>
                    <a:lnTo>
                      <a:pt x="56" y="2"/>
                    </a:lnTo>
                    <a:lnTo>
                      <a:pt x="43" y="6"/>
                    </a:lnTo>
                    <a:lnTo>
                      <a:pt x="31" y="12"/>
                    </a:lnTo>
                    <a:lnTo>
                      <a:pt x="19" y="21"/>
                    </a:lnTo>
                    <a:lnTo>
                      <a:pt x="12" y="31"/>
                    </a:lnTo>
                    <a:lnTo>
                      <a:pt x="6" y="43"/>
                    </a:lnTo>
                    <a:lnTo>
                      <a:pt x="0" y="56"/>
                    </a:lnTo>
                    <a:lnTo>
                      <a:pt x="0" y="70"/>
                    </a:lnTo>
                    <a:lnTo>
                      <a:pt x="0" y="70"/>
                    </a:lnTo>
                    <a:lnTo>
                      <a:pt x="0" y="85"/>
                    </a:lnTo>
                    <a:lnTo>
                      <a:pt x="6" y="97"/>
                    </a:lnTo>
                    <a:lnTo>
                      <a:pt x="12" y="109"/>
                    </a:lnTo>
                    <a:lnTo>
                      <a:pt x="19" y="120"/>
                    </a:lnTo>
                    <a:lnTo>
                      <a:pt x="31" y="128"/>
                    </a:lnTo>
                    <a:lnTo>
                      <a:pt x="43" y="134"/>
                    </a:lnTo>
                    <a:lnTo>
                      <a:pt x="56" y="140"/>
                    </a:lnTo>
                    <a:lnTo>
                      <a:pt x="70" y="140"/>
                    </a:lnTo>
                    <a:lnTo>
                      <a:pt x="70" y="140"/>
                    </a:lnTo>
                    <a:lnTo>
                      <a:pt x="85" y="138"/>
                    </a:lnTo>
                    <a:lnTo>
                      <a:pt x="99" y="134"/>
                    </a:lnTo>
                    <a:lnTo>
                      <a:pt x="112" y="126"/>
                    </a:lnTo>
                    <a:lnTo>
                      <a:pt x="124" y="114"/>
                    </a:lnTo>
                    <a:lnTo>
                      <a:pt x="124" y="114"/>
                    </a:lnTo>
                    <a:lnTo>
                      <a:pt x="124" y="112"/>
                    </a:lnTo>
                    <a:lnTo>
                      <a:pt x="114" y="93"/>
                    </a:lnTo>
                    <a:lnTo>
                      <a:pt x="114" y="93"/>
                    </a:lnTo>
                    <a:lnTo>
                      <a:pt x="114" y="91"/>
                    </a:lnTo>
                    <a:lnTo>
                      <a:pt x="114" y="91"/>
                    </a:lnTo>
                    <a:lnTo>
                      <a:pt x="112" y="93"/>
                    </a:lnTo>
                    <a:lnTo>
                      <a:pt x="112" y="93"/>
                    </a:lnTo>
                    <a:lnTo>
                      <a:pt x="105" y="103"/>
                    </a:lnTo>
                    <a:lnTo>
                      <a:pt x="95" y="111"/>
                    </a:lnTo>
                    <a:lnTo>
                      <a:pt x="83" y="116"/>
                    </a:lnTo>
                    <a:lnTo>
                      <a:pt x="70" y="118"/>
                    </a:lnTo>
                    <a:lnTo>
                      <a:pt x="70" y="118"/>
                    </a:lnTo>
                    <a:lnTo>
                      <a:pt x="60" y="116"/>
                    </a:lnTo>
                    <a:lnTo>
                      <a:pt x="50" y="114"/>
                    </a:lnTo>
                    <a:lnTo>
                      <a:pt x="43" y="111"/>
                    </a:lnTo>
                    <a:lnTo>
                      <a:pt x="35" y="105"/>
                    </a:lnTo>
                    <a:lnTo>
                      <a:pt x="29" y="97"/>
                    </a:lnTo>
                    <a:lnTo>
                      <a:pt x="25" y="89"/>
                    </a:lnTo>
                    <a:lnTo>
                      <a:pt x="23" y="79"/>
                    </a:lnTo>
                    <a:lnTo>
                      <a:pt x="21" y="70"/>
                    </a:lnTo>
                    <a:lnTo>
                      <a:pt x="21" y="70"/>
                    </a:lnTo>
                    <a:lnTo>
                      <a:pt x="23" y="60"/>
                    </a:lnTo>
                    <a:lnTo>
                      <a:pt x="25" y="52"/>
                    </a:lnTo>
                    <a:lnTo>
                      <a:pt x="29" y="43"/>
                    </a:lnTo>
                    <a:lnTo>
                      <a:pt x="35" y="37"/>
                    </a:lnTo>
                    <a:lnTo>
                      <a:pt x="43" y="31"/>
                    </a:lnTo>
                    <a:lnTo>
                      <a:pt x="50" y="27"/>
                    </a:lnTo>
                    <a:lnTo>
                      <a:pt x="60" y="23"/>
                    </a:lnTo>
                    <a:lnTo>
                      <a:pt x="70" y="23"/>
                    </a:lnTo>
                    <a:lnTo>
                      <a:pt x="70" y="23"/>
                    </a:lnTo>
                    <a:lnTo>
                      <a:pt x="83" y="25"/>
                    </a:lnTo>
                    <a:lnTo>
                      <a:pt x="95" y="31"/>
                    </a:lnTo>
                    <a:lnTo>
                      <a:pt x="107" y="39"/>
                    </a:lnTo>
                    <a:lnTo>
                      <a:pt x="112" y="50"/>
                    </a:lnTo>
                    <a:lnTo>
                      <a:pt x="136" y="101"/>
                    </a:lnTo>
                    <a:lnTo>
                      <a:pt x="138" y="107"/>
                    </a:lnTo>
                    <a:lnTo>
                      <a:pt x="138" y="107"/>
                    </a:lnTo>
                    <a:lnTo>
                      <a:pt x="145" y="120"/>
                    </a:lnTo>
                    <a:lnTo>
                      <a:pt x="151" y="126"/>
                    </a:lnTo>
                    <a:lnTo>
                      <a:pt x="157" y="132"/>
                    </a:lnTo>
                    <a:lnTo>
                      <a:pt x="163" y="136"/>
                    </a:lnTo>
                    <a:lnTo>
                      <a:pt x="169" y="138"/>
                    </a:lnTo>
                    <a:lnTo>
                      <a:pt x="184" y="140"/>
                    </a:lnTo>
                    <a:lnTo>
                      <a:pt x="184" y="140"/>
                    </a:lnTo>
                    <a:lnTo>
                      <a:pt x="194" y="138"/>
                    </a:lnTo>
                    <a:lnTo>
                      <a:pt x="204" y="136"/>
                    </a:lnTo>
                    <a:lnTo>
                      <a:pt x="211" y="132"/>
                    </a:lnTo>
                    <a:lnTo>
                      <a:pt x="219" y="128"/>
                    </a:lnTo>
                    <a:lnTo>
                      <a:pt x="225" y="122"/>
                    </a:lnTo>
                    <a:lnTo>
                      <a:pt x="229" y="114"/>
                    </a:lnTo>
                    <a:lnTo>
                      <a:pt x="231" y="107"/>
                    </a:lnTo>
                    <a:lnTo>
                      <a:pt x="233" y="97"/>
                    </a:lnTo>
                    <a:lnTo>
                      <a:pt x="233" y="97"/>
                    </a:lnTo>
                    <a:lnTo>
                      <a:pt x="231" y="89"/>
                    </a:lnTo>
                    <a:lnTo>
                      <a:pt x="229" y="83"/>
                    </a:lnTo>
                    <a:lnTo>
                      <a:pt x="227" y="78"/>
                    </a:lnTo>
                    <a:lnTo>
                      <a:pt x="223" y="72"/>
                    </a:lnTo>
                    <a:lnTo>
                      <a:pt x="211" y="64"/>
                    </a:lnTo>
                    <a:lnTo>
                      <a:pt x="196" y="58"/>
                    </a:lnTo>
                    <a:lnTo>
                      <a:pt x="196" y="58"/>
                    </a:lnTo>
                    <a:lnTo>
                      <a:pt x="190" y="56"/>
                    </a:lnTo>
                    <a:lnTo>
                      <a:pt x="190" y="56"/>
                    </a:lnTo>
                    <a:lnTo>
                      <a:pt x="180" y="52"/>
                    </a:lnTo>
                    <a:lnTo>
                      <a:pt x="173" y="48"/>
                    </a:lnTo>
                    <a:lnTo>
                      <a:pt x="169" y="45"/>
                    </a:lnTo>
                    <a:lnTo>
                      <a:pt x="167" y="37"/>
                    </a:lnTo>
                    <a:lnTo>
                      <a:pt x="167" y="37"/>
                    </a:lnTo>
                    <a:lnTo>
                      <a:pt x="169" y="31"/>
                    </a:lnTo>
                    <a:lnTo>
                      <a:pt x="173" y="25"/>
                    </a:lnTo>
                    <a:lnTo>
                      <a:pt x="176" y="23"/>
                    </a:lnTo>
                    <a:lnTo>
                      <a:pt x="184" y="21"/>
                    </a:lnTo>
                    <a:lnTo>
                      <a:pt x="184" y="21"/>
                    </a:lnTo>
                    <a:lnTo>
                      <a:pt x="190" y="21"/>
                    </a:lnTo>
                    <a:lnTo>
                      <a:pt x="194" y="23"/>
                    </a:lnTo>
                    <a:lnTo>
                      <a:pt x="198" y="27"/>
                    </a:lnTo>
                    <a:lnTo>
                      <a:pt x="202" y="31"/>
                    </a:lnTo>
                    <a:lnTo>
                      <a:pt x="202" y="31"/>
                    </a:lnTo>
                    <a:lnTo>
                      <a:pt x="204" y="33"/>
                    </a:lnTo>
                    <a:lnTo>
                      <a:pt x="219" y="25"/>
                    </a:lnTo>
                    <a:lnTo>
                      <a:pt x="219" y="25"/>
                    </a:lnTo>
                    <a:lnTo>
                      <a:pt x="219" y="23"/>
                    </a:lnTo>
                    <a:lnTo>
                      <a:pt x="219" y="23"/>
                    </a:lnTo>
                    <a:lnTo>
                      <a:pt x="219" y="23"/>
                    </a:lnTo>
                    <a:lnTo>
                      <a:pt x="219" y="23"/>
                    </a:lnTo>
                    <a:lnTo>
                      <a:pt x="213" y="14"/>
                    </a:lnTo>
                    <a:lnTo>
                      <a:pt x="206" y="8"/>
                    </a:lnTo>
                    <a:lnTo>
                      <a:pt x="196" y="4"/>
                    </a:lnTo>
                    <a:lnTo>
                      <a:pt x="184" y="2"/>
                    </a:lnTo>
                    <a:lnTo>
                      <a:pt x="184" y="2"/>
                    </a:lnTo>
                    <a:lnTo>
                      <a:pt x="176" y="2"/>
                    </a:lnTo>
                    <a:lnTo>
                      <a:pt x="169" y="4"/>
                    </a:lnTo>
                    <a:lnTo>
                      <a:pt x="163" y="8"/>
                    </a:lnTo>
                    <a:lnTo>
                      <a:pt x="157" y="12"/>
                    </a:lnTo>
                    <a:lnTo>
                      <a:pt x="151" y="17"/>
                    </a:lnTo>
                    <a:lnTo>
                      <a:pt x="149" y="23"/>
                    </a:lnTo>
                    <a:lnTo>
                      <a:pt x="147" y="31"/>
                    </a:lnTo>
                    <a:lnTo>
                      <a:pt x="145" y="39"/>
                    </a:lnTo>
                    <a:lnTo>
                      <a:pt x="145" y="39"/>
                    </a:lnTo>
                    <a:lnTo>
                      <a:pt x="147" y="47"/>
                    </a:lnTo>
                    <a:lnTo>
                      <a:pt x="149" y="52"/>
                    </a:lnTo>
                    <a:lnTo>
                      <a:pt x="151" y="58"/>
                    </a:lnTo>
                    <a:lnTo>
                      <a:pt x="157" y="64"/>
                    </a:lnTo>
                    <a:lnTo>
                      <a:pt x="171" y="72"/>
                    </a:lnTo>
                    <a:lnTo>
                      <a:pt x="188" y="78"/>
                    </a:lnTo>
                    <a:lnTo>
                      <a:pt x="188" y="78"/>
                    </a:lnTo>
                    <a:lnTo>
                      <a:pt x="198" y="81"/>
                    </a:lnTo>
                    <a:lnTo>
                      <a:pt x="206" y="85"/>
                    </a:lnTo>
                    <a:lnTo>
                      <a:pt x="209" y="91"/>
                    </a:lnTo>
                    <a:lnTo>
                      <a:pt x="209" y="97"/>
                    </a:lnTo>
                    <a:lnTo>
                      <a:pt x="209" y="97"/>
                    </a:lnTo>
                    <a:lnTo>
                      <a:pt x="207" y="107"/>
                    </a:lnTo>
                    <a:lnTo>
                      <a:pt x="204" y="112"/>
                    </a:lnTo>
                    <a:lnTo>
                      <a:pt x="194" y="116"/>
                    </a:lnTo>
                    <a:lnTo>
                      <a:pt x="184" y="1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1" name="Freeform 350"/>
              <p:cNvSpPr/>
              <p:nvPr/>
            </p:nvSpPr>
            <p:spPr bwMode="auto">
              <a:xfrm>
                <a:off x="4237" y="4174"/>
                <a:ext cx="233" cy="140"/>
              </a:xfrm>
              <a:custGeom>
                <a:avLst/>
                <a:gdLst>
                  <a:gd name="T0" fmla="*/ 173 w 233"/>
                  <a:gd name="T1" fmla="*/ 116 h 140"/>
                  <a:gd name="T2" fmla="*/ 157 w 233"/>
                  <a:gd name="T3" fmla="*/ 95 h 140"/>
                  <a:gd name="T4" fmla="*/ 134 w 233"/>
                  <a:gd name="T5" fmla="*/ 43 h 140"/>
                  <a:gd name="T6" fmla="*/ 116 w 233"/>
                  <a:gd name="T7" fmla="*/ 17 h 140"/>
                  <a:gd name="T8" fmla="*/ 89 w 233"/>
                  <a:gd name="T9" fmla="*/ 4 h 140"/>
                  <a:gd name="T10" fmla="*/ 70 w 233"/>
                  <a:gd name="T11" fmla="*/ 0 h 140"/>
                  <a:gd name="T12" fmla="*/ 31 w 233"/>
                  <a:gd name="T13" fmla="*/ 12 h 140"/>
                  <a:gd name="T14" fmla="*/ 6 w 233"/>
                  <a:gd name="T15" fmla="*/ 43 h 140"/>
                  <a:gd name="T16" fmla="*/ 0 w 233"/>
                  <a:gd name="T17" fmla="*/ 70 h 140"/>
                  <a:gd name="T18" fmla="*/ 12 w 233"/>
                  <a:gd name="T19" fmla="*/ 109 h 140"/>
                  <a:gd name="T20" fmla="*/ 43 w 233"/>
                  <a:gd name="T21" fmla="*/ 134 h 140"/>
                  <a:gd name="T22" fmla="*/ 70 w 233"/>
                  <a:gd name="T23" fmla="*/ 140 h 140"/>
                  <a:gd name="T24" fmla="*/ 112 w 233"/>
                  <a:gd name="T25" fmla="*/ 126 h 140"/>
                  <a:gd name="T26" fmla="*/ 124 w 233"/>
                  <a:gd name="T27" fmla="*/ 112 h 140"/>
                  <a:gd name="T28" fmla="*/ 114 w 233"/>
                  <a:gd name="T29" fmla="*/ 91 h 140"/>
                  <a:gd name="T30" fmla="*/ 112 w 233"/>
                  <a:gd name="T31" fmla="*/ 93 h 140"/>
                  <a:gd name="T32" fmla="*/ 83 w 233"/>
                  <a:gd name="T33" fmla="*/ 116 h 140"/>
                  <a:gd name="T34" fmla="*/ 60 w 233"/>
                  <a:gd name="T35" fmla="*/ 116 h 140"/>
                  <a:gd name="T36" fmla="*/ 35 w 233"/>
                  <a:gd name="T37" fmla="*/ 105 h 140"/>
                  <a:gd name="T38" fmla="*/ 23 w 233"/>
                  <a:gd name="T39" fmla="*/ 79 h 140"/>
                  <a:gd name="T40" fmla="*/ 23 w 233"/>
                  <a:gd name="T41" fmla="*/ 60 h 140"/>
                  <a:gd name="T42" fmla="*/ 35 w 233"/>
                  <a:gd name="T43" fmla="*/ 37 h 140"/>
                  <a:gd name="T44" fmla="*/ 60 w 233"/>
                  <a:gd name="T45" fmla="*/ 23 h 140"/>
                  <a:gd name="T46" fmla="*/ 83 w 233"/>
                  <a:gd name="T47" fmla="*/ 25 h 140"/>
                  <a:gd name="T48" fmla="*/ 112 w 233"/>
                  <a:gd name="T49" fmla="*/ 50 h 140"/>
                  <a:gd name="T50" fmla="*/ 138 w 233"/>
                  <a:gd name="T51" fmla="*/ 107 h 140"/>
                  <a:gd name="T52" fmla="*/ 157 w 233"/>
                  <a:gd name="T53" fmla="*/ 132 h 140"/>
                  <a:gd name="T54" fmla="*/ 184 w 233"/>
                  <a:gd name="T55" fmla="*/ 140 h 140"/>
                  <a:gd name="T56" fmla="*/ 204 w 233"/>
                  <a:gd name="T57" fmla="*/ 136 h 140"/>
                  <a:gd name="T58" fmla="*/ 225 w 233"/>
                  <a:gd name="T59" fmla="*/ 122 h 140"/>
                  <a:gd name="T60" fmla="*/ 233 w 233"/>
                  <a:gd name="T61" fmla="*/ 97 h 140"/>
                  <a:gd name="T62" fmla="*/ 229 w 233"/>
                  <a:gd name="T63" fmla="*/ 83 h 140"/>
                  <a:gd name="T64" fmla="*/ 211 w 233"/>
                  <a:gd name="T65" fmla="*/ 64 h 140"/>
                  <a:gd name="T66" fmla="*/ 190 w 233"/>
                  <a:gd name="T67" fmla="*/ 56 h 140"/>
                  <a:gd name="T68" fmla="*/ 173 w 233"/>
                  <a:gd name="T69" fmla="*/ 48 h 140"/>
                  <a:gd name="T70" fmla="*/ 167 w 233"/>
                  <a:gd name="T71" fmla="*/ 37 h 140"/>
                  <a:gd name="T72" fmla="*/ 176 w 233"/>
                  <a:gd name="T73" fmla="*/ 23 h 140"/>
                  <a:gd name="T74" fmla="*/ 190 w 233"/>
                  <a:gd name="T75" fmla="*/ 21 h 140"/>
                  <a:gd name="T76" fmla="*/ 202 w 233"/>
                  <a:gd name="T77" fmla="*/ 31 h 140"/>
                  <a:gd name="T78" fmla="*/ 219 w 233"/>
                  <a:gd name="T79" fmla="*/ 25 h 140"/>
                  <a:gd name="T80" fmla="*/ 219 w 233"/>
                  <a:gd name="T81" fmla="*/ 23 h 140"/>
                  <a:gd name="T82" fmla="*/ 213 w 233"/>
                  <a:gd name="T83" fmla="*/ 14 h 140"/>
                  <a:gd name="T84" fmla="*/ 184 w 233"/>
                  <a:gd name="T85" fmla="*/ 2 h 140"/>
                  <a:gd name="T86" fmla="*/ 169 w 233"/>
                  <a:gd name="T87" fmla="*/ 4 h 140"/>
                  <a:gd name="T88" fmla="*/ 151 w 233"/>
                  <a:gd name="T89" fmla="*/ 17 h 140"/>
                  <a:gd name="T90" fmla="*/ 145 w 233"/>
                  <a:gd name="T91" fmla="*/ 39 h 140"/>
                  <a:gd name="T92" fmla="*/ 149 w 233"/>
                  <a:gd name="T93" fmla="*/ 52 h 140"/>
                  <a:gd name="T94" fmla="*/ 171 w 233"/>
                  <a:gd name="T95" fmla="*/ 72 h 140"/>
                  <a:gd name="T96" fmla="*/ 198 w 233"/>
                  <a:gd name="T97" fmla="*/ 81 h 140"/>
                  <a:gd name="T98" fmla="*/ 209 w 233"/>
                  <a:gd name="T99" fmla="*/ 97 h 140"/>
                  <a:gd name="T100" fmla="*/ 204 w 233"/>
                  <a:gd name="T101" fmla="*/ 11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 h="140">
                    <a:moveTo>
                      <a:pt x="184" y="118"/>
                    </a:moveTo>
                    <a:lnTo>
                      <a:pt x="184" y="118"/>
                    </a:lnTo>
                    <a:lnTo>
                      <a:pt x="173" y="116"/>
                    </a:lnTo>
                    <a:lnTo>
                      <a:pt x="167" y="112"/>
                    </a:lnTo>
                    <a:lnTo>
                      <a:pt x="161" y="105"/>
                    </a:lnTo>
                    <a:lnTo>
                      <a:pt x="157" y="95"/>
                    </a:lnTo>
                    <a:lnTo>
                      <a:pt x="157" y="95"/>
                    </a:lnTo>
                    <a:lnTo>
                      <a:pt x="134" y="43"/>
                    </a:lnTo>
                    <a:lnTo>
                      <a:pt x="134" y="43"/>
                    </a:lnTo>
                    <a:lnTo>
                      <a:pt x="130" y="33"/>
                    </a:lnTo>
                    <a:lnTo>
                      <a:pt x="122" y="25"/>
                    </a:lnTo>
                    <a:lnTo>
                      <a:pt x="116" y="17"/>
                    </a:lnTo>
                    <a:lnTo>
                      <a:pt x="109" y="12"/>
                    </a:lnTo>
                    <a:lnTo>
                      <a:pt x="99" y="8"/>
                    </a:lnTo>
                    <a:lnTo>
                      <a:pt x="89" y="4"/>
                    </a:lnTo>
                    <a:lnTo>
                      <a:pt x="79" y="2"/>
                    </a:lnTo>
                    <a:lnTo>
                      <a:pt x="70" y="0"/>
                    </a:lnTo>
                    <a:lnTo>
                      <a:pt x="70" y="0"/>
                    </a:lnTo>
                    <a:lnTo>
                      <a:pt x="56" y="2"/>
                    </a:lnTo>
                    <a:lnTo>
                      <a:pt x="43" y="6"/>
                    </a:lnTo>
                    <a:lnTo>
                      <a:pt x="31" y="12"/>
                    </a:lnTo>
                    <a:lnTo>
                      <a:pt x="19" y="21"/>
                    </a:lnTo>
                    <a:lnTo>
                      <a:pt x="12" y="31"/>
                    </a:lnTo>
                    <a:lnTo>
                      <a:pt x="6" y="43"/>
                    </a:lnTo>
                    <a:lnTo>
                      <a:pt x="0" y="56"/>
                    </a:lnTo>
                    <a:lnTo>
                      <a:pt x="0" y="70"/>
                    </a:lnTo>
                    <a:lnTo>
                      <a:pt x="0" y="70"/>
                    </a:lnTo>
                    <a:lnTo>
                      <a:pt x="0" y="85"/>
                    </a:lnTo>
                    <a:lnTo>
                      <a:pt x="6" y="97"/>
                    </a:lnTo>
                    <a:lnTo>
                      <a:pt x="12" y="109"/>
                    </a:lnTo>
                    <a:lnTo>
                      <a:pt x="19" y="120"/>
                    </a:lnTo>
                    <a:lnTo>
                      <a:pt x="31" y="128"/>
                    </a:lnTo>
                    <a:lnTo>
                      <a:pt x="43" y="134"/>
                    </a:lnTo>
                    <a:lnTo>
                      <a:pt x="56" y="140"/>
                    </a:lnTo>
                    <a:lnTo>
                      <a:pt x="70" y="140"/>
                    </a:lnTo>
                    <a:lnTo>
                      <a:pt x="70" y="140"/>
                    </a:lnTo>
                    <a:lnTo>
                      <a:pt x="85" y="138"/>
                    </a:lnTo>
                    <a:lnTo>
                      <a:pt x="99" y="134"/>
                    </a:lnTo>
                    <a:lnTo>
                      <a:pt x="112" y="126"/>
                    </a:lnTo>
                    <a:lnTo>
                      <a:pt x="124" y="114"/>
                    </a:lnTo>
                    <a:lnTo>
                      <a:pt x="124" y="114"/>
                    </a:lnTo>
                    <a:lnTo>
                      <a:pt x="124" y="112"/>
                    </a:lnTo>
                    <a:lnTo>
                      <a:pt x="114" y="93"/>
                    </a:lnTo>
                    <a:lnTo>
                      <a:pt x="114" y="93"/>
                    </a:lnTo>
                    <a:lnTo>
                      <a:pt x="114" y="91"/>
                    </a:lnTo>
                    <a:lnTo>
                      <a:pt x="114" y="91"/>
                    </a:lnTo>
                    <a:lnTo>
                      <a:pt x="112" y="93"/>
                    </a:lnTo>
                    <a:lnTo>
                      <a:pt x="112" y="93"/>
                    </a:lnTo>
                    <a:lnTo>
                      <a:pt x="105" y="103"/>
                    </a:lnTo>
                    <a:lnTo>
                      <a:pt x="95" y="111"/>
                    </a:lnTo>
                    <a:lnTo>
                      <a:pt x="83" y="116"/>
                    </a:lnTo>
                    <a:lnTo>
                      <a:pt x="70" y="118"/>
                    </a:lnTo>
                    <a:lnTo>
                      <a:pt x="70" y="118"/>
                    </a:lnTo>
                    <a:lnTo>
                      <a:pt x="60" y="116"/>
                    </a:lnTo>
                    <a:lnTo>
                      <a:pt x="50" y="114"/>
                    </a:lnTo>
                    <a:lnTo>
                      <a:pt x="43" y="111"/>
                    </a:lnTo>
                    <a:lnTo>
                      <a:pt x="35" y="105"/>
                    </a:lnTo>
                    <a:lnTo>
                      <a:pt x="29" y="97"/>
                    </a:lnTo>
                    <a:lnTo>
                      <a:pt x="25" y="89"/>
                    </a:lnTo>
                    <a:lnTo>
                      <a:pt x="23" y="79"/>
                    </a:lnTo>
                    <a:lnTo>
                      <a:pt x="21" y="70"/>
                    </a:lnTo>
                    <a:lnTo>
                      <a:pt x="21" y="70"/>
                    </a:lnTo>
                    <a:lnTo>
                      <a:pt x="23" y="60"/>
                    </a:lnTo>
                    <a:lnTo>
                      <a:pt x="25" y="52"/>
                    </a:lnTo>
                    <a:lnTo>
                      <a:pt x="29" y="43"/>
                    </a:lnTo>
                    <a:lnTo>
                      <a:pt x="35" y="37"/>
                    </a:lnTo>
                    <a:lnTo>
                      <a:pt x="43" y="31"/>
                    </a:lnTo>
                    <a:lnTo>
                      <a:pt x="50" y="27"/>
                    </a:lnTo>
                    <a:lnTo>
                      <a:pt x="60" y="23"/>
                    </a:lnTo>
                    <a:lnTo>
                      <a:pt x="70" y="23"/>
                    </a:lnTo>
                    <a:lnTo>
                      <a:pt x="70" y="23"/>
                    </a:lnTo>
                    <a:lnTo>
                      <a:pt x="83" y="25"/>
                    </a:lnTo>
                    <a:lnTo>
                      <a:pt x="95" y="31"/>
                    </a:lnTo>
                    <a:lnTo>
                      <a:pt x="107" y="39"/>
                    </a:lnTo>
                    <a:lnTo>
                      <a:pt x="112" y="50"/>
                    </a:lnTo>
                    <a:lnTo>
                      <a:pt x="136" y="101"/>
                    </a:lnTo>
                    <a:lnTo>
                      <a:pt x="138" y="107"/>
                    </a:lnTo>
                    <a:lnTo>
                      <a:pt x="138" y="107"/>
                    </a:lnTo>
                    <a:lnTo>
                      <a:pt x="145" y="120"/>
                    </a:lnTo>
                    <a:lnTo>
                      <a:pt x="151" y="126"/>
                    </a:lnTo>
                    <a:lnTo>
                      <a:pt x="157" y="132"/>
                    </a:lnTo>
                    <a:lnTo>
                      <a:pt x="163" y="136"/>
                    </a:lnTo>
                    <a:lnTo>
                      <a:pt x="169" y="138"/>
                    </a:lnTo>
                    <a:lnTo>
                      <a:pt x="184" y="140"/>
                    </a:lnTo>
                    <a:lnTo>
                      <a:pt x="184" y="140"/>
                    </a:lnTo>
                    <a:lnTo>
                      <a:pt x="194" y="138"/>
                    </a:lnTo>
                    <a:lnTo>
                      <a:pt x="204" y="136"/>
                    </a:lnTo>
                    <a:lnTo>
                      <a:pt x="211" y="132"/>
                    </a:lnTo>
                    <a:lnTo>
                      <a:pt x="219" y="128"/>
                    </a:lnTo>
                    <a:lnTo>
                      <a:pt x="225" y="122"/>
                    </a:lnTo>
                    <a:lnTo>
                      <a:pt x="229" y="114"/>
                    </a:lnTo>
                    <a:lnTo>
                      <a:pt x="231" y="107"/>
                    </a:lnTo>
                    <a:lnTo>
                      <a:pt x="233" y="97"/>
                    </a:lnTo>
                    <a:lnTo>
                      <a:pt x="233" y="97"/>
                    </a:lnTo>
                    <a:lnTo>
                      <a:pt x="231" y="89"/>
                    </a:lnTo>
                    <a:lnTo>
                      <a:pt x="229" y="83"/>
                    </a:lnTo>
                    <a:lnTo>
                      <a:pt x="227" y="78"/>
                    </a:lnTo>
                    <a:lnTo>
                      <a:pt x="223" y="72"/>
                    </a:lnTo>
                    <a:lnTo>
                      <a:pt x="211" y="64"/>
                    </a:lnTo>
                    <a:lnTo>
                      <a:pt x="196" y="58"/>
                    </a:lnTo>
                    <a:lnTo>
                      <a:pt x="196" y="58"/>
                    </a:lnTo>
                    <a:lnTo>
                      <a:pt x="190" y="56"/>
                    </a:lnTo>
                    <a:lnTo>
                      <a:pt x="190" y="56"/>
                    </a:lnTo>
                    <a:lnTo>
                      <a:pt x="180" y="52"/>
                    </a:lnTo>
                    <a:lnTo>
                      <a:pt x="173" y="48"/>
                    </a:lnTo>
                    <a:lnTo>
                      <a:pt x="169" y="45"/>
                    </a:lnTo>
                    <a:lnTo>
                      <a:pt x="167" y="37"/>
                    </a:lnTo>
                    <a:lnTo>
                      <a:pt x="167" y="37"/>
                    </a:lnTo>
                    <a:lnTo>
                      <a:pt x="169" y="31"/>
                    </a:lnTo>
                    <a:lnTo>
                      <a:pt x="173" y="25"/>
                    </a:lnTo>
                    <a:lnTo>
                      <a:pt x="176" y="23"/>
                    </a:lnTo>
                    <a:lnTo>
                      <a:pt x="184" y="21"/>
                    </a:lnTo>
                    <a:lnTo>
                      <a:pt x="184" y="21"/>
                    </a:lnTo>
                    <a:lnTo>
                      <a:pt x="190" y="21"/>
                    </a:lnTo>
                    <a:lnTo>
                      <a:pt x="194" y="23"/>
                    </a:lnTo>
                    <a:lnTo>
                      <a:pt x="198" y="27"/>
                    </a:lnTo>
                    <a:lnTo>
                      <a:pt x="202" y="31"/>
                    </a:lnTo>
                    <a:lnTo>
                      <a:pt x="202" y="31"/>
                    </a:lnTo>
                    <a:lnTo>
                      <a:pt x="204" y="33"/>
                    </a:lnTo>
                    <a:lnTo>
                      <a:pt x="219" y="25"/>
                    </a:lnTo>
                    <a:lnTo>
                      <a:pt x="219" y="25"/>
                    </a:lnTo>
                    <a:lnTo>
                      <a:pt x="219" y="23"/>
                    </a:lnTo>
                    <a:lnTo>
                      <a:pt x="219" y="23"/>
                    </a:lnTo>
                    <a:lnTo>
                      <a:pt x="219" y="23"/>
                    </a:lnTo>
                    <a:lnTo>
                      <a:pt x="219" y="23"/>
                    </a:lnTo>
                    <a:lnTo>
                      <a:pt x="213" y="14"/>
                    </a:lnTo>
                    <a:lnTo>
                      <a:pt x="206" y="8"/>
                    </a:lnTo>
                    <a:lnTo>
                      <a:pt x="196" y="4"/>
                    </a:lnTo>
                    <a:lnTo>
                      <a:pt x="184" y="2"/>
                    </a:lnTo>
                    <a:lnTo>
                      <a:pt x="184" y="2"/>
                    </a:lnTo>
                    <a:lnTo>
                      <a:pt x="176" y="2"/>
                    </a:lnTo>
                    <a:lnTo>
                      <a:pt x="169" y="4"/>
                    </a:lnTo>
                    <a:lnTo>
                      <a:pt x="163" y="8"/>
                    </a:lnTo>
                    <a:lnTo>
                      <a:pt x="157" y="12"/>
                    </a:lnTo>
                    <a:lnTo>
                      <a:pt x="151" y="17"/>
                    </a:lnTo>
                    <a:lnTo>
                      <a:pt x="149" y="23"/>
                    </a:lnTo>
                    <a:lnTo>
                      <a:pt x="147" y="31"/>
                    </a:lnTo>
                    <a:lnTo>
                      <a:pt x="145" y="39"/>
                    </a:lnTo>
                    <a:lnTo>
                      <a:pt x="145" y="39"/>
                    </a:lnTo>
                    <a:lnTo>
                      <a:pt x="147" y="47"/>
                    </a:lnTo>
                    <a:lnTo>
                      <a:pt x="149" y="52"/>
                    </a:lnTo>
                    <a:lnTo>
                      <a:pt x="151" y="58"/>
                    </a:lnTo>
                    <a:lnTo>
                      <a:pt x="157" y="64"/>
                    </a:lnTo>
                    <a:lnTo>
                      <a:pt x="171" y="72"/>
                    </a:lnTo>
                    <a:lnTo>
                      <a:pt x="188" y="78"/>
                    </a:lnTo>
                    <a:lnTo>
                      <a:pt x="188" y="78"/>
                    </a:lnTo>
                    <a:lnTo>
                      <a:pt x="198" y="81"/>
                    </a:lnTo>
                    <a:lnTo>
                      <a:pt x="206" y="85"/>
                    </a:lnTo>
                    <a:lnTo>
                      <a:pt x="209" y="91"/>
                    </a:lnTo>
                    <a:lnTo>
                      <a:pt x="209" y="97"/>
                    </a:lnTo>
                    <a:lnTo>
                      <a:pt x="209" y="97"/>
                    </a:lnTo>
                    <a:lnTo>
                      <a:pt x="207" y="107"/>
                    </a:lnTo>
                    <a:lnTo>
                      <a:pt x="204" y="112"/>
                    </a:lnTo>
                    <a:lnTo>
                      <a:pt x="194" y="116"/>
                    </a:lnTo>
                    <a:lnTo>
                      <a:pt x="184"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2" name="Freeform 351"/>
              <p:cNvSpPr/>
              <p:nvPr/>
            </p:nvSpPr>
            <p:spPr bwMode="auto">
              <a:xfrm>
                <a:off x="4018" y="3222"/>
                <a:ext cx="186" cy="176"/>
              </a:xfrm>
              <a:custGeom>
                <a:avLst/>
                <a:gdLst>
                  <a:gd name="T0" fmla="*/ 60 w 186"/>
                  <a:gd name="T1" fmla="*/ 176 h 176"/>
                  <a:gd name="T2" fmla="*/ 77 w 186"/>
                  <a:gd name="T3" fmla="*/ 170 h 176"/>
                  <a:gd name="T4" fmla="*/ 99 w 186"/>
                  <a:gd name="T5" fmla="*/ 167 h 176"/>
                  <a:gd name="T6" fmla="*/ 108 w 186"/>
                  <a:gd name="T7" fmla="*/ 167 h 176"/>
                  <a:gd name="T8" fmla="*/ 126 w 186"/>
                  <a:gd name="T9" fmla="*/ 174 h 176"/>
                  <a:gd name="T10" fmla="*/ 136 w 186"/>
                  <a:gd name="T11" fmla="*/ 174 h 176"/>
                  <a:gd name="T12" fmla="*/ 147 w 186"/>
                  <a:gd name="T13" fmla="*/ 172 h 176"/>
                  <a:gd name="T14" fmla="*/ 163 w 186"/>
                  <a:gd name="T15" fmla="*/ 157 h 176"/>
                  <a:gd name="T16" fmla="*/ 170 w 186"/>
                  <a:gd name="T17" fmla="*/ 147 h 176"/>
                  <a:gd name="T18" fmla="*/ 182 w 186"/>
                  <a:gd name="T19" fmla="*/ 124 h 176"/>
                  <a:gd name="T20" fmla="*/ 186 w 186"/>
                  <a:gd name="T21" fmla="*/ 114 h 176"/>
                  <a:gd name="T22" fmla="*/ 170 w 186"/>
                  <a:gd name="T23" fmla="*/ 103 h 176"/>
                  <a:gd name="T24" fmla="*/ 161 w 186"/>
                  <a:gd name="T25" fmla="*/ 89 h 176"/>
                  <a:gd name="T26" fmla="*/ 155 w 186"/>
                  <a:gd name="T27" fmla="*/ 66 h 176"/>
                  <a:gd name="T28" fmla="*/ 157 w 186"/>
                  <a:gd name="T29" fmla="*/ 56 h 176"/>
                  <a:gd name="T30" fmla="*/ 163 w 186"/>
                  <a:gd name="T31" fmla="*/ 40 h 176"/>
                  <a:gd name="T32" fmla="*/ 176 w 186"/>
                  <a:gd name="T33" fmla="*/ 25 h 176"/>
                  <a:gd name="T34" fmla="*/ 180 w 186"/>
                  <a:gd name="T35" fmla="*/ 23 h 176"/>
                  <a:gd name="T36" fmla="*/ 169 w 186"/>
                  <a:gd name="T37" fmla="*/ 9 h 176"/>
                  <a:gd name="T38" fmla="*/ 147 w 186"/>
                  <a:gd name="T39" fmla="*/ 0 h 176"/>
                  <a:gd name="T40" fmla="*/ 139 w 186"/>
                  <a:gd name="T41" fmla="*/ 0 h 176"/>
                  <a:gd name="T42" fmla="*/ 114 w 186"/>
                  <a:gd name="T43" fmla="*/ 4 h 176"/>
                  <a:gd name="T44" fmla="*/ 95 w 186"/>
                  <a:gd name="T45" fmla="*/ 9 h 176"/>
                  <a:gd name="T46" fmla="*/ 87 w 186"/>
                  <a:gd name="T47" fmla="*/ 7 h 176"/>
                  <a:gd name="T48" fmla="*/ 68 w 186"/>
                  <a:gd name="T49" fmla="*/ 2 h 176"/>
                  <a:gd name="T50" fmla="*/ 58 w 186"/>
                  <a:gd name="T51" fmla="*/ 0 h 176"/>
                  <a:gd name="T52" fmla="*/ 31 w 186"/>
                  <a:gd name="T53" fmla="*/ 7 h 176"/>
                  <a:gd name="T54" fmla="*/ 9 w 186"/>
                  <a:gd name="T55" fmla="*/ 29 h 176"/>
                  <a:gd name="T56" fmla="*/ 4 w 186"/>
                  <a:gd name="T57" fmla="*/ 42 h 176"/>
                  <a:gd name="T58" fmla="*/ 0 w 186"/>
                  <a:gd name="T59" fmla="*/ 73 h 176"/>
                  <a:gd name="T60" fmla="*/ 6 w 186"/>
                  <a:gd name="T61" fmla="*/ 106 h 176"/>
                  <a:gd name="T62" fmla="*/ 17 w 186"/>
                  <a:gd name="T63" fmla="*/ 134 h 176"/>
                  <a:gd name="T64" fmla="*/ 25 w 186"/>
                  <a:gd name="T65" fmla="*/ 145 h 176"/>
                  <a:gd name="T66" fmla="*/ 41 w 186"/>
                  <a:gd name="T67" fmla="*/ 167 h 176"/>
                  <a:gd name="T68" fmla="*/ 54 w 186"/>
                  <a:gd name="T69" fmla="*/ 17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 h="176">
                    <a:moveTo>
                      <a:pt x="60" y="176"/>
                    </a:moveTo>
                    <a:lnTo>
                      <a:pt x="60" y="176"/>
                    </a:lnTo>
                    <a:lnTo>
                      <a:pt x="70" y="174"/>
                    </a:lnTo>
                    <a:lnTo>
                      <a:pt x="77" y="170"/>
                    </a:lnTo>
                    <a:lnTo>
                      <a:pt x="87" y="167"/>
                    </a:lnTo>
                    <a:lnTo>
                      <a:pt x="99" y="167"/>
                    </a:lnTo>
                    <a:lnTo>
                      <a:pt x="99" y="167"/>
                    </a:lnTo>
                    <a:lnTo>
                      <a:pt x="108" y="167"/>
                    </a:lnTo>
                    <a:lnTo>
                      <a:pt x="118" y="170"/>
                    </a:lnTo>
                    <a:lnTo>
                      <a:pt x="126" y="174"/>
                    </a:lnTo>
                    <a:lnTo>
                      <a:pt x="136" y="174"/>
                    </a:lnTo>
                    <a:lnTo>
                      <a:pt x="136" y="174"/>
                    </a:lnTo>
                    <a:lnTo>
                      <a:pt x="141" y="174"/>
                    </a:lnTo>
                    <a:lnTo>
                      <a:pt x="147" y="172"/>
                    </a:lnTo>
                    <a:lnTo>
                      <a:pt x="155" y="167"/>
                    </a:lnTo>
                    <a:lnTo>
                      <a:pt x="163" y="157"/>
                    </a:lnTo>
                    <a:lnTo>
                      <a:pt x="170" y="147"/>
                    </a:lnTo>
                    <a:lnTo>
                      <a:pt x="170" y="147"/>
                    </a:lnTo>
                    <a:lnTo>
                      <a:pt x="178" y="135"/>
                    </a:lnTo>
                    <a:lnTo>
                      <a:pt x="182" y="124"/>
                    </a:lnTo>
                    <a:lnTo>
                      <a:pt x="186" y="114"/>
                    </a:lnTo>
                    <a:lnTo>
                      <a:pt x="186" y="114"/>
                    </a:lnTo>
                    <a:lnTo>
                      <a:pt x="182" y="110"/>
                    </a:lnTo>
                    <a:lnTo>
                      <a:pt x="170" y="103"/>
                    </a:lnTo>
                    <a:lnTo>
                      <a:pt x="165" y="97"/>
                    </a:lnTo>
                    <a:lnTo>
                      <a:pt x="161" y="89"/>
                    </a:lnTo>
                    <a:lnTo>
                      <a:pt x="157" y="79"/>
                    </a:lnTo>
                    <a:lnTo>
                      <a:pt x="155" y="66"/>
                    </a:lnTo>
                    <a:lnTo>
                      <a:pt x="155" y="66"/>
                    </a:lnTo>
                    <a:lnTo>
                      <a:pt x="157" y="56"/>
                    </a:lnTo>
                    <a:lnTo>
                      <a:pt x="159" y="46"/>
                    </a:lnTo>
                    <a:lnTo>
                      <a:pt x="163" y="40"/>
                    </a:lnTo>
                    <a:lnTo>
                      <a:pt x="167" y="33"/>
                    </a:lnTo>
                    <a:lnTo>
                      <a:pt x="176" y="25"/>
                    </a:lnTo>
                    <a:lnTo>
                      <a:pt x="180" y="23"/>
                    </a:lnTo>
                    <a:lnTo>
                      <a:pt x="180" y="23"/>
                    </a:lnTo>
                    <a:lnTo>
                      <a:pt x="174" y="15"/>
                    </a:lnTo>
                    <a:lnTo>
                      <a:pt x="169" y="9"/>
                    </a:lnTo>
                    <a:lnTo>
                      <a:pt x="157" y="4"/>
                    </a:lnTo>
                    <a:lnTo>
                      <a:pt x="147" y="0"/>
                    </a:lnTo>
                    <a:lnTo>
                      <a:pt x="139" y="0"/>
                    </a:lnTo>
                    <a:lnTo>
                      <a:pt x="139" y="0"/>
                    </a:lnTo>
                    <a:lnTo>
                      <a:pt x="126" y="0"/>
                    </a:lnTo>
                    <a:lnTo>
                      <a:pt x="114" y="4"/>
                    </a:lnTo>
                    <a:lnTo>
                      <a:pt x="103" y="7"/>
                    </a:lnTo>
                    <a:lnTo>
                      <a:pt x="95" y="9"/>
                    </a:lnTo>
                    <a:lnTo>
                      <a:pt x="95" y="9"/>
                    </a:lnTo>
                    <a:lnTo>
                      <a:pt x="87" y="7"/>
                    </a:lnTo>
                    <a:lnTo>
                      <a:pt x="77" y="6"/>
                    </a:lnTo>
                    <a:lnTo>
                      <a:pt x="68" y="2"/>
                    </a:lnTo>
                    <a:lnTo>
                      <a:pt x="58" y="0"/>
                    </a:lnTo>
                    <a:lnTo>
                      <a:pt x="58" y="0"/>
                    </a:lnTo>
                    <a:lnTo>
                      <a:pt x="42" y="2"/>
                    </a:lnTo>
                    <a:lnTo>
                      <a:pt x="31" y="7"/>
                    </a:lnTo>
                    <a:lnTo>
                      <a:pt x="19" y="17"/>
                    </a:lnTo>
                    <a:lnTo>
                      <a:pt x="9" y="29"/>
                    </a:lnTo>
                    <a:lnTo>
                      <a:pt x="9" y="29"/>
                    </a:lnTo>
                    <a:lnTo>
                      <a:pt x="4" y="42"/>
                    </a:lnTo>
                    <a:lnTo>
                      <a:pt x="0" y="58"/>
                    </a:lnTo>
                    <a:lnTo>
                      <a:pt x="0" y="73"/>
                    </a:lnTo>
                    <a:lnTo>
                      <a:pt x="2" y="91"/>
                    </a:lnTo>
                    <a:lnTo>
                      <a:pt x="6" y="106"/>
                    </a:lnTo>
                    <a:lnTo>
                      <a:pt x="11" y="120"/>
                    </a:lnTo>
                    <a:lnTo>
                      <a:pt x="17" y="134"/>
                    </a:lnTo>
                    <a:lnTo>
                      <a:pt x="25" y="145"/>
                    </a:lnTo>
                    <a:lnTo>
                      <a:pt x="25" y="145"/>
                    </a:lnTo>
                    <a:lnTo>
                      <a:pt x="33" y="157"/>
                    </a:lnTo>
                    <a:lnTo>
                      <a:pt x="41" y="167"/>
                    </a:lnTo>
                    <a:lnTo>
                      <a:pt x="50" y="172"/>
                    </a:lnTo>
                    <a:lnTo>
                      <a:pt x="54" y="174"/>
                    </a:lnTo>
                    <a:lnTo>
                      <a:pt x="60" y="1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3" name="Freeform 352"/>
              <p:cNvSpPr/>
              <p:nvPr/>
            </p:nvSpPr>
            <p:spPr bwMode="auto">
              <a:xfrm>
                <a:off x="4018" y="3222"/>
                <a:ext cx="186" cy="176"/>
              </a:xfrm>
              <a:custGeom>
                <a:avLst/>
                <a:gdLst>
                  <a:gd name="T0" fmla="*/ 60 w 186"/>
                  <a:gd name="T1" fmla="*/ 176 h 176"/>
                  <a:gd name="T2" fmla="*/ 77 w 186"/>
                  <a:gd name="T3" fmla="*/ 170 h 176"/>
                  <a:gd name="T4" fmla="*/ 99 w 186"/>
                  <a:gd name="T5" fmla="*/ 167 h 176"/>
                  <a:gd name="T6" fmla="*/ 108 w 186"/>
                  <a:gd name="T7" fmla="*/ 167 h 176"/>
                  <a:gd name="T8" fmla="*/ 126 w 186"/>
                  <a:gd name="T9" fmla="*/ 174 h 176"/>
                  <a:gd name="T10" fmla="*/ 136 w 186"/>
                  <a:gd name="T11" fmla="*/ 174 h 176"/>
                  <a:gd name="T12" fmla="*/ 147 w 186"/>
                  <a:gd name="T13" fmla="*/ 172 h 176"/>
                  <a:gd name="T14" fmla="*/ 163 w 186"/>
                  <a:gd name="T15" fmla="*/ 157 h 176"/>
                  <a:gd name="T16" fmla="*/ 170 w 186"/>
                  <a:gd name="T17" fmla="*/ 147 h 176"/>
                  <a:gd name="T18" fmla="*/ 182 w 186"/>
                  <a:gd name="T19" fmla="*/ 124 h 176"/>
                  <a:gd name="T20" fmla="*/ 186 w 186"/>
                  <a:gd name="T21" fmla="*/ 114 h 176"/>
                  <a:gd name="T22" fmla="*/ 170 w 186"/>
                  <a:gd name="T23" fmla="*/ 103 h 176"/>
                  <a:gd name="T24" fmla="*/ 161 w 186"/>
                  <a:gd name="T25" fmla="*/ 89 h 176"/>
                  <a:gd name="T26" fmla="*/ 155 w 186"/>
                  <a:gd name="T27" fmla="*/ 66 h 176"/>
                  <a:gd name="T28" fmla="*/ 157 w 186"/>
                  <a:gd name="T29" fmla="*/ 56 h 176"/>
                  <a:gd name="T30" fmla="*/ 163 w 186"/>
                  <a:gd name="T31" fmla="*/ 40 h 176"/>
                  <a:gd name="T32" fmla="*/ 176 w 186"/>
                  <a:gd name="T33" fmla="*/ 25 h 176"/>
                  <a:gd name="T34" fmla="*/ 180 w 186"/>
                  <a:gd name="T35" fmla="*/ 23 h 176"/>
                  <a:gd name="T36" fmla="*/ 169 w 186"/>
                  <a:gd name="T37" fmla="*/ 9 h 176"/>
                  <a:gd name="T38" fmla="*/ 147 w 186"/>
                  <a:gd name="T39" fmla="*/ 0 h 176"/>
                  <a:gd name="T40" fmla="*/ 139 w 186"/>
                  <a:gd name="T41" fmla="*/ 0 h 176"/>
                  <a:gd name="T42" fmla="*/ 114 w 186"/>
                  <a:gd name="T43" fmla="*/ 4 h 176"/>
                  <a:gd name="T44" fmla="*/ 95 w 186"/>
                  <a:gd name="T45" fmla="*/ 9 h 176"/>
                  <a:gd name="T46" fmla="*/ 87 w 186"/>
                  <a:gd name="T47" fmla="*/ 7 h 176"/>
                  <a:gd name="T48" fmla="*/ 68 w 186"/>
                  <a:gd name="T49" fmla="*/ 2 h 176"/>
                  <a:gd name="T50" fmla="*/ 58 w 186"/>
                  <a:gd name="T51" fmla="*/ 0 h 176"/>
                  <a:gd name="T52" fmla="*/ 31 w 186"/>
                  <a:gd name="T53" fmla="*/ 7 h 176"/>
                  <a:gd name="T54" fmla="*/ 9 w 186"/>
                  <a:gd name="T55" fmla="*/ 29 h 176"/>
                  <a:gd name="T56" fmla="*/ 4 w 186"/>
                  <a:gd name="T57" fmla="*/ 42 h 176"/>
                  <a:gd name="T58" fmla="*/ 0 w 186"/>
                  <a:gd name="T59" fmla="*/ 73 h 176"/>
                  <a:gd name="T60" fmla="*/ 6 w 186"/>
                  <a:gd name="T61" fmla="*/ 106 h 176"/>
                  <a:gd name="T62" fmla="*/ 17 w 186"/>
                  <a:gd name="T63" fmla="*/ 134 h 176"/>
                  <a:gd name="T64" fmla="*/ 25 w 186"/>
                  <a:gd name="T65" fmla="*/ 145 h 176"/>
                  <a:gd name="T66" fmla="*/ 41 w 186"/>
                  <a:gd name="T67" fmla="*/ 167 h 176"/>
                  <a:gd name="T68" fmla="*/ 54 w 186"/>
                  <a:gd name="T69" fmla="*/ 17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 h="176">
                    <a:moveTo>
                      <a:pt x="60" y="176"/>
                    </a:moveTo>
                    <a:lnTo>
                      <a:pt x="60" y="176"/>
                    </a:lnTo>
                    <a:lnTo>
                      <a:pt x="70" y="174"/>
                    </a:lnTo>
                    <a:lnTo>
                      <a:pt x="77" y="170"/>
                    </a:lnTo>
                    <a:lnTo>
                      <a:pt x="87" y="167"/>
                    </a:lnTo>
                    <a:lnTo>
                      <a:pt x="99" y="167"/>
                    </a:lnTo>
                    <a:lnTo>
                      <a:pt x="99" y="167"/>
                    </a:lnTo>
                    <a:lnTo>
                      <a:pt x="108" y="167"/>
                    </a:lnTo>
                    <a:lnTo>
                      <a:pt x="118" y="170"/>
                    </a:lnTo>
                    <a:lnTo>
                      <a:pt x="126" y="174"/>
                    </a:lnTo>
                    <a:lnTo>
                      <a:pt x="136" y="174"/>
                    </a:lnTo>
                    <a:lnTo>
                      <a:pt x="136" y="174"/>
                    </a:lnTo>
                    <a:lnTo>
                      <a:pt x="141" y="174"/>
                    </a:lnTo>
                    <a:lnTo>
                      <a:pt x="147" y="172"/>
                    </a:lnTo>
                    <a:lnTo>
                      <a:pt x="155" y="167"/>
                    </a:lnTo>
                    <a:lnTo>
                      <a:pt x="163" y="157"/>
                    </a:lnTo>
                    <a:lnTo>
                      <a:pt x="170" y="147"/>
                    </a:lnTo>
                    <a:lnTo>
                      <a:pt x="170" y="147"/>
                    </a:lnTo>
                    <a:lnTo>
                      <a:pt x="178" y="135"/>
                    </a:lnTo>
                    <a:lnTo>
                      <a:pt x="182" y="124"/>
                    </a:lnTo>
                    <a:lnTo>
                      <a:pt x="186" y="114"/>
                    </a:lnTo>
                    <a:lnTo>
                      <a:pt x="186" y="114"/>
                    </a:lnTo>
                    <a:lnTo>
                      <a:pt x="182" y="110"/>
                    </a:lnTo>
                    <a:lnTo>
                      <a:pt x="170" y="103"/>
                    </a:lnTo>
                    <a:lnTo>
                      <a:pt x="165" y="97"/>
                    </a:lnTo>
                    <a:lnTo>
                      <a:pt x="161" y="89"/>
                    </a:lnTo>
                    <a:lnTo>
                      <a:pt x="157" y="79"/>
                    </a:lnTo>
                    <a:lnTo>
                      <a:pt x="155" y="66"/>
                    </a:lnTo>
                    <a:lnTo>
                      <a:pt x="155" y="66"/>
                    </a:lnTo>
                    <a:lnTo>
                      <a:pt x="157" y="56"/>
                    </a:lnTo>
                    <a:lnTo>
                      <a:pt x="159" y="46"/>
                    </a:lnTo>
                    <a:lnTo>
                      <a:pt x="163" y="40"/>
                    </a:lnTo>
                    <a:lnTo>
                      <a:pt x="167" y="33"/>
                    </a:lnTo>
                    <a:lnTo>
                      <a:pt x="176" y="25"/>
                    </a:lnTo>
                    <a:lnTo>
                      <a:pt x="180" y="23"/>
                    </a:lnTo>
                    <a:lnTo>
                      <a:pt x="180" y="23"/>
                    </a:lnTo>
                    <a:lnTo>
                      <a:pt x="174" y="15"/>
                    </a:lnTo>
                    <a:lnTo>
                      <a:pt x="169" y="9"/>
                    </a:lnTo>
                    <a:lnTo>
                      <a:pt x="157" y="4"/>
                    </a:lnTo>
                    <a:lnTo>
                      <a:pt x="147" y="0"/>
                    </a:lnTo>
                    <a:lnTo>
                      <a:pt x="139" y="0"/>
                    </a:lnTo>
                    <a:lnTo>
                      <a:pt x="139" y="0"/>
                    </a:lnTo>
                    <a:lnTo>
                      <a:pt x="126" y="0"/>
                    </a:lnTo>
                    <a:lnTo>
                      <a:pt x="114" y="4"/>
                    </a:lnTo>
                    <a:lnTo>
                      <a:pt x="103" y="7"/>
                    </a:lnTo>
                    <a:lnTo>
                      <a:pt x="95" y="9"/>
                    </a:lnTo>
                    <a:lnTo>
                      <a:pt x="95" y="9"/>
                    </a:lnTo>
                    <a:lnTo>
                      <a:pt x="87" y="7"/>
                    </a:lnTo>
                    <a:lnTo>
                      <a:pt x="77" y="6"/>
                    </a:lnTo>
                    <a:lnTo>
                      <a:pt x="68" y="2"/>
                    </a:lnTo>
                    <a:lnTo>
                      <a:pt x="58" y="0"/>
                    </a:lnTo>
                    <a:lnTo>
                      <a:pt x="58" y="0"/>
                    </a:lnTo>
                    <a:lnTo>
                      <a:pt x="42" y="2"/>
                    </a:lnTo>
                    <a:lnTo>
                      <a:pt x="31" y="7"/>
                    </a:lnTo>
                    <a:lnTo>
                      <a:pt x="19" y="17"/>
                    </a:lnTo>
                    <a:lnTo>
                      <a:pt x="9" y="29"/>
                    </a:lnTo>
                    <a:lnTo>
                      <a:pt x="9" y="29"/>
                    </a:lnTo>
                    <a:lnTo>
                      <a:pt x="4" y="42"/>
                    </a:lnTo>
                    <a:lnTo>
                      <a:pt x="0" y="58"/>
                    </a:lnTo>
                    <a:lnTo>
                      <a:pt x="0" y="73"/>
                    </a:lnTo>
                    <a:lnTo>
                      <a:pt x="2" y="91"/>
                    </a:lnTo>
                    <a:lnTo>
                      <a:pt x="6" y="106"/>
                    </a:lnTo>
                    <a:lnTo>
                      <a:pt x="11" y="120"/>
                    </a:lnTo>
                    <a:lnTo>
                      <a:pt x="17" y="134"/>
                    </a:lnTo>
                    <a:lnTo>
                      <a:pt x="25" y="145"/>
                    </a:lnTo>
                    <a:lnTo>
                      <a:pt x="25" y="145"/>
                    </a:lnTo>
                    <a:lnTo>
                      <a:pt x="33" y="157"/>
                    </a:lnTo>
                    <a:lnTo>
                      <a:pt x="41" y="167"/>
                    </a:lnTo>
                    <a:lnTo>
                      <a:pt x="50" y="172"/>
                    </a:lnTo>
                    <a:lnTo>
                      <a:pt x="54" y="174"/>
                    </a:lnTo>
                    <a:lnTo>
                      <a:pt x="60"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4" name="Freeform 353"/>
              <p:cNvSpPr/>
              <p:nvPr/>
            </p:nvSpPr>
            <p:spPr bwMode="auto">
              <a:xfrm>
                <a:off x="4111" y="3165"/>
                <a:ext cx="46" cy="53"/>
              </a:xfrm>
              <a:custGeom>
                <a:avLst/>
                <a:gdLst>
                  <a:gd name="T0" fmla="*/ 12 w 46"/>
                  <a:gd name="T1" fmla="*/ 18 h 53"/>
                  <a:gd name="T2" fmla="*/ 12 w 46"/>
                  <a:gd name="T3" fmla="*/ 18 h 53"/>
                  <a:gd name="T4" fmla="*/ 8 w 46"/>
                  <a:gd name="T5" fmla="*/ 26 h 53"/>
                  <a:gd name="T6" fmla="*/ 2 w 46"/>
                  <a:gd name="T7" fmla="*/ 33 h 53"/>
                  <a:gd name="T8" fmla="*/ 0 w 46"/>
                  <a:gd name="T9" fmla="*/ 43 h 53"/>
                  <a:gd name="T10" fmla="*/ 0 w 46"/>
                  <a:gd name="T11" fmla="*/ 53 h 53"/>
                  <a:gd name="T12" fmla="*/ 0 w 46"/>
                  <a:gd name="T13" fmla="*/ 53 h 53"/>
                  <a:gd name="T14" fmla="*/ 10 w 46"/>
                  <a:gd name="T15" fmla="*/ 53 h 53"/>
                  <a:gd name="T16" fmla="*/ 19 w 46"/>
                  <a:gd name="T17" fmla="*/ 49 h 53"/>
                  <a:gd name="T18" fmla="*/ 27 w 46"/>
                  <a:gd name="T19" fmla="*/ 43 h 53"/>
                  <a:gd name="T20" fmla="*/ 35 w 46"/>
                  <a:gd name="T21" fmla="*/ 37 h 53"/>
                  <a:gd name="T22" fmla="*/ 35 w 46"/>
                  <a:gd name="T23" fmla="*/ 37 h 53"/>
                  <a:gd name="T24" fmla="*/ 39 w 46"/>
                  <a:gd name="T25" fmla="*/ 30 h 53"/>
                  <a:gd name="T26" fmla="*/ 43 w 46"/>
                  <a:gd name="T27" fmla="*/ 20 h 53"/>
                  <a:gd name="T28" fmla="*/ 46 w 46"/>
                  <a:gd name="T29" fmla="*/ 10 h 53"/>
                  <a:gd name="T30" fmla="*/ 46 w 46"/>
                  <a:gd name="T31" fmla="*/ 0 h 53"/>
                  <a:gd name="T32" fmla="*/ 46 w 46"/>
                  <a:gd name="T33" fmla="*/ 0 h 53"/>
                  <a:gd name="T34" fmla="*/ 37 w 46"/>
                  <a:gd name="T35" fmla="*/ 0 h 53"/>
                  <a:gd name="T36" fmla="*/ 27 w 46"/>
                  <a:gd name="T37" fmla="*/ 4 h 53"/>
                  <a:gd name="T38" fmla="*/ 19 w 46"/>
                  <a:gd name="T39" fmla="*/ 10 h 53"/>
                  <a:gd name="T40" fmla="*/ 12 w 46"/>
                  <a:gd name="T41"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53">
                    <a:moveTo>
                      <a:pt x="12" y="18"/>
                    </a:moveTo>
                    <a:lnTo>
                      <a:pt x="12" y="18"/>
                    </a:lnTo>
                    <a:lnTo>
                      <a:pt x="8" y="26"/>
                    </a:lnTo>
                    <a:lnTo>
                      <a:pt x="2" y="33"/>
                    </a:lnTo>
                    <a:lnTo>
                      <a:pt x="0" y="43"/>
                    </a:lnTo>
                    <a:lnTo>
                      <a:pt x="0" y="53"/>
                    </a:lnTo>
                    <a:lnTo>
                      <a:pt x="0" y="53"/>
                    </a:lnTo>
                    <a:lnTo>
                      <a:pt x="10" y="53"/>
                    </a:lnTo>
                    <a:lnTo>
                      <a:pt x="19" y="49"/>
                    </a:lnTo>
                    <a:lnTo>
                      <a:pt x="27" y="43"/>
                    </a:lnTo>
                    <a:lnTo>
                      <a:pt x="35" y="37"/>
                    </a:lnTo>
                    <a:lnTo>
                      <a:pt x="35" y="37"/>
                    </a:lnTo>
                    <a:lnTo>
                      <a:pt x="39" y="30"/>
                    </a:lnTo>
                    <a:lnTo>
                      <a:pt x="43" y="20"/>
                    </a:lnTo>
                    <a:lnTo>
                      <a:pt x="46" y="10"/>
                    </a:lnTo>
                    <a:lnTo>
                      <a:pt x="46" y="0"/>
                    </a:lnTo>
                    <a:lnTo>
                      <a:pt x="46" y="0"/>
                    </a:lnTo>
                    <a:lnTo>
                      <a:pt x="37" y="0"/>
                    </a:lnTo>
                    <a:lnTo>
                      <a:pt x="27" y="4"/>
                    </a:lnTo>
                    <a:lnTo>
                      <a:pt x="19" y="10"/>
                    </a:lnTo>
                    <a:lnTo>
                      <a:pt x="12" y="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5" name="Freeform 354"/>
              <p:cNvSpPr/>
              <p:nvPr/>
            </p:nvSpPr>
            <p:spPr bwMode="auto">
              <a:xfrm>
                <a:off x="4111" y="3165"/>
                <a:ext cx="46" cy="53"/>
              </a:xfrm>
              <a:custGeom>
                <a:avLst/>
                <a:gdLst>
                  <a:gd name="T0" fmla="*/ 12 w 46"/>
                  <a:gd name="T1" fmla="*/ 18 h 53"/>
                  <a:gd name="T2" fmla="*/ 12 w 46"/>
                  <a:gd name="T3" fmla="*/ 18 h 53"/>
                  <a:gd name="T4" fmla="*/ 8 w 46"/>
                  <a:gd name="T5" fmla="*/ 26 h 53"/>
                  <a:gd name="T6" fmla="*/ 2 w 46"/>
                  <a:gd name="T7" fmla="*/ 33 h 53"/>
                  <a:gd name="T8" fmla="*/ 0 w 46"/>
                  <a:gd name="T9" fmla="*/ 43 h 53"/>
                  <a:gd name="T10" fmla="*/ 0 w 46"/>
                  <a:gd name="T11" fmla="*/ 53 h 53"/>
                  <a:gd name="T12" fmla="*/ 0 w 46"/>
                  <a:gd name="T13" fmla="*/ 53 h 53"/>
                  <a:gd name="T14" fmla="*/ 10 w 46"/>
                  <a:gd name="T15" fmla="*/ 53 h 53"/>
                  <a:gd name="T16" fmla="*/ 19 w 46"/>
                  <a:gd name="T17" fmla="*/ 49 h 53"/>
                  <a:gd name="T18" fmla="*/ 27 w 46"/>
                  <a:gd name="T19" fmla="*/ 43 h 53"/>
                  <a:gd name="T20" fmla="*/ 35 w 46"/>
                  <a:gd name="T21" fmla="*/ 37 h 53"/>
                  <a:gd name="T22" fmla="*/ 35 w 46"/>
                  <a:gd name="T23" fmla="*/ 37 h 53"/>
                  <a:gd name="T24" fmla="*/ 39 w 46"/>
                  <a:gd name="T25" fmla="*/ 30 h 53"/>
                  <a:gd name="T26" fmla="*/ 43 w 46"/>
                  <a:gd name="T27" fmla="*/ 20 h 53"/>
                  <a:gd name="T28" fmla="*/ 46 w 46"/>
                  <a:gd name="T29" fmla="*/ 10 h 53"/>
                  <a:gd name="T30" fmla="*/ 46 w 46"/>
                  <a:gd name="T31" fmla="*/ 0 h 53"/>
                  <a:gd name="T32" fmla="*/ 46 w 46"/>
                  <a:gd name="T33" fmla="*/ 0 h 53"/>
                  <a:gd name="T34" fmla="*/ 37 w 46"/>
                  <a:gd name="T35" fmla="*/ 0 h 53"/>
                  <a:gd name="T36" fmla="*/ 27 w 46"/>
                  <a:gd name="T37" fmla="*/ 4 h 53"/>
                  <a:gd name="T38" fmla="*/ 19 w 46"/>
                  <a:gd name="T39" fmla="*/ 10 h 53"/>
                  <a:gd name="T40" fmla="*/ 12 w 46"/>
                  <a:gd name="T41"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53">
                    <a:moveTo>
                      <a:pt x="12" y="18"/>
                    </a:moveTo>
                    <a:lnTo>
                      <a:pt x="12" y="18"/>
                    </a:lnTo>
                    <a:lnTo>
                      <a:pt x="8" y="26"/>
                    </a:lnTo>
                    <a:lnTo>
                      <a:pt x="2" y="33"/>
                    </a:lnTo>
                    <a:lnTo>
                      <a:pt x="0" y="43"/>
                    </a:lnTo>
                    <a:lnTo>
                      <a:pt x="0" y="53"/>
                    </a:lnTo>
                    <a:lnTo>
                      <a:pt x="0" y="53"/>
                    </a:lnTo>
                    <a:lnTo>
                      <a:pt x="10" y="53"/>
                    </a:lnTo>
                    <a:lnTo>
                      <a:pt x="19" y="49"/>
                    </a:lnTo>
                    <a:lnTo>
                      <a:pt x="27" y="43"/>
                    </a:lnTo>
                    <a:lnTo>
                      <a:pt x="35" y="37"/>
                    </a:lnTo>
                    <a:lnTo>
                      <a:pt x="35" y="37"/>
                    </a:lnTo>
                    <a:lnTo>
                      <a:pt x="39" y="30"/>
                    </a:lnTo>
                    <a:lnTo>
                      <a:pt x="43" y="20"/>
                    </a:lnTo>
                    <a:lnTo>
                      <a:pt x="46" y="10"/>
                    </a:lnTo>
                    <a:lnTo>
                      <a:pt x="46" y="0"/>
                    </a:lnTo>
                    <a:lnTo>
                      <a:pt x="46" y="0"/>
                    </a:lnTo>
                    <a:lnTo>
                      <a:pt x="37" y="0"/>
                    </a:lnTo>
                    <a:lnTo>
                      <a:pt x="27" y="4"/>
                    </a:lnTo>
                    <a:lnTo>
                      <a:pt x="19" y="10"/>
                    </a:lnTo>
                    <a:lnTo>
                      <a:pt x="12"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6" name="Freeform 355"/>
              <p:cNvSpPr/>
              <p:nvPr/>
            </p:nvSpPr>
            <p:spPr bwMode="auto">
              <a:xfrm>
                <a:off x="3254" y="3598"/>
                <a:ext cx="89" cy="132"/>
              </a:xfrm>
              <a:custGeom>
                <a:avLst/>
                <a:gdLst>
                  <a:gd name="T0" fmla="*/ 66 w 89"/>
                  <a:gd name="T1" fmla="*/ 2 h 132"/>
                  <a:gd name="T2" fmla="*/ 44 w 89"/>
                  <a:gd name="T3" fmla="*/ 39 h 132"/>
                  <a:gd name="T4" fmla="*/ 19 w 89"/>
                  <a:gd name="T5" fmla="*/ 81 h 132"/>
                  <a:gd name="T6" fmla="*/ 0 w 89"/>
                  <a:gd name="T7" fmla="*/ 114 h 132"/>
                  <a:gd name="T8" fmla="*/ 0 w 89"/>
                  <a:gd name="T9" fmla="*/ 114 h 132"/>
                  <a:gd name="T10" fmla="*/ 0 w 89"/>
                  <a:gd name="T11" fmla="*/ 120 h 132"/>
                  <a:gd name="T12" fmla="*/ 2 w 89"/>
                  <a:gd name="T13" fmla="*/ 122 h 132"/>
                  <a:gd name="T14" fmla="*/ 15 w 89"/>
                  <a:gd name="T15" fmla="*/ 130 h 132"/>
                  <a:gd name="T16" fmla="*/ 15 w 89"/>
                  <a:gd name="T17" fmla="*/ 130 h 132"/>
                  <a:gd name="T18" fmla="*/ 19 w 89"/>
                  <a:gd name="T19" fmla="*/ 132 h 132"/>
                  <a:gd name="T20" fmla="*/ 23 w 89"/>
                  <a:gd name="T21" fmla="*/ 128 h 132"/>
                  <a:gd name="T22" fmla="*/ 50 w 89"/>
                  <a:gd name="T23" fmla="*/ 81 h 132"/>
                  <a:gd name="T24" fmla="*/ 68 w 89"/>
                  <a:gd name="T25" fmla="*/ 50 h 132"/>
                  <a:gd name="T26" fmla="*/ 89 w 89"/>
                  <a:gd name="T27" fmla="*/ 15 h 132"/>
                  <a:gd name="T28" fmla="*/ 89 w 89"/>
                  <a:gd name="T29" fmla="*/ 15 h 132"/>
                  <a:gd name="T30" fmla="*/ 89 w 89"/>
                  <a:gd name="T31" fmla="*/ 12 h 132"/>
                  <a:gd name="T32" fmla="*/ 87 w 89"/>
                  <a:gd name="T33" fmla="*/ 8 h 132"/>
                  <a:gd name="T34" fmla="*/ 71 w 89"/>
                  <a:gd name="T35" fmla="*/ 0 h 132"/>
                  <a:gd name="T36" fmla="*/ 71 w 89"/>
                  <a:gd name="T37" fmla="*/ 0 h 132"/>
                  <a:gd name="T38" fmla="*/ 68 w 89"/>
                  <a:gd name="T39" fmla="*/ 0 h 132"/>
                  <a:gd name="T40" fmla="*/ 66 w 89"/>
                  <a:gd name="T41"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32">
                    <a:moveTo>
                      <a:pt x="66" y="2"/>
                    </a:moveTo>
                    <a:lnTo>
                      <a:pt x="44" y="39"/>
                    </a:lnTo>
                    <a:lnTo>
                      <a:pt x="19" y="81"/>
                    </a:lnTo>
                    <a:lnTo>
                      <a:pt x="0" y="114"/>
                    </a:lnTo>
                    <a:lnTo>
                      <a:pt x="0" y="114"/>
                    </a:lnTo>
                    <a:lnTo>
                      <a:pt x="0" y="120"/>
                    </a:lnTo>
                    <a:lnTo>
                      <a:pt x="2" y="122"/>
                    </a:lnTo>
                    <a:lnTo>
                      <a:pt x="15" y="130"/>
                    </a:lnTo>
                    <a:lnTo>
                      <a:pt x="15" y="130"/>
                    </a:lnTo>
                    <a:lnTo>
                      <a:pt x="19" y="132"/>
                    </a:lnTo>
                    <a:lnTo>
                      <a:pt x="23" y="128"/>
                    </a:lnTo>
                    <a:lnTo>
                      <a:pt x="50" y="81"/>
                    </a:lnTo>
                    <a:lnTo>
                      <a:pt x="68" y="50"/>
                    </a:lnTo>
                    <a:lnTo>
                      <a:pt x="89" y="15"/>
                    </a:lnTo>
                    <a:lnTo>
                      <a:pt x="89" y="15"/>
                    </a:lnTo>
                    <a:lnTo>
                      <a:pt x="89" y="12"/>
                    </a:lnTo>
                    <a:lnTo>
                      <a:pt x="87" y="8"/>
                    </a:lnTo>
                    <a:lnTo>
                      <a:pt x="71" y="0"/>
                    </a:lnTo>
                    <a:lnTo>
                      <a:pt x="71" y="0"/>
                    </a:lnTo>
                    <a:lnTo>
                      <a:pt x="68" y="0"/>
                    </a:lnTo>
                    <a:lnTo>
                      <a:pt x="66"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7" name="Freeform 356"/>
              <p:cNvSpPr/>
              <p:nvPr/>
            </p:nvSpPr>
            <p:spPr bwMode="auto">
              <a:xfrm>
                <a:off x="3254" y="3598"/>
                <a:ext cx="89" cy="132"/>
              </a:xfrm>
              <a:custGeom>
                <a:avLst/>
                <a:gdLst>
                  <a:gd name="T0" fmla="*/ 66 w 89"/>
                  <a:gd name="T1" fmla="*/ 2 h 132"/>
                  <a:gd name="T2" fmla="*/ 44 w 89"/>
                  <a:gd name="T3" fmla="*/ 39 h 132"/>
                  <a:gd name="T4" fmla="*/ 19 w 89"/>
                  <a:gd name="T5" fmla="*/ 81 h 132"/>
                  <a:gd name="T6" fmla="*/ 0 w 89"/>
                  <a:gd name="T7" fmla="*/ 114 h 132"/>
                  <a:gd name="T8" fmla="*/ 0 w 89"/>
                  <a:gd name="T9" fmla="*/ 114 h 132"/>
                  <a:gd name="T10" fmla="*/ 0 w 89"/>
                  <a:gd name="T11" fmla="*/ 120 h 132"/>
                  <a:gd name="T12" fmla="*/ 2 w 89"/>
                  <a:gd name="T13" fmla="*/ 122 h 132"/>
                  <a:gd name="T14" fmla="*/ 15 w 89"/>
                  <a:gd name="T15" fmla="*/ 130 h 132"/>
                  <a:gd name="T16" fmla="*/ 15 w 89"/>
                  <a:gd name="T17" fmla="*/ 130 h 132"/>
                  <a:gd name="T18" fmla="*/ 19 w 89"/>
                  <a:gd name="T19" fmla="*/ 132 h 132"/>
                  <a:gd name="T20" fmla="*/ 23 w 89"/>
                  <a:gd name="T21" fmla="*/ 128 h 132"/>
                  <a:gd name="T22" fmla="*/ 50 w 89"/>
                  <a:gd name="T23" fmla="*/ 81 h 132"/>
                  <a:gd name="T24" fmla="*/ 68 w 89"/>
                  <a:gd name="T25" fmla="*/ 50 h 132"/>
                  <a:gd name="T26" fmla="*/ 89 w 89"/>
                  <a:gd name="T27" fmla="*/ 15 h 132"/>
                  <a:gd name="T28" fmla="*/ 89 w 89"/>
                  <a:gd name="T29" fmla="*/ 15 h 132"/>
                  <a:gd name="T30" fmla="*/ 89 w 89"/>
                  <a:gd name="T31" fmla="*/ 12 h 132"/>
                  <a:gd name="T32" fmla="*/ 87 w 89"/>
                  <a:gd name="T33" fmla="*/ 8 h 132"/>
                  <a:gd name="T34" fmla="*/ 71 w 89"/>
                  <a:gd name="T35" fmla="*/ 0 h 132"/>
                  <a:gd name="T36" fmla="*/ 71 w 89"/>
                  <a:gd name="T37" fmla="*/ 0 h 132"/>
                  <a:gd name="T38" fmla="*/ 68 w 89"/>
                  <a:gd name="T39" fmla="*/ 0 h 132"/>
                  <a:gd name="T40" fmla="*/ 66 w 89"/>
                  <a:gd name="T41"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32">
                    <a:moveTo>
                      <a:pt x="66" y="2"/>
                    </a:moveTo>
                    <a:lnTo>
                      <a:pt x="44" y="39"/>
                    </a:lnTo>
                    <a:lnTo>
                      <a:pt x="19" y="81"/>
                    </a:lnTo>
                    <a:lnTo>
                      <a:pt x="0" y="114"/>
                    </a:lnTo>
                    <a:lnTo>
                      <a:pt x="0" y="114"/>
                    </a:lnTo>
                    <a:lnTo>
                      <a:pt x="0" y="120"/>
                    </a:lnTo>
                    <a:lnTo>
                      <a:pt x="2" y="122"/>
                    </a:lnTo>
                    <a:lnTo>
                      <a:pt x="15" y="130"/>
                    </a:lnTo>
                    <a:lnTo>
                      <a:pt x="15" y="130"/>
                    </a:lnTo>
                    <a:lnTo>
                      <a:pt x="19" y="132"/>
                    </a:lnTo>
                    <a:lnTo>
                      <a:pt x="23" y="128"/>
                    </a:lnTo>
                    <a:lnTo>
                      <a:pt x="50" y="81"/>
                    </a:lnTo>
                    <a:lnTo>
                      <a:pt x="68" y="50"/>
                    </a:lnTo>
                    <a:lnTo>
                      <a:pt x="89" y="15"/>
                    </a:lnTo>
                    <a:lnTo>
                      <a:pt x="89" y="15"/>
                    </a:lnTo>
                    <a:lnTo>
                      <a:pt x="89" y="12"/>
                    </a:lnTo>
                    <a:lnTo>
                      <a:pt x="87" y="8"/>
                    </a:lnTo>
                    <a:lnTo>
                      <a:pt x="71" y="0"/>
                    </a:lnTo>
                    <a:lnTo>
                      <a:pt x="71" y="0"/>
                    </a:lnTo>
                    <a:lnTo>
                      <a:pt x="68" y="0"/>
                    </a:lnTo>
                    <a:lnTo>
                      <a:pt x="66"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8" name="Freeform 357"/>
              <p:cNvSpPr/>
              <p:nvPr/>
            </p:nvSpPr>
            <p:spPr bwMode="auto">
              <a:xfrm>
                <a:off x="3407" y="3637"/>
                <a:ext cx="52" cy="39"/>
              </a:xfrm>
              <a:custGeom>
                <a:avLst/>
                <a:gdLst>
                  <a:gd name="T0" fmla="*/ 48 w 52"/>
                  <a:gd name="T1" fmla="*/ 0 h 39"/>
                  <a:gd name="T2" fmla="*/ 0 w 52"/>
                  <a:gd name="T3" fmla="*/ 0 h 39"/>
                  <a:gd name="T4" fmla="*/ 0 w 52"/>
                  <a:gd name="T5" fmla="*/ 0 h 39"/>
                  <a:gd name="T6" fmla="*/ 21 w 52"/>
                  <a:gd name="T7" fmla="*/ 39 h 39"/>
                  <a:gd name="T8" fmla="*/ 48 w 52"/>
                  <a:gd name="T9" fmla="*/ 39 h 39"/>
                  <a:gd name="T10" fmla="*/ 48 w 52"/>
                  <a:gd name="T11" fmla="*/ 39 h 39"/>
                  <a:gd name="T12" fmla="*/ 50 w 52"/>
                  <a:gd name="T13" fmla="*/ 37 h 39"/>
                  <a:gd name="T14" fmla="*/ 50 w 52"/>
                  <a:gd name="T15" fmla="*/ 35 h 39"/>
                  <a:gd name="T16" fmla="*/ 52 w 52"/>
                  <a:gd name="T17" fmla="*/ 31 h 39"/>
                  <a:gd name="T18" fmla="*/ 52 w 52"/>
                  <a:gd name="T19" fmla="*/ 6 h 39"/>
                  <a:gd name="T20" fmla="*/ 52 w 52"/>
                  <a:gd name="T21" fmla="*/ 6 h 39"/>
                  <a:gd name="T22" fmla="*/ 50 w 52"/>
                  <a:gd name="T23" fmla="*/ 2 h 39"/>
                  <a:gd name="T24" fmla="*/ 48 w 52"/>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39">
                    <a:moveTo>
                      <a:pt x="48" y="0"/>
                    </a:moveTo>
                    <a:lnTo>
                      <a:pt x="0" y="0"/>
                    </a:lnTo>
                    <a:lnTo>
                      <a:pt x="0" y="0"/>
                    </a:lnTo>
                    <a:lnTo>
                      <a:pt x="21" y="39"/>
                    </a:lnTo>
                    <a:lnTo>
                      <a:pt x="48" y="39"/>
                    </a:lnTo>
                    <a:lnTo>
                      <a:pt x="48" y="39"/>
                    </a:lnTo>
                    <a:lnTo>
                      <a:pt x="50" y="37"/>
                    </a:lnTo>
                    <a:lnTo>
                      <a:pt x="50" y="35"/>
                    </a:lnTo>
                    <a:lnTo>
                      <a:pt x="52" y="31"/>
                    </a:lnTo>
                    <a:lnTo>
                      <a:pt x="52" y="6"/>
                    </a:lnTo>
                    <a:lnTo>
                      <a:pt x="52" y="6"/>
                    </a:lnTo>
                    <a:lnTo>
                      <a:pt x="50" y="2"/>
                    </a:lnTo>
                    <a:lnTo>
                      <a:pt x="4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09" name="Freeform 358"/>
              <p:cNvSpPr/>
              <p:nvPr/>
            </p:nvSpPr>
            <p:spPr bwMode="auto">
              <a:xfrm>
                <a:off x="3407" y="3637"/>
                <a:ext cx="52" cy="39"/>
              </a:xfrm>
              <a:custGeom>
                <a:avLst/>
                <a:gdLst>
                  <a:gd name="T0" fmla="*/ 48 w 52"/>
                  <a:gd name="T1" fmla="*/ 0 h 39"/>
                  <a:gd name="T2" fmla="*/ 0 w 52"/>
                  <a:gd name="T3" fmla="*/ 0 h 39"/>
                  <a:gd name="T4" fmla="*/ 0 w 52"/>
                  <a:gd name="T5" fmla="*/ 0 h 39"/>
                  <a:gd name="T6" fmla="*/ 21 w 52"/>
                  <a:gd name="T7" fmla="*/ 39 h 39"/>
                  <a:gd name="T8" fmla="*/ 48 w 52"/>
                  <a:gd name="T9" fmla="*/ 39 h 39"/>
                  <a:gd name="T10" fmla="*/ 48 w 52"/>
                  <a:gd name="T11" fmla="*/ 39 h 39"/>
                  <a:gd name="T12" fmla="*/ 50 w 52"/>
                  <a:gd name="T13" fmla="*/ 37 h 39"/>
                  <a:gd name="T14" fmla="*/ 50 w 52"/>
                  <a:gd name="T15" fmla="*/ 35 h 39"/>
                  <a:gd name="T16" fmla="*/ 52 w 52"/>
                  <a:gd name="T17" fmla="*/ 31 h 39"/>
                  <a:gd name="T18" fmla="*/ 52 w 52"/>
                  <a:gd name="T19" fmla="*/ 6 h 39"/>
                  <a:gd name="T20" fmla="*/ 52 w 52"/>
                  <a:gd name="T21" fmla="*/ 6 h 39"/>
                  <a:gd name="T22" fmla="*/ 50 w 52"/>
                  <a:gd name="T23" fmla="*/ 2 h 39"/>
                  <a:gd name="T24" fmla="*/ 48 w 52"/>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39">
                    <a:moveTo>
                      <a:pt x="48" y="0"/>
                    </a:moveTo>
                    <a:lnTo>
                      <a:pt x="0" y="0"/>
                    </a:lnTo>
                    <a:lnTo>
                      <a:pt x="0" y="0"/>
                    </a:lnTo>
                    <a:lnTo>
                      <a:pt x="21" y="39"/>
                    </a:lnTo>
                    <a:lnTo>
                      <a:pt x="48" y="39"/>
                    </a:lnTo>
                    <a:lnTo>
                      <a:pt x="48" y="39"/>
                    </a:lnTo>
                    <a:lnTo>
                      <a:pt x="50" y="37"/>
                    </a:lnTo>
                    <a:lnTo>
                      <a:pt x="50" y="35"/>
                    </a:lnTo>
                    <a:lnTo>
                      <a:pt x="52" y="31"/>
                    </a:lnTo>
                    <a:lnTo>
                      <a:pt x="52" y="6"/>
                    </a:lnTo>
                    <a:lnTo>
                      <a:pt x="52" y="6"/>
                    </a:lnTo>
                    <a:lnTo>
                      <a:pt x="50" y="2"/>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0" name="Freeform 359"/>
              <p:cNvSpPr/>
              <p:nvPr/>
            </p:nvSpPr>
            <p:spPr bwMode="auto">
              <a:xfrm>
                <a:off x="3316" y="3637"/>
                <a:ext cx="64" cy="39"/>
              </a:xfrm>
              <a:custGeom>
                <a:avLst/>
                <a:gdLst>
                  <a:gd name="T0" fmla="*/ 23 w 64"/>
                  <a:gd name="T1" fmla="*/ 0 h 39"/>
                  <a:gd name="T2" fmla="*/ 0 w 64"/>
                  <a:gd name="T3" fmla="*/ 39 h 39"/>
                  <a:gd name="T4" fmla="*/ 64 w 64"/>
                  <a:gd name="T5" fmla="*/ 39 h 39"/>
                  <a:gd name="T6" fmla="*/ 64 w 64"/>
                  <a:gd name="T7" fmla="*/ 39 h 39"/>
                  <a:gd name="T8" fmla="*/ 56 w 64"/>
                  <a:gd name="T9" fmla="*/ 23 h 39"/>
                  <a:gd name="T10" fmla="*/ 44 w 64"/>
                  <a:gd name="T11" fmla="*/ 0 h 39"/>
                  <a:gd name="T12" fmla="*/ 23 w 6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64" h="39">
                    <a:moveTo>
                      <a:pt x="23" y="0"/>
                    </a:moveTo>
                    <a:lnTo>
                      <a:pt x="0" y="39"/>
                    </a:lnTo>
                    <a:lnTo>
                      <a:pt x="64" y="39"/>
                    </a:lnTo>
                    <a:lnTo>
                      <a:pt x="64" y="39"/>
                    </a:lnTo>
                    <a:lnTo>
                      <a:pt x="56" y="23"/>
                    </a:lnTo>
                    <a:lnTo>
                      <a:pt x="44" y="0"/>
                    </a:lnTo>
                    <a:lnTo>
                      <a:pt x="2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1" name="Freeform 360"/>
              <p:cNvSpPr/>
              <p:nvPr/>
            </p:nvSpPr>
            <p:spPr bwMode="auto">
              <a:xfrm>
                <a:off x="3226" y="3637"/>
                <a:ext cx="61" cy="39"/>
              </a:xfrm>
              <a:custGeom>
                <a:avLst/>
                <a:gdLst>
                  <a:gd name="T0" fmla="*/ 6 w 61"/>
                  <a:gd name="T1" fmla="*/ 39 h 39"/>
                  <a:gd name="T2" fmla="*/ 37 w 61"/>
                  <a:gd name="T3" fmla="*/ 39 h 39"/>
                  <a:gd name="T4" fmla="*/ 61 w 61"/>
                  <a:gd name="T5" fmla="*/ 0 h 39"/>
                  <a:gd name="T6" fmla="*/ 6 w 61"/>
                  <a:gd name="T7" fmla="*/ 0 h 39"/>
                  <a:gd name="T8" fmla="*/ 6 w 61"/>
                  <a:gd name="T9" fmla="*/ 0 h 39"/>
                  <a:gd name="T10" fmla="*/ 2 w 61"/>
                  <a:gd name="T11" fmla="*/ 2 h 39"/>
                  <a:gd name="T12" fmla="*/ 0 w 61"/>
                  <a:gd name="T13" fmla="*/ 6 h 39"/>
                  <a:gd name="T14" fmla="*/ 0 w 61"/>
                  <a:gd name="T15" fmla="*/ 31 h 39"/>
                  <a:gd name="T16" fmla="*/ 0 w 61"/>
                  <a:gd name="T17" fmla="*/ 31 h 39"/>
                  <a:gd name="T18" fmla="*/ 2 w 61"/>
                  <a:gd name="T19" fmla="*/ 35 h 39"/>
                  <a:gd name="T20" fmla="*/ 4 w 61"/>
                  <a:gd name="T21" fmla="*/ 37 h 39"/>
                  <a:gd name="T22" fmla="*/ 6 w 61"/>
                  <a:gd name="T2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39">
                    <a:moveTo>
                      <a:pt x="6" y="39"/>
                    </a:moveTo>
                    <a:lnTo>
                      <a:pt x="37" y="39"/>
                    </a:lnTo>
                    <a:lnTo>
                      <a:pt x="61" y="0"/>
                    </a:lnTo>
                    <a:lnTo>
                      <a:pt x="6" y="0"/>
                    </a:lnTo>
                    <a:lnTo>
                      <a:pt x="6" y="0"/>
                    </a:lnTo>
                    <a:lnTo>
                      <a:pt x="2" y="2"/>
                    </a:lnTo>
                    <a:lnTo>
                      <a:pt x="0" y="6"/>
                    </a:lnTo>
                    <a:lnTo>
                      <a:pt x="0" y="31"/>
                    </a:lnTo>
                    <a:lnTo>
                      <a:pt x="0" y="31"/>
                    </a:lnTo>
                    <a:lnTo>
                      <a:pt x="2" y="35"/>
                    </a:lnTo>
                    <a:lnTo>
                      <a:pt x="4" y="37"/>
                    </a:lnTo>
                    <a:lnTo>
                      <a:pt x="6" y="3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2" name="Freeform 361"/>
              <p:cNvSpPr/>
              <p:nvPr/>
            </p:nvSpPr>
            <p:spPr bwMode="auto">
              <a:xfrm>
                <a:off x="3226" y="3637"/>
                <a:ext cx="61" cy="39"/>
              </a:xfrm>
              <a:custGeom>
                <a:avLst/>
                <a:gdLst>
                  <a:gd name="T0" fmla="*/ 6 w 61"/>
                  <a:gd name="T1" fmla="*/ 39 h 39"/>
                  <a:gd name="T2" fmla="*/ 37 w 61"/>
                  <a:gd name="T3" fmla="*/ 39 h 39"/>
                  <a:gd name="T4" fmla="*/ 61 w 61"/>
                  <a:gd name="T5" fmla="*/ 0 h 39"/>
                  <a:gd name="T6" fmla="*/ 6 w 61"/>
                  <a:gd name="T7" fmla="*/ 0 h 39"/>
                  <a:gd name="T8" fmla="*/ 6 w 61"/>
                  <a:gd name="T9" fmla="*/ 0 h 39"/>
                  <a:gd name="T10" fmla="*/ 2 w 61"/>
                  <a:gd name="T11" fmla="*/ 2 h 39"/>
                  <a:gd name="T12" fmla="*/ 0 w 61"/>
                  <a:gd name="T13" fmla="*/ 6 h 39"/>
                  <a:gd name="T14" fmla="*/ 0 w 61"/>
                  <a:gd name="T15" fmla="*/ 31 h 39"/>
                  <a:gd name="T16" fmla="*/ 0 w 61"/>
                  <a:gd name="T17" fmla="*/ 31 h 39"/>
                  <a:gd name="T18" fmla="*/ 2 w 61"/>
                  <a:gd name="T19" fmla="*/ 35 h 39"/>
                  <a:gd name="T20" fmla="*/ 4 w 61"/>
                  <a:gd name="T21" fmla="*/ 37 h 39"/>
                  <a:gd name="T22" fmla="*/ 6 w 61"/>
                  <a:gd name="T2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39">
                    <a:moveTo>
                      <a:pt x="6" y="39"/>
                    </a:moveTo>
                    <a:lnTo>
                      <a:pt x="37" y="39"/>
                    </a:lnTo>
                    <a:lnTo>
                      <a:pt x="61" y="0"/>
                    </a:lnTo>
                    <a:lnTo>
                      <a:pt x="6" y="0"/>
                    </a:lnTo>
                    <a:lnTo>
                      <a:pt x="6" y="0"/>
                    </a:lnTo>
                    <a:lnTo>
                      <a:pt x="2" y="2"/>
                    </a:lnTo>
                    <a:lnTo>
                      <a:pt x="0" y="6"/>
                    </a:lnTo>
                    <a:lnTo>
                      <a:pt x="0" y="31"/>
                    </a:lnTo>
                    <a:lnTo>
                      <a:pt x="0" y="31"/>
                    </a:lnTo>
                    <a:lnTo>
                      <a:pt x="2" y="35"/>
                    </a:lnTo>
                    <a:lnTo>
                      <a:pt x="4" y="37"/>
                    </a:lnTo>
                    <a:lnTo>
                      <a:pt x="6" y="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3" name="Freeform 362"/>
              <p:cNvSpPr/>
              <p:nvPr/>
            </p:nvSpPr>
            <p:spPr bwMode="auto">
              <a:xfrm>
                <a:off x="3244" y="3726"/>
                <a:ext cx="23" cy="27"/>
              </a:xfrm>
              <a:custGeom>
                <a:avLst/>
                <a:gdLst>
                  <a:gd name="T0" fmla="*/ 4 w 23"/>
                  <a:gd name="T1" fmla="*/ 27 h 27"/>
                  <a:gd name="T2" fmla="*/ 21 w 23"/>
                  <a:gd name="T3" fmla="*/ 14 h 27"/>
                  <a:gd name="T4" fmla="*/ 21 w 23"/>
                  <a:gd name="T5" fmla="*/ 14 h 27"/>
                  <a:gd name="T6" fmla="*/ 23 w 23"/>
                  <a:gd name="T7" fmla="*/ 12 h 27"/>
                  <a:gd name="T8" fmla="*/ 21 w 23"/>
                  <a:gd name="T9" fmla="*/ 10 h 27"/>
                  <a:gd name="T10" fmla="*/ 8 w 23"/>
                  <a:gd name="T11" fmla="*/ 0 h 27"/>
                  <a:gd name="T12" fmla="*/ 8 w 23"/>
                  <a:gd name="T13" fmla="*/ 0 h 27"/>
                  <a:gd name="T14" fmla="*/ 4 w 23"/>
                  <a:gd name="T15" fmla="*/ 0 h 27"/>
                  <a:gd name="T16" fmla="*/ 2 w 23"/>
                  <a:gd name="T17" fmla="*/ 4 h 27"/>
                  <a:gd name="T18" fmla="*/ 0 w 23"/>
                  <a:gd name="T19" fmla="*/ 25 h 27"/>
                  <a:gd name="T20" fmla="*/ 0 w 23"/>
                  <a:gd name="T21" fmla="*/ 25 h 27"/>
                  <a:gd name="T22" fmla="*/ 0 w 23"/>
                  <a:gd name="T23" fmla="*/ 27 h 27"/>
                  <a:gd name="T24" fmla="*/ 4 w 23"/>
                  <a:gd name="T25"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7">
                    <a:moveTo>
                      <a:pt x="4" y="27"/>
                    </a:moveTo>
                    <a:lnTo>
                      <a:pt x="21" y="14"/>
                    </a:lnTo>
                    <a:lnTo>
                      <a:pt x="21" y="14"/>
                    </a:lnTo>
                    <a:lnTo>
                      <a:pt x="23" y="12"/>
                    </a:lnTo>
                    <a:lnTo>
                      <a:pt x="21" y="10"/>
                    </a:lnTo>
                    <a:lnTo>
                      <a:pt x="8" y="0"/>
                    </a:lnTo>
                    <a:lnTo>
                      <a:pt x="8" y="0"/>
                    </a:lnTo>
                    <a:lnTo>
                      <a:pt x="4" y="0"/>
                    </a:lnTo>
                    <a:lnTo>
                      <a:pt x="2" y="4"/>
                    </a:lnTo>
                    <a:lnTo>
                      <a:pt x="0" y="25"/>
                    </a:lnTo>
                    <a:lnTo>
                      <a:pt x="0" y="25"/>
                    </a:lnTo>
                    <a:lnTo>
                      <a:pt x="0" y="27"/>
                    </a:lnTo>
                    <a:lnTo>
                      <a:pt x="4"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4" name="Freeform 363"/>
              <p:cNvSpPr/>
              <p:nvPr/>
            </p:nvSpPr>
            <p:spPr bwMode="auto">
              <a:xfrm>
                <a:off x="3244" y="3726"/>
                <a:ext cx="23" cy="27"/>
              </a:xfrm>
              <a:custGeom>
                <a:avLst/>
                <a:gdLst>
                  <a:gd name="T0" fmla="*/ 4 w 23"/>
                  <a:gd name="T1" fmla="*/ 27 h 27"/>
                  <a:gd name="T2" fmla="*/ 21 w 23"/>
                  <a:gd name="T3" fmla="*/ 14 h 27"/>
                  <a:gd name="T4" fmla="*/ 21 w 23"/>
                  <a:gd name="T5" fmla="*/ 14 h 27"/>
                  <a:gd name="T6" fmla="*/ 23 w 23"/>
                  <a:gd name="T7" fmla="*/ 12 h 27"/>
                  <a:gd name="T8" fmla="*/ 21 w 23"/>
                  <a:gd name="T9" fmla="*/ 10 h 27"/>
                  <a:gd name="T10" fmla="*/ 8 w 23"/>
                  <a:gd name="T11" fmla="*/ 0 h 27"/>
                  <a:gd name="T12" fmla="*/ 8 w 23"/>
                  <a:gd name="T13" fmla="*/ 0 h 27"/>
                  <a:gd name="T14" fmla="*/ 4 w 23"/>
                  <a:gd name="T15" fmla="*/ 0 h 27"/>
                  <a:gd name="T16" fmla="*/ 2 w 23"/>
                  <a:gd name="T17" fmla="*/ 4 h 27"/>
                  <a:gd name="T18" fmla="*/ 0 w 23"/>
                  <a:gd name="T19" fmla="*/ 25 h 27"/>
                  <a:gd name="T20" fmla="*/ 0 w 23"/>
                  <a:gd name="T21" fmla="*/ 25 h 27"/>
                  <a:gd name="T22" fmla="*/ 0 w 23"/>
                  <a:gd name="T23" fmla="*/ 27 h 27"/>
                  <a:gd name="T24" fmla="*/ 4 w 23"/>
                  <a:gd name="T25"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7">
                    <a:moveTo>
                      <a:pt x="4" y="27"/>
                    </a:moveTo>
                    <a:lnTo>
                      <a:pt x="21" y="14"/>
                    </a:lnTo>
                    <a:lnTo>
                      <a:pt x="21" y="14"/>
                    </a:lnTo>
                    <a:lnTo>
                      <a:pt x="23" y="12"/>
                    </a:lnTo>
                    <a:lnTo>
                      <a:pt x="21" y="10"/>
                    </a:lnTo>
                    <a:lnTo>
                      <a:pt x="8" y="0"/>
                    </a:lnTo>
                    <a:lnTo>
                      <a:pt x="8" y="0"/>
                    </a:lnTo>
                    <a:lnTo>
                      <a:pt x="4" y="0"/>
                    </a:lnTo>
                    <a:lnTo>
                      <a:pt x="2" y="4"/>
                    </a:lnTo>
                    <a:lnTo>
                      <a:pt x="0" y="25"/>
                    </a:lnTo>
                    <a:lnTo>
                      <a:pt x="0" y="25"/>
                    </a:lnTo>
                    <a:lnTo>
                      <a:pt x="0" y="27"/>
                    </a:lnTo>
                    <a:lnTo>
                      <a:pt x="4"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5" name="Freeform 364"/>
              <p:cNvSpPr/>
              <p:nvPr/>
            </p:nvSpPr>
            <p:spPr bwMode="auto">
              <a:xfrm>
                <a:off x="3335" y="3544"/>
                <a:ext cx="83" cy="151"/>
              </a:xfrm>
              <a:custGeom>
                <a:avLst/>
                <a:gdLst>
                  <a:gd name="T0" fmla="*/ 83 w 83"/>
                  <a:gd name="T1" fmla="*/ 135 h 151"/>
                  <a:gd name="T2" fmla="*/ 83 w 83"/>
                  <a:gd name="T3" fmla="*/ 135 h 151"/>
                  <a:gd name="T4" fmla="*/ 74 w 83"/>
                  <a:gd name="T5" fmla="*/ 118 h 151"/>
                  <a:gd name="T6" fmla="*/ 74 w 83"/>
                  <a:gd name="T7" fmla="*/ 118 h 151"/>
                  <a:gd name="T8" fmla="*/ 74 w 83"/>
                  <a:gd name="T9" fmla="*/ 118 h 151"/>
                  <a:gd name="T10" fmla="*/ 74 w 83"/>
                  <a:gd name="T11" fmla="*/ 118 h 151"/>
                  <a:gd name="T12" fmla="*/ 74 w 83"/>
                  <a:gd name="T13" fmla="*/ 116 h 151"/>
                  <a:gd name="T14" fmla="*/ 74 w 83"/>
                  <a:gd name="T15" fmla="*/ 116 h 151"/>
                  <a:gd name="T16" fmla="*/ 72 w 83"/>
                  <a:gd name="T17" fmla="*/ 114 h 151"/>
                  <a:gd name="T18" fmla="*/ 72 w 83"/>
                  <a:gd name="T19" fmla="*/ 114 h 151"/>
                  <a:gd name="T20" fmla="*/ 72 w 83"/>
                  <a:gd name="T21" fmla="*/ 112 h 151"/>
                  <a:gd name="T22" fmla="*/ 72 w 83"/>
                  <a:gd name="T23" fmla="*/ 112 h 151"/>
                  <a:gd name="T24" fmla="*/ 70 w 83"/>
                  <a:gd name="T25" fmla="*/ 110 h 151"/>
                  <a:gd name="T26" fmla="*/ 70 w 83"/>
                  <a:gd name="T27" fmla="*/ 110 h 151"/>
                  <a:gd name="T28" fmla="*/ 70 w 83"/>
                  <a:gd name="T29" fmla="*/ 110 h 151"/>
                  <a:gd name="T30" fmla="*/ 70 w 83"/>
                  <a:gd name="T31" fmla="*/ 110 h 151"/>
                  <a:gd name="T32" fmla="*/ 68 w 83"/>
                  <a:gd name="T33" fmla="*/ 108 h 151"/>
                  <a:gd name="T34" fmla="*/ 68 w 83"/>
                  <a:gd name="T35" fmla="*/ 108 h 151"/>
                  <a:gd name="T36" fmla="*/ 68 w 83"/>
                  <a:gd name="T37" fmla="*/ 106 h 151"/>
                  <a:gd name="T38" fmla="*/ 68 w 83"/>
                  <a:gd name="T39" fmla="*/ 106 h 151"/>
                  <a:gd name="T40" fmla="*/ 52 w 83"/>
                  <a:gd name="T41" fmla="*/ 77 h 151"/>
                  <a:gd name="T42" fmla="*/ 39 w 83"/>
                  <a:gd name="T43" fmla="*/ 54 h 151"/>
                  <a:gd name="T44" fmla="*/ 39 w 83"/>
                  <a:gd name="T45" fmla="*/ 54 h 151"/>
                  <a:gd name="T46" fmla="*/ 18 w 83"/>
                  <a:gd name="T47" fmla="*/ 17 h 151"/>
                  <a:gd name="T48" fmla="*/ 8 w 83"/>
                  <a:gd name="T49" fmla="*/ 4 h 151"/>
                  <a:gd name="T50" fmla="*/ 4 w 83"/>
                  <a:gd name="T51" fmla="*/ 0 h 151"/>
                  <a:gd name="T52" fmla="*/ 2 w 83"/>
                  <a:gd name="T53" fmla="*/ 0 h 151"/>
                  <a:gd name="T54" fmla="*/ 2 w 83"/>
                  <a:gd name="T55" fmla="*/ 0 h 151"/>
                  <a:gd name="T56" fmla="*/ 0 w 83"/>
                  <a:gd name="T57" fmla="*/ 2 h 151"/>
                  <a:gd name="T58" fmla="*/ 2 w 83"/>
                  <a:gd name="T59" fmla="*/ 9 h 151"/>
                  <a:gd name="T60" fmla="*/ 8 w 83"/>
                  <a:gd name="T61" fmla="*/ 27 h 151"/>
                  <a:gd name="T62" fmla="*/ 23 w 83"/>
                  <a:gd name="T63" fmla="*/ 64 h 151"/>
                  <a:gd name="T64" fmla="*/ 23 w 83"/>
                  <a:gd name="T65" fmla="*/ 64 h 151"/>
                  <a:gd name="T66" fmla="*/ 45 w 83"/>
                  <a:gd name="T67" fmla="*/ 112 h 151"/>
                  <a:gd name="T68" fmla="*/ 56 w 83"/>
                  <a:gd name="T69" fmla="*/ 137 h 151"/>
                  <a:gd name="T70" fmla="*/ 62 w 83"/>
                  <a:gd name="T71" fmla="*/ 145 h 151"/>
                  <a:gd name="T72" fmla="*/ 64 w 83"/>
                  <a:gd name="T73" fmla="*/ 149 h 151"/>
                  <a:gd name="T74" fmla="*/ 64 w 83"/>
                  <a:gd name="T75" fmla="*/ 149 h 151"/>
                  <a:gd name="T76" fmla="*/ 72 w 83"/>
                  <a:gd name="T77" fmla="*/ 151 h 151"/>
                  <a:gd name="T78" fmla="*/ 76 w 83"/>
                  <a:gd name="T79" fmla="*/ 149 h 151"/>
                  <a:gd name="T80" fmla="*/ 76 w 83"/>
                  <a:gd name="T81" fmla="*/ 149 h 151"/>
                  <a:gd name="T82" fmla="*/ 83 w 83"/>
                  <a:gd name="T83" fmla="*/ 143 h 151"/>
                  <a:gd name="T84" fmla="*/ 83 w 83"/>
                  <a:gd name="T85" fmla="*/ 139 h 151"/>
                  <a:gd name="T86" fmla="*/ 83 w 83"/>
                  <a:gd name="T87" fmla="*/ 135 h 151"/>
                  <a:gd name="T88" fmla="*/ 83 w 83"/>
                  <a:gd name="T89" fmla="*/ 135 h 151"/>
                  <a:gd name="T90" fmla="*/ 83 w 83"/>
                  <a:gd name="T9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 h="151">
                    <a:moveTo>
                      <a:pt x="83" y="135"/>
                    </a:moveTo>
                    <a:lnTo>
                      <a:pt x="83" y="135"/>
                    </a:lnTo>
                    <a:lnTo>
                      <a:pt x="74" y="118"/>
                    </a:lnTo>
                    <a:lnTo>
                      <a:pt x="74" y="118"/>
                    </a:lnTo>
                    <a:lnTo>
                      <a:pt x="74" y="118"/>
                    </a:lnTo>
                    <a:lnTo>
                      <a:pt x="74" y="118"/>
                    </a:lnTo>
                    <a:lnTo>
                      <a:pt x="74" y="116"/>
                    </a:lnTo>
                    <a:lnTo>
                      <a:pt x="74" y="116"/>
                    </a:lnTo>
                    <a:lnTo>
                      <a:pt x="72" y="114"/>
                    </a:lnTo>
                    <a:lnTo>
                      <a:pt x="72" y="114"/>
                    </a:lnTo>
                    <a:lnTo>
                      <a:pt x="72" y="112"/>
                    </a:lnTo>
                    <a:lnTo>
                      <a:pt x="72" y="112"/>
                    </a:lnTo>
                    <a:lnTo>
                      <a:pt x="70" y="110"/>
                    </a:lnTo>
                    <a:lnTo>
                      <a:pt x="70" y="110"/>
                    </a:lnTo>
                    <a:lnTo>
                      <a:pt x="70" y="110"/>
                    </a:lnTo>
                    <a:lnTo>
                      <a:pt x="70" y="110"/>
                    </a:lnTo>
                    <a:lnTo>
                      <a:pt x="68" y="108"/>
                    </a:lnTo>
                    <a:lnTo>
                      <a:pt x="68" y="108"/>
                    </a:lnTo>
                    <a:lnTo>
                      <a:pt x="68" y="106"/>
                    </a:lnTo>
                    <a:lnTo>
                      <a:pt x="68" y="106"/>
                    </a:lnTo>
                    <a:lnTo>
                      <a:pt x="52" y="77"/>
                    </a:lnTo>
                    <a:lnTo>
                      <a:pt x="39" y="54"/>
                    </a:lnTo>
                    <a:lnTo>
                      <a:pt x="39" y="54"/>
                    </a:lnTo>
                    <a:lnTo>
                      <a:pt x="18" y="17"/>
                    </a:lnTo>
                    <a:lnTo>
                      <a:pt x="8" y="4"/>
                    </a:lnTo>
                    <a:lnTo>
                      <a:pt x="4" y="0"/>
                    </a:lnTo>
                    <a:lnTo>
                      <a:pt x="2" y="0"/>
                    </a:lnTo>
                    <a:lnTo>
                      <a:pt x="2" y="0"/>
                    </a:lnTo>
                    <a:lnTo>
                      <a:pt x="0" y="2"/>
                    </a:lnTo>
                    <a:lnTo>
                      <a:pt x="2" y="9"/>
                    </a:lnTo>
                    <a:lnTo>
                      <a:pt x="8" y="27"/>
                    </a:lnTo>
                    <a:lnTo>
                      <a:pt x="23" y="64"/>
                    </a:lnTo>
                    <a:lnTo>
                      <a:pt x="23" y="64"/>
                    </a:lnTo>
                    <a:lnTo>
                      <a:pt x="45" y="112"/>
                    </a:lnTo>
                    <a:lnTo>
                      <a:pt x="56" y="137"/>
                    </a:lnTo>
                    <a:lnTo>
                      <a:pt x="62" y="145"/>
                    </a:lnTo>
                    <a:lnTo>
                      <a:pt x="64" y="149"/>
                    </a:lnTo>
                    <a:lnTo>
                      <a:pt x="64" y="149"/>
                    </a:lnTo>
                    <a:lnTo>
                      <a:pt x="72" y="151"/>
                    </a:lnTo>
                    <a:lnTo>
                      <a:pt x="76" y="149"/>
                    </a:lnTo>
                    <a:lnTo>
                      <a:pt x="76" y="149"/>
                    </a:lnTo>
                    <a:lnTo>
                      <a:pt x="83" y="143"/>
                    </a:lnTo>
                    <a:lnTo>
                      <a:pt x="83" y="139"/>
                    </a:lnTo>
                    <a:lnTo>
                      <a:pt x="83" y="135"/>
                    </a:lnTo>
                    <a:lnTo>
                      <a:pt x="83" y="135"/>
                    </a:lnTo>
                    <a:lnTo>
                      <a:pt x="83" y="13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6" name="Freeform 365"/>
              <p:cNvSpPr/>
              <p:nvPr/>
            </p:nvSpPr>
            <p:spPr bwMode="auto">
              <a:xfrm>
                <a:off x="3335" y="3544"/>
                <a:ext cx="83" cy="151"/>
              </a:xfrm>
              <a:custGeom>
                <a:avLst/>
                <a:gdLst>
                  <a:gd name="T0" fmla="*/ 83 w 83"/>
                  <a:gd name="T1" fmla="*/ 135 h 151"/>
                  <a:gd name="T2" fmla="*/ 83 w 83"/>
                  <a:gd name="T3" fmla="*/ 135 h 151"/>
                  <a:gd name="T4" fmla="*/ 74 w 83"/>
                  <a:gd name="T5" fmla="*/ 118 h 151"/>
                  <a:gd name="T6" fmla="*/ 74 w 83"/>
                  <a:gd name="T7" fmla="*/ 118 h 151"/>
                  <a:gd name="T8" fmla="*/ 74 w 83"/>
                  <a:gd name="T9" fmla="*/ 118 h 151"/>
                  <a:gd name="T10" fmla="*/ 74 w 83"/>
                  <a:gd name="T11" fmla="*/ 118 h 151"/>
                  <a:gd name="T12" fmla="*/ 74 w 83"/>
                  <a:gd name="T13" fmla="*/ 116 h 151"/>
                  <a:gd name="T14" fmla="*/ 74 w 83"/>
                  <a:gd name="T15" fmla="*/ 116 h 151"/>
                  <a:gd name="T16" fmla="*/ 72 w 83"/>
                  <a:gd name="T17" fmla="*/ 114 h 151"/>
                  <a:gd name="T18" fmla="*/ 72 w 83"/>
                  <a:gd name="T19" fmla="*/ 114 h 151"/>
                  <a:gd name="T20" fmla="*/ 72 w 83"/>
                  <a:gd name="T21" fmla="*/ 112 h 151"/>
                  <a:gd name="T22" fmla="*/ 72 w 83"/>
                  <a:gd name="T23" fmla="*/ 112 h 151"/>
                  <a:gd name="T24" fmla="*/ 70 w 83"/>
                  <a:gd name="T25" fmla="*/ 110 h 151"/>
                  <a:gd name="T26" fmla="*/ 70 w 83"/>
                  <a:gd name="T27" fmla="*/ 110 h 151"/>
                  <a:gd name="T28" fmla="*/ 70 w 83"/>
                  <a:gd name="T29" fmla="*/ 110 h 151"/>
                  <a:gd name="T30" fmla="*/ 70 w 83"/>
                  <a:gd name="T31" fmla="*/ 110 h 151"/>
                  <a:gd name="T32" fmla="*/ 68 w 83"/>
                  <a:gd name="T33" fmla="*/ 108 h 151"/>
                  <a:gd name="T34" fmla="*/ 68 w 83"/>
                  <a:gd name="T35" fmla="*/ 108 h 151"/>
                  <a:gd name="T36" fmla="*/ 68 w 83"/>
                  <a:gd name="T37" fmla="*/ 106 h 151"/>
                  <a:gd name="T38" fmla="*/ 68 w 83"/>
                  <a:gd name="T39" fmla="*/ 106 h 151"/>
                  <a:gd name="T40" fmla="*/ 52 w 83"/>
                  <a:gd name="T41" fmla="*/ 77 h 151"/>
                  <a:gd name="T42" fmla="*/ 39 w 83"/>
                  <a:gd name="T43" fmla="*/ 54 h 151"/>
                  <a:gd name="T44" fmla="*/ 39 w 83"/>
                  <a:gd name="T45" fmla="*/ 54 h 151"/>
                  <a:gd name="T46" fmla="*/ 18 w 83"/>
                  <a:gd name="T47" fmla="*/ 17 h 151"/>
                  <a:gd name="T48" fmla="*/ 8 w 83"/>
                  <a:gd name="T49" fmla="*/ 4 h 151"/>
                  <a:gd name="T50" fmla="*/ 4 w 83"/>
                  <a:gd name="T51" fmla="*/ 0 h 151"/>
                  <a:gd name="T52" fmla="*/ 2 w 83"/>
                  <a:gd name="T53" fmla="*/ 0 h 151"/>
                  <a:gd name="T54" fmla="*/ 2 w 83"/>
                  <a:gd name="T55" fmla="*/ 0 h 151"/>
                  <a:gd name="T56" fmla="*/ 0 w 83"/>
                  <a:gd name="T57" fmla="*/ 2 h 151"/>
                  <a:gd name="T58" fmla="*/ 2 w 83"/>
                  <a:gd name="T59" fmla="*/ 9 h 151"/>
                  <a:gd name="T60" fmla="*/ 8 w 83"/>
                  <a:gd name="T61" fmla="*/ 27 h 151"/>
                  <a:gd name="T62" fmla="*/ 23 w 83"/>
                  <a:gd name="T63" fmla="*/ 64 h 151"/>
                  <a:gd name="T64" fmla="*/ 23 w 83"/>
                  <a:gd name="T65" fmla="*/ 64 h 151"/>
                  <a:gd name="T66" fmla="*/ 45 w 83"/>
                  <a:gd name="T67" fmla="*/ 112 h 151"/>
                  <a:gd name="T68" fmla="*/ 56 w 83"/>
                  <a:gd name="T69" fmla="*/ 137 h 151"/>
                  <a:gd name="T70" fmla="*/ 62 w 83"/>
                  <a:gd name="T71" fmla="*/ 145 h 151"/>
                  <a:gd name="T72" fmla="*/ 64 w 83"/>
                  <a:gd name="T73" fmla="*/ 149 h 151"/>
                  <a:gd name="T74" fmla="*/ 64 w 83"/>
                  <a:gd name="T75" fmla="*/ 149 h 151"/>
                  <a:gd name="T76" fmla="*/ 72 w 83"/>
                  <a:gd name="T77" fmla="*/ 151 h 151"/>
                  <a:gd name="T78" fmla="*/ 76 w 83"/>
                  <a:gd name="T79" fmla="*/ 149 h 151"/>
                  <a:gd name="T80" fmla="*/ 76 w 83"/>
                  <a:gd name="T81" fmla="*/ 149 h 151"/>
                  <a:gd name="T82" fmla="*/ 83 w 83"/>
                  <a:gd name="T83" fmla="*/ 143 h 151"/>
                  <a:gd name="T84" fmla="*/ 83 w 83"/>
                  <a:gd name="T85" fmla="*/ 139 h 151"/>
                  <a:gd name="T86" fmla="*/ 83 w 83"/>
                  <a:gd name="T87" fmla="*/ 135 h 151"/>
                  <a:gd name="T88" fmla="*/ 83 w 83"/>
                  <a:gd name="T89" fmla="*/ 135 h 151"/>
                  <a:gd name="T90" fmla="*/ 83 w 83"/>
                  <a:gd name="T9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 h="151">
                    <a:moveTo>
                      <a:pt x="83" y="135"/>
                    </a:moveTo>
                    <a:lnTo>
                      <a:pt x="83" y="135"/>
                    </a:lnTo>
                    <a:lnTo>
                      <a:pt x="74" y="118"/>
                    </a:lnTo>
                    <a:lnTo>
                      <a:pt x="74" y="118"/>
                    </a:lnTo>
                    <a:lnTo>
                      <a:pt x="74" y="118"/>
                    </a:lnTo>
                    <a:lnTo>
                      <a:pt x="74" y="118"/>
                    </a:lnTo>
                    <a:lnTo>
                      <a:pt x="74" y="116"/>
                    </a:lnTo>
                    <a:lnTo>
                      <a:pt x="74" y="116"/>
                    </a:lnTo>
                    <a:lnTo>
                      <a:pt x="72" y="114"/>
                    </a:lnTo>
                    <a:lnTo>
                      <a:pt x="72" y="114"/>
                    </a:lnTo>
                    <a:lnTo>
                      <a:pt x="72" y="112"/>
                    </a:lnTo>
                    <a:lnTo>
                      <a:pt x="72" y="112"/>
                    </a:lnTo>
                    <a:lnTo>
                      <a:pt x="70" y="110"/>
                    </a:lnTo>
                    <a:lnTo>
                      <a:pt x="70" y="110"/>
                    </a:lnTo>
                    <a:lnTo>
                      <a:pt x="70" y="110"/>
                    </a:lnTo>
                    <a:lnTo>
                      <a:pt x="70" y="110"/>
                    </a:lnTo>
                    <a:lnTo>
                      <a:pt x="68" y="108"/>
                    </a:lnTo>
                    <a:lnTo>
                      <a:pt x="68" y="108"/>
                    </a:lnTo>
                    <a:lnTo>
                      <a:pt x="68" y="106"/>
                    </a:lnTo>
                    <a:lnTo>
                      <a:pt x="68" y="106"/>
                    </a:lnTo>
                    <a:lnTo>
                      <a:pt x="52" y="77"/>
                    </a:lnTo>
                    <a:lnTo>
                      <a:pt x="39" y="54"/>
                    </a:lnTo>
                    <a:lnTo>
                      <a:pt x="39" y="54"/>
                    </a:lnTo>
                    <a:lnTo>
                      <a:pt x="18" y="17"/>
                    </a:lnTo>
                    <a:lnTo>
                      <a:pt x="8" y="4"/>
                    </a:lnTo>
                    <a:lnTo>
                      <a:pt x="4" y="0"/>
                    </a:lnTo>
                    <a:lnTo>
                      <a:pt x="2" y="0"/>
                    </a:lnTo>
                    <a:lnTo>
                      <a:pt x="2" y="0"/>
                    </a:lnTo>
                    <a:lnTo>
                      <a:pt x="0" y="2"/>
                    </a:lnTo>
                    <a:lnTo>
                      <a:pt x="2" y="9"/>
                    </a:lnTo>
                    <a:lnTo>
                      <a:pt x="8" y="27"/>
                    </a:lnTo>
                    <a:lnTo>
                      <a:pt x="23" y="64"/>
                    </a:lnTo>
                    <a:lnTo>
                      <a:pt x="23" y="64"/>
                    </a:lnTo>
                    <a:lnTo>
                      <a:pt x="45" y="112"/>
                    </a:lnTo>
                    <a:lnTo>
                      <a:pt x="56" y="137"/>
                    </a:lnTo>
                    <a:lnTo>
                      <a:pt x="62" y="145"/>
                    </a:lnTo>
                    <a:lnTo>
                      <a:pt x="64" y="149"/>
                    </a:lnTo>
                    <a:lnTo>
                      <a:pt x="64" y="149"/>
                    </a:lnTo>
                    <a:lnTo>
                      <a:pt x="72" y="151"/>
                    </a:lnTo>
                    <a:lnTo>
                      <a:pt x="76" y="149"/>
                    </a:lnTo>
                    <a:lnTo>
                      <a:pt x="76" y="149"/>
                    </a:lnTo>
                    <a:lnTo>
                      <a:pt x="83" y="143"/>
                    </a:lnTo>
                    <a:lnTo>
                      <a:pt x="83" y="139"/>
                    </a:lnTo>
                    <a:lnTo>
                      <a:pt x="83" y="135"/>
                    </a:lnTo>
                    <a:lnTo>
                      <a:pt x="83" y="135"/>
                    </a:lnTo>
                    <a:lnTo>
                      <a:pt x="83"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7" name="Freeform 366"/>
              <p:cNvSpPr/>
              <p:nvPr/>
            </p:nvSpPr>
            <p:spPr bwMode="auto">
              <a:xfrm>
                <a:off x="3409" y="3697"/>
                <a:ext cx="25" cy="27"/>
              </a:xfrm>
              <a:custGeom>
                <a:avLst/>
                <a:gdLst>
                  <a:gd name="T0" fmla="*/ 25 w 25"/>
                  <a:gd name="T1" fmla="*/ 15 h 27"/>
                  <a:gd name="T2" fmla="*/ 19 w 25"/>
                  <a:gd name="T3" fmla="*/ 2 h 27"/>
                  <a:gd name="T4" fmla="*/ 19 w 25"/>
                  <a:gd name="T5" fmla="*/ 2 h 27"/>
                  <a:gd name="T6" fmla="*/ 15 w 25"/>
                  <a:gd name="T7" fmla="*/ 0 h 27"/>
                  <a:gd name="T8" fmla="*/ 11 w 25"/>
                  <a:gd name="T9" fmla="*/ 0 h 27"/>
                  <a:gd name="T10" fmla="*/ 4 w 25"/>
                  <a:gd name="T11" fmla="*/ 4 h 27"/>
                  <a:gd name="T12" fmla="*/ 4 w 25"/>
                  <a:gd name="T13" fmla="*/ 4 h 27"/>
                  <a:gd name="T14" fmla="*/ 0 w 25"/>
                  <a:gd name="T15" fmla="*/ 8 h 27"/>
                  <a:gd name="T16" fmla="*/ 0 w 25"/>
                  <a:gd name="T17" fmla="*/ 12 h 27"/>
                  <a:gd name="T18" fmla="*/ 9 w 25"/>
                  <a:gd name="T19" fmla="*/ 25 h 27"/>
                  <a:gd name="T20" fmla="*/ 9 w 25"/>
                  <a:gd name="T21" fmla="*/ 25 h 27"/>
                  <a:gd name="T22" fmla="*/ 13 w 25"/>
                  <a:gd name="T23" fmla="*/ 27 h 27"/>
                  <a:gd name="T24" fmla="*/ 17 w 25"/>
                  <a:gd name="T25" fmla="*/ 27 h 27"/>
                  <a:gd name="T26" fmla="*/ 23 w 25"/>
                  <a:gd name="T27" fmla="*/ 23 h 27"/>
                  <a:gd name="T28" fmla="*/ 23 w 25"/>
                  <a:gd name="T29" fmla="*/ 23 h 27"/>
                  <a:gd name="T30" fmla="*/ 25 w 25"/>
                  <a:gd name="T31" fmla="*/ 19 h 27"/>
                  <a:gd name="T32" fmla="*/ 25 w 25"/>
                  <a:gd name="T33"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27">
                    <a:moveTo>
                      <a:pt x="25" y="15"/>
                    </a:moveTo>
                    <a:lnTo>
                      <a:pt x="19" y="2"/>
                    </a:lnTo>
                    <a:lnTo>
                      <a:pt x="19" y="2"/>
                    </a:lnTo>
                    <a:lnTo>
                      <a:pt x="15" y="0"/>
                    </a:lnTo>
                    <a:lnTo>
                      <a:pt x="11" y="0"/>
                    </a:lnTo>
                    <a:lnTo>
                      <a:pt x="4" y="4"/>
                    </a:lnTo>
                    <a:lnTo>
                      <a:pt x="4" y="4"/>
                    </a:lnTo>
                    <a:lnTo>
                      <a:pt x="0" y="8"/>
                    </a:lnTo>
                    <a:lnTo>
                      <a:pt x="0" y="12"/>
                    </a:lnTo>
                    <a:lnTo>
                      <a:pt x="9" y="25"/>
                    </a:lnTo>
                    <a:lnTo>
                      <a:pt x="9" y="25"/>
                    </a:lnTo>
                    <a:lnTo>
                      <a:pt x="13" y="27"/>
                    </a:lnTo>
                    <a:lnTo>
                      <a:pt x="17" y="27"/>
                    </a:lnTo>
                    <a:lnTo>
                      <a:pt x="23" y="23"/>
                    </a:lnTo>
                    <a:lnTo>
                      <a:pt x="23" y="23"/>
                    </a:lnTo>
                    <a:lnTo>
                      <a:pt x="25" y="19"/>
                    </a:lnTo>
                    <a:lnTo>
                      <a:pt x="25" y="1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8" name="Freeform 367"/>
              <p:cNvSpPr/>
              <p:nvPr/>
            </p:nvSpPr>
            <p:spPr bwMode="auto">
              <a:xfrm>
                <a:off x="3409" y="3697"/>
                <a:ext cx="25" cy="27"/>
              </a:xfrm>
              <a:custGeom>
                <a:avLst/>
                <a:gdLst>
                  <a:gd name="T0" fmla="*/ 25 w 25"/>
                  <a:gd name="T1" fmla="*/ 15 h 27"/>
                  <a:gd name="T2" fmla="*/ 19 w 25"/>
                  <a:gd name="T3" fmla="*/ 2 h 27"/>
                  <a:gd name="T4" fmla="*/ 19 w 25"/>
                  <a:gd name="T5" fmla="*/ 2 h 27"/>
                  <a:gd name="T6" fmla="*/ 15 w 25"/>
                  <a:gd name="T7" fmla="*/ 0 h 27"/>
                  <a:gd name="T8" fmla="*/ 11 w 25"/>
                  <a:gd name="T9" fmla="*/ 0 h 27"/>
                  <a:gd name="T10" fmla="*/ 4 w 25"/>
                  <a:gd name="T11" fmla="*/ 4 h 27"/>
                  <a:gd name="T12" fmla="*/ 4 w 25"/>
                  <a:gd name="T13" fmla="*/ 4 h 27"/>
                  <a:gd name="T14" fmla="*/ 0 w 25"/>
                  <a:gd name="T15" fmla="*/ 8 h 27"/>
                  <a:gd name="T16" fmla="*/ 0 w 25"/>
                  <a:gd name="T17" fmla="*/ 12 h 27"/>
                  <a:gd name="T18" fmla="*/ 9 w 25"/>
                  <a:gd name="T19" fmla="*/ 25 h 27"/>
                  <a:gd name="T20" fmla="*/ 9 w 25"/>
                  <a:gd name="T21" fmla="*/ 25 h 27"/>
                  <a:gd name="T22" fmla="*/ 13 w 25"/>
                  <a:gd name="T23" fmla="*/ 27 h 27"/>
                  <a:gd name="T24" fmla="*/ 17 w 25"/>
                  <a:gd name="T25" fmla="*/ 27 h 27"/>
                  <a:gd name="T26" fmla="*/ 23 w 25"/>
                  <a:gd name="T27" fmla="*/ 23 h 27"/>
                  <a:gd name="T28" fmla="*/ 23 w 25"/>
                  <a:gd name="T29" fmla="*/ 23 h 27"/>
                  <a:gd name="T30" fmla="*/ 25 w 25"/>
                  <a:gd name="T31" fmla="*/ 19 h 27"/>
                  <a:gd name="T32" fmla="*/ 25 w 25"/>
                  <a:gd name="T33"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27">
                    <a:moveTo>
                      <a:pt x="25" y="15"/>
                    </a:moveTo>
                    <a:lnTo>
                      <a:pt x="19" y="2"/>
                    </a:lnTo>
                    <a:lnTo>
                      <a:pt x="19" y="2"/>
                    </a:lnTo>
                    <a:lnTo>
                      <a:pt x="15" y="0"/>
                    </a:lnTo>
                    <a:lnTo>
                      <a:pt x="11" y="0"/>
                    </a:lnTo>
                    <a:lnTo>
                      <a:pt x="4" y="4"/>
                    </a:lnTo>
                    <a:lnTo>
                      <a:pt x="4" y="4"/>
                    </a:lnTo>
                    <a:lnTo>
                      <a:pt x="0" y="8"/>
                    </a:lnTo>
                    <a:lnTo>
                      <a:pt x="0" y="12"/>
                    </a:lnTo>
                    <a:lnTo>
                      <a:pt x="9" y="25"/>
                    </a:lnTo>
                    <a:lnTo>
                      <a:pt x="9" y="25"/>
                    </a:lnTo>
                    <a:lnTo>
                      <a:pt x="13" y="27"/>
                    </a:lnTo>
                    <a:lnTo>
                      <a:pt x="17" y="27"/>
                    </a:lnTo>
                    <a:lnTo>
                      <a:pt x="23" y="23"/>
                    </a:lnTo>
                    <a:lnTo>
                      <a:pt x="23" y="23"/>
                    </a:lnTo>
                    <a:lnTo>
                      <a:pt x="25" y="19"/>
                    </a:lnTo>
                    <a:lnTo>
                      <a:pt x="25" y="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19" name="Freeform 368"/>
              <p:cNvSpPr/>
              <p:nvPr/>
            </p:nvSpPr>
            <p:spPr bwMode="auto">
              <a:xfrm>
                <a:off x="3428" y="3728"/>
                <a:ext cx="25" cy="33"/>
              </a:xfrm>
              <a:custGeom>
                <a:avLst/>
                <a:gdLst>
                  <a:gd name="T0" fmla="*/ 4 w 25"/>
                  <a:gd name="T1" fmla="*/ 4 h 33"/>
                  <a:gd name="T2" fmla="*/ 4 w 25"/>
                  <a:gd name="T3" fmla="*/ 4 h 33"/>
                  <a:gd name="T4" fmla="*/ 2 w 25"/>
                  <a:gd name="T5" fmla="*/ 6 h 33"/>
                  <a:gd name="T6" fmla="*/ 0 w 25"/>
                  <a:gd name="T7" fmla="*/ 8 h 33"/>
                  <a:gd name="T8" fmla="*/ 0 w 25"/>
                  <a:gd name="T9" fmla="*/ 12 h 33"/>
                  <a:gd name="T10" fmla="*/ 4 w 25"/>
                  <a:gd name="T11" fmla="*/ 17 h 33"/>
                  <a:gd name="T12" fmla="*/ 4 w 25"/>
                  <a:gd name="T13" fmla="*/ 17 h 33"/>
                  <a:gd name="T14" fmla="*/ 8 w 25"/>
                  <a:gd name="T15" fmla="*/ 23 h 33"/>
                  <a:gd name="T16" fmla="*/ 16 w 25"/>
                  <a:gd name="T17" fmla="*/ 27 h 33"/>
                  <a:gd name="T18" fmla="*/ 22 w 25"/>
                  <a:gd name="T19" fmla="*/ 29 h 33"/>
                  <a:gd name="T20" fmla="*/ 25 w 25"/>
                  <a:gd name="T21" fmla="*/ 33 h 33"/>
                  <a:gd name="T22" fmla="*/ 25 w 25"/>
                  <a:gd name="T23" fmla="*/ 33 h 33"/>
                  <a:gd name="T24" fmla="*/ 25 w 25"/>
                  <a:gd name="T25" fmla="*/ 25 h 33"/>
                  <a:gd name="T26" fmla="*/ 23 w 25"/>
                  <a:gd name="T27" fmla="*/ 13 h 33"/>
                  <a:gd name="T28" fmla="*/ 22 w 25"/>
                  <a:gd name="T29" fmla="*/ 6 h 33"/>
                  <a:gd name="T30" fmla="*/ 18 w 25"/>
                  <a:gd name="T31" fmla="*/ 2 h 33"/>
                  <a:gd name="T32" fmla="*/ 12 w 25"/>
                  <a:gd name="T33" fmla="*/ 0 h 33"/>
                  <a:gd name="T34" fmla="*/ 4 w 25"/>
                  <a:gd name="T35"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3">
                    <a:moveTo>
                      <a:pt x="4" y="4"/>
                    </a:moveTo>
                    <a:lnTo>
                      <a:pt x="4" y="4"/>
                    </a:lnTo>
                    <a:lnTo>
                      <a:pt x="2" y="6"/>
                    </a:lnTo>
                    <a:lnTo>
                      <a:pt x="0" y="8"/>
                    </a:lnTo>
                    <a:lnTo>
                      <a:pt x="0" y="12"/>
                    </a:lnTo>
                    <a:lnTo>
                      <a:pt x="4" y="17"/>
                    </a:lnTo>
                    <a:lnTo>
                      <a:pt x="4" y="17"/>
                    </a:lnTo>
                    <a:lnTo>
                      <a:pt x="8" y="23"/>
                    </a:lnTo>
                    <a:lnTo>
                      <a:pt x="16" y="27"/>
                    </a:lnTo>
                    <a:lnTo>
                      <a:pt x="22" y="29"/>
                    </a:lnTo>
                    <a:lnTo>
                      <a:pt x="25" y="33"/>
                    </a:lnTo>
                    <a:lnTo>
                      <a:pt x="25" y="33"/>
                    </a:lnTo>
                    <a:lnTo>
                      <a:pt x="25" y="25"/>
                    </a:lnTo>
                    <a:lnTo>
                      <a:pt x="23" y="13"/>
                    </a:lnTo>
                    <a:lnTo>
                      <a:pt x="22" y="6"/>
                    </a:lnTo>
                    <a:lnTo>
                      <a:pt x="18" y="2"/>
                    </a:lnTo>
                    <a:lnTo>
                      <a:pt x="12" y="0"/>
                    </a:lnTo>
                    <a:lnTo>
                      <a:pt x="4" y="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0" name="Freeform 369"/>
              <p:cNvSpPr/>
              <p:nvPr/>
            </p:nvSpPr>
            <p:spPr bwMode="auto">
              <a:xfrm>
                <a:off x="3428" y="3728"/>
                <a:ext cx="25" cy="33"/>
              </a:xfrm>
              <a:custGeom>
                <a:avLst/>
                <a:gdLst>
                  <a:gd name="T0" fmla="*/ 4 w 25"/>
                  <a:gd name="T1" fmla="*/ 4 h 33"/>
                  <a:gd name="T2" fmla="*/ 4 w 25"/>
                  <a:gd name="T3" fmla="*/ 4 h 33"/>
                  <a:gd name="T4" fmla="*/ 2 w 25"/>
                  <a:gd name="T5" fmla="*/ 6 h 33"/>
                  <a:gd name="T6" fmla="*/ 0 w 25"/>
                  <a:gd name="T7" fmla="*/ 8 h 33"/>
                  <a:gd name="T8" fmla="*/ 0 w 25"/>
                  <a:gd name="T9" fmla="*/ 12 h 33"/>
                  <a:gd name="T10" fmla="*/ 4 w 25"/>
                  <a:gd name="T11" fmla="*/ 17 h 33"/>
                  <a:gd name="T12" fmla="*/ 4 w 25"/>
                  <a:gd name="T13" fmla="*/ 17 h 33"/>
                  <a:gd name="T14" fmla="*/ 8 w 25"/>
                  <a:gd name="T15" fmla="*/ 23 h 33"/>
                  <a:gd name="T16" fmla="*/ 16 w 25"/>
                  <a:gd name="T17" fmla="*/ 27 h 33"/>
                  <a:gd name="T18" fmla="*/ 22 w 25"/>
                  <a:gd name="T19" fmla="*/ 29 h 33"/>
                  <a:gd name="T20" fmla="*/ 25 w 25"/>
                  <a:gd name="T21" fmla="*/ 33 h 33"/>
                  <a:gd name="T22" fmla="*/ 25 w 25"/>
                  <a:gd name="T23" fmla="*/ 33 h 33"/>
                  <a:gd name="T24" fmla="*/ 25 w 25"/>
                  <a:gd name="T25" fmla="*/ 25 h 33"/>
                  <a:gd name="T26" fmla="*/ 23 w 25"/>
                  <a:gd name="T27" fmla="*/ 13 h 33"/>
                  <a:gd name="T28" fmla="*/ 22 w 25"/>
                  <a:gd name="T29" fmla="*/ 6 h 33"/>
                  <a:gd name="T30" fmla="*/ 18 w 25"/>
                  <a:gd name="T31" fmla="*/ 2 h 33"/>
                  <a:gd name="T32" fmla="*/ 12 w 25"/>
                  <a:gd name="T33" fmla="*/ 0 h 33"/>
                  <a:gd name="T34" fmla="*/ 4 w 25"/>
                  <a:gd name="T35"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3">
                    <a:moveTo>
                      <a:pt x="4" y="4"/>
                    </a:moveTo>
                    <a:lnTo>
                      <a:pt x="4" y="4"/>
                    </a:lnTo>
                    <a:lnTo>
                      <a:pt x="2" y="6"/>
                    </a:lnTo>
                    <a:lnTo>
                      <a:pt x="0" y="8"/>
                    </a:lnTo>
                    <a:lnTo>
                      <a:pt x="0" y="12"/>
                    </a:lnTo>
                    <a:lnTo>
                      <a:pt x="4" y="17"/>
                    </a:lnTo>
                    <a:lnTo>
                      <a:pt x="4" y="17"/>
                    </a:lnTo>
                    <a:lnTo>
                      <a:pt x="8" y="23"/>
                    </a:lnTo>
                    <a:lnTo>
                      <a:pt x="16" y="27"/>
                    </a:lnTo>
                    <a:lnTo>
                      <a:pt x="22" y="29"/>
                    </a:lnTo>
                    <a:lnTo>
                      <a:pt x="25" y="33"/>
                    </a:lnTo>
                    <a:lnTo>
                      <a:pt x="25" y="33"/>
                    </a:lnTo>
                    <a:lnTo>
                      <a:pt x="25" y="25"/>
                    </a:lnTo>
                    <a:lnTo>
                      <a:pt x="23" y="13"/>
                    </a:lnTo>
                    <a:lnTo>
                      <a:pt x="22" y="6"/>
                    </a:lnTo>
                    <a:lnTo>
                      <a:pt x="18" y="2"/>
                    </a:lnTo>
                    <a:lnTo>
                      <a:pt x="12" y="0"/>
                    </a:lnTo>
                    <a:lnTo>
                      <a:pt x="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1" name="Freeform 370"/>
              <p:cNvSpPr/>
              <p:nvPr/>
            </p:nvSpPr>
            <p:spPr bwMode="auto">
              <a:xfrm>
                <a:off x="2323" y="3912"/>
                <a:ext cx="93" cy="89"/>
              </a:xfrm>
              <a:custGeom>
                <a:avLst/>
                <a:gdLst>
                  <a:gd name="T0" fmla="*/ 0 w 93"/>
                  <a:gd name="T1" fmla="*/ 76 h 89"/>
                  <a:gd name="T2" fmla="*/ 93 w 93"/>
                  <a:gd name="T3" fmla="*/ 89 h 89"/>
                  <a:gd name="T4" fmla="*/ 93 w 93"/>
                  <a:gd name="T5" fmla="*/ 0 h 89"/>
                  <a:gd name="T6" fmla="*/ 0 w 93"/>
                  <a:gd name="T7" fmla="*/ 0 h 89"/>
                  <a:gd name="T8" fmla="*/ 0 w 93"/>
                  <a:gd name="T9" fmla="*/ 76 h 89"/>
                </a:gdLst>
                <a:ahLst/>
                <a:cxnLst>
                  <a:cxn ang="0">
                    <a:pos x="T0" y="T1"/>
                  </a:cxn>
                  <a:cxn ang="0">
                    <a:pos x="T2" y="T3"/>
                  </a:cxn>
                  <a:cxn ang="0">
                    <a:pos x="T4" y="T5"/>
                  </a:cxn>
                  <a:cxn ang="0">
                    <a:pos x="T6" y="T7"/>
                  </a:cxn>
                  <a:cxn ang="0">
                    <a:pos x="T8" y="T9"/>
                  </a:cxn>
                </a:cxnLst>
                <a:rect l="0" t="0" r="r" b="b"/>
                <a:pathLst>
                  <a:path w="93" h="89">
                    <a:moveTo>
                      <a:pt x="0" y="76"/>
                    </a:moveTo>
                    <a:lnTo>
                      <a:pt x="93" y="89"/>
                    </a:lnTo>
                    <a:lnTo>
                      <a:pt x="93" y="0"/>
                    </a:lnTo>
                    <a:lnTo>
                      <a:pt x="0" y="0"/>
                    </a:lnTo>
                    <a:lnTo>
                      <a:pt x="0" y="7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2" name="Freeform 371"/>
              <p:cNvSpPr/>
              <p:nvPr/>
            </p:nvSpPr>
            <p:spPr bwMode="auto">
              <a:xfrm>
                <a:off x="2429" y="3912"/>
                <a:ext cx="126" cy="111"/>
              </a:xfrm>
              <a:custGeom>
                <a:avLst/>
                <a:gdLst>
                  <a:gd name="T0" fmla="*/ 0 w 126"/>
                  <a:gd name="T1" fmla="*/ 91 h 111"/>
                  <a:gd name="T2" fmla="*/ 126 w 126"/>
                  <a:gd name="T3" fmla="*/ 111 h 111"/>
                  <a:gd name="T4" fmla="*/ 126 w 126"/>
                  <a:gd name="T5" fmla="*/ 0 h 111"/>
                  <a:gd name="T6" fmla="*/ 0 w 126"/>
                  <a:gd name="T7" fmla="*/ 0 h 111"/>
                  <a:gd name="T8" fmla="*/ 0 w 126"/>
                  <a:gd name="T9" fmla="*/ 91 h 111"/>
                </a:gdLst>
                <a:ahLst/>
                <a:cxnLst>
                  <a:cxn ang="0">
                    <a:pos x="T0" y="T1"/>
                  </a:cxn>
                  <a:cxn ang="0">
                    <a:pos x="T2" y="T3"/>
                  </a:cxn>
                  <a:cxn ang="0">
                    <a:pos x="T4" y="T5"/>
                  </a:cxn>
                  <a:cxn ang="0">
                    <a:pos x="T6" y="T7"/>
                  </a:cxn>
                  <a:cxn ang="0">
                    <a:pos x="T8" y="T9"/>
                  </a:cxn>
                </a:cxnLst>
                <a:rect l="0" t="0" r="r" b="b"/>
                <a:pathLst>
                  <a:path w="126" h="111">
                    <a:moveTo>
                      <a:pt x="0" y="91"/>
                    </a:moveTo>
                    <a:lnTo>
                      <a:pt x="126" y="111"/>
                    </a:lnTo>
                    <a:lnTo>
                      <a:pt x="126" y="0"/>
                    </a:lnTo>
                    <a:lnTo>
                      <a:pt x="0" y="0"/>
                    </a:lnTo>
                    <a:lnTo>
                      <a:pt x="0" y="9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3" name="Freeform 372"/>
              <p:cNvSpPr/>
              <p:nvPr/>
            </p:nvSpPr>
            <p:spPr bwMode="auto">
              <a:xfrm>
                <a:off x="2429" y="3790"/>
                <a:ext cx="126" cy="109"/>
              </a:xfrm>
              <a:custGeom>
                <a:avLst/>
                <a:gdLst>
                  <a:gd name="T0" fmla="*/ 0 w 126"/>
                  <a:gd name="T1" fmla="*/ 109 h 109"/>
                  <a:gd name="T2" fmla="*/ 126 w 126"/>
                  <a:gd name="T3" fmla="*/ 109 h 109"/>
                  <a:gd name="T4" fmla="*/ 126 w 126"/>
                  <a:gd name="T5" fmla="*/ 0 h 109"/>
                  <a:gd name="T6" fmla="*/ 0 w 126"/>
                  <a:gd name="T7" fmla="*/ 17 h 109"/>
                  <a:gd name="T8" fmla="*/ 0 w 126"/>
                  <a:gd name="T9" fmla="*/ 109 h 109"/>
                </a:gdLst>
                <a:ahLst/>
                <a:cxnLst>
                  <a:cxn ang="0">
                    <a:pos x="T0" y="T1"/>
                  </a:cxn>
                  <a:cxn ang="0">
                    <a:pos x="T2" y="T3"/>
                  </a:cxn>
                  <a:cxn ang="0">
                    <a:pos x="T4" y="T5"/>
                  </a:cxn>
                  <a:cxn ang="0">
                    <a:pos x="T6" y="T7"/>
                  </a:cxn>
                  <a:cxn ang="0">
                    <a:pos x="T8" y="T9"/>
                  </a:cxn>
                </a:cxnLst>
                <a:rect l="0" t="0" r="r" b="b"/>
                <a:pathLst>
                  <a:path w="126" h="109">
                    <a:moveTo>
                      <a:pt x="0" y="109"/>
                    </a:moveTo>
                    <a:lnTo>
                      <a:pt x="126" y="109"/>
                    </a:lnTo>
                    <a:lnTo>
                      <a:pt x="126" y="0"/>
                    </a:lnTo>
                    <a:lnTo>
                      <a:pt x="0" y="17"/>
                    </a:lnTo>
                    <a:lnTo>
                      <a:pt x="0" y="10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4" name="Freeform 373"/>
              <p:cNvSpPr/>
              <p:nvPr/>
            </p:nvSpPr>
            <p:spPr bwMode="auto">
              <a:xfrm>
                <a:off x="2323" y="3809"/>
                <a:ext cx="93" cy="90"/>
              </a:xfrm>
              <a:custGeom>
                <a:avLst/>
                <a:gdLst>
                  <a:gd name="T0" fmla="*/ 93 w 93"/>
                  <a:gd name="T1" fmla="*/ 0 h 90"/>
                  <a:gd name="T2" fmla="*/ 0 w 93"/>
                  <a:gd name="T3" fmla="*/ 14 h 90"/>
                  <a:gd name="T4" fmla="*/ 0 w 93"/>
                  <a:gd name="T5" fmla="*/ 90 h 90"/>
                  <a:gd name="T6" fmla="*/ 93 w 93"/>
                  <a:gd name="T7" fmla="*/ 90 h 90"/>
                  <a:gd name="T8" fmla="*/ 93 w 93"/>
                  <a:gd name="T9" fmla="*/ 0 h 90"/>
                </a:gdLst>
                <a:ahLst/>
                <a:cxnLst>
                  <a:cxn ang="0">
                    <a:pos x="T0" y="T1"/>
                  </a:cxn>
                  <a:cxn ang="0">
                    <a:pos x="T2" y="T3"/>
                  </a:cxn>
                  <a:cxn ang="0">
                    <a:pos x="T4" y="T5"/>
                  </a:cxn>
                  <a:cxn ang="0">
                    <a:pos x="T6" y="T7"/>
                  </a:cxn>
                  <a:cxn ang="0">
                    <a:pos x="T8" y="T9"/>
                  </a:cxn>
                </a:cxnLst>
                <a:rect l="0" t="0" r="r" b="b"/>
                <a:pathLst>
                  <a:path w="93" h="90">
                    <a:moveTo>
                      <a:pt x="93" y="0"/>
                    </a:moveTo>
                    <a:lnTo>
                      <a:pt x="0" y="14"/>
                    </a:lnTo>
                    <a:lnTo>
                      <a:pt x="0" y="90"/>
                    </a:lnTo>
                    <a:lnTo>
                      <a:pt x="93" y="90"/>
                    </a:lnTo>
                    <a:lnTo>
                      <a:pt x="93"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5" name="Freeform 374"/>
              <p:cNvSpPr/>
              <p:nvPr/>
            </p:nvSpPr>
            <p:spPr bwMode="auto">
              <a:xfrm>
                <a:off x="1584" y="4201"/>
                <a:ext cx="33" cy="37"/>
              </a:xfrm>
              <a:custGeom>
                <a:avLst/>
                <a:gdLst>
                  <a:gd name="T0" fmla="*/ 21 w 33"/>
                  <a:gd name="T1" fmla="*/ 0 h 37"/>
                  <a:gd name="T2" fmla="*/ 21 w 33"/>
                  <a:gd name="T3" fmla="*/ 0 h 37"/>
                  <a:gd name="T4" fmla="*/ 15 w 33"/>
                  <a:gd name="T5" fmla="*/ 0 h 37"/>
                  <a:gd name="T6" fmla="*/ 9 w 33"/>
                  <a:gd name="T7" fmla="*/ 2 h 37"/>
                  <a:gd name="T8" fmla="*/ 4 w 33"/>
                  <a:gd name="T9" fmla="*/ 6 h 37"/>
                  <a:gd name="T10" fmla="*/ 0 w 33"/>
                  <a:gd name="T11" fmla="*/ 14 h 37"/>
                  <a:gd name="T12" fmla="*/ 0 w 33"/>
                  <a:gd name="T13" fmla="*/ 14 h 37"/>
                  <a:gd name="T14" fmla="*/ 0 w 33"/>
                  <a:gd name="T15" fmla="*/ 21 h 37"/>
                  <a:gd name="T16" fmla="*/ 2 w 33"/>
                  <a:gd name="T17" fmla="*/ 27 h 37"/>
                  <a:gd name="T18" fmla="*/ 6 w 33"/>
                  <a:gd name="T19" fmla="*/ 33 h 37"/>
                  <a:gd name="T20" fmla="*/ 11 w 33"/>
                  <a:gd name="T21" fmla="*/ 37 h 37"/>
                  <a:gd name="T22" fmla="*/ 11 w 33"/>
                  <a:gd name="T23" fmla="*/ 37 h 37"/>
                  <a:gd name="T24" fmla="*/ 17 w 33"/>
                  <a:gd name="T25" fmla="*/ 37 h 37"/>
                  <a:gd name="T26" fmla="*/ 23 w 33"/>
                  <a:gd name="T27" fmla="*/ 35 h 37"/>
                  <a:gd name="T28" fmla="*/ 29 w 33"/>
                  <a:gd name="T29" fmla="*/ 29 h 37"/>
                  <a:gd name="T30" fmla="*/ 31 w 33"/>
                  <a:gd name="T31" fmla="*/ 23 h 37"/>
                  <a:gd name="T32" fmla="*/ 31 w 33"/>
                  <a:gd name="T33" fmla="*/ 23 h 37"/>
                  <a:gd name="T34" fmla="*/ 33 w 33"/>
                  <a:gd name="T35" fmla="*/ 16 h 37"/>
                  <a:gd name="T36" fmla="*/ 31 w 33"/>
                  <a:gd name="T37" fmla="*/ 8 h 37"/>
                  <a:gd name="T38" fmla="*/ 27 w 33"/>
                  <a:gd name="T39" fmla="*/ 4 h 37"/>
                  <a:gd name="T40" fmla="*/ 21 w 33"/>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7">
                    <a:moveTo>
                      <a:pt x="21" y="0"/>
                    </a:moveTo>
                    <a:lnTo>
                      <a:pt x="21" y="0"/>
                    </a:lnTo>
                    <a:lnTo>
                      <a:pt x="15" y="0"/>
                    </a:lnTo>
                    <a:lnTo>
                      <a:pt x="9" y="2"/>
                    </a:lnTo>
                    <a:lnTo>
                      <a:pt x="4" y="6"/>
                    </a:lnTo>
                    <a:lnTo>
                      <a:pt x="0" y="14"/>
                    </a:lnTo>
                    <a:lnTo>
                      <a:pt x="0" y="14"/>
                    </a:lnTo>
                    <a:lnTo>
                      <a:pt x="0" y="21"/>
                    </a:lnTo>
                    <a:lnTo>
                      <a:pt x="2" y="27"/>
                    </a:lnTo>
                    <a:lnTo>
                      <a:pt x="6" y="33"/>
                    </a:lnTo>
                    <a:lnTo>
                      <a:pt x="11" y="37"/>
                    </a:lnTo>
                    <a:lnTo>
                      <a:pt x="11" y="37"/>
                    </a:lnTo>
                    <a:lnTo>
                      <a:pt x="17" y="37"/>
                    </a:lnTo>
                    <a:lnTo>
                      <a:pt x="23" y="35"/>
                    </a:lnTo>
                    <a:lnTo>
                      <a:pt x="29" y="29"/>
                    </a:lnTo>
                    <a:lnTo>
                      <a:pt x="31" y="23"/>
                    </a:lnTo>
                    <a:lnTo>
                      <a:pt x="31" y="23"/>
                    </a:lnTo>
                    <a:lnTo>
                      <a:pt x="33" y="16"/>
                    </a:lnTo>
                    <a:lnTo>
                      <a:pt x="31" y="8"/>
                    </a:lnTo>
                    <a:lnTo>
                      <a:pt x="27" y="4"/>
                    </a:lnTo>
                    <a:lnTo>
                      <a:pt x="21"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6" name="Freeform 375"/>
              <p:cNvSpPr/>
              <p:nvPr/>
            </p:nvSpPr>
            <p:spPr bwMode="auto">
              <a:xfrm>
                <a:off x="1584" y="4201"/>
                <a:ext cx="33" cy="37"/>
              </a:xfrm>
              <a:custGeom>
                <a:avLst/>
                <a:gdLst>
                  <a:gd name="T0" fmla="*/ 21 w 33"/>
                  <a:gd name="T1" fmla="*/ 0 h 37"/>
                  <a:gd name="T2" fmla="*/ 21 w 33"/>
                  <a:gd name="T3" fmla="*/ 0 h 37"/>
                  <a:gd name="T4" fmla="*/ 15 w 33"/>
                  <a:gd name="T5" fmla="*/ 0 h 37"/>
                  <a:gd name="T6" fmla="*/ 9 w 33"/>
                  <a:gd name="T7" fmla="*/ 2 h 37"/>
                  <a:gd name="T8" fmla="*/ 4 w 33"/>
                  <a:gd name="T9" fmla="*/ 6 h 37"/>
                  <a:gd name="T10" fmla="*/ 0 w 33"/>
                  <a:gd name="T11" fmla="*/ 14 h 37"/>
                  <a:gd name="T12" fmla="*/ 0 w 33"/>
                  <a:gd name="T13" fmla="*/ 14 h 37"/>
                  <a:gd name="T14" fmla="*/ 0 w 33"/>
                  <a:gd name="T15" fmla="*/ 21 h 37"/>
                  <a:gd name="T16" fmla="*/ 2 w 33"/>
                  <a:gd name="T17" fmla="*/ 27 h 37"/>
                  <a:gd name="T18" fmla="*/ 6 w 33"/>
                  <a:gd name="T19" fmla="*/ 33 h 37"/>
                  <a:gd name="T20" fmla="*/ 11 w 33"/>
                  <a:gd name="T21" fmla="*/ 37 h 37"/>
                  <a:gd name="T22" fmla="*/ 11 w 33"/>
                  <a:gd name="T23" fmla="*/ 37 h 37"/>
                  <a:gd name="T24" fmla="*/ 17 w 33"/>
                  <a:gd name="T25" fmla="*/ 37 h 37"/>
                  <a:gd name="T26" fmla="*/ 23 w 33"/>
                  <a:gd name="T27" fmla="*/ 35 h 37"/>
                  <a:gd name="T28" fmla="*/ 29 w 33"/>
                  <a:gd name="T29" fmla="*/ 29 h 37"/>
                  <a:gd name="T30" fmla="*/ 31 w 33"/>
                  <a:gd name="T31" fmla="*/ 23 h 37"/>
                  <a:gd name="T32" fmla="*/ 31 w 33"/>
                  <a:gd name="T33" fmla="*/ 23 h 37"/>
                  <a:gd name="T34" fmla="*/ 33 w 33"/>
                  <a:gd name="T35" fmla="*/ 16 h 37"/>
                  <a:gd name="T36" fmla="*/ 31 w 33"/>
                  <a:gd name="T37" fmla="*/ 8 h 37"/>
                  <a:gd name="T38" fmla="*/ 27 w 33"/>
                  <a:gd name="T39" fmla="*/ 4 h 37"/>
                  <a:gd name="T40" fmla="*/ 21 w 33"/>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7">
                    <a:moveTo>
                      <a:pt x="21" y="0"/>
                    </a:moveTo>
                    <a:lnTo>
                      <a:pt x="21" y="0"/>
                    </a:lnTo>
                    <a:lnTo>
                      <a:pt x="15" y="0"/>
                    </a:lnTo>
                    <a:lnTo>
                      <a:pt x="9" y="2"/>
                    </a:lnTo>
                    <a:lnTo>
                      <a:pt x="4" y="6"/>
                    </a:lnTo>
                    <a:lnTo>
                      <a:pt x="0" y="14"/>
                    </a:lnTo>
                    <a:lnTo>
                      <a:pt x="0" y="14"/>
                    </a:lnTo>
                    <a:lnTo>
                      <a:pt x="0" y="21"/>
                    </a:lnTo>
                    <a:lnTo>
                      <a:pt x="2" y="27"/>
                    </a:lnTo>
                    <a:lnTo>
                      <a:pt x="6" y="33"/>
                    </a:lnTo>
                    <a:lnTo>
                      <a:pt x="11" y="37"/>
                    </a:lnTo>
                    <a:lnTo>
                      <a:pt x="11" y="37"/>
                    </a:lnTo>
                    <a:lnTo>
                      <a:pt x="17" y="37"/>
                    </a:lnTo>
                    <a:lnTo>
                      <a:pt x="23" y="35"/>
                    </a:lnTo>
                    <a:lnTo>
                      <a:pt x="29" y="29"/>
                    </a:lnTo>
                    <a:lnTo>
                      <a:pt x="31" y="23"/>
                    </a:lnTo>
                    <a:lnTo>
                      <a:pt x="31" y="23"/>
                    </a:lnTo>
                    <a:lnTo>
                      <a:pt x="33" y="16"/>
                    </a:lnTo>
                    <a:lnTo>
                      <a:pt x="31" y="8"/>
                    </a:lnTo>
                    <a:lnTo>
                      <a:pt x="27" y="4"/>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7" name="Freeform 376"/>
              <p:cNvSpPr>
                <a:spLocks noEditPoints="1"/>
              </p:cNvSpPr>
              <p:nvPr/>
            </p:nvSpPr>
            <p:spPr bwMode="auto">
              <a:xfrm>
                <a:off x="1423" y="4038"/>
                <a:ext cx="217" cy="233"/>
              </a:xfrm>
              <a:custGeom>
                <a:avLst/>
                <a:gdLst>
                  <a:gd name="T0" fmla="*/ 186 w 217"/>
                  <a:gd name="T1" fmla="*/ 128 h 233"/>
                  <a:gd name="T2" fmla="*/ 163 w 217"/>
                  <a:gd name="T3" fmla="*/ 109 h 233"/>
                  <a:gd name="T4" fmla="*/ 174 w 217"/>
                  <a:gd name="T5" fmla="*/ 76 h 233"/>
                  <a:gd name="T6" fmla="*/ 167 w 217"/>
                  <a:gd name="T7" fmla="*/ 55 h 233"/>
                  <a:gd name="T8" fmla="*/ 143 w 217"/>
                  <a:gd name="T9" fmla="*/ 39 h 233"/>
                  <a:gd name="T10" fmla="*/ 118 w 217"/>
                  <a:gd name="T11" fmla="*/ 29 h 233"/>
                  <a:gd name="T12" fmla="*/ 110 w 217"/>
                  <a:gd name="T13" fmla="*/ 10 h 233"/>
                  <a:gd name="T14" fmla="*/ 120 w 217"/>
                  <a:gd name="T15" fmla="*/ 37 h 233"/>
                  <a:gd name="T16" fmla="*/ 145 w 217"/>
                  <a:gd name="T17" fmla="*/ 49 h 233"/>
                  <a:gd name="T18" fmla="*/ 157 w 217"/>
                  <a:gd name="T19" fmla="*/ 70 h 233"/>
                  <a:gd name="T20" fmla="*/ 149 w 217"/>
                  <a:gd name="T21" fmla="*/ 86 h 233"/>
                  <a:gd name="T22" fmla="*/ 135 w 217"/>
                  <a:gd name="T23" fmla="*/ 89 h 233"/>
                  <a:gd name="T24" fmla="*/ 99 w 217"/>
                  <a:gd name="T25" fmla="*/ 47 h 233"/>
                  <a:gd name="T26" fmla="*/ 75 w 217"/>
                  <a:gd name="T27" fmla="*/ 35 h 233"/>
                  <a:gd name="T28" fmla="*/ 62 w 217"/>
                  <a:gd name="T29" fmla="*/ 12 h 233"/>
                  <a:gd name="T30" fmla="*/ 64 w 217"/>
                  <a:gd name="T31" fmla="*/ 33 h 233"/>
                  <a:gd name="T32" fmla="*/ 93 w 217"/>
                  <a:gd name="T33" fmla="*/ 62 h 233"/>
                  <a:gd name="T34" fmla="*/ 116 w 217"/>
                  <a:gd name="T35" fmla="*/ 95 h 233"/>
                  <a:gd name="T36" fmla="*/ 89 w 217"/>
                  <a:gd name="T37" fmla="*/ 101 h 233"/>
                  <a:gd name="T38" fmla="*/ 70 w 217"/>
                  <a:gd name="T39" fmla="*/ 89 h 233"/>
                  <a:gd name="T40" fmla="*/ 58 w 217"/>
                  <a:gd name="T41" fmla="*/ 62 h 233"/>
                  <a:gd name="T42" fmla="*/ 46 w 217"/>
                  <a:gd name="T43" fmla="*/ 37 h 233"/>
                  <a:gd name="T44" fmla="*/ 9 w 217"/>
                  <a:gd name="T45" fmla="*/ 35 h 233"/>
                  <a:gd name="T46" fmla="*/ 11 w 217"/>
                  <a:gd name="T47" fmla="*/ 39 h 233"/>
                  <a:gd name="T48" fmla="*/ 38 w 217"/>
                  <a:gd name="T49" fmla="*/ 45 h 233"/>
                  <a:gd name="T50" fmla="*/ 52 w 217"/>
                  <a:gd name="T51" fmla="*/ 87 h 233"/>
                  <a:gd name="T52" fmla="*/ 68 w 217"/>
                  <a:gd name="T53" fmla="*/ 115 h 233"/>
                  <a:gd name="T54" fmla="*/ 95 w 217"/>
                  <a:gd name="T55" fmla="*/ 134 h 233"/>
                  <a:gd name="T56" fmla="*/ 73 w 217"/>
                  <a:gd name="T57" fmla="*/ 142 h 233"/>
                  <a:gd name="T58" fmla="*/ 44 w 217"/>
                  <a:gd name="T59" fmla="*/ 142 h 233"/>
                  <a:gd name="T60" fmla="*/ 38 w 217"/>
                  <a:gd name="T61" fmla="*/ 117 h 233"/>
                  <a:gd name="T62" fmla="*/ 37 w 217"/>
                  <a:gd name="T63" fmla="*/ 84 h 233"/>
                  <a:gd name="T64" fmla="*/ 15 w 217"/>
                  <a:gd name="T65" fmla="*/ 72 h 233"/>
                  <a:gd name="T66" fmla="*/ 27 w 217"/>
                  <a:gd name="T67" fmla="*/ 97 h 233"/>
                  <a:gd name="T68" fmla="*/ 23 w 217"/>
                  <a:gd name="T69" fmla="*/ 138 h 233"/>
                  <a:gd name="T70" fmla="*/ 37 w 217"/>
                  <a:gd name="T71" fmla="*/ 161 h 233"/>
                  <a:gd name="T72" fmla="*/ 68 w 217"/>
                  <a:gd name="T73" fmla="*/ 167 h 233"/>
                  <a:gd name="T74" fmla="*/ 106 w 217"/>
                  <a:gd name="T75" fmla="*/ 165 h 233"/>
                  <a:gd name="T76" fmla="*/ 114 w 217"/>
                  <a:gd name="T77" fmla="*/ 192 h 233"/>
                  <a:gd name="T78" fmla="*/ 135 w 217"/>
                  <a:gd name="T79" fmla="*/ 225 h 233"/>
                  <a:gd name="T80" fmla="*/ 157 w 217"/>
                  <a:gd name="T81" fmla="*/ 233 h 233"/>
                  <a:gd name="T82" fmla="*/ 190 w 217"/>
                  <a:gd name="T83" fmla="*/ 225 h 233"/>
                  <a:gd name="T84" fmla="*/ 211 w 217"/>
                  <a:gd name="T85" fmla="*/ 198 h 233"/>
                  <a:gd name="T86" fmla="*/ 215 w 217"/>
                  <a:gd name="T87" fmla="*/ 157 h 233"/>
                  <a:gd name="T88" fmla="*/ 205 w 217"/>
                  <a:gd name="T89" fmla="*/ 190 h 233"/>
                  <a:gd name="T90" fmla="*/ 192 w 217"/>
                  <a:gd name="T91" fmla="*/ 212 h 233"/>
                  <a:gd name="T92" fmla="*/ 163 w 217"/>
                  <a:gd name="T93" fmla="*/ 223 h 233"/>
                  <a:gd name="T94" fmla="*/ 143 w 217"/>
                  <a:gd name="T95" fmla="*/ 214 h 233"/>
                  <a:gd name="T96" fmla="*/ 130 w 217"/>
                  <a:gd name="T97" fmla="*/ 186 h 233"/>
                  <a:gd name="T98" fmla="*/ 135 w 217"/>
                  <a:gd name="T99" fmla="*/ 159 h 233"/>
                  <a:gd name="T100" fmla="*/ 159 w 217"/>
                  <a:gd name="T101" fmla="*/ 138 h 233"/>
                  <a:gd name="T102" fmla="*/ 180 w 217"/>
                  <a:gd name="T103" fmla="*/ 136 h 233"/>
                  <a:gd name="T104" fmla="*/ 203 w 217"/>
                  <a:gd name="T105" fmla="*/ 157 h 233"/>
                  <a:gd name="T106" fmla="*/ 205 w 217"/>
                  <a:gd name="T107"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7" h="233">
                    <a:moveTo>
                      <a:pt x="199" y="136"/>
                    </a:moveTo>
                    <a:lnTo>
                      <a:pt x="199" y="136"/>
                    </a:lnTo>
                    <a:lnTo>
                      <a:pt x="194" y="130"/>
                    </a:lnTo>
                    <a:lnTo>
                      <a:pt x="186" y="128"/>
                    </a:lnTo>
                    <a:lnTo>
                      <a:pt x="165" y="122"/>
                    </a:lnTo>
                    <a:lnTo>
                      <a:pt x="165" y="122"/>
                    </a:lnTo>
                    <a:lnTo>
                      <a:pt x="163" y="115"/>
                    </a:lnTo>
                    <a:lnTo>
                      <a:pt x="163" y="109"/>
                    </a:lnTo>
                    <a:lnTo>
                      <a:pt x="167" y="97"/>
                    </a:lnTo>
                    <a:lnTo>
                      <a:pt x="172" y="87"/>
                    </a:lnTo>
                    <a:lnTo>
                      <a:pt x="174" y="82"/>
                    </a:lnTo>
                    <a:lnTo>
                      <a:pt x="174" y="76"/>
                    </a:lnTo>
                    <a:lnTo>
                      <a:pt x="174" y="76"/>
                    </a:lnTo>
                    <a:lnTo>
                      <a:pt x="174" y="70"/>
                    </a:lnTo>
                    <a:lnTo>
                      <a:pt x="172" y="64"/>
                    </a:lnTo>
                    <a:lnTo>
                      <a:pt x="167" y="55"/>
                    </a:lnTo>
                    <a:lnTo>
                      <a:pt x="159" y="49"/>
                    </a:lnTo>
                    <a:lnTo>
                      <a:pt x="151" y="43"/>
                    </a:lnTo>
                    <a:lnTo>
                      <a:pt x="151" y="43"/>
                    </a:lnTo>
                    <a:lnTo>
                      <a:pt x="143" y="39"/>
                    </a:lnTo>
                    <a:lnTo>
                      <a:pt x="135" y="37"/>
                    </a:lnTo>
                    <a:lnTo>
                      <a:pt x="126" y="33"/>
                    </a:lnTo>
                    <a:lnTo>
                      <a:pt x="118" y="29"/>
                    </a:lnTo>
                    <a:lnTo>
                      <a:pt x="118" y="29"/>
                    </a:lnTo>
                    <a:lnTo>
                      <a:pt x="116" y="25"/>
                    </a:lnTo>
                    <a:lnTo>
                      <a:pt x="112" y="22"/>
                    </a:lnTo>
                    <a:lnTo>
                      <a:pt x="110" y="10"/>
                    </a:lnTo>
                    <a:lnTo>
                      <a:pt x="110" y="10"/>
                    </a:lnTo>
                    <a:lnTo>
                      <a:pt x="108" y="20"/>
                    </a:lnTo>
                    <a:lnTo>
                      <a:pt x="110" y="27"/>
                    </a:lnTo>
                    <a:lnTo>
                      <a:pt x="114" y="33"/>
                    </a:lnTo>
                    <a:lnTo>
                      <a:pt x="120" y="37"/>
                    </a:lnTo>
                    <a:lnTo>
                      <a:pt x="132" y="43"/>
                    </a:lnTo>
                    <a:lnTo>
                      <a:pt x="139" y="45"/>
                    </a:lnTo>
                    <a:lnTo>
                      <a:pt x="145" y="49"/>
                    </a:lnTo>
                    <a:lnTo>
                      <a:pt x="145" y="49"/>
                    </a:lnTo>
                    <a:lnTo>
                      <a:pt x="153" y="58"/>
                    </a:lnTo>
                    <a:lnTo>
                      <a:pt x="157" y="64"/>
                    </a:lnTo>
                    <a:lnTo>
                      <a:pt x="157" y="70"/>
                    </a:lnTo>
                    <a:lnTo>
                      <a:pt x="157" y="70"/>
                    </a:lnTo>
                    <a:lnTo>
                      <a:pt x="157" y="76"/>
                    </a:lnTo>
                    <a:lnTo>
                      <a:pt x="155" y="80"/>
                    </a:lnTo>
                    <a:lnTo>
                      <a:pt x="149" y="86"/>
                    </a:lnTo>
                    <a:lnTo>
                      <a:pt x="149" y="86"/>
                    </a:lnTo>
                    <a:lnTo>
                      <a:pt x="143" y="93"/>
                    </a:lnTo>
                    <a:lnTo>
                      <a:pt x="139" y="99"/>
                    </a:lnTo>
                    <a:lnTo>
                      <a:pt x="139" y="99"/>
                    </a:lnTo>
                    <a:lnTo>
                      <a:pt x="135" y="89"/>
                    </a:lnTo>
                    <a:lnTo>
                      <a:pt x="134" y="82"/>
                    </a:lnTo>
                    <a:lnTo>
                      <a:pt x="124" y="68"/>
                    </a:lnTo>
                    <a:lnTo>
                      <a:pt x="112" y="56"/>
                    </a:lnTo>
                    <a:lnTo>
                      <a:pt x="99" y="47"/>
                    </a:lnTo>
                    <a:lnTo>
                      <a:pt x="99" y="47"/>
                    </a:lnTo>
                    <a:lnTo>
                      <a:pt x="87" y="41"/>
                    </a:lnTo>
                    <a:lnTo>
                      <a:pt x="81" y="39"/>
                    </a:lnTo>
                    <a:lnTo>
                      <a:pt x="75" y="35"/>
                    </a:lnTo>
                    <a:lnTo>
                      <a:pt x="75" y="35"/>
                    </a:lnTo>
                    <a:lnTo>
                      <a:pt x="70" y="29"/>
                    </a:lnTo>
                    <a:lnTo>
                      <a:pt x="66" y="20"/>
                    </a:lnTo>
                    <a:lnTo>
                      <a:pt x="62" y="12"/>
                    </a:lnTo>
                    <a:lnTo>
                      <a:pt x="60" y="0"/>
                    </a:lnTo>
                    <a:lnTo>
                      <a:pt x="60" y="0"/>
                    </a:lnTo>
                    <a:lnTo>
                      <a:pt x="60" y="20"/>
                    </a:lnTo>
                    <a:lnTo>
                      <a:pt x="64" y="33"/>
                    </a:lnTo>
                    <a:lnTo>
                      <a:pt x="71" y="45"/>
                    </a:lnTo>
                    <a:lnTo>
                      <a:pt x="79" y="53"/>
                    </a:lnTo>
                    <a:lnTo>
                      <a:pt x="79" y="53"/>
                    </a:lnTo>
                    <a:lnTo>
                      <a:pt x="93" y="62"/>
                    </a:lnTo>
                    <a:lnTo>
                      <a:pt x="106" y="72"/>
                    </a:lnTo>
                    <a:lnTo>
                      <a:pt x="110" y="80"/>
                    </a:lnTo>
                    <a:lnTo>
                      <a:pt x="114" y="86"/>
                    </a:lnTo>
                    <a:lnTo>
                      <a:pt x="116" y="95"/>
                    </a:lnTo>
                    <a:lnTo>
                      <a:pt x="114" y="107"/>
                    </a:lnTo>
                    <a:lnTo>
                      <a:pt x="114" y="107"/>
                    </a:lnTo>
                    <a:lnTo>
                      <a:pt x="101" y="105"/>
                    </a:lnTo>
                    <a:lnTo>
                      <a:pt x="89" y="101"/>
                    </a:lnTo>
                    <a:lnTo>
                      <a:pt x="89" y="101"/>
                    </a:lnTo>
                    <a:lnTo>
                      <a:pt x="79" y="97"/>
                    </a:lnTo>
                    <a:lnTo>
                      <a:pt x="73" y="93"/>
                    </a:lnTo>
                    <a:lnTo>
                      <a:pt x="70" y="89"/>
                    </a:lnTo>
                    <a:lnTo>
                      <a:pt x="70" y="89"/>
                    </a:lnTo>
                    <a:lnTo>
                      <a:pt x="66" y="84"/>
                    </a:lnTo>
                    <a:lnTo>
                      <a:pt x="64" y="76"/>
                    </a:lnTo>
                    <a:lnTo>
                      <a:pt x="58" y="62"/>
                    </a:lnTo>
                    <a:lnTo>
                      <a:pt x="54" y="47"/>
                    </a:lnTo>
                    <a:lnTo>
                      <a:pt x="52" y="43"/>
                    </a:lnTo>
                    <a:lnTo>
                      <a:pt x="46" y="37"/>
                    </a:lnTo>
                    <a:lnTo>
                      <a:pt x="46" y="37"/>
                    </a:lnTo>
                    <a:lnTo>
                      <a:pt x="42" y="35"/>
                    </a:lnTo>
                    <a:lnTo>
                      <a:pt x="37" y="33"/>
                    </a:lnTo>
                    <a:lnTo>
                      <a:pt x="23" y="33"/>
                    </a:lnTo>
                    <a:lnTo>
                      <a:pt x="9" y="35"/>
                    </a:lnTo>
                    <a:lnTo>
                      <a:pt x="4" y="37"/>
                    </a:lnTo>
                    <a:lnTo>
                      <a:pt x="0" y="41"/>
                    </a:lnTo>
                    <a:lnTo>
                      <a:pt x="0" y="41"/>
                    </a:lnTo>
                    <a:lnTo>
                      <a:pt x="11" y="39"/>
                    </a:lnTo>
                    <a:lnTo>
                      <a:pt x="21" y="39"/>
                    </a:lnTo>
                    <a:lnTo>
                      <a:pt x="31" y="41"/>
                    </a:lnTo>
                    <a:lnTo>
                      <a:pt x="38" y="45"/>
                    </a:lnTo>
                    <a:lnTo>
                      <a:pt x="38" y="45"/>
                    </a:lnTo>
                    <a:lnTo>
                      <a:pt x="42" y="51"/>
                    </a:lnTo>
                    <a:lnTo>
                      <a:pt x="46" y="56"/>
                    </a:lnTo>
                    <a:lnTo>
                      <a:pt x="50" y="72"/>
                    </a:lnTo>
                    <a:lnTo>
                      <a:pt x="52" y="87"/>
                    </a:lnTo>
                    <a:lnTo>
                      <a:pt x="58" y="101"/>
                    </a:lnTo>
                    <a:lnTo>
                      <a:pt x="58" y="101"/>
                    </a:lnTo>
                    <a:lnTo>
                      <a:pt x="62" y="107"/>
                    </a:lnTo>
                    <a:lnTo>
                      <a:pt x="68" y="115"/>
                    </a:lnTo>
                    <a:lnTo>
                      <a:pt x="79" y="124"/>
                    </a:lnTo>
                    <a:lnTo>
                      <a:pt x="79" y="124"/>
                    </a:lnTo>
                    <a:lnTo>
                      <a:pt x="89" y="130"/>
                    </a:lnTo>
                    <a:lnTo>
                      <a:pt x="95" y="134"/>
                    </a:lnTo>
                    <a:lnTo>
                      <a:pt x="99" y="138"/>
                    </a:lnTo>
                    <a:lnTo>
                      <a:pt x="99" y="138"/>
                    </a:lnTo>
                    <a:lnTo>
                      <a:pt x="85" y="140"/>
                    </a:lnTo>
                    <a:lnTo>
                      <a:pt x="73" y="142"/>
                    </a:lnTo>
                    <a:lnTo>
                      <a:pt x="73" y="142"/>
                    </a:lnTo>
                    <a:lnTo>
                      <a:pt x="58" y="144"/>
                    </a:lnTo>
                    <a:lnTo>
                      <a:pt x="50" y="144"/>
                    </a:lnTo>
                    <a:lnTo>
                      <a:pt x="44" y="142"/>
                    </a:lnTo>
                    <a:lnTo>
                      <a:pt x="44" y="142"/>
                    </a:lnTo>
                    <a:lnTo>
                      <a:pt x="40" y="138"/>
                    </a:lnTo>
                    <a:lnTo>
                      <a:pt x="38" y="132"/>
                    </a:lnTo>
                    <a:lnTo>
                      <a:pt x="38" y="117"/>
                    </a:lnTo>
                    <a:lnTo>
                      <a:pt x="38" y="99"/>
                    </a:lnTo>
                    <a:lnTo>
                      <a:pt x="38" y="91"/>
                    </a:lnTo>
                    <a:lnTo>
                      <a:pt x="37" y="84"/>
                    </a:lnTo>
                    <a:lnTo>
                      <a:pt x="37" y="84"/>
                    </a:lnTo>
                    <a:lnTo>
                      <a:pt x="33" y="80"/>
                    </a:lnTo>
                    <a:lnTo>
                      <a:pt x="27" y="76"/>
                    </a:lnTo>
                    <a:lnTo>
                      <a:pt x="15" y="72"/>
                    </a:lnTo>
                    <a:lnTo>
                      <a:pt x="15" y="72"/>
                    </a:lnTo>
                    <a:lnTo>
                      <a:pt x="23" y="78"/>
                    </a:lnTo>
                    <a:lnTo>
                      <a:pt x="25" y="84"/>
                    </a:lnTo>
                    <a:lnTo>
                      <a:pt x="27" y="89"/>
                    </a:lnTo>
                    <a:lnTo>
                      <a:pt x="27" y="97"/>
                    </a:lnTo>
                    <a:lnTo>
                      <a:pt x="25" y="115"/>
                    </a:lnTo>
                    <a:lnTo>
                      <a:pt x="23" y="130"/>
                    </a:lnTo>
                    <a:lnTo>
                      <a:pt x="23" y="130"/>
                    </a:lnTo>
                    <a:lnTo>
                      <a:pt x="23" y="138"/>
                    </a:lnTo>
                    <a:lnTo>
                      <a:pt x="25" y="146"/>
                    </a:lnTo>
                    <a:lnTo>
                      <a:pt x="27" y="151"/>
                    </a:lnTo>
                    <a:lnTo>
                      <a:pt x="31" y="157"/>
                    </a:lnTo>
                    <a:lnTo>
                      <a:pt x="37" y="161"/>
                    </a:lnTo>
                    <a:lnTo>
                      <a:pt x="40" y="163"/>
                    </a:lnTo>
                    <a:lnTo>
                      <a:pt x="54" y="167"/>
                    </a:lnTo>
                    <a:lnTo>
                      <a:pt x="54" y="167"/>
                    </a:lnTo>
                    <a:lnTo>
                      <a:pt x="68" y="167"/>
                    </a:lnTo>
                    <a:lnTo>
                      <a:pt x="81" y="165"/>
                    </a:lnTo>
                    <a:lnTo>
                      <a:pt x="95" y="163"/>
                    </a:lnTo>
                    <a:lnTo>
                      <a:pt x="101" y="165"/>
                    </a:lnTo>
                    <a:lnTo>
                      <a:pt x="106" y="165"/>
                    </a:lnTo>
                    <a:lnTo>
                      <a:pt x="106" y="165"/>
                    </a:lnTo>
                    <a:lnTo>
                      <a:pt x="110" y="169"/>
                    </a:lnTo>
                    <a:lnTo>
                      <a:pt x="112" y="175"/>
                    </a:lnTo>
                    <a:lnTo>
                      <a:pt x="114" y="192"/>
                    </a:lnTo>
                    <a:lnTo>
                      <a:pt x="114" y="192"/>
                    </a:lnTo>
                    <a:lnTo>
                      <a:pt x="120" y="206"/>
                    </a:lnTo>
                    <a:lnTo>
                      <a:pt x="130" y="219"/>
                    </a:lnTo>
                    <a:lnTo>
                      <a:pt x="135" y="225"/>
                    </a:lnTo>
                    <a:lnTo>
                      <a:pt x="141" y="229"/>
                    </a:lnTo>
                    <a:lnTo>
                      <a:pt x="149" y="231"/>
                    </a:lnTo>
                    <a:lnTo>
                      <a:pt x="157" y="233"/>
                    </a:lnTo>
                    <a:lnTo>
                      <a:pt x="157" y="233"/>
                    </a:lnTo>
                    <a:lnTo>
                      <a:pt x="167" y="233"/>
                    </a:lnTo>
                    <a:lnTo>
                      <a:pt x="174" y="233"/>
                    </a:lnTo>
                    <a:lnTo>
                      <a:pt x="184" y="229"/>
                    </a:lnTo>
                    <a:lnTo>
                      <a:pt x="190" y="225"/>
                    </a:lnTo>
                    <a:lnTo>
                      <a:pt x="198" y="219"/>
                    </a:lnTo>
                    <a:lnTo>
                      <a:pt x="203" y="214"/>
                    </a:lnTo>
                    <a:lnTo>
                      <a:pt x="207" y="206"/>
                    </a:lnTo>
                    <a:lnTo>
                      <a:pt x="211" y="198"/>
                    </a:lnTo>
                    <a:lnTo>
                      <a:pt x="217" y="183"/>
                    </a:lnTo>
                    <a:lnTo>
                      <a:pt x="217" y="173"/>
                    </a:lnTo>
                    <a:lnTo>
                      <a:pt x="217" y="165"/>
                    </a:lnTo>
                    <a:lnTo>
                      <a:pt x="215" y="157"/>
                    </a:lnTo>
                    <a:lnTo>
                      <a:pt x="211" y="150"/>
                    </a:lnTo>
                    <a:lnTo>
                      <a:pt x="205" y="142"/>
                    </a:lnTo>
                    <a:lnTo>
                      <a:pt x="199" y="136"/>
                    </a:lnTo>
                    <a:close/>
                    <a:moveTo>
                      <a:pt x="205" y="190"/>
                    </a:moveTo>
                    <a:lnTo>
                      <a:pt x="205" y="190"/>
                    </a:lnTo>
                    <a:lnTo>
                      <a:pt x="201" y="198"/>
                    </a:lnTo>
                    <a:lnTo>
                      <a:pt x="198" y="206"/>
                    </a:lnTo>
                    <a:lnTo>
                      <a:pt x="192" y="212"/>
                    </a:lnTo>
                    <a:lnTo>
                      <a:pt x="186" y="217"/>
                    </a:lnTo>
                    <a:lnTo>
                      <a:pt x="178" y="221"/>
                    </a:lnTo>
                    <a:lnTo>
                      <a:pt x="170" y="223"/>
                    </a:lnTo>
                    <a:lnTo>
                      <a:pt x="163" y="223"/>
                    </a:lnTo>
                    <a:lnTo>
                      <a:pt x="155" y="221"/>
                    </a:lnTo>
                    <a:lnTo>
                      <a:pt x="155" y="221"/>
                    </a:lnTo>
                    <a:lnTo>
                      <a:pt x="149" y="219"/>
                    </a:lnTo>
                    <a:lnTo>
                      <a:pt x="143" y="214"/>
                    </a:lnTo>
                    <a:lnTo>
                      <a:pt x="137" y="208"/>
                    </a:lnTo>
                    <a:lnTo>
                      <a:pt x="134" y="202"/>
                    </a:lnTo>
                    <a:lnTo>
                      <a:pt x="132" y="194"/>
                    </a:lnTo>
                    <a:lnTo>
                      <a:pt x="130" y="186"/>
                    </a:lnTo>
                    <a:lnTo>
                      <a:pt x="130" y="177"/>
                    </a:lnTo>
                    <a:lnTo>
                      <a:pt x="132" y="167"/>
                    </a:lnTo>
                    <a:lnTo>
                      <a:pt x="132" y="167"/>
                    </a:lnTo>
                    <a:lnTo>
                      <a:pt x="135" y="159"/>
                    </a:lnTo>
                    <a:lnTo>
                      <a:pt x="139" y="151"/>
                    </a:lnTo>
                    <a:lnTo>
                      <a:pt x="145" y="146"/>
                    </a:lnTo>
                    <a:lnTo>
                      <a:pt x="151" y="140"/>
                    </a:lnTo>
                    <a:lnTo>
                      <a:pt x="159" y="138"/>
                    </a:lnTo>
                    <a:lnTo>
                      <a:pt x="167" y="136"/>
                    </a:lnTo>
                    <a:lnTo>
                      <a:pt x="174" y="134"/>
                    </a:lnTo>
                    <a:lnTo>
                      <a:pt x="180" y="136"/>
                    </a:lnTo>
                    <a:lnTo>
                      <a:pt x="180" y="136"/>
                    </a:lnTo>
                    <a:lnTo>
                      <a:pt x="188" y="140"/>
                    </a:lnTo>
                    <a:lnTo>
                      <a:pt x="194" y="144"/>
                    </a:lnTo>
                    <a:lnTo>
                      <a:pt x="199" y="150"/>
                    </a:lnTo>
                    <a:lnTo>
                      <a:pt x="203" y="157"/>
                    </a:lnTo>
                    <a:lnTo>
                      <a:pt x="205" y="165"/>
                    </a:lnTo>
                    <a:lnTo>
                      <a:pt x="207" y="173"/>
                    </a:lnTo>
                    <a:lnTo>
                      <a:pt x="207" y="181"/>
                    </a:lnTo>
                    <a:lnTo>
                      <a:pt x="205" y="19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8" name="Freeform 377"/>
              <p:cNvSpPr/>
              <p:nvPr/>
            </p:nvSpPr>
            <p:spPr bwMode="auto">
              <a:xfrm>
                <a:off x="1423" y="4038"/>
                <a:ext cx="217" cy="233"/>
              </a:xfrm>
              <a:custGeom>
                <a:avLst/>
                <a:gdLst>
                  <a:gd name="T0" fmla="*/ 194 w 217"/>
                  <a:gd name="T1" fmla="*/ 130 h 233"/>
                  <a:gd name="T2" fmla="*/ 165 w 217"/>
                  <a:gd name="T3" fmla="*/ 122 h 233"/>
                  <a:gd name="T4" fmla="*/ 167 w 217"/>
                  <a:gd name="T5" fmla="*/ 97 h 233"/>
                  <a:gd name="T6" fmla="*/ 174 w 217"/>
                  <a:gd name="T7" fmla="*/ 76 h 233"/>
                  <a:gd name="T8" fmla="*/ 172 w 217"/>
                  <a:gd name="T9" fmla="*/ 64 h 233"/>
                  <a:gd name="T10" fmla="*/ 151 w 217"/>
                  <a:gd name="T11" fmla="*/ 43 h 233"/>
                  <a:gd name="T12" fmla="*/ 135 w 217"/>
                  <a:gd name="T13" fmla="*/ 37 h 233"/>
                  <a:gd name="T14" fmla="*/ 118 w 217"/>
                  <a:gd name="T15" fmla="*/ 29 h 233"/>
                  <a:gd name="T16" fmla="*/ 110 w 217"/>
                  <a:gd name="T17" fmla="*/ 10 h 233"/>
                  <a:gd name="T18" fmla="*/ 110 w 217"/>
                  <a:gd name="T19" fmla="*/ 27 h 233"/>
                  <a:gd name="T20" fmla="*/ 132 w 217"/>
                  <a:gd name="T21" fmla="*/ 43 h 233"/>
                  <a:gd name="T22" fmla="*/ 145 w 217"/>
                  <a:gd name="T23" fmla="*/ 49 h 233"/>
                  <a:gd name="T24" fmla="*/ 157 w 217"/>
                  <a:gd name="T25" fmla="*/ 70 h 233"/>
                  <a:gd name="T26" fmla="*/ 155 w 217"/>
                  <a:gd name="T27" fmla="*/ 80 h 233"/>
                  <a:gd name="T28" fmla="*/ 143 w 217"/>
                  <a:gd name="T29" fmla="*/ 93 h 233"/>
                  <a:gd name="T30" fmla="*/ 135 w 217"/>
                  <a:gd name="T31" fmla="*/ 89 h 233"/>
                  <a:gd name="T32" fmla="*/ 112 w 217"/>
                  <a:gd name="T33" fmla="*/ 56 h 233"/>
                  <a:gd name="T34" fmla="*/ 87 w 217"/>
                  <a:gd name="T35" fmla="*/ 41 h 233"/>
                  <a:gd name="T36" fmla="*/ 75 w 217"/>
                  <a:gd name="T37" fmla="*/ 35 h 233"/>
                  <a:gd name="T38" fmla="*/ 62 w 217"/>
                  <a:gd name="T39" fmla="*/ 12 h 233"/>
                  <a:gd name="T40" fmla="*/ 60 w 217"/>
                  <a:gd name="T41" fmla="*/ 20 h 233"/>
                  <a:gd name="T42" fmla="*/ 79 w 217"/>
                  <a:gd name="T43" fmla="*/ 53 h 233"/>
                  <a:gd name="T44" fmla="*/ 106 w 217"/>
                  <a:gd name="T45" fmla="*/ 72 h 233"/>
                  <a:gd name="T46" fmla="*/ 116 w 217"/>
                  <a:gd name="T47" fmla="*/ 95 h 233"/>
                  <a:gd name="T48" fmla="*/ 101 w 217"/>
                  <a:gd name="T49" fmla="*/ 105 h 233"/>
                  <a:gd name="T50" fmla="*/ 79 w 217"/>
                  <a:gd name="T51" fmla="*/ 97 h 233"/>
                  <a:gd name="T52" fmla="*/ 70 w 217"/>
                  <a:gd name="T53" fmla="*/ 89 h 233"/>
                  <a:gd name="T54" fmla="*/ 58 w 217"/>
                  <a:gd name="T55" fmla="*/ 62 h 233"/>
                  <a:gd name="T56" fmla="*/ 46 w 217"/>
                  <a:gd name="T57" fmla="*/ 37 h 233"/>
                  <a:gd name="T58" fmla="*/ 37 w 217"/>
                  <a:gd name="T59" fmla="*/ 33 h 233"/>
                  <a:gd name="T60" fmla="*/ 4 w 217"/>
                  <a:gd name="T61" fmla="*/ 37 h 233"/>
                  <a:gd name="T62" fmla="*/ 11 w 217"/>
                  <a:gd name="T63" fmla="*/ 39 h 233"/>
                  <a:gd name="T64" fmla="*/ 38 w 217"/>
                  <a:gd name="T65" fmla="*/ 45 h 233"/>
                  <a:gd name="T66" fmla="*/ 46 w 217"/>
                  <a:gd name="T67" fmla="*/ 56 h 233"/>
                  <a:gd name="T68" fmla="*/ 58 w 217"/>
                  <a:gd name="T69" fmla="*/ 101 h 233"/>
                  <a:gd name="T70" fmla="*/ 68 w 217"/>
                  <a:gd name="T71" fmla="*/ 115 h 233"/>
                  <a:gd name="T72" fmla="*/ 89 w 217"/>
                  <a:gd name="T73" fmla="*/ 130 h 233"/>
                  <a:gd name="T74" fmla="*/ 99 w 217"/>
                  <a:gd name="T75" fmla="*/ 138 h 233"/>
                  <a:gd name="T76" fmla="*/ 73 w 217"/>
                  <a:gd name="T77" fmla="*/ 142 h 233"/>
                  <a:gd name="T78" fmla="*/ 44 w 217"/>
                  <a:gd name="T79" fmla="*/ 142 h 233"/>
                  <a:gd name="T80" fmla="*/ 38 w 217"/>
                  <a:gd name="T81" fmla="*/ 132 h 233"/>
                  <a:gd name="T82" fmla="*/ 38 w 217"/>
                  <a:gd name="T83" fmla="*/ 91 h 233"/>
                  <a:gd name="T84" fmla="*/ 33 w 217"/>
                  <a:gd name="T85" fmla="*/ 80 h 233"/>
                  <a:gd name="T86" fmla="*/ 15 w 217"/>
                  <a:gd name="T87" fmla="*/ 72 h 233"/>
                  <a:gd name="T88" fmla="*/ 27 w 217"/>
                  <a:gd name="T89" fmla="*/ 89 h 233"/>
                  <a:gd name="T90" fmla="*/ 23 w 217"/>
                  <a:gd name="T91" fmla="*/ 130 h 233"/>
                  <a:gd name="T92" fmla="*/ 25 w 217"/>
                  <a:gd name="T93" fmla="*/ 146 h 233"/>
                  <a:gd name="T94" fmla="*/ 37 w 217"/>
                  <a:gd name="T95" fmla="*/ 161 h 233"/>
                  <a:gd name="T96" fmla="*/ 54 w 217"/>
                  <a:gd name="T97" fmla="*/ 167 h 233"/>
                  <a:gd name="T98" fmla="*/ 95 w 217"/>
                  <a:gd name="T99" fmla="*/ 163 h 233"/>
                  <a:gd name="T100" fmla="*/ 106 w 217"/>
                  <a:gd name="T101" fmla="*/ 165 h 233"/>
                  <a:gd name="T102" fmla="*/ 114 w 217"/>
                  <a:gd name="T103" fmla="*/ 192 h 233"/>
                  <a:gd name="T104" fmla="*/ 130 w 217"/>
                  <a:gd name="T105" fmla="*/ 219 h 233"/>
                  <a:gd name="T106" fmla="*/ 149 w 217"/>
                  <a:gd name="T107" fmla="*/ 231 h 233"/>
                  <a:gd name="T108" fmla="*/ 167 w 217"/>
                  <a:gd name="T109" fmla="*/ 233 h 233"/>
                  <a:gd name="T110" fmla="*/ 190 w 217"/>
                  <a:gd name="T111" fmla="*/ 225 h 233"/>
                  <a:gd name="T112" fmla="*/ 207 w 217"/>
                  <a:gd name="T113" fmla="*/ 206 h 233"/>
                  <a:gd name="T114" fmla="*/ 217 w 217"/>
                  <a:gd name="T115" fmla="*/ 173 h 233"/>
                  <a:gd name="T116" fmla="*/ 211 w 217"/>
                  <a:gd name="T117" fmla="*/ 15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 h="233">
                    <a:moveTo>
                      <a:pt x="199" y="136"/>
                    </a:moveTo>
                    <a:lnTo>
                      <a:pt x="199" y="136"/>
                    </a:lnTo>
                    <a:lnTo>
                      <a:pt x="194" y="130"/>
                    </a:lnTo>
                    <a:lnTo>
                      <a:pt x="186" y="128"/>
                    </a:lnTo>
                    <a:lnTo>
                      <a:pt x="165" y="122"/>
                    </a:lnTo>
                    <a:lnTo>
                      <a:pt x="165" y="122"/>
                    </a:lnTo>
                    <a:lnTo>
                      <a:pt x="163" y="115"/>
                    </a:lnTo>
                    <a:lnTo>
                      <a:pt x="163" y="109"/>
                    </a:lnTo>
                    <a:lnTo>
                      <a:pt x="167" y="97"/>
                    </a:lnTo>
                    <a:lnTo>
                      <a:pt x="172" y="87"/>
                    </a:lnTo>
                    <a:lnTo>
                      <a:pt x="174" y="82"/>
                    </a:lnTo>
                    <a:lnTo>
                      <a:pt x="174" y="76"/>
                    </a:lnTo>
                    <a:lnTo>
                      <a:pt x="174" y="76"/>
                    </a:lnTo>
                    <a:lnTo>
                      <a:pt x="174" y="70"/>
                    </a:lnTo>
                    <a:lnTo>
                      <a:pt x="172" y="64"/>
                    </a:lnTo>
                    <a:lnTo>
                      <a:pt x="167" y="55"/>
                    </a:lnTo>
                    <a:lnTo>
                      <a:pt x="159" y="49"/>
                    </a:lnTo>
                    <a:lnTo>
                      <a:pt x="151" y="43"/>
                    </a:lnTo>
                    <a:lnTo>
                      <a:pt x="151" y="43"/>
                    </a:lnTo>
                    <a:lnTo>
                      <a:pt x="143" y="39"/>
                    </a:lnTo>
                    <a:lnTo>
                      <a:pt x="135" y="37"/>
                    </a:lnTo>
                    <a:lnTo>
                      <a:pt x="126" y="33"/>
                    </a:lnTo>
                    <a:lnTo>
                      <a:pt x="118" y="29"/>
                    </a:lnTo>
                    <a:lnTo>
                      <a:pt x="118" y="29"/>
                    </a:lnTo>
                    <a:lnTo>
                      <a:pt x="116" y="25"/>
                    </a:lnTo>
                    <a:lnTo>
                      <a:pt x="112" y="22"/>
                    </a:lnTo>
                    <a:lnTo>
                      <a:pt x="110" y="10"/>
                    </a:lnTo>
                    <a:lnTo>
                      <a:pt x="110" y="10"/>
                    </a:lnTo>
                    <a:lnTo>
                      <a:pt x="108" y="20"/>
                    </a:lnTo>
                    <a:lnTo>
                      <a:pt x="110" y="27"/>
                    </a:lnTo>
                    <a:lnTo>
                      <a:pt x="114" y="33"/>
                    </a:lnTo>
                    <a:lnTo>
                      <a:pt x="120" y="37"/>
                    </a:lnTo>
                    <a:lnTo>
                      <a:pt x="132" y="43"/>
                    </a:lnTo>
                    <a:lnTo>
                      <a:pt x="139" y="45"/>
                    </a:lnTo>
                    <a:lnTo>
                      <a:pt x="145" y="49"/>
                    </a:lnTo>
                    <a:lnTo>
                      <a:pt x="145" y="49"/>
                    </a:lnTo>
                    <a:lnTo>
                      <a:pt x="153" y="58"/>
                    </a:lnTo>
                    <a:lnTo>
                      <a:pt x="157" y="64"/>
                    </a:lnTo>
                    <a:lnTo>
                      <a:pt x="157" y="70"/>
                    </a:lnTo>
                    <a:lnTo>
                      <a:pt x="157" y="70"/>
                    </a:lnTo>
                    <a:lnTo>
                      <a:pt x="157" y="76"/>
                    </a:lnTo>
                    <a:lnTo>
                      <a:pt x="155" y="80"/>
                    </a:lnTo>
                    <a:lnTo>
                      <a:pt x="149" y="86"/>
                    </a:lnTo>
                    <a:lnTo>
                      <a:pt x="149" y="86"/>
                    </a:lnTo>
                    <a:lnTo>
                      <a:pt x="143" y="93"/>
                    </a:lnTo>
                    <a:lnTo>
                      <a:pt x="139" y="99"/>
                    </a:lnTo>
                    <a:lnTo>
                      <a:pt x="139" y="99"/>
                    </a:lnTo>
                    <a:lnTo>
                      <a:pt x="135" y="89"/>
                    </a:lnTo>
                    <a:lnTo>
                      <a:pt x="134" y="82"/>
                    </a:lnTo>
                    <a:lnTo>
                      <a:pt x="124" y="68"/>
                    </a:lnTo>
                    <a:lnTo>
                      <a:pt x="112" y="56"/>
                    </a:lnTo>
                    <a:lnTo>
                      <a:pt x="99" y="47"/>
                    </a:lnTo>
                    <a:lnTo>
                      <a:pt x="99" y="47"/>
                    </a:lnTo>
                    <a:lnTo>
                      <a:pt x="87" y="41"/>
                    </a:lnTo>
                    <a:lnTo>
                      <a:pt x="81" y="39"/>
                    </a:lnTo>
                    <a:lnTo>
                      <a:pt x="75" y="35"/>
                    </a:lnTo>
                    <a:lnTo>
                      <a:pt x="75" y="35"/>
                    </a:lnTo>
                    <a:lnTo>
                      <a:pt x="70" y="29"/>
                    </a:lnTo>
                    <a:lnTo>
                      <a:pt x="66" y="20"/>
                    </a:lnTo>
                    <a:lnTo>
                      <a:pt x="62" y="12"/>
                    </a:lnTo>
                    <a:lnTo>
                      <a:pt x="60" y="0"/>
                    </a:lnTo>
                    <a:lnTo>
                      <a:pt x="60" y="0"/>
                    </a:lnTo>
                    <a:lnTo>
                      <a:pt x="60" y="20"/>
                    </a:lnTo>
                    <a:lnTo>
                      <a:pt x="64" y="33"/>
                    </a:lnTo>
                    <a:lnTo>
                      <a:pt x="71" y="45"/>
                    </a:lnTo>
                    <a:lnTo>
                      <a:pt x="79" y="53"/>
                    </a:lnTo>
                    <a:lnTo>
                      <a:pt x="79" y="53"/>
                    </a:lnTo>
                    <a:lnTo>
                      <a:pt x="93" y="62"/>
                    </a:lnTo>
                    <a:lnTo>
                      <a:pt x="106" y="72"/>
                    </a:lnTo>
                    <a:lnTo>
                      <a:pt x="110" y="80"/>
                    </a:lnTo>
                    <a:lnTo>
                      <a:pt x="114" y="86"/>
                    </a:lnTo>
                    <a:lnTo>
                      <a:pt x="116" y="95"/>
                    </a:lnTo>
                    <a:lnTo>
                      <a:pt x="114" y="107"/>
                    </a:lnTo>
                    <a:lnTo>
                      <a:pt x="114" y="107"/>
                    </a:lnTo>
                    <a:lnTo>
                      <a:pt x="101" y="105"/>
                    </a:lnTo>
                    <a:lnTo>
                      <a:pt x="89" y="101"/>
                    </a:lnTo>
                    <a:lnTo>
                      <a:pt x="89" y="101"/>
                    </a:lnTo>
                    <a:lnTo>
                      <a:pt x="79" y="97"/>
                    </a:lnTo>
                    <a:lnTo>
                      <a:pt x="73" y="93"/>
                    </a:lnTo>
                    <a:lnTo>
                      <a:pt x="70" y="89"/>
                    </a:lnTo>
                    <a:lnTo>
                      <a:pt x="70" y="89"/>
                    </a:lnTo>
                    <a:lnTo>
                      <a:pt x="66" y="84"/>
                    </a:lnTo>
                    <a:lnTo>
                      <a:pt x="64" y="76"/>
                    </a:lnTo>
                    <a:lnTo>
                      <a:pt x="58" y="62"/>
                    </a:lnTo>
                    <a:lnTo>
                      <a:pt x="54" y="47"/>
                    </a:lnTo>
                    <a:lnTo>
                      <a:pt x="52" y="43"/>
                    </a:lnTo>
                    <a:lnTo>
                      <a:pt x="46" y="37"/>
                    </a:lnTo>
                    <a:lnTo>
                      <a:pt x="46" y="37"/>
                    </a:lnTo>
                    <a:lnTo>
                      <a:pt x="42" y="35"/>
                    </a:lnTo>
                    <a:lnTo>
                      <a:pt x="37" y="33"/>
                    </a:lnTo>
                    <a:lnTo>
                      <a:pt x="23" y="33"/>
                    </a:lnTo>
                    <a:lnTo>
                      <a:pt x="9" y="35"/>
                    </a:lnTo>
                    <a:lnTo>
                      <a:pt x="4" y="37"/>
                    </a:lnTo>
                    <a:lnTo>
                      <a:pt x="0" y="41"/>
                    </a:lnTo>
                    <a:lnTo>
                      <a:pt x="0" y="41"/>
                    </a:lnTo>
                    <a:lnTo>
                      <a:pt x="11" y="39"/>
                    </a:lnTo>
                    <a:lnTo>
                      <a:pt x="21" y="39"/>
                    </a:lnTo>
                    <a:lnTo>
                      <a:pt x="31" y="41"/>
                    </a:lnTo>
                    <a:lnTo>
                      <a:pt x="38" y="45"/>
                    </a:lnTo>
                    <a:lnTo>
                      <a:pt x="38" y="45"/>
                    </a:lnTo>
                    <a:lnTo>
                      <a:pt x="42" y="51"/>
                    </a:lnTo>
                    <a:lnTo>
                      <a:pt x="46" y="56"/>
                    </a:lnTo>
                    <a:lnTo>
                      <a:pt x="50" y="72"/>
                    </a:lnTo>
                    <a:lnTo>
                      <a:pt x="52" y="87"/>
                    </a:lnTo>
                    <a:lnTo>
                      <a:pt x="58" y="101"/>
                    </a:lnTo>
                    <a:lnTo>
                      <a:pt x="58" y="101"/>
                    </a:lnTo>
                    <a:lnTo>
                      <a:pt x="62" y="107"/>
                    </a:lnTo>
                    <a:lnTo>
                      <a:pt x="68" y="115"/>
                    </a:lnTo>
                    <a:lnTo>
                      <a:pt x="79" y="124"/>
                    </a:lnTo>
                    <a:lnTo>
                      <a:pt x="79" y="124"/>
                    </a:lnTo>
                    <a:lnTo>
                      <a:pt x="89" y="130"/>
                    </a:lnTo>
                    <a:lnTo>
                      <a:pt x="95" y="134"/>
                    </a:lnTo>
                    <a:lnTo>
                      <a:pt x="99" y="138"/>
                    </a:lnTo>
                    <a:lnTo>
                      <a:pt x="99" y="138"/>
                    </a:lnTo>
                    <a:lnTo>
                      <a:pt x="85" y="140"/>
                    </a:lnTo>
                    <a:lnTo>
                      <a:pt x="73" y="142"/>
                    </a:lnTo>
                    <a:lnTo>
                      <a:pt x="73" y="142"/>
                    </a:lnTo>
                    <a:lnTo>
                      <a:pt x="58" y="144"/>
                    </a:lnTo>
                    <a:lnTo>
                      <a:pt x="50" y="144"/>
                    </a:lnTo>
                    <a:lnTo>
                      <a:pt x="44" y="142"/>
                    </a:lnTo>
                    <a:lnTo>
                      <a:pt x="44" y="142"/>
                    </a:lnTo>
                    <a:lnTo>
                      <a:pt x="40" y="138"/>
                    </a:lnTo>
                    <a:lnTo>
                      <a:pt x="38" y="132"/>
                    </a:lnTo>
                    <a:lnTo>
                      <a:pt x="38" y="117"/>
                    </a:lnTo>
                    <a:lnTo>
                      <a:pt x="38" y="99"/>
                    </a:lnTo>
                    <a:lnTo>
                      <a:pt x="38" y="91"/>
                    </a:lnTo>
                    <a:lnTo>
                      <a:pt x="37" y="84"/>
                    </a:lnTo>
                    <a:lnTo>
                      <a:pt x="37" y="84"/>
                    </a:lnTo>
                    <a:lnTo>
                      <a:pt x="33" y="80"/>
                    </a:lnTo>
                    <a:lnTo>
                      <a:pt x="27" y="76"/>
                    </a:lnTo>
                    <a:lnTo>
                      <a:pt x="15" y="72"/>
                    </a:lnTo>
                    <a:lnTo>
                      <a:pt x="15" y="72"/>
                    </a:lnTo>
                    <a:lnTo>
                      <a:pt x="23" y="78"/>
                    </a:lnTo>
                    <a:lnTo>
                      <a:pt x="25" y="84"/>
                    </a:lnTo>
                    <a:lnTo>
                      <a:pt x="27" y="89"/>
                    </a:lnTo>
                    <a:lnTo>
                      <a:pt x="27" y="97"/>
                    </a:lnTo>
                    <a:lnTo>
                      <a:pt x="25" y="115"/>
                    </a:lnTo>
                    <a:lnTo>
                      <a:pt x="23" y="130"/>
                    </a:lnTo>
                    <a:lnTo>
                      <a:pt x="23" y="130"/>
                    </a:lnTo>
                    <a:lnTo>
                      <a:pt x="23" y="138"/>
                    </a:lnTo>
                    <a:lnTo>
                      <a:pt x="25" y="146"/>
                    </a:lnTo>
                    <a:lnTo>
                      <a:pt x="27" y="151"/>
                    </a:lnTo>
                    <a:lnTo>
                      <a:pt x="31" y="157"/>
                    </a:lnTo>
                    <a:lnTo>
                      <a:pt x="37" y="161"/>
                    </a:lnTo>
                    <a:lnTo>
                      <a:pt x="40" y="163"/>
                    </a:lnTo>
                    <a:lnTo>
                      <a:pt x="54" y="167"/>
                    </a:lnTo>
                    <a:lnTo>
                      <a:pt x="54" y="167"/>
                    </a:lnTo>
                    <a:lnTo>
                      <a:pt x="68" y="167"/>
                    </a:lnTo>
                    <a:lnTo>
                      <a:pt x="81" y="165"/>
                    </a:lnTo>
                    <a:lnTo>
                      <a:pt x="95" y="163"/>
                    </a:lnTo>
                    <a:lnTo>
                      <a:pt x="101" y="165"/>
                    </a:lnTo>
                    <a:lnTo>
                      <a:pt x="106" y="165"/>
                    </a:lnTo>
                    <a:lnTo>
                      <a:pt x="106" y="165"/>
                    </a:lnTo>
                    <a:lnTo>
                      <a:pt x="110" y="169"/>
                    </a:lnTo>
                    <a:lnTo>
                      <a:pt x="112" y="175"/>
                    </a:lnTo>
                    <a:lnTo>
                      <a:pt x="114" y="192"/>
                    </a:lnTo>
                    <a:lnTo>
                      <a:pt x="114" y="192"/>
                    </a:lnTo>
                    <a:lnTo>
                      <a:pt x="120" y="206"/>
                    </a:lnTo>
                    <a:lnTo>
                      <a:pt x="130" y="219"/>
                    </a:lnTo>
                    <a:lnTo>
                      <a:pt x="135" y="225"/>
                    </a:lnTo>
                    <a:lnTo>
                      <a:pt x="141" y="229"/>
                    </a:lnTo>
                    <a:lnTo>
                      <a:pt x="149" y="231"/>
                    </a:lnTo>
                    <a:lnTo>
                      <a:pt x="157" y="233"/>
                    </a:lnTo>
                    <a:lnTo>
                      <a:pt x="157" y="233"/>
                    </a:lnTo>
                    <a:lnTo>
                      <a:pt x="167" y="233"/>
                    </a:lnTo>
                    <a:lnTo>
                      <a:pt x="174" y="233"/>
                    </a:lnTo>
                    <a:lnTo>
                      <a:pt x="184" y="229"/>
                    </a:lnTo>
                    <a:lnTo>
                      <a:pt x="190" y="225"/>
                    </a:lnTo>
                    <a:lnTo>
                      <a:pt x="198" y="219"/>
                    </a:lnTo>
                    <a:lnTo>
                      <a:pt x="203" y="214"/>
                    </a:lnTo>
                    <a:lnTo>
                      <a:pt x="207" y="206"/>
                    </a:lnTo>
                    <a:lnTo>
                      <a:pt x="211" y="198"/>
                    </a:lnTo>
                    <a:lnTo>
                      <a:pt x="217" y="183"/>
                    </a:lnTo>
                    <a:lnTo>
                      <a:pt x="217" y="173"/>
                    </a:lnTo>
                    <a:lnTo>
                      <a:pt x="217" y="165"/>
                    </a:lnTo>
                    <a:lnTo>
                      <a:pt x="215" y="157"/>
                    </a:lnTo>
                    <a:lnTo>
                      <a:pt x="211" y="150"/>
                    </a:lnTo>
                    <a:lnTo>
                      <a:pt x="205" y="142"/>
                    </a:lnTo>
                    <a:lnTo>
                      <a:pt x="199"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29" name="Freeform 378"/>
              <p:cNvSpPr/>
              <p:nvPr/>
            </p:nvSpPr>
            <p:spPr bwMode="auto">
              <a:xfrm>
                <a:off x="1553" y="4172"/>
                <a:ext cx="77" cy="89"/>
              </a:xfrm>
              <a:custGeom>
                <a:avLst/>
                <a:gdLst>
                  <a:gd name="T0" fmla="*/ 75 w 77"/>
                  <a:gd name="T1" fmla="*/ 56 h 89"/>
                  <a:gd name="T2" fmla="*/ 75 w 77"/>
                  <a:gd name="T3" fmla="*/ 56 h 89"/>
                  <a:gd name="T4" fmla="*/ 71 w 77"/>
                  <a:gd name="T5" fmla="*/ 64 h 89"/>
                  <a:gd name="T6" fmla="*/ 68 w 77"/>
                  <a:gd name="T7" fmla="*/ 72 h 89"/>
                  <a:gd name="T8" fmla="*/ 62 w 77"/>
                  <a:gd name="T9" fmla="*/ 78 h 89"/>
                  <a:gd name="T10" fmla="*/ 56 w 77"/>
                  <a:gd name="T11" fmla="*/ 83 h 89"/>
                  <a:gd name="T12" fmla="*/ 48 w 77"/>
                  <a:gd name="T13" fmla="*/ 87 h 89"/>
                  <a:gd name="T14" fmla="*/ 40 w 77"/>
                  <a:gd name="T15" fmla="*/ 89 h 89"/>
                  <a:gd name="T16" fmla="*/ 33 w 77"/>
                  <a:gd name="T17" fmla="*/ 89 h 89"/>
                  <a:gd name="T18" fmla="*/ 25 w 77"/>
                  <a:gd name="T19" fmla="*/ 87 h 89"/>
                  <a:gd name="T20" fmla="*/ 25 w 77"/>
                  <a:gd name="T21" fmla="*/ 87 h 89"/>
                  <a:gd name="T22" fmla="*/ 19 w 77"/>
                  <a:gd name="T23" fmla="*/ 85 h 89"/>
                  <a:gd name="T24" fmla="*/ 13 w 77"/>
                  <a:gd name="T25" fmla="*/ 80 h 89"/>
                  <a:gd name="T26" fmla="*/ 7 w 77"/>
                  <a:gd name="T27" fmla="*/ 74 h 89"/>
                  <a:gd name="T28" fmla="*/ 4 w 77"/>
                  <a:gd name="T29" fmla="*/ 68 h 89"/>
                  <a:gd name="T30" fmla="*/ 2 w 77"/>
                  <a:gd name="T31" fmla="*/ 60 h 89"/>
                  <a:gd name="T32" fmla="*/ 0 w 77"/>
                  <a:gd name="T33" fmla="*/ 52 h 89"/>
                  <a:gd name="T34" fmla="*/ 0 w 77"/>
                  <a:gd name="T35" fmla="*/ 43 h 89"/>
                  <a:gd name="T36" fmla="*/ 2 w 77"/>
                  <a:gd name="T37" fmla="*/ 33 h 89"/>
                  <a:gd name="T38" fmla="*/ 2 w 77"/>
                  <a:gd name="T39" fmla="*/ 33 h 89"/>
                  <a:gd name="T40" fmla="*/ 5 w 77"/>
                  <a:gd name="T41" fmla="*/ 25 h 89"/>
                  <a:gd name="T42" fmla="*/ 9 w 77"/>
                  <a:gd name="T43" fmla="*/ 17 h 89"/>
                  <a:gd name="T44" fmla="*/ 15 w 77"/>
                  <a:gd name="T45" fmla="*/ 12 h 89"/>
                  <a:gd name="T46" fmla="*/ 21 w 77"/>
                  <a:gd name="T47" fmla="*/ 6 h 89"/>
                  <a:gd name="T48" fmla="*/ 29 w 77"/>
                  <a:gd name="T49" fmla="*/ 4 h 89"/>
                  <a:gd name="T50" fmla="*/ 37 w 77"/>
                  <a:gd name="T51" fmla="*/ 2 h 89"/>
                  <a:gd name="T52" fmla="*/ 44 w 77"/>
                  <a:gd name="T53" fmla="*/ 0 h 89"/>
                  <a:gd name="T54" fmla="*/ 50 w 77"/>
                  <a:gd name="T55" fmla="*/ 2 h 89"/>
                  <a:gd name="T56" fmla="*/ 50 w 77"/>
                  <a:gd name="T57" fmla="*/ 2 h 89"/>
                  <a:gd name="T58" fmla="*/ 58 w 77"/>
                  <a:gd name="T59" fmla="*/ 6 h 89"/>
                  <a:gd name="T60" fmla="*/ 64 w 77"/>
                  <a:gd name="T61" fmla="*/ 10 h 89"/>
                  <a:gd name="T62" fmla="*/ 69 w 77"/>
                  <a:gd name="T63" fmla="*/ 16 h 89"/>
                  <a:gd name="T64" fmla="*/ 73 w 77"/>
                  <a:gd name="T65" fmla="*/ 23 h 89"/>
                  <a:gd name="T66" fmla="*/ 75 w 77"/>
                  <a:gd name="T67" fmla="*/ 31 h 89"/>
                  <a:gd name="T68" fmla="*/ 77 w 77"/>
                  <a:gd name="T69" fmla="*/ 39 h 89"/>
                  <a:gd name="T70" fmla="*/ 77 w 77"/>
                  <a:gd name="T71" fmla="*/ 47 h 89"/>
                  <a:gd name="T72" fmla="*/ 75 w 77"/>
                  <a:gd name="T73" fmla="*/ 5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89">
                    <a:moveTo>
                      <a:pt x="75" y="56"/>
                    </a:moveTo>
                    <a:lnTo>
                      <a:pt x="75" y="56"/>
                    </a:lnTo>
                    <a:lnTo>
                      <a:pt x="71" y="64"/>
                    </a:lnTo>
                    <a:lnTo>
                      <a:pt x="68" y="72"/>
                    </a:lnTo>
                    <a:lnTo>
                      <a:pt x="62" y="78"/>
                    </a:lnTo>
                    <a:lnTo>
                      <a:pt x="56" y="83"/>
                    </a:lnTo>
                    <a:lnTo>
                      <a:pt x="48" y="87"/>
                    </a:lnTo>
                    <a:lnTo>
                      <a:pt x="40" y="89"/>
                    </a:lnTo>
                    <a:lnTo>
                      <a:pt x="33" y="89"/>
                    </a:lnTo>
                    <a:lnTo>
                      <a:pt x="25" y="87"/>
                    </a:lnTo>
                    <a:lnTo>
                      <a:pt x="25" y="87"/>
                    </a:lnTo>
                    <a:lnTo>
                      <a:pt x="19" y="85"/>
                    </a:lnTo>
                    <a:lnTo>
                      <a:pt x="13" y="80"/>
                    </a:lnTo>
                    <a:lnTo>
                      <a:pt x="7" y="74"/>
                    </a:lnTo>
                    <a:lnTo>
                      <a:pt x="4" y="68"/>
                    </a:lnTo>
                    <a:lnTo>
                      <a:pt x="2" y="60"/>
                    </a:lnTo>
                    <a:lnTo>
                      <a:pt x="0" y="52"/>
                    </a:lnTo>
                    <a:lnTo>
                      <a:pt x="0" y="43"/>
                    </a:lnTo>
                    <a:lnTo>
                      <a:pt x="2" y="33"/>
                    </a:lnTo>
                    <a:lnTo>
                      <a:pt x="2" y="33"/>
                    </a:lnTo>
                    <a:lnTo>
                      <a:pt x="5" y="25"/>
                    </a:lnTo>
                    <a:lnTo>
                      <a:pt x="9" y="17"/>
                    </a:lnTo>
                    <a:lnTo>
                      <a:pt x="15" y="12"/>
                    </a:lnTo>
                    <a:lnTo>
                      <a:pt x="21" y="6"/>
                    </a:lnTo>
                    <a:lnTo>
                      <a:pt x="29" y="4"/>
                    </a:lnTo>
                    <a:lnTo>
                      <a:pt x="37" y="2"/>
                    </a:lnTo>
                    <a:lnTo>
                      <a:pt x="44" y="0"/>
                    </a:lnTo>
                    <a:lnTo>
                      <a:pt x="50" y="2"/>
                    </a:lnTo>
                    <a:lnTo>
                      <a:pt x="50" y="2"/>
                    </a:lnTo>
                    <a:lnTo>
                      <a:pt x="58" y="6"/>
                    </a:lnTo>
                    <a:lnTo>
                      <a:pt x="64" y="10"/>
                    </a:lnTo>
                    <a:lnTo>
                      <a:pt x="69" y="16"/>
                    </a:lnTo>
                    <a:lnTo>
                      <a:pt x="73" y="23"/>
                    </a:lnTo>
                    <a:lnTo>
                      <a:pt x="75" y="31"/>
                    </a:lnTo>
                    <a:lnTo>
                      <a:pt x="77" y="39"/>
                    </a:lnTo>
                    <a:lnTo>
                      <a:pt x="77" y="47"/>
                    </a:lnTo>
                    <a:lnTo>
                      <a:pt x="75"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0" name="Freeform 379"/>
              <p:cNvSpPr>
                <a:spLocks noEditPoints="1"/>
              </p:cNvSpPr>
              <p:nvPr/>
            </p:nvSpPr>
            <p:spPr bwMode="auto">
              <a:xfrm>
                <a:off x="3234" y="4787"/>
                <a:ext cx="233" cy="233"/>
              </a:xfrm>
              <a:custGeom>
                <a:avLst/>
                <a:gdLst>
                  <a:gd name="T0" fmla="*/ 148 w 233"/>
                  <a:gd name="T1" fmla="*/ 4 h 233"/>
                  <a:gd name="T2" fmla="*/ 111 w 233"/>
                  <a:gd name="T3" fmla="*/ 0 h 233"/>
                  <a:gd name="T4" fmla="*/ 86 w 233"/>
                  <a:gd name="T5" fmla="*/ 4 h 233"/>
                  <a:gd name="T6" fmla="*/ 39 w 233"/>
                  <a:gd name="T7" fmla="*/ 31 h 233"/>
                  <a:gd name="T8" fmla="*/ 14 w 233"/>
                  <a:gd name="T9" fmla="*/ 64 h 233"/>
                  <a:gd name="T10" fmla="*/ 0 w 233"/>
                  <a:gd name="T11" fmla="*/ 108 h 233"/>
                  <a:gd name="T12" fmla="*/ 0 w 233"/>
                  <a:gd name="T13" fmla="*/ 122 h 233"/>
                  <a:gd name="T14" fmla="*/ 10 w 233"/>
                  <a:gd name="T15" fmla="*/ 161 h 233"/>
                  <a:gd name="T16" fmla="*/ 41 w 233"/>
                  <a:gd name="T17" fmla="*/ 203 h 233"/>
                  <a:gd name="T18" fmla="*/ 76 w 233"/>
                  <a:gd name="T19" fmla="*/ 225 h 233"/>
                  <a:gd name="T20" fmla="*/ 111 w 233"/>
                  <a:gd name="T21" fmla="*/ 233 h 233"/>
                  <a:gd name="T22" fmla="*/ 134 w 233"/>
                  <a:gd name="T23" fmla="*/ 231 h 233"/>
                  <a:gd name="T24" fmla="*/ 184 w 233"/>
                  <a:gd name="T25" fmla="*/ 211 h 233"/>
                  <a:gd name="T26" fmla="*/ 221 w 233"/>
                  <a:gd name="T27" fmla="*/ 169 h 233"/>
                  <a:gd name="T28" fmla="*/ 233 w 233"/>
                  <a:gd name="T29" fmla="*/ 124 h 233"/>
                  <a:gd name="T30" fmla="*/ 233 w 233"/>
                  <a:gd name="T31" fmla="*/ 110 h 233"/>
                  <a:gd name="T32" fmla="*/ 223 w 233"/>
                  <a:gd name="T33" fmla="*/ 72 h 233"/>
                  <a:gd name="T34" fmla="*/ 192 w 233"/>
                  <a:gd name="T35" fmla="*/ 27 h 233"/>
                  <a:gd name="T36" fmla="*/ 70 w 233"/>
                  <a:gd name="T37" fmla="*/ 209 h 233"/>
                  <a:gd name="T38" fmla="*/ 22 w 233"/>
                  <a:gd name="T39" fmla="*/ 157 h 233"/>
                  <a:gd name="T40" fmla="*/ 14 w 233"/>
                  <a:gd name="T41" fmla="*/ 95 h 233"/>
                  <a:gd name="T42" fmla="*/ 22 w 233"/>
                  <a:gd name="T43" fmla="*/ 74 h 233"/>
                  <a:gd name="T44" fmla="*/ 88 w 233"/>
                  <a:gd name="T45" fmla="*/ 217 h 233"/>
                  <a:gd name="T46" fmla="*/ 119 w 233"/>
                  <a:gd name="T47" fmla="*/ 126 h 233"/>
                  <a:gd name="T48" fmla="*/ 136 w 233"/>
                  <a:gd name="T49" fmla="*/ 219 h 233"/>
                  <a:gd name="T50" fmla="*/ 169 w 233"/>
                  <a:gd name="T51" fmla="*/ 180 h 233"/>
                  <a:gd name="T52" fmla="*/ 140 w 233"/>
                  <a:gd name="T53" fmla="*/ 66 h 233"/>
                  <a:gd name="T54" fmla="*/ 146 w 233"/>
                  <a:gd name="T55" fmla="*/ 64 h 233"/>
                  <a:gd name="T56" fmla="*/ 142 w 233"/>
                  <a:gd name="T57" fmla="*/ 58 h 233"/>
                  <a:gd name="T58" fmla="*/ 89 w 233"/>
                  <a:gd name="T59" fmla="*/ 58 h 233"/>
                  <a:gd name="T60" fmla="*/ 84 w 233"/>
                  <a:gd name="T61" fmla="*/ 58 h 233"/>
                  <a:gd name="T62" fmla="*/ 86 w 233"/>
                  <a:gd name="T63" fmla="*/ 66 h 233"/>
                  <a:gd name="T64" fmla="*/ 97 w 233"/>
                  <a:gd name="T65" fmla="*/ 68 h 233"/>
                  <a:gd name="T66" fmla="*/ 113 w 233"/>
                  <a:gd name="T67" fmla="*/ 110 h 233"/>
                  <a:gd name="T68" fmla="*/ 91 w 233"/>
                  <a:gd name="T69" fmla="*/ 178 h 233"/>
                  <a:gd name="T70" fmla="*/ 53 w 233"/>
                  <a:gd name="T71" fmla="*/ 68 h 233"/>
                  <a:gd name="T72" fmla="*/ 64 w 233"/>
                  <a:gd name="T73" fmla="*/ 66 h 233"/>
                  <a:gd name="T74" fmla="*/ 66 w 233"/>
                  <a:gd name="T75" fmla="*/ 58 h 233"/>
                  <a:gd name="T76" fmla="*/ 45 w 233"/>
                  <a:gd name="T77" fmla="*/ 58 h 233"/>
                  <a:gd name="T78" fmla="*/ 56 w 233"/>
                  <a:gd name="T79" fmla="*/ 31 h 233"/>
                  <a:gd name="T80" fmla="*/ 103 w 233"/>
                  <a:gd name="T81" fmla="*/ 11 h 233"/>
                  <a:gd name="T82" fmla="*/ 153 w 233"/>
                  <a:gd name="T83" fmla="*/ 17 h 233"/>
                  <a:gd name="T84" fmla="*/ 188 w 233"/>
                  <a:gd name="T85" fmla="*/ 39 h 233"/>
                  <a:gd name="T86" fmla="*/ 173 w 233"/>
                  <a:gd name="T87" fmla="*/ 46 h 233"/>
                  <a:gd name="T88" fmla="*/ 171 w 233"/>
                  <a:gd name="T89" fmla="*/ 66 h 233"/>
                  <a:gd name="T90" fmla="*/ 181 w 233"/>
                  <a:gd name="T91" fmla="*/ 87 h 233"/>
                  <a:gd name="T92" fmla="*/ 184 w 233"/>
                  <a:gd name="T93" fmla="*/ 126 h 233"/>
                  <a:gd name="T94" fmla="*/ 169 w 233"/>
                  <a:gd name="T95" fmla="*/ 180 h 233"/>
                  <a:gd name="T96" fmla="*/ 216 w 233"/>
                  <a:gd name="T97" fmla="*/ 155 h 233"/>
                  <a:gd name="T98" fmla="*/ 188 w 233"/>
                  <a:gd name="T99" fmla="*/ 192 h 233"/>
                  <a:gd name="T100" fmla="*/ 169 w 233"/>
                  <a:gd name="T101" fmla="*/ 205 h 233"/>
                  <a:gd name="T102" fmla="*/ 202 w 233"/>
                  <a:gd name="T103" fmla="*/ 114 h 233"/>
                  <a:gd name="T104" fmla="*/ 208 w 233"/>
                  <a:gd name="T105" fmla="*/ 89 h 233"/>
                  <a:gd name="T106" fmla="*/ 216 w 233"/>
                  <a:gd name="T10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33">
                    <a:moveTo>
                      <a:pt x="169" y="11"/>
                    </a:moveTo>
                    <a:lnTo>
                      <a:pt x="169" y="11"/>
                    </a:lnTo>
                    <a:lnTo>
                      <a:pt x="157" y="8"/>
                    </a:lnTo>
                    <a:lnTo>
                      <a:pt x="148" y="4"/>
                    </a:lnTo>
                    <a:lnTo>
                      <a:pt x="124" y="0"/>
                    </a:lnTo>
                    <a:lnTo>
                      <a:pt x="124" y="0"/>
                    </a:lnTo>
                    <a:lnTo>
                      <a:pt x="122" y="0"/>
                    </a:lnTo>
                    <a:lnTo>
                      <a:pt x="111" y="0"/>
                    </a:lnTo>
                    <a:lnTo>
                      <a:pt x="111" y="0"/>
                    </a:lnTo>
                    <a:lnTo>
                      <a:pt x="99" y="2"/>
                    </a:lnTo>
                    <a:lnTo>
                      <a:pt x="99" y="2"/>
                    </a:lnTo>
                    <a:lnTo>
                      <a:pt x="86" y="4"/>
                    </a:lnTo>
                    <a:lnTo>
                      <a:pt x="72" y="10"/>
                    </a:lnTo>
                    <a:lnTo>
                      <a:pt x="60" y="15"/>
                    </a:lnTo>
                    <a:lnTo>
                      <a:pt x="49" y="21"/>
                    </a:lnTo>
                    <a:lnTo>
                      <a:pt x="39" y="31"/>
                    </a:lnTo>
                    <a:lnTo>
                      <a:pt x="29" y="41"/>
                    </a:lnTo>
                    <a:lnTo>
                      <a:pt x="22" y="52"/>
                    </a:lnTo>
                    <a:lnTo>
                      <a:pt x="14" y="64"/>
                    </a:lnTo>
                    <a:lnTo>
                      <a:pt x="14" y="64"/>
                    </a:lnTo>
                    <a:lnTo>
                      <a:pt x="8" y="74"/>
                    </a:lnTo>
                    <a:lnTo>
                      <a:pt x="4" y="85"/>
                    </a:lnTo>
                    <a:lnTo>
                      <a:pt x="2" y="97"/>
                    </a:lnTo>
                    <a:lnTo>
                      <a:pt x="0" y="108"/>
                    </a:lnTo>
                    <a:lnTo>
                      <a:pt x="0" y="108"/>
                    </a:lnTo>
                    <a:lnTo>
                      <a:pt x="0" y="110"/>
                    </a:lnTo>
                    <a:lnTo>
                      <a:pt x="0" y="122"/>
                    </a:lnTo>
                    <a:lnTo>
                      <a:pt x="0" y="122"/>
                    </a:lnTo>
                    <a:lnTo>
                      <a:pt x="2" y="134"/>
                    </a:lnTo>
                    <a:lnTo>
                      <a:pt x="2" y="134"/>
                    </a:lnTo>
                    <a:lnTo>
                      <a:pt x="6" y="147"/>
                    </a:lnTo>
                    <a:lnTo>
                      <a:pt x="10" y="161"/>
                    </a:lnTo>
                    <a:lnTo>
                      <a:pt x="16" y="172"/>
                    </a:lnTo>
                    <a:lnTo>
                      <a:pt x="24" y="184"/>
                    </a:lnTo>
                    <a:lnTo>
                      <a:pt x="31" y="196"/>
                    </a:lnTo>
                    <a:lnTo>
                      <a:pt x="41" y="203"/>
                    </a:lnTo>
                    <a:lnTo>
                      <a:pt x="53" y="213"/>
                    </a:lnTo>
                    <a:lnTo>
                      <a:pt x="66" y="221"/>
                    </a:lnTo>
                    <a:lnTo>
                      <a:pt x="66" y="221"/>
                    </a:lnTo>
                    <a:lnTo>
                      <a:pt x="76" y="225"/>
                    </a:lnTo>
                    <a:lnTo>
                      <a:pt x="86" y="229"/>
                    </a:lnTo>
                    <a:lnTo>
                      <a:pt x="109" y="233"/>
                    </a:lnTo>
                    <a:lnTo>
                      <a:pt x="109" y="233"/>
                    </a:lnTo>
                    <a:lnTo>
                      <a:pt x="111" y="233"/>
                    </a:lnTo>
                    <a:lnTo>
                      <a:pt x="122" y="233"/>
                    </a:lnTo>
                    <a:lnTo>
                      <a:pt x="122" y="233"/>
                    </a:lnTo>
                    <a:lnTo>
                      <a:pt x="134" y="231"/>
                    </a:lnTo>
                    <a:lnTo>
                      <a:pt x="134" y="231"/>
                    </a:lnTo>
                    <a:lnTo>
                      <a:pt x="148" y="229"/>
                    </a:lnTo>
                    <a:lnTo>
                      <a:pt x="161" y="223"/>
                    </a:lnTo>
                    <a:lnTo>
                      <a:pt x="173" y="217"/>
                    </a:lnTo>
                    <a:lnTo>
                      <a:pt x="184" y="211"/>
                    </a:lnTo>
                    <a:lnTo>
                      <a:pt x="196" y="202"/>
                    </a:lnTo>
                    <a:lnTo>
                      <a:pt x="206" y="192"/>
                    </a:lnTo>
                    <a:lnTo>
                      <a:pt x="214" y="180"/>
                    </a:lnTo>
                    <a:lnTo>
                      <a:pt x="221" y="169"/>
                    </a:lnTo>
                    <a:lnTo>
                      <a:pt x="221" y="169"/>
                    </a:lnTo>
                    <a:lnTo>
                      <a:pt x="225" y="157"/>
                    </a:lnTo>
                    <a:lnTo>
                      <a:pt x="229" y="147"/>
                    </a:lnTo>
                    <a:lnTo>
                      <a:pt x="233" y="124"/>
                    </a:lnTo>
                    <a:lnTo>
                      <a:pt x="233" y="124"/>
                    </a:lnTo>
                    <a:lnTo>
                      <a:pt x="233" y="122"/>
                    </a:lnTo>
                    <a:lnTo>
                      <a:pt x="233" y="110"/>
                    </a:lnTo>
                    <a:lnTo>
                      <a:pt x="233" y="110"/>
                    </a:lnTo>
                    <a:lnTo>
                      <a:pt x="231" y="99"/>
                    </a:lnTo>
                    <a:lnTo>
                      <a:pt x="231" y="99"/>
                    </a:lnTo>
                    <a:lnTo>
                      <a:pt x="229" y="85"/>
                    </a:lnTo>
                    <a:lnTo>
                      <a:pt x="223" y="72"/>
                    </a:lnTo>
                    <a:lnTo>
                      <a:pt x="217" y="60"/>
                    </a:lnTo>
                    <a:lnTo>
                      <a:pt x="212" y="48"/>
                    </a:lnTo>
                    <a:lnTo>
                      <a:pt x="202" y="37"/>
                    </a:lnTo>
                    <a:lnTo>
                      <a:pt x="192" y="27"/>
                    </a:lnTo>
                    <a:lnTo>
                      <a:pt x="181" y="19"/>
                    </a:lnTo>
                    <a:lnTo>
                      <a:pt x="169" y="11"/>
                    </a:lnTo>
                    <a:close/>
                    <a:moveTo>
                      <a:pt x="70" y="209"/>
                    </a:moveTo>
                    <a:lnTo>
                      <a:pt x="70" y="209"/>
                    </a:lnTo>
                    <a:lnTo>
                      <a:pt x="55" y="200"/>
                    </a:lnTo>
                    <a:lnTo>
                      <a:pt x="41" y="188"/>
                    </a:lnTo>
                    <a:lnTo>
                      <a:pt x="29" y="174"/>
                    </a:lnTo>
                    <a:lnTo>
                      <a:pt x="22" y="157"/>
                    </a:lnTo>
                    <a:lnTo>
                      <a:pt x="22" y="157"/>
                    </a:lnTo>
                    <a:lnTo>
                      <a:pt x="14" y="136"/>
                    </a:lnTo>
                    <a:lnTo>
                      <a:pt x="12" y="116"/>
                    </a:lnTo>
                    <a:lnTo>
                      <a:pt x="14" y="95"/>
                    </a:lnTo>
                    <a:lnTo>
                      <a:pt x="22" y="74"/>
                    </a:lnTo>
                    <a:lnTo>
                      <a:pt x="22" y="74"/>
                    </a:lnTo>
                    <a:lnTo>
                      <a:pt x="22" y="74"/>
                    </a:lnTo>
                    <a:lnTo>
                      <a:pt x="22" y="74"/>
                    </a:lnTo>
                    <a:lnTo>
                      <a:pt x="72" y="209"/>
                    </a:lnTo>
                    <a:lnTo>
                      <a:pt x="72" y="209"/>
                    </a:lnTo>
                    <a:lnTo>
                      <a:pt x="70" y="209"/>
                    </a:lnTo>
                    <a:close/>
                    <a:moveTo>
                      <a:pt x="88" y="217"/>
                    </a:moveTo>
                    <a:lnTo>
                      <a:pt x="88" y="217"/>
                    </a:lnTo>
                    <a:lnTo>
                      <a:pt x="119" y="126"/>
                    </a:lnTo>
                    <a:lnTo>
                      <a:pt x="119" y="126"/>
                    </a:lnTo>
                    <a:lnTo>
                      <a:pt x="119" y="126"/>
                    </a:lnTo>
                    <a:lnTo>
                      <a:pt x="119" y="126"/>
                    </a:lnTo>
                    <a:lnTo>
                      <a:pt x="152" y="215"/>
                    </a:lnTo>
                    <a:lnTo>
                      <a:pt x="152" y="215"/>
                    </a:lnTo>
                    <a:lnTo>
                      <a:pt x="136" y="219"/>
                    </a:lnTo>
                    <a:lnTo>
                      <a:pt x="120" y="221"/>
                    </a:lnTo>
                    <a:lnTo>
                      <a:pt x="103" y="221"/>
                    </a:lnTo>
                    <a:lnTo>
                      <a:pt x="88" y="217"/>
                    </a:lnTo>
                    <a:close/>
                    <a:moveTo>
                      <a:pt x="169" y="180"/>
                    </a:moveTo>
                    <a:lnTo>
                      <a:pt x="169" y="180"/>
                    </a:lnTo>
                    <a:lnTo>
                      <a:pt x="132" y="68"/>
                    </a:lnTo>
                    <a:lnTo>
                      <a:pt x="132" y="68"/>
                    </a:lnTo>
                    <a:lnTo>
                      <a:pt x="140" y="66"/>
                    </a:lnTo>
                    <a:lnTo>
                      <a:pt x="140" y="66"/>
                    </a:lnTo>
                    <a:lnTo>
                      <a:pt x="144" y="66"/>
                    </a:lnTo>
                    <a:lnTo>
                      <a:pt x="144" y="66"/>
                    </a:lnTo>
                    <a:lnTo>
                      <a:pt x="146" y="64"/>
                    </a:lnTo>
                    <a:lnTo>
                      <a:pt x="148" y="62"/>
                    </a:lnTo>
                    <a:lnTo>
                      <a:pt x="148" y="62"/>
                    </a:lnTo>
                    <a:lnTo>
                      <a:pt x="146" y="58"/>
                    </a:lnTo>
                    <a:lnTo>
                      <a:pt x="142" y="58"/>
                    </a:lnTo>
                    <a:lnTo>
                      <a:pt x="142" y="58"/>
                    </a:lnTo>
                    <a:lnTo>
                      <a:pt x="124" y="58"/>
                    </a:lnTo>
                    <a:lnTo>
                      <a:pt x="124" y="58"/>
                    </a:lnTo>
                    <a:lnTo>
                      <a:pt x="89" y="58"/>
                    </a:lnTo>
                    <a:lnTo>
                      <a:pt x="89" y="58"/>
                    </a:lnTo>
                    <a:lnTo>
                      <a:pt x="88" y="58"/>
                    </a:lnTo>
                    <a:lnTo>
                      <a:pt x="88" y="58"/>
                    </a:lnTo>
                    <a:lnTo>
                      <a:pt x="84" y="58"/>
                    </a:lnTo>
                    <a:lnTo>
                      <a:pt x="84" y="62"/>
                    </a:lnTo>
                    <a:lnTo>
                      <a:pt x="84" y="62"/>
                    </a:lnTo>
                    <a:lnTo>
                      <a:pt x="84" y="64"/>
                    </a:lnTo>
                    <a:lnTo>
                      <a:pt x="86" y="66"/>
                    </a:lnTo>
                    <a:lnTo>
                      <a:pt x="86" y="66"/>
                    </a:lnTo>
                    <a:lnTo>
                      <a:pt x="95" y="68"/>
                    </a:lnTo>
                    <a:lnTo>
                      <a:pt x="95" y="68"/>
                    </a:lnTo>
                    <a:lnTo>
                      <a:pt x="97" y="68"/>
                    </a:lnTo>
                    <a:lnTo>
                      <a:pt x="99" y="70"/>
                    </a:lnTo>
                    <a:lnTo>
                      <a:pt x="99" y="70"/>
                    </a:lnTo>
                    <a:lnTo>
                      <a:pt x="113" y="110"/>
                    </a:lnTo>
                    <a:lnTo>
                      <a:pt x="113" y="110"/>
                    </a:lnTo>
                    <a:lnTo>
                      <a:pt x="113" y="112"/>
                    </a:lnTo>
                    <a:lnTo>
                      <a:pt x="113" y="112"/>
                    </a:lnTo>
                    <a:lnTo>
                      <a:pt x="91" y="178"/>
                    </a:lnTo>
                    <a:lnTo>
                      <a:pt x="91" y="178"/>
                    </a:lnTo>
                    <a:lnTo>
                      <a:pt x="91" y="180"/>
                    </a:lnTo>
                    <a:lnTo>
                      <a:pt x="91" y="180"/>
                    </a:lnTo>
                    <a:lnTo>
                      <a:pt x="53" y="68"/>
                    </a:lnTo>
                    <a:lnTo>
                      <a:pt x="53" y="68"/>
                    </a:lnTo>
                    <a:lnTo>
                      <a:pt x="62" y="66"/>
                    </a:lnTo>
                    <a:lnTo>
                      <a:pt x="62" y="66"/>
                    </a:lnTo>
                    <a:lnTo>
                      <a:pt x="64" y="66"/>
                    </a:lnTo>
                    <a:lnTo>
                      <a:pt x="64" y="66"/>
                    </a:lnTo>
                    <a:lnTo>
                      <a:pt x="68" y="64"/>
                    </a:lnTo>
                    <a:lnTo>
                      <a:pt x="68" y="62"/>
                    </a:lnTo>
                    <a:lnTo>
                      <a:pt x="68" y="62"/>
                    </a:lnTo>
                    <a:lnTo>
                      <a:pt x="66" y="58"/>
                    </a:lnTo>
                    <a:lnTo>
                      <a:pt x="64" y="58"/>
                    </a:lnTo>
                    <a:lnTo>
                      <a:pt x="64" y="58"/>
                    </a:lnTo>
                    <a:lnTo>
                      <a:pt x="45" y="58"/>
                    </a:lnTo>
                    <a:lnTo>
                      <a:pt x="45" y="58"/>
                    </a:lnTo>
                    <a:lnTo>
                      <a:pt x="29" y="58"/>
                    </a:lnTo>
                    <a:lnTo>
                      <a:pt x="29" y="58"/>
                    </a:lnTo>
                    <a:lnTo>
                      <a:pt x="41" y="42"/>
                    </a:lnTo>
                    <a:lnTo>
                      <a:pt x="56" y="31"/>
                    </a:lnTo>
                    <a:lnTo>
                      <a:pt x="72" y="21"/>
                    </a:lnTo>
                    <a:lnTo>
                      <a:pt x="89" y="15"/>
                    </a:lnTo>
                    <a:lnTo>
                      <a:pt x="89" y="15"/>
                    </a:lnTo>
                    <a:lnTo>
                      <a:pt x="103" y="11"/>
                    </a:lnTo>
                    <a:lnTo>
                      <a:pt x="117" y="11"/>
                    </a:lnTo>
                    <a:lnTo>
                      <a:pt x="130" y="11"/>
                    </a:lnTo>
                    <a:lnTo>
                      <a:pt x="142" y="13"/>
                    </a:lnTo>
                    <a:lnTo>
                      <a:pt x="153" y="17"/>
                    </a:lnTo>
                    <a:lnTo>
                      <a:pt x="165" y="23"/>
                    </a:lnTo>
                    <a:lnTo>
                      <a:pt x="177" y="31"/>
                    </a:lnTo>
                    <a:lnTo>
                      <a:pt x="188" y="39"/>
                    </a:lnTo>
                    <a:lnTo>
                      <a:pt x="188" y="39"/>
                    </a:lnTo>
                    <a:lnTo>
                      <a:pt x="184" y="39"/>
                    </a:lnTo>
                    <a:lnTo>
                      <a:pt x="184" y="39"/>
                    </a:lnTo>
                    <a:lnTo>
                      <a:pt x="177" y="42"/>
                    </a:lnTo>
                    <a:lnTo>
                      <a:pt x="173" y="46"/>
                    </a:lnTo>
                    <a:lnTo>
                      <a:pt x="169" y="52"/>
                    </a:lnTo>
                    <a:lnTo>
                      <a:pt x="169" y="60"/>
                    </a:lnTo>
                    <a:lnTo>
                      <a:pt x="169" y="60"/>
                    </a:lnTo>
                    <a:lnTo>
                      <a:pt x="171" y="66"/>
                    </a:lnTo>
                    <a:lnTo>
                      <a:pt x="173" y="74"/>
                    </a:lnTo>
                    <a:lnTo>
                      <a:pt x="173" y="74"/>
                    </a:lnTo>
                    <a:lnTo>
                      <a:pt x="181" y="87"/>
                    </a:lnTo>
                    <a:lnTo>
                      <a:pt x="181" y="87"/>
                    </a:lnTo>
                    <a:lnTo>
                      <a:pt x="184" y="95"/>
                    </a:lnTo>
                    <a:lnTo>
                      <a:pt x="188" y="106"/>
                    </a:lnTo>
                    <a:lnTo>
                      <a:pt x="188" y="116"/>
                    </a:lnTo>
                    <a:lnTo>
                      <a:pt x="184" y="126"/>
                    </a:lnTo>
                    <a:lnTo>
                      <a:pt x="184" y="126"/>
                    </a:lnTo>
                    <a:lnTo>
                      <a:pt x="169" y="178"/>
                    </a:lnTo>
                    <a:lnTo>
                      <a:pt x="169" y="178"/>
                    </a:lnTo>
                    <a:lnTo>
                      <a:pt x="169" y="180"/>
                    </a:lnTo>
                    <a:close/>
                    <a:moveTo>
                      <a:pt x="221" y="132"/>
                    </a:moveTo>
                    <a:lnTo>
                      <a:pt x="221" y="132"/>
                    </a:lnTo>
                    <a:lnTo>
                      <a:pt x="217" y="143"/>
                    </a:lnTo>
                    <a:lnTo>
                      <a:pt x="216" y="155"/>
                    </a:lnTo>
                    <a:lnTo>
                      <a:pt x="210" y="165"/>
                    </a:lnTo>
                    <a:lnTo>
                      <a:pt x="204" y="174"/>
                    </a:lnTo>
                    <a:lnTo>
                      <a:pt x="198" y="184"/>
                    </a:lnTo>
                    <a:lnTo>
                      <a:pt x="188" y="192"/>
                    </a:lnTo>
                    <a:lnTo>
                      <a:pt x="181" y="200"/>
                    </a:lnTo>
                    <a:lnTo>
                      <a:pt x="171" y="207"/>
                    </a:lnTo>
                    <a:lnTo>
                      <a:pt x="171" y="207"/>
                    </a:lnTo>
                    <a:lnTo>
                      <a:pt x="169" y="205"/>
                    </a:lnTo>
                    <a:lnTo>
                      <a:pt x="169" y="205"/>
                    </a:lnTo>
                    <a:lnTo>
                      <a:pt x="171" y="202"/>
                    </a:lnTo>
                    <a:lnTo>
                      <a:pt x="171" y="202"/>
                    </a:lnTo>
                    <a:lnTo>
                      <a:pt x="202" y="114"/>
                    </a:lnTo>
                    <a:lnTo>
                      <a:pt x="202" y="114"/>
                    </a:lnTo>
                    <a:lnTo>
                      <a:pt x="206" y="103"/>
                    </a:lnTo>
                    <a:lnTo>
                      <a:pt x="208" y="89"/>
                    </a:lnTo>
                    <a:lnTo>
                      <a:pt x="208" y="89"/>
                    </a:lnTo>
                    <a:lnTo>
                      <a:pt x="210" y="79"/>
                    </a:lnTo>
                    <a:lnTo>
                      <a:pt x="210" y="68"/>
                    </a:lnTo>
                    <a:lnTo>
                      <a:pt x="210" y="68"/>
                    </a:lnTo>
                    <a:lnTo>
                      <a:pt x="216" y="81"/>
                    </a:lnTo>
                    <a:lnTo>
                      <a:pt x="219" y="99"/>
                    </a:lnTo>
                    <a:lnTo>
                      <a:pt x="221" y="114"/>
                    </a:lnTo>
                    <a:lnTo>
                      <a:pt x="221" y="13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1" name="Freeform 380"/>
              <p:cNvSpPr/>
              <p:nvPr/>
            </p:nvSpPr>
            <p:spPr bwMode="auto">
              <a:xfrm>
                <a:off x="3234" y="4787"/>
                <a:ext cx="233" cy="233"/>
              </a:xfrm>
              <a:custGeom>
                <a:avLst/>
                <a:gdLst>
                  <a:gd name="T0" fmla="*/ 169 w 233"/>
                  <a:gd name="T1" fmla="*/ 11 h 233"/>
                  <a:gd name="T2" fmla="*/ 148 w 233"/>
                  <a:gd name="T3" fmla="*/ 4 h 233"/>
                  <a:gd name="T4" fmla="*/ 124 w 233"/>
                  <a:gd name="T5" fmla="*/ 0 h 233"/>
                  <a:gd name="T6" fmla="*/ 111 w 233"/>
                  <a:gd name="T7" fmla="*/ 0 h 233"/>
                  <a:gd name="T8" fmla="*/ 99 w 233"/>
                  <a:gd name="T9" fmla="*/ 2 h 233"/>
                  <a:gd name="T10" fmla="*/ 86 w 233"/>
                  <a:gd name="T11" fmla="*/ 4 h 233"/>
                  <a:gd name="T12" fmla="*/ 60 w 233"/>
                  <a:gd name="T13" fmla="*/ 15 h 233"/>
                  <a:gd name="T14" fmla="*/ 39 w 233"/>
                  <a:gd name="T15" fmla="*/ 31 h 233"/>
                  <a:gd name="T16" fmla="*/ 22 w 233"/>
                  <a:gd name="T17" fmla="*/ 52 h 233"/>
                  <a:gd name="T18" fmla="*/ 14 w 233"/>
                  <a:gd name="T19" fmla="*/ 64 h 233"/>
                  <a:gd name="T20" fmla="*/ 4 w 233"/>
                  <a:gd name="T21" fmla="*/ 85 h 233"/>
                  <a:gd name="T22" fmla="*/ 0 w 233"/>
                  <a:gd name="T23" fmla="*/ 108 h 233"/>
                  <a:gd name="T24" fmla="*/ 0 w 233"/>
                  <a:gd name="T25" fmla="*/ 110 h 233"/>
                  <a:gd name="T26" fmla="*/ 0 w 233"/>
                  <a:gd name="T27" fmla="*/ 122 h 233"/>
                  <a:gd name="T28" fmla="*/ 2 w 233"/>
                  <a:gd name="T29" fmla="*/ 134 h 233"/>
                  <a:gd name="T30" fmla="*/ 10 w 233"/>
                  <a:gd name="T31" fmla="*/ 161 h 233"/>
                  <a:gd name="T32" fmla="*/ 24 w 233"/>
                  <a:gd name="T33" fmla="*/ 184 h 233"/>
                  <a:gd name="T34" fmla="*/ 41 w 233"/>
                  <a:gd name="T35" fmla="*/ 203 h 233"/>
                  <a:gd name="T36" fmla="*/ 66 w 233"/>
                  <a:gd name="T37" fmla="*/ 221 h 233"/>
                  <a:gd name="T38" fmla="*/ 76 w 233"/>
                  <a:gd name="T39" fmla="*/ 225 h 233"/>
                  <a:gd name="T40" fmla="*/ 109 w 233"/>
                  <a:gd name="T41" fmla="*/ 233 h 233"/>
                  <a:gd name="T42" fmla="*/ 111 w 233"/>
                  <a:gd name="T43" fmla="*/ 233 h 233"/>
                  <a:gd name="T44" fmla="*/ 122 w 233"/>
                  <a:gd name="T45" fmla="*/ 233 h 233"/>
                  <a:gd name="T46" fmla="*/ 134 w 233"/>
                  <a:gd name="T47" fmla="*/ 231 h 233"/>
                  <a:gd name="T48" fmla="*/ 161 w 233"/>
                  <a:gd name="T49" fmla="*/ 223 h 233"/>
                  <a:gd name="T50" fmla="*/ 184 w 233"/>
                  <a:gd name="T51" fmla="*/ 211 h 233"/>
                  <a:gd name="T52" fmla="*/ 206 w 233"/>
                  <a:gd name="T53" fmla="*/ 192 h 233"/>
                  <a:gd name="T54" fmla="*/ 221 w 233"/>
                  <a:gd name="T55" fmla="*/ 169 h 233"/>
                  <a:gd name="T56" fmla="*/ 225 w 233"/>
                  <a:gd name="T57" fmla="*/ 157 h 233"/>
                  <a:gd name="T58" fmla="*/ 233 w 233"/>
                  <a:gd name="T59" fmla="*/ 124 h 233"/>
                  <a:gd name="T60" fmla="*/ 233 w 233"/>
                  <a:gd name="T61" fmla="*/ 122 h 233"/>
                  <a:gd name="T62" fmla="*/ 233 w 233"/>
                  <a:gd name="T63" fmla="*/ 110 h 233"/>
                  <a:gd name="T64" fmla="*/ 231 w 233"/>
                  <a:gd name="T65" fmla="*/ 99 h 233"/>
                  <a:gd name="T66" fmla="*/ 223 w 233"/>
                  <a:gd name="T67" fmla="*/ 72 h 233"/>
                  <a:gd name="T68" fmla="*/ 212 w 233"/>
                  <a:gd name="T69" fmla="*/ 48 h 233"/>
                  <a:gd name="T70" fmla="*/ 192 w 233"/>
                  <a:gd name="T71" fmla="*/ 27 h 233"/>
                  <a:gd name="T72" fmla="*/ 169 w 233"/>
                  <a:gd name="T73" fmla="*/ 1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3" h="233">
                    <a:moveTo>
                      <a:pt x="169" y="11"/>
                    </a:moveTo>
                    <a:lnTo>
                      <a:pt x="169" y="11"/>
                    </a:lnTo>
                    <a:lnTo>
                      <a:pt x="157" y="8"/>
                    </a:lnTo>
                    <a:lnTo>
                      <a:pt x="148" y="4"/>
                    </a:lnTo>
                    <a:lnTo>
                      <a:pt x="124" y="0"/>
                    </a:lnTo>
                    <a:lnTo>
                      <a:pt x="124" y="0"/>
                    </a:lnTo>
                    <a:lnTo>
                      <a:pt x="122" y="0"/>
                    </a:lnTo>
                    <a:lnTo>
                      <a:pt x="111" y="0"/>
                    </a:lnTo>
                    <a:lnTo>
                      <a:pt x="111" y="0"/>
                    </a:lnTo>
                    <a:lnTo>
                      <a:pt x="99" y="2"/>
                    </a:lnTo>
                    <a:lnTo>
                      <a:pt x="99" y="2"/>
                    </a:lnTo>
                    <a:lnTo>
                      <a:pt x="86" y="4"/>
                    </a:lnTo>
                    <a:lnTo>
                      <a:pt x="72" y="10"/>
                    </a:lnTo>
                    <a:lnTo>
                      <a:pt x="60" y="15"/>
                    </a:lnTo>
                    <a:lnTo>
                      <a:pt x="49" y="21"/>
                    </a:lnTo>
                    <a:lnTo>
                      <a:pt x="39" y="31"/>
                    </a:lnTo>
                    <a:lnTo>
                      <a:pt x="29" y="41"/>
                    </a:lnTo>
                    <a:lnTo>
                      <a:pt x="22" y="52"/>
                    </a:lnTo>
                    <a:lnTo>
                      <a:pt x="14" y="64"/>
                    </a:lnTo>
                    <a:lnTo>
                      <a:pt x="14" y="64"/>
                    </a:lnTo>
                    <a:lnTo>
                      <a:pt x="8" y="74"/>
                    </a:lnTo>
                    <a:lnTo>
                      <a:pt x="4" y="85"/>
                    </a:lnTo>
                    <a:lnTo>
                      <a:pt x="2" y="97"/>
                    </a:lnTo>
                    <a:lnTo>
                      <a:pt x="0" y="108"/>
                    </a:lnTo>
                    <a:lnTo>
                      <a:pt x="0" y="108"/>
                    </a:lnTo>
                    <a:lnTo>
                      <a:pt x="0" y="110"/>
                    </a:lnTo>
                    <a:lnTo>
                      <a:pt x="0" y="122"/>
                    </a:lnTo>
                    <a:lnTo>
                      <a:pt x="0" y="122"/>
                    </a:lnTo>
                    <a:lnTo>
                      <a:pt x="2" y="134"/>
                    </a:lnTo>
                    <a:lnTo>
                      <a:pt x="2" y="134"/>
                    </a:lnTo>
                    <a:lnTo>
                      <a:pt x="6" y="147"/>
                    </a:lnTo>
                    <a:lnTo>
                      <a:pt x="10" y="161"/>
                    </a:lnTo>
                    <a:lnTo>
                      <a:pt x="16" y="172"/>
                    </a:lnTo>
                    <a:lnTo>
                      <a:pt x="24" y="184"/>
                    </a:lnTo>
                    <a:lnTo>
                      <a:pt x="31" y="196"/>
                    </a:lnTo>
                    <a:lnTo>
                      <a:pt x="41" y="203"/>
                    </a:lnTo>
                    <a:lnTo>
                      <a:pt x="53" y="213"/>
                    </a:lnTo>
                    <a:lnTo>
                      <a:pt x="66" y="221"/>
                    </a:lnTo>
                    <a:lnTo>
                      <a:pt x="66" y="221"/>
                    </a:lnTo>
                    <a:lnTo>
                      <a:pt x="76" y="225"/>
                    </a:lnTo>
                    <a:lnTo>
                      <a:pt x="86" y="229"/>
                    </a:lnTo>
                    <a:lnTo>
                      <a:pt x="109" y="233"/>
                    </a:lnTo>
                    <a:lnTo>
                      <a:pt x="109" y="233"/>
                    </a:lnTo>
                    <a:lnTo>
                      <a:pt x="111" y="233"/>
                    </a:lnTo>
                    <a:lnTo>
                      <a:pt x="122" y="233"/>
                    </a:lnTo>
                    <a:lnTo>
                      <a:pt x="122" y="233"/>
                    </a:lnTo>
                    <a:lnTo>
                      <a:pt x="134" y="231"/>
                    </a:lnTo>
                    <a:lnTo>
                      <a:pt x="134" y="231"/>
                    </a:lnTo>
                    <a:lnTo>
                      <a:pt x="148" y="229"/>
                    </a:lnTo>
                    <a:lnTo>
                      <a:pt x="161" y="223"/>
                    </a:lnTo>
                    <a:lnTo>
                      <a:pt x="173" y="217"/>
                    </a:lnTo>
                    <a:lnTo>
                      <a:pt x="184" y="211"/>
                    </a:lnTo>
                    <a:lnTo>
                      <a:pt x="196" y="202"/>
                    </a:lnTo>
                    <a:lnTo>
                      <a:pt x="206" y="192"/>
                    </a:lnTo>
                    <a:lnTo>
                      <a:pt x="214" y="180"/>
                    </a:lnTo>
                    <a:lnTo>
                      <a:pt x="221" y="169"/>
                    </a:lnTo>
                    <a:lnTo>
                      <a:pt x="221" y="169"/>
                    </a:lnTo>
                    <a:lnTo>
                      <a:pt x="225" y="157"/>
                    </a:lnTo>
                    <a:lnTo>
                      <a:pt x="229" y="147"/>
                    </a:lnTo>
                    <a:lnTo>
                      <a:pt x="233" y="124"/>
                    </a:lnTo>
                    <a:lnTo>
                      <a:pt x="233" y="124"/>
                    </a:lnTo>
                    <a:lnTo>
                      <a:pt x="233" y="122"/>
                    </a:lnTo>
                    <a:lnTo>
                      <a:pt x="233" y="110"/>
                    </a:lnTo>
                    <a:lnTo>
                      <a:pt x="233" y="110"/>
                    </a:lnTo>
                    <a:lnTo>
                      <a:pt x="231" y="99"/>
                    </a:lnTo>
                    <a:lnTo>
                      <a:pt x="231" y="99"/>
                    </a:lnTo>
                    <a:lnTo>
                      <a:pt x="229" y="85"/>
                    </a:lnTo>
                    <a:lnTo>
                      <a:pt x="223" y="72"/>
                    </a:lnTo>
                    <a:lnTo>
                      <a:pt x="217" y="60"/>
                    </a:lnTo>
                    <a:lnTo>
                      <a:pt x="212" y="48"/>
                    </a:lnTo>
                    <a:lnTo>
                      <a:pt x="202" y="37"/>
                    </a:lnTo>
                    <a:lnTo>
                      <a:pt x="192" y="27"/>
                    </a:lnTo>
                    <a:lnTo>
                      <a:pt x="181" y="19"/>
                    </a:lnTo>
                    <a:lnTo>
                      <a:pt x="169"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2" name="Freeform 381"/>
              <p:cNvSpPr/>
              <p:nvPr/>
            </p:nvSpPr>
            <p:spPr bwMode="auto">
              <a:xfrm>
                <a:off x="3246" y="4861"/>
                <a:ext cx="60" cy="135"/>
              </a:xfrm>
              <a:custGeom>
                <a:avLst/>
                <a:gdLst>
                  <a:gd name="T0" fmla="*/ 58 w 60"/>
                  <a:gd name="T1" fmla="*/ 135 h 135"/>
                  <a:gd name="T2" fmla="*/ 58 w 60"/>
                  <a:gd name="T3" fmla="*/ 135 h 135"/>
                  <a:gd name="T4" fmla="*/ 43 w 60"/>
                  <a:gd name="T5" fmla="*/ 126 h 135"/>
                  <a:gd name="T6" fmla="*/ 29 w 60"/>
                  <a:gd name="T7" fmla="*/ 114 h 135"/>
                  <a:gd name="T8" fmla="*/ 17 w 60"/>
                  <a:gd name="T9" fmla="*/ 100 h 135"/>
                  <a:gd name="T10" fmla="*/ 10 w 60"/>
                  <a:gd name="T11" fmla="*/ 83 h 135"/>
                  <a:gd name="T12" fmla="*/ 10 w 60"/>
                  <a:gd name="T13" fmla="*/ 83 h 135"/>
                  <a:gd name="T14" fmla="*/ 2 w 60"/>
                  <a:gd name="T15" fmla="*/ 62 h 135"/>
                  <a:gd name="T16" fmla="*/ 0 w 60"/>
                  <a:gd name="T17" fmla="*/ 42 h 135"/>
                  <a:gd name="T18" fmla="*/ 2 w 60"/>
                  <a:gd name="T19" fmla="*/ 21 h 135"/>
                  <a:gd name="T20" fmla="*/ 10 w 60"/>
                  <a:gd name="T21" fmla="*/ 0 h 135"/>
                  <a:gd name="T22" fmla="*/ 10 w 60"/>
                  <a:gd name="T23" fmla="*/ 0 h 135"/>
                  <a:gd name="T24" fmla="*/ 10 w 60"/>
                  <a:gd name="T25" fmla="*/ 0 h 135"/>
                  <a:gd name="T26" fmla="*/ 10 w 60"/>
                  <a:gd name="T27" fmla="*/ 0 h 135"/>
                  <a:gd name="T28" fmla="*/ 60 w 60"/>
                  <a:gd name="T29" fmla="*/ 135 h 135"/>
                  <a:gd name="T30" fmla="*/ 60 w 60"/>
                  <a:gd name="T31" fmla="*/ 135 h 135"/>
                  <a:gd name="T32" fmla="*/ 58 w 60"/>
                  <a:gd name="T33"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135">
                    <a:moveTo>
                      <a:pt x="58" y="135"/>
                    </a:moveTo>
                    <a:lnTo>
                      <a:pt x="58" y="135"/>
                    </a:lnTo>
                    <a:lnTo>
                      <a:pt x="43" y="126"/>
                    </a:lnTo>
                    <a:lnTo>
                      <a:pt x="29" y="114"/>
                    </a:lnTo>
                    <a:lnTo>
                      <a:pt x="17" y="100"/>
                    </a:lnTo>
                    <a:lnTo>
                      <a:pt x="10" y="83"/>
                    </a:lnTo>
                    <a:lnTo>
                      <a:pt x="10" y="83"/>
                    </a:lnTo>
                    <a:lnTo>
                      <a:pt x="2" y="62"/>
                    </a:lnTo>
                    <a:lnTo>
                      <a:pt x="0" y="42"/>
                    </a:lnTo>
                    <a:lnTo>
                      <a:pt x="2" y="21"/>
                    </a:lnTo>
                    <a:lnTo>
                      <a:pt x="10" y="0"/>
                    </a:lnTo>
                    <a:lnTo>
                      <a:pt x="10" y="0"/>
                    </a:lnTo>
                    <a:lnTo>
                      <a:pt x="10" y="0"/>
                    </a:lnTo>
                    <a:lnTo>
                      <a:pt x="10" y="0"/>
                    </a:lnTo>
                    <a:lnTo>
                      <a:pt x="60" y="135"/>
                    </a:lnTo>
                    <a:lnTo>
                      <a:pt x="60" y="135"/>
                    </a:lnTo>
                    <a:lnTo>
                      <a:pt x="58"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3" name="Freeform 382"/>
              <p:cNvSpPr/>
              <p:nvPr/>
            </p:nvSpPr>
            <p:spPr bwMode="auto">
              <a:xfrm>
                <a:off x="3322" y="4913"/>
                <a:ext cx="64" cy="95"/>
              </a:xfrm>
              <a:custGeom>
                <a:avLst/>
                <a:gdLst>
                  <a:gd name="T0" fmla="*/ 0 w 64"/>
                  <a:gd name="T1" fmla="*/ 91 h 95"/>
                  <a:gd name="T2" fmla="*/ 0 w 64"/>
                  <a:gd name="T3" fmla="*/ 91 h 95"/>
                  <a:gd name="T4" fmla="*/ 31 w 64"/>
                  <a:gd name="T5" fmla="*/ 0 h 95"/>
                  <a:gd name="T6" fmla="*/ 31 w 64"/>
                  <a:gd name="T7" fmla="*/ 0 h 95"/>
                  <a:gd name="T8" fmla="*/ 31 w 64"/>
                  <a:gd name="T9" fmla="*/ 0 h 95"/>
                  <a:gd name="T10" fmla="*/ 31 w 64"/>
                  <a:gd name="T11" fmla="*/ 0 h 95"/>
                  <a:gd name="T12" fmla="*/ 64 w 64"/>
                  <a:gd name="T13" fmla="*/ 89 h 95"/>
                  <a:gd name="T14" fmla="*/ 64 w 64"/>
                  <a:gd name="T15" fmla="*/ 89 h 95"/>
                  <a:gd name="T16" fmla="*/ 48 w 64"/>
                  <a:gd name="T17" fmla="*/ 93 h 95"/>
                  <a:gd name="T18" fmla="*/ 32 w 64"/>
                  <a:gd name="T19" fmla="*/ 95 h 95"/>
                  <a:gd name="T20" fmla="*/ 15 w 64"/>
                  <a:gd name="T21" fmla="*/ 95 h 95"/>
                  <a:gd name="T22" fmla="*/ 0 w 64"/>
                  <a:gd name="T23" fmla="*/ 9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95">
                    <a:moveTo>
                      <a:pt x="0" y="91"/>
                    </a:moveTo>
                    <a:lnTo>
                      <a:pt x="0" y="91"/>
                    </a:lnTo>
                    <a:lnTo>
                      <a:pt x="31" y="0"/>
                    </a:lnTo>
                    <a:lnTo>
                      <a:pt x="31" y="0"/>
                    </a:lnTo>
                    <a:lnTo>
                      <a:pt x="31" y="0"/>
                    </a:lnTo>
                    <a:lnTo>
                      <a:pt x="31" y="0"/>
                    </a:lnTo>
                    <a:lnTo>
                      <a:pt x="64" y="89"/>
                    </a:lnTo>
                    <a:lnTo>
                      <a:pt x="64" y="89"/>
                    </a:lnTo>
                    <a:lnTo>
                      <a:pt x="48" y="93"/>
                    </a:lnTo>
                    <a:lnTo>
                      <a:pt x="32" y="95"/>
                    </a:lnTo>
                    <a:lnTo>
                      <a:pt x="15" y="95"/>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4" name="Freeform 383"/>
              <p:cNvSpPr/>
              <p:nvPr/>
            </p:nvSpPr>
            <p:spPr bwMode="auto">
              <a:xfrm>
                <a:off x="3263" y="4798"/>
                <a:ext cx="159" cy="169"/>
              </a:xfrm>
              <a:custGeom>
                <a:avLst/>
                <a:gdLst>
                  <a:gd name="T0" fmla="*/ 140 w 159"/>
                  <a:gd name="T1" fmla="*/ 169 h 169"/>
                  <a:gd name="T2" fmla="*/ 103 w 159"/>
                  <a:gd name="T3" fmla="*/ 57 h 169"/>
                  <a:gd name="T4" fmla="*/ 111 w 159"/>
                  <a:gd name="T5" fmla="*/ 55 h 169"/>
                  <a:gd name="T6" fmla="*/ 115 w 159"/>
                  <a:gd name="T7" fmla="*/ 55 h 169"/>
                  <a:gd name="T8" fmla="*/ 119 w 159"/>
                  <a:gd name="T9" fmla="*/ 51 h 169"/>
                  <a:gd name="T10" fmla="*/ 117 w 159"/>
                  <a:gd name="T11" fmla="*/ 47 h 169"/>
                  <a:gd name="T12" fmla="*/ 113 w 159"/>
                  <a:gd name="T13" fmla="*/ 47 h 169"/>
                  <a:gd name="T14" fmla="*/ 95 w 159"/>
                  <a:gd name="T15" fmla="*/ 47 h 169"/>
                  <a:gd name="T16" fmla="*/ 60 w 159"/>
                  <a:gd name="T17" fmla="*/ 47 h 169"/>
                  <a:gd name="T18" fmla="*/ 59 w 159"/>
                  <a:gd name="T19" fmla="*/ 47 h 169"/>
                  <a:gd name="T20" fmla="*/ 55 w 159"/>
                  <a:gd name="T21" fmla="*/ 51 h 169"/>
                  <a:gd name="T22" fmla="*/ 55 w 159"/>
                  <a:gd name="T23" fmla="*/ 53 h 169"/>
                  <a:gd name="T24" fmla="*/ 57 w 159"/>
                  <a:gd name="T25" fmla="*/ 55 h 169"/>
                  <a:gd name="T26" fmla="*/ 66 w 159"/>
                  <a:gd name="T27" fmla="*/ 57 h 169"/>
                  <a:gd name="T28" fmla="*/ 70 w 159"/>
                  <a:gd name="T29" fmla="*/ 59 h 169"/>
                  <a:gd name="T30" fmla="*/ 84 w 159"/>
                  <a:gd name="T31" fmla="*/ 99 h 169"/>
                  <a:gd name="T32" fmla="*/ 84 w 159"/>
                  <a:gd name="T33" fmla="*/ 101 h 169"/>
                  <a:gd name="T34" fmla="*/ 62 w 159"/>
                  <a:gd name="T35" fmla="*/ 167 h 169"/>
                  <a:gd name="T36" fmla="*/ 62 w 159"/>
                  <a:gd name="T37" fmla="*/ 169 h 169"/>
                  <a:gd name="T38" fmla="*/ 24 w 159"/>
                  <a:gd name="T39" fmla="*/ 57 h 169"/>
                  <a:gd name="T40" fmla="*/ 33 w 159"/>
                  <a:gd name="T41" fmla="*/ 55 h 169"/>
                  <a:gd name="T42" fmla="*/ 35 w 159"/>
                  <a:gd name="T43" fmla="*/ 55 h 169"/>
                  <a:gd name="T44" fmla="*/ 39 w 159"/>
                  <a:gd name="T45" fmla="*/ 53 h 169"/>
                  <a:gd name="T46" fmla="*/ 39 w 159"/>
                  <a:gd name="T47" fmla="*/ 51 h 169"/>
                  <a:gd name="T48" fmla="*/ 35 w 159"/>
                  <a:gd name="T49" fmla="*/ 47 h 169"/>
                  <a:gd name="T50" fmla="*/ 16 w 159"/>
                  <a:gd name="T51" fmla="*/ 47 h 169"/>
                  <a:gd name="T52" fmla="*/ 0 w 159"/>
                  <a:gd name="T53" fmla="*/ 47 h 169"/>
                  <a:gd name="T54" fmla="*/ 12 w 159"/>
                  <a:gd name="T55" fmla="*/ 31 h 169"/>
                  <a:gd name="T56" fmla="*/ 43 w 159"/>
                  <a:gd name="T57" fmla="*/ 10 h 169"/>
                  <a:gd name="T58" fmla="*/ 60 w 159"/>
                  <a:gd name="T59" fmla="*/ 4 h 169"/>
                  <a:gd name="T60" fmla="*/ 88 w 159"/>
                  <a:gd name="T61" fmla="*/ 0 h 169"/>
                  <a:gd name="T62" fmla="*/ 113 w 159"/>
                  <a:gd name="T63" fmla="*/ 2 h 169"/>
                  <a:gd name="T64" fmla="*/ 136 w 159"/>
                  <a:gd name="T65" fmla="*/ 12 h 169"/>
                  <a:gd name="T66" fmla="*/ 159 w 159"/>
                  <a:gd name="T67" fmla="*/ 28 h 169"/>
                  <a:gd name="T68" fmla="*/ 155 w 159"/>
                  <a:gd name="T69" fmla="*/ 28 h 169"/>
                  <a:gd name="T70" fmla="*/ 148 w 159"/>
                  <a:gd name="T71" fmla="*/ 31 h 169"/>
                  <a:gd name="T72" fmla="*/ 140 w 159"/>
                  <a:gd name="T73" fmla="*/ 41 h 169"/>
                  <a:gd name="T74" fmla="*/ 140 w 159"/>
                  <a:gd name="T75" fmla="*/ 49 h 169"/>
                  <a:gd name="T76" fmla="*/ 144 w 159"/>
                  <a:gd name="T77" fmla="*/ 63 h 169"/>
                  <a:gd name="T78" fmla="*/ 152 w 159"/>
                  <a:gd name="T79" fmla="*/ 76 h 169"/>
                  <a:gd name="T80" fmla="*/ 155 w 159"/>
                  <a:gd name="T81" fmla="*/ 84 h 169"/>
                  <a:gd name="T82" fmla="*/ 159 w 159"/>
                  <a:gd name="T83" fmla="*/ 105 h 169"/>
                  <a:gd name="T84" fmla="*/ 155 w 159"/>
                  <a:gd name="T85" fmla="*/ 115 h 169"/>
                  <a:gd name="T86" fmla="*/ 140 w 159"/>
                  <a:gd name="T87" fmla="*/ 16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169">
                    <a:moveTo>
                      <a:pt x="140" y="169"/>
                    </a:moveTo>
                    <a:lnTo>
                      <a:pt x="140" y="169"/>
                    </a:lnTo>
                    <a:lnTo>
                      <a:pt x="103" y="57"/>
                    </a:lnTo>
                    <a:lnTo>
                      <a:pt x="103" y="57"/>
                    </a:lnTo>
                    <a:lnTo>
                      <a:pt x="111" y="55"/>
                    </a:lnTo>
                    <a:lnTo>
                      <a:pt x="111" y="55"/>
                    </a:lnTo>
                    <a:lnTo>
                      <a:pt x="115" y="55"/>
                    </a:lnTo>
                    <a:lnTo>
                      <a:pt x="115" y="55"/>
                    </a:lnTo>
                    <a:lnTo>
                      <a:pt x="117" y="53"/>
                    </a:lnTo>
                    <a:lnTo>
                      <a:pt x="119" y="51"/>
                    </a:lnTo>
                    <a:lnTo>
                      <a:pt x="119" y="51"/>
                    </a:lnTo>
                    <a:lnTo>
                      <a:pt x="117" y="47"/>
                    </a:lnTo>
                    <a:lnTo>
                      <a:pt x="113" y="47"/>
                    </a:lnTo>
                    <a:lnTo>
                      <a:pt x="113" y="47"/>
                    </a:lnTo>
                    <a:lnTo>
                      <a:pt x="95" y="47"/>
                    </a:lnTo>
                    <a:lnTo>
                      <a:pt x="95" y="47"/>
                    </a:lnTo>
                    <a:lnTo>
                      <a:pt x="60" y="47"/>
                    </a:lnTo>
                    <a:lnTo>
                      <a:pt x="60" y="47"/>
                    </a:lnTo>
                    <a:lnTo>
                      <a:pt x="59" y="47"/>
                    </a:lnTo>
                    <a:lnTo>
                      <a:pt x="59" y="47"/>
                    </a:lnTo>
                    <a:lnTo>
                      <a:pt x="55" y="47"/>
                    </a:lnTo>
                    <a:lnTo>
                      <a:pt x="55" y="51"/>
                    </a:lnTo>
                    <a:lnTo>
                      <a:pt x="55" y="51"/>
                    </a:lnTo>
                    <a:lnTo>
                      <a:pt x="55" y="53"/>
                    </a:lnTo>
                    <a:lnTo>
                      <a:pt x="57" y="55"/>
                    </a:lnTo>
                    <a:lnTo>
                      <a:pt x="57" y="55"/>
                    </a:lnTo>
                    <a:lnTo>
                      <a:pt x="66" y="57"/>
                    </a:lnTo>
                    <a:lnTo>
                      <a:pt x="66" y="57"/>
                    </a:lnTo>
                    <a:lnTo>
                      <a:pt x="68" y="57"/>
                    </a:lnTo>
                    <a:lnTo>
                      <a:pt x="70" y="59"/>
                    </a:lnTo>
                    <a:lnTo>
                      <a:pt x="70" y="59"/>
                    </a:lnTo>
                    <a:lnTo>
                      <a:pt x="84" y="99"/>
                    </a:lnTo>
                    <a:lnTo>
                      <a:pt x="84" y="99"/>
                    </a:lnTo>
                    <a:lnTo>
                      <a:pt x="84" y="101"/>
                    </a:lnTo>
                    <a:lnTo>
                      <a:pt x="84" y="101"/>
                    </a:lnTo>
                    <a:lnTo>
                      <a:pt x="62" y="167"/>
                    </a:lnTo>
                    <a:lnTo>
                      <a:pt x="62" y="167"/>
                    </a:lnTo>
                    <a:lnTo>
                      <a:pt x="62" y="169"/>
                    </a:lnTo>
                    <a:lnTo>
                      <a:pt x="62" y="169"/>
                    </a:lnTo>
                    <a:lnTo>
                      <a:pt x="24" y="57"/>
                    </a:lnTo>
                    <a:lnTo>
                      <a:pt x="24" y="57"/>
                    </a:lnTo>
                    <a:lnTo>
                      <a:pt x="33" y="55"/>
                    </a:lnTo>
                    <a:lnTo>
                      <a:pt x="33" y="55"/>
                    </a:lnTo>
                    <a:lnTo>
                      <a:pt x="35" y="55"/>
                    </a:lnTo>
                    <a:lnTo>
                      <a:pt x="35" y="55"/>
                    </a:lnTo>
                    <a:lnTo>
                      <a:pt x="39" y="53"/>
                    </a:lnTo>
                    <a:lnTo>
                      <a:pt x="39" y="51"/>
                    </a:lnTo>
                    <a:lnTo>
                      <a:pt x="39" y="51"/>
                    </a:lnTo>
                    <a:lnTo>
                      <a:pt x="37" y="47"/>
                    </a:lnTo>
                    <a:lnTo>
                      <a:pt x="35" y="47"/>
                    </a:lnTo>
                    <a:lnTo>
                      <a:pt x="35" y="47"/>
                    </a:lnTo>
                    <a:lnTo>
                      <a:pt x="16" y="47"/>
                    </a:lnTo>
                    <a:lnTo>
                      <a:pt x="16" y="47"/>
                    </a:lnTo>
                    <a:lnTo>
                      <a:pt x="0" y="47"/>
                    </a:lnTo>
                    <a:lnTo>
                      <a:pt x="0" y="47"/>
                    </a:lnTo>
                    <a:lnTo>
                      <a:pt x="12" y="31"/>
                    </a:lnTo>
                    <a:lnTo>
                      <a:pt x="27" y="20"/>
                    </a:lnTo>
                    <a:lnTo>
                      <a:pt x="43" y="10"/>
                    </a:lnTo>
                    <a:lnTo>
                      <a:pt x="60" y="4"/>
                    </a:lnTo>
                    <a:lnTo>
                      <a:pt x="60" y="4"/>
                    </a:lnTo>
                    <a:lnTo>
                      <a:pt x="74" y="0"/>
                    </a:lnTo>
                    <a:lnTo>
                      <a:pt x="88" y="0"/>
                    </a:lnTo>
                    <a:lnTo>
                      <a:pt x="101" y="0"/>
                    </a:lnTo>
                    <a:lnTo>
                      <a:pt x="113" y="2"/>
                    </a:lnTo>
                    <a:lnTo>
                      <a:pt x="124" y="6"/>
                    </a:lnTo>
                    <a:lnTo>
                      <a:pt x="136" y="12"/>
                    </a:lnTo>
                    <a:lnTo>
                      <a:pt x="148" y="20"/>
                    </a:lnTo>
                    <a:lnTo>
                      <a:pt x="159" y="28"/>
                    </a:lnTo>
                    <a:lnTo>
                      <a:pt x="159" y="28"/>
                    </a:lnTo>
                    <a:lnTo>
                      <a:pt x="155" y="28"/>
                    </a:lnTo>
                    <a:lnTo>
                      <a:pt x="155" y="28"/>
                    </a:lnTo>
                    <a:lnTo>
                      <a:pt x="148" y="31"/>
                    </a:lnTo>
                    <a:lnTo>
                      <a:pt x="144" y="35"/>
                    </a:lnTo>
                    <a:lnTo>
                      <a:pt x="140" y="41"/>
                    </a:lnTo>
                    <a:lnTo>
                      <a:pt x="140" y="49"/>
                    </a:lnTo>
                    <a:lnTo>
                      <a:pt x="140" y="49"/>
                    </a:lnTo>
                    <a:lnTo>
                      <a:pt x="142" y="55"/>
                    </a:lnTo>
                    <a:lnTo>
                      <a:pt x="144" y="63"/>
                    </a:lnTo>
                    <a:lnTo>
                      <a:pt x="144" y="63"/>
                    </a:lnTo>
                    <a:lnTo>
                      <a:pt x="152" y="76"/>
                    </a:lnTo>
                    <a:lnTo>
                      <a:pt x="152" y="76"/>
                    </a:lnTo>
                    <a:lnTo>
                      <a:pt x="155" y="84"/>
                    </a:lnTo>
                    <a:lnTo>
                      <a:pt x="159" y="95"/>
                    </a:lnTo>
                    <a:lnTo>
                      <a:pt x="159" y="105"/>
                    </a:lnTo>
                    <a:lnTo>
                      <a:pt x="155" y="115"/>
                    </a:lnTo>
                    <a:lnTo>
                      <a:pt x="155" y="115"/>
                    </a:lnTo>
                    <a:lnTo>
                      <a:pt x="140" y="167"/>
                    </a:lnTo>
                    <a:lnTo>
                      <a:pt x="140" y="167"/>
                    </a:lnTo>
                    <a:lnTo>
                      <a:pt x="140" y="1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5" name="Freeform 384"/>
              <p:cNvSpPr/>
              <p:nvPr/>
            </p:nvSpPr>
            <p:spPr bwMode="auto">
              <a:xfrm>
                <a:off x="3403" y="4855"/>
                <a:ext cx="52" cy="139"/>
              </a:xfrm>
              <a:custGeom>
                <a:avLst/>
                <a:gdLst>
                  <a:gd name="T0" fmla="*/ 52 w 52"/>
                  <a:gd name="T1" fmla="*/ 64 h 139"/>
                  <a:gd name="T2" fmla="*/ 52 w 52"/>
                  <a:gd name="T3" fmla="*/ 64 h 139"/>
                  <a:gd name="T4" fmla="*/ 48 w 52"/>
                  <a:gd name="T5" fmla="*/ 75 h 139"/>
                  <a:gd name="T6" fmla="*/ 47 w 52"/>
                  <a:gd name="T7" fmla="*/ 87 h 139"/>
                  <a:gd name="T8" fmla="*/ 41 w 52"/>
                  <a:gd name="T9" fmla="*/ 97 h 139"/>
                  <a:gd name="T10" fmla="*/ 35 w 52"/>
                  <a:gd name="T11" fmla="*/ 106 h 139"/>
                  <a:gd name="T12" fmla="*/ 29 w 52"/>
                  <a:gd name="T13" fmla="*/ 116 h 139"/>
                  <a:gd name="T14" fmla="*/ 19 w 52"/>
                  <a:gd name="T15" fmla="*/ 124 h 139"/>
                  <a:gd name="T16" fmla="*/ 12 w 52"/>
                  <a:gd name="T17" fmla="*/ 132 h 139"/>
                  <a:gd name="T18" fmla="*/ 2 w 52"/>
                  <a:gd name="T19" fmla="*/ 139 h 139"/>
                  <a:gd name="T20" fmla="*/ 2 w 52"/>
                  <a:gd name="T21" fmla="*/ 139 h 139"/>
                  <a:gd name="T22" fmla="*/ 0 w 52"/>
                  <a:gd name="T23" fmla="*/ 137 h 139"/>
                  <a:gd name="T24" fmla="*/ 0 w 52"/>
                  <a:gd name="T25" fmla="*/ 137 h 139"/>
                  <a:gd name="T26" fmla="*/ 2 w 52"/>
                  <a:gd name="T27" fmla="*/ 134 h 139"/>
                  <a:gd name="T28" fmla="*/ 2 w 52"/>
                  <a:gd name="T29" fmla="*/ 134 h 139"/>
                  <a:gd name="T30" fmla="*/ 33 w 52"/>
                  <a:gd name="T31" fmla="*/ 46 h 139"/>
                  <a:gd name="T32" fmla="*/ 33 w 52"/>
                  <a:gd name="T33" fmla="*/ 46 h 139"/>
                  <a:gd name="T34" fmla="*/ 37 w 52"/>
                  <a:gd name="T35" fmla="*/ 35 h 139"/>
                  <a:gd name="T36" fmla="*/ 39 w 52"/>
                  <a:gd name="T37" fmla="*/ 21 h 139"/>
                  <a:gd name="T38" fmla="*/ 39 w 52"/>
                  <a:gd name="T39" fmla="*/ 21 h 139"/>
                  <a:gd name="T40" fmla="*/ 41 w 52"/>
                  <a:gd name="T41" fmla="*/ 11 h 139"/>
                  <a:gd name="T42" fmla="*/ 41 w 52"/>
                  <a:gd name="T43" fmla="*/ 0 h 139"/>
                  <a:gd name="T44" fmla="*/ 41 w 52"/>
                  <a:gd name="T45" fmla="*/ 0 h 139"/>
                  <a:gd name="T46" fmla="*/ 47 w 52"/>
                  <a:gd name="T47" fmla="*/ 13 h 139"/>
                  <a:gd name="T48" fmla="*/ 50 w 52"/>
                  <a:gd name="T49" fmla="*/ 31 h 139"/>
                  <a:gd name="T50" fmla="*/ 52 w 52"/>
                  <a:gd name="T51" fmla="*/ 46 h 139"/>
                  <a:gd name="T52" fmla="*/ 52 w 52"/>
                  <a:gd name="T53" fmla="*/ 6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139">
                    <a:moveTo>
                      <a:pt x="52" y="64"/>
                    </a:moveTo>
                    <a:lnTo>
                      <a:pt x="52" y="64"/>
                    </a:lnTo>
                    <a:lnTo>
                      <a:pt x="48" y="75"/>
                    </a:lnTo>
                    <a:lnTo>
                      <a:pt x="47" y="87"/>
                    </a:lnTo>
                    <a:lnTo>
                      <a:pt x="41" y="97"/>
                    </a:lnTo>
                    <a:lnTo>
                      <a:pt x="35" y="106"/>
                    </a:lnTo>
                    <a:lnTo>
                      <a:pt x="29" y="116"/>
                    </a:lnTo>
                    <a:lnTo>
                      <a:pt x="19" y="124"/>
                    </a:lnTo>
                    <a:lnTo>
                      <a:pt x="12" y="132"/>
                    </a:lnTo>
                    <a:lnTo>
                      <a:pt x="2" y="139"/>
                    </a:lnTo>
                    <a:lnTo>
                      <a:pt x="2" y="139"/>
                    </a:lnTo>
                    <a:lnTo>
                      <a:pt x="0" y="137"/>
                    </a:lnTo>
                    <a:lnTo>
                      <a:pt x="0" y="137"/>
                    </a:lnTo>
                    <a:lnTo>
                      <a:pt x="2" y="134"/>
                    </a:lnTo>
                    <a:lnTo>
                      <a:pt x="2" y="134"/>
                    </a:lnTo>
                    <a:lnTo>
                      <a:pt x="33" y="46"/>
                    </a:lnTo>
                    <a:lnTo>
                      <a:pt x="33" y="46"/>
                    </a:lnTo>
                    <a:lnTo>
                      <a:pt x="37" y="35"/>
                    </a:lnTo>
                    <a:lnTo>
                      <a:pt x="39" y="21"/>
                    </a:lnTo>
                    <a:lnTo>
                      <a:pt x="39" y="21"/>
                    </a:lnTo>
                    <a:lnTo>
                      <a:pt x="41" y="11"/>
                    </a:lnTo>
                    <a:lnTo>
                      <a:pt x="41" y="0"/>
                    </a:lnTo>
                    <a:lnTo>
                      <a:pt x="41" y="0"/>
                    </a:lnTo>
                    <a:lnTo>
                      <a:pt x="47" y="13"/>
                    </a:lnTo>
                    <a:lnTo>
                      <a:pt x="50" y="31"/>
                    </a:lnTo>
                    <a:lnTo>
                      <a:pt x="52" y="46"/>
                    </a:lnTo>
                    <a:lnTo>
                      <a:pt x="52"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6" name="Freeform 385"/>
              <p:cNvSpPr/>
              <p:nvPr/>
            </p:nvSpPr>
            <p:spPr bwMode="auto">
              <a:xfrm>
                <a:off x="4726" y="4597"/>
                <a:ext cx="124" cy="232"/>
              </a:xfrm>
              <a:custGeom>
                <a:avLst/>
                <a:gdLst>
                  <a:gd name="T0" fmla="*/ 103 w 124"/>
                  <a:gd name="T1" fmla="*/ 68 h 232"/>
                  <a:gd name="T2" fmla="*/ 112 w 124"/>
                  <a:gd name="T3" fmla="*/ 68 h 232"/>
                  <a:gd name="T4" fmla="*/ 124 w 124"/>
                  <a:gd name="T5" fmla="*/ 52 h 232"/>
                  <a:gd name="T6" fmla="*/ 118 w 124"/>
                  <a:gd name="T7" fmla="*/ 40 h 232"/>
                  <a:gd name="T8" fmla="*/ 106 w 124"/>
                  <a:gd name="T9" fmla="*/ 35 h 232"/>
                  <a:gd name="T10" fmla="*/ 91 w 124"/>
                  <a:gd name="T11" fmla="*/ 44 h 232"/>
                  <a:gd name="T12" fmla="*/ 91 w 124"/>
                  <a:gd name="T13" fmla="*/ 54 h 232"/>
                  <a:gd name="T14" fmla="*/ 52 w 124"/>
                  <a:gd name="T15" fmla="*/ 0 h 232"/>
                  <a:gd name="T16" fmla="*/ 33 w 124"/>
                  <a:gd name="T17" fmla="*/ 21 h 232"/>
                  <a:gd name="T18" fmla="*/ 31 w 124"/>
                  <a:gd name="T19" fmla="*/ 11 h 232"/>
                  <a:gd name="T20" fmla="*/ 15 w 124"/>
                  <a:gd name="T21" fmla="*/ 2 h 232"/>
                  <a:gd name="T22" fmla="*/ 4 w 124"/>
                  <a:gd name="T23" fmla="*/ 6 h 232"/>
                  <a:gd name="T24" fmla="*/ 0 w 124"/>
                  <a:gd name="T25" fmla="*/ 17 h 232"/>
                  <a:gd name="T26" fmla="*/ 9 w 124"/>
                  <a:gd name="T27" fmla="*/ 33 h 232"/>
                  <a:gd name="T28" fmla="*/ 23 w 124"/>
                  <a:gd name="T29" fmla="*/ 33 h 232"/>
                  <a:gd name="T30" fmla="*/ 33 w 124"/>
                  <a:gd name="T31" fmla="*/ 85 h 232"/>
                  <a:gd name="T32" fmla="*/ 33 w 124"/>
                  <a:gd name="T33" fmla="*/ 81 h 232"/>
                  <a:gd name="T34" fmla="*/ 23 w 124"/>
                  <a:gd name="T35" fmla="*/ 66 h 232"/>
                  <a:gd name="T36" fmla="*/ 9 w 124"/>
                  <a:gd name="T37" fmla="*/ 66 h 232"/>
                  <a:gd name="T38" fmla="*/ 0 w 124"/>
                  <a:gd name="T39" fmla="*/ 81 h 232"/>
                  <a:gd name="T40" fmla="*/ 4 w 124"/>
                  <a:gd name="T41" fmla="*/ 93 h 232"/>
                  <a:gd name="T42" fmla="*/ 15 w 124"/>
                  <a:gd name="T43" fmla="*/ 99 h 232"/>
                  <a:gd name="T44" fmla="*/ 52 w 124"/>
                  <a:gd name="T45" fmla="*/ 165 h 232"/>
                  <a:gd name="T46" fmla="*/ 33 w 124"/>
                  <a:gd name="T47" fmla="*/ 147 h 232"/>
                  <a:gd name="T48" fmla="*/ 27 w 124"/>
                  <a:gd name="T49" fmla="*/ 136 h 232"/>
                  <a:gd name="T50" fmla="*/ 15 w 124"/>
                  <a:gd name="T51" fmla="*/ 132 h 232"/>
                  <a:gd name="T52" fmla="*/ 0 w 124"/>
                  <a:gd name="T53" fmla="*/ 141 h 232"/>
                  <a:gd name="T54" fmla="*/ 0 w 124"/>
                  <a:gd name="T55" fmla="*/ 155 h 232"/>
                  <a:gd name="T56" fmla="*/ 15 w 124"/>
                  <a:gd name="T57" fmla="*/ 165 h 232"/>
                  <a:gd name="T58" fmla="*/ 52 w 124"/>
                  <a:gd name="T59" fmla="*/ 182 h 232"/>
                  <a:gd name="T60" fmla="*/ 70 w 124"/>
                  <a:gd name="T61" fmla="*/ 232 h 232"/>
                  <a:gd name="T62" fmla="*/ 97 w 124"/>
                  <a:gd name="T63" fmla="*/ 196 h 232"/>
                  <a:gd name="T64" fmla="*/ 106 w 124"/>
                  <a:gd name="T65" fmla="*/ 198 h 232"/>
                  <a:gd name="T66" fmla="*/ 118 w 124"/>
                  <a:gd name="T67" fmla="*/ 194 h 232"/>
                  <a:gd name="T68" fmla="*/ 124 w 124"/>
                  <a:gd name="T69" fmla="*/ 182 h 232"/>
                  <a:gd name="T70" fmla="*/ 112 w 124"/>
                  <a:gd name="T71" fmla="*/ 167 h 232"/>
                  <a:gd name="T72" fmla="*/ 101 w 124"/>
                  <a:gd name="T73" fmla="*/ 167 h 232"/>
                  <a:gd name="T74" fmla="*/ 89 w 124"/>
                  <a:gd name="T75" fmla="*/ 182 h 232"/>
                  <a:gd name="T76" fmla="*/ 70 w 124"/>
                  <a:gd name="T77" fmla="*/ 198 h 232"/>
                  <a:gd name="T78" fmla="*/ 97 w 124"/>
                  <a:gd name="T79" fmla="*/ 130 h 232"/>
                  <a:gd name="T80" fmla="*/ 106 w 124"/>
                  <a:gd name="T81" fmla="*/ 132 h 232"/>
                  <a:gd name="T82" fmla="*/ 122 w 124"/>
                  <a:gd name="T83" fmla="*/ 122 h 232"/>
                  <a:gd name="T84" fmla="*/ 122 w 124"/>
                  <a:gd name="T85" fmla="*/ 108 h 232"/>
                  <a:gd name="T86" fmla="*/ 106 w 124"/>
                  <a:gd name="T87" fmla="*/ 99 h 232"/>
                  <a:gd name="T88" fmla="*/ 95 w 124"/>
                  <a:gd name="T89" fmla="*/ 103 h 232"/>
                  <a:gd name="T90" fmla="*/ 89 w 124"/>
                  <a:gd name="T91" fmla="*/ 116 h 232"/>
                  <a:gd name="T92" fmla="*/ 70 w 124"/>
                  <a:gd name="T93" fmla="*/ 8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4" h="232">
                    <a:moveTo>
                      <a:pt x="99" y="66"/>
                    </a:moveTo>
                    <a:lnTo>
                      <a:pt x="99" y="66"/>
                    </a:lnTo>
                    <a:lnTo>
                      <a:pt x="103" y="68"/>
                    </a:lnTo>
                    <a:lnTo>
                      <a:pt x="106" y="68"/>
                    </a:lnTo>
                    <a:lnTo>
                      <a:pt x="106" y="68"/>
                    </a:lnTo>
                    <a:lnTo>
                      <a:pt x="112" y="68"/>
                    </a:lnTo>
                    <a:lnTo>
                      <a:pt x="118" y="64"/>
                    </a:lnTo>
                    <a:lnTo>
                      <a:pt x="122" y="58"/>
                    </a:lnTo>
                    <a:lnTo>
                      <a:pt x="124" y="52"/>
                    </a:lnTo>
                    <a:lnTo>
                      <a:pt x="124" y="52"/>
                    </a:lnTo>
                    <a:lnTo>
                      <a:pt x="122" y="44"/>
                    </a:lnTo>
                    <a:lnTo>
                      <a:pt x="118" y="40"/>
                    </a:lnTo>
                    <a:lnTo>
                      <a:pt x="112" y="37"/>
                    </a:lnTo>
                    <a:lnTo>
                      <a:pt x="106" y="35"/>
                    </a:lnTo>
                    <a:lnTo>
                      <a:pt x="106" y="35"/>
                    </a:lnTo>
                    <a:lnTo>
                      <a:pt x="101" y="37"/>
                    </a:lnTo>
                    <a:lnTo>
                      <a:pt x="95" y="40"/>
                    </a:lnTo>
                    <a:lnTo>
                      <a:pt x="91" y="44"/>
                    </a:lnTo>
                    <a:lnTo>
                      <a:pt x="89" y="52"/>
                    </a:lnTo>
                    <a:lnTo>
                      <a:pt x="89" y="52"/>
                    </a:lnTo>
                    <a:lnTo>
                      <a:pt x="91" y="54"/>
                    </a:lnTo>
                    <a:lnTo>
                      <a:pt x="70" y="70"/>
                    </a:lnTo>
                    <a:lnTo>
                      <a:pt x="70" y="0"/>
                    </a:lnTo>
                    <a:lnTo>
                      <a:pt x="52" y="0"/>
                    </a:lnTo>
                    <a:lnTo>
                      <a:pt x="52" y="37"/>
                    </a:lnTo>
                    <a:lnTo>
                      <a:pt x="33" y="21"/>
                    </a:lnTo>
                    <a:lnTo>
                      <a:pt x="33" y="21"/>
                    </a:lnTo>
                    <a:lnTo>
                      <a:pt x="33" y="17"/>
                    </a:lnTo>
                    <a:lnTo>
                      <a:pt x="33" y="17"/>
                    </a:lnTo>
                    <a:lnTo>
                      <a:pt x="31" y="11"/>
                    </a:lnTo>
                    <a:lnTo>
                      <a:pt x="27" y="6"/>
                    </a:lnTo>
                    <a:lnTo>
                      <a:pt x="23" y="4"/>
                    </a:lnTo>
                    <a:lnTo>
                      <a:pt x="15" y="2"/>
                    </a:lnTo>
                    <a:lnTo>
                      <a:pt x="15" y="2"/>
                    </a:lnTo>
                    <a:lnTo>
                      <a:pt x="9" y="4"/>
                    </a:lnTo>
                    <a:lnTo>
                      <a:pt x="4" y="6"/>
                    </a:lnTo>
                    <a:lnTo>
                      <a:pt x="0" y="11"/>
                    </a:lnTo>
                    <a:lnTo>
                      <a:pt x="0" y="17"/>
                    </a:lnTo>
                    <a:lnTo>
                      <a:pt x="0" y="17"/>
                    </a:lnTo>
                    <a:lnTo>
                      <a:pt x="0" y="25"/>
                    </a:lnTo>
                    <a:lnTo>
                      <a:pt x="4" y="29"/>
                    </a:lnTo>
                    <a:lnTo>
                      <a:pt x="9" y="33"/>
                    </a:lnTo>
                    <a:lnTo>
                      <a:pt x="15" y="35"/>
                    </a:lnTo>
                    <a:lnTo>
                      <a:pt x="15" y="35"/>
                    </a:lnTo>
                    <a:lnTo>
                      <a:pt x="23" y="33"/>
                    </a:lnTo>
                    <a:lnTo>
                      <a:pt x="52" y="54"/>
                    </a:lnTo>
                    <a:lnTo>
                      <a:pt x="52" y="99"/>
                    </a:lnTo>
                    <a:lnTo>
                      <a:pt x="33" y="85"/>
                    </a:lnTo>
                    <a:lnTo>
                      <a:pt x="33" y="85"/>
                    </a:lnTo>
                    <a:lnTo>
                      <a:pt x="33" y="81"/>
                    </a:lnTo>
                    <a:lnTo>
                      <a:pt x="33" y="81"/>
                    </a:lnTo>
                    <a:lnTo>
                      <a:pt x="31" y="75"/>
                    </a:lnTo>
                    <a:lnTo>
                      <a:pt x="27" y="70"/>
                    </a:lnTo>
                    <a:lnTo>
                      <a:pt x="23" y="66"/>
                    </a:lnTo>
                    <a:lnTo>
                      <a:pt x="15" y="66"/>
                    </a:lnTo>
                    <a:lnTo>
                      <a:pt x="15" y="66"/>
                    </a:lnTo>
                    <a:lnTo>
                      <a:pt x="9" y="66"/>
                    </a:lnTo>
                    <a:lnTo>
                      <a:pt x="4" y="70"/>
                    </a:lnTo>
                    <a:lnTo>
                      <a:pt x="0" y="75"/>
                    </a:lnTo>
                    <a:lnTo>
                      <a:pt x="0" y="81"/>
                    </a:lnTo>
                    <a:lnTo>
                      <a:pt x="0" y="81"/>
                    </a:lnTo>
                    <a:lnTo>
                      <a:pt x="0" y="87"/>
                    </a:lnTo>
                    <a:lnTo>
                      <a:pt x="4" y="93"/>
                    </a:lnTo>
                    <a:lnTo>
                      <a:pt x="9" y="97"/>
                    </a:lnTo>
                    <a:lnTo>
                      <a:pt x="15" y="99"/>
                    </a:lnTo>
                    <a:lnTo>
                      <a:pt x="15" y="99"/>
                    </a:lnTo>
                    <a:lnTo>
                      <a:pt x="25" y="97"/>
                    </a:lnTo>
                    <a:lnTo>
                      <a:pt x="52" y="116"/>
                    </a:lnTo>
                    <a:lnTo>
                      <a:pt x="52" y="165"/>
                    </a:lnTo>
                    <a:lnTo>
                      <a:pt x="33" y="151"/>
                    </a:lnTo>
                    <a:lnTo>
                      <a:pt x="33" y="151"/>
                    </a:lnTo>
                    <a:lnTo>
                      <a:pt x="33" y="147"/>
                    </a:lnTo>
                    <a:lnTo>
                      <a:pt x="33" y="147"/>
                    </a:lnTo>
                    <a:lnTo>
                      <a:pt x="31" y="141"/>
                    </a:lnTo>
                    <a:lnTo>
                      <a:pt x="27" y="136"/>
                    </a:lnTo>
                    <a:lnTo>
                      <a:pt x="23" y="134"/>
                    </a:lnTo>
                    <a:lnTo>
                      <a:pt x="15" y="132"/>
                    </a:lnTo>
                    <a:lnTo>
                      <a:pt x="15" y="132"/>
                    </a:lnTo>
                    <a:lnTo>
                      <a:pt x="9" y="134"/>
                    </a:lnTo>
                    <a:lnTo>
                      <a:pt x="4" y="136"/>
                    </a:lnTo>
                    <a:lnTo>
                      <a:pt x="0" y="141"/>
                    </a:lnTo>
                    <a:lnTo>
                      <a:pt x="0" y="147"/>
                    </a:lnTo>
                    <a:lnTo>
                      <a:pt x="0" y="147"/>
                    </a:lnTo>
                    <a:lnTo>
                      <a:pt x="0" y="155"/>
                    </a:lnTo>
                    <a:lnTo>
                      <a:pt x="4" y="159"/>
                    </a:lnTo>
                    <a:lnTo>
                      <a:pt x="9" y="163"/>
                    </a:lnTo>
                    <a:lnTo>
                      <a:pt x="15" y="165"/>
                    </a:lnTo>
                    <a:lnTo>
                      <a:pt x="15" y="165"/>
                    </a:lnTo>
                    <a:lnTo>
                      <a:pt x="25" y="163"/>
                    </a:lnTo>
                    <a:lnTo>
                      <a:pt x="52" y="182"/>
                    </a:lnTo>
                    <a:lnTo>
                      <a:pt x="52" y="232"/>
                    </a:lnTo>
                    <a:lnTo>
                      <a:pt x="54" y="232"/>
                    </a:lnTo>
                    <a:lnTo>
                      <a:pt x="70" y="232"/>
                    </a:lnTo>
                    <a:lnTo>
                      <a:pt x="70" y="232"/>
                    </a:lnTo>
                    <a:lnTo>
                      <a:pt x="70" y="215"/>
                    </a:lnTo>
                    <a:lnTo>
                      <a:pt x="97" y="196"/>
                    </a:lnTo>
                    <a:lnTo>
                      <a:pt x="97" y="196"/>
                    </a:lnTo>
                    <a:lnTo>
                      <a:pt x="103" y="198"/>
                    </a:lnTo>
                    <a:lnTo>
                      <a:pt x="106" y="198"/>
                    </a:lnTo>
                    <a:lnTo>
                      <a:pt x="106" y="198"/>
                    </a:lnTo>
                    <a:lnTo>
                      <a:pt x="112" y="198"/>
                    </a:lnTo>
                    <a:lnTo>
                      <a:pt x="118" y="194"/>
                    </a:lnTo>
                    <a:lnTo>
                      <a:pt x="122" y="188"/>
                    </a:lnTo>
                    <a:lnTo>
                      <a:pt x="124" y="182"/>
                    </a:lnTo>
                    <a:lnTo>
                      <a:pt x="124" y="182"/>
                    </a:lnTo>
                    <a:lnTo>
                      <a:pt x="122" y="174"/>
                    </a:lnTo>
                    <a:lnTo>
                      <a:pt x="118" y="170"/>
                    </a:lnTo>
                    <a:lnTo>
                      <a:pt x="112" y="167"/>
                    </a:lnTo>
                    <a:lnTo>
                      <a:pt x="106" y="165"/>
                    </a:lnTo>
                    <a:lnTo>
                      <a:pt x="106" y="165"/>
                    </a:lnTo>
                    <a:lnTo>
                      <a:pt x="101" y="167"/>
                    </a:lnTo>
                    <a:lnTo>
                      <a:pt x="95" y="170"/>
                    </a:lnTo>
                    <a:lnTo>
                      <a:pt x="91" y="174"/>
                    </a:lnTo>
                    <a:lnTo>
                      <a:pt x="89" y="182"/>
                    </a:lnTo>
                    <a:lnTo>
                      <a:pt x="89" y="182"/>
                    </a:lnTo>
                    <a:lnTo>
                      <a:pt x="89" y="184"/>
                    </a:lnTo>
                    <a:lnTo>
                      <a:pt x="70" y="198"/>
                    </a:lnTo>
                    <a:lnTo>
                      <a:pt x="70" y="149"/>
                    </a:lnTo>
                    <a:lnTo>
                      <a:pt x="97" y="130"/>
                    </a:lnTo>
                    <a:lnTo>
                      <a:pt x="97" y="130"/>
                    </a:lnTo>
                    <a:lnTo>
                      <a:pt x="103" y="132"/>
                    </a:lnTo>
                    <a:lnTo>
                      <a:pt x="106" y="132"/>
                    </a:lnTo>
                    <a:lnTo>
                      <a:pt x="106" y="132"/>
                    </a:lnTo>
                    <a:lnTo>
                      <a:pt x="112" y="130"/>
                    </a:lnTo>
                    <a:lnTo>
                      <a:pt x="118" y="128"/>
                    </a:lnTo>
                    <a:lnTo>
                      <a:pt x="122" y="122"/>
                    </a:lnTo>
                    <a:lnTo>
                      <a:pt x="124" y="116"/>
                    </a:lnTo>
                    <a:lnTo>
                      <a:pt x="124" y="116"/>
                    </a:lnTo>
                    <a:lnTo>
                      <a:pt x="122" y="108"/>
                    </a:lnTo>
                    <a:lnTo>
                      <a:pt x="118" y="103"/>
                    </a:lnTo>
                    <a:lnTo>
                      <a:pt x="112" y="101"/>
                    </a:lnTo>
                    <a:lnTo>
                      <a:pt x="106" y="99"/>
                    </a:lnTo>
                    <a:lnTo>
                      <a:pt x="106" y="99"/>
                    </a:lnTo>
                    <a:lnTo>
                      <a:pt x="101" y="101"/>
                    </a:lnTo>
                    <a:lnTo>
                      <a:pt x="95" y="103"/>
                    </a:lnTo>
                    <a:lnTo>
                      <a:pt x="91" y="108"/>
                    </a:lnTo>
                    <a:lnTo>
                      <a:pt x="89" y="116"/>
                    </a:lnTo>
                    <a:lnTo>
                      <a:pt x="89" y="116"/>
                    </a:lnTo>
                    <a:lnTo>
                      <a:pt x="89" y="118"/>
                    </a:lnTo>
                    <a:lnTo>
                      <a:pt x="70" y="132"/>
                    </a:lnTo>
                    <a:lnTo>
                      <a:pt x="70" y="85"/>
                    </a:lnTo>
                    <a:lnTo>
                      <a:pt x="99"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7" name="Freeform 386"/>
              <p:cNvSpPr/>
              <p:nvPr/>
            </p:nvSpPr>
            <p:spPr bwMode="auto">
              <a:xfrm>
                <a:off x="2150" y="6431"/>
                <a:ext cx="186" cy="161"/>
              </a:xfrm>
              <a:custGeom>
                <a:avLst/>
                <a:gdLst>
                  <a:gd name="T0" fmla="*/ 186 w 186"/>
                  <a:gd name="T1" fmla="*/ 45 h 161"/>
                  <a:gd name="T2" fmla="*/ 186 w 186"/>
                  <a:gd name="T3" fmla="*/ 45 h 161"/>
                  <a:gd name="T4" fmla="*/ 169 w 186"/>
                  <a:gd name="T5" fmla="*/ 16 h 161"/>
                  <a:gd name="T6" fmla="*/ 169 w 186"/>
                  <a:gd name="T7" fmla="*/ 16 h 161"/>
                  <a:gd name="T8" fmla="*/ 163 w 186"/>
                  <a:gd name="T9" fmla="*/ 20 h 161"/>
                  <a:gd name="T10" fmla="*/ 157 w 186"/>
                  <a:gd name="T11" fmla="*/ 24 h 161"/>
                  <a:gd name="T12" fmla="*/ 147 w 186"/>
                  <a:gd name="T13" fmla="*/ 28 h 161"/>
                  <a:gd name="T14" fmla="*/ 138 w 186"/>
                  <a:gd name="T15" fmla="*/ 28 h 161"/>
                  <a:gd name="T16" fmla="*/ 130 w 186"/>
                  <a:gd name="T17" fmla="*/ 26 h 161"/>
                  <a:gd name="T18" fmla="*/ 130 w 186"/>
                  <a:gd name="T19" fmla="*/ 26 h 161"/>
                  <a:gd name="T20" fmla="*/ 124 w 186"/>
                  <a:gd name="T21" fmla="*/ 24 h 161"/>
                  <a:gd name="T22" fmla="*/ 122 w 186"/>
                  <a:gd name="T23" fmla="*/ 22 h 161"/>
                  <a:gd name="T24" fmla="*/ 120 w 186"/>
                  <a:gd name="T25" fmla="*/ 20 h 161"/>
                  <a:gd name="T26" fmla="*/ 120 w 186"/>
                  <a:gd name="T27" fmla="*/ 18 h 161"/>
                  <a:gd name="T28" fmla="*/ 120 w 186"/>
                  <a:gd name="T29" fmla="*/ 18 h 161"/>
                  <a:gd name="T30" fmla="*/ 105 w 186"/>
                  <a:gd name="T31" fmla="*/ 10 h 161"/>
                  <a:gd name="T32" fmla="*/ 85 w 186"/>
                  <a:gd name="T33" fmla="*/ 0 h 161"/>
                  <a:gd name="T34" fmla="*/ 85 w 186"/>
                  <a:gd name="T35" fmla="*/ 0 h 161"/>
                  <a:gd name="T36" fmla="*/ 78 w 186"/>
                  <a:gd name="T37" fmla="*/ 6 h 161"/>
                  <a:gd name="T38" fmla="*/ 72 w 186"/>
                  <a:gd name="T39" fmla="*/ 14 h 161"/>
                  <a:gd name="T40" fmla="*/ 66 w 186"/>
                  <a:gd name="T41" fmla="*/ 24 h 161"/>
                  <a:gd name="T42" fmla="*/ 62 w 186"/>
                  <a:gd name="T43" fmla="*/ 33 h 161"/>
                  <a:gd name="T44" fmla="*/ 58 w 186"/>
                  <a:gd name="T45" fmla="*/ 45 h 161"/>
                  <a:gd name="T46" fmla="*/ 56 w 186"/>
                  <a:gd name="T47" fmla="*/ 57 h 161"/>
                  <a:gd name="T48" fmla="*/ 56 w 186"/>
                  <a:gd name="T49" fmla="*/ 80 h 161"/>
                  <a:gd name="T50" fmla="*/ 56 w 186"/>
                  <a:gd name="T51" fmla="*/ 80 h 161"/>
                  <a:gd name="T52" fmla="*/ 45 w 186"/>
                  <a:gd name="T53" fmla="*/ 99 h 161"/>
                  <a:gd name="T54" fmla="*/ 33 w 186"/>
                  <a:gd name="T55" fmla="*/ 111 h 161"/>
                  <a:gd name="T56" fmla="*/ 27 w 186"/>
                  <a:gd name="T57" fmla="*/ 115 h 161"/>
                  <a:gd name="T58" fmla="*/ 19 w 186"/>
                  <a:gd name="T59" fmla="*/ 119 h 161"/>
                  <a:gd name="T60" fmla="*/ 0 w 186"/>
                  <a:gd name="T61" fmla="*/ 125 h 161"/>
                  <a:gd name="T62" fmla="*/ 0 w 186"/>
                  <a:gd name="T63" fmla="*/ 125 h 161"/>
                  <a:gd name="T64" fmla="*/ 17 w 186"/>
                  <a:gd name="T65" fmla="*/ 161 h 161"/>
                  <a:gd name="T66" fmla="*/ 17 w 186"/>
                  <a:gd name="T67" fmla="*/ 161 h 161"/>
                  <a:gd name="T68" fmla="*/ 29 w 186"/>
                  <a:gd name="T69" fmla="*/ 156 h 161"/>
                  <a:gd name="T70" fmla="*/ 43 w 186"/>
                  <a:gd name="T71" fmla="*/ 152 h 161"/>
                  <a:gd name="T72" fmla="*/ 62 w 186"/>
                  <a:gd name="T73" fmla="*/ 138 h 161"/>
                  <a:gd name="T74" fmla="*/ 80 w 186"/>
                  <a:gd name="T75" fmla="*/ 125 h 161"/>
                  <a:gd name="T76" fmla="*/ 91 w 186"/>
                  <a:gd name="T77" fmla="*/ 109 h 161"/>
                  <a:gd name="T78" fmla="*/ 91 w 186"/>
                  <a:gd name="T79" fmla="*/ 109 h 161"/>
                  <a:gd name="T80" fmla="*/ 109 w 186"/>
                  <a:gd name="T81" fmla="*/ 117 h 161"/>
                  <a:gd name="T82" fmla="*/ 124 w 186"/>
                  <a:gd name="T83" fmla="*/ 126 h 161"/>
                  <a:gd name="T84" fmla="*/ 138 w 186"/>
                  <a:gd name="T85" fmla="*/ 142 h 161"/>
                  <a:gd name="T86" fmla="*/ 149 w 186"/>
                  <a:gd name="T87" fmla="*/ 161 h 161"/>
                  <a:gd name="T88" fmla="*/ 149 w 186"/>
                  <a:gd name="T89" fmla="*/ 161 h 161"/>
                  <a:gd name="T90" fmla="*/ 180 w 186"/>
                  <a:gd name="T91" fmla="*/ 136 h 161"/>
                  <a:gd name="T92" fmla="*/ 180 w 186"/>
                  <a:gd name="T93" fmla="*/ 136 h 161"/>
                  <a:gd name="T94" fmla="*/ 177 w 186"/>
                  <a:gd name="T95" fmla="*/ 126 h 161"/>
                  <a:gd name="T96" fmla="*/ 171 w 186"/>
                  <a:gd name="T97" fmla="*/ 117 h 161"/>
                  <a:gd name="T98" fmla="*/ 155 w 186"/>
                  <a:gd name="T99" fmla="*/ 101 h 161"/>
                  <a:gd name="T100" fmla="*/ 138 w 186"/>
                  <a:gd name="T101" fmla="*/ 88 h 161"/>
                  <a:gd name="T102" fmla="*/ 120 w 186"/>
                  <a:gd name="T103" fmla="*/ 78 h 161"/>
                  <a:gd name="T104" fmla="*/ 120 w 186"/>
                  <a:gd name="T105" fmla="*/ 78 h 161"/>
                  <a:gd name="T106" fmla="*/ 122 w 186"/>
                  <a:gd name="T107" fmla="*/ 66 h 161"/>
                  <a:gd name="T108" fmla="*/ 122 w 186"/>
                  <a:gd name="T109" fmla="*/ 66 h 161"/>
                  <a:gd name="T110" fmla="*/ 134 w 186"/>
                  <a:gd name="T111" fmla="*/ 66 h 161"/>
                  <a:gd name="T112" fmla="*/ 145 w 186"/>
                  <a:gd name="T113" fmla="*/ 66 h 161"/>
                  <a:gd name="T114" fmla="*/ 157 w 186"/>
                  <a:gd name="T115" fmla="*/ 62 h 161"/>
                  <a:gd name="T116" fmla="*/ 167 w 186"/>
                  <a:gd name="T117" fmla="*/ 59 h 161"/>
                  <a:gd name="T118" fmla="*/ 182 w 186"/>
                  <a:gd name="T119" fmla="*/ 49 h 161"/>
                  <a:gd name="T120" fmla="*/ 186 w 186"/>
                  <a:gd name="T121" fmla="*/ 4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61">
                    <a:moveTo>
                      <a:pt x="186" y="45"/>
                    </a:moveTo>
                    <a:lnTo>
                      <a:pt x="186" y="45"/>
                    </a:lnTo>
                    <a:lnTo>
                      <a:pt x="169" y="16"/>
                    </a:lnTo>
                    <a:lnTo>
                      <a:pt x="169" y="16"/>
                    </a:lnTo>
                    <a:lnTo>
                      <a:pt x="163" y="20"/>
                    </a:lnTo>
                    <a:lnTo>
                      <a:pt x="157" y="24"/>
                    </a:lnTo>
                    <a:lnTo>
                      <a:pt x="147" y="28"/>
                    </a:lnTo>
                    <a:lnTo>
                      <a:pt x="138" y="28"/>
                    </a:lnTo>
                    <a:lnTo>
                      <a:pt x="130" y="26"/>
                    </a:lnTo>
                    <a:lnTo>
                      <a:pt x="130" y="26"/>
                    </a:lnTo>
                    <a:lnTo>
                      <a:pt x="124" y="24"/>
                    </a:lnTo>
                    <a:lnTo>
                      <a:pt x="122" y="22"/>
                    </a:lnTo>
                    <a:lnTo>
                      <a:pt x="120" y="20"/>
                    </a:lnTo>
                    <a:lnTo>
                      <a:pt x="120" y="18"/>
                    </a:lnTo>
                    <a:lnTo>
                      <a:pt x="120" y="18"/>
                    </a:lnTo>
                    <a:lnTo>
                      <a:pt x="105" y="10"/>
                    </a:lnTo>
                    <a:lnTo>
                      <a:pt x="85" y="0"/>
                    </a:lnTo>
                    <a:lnTo>
                      <a:pt x="85" y="0"/>
                    </a:lnTo>
                    <a:lnTo>
                      <a:pt x="78" y="6"/>
                    </a:lnTo>
                    <a:lnTo>
                      <a:pt x="72" y="14"/>
                    </a:lnTo>
                    <a:lnTo>
                      <a:pt x="66" y="24"/>
                    </a:lnTo>
                    <a:lnTo>
                      <a:pt x="62" y="33"/>
                    </a:lnTo>
                    <a:lnTo>
                      <a:pt x="58" y="45"/>
                    </a:lnTo>
                    <a:lnTo>
                      <a:pt x="56" y="57"/>
                    </a:lnTo>
                    <a:lnTo>
                      <a:pt x="56" y="80"/>
                    </a:lnTo>
                    <a:lnTo>
                      <a:pt x="56" y="80"/>
                    </a:lnTo>
                    <a:lnTo>
                      <a:pt x="45" y="99"/>
                    </a:lnTo>
                    <a:lnTo>
                      <a:pt x="33" y="111"/>
                    </a:lnTo>
                    <a:lnTo>
                      <a:pt x="27" y="115"/>
                    </a:lnTo>
                    <a:lnTo>
                      <a:pt x="19" y="119"/>
                    </a:lnTo>
                    <a:lnTo>
                      <a:pt x="0" y="125"/>
                    </a:lnTo>
                    <a:lnTo>
                      <a:pt x="0" y="125"/>
                    </a:lnTo>
                    <a:lnTo>
                      <a:pt x="17" y="161"/>
                    </a:lnTo>
                    <a:lnTo>
                      <a:pt x="17" y="161"/>
                    </a:lnTo>
                    <a:lnTo>
                      <a:pt x="29" y="156"/>
                    </a:lnTo>
                    <a:lnTo>
                      <a:pt x="43" y="152"/>
                    </a:lnTo>
                    <a:lnTo>
                      <a:pt x="62" y="138"/>
                    </a:lnTo>
                    <a:lnTo>
                      <a:pt x="80" y="125"/>
                    </a:lnTo>
                    <a:lnTo>
                      <a:pt x="91" y="109"/>
                    </a:lnTo>
                    <a:lnTo>
                      <a:pt x="91" y="109"/>
                    </a:lnTo>
                    <a:lnTo>
                      <a:pt x="109" y="117"/>
                    </a:lnTo>
                    <a:lnTo>
                      <a:pt x="124" y="126"/>
                    </a:lnTo>
                    <a:lnTo>
                      <a:pt x="138" y="142"/>
                    </a:lnTo>
                    <a:lnTo>
                      <a:pt x="149" y="161"/>
                    </a:lnTo>
                    <a:lnTo>
                      <a:pt x="149" y="161"/>
                    </a:lnTo>
                    <a:lnTo>
                      <a:pt x="180" y="136"/>
                    </a:lnTo>
                    <a:lnTo>
                      <a:pt x="180" y="136"/>
                    </a:lnTo>
                    <a:lnTo>
                      <a:pt x="177" y="126"/>
                    </a:lnTo>
                    <a:lnTo>
                      <a:pt x="171" y="117"/>
                    </a:lnTo>
                    <a:lnTo>
                      <a:pt x="155" y="101"/>
                    </a:lnTo>
                    <a:lnTo>
                      <a:pt x="138" y="88"/>
                    </a:lnTo>
                    <a:lnTo>
                      <a:pt x="120" y="78"/>
                    </a:lnTo>
                    <a:lnTo>
                      <a:pt x="120" y="78"/>
                    </a:lnTo>
                    <a:lnTo>
                      <a:pt x="122" y="66"/>
                    </a:lnTo>
                    <a:lnTo>
                      <a:pt x="122" y="66"/>
                    </a:lnTo>
                    <a:lnTo>
                      <a:pt x="134" y="66"/>
                    </a:lnTo>
                    <a:lnTo>
                      <a:pt x="145" y="66"/>
                    </a:lnTo>
                    <a:lnTo>
                      <a:pt x="157" y="62"/>
                    </a:lnTo>
                    <a:lnTo>
                      <a:pt x="167" y="59"/>
                    </a:lnTo>
                    <a:lnTo>
                      <a:pt x="182" y="49"/>
                    </a:lnTo>
                    <a:lnTo>
                      <a:pt x="186"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8" name="Freeform 387"/>
              <p:cNvSpPr/>
              <p:nvPr/>
            </p:nvSpPr>
            <p:spPr bwMode="auto">
              <a:xfrm>
                <a:off x="2150" y="6431"/>
                <a:ext cx="186" cy="161"/>
              </a:xfrm>
              <a:custGeom>
                <a:avLst/>
                <a:gdLst>
                  <a:gd name="T0" fmla="*/ 186 w 186"/>
                  <a:gd name="T1" fmla="*/ 45 h 161"/>
                  <a:gd name="T2" fmla="*/ 186 w 186"/>
                  <a:gd name="T3" fmla="*/ 45 h 161"/>
                  <a:gd name="T4" fmla="*/ 169 w 186"/>
                  <a:gd name="T5" fmla="*/ 16 h 161"/>
                  <a:gd name="T6" fmla="*/ 169 w 186"/>
                  <a:gd name="T7" fmla="*/ 16 h 161"/>
                  <a:gd name="T8" fmla="*/ 163 w 186"/>
                  <a:gd name="T9" fmla="*/ 20 h 161"/>
                  <a:gd name="T10" fmla="*/ 157 w 186"/>
                  <a:gd name="T11" fmla="*/ 24 h 161"/>
                  <a:gd name="T12" fmla="*/ 147 w 186"/>
                  <a:gd name="T13" fmla="*/ 28 h 161"/>
                  <a:gd name="T14" fmla="*/ 138 w 186"/>
                  <a:gd name="T15" fmla="*/ 28 h 161"/>
                  <a:gd name="T16" fmla="*/ 130 w 186"/>
                  <a:gd name="T17" fmla="*/ 26 h 161"/>
                  <a:gd name="T18" fmla="*/ 130 w 186"/>
                  <a:gd name="T19" fmla="*/ 26 h 161"/>
                  <a:gd name="T20" fmla="*/ 124 w 186"/>
                  <a:gd name="T21" fmla="*/ 24 h 161"/>
                  <a:gd name="T22" fmla="*/ 122 w 186"/>
                  <a:gd name="T23" fmla="*/ 22 h 161"/>
                  <a:gd name="T24" fmla="*/ 120 w 186"/>
                  <a:gd name="T25" fmla="*/ 20 h 161"/>
                  <a:gd name="T26" fmla="*/ 120 w 186"/>
                  <a:gd name="T27" fmla="*/ 18 h 161"/>
                  <a:gd name="T28" fmla="*/ 120 w 186"/>
                  <a:gd name="T29" fmla="*/ 18 h 161"/>
                  <a:gd name="T30" fmla="*/ 105 w 186"/>
                  <a:gd name="T31" fmla="*/ 10 h 161"/>
                  <a:gd name="T32" fmla="*/ 85 w 186"/>
                  <a:gd name="T33" fmla="*/ 0 h 161"/>
                  <a:gd name="T34" fmla="*/ 85 w 186"/>
                  <a:gd name="T35" fmla="*/ 0 h 161"/>
                  <a:gd name="T36" fmla="*/ 78 w 186"/>
                  <a:gd name="T37" fmla="*/ 6 h 161"/>
                  <a:gd name="T38" fmla="*/ 72 w 186"/>
                  <a:gd name="T39" fmla="*/ 14 h 161"/>
                  <a:gd name="T40" fmla="*/ 66 w 186"/>
                  <a:gd name="T41" fmla="*/ 24 h 161"/>
                  <a:gd name="T42" fmla="*/ 62 w 186"/>
                  <a:gd name="T43" fmla="*/ 33 h 161"/>
                  <a:gd name="T44" fmla="*/ 58 w 186"/>
                  <a:gd name="T45" fmla="*/ 45 h 161"/>
                  <a:gd name="T46" fmla="*/ 56 w 186"/>
                  <a:gd name="T47" fmla="*/ 57 h 161"/>
                  <a:gd name="T48" fmla="*/ 56 w 186"/>
                  <a:gd name="T49" fmla="*/ 80 h 161"/>
                  <a:gd name="T50" fmla="*/ 56 w 186"/>
                  <a:gd name="T51" fmla="*/ 80 h 161"/>
                  <a:gd name="T52" fmla="*/ 45 w 186"/>
                  <a:gd name="T53" fmla="*/ 99 h 161"/>
                  <a:gd name="T54" fmla="*/ 33 w 186"/>
                  <a:gd name="T55" fmla="*/ 111 h 161"/>
                  <a:gd name="T56" fmla="*/ 27 w 186"/>
                  <a:gd name="T57" fmla="*/ 115 h 161"/>
                  <a:gd name="T58" fmla="*/ 19 w 186"/>
                  <a:gd name="T59" fmla="*/ 119 h 161"/>
                  <a:gd name="T60" fmla="*/ 0 w 186"/>
                  <a:gd name="T61" fmla="*/ 125 h 161"/>
                  <a:gd name="T62" fmla="*/ 0 w 186"/>
                  <a:gd name="T63" fmla="*/ 125 h 161"/>
                  <a:gd name="T64" fmla="*/ 17 w 186"/>
                  <a:gd name="T65" fmla="*/ 161 h 161"/>
                  <a:gd name="T66" fmla="*/ 17 w 186"/>
                  <a:gd name="T67" fmla="*/ 161 h 161"/>
                  <a:gd name="T68" fmla="*/ 29 w 186"/>
                  <a:gd name="T69" fmla="*/ 156 h 161"/>
                  <a:gd name="T70" fmla="*/ 43 w 186"/>
                  <a:gd name="T71" fmla="*/ 152 h 161"/>
                  <a:gd name="T72" fmla="*/ 62 w 186"/>
                  <a:gd name="T73" fmla="*/ 138 h 161"/>
                  <a:gd name="T74" fmla="*/ 80 w 186"/>
                  <a:gd name="T75" fmla="*/ 125 h 161"/>
                  <a:gd name="T76" fmla="*/ 91 w 186"/>
                  <a:gd name="T77" fmla="*/ 109 h 161"/>
                  <a:gd name="T78" fmla="*/ 91 w 186"/>
                  <a:gd name="T79" fmla="*/ 109 h 161"/>
                  <a:gd name="T80" fmla="*/ 109 w 186"/>
                  <a:gd name="T81" fmla="*/ 117 h 161"/>
                  <a:gd name="T82" fmla="*/ 124 w 186"/>
                  <a:gd name="T83" fmla="*/ 126 h 161"/>
                  <a:gd name="T84" fmla="*/ 138 w 186"/>
                  <a:gd name="T85" fmla="*/ 142 h 161"/>
                  <a:gd name="T86" fmla="*/ 149 w 186"/>
                  <a:gd name="T87" fmla="*/ 161 h 161"/>
                  <a:gd name="T88" fmla="*/ 149 w 186"/>
                  <a:gd name="T89" fmla="*/ 161 h 161"/>
                  <a:gd name="T90" fmla="*/ 180 w 186"/>
                  <a:gd name="T91" fmla="*/ 136 h 161"/>
                  <a:gd name="T92" fmla="*/ 180 w 186"/>
                  <a:gd name="T93" fmla="*/ 136 h 161"/>
                  <a:gd name="T94" fmla="*/ 177 w 186"/>
                  <a:gd name="T95" fmla="*/ 126 h 161"/>
                  <a:gd name="T96" fmla="*/ 171 w 186"/>
                  <a:gd name="T97" fmla="*/ 117 h 161"/>
                  <a:gd name="T98" fmla="*/ 155 w 186"/>
                  <a:gd name="T99" fmla="*/ 101 h 161"/>
                  <a:gd name="T100" fmla="*/ 138 w 186"/>
                  <a:gd name="T101" fmla="*/ 88 h 161"/>
                  <a:gd name="T102" fmla="*/ 120 w 186"/>
                  <a:gd name="T103" fmla="*/ 78 h 161"/>
                  <a:gd name="T104" fmla="*/ 120 w 186"/>
                  <a:gd name="T105" fmla="*/ 78 h 161"/>
                  <a:gd name="T106" fmla="*/ 122 w 186"/>
                  <a:gd name="T107" fmla="*/ 66 h 161"/>
                  <a:gd name="T108" fmla="*/ 122 w 186"/>
                  <a:gd name="T109" fmla="*/ 66 h 161"/>
                  <a:gd name="T110" fmla="*/ 134 w 186"/>
                  <a:gd name="T111" fmla="*/ 66 h 161"/>
                  <a:gd name="T112" fmla="*/ 145 w 186"/>
                  <a:gd name="T113" fmla="*/ 66 h 161"/>
                  <a:gd name="T114" fmla="*/ 157 w 186"/>
                  <a:gd name="T115" fmla="*/ 62 h 161"/>
                  <a:gd name="T116" fmla="*/ 167 w 186"/>
                  <a:gd name="T117" fmla="*/ 59 h 161"/>
                  <a:gd name="T118" fmla="*/ 182 w 186"/>
                  <a:gd name="T119" fmla="*/ 49 h 161"/>
                  <a:gd name="T120" fmla="*/ 186 w 186"/>
                  <a:gd name="T121" fmla="*/ 4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61">
                    <a:moveTo>
                      <a:pt x="186" y="45"/>
                    </a:moveTo>
                    <a:lnTo>
                      <a:pt x="186" y="45"/>
                    </a:lnTo>
                    <a:lnTo>
                      <a:pt x="169" y="16"/>
                    </a:lnTo>
                    <a:lnTo>
                      <a:pt x="169" y="16"/>
                    </a:lnTo>
                    <a:lnTo>
                      <a:pt x="163" y="20"/>
                    </a:lnTo>
                    <a:lnTo>
                      <a:pt x="157" y="24"/>
                    </a:lnTo>
                    <a:lnTo>
                      <a:pt x="147" y="28"/>
                    </a:lnTo>
                    <a:lnTo>
                      <a:pt x="138" y="28"/>
                    </a:lnTo>
                    <a:lnTo>
                      <a:pt x="130" y="26"/>
                    </a:lnTo>
                    <a:lnTo>
                      <a:pt x="130" y="26"/>
                    </a:lnTo>
                    <a:lnTo>
                      <a:pt x="124" y="24"/>
                    </a:lnTo>
                    <a:lnTo>
                      <a:pt x="122" y="22"/>
                    </a:lnTo>
                    <a:lnTo>
                      <a:pt x="120" y="20"/>
                    </a:lnTo>
                    <a:lnTo>
                      <a:pt x="120" y="18"/>
                    </a:lnTo>
                    <a:lnTo>
                      <a:pt x="120" y="18"/>
                    </a:lnTo>
                    <a:lnTo>
                      <a:pt x="105" y="10"/>
                    </a:lnTo>
                    <a:lnTo>
                      <a:pt x="85" y="0"/>
                    </a:lnTo>
                    <a:lnTo>
                      <a:pt x="85" y="0"/>
                    </a:lnTo>
                    <a:lnTo>
                      <a:pt x="78" y="6"/>
                    </a:lnTo>
                    <a:lnTo>
                      <a:pt x="72" y="14"/>
                    </a:lnTo>
                    <a:lnTo>
                      <a:pt x="66" y="24"/>
                    </a:lnTo>
                    <a:lnTo>
                      <a:pt x="62" y="33"/>
                    </a:lnTo>
                    <a:lnTo>
                      <a:pt x="58" y="45"/>
                    </a:lnTo>
                    <a:lnTo>
                      <a:pt x="56" y="57"/>
                    </a:lnTo>
                    <a:lnTo>
                      <a:pt x="56" y="80"/>
                    </a:lnTo>
                    <a:lnTo>
                      <a:pt x="56" y="80"/>
                    </a:lnTo>
                    <a:lnTo>
                      <a:pt x="45" y="99"/>
                    </a:lnTo>
                    <a:lnTo>
                      <a:pt x="33" y="111"/>
                    </a:lnTo>
                    <a:lnTo>
                      <a:pt x="27" y="115"/>
                    </a:lnTo>
                    <a:lnTo>
                      <a:pt x="19" y="119"/>
                    </a:lnTo>
                    <a:lnTo>
                      <a:pt x="0" y="125"/>
                    </a:lnTo>
                    <a:lnTo>
                      <a:pt x="0" y="125"/>
                    </a:lnTo>
                    <a:lnTo>
                      <a:pt x="17" y="161"/>
                    </a:lnTo>
                    <a:lnTo>
                      <a:pt x="17" y="161"/>
                    </a:lnTo>
                    <a:lnTo>
                      <a:pt x="29" y="156"/>
                    </a:lnTo>
                    <a:lnTo>
                      <a:pt x="43" y="152"/>
                    </a:lnTo>
                    <a:lnTo>
                      <a:pt x="62" y="138"/>
                    </a:lnTo>
                    <a:lnTo>
                      <a:pt x="80" y="125"/>
                    </a:lnTo>
                    <a:lnTo>
                      <a:pt x="91" y="109"/>
                    </a:lnTo>
                    <a:lnTo>
                      <a:pt x="91" y="109"/>
                    </a:lnTo>
                    <a:lnTo>
                      <a:pt x="109" y="117"/>
                    </a:lnTo>
                    <a:lnTo>
                      <a:pt x="124" y="126"/>
                    </a:lnTo>
                    <a:lnTo>
                      <a:pt x="138" y="142"/>
                    </a:lnTo>
                    <a:lnTo>
                      <a:pt x="149" y="161"/>
                    </a:lnTo>
                    <a:lnTo>
                      <a:pt x="149" y="161"/>
                    </a:lnTo>
                    <a:lnTo>
                      <a:pt x="180" y="136"/>
                    </a:lnTo>
                    <a:lnTo>
                      <a:pt x="180" y="136"/>
                    </a:lnTo>
                    <a:lnTo>
                      <a:pt x="177" y="126"/>
                    </a:lnTo>
                    <a:lnTo>
                      <a:pt x="171" y="117"/>
                    </a:lnTo>
                    <a:lnTo>
                      <a:pt x="155" y="101"/>
                    </a:lnTo>
                    <a:lnTo>
                      <a:pt x="138" y="88"/>
                    </a:lnTo>
                    <a:lnTo>
                      <a:pt x="120" y="78"/>
                    </a:lnTo>
                    <a:lnTo>
                      <a:pt x="120" y="78"/>
                    </a:lnTo>
                    <a:lnTo>
                      <a:pt x="122" y="66"/>
                    </a:lnTo>
                    <a:lnTo>
                      <a:pt x="122" y="66"/>
                    </a:lnTo>
                    <a:lnTo>
                      <a:pt x="134" y="66"/>
                    </a:lnTo>
                    <a:lnTo>
                      <a:pt x="145" y="66"/>
                    </a:lnTo>
                    <a:lnTo>
                      <a:pt x="157" y="62"/>
                    </a:lnTo>
                    <a:lnTo>
                      <a:pt x="167" y="59"/>
                    </a:lnTo>
                    <a:lnTo>
                      <a:pt x="182" y="49"/>
                    </a:lnTo>
                    <a:lnTo>
                      <a:pt x="186"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39" name="Freeform 388"/>
              <p:cNvSpPr/>
              <p:nvPr/>
            </p:nvSpPr>
            <p:spPr bwMode="auto">
              <a:xfrm>
                <a:off x="2241" y="6360"/>
                <a:ext cx="68" cy="66"/>
              </a:xfrm>
              <a:custGeom>
                <a:avLst/>
                <a:gdLst>
                  <a:gd name="T0" fmla="*/ 0 w 68"/>
                  <a:gd name="T1" fmla="*/ 33 h 66"/>
                  <a:gd name="T2" fmla="*/ 0 w 68"/>
                  <a:gd name="T3" fmla="*/ 33 h 66"/>
                  <a:gd name="T4" fmla="*/ 2 w 68"/>
                  <a:gd name="T5" fmla="*/ 38 h 66"/>
                  <a:gd name="T6" fmla="*/ 4 w 68"/>
                  <a:gd name="T7" fmla="*/ 44 h 66"/>
                  <a:gd name="T8" fmla="*/ 6 w 68"/>
                  <a:gd name="T9" fmla="*/ 50 h 66"/>
                  <a:gd name="T10" fmla="*/ 10 w 68"/>
                  <a:gd name="T11" fmla="*/ 56 h 66"/>
                  <a:gd name="T12" fmla="*/ 16 w 68"/>
                  <a:gd name="T13" fmla="*/ 60 h 66"/>
                  <a:gd name="T14" fmla="*/ 22 w 68"/>
                  <a:gd name="T15" fmla="*/ 62 h 66"/>
                  <a:gd name="T16" fmla="*/ 27 w 68"/>
                  <a:gd name="T17" fmla="*/ 64 h 66"/>
                  <a:gd name="T18" fmla="*/ 33 w 68"/>
                  <a:gd name="T19" fmla="*/ 66 h 66"/>
                  <a:gd name="T20" fmla="*/ 33 w 68"/>
                  <a:gd name="T21" fmla="*/ 66 h 66"/>
                  <a:gd name="T22" fmla="*/ 41 w 68"/>
                  <a:gd name="T23" fmla="*/ 64 h 66"/>
                  <a:gd name="T24" fmla="*/ 47 w 68"/>
                  <a:gd name="T25" fmla="*/ 62 h 66"/>
                  <a:gd name="T26" fmla="*/ 53 w 68"/>
                  <a:gd name="T27" fmla="*/ 60 h 66"/>
                  <a:gd name="T28" fmla="*/ 56 w 68"/>
                  <a:gd name="T29" fmla="*/ 56 h 66"/>
                  <a:gd name="T30" fmla="*/ 62 w 68"/>
                  <a:gd name="T31" fmla="*/ 50 h 66"/>
                  <a:gd name="T32" fmla="*/ 64 w 68"/>
                  <a:gd name="T33" fmla="*/ 44 h 66"/>
                  <a:gd name="T34" fmla="*/ 66 w 68"/>
                  <a:gd name="T35" fmla="*/ 38 h 66"/>
                  <a:gd name="T36" fmla="*/ 68 w 68"/>
                  <a:gd name="T37" fmla="*/ 33 h 66"/>
                  <a:gd name="T38" fmla="*/ 68 w 68"/>
                  <a:gd name="T39" fmla="*/ 33 h 66"/>
                  <a:gd name="T40" fmla="*/ 66 w 68"/>
                  <a:gd name="T41" fmla="*/ 25 h 66"/>
                  <a:gd name="T42" fmla="*/ 64 w 68"/>
                  <a:gd name="T43" fmla="*/ 19 h 66"/>
                  <a:gd name="T44" fmla="*/ 62 w 68"/>
                  <a:gd name="T45" fmla="*/ 13 h 66"/>
                  <a:gd name="T46" fmla="*/ 56 w 68"/>
                  <a:gd name="T47" fmla="*/ 9 h 66"/>
                  <a:gd name="T48" fmla="*/ 53 w 68"/>
                  <a:gd name="T49" fmla="*/ 5 h 66"/>
                  <a:gd name="T50" fmla="*/ 47 w 68"/>
                  <a:gd name="T51" fmla="*/ 2 h 66"/>
                  <a:gd name="T52" fmla="*/ 41 w 68"/>
                  <a:gd name="T53" fmla="*/ 0 h 66"/>
                  <a:gd name="T54" fmla="*/ 33 w 68"/>
                  <a:gd name="T55" fmla="*/ 0 h 66"/>
                  <a:gd name="T56" fmla="*/ 33 w 68"/>
                  <a:gd name="T57" fmla="*/ 0 h 66"/>
                  <a:gd name="T58" fmla="*/ 27 w 68"/>
                  <a:gd name="T59" fmla="*/ 0 h 66"/>
                  <a:gd name="T60" fmla="*/ 22 w 68"/>
                  <a:gd name="T61" fmla="*/ 2 h 66"/>
                  <a:gd name="T62" fmla="*/ 16 w 68"/>
                  <a:gd name="T63" fmla="*/ 5 h 66"/>
                  <a:gd name="T64" fmla="*/ 10 w 68"/>
                  <a:gd name="T65" fmla="*/ 9 h 66"/>
                  <a:gd name="T66" fmla="*/ 6 w 68"/>
                  <a:gd name="T67" fmla="*/ 13 h 66"/>
                  <a:gd name="T68" fmla="*/ 4 w 68"/>
                  <a:gd name="T69" fmla="*/ 19 h 66"/>
                  <a:gd name="T70" fmla="*/ 2 w 68"/>
                  <a:gd name="T71" fmla="*/ 25 h 66"/>
                  <a:gd name="T72" fmla="*/ 0 w 68"/>
                  <a:gd name="T73"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66">
                    <a:moveTo>
                      <a:pt x="0" y="33"/>
                    </a:moveTo>
                    <a:lnTo>
                      <a:pt x="0" y="33"/>
                    </a:lnTo>
                    <a:lnTo>
                      <a:pt x="2" y="38"/>
                    </a:lnTo>
                    <a:lnTo>
                      <a:pt x="4" y="44"/>
                    </a:lnTo>
                    <a:lnTo>
                      <a:pt x="6" y="50"/>
                    </a:lnTo>
                    <a:lnTo>
                      <a:pt x="10" y="56"/>
                    </a:lnTo>
                    <a:lnTo>
                      <a:pt x="16" y="60"/>
                    </a:lnTo>
                    <a:lnTo>
                      <a:pt x="22" y="62"/>
                    </a:lnTo>
                    <a:lnTo>
                      <a:pt x="27" y="64"/>
                    </a:lnTo>
                    <a:lnTo>
                      <a:pt x="33" y="66"/>
                    </a:lnTo>
                    <a:lnTo>
                      <a:pt x="33" y="66"/>
                    </a:lnTo>
                    <a:lnTo>
                      <a:pt x="41" y="64"/>
                    </a:lnTo>
                    <a:lnTo>
                      <a:pt x="47" y="62"/>
                    </a:lnTo>
                    <a:lnTo>
                      <a:pt x="53" y="60"/>
                    </a:lnTo>
                    <a:lnTo>
                      <a:pt x="56" y="56"/>
                    </a:lnTo>
                    <a:lnTo>
                      <a:pt x="62" y="50"/>
                    </a:lnTo>
                    <a:lnTo>
                      <a:pt x="64" y="44"/>
                    </a:lnTo>
                    <a:lnTo>
                      <a:pt x="66" y="38"/>
                    </a:lnTo>
                    <a:lnTo>
                      <a:pt x="68" y="33"/>
                    </a:lnTo>
                    <a:lnTo>
                      <a:pt x="68" y="33"/>
                    </a:lnTo>
                    <a:lnTo>
                      <a:pt x="66" y="25"/>
                    </a:lnTo>
                    <a:lnTo>
                      <a:pt x="64" y="19"/>
                    </a:lnTo>
                    <a:lnTo>
                      <a:pt x="62" y="13"/>
                    </a:lnTo>
                    <a:lnTo>
                      <a:pt x="56" y="9"/>
                    </a:lnTo>
                    <a:lnTo>
                      <a:pt x="53" y="5"/>
                    </a:lnTo>
                    <a:lnTo>
                      <a:pt x="47" y="2"/>
                    </a:lnTo>
                    <a:lnTo>
                      <a:pt x="41" y="0"/>
                    </a:lnTo>
                    <a:lnTo>
                      <a:pt x="33" y="0"/>
                    </a:lnTo>
                    <a:lnTo>
                      <a:pt x="33" y="0"/>
                    </a:lnTo>
                    <a:lnTo>
                      <a:pt x="27" y="0"/>
                    </a:lnTo>
                    <a:lnTo>
                      <a:pt x="22" y="2"/>
                    </a:lnTo>
                    <a:lnTo>
                      <a:pt x="16" y="5"/>
                    </a:lnTo>
                    <a:lnTo>
                      <a:pt x="10" y="9"/>
                    </a:lnTo>
                    <a:lnTo>
                      <a:pt x="6" y="13"/>
                    </a:lnTo>
                    <a:lnTo>
                      <a:pt x="4" y="19"/>
                    </a:lnTo>
                    <a:lnTo>
                      <a:pt x="2" y="25"/>
                    </a:lnTo>
                    <a:lnTo>
                      <a:pt x="0" y="3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0" name="Freeform 389"/>
              <p:cNvSpPr/>
              <p:nvPr/>
            </p:nvSpPr>
            <p:spPr bwMode="auto">
              <a:xfrm>
                <a:off x="2241" y="6360"/>
                <a:ext cx="68" cy="66"/>
              </a:xfrm>
              <a:custGeom>
                <a:avLst/>
                <a:gdLst>
                  <a:gd name="T0" fmla="*/ 0 w 68"/>
                  <a:gd name="T1" fmla="*/ 33 h 66"/>
                  <a:gd name="T2" fmla="*/ 0 w 68"/>
                  <a:gd name="T3" fmla="*/ 33 h 66"/>
                  <a:gd name="T4" fmla="*/ 2 w 68"/>
                  <a:gd name="T5" fmla="*/ 38 h 66"/>
                  <a:gd name="T6" fmla="*/ 4 w 68"/>
                  <a:gd name="T7" fmla="*/ 44 h 66"/>
                  <a:gd name="T8" fmla="*/ 6 w 68"/>
                  <a:gd name="T9" fmla="*/ 50 h 66"/>
                  <a:gd name="T10" fmla="*/ 10 w 68"/>
                  <a:gd name="T11" fmla="*/ 56 h 66"/>
                  <a:gd name="T12" fmla="*/ 16 w 68"/>
                  <a:gd name="T13" fmla="*/ 60 h 66"/>
                  <a:gd name="T14" fmla="*/ 22 w 68"/>
                  <a:gd name="T15" fmla="*/ 62 h 66"/>
                  <a:gd name="T16" fmla="*/ 27 w 68"/>
                  <a:gd name="T17" fmla="*/ 64 h 66"/>
                  <a:gd name="T18" fmla="*/ 33 w 68"/>
                  <a:gd name="T19" fmla="*/ 66 h 66"/>
                  <a:gd name="T20" fmla="*/ 33 w 68"/>
                  <a:gd name="T21" fmla="*/ 66 h 66"/>
                  <a:gd name="T22" fmla="*/ 41 w 68"/>
                  <a:gd name="T23" fmla="*/ 64 h 66"/>
                  <a:gd name="T24" fmla="*/ 47 w 68"/>
                  <a:gd name="T25" fmla="*/ 62 h 66"/>
                  <a:gd name="T26" fmla="*/ 53 w 68"/>
                  <a:gd name="T27" fmla="*/ 60 h 66"/>
                  <a:gd name="T28" fmla="*/ 56 w 68"/>
                  <a:gd name="T29" fmla="*/ 56 h 66"/>
                  <a:gd name="T30" fmla="*/ 62 w 68"/>
                  <a:gd name="T31" fmla="*/ 50 h 66"/>
                  <a:gd name="T32" fmla="*/ 64 w 68"/>
                  <a:gd name="T33" fmla="*/ 44 h 66"/>
                  <a:gd name="T34" fmla="*/ 66 w 68"/>
                  <a:gd name="T35" fmla="*/ 38 h 66"/>
                  <a:gd name="T36" fmla="*/ 68 w 68"/>
                  <a:gd name="T37" fmla="*/ 33 h 66"/>
                  <a:gd name="T38" fmla="*/ 68 w 68"/>
                  <a:gd name="T39" fmla="*/ 33 h 66"/>
                  <a:gd name="T40" fmla="*/ 66 w 68"/>
                  <a:gd name="T41" fmla="*/ 25 h 66"/>
                  <a:gd name="T42" fmla="*/ 64 w 68"/>
                  <a:gd name="T43" fmla="*/ 19 h 66"/>
                  <a:gd name="T44" fmla="*/ 62 w 68"/>
                  <a:gd name="T45" fmla="*/ 13 h 66"/>
                  <a:gd name="T46" fmla="*/ 56 w 68"/>
                  <a:gd name="T47" fmla="*/ 9 h 66"/>
                  <a:gd name="T48" fmla="*/ 53 w 68"/>
                  <a:gd name="T49" fmla="*/ 5 h 66"/>
                  <a:gd name="T50" fmla="*/ 47 w 68"/>
                  <a:gd name="T51" fmla="*/ 2 h 66"/>
                  <a:gd name="T52" fmla="*/ 41 w 68"/>
                  <a:gd name="T53" fmla="*/ 0 h 66"/>
                  <a:gd name="T54" fmla="*/ 33 w 68"/>
                  <a:gd name="T55" fmla="*/ 0 h 66"/>
                  <a:gd name="T56" fmla="*/ 33 w 68"/>
                  <a:gd name="T57" fmla="*/ 0 h 66"/>
                  <a:gd name="T58" fmla="*/ 27 w 68"/>
                  <a:gd name="T59" fmla="*/ 0 h 66"/>
                  <a:gd name="T60" fmla="*/ 22 w 68"/>
                  <a:gd name="T61" fmla="*/ 2 h 66"/>
                  <a:gd name="T62" fmla="*/ 16 w 68"/>
                  <a:gd name="T63" fmla="*/ 5 h 66"/>
                  <a:gd name="T64" fmla="*/ 10 w 68"/>
                  <a:gd name="T65" fmla="*/ 9 h 66"/>
                  <a:gd name="T66" fmla="*/ 6 w 68"/>
                  <a:gd name="T67" fmla="*/ 13 h 66"/>
                  <a:gd name="T68" fmla="*/ 4 w 68"/>
                  <a:gd name="T69" fmla="*/ 19 h 66"/>
                  <a:gd name="T70" fmla="*/ 2 w 68"/>
                  <a:gd name="T71" fmla="*/ 25 h 66"/>
                  <a:gd name="T72" fmla="*/ 0 w 68"/>
                  <a:gd name="T73"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66">
                    <a:moveTo>
                      <a:pt x="0" y="33"/>
                    </a:moveTo>
                    <a:lnTo>
                      <a:pt x="0" y="33"/>
                    </a:lnTo>
                    <a:lnTo>
                      <a:pt x="2" y="38"/>
                    </a:lnTo>
                    <a:lnTo>
                      <a:pt x="4" y="44"/>
                    </a:lnTo>
                    <a:lnTo>
                      <a:pt x="6" y="50"/>
                    </a:lnTo>
                    <a:lnTo>
                      <a:pt x="10" y="56"/>
                    </a:lnTo>
                    <a:lnTo>
                      <a:pt x="16" y="60"/>
                    </a:lnTo>
                    <a:lnTo>
                      <a:pt x="22" y="62"/>
                    </a:lnTo>
                    <a:lnTo>
                      <a:pt x="27" y="64"/>
                    </a:lnTo>
                    <a:lnTo>
                      <a:pt x="33" y="66"/>
                    </a:lnTo>
                    <a:lnTo>
                      <a:pt x="33" y="66"/>
                    </a:lnTo>
                    <a:lnTo>
                      <a:pt x="41" y="64"/>
                    </a:lnTo>
                    <a:lnTo>
                      <a:pt x="47" y="62"/>
                    </a:lnTo>
                    <a:lnTo>
                      <a:pt x="53" y="60"/>
                    </a:lnTo>
                    <a:lnTo>
                      <a:pt x="56" y="56"/>
                    </a:lnTo>
                    <a:lnTo>
                      <a:pt x="62" y="50"/>
                    </a:lnTo>
                    <a:lnTo>
                      <a:pt x="64" y="44"/>
                    </a:lnTo>
                    <a:lnTo>
                      <a:pt x="66" y="38"/>
                    </a:lnTo>
                    <a:lnTo>
                      <a:pt x="68" y="33"/>
                    </a:lnTo>
                    <a:lnTo>
                      <a:pt x="68" y="33"/>
                    </a:lnTo>
                    <a:lnTo>
                      <a:pt x="66" y="25"/>
                    </a:lnTo>
                    <a:lnTo>
                      <a:pt x="64" y="19"/>
                    </a:lnTo>
                    <a:lnTo>
                      <a:pt x="62" y="13"/>
                    </a:lnTo>
                    <a:lnTo>
                      <a:pt x="56" y="9"/>
                    </a:lnTo>
                    <a:lnTo>
                      <a:pt x="53" y="5"/>
                    </a:lnTo>
                    <a:lnTo>
                      <a:pt x="47" y="2"/>
                    </a:lnTo>
                    <a:lnTo>
                      <a:pt x="41" y="0"/>
                    </a:lnTo>
                    <a:lnTo>
                      <a:pt x="33" y="0"/>
                    </a:lnTo>
                    <a:lnTo>
                      <a:pt x="33" y="0"/>
                    </a:lnTo>
                    <a:lnTo>
                      <a:pt x="27" y="0"/>
                    </a:lnTo>
                    <a:lnTo>
                      <a:pt x="22" y="2"/>
                    </a:lnTo>
                    <a:lnTo>
                      <a:pt x="16" y="5"/>
                    </a:lnTo>
                    <a:lnTo>
                      <a:pt x="10" y="9"/>
                    </a:lnTo>
                    <a:lnTo>
                      <a:pt x="6" y="13"/>
                    </a:lnTo>
                    <a:lnTo>
                      <a:pt x="4" y="19"/>
                    </a:lnTo>
                    <a:lnTo>
                      <a:pt x="2" y="25"/>
                    </a:lnTo>
                    <a:lnTo>
                      <a:pt x="0" y="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1" name="Freeform 390"/>
              <p:cNvSpPr/>
              <p:nvPr/>
            </p:nvSpPr>
            <p:spPr bwMode="auto">
              <a:xfrm>
                <a:off x="3620" y="3617"/>
                <a:ext cx="115" cy="99"/>
              </a:xfrm>
              <a:custGeom>
                <a:avLst/>
                <a:gdLst>
                  <a:gd name="T0" fmla="*/ 115 w 115"/>
                  <a:gd name="T1" fmla="*/ 28 h 99"/>
                  <a:gd name="T2" fmla="*/ 115 w 115"/>
                  <a:gd name="T3" fmla="*/ 28 h 99"/>
                  <a:gd name="T4" fmla="*/ 105 w 115"/>
                  <a:gd name="T5" fmla="*/ 10 h 99"/>
                  <a:gd name="T6" fmla="*/ 105 w 115"/>
                  <a:gd name="T7" fmla="*/ 10 h 99"/>
                  <a:gd name="T8" fmla="*/ 97 w 115"/>
                  <a:gd name="T9" fmla="*/ 14 h 99"/>
                  <a:gd name="T10" fmla="*/ 91 w 115"/>
                  <a:gd name="T11" fmla="*/ 16 h 99"/>
                  <a:gd name="T12" fmla="*/ 86 w 115"/>
                  <a:gd name="T13" fmla="*/ 16 h 99"/>
                  <a:gd name="T14" fmla="*/ 80 w 115"/>
                  <a:gd name="T15" fmla="*/ 16 h 99"/>
                  <a:gd name="T16" fmla="*/ 80 w 115"/>
                  <a:gd name="T17" fmla="*/ 16 h 99"/>
                  <a:gd name="T18" fmla="*/ 74 w 115"/>
                  <a:gd name="T19" fmla="*/ 14 h 99"/>
                  <a:gd name="T20" fmla="*/ 74 w 115"/>
                  <a:gd name="T21" fmla="*/ 10 h 99"/>
                  <a:gd name="T22" fmla="*/ 74 w 115"/>
                  <a:gd name="T23" fmla="*/ 10 h 99"/>
                  <a:gd name="T24" fmla="*/ 64 w 115"/>
                  <a:gd name="T25" fmla="*/ 6 h 99"/>
                  <a:gd name="T26" fmla="*/ 53 w 115"/>
                  <a:gd name="T27" fmla="*/ 0 h 99"/>
                  <a:gd name="T28" fmla="*/ 53 w 115"/>
                  <a:gd name="T29" fmla="*/ 0 h 99"/>
                  <a:gd name="T30" fmla="*/ 47 w 115"/>
                  <a:gd name="T31" fmla="*/ 4 h 99"/>
                  <a:gd name="T32" fmla="*/ 43 w 115"/>
                  <a:gd name="T33" fmla="*/ 8 h 99"/>
                  <a:gd name="T34" fmla="*/ 37 w 115"/>
                  <a:gd name="T35" fmla="*/ 20 h 99"/>
                  <a:gd name="T36" fmla="*/ 35 w 115"/>
                  <a:gd name="T37" fmla="*/ 33 h 99"/>
                  <a:gd name="T38" fmla="*/ 33 w 115"/>
                  <a:gd name="T39" fmla="*/ 49 h 99"/>
                  <a:gd name="T40" fmla="*/ 33 w 115"/>
                  <a:gd name="T41" fmla="*/ 49 h 99"/>
                  <a:gd name="T42" fmla="*/ 27 w 115"/>
                  <a:gd name="T43" fmla="*/ 60 h 99"/>
                  <a:gd name="T44" fmla="*/ 20 w 115"/>
                  <a:gd name="T45" fmla="*/ 68 h 99"/>
                  <a:gd name="T46" fmla="*/ 12 w 115"/>
                  <a:gd name="T47" fmla="*/ 74 h 99"/>
                  <a:gd name="T48" fmla="*/ 0 w 115"/>
                  <a:gd name="T49" fmla="*/ 76 h 99"/>
                  <a:gd name="T50" fmla="*/ 0 w 115"/>
                  <a:gd name="T51" fmla="*/ 76 h 99"/>
                  <a:gd name="T52" fmla="*/ 10 w 115"/>
                  <a:gd name="T53" fmla="*/ 99 h 99"/>
                  <a:gd name="T54" fmla="*/ 10 w 115"/>
                  <a:gd name="T55" fmla="*/ 99 h 99"/>
                  <a:gd name="T56" fmla="*/ 25 w 115"/>
                  <a:gd name="T57" fmla="*/ 93 h 99"/>
                  <a:gd name="T58" fmla="*/ 39 w 115"/>
                  <a:gd name="T59" fmla="*/ 86 h 99"/>
                  <a:gd name="T60" fmla="*/ 49 w 115"/>
                  <a:gd name="T61" fmla="*/ 76 h 99"/>
                  <a:gd name="T62" fmla="*/ 56 w 115"/>
                  <a:gd name="T63" fmla="*/ 68 h 99"/>
                  <a:gd name="T64" fmla="*/ 56 w 115"/>
                  <a:gd name="T65" fmla="*/ 68 h 99"/>
                  <a:gd name="T66" fmla="*/ 68 w 115"/>
                  <a:gd name="T67" fmla="*/ 72 h 99"/>
                  <a:gd name="T68" fmla="*/ 76 w 115"/>
                  <a:gd name="T69" fmla="*/ 78 h 99"/>
                  <a:gd name="T70" fmla="*/ 86 w 115"/>
                  <a:gd name="T71" fmla="*/ 88 h 99"/>
                  <a:gd name="T72" fmla="*/ 93 w 115"/>
                  <a:gd name="T73" fmla="*/ 99 h 99"/>
                  <a:gd name="T74" fmla="*/ 93 w 115"/>
                  <a:gd name="T75" fmla="*/ 99 h 99"/>
                  <a:gd name="T76" fmla="*/ 111 w 115"/>
                  <a:gd name="T77" fmla="*/ 84 h 99"/>
                  <a:gd name="T78" fmla="*/ 111 w 115"/>
                  <a:gd name="T79" fmla="*/ 84 h 99"/>
                  <a:gd name="T80" fmla="*/ 105 w 115"/>
                  <a:gd name="T81" fmla="*/ 72 h 99"/>
                  <a:gd name="T82" fmla="*/ 95 w 115"/>
                  <a:gd name="T83" fmla="*/ 62 h 99"/>
                  <a:gd name="T84" fmla="*/ 86 w 115"/>
                  <a:gd name="T85" fmla="*/ 55 h 99"/>
                  <a:gd name="T86" fmla="*/ 74 w 115"/>
                  <a:gd name="T87" fmla="*/ 47 h 99"/>
                  <a:gd name="T88" fmla="*/ 74 w 115"/>
                  <a:gd name="T89" fmla="*/ 47 h 99"/>
                  <a:gd name="T90" fmla="*/ 74 w 115"/>
                  <a:gd name="T91" fmla="*/ 39 h 99"/>
                  <a:gd name="T92" fmla="*/ 74 w 115"/>
                  <a:gd name="T93" fmla="*/ 39 h 99"/>
                  <a:gd name="T94" fmla="*/ 82 w 115"/>
                  <a:gd name="T95" fmla="*/ 41 h 99"/>
                  <a:gd name="T96" fmla="*/ 89 w 115"/>
                  <a:gd name="T97" fmla="*/ 41 h 99"/>
                  <a:gd name="T98" fmla="*/ 103 w 115"/>
                  <a:gd name="T99" fmla="*/ 35 h 99"/>
                  <a:gd name="T100" fmla="*/ 113 w 115"/>
                  <a:gd name="T101" fmla="*/ 29 h 99"/>
                  <a:gd name="T102" fmla="*/ 115 w 115"/>
                  <a:gd name="T103" fmla="*/ 2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99">
                    <a:moveTo>
                      <a:pt x="115" y="28"/>
                    </a:moveTo>
                    <a:lnTo>
                      <a:pt x="115" y="28"/>
                    </a:lnTo>
                    <a:lnTo>
                      <a:pt x="105" y="10"/>
                    </a:lnTo>
                    <a:lnTo>
                      <a:pt x="105" y="10"/>
                    </a:lnTo>
                    <a:lnTo>
                      <a:pt x="97" y="14"/>
                    </a:lnTo>
                    <a:lnTo>
                      <a:pt x="91" y="16"/>
                    </a:lnTo>
                    <a:lnTo>
                      <a:pt x="86" y="16"/>
                    </a:lnTo>
                    <a:lnTo>
                      <a:pt x="80" y="16"/>
                    </a:lnTo>
                    <a:lnTo>
                      <a:pt x="80" y="16"/>
                    </a:lnTo>
                    <a:lnTo>
                      <a:pt x="74" y="14"/>
                    </a:lnTo>
                    <a:lnTo>
                      <a:pt x="74" y="10"/>
                    </a:lnTo>
                    <a:lnTo>
                      <a:pt x="74" y="10"/>
                    </a:lnTo>
                    <a:lnTo>
                      <a:pt x="64" y="6"/>
                    </a:lnTo>
                    <a:lnTo>
                      <a:pt x="53" y="0"/>
                    </a:lnTo>
                    <a:lnTo>
                      <a:pt x="53" y="0"/>
                    </a:lnTo>
                    <a:lnTo>
                      <a:pt x="47" y="4"/>
                    </a:lnTo>
                    <a:lnTo>
                      <a:pt x="43" y="8"/>
                    </a:lnTo>
                    <a:lnTo>
                      <a:pt x="37" y="20"/>
                    </a:lnTo>
                    <a:lnTo>
                      <a:pt x="35" y="33"/>
                    </a:lnTo>
                    <a:lnTo>
                      <a:pt x="33" y="49"/>
                    </a:lnTo>
                    <a:lnTo>
                      <a:pt x="33" y="49"/>
                    </a:lnTo>
                    <a:lnTo>
                      <a:pt x="27" y="60"/>
                    </a:lnTo>
                    <a:lnTo>
                      <a:pt x="20" y="68"/>
                    </a:lnTo>
                    <a:lnTo>
                      <a:pt x="12" y="74"/>
                    </a:lnTo>
                    <a:lnTo>
                      <a:pt x="0" y="76"/>
                    </a:lnTo>
                    <a:lnTo>
                      <a:pt x="0" y="76"/>
                    </a:lnTo>
                    <a:lnTo>
                      <a:pt x="10" y="99"/>
                    </a:lnTo>
                    <a:lnTo>
                      <a:pt x="10" y="99"/>
                    </a:lnTo>
                    <a:lnTo>
                      <a:pt x="25" y="93"/>
                    </a:lnTo>
                    <a:lnTo>
                      <a:pt x="39" y="86"/>
                    </a:lnTo>
                    <a:lnTo>
                      <a:pt x="49" y="76"/>
                    </a:lnTo>
                    <a:lnTo>
                      <a:pt x="56" y="68"/>
                    </a:lnTo>
                    <a:lnTo>
                      <a:pt x="56" y="68"/>
                    </a:lnTo>
                    <a:lnTo>
                      <a:pt x="68" y="72"/>
                    </a:lnTo>
                    <a:lnTo>
                      <a:pt x="76" y="78"/>
                    </a:lnTo>
                    <a:lnTo>
                      <a:pt x="86" y="88"/>
                    </a:lnTo>
                    <a:lnTo>
                      <a:pt x="93" y="99"/>
                    </a:lnTo>
                    <a:lnTo>
                      <a:pt x="93" y="99"/>
                    </a:lnTo>
                    <a:lnTo>
                      <a:pt x="111" y="84"/>
                    </a:lnTo>
                    <a:lnTo>
                      <a:pt x="111" y="84"/>
                    </a:lnTo>
                    <a:lnTo>
                      <a:pt x="105" y="72"/>
                    </a:lnTo>
                    <a:lnTo>
                      <a:pt x="95" y="62"/>
                    </a:lnTo>
                    <a:lnTo>
                      <a:pt x="86" y="55"/>
                    </a:lnTo>
                    <a:lnTo>
                      <a:pt x="74" y="47"/>
                    </a:lnTo>
                    <a:lnTo>
                      <a:pt x="74" y="47"/>
                    </a:lnTo>
                    <a:lnTo>
                      <a:pt x="74" y="39"/>
                    </a:lnTo>
                    <a:lnTo>
                      <a:pt x="74" y="39"/>
                    </a:lnTo>
                    <a:lnTo>
                      <a:pt x="82" y="41"/>
                    </a:lnTo>
                    <a:lnTo>
                      <a:pt x="89" y="41"/>
                    </a:lnTo>
                    <a:lnTo>
                      <a:pt x="103" y="35"/>
                    </a:lnTo>
                    <a:lnTo>
                      <a:pt x="113" y="29"/>
                    </a:lnTo>
                    <a:lnTo>
                      <a:pt x="115" y="2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2" name="Freeform 391"/>
              <p:cNvSpPr/>
              <p:nvPr/>
            </p:nvSpPr>
            <p:spPr bwMode="auto">
              <a:xfrm>
                <a:off x="3620" y="3617"/>
                <a:ext cx="115" cy="99"/>
              </a:xfrm>
              <a:custGeom>
                <a:avLst/>
                <a:gdLst>
                  <a:gd name="T0" fmla="*/ 115 w 115"/>
                  <a:gd name="T1" fmla="*/ 28 h 99"/>
                  <a:gd name="T2" fmla="*/ 115 w 115"/>
                  <a:gd name="T3" fmla="*/ 28 h 99"/>
                  <a:gd name="T4" fmla="*/ 105 w 115"/>
                  <a:gd name="T5" fmla="*/ 10 h 99"/>
                  <a:gd name="T6" fmla="*/ 105 w 115"/>
                  <a:gd name="T7" fmla="*/ 10 h 99"/>
                  <a:gd name="T8" fmla="*/ 97 w 115"/>
                  <a:gd name="T9" fmla="*/ 14 h 99"/>
                  <a:gd name="T10" fmla="*/ 91 w 115"/>
                  <a:gd name="T11" fmla="*/ 16 h 99"/>
                  <a:gd name="T12" fmla="*/ 86 w 115"/>
                  <a:gd name="T13" fmla="*/ 16 h 99"/>
                  <a:gd name="T14" fmla="*/ 80 w 115"/>
                  <a:gd name="T15" fmla="*/ 16 h 99"/>
                  <a:gd name="T16" fmla="*/ 80 w 115"/>
                  <a:gd name="T17" fmla="*/ 16 h 99"/>
                  <a:gd name="T18" fmla="*/ 74 w 115"/>
                  <a:gd name="T19" fmla="*/ 14 h 99"/>
                  <a:gd name="T20" fmla="*/ 74 w 115"/>
                  <a:gd name="T21" fmla="*/ 10 h 99"/>
                  <a:gd name="T22" fmla="*/ 74 w 115"/>
                  <a:gd name="T23" fmla="*/ 10 h 99"/>
                  <a:gd name="T24" fmla="*/ 64 w 115"/>
                  <a:gd name="T25" fmla="*/ 6 h 99"/>
                  <a:gd name="T26" fmla="*/ 53 w 115"/>
                  <a:gd name="T27" fmla="*/ 0 h 99"/>
                  <a:gd name="T28" fmla="*/ 53 w 115"/>
                  <a:gd name="T29" fmla="*/ 0 h 99"/>
                  <a:gd name="T30" fmla="*/ 47 w 115"/>
                  <a:gd name="T31" fmla="*/ 4 h 99"/>
                  <a:gd name="T32" fmla="*/ 43 w 115"/>
                  <a:gd name="T33" fmla="*/ 8 h 99"/>
                  <a:gd name="T34" fmla="*/ 37 w 115"/>
                  <a:gd name="T35" fmla="*/ 20 h 99"/>
                  <a:gd name="T36" fmla="*/ 35 w 115"/>
                  <a:gd name="T37" fmla="*/ 33 h 99"/>
                  <a:gd name="T38" fmla="*/ 33 w 115"/>
                  <a:gd name="T39" fmla="*/ 49 h 99"/>
                  <a:gd name="T40" fmla="*/ 33 w 115"/>
                  <a:gd name="T41" fmla="*/ 49 h 99"/>
                  <a:gd name="T42" fmla="*/ 27 w 115"/>
                  <a:gd name="T43" fmla="*/ 60 h 99"/>
                  <a:gd name="T44" fmla="*/ 20 w 115"/>
                  <a:gd name="T45" fmla="*/ 68 h 99"/>
                  <a:gd name="T46" fmla="*/ 12 w 115"/>
                  <a:gd name="T47" fmla="*/ 74 h 99"/>
                  <a:gd name="T48" fmla="*/ 0 w 115"/>
                  <a:gd name="T49" fmla="*/ 76 h 99"/>
                  <a:gd name="T50" fmla="*/ 0 w 115"/>
                  <a:gd name="T51" fmla="*/ 76 h 99"/>
                  <a:gd name="T52" fmla="*/ 10 w 115"/>
                  <a:gd name="T53" fmla="*/ 99 h 99"/>
                  <a:gd name="T54" fmla="*/ 10 w 115"/>
                  <a:gd name="T55" fmla="*/ 99 h 99"/>
                  <a:gd name="T56" fmla="*/ 25 w 115"/>
                  <a:gd name="T57" fmla="*/ 93 h 99"/>
                  <a:gd name="T58" fmla="*/ 39 w 115"/>
                  <a:gd name="T59" fmla="*/ 86 h 99"/>
                  <a:gd name="T60" fmla="*/ 49 w 115"/>
                  <a:gd name="T61" fmla="*/ 76 h 99"/>
                  <a:gd name="T62" fmla="*/ 56 w 115"/>
                  <a:gd name="T63" fmla="*/ 68 h 99"/>
                  <a:gd name="T64" fmla="*/ 56 w 115"/>
                  <a:gd name="T65" fmla="*/ 68 h 99"/>
                  <a:gd name="T66" fmla="*/ 68 w 115"/>
                  <a:gd name="T67" fmla="*/ 72 h 99"/>
                  <a:gd name="T68" fmla="*/ 76 w 115"/>
                  <a:gd name="T69" fmla="*/ 78 h 99"/>
                  <a:gd name="T70" fmla="*/ 86 w 115"/>
                  <a:gd name="T71" fmla="*/ 88 h 99"/>
                  <a:gd name="T72" fmla="*/ 93 w 115"/>
                  <a:gd name="T73" fmla="*/ 99 h 99"/>
                  <a:gd name="T74" fmla="*/ 93 w 115"/>
                  <a:gd name="T75" fmla="*/ 99 h 99"/>
                  <a:gd name="T76" fmla="*/ 111 w 115"/>
                  <a:gd name="T77" fmla="*/ 84 h 99"/>
                  <a:gd name="T78" fmla="*/ 111 w 115"/>
                  <a:gd name="T79" fmla="*/ 84 h 99"/>
                  <a:gd name="T80" fmla="*/ 105 w 115"/>
                  <a:gd name="T81" fmla="*/ 72 h 99"/>
                  <a:gd name="T82" fmla="*/ 95 w 115"/>
                  <a:gd name="T83" fmla="*/ 62 h 99"/>
                  <a:gd name="T84" fmla="*/ 86 w 115"/>
                  <a:gd name="T85" fmla="*/ 55 h 99"/>
                  <a:gd name="T86" fmla="*/ 74 w 115"/>
                  <a:gd name="T87" fmla="*/ 47 h 99"/>
                  <a:gd name="T88" fmla="*/ 74 w 115"/>
                  <a:gd name="T89" fmla="*/ 47 h 99"/>
                  <a:gd name="T90" fmla="*/ 74 w 115"/>
                  <a:gd name="T91" fmla="*/ 39 h 99"/>
                  <a:gd name="T92" fmla="*/ 74 w 115"/>
                  <a:gd name="T93" fmla="*/ 39 h 99"/>
                  <a:gd name="T94" fmla="*/ 82 w 115"/>
                  <a:gd name="T95" fmla="*/ 41 h 99"/>
                  <a:gd name="T96" fmla="*/ 89 w 115"/>
                  <a:gd name="T97" fmla="*/ 41 h 99"/>
                  <a:gd name="T98" fmla="*/ 103 w 115"/>
                  <a:gd name="T99" fmla="*/ 35 h 99"/>
                  <a:gd name="T100" fmla="*/ 113 w 115"/>
                  <a:gd name="T101" fmla="*/ 29 h 99"/>
                  <a:gd name="T102" fmla="*/ 115 w 115"/>
                  <a:gd name="T103" fmla="*/ 2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99">
                    <a:moveTo>
                      <a:pt x="115" y="28"/>
                    </a:moveTo>
                    <a:lnTo>
                      <a:pt x="115" y="28"/>
                    </a:lnTo>
                    <a:lnTo>
                      <a:pt x="105" y="10"/>
                    </a:lnTo>
                    <a:lnTo>
                      <a:pt x="105" y="10"/>
                    </a:lnTo>
                    <a:lnTo>
                      <a:pt x="97" y="14"/>
                    </a:lnTo>
                    <a:lnTo>
                      <a:pt x="91" y="16"/>
                    </a:lnTo>
                    <a:lnTo>
                      <a:pt x="86" y="16"/>
                    </a:lnTo>
                    <a:lnTo>
                      <a:pt x="80" y="16"/>
                    </a:lnTo>
                    <a:lnTo>
                      <a:pt x="80" y="16"/>
                    </a:lnTo>
                    <a:lnTo>
                      <a:pt x="74" y="14"/>
                    </a:lnTo>
                    <a:lnTo>
                      <a:pt x="74" y="10"/>
                    </a:lnTo>
                    <a:lnTo>
                      <a:pt x="74" y="10"/>
                    </a:lnTo>
                    <a:lnTo>
                      <a:pt x="64" y="6"/>
                    </a:lnTo>
                    <a:lnTo>
                      <a:pt x="53" y="0"/>
                    </a:lnTo>
                    <a:lnTo>
                      <a:pt x="53" y="0"/>
                    </a:lnTo>
                    <a:lnTo>
                      <a:pt x="47" y="4"/>
                    </a:lnTo>
                    <a:lnTo>
                      <a:pt x="43" y="8"/>
                    </a:lnTo>
                    <a:lnTo>
                      <a:pt x="37" y="20"/>
                    </a:lnTo>
                    <a:lnTo>
                      <a:pt x="35" y="33"/>
                    </a:lnTo>
                    <a:lnTo>
                      <a:pt x="33" y="49"/>
                    </a:lnTo>
                    <a:lnTo>
                      <a:pt x="33" y="49"/>
                    </a:lnTo>
                    <a:lnTo>
                      <a:pt x="27" y="60"/>
                    </a:lnTo>
                    <a:lnTo>
                      <a:pt x="20" y="68"/>
                    </a:lnTo>
                    <a:lnTo>
                      <a:pt x="12" y="74"/>
                    </a:lnTo>
                    <a:lnTo>
                      <a:pt x="0" y="76"/>
                    </a:lnTo>
                    <a:lnTo>
                      <a:pt x="0" y="76"/>
                    </a:lnTo>
                    <a:lnTo>
                      <a:pt x="10" y="99"/>
                    </a:lnTo>
                    <a:lnTo>
                      <a:pt x="10" y="99"/>
                    </a:lnTo>
                    <a:lnTo>
                      <a:pt x="25" y="93"/>
                    </a:lnTo>
                    <a:lnTo>
                      <a:pt x="39" y="86"/>
                    </a:lnTo>
                    <a:lnTo>
                      <a:pt x="49" y="76"/>
                    </a:lnTo>
                    <a:lnTo>
                      <a:pt x="56" y="68"/>
                    </a:lnTo>
                    <a:lnTo>
                      <a:pt x="56" y="68"/>
                    </a:lnTo>
                    <a:lnTo>
                      <a:pt x="68" y="72"/>
                    </a:lnTo>
                    <a:lnTo>
                      <a:pt x="76" y="78"/>
                    </a:lnTo>
                    <a:lnTo>
                      <a:pt x="86" y="88"/>
                    </a:lnTo>
                    <a:lnTo>
                      <a:pt x="93" y="99"/>
                    </a:lnTo>
                    <a:lnTo>
                      <a:pt x="93" y="99"/>
                    </a:lnTo>
                    <a:lnTo>
                      <a:pt x="111" y="84"/>
                    </a:lnTo>
                    <a:lnTo>
                      <a:pt x="111" y="84"/>
                    </a:lnTo>
                    <a:lnTo>
                      <a:pt x="105" y="72"/>
                    </a:lnTo>
                    <a:lnTo>
                      <a:pt x="95" y="62"/>
                    </a:lnTo>
                    <a:lnTo>
                      <a:pt x="86" y="55"/>
                    </a:lnTo>
                    <a:lnTo>
                      <a:pt x="74" y="47"/>
                    </a:lnTo>
                    <a:lnTo>
                      <a:pt x="74" y="47"/>
                    </a:lnTo>
                    <a:lnTo>
                      <a:pt x="74" y="39"/>
                    </a:lnTo>
                    <a:lnTo>
                      <a:pt x="74" y="39"/>
                    </a:lnTo>
                    <a:lnTo>
                      <a:pt x="82" y="41"/>
                    </a:lnTo>
                    <a:lnTo>
                      <a:pt x="89" y="41"/>
                    </a:lnTo>
                    <a:lnTo>
                      <a:pt x="103" y="35"/>
                    </a:lnTo>
                    <a:lnTo>
                      <a:pt x="113" y="29"/>
                    </a:lnTo>
                    <a:lnTo>
                      <a:pt x="115" y="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3" name="Freeform 392"/>
              <p:cNvSpPr/>
              <p:nvPr/>
            </p:nvSpPr>
            <p:spPr bwMode="auto">
              <a:xfrm>
                <a:off x="3676" y="3571"/>
                <a:ext cx="41" cy="42"/>
              </a:xfrm>
              <a:custGeom>
                <a:avLst/>
                <a:gdLst>
                  <a:gd name="T0" fmla="*/ 0 w 41"/>
                  <a:gd name="T1" fmla="*/ 21 h 42"/>
                  <a:gd name="T2" fmla="*/ 0 w 41"/>
                  <a:gd name="T3" fmla="*/ 21 h 42"/>
                  <a:gd name="T4" fmla="*/ 2 w 41"/>
                  <a:gd name="T5" fmla="*/ 29 h 42"/>
                  <a:gd name="T6" fmla="*/ 6 w 41"/>
                  <a:gd name="T7" fmla="*/ 35 h 42"/>
                  <a:gd name="T8" fmla="*/ 12 w 41"/>
                  <a:gd name="T9" fmla="*/ 41 h 42"/>
                  <a:gd name="T10" fmla="*/ 20 w 41"/>
                  <a:gd name="T11" fmla="*/ 42 h 42"/>
                  <a:gd name="T12" fmla="*/ 20 w 41"/>
                  <a:gd name="T13" fmla="*/ 42 h 42"/>
                  <a:gd name="T14" fmla="*/ 30 w 41"/>
                  <a:gd name="T15" fmla="*/ 41 h 42"/>
                  <a:gd name="T16" fmla="*/ 35 w 41"/>
                  <a:gd name="T17" fmla="*/ 35 h 42"/>
                  <a:gd name="T18" fmla="*/ 39 w 41"/>
                  <a:gd name="T19" fmla="*/ 29 h 42"/>
                  <a:gd name="T20" fmla="*/ 41 w 41"/>
                  <a:gd name="T21" fmla="*/ 21 h 42"/>
                  <a:gd name="T22" fmla="*/ 41 w 41"/>
                  <a:gd name="T23" fmla="*/ 21 h 42"/>
                  <a:gd name="T24" fmla="*/ 39 w 41"/>
                  <a:gd name="T25" fmla="*/ 13 h 42"/>
                  <a:gd name="T26" fmla="*/ 35 w 41"/>
                  <a:gd name="T27" fmla="*/ 6 h 42"/>
                  <a:gd name="T28" fmla="*/ 30 w 41"/>
                  <a:gd name="T29" fmla="*/ 2 h 42"/>
                  <a:gd name="T30" fmla="*/ 20 w 41"/>
                  <a:gd name="T31" fmla="*/ 0 h 42"/>
                  <a:gd name="T32" fmla="*/ 20 w 41"/>
                  <a:gd name="T33" fmla="*/ 0 h 42"/>
                  <a:gd name="T34" fmla="*/ 12 w 41"/>
                  <a:gd name="T35" fmla="*/ 2 h 42"/>
                  <a:gd name="T36" fmla="*/ 6 w 41"/>
                  <a:gd name="T37" fmla="*/ 6 h 42"/>
                  <a:gd name="T38" fmla="*/ 2 w 41"/>
                  <a:gd name="T39" fmla="*/ 13 h 42"/>
                  <a:gd name="T40" fmla="*/ 0 w 41"/>
                  <a:gd name="T41"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2">
                    <a:moveTo>
                      <a:pt x="0" y="21"/>
                    </a:moveTo>
                    <a:lnTo>
                      <a:pt x="0" y="21"/>
                    </a:lnTo>
                    <a:lnTo>
                      <a:pt x="2" y="29"/>
                    </a:lnTo>
                    <a:lnTo>
                      <a:pt x="6" y="35"/>
                    </a:lnTo>
                    <a:lnTo>
                      <a:pt x="12" y="41"/>
                    </a:lnTo>
                    <a:lnTo>
                      <a:pt x="20" y="42"/>
                    </a:lnTo>
                    <a:lnTo>
                      <a:pt x="20" y="42"/>
                    </a:lnTo>
                    <a:lnTo>
                      <a:pt x="30" y="41"/>
                    </a:lnTo>
                    <a:lnTo>
                      <a:pt x="35" y="35"/>
                    </a:lnTo>
                    <a:lnTo>
                      <a:pt x="39" y="29"/>
                    </a:lnTo>
                    <a:lnTo>
                      <a:pt x="41" y="21"/>
                    </a:lnTo>
                    <a:lnTo>
                      <a:pt x="41" y="21"/>
                    </a:lnTo>
                    <a:lnTo>
                      <a:pt x="39" y="13"/>
                    </a:lnTo>
                    <a:lnTo>
                      <a:pt x="35" y="6"/>
                    </a:lnTo>
                    <a:lnTo>
                      <a:pt x="30" y="2"/>
                    </a:lnTo>
                    <a:lnTo>
                      <a:pt x="20" y="0"/>
                    </a:lnTo>
                    <a:lnTo>
                      <a:pt x="20" y="0"/>
                    </a:lnTo>
                    <a:lnTo>
                      <a:pt x="12" y="2"/>
                    </a:lnTo>
                    <a:lnTo>
                      <a:pt x="6" y="6"/>
                    </a:lnTo>
                    <a:lnTo>
                      <a:pt x="2" y="13"/>
                    </a:lnTo>
                    <a:lnTo>
                      <a:pt x="0" y="2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4" name="Freeform 393"/>
              <p:cNvSpPr/>
              <p:nvPr/>
            </p:nvSpPr>
            <p:spPr bwMode="auto">
              <a:xfrm>
                <a:off x="3676" y="3571"/>
                <a:ext cx="41" cy="42"/>
              </a:xfrm>
              <a:custGeom>
                <a:avLst/>
                <a:gdLst>
                  <a:gd name="T0" fmla="*/ 0 w 41"/>
                  <a:gd name="T1" fmla="*/ 21 h 42"/>
                  <a:gd name="T2" fmla="*/ 0 w 41"/>
                  <a:gd name="T3" fmla="*/ 21 h 42"/>
                  <a:gd name="T4" fmla="*/ 2 w 41"/>
                  <a:gd name="T5" fmla="*/ 29 h 42"/>
                  <a:gd name="T6" fmla="*/ 6 w 41"/>
                  <a:gd name="T7" fmla="*/ 35 h 42"/>
                  <a:gd name="T8" fmla="*/ 12 w 41"/>
                  <a:gd name="T9" fmla="*/ 41 h 42"/>
                  <a:gd name="T10" fmla="*/ 20 w 41"/>
                  <a:gd name="T11" fmla="*/ 42 h 42"/>
                  <a:gd name="T12" fmla="*/ 20 w 41"/>
                  <a:gd name="T13" fmla="*/ 42 h 42"/>
                  <a:gd name="T14" fmla="*/ 30 w 41"/>
                  <a:gd name="T15" fmla="*/ 41 h 42"/>
                  <a:gd name="T16" fmla="*/ 35 w 41"/>
                  <a:gd name="T17" fmla="*/ 35 h 42"/>
                  <a:gd name="T18" fmla="*/ 39 w 41"/>
                  <a:gd name="T19" fmla="*/ 29 h 42"/>
                  <a:gd name="T20" fmla="*/ 41 w 41"/>
                  <a:gd name="T21" fmla="*/ 21 h 42"/>
                  <a:gd name="T22" fmla="*/ 41 w 41"/>
                  <a:gd name="T23" fmla="*/ 21 h 42"/>
                  <a:gd name="T24" fmla="*/ 39 w 41"/>
                  <a:gd name="T25" fmla="*/ 13 h 42"/>
                  <a:gd name="T26" fmla="*/ 35 w 41"/>
                  <a:gd name="T27" fmla="*/ 6 h 42"/>
                  <a:gd name="T28" fmla="*/ 30 w 41"/>
                  <a:gd name="T29" fmla="*/ 2 h 42"/>
                  <a:gd name="T30" fmla="*/ 20 w 41"/>
                  <a:gd name="T31" fmla="*/ 0 h 42"/>
                  <a:gd name="T32" fmla="*/ 20 w 41"/>
                  <a:gd name="T33" fmla="*/ 0 h 42"/>
                  <a:gd name="T34" fmla="*/ 12 w 41"/>
                  <a:gd name="T35" fmla="*/ 2 h 42"/>
                  <a:gd name="T36" fmla="*/ 6 w 41"/>
                  <a:gd name="T37" fmla="*/ 6 h 42"/>
                  <a:gd name="T38" fmla="*/ 2 w 41"/>
                  <a:gd name="T39" fmla="*/ 13 h 42"/>
                  <a:gd name="T40" fmla="*/ 0 w 41"/>
                  <a:gd name="T41"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2">
                    <a:moveTo>
                      <a:pt x="0" y="21"/>
                    </a:moveTo>
                    <a:lnTo>
                      <a:pt x="0" y="21"/>
                    </a:lnTo>
                    <a:lnTo>
                      <a:pt x="2" y="29"/>
                    </a:lnTo>
                    <a:lnTo>
                      <a:pt x="6" y="35"/>
                    </a:lnTo>
                    <a:lnTo>
                      <a:pt x="12" y="41"/>
                    </a:lnTo>
                    <a:lnTo>
                      <a:pt x="20" y="42"/>
                    </a:lnTo>
                    <a:lnTo>
                      <a:pt x="20" y="42"/>
                    </a:lnTo>
                    <a:lnTo>
                      <a:pt x="30" y="41"/>
                    </a:lnTo>
                    <a:lnTo>
                      <a:pt x="35" y="35"/>
                    </a:lnTo>
                    <a:lnTo>
                      <a:pt x="39" y="29"/>
                    </a:lnTo>
                    <a:lnTo>
                      <a:pt x="41" y="21"/>
                    </a:lnTo>
                    <a:lnTo>
                      <a:pt x="41" y="21"/>
                    </a:lnTo>
                    <a:lnTo>
                      <a:pt x="39" y="13"/>
                    </a:lnTo>
                    <a:lnTo>
                      <a:pt x="35" y="6"/>
                    </a:lnTo>
                    <a:lnTo>
                      <a:pt x="30" y="2"/>
                    </a:lnTo>
                    <a:lnTo>
                      <a:pt x="20" y="0"/>
                    </a:lnTo>
                    <a:lnTo>
                      <a:pt x="20" y="0"/>
                    </a:lnTo>
                    <a:lnTo>
                      <a:pt x="12" y="2"/>
                    </a:lnTo>
                    <a:lnTo>
                      <a:pt x="6" y="6"/>
                    </a:lnTo>
                    <a:lnTo>
                      <a:pt x="2" y="13"/>
                    </a:lnTo>
                    <a:lnTo>
                      <a:pt x="0"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5" name="Freeform 394"/>
              <p:cNvSpPr/>
              <p:nvPr/>
            </p:nvSpPr>
            <p:spPr bwMode="auto">
              <a:xfrm>
                <a:off x="5046" y="3639"/>
                <a:ext cx="232" cy="232"/>
              </a:xfrm>
              <a:custGeom>
                <a:avLst/>
                <a:gdLst>
                  <a:gd name="T0" fmla="*/ 40 w 232"/>
                  <a:gd name="T1" fmla="*/ 232 h 232"/>
                  <a:gd name="T2" fmla="*/ 81 w 232"/>
                  <a:gd name="T3" fmla="*/ 232 h 232"/>
                  <a:gd name="T4" fmla="*/ 81 w 232"/>
                  <a:gd name="T5" fmla="*/ 126 h 232"/>
                  <a:gd name="T6" fmla="*/ 103 w 232"/>
                  <a:gd name="T7" fmla="*/ 126 h 232"/>
                  <a:gd name="T8" fmla="*/ 122 w 232"/>
                  <a:gd name="T9" fmla="*/ 126 h 232"/>
                  <a:gd name="T10" fmla="*/ 143 w 232"/>
                  <a:gd name="T11" fmla="*/ 126 h 232"/>
                  <a:gd name="T12" fmla="*/ 143 w 232"/>
                  <a:gd name="T13" fmla="*/ 232 h 232"/>
                  <a:gd name="T14" fmla="*/ 184 w 232"/>
                  <a:gd name="T15" fmla="*/ 232 h 232"/>
                  <a:gd name="T16" fmla="*/ 184 w 232"/>
                  <a:gd name="T17" fmla="*/ 126 h 232"/>
                  <a:gd name="T18" fmla="*/ 225 w 232"/>
                  <a:gd name="T19" fmla="*/ 126 h 232"/>
                  <a:gd name="T20" fmla="*/ 225 w 232"/>
                  <a:gd name="T21" fmla="*/ 83 h 232"/>
                  <a:gd name="T22" fmla="*/ 184 w 232"/>
                  <a:gd name="T23" fmla="*/ 83 h 232"/>
                  <a:gd name="T24" fmla="*/ 184 w 232"/>
                  <a:gd name="T25" fmla="*/ 62 h 232"/>
                  <a:gd name="T26" fmla="*/ 184 w 232"/>
                  <a:gd name="T27" fmla="*/ 62 h 232"/>
                  <a:gd name="T28" fmla="*/ 186 w 232"/>
                  <a:gd name="T29" fmla="*/ 54 h 232"/>
                  <a:gd name="T30" fmla="*/ 188 w 232"/>
                  <a:gd name="T31" fmla="*/ 46 h 232"/>
                  <a:gd name="T32" fmla="*/ 194 w 232"/>
                  <a:gd name="T33" fmla="*/ 42 h 232"/>
                  <a:gd name="T34" fmla="*/ 198 w 232"/>
                  <a:gd name="T35" fmla="*/ 40 h 232"/>
                  <a:gd name="T36" fmla="*/ 232 w 232"/>
                  <a:gd name="T37" fmla="*/ 40 h 232"/>
                  <a:gd name="T38" fmla="*/ 232 w 232"/>
                  <a:gd name="T39" fmla="*/ 0 h 232"/>
                  <a:gd name="T40" fmla="*/ 198 w 232"/>
                  <a:gd name="T41" fmla="*/ 0 h 232"/>
                  <a:gd name="T42" fmla="*/ 198 w 232"/>
                  <a:gd name="T43" fmla="*/ 0 h 232"/>
                  <a:gd name="T44" fmla="*/ 188 w 232"/>
                  <a:gd name="T45" fmla="*/ 0 h 232"/>
                  <a:gd name="T46" fmla="*/ 176 w 232"/>
                  <a:gd name="T47" fmla="*/ 4 h 232"/>
                  <a:gd name="T48" fmla="*/ 167 w 232"/>
                  <a:gd name="T49" fmla="*/ 9 h 232"/>
                  <a:gd name="T50" fmla="*/ 159 w 232"/>
                  <a:gd name="T51" fmla="*/ 17 h 232"/>
                  <a:gd name="T52" fmla="*/ 153 w 232"/>
                  <a:gd name="T53" fmla="*/ 27 h 232"/>
                  <a:gd name="T54" fmla="*/ 147 w 232"/>
                  <a:gd name="T55" fmla="*/ 38 h 232"/>
                  <a:gd name="T56" fmla="*/ 145 w 232"/>
                  <a:gd name="T57" fmla="*/ 50 h 232"/>
                  <a:gd name="T58" fmla="*/ 143 w 232"/>
                  <a:gd name="T59" fmla="*/ 62 h 232"/>
                  <a:gd name="T60" fmla="*/ 143 w 232"/>
                  <a:gd name="T61" fmla="*/ 83 h 232"/>
                  <a:gd name="T62" fmla="*/ 122 w 232"/>
                  <a:gd name="T63" fmla="*/ 83 h 232"/>
                  <a:gd name="T64" fmla="*/ 103 w 232"/>
                  <a:gd name="T65" fmla="*/ 83 h 232"/>
                  <a:gd name="T66" fmla="*/ 81 w 232"/>
                  <a:gd name="T67" fmla="*/ 83 h 232"/>
                  <a:gd name="T68" fmla="*/ 81 w 232"/>
                  <a:gd name="T69" fmla="*/ 62 h 232"/>
                  <a:gd name="T70" fmla="*/ 81 w 232"/>
                  <a:gd name="T71" fmla="*/ 62 h 232"/>
                  <a:gd name="T72" fmla="*/ 83 w 232"/>
                  <a:gd name="T73" fmla="*/ 54 h 232"/>
                  <a:gd name="T74" fmla="*/ 87 w 232"/>
                  <a:gd name="T75" fmla="*/ 46 h 232"/>
                  <a:gd name="T76" fmla="*/ 91 w 232"/>
                  <a:gd name="T77" fmla="*/ 42 h 232"/>
                  <a:gd name="T78" fmla="*/ 97 w 232"/>
                  <a:gd name="T79" fmla="*/ 40 h 232"/>
                  <a:gd name="T80" fmla="*/ 130 w 232"/>
                  <a:gd name="T81" fmla="*/ 40 h 232"/>
                  <a:gd name="T82" fmla="*/ 130 w 232"/>
                  <a:gd name="T83" fmla="*/ 0 h 232"/>
                  <a:gd name="T84" fmla="*/ 97 w 232"/>
                  <a:gd name="T85" fmla="*/ 0 h 232"/>
                  <a:gd name="T86" fmla="*/ 97 w 232"/>
                  <a:gd name="T87" fmla="*/ 0 h 232"/>
                  <a:gd name="T88" fmla="*/ 85 w 232"/>
                  <a:gd name="T89" fmla="*/ 0 h 232"/>
                  <a:gd name="T90" fmla="*/ 75 w 232"/>
                  <a:gd name="T91" fmla="*/ 4 h 232"/>
                  <a:gd name="T92" fmla="*/ 66 w 232"/>
                  <a:gd name="T93" fmla="*/ 9 h 232"/>
                  <a:gd name="T94" fmla="*/ 58 w 232"/>
                  <a:gd name="T95" fmla="*/ 17 h 232"/>
                  <a:gd name="T96" fmla="*/ 50 w 232"/>
                  <a:gd name="T97" fmla="*/ 27 h 232"/>
                  <a:gd name="T98" fmla="*/ 44 w 232"/>
                  <a:gd name="T99" fmla="*/ 38 h 232"/>
                  <a:gd name="T100" fmla="*/ 42 w 232"/>
                  <a:gd name="T101" fmla="*/ 50 h 232"/>
                  <a:gd name="T102" fmla="*/ 40 w 232"/>
                  <a:gd name="T103" fmla="*/ 62 h 232"/>
                  <a:gd name="T104" fmla="*/ 40 w 232"/>
                  <a:gd name="T105" fmla="*/ 83 h 232"/>
                  <a:gd name="T106" fmla="*/ 0 w 232"/>
                  <a:gd name="T107" fmla="*/ 83 h 232"/>
                  <a:gd name="T108" fmla="*/ 0 w 232"/>
                  <a:gd name="T109" fmla="*/ 126 h 232"/>
                  <a:gd name="T110" fmla="*/ 40 w 232"/>
                  <a:gd name="T111" fmla="*/ 126 h 232"/>
                  <a:gd name="T112" fmla="*/ 40 w 232"/>
                  <a:gd name="T113"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2" h="232">
                    <a:moveTo>
                      <a:pt x="40" y="232"/>
                    </a:moveTo>
                    <a:lnTo>
                      <a:pt x="81" y="232"/>
                    </a:lnTo>
                    <a:lnTo>
                      <a:pt x="81" y="126"/>
                    </a:lnTo>
                    <a:lnTo>
                      <a:pt x="103" y="126"/>
                    </a:lnTo>
                    <a:lnTo>
                      <a:pt x="122" y="126"/>
                    </a:lnTo>
                    <a:lnTo>
                      <a:pt x="143" y="126"/>
                    </a:lnTo>
                    <a:lnTo>
                      <a:pt x="143" y="232"/>
                    </a:lnTo>
                    <a:lnTo>
                      <a:pt x="184" y="232"/>
                    </a:lnTo>
                    <a:lnTo>
                      <a:pt x="184" y="126"/>
                    </a:lnTo>
                    <a:lnTo>
                      <a:pt x="225" y="126"/>
                    </a:lnTo>
                    <a:lnTo>
                      <a:pt x="225" y="83"/>
                    </a:lnTo>
                    <a:lnTo>
                      <a:pt x="184" y="83"/>
                    </a:lnTo>
                    <a:lnTo>
                      <a:pt x="184" y="62"/>
                    </a:lnTo>
                    <a:lnTo>
                      <a:pt x="184" y="62"/>
                    </a:lnTo>
                    <a:lnTo>
                      <a:pt x="186" y="54"/>
                    </a:lnTo>
                    <a:lnTo>
                      <a:pt x="188" y="46"/>
                    </a:lnTo>
                    <a:lnTo>
                      <a:pt x="194" y="42"/>
                    </a:lnTo>
                    <a:lnTo>
                      <a:pt x="198" y="40"/>
                    </a:lnTo>
                    <a:lnTo>
                      <a:pt x="232" y="40"/>
                    </a:lnTo>
                    <a:lnTo>
                      <a:pt x="232" y="0"/>
                    </a:lnTo>
                    <a:lnTo>
                      <a:pt x="198" y="0"/>
                    </a:lnTo>
                    <a:lnTo>
                      <a:pt x="198" y="0"/>
                    </a:lnTo>
                    <a:lnTo>
                      <a:pt x="188" y="0"/>
                    </a:lnTo>
                    <a:lnTo>
                      <a:pt x="176" y="4"/>
                    </a:lnTo>
                    <a:lnTo>
                      <a:pt x="167" y="9"/>
                    </a:lnTo>
                    <a:lnTo>
                      <a:pt x="159" y="17"/>
                    </a:lnTo>
                    <a:lnTo>
                      <a:pt x="153" y="27"/>
                    </a:lnTo>
                    <a:lnTo>
                      <a:pt x="147" y="38"/>
                    </a:lnTo>
                    <a:lnTo>
                      <a:pt x="145" y="50"/>
                    </a:lnTo>
                    <a:lnTo>
                      <a:pt x="143" y="62"/>
                    </a:lnTo>
                    <a:lnTo>
                      <a:pt x="143" y="83"/>
                    </a:lnTo>
                    <a:lnTo>
                      <a:pt x="122" y="83"/>
                    </a:lnTo>
                    <a:lnTo>
                      <a:pt x="103" y="83"/>
                    </a:lnTo>
                    <a:lnTo>
                      <a:pt x="81" y="83"/>
                    </a:lnTo>
                    <a:lnTo>
                      <a:pt x="81" y="62"/>
                    </a:lnTo>
                    <a:lnTo>
                      <a:pt x="81" y="62"/>
                    </a:lnTo>
                    <a:lnTo>
                      <a:pt x="83" y="54"/>
                    </a:lnTo>
                    <a:lnTo>
                      <a:pt x="87" y="46"/>
                    </a:lnTo>
                    <a:lnTo>
                      <a:pt x="91" y="42"/>
                    </a:lnTo>
                    <a:lnTo>
                      <a:pt x="97" y="40"/>
                    </a:lnTo>
                    <a:lnTo>
                      <a:pt x="130" y="40"/>
                    </a:lnTo>
                    <a:lnTo>
                      <a:pt x="130" y="0"/>
                    </a:lnTo>
                    <a:lnTo>
                      <a:pt x="97" y="0"/>
                    </a:lnTo>
                    <a:lnTo>
                      <a:pt x="97" y="0"/>
                    </a:lnTo>
                    <a:lnTo>
                      <a:pt x="85" y="0"/>
                    </a:lnTo>
                    <a:lnTo>
                      <a:pt x="75" y="4"/>
                    </a:lnTo>
                    <a:lnTo>
                      <a:pt x="66" y="9"/>
                    </a:lnTo>
                    <a:lnTo>
                      <a:pt x="58" y="17"/>
                    </a:lnTo>
                    <a:lnTo>
                      <a:pt x="50" y="27"/>
                    </a:lnTo>
                    <a:lnTo>
                      <a:pt x="44" y="38"/>
                    </a:lnTo>
                    <a:lnTo>
                      <a:pt x="42" y="50"/>
                    </a:lnTo>
                    <a:lnTo>
                      <a:pt x="40" y="62"/>
                    </a:lnTo>
                    <a:lnTo>
                      <a:pt x="40" y="83"/>
                    </a:lnTo>
                    <a:lnTo>
                      <a:pt x="0" y="83"/>
                    </a:lnTo>
                    <a:lnTo>
                      <a:pt x="0" y="126"/>
                    </a:lnTo>
                    <a:lnTo>
                      <a:pt x="40" y="126"/>
                    </a:lnTo>
                    <a:lnTo>
                      <a:pt x="40" y="23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6" name="Freeform 395"/>
              <p:cNvSpPr/>
              <p:nvPr/>
            </p:nvSpPr>
            <p:spPr bwMode="auto">
              <a:xfrm>
                <a:off x="2377" y="5826"/>
                <a:ext cx="103" cy="103"/>
              </a:xfrm>
              <a:custGeom>
                <a:avLst/>
                <a:gdLst>
                  <a:gd name="T0" fmla="*/ 17 w 103"/>
                  <a:gd name="T1" fmla="*/ 103 h 103"/>
                  <a:gd name="T2" fmla="*/ 37 w 103"/>
                  <a:gd name="T3" fmla="*/ 103 h 103"/>
                  <a:gd name="T4" fmla="*/ 37 w 103"/>
                  <a:gd name="T5" fmla="*/ 57 h 103"/>
                  <a:gd name="T6" fmla="*/ 45 w 103"/>
                  <a:gd name="T7" fmla="*/ 57 h 103"/>
                  <a:gd name="T8" fmla="*/ 54 w 103"/>
                  <a:gd name="T9" fmla="*/ 57 h 103"/>
                  <a:gd name="T10" fmla="*/ 64 w 103"/>
                  <a:gd name="T11" fmla="*/ 57 h 103"/>
                  <a:gd name="T12" fmla="*/ 64 w 103"/>
                  <a:gd name="T13" fmla="*/ 103 h 103"/>
                  <a:gd name="T14" fmla="*/ 81 w 103"/>
                  <a:gd name="T15" fmla="*/ 103 h 103"/>
                  <a:gd name="T16" fmla="*/ 81 w 103"/>
                  <a:gd name="T17" fmla="*/ 57 h 103"/>
                  <a:gd name="T18" fmla="*/ 99 w 103"/>
                  <a:gd name="T19" fmla="*/ 57 h 103"/>
                  <a:gd name="T20" fmla="*/ 99 w 103"/>
                  <a:gd name="T21" fmla="*/ 37 h 103"/>
                  <a:gd name="T22" fmla="*/ 81 w 103"/>
                  <a:gd name="T23" fmla="*/ 37 h 103"/>
                  <a:gd name="T24" fmla="*/ 81 w 103"/>
                  <a:gd name="T25" fmla="*/ 29 h 103"/>
                  <a:gd name="T26" fmla="*/ 81 w 103"/>
                  <a:gd name="T27" fmla="*/ 29 h 103"/>
                  <a:gd name="T28" fmla="*/ 83 w 103"/>
                  <a:gd name="T29" fmla="*/ 22 h 103"/>
                  <a:gd name="T30" fmla="*/ 85 w 103"/>
                  <a:gd name="T31" fmla="*/ 20 h 103"/>
                  <a:gd name="T32" fmla="*/ 87 w 103"/>
                  <a:gd name="T33" fmla="*/ 20 h 103"/>
                  <a:gd name="T34" fmla="*/ 103 w 103"/>
                  <a:gd name="T35" fmla="*/ 20 h 103"/>
                  <a:gd name="T36" fmla="*/ 103 w 103"/>
                  <a:gd name="T37" fmla="*/ 0 h 103"/>
                  <a:gd name="T38" fmla="*/ 87 w 103"/>
                  <a:gd name="T39" fmla="*/ 0 h 103"/>
                  <a:gd name="T40" fmla="*/ 87 w 103"/>
                  <a:gd name="T41" fmla="*/ 0 h 103"/>
                  <a:gd name="T42" fmla="*/ 78 w 103"/>
                  <a:gd name="T43" fmla="*/ 2 h 103"/>
                  <a:gd name="T44" fmla="*/ 70 w 103"/>
                  <a:gd name="T45" fmla="*/ 10 h 103"/>
                  <a:gd name="T46" fmla="*/ 66 w 103"/>
                  <a:gd name="T47" fmla="*/ 18 h 103"/>
                  <a:gd name="T48" fmla="*/ 64 w 103"/>
                  <a:gd name="T49" fmla="*/ 29 h 103"/>
                  <a:gd name="T50" fmla="*/ 64 w 103"/>
                  <a:gd name="T51" fmla="*/ 37 h 103"/>
                  <a:gd name="T52" fmla="*/ 54 w 103"/>
                  <a:gd name="T53" fmla="*/ 37 h 103"/>
                  <a:gd name="T54" fmla="*/ 45 w 103"/>
                  <a:gd name="T55" fmla="*/ 37 h 103"/>
                  <a:gd name="T56" fmla="*/ 37 w 103"/>
                  <a:gd name="T57" fmla="*/ 37 h 103"/>
                  <a:gd name="T58" fmla="*/ 37 w 103"/>
                  <a:gd name="T59" fmla="*/ 29 h 103"/>
                  <a:gd name="T60" fmla="*/ 37 w 103"/>
                  <a:gd name="T61" fmla="*/ 29 h 103"/>
                  <a:gd name="T62" fmla="*/ 39 w 103"/>
                  <a:gd name="T63" fmla="*/ 22 h 103"/>
                  <a:gd name="T64" fmla="*/ 41 w 103"/>
                  <a:gd name="T65" fmla="*/ 20 h 103"/>
                  <a:gd name="T66" fmla="*/ 43 w 103"/>
                  <a:gd name="T67" fmla="*/ 20 h 103"/>
                  <a:gd name="T68" fmla="*/ 58 w 103"/>
                  <a:gd name="T69" fmla="*/ 20 h 103"/>
                  <a:gd name="T70" fmla="*/ 58 w 103"/>
                  <a:gd name="T71" fmla="*/ 0 h 103"/>
                  <a:gd name="T72" fmla="*/ 43 w 103"/>
                  <a:gd name="T73" fmla="*/ 0 h 103"/>
                  <a:gd name="T74" fmla="*/ 43 w 103"/>
                  <a:gd name="T75" fmla="*/ 0 h 103"/>
                  <a:gd name="T76" fmla="*/ 33 w 103"/>
                  <a:gd name="T77" fmla="*/ 2 h 103"/>
                  <a:gd name="T78" fmla="*/ 25 w 103"/>
                  <a:gd name="T79" fmla="*/ 10 h 103"/>
                  <a:gd name="T80" fmla="*/ 19 w 103"/>
                  <a:gd name="T81" fmla="*/ 18 h 103"/>
                  <a:gd name="T82" fmla="*/ 17 w 103"/>
                  <a:gd name="T83" fmla="*/ 29 h 103"/>
                  <a:gd name="T84" fmla="*/ 17 w 103"/>
                  <a:gd name="T85" fmla="*/ 37 h 103"/>
                  <a:gd name="T86" fmla="*/ 0 w 103"/>
                  <a:gd name="T87" fmla="*/ 37 h 103"/>
                  <a:gd name="T88" fmla="*/ 0 w 103"/>
                  <a:gd name="T89" fmla="*/ 57 h 103"/>
                  <a:gd name="T90" fmla="*/ 17 w 103"/>
                  <a:gd name="T91" fmla="*/ 57 h 103"/>
                  <a:gd name="T92" fmla="*/ 17 w 103"/>
                  <a:gd name="T9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 h="103">
                    <a:moveTo>
                      <a:pt x="17" y="103"/>
                    </a:moveTo>
                    <a:lnTo>
                      <a:pt x="37" y="103"/>
                    </a:lnTo>
                    <a:lnTo>
                      <a:pt x="37" y="57"/>
                    </a:lnTo>
                    <a:lnTo>
                      <a:pt x="45" y="57"/>
                    </a:lnTo>
                    <a:lnTo>
                      <a:pt x="54" y="57"/>
                    </a:lnTo>
                    <a:lnTo>
                      <a:pt x="64" y="57"/>
                    </a:lnTo>
                    <a:lnTo>
                      <a:pt x="64" y="103"/>
                    </a:lnTo>
                    <a:lnTo>
                      <a:pt x="81" y="103"/>
                    </a:lnTo>
                    <a:lnTo>
                      <a:pt x="81" y="57"/>
                    </a:lnTo>
                    <a:lnTo>
                      <a:pt x="99" y="57"/>
                    </a:lnTo>
                    <a:lnTo>
                      <a:pt x="99" y="37"/>
                    </a:lnTo>
                    <a:lnTo>
                      <a:pt x="81" y="37"/>
                    </a:lnTo>
                    <a:lnTo>
                      <a:pt x="81" y="29"/>
                    </a:lnTo>
                    <a:lnTo>
                      <a:pt x="81" y="29"/>
                    </a:lnTo>
                    <a:lnTo>
                      <a:pt x="83" y="22"/>
                    </a:lnTo>
                    <a:lnTo>
                      <a:pt x="85" y="20"/>
                    </a:lnTo>
                    <a:lnTo>
                      <a:pt x="87" y="20"/>
                    </a:lnTo>
                    <a:lnTo>
                      <a:pt x="103" y="20"/>
                    </a:lnTo>
                    <a:lnTo>
                      <a:pt x="103" y="0"/>
                    </a:lnTo>
                    <a:lnTo>
                      <a:pt x="87" y="0"/>
                    </a:lnTo>
                    <a:lnTo>
                      <a:pt x="87" y="0"/>
                    </a:lnTo>
                    <a:lnTo>
                      <a:pt x="78" y="2"/>
                    </a:lnTo>
                    <a:lnTo>
                      <a:pt x="70" y="10"/>
                    </a:lnTo>
                    <a:lnTo>
                      <a:pt x="66" y="18"/>
                    </a:lnTo>
                    <a:lnTo>
                      <a:pt x="64" y="29"/>
                    </a:lnTo>
                    <a:lnTo>
                      <a:pt x="64" y="37"/>
                    </a:lnTo>
                    <a:lnTo>
                      <a:pt x="54" y="37"/>
                    </a:lnTo>
                    <a:lnTo>
                      <a:pt x="45" y="37"/>
                    </a:lnTo>
                    <a:lnTo>
                      <a:pt x="37" y="37"/>
                    </a:lnTo>
                    <a:lnTo>
                      <a:pt x="37" y="29"/>
                    </a:lnTo>
                    <a:lnTo>
                      <a:pt x="37" y="29"/>
                    </a:lnTo>
                    <a:lnTo>
                      <a:pt x="39" y="22"/>
                    </a:lnTo>
                    <a:lnTo>
                      <a:pt x="41" y="20"/>
                    </a:lnTo>
                    <a:lnTo>
                      <a:pt x="43" y="20"/>
                    </a:lnTo>
                    <a:lnTo>
                      <a:pt x="58" y="20"/>
                    </a:lnTo>
                    <a:lnTo>
                      <a:pt x="58" y="0"/>
                    </a:lnTo>
                    <a:lnTo>
                      <a:pt x="43" y="0"/>
                    </a:lnTo>
                    <a:lnTo>
                      <a:pt x="43" y="0"/>
                    </a:lnTo>
                    <a:lnTo>
                      <a:pt x="33" y="2"/>
                    </a:lnTo>
                    <a:lnTo>
                      <a:pt x="25" y="10"/>
                    </a:lnTo>
                    <a:lnTo>
                      <a:pt x="19" y="18"/>
                    </a:lnTo>
                    <a:lnTo>
                      <a:pt x="17" y="29"/>
                    </a:lnTo>
                    <a:lnTo>
                      <a:pt x="17" y="37"/>
                    </a:lnTo>
                    <a:lnTo>
                      <a:pt x="0" y="37"/>
                    </a:lnTo>
                    <a:lnTo>
                      <a:pt x="0" y="57"/>
                    </a:lnTo>
                    <a:lnTo>
                      <a:pt x="17" y="57"/>
                    </a:lnTo>
                    <a:lnTo>
                      <a:pt x="17" y="10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7" name="Freeform 396"/>
              <p:cNvSpPr/>
              <p:nvPr/>
            </p:nvSpPr>
            <p:spPr bwMode="auto">
              <a:xfrm>
                <a:off x="2055" y="4267"/>
                <a:ext cx="103" cy="103"/>
              </a:xfrm>
              <a:custGeom>
                <a:avLst/>
                <a:gdLst>
                  <a:gd name="T0" fmla="*/ 19 w 103"/>
                  <a:gd name="T1" fmla="*/ 103 h 103"/>
                  <a:gd name="T2" fmla="*/ 37 w 103"/>
                  <a:gd name="T3" fmla="*/ 103 h 103"/>
                  <a:gd name="T4" fmla="*/ 37 w 103"/>
                  <a:gd name="T5" fmla="*/ 56 h 103"/>
                  <a:gd name="T6" fmla="*/ 45 w 103"/>
                  <a:gd name="T7" fmla="*/ 56 h 103"/>
                  <a:gd name="T8" fmla="*/ 54 w 103"/>
                  <a:gd name="T9" fmla="*/ 56 h 103"/>
                  <a:gd name="T10" fmla="*/ 64 w 103"/>
                  <a:gd name="T11" fmla="*/ 56 h 103"/>
                  <a:gd name="T12" fmla="*/ 64 w 103"/>
                  <a:gd name="T13" fmla="*/ 103 h 103"/>
                  <a:gd name="T14" fmla="*/ 81 w 103"/>
                  <a:gd name="T15" fmla="*/ 103 h 103"/>
                  <a:gd name="T16" fmla="*/ 81 w 103"/>
                  <a:gd name="T17" fmla="*/ 56 h 103"/>
                  <a:gd name="T18" fmla="*/ 99 w 103"/>
                  <a:gd name="T19" fmla="*/ 56 h 103"/>
                  <a:gd name="T20" fmla="*/ 99 w 103"/>
                  <a:gd name="T21" fmla="*/ 37 h 103"/>
                  <a:gd name="T22" fmla="*/ 81 w 103"/>
                  <a:gd name="T23" fmla="*/ 37 h 103"/>
                  <a:gd name="T24" fmla="*/ 81 w 103"/>
                  <a:gd name="T25" fmla="*/ 27 h 103"/>
                  <a:gd name="T26" fmla="*/ 81 w 103"/>
                  <a:gd name="T27" fmla="*/ 27 h 103"/>
                  <a:gd name="T28" fmla="*/ 83 w 103"/>
                  <a:gd name="T29" fmla="*/ 21 h 103"/>
                  <a:gd name="T30" fmla="*/ 85 w 103"/>
                  <a:gd name="T31" fmla="*/ 19 h 103"/>
                  <a:gd name="T32" fmla="*/ 87 w 103"/>
                  <a:gd name="T33" fmla="*/ 18 h 103"/>
                  <a:gd name="T34" fmla="*/ 103 w 103"/>
                  <a:gd name="T35" fmla="*/ 18 h 103"/>
                  <a:gd name="T36" fmla="*/ 103 w 103"/>
                  <a:gd name="T37" fmla="*/ 0 h 103"/>
                  <a:gd name="T38" fmla="*/ 87 w 103"/>
                  <a:gd name="T39" fmla="*/ 0 h 103"/>
                  <a:gd name="T40" fmla="*/ 87 w 103"/>
                  <a:gd name="T41" fmla="*/ 0 h 103"/>
                  <a:gd name="T42" fmla="*/ 78 w 103"/>
                  <a:gd name="T43" fmla="*/ 2 h 103"/>
                  <a:gd name="T44" fmla="*/ 70 w 103"/>
                  <a:gd name="T45" fmla="*/ 8 h 103"/>
                  <a:gd name="T46" fmla="*/ 66 w 103"/>
                  <a:gd name="T47" fmla="*/ 18 h 103"/>
                  <a:gd name="T48" fmla="*/ 64 w 103"/>
                  <a:gd name="T49" fmla="*/ 27 h 103"/>
                  <a:gd name="T50" fmla="*/ 64 w 103"/>
                  <a:gd name="T51" fmla="*/ 37 h 103"/>
                  <a:gd name="T52" fmla="*/ 54 w 103"/>
                  <a:gd name="T53" fmla="*/ 37 h 103"/>
                  <a:gd name="T54" fmla="*/ 45 w 103"/>
                  <a:gd name="T55" fmla="*/ 37 h 103"/>
                  <a:gd name="T56" fmla="*/ 37 w 103"/>
                  <a:gd name="T57" fmla="*/ 37 h 103"/>
                  <a:gd name="T58" fmla="*/ 37 w 103"/>
                  <a:gd name="T59" fmla="*/ 27 h 103"/>
                  <a:gd name="T60" fmla="*/ 37 w 103"/>
                  <a:gd name="T61" fmla="*/ 27 h 103"/>
                  <a:gd name="T62" fmla="*/ 39 w 103"/>
                  <a:gd name="T63" fmla="*/ 21 h 103"/>
                  <a:gd name="T64" fmla="*/ 41 w 103"/>
                  <a:gd name="T65" fmla="*/ 19 h 103"/>
                  <a:gd name="T66" fmla="*/ 43 w 103"/>
                  <a:gd name="T67" fmla="*/ 18 h 103"/>
                  <a:gd name="T68" fmla="*/ 58 w 103"/>
                  <a:gd name="T69" fmla="*/ 18 h 103"/>
                  <a:gd name="T70" fmla="*/ 58 w 103"/>
                  <a:gd name="T71" fmla="*/ 0 h 103"/>
                  <a:gd name="T72" fmla="*/ 43 w 103"/>
                  <a:gd name="T73" fmla="*/ 0 h 103"/>
                  <a:gd name="T74" fmla="*/ 43 w 103"/>
                  <a:gd name="T75" fmla="*/ 0 h 103"/>
                  <a:gd name="T76" fmla="*/ 33 w 103"/>
                  <a:gd name="T77" fmla="*/ 2 h 103"/>
                  <a:gd name="T78" fmla="*/ 25 w 103"/>
                  <a:gd name="T79" fmla="*/ 8 h 103"/>
                  <a:gd name="T80" fmla="*/ 21 w 103"/>
                  <a:gd name="T81" fmla="*/ 18 h 103"/>
                  <a:gd name="T82" fmla="*/ 19 w 103"/>
                  <a:gd name="T83" fmla="*/ 27 h 103"/>
                  <a:gd name="T84" fmla="*/ 19 w 103"/>
                  <a:gd name="T85" fmla="*/ 37 h 103"/>
                  <a:gd name="T86" fmla="*/ 0 w 103"/>
                  <a:gd name="T87" fmla="*/ 37 h 103"/>
                  <a:gd name="T88" fmla="*/ 0 w 103"/>
                  <a:gd name="T89" fmla="*/ 56 h 103"/>
                  <a:gd name="T90" fmla="*/ 19 w 103"/>
                  <a:gd name="T91" fmla="*/ 56 h 103"/>
                  <a:gd name="T92" fmla="*/ 19 w 103"/>
                  <a:gd name="T9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 h="103">
                    <a:moveTo>
                      <a:pt x="19" y="103"/>
                    </a:moveTo>
                    <a:lnTo>
                      <a:pt x="37" y="103"/>
                    </a:lnTo>
                    <a:lnTo>
                      <a:pt x="37" y="56"/>
                    </a:lnTo>
                    <a:lnTo>
                      <a:pt x="45" y="56"/>
                    </a:lnTo>
                    <a:lnTo>
                      <a:pt x="54" y="56"/>
                    </a:lnTo>
                    <a:lnTo>
                      <a:pt x="64" y="56"/>
                    </a:lnTo>
                    <a:lnTo>
                      <a:pt x="64" y="103"/>
                    </a:lnTo>
                    <a:lnTo>
                      <a:pt x="81" y="103"/>
                    </a:lnTo>
                    <a:lnTo>
                      <a:pt x="81" y="56"/>
                    </a:lnTo>
                    <a:lnTo>
                      <a:pt x="99" y="56"/>
                    </a:lnTo>
                    <a:lnTo>
                      <a:pt x="99" y="37"/>
                    </a:lnTo>
                    <a:lnTo>
                      <a:pt x="81" y="37"/>
                    </a:lnTo>
                    <a:lnTo>
                      <a:pt x="81" y="27"/>
                    </a:lnTo>
                    <a:lnTo>
                      <a:pt x="81" y="27"/>
                    </a:lnTo>
                    <a:lnTo>
                      <a:pt x="83" y="21"/>
                    </a:lnTo>
                    <a:lnTo>
                      <a:pt x="85" y="19"/>
                    </a:lnTo>
                    <a:lnTo>
                      <a:pt x="87" y="18"/>
                    </a:lnTo>
                    <a:lnTo>
                      <a:pt x="103" y="18"/>
                    </a:lnTo>
                    <a:lnTo>
                      <a:pt x="103" y="0"/>
                    </a:lnTo>
                    <a:lnTo>
                      <a:pt x="87" y="0"/>
                    </a:lnTo>
                    <a:lnTo>
                      <a:pt x="87" y="0"/>
                    </a:lnTo>
                    <a:lnTo>
                      <a:pt x="78" y="2"/>
                    </a:lnTo>
                    <a:lnTo>
                      <a:pt x="70" y="8"/>
                    </a:lnTo>
                    <a:lnTo>
                      <a:pt x="66" y="18"/>
                    </a:lnTo>
                    <a:lnTo>
                      <a:pt x="64" y="27"/>
                    </a:lnTo>
                    <a:lnTo>
                      <a:pt x="64" y="37"/>
                    </a:lnTo>
                    <a:lnTo>
                      <a:pt x="54" y="37"/>
                    </a:lnTo>
                    <a:lnTo>
                      <a:pt x="45" y="37"/>
                    </a:lnTo>
                    <a:lnTo>
                      <a:pt x="37" y="37"/>
                    </a:lnTo>
                    <a:lnTo>
                      <a:pt x="37" y="27"/>
                    </a:lnTo>
                    <a:lnTo>
                      <a:pt x="37" y="27"/>
                    </a:lnTo>
                    <a:lnTo>
                      <a:pt x="39" y="21"/>
                    </a:lnTo>
                    <a:lnTo>
                      <a:pt x="41" y="19"/>
                    </a:lnTo>
                    <a:lnTo>
                      <a:pt x="43" y="18"/>
                    </a:lnTo>
                    <a:lnTo>
                      <a:pt x="58" y="18"/>
                    </a:lnTo>
                    <a:lnTo>
                      <a:pt x="58" y="0"/>
                    </a:lnTo>
                    <a:lnTo>
                      <a:pt x="43" y="0"/>
                    </a:lnTo>
                    <a:lnTo>
                      <a:pt x="43" y="0"/>
                    </a:lnTo>
                    <a:lnTo>
                      <a:pt x="33" y="2"/>
                    </a:lnTo>
                    <a:lnTo>
                      <a:pt x="25" y="8"/>
                    </a:lnTo>
                    <a:lnTo>
                      <a:pt x="21" y="18"/>
                    </a:lnTo>
                    <a:lnTo>
                      <a:pt x="19" y="27"/>
                    </a:lnTo>
                    <a:lnTo>
                      <a:pt x="19" y="37"/>
                    </a:lnTo>
                    <a:lnTo>
                      <a:pt x="0" y="37"/>
                    </a:lnTo>
                    <a:lnTo>
                      <a:pt x="0" y="56"/>
                    </a:lnTo>
                    <a:lnTo>
                      <a:pt x="19" y="56"/>
                    </a:lnTo>
                    <a:lnTo>
                      <a:pt x="19" y="10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8" name="Freeform 397"/>
              <p:cNvSpPr/>
              <p:nvPr/>
            </p:nvSpPr>
            <p:spPr bwMode="auto">
              <a:xfrm>
                <a:off x="3618" y="4205"/>
                <a:ext cx="101" cy="103"/>
              </a:xfrm>
              <a:custGeom>
                <a:avLst/>
                <a:gdLst>
                  <a:gd name="T0" fmla="*/ 18 w 101"/>
                  <a:gd name="T1" fmla="*/ 103 h 103"/>
                  <a:gd name="T2" fmla="*/ 35 w 101"/>
                  <a:gd name="T3" fmla="*/ 103 h 103"/>
                  <a:gd name="T4" fmla="*/ 35 w 101"/>
                  <a:gd name="T5" fmla="*/ 56 h 103"/>
                  <a:gd name="T6" fmla="*/ 45 w 101"/>
                  <a:gd name="T7" fmla="*/ 56 h 103"/>
                  <a:gd name="T8" fmla="*/ 53 w 101"/>
                  <a:gd name="T9" fmla="*/ 56 h 103"/>
                  <a:gd name="T10" fmla="*/ 62 w 101"/>
                  <a:gd name="T11" fmla="*/ 56 h 103"/>
                  <a:gd name="T12" fmla="*/ 62 w 101"/>
                  <a:gd name="T13" fmla="*/ 103 h 103"/>
                  <a:gd name="T14" fmla="*/ 80 w 101"/>
                  <a:gd name="T15" fmla="*/ 103 h 103"/>
                  <a:gd name="T16" fmla="*/ 80 w 101"/>
                  <a:gd name="T17" fmla="*/ 56 h 103"/>
                  <a:gd name="T18" fmla="*/ 99 w 101"/>
                  <a:gd name="T19" fmla="*/ 56 h 103"/>
                  <a:gd name="T20" fmla="*/ 99 w 101"/>
                  <a:gd name="T21" fmla="*/ 37 h 103"/>
                  <a:gd name="T22" fmla="*/ 80 w 101"/>
                  <a:gd name="T23" fmla="*/ 37 h 103"/>
                  <a:gd name="T24" fmla="*/ 80 w 101"/>
                  <a:gd name="T25" fmla="*/ 27 h 103"/>
                  <a:gd name="T26" fmla="*/ 80 w 101"/>
                  <a:gd name="T27" fmla="*/ 27 h 103"/>
                  <a:gd name="T28" fmla="*/ 82 w 101"/>
                  <a:gd name="T29" fmla="*/ 21 h 103"/>
                  <a:gd name="T30" fmla="*/ 84 w 101"/>
                  <a:gd name="T31" fmla="*/ 19 h 103"/>
                  <a:gd name="T32" fmla="*/ 88 w 101"/>
                  <a:gd name="T33" fmla="*/ 17 h 103"/>
                  <a:gd name="T34" fmla="*/ 101 w 101"/>
                  <a:gd name="T35" fmla="*/ 17 h 103"/>
                  <a:gd name="T36" fmla="*/ 101 w 101"/>
                  <a:gd name="T37" fmla="*/ 0 h 103"/>
                  <a:gd name="T38" fmla="*/ 88 w 101"/>
                  <a:gd name="T39" fmla="*/ 0 h 103"/>
                  <a:gd name="T40" fmla="*/ 88 w 101"/>
                  <a:gd name="T41" fmla="*/ 0 h 103"/>
                  <a:gd name="T42" fmla="*/ 78 w 101"/>
                  <a:gd name="T43" fmla="*/ 2 h 103"/>
                  <a:gd name="T44" fmla="*/ 70 w 101"/>
                  <a:gd name="T45" fmla="*/ 8 h 103"/>
                  <a:gd name="T46" fmla="*/ 64 w 101"/>
                  <a:gd name="T47" fmla="*/ 17 h 103"/>
                  <a:gd name="T48" fmla="*/ 62 w 101"/>
                  <a:gd name="T49" fmla="*/ 27 h 103"/>
                  <a:gd name="T50" fmla="*/ 62 w 101"/>
                  <a:gd name="T51" fmla="*/ 37 h 103"/>
                  <a:gd name="T52" fmla="*/ 53 w 101"/>
                  <a:gd name="T53" fmla="*/ 37 h 103"/>
                  <a:gd name="T54" fmla="*/ 45 w 101"/>
                  <a:gd name="T55" fmla="*/ 37 h 103"/>
                  <a:gd name="T56" fmla="*/ 35 w 101"/>
                  <a:gd name="T57" fmla="*/ 37 h 103"/>
                  <a:gd name="T58" fmla="*/ 35 w 101"/>
                  <a:gd name="T59" fmla="*/ 27 h 103"/>
                  <a:gd name="T60" fmla="*/ 35 w 101"/>
                  <a:gd name="T61" fmla="*/ 27 h 103"/>
                  <a:gd name="T62" fmla="*/ 37 w 101"/>
                  <a:gd name="T63" fmla="*/ 21 h 103"/>
                  <a:gd name="T64" fmla="*/ 39 w 101"/>
                  <a:gd name="T65" fmla="*/ 19 h 103"/>
                  <a:gd name="T66" fmla="*/ 41 w 101"/>
                  <a:gd name="T67" fmla="*/ 17 h 103"/>
                  <a:gd name="T68" fmla="*/ 56 w 101"/>
                  <a:gd name="T69" fmla="*/ 17 h 103"/>
                  <a:gd name="T70" fmla="*/ 56 w 101"/>
                  <a:gd name="T71" fmla="*/ 0 h 103"/>
                  <a:gd name="T72" fmla="*/ 41 w 101"/>
                  <a:gd name="T73" fmla="*/ 0 h 103"/>
                  <a:gd name="T74" fmla="*/ 41 w 101"/>
                  <a:gd name="T75" fmla="*/ 0 h 103"/>
                  <a:gd name="T76" fmla="*/ 33 w 101"/>
                  <a:gd name="T77" fmla="*/ 2 h 103"/>
                  <a:gd name="T78" fmla="*/ 25 w 101"/>
                  <a:gd name="T79" fmla="*/ 8 h 103"/>
                  <a:gd name="T80" fmla="*/ 20 w 101"/>
                  <a:gd name="T81" fmla="*/ 17 h 103"/>
                  <a:gd name="T82" fmla="*/ 18 w 101"/>
                  <a:gd name="T83" fmla="*/ 27 h 103"/>
                  <a:gd name="T84" fmla="*/ 18 w 101"/>
                  <a:gd name="T85" fmla="*/ 37 h 103"/>
                  <a:gd name="T86" fmla="*/ 0 w 101"/>
                  <a:gd name="T87" fmla="*/ 37 h 103"/>
                  <a:gd name="T88" fmla="*/ 0 w 101"/>
                  <a:gd name="T89" fmla="*/ 56 h 103"/>
                  <a:gd name="T90" fmla="*/ 18 w 101"/>
                  <a:gd name="T91" fmla="*/ 56 h 103"/>
                  <a:gd name="T92" fmla="*/ 18 w 101"/>
                  <a:gd name="T9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 h="103">
                    <a:moveTo>
                      <a:pt x="18" y="103"/>
                    </a:moveTo>
                    <a:lnTo>
                      <a:pt x="35" y="103"/>
                    </a:lnTo>
                    <a:lnTo>
                      <a:pt x="35" y="56"/>
                    </a:lnTo>
                    <a:lnTo>
                      <a:pt x="45" y="56"/>
                    </a:lnTo>
                    <a:lnTo>
                      <a:pt x="53" y="56"/>
                    </a:lnTo>
                    <a:lnTo>
                      <a:pt x="62" y="56"/>
                    </a:lnTo>
                    <a:lnTo>
                      <a:pt x="62" y="103"/>
                    </a:lnTo>
                    <a:lnTo>
                      <a:pt x="80" y="103"/>
                    </a:lnTo>
                    <a:lnTo>
                      <a:pt x="80" y="56"/>
                    </a:lnTo>
                    <a:lnTo>
                      <a:pt x="99" y="56"/>
                    </a:lnTo>
                    <a:lnTo>
                      <a:pt x="99" y="37"/>
                    </a:lnTo>
                    <a:lnTo>
                      <a:pt x="80" y="37"/>
                    </a:lnTo>
                    <a:lnTo>
                      <a:pt x="80" y="27"/>
                    </a:lnTo>
                    <a:lnTo>
                      <a:pt x="80" y="27"/>
                    </a:lnTo>
                    <a:lnTo>
                      <a:pt x="82" y="21"/>
                    </a:lnTo>
                    <a:lnTo>
                      <a:pt x="84" y="19"/>
                    </a:lnTo>
                    <a:lnTo>
                      <a:pt x="88" y="17"/>
                    </a:lnTo>
                    <a:lnTo>
                      <a:pt x="101" y="17"/>
                    </a:lnTo>
                    <a:lnTo>
                      <a:pt x="101" y="0"/>
                    </a:lnTo>
                    <a:lnTo>
                      <a:pt x="88" y="0"/>
                    </a:lnTo>
                    <a:lnTo>
                      <a:pt x="88" y="0"/>
                    </a:lnTo>
                    <a:lnTo>
                      <a:pt x="78" y="2"/>
                    </a:lnTo>
                    <a:lnTo>
                      <a:pt x="70" y="8"/>
                    </a:lnTo>
                    <a:lnTo>
                      <a:pt x="64" y="17"/>
                    </a:lnTo>
                    <a:lnTo>
                      <a:pt x="62" y="27"/>
                    </a:lnTo>
                    <a:lnTo>
                      <a:pt x="62" y="37"/>
                    </a:lnTo>
                    <a:lnTo>
                      <a:pt x="53" y="37"/>
                    </a:lnTo>
                    <a:lnTo>
                      <a:pt x="45" y="37"/>
                    </a:lnTo>
                    <a:lnTo>
                      <a:pt x="35" y="37"/>
                    </a:lnTo>
                    <a:lnTo>
                      <a:pt x="35" y="27"/>
                    </a:lnTo>
                    <a:lnTo>
                      <a:pt x="35" y="27"/>
                    </a:lnTo>
                    <a:lnTo>
                      <a:pt x="37" y="21"/>
                    </a:lnTo>
                    <a:lnTo>
                      <a:pt x="39" y="19"/>
                    </a:lnTo>
                    <a:lnTo>
                      <a:pt x="41" y="17"/>
                    </a:lnTo>
                    <a:lnTo>
                      <a:pt x="56" y="17"/>
                    </a:lnTo>
                    <a:lnTo>
                      <a:pt x="56" y="0"/>
                    </a:lnTo>
                    <a:lnTo>
                      <a:pt x="41" y="0"/>
                    </a:lnTo>
                    <a:lnTo>
                      <a:pt x="41" y="0"/>
                    </a:lnTo>
                    <a:lnTo>
                      <a:pt x="33" y="2"/>
                    </a:lnTo>
                    <a:lnTo>
                      <a:pt x="25" y="8"/>
                    </a:lnTo>
                    <a:lnTo>
                      <a:pt x="20" y="17"/>
                    </a:lnTo>
                    <a:lnTo>
                      <a:pt x="18" y="27"/>
                    </a:lnTo>
                    <a:lnTo>
                      <a:pt x="18" y="37"/>
                    </a:lnTo>
                    <a:lnTo>
                      <a:pt x="0" y="37"/>
                    </a:lnTo>
                    <a:lnTo>
                      <a:pt x="0" y="56"/>
                    </a:lnTo>
                    <a:lnTo>
                      <a:pt x="18" y="56"/>
                    </a:lnTo>
                    <a:lnTo>
                      <a:pt x="18" y="10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49" name="Freeform 398"/>
              <p:cNvSpPr/>
              <p:nvPr/>
            </p:nvSpPr>
            <p:spPr bwMode="auto">
              <a:xfrm>
                <a:off x="3750" y="5599"/>
                <a:ext cx="103" cy="103"/>
              </a:xfrm>
              <a:custGeom>
                <a:avLst/>
                <a:gdLst>
                  <a:gd name="T0" fmla="*/ 20 w 103"/>
                  <a:gd name="T1" fmla="*/ 103 h 103"/>
                  <a:gd name="T2" fmla="*/ 37 w 103"/>
                  <a:gd name="T3" fmla="*/ 103 h 103"/>
                  <a:gd name="T4" fmla="*/ 37 w 103"/>
                  <a:gd name="T5" fmla="*/ 57 h 103"/>
                  <a:gd name="T6" fmla="*/ 45 w 103"/>
                  <a:gd name="T7" fmla="*/ 57 h 103"/>
                  <a:gd name="T8" fmla="*/ 54 w 103"/>
                  <a:gd name="T9" fmla="*/ 57 h 103"/>
                  <a:gd name="T10" fmla="*/ 64 w 103"/>
                  <a:gd name="T11" fmla="*/ 57 h 103"/>
                  <a:gd name="T12" fmla="*/ 64 w 103"/>
                  <a:gd name="T13" fmla="*/ 103 h 103"/>
                  <a:gd name="T14" fmla="*/ 82 w 103"/>
                  <a:gd name="T15" fmla="*/ 103 h 103"/>
                  <a:gd name="T16" fmla="*/ 82 w 103"/>
                  <a:gd name="T17" fmla="*/ 57 h 103"/>
                  <a:gd name="T18" fmla="*/ 99 w 103"/>
                  <a:gd name="T19" fmla="*/ 57 h 103"/>
                  <a:gd name="T20" fmla="*/ 99 w 103"/>
                  <a:gd name="T21" fmla="*/ 37 h 103"/>
                  <a:gd name="T22" fmla="*/ 82 w 103"/>
                  <a:gd name="T23" fmla="*/ 37 h 103"/>
                  <a:gd name="T24" fmla="*/ 82 w 103"/>
                  <a:gd name="T25" fmla="*/ 30 h 103"/>
                  <a:gd name="T26" fmla="*/ 82 w 103"/>
                  <a:gd name="T27" fmla="*/ 30 h 103"/>
                  <a:gd name="T28" fmla="*/ 84 w 103"/>
                  <a:gd name="T29" fmla="*/ 22 h 103"/>
                  <a:gd name="T30" fmla="*/ 85 w 103"/>
                  <a:gd name="T31" fmla="*/ 20 h 103"/>
                  <a:gd name="T32" fmla="*/ 87 w 103"/>
                  <a:gd name="T33" fmla="*/ 20 h 103"/>
                  <a:gd name="T34" fmla="*/ 103 w 103"/>
                  <a:gd name="T35" fmla="*/ 20 h 103"/>
                  <a:gd name="T36" fmla="*/ 103 w 103"/>
                  <a:gd name="T37" fmla="*/ 0 h 103"/>
                  <a:gd name="T38" fmla="*/ 87 w 103"/>
                  <a:gd name="T39" fmla="*/ 0 h 103"/>
                  <a:gd name="T40" fmla="*/ 87 w 103"/>
                  <a:gd name="T41" fmla="*/ 0 h 103"/>
                  <a:gd name="T42" fmla="*/ 78 w 103"/>
                  <a:gd name="T43" fmla="*/ 2 h 103"/>
                  <a:gd name="T44" fmla="*/ 70 w 103"/>
                  <a:gd name="T45" fmla="*/ 8 h 103"/>
                  <a:gd name="T46" fmla="*/ 66 w 103"/>
                  <a:gd name="T47" fmla="*/ 18 h 103"/>
                  <a:gd name="T48" fmla="*/ 64 w 103"/>
                  <a:gd name="T49" fmla="*/ 30 h 103"/>
                  <a:gd name="T50" fmla="*/ 64 w 103"/>
                  <a:gd name="T51" fmla="*/ 37 h 103"/>
                  <a:gd name="T52" fmla="*/ 54 w 103"/>
                  <a:gd name="T53" fmla="*/ 37 h 103"/>
                  <a:gd name="T54" fmla="*/ 45 w 103"/>
                  <a:gd name="T55" fmla="*/ 37 h 103"/>
                  <a:gd name="T56" fmla="*/ 37 w 103"/>
                  <a:gd name="T57" fmla="*/ 37 h 103"/>
                  <a:gd name="T58" fmla="*/ 37 w 103"/>
                  <a:gd name="T59" fmla="*/ 30 h 103"/>
                  <a:gd name="T60" fmla="*/ 37 w 103"/>
                  <a:gd name="T61" fmla="*/ 30 h 103"/>
                  <a:gd name="T62" fmla="*/ 39 w 103"/>
                  <a:gd name="T63" fmla="*/ 22 h 103"/>
                  <a:gd name="T64" fmla="*/ 41 w 103"/>
                  <a:gd name="T65" fmla="*/ 20 h 103"/>
                  <a:gd name="T66" fmla="*/ 43 w 103"/>
                  <a:gd name="T67" fmla="*/ 20 h 103"/>
                  <a:gd name="T68" fmla="*/ 58 w 103"/>
                  <a:gd name="T69" fmla="*/ 20 h 103"/>
                  <a:gd name="T70" fmla="*/ 58 w 103"/>
                  <a:gd name="T71" fmla="*/ 0 h 103"/>
                  <a:gd name="T72" fmla="*/ 43 w 103"/>
                  <a:gd name="T73" fmla="*/ 0 h 103"/>
                  <a:gd name="T74" fmla="*/ 43 w 103"/>
                  <a:gd name="T75" fmla="*/ 0 h 103"/>
                  <a:gd name="T76" fmla="*/ 33 w 103"/>
                  <a:gd name="T77" fmla="*/ 2 h 103"/>
                  <a:gd name="T78" fmla="*/ 25 w 103"/>
                  <a:gd name="T79" fmla="*/ 8 h 103"/>
                  <a:gd name="T80" fmla="*/ 21 w 103"/>
                  <a:gd name="T81" fmla="*/ 18 h 103"/>
                  <a:gd name="T82" fmla="*/ 20 w 103"/>
                  <a:gd name="T83" fmla="*/ 30 h 103"/>
                  <a:gd name="T84" fmla="*/ 20 w 103"/>
                  <a:gd name="T85" fmla="*/ 37 h 103"/>
                  <a:gd name="T86" fmla="*/ 0 w 103"/>
                  <a:gd name="T87" fmla="*/ 37 h 103"/>
                  <a:gd name="T88" fmla="*/ 0 w 103"/>
                  <a:gd name="T89" fmla="*/ 57 h 103"/>
                  <a:gd name="T90" fmla="*/ 20 w 103"/>
                  <a:gd name="T91" fmla="*/ 57 h 103"/>
                  <a:gd name="T92" fmla="*/ 20 w 103"/>
                  <a:gd name="T9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 h="103">
                    <a:moveTo>
                      <a:pt x="20" y="103"/>
                    </a:moveTo>
                    <a:lnTo>
                      <a:pt x="37" y="103"/>
                    </a:lnTo>
                    <a:lnTo>
                      <a:pt x="37" y="57"/>
                    </a:lnTo>
                    <a:lnTo>
                      <a:pt x="45" y="57"/>
                    </a:lnTo>
                    <a:lnTo>
                      <a:pt x="54" y="57"/>
                    </a:lnTo>
                    <a:lnTo>
                      <a:pt x="64" y="57"/>
                    </a:lnTo>
                    <a:lnTo>
                      <a:pt x="64" y="103"/>
                    </a:lnTo>
                    <a:lnTo>
                      <a:pt x="82" y="103"/>
                    </a:lnTo>
                    <a:lnTo>
                      <a:pt x="82" y="57"/>
                    </a:lnTo>
                    <a:lnTo>
                      <a:pt x="99" y="57"/>
                    </a:lnTo>
                    <a:lnTo>
                      <a:pt x="99" y="37"/>
                    </a:lnTo>
                    <a:lnTo>
                      <a:pt x="82" y="37"/>
                    </a:lnTo>
                    <a:lnTo>
                      <a:pt x="82" y="30"/>
                    </a:lnTo>
                    <a:lnTo>
                      <a:pt x="82" y="30"/>
                    </a:lnTo>
                    <a:lnTo>
                      <a:pt x="84" y="22"/>
                    </a:lnTo>
                    <a:lnTo>
                      <a:pt x="85" y="20"/>
                    </a:lnTo>
                    <a:lnTo>
                      <a:pt x="87" y="20"/>
                    </a:lnTo>
                    <a:lnTo>
                      <a:pt x="103" y="20"/>
                    </a:lnTo>
                    <a:lnTo>
                      <a:pt x="103" y="0"/>
                    </a:lnTo>
                    <a:lnTo>
                      <a:pt x="87" y="0"/>
                    </a:lnTo>
                    <a:lnTo>
                      <a:pt x="87" y="0"/>
                    </a:lnTo>
                    <a:lnTo>
                      <a:pt x="78" y="2"/>
                    </a:lnTo>
                    <a:lnTo>
                      <a:pt x="70" y="8"/>
                    </a:lnTo>
                    <a:lnTo>
                      <a:pt x="66" y="18"/>
                    </a:lnTo>
                    <a:lnTo>
                      <a:pt x="64" y="30"/>
                    </a:lnTo>
                    <a:lnTo>
                      <a:pt x="64" y="37"/>
                    </a:lnTo>
                    <a:lnTo>
                      <a:pt x="54" y="37"/>
                    </a:lnTo>
                    <a:lnTo>
                      <a:pt x="45" y="37"/>
                    </a:lnTo>
                    <a:lnTo>
                      <a:pt x="37" y="37"/>
                    </a:lnTo>
                    <a:lnTo>
                      <a:pt x="37" y="30"/>
                    </a:lnTo>
                    <a:lnTo>
                      <a:pt x="37" y="30"/>
                    </a:lnTo>
                    <a:lnTo>
                      <a:pt x="39" y="22"/>
                    </a:lnTo>
                    <a:lnTo>
                      <a:pt x="41" y="20"/>
                    </a:lnTo>
                    <a:lnTo>
                      <a:pt x="43" y="20"/>
                    </a:lnTo>
                    <a:lnTo>
                      <a:pt x="58" y="20"/>
                    </a:lnTo>
                    <a:lnTo>
                      <a:pt x="58" y="0"/>
                    </a:lnTo>
                    <a:lnTo>
                      <a:pt x="43" y="0"/>
                    </a:lnTo>
                    <a:lnTo>
                      <a:pt x="43" y="0"/>
                    </a:lnTo>
                    <a:lnTo>
                      <a:pt x="33" y="2"/>
                    </a:lnTo>
                    <a:lnTo>
                      <a:pt x="25" y="8"/>
                    </a:lnTo>
                    <a:lnTo>
                      <a:pt x="21" y="18"/>
                    </a:lnTo>
                    <a:lnTo>
                      <a:pt x="20" y="30"/>
                    </a:lnTo>
                    <a:lnTo>
                      <a:pt x="20" y="37"/>
                    </a:lnTo>
                    <a:lnTo>
                      <a:pt x="0" y="37"/>
                    </a:lnTo>
                    <a:lnTo>
                      <a:pt x="0" y="57"/>
                    </a:lnTo>
                    <a:lnTo>
                      <a:pt x="20" y="57"/>
                    </a:lnTo>
                    <a:lnTo>
                      <a:pt x="20" y="10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0" name="Freeform 399"/>
              <p:cNvSpPr>
                <a:spLocks noEditPoints="1"/>
              </p:cNvSpPr>
              <p:nvPr/>
            </p:nvSpPr>
            <p:spPr bwMode="auto">
              <a:xfrm>
                <a:off x="2712" y="2859"/>
                <a:ext cx="233" cy="186"/>
              </a:xfrm>
              <a:custGeom>
                <a:avLst/>
                <a:gdLst>
                  <a:gd name="T0" fmla="*/ 117 w 233"/>
                  <a:gd name="T1" fmla="*/ 186 h 186"/>
                  <a:gd name="T2" fmla="*/ 161 w 233"/>
                  <a:gd name="T3" fmla="*/ 180 h 186"/>
                  <a:gd name="T4" fmla="*/ 198 w 233"/>
                  <a:gd name="T5" fmla="*/ 163 h 186"/>
                  <a:gd name="T6" fmla="*/ 224 w 233"/>
                  <a:gd name="T7" fmla="*/ 140 h 186"/>
                  <a:gd name="T8" fmla="*/ 233 w 233"/>
                  <a:gd name="T9" fmla="*/ 118 h 186"/>
                  <a:gd name="T10" fmla="*/ 233 w 233"/>
                  <a:gd name="T11" fmla="*/ 111 h 186"/>
                  <a:gd name="T12" fmla="*/ 231 w 233"/>
                  <a:gd name="T13" fmla="*/ 95 h 186"/>
                  <a:gd name="T14" fmla="*/ 214 w 233"/>
                  <a:gd name="T15" fmla="*/ 68 h 186"/>
                  <a:gd name="T16" fmla="*/ 181 w 233"/>
                  <a:gd name="T17" fmla="*/ 47 h 186"/>
                  <a:gd name="T18" fmla="*/ 140 w 233"/>
                  <a:gd name="T19" fmla="*/ 37 h 186"/>
                  <a:gd name="T20" fmla="*/ 117 w 233"/>
                  <a:gd name="T21" fmla="*/ 35 h 186"/>
                  <a:gd name="T22" fmla="*/ 70 w 233"/>
                  <a:gd name="T23" fmla="*/ 41 h 186"/>
                  <a:gd name="T24" fmla="*/ 33 w 233"/>
                  <a:gd name="T25" fmla="*/ 56 h 186"/>
                  <a:gd name="T26" fmla="*/ 0 w 233"/>
                  <a:gd name="T27" fmla="*/ 0 h 186"/>
                  <a:gd name="T28" fmla="*/ 0 w 233"/>
                  <a:gd name="T29" fmla="*/ 111 h 186"/>
                  <a:gd name="T30" fmla="*/ 0 w 233"/>
                  <a:gd name="T31" fmla="*/ 111 h 186"/>
                  <a:gd name="T32" fmla="*/ 0 w 233"/>
                  <a:gd name="T33" fmla="*/ 111 h 186"/>
                  <a:gd name="T34" fmla="*/ 2 w 233"/>
                  <a:gd name="T35" fmla="*/ 126 h 186"/>
                  <a:gd name="T36" fmla="*/ 20 w 233"/>
                  <a:gd name="T37" fmla="*/ 153 h 186"/>
                  <a:gd name="T38" fmla="*/ 51 w 233"/>
                  <a:gd name="T39" fmla="*/ 173 h 186"/>
                  <a:gd name="T40" fmla="*/ 94 w 233"/>
                  <a:gd name="T41" fmla="*/ 184 h 186"/>
                  <a:gd name="T42" fmla="*/ 117 w 233"/>
                  <a:gd name="T43" fmla="*/ 52 h 186"/>
                  <a:gd name="T44" fmla="*/ 132 w 233"/>
                  <a:gd name="T45" fmla="*/ 54 h 186"/>
                  <a:gd name="T46" fmla="*/ 161 w 233"/>
                  <a:gd name="T47" fmla="*/ 62 h 186"/>
                  <a:gd name="T48" fmla="*/ 185 w 233"/>
                  <a:gd name="T49" fmla="*/ 78 h 186"/>
                  <a:gd name="T50" fmla="*/ 196 w 233"/>
                  <a:gd name="T51" fmla="*/ 99 h 186"/>
                  <a:gd name="T52" fmla="*/ 198 w 233"/>
                  <a:gd name="T53" fmla="*/ 111 h 186"/>
                  <a:gd name="T54" fmla="*/ 193 w 233"/>
                  <a:gd name="T55" fmla="*/ 132 h 186"/>
                  <a:gd name="T56" fmla="*/ 175 w 233"/>
                  <a:gd name="T57" fmla="*/ 151 h 186"/>
                  <a:gd name="T58" fmla="*/ 148 w 233"/>
                  <a:gd name="T59" fmla="*/ 163 h 186"/>
                  <a:gd name="T60" fmla="*/ 117 w 233"/>
                  <a:gd name="T61" fmla="*/ 167 h 186"/>
                  <a:gd name="T62" fmla="*/ 99 w 233"/>
                  <a:gd name="T63" fmla="*/ 167 h 186"/>
                  <a:gd name="T64" fmla="*/ 70 w 233"/>
                  <a:gd name="T65" fmla="*/ 157 h 186"/>
                  <a:gd name="T66" fmla="*/ 49 w 233"/>
                  <a:gd name="T67" fmla="*/ 142 h 186"/>
                  <a:gd name="T68" fmla="*/ 37 w 233"/>
                  <a:gd name="T69" fmla="*/ 122 h 186"/>
                  <a:gd name="T70" fmla="*/ 35 w 233"/>
                  <a:gd name="T71" fmla="*/ 111 h 186"/>
                  <a:gd name="T72" fmla="*/ 41 w 233"/>
                  <a:gd name="T73" fmla="*/ 87 h 186"/>
                  <a:gd name="T74" fmla="*/ 59 w 233"/>
                  <a:gd name="T75" fmla="*/ 70 h 186"/>
                  <a:gd name="T76" fmla="*/ 86 w 233"/>
                  <a:gd name="T77" fmla="*/ 58 h 186"/>
                  <a:gd name="T78" fmla="*/ 117 w 233"/>
                  <a:gd name="T79" fmla="*/ 5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3" h="186">
                    <a:moveTo>
                      <a:pt x="117" y="186"/>
                    </a:moveTo>
                    <a:lnTo>
                      <a:pt x="117" y="186"/>
                    </a:lnTo>
                    <a:lnTo>
                      <a:pt x="140" y="184"/>
                    </a:lnTo>
                    <a:lnTo>
                      <a:pt x="161" y="180"/>
                    </a:lnTo>
                    <a:lnTo>
                      <a:pt x="181" y="173"/>
                    </a:lnTo>
                    <a:lnTo>
                      <a:pt x="198" y="163"/>
                    </a:lnTo>
                    <a:lnTo>
                      <a:pt x="214" y="153"/>
                    </a:lnTo>
                    <a:lnTo>
                      <a:pt x="224" y="140"/>
                    </a:lnTo>
                    <a:lnTo>
                      <a:pt x="231" y="126"/>
                    </a:lnTo>
                    <a:lnTo>
                      <a:pt x="233" y="118"/>
                    </a:lnTo>
                    <a:lnTo>
                      <a:pt x="233" y="111"/>
                    </a:lnTo>
                    <a:lnTo>
                      <a:pt x="233" y="111"/>
                    </a:lnTo>
                    <a:lnTo>
                      <a:pt x="233" y="103"/>
                    </a:lnTo>
                    <a:lnTo>
                      <a:pt x="231" y="95"/>
                    </a:lnTo>
                    <a:lnTo>
                      <a:pt x="224" y="82"/>
                    </a:lnTo>
                    <a:lnTo>
                      <a:pt x="214" y="68"/>
                    </a:lnTo>
                    <a:lnTo>
                      <a:pt x="198" y="56"/>
                    </a:lnTo>
                    <a:lnTo>
                      <a:pt x="181" y="47"/>
                    </a:lnTo>
                    <a:lnTo>
                      <a:pt x="161" y="41"/>
                    </a:lnTo>
                    <a:lnTo>
                      <a:pt x="140" y="37"/>
                    </a:lnTo>
                    <a:lnTo>
                      <a:pt x="117" y="35"/>
                    </a:lnTo>
                    <a:lnTo>
                      <a:pt x="117" y="35"/>
                    </a:lnTo>
                    <a:lnTo>
                      <a:pt x="94" y="37"/>
                    </a:lnTo>
                    <a:lnTo>
                      <a:pt x="70" y="41"/>
                    </a:lnTo>
                    <a:lnTo>
                      <a:pt x="51" y="49"/>
                    </a:lnTo>
                    <a:lnTo>
                      <a:pt x="33" y="56"/>
                    </a:lnTo>
                    <a:lnTo>
                      <a:pt x="33" y="0"/>
                    </a:lnTo>
                    <a:lnTo>
                      <a:pt x="0" y="0"/>
                    </a:lnTo>
                    <a:lnTo>
                      <a:pt x="0" y="111"/>
                    </a:lnTo>
                    <a:lnTo>
                      <a:pt x="0" y="111"/>
                    </a:lnTo>
                    <a:lnTo>
                      <a:pt x="0" y="111"/>
                    </a:lnTo>
                    <a:lnTo>
                      <a:pt x="0" y="111"/>
                    </a:lnTo>
                    <a:lnTo>
                      <a:pt x="0" y="111"/>
                    </a:lnTo>
                    <a:lnTo>
                      <a:pt x="0" y="111"/>
                    </a:lnTo>
                    <a:lnTo>
                      <a:pt x="0" y="118"/>
                    </a:lnTo>
                    <a:lnTo>
                      <a:pt x="2" y="126"/>
                    </a:lnTo>
                    <a:lnTo>
                      <a:pt x="10" y="140"/>
                    </a:lnTo>
                    <a:lnTo>
                      <a:pt x="20" y="153"/>
                    </a:lnTo>
                    <a:lnTo>
                      <a:pt x="35" y="163"/>
                    </a:lnTo>
                    <a:lnTo>
                      <a:pt x="51" y="173"/>
                    </a:lnTo>
                    <a:lnTo>
                      <a:pt x="72" y="180"/>
                    </a:lnTo>
                    <a:lnTo>
                      <a:pt x="94" y="184"/>
                    </a:lnTo>
                    <a:lnTo>
                      <a:pt x="117" y="186"/>
                    </a:lnTo>
                    <a:close/>
                    <a:moveTo>
                      <a:pt x="117" y="52"/>
                    </a:moveTo>
                    <a:lnTo>
                      <a:pt x="117" y="52"/>
                    </a:lnTo>
                    <a:lnTo>
                      <a:pt x="132" y="54"/>
                    </a:lnTo>
                    <a:lnTo>
                      <a:pt x="148" y="58"/>
                    </a:lnTo>
                    <a:lnTo>
                      <a:pt x="161" y="62"/>
                    </a:lnTo>
                    <a:lnTo>
                      <a:pt x="175" y="70"/>
                    </a:lnTo>
                    <a:lnTo>
                      <a:pt x="185" y="78"/>
                    </a:lnTo>
                    <a:lnTo>
                      <a:pt x="193" y="87"/>
                    </a:lnTo>
                    <a:lnTo>
                      <a:pt x="196" y="99"/>
                    </a:lnTo>
                    <a:lnTo>
                      <a:pt x="198" y="111"/>
                    </a:lnTo>
                    <a:lnTo>
                      <a:pt x="198" y="111"/>
                    </a:lnTo>
                    <a:lnTo>
                      <a:pt x="196" y="122"/>
                    </a:lnTo>
                    <a:lnTo>
                      <a:pt x="193" y="132"/>
                    </a:lnTo>
                    <a:lnTo>
                      <a:pt x="185" y="142"/>
                    </a:lnTo>
                    <a:lnTo>
                      <a:pt x="175" y="151"/>
                    </a:lnTo>
                    <a:lnTo>
                      <a:pt x="161" y="157"/>
                    </a:lnTo>
                    <a:lnTo>
                      <a:pt x="148" y="163"/>
                    </a:lnTo>
                    <a:lnTo>
                      <a:pt x="132" y="167"/>
                    </a:lnTo>
                    <a:lnTo>
                      <a:pt x="117" y="167"/>
                    </a:lnTo>
                    <a:lnTo>
                      <a:pt x="117" y="167"/>
                    </a:lnTo>
                    <a:lnTo>
                      <a:pt x="99" y="167"/>
                    </a:lnTo>
                    <a:lnTo>
                      <a:pt x="86" y="163"/>
                    </a:lnTo>
                    <a:lnTo>
                      <a:pt x="70" y="157"/>
                    </a:lnTo>
                    <a:lnTo>
                      <a:pt x="59" y="151"/>
                    </a:lnTo>
                    <a:lnTo>
                      <a:pt x="49" y="142"/>
                    </a:lnTo>
                    <a:lnTo>
                      <a:pt x="41" y="132"/>
                    </a:lnTo>
                    <a:lnTo>
                      <a:pt x="37" y="122"/>
                    </a:lnTo>
                    <a:lnTo>
                      <a:pt x="35" y="111"/>
                    </a:lnTo>
                    <a:lnTo>
                      <a:pt x="35" y="111"/>
                    </a:lnTo>
                    <a:lnTo>
                      <a:pt x="37" y="99"/>
                    </a:lnTo>
                    <a:lnTo>
                      <a:pt x="41" y="87"/>
                    </a:lnTo>
                    <a:lnTo>
                      <a:pt x="49" y="78"/>
                    </a:lnTo>
                    <a:lnTo>
                      <a:pt x="59" y="70"/>
                    </a:lnTo>
                    <a:lnTo>
                      <a:pt x="70" y="62"/>
                    </a:lnTo>
                    <a:lnTo>
                      <a:pt x="86" y="58"/>
                    </a:lnTo>
                    <a:lnTo>
                      <a:pt x="99" y="54"/>
                    </a:lnTo>
                    <a:lnTo>
                      <a:pt x="117" y="5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1" name="Freeform 400"/>
              <p:cNvSpPr/>
              <p:nvPr/>
            </p:nvSpPr>
            <p:spPr bwMode="auto">
              <a:xfrm>
                <a:off x="2712" y="2859"/>
                <a:ext cx="233" cy="186"/>
              </a:xfrm>
              <a:custGeom>
                <a:avLst/>
                <a:gdLst>
                  <a:gd name="T0" fmla="*/ 117 w 233"/>
                  <a:gd name="T1" fmla="*/ 186 h 186"/>
                  <a:gd name="T2" fmla="*/ 117 w 233"/>
                  <a:gd name="T3" fmla="*/ 186 h 186"/>
                  <a:gd name="T4" fmla="*/ 140 w 233"/>
                  <a:gd name="T5" fmla="*/ 184 h 186"/>
                  <a:gd name="T6" fmla="*/ 161 w 233"/>
                  <a:gd name="T7" fmla="*/ 180 h 186"/>
                  <a:gd name="T8" fmla="*/ 181 w 233"/>
                  <a:gd name="T9" fmla="*/ 173 h 186"/>
                  <a:gd name="T10" fmla="*/ 198 w 233"/>
                  <a:gd name="T11" fmla="*/ 163 h 186"/>
                  <a:gd name="T12" fmla="*/ 214 w 233"/>
                  <a:gd name="T13" fmla="*/ 153 h 186"/>
                  <a:gd name="T14" fmla="*/ 224 w 233"/>
                  <a:gd name="T15" fmla="*/ 140 h 186"/>
                  <a:gd name="T16" fmla="*/ 231 w 233"/>
                  <a:gd name="T17" fmla="*/ 126 h 186"/>
                  <a:gd name="T18" fmla="*/ 233 w 233"/>
                  <a:gd name="T19" fmla="*/ 118 h 186"/>
                  <a:gd name="T20" fmla="*/ 233 w 233"/>
                  <a:gd name="T21" fmla="*/ 111 h 186"/>
                  <a:gd name="T22" fmla="*/ 233 w 233"/>
                  <a:gd name="T23" fmla="*/ 111 h 186"/>
                  <a:gd name="T24" fmla="*/ 233 w 233"/>
                  <a:gd name="T25" fmla="*/ 103 h 186"/>
                  <a:gd name="T26" fmla="*/ 231 w 233"/>
                  <a:gd name="T27" fmla="*/ 95 h 186"/>
                  <a:gd name="T28" fmla="*/ 224 w 233"/>
                  <a:gd name="T29" fmla="*/ 82 h 186"/>
                  <a:gd name="T30" fmla="*/ 214 w 233"/>
                  <a:gd name="T31" fmla="*/ 68 h 186"/>
                  <a:gd name="T32" fmla="*/ 198 w 233"/>
                  <a:gd name="T33" fmla="*/ 56 h 186"/>
                  <a:gd name="T34" fmla="*/ 181 w 233"/>
                  <a:gd name="T35" fmla="*/ 47 h 186"/>
                  <a:gd name="T36" fmla="*/ 161 w 233"/>
                  <a:gd name="T37" fmla="*/ 41 h 186"/>
                  <a:gd name="T38" fmla="*/ 140 w 233"/>
                  <a:gd name="T39" fmla="*/ 37 h 186"/>
                  <a:gd name="T40" fmla="*/ 117 w 233"/>
                  <a:gd name="T41" fmla="*/ 35 h 186"/>
                  <a:gd name="T42" fmla="*/ 117 w 233"/>
                  <a:gd name="T43" fmla="*/ 35 h 186"/>
                  <a:gd name="T44" fmla="*/ 94 w 233"/>
                  <a:gd name="T45" fmla="*/ 37 h 186"/>
                  <a:gd name="T46" fmla="*/ 70 w 233"/>
                  <a:gd name="T47" fmla="*/ 41 h 186"/>
                  <a:gd name="T48" fmla="*/ 51 w 233"/>
                  <a:gd name="T49" fmla="*/ 49 h 186"/>
                  <a:gd name="T50" fmla="*/ 33 w 233"/>
                  <a:gd name="T51" fmla="*/ 56 h 186"/>
                  <a:gd name="T52" fmla="*/ 33 w 233"/>
                  <a:gd name="T53" fmla="*/ 0 h 186"/>
                  <a:gd name="T54" fmla="*/ 0 w 233"/>
                  <a:gd name="T55" fmla="*/ 0 h 186"/>
                  <a:gd name="T56" fmla="*/ 0 w 233"/>
                  <a:gd name="T57" fmla="*/ 111 h 186"/>
                  <a:gd name="T58" fmla="*/ 0 w 233"/>
                  <a:gd name="T59" fmla="*/ 111 h 186"/>
                  <a:gd name="T60" fmla="*/ 0 w 233"/>
                  <a:gd name="T61" fmla="*/ 111 h 186"/>
                  <a:gd name="T62" fmla="*/ 0 w 233"/>
                  <a:gd name="T63" fmla="*/ 111 h 186"/>
                  <a:gd name="T64" fmla="*/ 0 w 233"/>
                  <a:gd name="T65" fmla="*/ 111 h 186"/>
                  <a:gd name="T66" fmla="*/ 0 w 233"/>
                  <a:gd name="T67" fmla="*/ 111 h 186"/>
                  <a:gd name="T68" fmla="*/ 0 w 233"/>
                  <a:gd name="T69" fmla="*/ 118 h 186"/>
                  <a:gd name="T70" fmla="*/ 2 w 233"/>
                  <a:gd name="T71" fmla="*/ 126 h 186"/>
                  <a:gd name="T72" fmla="*/ 10 w 233"/>
                  <a:gd name="T73" fmla="*/ 140 h 186"/>
                  <a:gd name="T74" fmla="*/ 20 w 233"/>
                  <a:gd name="T75" fmla="*/ 153 h 186"/>
                  <a:gd name="T76" fmla="*/ 35 w 233"/>
                  <a:gd name="T77" fmla="*/ 163 h 186"/>
                  <a:gd name="T78" fmla="*/ 51 w 233"/>
                  <a:gd name="T79" fmla="*/ 173 h 186"/>
                  <a:gd name="T80" fmla="*/ 72 w 233"/>
                  <a:gd name="T81" fmla="*/ 180 h 186"/>
                  <a:gd name="T82" fmla="*/ 94 w 233"/>
                  <a:gd name="T83" fmla="*/ 184 h 186"/>
                  <a:gd name="T84" fmla="*/ 117 w 233"/>
                  <a:gd name="T8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3" h="186">
                    <a:moveTo>
                      <a:pt x="117" y="186"/>
                    </a:moveTo>
                    <a:lnTo>
                      <a:pt x="117" y="186"/>
                    </a:lnTo>
                    <a:lnTo>
                      <a:pt x="140" y="184"/>
                    </a:lnTo>
                    <a:lnTo>
                      <a:pt x="161" y="180"/>
                    </a:lnTo>
                    <a:lnTo>
                      <a:pt x="181" y="173"/>
                    </a:lnTo>
                    <a:lnTo>
                      <a:pt x="198" y="163"/>
                    </a:lnTo>
                    <a:lnTo>
                      <a:pt x="214" y="153"/>
                    </a:lnTo>
                    <a:lnTo>
                      <a:pt x="224" y="140"/>
                    </a:lnTo>
                    <a:lnTo>
                      <a:pt x="231" y="126"/>
                    </a:lnTo>
                    <a:lnTo>
                      <a:pt x="233" y="118"/>
                    </a:lnTo>
                    <a:lnTo>
                      <a:pt x="233" y="111"/>
                    </a:lnTo>
                    <a:lnTo>
                      <a:pt x="233" y="111"/>
                    </a:lnTo>
                    <a:lnTo>
                      <a:pt x="233" y="103"/>
                    </a:lnTo>
                    <a:lnTo>
                      <a:pt x="231" y="95"/>
                    </a:lnTo>
                    <a:lnTo>
                      <a:pt x="224" y="82"/>
                    </a:lnTo>
                    <a:lnTo>
                      <a:pt x="214" y="68"/>
                    </a:lnTo>
                    <a:lnTo>
                      <a:pt x="198" y="56"/>
                    </a:lnTo>
                    <a:lnTo>
                      <a:pt x="181" y="47"/>
                    </a:lnTo>
                    <a:lnTo>
                      <a:pt x="161" y="41"/>
                    </a:lnTo>
                    <a:lnTo>
                      <a:pt x="140" y="37"/>
                    </a:lnTo>
                    <a:lnTo>
                      <a:pt x="117" y="35"/>
                    </a:lnTo>
                    <a:lnTo>
                      <a:pt x="117" y="35"/>
                    </a:lnTo>
                    <a:lnTo>
                      <a:pt x="94" y="37"/>
                    </a:lnTo>
                    <a:lnTo>
                      <a:pt x="70" y="41"/>
                    </a:lnTo>
                    <a:lnTo>
                      <a:pt x="51" y="49"/>
                    </a:lnTo>
                    <a:lnTo>
                      <a:pt x="33" y="56"/>
                    </a:lnTo>
                    <a:lnTo>
                      <a:pt x="33" y="0"/>
                    </a:lnTo>
                    <a:lnTo>
                      <a:pt x="0" y="0"/>
                    </a:lnTo>
                    <a:lnTo>
                      <a:pt x="0" y="111"/>
                    </a:lnTo>
                    <a:lnTo>
                      <a:pt x="0" y="111"/>
                    </a:lnTo>
                    <a:lnTo>
                      <a:pt x="0" y="111"/>
                    </a:lnTo>
                    <a:lnTo>
                      <a:pt x="0" y="111"/>
                    </a:lnTo>
                    <a:lnTo>
                      <a:pt x="0" y="111"/>
                    </a:lnTo>
                    <a:lnTo>
                      <a:pt x="0" y="111"/>
                    </a:lnTo>
                    <a:lnTo>
                      <a:pt x="0" y="118"/>
                    </a:lnTo>
                    <a:lnTo>
                      <a:pt x="2" y="126"/>
                    </a:lnTo>
                    <a:lnTo>
                      <a:pt x="10" y="140"/>
                    </a:lnTo>
                    <a:lnTo>
                      <a:pt x="20" y="153"/>
                    </a:lnTo>
                    <a:lnTo>
                      <a:pt x="35" y="163"/>
                    </a:lnTo>
                    <a:lnTo>
                      <a:pt x="51" y="173"/>
                    </a:lnTo>
                    <a:lnTo>
                      <a:pt x="72" y="180"/>
                    </a:lnTo>
                    <a:lnTo>
                      <a:pt x="94" y="184"/>
                    </a:lnTo>
                    <a:lnTo>
                      <a:pt x="117" y="1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2" name="Freeform 401"/>
              <p:cNvSpPr/>
              <p:nvPr/>
            </p:nvSpPr>
            <p:spPr bwMode="auto">
              <a:xfrm>
                <a:off x="2747" y="2911"/>
                <a:ext cx="163" cy="115"/>
              </a:xfrm>
              <a:custGeom>
                <a:avLst/>
                <a:gdLst>
                  <a:gd name="T0" fmla="*/ 82 w 163"/>
                  <a:gd name="T1" fmla="*/ 0 h 115"/>
                  <a:gd name="T2" fmla="*/ 82 w 163"/>
                  <a:gd name="T3" fmla="*/ 0 h 115"/>
                  <a:gd name="T4" fmla="*/ 97 w 163"/>
                  <a:gd name="T5" fmla="*/ 2 h 115"/>
                  <a:gd name="T6" fmla="*/ 113 w 163"/>
                  <a:gd name="T7" fmla="*/ 6 h 115"/>
                  <a:gd name="T8" fmla="*/ 126 w 163"/>
                  <a:gd name="T9" fmla="*/ 10 h 115"/>
                  <a:gd name="T10" fmla="*/ 140 w 163"/>
                  <a:gd name="T11" fmla="*/ 18 h 115"/>
                  <a:gd name="T12" fmla="*/ 150 w 163"/>
                  <a:gd name="T13" fmla="*/ 26 h 115"/>
                  <a:gd name="T14" fmla="*/ 158 w 163"/>
                  <a:gd name="T15" fmla="*/ 35 h 115"/>
                  <a:gd name="T16" fmla="*/ 161 w 163"/>
                  <a:gd name="T17" fmla="*/ 47 h 115"/>
                  <a:gd name="T18" fmla="*/ 163 w 163"/>
                  <a:gd name="T19" fmla="*/ 59 h 115"/>
                  <a:gd name="T20" fmla="*/ 163 w 163"/>
                  <a:gd name="T21" fmla="*/ 59 h 115"/>
                  <a:gd name="T22" fmla="*/ 161 w 163"/>
                  <a:gd name="T23" fmla="*/ 70 h 115"/>
                  <a:gd name="T24" fmla="*/ 158 w 163"/>
                  <a:gd name="T25" fmla="*/ 80 h 115"/>
                  <a:gd name="T26" fmla="*/ 150 w 163"/>
                  <a:gd name="T27" fmla="*/ 90 h 115"/>
                  <a:gd name="T28" fmla="*/ 140 w 163"/>
                  <a:gd name="T29" fmla="*/ 99 h 115"/>
                  <a:gd name="T30" fmla="*/ 126 w 163"/>
                  <a:gd name="T31" fmla="*/ 105 h 115"/>
                  <a:gd name="T32" fmla="*/ 113 w 163"/>
                  <a:gd name="T33" fmla="*/ 111 h 115"/>
                  <a:gd name="T34" fmla="*/ 97 w 163"/>
                  <a:gd name="T35" fmla="*/ 115 h 115"/>
                  <a:gd name="T36" fmla="*/ 82 w 163"/>
                  <a:gd name="T37" fmla="*/ 115 h 115"/>
                  <a:gd name="T38" fmla="*/ 82 w 163"/>
                  <a:gd name="T39" fmla="*/ 115 h 115"/>
                  <a:gd name="T40" fmla="*/ 64 w 163"/>
                  <a:gd name="T41" fmla="*/ 115 h 115"/>
                  <a:gd name="T42" fmla="*/ 51 w 163"/>
                  <a:gd name="T43" fmla="*/ 111 h 115"/>
                  <a:gd name="T44" fmla="*/ 35 w 163"/>
                  <a:gd name="T45" fmla="*/ 105 h 115"/>
                  <a:gd name="T46" fmla="*/ 24 w 163"/>
                  <a:gd name="T47" fmla="*/ 99 h 115"/>
                  <a:gd name="T48" fmla="*/ 14 w 163"/>
                  <a:gd name="T49" fmla="*/ 90 h 115"/>
                  <a:gd name="T50" fmla="*/ 6 w 163"/>
                  <a:gd name="T51" fmla="*/ 80 h 115"/>
                  <a:gd name="T52" fmla="*/ 2 w 163"/>
                  <a:gd name="T53" fmla="*/ 70 h 115"/>
                  <a:gd name="T54" fmla="*/ 0 w 163"/>
                  <a:gd name="T55" fmla="*/ 59 h 115"/>
                  <a:gd name="T56" fmla="*/ 0 w 163"/>
                  <a:gd name="T57" fmla="*/ 59 h 115"/>
                  <a:gd name="T58" fmla="*/ 2 w 163"/>
                  <a:gd name="T59" fmla="*/ 47 h 115"/>
                  <a:gd name="T60" fmla="*/ 6 w 163"/>
                  <a:gd name="T61" fmla="*/ 35 h 115"/>
                  <a:gd name="T62" fmla="*/ 14 w 163"/>
                  <a:gd name="T63" fmla="*/ 26 h 115"/>
                  <a:gd name="T64" fmla="*/ 24 w 163"/>
                  <a:gd name="T65" fmla="*/ 18 h 115"/>
                  <a:gd name="T66" fmla="*/ 35 w 163"/>
                  <a:gd name="T67" fmla="*/ 10 h 115"/>
                  <a:gd name="T68" fmla="*/ 51 w 163"/>
                  <a:gd name="T69" fmla="*/ 6 h 115"/>
                  <a:gd name="T70" fmla="*/ 64 w 163"/>
                  <a:gd name="T71" fmla="*/ 2 h 115"/>
                  <a:gd name="T72" fmla="*/ 82 w 163"/>
                  <a:gd name="T7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 h="115">
                    <a:moveTo>
                      <a:pt x="82" y="0"/>
                    </a:moveTo>
                    <a:lnTo>
                      <a:pt x="82" y="0"/>
                    </a:lnTo>
                    <a:lnTo>
                      <a:pt x="97" y="2"/>
                    </a:lnTo>
                    <a:lnTo>
                      <a:pt x="113" y="6"/>
                    </a:lnTo>
                    <a:lnTo>
                      <a:pt x="126" y="10"/>
                    </a:lnTo>
                    <a:lnTo>
                      <a:pt x="140" y="18"/>
                    </a:lnTo>
                    <a:lnTo>
                      <a:pt x="150" y="26"/>
                    </a:lnTo>
                    <a:lnTo>
                      <a:pt x="158" y="35"/>
                    </a:lnTo>
                    <a:lnTo>
                      <a:pt x="161" y="47"/>
                    </a:lnTo>
                    <a:lnTo>
                      <a:pt x="163" y="59"/>
                    </a:lnTo>
                    <a:lnTo>
                      <a:pt x="163" y="59"/>
                    </a:lnTo>
                    <a:lnTo>
                      <a:pt x="161" y="70"/>
                    </a:lnTo>
                    <a:lnTo>
                      <a:pt x="158" y="80"/>
                    </a:lnTo>
                    <a:lnTo>
                      <a:pt x="150" y="90"/>
                    </a:lnTo>
                    <a:lnTo>
                      <a:pt x="140" y="99"/>
                    </a:lnTo>
                    <a:lnTo>
                      <a:pt x="126" y="105"/>
                    </a:lnTo>
                    <a:lnTo>
                      <a:pt x="113" y="111"/>
                    </a:lnTo>
                    <a:lnTo>
                      <a:pt x="97" y="115"/>
                    </a:lnTo>
                    <a:lnTo>
                      <a:pt x="82" y="115"/>
                    </a:lnTo>
                    <a:lnTo>
                      <a:pt x="82" y="115"/>
                    </a:lnTo>
                    <a:lnTo>
                      <a:pt x="64" y="115"/>
                    </a:lnTo>
                    <a:lnTo>
                      <a:pt x="51" y="111"/>
                    </a:lnTo>
                    <a:lnTo>
                      <a:pt x="35" y="105"/>
                    </a:lnTo>
                    <a:lnTo>
                      <a:pt x="24" y="99"/>
                    </a:lnTo>
                    <a:lnTo>
                      <a:pt x="14" y="90"/>
                    </a:lnTo>
                    <a:lnTo>
                      <a:pt x="6" y="80"/>
                    </a:lnTo>
                    <a:lnTo>
                      <a:pt x="2" y="70"/>
                    </a:lnTo>
                    <a:lnTo>
                      <a:pt x="0" y="59"/>
                    </a:lnTo>
                    <a:lnTo>
                      <a:pt x="0" y="59"/>
                    </a:lnTo>
                    <a:lnTo>
                      <a:pt x="2" y="47"/>
                    </a:lnTo>
                    <a:lnTo>
                      <a:pt x="6" y="35"/>
                    </a:lnTo>
                    <a:lnTo>
                      <a:pt x="14" y="26"/>
                    </a:lnTo>
                    <a:lnTo>
                      <a:pt x="24" y="18"/>
                    </a:lnTo>
                    <a:lnTo>
                      <a:pt x="35" y="10"/>
                    </a:lnTo>
                    <a:lnTo>
                      <a:pt x="51" y="6"/>
                    </a:lnTo>
                    <a:lnTo>
                      <a:pt x="64" y="2"/>
                    </a:lnTo>
                    <a:lnTo>
                      <a:pt x="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3" name="Freeform 402"/>
              <p:cNvSpPr>
                <a:spLocks noEditPoints="1"/>
              </p:cNvSpPr>
              <p:nvPr/>
            </p:nvSpPr>
            <p:spPr bwMode="auto">
              <a:xfrm>
                <a:off x="4611" y="5279"/>
                <a:ext cx="233" cy="187"/>
              </a:xfrm>
              <a:custGeom>
                <a:avLst/>
                <a:gdLst>
                  <a:gd name="T0" fmla="*/ 117 w 233"/>
                  <a:gd name="T1" fmla="*/ 187 h 187"/>
                  <a:gd name="T2" fmla="*/ 161 w 233"/>
                  <a:gd name="T3" fmla="*/ 181 h 187"/>
                  <a:gd name="T4" fmla="*/ 198 w 233"/>
                  <a:gd name="T5" fmla="*/ 163 h 187"/>
                  <a:gd name="T6" fmla="*/ 223 w 233"/>
                  <a:gd name="T7" fmla="*/ 140 h 187"/>
                  <a:gd name="T8" fmla="*/ 231 w 233"/>
                  <a:gd name="T9" fmla="*/ 119 h 187"/>
                  <a:gd name="T10" fmla="*/ 233 w 233"/>
                  <a:gd name="T11" fmla="*/ 111 h 187"/>
                  <a:gd name="T12" fmla="*/ 229 w 233"/>
                  <a:gd name="T13" fmla="*/ 95 h 187"/>
                  <a:gd name="T14" fmla="*/ 212 w 233"/>
                  <a:gd name="T15" fmla="*/ 68 h 187"/>
                  <a:gd name="T16" fmla="*/ 181 w 233"/>
                  <a:gd name="T17" fmla="*/ 47 h 187"/>
                  <a:gd name="T18" fmla="*/ 140 w 233"/>
                  <a:gd name="T19" fmla="*/ 37 h 187"/>
                  <a:gd name="T20" fmla="*/ 117 w 233"/>
                  <a:gd name="T21" fmla="*/ 35 h 187"/>
                  <a:gd name="T22" fmla="*/ 70 w 233"/>
                  <a:gd name="T23" fmla="*/ 41 h 187"/>
                  <a:gd name="T24" fmla="*/ 33 w 233"/>
                  <a:gd name="T25" fmla="*/ 57 h 187"/>
                  <a:gd name="T26" fmla="*/ 0 w 233"/>
                  <a:gd name="T27" fmla="*/ 0 h 187"/>
                  <a:gd name="T28" fmla="*/ 0 w 233"/>
                  <a:gd name="T29" fmla="*/ 111 h 187"/>
                  <a:gd name="T30" fmla="*/ 0 w 233"/>
                  <a:gd name="T31" fmla="*/ 111 h 187"/>
                  <a:gd name="T32" fmla="*/ 0 w 233"/>
                  <a:gd name="T33" fmla="*/ 111 h 187"/>
                  <a:gd name="T34" fmla="*/ 2 w 233"/>
                  <a:gd name="T35" fmla="*/ 126 h 187"/>
                  <a:gd name="T36" fmla="*/ 20 w 233"/>
                  <a:gd name="T37" fmla="*/ 154 h 187"/>
                  <a:gd name="T38" fmla="*/ 51 w 233"/>
                  <a:gd name="T39" fmla="*/ 173 h 187"/>
                  <a:gd name="T40" fmla="*/ 91 w 233"/>
                  <a:gd name="T41" fmla="*/ 185 h 187"/>
                  <a:gd name="T42" fmla="*/ 117 w 233"/>
                  <a:gd name="T43" fmla="*/ 53 h 187"/>
                  <a:gd name="T44" fmla="*/ 132 w 233"/>
                  <a:gd name="T45" fmla="*/ 55 h 187"/>
                  <a:gd name="T46" fmla="*/ 161 w 233"/>
                  <a:gd name="T47" fmla="*/ 62 h 187"/>
                  <a:gd name="T48" fmla="*/ 183 w 233"/>
                  <a:gd name="T49" fmla="*/ 78 h 187"/>
                  <a:gd name="T50" fmla="*/ 196 w 233"/>
                  <a:gd name="T51" fmla="*/ 99 h 187"/>
                  <a:gd name="T52" fmla="*/ 196 w 233"/>
                  <a:gd name="T53" fmla="*/ 111 h 187"/>
                  <a:gd name="T54" fmla="*/ 190 w 233"/>
                  <a:gd name="T55" fmla="*/ 132 h 187"/>
                  <a:gd name="T56" fmla="*/ 173 w 233"/>
                  <a:gd name="T57" fmla="*/ 152 h 187"/>
                  <a:gd name="T58" fmla="*/ 148 w 233"/>
                  <a:gd name="T59" fmla="*/ 163 h 187"/>
                  <a:gd name="T60" fmla="*/ 117 w 233"/>
                  <a:gd name="T61" fmla="*/ 167 h 187"/>
                  <a:gd name="T62" fmla="*/ 99 w 233"/>
                  <a:gd name="T63" fmla="*/ 167 h 187"/>
                  <a:gd name="T64" fmla="*/ 70 w 233"/>
                  <a:gd name="T65" fmla="*/ 158 h 187"/>
                  <a:gd name="T66" fmla="*/ 49 w 233"/>
                  <a:gd name="T67" fmla="*/ 142 h 187"/>
                  <a:gd name="T68" fmla="*/ 35 w 233"/>
                  <a:gd name="T69" fmla="*/ 123 h 187"/>
                  <a:gd name="T70" fmla="*/ 35 w 233"/>
                  <a:gd name="T71" fmla="*/ 111 h 187"/>
                  <a:gd name="T72" fmla="*/ 41 w 233"/>
                  <a:gd name="T73" fmla="*/ 88 h 187"/>
                  <a:gd name="T74" fmla="*/ 58 w 233"/>
                  <a:gd name="T75" fmla="*/ 70 h 187"/>
                  <a:gd name="T76" fmla="*/ 84 w 233"/>
                  <a:gd name="T77" fmla="*/ 59 h 187"/>
                  <a:gd name="T78" fmla="*/ 117 w 233"/>
                  <a:gd name="T79" fmla="*/ 5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3" h="187">
                    <a:moveTo>
                      <a:pt x="117" y="187"/>
                    </a:moveTo>
                    <a:lnTo>
                      <a:pt x="117" y="187"/>
                    </a:lnTo>
                    <a:lnTo>
                      <a:pt x="140" y="185"/>
                    </a:lnTo>
                    <a:lnTo>
                      <a:pt x="161" y="181"/>
                    </a:lnTo>
                    <a:lnTo>
                      <a:pt x="181" y="173"/>
                    </a:lnTo>
                    <a:lnTo>
                      <a:pt x="198" y="163"/>
                    </a:lnTo>
                    <a:lnTo>
                      <a:pt x="212" y="154"/>
                    </a:lnTo>
                    <a:lnTo>
                      <a:pt x="223" y="140"/>
                    </a:lnTo>
                    <a:lnTo>
                      <a:pt x="229" y="126"/>
                    </a:lnTo>
                    <a:lnTo>
                      <a:pt x="231" y="119"/>
                    </a:lnTo>
                    <a:lnTo>
                      <a:pt x="233" y="111"/>
                    </a:lnTo>
                    <a:lnTo>
                      <a:pt x="233" y="111"/>
                    </a:lnTo>
                    <a:lnTo>
                      <a:pt x="231" y="103"/>
                    </a:lnTo>
                    <a:lnTo>
                      <a:pt x="229" y="95"/>
                    </a:lnTo>
                    <a:lnTo>
                      <a:pt x="223" y="82"/>
                    </a:lnTo>
                    <a:lnTo>
                      <a:pt x="212" y="68"/>
                    </a:lnTo>
                    <a:lnTo>
                      <a:pt x="198" y="57"/>
                    </a:lnTo>
                    <a:lnTo>
                      <a:pt x="181" y="47"/>
                    </a:lnTo>
                    <a:lnTo>
                      <a:pt x="161" y="41"/>
                    </a:lnTo>
                    <a:lnTo>
                      <a:pt x="140" y="37"/>
                    </a:lnTo>
                    <a:lnTo>
                      <a:pt x="117" y="35"/>
                    </a:lnTo>
                    <a:lnTo>
                      <a:pt x="117" y="35"/>
                    </a:lnTo>
                    <a:lnTo>
                      <a:pt x="91" y="37"/>
                    </a:lnTo>
                    <a:lnTo>
                      <a:pt x="70" y="41"/>
                    </a:lnTo>
                    <a:lnTo>
                      <a:pt x="51" y="49"/>
                    </a:lnTo>
                    <a:lnTo>
                      <a:pt x="33" y="57"/>
                    </a:lnTo>
                    <a:lnTo>
                      <a:pt x="33" y="0"/>
                    </a:lnTo>
                    <a:lnTo>
                      <a:pt x="0" y="0"/>
                    </a:lnTo>
                    <a:lnTo>
                      <a:pt x="0" y="111"/>
                    </a:lnTo>
                    <a:lnTo>
                      <a:pt x="0" y="111"/>
                    </a:lnTo>
                    <a:lnTo>
                      <a:pt x="0" y="111"/>
                    </a:lnTo>
                    <a:lnTo>
                      <a:pt x="0" y="111"/>
                    </a:lnTo>
                    <a:lnTo>
                      <a:pt x="0" y="111"/>
                    </a:lnTo>
                    <a:lnTo>
                      <a:pt x="0" y="111"/>
                    </a:lnTo>
                    <a:lnTo>
                      <a:pt x="0" y="119"/>
                    </a:lnTo>
                    <a:lnTo>
                      <a:pt x="2" y="126"/>
                    </a:lnTo>
                    <a:lnTo>
                      <a:pt x="8" y="140"/>
                    </a:lnTo>
                    <a:lnTo>
                      <a:pt x="20" y="154"/>
                    </a:lnTo>
                    <a:lnTo>
                      <a:pt x="33" y="163"/>
                    </a:lnTo>
                    <a:lnTo>
                      <a:pt x="51" y="173"/>
                    </a:lnTo>
                    <a:lnTo>
                      <a:pt x="70" y="181"/>
                    </a:lnTo>
                    <a:lnTo>
                      <a:pt x="91" y="185"/>
                    </a:lnTo>
                    <a:lnTo>
                      <a:pt x="117" y="187"/>
                    </a:lnTo>
                    <a:close/>
                    <a:moveTo>
                      <a:pt x="117" y="53"/>
                    </a:moveTo>
                    <a:lnTo>
                      <a:pt x="117" y="53"/>
                    </a:lnTo>
                    <a:lnTo>
                      <a:pt x="132" y="55"/>
                    </a:lnTo>
                    <a:lnTo>
                      <a:pt x="148" y="59"/>
                    </a:lnTo>
                    <a:lnTo>
                      <a:pt x="161" y="62"/>
                    </a:lnTo>
                    <a:lnTo>
                      <a:pt x="173" y="70"/>
                    </a:lnTo>
                    <a:lnTo>
                      <a:pt x="183" y="78"/>
                    </a:lnTo>
                    <a:lnTo>
                      <a:pt x="190" y="88"/>
                    </a:lnTo>
                    <a:lnTo>
                      <a:pt x="196" y="99"/>
                    </a:lnTo>
                    <a:lnTo>
                      <a:pt x="196" y="111"/>
                    </a:lnTo>
                    <a:lnTo>
                      <a:pt x="196" y="111"/>
                    </a:lnTo>
                    <a:lnTo>
                      <a:pt x="196" y="123"/>
                    </a:lnTo>
                    <a:lnTo>
                      <a:pt x="190" y="132"/>
                    </a:lnTo>
                    <a:lnTo>
                      <a:pt x="183" y="142"/>
                    </a:lnTo>
                    <a:lnTo>
                      <a:pt x="173" y="152"/>
                    </a:lnTo>
                    <a:lnTo>
                      <a:pt x="161" y="158"/>
                    </a:lnTo>
                    <a:lnTo>
                      <a:pt x="148" y="163"/>
                    </a:lnTo>
                    <a:lnTo>
                      <a:pt x="132" y="167"/>
                    </a:lnTo>
                    <a:lnTo>
                      <a:pt x="117" y="167"/>
                    </a:lnTo>
                    <a:lnTo>
                      <a:pt x="117" y="167"/>
                    </a:lnTo>
                    <a:lnTo>
                      <a:pt x="99" y="167"/>
                    </a:lnTo>
                    <a:lnTo>
                      <a:pt x="84" y="163"/>
                    </a:lnTo>
                    <a:lnTo>
                      <a:pt x="70" y="158"/>
                    </a:lnTo>
                    <a:lnTo>
                      <a:pt x="58" y="152"/>
                    </a:lnTo>
                    <a:lnTo>
                      <a:pt x="49" y="142"/>
                    </a:lnTo>
                    <a:lnTo>
                      <a:pt x="41" y="132"/>
                    </a:lnTo>
                    <a:lnTo>
                      <a:pt x="35" y="123"/>
                    </a:lnTo>
                    <a:lnTo>
                      <a:pt x="35" y="111"/>
                    </a:lnTo>
                    <a:lnTo>
                      <a:pt x="35" y="111"/>
                    </a:lnTo>
                    <a:lnTo>
                      <a:pt x="35" y="99"/>
                    </a:lnTo>
                    <a:lnTo>
                      <a:pt x="41" y="88"/>
                    </a:lnTo>
                    <a:lnTo>
                      <a:pt x="49" y="78"/>
                    </a:lnTo>
                    <a:lnTo>
                      <a:pt x="58" y="70"/>
                    </a:lnTo>
                    <a:lnTo>
                      <a:pt x="70" y="62"/>
                    </a:lnTo>
                    <a:lnTo>
                      <a:pt x="84" y="59"/>
                    </a:lnTo>
                    <a:lnTo>
                      <a:pt x="99" y="55"/>
                    </a:lnTo>
                    <a:lnTo>
                      <a:pt x="117" y="5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4" name="Freeform 403"/>
              <p:cNvSpPr/>
              <p:nvPr/>
            </p:nvSpPr>
            <p:spPr bwMode="auto">
              <a:xfrm>
                <a:off x="4611" y="5279"/>
                <a:ext cx="233" cy="187"/>
              </a:xfrm>
              <a:custGeom>
                <a:avLst/>
                <a:gdLst>
                  <a:gd name="T0" fmla="*/ 117 w 233"/>
                  <a:gd name="T1" fmla="*/ 187 h 187"/>
                  <a:gd name="T2" fmla="*/ 117 w 233"/>
                  <a:gd name="T3" fmla="*/ 187 h 187"/>
                  <a:gd name="T4" fmla="*/ 140 w 233"/>
                  <a:gd name="T5" fmla="*/ 185 h 187"/>
                  <a:gd name="T6" fmla="*/ 161 w 233"/>
                  <a:gd name="T7" fmla="*/ 181 h 187"/>
                  <a:gd name="T8" fmla="*/ 181 w 233"/>
                  <a:gd name="T9" fmla="*/ 173 h 187"/>
                  <a:gd name="T10" fmla="*/ 198 w 233"/>
                  <a:gd name="T11" fmla="*/ 163 h 187"/>
                  <a:gd name="T12" fmla="*/ 212 w 233"/>
                  <a:gd name="T13" fmla="*/ 154 h 187"/>
                  <a:gd name="T14" fmla="*/ 223 w 233"/>
                  <a:gd name="T15" fmla="*/ 140 h 187"/>
                  <a:gd name="T16" fmla="*/ 229 w 233"/>
                  <a:gd name="T17" fmla="*/ 126 h 187"/>
                  <a:gd name="T18" fmla="*/ 231 w 233"/>
                  <a:gd name="T19" fmla="*/ 119 h 187"/>
                  <a:gd name="T20" fmla="*/ 233 w 233"/>
                  <a:gd name="T21" fmla="*/ 111 h 187"/>
                  <a:gd name="T22" fmla="*/ 233 w 233"/>
                  <a:gd name="T23" fmla="*/ 111 h 187"/>
                  <a:gd name="T24" fmla="*/ 231 w 233"/>
                  <a:gd name="T25" fmla="*/ 103 h 187"/>
                  <a:gd name="T26" fmla="*/ 229 w 233"/>
                  <a:gd name="T27" fmla="*/ 95 h 187"/>
                  <a:gd name="T28" fmla="*/ 223 w 233"/>
                  <a:gd name="T29" fmla="*/ 82 h 187"/>
                  <a:gd name="T30" fmla="*/ 212 w 233"/>
                  <a:gd name="T31" fmla="*/ 68 h 187"/>
                  <a:gd name="T32" fmla="*/ 198 w 233"/>
                  <a:gd name="T33" fmla="*/ 57 h 187"/>
                  <a:gd name="T34" fmla="*/ 181 w 233"/>
                  <a:gd name="T35" fmla="*/ 47 h 187"/>
                  <a:gd name="T36" fmla="*/ 161 w 233"/>
                  <a:gd name="T37" fmla="*/ 41 h 187"/>
                  <a:gd name="T38" fmla="*/ 140 w 233"/>
                  <a:gd name="T39" fmla="*/ 37 h 187"/>
                  <a:gd name="T40" fmla="*/ 117 w 233"/>
                  <a:gd name="T41" fmla="*/ 35 h 187"/>
                  <a:gd name="T42" fmla="*/ 117 w 233"/>
                  <a:gd name="T43" fmla="*/ 35 h 187"/>
                  <a:gd name="T44" fmla="*/ 91 w 233"/>
                  <a:gd name="T45" fmla="*/ 37 h 187"/>
                  <a:gd name="T46" fmla="*/ 70 w 233"/>
                  <a:gd name="T47" fmla="*/ 41 h 187"/>
                  <a:gd name="T48" fmla="*/ 51 w 233"/>
                  <a:gd name="T49" fmla="*/ 49 h 187"/>
                  <a:gd name="T50" fmla="*/ 33 w 233"/>
                  <a:gd name="T51" fmla="*/ 57 h 187"/>
                  <a:gd name="T52" fmla="*/ 33 w 233"/>
                  <a:gd name="T53" fmla="*/ 0 h 187"/>
                  <a:gd name="T54" fmla="*/ 0 w 233"/>
                  <a:gd name="T55" fmla="*/ 0 h 187"/>
                  <a:gd name="T56" fmla="*/ 0 w 233"/>
                  <a:gd name="T57" fmla="*/ 111 h 187"/>
                  <a:gd name="T58" fmla="*/ 0 w 233"/>
                  <a:gd name="T59" fmla="*/ 111 h 187"/>
                  <a:gd name="T60" fmla="*/ 0 w 233"/>
                  <a:gd name="T61" fmla="*/ 111 h 187"/>
                  <a:gd name="T62" fmla="*/ 0 w 233"/>
                  <a:gd name="T63" fmla="*/ 111 h 187"/>
                  <a:gd name="T64" fmla="*/ 0 w 233"/>
                  <a:gd name="T65" fmla="*/ 111 h 187"/>
                  <a:gd name="T66" fmla="*/ 0 w 233"/>
                  <a:gd name="T67" fmla="*/ 111 h 187"/>
                  <a:gd name="T68" fmla="*/ 0 w 233"/>
                  <a:gd name="T69" fmla="*/ 119 h 187"/>
                  <a:gd name="T70" fmla="*/ 2 w 233"/>
                  <a:gd name="T71" fmla="*/ 126 h 187"/>
                  <a:gd name="T72" fmla="*/ 8 w 233"/>
                  <a:gd name="T73" fmla="*/ 140 h 187"/>
                  <a:gd name="T74" fmla="*/ 20 w 233"/>
                  <a:gd name="T75" fmla="*/ 154 h 187"/>
                  <a:gd name="T76" fmla="*/ 33 w 233"/>
                  <a:gd name="T77" fmla="*/ 163 h 187"/>
                  <a:gd name="T78" fmla="*/ 51 w 233"/>
                  <a:gd name="T79" fmla="*/ 173 h 187"/>
                  <a:gd name="T80" fmla="*/ 70 w 233"/>
                  <a:gd name="T81" fmla="*/ 181 h 187"/>
                  <a:gd name="T82" fmla="*/ 91 w 233"/>
                  <a:gd name="T83" fmla="*/ 185 h 187"/>
                  <a:gd name="T84" fmla="*/ 117 w 233"/>
                  <a:gd name="T85"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3" h="187">
                    <a:moveTo>
                      <a:pt x="117" y="187"/>
                    </a:moveTo>
                    <a:lnTo>
                      <a:pt x="117" y="187"/>
                    </a:lnTo>
                    <a:lnTo>
                      <a:pt x="140" y="185"/>
                    </a:lnTo>
                    <a:lnTo>
                      <a:pt x="161" y="181"/>
                    </a:lnTo>
                    <a:lnTo>
                      <a:pt x="181" y="173"/>
                    </a:lnTo>
                    <a:lnTo>
                      <a:pt x="198" y="163"/>
                    </a:lnTo>
                    <a:lnTo>
                      <a:pt x="212" y="154"/>
                    </a:lnTo>
                    <a:lnTo>
                      <a:pt x="223" y="140"/>
                    </a:lnTo>
                    <a:lnTo>
                      <a:pt x="229" y="126"/>
                    </a:lnTo>
                    <a:lnTo>
                      <a:pt x="231" y="119"/>
                    </a:lnTo>
                    <a:lnTo>
                      <a:pt x="233" y="111"/>
                    </a:lnTo>
                    <a:lnTo>
                      <a:pt x="233" y="111"/>
                    </a:lnTo>
                    <a:lnTo>
                      <a:pt x="231" y="103"/>
                    </a:lnTo>
                    <a:lnTo>
                      <a:pt x="229" y="95"/>
                    </a:lnTo>
                    <a:lnTo>
                      <a:pt x="223" y="82"/>
                    </a:lnTo>
                    <a:lnTo>
                      <a:pt x="212" y="68"/>
                    </a:lnTo>
                    <a:lnTo>
                      <a:pt x="198" y="57"/>
                    </a:lnTo>
                    <a:lnTo>
                      <a:pt x="181" y="47"/>
                    </a:lnTo>
                    <a:lnTo>
                      <a:pt x="161" y="41"/>
                    </a:lnTo>
                    <a:lnTo>
                      <a:pt x="140" y="37"/>
                    </a:lnTo>
                    <a:lnTo>
                      <a:pt x="117" y="35"/>
                    </a:lnTo>
                    <a:lnTo>
                      <a:pt x="117" y="35"/>
                    </a:lnTo>
                    <a:lnTo>
                      <a:pt x="91" y="37"/>
                    </a:lnTo>
                    <a:lnTo>
                      <a:pt x="70" y="41"/>
                    </a:lnTo>
                    <a:lnTo>
                      <a:pt x="51" y="49"/>
                    </a:lnTo>
                    <a:lnTo>
                      <a:pt x="33" y="57"/>
                    </a:lnTo>
                    <a:lnTo>
                      <a:pt x="33" y="0"/>
                    </a:lnTo>
                    <a:lnTo>
                      <a:pt x="0" y="0"/>
                    </a:lnTo>
                    <a:lnTo>
                      <a:pt x="0" y="111"/>
                    </a:lnTo>
                    <a:lnTo>
                      <a:pt x="0" y="111"/>
                    </a:lnTo>
                    <a:lnTo>
                      <a:pt x="0" y="111"/>
                    </a:lnTo>
                    <a:lnTo>
                      <a:pt x="0" y="111"/>
                    </a:lnTo>
                    <a:lnTo>
                      <a:pt x="0" y="111"/>
                    </a:lnTo>
                    <a:lnTo>
                      <a:pt x="0" y="111"/>
                    </a:lnTo>
                    <a:lnTo>
                      <a:pt x="0" y="119"/>
                    </a:lnTo>
                    <a:lnTo>
                      <a:pt x="2" y="126"/>
                    </a:lnTo>
                    <a:lnTo>
                      <a:pt x="8" y="140"/>
                    </a:lnTo>
                    <a:lnTo>
                      <a:pt x="20" y="154"/>
                    </a:lnTo>
                    <a:lnTo>
                      <a:pt x="33" y="163"/>
                    </a:lnTo>
                    <a:lnTo>
                      <a:pt x="51" y="173"/>
                    </a:lnTo>
                    <a:lnTo>
                      <a:pt x="70" y="181"/>
                    </a:lnTo>
                    <a:lnTo>
                      <a:pt x="91" y="185"/>
                    </a:lnTo>
                    <a:lnTo>
                      <a:pt x="117" y="1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5" name="Freeform 404"/>
              <p:cNvSpPr/>
              <p:nvPr/>
            </p:nvSpPr>
            <p:spPr bwMode="auto">
              <a:xfrm>
                <a:off x="4646" y="5332"/>
                <a:ext cx="161" cy="114"/>
              </a:xfrm>
              <a:custGeom>
                <a:avLst/>
                <a:gdLst>
                  <a:gd name="T0" fmla="*/ 82 w 161"/>
                  <a:gd name="T1" fmla="*/ 0 h 114"/>
                  <a:gd name="T2" fmla="*/ 82 w 161"/>
                  <a:gd name="T3" fmla="*/ 0 h 114"/>
                  <a:gd name="T4" fmla="*/ 97 w 161"/>
                  <a:gd name="T5" fmla="*/ 2 h 114"/>
                  <a:gd name="T6" fmla="*/ 113 w 161"/>
                  <a:gd name="T7" fmla="*/ 6 h 114"/>
                  <a:gd name="T8" fmla="*/ 126 w 161"/>
                  <a:gd name="T9" fmla="*/ 9 h 114"/>
                  <a:gd name="T10" fmla="*/ 138 w 161"/>
                  <a:gd name="T11" fmla="*/ 17 h 114"/>
                  <a:gd name="T12" fmla="*/ 148 w 161"/>
                  <a:gd name="T13" fmla="*/ 25 h 114"/>
                  <a:gd name="T14" fmla="*/ 155 w 161"/>
                  <a:gd name="T15" fmla="*/ 35 h 114"/>
                  <a:gd name="T16" fmla="*/ 161 w 161"/>
                  <a:gd name="T17" fmla="*/ 46 h 114"/>
                  <a:gd name="T18" fmla="*/ 161 w 161"/>
                  <a:gd name="T19" fmla="*/ 58 h 114"/>
                  <a:gd name="T20" fmla="*/ 161 w 161"/>
                  <a:gd name="T21" fmla="*/ 58 h 114"/>
                  <a:gd name="T22" fmla="*/ 161 w 161"/>
                  <a:gd name="T23" fmla="*/ 70 h 114"/>
                  <a:gd name="T24" fmla="*/ 155 w 161"/>
                  <a:gd name="T25" fmla="*/ 79 h 114"/>
                  <a:gd name="T26" fmla="*/ 148 w 161"/>
                  <a:gd name="T27" fmla="*/ 89 h 114"/>
                  <a:gd name="T28" fmla="*/ 138 w 161"/>
                  <a:gd name="T29" fmla="*/ 99 h 114"/>
                  <a:gd name="T30" fmla="*/ 126 w 161"/>
                  <a:gd name="T31" fmla="*/ 105 h 114"/>
                  <a:gd name="T32" fmla="*/ 113 w 161"/>
                  <a:gd name="T33" fmla="*/ 110 h 114"/>
                  <a:gd name="T34" fmla="*/ 97 w 161"/>
                  <a:gd name="T35" fmla="*/ 114 h 114"/>
                  <a:gd name="T36" fmla="*/ 82 w 161"/>
                  <a:gd name="T37" fmla="*/ 114 h 114"/>
                  <a:gd name="T38" fmla="*/ 82 w 161"/>
                  <a:gd name="T39" fmla="*/ 114 h 114"/>
                  <a:gd name="T40" fmla="*/ 64 w 161"/>
                  <a:gd name="T41" fmla="*/ 114 h 114"/>
                  <a:gd name="T42" fmla="*/ 49 w 161"/>
                  <a:gd name="T43" fmla="*/ 110 h 114"/>
                  <a:gd name="T44" fmla="*/ 35 w 161"/>
                  <a:gd name="T45" fmla="*/ 105 h 114"/>
                  <a:gd name="T46" fmla="*/ 23 w 161"/>
                  <a:gd name="T47" fmla="*/ 99 h 114"/>
                  <a:gd name="T48" fmla="*/ 14 w 161"/>
                  <a:gd name="T49" fmla="*/ 89 h 114"/>
                  <a:gd name="T50" fmla="*/ 6 w 161"/>
                  <a:gd name="T51" fmla="*/ 79 h 114"/>
                  <a:gd name="T52" fmla="*/ 0 w 161"/>
                  <a:gd name="T53" fmla="*/ 70 h 114"/>
                  <a:gd name="T54" fmla="*/ 0 w 161"/>
                  <a:gd name="T55" fmla="*/ 58 h 114"/>
                  <a:gd name="T56" fmla="*/ 0 w 161"/>
                  <a:gd name="T57" fmla="*/ 58 h 114"/>
                  <a:gd name="T58" fmla="*/ 0 w 161"/>
                  <a:gd name="T59" fmla="*/ 46 h 114"/>
                  <a:gd name="T60" fmla="*/ 6 w 161"/>
                  <a:gd name="T61" fmla="*/ 35 h 114"/>
                  <a:gd name="T62" fmla="*/ 14 w 161"/>
                  <a:gd name="T63" fmla="*/ 25 h 114"/>
                  <a:gd name="T64" fmla="*/ 23 w 161"/>
                  <a:gd name="T65" fmla="*/ 17 h 114"/>
                  <a:gd name="T66" fmla="*/ 35 w 161"/>
                  <a:gd name="T67" fmla="*/ 9 h 114"/>
                  <a:gd name="T68" fmla="*/ 49 w 161"/>
                  <a:gd name="T69" fmla="*/ 6 h 114"/>
                  <a:gd name="T70" fmla="*/ 64 w 161"/>
                  <a:gd name="T71" fmla="*/ 2 h 114"/>
                  <a:gd name="T72" fmla="*/ 82 w 161"/>
                  <a:gd name="T7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1" h="114">
                    <a:moveTo>
                      <a:pt x="82" y="0"/>
                    </a:moveTo>
                    <a:lnTo>
                      <a:pt x="82" y="0"/>
                    </a:lnTo>
                    <a:lnTo>
                      <a:pt x="97" y="2"/>
                    </a:lnTo>
                    <a:lnTo>
                      <a:pt x="113" y="6"/>
                    </a:lnTo>
                    <a:lnTo>
                      <a:pt x="126" y="9"/>
                    </a:lnTo>
                    <a:lnTo>
                      <a:pt x="138" y="17"/>
                    </a:lnTo>
                    <a:lnTo>
                      <a:pt x="148" y="25"/>
                    </a:lnTo>
                    <a:lnTo>
                      <a:pt x="155" y="35"/>
                    </a:lnTo>
                    <a:lnTo>
                      <a:pt x="161" y="46"/>
                    </a:lnTo>
                    <a:lnTo>
                      <a:pt x="161" y="58"/>
                    </a:lnTo>
                    <a:lnTo>
                      <a:pt x="161" y="58"/>
                    </a:lnTo>
                    <a:lnTo>
                      <a:pt x="161" y="70"/>
                    </a:lnTo>
                    <a:lnTo>
                      <a:pt x="155" y="79"/>
                    </a:lnTo>
                    <a:lnTo>
                      <a:pt x="148" y="89"/>
                    </a:lnTo>
                    <a:lnTo>
                      <a:pt x="138" y="99"/>
                    </a:lnTo>
                    <a:lnTo>
                      <a:pt x="126" y="105"/>
                    </a:lnTo>
                    <a:lnTo>
                      <a:pt x="113" y="110"/>
                    </a:lnTo>
                    <a:lnTo>
                      <a:pt x="97" y="114"/>
                    </a:lnTo>
                    <a:lnTo>
                      <a:pt x="82" y="114"/>
                    </a:lnTo>
                    <a:lnTo>
                      <a:pt x="82" y="114"/>
                    </a:lnTo>
                    <a:lnTo>
                      <a:pt x="64" y="114"/>
                    </a:lnTo>
                    <a:lnTo>
                      <a:pt x="49" y="110"/>
                    </a:lnTo>
                    <a:lnTo>
                      <a:pt x="35" y="105"/>
                    </a:lnTo>
                    <a:lnTo>
                      <a:pt x="23" y="99"/>
                    </a:lnTo>
                    <a:lnTo>
                      <a:pt x="14" y="89"/>
                    </a:lnTo>
                    <a:lnTo>
                      <a:pt x="6" y="79"/>
                    </a:lnTo>
                    <a:lnTo>
                      <a:pt x="0" y="70"/>
                    </a:lnTo>
                    <a:lnTo>
                      <a:pt x="0" y="58"/>
                    </a:lnTo>
                    <a:lnTo>
                      <a:pt x="0" y="58"/>
                    </a:lnTo>
                    <a:lnTo>
                      <a:pt x="0" y="46"/>
                    </a:lnTo>
                    <a:lnTo>
                      <a:pt x="6" y="35"/>
                    </a:lnTo>
                    <a:lnTo>
                      <a:pt x="14" y="25"/>
                    </a:lnTo>
                    <a:lnTo>
                      <a:pt x="23" y="17"/>
                    </a:lnTo>
                    <a:lnTo>
                      <a:pt x="35" y="9"/>
                    </a:lnTo>
                    <a:lnTo>
                      <a:pt x="49" y="6"/>
                    </a:lnTo>
                    <a:lnTo>
                      <a:pt x="64" y="2"/>
                    </a:lnTo>
                    <a:lnTo>
                      <a:pt x="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856" name="Freeform 405"/>
              <p:cNvSpPr/>
              <p:nvPr/>
            </p:nvSpPr>
            <p:spPr bwMode="auto">
              <a:xfrm>
                <a:off x="4571" y="6645"/>
                <a:ext cx="77" cy="70"/>
              </a:xfrm>
              <a:custGeom>
                <a:avLst/>
                <a:gdLst>
                  <a:gd name="T0" fmla="*/ 42 w 77"/>
                  <a:gd name="T1" fmla="*/ 70 h 70"/>
                  <a:gd name="T2" fmla="*/ 42 w 77"/>
                  <a:gd name="T3" fmla="*/ 70 h 70"/>
                  <a:gd name="T4" fmla="*/ 48 w 77"/>
                  <a:gd name="T5" fmla="*/ 68 h 70"/>
                  <a:gd name="T6" fmla="*/ 50 w 77"/>
                  <a:gd name="T7" fmla="*/ 68 h 70"/>
                  <a:gd name="T8" fmla="*/ 75 w 77"/>
                  <a:gd name="T9" fmla="*/ 33 h 70"/>
                  <a:gd name="T10" fmla="*/ 75 w 77"/>
                  <a:gd name="T11" fmla="*/ 33 h 70"/>
                  <a:gd name="T12" fmla="*/ 77 w 77"/>
                  <a:gd name="T13" fmla="*/ 31 h 70"/>
                  <a:gd name="T14" fmla="*/ 77 w 77"/>
                  <a:gd name="T15" fmla="*/ 25 h 70"/>
                  <a:gd name="T16" fmla="*/ 77 w 77"/>
                  <a:gd name="T17" fmla="*/ 25 h 70"/>
                  <a:gd name="T18" fmla="*/ 77 w 77"/>
                  <a:gd name="T19" fmla="*/ 23 h 70"/>
                  <a:gd name="T20" fmla="*/ 73 w 77"/>
                  <a:gd name="T21" fmla="*/ 19 h 70"/>
                  <a:gd name="T22" fmla="*/ 69 w 77"/>
                  <a:gd name="T23" fmla="*/ 19 h 70"/>
                  <a:gd name="T24" fmla="*/ 11 w 77"/>
                  <a:gd name="T25" fmla="*/ 2 h 70"/>
                  <a:gd name="T26" fmla="*/ 11 w 77"/>
                  <a:gd name="T27" fmla="*/ 2 h 70"/>
                  <a:gd name="T28" fmla="*/ 7 w 77"/>
                  <a:gd name="T29" fmla="*/ 0 h 70"/>
                  <a:gd name="T30" fmla="*/ 3 w 77"/>
                  <a:gd name="T31" fmla="*/ 2 h 70"/>
                  <a:gd name="T32" fmla="*/ 2 w 77"/>
                  <a:gd name="T33" fmla="*/ 4 h 70"/>
                  <a:gd name="T34" fmla="*/ 2 w 77"/>
                  <a:gd name="T35" fmla="*/ 4 h 70"/>
                  <a:gd name="T36" fmla="*/ 0 w 77"/>
                  <a:gd name="T37" fmla="*/ 6 h 70"/>
                  <a:gd name="T38" fmla="*/ 0 w 77"/>
                  <a:gd name="T39" fmla="*/ 9 h 70"/>
                  <a:gd name="T40" fmla="*/ 0 w 77"/>
                  <a:gd name="T41" fmla="*/ 13 h 70"/>
                  <a:gd name="T42" fmla="*/ 33 w 77"/>
                  <a:gd name="T43" fmla="*/ 64 h 70"/>
                  <a:gd name="T44" fmla="*/ 33 w 77"/>
                  <a:gd name="T45" fmla="*/ 64 h 70"/>
                  <a:gd name="T46" fmla="*/ 34 w 77"/>
                  <a:gd name="T47" fmla="*/ 68 h 70"/>
                  <a:gd name="T48" fmla="*/ 38 w 77"/>
                  <a:gd name="T49" fmla="*/ 70 h 70"/>
                  <a:gd name="T50" fmla="*/ 42 w 77"/>
                  <a:gd name="T5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70">
                    <a:moveTo>
                      <a:pt x="42" y="70"/>
                    </a:moveTo>
                    <a:lnTo>
                      <a:pt x="42" y="70"/>
                    </a:lnTo>
                    <a:lnTo>
                      <a:pt x="48" y="68"/>
                    </a:lnTo>
                    <a:lnTo>
                      <a:pt x="50" y="68"/>
                    </a:lnTo>
                    <a:lnTo>
                      <a:pt x="75" y="33"/>
                    </a:lnTo>
                    <a:lnTo>
                      <a:pt x="75" y="33"/>
                    </a:lnTo>
                    <a:lnTo>
                      <a:pt x="77" y="31"/>
                    </a:lnTo>
                    <a:lnTo>
                      <a:pt x="77" y="25"/>
                    </a:lnTo>
                    <a:lnTo>
                      <a:pt x="77" y="25"/>
                    </a:lnTo>
                    <a:lnTo>
                      <a:pt x="77" y="23"/>
                    </a:lnTo>
                    <a:lnTo>
                      <a:pt x="73" y="19"/>
                    </a:lnTo>
                    <a:lnTo>
                      <a:pt x="69" y="19"/>
                    </a:lnTo>
                    <a:lnTo>
                      <a:pt x="11" y="2"/>
                    </a:lnTo>
                    <a:lnTo>
                      <a:pt x="11" y="2"/>
                    </a:lnTo>
                    <a:lnTo>
                      <a:pt x="7" y="0"/>
                    </a:lnTo>
                    <a:lnTo>
                      <a:pt x="3" y="2"/>
                    </a:lnTo>
                    <a:lnTo>
                      <a:pt x="2" y="4"/>
                    </a:lnTo>
                    <a:lnTo>
                      <a:pt x="2" y="4"/>
                    </a:lnTo>
                    <a:lnTo>
                      <a:pt x="0" y="6"/>
                    </a:lnTo>
                    <a:lnTo>
                      <a:pt x="0" y="9"/>
                    </a:lnTo>
                    <a:lnTo>
                      <a:pt x="0" y="13"/>
                    </a:lnTo>
                    <a:lnTo>
                      <a:pt x="33" y="64"/>
                    </a:lnTo>
                    <a:lnTo>
                      <a:pt x="33" y="64"/>
                    </a:lnTo>
                    <a:lnTo>
                      <a:pt x="34" y="68"/>
                    </a:lnTo>
                    <a:lnTo>
                      <a:pt x="38" y="70"/>
                    </a:lnTo>
                    <a:lnTo>
                      <a:pt x="42" y="7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grpSp>
          <p:nvGrpSpPr>
            <p:cNvPr id="323" name="Group 607"/>
            <p:cNvGrpSpPr/>
            <p:nvPr/>
          </p:nvGrpSpPr>
          <p:grpSpPr bwMode="auto">
            <a:xfrm>
              <a:off x="2403362" y="4645117"/>
              <a:ext cx="6889598" cy="7724362"/>
              <a:chOff x="1504" y="2816"/>
              <a:chExt cx="3714" cy="4164"/>
            </a:xfrm>
          </p:grpSpPr>
          <p:sp>
            <p:nvSpPr>
              <p:cNvPr id="457" name="Freeform 407"/>
              <p:cNvSpPr/>
              <p:nvPr/>
            </p:nvSpPr>
            <p:spPr bwMode="auto">
              <a:xfrm>
                <a:off x="4571" y="6645"/>
                <a:ext cx="77" cy="70"/>
              </a:xfrm>
              <a:custGeom>
                <a:avLst/>
                <a:gdLst>
                  <a:gd name="T0" fmla="*/ 42 w 77"/>
                  <a:gd name="T1" fmla="*/ 70 h 70"/>
                  <a:gd name="T2" fmla="*/ 42 w 77"/>
                  <a:gd name="T3" fmla="*/ 70 h 70"/>
                  <a:gd name="T4" fmla="*/ 48 w 77"/>
                  <a:gd name="T5" fmla="*/ 68 h 70"/>
                  <a:gd name="T6" fmla="*/ 50 w 77"/>
                  <a:gd name="T7" fmla="*/ 68 h 70"/>
                  <a:gd name="T8" fmla="*/ 75 w 77"/>
                  <a:gd name="T9" fmla="*/ 33 h 70"/>
                  <a:gd name="T10" fmla="*/ 75 w 77"/>
                  <a:gd name="T11" fmla="*/ 33 h 70"/>
                  <a:gd name="T12" fmla="*/ 77 w 77"/>
                  <a:gd name="T13" fmla="*/ 31 h 70"/>
                  <a:gd name="T14" fmla="*/ 77 w 77"/>
                  <a:gd name="T15" fmla="*/ 25 h 70"/>
                  <a:gd name="T16" fmla="*/ 77 w 77"/>
                  <a:gd name="T17" fmla="*/ 25 h 70"/>
                  <a:gd name="T18" fmla="*/ 77 w 77"/>
                  <a:gd name="T19" fmla="*/ 23 h 70"/>
                  <a:gd name="T20" fmla="*/ 73 w 77"/>
                  <a:gd name="T21" fmla="*/ 19 h 70"/>
                  <a:gd name="T22" fmla="*/ 69 w 77"/>
                  <a:gd name="T23" fmla="*/ 19 h 70"/>
                  <a:gd name="T24" fmla="*/ 11 w 77"/>
                  <a:gd name="T25" fmla="*/ 2 h 70"/>
                  <a:gd name="T26" fmla="*/ 11 w 77"/>
                  <a:gd name="T27" fmla="*/ 2 h 70"/>
                  <a:gd name="T28" fmla="*/ 7 w 77"/>
                  <a:gd name="T29" fmla="*/ 0 h 70"/>
                  <a:gd name="T30" fmla="*/ 3 w 77"/>
                  <a:gd name="T31" fmla="*/ 2 h 70"/>
                  <a:gd name="T32" fmla="*/ 2 w 77"/>
                  <a:gd name="T33" fmla="*/ 4 h 70"/>
                  <a:gd name="T34" fmla="*/ 2 w 77"/>
                  <a:gd name="T35" fmla="*/ 4 h 70"/>
                  <a:gd name="T36" fmla="*/ 0 w 77"/>
                  <a:gd name="T37" fmla="*/ 6 h 70"/>
                  <a:gd name="T38" fmla="*/ 0 w 77"/>
                  <a:gd name="T39" fmla="*/ 9 h 70"/>
                  <a:gd name="T40" fmla="*/ 0 w 77"/>
                  <a:gd name="T41" fmla="*/ 13 h 70"/>
                  <a:gd name="T42" fmla="*/ 33 w 77"/>
                  <a:gd name="T43" fmla="*/ 64 h 70"/>
                  <a:gd name="T44" fmla="*/ 33 w 77"/>
                  <a:gd name="T45" fmla="*/ 64 h 70"/>
                  <a:gd name="T46" fmla="*/ 34 w 77"/>
                  <a:gd name="T47" fmla="*/ 68 h 70"/>
                  <a:gd name="T48" fmla="*/ 38 w 77"/>
                  <a:gd name="T49" fmla="*/ 70 h 70"/>
                  <a:gd name="T50" fmla="*/ 42 w 77"/>
                  <a:gd name="T5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70">
                    <a:moveTo>
                      <a:pt x="42" y="70"/>
                    </a:moveTo>
                    <a:lnTo>
                      <a:pt x="42" y="70"/>
                    </a:lnTo>
                    <a:lnTo>
                      <a:pt x="48" y="68"/>
                    </a:lnTo>
                    <a:lnTo>
                      <a:pt x="50" y="68"/>
                    </a:lnTo>
                    <a:lnTo>
                      <a:pt x="75" y="33"/>
                    </a:lnTo>
                    <a:lnTo>
                      <a:pt x="75" y="33"/>
                    </a:lnTo>
                    <a:lnTo>
                      <a:pt x="77" y="31"/>
                    </a:lnTo>
                    <a:lnTo>
                      <a:pt x="77" y="25"/>
                    </a:lnTo>
                    <a:lnTo>
                      <a:pt x="77" y="25"/>
                    </a:lnTo>
                    <a:lnTo>
                      <a:pt x="77" y="23"/>
                    </a:lnTo>
                    <a:lnTo>
                      <a:pt x="73" y="19"/>
                    </a:lnTo>
                    <a:lnTo>
                      <a:pt x="69" y="19"/>
                    </a:lnTo>
                    <a:lnTo>
                      <a:pt x="11" y="2"/>
                    </a:lnTo>
                    <a:lnTo>
                      <a:pt x="11" y="2"/>
                    </a:lnTo>
                    <a:lnTo>
                      <a:pt x="7" y="0"/>
                    </a:lnTo>
                    <a:lnTo>
                      <a:pt x="3" y="2"/>
                    </a:lnTo>
                    <a:lnTo>
                      <a:pt x="2" y="4"/>
                    </a:lnTo>
                    <a:lnTo>
                      <a:pt x="2" y="4"/>
                    </a:lnTo>
                    <a:lnTo>
                      <a:pt x="0" y="6"/>
                    </a:lnTo>
                    <a:lnTo>
                      <a:pt x="0" y="9"/>
                    </a:lnTo>
                    <a:lnTo>
                      <a:pt x="0" y="13"/>
                    </a:lnTo>
                    <a:lnTo>
                      <a:pt x="33" y="64"/>
                    </a:lnTo>
                    <a:lnTo>
                      <a:pt x="33" y="64"/>
                    </a:lnTo>
                    <a:lnTo>
                      <a:pt x="34" y="68"/>
                    </a:lnTo>
                    <a:lnTo>
                      <a:pt x="38" y="70"/>
                    </a:lnTo>
                    <a:lnTo>
                      <a:pt x="42"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8" name="Freeform 408"/>
              <p:cNvSpPr/>
              <p:nvPr/>
            </p:nvSpPr>
            <p:spPr bwMode="auto">
              <a:xfrm>
                <a:off x="4567" y="6559"/>
                <a:ext cx="81" cy="68"/>
              </a:xfrm>
              <a:custGeom>
                <a:avLst/>
                <a:gdLst>
                  <a:gd name="T0" fmla="*/ 13 w 81"/>
                  <a:gd name="T1" fmla="*/ 68 h 68"/>
                  <a:gd name="T2" fmla="*/ 71 w 81"/>
                  <a:gd name="T3" fmla="*/ 51 h 68"/>
                  <a:gd name="T4" fmla="*/ 71 w 81"/>
                  <a:gd name="T5" fmla="*/ 51 h 68"/>
                  <a:gd name="T6" fmla="*/ 75 w 81"/>
                  <a:gd name="T7" fmla="*/ 49 h 68"/>
                  <a:gd name="T8" fmla="*/ 79 w 81"/>
                  <a:gd name="T9" fmla="*/ 47 h 68"/>
                  <a:gd name="T10" fmla="*/ 81 w 81"/>
                  <a:gd name="T11" fmla="*/ 45 h 68"/>
                  <a:gd name="T12" fmla="*/ 81 w 81"/>
                  <a:gd name="T13" fmla="*/ 45 h 68"/>
                  <a:gd name="T14" fmla="*/ 81 w 81"/>
                  <a:gd name="T15" fmla="*/ 39 h 68"/>
                  <a:gd name="T16" fmla="*/ 79 w 81"/>
                  <a:gd name="T17" fmla="*/ 35 h 68"/>
                  <a:gd name="T18" fmla="*/ 52 w 81"/>
                  <a:gd name="T19" fmla="*/ 4 h 68"/>
                  <a:gd name="T20" fmla="*/ 52 w 81"/>
                  <a:gd name="T21" fmla="*/ 4 h 68"/>
                  <a:gd name="T22" fmla="*/ 50 w 81"/>
                  <a:gd name="T23" fmla="*/ 2 h 68"/>
                  <a:gd name="T24" fmla="*/ 48 w 81"/>
                  <a:gd name="T25" fmla="*/ 0 h 68"/>
                  <a:gd name="T26" fmla="*/ 44 w 81"/>
                  <a:gd name="T27" fmla="*/ 0 h 68"/>
                  <a:gd name="T28" fmla="*/ 44 w 81"/>
                  <a:gd name="T29" fmla="*/ 0 h 68"/>
                  <a:gd name="T30" fmla="*/ 40 w 81"/>
                  <a:gd name="T31" fmla="*/ 0 h 68"/>
                  <a:gd name="T32" fmla="*/ 38 w 81"/>
                  <a:gd name="T33" fmla="*/ 2 h 68"/>
                  <a:gd name="T34" fmla="*/ 35 w 81"/>
                  <a:gd name="T35" fmla="*/ 6 h 68"/>
                  <a:gd name="T36" fmla="*/ 2 w 81"/>
                  <a:gd name="T37" fmla="*/ 55 h 68"/>
                  <a:gd name="T38" fmla="*/ 2 w 81"/>
                  <a:gd name="T39" fmla="*/ 55 h 68"/>
                  <a:gd name="T40" fmla="*/ 0 w 81"/>
                  <a:gd name="T41" fmla="*/ 59 h 68"/>
                  <a:gd name="T42" fmla="*/ 0 w 81"/>
                  <a:gd name="T43" fmla="*/ 61 h 68"/>
                  <a:gd name="T44" fmla="*/ 2 w 81"/>
                  <a:gd name="T45" fmla="*/ 64 h 68"/>
                  <a:gd name="T46" fmla="*/ 2 w 81"/>
                  <a:gd name="T47" fmla="*/ 64 h 68"/>
                  <a:gd name="T48" fmla="*/ 6 w 81"/>
                  <a:gd name="T49" fmla="*/ 66 h 68"/>
                  <a:gd name="T50" fmla="*/ 9 w 81"/>
                  <a:gd name="T51" fmla="*/ 68 h 68"/>
                  <a:gd name="T52" fmla="*/ 13 w 81"/>
                  <a:gd name="T5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1" h="68">
                    <a:moveTo>
                      <a:pt x="13" y="68"/>
                    </a:moveTo>
                    <a:lnTo>
                      <a:pt x="71" y="51"/>
                    </a:lnTo>
                    <a:lnTo>
                      <a:pt x="71" y="51"/>
                    </a:lnTo>
                    <a:lnTo>
                      <a:pt x="75" y="49"/>
                    </a:lnTo>
                    <a:lnTo>
                      <a:pt x="79" y="47"/>
                    </a:lnTo>
                    <a:lnTo>
                      <a:pt x="81" y="45"/>
                    </a:lnTo>
                    <a:lnTo>
                      <a:pt x="81" y="45"/>
                    </a:lnTo>
                    <a:lnTo>
                      <a:pt x="81" y="39"/>
                    </a:lnTo>
                    <a:lnTo>
                      <a:pt x="79" y="35"/>
                    </a:lnTo>
                    <a:lnTo>
                      <a:pt x="52" y="4"/>
                    </a:lnTo>
                    <a:lnTo>
                      <a:pt x="52" y="4"/>
                    </a:lnTo>
                    <a:lnTo>
                      <a:pt x="50" y="2"/>
                    </a:lnTo>
                    <a:lnTo>
                      <a:pt x="48" y="0"/>
                    </a:lnTo>
                    <a:lnTo>
                      <a:pt x="44" y="0"/>
                    </a:lnTo>
                    <a:lnTo>
                      <a:pt x="44" y="0"/>
                    </a:lnTo>
                    <a:lnTo>
                      <a:pt x="40" y="0"/>
                    </a:lnTo>
                    <a:lnTo>
                      <a:pt x="38" y="2"/>
                    </a:lnTo>
                    <a:lnTo>
                      <a:pt x="35" y="6"/>
                    </a:lnTo>
                    <a:lnTo>
                      <a:pt x="2" y="55"/>
                    </a:lnTo>
                    <a:lnTo>
                      <a:pt x="2" y="55"/>
                    </a:lnTo>
                    <a:lnTo>
                      <a:pt x="0" y="59"/>
                    </a:lnTo>
                    <a:lnTo>
                      <a:pt x="0" y="61"/>
                    </a:lnTo>
                    <a:lnTo>
                      <a:pt x="2" y="64"/>
                    </a:lnTo>
                    <a:lnTo>
                      <a:pt x="2" y="64"/>
                    </a:lnTo>
                    <a:lnTo>
                      <a:pt x="6" y="66"/>
                    </a:lnTo>
                    <a:lnTo>
                      <a:pt x="9" y="68"/>
                    </a:lnTo>
                    <a:lnTo>
                      <a:pt x="13"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9" name="Freeform 409"/>
              <p:cNvSpPr/>
              <p:nvPr/>
            </p:nvSpPr>
            <p:spPr bwMode="auto">
              <a:xfrm>
                <a:off x="4567" y="6559"/>
                <a:ext cx="81" cy="68"/>
              </a:xfrm>
              <a:custGeom>
                <a:avLst/>
                <a:gdLst>
                  <a:gd name="T0" fmla="*/ 13 w 81"/>
                  <a:gd name="T1" fmla="*/ 68 h 68"/>
                  <a:gd name="T2" fmla="*/ 71 w 81"/>
                  <a:gd name="T3" fmla="*/ 51 h 68"/>
                  <a:gd name="T4" fmla="*/ 71 w 81"/>
                  <a:gd name="T5" fmla="*/ 51 h 68"/>
                  <a:gd name="T6" fmla="*/ 75 w 81"/>
                  <a:gd name="T7" fmla="*/ 49 h 68"/>
                  <a:gd name="T8" fmla="*/ 79 w 81"/>
                  <a:gd name="T9" fmla="*/ 47 h 68"/>
                  <a:gd name="T10" fmla="*/ 81 w 81"/>
                  <a:gd name="T11" fmla="*/ 45 h 68"/>
                  <a:gd name="T12" fmla="*/ 81 w 81"/>
                  <a:gd name="T13" fmla="*/ 45 h 68"/>
                  <a:gd name="T14" fmla="*/ 81 w 81"/>
                  <a:gd name="T15" fmla="*/ 39 h 68"/>
                  <a:gd name="T16" fmla="*/ 79 w 81"/>
                  <a:gd name="T17" fmla="*/ 35 h 68"/>
                  <a:gd name="T18" fmla="*/ 52 w 81"/>
                  <a:gd name="T19" fmla="*/ 4 h 68"/>
                  <a:gd name="T20" fmla="*/ 52 w 81"/>
                  <a:gd name="T21" fmla="*/ 4 h 68"/>
                  <a:gd name="T22" fmla="*/ 50 w 81"/>
                  <a:gd name="T23" fmla="*/ 2 h 68"/>
                  <a:gd name="T24" fmla="*/ 48 w 81"/>
                  <a:gd name="T25" fmla="*/ 0 h 68"/>
                  <a:gd name="T26" fmla="*/ 44 w 81"/>
                  <a:gd name="T27" fmla="*/ 0 h 68"/>
                  <a:gd name="T28" fmla="*/ 44 w 81"/>
                  <a:gd name="T29" fmla="*/ 0 h 68"/>
                  <a:gd name="T30" fmla="*/ 40 w 81"/>
                  <a:gd name="T31" fmla="*/ 0 h 68"/>
                  <a:gd name="T32" fmla="*/ 38 w 81"/>
                  <a:gd name="T33" fmla="*/ 2 h 68"/>
                  <a:gd name="T34" fmla="*/ 35 w 81"/>
                  <a:gd name="T35" fmla="*/ 6 h 68"/>
                  <a:gd name="T36" fmla="*/ 2 w 81"/>
                  <a:gd name="T37" fmla="*/ 55 h 68"/>
                  <a:gd name="T38" fmla="*/ 2 w 81"/>
                  <a:gd name="T39" fmla="*/ 55 h 68"/>
                  <a:gd name="T40" fmla="*/ 0 w 81"/>
                  <a:gd name="T41" fmla="*/ 59 h 68"/>
                  <a:gd name="T42" fmla="*/ 0 w 81"/>
                  <a:gd name="T43" fmla="*/ 61 h 68"/>
                  <a:gd name="T44" fmla="*/ 2 w 81"/>
                  <a:gd name="T45" fmla="*/ 64 h 68"/>
                  <a:gd name="T46" fmla="*/ 2 w 81"/>
                  <a:gd name="T47" fmla="*/ 64 h 68"/>
                  <a:gd name="T48" fmla="*/ 6 w 81"/>
                  <a:gd name="T49" fmla="*/ 66 h 68"/>
                  <a:gd name="T50" fmla="*/ 9 w 81"/>
                  <a:gd name="T51" fmla="*/ 68 h 68"/>
                  <a:gd name="T52" fmla="*/ 13 w 81"/>
                  <a:gd name="T5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1" h="68">
                    <a:moveTo>
                      <a:pt x="13" y="68"/>
                    </a:moveTo>
                    <a:lnTo>
                      <a:pt x="71" y="51"/>
                    </a:lnTo>
                    <a:lnTo>
                      <a:pt x="71" y="51"/>
                    </a:lnTo>
                    <a:lnTo>
                      <a:pt x="75" y="49"/>
                    </a:lnTo>
                    <a:lnTo>
                      <a:pt x="79" y="47"/>
                    </a:lnTo>
                    <a:lnTo>
                      <a:pt x="81" y="45"/>
                    </a:lnTo>
                    <a:lnTo>
                      <a:pt x="81" y="45"/>
                    </a:lnTo>
                    <a:lnTo>
                      <a:pt x="81" y="39"/>
                    </a:lnTo>
                    <a:lnTo>
                      <a:pt x="79" y="35"/>
                    </a:lnTo>
                    <a:lnTo>
                      <a:pt x="52" y="4"/>
                    </a:lnTo>
                    <a:lnTo>
                      <a:pt x="52" y="4"/>
                    </a:lnTo>
                    <a:lnTo>
                      <a:pt x="50" y="2"/>
                    </a:lnTo>
                    <a:lnTo>
                      <a:pt x="48" y="0"/>
                    </a:lnTo>
                    <a:lnTo>
                      <a:pt x="44" y="0"/>
                    </a:lnTo>
                    <a:lnTo>
                      <a:pt x="44" y="0"/>
                    </a:lnTo>
                    <a:lnTo>
                      <a:pt x="40" y="0"/>
                    </a:lnTo>
                    <a:lnTo>
                      <a:pt x="38" y="2"/>
                    </a:lnTo>
                    <a:lnTo>
                      <a:pt x="35" y="6"/>
                    </a:lnTo>
                    <a:lnTo>
                      <a:pt x="2" y="55"/>
                    </a:lnTo>
                    <a:lnTo>
                      <a:pt x="2" y="55"/>
                    </a:lnTo>
                    <a:lnTo>
                      <a:pt x="0" y="59"/>
                    </a:lnTo>
                    <a:lnTo>
                      <a:pt x="0" y="61"/>
                    </a:lnTo>
                    <a:lnTo>
                      <a:pt x="2" y="64"/>
                    </a:lnTo>
                    <a:lnTo>
                      <a:pt x="2" y="64"/>
                    </a:lnTo>
                    <a:lnTo>
                      <a:pt x="6" y="66"/>
                    </a:lnTo>
                    <a:lnTo>
                      <a:pt x="9" y="68"/>
                    </a:lnTo>
                    <a:lnTo>
                      <a:pt x="13"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0" name="Freeform 410"/>
              <p:cNvSpPr/>
              <p:nvPr/>
            </p:nvSpPr>
            <p:spPr bwMode="auto">
              <a:xfrm>
                <a:off x="4474" y="6499"/>
                <a:ext cx="75" cy="105"/>
              </a:xfrm>
              <a:custGeom>
                <a:avLst/>
                <a:gdLst>
                  <a:gd name="T0" fmla="*/ 67 w 75"/>
                  <a:gd name="T1" fmla="*/ 105 h 105"/>
                  <a:gd name="T2" fmla="*/ 67 w 75"/>
                  <a:gd name="T3" fmla="*/ 105 h 105"/>
                  <a:gd name="T4" fmla="*/ 71 w 75"/>
                  <a:gd name="T5" fmla="*/ 103 h 105"/>
                  <a:gd name="T6" fmla="*/ 73 w 75"/>
                  <a:gd name="T7" fmla="*/ 99 h 105"/>
                  <a:gd name="T8" fmla="*/ 75 w 75"/>
                  <a:gd name="T9" fmla="*/ 93 h 105"/>
                  <a:gd name="T10" fmla="*/ 73 w 75"/>
                  <a:gd name="T11" fmla="*/ 16 h 105"/>
                  <a:gd name="T12" fmla="*/ 73 w 75"/>
                  <a:gd name="T13" fmla="*/ 16 h 105"/>
                  <a:gd name="T14" fmla="*/ 73 w 75"/>
                  <a:gd name="T15" fmla="*/ 10 h 105"/>
                  <a:gd name="T16" fmla="*/ 71 w 75"/>
                  <a:gd name="T17" fmla="*/ 6 h 105"/>
                  <a:gd name="T18" fmla="*/ 69 w 75"/>
                  <a:gd name="T19" fmla="*/ 2 h 105"/>
                  <a:gd name="T20" fmla="*/ 69 w 75"/>
                  <a:gd name="T21" fmla="*/ 2 h 105"/>
                  <a:gd name="T22" fmla="*/ 64 w 75"/>
                  <a:gd name="T23" fmla="*/ 0 h 105"/>
                  <a:gd name="T24" fmla="*/ 62 w 75"/>
                  <a:gd name="T25" fmla="*/ 0 h 105"/>
                  <a:gd name="T26" fmla="*/ 58 w 75"/>
                  <a:gd name="T27" fmla="*/ 2 h 105"/>
                  <a:gd name="T28" fmla="*/ 7 w 75"/>
                  <a:gd name="T29" fmla="*/ 18 h 105"/>
                  <a:gd name="T30" fmla="*/ 7 w 75"/>
                  <a:gd name="T31" fmla="*/ 18 h 105"/>
                  <a:gd name="T32" fmla="*/ 5 w 75"/>
                  <a:gd name="T33" fmla="*/ 20 h 105"/>
                  <a:gd name="T34" fmla="*/ 2 w 75"/>
                  <a:gd name="T35" fmla="*/ 24 h 105"/>
                  <a:gd name="T36" fmla="*/ 2 w 75"/>
                  <a:gd name="T37" fmla="*/ 24 h 105"/>
                  <a:gd name="T38" fmla="*/ 0 w 75"/>
                  <a:gd name="T39" fmla="*/ 27 h 105"/>
                  <a:gd name="T40" fmla="*/ 2 w 75"/>
                  <a:gd name="T41" fmla="*/ 31 h 105"/>
                  <a:gd name="T42" fmla="*/ 3 w 75"/>
                  <a:gd name="T43" fmla="*/ 37 h 105"/>
                  <a:gd name="T44" fmla="*/ 56 w 75"/>
                  <a:gd name="T45" fmla="*/ 101 h 105"/>
                  <a:gd name="T46" fmla="*/ 56 w 75"/>
                  <a:gd name="T47" fmla="*/ 101 h 105"/>
                  <a:gd name="T48" fmla="*/ 58 w 75"/>
                  <a:gd name="T49" fmla="*/ 103 h 105"/>
                  <a:gd name="T50" fmla="*/ 62 w 75"/>
                  <a:gd name="T51" fmla="*/ 105 h 105"/>
                  <a:gd name="T52" fmla="*/ 67 w 75"/>
                  <a:gd name="T5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105">
                    <a:moveTo>
                      <a:pt x="67" y="105"/>
                    </a:moveTo>
                    <a:lnTo>
                      <a:pt x="67" y="105"/>
                    </a:lnTo>
                    <a:lnTo>
                      <a:pt x="71" y="103"/>
                    </a:lnTo>
                    <a:lnTo>
                      <a:pt x="73" y="99"/>
                    </a:lnTo>
                    <a:lnTo>
                      <a:pt x="75" y="93"/>
                    </a:lnTo>
                    <a:lnTo>
                      <a:pt x="73" y="16"/>
                    </a:lnTo>
                    <a:lnTo>
                      <a:pt x="73" y="16"/>
                    </a:lnTo>
                    <a:lnTo>
                      <a:pt x="73" y="10"/>
                    </a:lnTo>
                    <a:lnTo>
                      <a:pt x="71" y="6"/>
                    </a:lnTo>
                    <a:lnTo>
                      <a:pt x="69" y="2"/>
                    </a:lnTo>
                    <a:lnTo>
                      <a:pt x="69" y="2"/>
                    </a:lnTo>
                    <a:lnTo>
                      <a:pt x="64" y="0"/>
                    </a:lnTo>
                    <a:lnTo>
                      <a:pt x="62" y="0"/>
                    </a:lnTo>
                    <a:lnTo>
                      <a:pt x="58" y="2"/>
                    </a:lnTo>
                    <a:lnTo>
                      <a:pt x="7" y="18"/>
                    </a:lnTo>
                    <a:lnTo>
                      <a:pt x="7" y="18"/>
                    </a:lnTo>
                    <a:lnTo>
                      <a:pt x="5" y="20"/>
                    </a:lnTo>
                    <a:lnTo>
                      <a:pt x="2" y="24"/>
                    </a:lnTo>
                    <a:lnTo>
                      <a:pt x="2" y="24"/>
                    </a:lnTo>
                    <a:lnTo>
                      <a:pt x="0" y="27"/>
                    </a:lnTo>
                    <a:lnTo>
                      <a:pt x="2" y="31"/>
                    </a:lnTo>
                    <a:lnTo>
                      <a:pt x="3" y="37"/>
                    </a:lnTo>
                    <a:lnTo>
                      <a:pt x="56" y="101"/>
                    </a:lnTo>
                    <a:lnTo>
                      <a:pt x="56" y="101"/>
                    </a:lnTo>
                    <a:lnTo>
                      <a:pt x="58" y="103"/>
                    </a:lnTo>
                    <a:lnTo>
                      <a:pt x="62" y="105"/>
                    </a:lnTo>
                    <a:lnTo>
                      <a:pt x="67" y="10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1" name="Freeform 411"/>
              <p:cNvSpPr/>
              <p:nvPr/>
            </p:nvSpPr>
            <p:spPr bwMode="auto">
              <a:xfrm>
                <a:off x="4474" y="6499"/>
                <a:ext cx="75" cy="105"/>
              </a:xfrm>
              <a:custGeom>
                <a:avLst/>
                <a:gdLst>
                  <a:gd name="T0" fmla="*/ 67 w 75"/>
                  <a:gd name="T1" fmla="*/ 105 h 105"/>
                  <a:gd name="T2" fmla="*/ 67 w 75"/>
                  <a:gd name="T3" fmla="*/ 105 h 105"/>
                  <a:gd name="T4" fmla="*/ 71 w 75"/>
                  <a:gd name="T5" fmla="*/ 103 h 105"/>
                  <a:gd name="T6" fmla="*/ 73 w 75"/>
                  <a:gd name="T7" fmla="*/ 99 h 105"/>
                  <a:gd name="T8" fmla="*/ 75 w 75"/>
                  <a:gd name="T9" fmla="*/ 93 h 105"/>
                  <a:gd name="T10" fmla="*/ 73 w 75"/>
                  <a:gd name="T11" fmla="*/ 16 h 105"/>
                  <a:gd name="T12" fmla="*/ 73 w 75"/>
                  <a:gd name="T13" fmla="*/ 16 h 105"/>
                  <a:gd name="T14" fmla="*/ 73 w 75"/>
                  <a:gd name="T15" fmla="*/ 10 h 105"/>
                  <a:gd name="T16" fmla="*/ 71 w 75"/>
                  <a:gd name="T17" fmla="*/ 6 h 105"/>
                  <a:gd name="T18" fmla="*/ 69 w 75"/>
                  <a:gd name="T19" fmla="*/ 2 h 105"/>
                  <a:gd name="T20" fmla="*/ 69 w 75"/>
                  <a:gd name="T21" fmla="*/ 2 h 105"/>
                  <a:gd name="T22" fmla="*/ 64 w 75"/>
                  <a:gd name="T23" fmla="*/ 0 h 105"/>
                  <a:gd name="T24" fmla="*/ 62 w 75"/>
                  <a:gd name="T25" fmla="*/ 0 h 105"/>
                  <a:gd name="T26" fmla="*/ 58 w 75"/>
                  <a:gd name="T27" fmla="*/ 2 h 105"/>
                  <a:gd name="T28" fmla="*/ 7 w 75"/>
                  <a:gd name="T29" fmla="*/ 18 h 105"/>
                  <a:gd name="T30" fmla="*/ 7 w 75"/>
                  <a:gd name="T31" fmla="*/ 18 h 105"/>
                  <a:gd name="T32" fmla="*/ 5 w 75"/>
                  <a:gd name="T33" fmla="*/ 20 h 105"/>
                  <a:gd name="T34" fmla="*/ 2 w 75"/>
                  <a:gd name="T35" fmla="*/ 24 h 105"/>
                  <a:gd name="T36" fmla="*/ 2 w 75"/>
                  <a:gd name="T37" fmla="*/ 24 h 105"/>
                  <a:gd name="T38" fmla="*/ 0 w 75"/>
                  <a:gd name="T39" fmla="*/ 27 h 105"/>
                  <a:gd name="T40" fmla="*/ 2 w 75"/>
                  <a:gd name="T41" fmla="*/ 31 h 105"/>
                  <a:gd name="T42" fmla="*/ 3 w 75"/>
                  <a:gd name="T43" fmla="*/ 37 h 105"/>
                  <a:gd name="T44" fmla="*/ 56 w 75"/>
                  <a:gd name="T45" fmla="*/ 101 h 105"/>
                  <a:gd name="T46" fmla="*/ 56 w 75"/>
                  <a:gd name="T47" fmla="*/ 101 h 105"/>
                  <a:gd name="T48" fmla="*/ 58 w 75"/>
                  <a:gd name="T49" fmla="*/ 103 h 105"/>
                  <a:gd name="T50" fmla="*/ 62 w 75"/>
                  <a:gd name="T51" fmla="*/ 105 h 105"/>
                  <a:gd name="T52" fmla="*/ 67 w 75"/>
                  <a:gd name="T5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105">
                    <a:moveTo>
                      <a:pt x="67" y="105"/>
                    </a:moveTo>
                    <a:lnTo>
                      <a:pt x="67" y="105"/>
                    </a:lnTo>
                    <a:lnTo>
                      <a:pt x="71" y="103"/>
                    </a:lnTo>
                    <a:lnTo>
                      <a:pt x="73" y="99"/>
                    </a:lnTo>
                    <a:lnTo>
                      <a:pt x="75" y="93"/>
                    </a:lnTo>
                    <a:lnTo>
                      <a:pt x="73" y="16"/>
                    </a:lnTo>
                    <a:lnTo>
                      <a:pt x="73" y="16"/>
                    </a:lnTo>
                    <a:lnTo>
                      <a:pt x="73" y="10"/>
                    </a:lnTo>
                    <a:lnTo>
                      <a:pt x="71" y="6"/>
                    </a:lnTo>
                    <a:lnTo>
                      <a:pt x="69" y="2"/>
                    </a:lnTo>
                    <a:lnTo>
                      <a:pt x="69" y="2"/>
                    </a:lnTo>
                    <a:lnTo>
                      <a:pt x="64" y="0"/>
                    </a:lnTo>
                    <a:lnTo>
                      <a:pt x="62" y="0"/>
                    </a:lnTo>
                    <a:lnTo>
                      <a:pt x="58" y="2"/>
                    </a:lnTo>
                    <a:lnTo>
                      <a:pt x="7" y="18"/>
                    </a:lnTo>
                    <a:lnTo>
                      <a:pt x="7" y="18"/>
                    </a:lnTo>
                    <a:lnTo>
                      <a:pt x="5" y="20"/>
                    </a:lnTo>
                    <a:lnTo>
                      <a:pt x="2" y="24"/>
                    </a:lnTo>
                    <a:lnTo>
                      <a:pt x="2" y="24"/>
                    </a:lnTo>
                    <a:lnTo>
                      <a:pt x="0" y="27"/>
                    </a:lnTo>
                    <a:lnTo>
                      <a:pt x="2" y="31"/>
                    </a:lnTo>
                    <a:lnTo>
                      <a:pt x="3" y="37"/>
                    </a:lnTo>
                    <a:lnTo>
                      <a:pt x="56" y="101"/>
                    </a:lnTo>
                    <a:lnTo>
                      <a:pt x="56" y="101"/>
                    </a:lnTo>
                    <a:lnTo>
                      <a:pt x="58" y="103"/>
                    </a:lnTo>
                    <a:lnTo>
                      <a:pt x="62" y="105"/>
                    </a:lnTo>
                    <a:lnTo>
                      <a:pt x="67" y="1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2" name="Freeform 412"/>
              <p:cNvSpPr/>
              <p:nvPr/>
            </p:nvSpPr>
            <p:spPr bwMode="auto">
              <a:xfrm>
                <a:off x="4446" y="6600"/>
                <a:ext cx="82" cy="58"/>
              </a:xfrm>
              <a:custGeom>
                <a:avLst/>
                <a:gdLst>
                  <a:gd name="T0" fmla="*/ 10 w 82"/>
                  <a:gd name="T1" fmla="*/ 0 h 58"/>
                  <a:gd name="T2" fmla="*/ 10 w 82"/>
                  <a:gd name="T3" fmla="*/ 0 h 58"/>
                  <a:gd name="T4" fmla="*/ 6 w 82"/>
                  <a:gd name="T5" fmla="*/ 4 h 58"/>
                  <a:gd name="T6" fmla="*/ 4 w 82"/>
                  <a:gd name="T7" fmla="*/ 8 h 58"/>
                  <a:gd name="T8" fmla="*/ 0 w 82"/>
                  <a:gd name="T9" fmla="*/ 47 h 58"/>
                  <a:gd name="T10" fmla="*/ 0 w 82"/>
                  <a:gd name="T11" fmla="*/ 47 h 58"/>
                  <a:gd name="T12" fmla="*/ 0 w 82"/>
                  <a:gd name="T13" fmla="*/ 51 h 58"/>
                  <a:gd name="T14" fmla="*/ 2 w 82"/>
                  <a:gd name="T15" fmla="*/ 56 h 58"/>
                  <a:gd name="T16" fmla="*/ 2 w 82"/>
                  <a:gd name="T17" fmla="*/ 56 h 58"/>
                  <a:gd name="T18" fmla="*/ 6 w 82"/>
                  <a:gd name="T19" fmla="*/ 58 h 58"/>
                  <a:gd name="T20" fmla="*/ 10 w 82"/>
                  <a:gd name="T21" fmla="*/ 58 h 58"/>
                  <a:gd name="T22" fmla="*/ 14 w 82"/>
                  <a:gd name="T23" fmla="*/ 58 h 58"/>
                  <a:gd name="T24" fmla="*/ 76 w 82"/>
                  <a:gd name="T25" fmla="*/ 45 h 58"/>
                  <a:gd name="T26" fmla="*/ 76 w 82"/>
                  <a:gd name="T27" fmla="*/ 45 h 58"/>
                  <a:gd name="T28" fmla="*/ 80 w 82"/>
                  <a:gd name="T29" fmla="*/ 43 h 58"/>
                  <a:gd name="T30" fmla="*/ 82 w 82"/>
                  <a:gd name="T31" fmla="*/ 41 h 58"/>
                  <a:gd name="T32" fmla="*/ 82 w 82"/>
                  <a:gd name="T33" fmla="*/ 35 h 58"/>
                  <a:gd name="T34" fmla="*/ 82 w 82"/>
                  <a:gd name="T35" fmla="*/ 35 h 58"/>
                  <a:gd name="T36" fmla="*/ 82 w 82"/>
                  <a:gd name="T37" fmla="*/ 31 h 58"/>
                  <a:gd name="T38" fmla="*/ 78 w 82"/>
                  <a:gd name="T39" fmla="*/ 29 h 58"/>
                  <a:gd name="T40" fmla="*/ 74 w 82"/>
                  <a:gd name="T41" fmla="*/ 25 h 58"/>
                  <a:gd name="T42" fmla="*/ 22 w 82"/>
                  <a:gd name="T43" fmla="*/ 2 h 58"/>
                  <a:gd name="T44" fmla="*/ 22 w 82"/>
                  <a:gd name="T45" fmla="*/ 2 h 58"/>
                  <a:gd name="T46" fmla="*/ 18 w 82"/>
                  <a:gd name="T47" fmla="*/ 0 h 58"/>
                  <a:gd name="T48" fmla="*/ 14 w 82"/>
                  <a:gd name="T49" fmla="*/ 0 h 58"/>
                  <a:gd name="T50" fmla="*/ 10 w 82"/>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58">
                    <a:moveTo>
                      <a:pt x="10" y="0"/>
                    </a:moveTo>
                    <a:lnTo>
                      <a:pt x="10" y="0"/>
                    </a:lnTo>
                    <a:lnTo>
                      <a:pt x="6" y="4"/>
                    </a:lnTo>
                    <a:lnTo>
                      <a:pt x="4" y="8"/>
                    </a:lnTo>
                    <a:lnTo>
                      <a:pt x="0" y="47"/>
                    </a:lnTo>
                    <a:lnTo>
                      <a:pt x="0" y="47"/>
                    </a:lnTo>
                    <a:lnTo>
                      <a:pt x="0" y="51"/>
                    </a:lnTo>
                    <a:lnTo>
                      <a:pt x="2" y="56"/>
                    </a:lnTo>
                    <a:lnTo>
                      <a:pt x="2" y="56"/>
                    </a:lnTo>
                    <a:lnTo>
                      <a:pt x="6" y="58"/>
                    </a:lnTo>
                    <a:lnTo>
                      <a:pt x="10" y="58"/>
                    </a:lnTo>
                    <a:lnTo>
                      <a:pt x="14" y="58"/>
                    </a:lnTo>
                    <a:lnTo>
                      <a:pt x="76" y="45"/>
                    </a:lnTo>
                    <a:lnTo>
                      <a:pt x="76" y="45"/>
                    </a:lnTo>
                    <a:lnTo>
                      <a:pt x="80" y="43"/>
                    </a:lnTo>
                    <a:lnTo>
                      <a:pt x="82" y="41"/>
                    </a:lnTo>
                    <a:lnTo>
                      <a:pt x="82" y="35"/>
                    </a:lnTo>
                    <a:lnTo>
                      <a:pt x="82" y="35"/>
                    </a:lnTo>
                    <a:lnTo>
                      <a:pt x="82" y="31"/>
                    </a:lnTo>
                    <a:lnTo>
                      <a:pt x="78" y="29"/>
                    </a:lnTo>
                    <a:lnTo>
                      <a:pt x="74" y="25"/>
                    </a:lnTo>
                    <a:lnTo>
                      <a:pt x="22" y="2"/>
                    </a:lnTo>
                    <a:lnTo>
                      <a:pt x="22" y="2"/>
                    </a:lnTo>
                    <a:lnTo>
                      <a:pt x="18" y="0"/>
                    </a:lnTo>
                    <a:lnTo>
                      <a:pt x="14" y="0"/>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3" name="Freeform 413"/>
              <p:cNvSpPr/>
              <p:nvPr/>
            </p:nvSpPr>
            <p:spPr bwMode="auto">
              <a:xfrm>
                <a:off x="4446" y="6600"/>
                <a:ext cx="82" cy="58"/>
              </a:xfrm>
              <a:custGeom>
                <a:avLst/>
                <a:gdLst>
                  <a:gd name="T0" fmla="*/ 10 w 82"/>
                  <a:gd name="T1" fmla="*/ 0 h 58"/>
                  <a:gd name="T2" fmla="*/ 10 w 82"/>
                  <a:gd name="T3" fmla="*/ 0 h 58"/>
                  <a:gd name="T4" fmla="*/ 6 w 82"/>
                  <a:gd name="T5" fmla="*/ 4 h 58"/>
                  <a:gd name="T6" fmla="*/ 4 w 82"/>
                  <a:gd name="T7" fmla="*/ 8 h 58"/>
                  <a:gd name="T8" fmla="*/ 0 w 82"/>
                  <a:gd name="T9" fmla="*/ 47 h 58"/>
                  <a:gd name="T10" fmla="*/ 0 w 82"/>
                  <a:gd name="T11" fmla="*/ 47 h 58"/>
                  <a:gd name="T12" fmla="*/ 0 w 82"/>
                  <a:gd name="T13" fmla="*/ 51 h 58"/>
                  <a:gd name="T14" fmla="*/ 2 w 82"/>
                  <a:gd name="T15" fmla="*/ 56 h 58"/>
                  <a:gd name="T16" fmla="*/ 2 w 82"/>
                  <a:gd name="T17" fmla="*/ 56 h 58"/>
                  <a:gd name="T18" fmla="*/ 6 w 82"/>
                  <a:gd name="T19" fmla="*/ 58 h 58"/>
                  <a:gd name="T20" fmla="*/ 10 w 82"/>
                  <a:gd name="T21" fmla="*/ 58 h 58"/>
                  <a:gd name="T22" fmla="*/ 14 w 82"/>
                  <a:gd name="T23" fmla="*/ 58 h 58"/>
                  <a:gd name="T24" fmla="*/ 76 w 82"/>
                  <a:gd name="T25" fmla="*/ 45 h 58"/>
                  <a:gd name="T26" fmla="*/ 76 w 82"/>
                  <a:gd name="T27" fmla="*/ 45 h 58"/>
                  <a:gd name="T28" fmla="*/ 80 w 82"/>
                  <a:gd name="T29" fmla="*/ 43 h 58"/>
                  <a:gd name="T30" fmla="*/ 82 w 82"/>
                  <a:gd name="T31" fmla="*/ 41 h 58"/>
                  <a:gd name="T32" fmla="*/ 82 w 82"/>
                  <a:gd name="T33" fmla="*/ 35 h 58"/>
                  <a:gd name="T34" fmla="*/ 82 w 82"/>
                  <a:gd name="T35" fmla="*/ 35 h 58"/>
                  <a:gd name="T36" fmla="*/ 82 w 82"/>
                  <a:gd name="T37" fmla="*/ 31 h 58"/>
                  <a:gd name="T38" fmla="*/ 78 w 82"/>
                  <a:gd name="T39" fmla="*/ 29 h 58"/>
                  <a:gd name="T40" fmla="*/ 74 w 82"/>
                  <a:gd name="T41" fmla="*/ 25 h 58"/>
                  <a:gd name="T42" fmla="*/ 22 w 82"/>
                  <a:gd name="T43" fmla="*/ 2 h 58"/>
                  <a:gd name="T44" fmla="*/ 22 w 82"/>
                  <a:gd name="T45" fmla="*/ 2 h 58"/>
                  <a:gd name="T46" fmla="*/ 18 w 82"/>
                  <a:gd name="T47" fmla="*/ 0 h 58"/>
                  <a:gd name="T48" fmla="*/ 14 w 82"/>
                  <a:gd name="T49" fmla="*/ 0 h 58"/>
                  <a:gd name="T50" fmla="*/ 10 w 82"/>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58">
                    <a:moveTo>
                      <a:pt x="10" y="0"/>
                    </a:moveTo>
                    <a:lnTo>
                      <a:pt x="10" y="0"/>
                    </a:lnTo>
                    <a:lnTo>
                      <a:pt x="6" y="4"/>
                    </a:lnTo>
                    <a:lnTo>
                      <a:pt x="4" y="8"/>
                    </a:lnTo>
                    <a:lnTo>
                      <a:pt x="0" y="47"/>
                    </a:lnTo>
                    <a:lnTo>
                      <a:pt x="0" y="47"/>
                    </a:lnTo>
                    <a:lnTo>
                      <a:pt x="0" y="51"/>
                    </a:lnTo>
                    <a:lnTo>
                      <a:pt x="2" y="56"/>
                    </a:lnTo>
                    <a:lnTo>
                      <a:pt x="2" y="56"/>
                    </a:lnTo>
                    <a:lnTo>
                      <a:pt x="6" y="58"/>
                    </a:lnTo>
                    <a:lnTo>
                      <a:pt x="10" y="58"/>
                    </a:lnTo>
                    <a:lnTo>
                      <a:pt x="14" y="58"/>
                    </a:lnTo>
                    <a:lnTo>
                      <a:pt x="76" y="45"/>
                    </a:lnTo>
                    <a:lnTo>
                      <a:pt x="76" y="45"/>
                    </a:lnTo>
                    <a:lnTo>
                      <a:pt x="80" y="43"/>
                    </a:lnTo>
                    <a:lnTo>
                      <a:pt x="82" y="41"/>
                    </a:lnTo>
                    <a:lnTo>
                      <a:pt x="82" y="35"/>
                    </a:lnTo>
                    <a:lnTo>
                      <a:pt x="82" y="35"/>
                    </a:lnTo>
                    <a:lnTo>
                      <a:pt x="82" y="31"/>
                    </a:lnTo>
                    <a:lnTo>
                      <a:pt x="78" y="29"/>
                    </a:lnTo>
                    <a:lnTo>
                      <a:pt x="74" y="25"/>
                    </a:lnTo>
                    <a:lnTo>
                      <a:pt x="22" y="2"/>
                    </a:lnTo>
                    <a:lnTo>
                      <a:pt x="22" y="2"/>
                    </a:lnTo>
                    <a:lnTo>
                      <a:pt x="18" y="0"/>
                    </a:lnTo>
                    <a:lnTo>
                      <a:pt x="14" y="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4" name="Freeform 414"/>
              <p:cNvSpPr/>
              <p:nvPr/>
            </p:nvSpPr>
            <p:spPr bwMode="auto">
              <a:xfrm>
                <a:off x="4487" y="6656"/>
                <a:ext cx="62" cy="76"/>
              </a:xfrm>
              <a:custGeom>
                <a:avLst/>
                <a:gdLst>
                  <a:gd name="T0" fmla="*/ 6 w 62"/>
                  <a:gd name="T1" fmla="*/ 64 h 76"/>
                  <a:gd name="T2" fmla="*/ 49 w 62"/>
                  <a:gd name="T3" fmla="*/ 76 h 76"/>
                  <a:gd name="T4" fmla="*/ 49 w 62"/>
                  <a:gd name="T5" fmla="*/ 76 h 76"/>
                  <a:gd name="T6" fmla="*/ 51 w 62"/>
                  <a:gd name="T7" fmla="*/ 76 h 76"/>
                  <a:gd name="T8" fmla="*/ 56 w 62"/>
                  <a:gd name="T9" fmla="*/ 76 h 76"/>
                  <a:gd name="T10" fmla="*/ 56 w 62"/>
                  <a:gd name="T11" fmla="*/ 76 h 76"/>
                  <a:gd name="T12" fmla="*/ 60 w 62"/>
                  <a:gd name="T13" fmla="*/ 74 h 76"/>
                  <a:gd name="T14" fmla="*/ 60 w 62"/>
                  <a:gd name="T15" fmla="*/ 70 h 76"/>
                  <a:gd name="T16" fmla="*/ 60 w 62"/>
                  <a:gd name="T17" fmla="*/ 66 h 76"/>
                  <a:gd name="T18" fmla="*/ 62 w 62"/>
                  <a:gd name="T19" fmla="*/ 8 h 76"/>
                  <a:gd name="T20" fmla="*/ 62 w 62"/>
                  <a:gd name="T21" fmla="*/ 8 h 76"/>
                  <a:gd name="T22" fmla="*/ 60 w 62"/>
                  <a:gd name="T23" fmla="*/ 6 h 76"/>
                  <a:gd name="T24" fmla="*/ 60 w 62"/>
                  <a:gd name="T25" fmla="*/ 4 h 76"/>
                  <a:gd name="T26" fmla="*/ 56 w 62"/>
                  <a:gd name="T27" fmla="*/ 0 h 76"/>
                  <a:gd name="T28" fmla="*/ 56 w 62"/>
                  <a:gd name="T29" fmla="*/ 0 h 76"/>
                  <a:gd name="T30" fmla="*/ 53 w 62"/>
                  <a:gd name="T31" fmla="*/ 0 h 76"/>
                  <a:gd name="T32" fmla="*/ 49 w 62"/>
                  <a:gd name="T33" fmla="*/ 2 h 76"/>
                  <a:gd name="T34" fmla="*/ 45 w 62"/>
                  <a:gd name="T35" fmla="*/ 4 h 76"/>
                  <a:gd name="T36" fmla="*/ 4 w 62"/>
                  <a:gd name="T37" fmla="*/ 47 h 76"/>
                  <a:gd name="T38" fmla="*/ 4 w 62"/>
                  <a:gd name="T39" fmla="*/ 47 h 76"/>
                  <a:gd name="T40" fmla="*/ 2 w 62"/>
                  <a:gd name="T41" fmla="*/ 51 h 76"/>
                  <a:gd name="T42" fmla="*/ 0 w 62"/>
                  <a:gd name="T43" fmla="*/ 53 h 76"/>
                  <a:gd name="T44" fmla="*/ 0 w 62"/>
                  <a:gd name="T45" fmla="*/ 57 h 76"/>
                  <a:gd name="T46" fmla="*/ 0 w 62"/>
                  <a:gd name="T47" fmla="*/ 57 h 76"/>
                  <a:gd name="T48" fmla="*/ 2 w 62"/>
                  <a:gd name="T49" fmla="*/ 61 h 76"/>
                  <a:gd name="T50" fmla="*/ 6 w 62"/>
                  <a:gd name="T51" fmla="*/ 6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76">
                    <a:moveTo>
                      <a:pt x="6" y="64"/>
                    </a:moveTo>
                    <a:lnTo>
                      <a:pt x="49" y="76"/>
                    </a:lnTo>
                    <a:lnTo>
                      <a:pt x="49" y="76"/>
                    </a:lnTo>
                    <a:lnTo>
                      <a:pt x="51" y="76"/>
                    </a:lnTo>
                    <a:lnTo>
                      <a:pt x="56" y="76"/>
                    </a:lnTo>
                    <a:lnTo>
                      <a:pt x="56" y="76"/>
                    </a:lnTo>
                    <a:lnTo>
                      <a:pt x="60" y="74"/>
                    </a:lnTo>
                    <a:lnTo>
                      <a:pt x="60" y="70"/>
                    </a:lnTo>
                    <a:lnTo>
                      <a:pt x="60" y="66"/>
                    </a:lnTo>
                    <a:lnTo>
                      <a:pt x="62" y="8"/>
                    </a:lnTo>
                    <a:lnTo>
                      <a:pt x="62" y="8"/>
                    </a:lnTo>
                    <a:lnTo>
                      <a:pt x="60" y="6"/>
                    </a:lnTo>
                    <a:lnTo>
                      <a:pt x="60" y="4"/>
                    </a:lnTo>
                    <a:lnTo>
                      <a:pt x="56" y="0"/>
                    </a:lnTo>
                    <a:lnTo>
                      <a:pt x="56" y="0"/>
                    </a:lnTo>
                    <a:lnTo>
                      <a:pt x="53" y="0"/>
                    </a:lnTo>
                    <a:lnTo>
                      <a:pt x="49" y="2"/>
                    </a:lnTo>
                    <a:lnTo>
                      <a:pt x="45" y="4"/>
                    </a:lnTo>
                    <a:lnTo>
                      <a:pt x="4" y="47"/>
                    </a:lnTo>
                    <a:lnTo>
                      <a:pt x="4" y="47"/>
                    </a:lnTo>
                    <a:lnTo>
                      <a:pt x="2" y="51"/>
                    </a:lnTo>
                    <a:lnTo>
                      <a:pt x="0" y="53"/>
                    </a:lnTo>
                    <a:lnTo>
                      <a:pt x="0" y="57"/>
                    </a:lnTo>
                    <a:lnTo>
                      <a:pt x="0" y="57"/>
                    </a:lnTo>
                    <a:lnTo>
                      <a:pt x="2" y="61"/>
                    </a:lnTo>
                    <a:lnTo>
                      <a:pt x="6" y="6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5" name="Freeform 415"/>
              <p:cNvSpPr/>
              <p:nvPr/>
            </p:nvSpPr>
            <p:spPr bwMode="auto">
              <a:xfrm>
                <a:off x="4487" y="6656"/>
                <a:ext cx="62" cy="76"/>
              </a:xfrm>
              <a:custGeom>
                <a:avLst/>
                <a:gdLst>
                  <a:gd name="T0" fmla="*/ 6 w 62"/>
                  <a:gd name="T1" fmla="*/ 64 h 76"/>
                  <a:gd name="T2" fmla="*/ 49 w 62"/>
                  <a:gd name="T3" fmla="*/ 76 h 76"/>
                  <a:gd name="T4" fmla="*/ 49 w 62"/>
                  <a:gd name="T5" fmla="*/ 76 h 76"/>
                  <a:gd name="T6" fmla="*/ 51 w 62"/>
                  <a:gd name="T7" fmla="*/ 76 h 76"/>
                  <a:gd name="T8" fmla="*/ 56 w 62"/>
                  <a:gd name="T9" fmla="*/ 76 h 76"/>
                  <a:gd name="T10" fmla="*/ 56 w 62"/>
                  <a:gd name="T11" fmla="*/ 76 h 76"/>
                  <a:gd name="T12" fmla="*/ 60 w 62"/>
                  <a:gd name="T13" fmla="*/ 74 h 76"/>
                  <a:gd name="T14" fmla="*/ 60 w 62"/>
                  <a:gd name="T15" fmla="*/ 70 h 76"/>
                  <a:gd name="T16" fmla="*/ 60 w 62"/>
                  <a:gd name="T17" fmla="*/ 66 h 76"/>
                  <a:gd name="T18" fmla="*/ 62 w 62"/>
                  <a:gd name="T19" fmla="*/ 8 h 76"/>
                  <a:gd name="T20" fmla="*/ 62 w 62"/>
                  <a:gd name="T21" fmla="*/ 8 h 76"/>
                  <a:gd name="T22" fmla="*/ 60 w 62"/>
                  <a:gd name="T23" fmla="*/ 6 h 76"/>
                  <a:gd name="T24" fmla="*/ 60 w 62"/>
                  <a:gd name="T25" fmla="*/ 4 h 76"/>
                  <a:gd name="T26" fmla="*/ 56 w 62"/>
                  <a:gd name="T27" fmla="*/ 0 h 76"/>
                  <a:gd name="T28" fmla="*/ 56 w 62"/>
                  <a:gd name="T29" fmla="*/ 0 h 76"/>
                  <a:gd name="T30" fmla="*/ 53 w 62"/>
                  <a:gd name="T31" fmla="*/ 0 h 76"/>
                  <a:gd name="T32" fmla="*/ 49 w 62"/>
                  <a:gd name="T33" fmla="*/ 2 h 76"/>
                  <a:gd name="T34" fmla="*/ 45 w 62"/>
                  <a:gd name="T35" fmla="*/ 4 h 76"/>
                  <a:gd name="T36" fmla="*/ 4 w 62"/>
                  <a:gd name="T37" fmla="*/ 47 h 76"/>
                  <a:gd name="T38" fmla="*/ 4 w 62"/>
                  <a:gd name="T39" fmla="*/ 47 h 76"/>
                  <a:gd name="T40" fmla="*/ 2 w 62"/>
                  <a:gd name="T41" fmla="*/ 51 h 76"/>
                  <a:gd name="T42" fmla="*/ 0 w 62"/>
                  <a:gd name="T43" fmla="*/ 53 h 76"/>
                  <a:gd name="T44" fmla="*/ 0 w 62"/>
                  <a:gd name="T45" fmla="*/ 57 h 76"/>
                  <a:gd name="T46" fmla="*/ 0 w 62"/>
                  <a:gd name="T47" fmla="*/ 57 h 76"/>
                  <a:gd name="T48" fmla="*/ 2 w 62"/>
                  <a:gd name="T49" fmla="*/ 61 h 76"/>
                  <a:gd name="T50" fmla="*/ 6 w 62"/>
                  <a:gd name="T51" fmla="*/ 6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76">
                    <a:moveTo>
                      <a:pt x="6" y="64"/>
                    </a:moveTo>
                    <a:lnTo>
                      <a:pt x="49" y="76"/>
                    </a:lnTo>
                    <a:lnTo>
                      <a:pt x="49" y="76"/>
                    </a:lnTo>
                    <a:lnTo>
                      <a:pt x="51" y="76"/>
                    </a:lnTo>
                    <a:lnTo>
                      <a:pt x="56" y="76"/>
                    </a:lnTo>
                    <a:lnTo>
                      <a:pt x="56" y="76"/>
                    </a:lnTo>
                    <a:lnTo>
                      <a:pt x="60" y="74"/>
                    </a:lnTo>
                    <a:lnTo>
                      <a:pt x="60" y="70"/>
                    </a:lnTo>
                    <a:lnTo>
                      <a:pt x="60" y="66"/>
                    </a:lnTo>
                    <a:lnTo>
                      <a:pt x="62" y="8"/>
                    </a:lnTo>
                    <a:lnTo>
                      <a:pt x="62" y="8"/>
                    </a:lnTo>
                    <a:lnTo>
                      <a:pt x="60" y="6"/>
                    </a:lnTo>
                    <a:lnTo>
                      <a:pt x="60" y="4"/>
                    </a:lnTo>
                    <a:lnTo>
                      <a:pt x="56" y="0"/>
                    </a:lnTo>
                    <a:lnTo>
                      <a:pt x="56" y="0"/>
                    </a:lnTo>
                    <a:lnTo>
                      <a:pt x="53" y="0"/>
                    </a:lnTo>
                    <a:lnTo>
                      <a:pt x="49" y="2"/>
                    </a:lnTo>
                    <a:lnTo>
                      <a:pt x="45" y="4"/>
                    </a:lnTo>
                    <a:lnTo>
                      <a:pt x="4" y="47"/>
                    </a:lnTo>
                    <a:lnTo>
                      <a:pt x="4" y="47"/>
                    </a:lnTo>
                    <a:lnTo>
                      <a:pt x="2" y="51"/>
                    </a:lnTo>
                    <a:lnTo>
                      <a:pt x="0" y="53"/>
                    </a:lnTo>
                    <a:lnTo>
                      <a:pt x="0" y="57"/>
                    </a:lnTo>
                    <a:lnTo>
                      <a:pt x="0" y="57"/>
                    </a:lnTo>
                    <a:lnTo>
                      <a:pt x="2" y="61"/>
                    </a:lnTo>
                    <a:lnTo>
                      <a:pt x="6"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6" name="Freeform 416"/>
              <p:cNvSpPr>
                <a:spLocks noEditPoints="1"/>
              </p:cNvSpPr>
              <p:nvPr/>
            </p:nvSpPr>
            <p:spPr bwMode="auto">
              <a:xfrm>
                <a:off x="4933" y="5404"/>
                <a:ext cx="117" cy="116"/>
              </a:xfrm>
              <a:custGeom>
                <a:avLst/>
                <a:gdLst>
                  <a:gd name="T0" fmla="*/ 109 w 117"/>
                  <a:gd name="T1" fmla="*/ 38 h 116"/>
                  <a:gd name="T2" fmla="*/ 109 w 117"/>
                  <a:gd name="T3" fmla="*/ 38 h 116"/>
                  <a:gd name="T4" fmla="*/ 109 w 117"/>
                  <a:gd name="T5" fmla="*/ 38 h 116"/>
                  <a:gd name="T6" fmla="*/ 109 w 117"/>
                  <a:gd name="T7" fmla="*/ 9 h 116"/>
                  <a:gd name="T8" fmla="*/ 109 w 117"/>
                  <a:gd name="T9" fmla="*/ 9 h 116"/>
                  <a:gd name="T10" fmla="*/ 107 w 117"/>
                  <a:gd name="T11" fmla="*/ 7 h 116"/>
                  <a:gd name="T12" fmla="*/ 70 w 117"/>
                  <a:gd name="T13" fmla="*/ 7 h 116"/>
                  <a:gd name="T14" fmla="*/ 70 w 117"/>
                  <a:gd name="T15" fmla="*/ 7 h 116"/>
                  <a:gd name="T16" fmla="*/ 70 w 117"/>
                  <a:gd name="T17" fmla="*/ 7 h 116"/>
                  <a:gd name="T18" fmla="*/ 60 w 117"/>
                  <a:gd name="T19" fmla="*/ 0 h 116"/>
                  <a:gd name="T20" fmla="*/ 60 w 117"/>
                  <a:gd name="T21" fmla="*/ 0 h 116"/>
                  <a:gd name="T22" fmla="*/ 58 w 117"/>
                  <a:gd name="T23" fmla="*/ 0 h 116"/>
                  <a:gd name="T24" fmla="*/ 56 w 117"/>
                  <a:gd name="T25" fmla="*/ 0 h 116"/>
                  <a:gd name="T26" fmla="*/ 47 w 117"/>
                  <a:gd name="T27" fmla="*/ 7 h 116"/>
                  <a:gd name="T28" fmla="*/ 47 w 117"/>
                  <a:gd name="T29" fmla="*/ 7 h 116"/>
                  <a:gd name="T30" fmla="*/ 47 w 117"/>
                  <a:gd name="T31" fmla="*/ 7 h 116"/>
                  <a:gd name="T32" fmla="*/ 10 w 117"/>
                  <a:gd name="T33" fmla="*/ 7 h 116"/>
                  <a:gd name="T34" fmla="*/ 10 w 117"/>
                  <a:gd name="T35" fmla="*/ 7 h 116"/>
                  <a:gd name="T36" fmla="*/ 8 w 117"/>
                  <a:gd name="T37" fmla="*/ 9 h 116"/>
                  <a:gd name="T38" fmla="*/ 8 w 117"/>
                  <a:gd name="T39" fmla="*/ 38 h 116"/>
                  <a:gd name="T40" fmla="*/ 8 w 117"/>
                  <a:gd name="T41" fmla="*/ 38 h 116"/>
                  <a:gd name="T42" fmla="*/ 8 w 117"/>
                  <a:gd name="T43" fmla="*/ 38 h 116"/>
                  <a:gd name="T44" fmla="*/ 2 w 117"/>
                  <a:gd name="T45" fmla="*/ 42 h 116"/>
                  <a:gd name="T46" fmla="*/ 2 w 117"/>
                  <a:gd name="T47" fmla="*/ 42 h 116"/>
                  <a:gd name="T48" fmla="*/ 0 w 117"/>
                  <a:gd name="T49" fmla="*/ 46 h 116"/>
                  <a:gd name="T50" fmla="*/ 0 w 117"/>
                  <a:gd name="T51" fmla="*/ 112 h 116"/>
                  <a:gd name="T52" fmla="*/ 0 w 117"/>
                  <a:gd name="T53" fmla="*/ 112 h 116"/>
                  <a:gd name="T54" fmla="*/ 2 w 117"/>
                  <a:gd name="T55" fmla="*/ 114 h 116"/>
                  <a:gd name="T56" fmla="*/ 2 w 117"/>
                  <a:gd name="T57" fmla="*/ 116 h 116"/>
                  <a:gd name="T58" fmla="*/ 115 w 117"/>
                  <a:gd name="T59" fmla="*/ 116 h 116"/>
                  <a:gd name="T60" fmla="*/ 115 w 117"/>
                  <a:gd name="T61" fmla="*/ 116 h 116"/>
                  <a:gd name="T62" fmla="*/ 117 w 117"/>
                  <a:gd name="T63" fmla="*/ 114 h 116"/>
                  <a:gd name="T64" fmla="*/ 117 w 117"/>
                  <a:gd name="T65" fmla="*/ 112 h 116"/>
                  <a:gd name="T66" fmla="*/ 117 w 117"/>
                  <a:gd name="T67" fmla="*/ 46 h 116"/>
                  <a:gd name="T68" fmla="*/ 117 w 117"/>
                  <a:gd name="T69" fmla="*/ 46 h 116"/>
                  <a:gd name="T70" fmla="*/ 115 w 117"/>
                  <a:gd name="T71" fmla="*/ 42 h 116"/>
                  <a:gd name="T72" fmla="*/ 109 w 117"/>
                  <a:gd name="T73" fmla="*/ 38 h 116"/>
                  <a:gd name="T74" fmla="*/ 101 w 117"/>
                  <a:gd name="T75" fmla="*/ 56 h 116"/>
                  <a:gd name="T76" fmla="*/ 101 w 117"/>
                  <a:gd name="T77" fmla="*/ 56 h 116"/>
                  <a:gd name="T78" fmla="*/ 99 w 117"/>
                  <a:gd name="T79" fmla="*/ 60 h 116"/>
                  <a:gd name="T80" fmla="*/ 60 w 117"/>
                  <a:gd name="T81" fmla="*/ 81 h 116"/>
                  <a:gd name="T82" fmla="*/ 60 w 117"/>
                  <a:gd name="T83" fmla="*/ 81 h 116"/>
                  <a:gd name="T84" fmla="*/ 56 w 117"/>
                  <a:gd name="T85" fmla="*/ 81 h 116"/>
                  <a:gd name="T86" fmla="*/ 18 w 117"/>
                  <a:gd name="T87" fmla="*/ 60 h 116"/>
                  <a:gd name="T88" fmla="*/ 18 w 117"/>
                  <a:gd name="T89" fmla="*/ 60 h 116"/>
                  <a:gd name="T90" fmla="*/ 16 w 117"/>
                  <a:gd name="T91" fmla="*/ 56 h 116"/>
                  <a:gd name="T92" fmla="*/ 16 w 117"/>
                  <a:gd name="T93" fmla="*/ 15 h 116"/>
                  <a:gd name="T94" fmla="*/ 16 w 117"/>
                  <a:gd name="T95" fmla="*/ 15 h 116"/>
                  <a:gd name="T96" fmla="*/ 18 w 117"/>
                  <a:gd name="T97" fmla="*/ 13 h 116"/>
                  <a:gd name="T98" fmla="*/ 99 w 117"/>
                  <a:gd name="T99" fmla="*/ 13 h 116"/>
                  <a:gd name="T100" fmla="*/ 99 w 117"/>
                  <a:gd name="T101" fmla="*/ 13 h 116"/>
                  <a:gd name="T102" fmla="*/ 101 w 117"/>
                  <a:gd name="T103" fmla="*/ 15 h 116"/>
                  <a:gd name="T104" fmla="*/ 101 w 117"/>
                  <a:gd name="T105" fmla="*/ 5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116">
                    <a:moveTo>
                      <a:pt x="109" y="38"/>
                    </a:moveTo>
                    <a:lnTo>
                      <a:pt x="109" y="38"/>
                    </a:lnTo>
                    <a:lnTo>
                      <a:pt x="109" y="38"/>
                    </a:lnTo>
                    <a:lnTo>
                      <a:pt x="109" y="9"/>
                    </a:lnTo>
                    <a:lnTo>
                      <a:pt x="109" y="9"/>
                    </a:lnTo>
                    <a:lnTo>
                      <a:pt x="107" y="7"/>
                    </a:lnTo>
                    <a:lnTo>
                      <a:pt x="70" y="7"/>
                    </a:lnTo>
                    <a:lnTo>
                      <a:pt x="70" y="7"/>
                    </a:lnTo>
                    <a:lnTo>
                      <a:pt x="70" y="7"/>
                    </a:lnTo>
                    <a:lnTo>
                      <a:pt x="60" y="0"/>
                    </a:lnTo>
                    <a:lnTo>
                      <a:pt x="60" y="0"/>
                    </a:lnTo>
                    <a:lnTo>
                      <a:pt x="58" y="0"/>
                    </a:lnTo>
                    <a:lnTo>
                      <a:pt x="56" y="0"/>
                    </a:lnTo>
                    <a:lnTo>
                      <a:pt x="47" y="7"/>
                    </a:lnTo>
                    <a:lnTo>
                      <a:pt x="47" y="7"/>
                    </a:lnTo>
                    <a:lnTo>
                      <a:pt x="47" y="7"/>
                    </a:lnTo>
                    <a:lnTo>
                      <a:pt x="10" y="7"/>
                    </a:lnTo>
                    <a:lnTo>
                      <a:pt x="10" y="7"/>
                    </a:lnTo>
                    <a:lnTo>
                      <a:pt x="8" y="9"/>
                    </a:lnTo>
                    <a:lnTo>
                      <a:pt x="8" y="38"/>
                    </a:lnTo>
                    <a:lnTo>
                      <a:pt x="8" y="38"/>
                    </a:lnTo>
                    <a:lnTo>
                      <a:pt x="8" y="38"/>
                    </a:lnTo>
                    <a:lnTo>
                      <a:pt x="2" y="42"/>
                    </a:lnTo>
                    <a:lnTo>
                      <a:pt x="2" y="42"/>
                    </a:lnTo>
                    <a:lnTo>
                      <a:pt x="0" y="46"/>
                    </a:lnTo>
                    <a:lnTo>
                      <a:pt x="0" y="112"/>
                    </a:lnTo>
                    <a:lnTo>
                      <a:pt x="0" y="112"/>
                    </a:lnTo>
                    <a:lnTo>
                      <a:pt x="2" y="114"/>
                    </a:lnTo>
                    <a:lnTo>
                      <a:pt x="2" y="116"/>
                    </a:lnTo>
                    <a:lnTo>
                      <a:pt x="115" y="116"/>
                    </a:lnTo>
                    <a:lnTo>
                      <a:pt x="115" y="116"/>
                    </a:lnTo>
                    <a:lnTo>
                      <a:pt x="117" y="114"/>
                    </a:lnTo>
                    <a:lnTo>
                      <a:pt x="117" y="112"/>
                    </a:lnTo>
                    <a:lnTo>
                      <a:pt x="117" y="46"/>
                    </a:lnTo>
                    <a:lnTo>
                      <a:pt x="117" y="46"/>
                    </a:lnTo>
                    <a:lnTo>
                      <a:pt x="115" y="42"/>
                    </a:lnTo>
                    <a:lnTo>
                      <a:pt x="109" y="38"/>
                    </a:lnTo>
                    <a:close/>
                    <a:moveTo>
                      <a:pt x="101" y="56"/>
                    </a:moveTo>
                    <a:lnTo>
                      <a:pt x="101" y="56"/>
                    </a:lnTo>
                    <a:lnTo>
                      <a:pt x="99" y="60"/>
                    </a:lnTo>
                    <a:lnTo>
                      <a:pt x="60" y="81"/>
                    </a:lnTo>
                    <a:lnTo>
                      <a:pt x="60" y="81"/>
                    </a:lnTo>
                    <a:lnTo>
                      <a:pt x="56" y="81"/>
                    </a:lnTo>
                    <a:lnTo>
                      <a:pt x="18" y="60"/>
                    </a:lnTo>
                    <a:lnTo>
                      <a:pt x="18" y="60"/>
                    </a:lnTo>
                    <a:lnTo>
                      <a:pt x="16" y="56"/>
                    </a:lnTo>
                    <a:lnTo>
                      <a:pt x="16" y="15"/>
                    </a:lnTo>
                    <a:lnTo>
                      <a:pt x="16" y="15"/>
                    </a:lnTo>
                    <a:lnTo>
                      <a:pt x="18" y="13"/>
                    </a:lnTo>
                    <a:lnTo>
                      <a:pt x="99" y="13"/>
                    </a:lnTo>
                    <a:lnTo>
                      <a:pt x="99" y="13"/>
                    </a:lnTo>
                    <a:lnTo>
                      <a:pt x="101" y="15"/>
                    </a:lnTo>
                    <a:lnTo>
                      <a:pt x="101" y="5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67" name="Rectangle 417"/>
              <p:cNvSpPr>
                <a:spLocks noChangeArrowheads="1"/>
              </p:cNvSpPr>
              <p:nvPr/>
            </p:nvSpPr>
            <p:spPr bwMode="auto">
              <a:xfrm>
                <a:off x="4958" y="5431"/>
                <a:ext cx="24" cy="23"/>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68" name="Rectangle 418"/>
              <p:cNvSpPr>
                <a:spLocks noChangeArrowheads="1"/>
              </p:cNvSpPr>
              <p:nvPr/>
            </p:nvSpPr>
            <p:spPr bwMode="auto">
              <a:xfrm>
                <a:off x="4988" y="5431"/>
                <a:ext cx="40" cy="4"/>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69" name="Rectangle 419"/>
              <p:cNvSpPr>
                <a:spLocks noChangeArrowheads="1"/>
              </p:cNvSpPr>
              <p:nvPr/>
            </p:nvSpPr>
            <p:spPr bwMode="auto">
              <a:xfrm>
                <a:off x="4988" y="5448"/>
                <a:ext cx="17" cy="6"/>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70" name="Freeform 420"/>
              <p:cNvSpPr>
                <a:spLocks noEditPoints="1"/>
              </p:cNvSpPr>
              <p:nvPr/>
            </p:nvSpPr>
            <p:spPr bwMode="auto">
              <a:xfrm>
                <a:off x="4600" y="4145"/>
                <a:ext cx="165" cy="165"/>
              </a:xfrm>
              <a:custGeom>
                <a:avLst/>
                <a:gdLst>
                  <a:gd name="T0" fmla="*/ 153 w 165"/>
                  <a:gd name="T1" fmla="*/ 56 h 165"/>
                  <a:gd name="T2" fmla="*/ 153 w 165"/>
                  <a:gd name="T3" fmla="*/ 56 h 165"/>
                  <a:gd name="T4" fmla="*/ 153 w 165"/>
                  <a:gd name="T5" fmla="*/ 56 h 165"/>
                  <a:gd name="T6" fmla="*/ 153 w 165"/>
                  <a:gd name="T7" fmla="*/ 15 h 165"/>
                  <a:gd name="T8" fmla="*/ 153 w 165"/>
                  <a:gd name="T9" fmla="*/ 15 h 165"/>
                  <a:gd name="T10" fmla="*/ 153 w 165"/>
                  <a:gd name="T11" fmla="*/ 13 h 165"/>
                  <a:gd name="T12" fmla="*/ 151 w 165"/>
                  <a:gd name="T13" fmla="*/ 12 h 165"/>
                  <a:gd name="T14" fmla="*/ 99 w 165"/>
                  <a:gd name="T15" fmla="*/ 12 h 165"/>
                  <a:gd name="T16" fmla="*/ 99 w 165"/>
                  <a:gd name="T17" fmla="*/ 12 h 165"/>
                  <a:gd name="T18" fmla="*/ 99 w 165"/>
                  <a:gd name="T19" fmla="*/ 12 h 165"/>
                  <a:gd name="T20" fmla="*/ 85 w 165"/>
                  <a:gd name="T21" fmla="*/ 2 h 165"/>
                  <a:gd name="T22" fmla="*/ 85 w 165"/>
                  <a:gd name="T23" fmla="*/ 2 h 165"/>
                  <a:gd name="T24" fmla="*/ 81 w 165"/>
                  <a:gd name="T25" fmla="*/ 0 h 165"/>
                  <a:gd name="T26" fmla="*/ 79 w 165"/>
                  <a:gd name="T27" fmla="*/ 2 h 165"/>
                  <a:gd name="T28" fmla="*/ 66 w 165"/>
                  <a:gd name="T29" fmla="*/ 12 h 165"/>
                  <a:gd name="T30" fmla="*/ 66 w 165"/>
                  <a:gd name="T31" fmla="*/ 12 h 165"/>
                  <a:gd name="T32" fmla="*/ 66 w 165"/>
                  <a:gd name="T33" fmla="*/ 12 h 165"/>
                  <a:gd name="T34" fmla="*/ 13 w 165"/>
                  <a:gd name="T35" fmla="*/ 12 h 165"/>
                  <a:gd name="T36" fmla="*/ 13 w 165"/>
                  <a:gd name="T37" fmla="*/ 12 h 165"/>
                  <a:gd name="T38" fmla="*/ 11 w 165"/>
                  <a:gd name="T39" fmla="*/ 13 h 165"/>
                  <a:gd name="T40" fmla="*/ 11 w 165"/>
                  <a:gd name="T41" fmla="*/ 15 h 165"/>
                  <a:gd name="T42" fmla="*/ 11 w 165"/>
                  <a:gd name="T43" fmla="*/ 56 h 165"/>
                  <a:gd name="T44" fmla="*/ 11 w 165"/>
                  <a:gd name="T45" fmla="*/ 56 h 165"/>
                  <a:gd name="T46" fmla="*/ 9 w 165"/>
                  <a:gd name="T47" fmla="*/ 56 h 165"/>
                  <a:gd name="T48" fmla="*/ 2 w 165"/>
                  <a:gd name="T49" fmla="*/ 62 h 165"/>
                  <a:gd name="T50" fmla="*/ 2 w 165"/>
                  <a:gd name="T51" fmla="*/ 62 h 165"/>
                  <a:gd name="T52" fmla="*/ 0 w 165"/>
                  <a:gd name="T53" fmla="*/ 66 h 165"/>
                  <a:gd name="T54" fmla="*/ 0 w 165"/>
                  <a:gd name="T55" fmla="*/ 68 h 165"/>
                  <a:gd name="T56" fmla="*/ 0 w 165"/>
                  <a:gd name="T57" fmla="*/ 163 h 165"/>
                  <a:gd name="T58" fmla="*/ 0 w 165"/>
                  <a:gd name="T59" fmla="*/ 163 h 165"/>
                  <a:gd name="T60" fmla="*/ 0 w 165"/>
                  <a:gd name="T61" fmla="*/ 165 h 165"/>
                  <a:gd name="T62" fmla="*/ 4 w 165"/>
                  <a:gd name="T63" fmla="*/ 165 h 165"/>
                  <a:gd name="T64" fmla="*/ 161 w 165"/>
                  <a:gd name="T65" fmla="*/ 165 h 165"/>
                  <a:gd name="T66" fmla="*/ 161 w 165"/>
                  <a:gd name="T67" fmla="*/ 165 h 165"/>
                  <a:gd name="T68" fmla="*/ 163 w 165"/>
                  <a:gd name="T69" fmla="*/ 165 h 165"/>
                  <a:gd name="T70" fmla="*/ 165 w 165"/>
                  <a:gd name="T71" fmla="*/ 163 h 165"/>
                  <a:gd name="T72" fmla="*/ 165 w 165"/>
                  <a:gd name="T73" fmla="*/ 68 h 165"/>
                  <a:gd name="T74" fmla="*/ 165 w 165"/>
                  <a:gd name="T75" fmla="*/ 68 h 165"/>
                  <a:gd name="T76" fmla="*/ 165 w 165"/>
                  <a:gd name="T77" fmla="*/ 66 h 165"/>
                  <a:gd name="T78" fmla="*/ 163 w 165"/>
                  <a:gd name="T79" fmla="*/ 62 h 165"/>
                  <a:gd name="T80" fmla="*/ 153 w 165"/>
                  <a:gd name="T81" fmla="*/ 56 h 165"/>
                  <a:gd name="T82" fmla="*/ 141 w 165"/>
                  <a:gd name="T83" fmla="*/ 81 h 165"/>
                  <a:gd name="T84" fmla="*/ 141 w 165"/>
                  <a:gd name="T85" fmla="*/ 81 h 165"/>
                  <a:gd name="T86" fmla="*/ 139 w 165"/>
                  <a:gd name="T87" fmla="*/ 85 h 165"/>
                  <a:gd name="T88" fmla="*/ 83 w 165"/>
                  <a:gd name="T89" fmla="*/ 116 h 165"/>
                  <a:gd name="T90" fmla="*/ 83 w 165"/>
                  <a:gd name="T91" fmla="*/ 116 h 165"/>
                  <a:gd name="T92" fmla="*/ 79 w 165"/>
                  <a:gd name="T93" fmla="*/ 116 h 165"/>
                  <a:gd name="T94" fmla="*/ 25 w 165"/>
                  <a:gd name="T95" fmla="*/ 85 h 165"/>
                  <a:gd name="T96" fmla="*/ 25 w 165"/>
                  <a:gd name="T97" fmla="*/ 85 h 165"/>
                  <a:gd name="T98" fmla="*/ 23 w 165"/>
                  <a:gd name="T99" fmla="*/ 81 h 165"/>
                  <a:gd name="T100" fmla="*/ 23 w 165"/>
                  <a:gd name="T101" fmla="*/ 23 h 165"/>
                  <a:gd name="T102" fmla="*/ 23 w 165"/>
                  <a:gd name="T103" fmla="*/ 23 h 165"/>
                  <a:gd name="T104" fmla="*/ 23 w 165"/>
                  <a:gd name="T105" fmla="*/ 23 h 165"/>
                  <a:gd name="T106" fmla="*/ 25 w 165"/>
                  <a:gd name="T107" fmla="*/ 21 h 165"/>
                  <a:gd name="T108" fmla="*/ 139 w 165"/>
                  <a:gd name="T109" fmla="*/ 21 h 165"/>
                  <a:gd name="T110" fmla="*/ 139 w 165"/>
                  <a:gd name="T111" fmla="*/ 21 h 165"/>
                  <a:gd name="T112" fmla="*/ 141 w 165"/>
                  <a:gd name="T113" fmla="*/ 23 h 165"/>
                  <a:gd name="T114" fmla="*/ 141 w 165"/>
                  <a:gd name="T115" fmla="*/ 23 h 165"/>
                  <a:gd name="T116" fmla="*/ 141 w 165"/>
                  <a:gd name="T117" fmla="*/ 8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 h="165">
                    <a:moveTo>
                      <a:pt x="153" y="56"/>
                    </a:moveTo>
                    <a:lnTo>
                      <a:pt x="153" y="56"/>
                    </a:lnTo>
                    <a:lnTo>
                      <a:pt x="153" y="56"/>
                    </a:lnTo>
                    <a:lnTo>
                      <a:pt x="153" y="15"/>
                    </a:lnTo>
                    <a:lnTo>
                      <a:pt x="153" y="15"/>
                    </a:lnTo>
                    <a:lnTo>
                      <a:pt x="153" y="13"/>
                    </a:lnTo>
                    <a:lnTo>
                      <a:pt x="151" y="12"/>
                    </a:lnTo>
                    <a:lnTo>
                      <a:pt x="99" y="12"/>
                    </a:lnTo>
                    <a:lnTo>
                      <a:pt x="99" y="12"/>
                    </a:lnTo>
                    <a:lnTo>
                      <a:pt x="99" y="12"/>
                    </a:lnTo>
                    <a:lnTo>
                      <a:pt x="85" y="2"/>
                    </a:lnTo>
                    <a:lnTo>
                      <a:pt x="85" y="2"/>
                    </a:lnTo>
                    <a:lnTo>
                      <a:pt x="81" y="0"/>
                    </a:lnTo>
                    <a:lnTo>
                      <a:pt x="79" y="2"/>
                    </a:lnTo>
                    <a:lnTo>
                      <a:pt x="66" y="12"/>
                    </a:lnTo>
                    <a:lnTo>
                      <a:pt x="66" y="12"/>
                    </a:lnTo>
                    <a:lnTo>
                      <a:pt x="66" y="12"/>
                    </a:lnTo>
                    <a:lnTo>
                      <a:pt x="13" y="12"/>
                    </a:lnTo>
                    <a:lnTo>
                      <a:pt x="13" y="12"/>
                    </a:lnTo>
                    <a:lnTo>
                      <a:pt x="11" y="13"/>
                    </a:lnTo>
                    <a:lnTo>
                      <a:pt x="11" y="15"/>
                    </a:lnTo>
                    <a:lnTo>
                      <a:pt x="11" y="56"/>
                    </a:lnTo>
                    <a:lnTo>
                      <a:pt x="11" y="56"/>
                    </a:lnTo>
                    <a:lnTo>
                      <a:pt x="9" y="56"/>
                    </a:lnTo>
                    <a:lnTo>
                      <a:pt x="2" y="62"/>
                    </a:lnTo>
                    <a:lnTo>
                      <a:pt x="2" y="62"/>
                    </a:lnTo>
                    <a:lnTo>
                      <a:pt x="0" y="66"/>
                    </a:lnTo>
                    <a:lnTo>
                      <a:pt x="0" y="68"/>
                    </a:lnTo>
                    <a:lnTo>
                      <a:pt x="0" y="163"/>
                    </a:lnTo>
                    <a:lnTo>
                      <a:pt x="0" y="163"/>
                    </a:lnTo>
                    <a:lnTo>
                      <a:pt x="0" y="165"/>
                    </a:lnTo>
                    <a:lnTo>
                      <a:pt x="4" y="165"/>
                    </a:lnTo>
                    <a:lnTo>
                      <a:pt x="161" y="165"/>
                    </a:lnTo>
                    <a:lnTo>
                      <a:pt x="161" y="165"/>
                    </a:lnTo>
                    <a:lnTo>
                      <a:pt x="163" y="165"/>
                    </a:lnTo>
                    <a:lnTo>
                      <a:pt x="165" y="163"/>
                    </a:lnTo>
                    <a:lnTo>
                      <a:pt x="165" y="68"/>
                    </a:lnTo>
                    <a:lnTo>
                      <a:pt x="165" y="68"/>
                    </a:lnTo>
                    <a:lnTo>
                      <a:pt x="165" y="66"/>
                    </a:lnTo>
                    <a:lnTo>
                      <a:pt x="163" y="62"/>
                    </a:lnTo>
                    <a:lnTo>
                      <a:pt x="153" y="56"/>
                    </a:lnTo>
                    <a:close/>
                    <a:moveTo>
                      <a:pt x="141" y="81"/>
                    </a:moveTo>
                    <a:lnTo>
                      <a:pt x="141" y="81"/>
                    </a:lnTo>
                    <a:lnTo>
                      <a:pt x="139" y="85"/>
                    </a:lnTo>
                    <a:lnTo>
                      <a:pt x="83" y="116"/>
                    </a:lnTo>
                    <a:lnTo>
                      <a:pt x="83" y="116"/>
                    </a:lnTo>
                    <a:lnTo>
                      <a:pt x="79" y="116"/>
                    </a:lnTo>
                    <a:lnTo>
                      <a:pt x="25" y="85"/>
                    </a:lnTo>
                    <a:lnTo>
                      <a:pt x="25" y="85"/>
                    </a:lnTo>
                    <a:lnTo>
                      <a:pt x="23" y="81"/>
                    </a:lnTo>
                    <a:lnTo>
                      <a:pt x="23" y="23"/>
                    </a:lnTo>
                    <a:lnTo>
                      <a:pt x="23" y="23"/>
                    </a:lnTo>
                    <a:lnTo>
                      <a:pt x="23" y="23"/>
                    </a:lnTo>
                    <a:lnTo>
                      <a:pt x="25" y="21"/>
                    </a:lnTo>
                    <a:lnTo>
                      <a:pt x="139" y="21"/>
                    </a:lnTo>
                    <a:lnTo>
                      <a:pt x="139" y="21"/>
                    </a:lnTo>
                    <a:lnTo>
                      <a:pt x="141" y="23"/>
                    </a:lnTo>
                    <a:lnTo>
                      <a:pt x="141" y="23"/>
                    </a:lnTo>
                    <a:lnTo>
                      <a:pt x="141" y="8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71" name="Rectangle 421"/>
              <p:cNvSpPr>
                <a:spLocks noChangeArrowheads="1"/>
              </p:cNvSpPr>
              <p:nvPr/>
            </p:nvSpPr>
            <p:spPr bwMode="auto">
              <a:xfrm>
                <a:off x="4635" y="4186"/>
                <a:ext cx="33" cy="33"/>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72" name="Rectangle 422"/>
              <p:cNvSpPr>
                <a:spLocks noChangeArrowheads="1"/>
              </p:cNvSpPr>
              <p:nvPr/>
            </p:nvSpPr>
            <p:spPr bwMode="auto">
              <a:xfrm>
                <a:off x="4677" y="4186"/>
                <a:ext cx="56" cy="5"/>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73" name="Rectangle 423"/>
              <p:cNvSpPr>
                <a:spLocks noChangeArrowheads="1"/>
              </p:cNvSpPr>
              <p:nvPr/>
            </p:nvSpPr>
            <p:spPr bwMode="auto">
              <a:xfrm>
                <a:off x="4677" y="4211"/>
                <a:ext cx="24" cy="6"/>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474" name="Freeform 424"/>
              <p:cNvSpPr>
                <a:spLocks noEditPoints="1"/>
              </p:cNvSpPr>
              <p:nvPr/>
            </p:nvSpPr>
            <p:spPr bwMode="auto">
              <a:xfrm>
                <a:off x="2916" y="6748"/>
                <a:ext cx="233" cy="232"/>
              </a:xfrm>
              <a:custGeom>
                <a:avLst/>
                <a:gdLst>
                  <a:gd name="T0" fmla="*/ 117 w 233"/>
                  <a:gd name="T1" fmla="*/ 232 h 232"/>
                  <a:gd name="T2" fmla="*/ 157 w 233"/>
                  <a:gd name="T3" fmla="*/ 147 h 232"/>
                  <a:gd name="T4" fmla="*/ 163 w 233"/>
                  <a:gd name="T5" fmla="*/ 141 h 232"/>
                  <a:gd name="T6" fmla="*/ 169 w 233"/>
                  <a:gd name="T7" fmla="*/ 124 h 232"/>
                  <a:gd name="T8" fmla="*/ 169 w 233"/>
                  <a:gd name="T9" fmla="*/ 116 h 232"/>
                  <a:gd name="T10" fmla="*/ 161 w 233"/>
                  <a:gd name="T11" fmla="*/ 89 h 232"/>
                  <a:gd name="T12" fmla="*/ 142 w 233"/>
                  <a:gd name="T13" fmla="*/ 69 h 232"/>
                  <a:gd name="T14" fmla="*/ 225 w 233"/>
                  <a:gd name="T15" fmla="*/ 69 h 232"/>
                  <a:gd name="T16" fmla="*/ 233 w 233"/>
                  <a:gd name="T17" fmla="*/ 104 h 232"/>
                  <a:gd name="T18" fmla="*/ 233 w 233"/>
                  <a:gd name="T19" fmla="*/ 116 h 232"/>
                  <a:gd name="T20" fmla="*/ 231 w 233"/>
                  <a:gd name="T21" fmla="*/ 139 h 232"/>
                  <a:gd name="T22" fmla="*/ 213 w 233"/>
                  <a:gd name="T23" fmla="*/ 180 h 232"/>
                  <a:gd name="T24" fmla="*/ 182 w 233"/>
                  <a:gd name="T25" fmla="*/ 211 h 232"/>
                  <a:gd name="T26" fmla="*/ 140 w 233"/>
                  <a:gd name="T27" fmla="*/ 230 h 232"/>
                  <a:gd name="T28" fmla="*/ 117 w 233"/>
                  <a:gd name="T29" fmla="*/ 232 h 232"/>
                  <a:gd name="T30" fmla="*/ 117 w 233"/>
                  <a:gd name="T31" fmla="*/ 64 h 232"/>
                  <a:gd name="T32" fmla="*/ 97 w 233"/>
                  <a:gd name="T33" fmla="*/ 67 h 232"/>
                  <a:gd name="T34" fmla="*/ 80 w 233"/>
                  <a:gd name="T35" fmla="*/ 79 h 232"/>
                  <a:gd name="T36" fmla="*/ 70 w 233"/>
                  <a:gd name="T37" fmla="*/ 95 h 232"/>
                  <a:gd name="T38" fmla="*/ 64 w 233"/>
                  <a:gd name="T39" fmla="*/ 114 h 232"/>
                  <a:gd name="T40" fmla="*/ 25 w 233"/>
                  <a:gd name="T41" fmla="*/ 44 h 232"/>
                  <a:gd name="T42" fmla="*/ 43 w 233"/>
                  <a:gd name="T43" fmla="*/ 27 h 232"/>
                  <a:gd name="T44" fmla="*/ 64 w 233"/>
                  <a:gd name="T45" fmla="*/ 11 h 232"/>
                  <a:gd name="T46" fmla="*/ 89 w 233"/>
                  <a:gd name="T47" fmla="*/ 1 h 232"/>
                  <a:gd name="T48" fmla="*/ 117 w 233"/>
                  <a:gd name="T49" fmla="*/ 0 h 232"/>
                  <a:gd name="T50" fmla="*/ 134 w 233"/>
                  <a:gd name="T51" fmla="*/ 0 h 232"/>
                  <a:gd name="T52" fmla="*/ 165 w 233"/>
                  <a:gd name="T53" fmla="*/ 9 h 232"/>
                  <a:gd name="T54" fmla="*/ 192 w 233"/>
                  <a:gd name="T55" fmla="*/ 27 h 232"/>
                  <a:gd name="T56" fmla="*/ 213 w 233"/>
                  <a:gd name="T57" fmla="*/ 50 h 232"/>
                  <a:gd name="T58" fmla="*/ 117 w 233"/>
                  <a:gd name="T59" fmla="*/ 64 h 232"/>
                  <a:gd name="T60" fmla="*/ 117 w 233"/>
                  <a:gd name="T61" fmla="*/ 159 h 232"/>
                  <a:gd name="T62" fmla="*/ 109 w 233"/>
                  <a:gd name="T63" fmla="*/ 159 h 232"/>
                  <a:gd name="T64" fmla="*/ 93 w 233"/>
                  <a:gd name="T65" fmla="*/ 151 h 232"/>
                  <a:gd name="T66" fmla="*/ 82 w 233"/>
                  <a:gd name="T67" fmla="*/ 139 h 232"/>
                  <a:gd name="T68" fmla="*/ 74 w 233"/>
                  <a:gd name="T69" fmla="*/ 124 h 232"/>
                  <a:gd name="T70" fmla="*/ 74 w 233"/>
                  <a:gd name="T71" fmla="*/ 116 h 232"/>
                  <a:gd name="T72" fmla="*/ 78 w 233"/>
                  <a:gd name="T73" fmla="*/ 98 h 232"/>
                  <a:gd name="T74" fmla="*/ 85 w 233"/>
                  <a:gd name="T75" fmla="*/ 85 h 232"/>
                  <a:gd name="T76" fmla="*/ 101 w 233"/>
                  <a:gd name="T77" fmla="*/ 75 h 232"/>
                  <a:gd name="T78" fmla="*/ 117 w 233"/>
                  <a:gd name="T79" fmla="*/ 71 h 232"/>
                  <a:gd name="T80" fmla="*/ 126 w 233"/>
                  <a:gd name="T81" fmla="*/ 73 h 232"/>
                  <a:gd name="T82" fmla="*/ 142 w 233"/>
                  <a:gd name="T83" fmla="*/ 79 h 232"/>
                  <a:gd name="T84" fmla="*/ 153 w 233"/>
                  <a:gd name="T85" fmla="*/ 91 h 232"/>
                  <a:gd name="T86" fmla="*/ 159 w 233"/>
                  <a:gd name="T87" fmla="*/ 106 h 232"/>
                  <a:gd name="T88" fmla="*/ 161 w 233"/>
                  <a:gd name="T89" fmla="*/ 116 h 232"/>
                  <a:gd name="T90" fmla="*/ 157 w 233"/>
                  <a:gd name="T91" fmla="*/ 133 h 232"/>
                  <a:gd name="T92" fmla="*/ 148 w 233"/>
                  <a:gd name="T93" fmla="*/ 147 h 232"/>
                  <a:gd name="T94" fmla="*/ 134 w 233"/>
                  <a:gd name="T95" fmla="*/ 155 h 232"/>
                  <a:gd name="T96" fmla="*/ 117 w 233"/>
                  <a:gd name="T97" fmla="*/ 159 h 232"/>
                  <a:gd name="T98" fmla="*/ 117 w 233"/>
                  <a:gd name="T99" fmla="*/ 166 h 232"/>
                  <a:gd name="T100" fmla="*/ 142 w 233"/>
                  <a:gd name="T101" fmla="*/ 161 h 232"/>
                  <a:gd name="T102" fmla="*/ 101 w 233"/>
                  <a:gd name="T103" fmla="*/ 230 h 232"/>
                  <a:gd name="T104" fmla="*/ 62 w 233"/>
                  <a:gd name="T105" fmla="*/ 219 h 232"/>
                  <a:gd name="T106" fmla="*/ 29 w 233"/>
                  <a:gd name="T107" fmla="*/ 192 h 232"/>
                  <a:gd name="T108" fmla="*/ 8 w 233"/>
                  <a:gd name="T109" fmla="*/ 157 h 232"/>
                  <a:gd name="T110" fmla="*/ 0 w 233"/>
                  <a:gd name="T111" fmla="*/ 116 h 232"/>
                  <a:gd name="T112" fmla="*/ 2 w 233"/>
                  <a:gd name="T113" fmla="*/ 98 h 232"/>
                  <a:gd name="T114" fmla="*/ 12 w 233"/>
                  <a:gd name="T115" fmla="*/ 65 h 232"/>
                  <a:gd name="T116" fmla="*/ 68 w 233"/>
                  <a:gd name="T117" fmla="*/ 135 h 232"/>
                  <a:gd name="T118" fmla="*/ 76 w 233"/>
                  <a:gd name="T119" fmla="*/ 149 h 232"/>
                  <a:gd name="T120" fmla="*/ 101 w 233"/>
                  <a:gd name="T121" fmla="*/ 164 h 232"/>
                  <a:gd name="T122" fmla="*/ 117 w 233"/>
                  <a:gd name="T123" fmla="*/ 16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232">
                    <a:moveTo>
                      <a:pt x="117" y="232"/>
                    </a:moveTo>
                    <a:lnTo>
                      <a:pt x="117" y="232"/>
                    </a:lnTo>
                    <a:lnTo>
                      <a:pt x="109" y="232"/>
                    </a:lnTo>
                    <a:lnTo>
                      <a:pt x="157" y="147"/>
                    </a:lnTo>
                    <a:lnTo>
                      <a:pt x="157" y="147"/>
                    </a:lnTo>
                    <a:lnTo>
                      <a:pt x="163" y="141"/>
                    </a:lnTo>
                    <a:lnTo>
                      <a:pt x="165" y="133"/>
                    </a:lnTo>
                    <a:lnTo>
                      <a:pt x="169" y="124"/>
                    </a:lnTo>
                    <a:lnTo>
                      <a:pt x="169" y="116"/>
                    </a:lnTo>
                    <a:lnTo>
                      <a:pt x="169" y="116"/>
                    </a:lnTo>
                    <a:lnTo>
                      <a:pt x="167" y="100"/>
                    </a:lnTo>
                    <a:lnTo>
                      <a:pt x="161" y="89"/>
                    </a:lnTo>
                    <a:lnTo>
                      <a:pt x="153" y="79"/>
                    </a:lnTo>
                    <a:lnTo>
                      <a:pt x="142" y="69"/>
                    </a:lnTo>
                    <a:lnTo>
                      <a:pt x="225" y="69"/>
                    </a:lnTo>
                    <a:lnTo>
                      <a:pt x="225" y="69"/>
                    </a:lnTo>
                    <a:lnTo>
                      <a:pt x="231" y="93"/>
                    </a:lnTo>
                    <a:lnTo>
                      <a:pt x="233" y="104"/>
                    </a:lnTo>
                    <a:lnTo>
                      <a:pt x="233" y="116"/>
                    </a:lnTo>
                    <a:lnTo>
                      <a:pt x="233" y="116"/>
                    </a:lnTo>
                    <a:lnTo>
                      <a:pt x="233" y="128"/>
                    </a:lnTo>
                    <a:lnTo>
                      <a:pt x="231" y="139"/>
                    </a:lnTo>
                    <a:lnTo>
                      <a:pt x="225" y="161"/>
                    </a:lnTo>
                    <a:lnTo>
                      <a:pt x="213" y="180"/>
                    </a:lnTo>
                    <a:lnTo>
                      <a:pt x="200" y="197"/>
                    </a:lnTo>
                    <a:lnTo>
                      <a:pt x="182" y="211"/>
                    </a:lnTo>
                    <a:lnTo>
                      <a:pt x="163" y="223"/>
                    </a:lnTo>
                    <a:lnTo>
                      <a:pt x="140" y="230"/>
                    </a:lnTo>
                    <a:lnTo>
                      <a:pt x="128" y="230"/>
                    </a:lnTo>
                    <a:lnTo>
                      <a:pt x="117" y="232"/>
                    </a:lnTo>
                    <a:close/>
                    <a:moveTo>
                      <a:pt x="117" y="64"/>
                    </a:moveTo>
                    <a:lnTo>
                      <a:pt x="117" y="64"/>
                    </a:lnTo>
                    <a:lnTo>
                      <a:pt x="107" y="64"/>
                    </a:lnTo>
                    <a:lnTo>
                      <a:pt x="97" y="67"/>
                    </a:lnTo>
                    <a:lnTo>
                      <a:pt x="87" y="71"/>
                    </a:lnTo>
                    <a:lnTo>
                      <a:pt x="80" y="79"/>
                    </a:lnTo>
                    <a:lnTo>
                      <a:pt x="74" y="87"/>
                    </a:lnTo>
                    <a:lnTo>
                      <a:pt x="70" y="95"/>
                    </a:lnTo>
                    <a:lnTo>
                      <a:pt x="66" y="104"/>
                    </a:lnTo>
                    <a:lnTo>
                      <a:pt x="64" y="114"/>
                    </a:lnTo>
                    <a:lnTo>
                      <a:pt x="25" y="44"/>
                    </a:lnTo>
                    <a:lnTo>
                      <a:pt x="25" y="44"/>
                    </a:lnTo>
                    <a:lnTo>
                      <a:pt x="33" y="34"/>
                    </a:lnTo>
                    <a:lnTo>
                      <a:pt x="43" y="27"/>
                    </a:lnTo>
                    <a:lnTo>
                      <a:pt x="53" y="19"/>
                    </a:lnTo>
                    <a:lnTo>
                      <a:pt x="64" y="11"/>
                    </a:lnTo>
                    <a:lnTo>
                      <a:pt x="76" y="5"/>
                    </a:lnTo>
                    <a:lnTo>
                      <a:pt x="89" y="1"/>
                    </a:lnTo>
                    <a:lnTo>
                      <a:pt x="103" y="0"/>
                    </a:lnTo>
                    <a:lnTo>
                      <a:pt x="117" y="0"/>
                    </a:lnTo>
                    <a:lnTo>
                      <a:pt x="117" y="0"/>
                    </a:lnTo>
                    <a:lnTo>
                      <a:pt x="134" y="0"/>
                    </a:lnTo>
                    <a:lnTo>
                      <a:pt x="149" y="3"/>
                    </a:lnTo>
                    <a:lnTo>
                      <a:pt x="165" y="9"/>
                    </a:lnTo>
                    <a:lnTo>
                      <a:pt x="179" y="17"/>
                    </a:lnTo>
                    <a:lnTo>
                      <a:pt x="192" y="27"/>
                    </a:lnTo>
                    <a:lnTo>
                      <a:pt x="204" y="36"/>
                    </a:lnTo>
                    <a:lnTo>
                      <a:pt x="213" y="50"/>
                    </a:lnTo>
                    <a:lnTo>
                      <a:pt x="221" y="64"/>
                    </a:lnTo>
                    <a:lnTo>
                      <a:pt x="117" y="64"/>
                    </a:lnTo>
                    <a:lnTo>
                      <a:pt x="117" y="64"/>
                    </a:lnTo>
                    <a:close/>
                    <a:moveTo>
                      <a:pt x="117" y="159"/>
                    </a:moveTo>
                    <a:lnTo>
                      <a:pt x="117" y="159"/>
                    </a:lnTo>
                    <a:lnTo>
                      <a:pt x="109" y="159"/>
                    </a:lnTo>
                    <a:lnTo>
                      <a:pt x="101" y="155"/>
                    </a:lnTo>
                    <a:lnTo>
                      <a:pt x="93" y="151"/>
                    </a:lnTo>
                    <a:lnTo>
                      <a:pt x="85" y="147"/>
                    </a:lnTo>
                    <a:lnTo>
                      <a:pt x="82" y="139"/>
                    </a:lnTo>
                    <a:lnTo>
                      <a:pt x="78" y="133"/>
                    </a:lnTo>
                    <a:lnTo>
                      <a:pt x="74" y="124"/>
                    </a:lnTo>
                    <a:lnTo>
                      <a:pt x="74" y="116"/>
                    </a:lnTo>
                    <a:lnTo>
                      <a:pt x="74" y="116"/>
                    </a:lnTo>
                    <a:lnTo>
                      <a:pt x="74" y="106"/>
                    </a:lnTo>
                    <a:lnTo>
                      <a:pt x="78" y="98"/>
                    </a:lnTo>
                    <a:lnTo>
                      <a:pt x="82" y="91"/>
                    </a:lnTo>
                    <a:lnTo>
                      <a:pt x="85" y="85"/>
                    </a:lnTo>
                    <a:lnTo>
                      <a:pt x="93" y="79"/>
                    </a:lnTo>
                    <a:lnTo>
                      <a:pt x="101" y="75"/>
                    </a:lnTo>
                    <a:lnTo>
                      <a:pt x="109" y="73"/>
                    </a:lnTo>
                    <a:lnTo>
                      <a:pt x="117" y="71"/>
                    </a:lnTo>
                    <a:lnTo>
                      <a:pt x="117" y="71"/>
                    </a:lnTo>
                    <a:lnTo>
                      <a:pt x="126" y="73"/>
                    </a:lnTo>
                    <a:lnTo>
                      <a:pt x="134" y="75"/>
                    </a:lnTo>
                    <a:lnTo>
                      <a:pt x="142" y="79"/>
                    </a:lnTo>
                    <a:lnTo>
                      <a:pt x="148" y="85"/>
                    </a:lnTo>
                    <a:lnTo>
                      <a:pt x="153" y="91"/>
                    </a:lnTo>
                    <a:lnTo>
                      <a:pt x="157" y="98"/>
                    </a:lnTo>
                    <a:lnTo>
                      <a:pt x="159" y="106"/>
                    </a:lnTo>
                    <a:lnTo>
                      <a:pt x="161" y="116"/>
                    </a:lnTo>
                    <a:lnTo>
                      <a:pt x="161" y="116"/>
                    </a:lnTo>
                    <a:lnTo>
                      <a:pt x="159" y="124"/>
                    </a:lnTo>
                    <a:lnTo>
                      <a:pt x="157" y="133"/>
                    </a:lnTo>
                    <a:lnTo>
                      <a:pt x="153" y="139"/>
                    </a:lnTo>
                    <a:lnTo>
                      <a:pt x="148" y="147"/>
                    </a:lnTo>
                    <a:lnTo>
                      <a:pt x="142" y="151"/>
                    </a:lnTo>
                    <a:lnTo>
                      <a:pt x="134" y="155"/>
                    </a:lnTo>
                    <a:lnTo>
                      <a:pt x="126" y="159"/>
                    </a:lnTo>
                    <a:lnTo>
                      <a:pt x="117" y="159"/>
                    </a:lnTo>
                    <a:close/>
                    <a:moveTo>
                      <a:pt x="117" y="166"/>
                    </a:moveTo>
                    <a:lnTo>
                      <a:pt x="117" y="166"/>
                    </a:lnTo>
                    <a:lnTo>
                      <a:pt x="130" y="166"/>
                    </a:lnTo>
                    <a:lnTo>
                      <a:pt x="142" y="161"/>
                    </a:lnTo>
                    <a:lnTo>
                      <a:pt x="101" y="230"/>
                    </a:lnTo>
                    <a:lnTo>
                      <a:pt x="101" y="230"/>
                    </a:lnTo>
                    <a:lnTo>
                      <a:pt x="82" y="226"/>
                    </a:lnTo>
                    <a:lnTo>
                      <a:pt x="62" y="219"/>
                    </a:lnTo>
                    <a:lnTo>
                      <a:pt x="45" y="207"/>
                    </a:lnTo>
                    <a:lnTo>
                      <a:pt x="29" y="192"/>
                    </a:lnTo>
                    <a:lnTo>
                      <a:pt x="18" y="176"/>
                    </a:lnTo>
                    <a:lnTo>
                      <a:pt x="8" y="157"/>
                    </a:lnTo>
                    <a:lnTo>
                      <a:pt x="2" y="137"/>
                    </a:lnTo>
                    <a:lnTo>
                      <a:pt x="0" y="116"/>
                    </a:lnTo>
                    <a:lnTo>
                      <a:pt x="0" y="116"/>
                    </a:lnTo>
                    <a:lnTo>
                      <a:pt x="2" y="98"/>
                    </a:lnTo>
                    <a:lnTo>
                      <a:pt x="6" y="81"/>
                    </a:lnTo>
                    <a:lnTo>
                      <a:pt x="12" y="65"/>
                    </a:lnTo>
                    <a:lnTo>
                      <a:pt x="20" y="52"/>
                    </a:lnTo>
                    <a:lnTo>
                      <a:pt x="68" y="135"/>
                    </a:lnTo>
                    <a:lnTo>
                      <a:pt x="68" y="135"/>
                    </a:lnTo>
                    <a:lnTo>
                      <a:pt x="76" y="149"/>
                    </a:lnTo>
                    <a:lnTo>
                      <a:pt x="87" y="159"/>
                    </a:lnTo>
                    <a:lnTo>
                      <a:pt x="101" y="164"/>
                    </a:lnTo>
                    <a:lnTo>
                      <a:pt x="109" y="166"/>
                    </a:lnTo>
                    <a:lnTo>
                      <a:pt x="117" y="1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75" name="Freeform 425"/>
              <p:cNvSpPr/>
              <p:nvPr/>
            </p:nvSpPr>
            <p:spPr bwMode="auto">
              <a:xfrm>
                <a:off x="3025" y="6817"/>
                <a:ext cx="124" cy="163"/>
              </a:xfrm>
              <a:custGeom>
                <a:avLst/>
                <a:gdLst>
                  <a:gd name="T0" fmla="*/ 8 w 124"/>
                  <a:gd name="T1" fmla="*/ 163 h 163"/>
                  <a:gd name="T2" fmla="*/ 8 w 124"/>
                  <a:gd name="T3" fmla="*/ 163 h 163"/>
                  <a:gd name="T4" fmla="*/ 0 w 124"/>
                  <a:gd name="T5" fmla="*/ 163 h 163"/>
                  <a:gd name="T6" fmla="*/ 48 w 124"/>
                  <a:gd name="T7" fmla="*/ 78 h 163"/>
                  <a:gd name="T8" fmla="*/ 48 w 124"/>
                  <a:gd name="T9" fmla="*/ 78 h 163"/>
                  <a:gd name="T10" fmla="*/ 54 w 124"/>
                  <a:gd name="T11" fmla="*/ 72 h 163"/>
                  <a:gd name="T12" fmla="*/ 56 w 124"/>
                  <a:gd name="T13" fmla="*/ 64 h 163"/>
                  <a:gd name="T14" fmla="*/ 60 w 124"/>
                  <a:gd name="T15" fmla="*/ 55 h 163"/>
                  <a:gd name="T16" fmla="*/ 60 w 124"/>
                  <a:gd name="T17" fmla="*/ 47 h 163"/>
                  <a:gd name="T18" fmla="*/ 60 w 124"/>
                  <a:gd name="T19" fmla="*/ 47 h 163"/>
                  <a:gd name="T20" fmla="*/ 58 w 124"/>
                  <a:gd name="T21" fmla="*/ 31 h 163"/>
                  <a:gd name="T22" fmla="*/ 52 w 124"/>
                  <a:gd name="T23" fmla="*/ 20 h 163"/>
                  <a:gd name="T24" fmla="*/ 44 w 124"/>
                  <a:gd name="T25" fmla="*/ 10 h 163"/>
                  <a:gd name="T26" fmla="*/ 33 w 124"/>
                  <a:gd name="T27" fmla="*/ 0 h 163"/>
                  <a:gd name="T28" fmla="*/ 116 w 124"/>
                  <a:gd name="T29" fmla="*/ 0 h 163"/>
                  <a:gd name="T30" fmla="*/ 116 w 124"/>
                  <a:gd name="T31" fmla="*/ 0 h 163"/>
                  <a:gd name="T32" fmla="*/ 122 w 124"/>
                  <a:gd name="T33" fmla="*/ 24 h 163"/>
                  <a:gd name="T34" fmla="*/ 124 w 124"/>
                  <a:gd name="T35" fmla="*/ 35 h 163"/>
                  <a:gd name="T36" fmla="*/ 124 w 124"/>
                  <a:gd name="T37" fmla="*/ 47 h 163"/>
                  <a:gd name="T38" fmla="*/ 124 w 124"/>
                  <a:gd name="T39" fmla="*/ 47 h 163"/>
                  <a:gd name="T40" fmla="*/ 124 w 124"/>
                  <a:gd name="T41" fmla="*/ 59 h 163"/>
                  <a:gd name="T42" fmla="*/ 122 w 124"/>
                  <a:gd name="T43" fmla="*/ 70 h 163"/>
                  <a:gd name="T44" fmla="*/ 116 w 124"/>
                  <a:gd name="T45" fmla="*/ 92 h 163"/>
                  <a:gd name="T46" fmla="*/ 104 w 124"/>
                  <a:gd name="T47" fmla="*/ 111 h 163"/>
                  <a:gd name="T48" fmla="*/ 91 w 124"/>
                  <a:gd name="T49" fmla="*/ 128 h 163"/>
                  <a:gd name="T50" fmla="*/ 73 w 124"/>
                  <a:gd name="T51" fmla="*/ 142 h 163"/>
                  <a:gd name="T52" fmla="*/ 54 w 124"/>
                  <a:gd name="T53" fmla="*/ 154 h 163"/>
                  <a:gd name="T54" fmla="*/ 31 w 124"/>
                  <a:gd name="T55" fmla="*/ 161 h 163"/>
                  <a:gd name="T56" fmla="*/ 19 w 124"/>
                  <a:gd name="T57" fmla="*/ 161 h 163"/>
                  <a:gd name="T58" fmla="*/ 8 w 124"/>
                  <a:gd name="T5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4" h="163">
                    <a:moveTo>
                      <a:pt x="8" y="163"/>
                    </a:moveTo>
                    <a:lnTo>
                      <a:pt x="8" y="163"/>
                    </a:lnTo>
                    <a:lnTo>
                      <a:pt x="0" y="163"/>
                    </a:lnTo>
                    <a:lnTo>
                      <a:pt x="48" y="78"/>
                    </a:lnTo>
                    <a:lnTo>
                      <a:pt x="48" y="78"/>
                    </a:lnTo>
                    <a:lnTo>
                      <a:pt x="54" y="72"/>
                    </a:lnTo>
                    <a:lnTo>
                      <a:pt x="56" y="64"/>
                    </a:lnTo>
                    <a:lnTo>
                      <a:pt x="60" y="55"/>
                    </a:lnTo>
                    <a:lnTo>
                      <a:pt x="60" y="47"/>
                    </a:lnTo>
                    <a:lnTo>
                      <a:pt x="60" y="47"/>
                    </a:lnTo>
                    <a:lnTo>
                      <a:pt x="58" y="31"/>
                    </a:lnTo>
                    <a:lnTo>
                      <a:pt x="52" y="20"/>
                    </a:lnTo>
                    <a:lnTo>
                      <a:pt x="44" y="10"/>
                    </a:lnTo>
                    <a:lnTo>
                      <a:pt x="33" y="0"/>
                    </a:lnTo>
                    <a:lnTo>
                      <a:pt x="116" y="0"/>
                    </a:lnTo>
                    <a:lnTo>
                      <a:pt x="116" y="0"/>
                    </a:lnTo>
                    <a:lnTo>
                      <a:pt x="122" y="24"/>
                    </a:lnTo>
                    <a:lnTo>
                      <a:pt x="124" y="35"/>
                    </a:lnTo>
                    <a:lnTo>
                      <a:pt x="124" y="47"/>
                    </a:lnTo>
                    <a:lnTo>
                      <a:pt x="124" y="47"/>
                    </a:lnTo>
                    <a:lnTo>
                      <a:pt x="124" y="59"/>
                    </a:lnTo>
                    <a:lnTo>
                      <a:pt x="122" y="70"/>
                    </a:lnTo>
                    <a:lnTo>
                      <a:pt x="116" y="92"/>
                    </a:lnTo>
                    <a:lnTo>
                      <a:pt x="104" y="111"/>
                    </a:lnTo>
                    <a:lnTo>
                      <a:pt x="91" y="128"/>
                    </a:lnTo>
                    <a:lnTo>
                      <a:pt x="73" y="142"/>
                    </a:lnTo>
                    <a:lnTo>
                      <a:pt x="54" y="154"/>
                    </a:lnTo>
                    <a:lnTo>
                      <a:pt x="31" y="161"/>
                    </a:lnTo>
                    <a:lnTo>
                      <a:pt x="19" y="161"/>
                    </a:lnTo>
                    <a:lnTo>
                      <a:pt x="8" y="1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76" name="Freeform 426"/>
              <p:cNvSpPr/>
              <p:nvPr/>
            </p:nvSpPr>
            <p:spPr bwMode="auto">
              <a:xfrm>
                <a:off x="2941" y="6748"/>
                <a:ext cx="196" cy="114"/>
              </a:xfrm>
              <a:custGeom>
                <a:avLst/>
                <a:gdLst>
                  <a:gd name="T0" fmla="*/ 92 w 196"/>
                  <a:gd name="T1" fmla="*/ 64 h 114"/>
                  <a:gd name="T2" fmla="*/ 92 w 196"/>
                  <a:gd name="T3" fmla="*/ 64 h 114"/>
                  <a:gd name="T4" fmla="*/ 82 w 196"/>
                  <a:gd name="T5" fmla="*/ 64 h 114"/>
                  <a:gd name="T6" fmla="*/ 72 w 196"/>
                  <a:gd name="T7" fmla="*/ 67 h 114"/>
                  <a:gd name="T8" fmla="*/ 62 w 196"/>
                  <a:gd name="T9" fmla="*/ 71 h 114"/>
                  <a:gd name="T10" fmla="*/ 55 w 196"/>
                  <a:gd name="T11" fmla="*/ 79 h 114"/>
                  <a:gd name="T12" fmla="*/ 49 w 196"/>
                  <a:gd name="T13" fmla="*/ 87 h 114"/>
                  <a:gd name="T14" fmla="*/ 45 w 196"/>
                  <a:gd name="T15" fmla="*/ 95 h 114"/>
                  <a:gd name="T16" fmla="*/ 41 w 196"/>
                  <a:gd name="T17" fmla="*/ 104 h 114"/>
                  <a:gd name="T18" fmla="*/ 39 w 196"/>
                  <a:gd name="T19" fmla="*/ 114 h 114"/>
                  <a:gd name="T20" fmla="*/ 0 w 196"/>
                  <a:gd name="T21" fmla="*/ 44 h 114"/>
                  <a:gd name="T22" fmla="*/ 0 w 196"/>
                  <a:gd name="T23" fmla="*/ 44 h 114"/>
                  <a:gd name="T24" fmla="*/ 8 w 196"/>
                  <a:gd name="T25" fmla="*/ 34 h 114"/>
                  <a:gd name="T26" fmla="*/ 18 w 196"/>
                  <a:gd name="T27" fmla="*/ 27 h 114"/>
                  <a:gd name="T28" fmla="*/ 28 w 196"/>
                  <a:gd name="T29" fmla="*/ 19 h 114"/>
                  <a:gd name="T30" fmla="*/ 39 w 196"/>
                  <a:gd name="T31" fmla="*/ 11 h 114"/>
                  <a:gd name="T32" fmla="*/ 51 w 196"/>
                  <a:gd name="T33" fmla="*/ 5 h 114"/>
                  <a:gd name="T34" fmla="*/ 64 w 196"/>
                  <a:gd name="T35" fmla="*/ 1 h 114"/>
                  <a:gd name="T36" fmla="*/ 78 w 196"/>
                  <a:gd name="T37" fmla="*/ 0 h 114"/>
                  <a:gd name="T38" fmla="*/ 92 w 196"/>
                  <a:gd name="T39" fmla="*/ 0 h 114"/>
                  <a:gd name="T40" fmla="*/ 92 w 196"/>
                  <a:gd name="T41" fmla="*/ 0 h 114"/>
                  <a:gd name="T42" fmla="*/ 109 w 196"/>
                  <a:gd name="T43" fmla="*/ 0 h 114"/>
                  <a:gd name="T44" fmla="*/ 124 w 196"/>
                  <a:gd name="T45" fmla="*/ 3 h 114"/>
                  <a:gd name="T46" fmla="*/ 140 w 196"/>
                  <a:gd name="T47" fmla="*/ 9 h 114"/>
                  <a:gd name="T48" fmla="*/ 154 w 196"/>
                  <a:gd name="T49" fmla="*/ 17 h 114"/>
                  <a:gd name="T50" fmla="*/ 167 w 196"/>
                  <a:gd name="T51" fmla="*/ 27 h 114"/>
                  <a:gd name="T52" fmla="*/ 179 w 196"/>
                  <a:gd name="T53" fmla="*/ 36 h 114"/>
                  <a:gd name="T54" fmla="*/ 188 w 196"/>
                  <a:gd name="T55" fmla="*/ 50 h 114"/>
                  <a:gd name="T56" fmla="*/ 196 w 196"/>
                  <a:gd name="T57" fmla="*/ 64 h 114"/>
                  <a:gd name="T58" fmla="*/ 92 w 196"/>
                  <a:gd name="T59" fmla="*/ 64 h 114"/>
                  <a:gd name="T60" fmla="*/ 92 w 196"/>
                  <a:gd name="T61" fmla="*/ 6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6" h="114">
                    <a:moveTo>
                      <a:pt x="92" y="64"/>
                    </a:moveTo>
                    <a:lnTo>
                      <a:pt x="92" y="64"/>
                    </a:lnTo>
                    <a:lnTo>
                      <a:pt x="82" y="64"/>
                    </a:lnTo>
                    <a:lnTo>
                      <a:pt x="72" y="67"/>
                    </a:lnTo>
                    <a:lnTo>
                      <a:pt x="62" y="71"/>
                    </a:lnTo>
                    <a:lnTo>
                      <a:pt x="55" y="79"/>
                    </a:lnTo>
                    <a:lnTo>
                      <a:pt x="49" y="87"/>
                    </a:lnTo>
                    <a:lnTo>
                      <a:pt x="45" y="95"/>
                    </a:lnTo>
                    <a:lnTo>
                      <a:pt x="41" y="104"/>
                    </a:lnTo>
                    <a:lnTo>
                      <a:pt x="39" y="114"/>
                    </a:lnTo>
                    <a:lnTo>
                      <a:pt x="0" y="44"/>
                    </a:lnTo>
                    <a:lnTo>
                      <a:pt x="0" y="44"/>
                    </a:lnTo>
                    <a:lnTo>
                      <a:pt x="8" y="34"/>
                    </a:lnTo>
                    <a:lnTo>
                      <a:pt x="18" y="27"/>
                    </a:lnTo>
                    <a:lnTo>
                      <a:pt x="28" y="19"/>
                    </a:lnTo>
                    <a:lnTo>
                      <a:pt x="39" y="11"/>
                    </a:lnTo>
                    <a:lnTo>
                      <a:pt x="51" y="5"/>
                    </a:lnTo>
                    <a:lnTo>
                      <a:pt x="64" y="1"/>
                    </a:lnTo>
                    <a:lnTo>
                      <a:pt x="78" y="0"/>
                    </a:lnTo>
                    <a:lnTo>
                      <a:pt x="92" y="0"/>
                    </a:lnTo>
                    <a:lnTo>
                      <a:pt x="92" y="0"/>
                    </a:lnTo>
                    <a:lnTo>
                      <a:pt x="109" y="0"/>
                    </a:lnTo>
                    <a:lnTo>
                      <a:pt x="124" y="3"/>
                    </a:lnTo>
                    <a:lnTo>
                      <a:pt x="140" y="9"/>
                    </a:lnTo>
                    <a:lnTo>
                      <a:pt x="154" y="17"/>
                    </a:lnTo>
                    <a:lnTo>
                      <a:pt x="167" y="27"/>
                    </a:lnTo>
                    <a:lnTo>
                      <a:pt x="179" y="36"/>
                    </a:lnTo>
                    <a:lnTo>
                      <a:pt x="188" y="50"/>
                    </a:lnTo>
                    <a:lnTo>
                      <a:pt x="196" y="64"/>
                    </a:lnTo>
                    <a:lnTo>
                      <a:pt x="92" y="64"/>
                    </a:lnTo>
                    <a:lnTo>
                      <a:pt x="92"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77" name="Freeform 427"/>
              <p:cNvSpPr/>
              <p:nvPr/>
            </p:nvSpPr>
            <p:spPr bwMode="auto">
              <a:xfrm>
                <a:off x="2990" y="6819"/>
                <a:ext cx="87" cy="88"/>
              </a:xfrm>
              <a:custGeom>
                <a:avLst/>
                <a:gdLst>
                  <a:gd name="T0" fmla="*/ 43 w 87"/>
                  <a:gd name="T1" fmla="*/ 88 h 88"/>
                  <a:gd name="T2" fmla="*/ 43 w 87"/>
                  <a:gd name="T3" fmla="*/ 88 h 88"/>
                  <a:gd name="T4" fmla="*/ 35 w 87"/>
                  <a:gd name="T5" fmla="*/ 88 h 88"/>
                  <a:gd name="T6" fmla="*/ 27 w 87"/>
                  <a:gd name="T7" fmla="*/ 84 h 88"/>
                  <a:gd name="T8" fmla="*/ 19 w 87"/>
                  <a:gd name="T9" fmla="*/ 80 h 88"/>
                  <a:gd name="T10" fmla="*/ 11 w 87"/>
                  <a:gd name="T11" fmla="*/ 76 h 88"/>
                  <a:gd name="T12" fmla="*/ 8 w 87"/>
                  <a:gd name="T13" fmla="*/ 68 h 88"/>
                  <a:gd name="T14" fmla="*/ 4 w 87"/>
                  <a:gd name="T15" fmla="*/ 62 h 88"/>
                  <a:gd name="T16" fmla="*/ 0 w 87"/>
                  <a:gd name="T17" fmla="*/ 53 h 88"/>
                  <a:gd name="T18" fmla="*/ 0 w 87"/>
                  <a:gd name="T19" fmla="*/ 45 h 88"/>
                  <a:gd name="T20" fmla="*/ 0 w 87"/>
                  <a:gd name="T21" fmla="*/ 45 h 88"/>
                  <a:gd name="T22" fmla="*/ 0 w 87"/>
                  <a:gd name="T23" fmla="*/ 35 h 88"/>
                  <a:gd name="T24" fmla="*/ 4 w 87"/>
                  <a:gd name="T25" fmla="*/ 27 h 88"/>
                  <a:gd name="T26" fmla="*/ 8 w 87"/>
                  <a:gd name="T27" fmla="*/ 20 h 88"/>
                  <a:gd name="T28" fmla="*/ 11 w 87"/>
                  <a:gd name="T29" fmla="*/ 14 h 88"/>
                  <a:gd name="T30" fmla="*/ 19 w 87"/>
                  <a:gd name="T31" fmla="*/ 8 h 88"/>
                  <a:gd name="T32" fmla="*/ 27 w 87"/>
                  <a:gd name="T33" fmla="*/ 4 h 88"/>
                  <a:gd name="T34" fmla="*/ 35 w 87"/>
                  <a:gd name="T35" fmla="*/ 2 h 88"/>
                  <a:gd name="T36" fmla="*/ 43 w 87"/>
                  <a:gd name="T37" fmla="*/ 0 h 88"/>
                  <a:gd name="T38" fmla="*/ 43 w 87"/>
                  <a:gd name="T39" fmla="*/ 0 h 88"/>
                  <a:gd name="T40" fmla="*/ 52 w 87"/>
                  <a:gd name="T41" fmla="*/ 2 h 88"/>
                  <a:gd name="T42" fmla="*/ 60 w 87"/>
                  <a:gd name="T43" fmla="*/ 4 h 88"/>
                  <a:gd name="T44" fmla="*/ 68 w 87"/>
                  <a:gd name="T45" fmla="*/ 8 h 88"/>
                  <a:gd name="T46" fmla="*/ 74 w 87"/>
                  <a:gd name="T47" fmla="*/ 14 h 88"/>
                  <a:gd name="T48" fmla="*/ 79 w 87"/>
                  <a:gd name="T49" fmla="*/ 20 h 88"/>
                  <a:gd name="T50" fmla="*/ 83 w 87"/>
                  <a:gd name="T51" fmla="*/ 27 h 88"/>
                  <a:gd name="T52" fmla="*/ 85 w 87"/>
                  <a:gd name="T53" fmla="*/ 35 h 88"/>
                  <a:gd name="T54" fmla="*/ 87 w 87"/>
                  <a:gd name="T55" fmla="*/ 45 h 88"/>
                  <a:gd name="T56" fmla="*/ 87 w 87"/>
                  <a:gd name="T57" fmla="*/ 45 h 88"/>
                  <a:gd name="T58" fmla="*/ 85 w 87"/>
                  <a:gd name="T59" fmla="*/ 53 h 88"/>
                  <a:gd name="T60" fmla="*/ 83 w 87"/>
                  <a:gd name="T61" fmla="*/ 62 h 88"/>
                  <a:gd name="T62" fmla="*/ 79 w 87"/>
                  <a:gd name="T63" fmla="*/ 68 h 88"/>
                  <a:gd name="T64" fmla="*/ 74 w 87"/>
                  <a:gd name="T65" fmla="*/ 76 h 88"/>
                  <a:gd name="T66" fmla="*/ 68 w 87"/>
                  <a:gd name="T67" fmla="*/ 80 h 88"/>
                  <a:gd name="T68" fmla="*/ 60 w 87"/>
                  <a:gd name="T69" fmla="*/ 84 h 88"/>
                  <a:gd name="T70" fmla="*/ 52 w 87"/>
                  <a:gd name="T71" fmla="*/ 88 h 88"/>
                  <a:gd name="T72" fmla="*/ 43 w 87"/>
                  <a:gd name="T73"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88">
                    <a:moveTo>
                      <a:pt x="43" y="88"/>
                    </a:moveTo>
                    <a:lnTo>
                      <a:pt x="43" y="88"/>
                    </a:lnTo>
                    <a:lnTo>
                      <a:pt x="35" y="88"/>
                    </a:lnTo>
                    <a:lnTo>
                      <a:pt x="27" y="84"/>
                    </a:lnTo>
                    <a:lnTo>
                      <a:pt x="19" y="80"/>
                    </a:lnTo>
                    <a:lnTo>
                      <a:pt x="11" y="76"/>
                    </a:lnTo>
                    <a:lnTo>
                      <a:pt x="8" y="68"/>
                    </a:lnTo>
                    <a:lnTo>
                      <a:pt x="4" y="62"/>
                    </a:lnTo>
                    <a:lnTo>
                      <a:pt x="0" y="53"/>
                    </a:lnTo>
                    <a:lnTo>
                      <a:pt x="0" y="45"/>
                    </a:lnTo>
                    <a:lnTo>
                      <a:pt x="0" y="45"/>
                    </a:lnTo>
                    <a:lnTo>
                      <a:pt x="0" y="35"/>
                    </a:lnTo>
                    <a:lnTo>
                      <a:pt x="4" y="27"/>
                    </a:lnTo>
                    <a:lnTo>
                      <a:pt x="8" y="20"/>
                    </a:lnTo>
                    <a:lnTo>
                      <a:pt x="11" y="14"/>
                    </a:lnTo>
                    <a:lnTo>
                      <a:pt x="19" y="8"/>
                    </a:lnTo>
                    <a:lnTo>
                      <a:pt x="27" y="4"/>
                    </a:lnTo>
                    <a:lnTo>
                      <a:pt x="35" y="2"/>
                    </a:lnTo>
                    <a:lnTo>
                      <a:pt x="43" y="0"/>
                    </a:lnTo>
                    <a:lnTo>
                      <a:pt x="43" y="0"/>
                    </a:lnTo>
                    <a:lnTo>
                      <a:pt x="52" y="2"/>
                    </a:lnTo>
                    <a:lnTo>
                      <a:pt x="60" y="4"/>
                    </a:lnTo>
                    <a:lnTo>
                      <a:pt x="68" y="8"/>
                    </a:lnTo>
                    <a:lnTo>
                      <a:pt x="74" y="14"/>
                    </a:lnTo>
                    <a:lnTo>
                      <a:pt x="79" y="20"/>
                    </a:lnTo>
                    <a:lnTo>
                      <a:pt x="83" y="27"/>
                    </a:lnTo>
                    <a:lnTo>
                      <a:pt x="85" y="35"/>
                    </a:lnTo>
                    <a:lnTo>
                      <a:pt x="87" y="45"/>
                    </a:lnTo>
                    <a:lnTo>
                      <a:pt x="87" y="45"/>
                    </a:lnTo>
                    <a:lnTo>
                      <a:pt x="85" y="53"/>
                    </a:lnTo>
                    <a:lnTo>
                      <a:pt x="83" y="62"/>
                    </a:lnTo>
                    <a:lnTo>
                      <a:pt x="79" y="68"/>
                    </a:lnTo>
                    <a:lnTo>
                      <a:pt x="74" y="76"/>
                    </a:lnTo>
                    <a:lnTo>
                      <a:pt x="68" y="80"/>
                    </a:lnTo>
                    <a:lnTo>
                      <a:pt x="60" y="84"/>
                    </a:lnTo>
                    <a:lnTo>
                      <a:pt x="52" y="88"/>
                    </a:lnTo>
                    <a:lnTo>
                      <a:pt x="43"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78" name="Freeform 428"/>
              <p:cNvSpPr/>
              <p:nvPr/>
            </p:nvSpPr>
            <p:spPr bwMode="auto">
              <a:xfrm>
                <a:off x="2916" y="6800"/>
                <a:ext cx="142" cy="178"/>
              </a:xfrm>
              <a:custGeom>
                <a:avLst/>
                <a:gdLst>
                  <a:gd name="T0" fmla="*/ 117 w 142"/>
                  <a:gd name="T1" fmla="*/ 114 h 178"/>
                  <a:gd name="T2" fmla="*/ 117 w 142"/>
                  <a:gd name="T3" fmla="*/ 114 h 178"/>
                  <a:gd name="T4" fmla="*/ 130 w 142"/>
                  <a:gd name="T5" fmla="*/ 114 h 178"/>
                  <a:gd name="T6" fmla="*/ 142 w 142"/>
                  <a:gd name="T7" fmla="*/ 109 h 178"/>
                  <a:gd name="T8" fmla="*/ 101 w 142"/>
                  <a:gd name="T9" fmla="*/ 178 h 178"/>
                  <a:gd name="T10" fmla="*/ 101 w 142"/>
                  <a:gd name="T11" fmla="*/ 178 h 178"/>
                  <a:gd name="T12" fmla="*/ 82 w 142"/>
                  <a:gd name="T13" fmla="*/ 174 h 178"/>
                  <a:gd name="T14" fmla="*/ 62 w 142"/>
                  <a:gd name="T15" fmla="*/ 167 h 178"/>
                  <a:gd name="T16" fmla="*/ 45 w 142"/>
                  <a:gd name="T17" fmla="*/ 155 h 178"/>
                  <a:gd name="T18" fmla="*/ 29 w 142"/>
                  <a:gd name="T19" fmla="*/ 140 h 178"/>
                  <a:gd name="T20" fmla="*/ 18 w 142"/>
                  <a:gd name="T21" fmla="*/ 124 h 178"/>
                  <a:gd name="T22" fmla="*/ 8 w 142"/>
                  <a:gd name="T23" fmla="*/ 105 h 178"/>
                  <a:gd name="T24" fmla="*/ 2 w 142"/>
                  <a:gd name="T25" fmla="*/ 85 h 178"/>
                  <a:gd name="T26" fmla="*/ 0 w 142"/>
                  <a:gd name="T27" fmla="*/ 64 h 178"/>
                  <a:gd name="T28" fmla="*/ 0 w 142"/>
                  <a:gd name="T29" fmla="*/ 64 h 178"/>
                  <a:gd name="T30" fmla="*/ 2 w 142"/>
                  <a:gd name="T31" fmla="*/ 46 h 178"/>
                  <a:gd name="T32" fmla="*/ 6 w 142"/>
                  <a:gd name="T33" fmla="*/ 29 h 178"/>
                  <a:gd name="T34" fmla="*/ 12 w 142"/>
                  <a:gd name="T35" fmla="*/ 13 h 178"/>
                  <a:gd name="T36" fmla="*/ 20 w 142"/>
                  <a:gd name="T37" fmla="*/ 0 h 178"/>
                  <a:gd name="T38" fmla="*/ 68 w 142"/>
                  <a:gd name="T39" fmla="*/ 83 h 178"/>
                  <a:gd name="T40" fmla="*/ 68 w 142"/>
                  <a:gd name="T41" fmla="*/ 83 h 178"/>
                  <a:gd name="T42" fmla="*/ 76 w 142"/>
                  <a:gd name="T43" fmla="*/ 97 h 178"/>
                  <a:gd name="T44" fmla="*/ 87 w 142"/>
                  <a:gd name="T45" fmla="*/ 107 h 178"/>
                  <a:gd name="T46" fmla="*/ 101 w 142"/>
                  <a:gd name="T47" fmla="*/ 112 h 178"/>
                  <a:gd name="T48" fmla="*/ 109 w 142"/>
                  <a:gd name="T49" fmla="*/ 114 h 178"/>
                  <a:gd name="T50" fmla="*/ 117 w 142"/>
                  <a:gd name="T51" fmla="*/ 11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78">
                    <a:moveTo>
                      <a:pt x="117" y="114"/>
                    </a:moveTo>
                    <a:lnTo>
                      <a:pt x="117" y="114"/>
                    </a:lnTo>
                    <a:lnTo>
                      <a:pt x="130" y="114"/>
                    </a:lnTo>
                    <a:lnTo>
                      <a:pt x="142" y="109"/>
                    </a:lnTo>
                    <a:lnTo>
                      <a:pt x="101" y="178"/>
                    </a:lnTo>
                    <a:lnTo>
                      <a:pt x="101" y="178"/>
                    </a:lnTo>
                    <a:lnTo>
                      <a:pt x="82" y="174"/>
                    </a:lnTo>
                    <a:lnTo>
                      <a:pt x="62" y="167"/>
                    </a:lnTo>
                    <a:lnTo>
                      <a:pt x="45" y="155"/>
                    </a:lnTo>
                    <a:lnTo>
                      <a:pt x="29" y="140"/>
                    </a:lnTo>
                    <a:lnTo>
                      <a:pt x="18" y="124"/>
                    </a:lnTo>
                    <a:lnTo>
                      <a:pt x="8" y="105"/>
                    </a:lnTo>
                    <a:lnTo>
                      <a:pt x="2" y="85"/>
                    </a:lnTo>
                    <a:lnTo>
                      <a:pt x="0" y="64"/>
                    </a:lnTo>
                    <a:lnTo>
                      <a:pt x="0" y="64"/>
                    </a:lnTo>
                    <a:lnTo>
                      <a:pt x="2" y="46"/>
                    </a:lnTo>
                    <a:lnTo>
                      <a:pt x="6" y="29"/>
                    </a:lnTo>
                    <a:lnTo>
                      <a:pt x="12" y="13"/>
                    </a:lnTo>
                    <a:lnTo>
                      <a:pt x="20" y="0"/>
                    </a:lnTo>
                    <a:lnTo>
                      <a:pt x="68" y="83"/>
                    </a:lnTo>
                    <a:lnTo>
                      <a:pt x="68" y="83"/>
                    </a:lnTo>
                    <a:lnTo>
                      <a:pt x="76" y="97"/>
                    </a:lnTo>
                    <a:lnTo>
                      <a:pt x="87" y="107"/>
                    </a:lnTo>
                    <a:lnTo>
                      <a:pt x="101" y="112"/>
                    </a:lnTo>
                    <a:lnTo>
                      <a:pt x="109" y="114"/>
                    </a:lnTo>
                    <a:lnTo>
                      <a:pt x="117"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pic>
            <p:nvPicPr>
              <p:cNvPr id="479" name="Picture 42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67" y="6205"/>
                <a:ext cx="46"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0" name="Picture 4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3" y="6205"/>
                <a:ext cx="47"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 name="Picture 4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38" y="6205"/>
                <a:ext cx="53"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2" name="Picture 4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79" y="6205"/>
                <a:ext cx="41"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3" name="Freeform 433"/>
              <p:cNvSpPr>
                <a:spLocks noEditPoints="1"/>
              </p:cNvSpPr>
              <p:nvPr/>
            </p:nvSpPr>
            <p:spPr bwMode="auto">
              <a:xfrm>
                <a:off x="2959" y="6259"/>
                <a:ext cx="170" cy="188"/>
              </a:xfrm>
              <a:custGeom>
                <a:avLst/>
                <a:gdLst>
                  <a:gd name="T0" fmla="*/ 0 w 170"/>
                  <a:gd name="T1" fmla="*/ 0 h 188"/>
                  <a:gd name="T2" fmla="*/ 15 w 170"/>
                  <a:gd name="T3" fmla="*/ 169 h 188"/>
                  <a:gd name="T4" fmla="*/ 85 w 170"/>
                  <a:gd name="T5" fmla="*/ 188 h 188"/>
                  <a:gd name="T6" fmla="*/ 155 w 170"/>
                  <a:gd name="T7" fmla="*/ 169 h 188"/>
                  <a:gd name="T8" fmla="*/ 170 w 170"/>
                  <a:gd name="T9" fmla="*/ 0 h 188"/>
                  <a:gd name="T10" fmla="*/ 0 w 170"/>
                  <a:gd name="T11" fmla="*/ 0 h 188"/>
                  <a:gd name="T12" fmla="*/ 138 w 170"/>
                  <a:gd name="T13" fmla="*/ 54 h 188"/>
                  <a:gd name="T14" fmla="*/ 85 w 170"/>
                  <a:gd name="T15" fmla="*/ 54 h 188"/>
                  <a:gd name="T16" fmla="*/ 56 w 170"/>
                  <a:gd name="T17" fmla="*/ 54 h 188"/>
                  <a:gd name="T18" fmla="*/ 58 w 170"/>
                  <a:gd name="T19" fmla="*/ 75 h 188"/>
                  <a:gd name="T20" fmla="*/ 85 w 170"/>
                  <a:gd name="T21" fmla="*/ 75 h 188"/>
                  <a:gd name="T22" fmla="*/ 136 w 170"/>
                  <a:gd name="T23" fmla="*/ 75 h 188"/>
                  <a:gd name="T24" fmla="*/ 130 w 170"/>
                  <a:gd name="T25" fmla="*/ 139 h 188"/>
                  <a:gd name="T26" fmla="*/ 85 w 170"/>
                  <a:gd name="T27" fmla="*/ 151 h 188"/>
                  <a:gd name="T28" fmla="*/ 85 w 170"/>
                  <a:gd name="T29" fmla="*/ 151 h 188"/>
                  <a:gd name="T30" fmla="*/ 42 w 170"/>
                  <a:gd name="T31" fmla="*/ 139 h 188"/>
                  <a:gd name="T32" fmla="*/ 39 w 170"/>
                  <a:gd name="T33" fmla="*/ 106 h 188"/>
                  <a:gd name="T34" fmla="*/ 60 w 170"/>
                  <a:gd name="T35" fmla="*/ 106 h 188"/>
                  <a:gd name="T36" fmla="*/ 62 w 170"/>
                  <a:gd name="T37" fmla="*/ 124 h 188"/>
                  <a:gd name="T38" fmla="*/ 85 w 170"/>
                  <a:gd name="T39" fmla="*/ 130 h 188"/>
                  <a:gd name="T40" fmla="*/ 85 w 170"/>
                  <a:gd name="T41" fmla="*/ 130 h 188"/>
                  <a:gd name="T42" fmla="*/ 110 w 170"/>
                  <a:gd name="T43" fmla="*/ 124 h 188"/>
                  <a:gd name="T44" fmla="*/ 112 w 170"/>
                  <a:gd name="T45" fmla="*/ 97 h 188"/>
                  <a:gd name="T46" fmla="*/ 85 w 170"/>
                  <a:gd name="T47" fmla="*/ 97 h 188"/>
                  <a:gd name="T48" fmla="*/ 39 w 170"/>
                  <a:gd name="T49" fmla="*/ 97 h 188"/>
                  <a:gd name="T50" fmla="*/ 33 w 170"/>
                  <a:gd name="T51" fmla="*/ 35 h 188"/>
                  <a:gd name="T52" fmla="*/ 85 w 170"/>
                  <a:gd name="T53" fmla="*/ 35 h 188"/>
                  <a:gd name="T54" fmla="*/ 139 w 170"/>
                  <a:gd name="T55" fmla="*/ 35 h 188"/>
                  <a:gd name="T56" fmla="*/ 138 w 170"/>
                  <a:gd name="T57" fmla="*/ 5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0" h="188">
                    <a:moveTo>
                      <a:pt x="0" y="0"/>
                    </a:moveTo>
                    <a:lnTo>
                      <a:pt x="15" y="169"/>
                    </a:lnTo>
                    <a:lnTo>
                      <a:pt x="85" y="188"/>
                    </a:lnTo>
                    <a:lnTo>
                      <a:pt x="155" y="169"/>
                    </a:lnTo>
                    <a:lnTo>
                      <a:pt x="170" y="0"/>
                    </a:lnTo>
                    <a:lnTo>
                      <a:pt x="0" y="0"/>
                    </a:lnTo>
                    <a:close/>
                    <a:moveTo>
                      <a:pt x="138" y="54"/>
                    </a:moveTo>
                    <a:lnTo>
                      <a:pt x="85" y="54"/>
                    </a:lnTo>
                    <a:lnTo>
                      <a:pt x="56" y="54"/>
                    </a:lnTo>
                    <a:lnTo>
                      <a:pt x="58" y="75"/>
                    </a:lnTo>
                    <a:lnTo>
                      <a:pt x="85" y="75"/>
                    </a:lnTo>
                    <a:lnTo>
                      <a:pt x="136" y="75"/>
                    </a:lnTo>
                    <a:lnTo>
                      <a:pt x="130" y="139"/>
                    </a:lnTo>
                    <a:lnTo>
                      <a:pt x="85" y="151"/>
                    </a:lnTo>
                    <a:lnTo>
                      <a:pt x="85" y="151"/>
                    </a:lnTo>
                    <a:lnTo>
                      <a:pt x="42" y="139"/>
                    </a:lnTo>
                    <a:lnTo>
                      <a:pt x="39" y="106"/>
                    </a:lnTo>
                    <a:lnTo>
                      <a:pt x="60" y="106"/>
                    </a:lnTo>
                    <a:lnTo>
                      <a:pt x="62" y="124"/>
                    </a:lnTo>
                    <a:lnTo>
                      <a:pt x="85" y="130"/>
                    </a:lnTo>
                    <a:lnTo>
                      <a:pt x="85" y="130"/>
                    </a:lnTo>
                    <a:lnTo>
                      <a:pt x="110" y="124"/>
                    </a:lnTo>
                    <a:lnTo>
                      <a:pt x="112" y="97"/>
                    </a:lnTo>
                    <a:lnTo>
                      <a:pt x="85" y="97"/>
                    </a:lnTo>
                    <a:lnTo>
                      <a:pt x="39" y="97"/>
                    </a:lnTo>
                    <a:lnTo>
                      <a:pt x="33" y="35"/>
                    </a:lnTo>
                    <a:lnTo>
                      <a:pt x="85" y="35"/>
                    </a:lnTo>
                    <a:lnTo>
                      <a:pt x="139" y="35"/>
                    </a:lnTo>
                    <a:lnTo>
                      <a:pt x="13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pic>
            <p:nvPicPr>
              <p:cNvPr id="484" name="Picture 4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60" y="5277"/>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5" name="Picture 4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3" y="5277"/>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6" name="Picture 4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08" y="5277"/>
                <a:ext cx="41"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7" name="Picture 4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35" y="5277"/>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8" name="Freeform 438"/>
              <p:cNvSpPr>
                <a:spLocks noEditPoints="1"/>
              </p:cNvSpPr>
              <p:nvPr/>
            </p:nvSpPr>
            <p:spPr bwMode="auto">
              <a:xfrm>
                <a:off x="3958" y="5314"/>
                <a:ext cx="116" cy="128"/>
              </a:xfrm>
              <a:custGeom>
                <a:avLst/>
                <a:gdLst>
                  <a:gd name="T0" fmla="*/ 0 w 116"/>
                  <a:gd name="T1" fmla="*/ 0 h 128"/>
                  <a:gd name="T2" fmla="*/ 9 w 116"/>
                  <a:gd name="T3" fmla="*/ 115 h 128"/>
                  <a:gd name="T4" fmla="*/ 58 w 116"/>
                  <a:gd name="T5" fmla="*/ 128 h 128"/>
                  <a:gd name="T6" fmla="*/ 104 w 116"/>
                  <a:gd name="T7" fmla="*/ 115 h 128"/>
                  <a:gd name="T8" fmla="*/ 116 w 116"/>
                  <a:gd name="T9" fmla="*/ 0 h 128"/>
                  <a:gd name="T10" fmla="*/ 0 w 116"/>
                  <a:gd name="T11" fmla="*/ 0 h 128"/>
                  <a:gd name="T12" fmla="*/ 93 w 116"/>
                  <a:gd name="T13" fmla="*/ 37 h 128"/>
                  <a:gd name="T14" fmla="*/ 58 w 116"/>
                  <a:gd name="T15" fmla="*/ 37 h 128"/>
                  <a:gd name="T16" fmla="*/ 37 w 116"/>
                  <a:gd name="T17" fmla="*/ 37 h 128"/>
                  <a:gd name="T18" fmla="*/ 38 w 116"/>
                  <a:gd name="T19" fmla="*/ 53 h 128"/>
                  <a:gd name="T20" fmla="*/ 58 w 116"/>
                  <a:gd name="T21" fmla="*/ 53 h 128"/>
                  <a:gd name="T22" fmla="*/ 91 w 116"/>
                  <a:gd name="T23" fmla="*/ 53 h 128"/>
                  <a:gd name="T24" fmla="*/ 87 w 116"/>
                  <a:gd name="T25" fmla="*/ 95 h 128"/>
                  <a:gd name="T26" fmla="*/ 58 w 116"/>
                  <a:gd name="T27" fmla="*/ 103 h 128"/>
                  <a:gd name="T28" fmla="*/ 58 w 116"/>
                  <a:gd name="T29" fmla="*/ 103 h 128"/>
                  <a:gd name="T30" fmla="*/ 27 w 116"/>
                  <a:gd name="T31" fmla="*/ 95 h 128"/>
                  <a:gd name="T32" fmla="*/ 25 w 116"/>
                  <a:gd name="T33" fmla="*/ 72 h 128"/>
                  <a:gd name="T34" fmla="*/ 40 w 116"/>
                  <a:gd name="T35" fmla="*/ 72 h 128"/>
                  <a:gd name="T36" fmla="*/ 40 w 116"/>
                  <a:gd name="T37" fmla="*/ 84 h 128"/>
                  <a:gd name="T38" fmla="*/ 58 w 116"/>
                  <a:gd name="T39" fmla="*/ 90 h 128"/>
                  <a:gd name="T40" fmla="*/ 58 w 116"/>
                  <a:gd name="T41" fmla="*/ 90 h 128"/>
                  <a:gd name="T42" fmla="*/ 73 w 116"/>
                  <a:gd name="T43" fmla="*/ 84 h 128"/>
                  <a:gd name="T44" fmla="*/ 75 w 116"/>
                  <a:gd name="T45" fmla="*/ 66 h 128"/>
                  <a:gd name="T46" fmla="*/ 58 w 116"/>
                  <a:gd name="T47" fmla="*/ 66 h 128"/>
                  <a:gd name="T48" fmla="*/ 25 w 116"/>
                  <a:gd name="T49" fmla="*/ 66 h 128"/>
                  <a:gd name="T50" fmla="*/ 21 w 116"/>
                  <a:gd name="T51" fmla="*/ 24 h 128"/>
                  <a:gd name="T52" fmla="*/ 58 w 116"/>
                  <a:gd name="T53" fmla="*/ 24 h 128"/>
                  <a:gd name="T54" fmla="*/ 93 w 116"/>
                  <a:gd name="T55" fmla="*/ 24 h 128"/>
                  <a:gd name="T56" fmla="*/ 93 w 116"/>
                  <a:gd name="T5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8">
                    <a:moveTo>
                      <a:pt x="0" y="0"/>
                    </a:moveTo>
                    <a:lnTo>
                      <a:pt x="9" y="115"/>
                    </a:lnTo>
                    <a:lnTo>
                      <a:pt x="58" y="128"/>
                    </a:lnTo>
                    <a:lnTo>
                      <a:pt x="104" y="115"/>
                    </a:lnTo>
                    <a:lnTo>
                      <a:pt x="116" y="0"/>
                    </a:lnTo>
                    <a:lnTo>
                      <a:pt x="0" y="0"/>
                    </a:lnTo>
                    <a:close/>
                    <a:moveTo>
                      <a:pt x="93" y="37"/>
                    </a:moveTo>
                    <a:lnTo>
                      <a:pt x="58" y="37"/>
                    </a:lnTo>
                    <a:lnTo>
                      <a:pt x="37" y="37"/>
                    </a:lnTo>
                    <a:lnTo>
                      <a:pt x="38" y="53"/>
                    </a:lnTo>
                    <a:lnTo>
                      <a:pt x="58" y="53"/>
                    </a:lnTo>
                    <a:lnTo>
                      <a:pt x="91" y="53"/>
                    </a:lnTo>
                    <a:lnTo>
                      <a:pt x="87" y="95"/>
                    </a:lnTo>
                    <a:lnTo>
                      <a:pt x="58" y="103"/>
                    </a:lnTo>
                    <a:lnTo>
                      <a:pt x="58" y="103"/>
                    </a:lnTo>
                    <a:lnTo>
                      <a:pt x="27" y="95"/>
                    </a:lnTo>
                    <a:lnTo>
                      <a:pt x="25" y="72"/>
                    </a:lnTo>
                    <a:lnTo>
                      <a:pt x="40" y="72"/>
                    </a:lnTo>
                    <a:lnTo>
                      <a:pt x="40" y="84"/>
                    </a:lnTo>
                    <a:lnTo>
                      <a:pt x="58" y="90"/>
                    </a:lnTo>
                    <a:lnTo>
                      <a:pt x="58" y="90"/>
                    </a:lnTo>
                    <a:lnTo>
                      <a:pt x="73" y="84"/>
                    </a:lnTo>
                    <a:lnTo>
                      <a:pt x="75" y="66"/>
                    </a:lnTo>
                    <a:lnTo>
                      <a:pt x="58" y="66"/>
                    </a:lnTo>
                    <a:lnTo>
                      <a:pt x="25" y="66"/>
                    </a:lnTo>
                    <a:lnTo>
                      <a:pt x="21" y="24"/>
                    </a:lnTo>
                    <a:lnTo>
                      <a:pt x="58" y="24"/>
                    </a:lnTo>
                    <a:lnTo>
                      <a:pt x="93" y="24"/>
                    </a:lnTo>
                    <a:lnTo>
                      <a:pt x="93" y="3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89" name="Freeform 439"/>
              <p:cNvSpPr/>
              <p:nvPr/>
            </p:nvSpPr>
            <p:spPr bwMode="auto">
              <a:xfrm>
                <a:off x="1603" y="5826"/>
                <a:ext cx="140" cy="233"/>
              </a:xfrm>
              <a:custGeom>
                <a:avLst/>
                <a:gdLst>
                  <a:gd name="T0" fmla="*/ 35 w 140"/>
                  <a:gd name="T1" fmla="*/ 202 h 233"/>
                  <a:gd name="T2" fmla="*/ 35 w 140"/>
                  <a:gd name="T3" fmla="*/ 202 h 233"/>
                  <a:gd name="T4" fmla="*/ 39 w 140"/>
                  <a:gd name="T5" fmla="*/ 210 h 233"/>
                  <a:gd name="T6" fmla="*/ 47 w 140"/>
                  <a:gd name="T7" fmla="*/ 218 h 233"/>
                  <a:gd name="T8" fmla="*/ 47 w 140"/>
                  <a:gd name="T9" fmla="*/ 218 h 233"/>
                  <a:gd name="T10" fmla="*/ 54 w 140"/>
                  <a:gd name="T11" fmla="*/ 225 h 233"/>
                  <a:gd name="T12" fmla="*/ 66 w 140"/>
                  <a:gd name="T13" fmla="*/ 229 h 233"/>
                  <a:gd name="T14" fmla="*/ 66 w 140"/>
                  <a:gd name="T15" fmla="*/ 229 h 233"/>
                  <a:gd name="T16" fmla="*/ 78 w 140"/>
                  <a:gd name="T17" fmla="*/ 233 h 233"/>
                  <a:gd name="T18" fmla="*/ 89 w 140"/>
                  <a:gd name="T19" fmla="*/ 233 h 233"/>
                  <a:gd name="T20" fmla="*/ 89 w 140"/>
                  <a:gd name="T21" fmla="*/ 233 h 233"/>
                  <a:gd name="T22" fmla="*/ 103 w 140"/>
                  <a:gd name="T23" fmla="*/ 233 h 233"/>
                  <a:gd name="T24" fmla="*/ 115 w 140"/>
                  <a:gd name="T25" fmla="*/ 231 h 233"/>
                  <a:gd name="T26" fmla="*/ 115 w 140"/>
                  <a:gd name="T27" fmla="*/ 231 h 233"/>
                  <a:gd name="T28" fmla="*/ 126 w 140"/>
                  <a:gd name="T29" fmla="*/ 227 h 233"/>
                  <a:gd name="T30" fmla="*/ 140 w 140"/>
                  <a:gd name="T31" fmla="*/ 221 h 233"/>
                  <a:gd name="T32" fmla="*/ 140 w 140"/>
                  <a:gd name="T33" fmla="*/ 185 h 233"/>
                  <a:gd name="T34" fmla="*/ 140 w 140"/>
                  <a:gd name="T35" fmla="*/ 185 h 233"/>
                  <a:gd name="T36" fmla="*/ 132 w 140"/>
                  <a:gd name="T37" fmla="*/ 190 h 233"/>
                  <a:gd name="T38" fmla="*/ 124 w 140"/>
                  <a:gd name="T39" fmla="*/ 192 h 233"/>
                  <a:gd name="T40" fmla="*/ 115 w 140"/>
                  <a:gd name="T41" fmla="*/ 194 h 233"/>
                  <a:gd name="T42" fmla="*/ 107 w 140"/>
                  <a:gd name="T43" fmla="*/ 196 h 233"/>
                  <a:gd name="T44" fmla="*/ 107 w 140"/>
                  <a:gd name="T45" fmla="*/ 196 h 233"/>
                  <a:gd name="T46" fmla="*/ 97 w 140"/>
                  <a:gd name="T47" fmla="*/ 194 h 233"/>
                  <a:gd name="T48" fmla="*/ 89 w 140"/>
                  <a:gd name="T49" fmla="*/ 190 h 233"/>
                  <a:gd name="T50" fmla="*/ 89 w 140"/>
                  <a:gd name="T51" fmla="*/ 190 h 233"/>
                  <a:gd name="T52" fmla="*/ 85 w 140"/>
                  <a:gd name="T53" fmla="*/ 187 h 233"/>
                  <a:gd name="T54" fmla="*/ 82 w 140"/>
                  <a:gd name="T55" fmla="*/ 181 h 233"/>
                  <a:gd name="T56" fmla="*/ 82 w 140"/>
                  <a:gd name="T57" fmla="*/ 181 h 233"/>
                  <a:gd name="T58" fmla="*/ 80 w 140"/>
                  <a:gd name="T59" fmla="*/ 173 h 233"/>
                  <a:gd name="T60" fmla="*/ 80 w 140"/>
                  <a:gd name="T61" fmla="*/ 155 h 233"/>
                  <a:gd name="T62" fmla="*/ 80 w 140"/>
                  <a:gd name="T63" fmla="*/ 97 h 233"/>
                  <a:gd name="T64" fmla="*/ 132 w 140"/>
                  <a:gd name="T65" fmla="*/ 97 h 233"/>
                  <a:gd name="T66" fmla="*/ 132 w 140"/>
                  <a:gd name="T67" fmla="*/ 55 h 233"/>
                  <a:gd name="T68" fmla="*/ 80 w 140"/>
                  <a:gd name="T69" fmla="*/ 55 h 233"/>
                  <a:gd name="T70" fmla="*/ 80 w 140"/>
                  <a:gd name="T71" fmla="*/ 0 h 233"/>
                  <a:gd name="T72" fmla="*/ 49 w 140"/>
                  <a:gd name="T73" fmla="*/ 0 h 233"/>
                  <a:gd name="T74" fmla="*/ 49 w 140"/>
                  <a:gd name="T75" fmla="*/ 0 h 233"/>
                  <a:gd name="T76" fmla="*/ 47 w 140"/>
                  <a:gd name="T77" fmla="*/ 18 h 233"/>
                  <a:gd name="T78" fmla="*/ 41 w 140"/>
                  <a:gd name="T79" fmla="*/ 31 h 233"/>
                  <a:gd name="T80" fmla="*/ 41 w 140"/>
                  <a:gd name="T81" fmla="*/ 31 h 233"/>
                  <a:gd name="T82" fmla="*/ 35 w 140"/>
                  <a:gd name="T83" fmla="*/ 41 h 233"/>
                  <a:gd name="T84" fmla="*/ 25 w 140"/>
                  <a:gd name="T85" fmla="*/ 51 h 233"/>
                  <a:gd name="T86" fmla="*/ 25 w 140"/>
                  <a:gd name="T87" fmla="*/ 51 h 233"/>
                  <a:gd name="T88" fmla="*/ 14 w 140"/>
                  <a:gd name="T89" fmla="*/ 59 h 233"/>
                  <a:gd name="T90" fmla="*/ 0 w 140"/>
                  <a:gd name="T91" fmla="*/ 64 h 233"/>
                  <a:gd name="T92" fmla="*/ 0 w 140"/>
                  <a:gd name="T93" fmla="*/ 97 h 233"/>
                  <a:gd name="T94" fmla="*/ 31 w 140"/>
                  <a:gd name="T95" fmla="*/ 97 h 233"/>
                  <a:gd name="T96" fmla="*/ 31 w 140"/>
                  <a:gd name="T97" fmla="*/ 179 h 233"/>
                  <a:gd name="T98" fmla="*/ 31 w 140"/>
                  <a:gd name="T99" fmla="*/ 179 h 233"/>
                  <a:gd name="T100" fmla="*/ 31 w 140"/>
                  <a:gd name="T101" fmla="*/ 192 h 233"/>
                  <a:gd name="T102" fmla="*/ 35 w 140"/>
                  <a:gd name="T103" fmla="*/ 20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233">
                    <a:moveTo>
                      <a:pt x="35" y="202"/>
                    </a:moveTo>
                    <a:lnTo>
                      <a:pt x="35" y="202"/>
                    </a:lnTo>
                    <a:lnTo>
                      <a:pt x="39" y="210"/>
                    </a:lnTo>
                    <a:lnTo>
                      <a:pt x="47" y="218"/>
                    </a:lnTo>
                    <a:lnTo>
                      <a:pt x="47" y="218"/>
                    </a:lnTo>
                    <a:lnTo>
                      <a:pt x="54" y="225"/>
                    </a:lnTo>
                    <a:lnTo>
                      <a:pt x="66" y="229"/>
                    </a:lnTo>
                    <a:lnTo>
                      <a:pt x="66" y="229"/>
                    </a:lnTo>
                    <a:lnTo>
                      <a:pt x="78" y="233"/>
                    </a:lnTo>
                    <a:lnTo>
                      <a:pt x="89" y="233"/>
                    </a:lnTo>
                    <a:lnTo>
                      <a:pt x="89" y="233"/>
                    </a:lnTo>
                    <a:lnTo>
                      <a:pt x="103" y="233"/>
                    </a:lnTo>
                    <a:lnTo>
                      <a:pt x="115" y="231"/>
                    </a:lnTo>
                    <a:lnTo>
                      <a:pt x="115" y="231"/>
                    </a:lnTo>
                    <a:lnTo>
                      <a:pt x="126" y="227"/>
                    </a:lnTo>
                    <a:lnTo>
                      <a:pt x="140" y="221"/>
                    </a:lnTo>
                    <a:lnTo>
                      <a:pt x="140" y="185"/>
                    </a:lnTo>
                    <a:lnTo>
                      <a:pt x="140" y="185"/>
                    </a:lnTo>
                    <a:lnTo>
                      <a:pt x="132" y="190"/>
                    </a:lnTo>
                    <a:lnTo>
                      <a:pt x="124" y="192"/>
                    </a:lnTo>
                    <a:lnTo>
                      <a:pt x="115" y="194"/>
                    </a:lnTo>
                    <a:lnTo>
                      <a:pt x="107" y="196"/>
                    </a:lnTo>
                    <a:lnTo>
                      <a:pt x="107" y="196"/>
                    </a:lnTo>
                    <a:lnTo>
                      <a:pt x="97" y="194"/>
                    </a:lnTo>
                    <a:lnTo>
                      <a:pt x="89" y="190"/>
                    </a:lnTo>
                    <a:lnTo>
                      <a:pt x="89" y="190"/>
                    </a:lnTo>
                    <a:lnTo>
                      <a:pt x="85" y="187"/>
                    </a:lnTo>
                    <a:lnTo>
                      <a:pt x="82" y="181"/>
                    </a:lnTo>
                    <a:lnTo>
                      <a:pt x="82" y="181"/>
                    </a:lnTo>
                    <a:lnTo>
                      <a:pt x="80" y="173"/>
                    </a:lnTo>
                    <a:lnTo>
                      <a:pt x="80" y="155"/>
                    </a:lnTo>
                    <a:lnTo>
                      <a:pt x="80" y="97"/>
                    </a:lnTo>
                    <a:lnTo>
                      <a:pt x="132" y="97"/>
                    </a:lnTo>
                    <a:lnTo>
                      <a:pt x="132" y="55"/>
                    </a:lnTo>
                    <a:lnTo>
                      <a:pt x="80" y="55"/>
                    </a:lnTo>
                    <a:lnTo>
                      <a:pt x="80" y="0"/>
                    </a:lnTo>
                    <a:lnTo>
                      <a:pt x="49" y="0"/>
                    </a:lnTo>
                    <a:lnTo>
                      <a:pt x="49" y="0"/>
                    </a:lnTo>
                    <a:lnTo>
                      <a:pt x="47" y="18"/>
                    </a:lnTo>
                    <a:lnTo>
                      <a:pt x="41" y="31"/>
                    </a:lnTo>
                    <a:lnTo>
                      <a:pt x="41" y="31"/>
                    </a:lnTo>
                    <a:lnTo>
                      <a:pt x="35" y="41"/>
                    </a:lnTo>
                    <a:lnTo>
                      <a:pt x="25" y="51"/>
                    </a:lnTo>
                    <a:lnTo>
                      <a:pt x="25" y="51"/>
                    </a:lnTo>
                    <a:lnTo>
                      <a:pt x="14" y="59"/>
                    </a:lnTo>
                    <a:lnTo>
                      <a:pt x="0" y="64"/>
                    </a:lnTo>
                    <a:lnTo>
                      <a:pt x="0" y="97"/>
                    </a:lnTo>
                    <a:lnTo>
                      <a:pt x="31" y="97"/>
                    </a:lnTo>
                    <a:lnTo>
                      <a:pt x="31" y="179"/>
                    </a:lnTo>
                    <a:lnTo>
                      <a:pt x="31" y="179"/>
                    </a:lnTo>
                    <a:lnTo>
                      <a:pt x="31" y="192"/>
                    </a:lnTo>
                    <a:lnTo>
                      <a:pt x="35" y="20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0" name="Freeform 440"/>
              <p:cNvSpPr/>
              <p:nvPr/>
            </p:nvSpPr>
            <p:spPr bwMode="auto">
              <a:xfrm>
                <a:off x="1603" y="5826"/>
                <a:ext cx="140" cy="233"/>
              </a:xfrm>
              <a:custGeom>
                <a:avLst/>
                <a:gdLst>
                  <a:gd name="T0" fmla="*/ 35 w 140"/>
                  <a:gd name="T1" fmla="*/ 202 h 233"/>
                  <a:gd name="T2" fmla="*/ 35 w 140"/>
                  <a:gd name="T3" fmla="*/ 202 h 233"/>
                  <a:gd name="T4" fmla="*/ 39 w 140"/>
                  <a:gd name="T5" fmla="*/ 210 h 233"/>
                  <a:gd name="T6" fmla="*/ 47 w 140"/>
                  <a:gd name="T7" fmla="*/ 218 h 233"/>
                  <a:gd name="T8" fmla="*/ 47 w 140"/>
                  <a:gd name="T9" fmla="*/ 218 h 233"/>
                  <a:gd name="T10" fmla="*/ 54 w 140"/>
                  <a:gd name="T11" fmla="*/ 225 h 233"/>
                  <a:gd name="T12" fmla="*/ 66 w 140"/>
                  <a:gd name="T13" fmla="*/ 229 h 233"/>
                  <a:gd name="T14" fmla="*/ 66 w 140"/>
                  <a:gd name="T15" fmla="*/ 229 h 233"/>
                  <a:gd name="T16" fmla="*/ 78 w 140"/>
                  <a:gd name="T17" fmla="*/ 233 h 233"/>
                  <a:gd name="T18" fmla="*/ 89 w 140"/>
                  <a:gd name="T19" fmla="*/ 233 h 233"/>
                  <a:gd name="T20" fmla="*/ 89 w 140"/>
                  <a:gd name="T21" fmla="*/ 233 h 233"/>
                  <a:gd name="T22" fmla="*/ 103 w 140"/>
                  <a:gd name="T23" fmla="*/ 233 h 233"/>
                  <a:gd name="T24" fmla="*/ 115 w 140"/>
                  <a:gd name="T25" fmla="*/ 231 h 233"/>
                  <a:gd name="T26" fmla="*/ 115 w 140"/>
                  <a:gd name="T27" fmla="*/ 231 h 233"/>
                  <a:gd name="T28" fmla="*/ 126 w 140"/>
                  <a:gd name="T29" fmla="*/ 227 h 233"/>
                  <a:gd name="T30" fmla="*/ 140 w 140"/>
                  <a:gd name="T31" fmla="*/ 221 h 233"/>
                  <a:gd name="T32" fmla="*/ 140 w 140"/>
                  <a:gd name="T33" fmla="*/ 185 h 233"/>
                  <a:gd name="T34" fmla="*/ 140 w 140"/>
                  <a:gd name="T35" fmla="*/ 185 h 233"/>
                  <a:gd name="T36" fmla="*/ 132 w 140"/>
                  <a:gd name="T37" fmla="*/ 190 h 233"/>
                  <a:gd name="T38" fmla="*/ 124 w 140"/>
                  <a:gd name="T39" fmla="*/ 192 h 233"/>
                  <a:gd name="T40" fmla="*/ 115 w 140"/>
                  <a:gd name="T41" fmla="*/ 194 h 233"/>
                  <a:gd name="T42" fmla="*/ 107 w 140"/>
                  <a:gd name="T43" fmla="*/ 196 h 233"/>
                  <a:gd name="T44" fmla="*/ 107 w 140"/>
                  <a:gd name="T45" fmla="*/ 196 h 233"/>
                  <a:gd name="T46" fmla="*/ 97 w 140"/>
                  <a:gd name="T47" fmla="*/ 194 h 233"/>
                  <a:gd name="T48" fmla="*/ 89 w 140"/>
                  <a:gd name="T49" fmla="*/ 190 h 233"/>
                  <a:gd name="T50" fmla="*/ 89 w 140"/>
                  <a:gd name="T51" fmla="*/ 190 h 233"/>
                  <a:gd name="T52" fmla="*/ 85 w 140"/>
                  <a:gd name="T53" fmla="*/ 187 h 233"/>
                  <a:gd name="T54" fmla="*/ 82 w 140"/>
                  <a:gd name="T55" fmla="*/ 181 h 233"/>
                  <a:gd name="T56" fmla="*/ 82 w 140"/>
                  <a:gd name="T57" fmla="*/ 181 h 233"/>
                  <a:gd name="T58" fmla="*/ 80 w 140"/>
                  <a:gd name="T59" fmla="*/ 173 h 233"/>
                  <a:gd name="T60" fmla="*/ 80 w 140"/>
                  <a:gd name="T61" fmla="*/ 155 h 233"/>
                  <a:gd name="T62" fmla="*/ 80 w 140"/>
                  <a:gd name="T63" fmla="*/ 97 h 233"/>
                  <a:gd name="T64" fmla="*/ 132 w 140"/>
                  <a:gd name="T65" fmla="*/ 97 h 233"/>
                  <a:gd name="T66" fmla="*/ 132 w 140"/>
                  <a:gd name="T67" fmla="*/ 55 h 233"/>
                  <a:gd name="T68" fmla="*/ 80 w 140"/>
                  <a:gd name="T69" fmla="*/ 55 h 233"/>
                  <a:gd name="T70" fmla="*/ 80 w 140"/>
                  <a:gd name="T71" fmla="*/ 0 h 233"/>
                  <a:gd name="T72" fmla="*/ 49 w 140"/>
                  <a:gd name="T73" fmla="*/ 0 h 233"/>
                  <a:gd name="T74" fmla="*/ 49 w 140"/>
                  <a:gd name="T75" fmla="*/ 0 h 233"/>
                  <a:gd name="T76" fmla="*/ 47 w 140"/>
                  <a:gd name="T77" fmla="*/ 18 h 233"/>
                  <a:gd name="T78" fmla="*/ 41 w 140"/>
                  <a:gd name="T79" fmla="*/ 31 h 233"/>
                  <a:gd name="T80" fmla="*/ 41 w 140"/>
                  <a:gd name="T81" fmla="*/ 31 h 233"/>
                  <a:gd name="T82" fmla="*/ 35 w 140"/>
                  <a:gd name="T83" fmla="*/ 41 h 233"/>
                  <a:gd name="T84" fmla="*/ 25 w 140"/>
                  <a:gd name="T85" fmla="*/ 51 h 233"/>
                  <a:gd name="T86" fmla="*/ 25 w 140"/>
                  <a:gd name="T87" fmla="*/ 51 h 233"/>
                  <a:gd name="T88" fmla="*/ 14 w 140"/>
                  <a:gd name="T89" fmla="*/ 59 h 233"/>
                  <a:gd name="T90" fmla="*/ 0 w 140"/>
                  <a:gd name="T91" fmla="*/ 64 h 233"/>
                  <a:gd name="T92" fmla="*/ 0 w 140"/>
                  <a:gd name="T93" fmla="*/ 97 h 233"/>
                  <a:gd name="T94" fmla="*/ 31 w 140"/>
                  <a:gd name="T95" fmla="*/ 97 h 233"/>
                  <a:gd name="T96" fmla="*/ 31 w 140"/>
                  <a:gd name="T97" fmla="*/ 179 h 233"/>
                  <a:gd name="T98" fmla="*/ 31 w 140"/>
                  <a:gd name="T99" fmla="*/ 179 h 233"/>
                  <a:gd name="T100" fmla="*/ 31 w 140"/>
                  <a:gd name="T101" fmla="*/ 192 h 233"/>
                  <a:gd name="T102" fmla="*/ 35 w 140"/>
                  <a:gd name="T103" fmla="*/ 20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233">
                    <a:moveTo>
                      <a:pt x="35" y="202"/>
                    </a:moveTo>
                    <a:lnTo>
                      <a:pt x="35" y="202"/>
                    </a:lnTo>
                    <a:lnTo>
                      <a:pt x="39" y="210"/>
                    </a:lnTo>
                    <a:lnTo>
                      <a:pt x="47" y="218"/>
                    </a:lnTo>
                    <a:lnTo>
                      <a:pt x="47" y="218"/>
                    </a:lnTo>
                    <a:lnTo>
                      <a:pt x="54" y="225"/>
                    </a:lnTo>
                    <a:lnTo>
                      <a:pt x="66" y="229"/>
                    </a:lnTo>
                    <a:lnTo>
                      <a:pt x="66" y="229"/>
                    </a:lnTo>
                    <a:lnTo>
                      <a:pt x="78" y="233"/>
                    </a:lnTo>
                    <a:lnTo>
                      <a:pt x="89" y="233"/>
                    </a:lnTo>
                    <a:lnTo>
                      <a:pt x="89" y="233"/>
                    </a:lnTo>
                    <a:lnTo>
                      <a:pt x="103" y="233"/>
                    </a:lnTo>
                    <a:lnTo>
                      <a:pt x="115" y="231"/>
                    </a:lnTo>
                    <a:lnTo>
                      <a:pt x="115" y="231"/>
                    </a:lnTo>
                    <a:lnTo>
                      <a:pt x="126" y="227"/>
                    </a:lnTo>
                    <a:lnTo>
                      <a:pt x="140" y="221"/>
                    </a:lnTo>
                    <a:lnTo>
                      <a:pt x="140" y="185"/>
                    </a:lnTo>
                    <a:lnTo>
                      <a:pt x="140" y="185"/>
                    </a:lnTo>
                    <a:lnTo>
                      <a:pt x="132" y="190"/>
                    </a:lnTo>
                    <a:lnTo>
                      <a:pt x="124" y="192"/>
                    </a:lnTo>
                    <a:lnTo>
                      <a:pt x="115" y="194"/>
                    </a:lnTo>
                    <a:lnTo>
                      <a:pt x="107" y="196"/>
                    </a:lnTo>
                    <a:lnTo>
                      <a:pt x="107" y="196"/>
                    </a:lnTo>
                    <a:lnTo>
                      <a:pt x="97" y="194"/>
                    </a:lnTo>
                    <a:lnTo>
                      <a:pt x="89" y="190"/>
                    </a:lnTo>
                    <a:lnTo>
                      <a:pt x="89" y="190"/>
                    </a:lnTo>
                    <a:lnTo>
                      <a:pt x="85" y="187"/>
                    </a:lnTo>
                    <a:lnTo>
                      <a:pt x="82" y="181"/>
                    </a:lnTo>
                    <a:lnTo>
                      <a:pt x="82" y="181"/>
                    </a:lnTo>
                    <a:lnTo>
                      <a:pt x="80" y="173"/>
                    </a:lnTo>
                    <a:lnTo>
                      <a:pt x="80" y="155"/>
                    </a:lnTo>
                    <a:lnTo>
                      <a:pt x="80" y="97"/>
                    </a:lnTo>
                    <a:lnTo>
                      <a:pt x="132" y="97"/>
                    </a:lnTo>
                    <a:lnTo>
                      <a:pt x="132" y="55"/>
                    </a:lnTo>
                    <a:lnTo>
                      <a:pt x="80" y="55"/>
                    </a:lnTo>
                    <a:lnTo>
                      <a:pt x="80" y="0"/>
                    </a:lnTo>
                    <a:lnTo>
                      <a:pt x="49" y="0"/>
                    </a:lnTo>
                    <a:lnTo>
                      <a:pt x="49" y="0"/>
                    </a:lnTo>
                    <a:lnTo>
                      <a:pt x="47" y="18"/>
                    </a:lnTo>
                    <a:lnTo>
                      <a:pt x="41" y="31"/>
                    </a:lnTo>
                    <a:lnTo>
                      <a:pt x="41" y="31"/>
                    </a:lnTo>
                    <a:lnTo>
                      <a:pt x="35" y="41"/>
                    </a:lnTo>
                    <a:lnTo>
                      <a:pt x="25" y="51"/>
                    </a:lnTo>
                    <a:lnTo>
                      <a:pt x="25" y="51"/>
                    </a:lnTo>
                    <a:lnTo>
                      <a:pt x="14" y="59"/>
                    </a:lnTo>
                    <a:lnTo>
                      <a:pt x="0" y="64"/>
                    </a:lnTo>
                    <a:lnTo>
                      <a:pt x="0" y="97"/>
                    </a:lnTo>
                    <a:lnTo>
                      <a:pt x="31" y="97"/>
                    </a:lnTo>
                    <a:lnTo>
                      <a:pt x="31" y="179"/>
                    </a:lnTo>
                    <a:lnTo>
                      <a:pt x="31" y="179"/>
                    </a:lnTo>
                    <a:lnTo>
                      <a:pt x="31" y="192"/>
                    </a:lnTo>
                    <a:lnTo>
                      <a:pt x="35" y="2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1" name="Freeform 441"/>
              <p:cNvSpPr/>
              <p:nvPr/>
            </p:nvSpPr>
            <p:spPr bwMode="auto">
              <a:xfrm>
                <a:off x="3832" y="5735"/>
                <a:ext cx="135" cy="113"/>
              </a:xfrm>
              <a:custGeom>
                <a:avLst/>
                <a:gdLst>
                  <a:gd name="T0" fmla="*/ 0 w 135"/>
                  <a:gd name="T1" fmla="*/ 107 h 113"/>
                  <a:gd name="T2" fmla="*/ 0 w 135"/>
                  <a:gd name="T3" fmla="*/ 107 h 113"/>
                  <a:gd name="T4" fmla="*/ 15 w 135"/>
                  <a:gd name="T5" fmla="*/ 101 h 113"/>
                  <a:gd name="T6" fmla="*/ 29 w 135"/>
                  <a:gd name="T7" fmla="*/ 97 h 113"/>
                  <a:gd name="T8" fmla="*/ 40 w 135"/>
                  <a:gd name="T9" fmla="*/ 95 h 113"/>
                  <a:gd name="T10" fmla="*/ 52 w 135"/>
                  <a:gd name="T11" fmla="*/ 95 h 113"/>
                  <a:gd name="T12" fmla="*/ 52 w 135"/>
                  <a:gd name="T13" fmla="*/ 95 h 113"/>
                  <a:gd name="T14" fmla="*/ 67 w 135"/>
                  <a:gd name="T15" fmla="*/ 95 h 113"/>
                  <a:gd name="T16" fmla="*/ 81 w 135"/>
                  <a:gd name="T17" fmla="*/ 101 h 113"/>
                  <a:gd name="T18" fmla="*/ 95 w 135"/>
                  <a:gd name="T19" fmla="*/ 107 h 113"/>
                  <a:gd name="T20" fmla="*/ 106 w 135"/>
                  <a:gd name="T21" fmla="*/ 113 h 113"/>
                  <a:gd name="T22" fmla="*/ 106 w 135"/>
                  <a:gd name="T23" fmla="*/ 113 h 113"/>
                  <a:gd name="T24" fmla="*/ 135 w 135"/>
                  <a:gd name="T25" fmla="*/ 18 h 113"/>
                  <a:gd name="T26" fmla="*/ 135 w 135"/>
                  <a:gd name="T27" fmla="*/ 18 h 113"/>
                  <a:gd name="T28" fmla="*/ 122 w 135"/>
                  <a:gd name="T29" fmla="*/ 10 h 113"/>
                  <a:gd name="T30" fmla="*/ 122 w 135"/>
                  <a:gd name="T31" fmla="*/ 10 h 113"/>
                  <a:gd name="T32" fmla="*/ 104 w 135"/>
                  <a:gd name="T33" fmla="*/ 2 h 113"/>
                  <a:gd name="T34" fmla="*/ 93 w 135"/>
                  <a:gd name="T35" fmla="*/ 0 h 113"/>
                  <a:gd name="T36" fmla="*/ 81 w 135"/>
                  <a:gd name="T37" fmla="*/ 0 h 113"/>
                  <a:gd name="T38" fmla="*/ 81 w 135"/>
                  <a:gd name="T39" fmla="*/ 0 h 113"/>
                  <a:gd name="T40" fmla="*/ 77 w 135"/>
                  <a:gd name="T41" fmla="*/ 0 h 113"/>
                  <a:gd name="T42" fmla="*/ 77 w 135"/>
                  <a:gd name="T43" fmla="*/ 0 h 113"/>
                  <a:gd name="T44" fmla="*/ 54 w 135"/>
                  <a:gd name="T45" fmla="*/ 4 h 113"/>
                  <a:gd name="T46" fmla="*/ 36 w 135"/>
                  <a:gd name="T47" fmla="*/ 8 h 113"/>
                  <a:gd name="T48" fmla="*/ 36 w 135"/>
                  <a:gd name="T49" fmla="*/ 8 h 113"/>
                  <a:gd name="T50" fmla="*/ 27 w 135"/>
                  <a:gd name="T51" fmla="*/ 12 h 113"/>
                  <a:gd name="T52" fmla="*/ 0 w 135"/>
                  <a:gd name="T53" fmla="*/ 10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5" h="113">
                    <a:moveTo>
                      <a:pt x="0" y="107"/>
                    </a:moveTo>
                    <a:lnTo>
                      <a:pt x="0" y="107"/>
                    </a:lnTo>
                    <a:lnTo>
                      <a:pt x="15" y="101"/>
                    </a:lnTo>
                    <a:lnTo>
                      <a:pt x="29" y="97"/>
                    </a:lnTo>
                    <a:lnTo>
                      <a:pt x="40" y="95"/>
                    </a:lnTo>
                    <a:lnTo>
                      <a:pt x="52" y="95"/>
                    </a:lnTo>
                    <a:lnTo>
                      <a:pt x="52" y="95"/>
                    </a:lnTo>
                    <a:lnTo>
                      <a:pt x="67" y="95"/>
                    </a:lnTo>
                    <a:lnTo>
                      <a:pt x="81" y="101"/>
                    </a:lnTo>
                    <a:lnTo>
                      <a:pt x="95" y="107"/>
                    </a:lnTo>
                    <a:lnTo>
                      <a:pt x="106" y="113"/>
                    </a:lnTo>
                    <a:lnTo>
                      <a:pt x="106" y="113"/>
                    </a:lnTo>
                    <a:lnTo>
                      <a:pt x="135" y="18"/>
                    </a:lnTo>
                    <a:lnTo>
                      <a:pt x="135" y="18"/>
                    </a:lnTo>
                    <a:lnTo>
                      <a:pt x="122" y="10"/>
                    </a:lnTo>
                    <a:lnTo>
                      <a:pt x="122" y="10"/>
                    </a:lnTo>
                    <a:lnTo>
                      <a:pt x="104" y="2"/>
                    </a:lnTo>
                    <a:lnTo>
                      <a:pt x="93" y="0"/>
                    </a:lnTo>
                    <a:lnTo>
                      <a:pt x="81" y="0"/>
                    </a:lnTo>
                    <a:lnTo>
                      <a:pt x="81" y="0"/>
                    </a:lnTo>
                    <a:lnTo>
                      <a:pt x="77" y="0"/>
                    </a:lnTo>
                    <a:lnTo>
                      <a:pt x="77" y="0"/>
                    </a:lnTo>
                    <a:lnTo>
                      <a:pt x="54" y="4"/>
                    </a:lnTo>
                    <a:lnTo>
                      <a:pt x="36" y="8"/>
                    </a:lnTo>
                    <a:lnTo>
                      <a:pt x="36" y="8"/>
                    </a:lnTo>
                    <a:lnTo>
                      <a:pt x="27" y="12"/>
                    </a:lnTo>
                    <a:lnTo>
                      <a:pt x="0" y="10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2" name="Freeform 442"/>
              <p:cNvSpPr/>
              <p:nvPr/>
            </p:nvSpPr>
            <p:spPr bwMode="auto">
              <a:xfrm>
                <a:off x="3956" y="5764"/>
                <a:ext cx="139" cy="115"/>
              </a:xfrm>
              <a:custGeom>
                <a:avLst/>
                <a:gdLst>
                  <a:gd name="T0" fmla="*/ 139 w 139"/>
                  <a:gd name="T1" fmla="*/ 10 h 115"/>
                  <a:gd name="T2" fmla="*/ 139 w 139"/>
                  <a:gd name="T3" fmla="*/ 10 h 115"/>
                  <a:gd name="T4" fmla="*/ 126 w 139"/>
                  <a:gd name="T5" fmla="*/ 14 h 115"/>
                  <a:gd name="T6" fmla="*/ 112 w 139"/>
                  <a:gd name="T7" fmla="*/ 18 h 115"/>
                  <a:gd name="T8" fmla="*/ 87 w 139"/>
                  <a:gd name="T9" fmla="*/ 20 h 115"/>
                  <a:gd name="T10" fmla="*/ 87 w 139"/>
                  <a:gd name="T11" fmla="*/ 20 h 115"/>
                  <a:gd name="T12" fmla="*/ 66 w 139"/>
                  <a:gd name="T13" fmla="*/ 18 h 115"/>
                  <a:gd name="T14" fmla="*/ 48 w 139"/>
                  <a:gd name="T15" fmla="*/ 12 h 115"/>
                  <a:gd name="T16" fmla="*/ 37 w 139"/>
                  <a:gd name="T17" fmla="*/ 6 h 115"/>
                  <a:gd name="T18" fmla="*/ 27 w 139"/>
                  <a:gd name="T19" fmla="*/ 0 h 115"/>
                  <a:gd name="T20" fmla="*/ 0 w 139"/>
                  <a:gd name="T21" fmla="*/ 95 h 115"/>
                  <a:gd name="T22" fmla="*/ 0 w 139"/>
                  <a:gd name="T23" fmla="*/ 95 h 115"/>
                  <a:gd name="T24" fmla="*/ 19 w 139"/>
                  <a:gd name="T25" fmla="*/ 105 h 115"/>
                  <a:gd name="T26" fmla="*/ 39 w 139"/>
                  <a:gd name="T27" fmla="*/ 111 h 115"/>
                  <a:gd name="T28" fmla="*/ 48 w 139"/>
                  <a:gd name="T29" fmla="*/ 113 h 115"/>
                  <a:gd name="T30" fmla="*/ 56 w 139"/>
                  <a:gd name="T31" fmla="*/ 115 h 115"/>
                  <a:gd name="T32" fmla="*/ 56 w 139"/>
                  <a:gd name="T33" fmla="*/ 115 h 115"/>
                  <a:gd name="T34" fmla="*/ 70 w 139"/>
                  <a:gd name="T35" fmla="*/ 113 h 115"/>
                  <a:gd name="T36" fmla="*/ 83 w 139"/>
                  <a:gd name="T37" fmla="*/ 111 h 115"/>
                  <a:gd name="T38" fmla="*/ 97 w 139"/>
                  <a:gd name="T39" fmla="*/ 107 h 115"/>
                  <a:gd name="T40" fmla="*/ 114 w 139"/>
                  <a:gd name="T41" fmla="*/ 101 h 115"/>
                  <a:gd name="T42" fmla="*/ 139 w 139"/>
                  <a:gd name="T43" fmla="*/ 1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15">
                    <a:moveTo>
                      <a:pt x="139" y="10"/>
                    </a:moveTo>
                    <a:lnTo>
                      <a:pt x="139" y="10"/>
                    </a:lnTo>
                    <a:lnTo>
                      <a:pt x="126" y="14"/>
                    </a:lnTo>
                    <a:lnTo>
                      <a:pt x="112" y="18"/>
                    </a:lnTo>
                    <a:lnTo>
                      <a:pt x="87" y="20"/>
                    </a:lnTo>
                    <a:lnTo>
                      <a:pt x="87" y="20"/>
                    </a:lnTo>
                    <a:lnTo>
                      <a:pt x="66" y="18"/>
                    </a:lnTo>
                    <a:lnTo>
                      <a:pt x="48" y="12"/>
                    </a:lnTo>
                    <a:lnTo>
                      <a:pt x="37" y="6"/>
                    </a:lnTo>
                    <a:lnTo>
                      <a:pt x="27" y="0"/>
                    </a:lnTo>
                    <a:lnTo>
                      <a:pt x="0" y="95"/>
                    </a:lnTo>
                    <a:lnTo>
                      <a:pt x="0" y="95"/>
                    </a:lnTo>
                    <a:lnTo>
                      <a:pt x="19" y="105"/>
                    </a:lnTo>
                    <a:lnTo>
                      <a:pt x="39" y="111"/>
                    </a:lnTo>
                    <a:lnTo>
                      <a:pt x="48" y="113"/>
                    </a:lnTo>
                    <a:lnTo>
                      <a:pt x="56" y="115"/>
                    </a:lnTo>
                    <a:lnTo>
                      <a:pt x="56" y="115"/>
                    </a:lnTo>
                    <a:lnTo>
                      <a:pt x="70" y="113"/>
                    </a:lnTo>
                    <a:lnTo>
                      <a:pt x="83" y="111"/>
                    </a:lnTo>
                    <a:lnTo>
                      <a:pt x="97" y="107"/>
                    </a:lnTo>
                    <a:lnTo>
                      <a:pt x="114" y="101"/>
                    </a:lnTo>
                    <a:lnTo>
                      <a:pt x="139" y="1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3" name="Freeform 443"/>
              <p:cNvSpPr/>
              <p:nvPr/>
            </p:nvSpPr>
            <p:spPr bwMode="auto">
              <a:xfrm>
                <a:off x="3865" y="5619"/>
                <a:ext cx="135" cy="112"/>
              </a:xfrm>
              <a:custGeom>
                <a:avLst/>
                <a:gdLst>
                  <a:gd name="T0" fmla="*/ 135 w 135"/>
                  <a:gd name="T1" fmla="*/ 17 h 112"/>
                  <a:gd name="T2" fmla="*/ 135 w 135"/>
                  <a:gd name="T3" fmla="*/ 17 h 112"/>
                  <a:gd name="T4" fmla="*/ 124 w 135"/>
                  <a:gd name="T5" fmla="*/ 11 h 112"/>
                  <a:gd name="T6" fmla="*/ 114 w 135"/>
                  <a:gd name="T7" fmla="*/ 6 h 112"/>
                  <a:gd name="T8" fmla="*/ 102 w 135"/>
                  <a:gd name="T9" fmla="*/ 2 h 112"/>
                  <a:gd name="T10" fmla="*/ 102 w 135"/>
                  <a:gd name="T11" fmla="*/ 2 h 112"/>
                  <a:gd name="T12" fmla="*/ 91 w 135"/>
                  <a:gd name="T13" fmla="*/ 0 h 112"/>
                  <a:gd name="T14" fmla="*/ 79 w 135"/>
                  <a:gd name="T15" fmla="*/ 0 h 112"/>
                  <a:gd name="T16" fmla="*/ 79 w 135"/>
                  <a:gd name="T17" fmla="*/ 0 h 112"/>
                  <a:gd name="T18" fmla="*/ 79 w 135"/>
                  <a:gd name="T19" fmla="*/ 0 h 112"/>
                  <a:gd name="T20" fmla="*/ 67 w 135"/>
                  <a:gd name="T21" fmla="*/ 0 h 112"/>
                  <a:gd name="T22" fmla="*/ 56 w 135"/>
                  <a:gd name="T23" fmla="*/ 2 h 112"/>
                  <a:gd name="T24" fmla="*/ 42 w 135"/>
                  <a:gd name="T25" fmla="*/ 6 h 112"/>
                  <a:gd name="T26" fmla="*/ 27 w 135"/>
                  <a:gd name="T27" fmla="*/ 11 h 112"/>
                  <a:gd name="T28" fmla="*/ 0 w 135"/>
                  <a:gd name="T29" fmla="*/ 105 h 112"/>
                  <a:gd name="T30" fmla="*/ 0 w 135"/>
                  <a:gd name="T31" fmla="*/ 105 h 112"/>
                  <a:gd name="T32" fmla="*/ 15 w 135"/>
                  <a:gd name="T33" fmla="*/ 99 h 112"/>
                  <a:gd name="T34" fmla="*/ 29 w 135"/>
                  <a:gd name="T35" fmla="*/ 95 h 112"/>
                  <a:gd name="T36" fmla="*/ 42 w 135"/>
                  <a:gd name="T37" fmla="*/ 93 h 112"/>
                  <a:gd name="T38" fmla="*/ 54 w 135"/>
                  <a:gd name="T39" fmla="*/ 93 h 112"/>
                  <a:gd name="T40" fmla="*/ 54 w 135"/>
                  <a:gd name="T41" fmla="*/ 93 h 112"/>
                  <a:gd name="T42" fmla="*/ 54 w 135"/>
                  <a:gd name="T43" fmla="*/ 93 h 112"/>
                  <a:gd name="T44" fmla="*/ 69 w 135"/>
                  <a:gd name="T45" fmla="*/ 95 h 112"/>
                  <a:gd name="T46" fmla="*/ 83 w 135"/>
                  <a:gd name="T47" fmla="*/ 99 h 112"/>
                  <a:gd name="T48" fmla="*/ 97 w 135"/>
                  <a:gd name="T49" fmla="*/ 105 h 112"/>
                  <a:gd name="T50" fmla="*/ 108 w 135"/>
                  <a:gd name="T51" fmla="*/ 112 h 112"/>
                  <a:gd name="T52" fmla="*/ 108 w 135"/>
                  <a:gd name="T53" fmla="*/ 112 h 112"/>
                  <a:gd name="T54" fmla="*/ 135 w 135"/>
                  <a:gd name="T55" fmla="*/ 17 h 112"/>
                  <a:gd name="T56" fmla="*/ 135 w 135"/>
                  <a:gd name="T5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5" h="112">
                    <a:moveTo>
                      <a:pt x="135" y="17"/>
                    </a:moveTo>
                    <a:lnTo>
                      <a:pt x="135" y="17"/>
                    </a:lnTo>
                    <a:lnTo>
                      <a:pt x="124" y="11"/>
                    </a:lnTo>
                    <a:lnTo>
                      <a:pt x="114" y="6"/>
                    </a:lnTo>
                    <a:lnTo>
                      <a:pt x="102" y="2"/>
                    </a:lnTo>
                    <a:lnTo>
                      <a:pt x="102" y="2"/>
                    </a:lnTo>
                    <a:lnTo>
                      <a:pt x="91" y="0"/>
                    </a:lnTo>
                    <a:lnTo>
                      <a:pt x="79" y="0"/>
                    </a:lnTo>
                    <a:lnTo>
                      <a:pt x="79" y="0"/>
                    </a:lnTo>
                    <a:lnTo>
                      <a:pt x="79" y="0"/>
                    </a:lnTo>
                    <a:lnTo>
                      <a:pt x="67" y="0"/>
                    </a:lnTo>
                    <a:lnTo>
                      <a:pt x="56" y="2"/>
                    </a:lnTo>
                    <a:lnTo>
                      <a:pt x="42" y="6"/>
                    </a:lnTo>
                    <a:lnTo>
                      <a:pt x="27" y="11"/>
                    </a:lnTo>
                    <a:lnTo>
                      <a:pt x="0" y="105"/>
                    </a:lnTo>
                    <a:lnTo>
                      <a:pt x="0" y="105"/>
                    </a:lnTo>
                    <a:lnTo>
                      <a:pt x="15" y="99"/>
                    </a:lnTo>
                    <a:lnTo>
                      <a:pt x="29" y="95"/>
                    </a:lnTo>
                    <a:lnTo>
                      <a:pt x="42" y="93"/>
                    </a:lnTo>
                    <a:lnTo>
                      <a:pt x="54" y="93"/>
                    </a:lnTo>
                    <a:lnTo>
                      <a:pt x="54" y="93"/>
                    </a:lnTo>
                    <a:lnTo>
                      <a:pt x="54" y="93"/>
                    </a:lnTo>
                    <a:lnTo>
                      <a:pt x="69" y="95"/>
                    </a:lnTo>
                    <a:lnTo>
                      <a:pt x="83" y="99"/>
                    </a:lnTo>
                    <a:lnTo>
                      <a:pt x="97" y="105"/>
                    </a:lnTo>
                    <a:lnTo>
                      <a:pt x="108" y="112"/>
                    </a:lnTo>
                    <a:lnTo>
                      <a:pt x="108" y="112"/>
                    </a:lnTo>
                    <a:lnTo>
                      <a:pt x="135" y="17"/>
                    </a:lnTo>
                    <a:lnTo>
                      <a:pt x="135" y="1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4" name="Freeform 444"/>
              <p:cNvSpPr/>
              <p:nvPr/>
            </p:nvSpPr>
            <p:spPr bwMode="auto">
              <a:xfrm>
                <a:off x="3991" y="5648"/>
                <a:ext cx="139" cy="114"/>
              </a:xfrm>
              <a:custGeom>
                <a:avLst/>
                <a:gdLst>
                  <a:gd name="T0" fmla="*/ 27 w 139"/>
                  <a:gd name="T1" fmla="*/ 0 h 114"/>
                  <a:gd name="T2" fmla="*/ 0 w 139"/>
                  <a:gd name="T3" fmla="*/ 95 h 114"/>
                  <a:gd name="T4" fmla="*/ 0 w 139"/>
                  <a:gd name="T5" fmla="*/ 95 h 114"/>
                  <a:gd name="T6" fmla="*/ 0 w 139"/>
                  <a:gd name="T7" fmla="*/ 95 h 114"/>
                  <a:gd name="T8" fmla="*/ 0 w 139"/>
                  <a:gd name="T9" fmla="*/ 95 h 114"/>
                  <a:gd name="T10" fmla="*/ 11 w 139"/>
                  <a:gd name="T11" fmla="*/ 103 h 114"/>
                  <a:gd name="T12" fmla="*/ 27 w 139"/>
                  <a:gd name="T13" fmla="*/ 109 h 114"/>
                  <a:gd name="T14" fmla="*/ 42 w 139"/>
                  <a:gd name="T15" fmla="*/ 112 h 114"/>
                  <a:gd name="T16" fmla="*/ 60 w 139"/>
                  <a:gd name="T17" fmla="*/ 114 h 114"/>
                  <a:gd name="T18" fmla="*/ 60 w 139"/>
                  <a:gd name="T19" fmla="*/ 114 h 114"/>
                  <a:gd name="T20" fmla="*/ 71 w 139"/>
                  <a:gd name="T21" fmla="*/ 112 h 114"/>
                  <a:gd name="T22" fmla="*/ 85 w 139"/>
                  <a:gd name="T23" fmla="*/ 110 h 114"/>
                  <a:gd name="T24" fmla="*/ 99 w 139"/>
                  <a:gd name="T25" fmla="*/ 107 h 114"/>
                  <a:gd name="T26" fmla="*/ 112 w 139"/>
                  <a:gd name="T27" fmla="*/ 101 h 114"/>
                  <a:gd name="T28" fmla="*/ 112 w 139"/>
                  <a:gd name="T29" fmla="*/ 101 h 114"/>
                  <a:gd name="T30" fmla="*/ 112 w 139"/>
                  <a:gd name="T31" fmla="*/ 101 h 114"/>
                  <a:gd name="T32" fmla="*/ 112 w 139"/>
                  <a:gd name="T33" fmla="*/ 101 h 114"/>
                  <a:gd name="T34" fmla="*/ 139 w 139"/>
                  <a:gd name="T35" fmla="*/ 8 h 114"/>
                  <a:gd name="T36" fmla="*/ 139 w 139"/>
                  <a:gd name="T37" fmla="*/ 8 h 114"/>
                  <a:gd name="T38" fmla="*/ 126 w 139"/>
                  <a:gd name="T39" fmla="*/ 13 h 114"/>
                  <a:gd name="T40" fmla="*/ 112 w 139"/>
                  <a:gd name="T41" fmla="*/ 17 h 114"/>
                  <a:gd name="T42" fmla="*/ 99 w 139"/>
                  <a:gd name="T43" fmla="*/ 19 h 114"/>
                  <a:gd name="T44" fmla="*/ 87 w 139"/>
                  <a:gd name="T45" fmla="*/ 19 h 114"/>
                  <a:gd name="T46" fmla="*/ 87 w 139"/>
                  <a:gd name="T47" fmla="*/ 19 h 114"/>
                  <a:gd name="T48" fmla="*/ 66 w 139"/>
                  <a:gd name="T49" fmla="*/ 17 h 114"/>
                  <a:gd name="T50" fmla="*/ 48 w 139"/>
                  <a:gd name="T51" fmla="*/ 12 h 114"/>
                  <a:gd name="T52" fmla="*/ 36 w 139"/>
                  <a:gd name="T53" fmla="*/ 6 h 114"/>
                  <a:gd name="T54" fmla="*/ 27 w 139"/>
                  <a:gd name="T5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9" h="114">
                    <a:moveTo>
                      <a:pt x="27" y="0"/>
                    </a:moveTo>
                    <a:lnTo>
                      <a:pt x="0" y="95"/>
                    </a:lnTo>
                    <a:lnTo>
                      <a:pt x="0" y="95"/>
                    </a:lnTo>
                    <a:lnTo>
                      <a:pt x="0" y="95"/>
                    </a:lnTo>
                    <a:lnTo>
                      <a:pt x="0" y="95"/>
                    </a:lnTo>
                    <a:lnTo>
                      <a:pt x="11" y="103"/>
                    </a:lnTo>
                    <a:lnTo>
                      <a:pt x="27" y="109"/>
                    </a:lnTo>
                    <a:lnTo>
                      <a:pt x="42" y="112"/>
                    </a:lnTo>
                    <a:lnTo>
                      <a:pt x="60" y="114"/>
                    </a:lnTo>
                    <a:lnTo>
                      <a:pt x="60" y="114"/>
                    </a:lnTo>
                    <a:lnTo>
                      <a:pt x="71" y="112"/>
                    </a:lnTo>
                    <a:lnTo>
                      <a:pt x="85" y="110"/>
                    </a:lnTo>
                    <a:lnTo>
                      <a:pt x="99" y="107"/>
                    </a:lnTo>
                    <a:lnTo>
                      <a:pt x="112" y="101"/>
                    </a:lnTo>
                    <a:lnTo>
                      <a:pt x="112" y="101"/>
                    </a:lnTo>
                    <a:lnTo>
                      <a:pt x="112" y="101"/>
                    </a:lnTo>
                    <a:lnTo>
                      <a:pt x="112" y="101"/>
                    </a:lnTo>
                    <a:lnTo>
                      <a:pt x="139" y="8"/>
                    </a:lnTo>
                    <a:lnTo>
                      <a:pt x="139" y="8"/>
                    </a:lnTo>
                    <a:lnTo>
                      <a:pt x="126" y="13"/>
                    </a:lnTo>
                    <a:lnTo>
                      <a:pt x="112" y="17"/>
                    </a:lnTo>
                    <a:lnTo>
                      <a:pt x="99" y="19"/>
                    </a:lnTo>
                    <a:lnTo>
                      <a:pt x="87" y="19"/>
                    </a:lnTo>
                    <a:lnTo>
                      <a:pt x="87" y="19"/>
                    </a:lnTo>
                    <a:lnTo>
                      <a:pt x="66" y="17"/>
                    </a:lnTo>
                    <a:lnTo>
                      <a:pt x="48" y="12"/>
                    </a:lnTo>
                    <a:lnTo>
                      <a:pt x="36" y="6"/>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5" name="Freeform 445"/>
              <p:cNvSpPr/>
              <p:nvPr/>
            </p:nvSpPr>
            <p:spPr bwMode="auto">
              <a:xfrm>
                <a:off x="3991" y="5648"/>
                <a:ext cx="139" cy="114"/>
              </a:xfrm>
              <a:custGeom>
                <a:avLst/>
                <a:gdLst>
                  <a:gd name="T0" fmla="*/ 27 w 139"/>
                  <a:gd name="T1" fmla="*/ 0 h 114"/>
                  <a:gd name="T2" fmla="*/ 0 w 139"/>
                  <a:gd name="T3" fmla="*/ 95 h 114"/>
                  <a:gd name="T4" fmla="*/ 0 w 139"/>
                  <a:gd name="T5" fmla="*/ 95 h 114"/>
                  <a:gd name="T6" fmla="*/ 0 w 139"/>
                  <a:gd name="T7" fmla="*/ 95 h 114"/>
                  <a:gd name="T8" fmla="*/ 0 w 139"/>
                  <a:gd name="T9" fmla="*/ 95 h 114"/>
                  <a:gd name="T10" fmla="*/ 11 w 139"/>
                  <a:gd name="T11" fmla="*/ 103 h 114"/>
                  <a:gd name="T12" fmla="*/ 27 w 139"/>
                  <a:gd name="T13" fmla="*/ 109 h 114"/>
                  <a:gd name="T14" fmla="*/ 42 w 139"/>
                  <a:gd name="T15" fmla="*/ 112 h 114"/>
                  <a:gd name="T16" fmla="*/ 60 w 139"/>
                  <a:gd name="T17" fmla="*/ 114 h 114"/>
                  <a:gd name="T18" fmla="*/ 60 w 139"/>
                  <a:gd name="T19" fmla="*/ 114 h 114"/>
                  <a:gd name="T20" fmla="*/ 71 w 139"/>
                  <a:gd name="T21" fmla="*/ 112 h 114"/>
                  <a:gd name="T22" fmla="*/ 85 w 139"/>
                  <a:gd name="T23" fmla="*/ 110 h 114"/>
                  <a:gd name="T24" fmla="*/ 99 w 139"/>
                  <a:gd name="T25" fmla="*/ 107 h 114"/>
                  <a:gd name="T26" fmla="*/ 112 w 139"/>
                  <a:gd name="T27" fmla="*/ 101 h 114"/>
                  <a:gd name="T28" fmla="*/ 112 w 139"/>
                  <a:gd name="T29" fmla="*/ 101 h 114"/>
                  <a:gd name="T30" fmla="*/ 112 w 139"/>
                  <a:gd name="T31" fmla="*/ 101 h 114"/>
                  <a:gd name="T32" fmla="*/ 112 w 139"/>
                  <a:gd name="T33" fmla="*/ 101 h 114"/>
                  <a:gd name="T34" fmla="*/ 139 w 139"/>
                  <a:gd name="T35" fmla="*/ 8 h 114"/>
                  <a:gd name="T36" fmla="*/ 139 w 139"/>
                  <a:gd name="T37" fmla="*/ 8 h 114"/>
                  <a:gd name="T38" fmla="*/ 126 w 139"/>
                  <a:gd name="T39" fmla="*/ 13 h 114"/>
                  <a:gd name="T40" fmla="*/ 112 w 139"/>
                  <a:gd name="T41" fmla="*/ 17 h 114"/>
                  <a:gd name="T42" fmla="*/ 99 w 139"/>
                  <a:gd name="T43" fmla="*/ 19 h 114"/>
                  <a:gd name="T44" fmla="*/ 87 w 139"/>
                  <a:gd name="T45" fmla="*/ 19 h 114"/>
                  <a:gd name="T46" fmla="*/ 87 w 139"/>
                  <a:gd name="T47" fmla="*/ 19 h 114"/>
                  <a:gd name="T48" fmla="*/ 66 w 139"/>
                  <a:gd name="T49" fmla="*/ 17 h 114"/>
                  <a:gd name="T50" fmla="*/ 48 w 139"/>
                  <a:gd name="T51" fmla="*/ 12 h 114"/>
                  <a:gd name="T52" fmla="*/ 36 w 139"/>
                  <a:gd name="T53" fmla="*/ 6 h 114"/>
                  <a:gd name="T54" fmla="*/ 27 w 139"/>
                  <a:gd name="T5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9" h="114">
                    <a:moveTo>
                      <a:pt x="27" y="0"/>
                    </a:moveTo>
                    <a:lnTo>
                      <a:pt x="0" y="95"/>
                    </a:lnTo>
                    <a:lnTo>
                      <a:pt x="0" y="95"/>
                    </a:lnTo>
                    <a:lnTo>
                      <a:pt x="0" y="95"/>
                    </a:lnTo>
                    <a:lnTo>
                      <a:pt x="0" y="95"/>
                    </a:lnTo>
                    <a:lnTo>
                      <a:pt x="11" y="103"/>
                    </a:lnTo>
                    <a:lnTo>
                      <a:pt x="27" y="109"/>
                    </a:lnTo>
                    <a:lnTo>
                      <a:pt x="42" y="112"/>
                    </a:lnTo>
                    <a:lnTo>
                      <a:pt x="60" y="114"/>
                    </a:lnTo>
                    <a:lnTo>
                      <a:pt x="60" y="114"/>
                    </a:lnTo>
                    <a:lnTo>
                      <a:pt x="71" y="112"/>
                    </a:lnTo>
                    <a:lnTo>
                      <a:pt x="85" y="110"/>
                    </a:lnTo>
                    <a:lnTo>
                      <a:pt x="99" y="107"/>
                    </a:lnTo>
                    <a:lnTo>
                      <a:pt x="112" y="101"/>
                    </a:lnTo>
                    <a:lnTo>
                      <a:pt x="112" y="101"/>
                    </a:lnTo>
                    <a:lnTo>
                      <a:pt x="112" y="101"/>
                    </a:lnTo>
                    <a:lnTo>
                      <a:pt x="112" y="101"/>
                    </a:lnTo>
                    <a:lnTo>
                      <a:pt x="139" y="8"/>
                    </a:lnTo>
                    <a:lnTo>
                      <a:pt x="139" y="8"/>
                    </a:lnTo>
                    <a:lnTo>
                      <a:pt x="126" y="13"/>
                    </a:lnTo>
                    <a:lnTo>
                      <a:pt x="112" y="17"/>
                    </a:lnTo>
                    <a:lnTo>
                      <a:pt x="99" y="19"/>
                    </a:lnTo>
                    <a:lnTo>
                      <a:pt x="87" y="19"/>
                    </a:lnTo>
                    <a:lnTo>
                      <a:pt x="87" y="19"/>
                    </a:lnTo>
                    <a:lnTo>
                      <a:pt x="66" y="17"/>
                    </a:lnTo>
                    <a:lnTo>
                      <a:pt x="48" y="12"/>
                    </a:lnTo>
                    <a:lnTo>
                      <a:pt x="36" y="6"/>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6" name="Freeform 446"/>
              <p:cNvSpPr>
                <a:spLocks noEditPoints="1"/>
              </p:cNvSpPr>
              <p:nvPr/>
            </p:nvSpPr>
            <p:spPr bwMode="auto">
              <a:xfrm>
                <a:off x="1993" y="5712"/>
                <a:ext cx="118" cy="155"/>
              </a:xfrm>
              <a:custGeom>
                <a:avLst/>
                <a:gdLst>
                  <a:gd name="T0" fmla="*/ 74 w 118"/>
                  <a:gd name="T1" fmla="*/ 155 h 155"/>
                  <a:gd name="T2" fmla="*/ 79 w 118"/>
                  <a:gd name="T3" fmla="*/ 153 h 155"/>
                  <a:gd name="T4" fmla="*/ 95 w 118"/>
                  <a:gd name="T5" fmla="*/ 147 h 155"/>
                  <a:gd name="T6" fmla="*/ 112 w 118"/>
                  <a:gd name="T7" fmla="*/ 134 h 155"/>
                  <a:gd name="T8" fmla="*/ 118 w 118"/>
                  <a:gd name="T9" fmla="*/ 107 h 155"/>
                  <a:gd name="T10" fmla="*/ 118 w 118"/>
                  <a:gd name="T11" fmla="*/ 101 h 155"/>
                  <a:gd name="T12" fmla="*/ 112 w 118"/>
                  <a:gd name="T13" fmla="*/ 81 h 155"/>
                  <a:gd name="T14" fmla="*/ 101 w 118"/>
                  <a:gd name="T15" fmla="*/ 70 h 155"/>
                  <a:gd name="T16" fmla="*/ 91 w 118"/>
                  <a:gd name="T17" fmla="*/ 70 h 155"/>
                  <a:gd name="T18" fmla="*/ 103 w 118"/>
                  <a:gd name="T19" fmla="*/ 64 h 155"/>
                  <a:gd name="T20" fmla="*/ 110 w 118"/>
                  <a:gd name="T21" fmla="*/ 56 h 155"/>
                  <a:gd name="T22" fmla="*/ 114 w 118"/>
                  <a:gd name="T23" fmla="*/ 41 h 155"/>
                  <a:gd name="T24" fmla="*/ 112 w 118"/>
                  <a:gd name="T25" fmla="*/ 31 h 155"/>
                  <a:gd name="T26" fmla="*/ 107 w 118"/>
                  <a:gd name="T27" fmla="*/ 15 h 155"/>
                  <a:gd name="T28" fmla="*/ 95 w 118"/>
                  <a:gd name="T29" fmla="*/ 6 h 155"/>
                  <a:gd name="T30" fmla="*/ 81 w 118"/>
                  <a:gd name="T31" fmla="*/ 0 h 155"/>
                  <a:gd name="T32" fmla="*/ 31 w 118"/>
                  <a:gd name="T33" fmla="*/ 0 h 155"/>
                  <a:gd name="T34" fmla="*/ 0 w 118"/>
                  <a:gd name="T35" fmla="*/ 0 h 155"/>
                  <a:gd name="T36" fmla="*/ 29 w 118"/>
                  <a:gd name="T37" fmla="*/ 155 h 155"/>
                  <a:gd name="T38" fmla="*/ 31 w 118"/>
                  <a:gd name="T39" fmla="*/ 27 h 155"/>
                  <a:gd name="T40" fmla="*/ 74 w 118"/>
                  <a:gd name="T41" fmla="*/ 27 h 155"/>
                  <a:gd name="T42" fmla="*/ 74 w 118"/>
                  <a:gd name="T43" fmla="*/ 27 h 155"/>
                  <a:gd name="T44" fmla="*/ 81 w 118"/>
                  <a:gd name="T45" fmla="*/ 33 h 155"/>
                  <a:gd name="T46" fmla="*/ 83 w 118"/>
                  <a:gd name="T47" fmla="*/ 43 h 155"/>
                  <a:gd name="T48" fmla="*/ 79 w 118"/>
                  <a:gd name="T49" fmla="*/ 58 h 155"/>
                  <a:gd name="T50" fmla="*/ 70 w 118"/>
                  <a:gd name="T51" fmla="*/ 60 h 155"/>
                  <a:gd name="T52" fmla="*/ 31 w 118"/>
                  <a:gd name="T53" fmla="*/ 27 h 155"/>
                  <a:gd name="T54" fmla="*/ 74 w 118"/>
                  <a:gd name="T55" fmla="*/ 83 h 155"/>
                  <a:gd name="T56" fmla="*/ 76 w 118"/>
                  <a:gd name="T57" fmla="*/ 85 h 155"/>
                  <a:gd name="T58" fmla="*/ 83 w 118"/>
                  <a:gd name="T59" fmla="*/ 89 h 155"/>
                  <a:gd name="T60" fmla="*/ 87 w 118"/>
                  <a:gd name="T61" fmla="*/ 99 h 155"/>
                  <a:gd name="T62" fmla="*/ 87 w 118"/>
                  <a:gd name="T63" fmla="*/ 105 h 155"/>
                  <a:gd name="T64" fmla="*/ 81 w 118"/>
                  <a:gd name="T65" fmla="*/ 122 h 155"/>
                  <a:gd name="T66" fmla="*/ 72 w 118"/>
                  <a:gd name="T67" fmla="*/ 124 h 155"/>
                  <a:gd name="T68" fmla="*/ 68 w 118"/>
                  <a:gd name="T69" fmla="*/ 124 h 155"/>
                  <a:gd name="T70" fmla="*/ 31 w 118"/>
                  <a:gd name="T71" fmla="*/ 8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 h="155">
                    <a:moveTo>
                      <a:pt x="31" y="155"/>
                    </a:moveTo>
                    <a:lnTo>
                      <a:pt x="74" y="155"/>
                    </a:lnTo>
                    <a:lnTo>
                      <a:pt x="74" y="155"/>
                    </a:lnTo>
                    <a:lnTo>
                      <a:pt x="79" y="153"/>
                    </a:lnTo>
                    <a:lnTo>
                      <a:pt x="87" y="151"/>
                    </a:lnTo>
                    <a:lnTo>
                      <a:pt x="95" y="147"/>
                    </a:lnTo>
                    <a:lnTo>
                      <a:pt x="105" y="141"/>
                    </a:lnTo>
                    <a:lnTo>
                      <a:pt x="112" y="134"/>
                    </a:lnTo>
                    <a:lnTo>
                      <a:pt x="116" y="122"/>
                    </a:lnTo>
                    <a:lnTo>
                      <a:pt x="118" y="107"/>
                    </a:lnTo>
                    <a:lnTo>
                      <a:pt x="118" y="107"/>
                    </a:lnTo>
                    <a:lnTo>
                      <a:pt x="118" y="101"/>
                    </a:lnTo>
                    <a:lnTo>
                      <a:pt x="116" y="87"/>
                    </a:lnTo>
                    <a:lnTo>
                      <a:pt x="112" y="81"/>
                    </a:lnTo>
                    <a:lnTo>
                      <a:pt x="109" y="76"/>
                    </a:lnTo>
                    <a:lnTo>
                      <a:pt x="101" y="70"/>
                    </a:lnTo>
                    <a:lnTo>
                      <a:pt x="91" y="70"/>
                    </a:lnTo>
                    <a:lnTo>
                      <a:pt x="91" y="70"/>
                    </a:lnTo>
                    <a:lnTo>
                      <a:pt x="95" y="68"/>
                    </a:lnTo>
                    <a:lnTo>
                      <a:pt x="103" y="64"/>
                    </a:lnTo>
                    <a:lnTo>
                      <a:pt x="107" y="62"/>
                    </a:lnTo>
                    <a:lnTo>
                      <a:pt x="110" y="56"/>
                    </a:lnTo>
                    <a:lnTo>
                      <a:pt x="112" y="48"/>
                    </a:lnTo>
                    <a:lnTo>
                      <a:pt x="114" y="41"/>
                    </a:lnTo>
                    <a:lnTo>
                      <a:pt x="114" y="41"/>
                    </a:lnTo>
                    <a:lnTo>
                      <a:pt x="112" y="31"/>
                    </a:lnTo>
                    <a:lnTo>
                      <a:pt x="110" y="23"/>
                    </a:lnTo>
                    <a:lnTo>
                      <a:pt x="107" y="15"/>
                    </a:lnTo>
                    <a:lnTo>
                      <a:pt x="103" y="10"/>
                    </a:lnTo>
                    <a:lnTo>
                      <a:pt x="95" y="6"/>
                    </a:lnTo>
                    <a:lnTo>
                      <a:pt x="89" y="2"/>
                    </a:lnTo>
                    <a:lnTo>
                      <a:pt x="81" y="0"/>
                    </a:lnTo>
                    <a:lnTo>
                      <a:pt x="74" y="0"/>
                    </a:lnTo>
                    <a:lnTo>
                      <a:pt x="31" y="0"/>
                    </a:lnTo>
                    <a:lnTo>
                      <a:pt x="29" y="0"/>
                    </a:lnTo>
                    <a:lnTo>
                      <a:pt x="0" y="0"/>
                    </a:lnTo>
                    <a:lnTo>
                      <a:pt x="0" y="155"/>
                    </a:lnTo>
                    <a:lnTo>
                      <a:pt x="29" y="155"/>
                    </a:lnTo>
                    <a:lnTo>
                      <a:pt x="31" y="155"/>
                    </a:lnTo>
                    <a:close/>
                    <a:moveTo>
                      <a:pt x="31" y="27"/>
                    </a:moveTo>
                    <a:lnTo>
                      <a:pt x="68" y="27"/>
                    </a:lnTo>
                    <a:lnTo>
                      <a:pt x="74" y="27"/>
                    </a:lnTo>
                    <a:lnTo>
                      <a:pt x="74" y="27"/>
                    </a:lnTo>
                    <a:lnTo>
                      <a:pt x="74" y="27"/>
                    </a:lnTo>
                    <a:lnTo>
                      <a:pt x="78" y="29"/>
                    </a:lnTo>
                    <a:lnTo>
                      <a:pt x="81" y="33"/>
                    </a:lnTo>
                    <a:lnTo>
                      <a:pt x="83" y="43"/>
                    </a:lnTo>
                    <a:lnTo>
                      <a:pt x="83" y="43"/>
                    </a:lnTo>
                    <a:lnTo>
                      <a:pt x="81" y="52"/>
                    </a:lnTo>
                    <a:lnTo>
                      <a:pt x="79" y="58"/>
                    </a:lnTo>
                    <a:lnTo>
                      <a:pt x="76" y="60"/>
                    </a:lnTo>
                    <a:lnTo>
                      <a:pt x="70" y="60"/>
                    </a:lnTo>
                    <a:lnTo>
                      <a:pt x="31" y="60"/>
                    </a:lnTo>
                    <a:lnTo>
                      <a:pt x="31" y="27"/>
                    </a:lnTo>
                    <a:close/>
                    <a:moveTo>
                      <a:pt x="31" y="83"/>
                    </a:moveTo>
                    <a:lnTo>
                      <a:pt x="74" y="83"/>
                    </a:lnTo>
                    <a:lnTo>
                      <a:pt x="74" y="83"/>
                    </a:lnTo>
                    <a:lnTo>
                      <a:pt x="76" y="85"/>
                    </a:lnTo>
                    <a:lnTo>
                      <a:pt x="81" y="87"/>
                    </a:lnTo>
                    <a:lnTo>
                      <a:pt x="83" y="89"/>
                    </a:lnTo>
                    <a:lnTo>
                      <a:pt x="85" y="93"/>
                    </a:lnTo>
                    <a:lnTo>
                      <a:pt x="87" y="99"/>
                    </a:lnTo>
                    <a:lnTo>
                      <a:pt x="87" y="105"/>
                    </a:lnTo>
                    <a:lnTo>
                      <a:pt x="87" y="105"/>
                    </a:lnTo>
                    <a:lnTo>
                      <a:pt x="85" y="116"/>
                    </a:lnTo>
                    <a:lnTo>
                      <a:pt x="81" y="122"/>
                    </a:lnTo>
                    <a:lnTo>
                      <a:pt x="76" y="124"/>
                    </a:lnTo>
                    <a:lnTo>
                      <a:pt x="72" y="124"/>
                    </a:lnTo>
                    <a:lnTo>
                      <a:pt x="72" y="124"/>
                    </a:lnTo>
                    <a:lnTo>
                      <a:pt x="68" y="124"/>
                    </a:lnTo>
                    <a:lnTo>
                      <a:pt x="31" y="124"/>
                    </a:lnTo>
                    <a:lnTo>
                      <a:pt x="31" y="8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7" name="Freeform 447"/>
              <p:cNvSpPr>
                <a:spLocks noEditPoints="1"/>
              </p:cNvSpPr>
              <p:nvPr/>
            </p:nvSpPr>
            <p:spPr bwMode="auto">
              <a:xfrm>
                <a:off x="2117" y="5751"/>
                <a:ext cx="107" cy="116"/>
              </a:xfrm>
              <a:custGeom>
                <a:avLst/>
                <a:gdLst>
                  <a:gd name="T0" fmla="*/ 56 w 107"/>
                  <a:gd name="T1" fmla="*/ 0 h 116"/>
                  <a:gd name="T2" fmla="*/ 37 w 107"/>
                  <a:gd name="T3" fmla="*/ 2 h 116"/>
                  <a:gd name="T4" fmla="*/ 23 w 107"/>
                  <a:gd name="T5" fmla="*/ 9 h 116"/>
                  <a:gd name="T6" fmla="*/ 8 w 107"/>
                  <a:gd name="T7" fmla="*/ 29 h 116"/>
                  <a:gd name="T8" fmla="*/ 2 w 107"/>
                  <a:gd name="T9" fmla="*/ 48 h 116"/>
                  <a:gd name="T10" fmla="*/ 0 w 107"/>
                  <a:gd name="T11" fmla="*/ 58 h 116"/>
                  <a:gd name="T12" fmla="*/ 2 w 107"/>
                  <a:gd name="T13" fmla="*/ 75 h 116"/>
                  <a:gd name="T14" fmla="*/ 12 w 107"/>
                  <a:gd name="T15" fmla="*/ 97 h 116"/>
                  <a:gd name="T16" fmla="*/ 29 w 107"/>
                  <a:gd name="T17" fmla="*/ 110 h 116"/>
                  <a:gd name="T18" fmla="*/ 45 w 107"/>
                  <a:gd name="T19" fmla="*/ 116 h 116"/>
                  <a:gd name="T20" fmla="*/ 56 w 107"/>
                  <a:gd name="T21" fmla="*/ 116 h 116"/>
                  <a:gd name="T22" fmla="*/ 72 w 107"/>
                  <a:gd name="T23" fmla="*/ 114 h 116"/>
                  <a:gd name="T24" fmla="*/ 89 w 107"/>
                  <a:gd name="T25" fmla="*/ 106 h 116"/>
                  <a:gd name="T26" fmla="*/ 103 w 107"/>
                  <a:gd name="T27" fmla="*/ 89 h 116"/>
                  <a:gd name="T28" fmla="*/ 105 w 107"/>
                  <a:gd name="T29" fmla="*/ 75 h 116"/>
                  <a:gd name="T30" fmla="*/ 80 w 107"/>
                  <a:gd name="T31" fmla="*/ 75 h 116"/>
                  <a:gd name="T32" fmla="*/ 78 w 107"/>
                  <a:gd name="T33" fmla="*/ 83 h 116"/>
                  <a:gd name="T34" fmla="*/ 70 w 107"/>
                  <a:gd name="T35" fmla="*/ 89 h 116"/>
                  <a:gd name="T36" fmla="*/ 56 w 107"/>
                  <a:gd name="T37" fmla="*/ 91 h 116"/>
                  <a:gd name="T38" fmla="*/ 52 w 107"/>
                  <a:gd name="T39" fmla="*/ 91 h 116"/>
                  <a:gd name="T40" fmla="*/ 39 w 107"/>
                  <a:gd name="T41" fmla="*/ 87 h 116"/>
                  <a:gd name="T42" fmla="*/ 33 w 107"/>
                  <a:gd name="T43" fmla="*/ 75 h 116"/>
                  <a:gd name="T44" fmla="*/ 107 w 107"/>
                  <a:gd name="T45" fmla="*/ 66 h 116"/>
                  <a:gd name="T46" fmla="*/ 107 w 107"/>
                  <a:gd name="T47" fmla="*/ 54 h 116"/>
                  <a:gd name="T48" fmla="*/ 103 w 107"/>
                  <a:gd name="T49" fmla="*/ 33 h 116"/>
                  <a:gd name="T50" fmla="*/ 93 w 107"/>
                  <a:gd name="T51" fmla="*/ 15 h 116"/>
                  <a:gd name="T52" fmla="*/ 82 w 107"/>
                  <a:gd name="T53" fmla="*/ 6 h 116"/>
                  <a:gd name="T54" fmla="*/ 66 w 107"/>
                  <a:gd name="T55" fmla="*/ 0 h 116"/>
                  <a:gd name="T56" fmla="*/ 31 w 107"/>
                  <a:gd name="T57" fmla="*/ 44 h 116"/>
                  <a:gd name="T58" fmla="*/ 31 w 107"/>
                  <a:gd name="T59" fmla="*/ 40 h 116"/>
                  <a:gd name="T60" fmla="*/ 39 w 107"/>
                  <a:gd name="T61" fmla="*/ 29 h 116"/>
                  <a:gd name="T62" fmla="*/ 49 w 107"/>
                  <a:gd name="T63" fmla="*/ 23 h 116"/>
                  <a:gd name="T64" fmla="*/ 56 w 107"/>
                  <a:gd name="T65" fmla="*/ 21 h 116"/>
                  <a:gd name="T66" fmla="*/ 70 w 107"/>
                  <a:gd name="T67" fmla="*/ 25 h 116"/>
                  <a:gd name="T68" fmla="*/ 76 w 107"/>
                  <a:gd name="T69" fmla="*/ 33 h 116"/>
                  <a:gd name="T70" fmla="*/ 78 w 107"/>
                  <a:gd name="T71" fmla="*/ 4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7" h="116">
                    <a:moveTo>
                      <a:pt x="56" y="0"/>
                    </a:moveTo>
                    <a:lnTo>
                      <a:pt x="56" y="0"/>
                    </a:lnTo>
                    <a:lnTo>
                      <a:pt x="47" y="0"/>
                    </a:lnTo>
                    <a:lnTo>
                      <a:pt x="37" y="2"/>
                    </a:lnTo>
                    <a:lnTo>
                      <a:pt x="31" y="6"/>
                    </a:lnTo>
                    <a:lnTo>
                      <a:pt x="23" y="9"/>
                    </a:lnTo>
                    <a:lnTo>
                      <a:pt x="14" y="17"/>
                    </a:lnTo>
                    <a:lnTo>
                      <a:pt x="8" y="29"/>
                    </a:lnTo>
                    <a:lnTo>
                      <a:pt x="4" y="38"/>
                    </a:lnTo>
                    <a:lnTo>
                      <a:pt x="2" y="48"/>
                    </a:lnTo>
                    <a:lnTo>
                      <a:pt x="0" y="58"/>
                    </a:lnTo>
                    <a:lnTo>
                      <a:pt x="0" y="58"/>
                    </a:lnTo>
                    <a:lnTo>
                      <a:pt x="0" y="68"/>
                    </a:lnTo>
                    <a:lnTo>
                      <a:pt x="2" y="75"/>
                    </a:lnTo>
                    <a:lnTo>
                      <a:pt x="6" y="87"/>
                    </a:lnTo>
                    <a:lnTo>
                      <a:pt x="12" y="97"/>
                    </a:lnTo>
                    <a:lnTo>
                      <a:pt x="21" y="106"/>
                    </a:lnTo>
                    <a:lnTo>
                      <a:pt x="29" y="110"/>
                    </a:lnTo>
                    <a:lnTo>
                      <a:pt x="37" y="114"/>
                    </a:lnTo>
                    <a:lnTo>
                      <a:pt x="45" y="116"/>
                    </a:lnTo>
                    <a:lnTo>
                      <a:pt x="56" y="116"/>
                    </a:lnTo>
                    <a:lnTo>
                      <a:pt x="56" y="116"/>
                    </a:lnTo>
                    <a:lnTo>
                      <a:pt x="64" y="116"/>
                    </a:lnTo>
                    <a:lnTo>
                      <a:pt x="72" y="114"/>
                    </a:lnTo>
                    <a:lnTo>
                      <a:pt x="82" y="112"/>
                    </a:lnTo>
                    <a:lnTo>
                      <a:pt x="89" y="106"/>
                    </a:lnTo>
                    <a:lnTo>
                      <a:pt x="97" y="101"/>
                    </a:lnTo>
                    <a:lnTo>
                      <a:pt x="103" y="89"/>
                    </a:lnTo>
                    <a:lnTo>
                      <a:pt x="105" y="83"/>
                    </a:lnTo>
                    <a:lnTo>
                      <a:pt x="105" y="75"/>
                    </a:lnTo>
                    <a:lnTo>
                      <a:pt x="80" y="75"/>
                    </a:lnTo>
                    <a:lnTo>
                      <a:pt x="80" y="75"/>
                    </a:lnTo>
                    <a:lnTo>
                      <a:pt x="80" y="77"/>
                    </a:lnTo>
                    <a:lnTo>
                      <a:pt x="78" y="83"/>
                    </a:lnTo>
                    <a:lnTo>
                      <a:pt x="74" y="87"/>
                    </a:lnTo>
                    <a:lnTo>
                      <a:pt x="70" y="89"/>
                    </a:lnTo>
                    <a:lnTo>
                      <a:pt x="64" y="91"/>
                    </a:lnTo>
                    <a:lnTo>
                      <a:pt x="56" y="91"/>
                    </a:lnTo>
                    <a:lnTo>
                      <a:pt x="56" y="91"/>
                    </a:lnTo>
                    <a:lnTo>
                      <a:pt x="52" y="91"/>
                    </a:lnTo>
                    <a:lnTo>
                      <a:pt x="45" y="89"/>
                    </a:lnTo>
                    <a:lnTo>
                      <a:pt x="39" y="87"/>
                    </a:lnTo>
                    <a:lnTo>
                      <a:pt x="35" y="81"/>
                    </a:lnTo>
                    <a:lnTo>
                      <a:pt x="33" y="75"/>
                    </a:lnTo>
                    <a:lnTo>
                      <a:pt x="31" y="66"/>
                    </a:lnTo>
                    <a:lnTo>
                      <a:pt x="107" y="66"/>
                    </a:lnTo>
                    <a:lnTo>
                      <a:pt x="107" y="66"/>
                    </a:lnTo>
                    <a:lnTo>
                      <a:pt x="107" y="54"/>
                    </a:lnTo>
                    <a:lnTo>
                      <a:pt x="105" y="44"/>
                    </a:lnTo>
                    <a:lnTo>
                      <a:pt x="103" y="33"/>
                    </a:lnTo>
                    <a:lnTo>
                      <a:pt x="97" y="21"/>
                    </a:lnTo>
                    <a:lnTo>
                      <a:pt x="93" y="15"/>
                    </a:lnTo>
                    <a:lnTo>
                      <a:pt x="89" y="9"/>
                    </a:lnTo>
                    <a:lnTo>
                      <a:pt x="82" y="6"/>
                    </a:lnTo>
                    <a:lnTo>
                      <a:pt x="76" y="2"/>
                    </a:lnTo>
                    <a:lnTo>
                      <a:pt x="66" y="0"/>
                    </a:lnTo>
                    <a:lnTo>
                      <a:pt x="56" y="0"/>
                    </a:lnTo>
                    <a:close/>
                    <a:moveTo>
                      <a:pt x="31" y="44"/>
                    </a:moveTo>
                    <a:lnTo>
                      <a:pt x="31" y="44"/>
                    </a:lnTo>
                    <a:lnTo>
                      <a:pt x="31" y="40"/>
                    </a:lnTo>
                    <a:lnTo>
                      <a:pt x="35" y="33"/>
                    </a:lnTo>
                    <a:lnTo>
                      <a:pt x="39" y="29"/>
                    </a:lnTo>
                    <a:lnTo>
                      <a:pt x="43" y="25"/>
                    </a:lnTo>
                    <a:lnTo>
                      <a:pt x="49" y="23"/>
                    </a:lnTo>
                    <a:lnTo>
                      <a:pt x="56" y="21"/>
                    </a:lnTo>
                    <a:lnTo>
                      <a:pt x="56" y="21"/>
                    </a:lnTo>
                    <a:lnTo>
                      <a:pt x="64" y="23"/>
                    </a:lnTo>
                    <a:lnTo>
                      <a:pt x="70" y="25"/>
                    </a:lnTo>
                    <a:lnTo>
                      <a:pt x="74" y="29"/>
                    </a:lnTo>
                    <a:lnTo>
                      <a:pt x="76" y="33"/>
                    </a:lnTo>
                    <a:lnTo>
                      <a:pt x="78" y="40"/>
                    </a:lnTo>
                    <a:lnTo>
                      <a:pt x="78" y="44"/>
                    </a:lnTo>
                    <a:lnTo>
                      <a:pt x="31" y="4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8" name="Freeform 448"/>
              <p:cNvSpPr/>
              <p:nvPr/>
            </p:nvSpPr>
            <p:spPr bwMode="auto">
              <a:xfrm>
                <a:off x="2117" y="5751"/>
                <a:ext cx="107" cy="116"/>
              </a:xfrm>
              <a:custGeom>
                <a:avLst/>
                <a:gdLst>
                  <a:gd name="T0" fmla="*/ 56 w 107"/>
                  <a:gd name="T1" fmla="*/ 0 h 116"/>
                  <a:gd name="T2" fmla="*/ 56 w 107"/>
                  <a:gd name="T3" fmla="*/ 0 h 116"/>
                  <a:gd name="T4" fmla="*/ 47 w 107"/>
                  <a:gd name="T5" fmla="*/ 0 h 116"/>
                  <a:gd name="T6" fmla="*/ 37 w 107"/>
                  <a:gd name="T7" fmla="*/ 2 h 116"/>
                  <a:gd name="T8" fmla="*/ 31 w 107"/>
                  <a:gd name="T9" fmla="*/ 6 h 116"/>
                  <a:gd name="T10" fmla="*/ 23 w 107"/>
                  <a:gd name="T11" fmla="*/ 9 h 116"/>
                  <a:gd name="T12" fmla="*/ 14 w 107"/>
                  <a:gd name="T13" fmla="*/ 17 h 116"/>
                  <a:gd name="T14" fmla="*/ 8 w 107"/>
                  <a:gd name="T15" fmla="*/ 29 h 116"/>
                  <a:gd name="T16" fmla="*/ 4 w 107"/>
                  <a:gd name="T17" fmla="*/ 38 h 116"/>
                  <a:gd name="T18" fmla="*/ 2 w 107"/>
                  <a:gd name="T19" fmla="*/ 48 h 116"/>
                  <a:gd name="T20" fmla="*/ 0 w 107"/>
                  <a:gd name="T21" fmla="*/ 58 h 116"/>
                  <a:gd name="T22" fmla="*/ 0 w 107"/>
                  <a:gd name="T23" fmla="*/ 58 h 116"/>
                  <a:gd name="T24" fmla="*/ 0 w 107"/>
                  <a:gd name="T25" fmla="*/ 68 h 116"/>
                  <a:gd name="T26" fmla="*/ 2 w 107"/>
                  <a:gd name="T27" fmla="*/ 75 h 116"/>
                  <a:gd name="T28" fmla="*/ 6 w 107"/>
                  <a:gd name="T29" fmla="*/ 87 h 116"/>
                  <a:gd name="T30" fmla="*/ 12 w 107"/>
                  <a:gd name="T31" fmla="*/ 97 h 116"/>
                  <a:gd name="T32" fmla="*/ 21 w 107"/>
                  <a:gd name="T33" fmla="*/ 106 h 116"/>
                  <a:gd name="T34" fmla="*/ 29 w 107"/>
                  <a:gd name="T35" fmla="*/ 110 h 116"/>
                  <a:gd name="T36" fmla="*/ 37 w 107"/>
                  <a:gd name="T37" fmla="*/ 114 h 116"/>
                  <a:gd name="T38" fmla="*/ 45 w 107"/>
                  <a:gd name="T39" fmla="*/ 116 h 116"/>
                  <a:gd name="T40" fmla="*/ 56 w 107"/>
                  <a:gd name="T41" fmla="*/ 116 h 116"/>
                  <a:gd name="T42" fmla="*/ 56 w 107"/>
                  <a:gd name="T43" fmla="*/ 116 h 116"/>
                  <a:gd name="T44" fmla="*/ 64 w 107"/>
                  <a:gd name="T45" fmla="*/ 116 h 116"/>
                  <a:gd name="T46" fmla="*/ 72 w 107"/>
                  <a:gd name="T47" fmla="*/ 114 h 116"/>
                  <a:gd name="T48" fmla="*/ 82 w 107"/>
                  <a:gd name="T49" fmla="*/ 112 h 116"/>
                  <a:gd name="T50" fmla="*/ 89 w 107"/>
                  <a:gd name="T51" fmla="*/ 106 h 116"/>
                  <a:gd name="T52" fmla="*/ 97 w 107"/>
                  <a:gd name="T53" fmla="*/ 101 h 116"/>
                  <a:gd name="T54" fmla="*/ 103 w 107"/>
                  <a:gd name="T55" fmla="*/ 89 h 116"/>
                  <a:gd name="T56" fmla="*/ 105 w 107"/>
                  <a:gd name="T57" fmla="*/ 83 h 116"/>
                  <a:gd name="T58" fmla="*/ 105 w 107"/>
                  <a:gd name="T59" fmla="*/ 75 h 116"/>
                  <a:gd name="T60" fmla="*/ 80 w 107"/>
                  <a:gd name="T61" fmla="*/ 75 h 116"/>
                  <a:gd name="T62" fmla="*/ 80 w 107"/>
                  <a:gd name="T63" fmla="*/ 75 h 116"/>
                  <a:gd name="T64" fmla="*/ 80 w 107"/>
                  <a:gd name="T65" fmla="*/ 77 h 116"/>
                  <a:gd name="T66" fmla="*/ 78 w 107"/>
                  <a:gd name="T67" fmla="*/ 83 h 116"/>
                  <a:gd name="T68" fmla="*/ 74 w 107"/>
                  <a:gd name="T69" fmla="*/ 87 h 116"/>
                  <a:gd name="T70" fmla="*/ 70 w 107"/>
                  <a:gd name="T71" fmla="*/ 89 h 116"/>
                  <a:gd name="T72" fmla="*/ 64 w 107"/>
                  <a:gd name="T73" fmla="*/ 91 h 116"/>
                  <a:gd name="T74" fmla="*/ 56 w 107"/>
                  <a:gd name="T75" fmla="*/ 91 h 116"/>
                  <a:gd name="T76" fmla="*/ 56 w 107"/>
                  <a:gd name="T77" fmla="*/ 91 h 116"/>
                  <a:gd name="T78" fmla="*/ 52 w 107"/>
                  <a:gd name="T79" fmla="*/ 91 h 116"/>
                  <a:gd name="T80" fmla="*/ 45 w 107"/>
                  <a:gd name="T81" fmla="*/ 89 h 116"/>
                  <a:gd name="T82" fmla="*/ 39 w 107"/>
                  <a:gd name="T83" fmla="*/ 87 h 116"/>
                  <a:gd name="T84" fmla="*/ 35 w 107"/>
                  <a:gd name="T85" fmla="*/ 81 h 116"/>
                  <a:gd name="T86" fmla="*/ 33 w 107"/>
                  <a:gd name="T87" fmla="*/ 75 h 116"/>
                  <a:gd name="T88" fmla="*/ 31 w 107"/>
                  <a:gd name="T89" fmla="*/ 66 h 116"/>
                  <a:gd name="T90" fmla="*/ 107 w 107"/>
                  <a:gd name="T91" fmla="*/ 66 h 116"/>
                  <a:gd name="T92" fmla="*/ 107 w 107"/>
                  <a:gd name="T93" fmla="*/ 66 h 116"/>
                  <a:gd name="T94" fmla="*/ 107 w 107"/>
                  <a:gd name="T95" fmla="*/ 54 h 116"/>
                  <a:gd name="T96" fmla="*/ 105 w 107"/>
                  <a:gd name="T97" fmla="*/ 44 h 116"/>
                  <a:gd name="T98" fmla="*/ 103 w 107"/>
                  <a:gd name="T99" fmla="*/ 33 h 116"/>
                  <a:gd name="T100" fmla="*/ 97 w 107"/>
                  <a:gd name="T101" fmla="*/ 21 h 116"/>
                  <a:gd name="T102" fmla="*/ 93 w 107"/>
                  <a:gd name="T103" fmla="*/ 15 h 116"/>
                  <a:gd name="T104" fmla="*/ 89 w 107"/>
                  <a:gd name="T105" fmla="*/ 9 h 116"/>
                  <a:gd name="T106" fmla="*/ 82 w 107"/>
                  <a:gd name="T107" fmla="*/ 6 h 116"/>
                  <a:gd name="T108" fmla="*/ 76 w 107"/>
                  <a:gd name="T109" fmla="*/ 2 h 116"/>
                  <a:gd name="T110" fmla="*/ 66 w 107"/>
                  <a:gd name="T111" fmla="*/ 0 h 116"/>
                  <a:gd name="T112" fmla="*/ 56 w 107"/>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 h="116">
                    <a:moveTo>
                      <a:pt x="56" y="0"/>
                    </a:moveTo>
                    <a:lnTo>
                      <a:pt x="56" y="0"/>
                    </a:lnTo>
                    <a:lnTo>
                      <a:pt x="47" y="0"/>
                    </a:lnTo>
                    <a:lnTo>
                      <a:pt x="37" y="2"/>
                    </a:lnTo>
                    <a:lnTo>
                      <a:pt x="31" y="6"/>
                    </a:lnTo>
                    <a:lnTo>
                      <a:pt x="23" y="9"/>
                    </a:lnTo>
                    <a:lnTo>
                      <a:pt x="14" y="17"/>
                    </a:lnTo>
                    <a:lnTo>
                      <a:pt x="8" y="29"/>
                    </a:lnTo>
                    <a:lnTo>
                      <a:pt x="4" y="38"/>
                    </a:lnTo>
                    <a:lnTo>
                      <a:pt x="2" y="48"/>
                    </a:lnTo>
                    <a:lnTo>
                      <a:pt x="0" y="58"/>
                    </a:lnTo>
                    <a:lnTo>
                      <a:pt x="0" y="58"/>
                    </a:lnTo>
                    <a:lnTo>
                      <a:pt x="0" y="68"/>
                    </a:lnTo>
                    <a:lnTo>
                      <a:pt x="2" y="75"/>
                    </a:lnTo>
                    <a:lnTo>
                      <a:pt x="6" y="87"/>
                    </a:lnTo>
                    <a:lnTo>
                      <a:pt x="12" y="97"/>
                    </a:lnTo>
                    <a:lnTo>
                      <a:pt x="21" y="106"/>
                    </a:lnTo>
                    <a:lnTo>
                      <a:pt x="29" y="110"/>
                    </a:lnTo>
                    <a:lnTo>
                      <a:pt x="37" y="114"/>
                    </a:lnTo>
                    <a:lnTo>
                      <a:pt x="45" y="116"/>
                    </a:lnTo>
                    <a:lnTo>
                      <a:pt x="56" y="116"/>
                    </a:lnTo>
                    <a:lnTo>
                      <a:pt x="56" y="116"/>
                    </a:lnTo>
                    <a:lnTo>
                      <a:pt x="64" y="116"/>
                    </a:lnTo>
                    <a:lnTo>
                      <a:pt x="72" y="114"/>
                    </a:lnTo>
                    <a:lnTo>
                      <a:pt x="82" y="112"/>
                    </a:lnTo>
                    <a:lnTo>
                      <a:pt x="89" y="106"/>
                    </a:lnTo>
                    <a:lnTo>
                      <a:pt x="97" y="101"/>
                    </a:lnTo>
                    <a:lnTo>
                      <a:pt x="103" y="89"/>
                    </a:lnTo>
                    <a:lnTo>
                      <a:pt x="105" y="83"/>
                    </a:lnTo>
                    <a:lnTo>
                      <a:pt x="105" y="75"/>
                    </a:lnTo>
                    <a:lnTo>
                      <a:pt x="80" y="75"/>
                    </a:lnTo>
                    <a:lnTo>
                      <a:pt x="80" y="75"/>
                    </a:lnTo>
                    <a:lnTo>
                      <a:pt x="80" y="77"/>
                    </a:lnTo>
                    <a:lnTo>
                      <a:pt x="78" y="83"/>
                    </a:lnTo>
                    <a:lnTo>
                      <a:pt x="74" y="87"/>
                    </a:lnTo>
                    <a:lnTo>
                      <a:pt x="70" y="89"/>
                    </a:lnTo>
                    <a:lnTo>
                      <a:pt x="64" y="91"/>
                    </a:lnTo>
                    <a:lnTo>
                      <a:pt x="56" y="91"/>
                    </a:lnTo>
                    <a:lnTo>
                      <a:pt x="56" y="91"/>
                    </a:lnTo>
                    <a:lnTo>
                      <a:pt x="52" y="91"/>
                    </a:lnTo>
                    <a:lnTo>
                      <a:pt x="45" y="89"/>
                    </a:lnTo>
                    <a:lnTo>
                      <a:pt x="39" y="87"/>
                    </a:lnTo>
                    <a:lnTo>
                      <a:pt x="35" y="81"/>
                    </a:lnTo>
                    <a:lnTo>
                      <a:pt x="33" y="75"/>
                    </a:lnTo>
                    <a:lnTo>
                      <a:pt x="31" y="66"/>
                    </a:lnTo>
                    <a:lnTo>
                      <a:pt x="107" y="66"/>
                    </a:lnTo>
                    <a:lnTo>
                      <a:pt x="107" y="66"/>
                    </a:lnTo>
                    <a:lnTo>
                      <a:pt x="107" y="54"/>
                    </a:lnTo>
                    <a:lnTo>
                      <a:pt x="105" y="44"/>
                    </a:lnTo>
                    <a:lnTo>
                      <a:pt x="103" y="33"/>
                    </a:lnTo>
                    <a:lnTo>
                      <a:pt x="97" y="21"/>
                    </a:lnTo>
                    <a:lnTo>
                      <a:pt x="93" y="15"/>
                    </a:lnTo>
                    <a:lnTo>
                      <a:pt x="89" y="9"/>
                    </a:lnTo>
                    <a:lnTo>
                      <a:pt x="82" y="6"/>
                    </a:lnTo>
                    <a:lnTo>
                      <a:pt x="76" y="2"/>
                    </a:lnTo>
                    <a:lnTo>
                      <a:pt x="66" y="0"/>
                    </a:lnTo>
                    <a:lnTo>
                      <a:pt x="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99" name="Freeform 449"/>
              <p:cNvSpPr/>
              <p:nvPr/>
            </p:nvSpPr>
            <p:spPr bwMode="auto">
              <a:xfrm>
                <a:off x="2148" y="5772"/>
                <a:ext cx="47" cy="23"/>
              </a:xfrm>
              <a:custGeom>
                <a:avLst/>
                <a:gdLst>
                  <a:gd name="T0" fmla="*/ 0 w 47"/>
                  <a:gd name="T1" fmla="*/ 23 h 23"/>
                  <a:gd name="T2" fmla="*/ 0 w 47"/>
                  <a:gd name="T3" fmla="*/ 23 h 23"/>
                  <a:gd name="T4" fmla="*/ 0 w 47"/>
                  <a:gd name="T5" fmla="*/ 19 h 23"/>
                  <a:gd name="T6" fmla="*/ 4 w 47"/>
                  <a:gd name="T7" fmla="*/ 12 h 23"/>
                  <a:gd name="T8" fmla="*/ 8 w 47"/>
                  <a:gd name="T9" fmla="*/ 8 h 23"/>
                  <a:gd name="T10" fmla="*/ 12 w 47"/>
                  <a:gd name="T11" fmla="*/ 4 h 23"/>
                  <a:gd name="T12" fmla="*/ 18 w 47"/>
                  <a:gd name="T13" fmla="*/ 2 h 23"/>
                  <a:gd name="T14" fmla="*/ 25 w 47"/>
                  <a:gd name="T15" fmla="*/ 0 h 23"/>
                  <a:gd name="T16" fmla="*/ 25 w 47"/>
                  <a:gd name="T17" fmla="*/ 0 h 23"/>
                  <a:gd name="T18" fmla="*/ 33 w 47"/>
                  <a:gd name="T19" fmla="*/ 2 h 23"/>
                  <a:gd name="T20" fmla="*/ 39 w 47"/>
                  <a:gd name="T21" fmla="*/ 4 h 23"/>
                  <a:gd name="T22" fmla="*/ 43 w 47"/>
                  <a:gd name="T23" fmla="*/ 8 h 23"/>
                  <a:gd name="T24" fmla="*/ 45 w 47"/>
                  <a:gd name="T25" fmla="*/ 12 h 23"/>
                  <a:gd name="T26" fmla="*/ 47 w 47"/>
                  <a:gd name="T27" fmla="*/ 19 h 23"/>
                  <a:gd name="T28" fmla="*/ 47 w 47"/>
                  <a:gd name="T29" fmla="*/ 23 h 23"/>
                  <a:gd name="T30" fmla="*/ 0 w 47"/>
                  <a:gd name="T3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23">
                    <a:moveTo>
                      <a:pt x="0" y="23"/>
                    </a:moveTo>
                    <a:lnTo>
                      <a:pt x="0" y="23"/>
                    </a:lnTo>
                    <a:lnTo>
                      <a:pt x="0" y="19"/>
                    </a:lnTo>
                    <a:lnTo>
                      <a:pt x="4" y="12"/>
                    </a:lnTo>
                    <a:lnTo>
                      <a:pt x="8" y="8"/>
                    </a:lnTo>
                    <a:lnTo>
                      <a:pt x="12" y="4"/>
                    </a:lnTo>
                    <a:lnTo>
                      <a:pt x="18" y="2"/>
                    </a:lnTo>
                    <a:lnTo>
                      <a:pt x="25" y="0"/>
                    </a:lnTo>
                    <a:lnTo>
                      <a:pt x="25" y="0"/>
                    </a:lnTo>
                    <a:lnTo>
                      <a:pt x="33" y="2"/>
                    </a:lnTo>
                    <a:lnTo>
                      <a:pt x="39" y="4"/>
                    </a:lnTo>
                    <a:lnTo>
                      <a:pt x="43" y="8"/>
                    </a:lnTo>
                    <a:lnTo>
                      <a:pt x="45" y="12"/>
                    </a:lnTo>
                    <a:lnTo>
                      <a:pt x="47" y="19"/>
                    </a:lnTo>
                    <a:lnTo>
                      <a:pt x="47" y="23"/>
                    </a:lnTo>
                    <a:lnTo>
                      <a:pt x="0"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0" name="Rectangle 450"/>
              <p:cNvSpPr>
                <a:spLocks noChangeArrowheads="1"/>
              </p:cNvSpPr>
              <p:nvPr/>
            </p:nvSpPr>
            <p:spPr bwMode="auto">
              <a:xfrm>
                <a:off x="2142" y="5720"/>
                <a:ext cx="58" cy="15"/>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501" name="Freeform 451"/>
              <p:cNvSpPr>
                <a:spLocks noEditPoints="1"/>
              </p:cNvSpPr>
              <p:nvPr/>
            </p:nvSpPr>
            <p:spPr bwMode="auto">
              <a:xfrm>
                <a:off x="4733" y="4864"/>
                <a:ext cx="128" cy="66"/>
              </a:xfrm>
              <a:custGeom>
                <a:avLst/>
                <a:gdLst>
                  <a:gd name="T0" fmla="*/ 99 w 128"/>
                  <a:gd name="T1" fmla="*/ 16 h 66"/>
                  <a:gd name="T2" fmla="*/ 107 w 128"/>
                  <a:gd name="T3" fmla="*/ 4 h 66"/>
                  <a:gd name="T4" fmla="*/ 107 w 128"/>
                  <a:gd name="T5" fmla="*/ 2 h 66"/>
                  <a:gd name="T6" fmla="*/ 107 w 128"/>
                  <a:gd name="T7" fmla="*/ 2 h 66"/>
                  <a:gd name="T8" fmla="*/ 103 w 128"/>
                  <a:gd name="T9" fmla="*/ 2 h 66"/>
                  <a:gd name="T10" fmla="*/ 96 w 128"/>
                  <a:gd name="T11" fmla="*/ 16 h 66"/>
                  <a:gd name="T12" fmla="*/ 92 w 128"/>
                  <a:gd name="T13" fmla="*/ 18 h 66"/>
                  <a:gd name="T14" fmla="*/ 64 w 128"/>
                  <a:gd name="T15" fmla="*/ 14 h 66"/>
                  <a:gd name="T16" fmla="*/ 51 w 128"/>
                  <a:gd name="T17" fmla="*/ 16 h 66"/>
                  <a:gd name="T18" fmla="*/ 35 w 128"/>
                  <a:gd name="T19" fmla="*/ 16 h 66"/>
                  <a:gd name="T20" fmla="*/ 26 w 128"/>
                  <a:gd name="T21" fmla="*/ 2 h 66"/>
                  <a:gd name="T22" fmla="*/ 26 w 128"/>
                  <a:gd name="T23" fmla="*/ 0 h 66"/>
                  <a:gd name="T24" fmla="*/ 24 w 128"/>
                  <a:gd name="T25" fmla="*/ 2 h 66"/>
                  <a:gd name="T26" fmla="*/ 22 w 128"/>
                  <a:gd name="T27" fmla="*/ 4 h 66"/>
                  <a:gd name="T28" fmla="*/ 32 w 128"/>
                  <a:gd name="T29" fmla="*/ 16 h 66"/>
                  <a:gd name="T30" fmla="*/ 33 w 128"/>
                  <a:gd name="T31" fmla="*/ 20 h 66"/>
                  <a:gd name="T32" fmla="*/ 10 w 128"/>
                  <a:gd name="T33" fmla="*/ 39 h 66"/>
                  <a:gd name="T34" fmla="*/ 0 w 128"/>
                  <a:gd name="T35" fmla="*/ 59 h 66"/>
                  <a:gd name="T36" fmla="*/ 128 w 128"/>
                  <a:gd name="T37" fmla="*/ 66 h 66"/>
                  <a:gd name="T38" fmla="*/ 128 w 128"/>
                  <a:gd name="T39" fmla="*/ 59 h 66"/>
                  <a:gd name="T40" fmla="*/ 121 w 128"/>
                  <a:gd name="T41" fmla="*/ 39 h 66"/>
                  <a:gd name="T42" fmla="*/ 96 w 128"/>
                  <a:gd name="T43" fmla="*/ 20 h 66"/>
                  <a:gd name="T44" fmla="*/ 37 w 128"/>
                  <a:gd name="T45" fmla="*/ 47 h 66"/>
                  <a:gd name="T46" fmla="*/ 30 w 128"/>
                  <a:gd name="T47" fmla="*/ 41 h 66"/>
                  <a:gd name="T48" fmla="*/ 32 w 128"/>
                  <a:gd name="T49" fmla="*/ 35 h 66"/>
                  <a:gd name="T50" fmla="*/ 37 w 128"/>
                  <a:gd name="T51" fmla="*/ 33 h 66"/>
                  <a:gd name="T52" fmla="*/ 45 w 128"/>
                  <a:gd name="T53" fmla="*/ 41 h 66"/>
                  <a:gd name="T54" fmla="*/ 41 w 128"/>
                  <a:gd name="T55" fmla="*/ 45 h 66"/>
                  <a:gd name="T56" fmla="*/ 92 w 128"/>
                  <a:gd name="T57" fmla="*/ 47 h 66"/>
                  <a:gd name="T58" fmla="*/ 88 w 128"/>
                  <a:gd name="T59" fmla="*/ 45 h 66"/>
                  <a:gd name="T60" fmla="*/ 86 w 128"/>
                  <a:gd name="T61" fmla="*/ 41 h 66"/>
                  <a:gd name="T62" fmla="*/ 92 w 128"/>
                  <a:gd name="T63" fmla="*/ 33 h 66"/>
                  <a:gd name="T64" fmla="*/ 97 w 128"/>
                  <a:gd name="T65" fmla="*/ 35 h 66"/>
                  <a:gd name="T66" fmla="*/ 99 w 128"/>
                  <a:gd name="T67" fmla="*/ 41 h 66"/>
                  <a:gd name="T68" fmla="*/ 92 w 128"/>
                  <a:gd name="T69" fmla="*/ 4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8" h="66">
                    <a:moveTo>
                      <a:pt x="96" y="20"/>
                    </a:moveTo>
                    <a:lnTo>
                      <a:pt x="99" y="16"/>
                    </a:lnTo>
                    <a:lnTo>
                      <a:pt x="101" y="14"/>
                    </a:lnTo>
                    <a:lnTo>
                      <a:pt x="107" y="4"/>
                    </a:lnTo>
                    <a:lnTo>
                      <a:pt x="107" y="4"/>
                    </a:lnTo>
                    <a:lnTo>
                      <a:pt x="107" y="2"/>
                    </a:lnTo>
                    <a:lnTo>
                      <a:pt x="107" y="2"/>
                    </a:lnTo>
                    <a:lnTo>
                      <a:pt x="107" y="2"/>
                    </a:lnTo>
                    <a:lnTo>
                      <a:pt x="105" y="0"/>
                    </a:lnTo>
                    <a:lnTo>
                      <a:pt x="103" y="2"/>
                    </a:lnTo>
                    <a:lnTo>
                      <a:pt x="97" y="12"/>
                    </a:lnTo>
                    <a:lnTo>
                      <a:pt x="96" y="16"/>
                    </a:lnTo>
                    <a:lnTo>
                      <a:pt x="92" y="18"/>
                    </a:lnTo>
                    <a:lnTo>
                      <a:pt x="92" y="18"/>
                    </a:lnTo>
                    <a:lnTo>
                      <a:pt x="78" y="16"/>
                    </a:lnTo>
                    <a:lnTo>
                      <a:pt x="64" y="14"/>
                    </a:lnTo>
                    <a:lnTo>
                      <a:pt x="64" y="14"/>
                    </a:lnTo>
                    <a:lnTo>
                      <a:pt x="51" y="16"/>
                    </a:lnTo>
                    <a:lnTo>
                      <a:pt x="37" y="18"/>
                    </a:lnTo>
                    <a:lnTo>
                      <a:pt x="35" y="16"/>
                    </a:lnTo>
                    <a:lnTo>
                      <a:pt x="32" y="12"/>
                    </a:lnTo>
                    <a:lnTo>
                      <a:pt x="26" y="2"/>
                    </a:lnTo>
                    <a:lnTo>
                      <a:pt x="26" y="2"/>
                    </a:lnTo>
                    <a:lnTo>
                      <a:pt x="26" y="0"/>
                    </a:lnTo>
                    <a:lnTo>
                      <a:pt x="24" y="2"/>
                    </a:lnTo>
                    <a:lnTo>
                      <a:pt x="24" y="2"/>
                    </a:lnTo>
                    <a:lnTo>
                      <a:pt x="22" y="2"/>
                    </a:lnTo>
                    <a:lnTo>
                      <a:pt x="22" y="4"/>
                    </a:lnTo>
                    <a:lnTo>
                      <a:pt x="28" y="14"/>
                    </a:lnTo>
                    <a:lnTo>
                      <a:pt x="32" y="16"/>
                    </a:lnTo>
                    <a:lnTo>
                      <a:pt x="33" y="20"/>
                    </a:lnTo>
                    <a:lnTo>
                      <a:pt x="33" y="20"/>
                    </a:lnTo>
                    <a:lnTo>
                      <a:pt x="20" y="29"/>
                    </a:lnTo>
                    <a:lnTo>
                      <a:pt x="10" y="39"/>
                    </a:lnTo>
                    <a:lnTo>
                      <a:pt x="2" y="51"/>
                    </a:lnTo>
                    <a:lnTo>
                      <a:pt x="0" y="59"/>
                    </a:lnTo>
                    <a:lnTo>
                      <a:pt x="0" y="66"/>
                    </a:lnTo>
                    <a:lnTo>
                      <a:pt x="128" y="66"/>
                    </a:lnTo>
                    <a:lnTo>
                      <a:pt x="128" y="66"/>
                    </a:lnTo>
                    <a:lnTo>
                      <a:pt x="128" y="59"/>
                    </a:lnTo>
                    <a:lnTo>
                      <a:pt x="127" y="51"/>
                    </a:lnTo>
                    <a:lnTo>
                      <a:pt x="121" y="39"/>
                    </a:lnTo>
                    <a:lnTo>
                      <a:pt x="109" y="29"/>
                    </a:lnTo>
                    <a:lnTo>
                      <a:pt x="96" y="20"/>
                    </a:lnTo>
                    <a:close/>
                    <a:moveTo>
                      <a:pt x="37" y="47"/>
                    </a:moveTo>
                    <a:lnTo>
                      <a:pt x="37" y="47"/>
                    </a:lnTo>
                    <a:lnTo>
                      <a:pt x="32" y="45"/>
                    </a:lnTo>
                    <a:lnTo>
                      <a:pt x="30" y="41"/>
                    </a:lnTo>
                    <a:lnTo>
                      <a:pt x="30" y="41"/>
                    </a:lnTo>
                    <a:lnTo>
                      <a:pt x="32" y="35"/>
                    </a:lnTo>
                    <a:lnTo>
                      <a:pt x="37" y="33"/>
                    </a:lnTo>
                    <a:lnTo>
                      <a:pt x="37" y="33"/>
                    </a:lnTo>
                    <a:lnTo>
                      <a:pt x="41" y="35"/>
                    </a:lnTo>
                    <a:lnTo>
                      <a:pt x="45" y="41"/>
                    </a:lnTo>
                    <a:lnTo>
                      <a:pt x="45" y="41"/>
                    </a:lnTo>
                    <a:lnTo>
                      <a:pt x="41" y="45"/>
                    </a:lnTo>
                    <a:lnTo>
                      <a:pt x="37" y="47"/>
                    </a:lnTo>
                    <a:close/>
                    <a:moveTo>
                      <a:pt x="92" y="47"/>
                    </a:moveTo>
                    <a:lnTo>
                      <a:pt x="92" y="47"/>
                    </a:lnTo>
                    <a:lnTo>
                      <a:pt x="88" y="45"/>
                    </a:lnTo>
                    <a:lnTo>
                      <a:pt x="86" y="41"/>
                    </a:lnTo>
                    <a:lnTo>
                      <a:pt x="86" y="41"/>
                    </a:lnTo>
                    <a:lnTo>
                      <a:pt x="88" y="35"/>
                    </a:lnTo>
                    <a:lnTo>
                      <a:pt x="92" y="33"/>
                    </a:lnTo>
                    <a:lnTo>
                      <a:pt x="92" y="33"/>
                    </a:lnTo>
                    <a:lnTo>
                      <a:pt x="97" y="35"/>
                    </a:lnTo>
                    <a:lnTo>
                      <a:pt x="99" y="41"/>
                    </a:lnTo>
                    <a:lnTo>
                      <a:pt x="99" y="41"/>
                    </a:lnTo>
                    <a:lnTo>
                      <a:pt x="97" y="45"/>
                    </a:lnTo>
                    <a:lnTo>
                      <a:pt x="92" y="4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2" name="Freeform 452"/>
              <p:cNvSpPr/>
              <p:nvPr/>
            </p:nvSpPr>
            <p:spPr bwMode="auto">
              <a:xfrm>
                <a:off x="4733" y="4864"/>
                <a:ext cx="128" cy="66"/>
              </a:xfrm>
              <a:custGeom>
                <a:avLst/>
                <a:gdLst>
                  <a:gd name="T0" fmla="*/ 96 w 128"/>
                  <a:gd name="T1" fmla="*/ 20 h 66"/>
                  <a:gd name="T2" fmla="*/ 99 w 128"/>
                  <a:gd name="T3" fmla="*/ 16 h 66"/>
                  <a:gd name="T4" fmla="*/ 101 w 128"/>
                  <a:gd name="T5" fmla="*/ 14 h 66"/>
                  <a:gd name="T6" fmla="*/ 107 w 128"/>
                  <a:gd name="T7" fmla="*/ 4 h 66"/>
                  <a:gd name="T8" fmla="*/ 107 w 128"/>
                  <a:gd name="T9" fmla="*/ 4 h 66"/>
                  <a:gd name="T10" fmla="*/ 107 w 128"/>
                  <a:gd name="T11" fmla="*/ 2 h 66"/>
                  <a:gd name="T12" fmla="*/ 107 w 128"/>
                  <a:gd name="T13" fmla="*/ 2 h 66"/>
                  <a:gd name="T14" fmla="*/ 107 w 128"/>
                  <a:gd name="T15" fmla="*/ 2 h 66"/>
                  <a:gd name="T16" fmla="*/ 105 w 128"/>
                  <a:gd name="T17" fmla="*/ 0 h 66"/>
                  <a:gd name="T18" fmla="*/ 103 w 128"/>
                  <a:gd name="T19" fmla="*/ 2 h 66"/>
                  <a:gd name="T20" fmla="*/ 97 w 128"/>
                  <a:gd name="T21" fmla="*/ 12 h 66"/>
                  <a:gd name="T22" fmla="*/ 96 w 128"/>
                  <a:gd name="T23" fmla="*/ 16 h 66"/>
                  <a:gd name="T24" fmla="*/ 92 w 128"/>
                  <a:gd name="T25" fmla="*/ 18 h 66"/>
                  <a:gd name="T26" fmla="*/ 92 w 128"/>
                  <a:gd name="T27" fmla="*/ 18 h 66"/>
                  <a:gd name="T28" fmla="*/ 78 w 128"/>
                  <a:gd name="T29" fmla="*/ 16 h 66"/>
                  <a:gd name="T30" fmla="*/ 64 w 128"/>
                  <a:gd name="T31" fmla="*/ 14 h 66"/>
                  <a:gd name="T32" fmla="*/ 64 w 128"/>
                  <a:gd name="T33" fmla="*/ 14 h 66"/>
                  <a:gd name="T34" fmla="*/ 51 w 128"/>
                  <a:gd name="T35" fmla="*/ 16 h 66"/>
                  <a:gd name="T36" fmla="*/ 37 w 128"/>
                  <a:gd name="T37" fmla="*/ 18 h 66"/>
                  <a:gd name="T38" fmla="*/ 35 w 128"/>
                  <a:gd name="T39" fmla="*/ 16 h 66"/>
                  <a:gd name="T40" fmla="*/ 32 w 128"/>
                  <a:gd name="T41" fmla="*/ 12 h 66"/>
                  <a:gd name="T42" fmla="*/ 26 w 128"/>
                  <a:gd name="T43" fmla="*/ 2 h 66"/>
                  <a:gd name="T44" fmla="*/ 26 w 128"/>
                  <a:gd name="T45" fmla="*/ 2 h 66"/>
                  <a:gd name="T46" fmla="*/ 26 w 128"/>
                  <a:gd name="T47" fmla="*/ 0 h 66"/>
                  <a:gd name="T48" fmla="*/ 24 w 128"/>
                  <a:gd name="T49" fmla="*/ 2 h 66"/>
                  <a:gd name="T50" fmla="*/ 24 w 128"/>
                  <a:gd name="T51" fmla="*/ 2 h 66"/>
                  <a:gd name="T52" fmla="*/ 22 w 128"/>
                  <a:gd name="T53" fmla="*/ 2 h 66"/>
                  <a:gd name="T54" fmla="*/ 22 w 128"/>
                  <a:gd name="T55" fmla="*/ 4 h 66"/>
                  <a:gd name="T56" fmla="*/ 28 w 128"/>
                  <a:gd name="T57" fmla="*/ 14 h 66"/>
                  <a:gd name="T58" fmla="*/ 32 w 128"/>
                  <a:gd name="T59" fmla="*/ 16 h 66"/>
                  <a:gd name="T60" fmla="*/ 33 w 128"/>
                  <a:gd name="T61" fmla="*/ 20 h 66"/>
                  <a:gd name="T62" fmla="*/ 33 w 128"/>
                  <a:gd name="T63" fmla="*/ 20 h 66"/>
                  <a:gd name="T64" fmla="*/ 20 w 128"/>
                  <a:gd name="T65" fmla="*/ 29 h 66"/>
                  <a:gd name="T66" fmla="*/ 10 w 128"/>
                  <a:gd name="T67" fmla="*/ 39 h 66"/>
                  <a:gd name="T68" fmla="*/ 2 w 128"/>
                  <a:gd name="T69" fmla="*/ 51 h 66"/>
                  <a:gd name="T70" fmla="*/ 0 w 128"/>
                  <a:gd name="T71" fmla="*/ 59 h 66"/>
                  <a:gd name="T72" fmla="*/ 0 w 128"/>
                  <a:gd name="T73" fmla="*/ 66 h 66"/>
                  <a:gd name="T74" fmla="*/ 128 w 128"/>
                  <a:gd name="T75" fmla="*/ 66 h 66"/>
                  <a:gd name="T76" fmla="*/ 128 w 128"/>
                  <a:gd name="T77" fmla="*/ 66 h 66"/>
                  <a:gd name="T78" fmla="*/ 128 w 128"/>
                  <a:gd name="T79" fmla="*/ 59 h 66"/>
                  <a:gd name="T80" fmla="*/ 127 w 128"/>
                  <a:gd name="T81" fmla="*/ 51 h 66"/>
                  <a:gd name="T82" fmla="*/ 121 w 128"/>
                  <a:gd name="T83" fmla="*/ 39 h 66"/>
                  <a:gd name="T84" fmla="*/ 109 w 128"/>
                  <a:gd name="T85" fmla="*/ 29 h 66"/>
                  <a:gd name="T86" fmla="*/ 96 w 128"/>
                  <a:gd name="T8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8" h="66">
                    <a:moveTo>
                      <a:pt x="96" y="20"/>
                    </a:moveTo>
                    <a:lnTo>
                      <a:pt x="99" y="16"/>
                    </a:lnTo>
                    <a:lnTo>
                      <a:pt x="101" y="14"/>
                    </a:lnTo>
                    <a:lnTo>
                      <a:pt x="107" y="4"/>
                    </a:lnTo>
                    <a:lnTo>
                      <a:pt x="107" y="4"/>
                    </a:lnTo>
                    <a:lnTo>
                      <a:pt x="107" y="2"/>
                    </a:lnTo>
                    <a:lnTo>
                      <a:pt x="107" y="2"/>
                    </a:lnTo>
                    <a:lnTo>
                      <a:pt x="107" y="2"/>
                    </a:lnTo>
                    <a:lnTo>
                      <a:pt x="105" y="0"/>
                    </a:lnTo>
                    <a:lnTo>
                      <a:pt x="103" y="2"/>
                    </a:lnTo>
                    <a:lnTo>
                      <a:pt x="97" y="12"/>
                    </a:lnTo>
                    <a:lnTo>
                      <a:pt x="96" y="16"/>
                    </a:lnTo>
                    <a:lnTo>
                      <a:pt x="92" y="18"/>
                    </a:lnTo>
                    <a:lnTo>
                      <a:pt x="92" y="18"/>
                    </a:lnTo>
                    <a:lnTo>
                      <a:pt x="78" y="16"/>
                    </a:lnTo>
                    <a:lnTo>
                      <a:pt x="64" y="14"/>
                    </a:lnTo>
                    <a:lnTo>
                      <a:pt x="64" y="14"/>
                    </a:lnTo>
                    <a:lnTo>
                      <a:pt x="51" y="16"/>
                    </a:lnTo>
                    <a:lnTo>
                      <a:pt x="37" y="18"/>
                    </a:lnTo>
                    <a:lnTo>
                      <a:pt x="35" y="16"/>
                    </a:lnTo>
                    <a:lnTo>
                      <a:pt x="32" y="12"/>
                    </a:lnTo>
                    <a:lnTo>
                      <a:pt x="26" y="2"/>
                    </a:lnTo>
                    <a:lnTo>
                      <a:pt x="26" y="2"/>
                    </a:lnTo>
                    <a:lnTo>
                      <a:pt x="26" y="0"/>
                    </a:lnTo>
                    <a:lnTo>
                      <a:pt x="24" y="2"/>
                    </a:lnTo>
                    <a:lnTo>
                      <a:pt x="24" y="2"/>
                    </a:lnTo>
                    <a:lnTo>
                      <a:pt x="22" y="2"/>
                    </a:lnTo>
                    <a:lnTo>
                      <a:pt x="22" y="4"/>
                    </a:lnTo>
                    <a:lnTo>
                      <a:pt x="28" y="14"/>
                    </a:lnTo>
                    <a:lnTo>
                      <a:pt x="32" y="16"/>
                    </a:lnTo>
                    <a:lnTo>
                      <a:pt x="33" y="20"/>
                    </a:lnTo>
                    <a:lnTo>
                      <a:pt x="33" y="20"/>
                    </a:lnTo>
                    <a:lnTo>
                      <a:pt x="20" y="29"/>
                    </a:lnTo>
                    <a:lnTo>
                      <a:pt x="10" y="39"/>
                    </a:lnTo>
                    <a:lnTo>
                      <a:pt x="2" y="51"/>
                    </a:lnTo>
                    <a:lnTo>
                      <a:pt x="0" y="59"/>
                    </a:lnTo>
                    <a:lnTo>
                      <a:pt x="0" y="66"/>
                    </a:lnTo>
                    <a:lnTo>
                      <a:pt x="128" y="66"/>
                    </a:lnTo>
                    <a:lnTo>
                      <a:pt x="128" y="66"/>
                    </a:lnTo>
                    <a:lnTo>
                      <a:pt x="128" y="59"/>
                    </a:lnTo>
                    <a:lnTo>
                      <a:pt x="127" y="51"/>
                    </a:lnTo>
                    <a:lnTo>
                      <a:pt x="121" y="39"/>
                    </a:lnTo>
                    <a:lnTo>
                      <a:pt x="109" y="29"/>
                    </a:lnTo>
                    <a:lnTo>
                      <a:pt x="96"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3" name="Freeform 453"/>
              <p:cNvSpPr/>
              <p:nvPr/>
            </p:nvSpPr>
            <p:spPr bwMode="auto">
              <a:xfrm>
                <a:off x="4763" y="4897"/>
                <a:ext cx="15" cy="14"/>
              </a:xfrm>
              <a:custGeom>
                <a:avLst/>
                <a:gdLst>
                  <a:gd name="T0" fmla="*/ 7 w 15"/>
                  <a:gd name="T1" fmla="*/ 14 h 14"/>
                  <a:gd name="T2" fmla="*/ 7 w 15"/>
                  <a:gd name="T3" fmla="*/ 14 h 14"/>
                  <a:gd name="T4" fmla="*/ 2 w 15"/>
                  <a:gd name="T5" fmla="*/ 12 h 14"/>
                  <a:gd name="T6" fmla="*/ 0 w 15"/>
                  <a:gd name="T7" fmla="*/ 8 h 14"/>
                  <a:gd name="T8" fmla="*/ 0 w 15"/>
                  <a:gd name="T9" fmla="*/ 8 h 14"/>
                  <a:gd name="T10" fmla="*/ 2 w 15"/>
                  <a:gd name="T11" fmla="*/ 2 h 14"/>
                  <a:gd name="T12" fmla="*/ 7 w 15"/>
                  <a:gd name="T13" fmla="*/ 0 h 14"/>
                  <a:gd name="T14" fmla="*/ 7 w 15"/>
                  <a:gd name="T15" fmla="*/ 0 h 14"/>
                  <a:gd name="T16" fmla="*/ 11 w 15"/>
                  <a:gd name="T17" fmla="*/ 2 h 14"/>
                  <a:gd name="T18" fmla="*/ 15 w 15"/>
                  <a:gd name="T19" fmla="*/ 8 h 14"/>
                  <a:gd name="T20" fmla="*/ 15 w 15"/>
                  <a:gd name="T21" fmla="*/ 8 h 14"/>
                  <a:gd name="T22" fmla="*/ 11 w 15"/>
                  <a:gd name="T23" fmla="*/ 12 h 14"/>
                  <a:gd name="T24" fmla="*/ 7 w 15"/>
                  <a:gd name="T2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4">
                    <a:moveTo>
                      <a:pt x="7" y="14"/>
                    </a:moveTo>
                    <a:lnTo>
                      <a:pt x="7" y="14"/>
                    </a:lnTo>
                    <a:lnTo>
                      <a:pt x="2" y="12"/>
                    </a:lnTo>
                    <a:lnTo>
                      <a:pt x="0" y="8"/>
                    </a:lnTo>
                    <a:lnTo>
                      <a:pt x="0" y="8"/>
                    </a:lnTo>
                    <a:lnTo>
                      <a:pt x="2" y="2"/>
                    </a:lnTo>
                    <a:lnTo>
                      <a:pt x="7" y="0"/>
                    </a:lnTo>
                    <a:lnTo>
                      <a:pt x="7" y="0"/>
                    </a:lnTo>
                    <a:lnTo>
                      <a:pt x="11" y="2"/>
                    </a:lnTo>
                    <a:lnTo>
                      <a:pt x="15" y="8"/>
                    </a:lnTo>
                    <a:lnTo>
                      <a:pt x="15" y="8"/>
                    </a:lnTo>
                    <a:lnTo>
                      <a:pt x="11" y="12"/>
                    </a:lnTo>
                    <a:lnTo>
                      <a:pt x="7"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4" name="Freeform 454"/>
              <p:cNvSpPr/>
              <p:nvPr/>
            </p:nvSpPr>
            <p:spPr bwMode="auto">
              <a:xfrm>
                <a:off x="4819" y="4897"/>
                <a:ext cx="13" cy="14"/>
              </a:xfrm>
              <a:custGeom>
                <a:avLst/>
                <a:gdLst>
                  <a:gd name="T0" fmla="*/ 6 w 13"/>
                  <a:gd name="T1" fmla="*/ 14 h 14"/>
                  <a:gd name="T2" fmla="*/ 6 w 13"/>
                  <a:gd name="T3" fmla="*/ 14 h 14"/>
                  <a:gd name="T4" fmla="*/ 2 w 13"/>
                  <a:gd name="T5" fmla="*/ 12 h 14"/>
                  <a:gd name="T6" fmla="*/ 0 w 13"/>
                  <a:gd name="T7" fmla="*/ 8 h 14"/>
                  <a:gd name="T8" fmla="*/ 0 w 13"/>
                  <a:gd name="T9" fmla="*/ 8 h 14"/>
                  <a:gd name="T10" fmla="*/ 2 w 13"/>
                  <a:gd name="T11" fmla="*/ 2 h 14"/>
                  <a:gd name="T12" fmla="*/ 6 w 13"/>
                  <a:gd name="T13" fmla="*/ 0 h 14"/>
                  <a:gd name="T14" fmla="*/ 6 w 13"/>
                  <a:gd name="T15" fmla="*/ 0 h 14"/>
                  <a:gd name="T16" fmla="*/ 11 w 13"/>
                  <a:gd name="T17" fmla="*/ 2 h 14"/>
                  <a:gd name="T18" fmla="*/ 13 w 13"/>
                  <a:gd name="T19" fmla="*/ 8 h 14"/>
                  <a:gd name="T20" fmla="*/ 13 w 13"/>
                  <a:gd name="T21" fmla="*/ 8 h 14"/>
                  <a:gd name="T22" fmla="*/ 11 w 13"/>
                  <a:gd name="T23" fmla="*/ 12 h 14"/>
                  <a:gd name="T24" fmla="*/ 6 w 13"/>
                  <a:gd name="T2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4">
                    <a:moveTo>
                      <a:pt x="6" y="14"/>
                    </a:moveTo>
                    <a:lnTo>
                      <a:pt x="6" y="14"/>
                    </a:lnTo>
                    <a:lnTo>
                      <a:pt x="2" y="12"/>
                    </a:lnTo>
                    <a:lnTo>
                      <a:pt x="0" y="8"/>
                    </a:lnTo>
                    <a:lnTo>
                      <a:pt x="0" y="8"/>
                    </a:lnTo>
                    <a:lnTo>
                      <a:pt x="2" y="2"/>
                    </a:lnTo>
                    <a:lnTo>
                      <a:pt x="6" y="0"/>
                    </a:lnTo>
                    <a:lnTo>
                      <a:pt x="6" y="0"/>
                    </a:lnTo>
                    <a:lnTo>
                      <a:pt x="11" y="2"/>
                    </a:lnTo>
                    <a:lnTo>
                      <a:pt x="13" y="8"/>
                    </a:lnTo>
                    <a:lnTo>
                      <a:pt x="13" y="8"/>
                    </a:lnTo>
                    <a:lnTo>
                      <a:pt x="11" y="12"/>
                    </a:lnTo>
                    <a:lnTo>
                      <a:pt x="6"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5" name="Freeform 455"/>
              <p:cNvSpPr/>
              <p:nvPr/>
            </p:nvSpPr>
            <p:spPr bwMode="auto">
              <a:xfrm>
                <a:off x="4733" y="4938"/>
                <a:ext cx="128" cy="159"/>
              </a:xfrm>
              <a:custGeom>
                <a:avLst/>
                <a:gdLst>
                  <a:gd name="T0" fmla="*/ 128 w 128"/>
                  <a:gd name="T1" fmla="*/ 99 h 159"/>
                  <a:gd name="T2" fmla="*/ 128 w 128"/>
                  <a:gd name="T3" fmla="*/ 21 h 159"/>
                  <a:gd name="T4" fmla="*/ 128 w 128"/>
                  <a:gd name="T5" fmla="*/ 12 h 159"/>
                  <a:gd name="T6" fmla="*/ 128 w 128"/>
                  <a:gd name="T7" fmla="*/ 0 h 159"/>
                  <a:gd name="T8" fmla="*/ 128 w 128"/>
                  <a:gd name="T9" fmla="*/ 0 h 159"/>
                  <a:gd name="T10" fmla="*/ 2 w 128"/>
                  <a:gd name="T11" fmla="*/ 0 h 159"/>
                  <a:gd name="T12" fmla="*/ 0 w 128"/>
                  <a:gd name="T13" fmla="*/ 0 h 159"/>
                  <a:gd name="T14" fmla="*/ 0 w 128"/>
                  <a:gd name="T15" fmla="*/ 12 h 159"/>
                  <a:gd name="T16" fmla="*/ 0 w 128"/>
                  <a:gd name="T17" fmla="*/ 21 h 159"/>
                  <a:gd name="T18" fmla="*/ 0 w 128"/>
                  <a:gd name="T19" fmla="*/ 99 h 159"/>
                  <a:gd name="T20" fmla="*/ 0 w 128"/>
                  <a:gd name="T21" fmla="*/ 99 h 159"/>
                  <a:gd name="T22" fmla="*/ 2 w 128"/>
                  <a:gd name="T23" fmla="*/ 105 h 159"/>
                  <a:gd name="T24" fmla="*/ 4 w 128"/>
                  <a:gd name="T25" fmla="*/ 111 h 159"/>
                  <a:gd name="T26" fmla="*/ 10 w 128"/>
                  <a:gd name="T27" fmla="*/ 113 h 159"/>
                  <a:gd name="T28" fmla="*/ 16 w 128"/>
                  <a:gd name="T29" fmla="*/ 115 h 159"/>
                  <a:gd name="T30" fmla="*/ 26 w 128"/>
                  <a:gd name="T31" fmla="*/ 115 h 159"/>
                  <a:gd name="T32" fmla="*/ 26 w 128"/>
                  <a:gd name="T33" fmla="*/ 115 h 159"/>
                  <a:gd name="T34" fmla="*/ 26 w 128"/>
                  <a:gd name="T35" fmla="*/ 118 h 159"/>
                  <a:gd name="T36" fmla="*/ 26 w 128"/>
                  <a:gd name="T37" fmla="*/ 118 h 159"/>
                  <a:gd name="T38" fmla="*/ 26 w 128"/>
                  <a:gd name="T39" fmla="*/ 122 h 159"/>
                  <a:gd name="T40" fmla="*/ 26 w 128"/>
                  <a:gd name="T41" fmla="*/ 146 h 159"/>
                  <a:gd name="T42" fmla="*/ 26 w 128"/>
                  <a:gd name="T43" fmla="*/ 146 h 159"/>
                  <a:gd name="T44" fmla="*/ 26 w 128"/>
                  <a:gd name="T45" fmla="*/ 151 h 159"/>
                  <a:gd name="T46" fmla="*/ 30 w 128"/>
                  <a:gd name="T47" fmla="*/ 155 h 159"/>
                  <a:gd name="T48" fmla="*/ 33 w 128"/>
                  <a:gd name="T49" fmla="*/ 159 h 159"/>
                  <a:gd name="T50" fmla="*/ 39 w 128"/>
                  <a:gd name="T51" fmla="*/ 159 h 159"/>
                  <a:gd name="T52" fmla="*/ 39 w 128"/>
                  <a:gd name="T53" fmla="*/ 159 h 159"/>
                  <a:gd name="T54" fmla="*/ 45 w 128"/>
                  <a:gd name="T55" fmla="*/ 159 h 159"/>
                  <a:gd name="T56" fmla="*/ 49 w 128"/>
                  <a:gd name="T57" fmla="*/ 155 h 159"/>
                  <a:gd name="T58" fmla="*/ 51 w 128"/>
                  <a:gd name="T59" fmla="*/ 151 h 159"/>
                  <a:gd name="T60" fmla="*/ 53 w 128"/>
                  <a:gd name="T61" fmla="*/ 146 h 159"/>
                  <a:gd name="T62" fmla="*/ 53 w 128"/>
                  <a:gd name="T63" fmla="*/ 122 h 159"/>
                  <a:gd name="T64" fmla="*/ 53 w 128"/>
                  <a:gd name="T65" fmla="*/ 118 h 159"/>
                  <a:gd name="T66" fmla="*/ 53 w 128"/>
                  <a:gd name="T67" fmla="*/ 118 h 159"/>
                  <a:gd name="T68" fmla="*/ 53 w 128"/>
                  <a:gd name="T69" fmla="*/ 118 h 159"/>
                  <a:gd name="T70" fmla="*/ 53 w 128"/>
                  <a:gd name="T71" fmla="*/ 115 h 159"/>
                  <a:gd name="T72" fmla="*/ 78 w 128"/>
                  <a:gd name="T73" fmla="*/ 115 h 159"/>
                  <a:gd name="T74" fmla="*/ 78 w 128"/>
                  <a:gd name="T75" fmla="*/ 115 h 159"/>
                  <a:gd name="T76" fmla="*/ 76 w 128"/>
                  <a:gd name="T77" fmla="*/ 118 h 159"/>
                  <a:gd name="T78" fmla="*/ 76 w 128"/>
                  <a:gd name="T79" fmla="*/ 118 h 159"/>
                  <a:gd name="T80" fmla="*/ 76 w 128"/>
                  <a:gd name="T81" fmla="*/ 122 h 159"/>
                  <a:gd name="T82" fmla="*/ 76 w 128"/>
                  <a:gd name="T83" fmla="*/ 146 h 159"/>
                  <a:gd name="T84" fmla="*/ 76 w 128"/>
                  <a:gd name="T85" fmla="*/ 146 h 159"/>
                  <a:gd name="T86" fmla="*/ 78 w 128"/>
                  <a:gd name="T87" fmla="*/ 151 h 159"/>
                  <a:gd name="T88" fmla="*/ 82 w 128"/>
                  <a:gd name="T89" fmla="*/ 155 h 159"/>
                  <a:gd name="T90" fmla="*/ 86 w 128"/>
                  <a:gd name="T91" fmla="*/ 159 h 159"/>
                  <a:gd name="T92" fmla="*/ 92 w 128"/>
                  <a:gd name="T93" fmla="*/ 159 h 159"/>
                  <a:gd name="T94" fmla="*/ 92 w 128"/>
                  <a:gd name="T95" fmla="*/ 159 h 159"/>
                  <a:gd name="T96" fmla="*/ 96 w 128"/>
                  <a:gd name="T97" fmla="*/ 159 h 159"/>
                  <a:gd name="T98" fmla="*/ 101 w 128"/>
                  <a:gd name="T99" fmla="*/ 155 h 159"/>
                  <a:gd name="T100" fmla="*/ 103 w 128"/>
                  <a:gd name="T101" fmla="*/ 151 h 159"/>
                  <a:gd name="T102" fmla="*/ 105 w 128"/>
                  <a:gd name="T103" fmla="*/ 146 h 159"/>
                  <a:gd name="T104" fmla="*/ 105 w 128"/>
                  <a:gd name="T105" fmla="*/ 122 h 159"/>
                  <a:gd name="T106" fmla="*/ 105 w 128"/>
                  <a:gd name="T107" fmla="*/ 118 h 159"/>
                  <a:gd name="T108" fmla="*/ 105 w 128"/>
                  <a:gd name="T109" fmla="*/ 118 h 159"/>
                  <a:gd name="T110" fmla="*/ 105 w 128"/>
                  <a:gd name="T111" fmla="*/ 118 h 159"/>
                  <a:gd name="T112" fmla="*/ 103 w 128"/>
                  <a:gd name="T113" fmla="*/ 115 h 159"/>
                  <a:gd name="T114" fmla="*/ 115 w 128"/>
                  <a:gd name="T115" fmla="*/ 115 h 159"/>
                  <a:gd name="T116" fmla="*/ 115 w 128"/>
                  <a:gd name="T117" fmla="*/ 115 h 159"/>
                  <a:gd name="T118" fmla="*/ 121 w 128"/>
                  <a:gd name="T119" fmla="*/ 113 h 159"/>
                  <a:gd name="T120" fmla="*/ 125 w 128"/>
                  <a:gd name="T121" fmla="*/ 111 h 159"/>
                  <a:gd name="T122" fmla="*/ 128 w 128"/>
                  <a:gd name="T123" fmla="*/ 105 h 159"/>
                  <a:gd name="T124" fmla="*/ 128 w 128"/>
                  <a:gd name="T125" fmla="*/ 9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59">
                    <a:moveTo>
                      <a:pt x="128" y="99"/>
                    </a:moveTo>
                    <a:lnTo>
                      <a:pt x="128" y="21"/>
                    </a:lnTo>
                    <a:lnTo>
                      <a:pt x="128" y="12"/>
                    </a:lnTo>
                    <a:lnTo>
                      <a:pt x="128" y="0"/>
                    </a:lnTo>
                    <a:lnTo>
                      <a:pt x="128" y="0"/>
                    </a:lnTo>
                    <a:lnTo>
                      <a:pt x="2" y="0"/>
                    </a:lnTo>
                    <a:lnTo>
                      <a:pt x="0" y="0"/>
                    </a:lnTo>
                    <a:lnTo>
                      <a:pt x="0" y="12"/>
                    </a:lnTo>
                    <a:lnTo>
                      <a:pt x="0" y="21"/>
                    </a:lnTo>
                    <a:lnTo>
                      <a:pt x="0" y="99"/>
                    </a:lnTo>
                    <a:lnTo>
                      <a:pt x="0" y="99"/>
                    </a:lnTo>
                    <a:lnTo>
                      <a:pt x="2" y="105"/>
                    </a:lnTo>
                    <a:lnTo>
                      <a:pt x="4" y="111"/>
                    </a:lnTo>
                    <a:lnTo>
                      <a:pt x="10" y="113"/>
                    </a:lnTo>
                    <a:lnTo>
                      <a:pt x="16" y="115"/>
                    </a:lnTo>
                    <a:lnTo>
                      <a:pt x="26" y="115"/>
                    </a:lnTo>
                    <a:lnTo>
                      <a:pt x="26" y="115"/>
                    </a:lnTo>
                    <a:lnTo>
                      <a:pt x="26" y="118"/>
                    </a:lnTo>
                    <a:lnTo>
                      <a:pt x="26" y="118"/>
                    </a:lnTo>
                    <a:lnTo>
                      <a:pt x="26" y="122"/>
                    </a:lnTo>
                    <a:lnTo>
                      <a:pt x="26" y="146"/>
                    </a:lnTo>
                    <a:lnTo>
                      <a:pt x="26" y="146"/>
                    </a:lnTo>
                    <a:lnTo>
                      <a:pt x="26" y="151"/>
                    </a:lnTo>
                    <a:lnTo>
                      <a:pt x="30" y="155"/>
                    </a:lnTo>
                    <a:lnTo>
                      <a:pt x="33" y="159"/>
                    </a:lnTo>
                    <a:lnTo>
                      <a:pt x="39" y="159"/>
                    </a:lnTo>
                    <a:lnTo>
                      <a:pt x="39" y="159"/>
                    </a:lnTo>
                    <a:lnTo>
                      <a:pt x="45" y="159"/>
                    </a:lnTo>
                    <a:lnTo>
                      <a:pt x="49" y="155"/>
                    </a:lnTo>
                    <a:lnTo>
                      <a:pt x="51" y="151"/>
                    </a:lnTo>
                    <a:lnTo>
                      <a:pt x="53" y="146"/>
                    </a:lnTo>
                    <a:lnTo>
                      <a:pt x="53" y="122"/>
                    </a:lnTo>
                    <a:lnTo>
                      <a:pt x="53" y="118"/>
                    </a:lnTo>
                    <a:lnTo>
                      <a:pt x="53" y="118"/>
                    </a:lnTo>
                    <a:lnTo>
                      <a:pt x="53" y="118"/>
                    </a:lnTo>
                    <a:lnTo>
                      <a:pt x="53" y="115"/>
                    </a:lnTo>
                    <a:lnTo>
                      <a:pt x="78" y="115"/>
                    </a:lnTo>
                    <a:lnTo>
                      <a:pt x="78" y="115"/>
                    </a:lnTo>
                    <a:lnTo>
                      <a:pt x="76" y="118"/>
                    </a:lnTo>
                    <a:lnTo>
                      <a:pt x="76" y="118"/>
                    </a:lnTo>
                    <a:lnTo>
                      <a:pt x="76" y="122"/>
                    </a:lnTo>
                    <a:lnTo>
                      <a:pt x="76" y="146"/>
                    </a:lnTo>
                    <a:lnTo>
                      <a:pt x="76" y="146"/>
                    </a:lnTo>
                    <a:lnTo>
                      <a:pt x="78" y="151"/>
                    </a:lnTo>
                    <a:lnTo>
                      <a:pt x="82" y="155"/>
                    </a:lnTo>
                    <a:lnTo>
                      <a:pt x="86" y="159"/>
                    </a:lnTo>
                    <a:lnTo>
                      <a:pt x="92" y="159"/>
                    </a:lnTo>
                    <a:lnTo>
                      <a:pt x="92" y="159"/>
                    </a:lnTo>
                    <a:lnTo>
                      <a:pt x="96" y="159"/>
                    </a:lnTo>
                    <a:lnTo>
                      <a:pt x="101" y="155"/>
                    </a:lnTo>
                    <a:lnTo>
                      <a:pt x="103" y="151"/>
                    </a:lnTo>
                    <a:lnTo>
                      <a:pt x="105" y="146"/>
                    </a:lnTo>
                    <a:lnTo>
                      <a:pt x="105" y="122"/>
                    </a:lnTo>
                    <a:lnTo>
                      <a:pt x="105" y="118"/>
                    </a:lnTo>
                    <a:lnTo>
                      <a:pt x="105" y="118"/>
                    </a:lnTo>
                    <a:lnTo>
                      <a:pt x="105" y="118"/>
                    </a:lnTo>
                    <a:lnTo>
                      <a:pt x="103" y="115"/>
                    </a:lnTo>
                    <a:lnTo>
                      <a:pt x="115" y="115"/>
                    </a:lnTo>
                    <a:lnTo>
                      <a:pt x="115" y="115"/>
                    </a:lnTo>
                    <a:lnTo>
                      <a:pt x="121" y="113"/>
                    </a:lnTo>
                    <a:lnTo>
                      <a:pt x="125" y="111"/>
                    </a:lnTo>
                    <a:lnTo>
                      <a:pt x="128" y="105"/>
                    </a:lnTo>
                    <a:lnTo>
                      <a:pt x="128" y="9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6" name="Freeform 456"/>
              <p:cNvSpPr/>
              <p:nvPr/>
            </p:nvSpPr>
            <p:spPr bwMode="auto">
              <a:xfrm>
                <a:off x="4733" y="4938"/>
                <a:ext cx="128" cy="159"/>
              </a:xfrm>
              <a:custGeom>
                <a:avLst/>
                <a:gdLst>
                  <a:gd name="T0" fmla="*/ 128 w 128"/>
                  <a:gd name="T1" fmla="*/ 99 h 159"/>
                  <a:gd name="T2" fmla="*/ 128 w 128"/>
                  <a:gd name="T3" fmla="*/ 21 h 159"/>
                  <a:gd name="T4" fmla="*/ 128 w 128"/>
                  <a:gd name="T5" fmla="*/ 12 h 159"/>
                  <a:gd name="T6" fmla="*/ 128 w 128"/>
                  <a:gd name="T7" fmla="*/ 0 h 159"/>
                  <a:gd name="T8" fmla="*/ 128 w 128"/>
                  <a:gd name="T9" fmla="*/ 0 h 159"/>
                  <a:gd name="T10" fmla="*/ 2 w 128"/>
                  <a:gd name="T11" fmla="*/ 0 h 159"/>
                  <a:gd name="T12" fmla="*/ 0 w 128"/>
                  <a:gd name="T13" fmla="*/ 0 h 159"/>
                  <a:gd name="T14" fmla="*/ 0 w 128"/>
                  <a:gd name="T15" fmla="*/ 12 h 159"/>
                  <a:gd name="T16" fmla="*/ 0 w 128"/>
                  <a:gd name="T17" fmla="*/ 21 h 159"/>
                  <a:gd name="T18" fmla="*/ 0 w 128"/>
                  <a:gd name="T19" fmla="*/ 99 h 159"/>
                  <a:gd name="T20" fmla="*/ 0 w 128"/>
                  <a:gd name="T21" fmla="*/ 99 h 159"/>
                  <a:gd name="T22" fmla="*/ 2 w 128"/>
                  <a:gd name="T23" fmla="*/ 105 h 159"/>
                  <a:gd name="T24" fmla="*/ 4 w 128"/>
                  <a:gd name="T25" fmla="*/ 111 h 159"/>
                  <a:gd name="T26" fmla="*/ 10 w 128"/>
                  <a:gd name="T27" fmla="*/ 113 h 159"/>
                  <a:gd name="T28" fmla="*/ 16 w 128"/>
                  <a:gd name="T29" fmla="*/ 115 h 159"/>
                  <a:gd name="T30" fmla="*/ 26 w 128"/>
                  <a:gd name="T31" fmla="*/ 115 h 159"/>
                  <a:gd name="T32" fmla="*/ 26 w 128"/>
                  <a:gd name="T33" fmla="*/ 115 h 159"/>
                  <a:gd name="T34" fmla="*/ 26 w 128"/>
                  <a:gd name="T35" fmla="*/ 118 h 159"/>
                  <a:gd name="T36" fmla="*/ 26 w 128"/>
                  <a:gd name="T37" fmla="*/ 118 h 159"/>
                  <a:gd name="T38" fmla="*/ 26 w 128"/>
                  <a:gd name="T39" fmla="*/ 122 h 159"/>
                  <a:gd name="T40" fmla="*/ 26 w 128"/>
                  <a:gd name="T41" fmla="*/ 146 h 159"/>
                  <a:gd name="T42" fmla="*/ 26 w 128"/>
                  <a:gd name="T43" fmla="*/ 146 h 159"/>
                  <a:gd name="T44" fmla="*/ 26 w 128"/>
                  <a:gd name="T45" fmla="*/ 151 h 159"/>
                  <a:gd name="T46" fmla="*/ 30 w 128"/>
                  <a:gd name="T47" fmla="*/ 155 h 159"/>
                  <a:gd name="T48" fmla="*/ 33 w 128"/>
                  <a:gd name="T49" fmla="*/ 159 h 159"/>
                  <a:gd name="T50" fmla="*/ 39 w 128"/>
                  <a:gd name="T51" fmla="*/ 159 h 159"/>
                  <a:gd name="T52" fmla="*/ 39 w 128"/>
                  <a:gd name="T53" fmla="*/ 159 h 159"/>
                  <a:gd name="T54" fmla="*/ 45 w 128"/>
                  <a:gd name="T55" fmla="*/ 159 h 159"/>
                  <a:gd name="T56" fmla="*/ 49 w 128"/>
                  <a:gd name="T57" fmla="*/ 155 h 159"/>
                  <a:gd name="T58" fmla="*/ 51 w 128"/>
                  <a:gd name="T59" fmla="*/ 151 h 159"/>
                  <a:gd name="T60" fmla="*/ 53 w 128"/>
                  <a:gd name="T61" fmla="*/ 146 h 159"/>
                  <a:gd name="T62" fmla="*/ 53 w 128"/>
                  <a:gd name="T63" fmla="*/ 122 h 159"/>
                  <a:gd name="T64" fmla="*/ 53 w 128"/>
                  <a:gd name="T65" fmla="*/ 118 h 159"/>
                  <a:gd name="T66" fmla="*/ 53 w 128"/>
                  <a:gd name="T67" fmla="*/ 118 h 159"/>
                  <a:gd name="T68" fmla="*/ 53 w 128"/>
                  <a:gd name="T69" fmla="*/ 118 h 159"/>
                  <a:gd name="T70" fmla="*/ 53 w 128"/>
                  <a:gd name="T71" fmla="*/ 115 h 159"/>
                  <a:gd name="T72" fmla="*/ 78 w 128"/>
                  <a:gd name="T73" fmla="*/ 115 h 159"/>
                  <a:gd name="T74" fmla="*/ 78 w 128"/>
                  <a:gd name="T75" fmla="*/ 115 h 159"/>
                  <a:gd name="T76" fmla="*/ 76 w 128"/>
                  <a:gd name="T77" fmla="*/ 118 h 159"/>
                  <a:gd name="T78" fmla="*/ 76 w 128"/>
                  <a:gd name="T79" fmla="*/ 118 h 159"/>
                  <a:gd name="T80" fmla="*/ 76 w 128"/>
                  <a:gd name="T81" fmla="*/ 122 h 159"/>
                  <a:gd name="T82" fmla="*/ 76 w 128"/>
                  <a:gd name="T83" fmla="*/ 146 h 159"/>
                  <a:gd name="T84" fmla="*/ 76 w 128"/>
                  <a:gd name="T85" fmla="*/ 146 h 159"/>
                  <a:gd name="T86" fmla="*/ 78 w 128"/>
                  <a:gd name="T87" fmla="*/ 151 h 159"/>
                  <a:gd name="T88" fmla="*/ 82 w 128"/>
                  <a:gd name="T89" fmla="*/ 155 h 159"/>
                  <a:gd name="T90" fmla="*/ 86 w 128"/>
                  <a:gd name="T91" fmla="*/ 159 h 159"/>
                  <a:gd name="T92" fmla="*/ 92 w 128"/>
                  <a:gd name="T93" fmla="*/ 159 h 159"/>
                  <a:gd name="T94" fmla="*/ 92 w 128"/>
                  <a:gd name="T95" fmla="*/ 159 h 159"/>
                  <a:gd name="T96" fmla="*/ 96 w 128"/>
                  <a:gd name="T97" fmla="*/ 159 h 159"/>
                  <a:gd name="T98" fmla="*/ 101 w 128"/>
                  <a:gd name="T99" fmla="*/ 155 h 159"/>
                  <a:gd name="T100" fmla="*/ 103 w 128"/>
                  <a:gd name="T101" fmla="*/ 151 h 159"/>
                  <a:gd name="T102" fmla="*/ 105 w 128"/>
                  <a:gd name="T103" fmla="*/ 146 h 159"/>
                  <a:gd name="T104" fmla="*/ 105 w 128"/>
                  <a:gd name="T105" fmla="*/ 122 h 159"/>
                  <a:gd name="T106" fmla="*/ 105 w 128"/>
                  <a:gd name="T107" fmla="*/ 118 h 159"/>
                  <a:gd name="T108" fmla="*/ 105 w 128"/>
                  <a:gd name="T109" fmla="*/ 118 h 159"/>
                  <a:gd name="T110" fmla="*/ 105 w 128"/>
                  <a:gd name="T111" fmla="*/ 118 h 159"/>
                  <a:gd name="T112" fmla="*/ 103 w 128"/>
                  <a:gd name="T113" fmla="*/ 115 h 159"/>
                  <a:gd name="T114" fmla="*/ 115 w 128"/>
                  <a:gd name="T115" fmla="*/ 115 h 159"/>
                  <a:gd name="T116" fmla="*/ 115 w 128"/>
                  <a:gd name="T117" fmla="*/ 115 h 159"/>
                  <a:gd name="T118" fmla="*/ 121 w 128"/>
                  <a:gd name="T119" fmla="*/ 113 h 159"/>
                  <a:gd name="T120" fmla="*/ 125 w 128"/>
                  <a:gd name="T121" fmla="*/ 111 h 159"/>
                  <a:gd name="T122" fmla="*/ 128 w 128"/>
                  <a:gd name="T123" fmla="*/ 105 h 159"/>
                  <a:gd name="T124" fmla="*/ 128 w 128"/>
                  <a:gd name="T125" fmla="*/ 9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59">
                    <a:moveTo>
                      <a:pt x="128" y="99"/>
                    </a:moveTo>
                    <a:lnTo>
                      <a:pt x="128" y="21"/>
                    </a:lnTo>
                    <a:lnTo>
                      <a:pt x="128" y="12"/>
                    </a:lnTo>
                    <a:lnTo>
                      <a:pt x="128" y="0"/>
                    </a:lnTo>
                    <a:lnTo>
                      <a:pt x="128" y="0"/>
                    </a:lnTo>
                    <a:lnTo>
                      <a:pt x="2" y="0"/>
                    </a:lnTo>
                    <a:lnTo>
                      <a:pt x="0" y="0"/>
                    </a:lnTo>
                    <a:lnTo>
                      <a:pt x="0" y="12"/>
                    </a:lnTo>
                    <a:lnTo>
                      <a:pt x="0" y="21"/>
                    </a:lnTo>
                    <a:lnTo>
                      <a:pt x="0" y="99"/>
                    </a:lnTo>
                    <a:lnTo>
                      <a:pt x="0" y="99"/>
                    </a:lnTo>
                    <a:lnTo>
                      <a:pt x="2" y="105"/>
                    </a:lnTo>
                    <a:lnTo>
                      <a:pt x="4" y="111"/>
                    </a:lnTo>
                    <a:lnTo>
                      <a:pt x="10" y="113"/>
                    </a:lnTo>
                    <a:lnTo>
                      <a:pt x="16" y="115"/>
                    </a:lnTo>
                    <a:lnTo>
                      <a:pt x="26" y="115"/>
                    </a:lnTo>
                    <a:lnTo>
                      <a:pt x="26" y="115"/>
                    </a:lnTo>
                    <a:lnTo>
                      <a:pt x="26" y="118"/>
                    </a:lnTo>
                    <a:lnTo>
                      <a:pt x="26" y="118"/>
                    </a:lnTo>
                    <a:lnTo>
                      <a:pt x="26" y="122"/>
                    </a:lnTo>
                    <a:lnTo>
                      <a:pt x="26" y="146"/>
                    </a:lnTo>
                    <a:lnTo>
                      <a:pt x="26" y="146"/>
                    </a:lnTo>
                    <a:lnTo>
                      <a:pt x="26" y="151"/>
                    </a:lnTo>
                    <a:lnTo>
                      <a:pt x="30" y="155"/>
                    </a:lnTo>
                    <a:lnTo>
                      <a:pt x="33" y="159"/>
                    </a:lnTo>
                    <a:lnTo>
                      <a:pt x="39" y="159"/>
                    </a:lnTo>
                    <a:lnTo>
                      <a:pt x="39" y="159"/>
                    </a:lnTo>
                    <a:lnTo>
                      <a:pt x="45" y="159"/>
                    </a:lnTo>
                    <a:lnTo>
                      <a:pt x="49" y="155"/>
                    </a:lnTo>
                    <a:lnTo>
                      <a:pt x="51" y="151"/>
                    </a:lnTo>
                    <a:lnTo>
                      <a:pt x="53" y="146"/>
                    </a:lnTo>
                    <a:lnTo>
                      <a:pt x="53" y="122"/>
                    </a:lnTo>
                    <a:lnTo>
                      <a:pt x="53" y="118"/>
                    </a:lnTo>
                    <a:lnTo>
                      <a:pt x="53" y="118"/>
                    </a:lnTo>
                    <a:lnTo>
                      <a:pt x="53" y="118"/>
                    </a:lnTo>
                    <a:lnTo>
                      <a:pt x="53" y="115"/>
                    </a:lnTo>
                    <a:lnTo>
                      <a:pt x="78" y="115"/>
                    </a:lnTo>
                    <a:lnTo>
                      <a:pt x="78" y="115"/>
                    </a:lnTo>
                    <a:lnTo>
                      <a:pt x="76" y="118"/>
                    </a:lnTo>
                    <a:lnTo>
                      <a:pt x="76" y="118"/>
                    </a:lnTo>
                    <a:lnTo>
                      <a:pt x="76" y="122"/>
                    </a:lnTo>
                    <a:lnTo>
                      <a:pt x="76" y="146"/>
                    </a:lnTo>
                    <a:lnTo>
                      <a:pt x="76" y="146"/>
                    </a:lnTo>
                    <a:lnTo>
                      <a:pt x="78" y="151"/>
                    </a:lnTo>
                    <a:lnTo>
                      <a:pt x="82" y="155"/>
                    </a:lnTo>
                    <a:lnTo>
                      <a:pt x="86" y="159"/>
                    </a:lnTo>
                    <a:lnTo>
                      <a:pt x="92" y="159"/>
                    </a:lnTo>
                    <a:lnTo>
                      <a:pt x="92" y="159"/>
                    </a:lnTo>
                    <a:lnTo>
                      <a:pt x="96" y="159"/>
                    </a:lnTo>
                    <a:lnTo>
                      <a:pt x="101" y="155"/>
                    </a:lnTo>
                    <a:lnTo>
                      <a:pt x="103" y="151"/>
                    </a:lnTo>
                    <a:lnTo>
                      <a:pt x="105" y="146"/>
                    </a:lnTo>
                    <a:lnTo>
                      <a:pt x="105" y="122"/>
                    </a:lnTo>
                    <a:lnTo>
                      <a:pt x="105" y="118"/>
                    </a:lnTo>
                    <a:lnTo>
                      <a:pt x="105" y="118"/>
                    </a:lnTo>
                    <a:lnTo>
                      <a:pt x="105" y="118"/>
                    </a:lnTo>
                    <a:lnTo>
                      <a:pt x="103" y="115"/>
                    </a:lnTo>
                    <a:lnTo>
                      <a:pt x="115" y="115"/>
                    </a:lnTo>
                    <a:lnTo>
                      <a:pt x="115" y="115"/>
                    </a:lnTo>
                    <a:lnTo>
                      <a:pt x="121" y="113"/>
                    </a:lnTo>
                    <a:lnTo>
                      <a:pt x="125" y="111"/>
                    </a:lnTo>
                    <a:lnTo>
                      <a:pt x="128" y="105"/>
                    </a:lnTo>
                    <a:lnTo>
                      <a:pt x="128" y="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7" name="Freeform 457"/>
              <p:cNvSpPr/>
              <p:nvPr/>
            </p:nvSpPr>
            <p:spPr bwMode="auto">
              <a:xfrm>
                <a:off x="4697" y="4938"/>
                <a:ext cx="27" cy="85"/>
              </a:xfrm>
              <a:custGeom>
                <a:avLst/>
                <a:gdLst>
                  <a:gd name="T0" fmla="*/ 0 w 27"/>
                  <a:gd name="T1" fmla="*/ 14 h 85"/>
                  <a:gd name="T2" fmla="*/ 0 w 27"/>
                  <a:gd name="T3" fmla="*/ 72 h 85"/>
                  <a:gd name="T4" fmla="*/ 0 w 27"/>
                  <a:gd name="T5" fmla="*/ 72 h 85"/>
                  <a:gd name="T6" fmla="*/ 2 w 27"/>
                  <a:gd name="T7" fmla="*/ 78 h 85"/>
                  <a:gd name="T8" fmla="*/ 4 w 27"/>
                  <a:gd name="T9" fmla="*/ 82 h 85"/>
                  <a:gd name="T10" fmla="*/ 7 w 27"/>
                  <a:gd name="T11" fmla="*/ 85 h 85"/>
                  <a:gd name="T12" fmla="*/ 13 w 27"/>
                  <a:gd name="T13" fmla="*/ 85 h 85"/>
                  <a:gd name="T14" fmla="*/ 13 w 27"/>
                  <a:gd name="T15" fmla="*/ 85 h 85"/>
                  <a:gd name="T16" fmla="*/ 19 w 27"/>
                  <a:gd name="T17" fmla="*/ 85 h 85"/>
                  <a:gd name="T18" fmla="*/ 23 w 27"/>
                  <a:gd name="T19" fmla="*/ 82 h 85"/>
                  <a:gd name="T20" fmla="*/ 27 w 27"/>
                  <a:gd name="T21" fmla="*/ 78 h 85"/>
                  <a:gd name="T22" fmla="*/ 27 w 27"/>
                  <a:gd name="T23" fmla="*/ 72 h 85"/>
                  <a:gd name="T24" fmla="*/ 27 w 27"/>
                  <a:gd name="T25" fmla="*/ 14 h 85"/>
                  <a:gd name="T26" fmla="*/ 27 w 27"/>
                  <a:gd name="T27" fmla="*/ 14 h 85"/>
                  <a:gd name="T28" fmla="*/ 27 w 27"/>
                  <a:gd name="T29" fmla="*/ 10 h 85"/>
                  <a:gd name="T30" fmla="*/ 23 w 27"/>
                  <a:gd name="T31" fmla="*/ 4 h 85"/>
                  <a:gd name="T32" fmla="*/ 19 w 27"/>
                  <a:gd name="T33" fmla="*/ 2 h 85"/>
                  <a:gd name="T34" fmla="*/ 13 w 27"/>
                  <a:gd name="T35" fmla="*/ 0 h 85"/>
                  <a:gd name="T36" fmla="*/ 13 w 27"/>
                  <a:gd name="T37" fmla="*/ 0 h 85"/>
                  <a:gd name="T38" fmla="*/ 7 w 27"/>
                  <a:gd name="T39" fmla="*/ 2 h 85"/>
                  <a:gd name="T40" fmla="*/ 4 w 27"/>
                  <a:gd name="T41" fmla="*/ 4 h 85"/>
                  <a:gd name="T42" fmla="*/ 2 w 27"/>
                  <a:gd name="T43" fmla="*/ 10 h 85"/>
                  <a:gd name="T44" fmla="*/ 0 w 27"/>
                  <a:gd name="T45"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5">
                    <a:moveTo>
                      <a:pt x="0" y="14"/>
                    </a:moveTo>
                    <a:lnTo>
                      <a:pt x="0" y="72"/>
                    </a:lnTo>
                    <a:lnTo>
                      <a:pt x="0" y="72"/>
                    </a:lnTo>
                    <a:lnTo>
                      <a:pt x="2" y="78"/>
                    </a:lnTo>
                    <a:lnTo>
                      <a:pt x="4" y="82"/>
                    </a:lnTo>
                    <a:lnTo>
                      <a:pt x="7" y="85"/>
                    </a:lnTo>
                    <a:lnTo>
                      <a:pt x="13" y="85"/>
                    </a:lnTo>
                    <a:lnTo>
                      <a:pt x="13" y="85"/>
                    </a:lnTo>
                    <a:lnTo>
                      <a:pt x="19" y="85"/>
                    </a:lnTo>
                    <a:lnTo>
                      <a:pt x="23" y="82"/>
                    </a:lnTo>
                    <a:lnTo>
                      <a:pt x="27" y="78"/>
                    </a:lnTo>
                    <a:lnTo>
                      <a:pt x="27" y="72"/>
                    </a:lnTo>
                    <a:lnTo>
                      <a:pt x="27" y="14"/>
                    </a:lnTo>
                    <a:lnTo>
                      <a:pt x="27" y="14"/>
                    </a:lnTo>
                    <a:lnTo>
                      <a:pt x="27" y="10"/>
                    </a:lnTo>
                    <a:lnTo>
                      <a:pt x="23" y="4"/>
                    </a:lnTo>
                    <a:lnTo>
                      <a:pt x="19" y="2"/>
                    </a:lnTo>
                    <a:lnTo>
                      <a:pt x="13" y="0"/>
                    </a:lnTo>
                    <a:lnTo>
                      <a:pt x="13" y="0"/>
                    </a:lnTo>
                    <a:lnTo>
                      <a:pt x="7" y="2"/>
                    </a:lnTo>
                    <a:lnTo>
                      <a:pt x="4" y="4"/>
                    </a:lnTo>
                    <a:lnTo>
                      <a:pt x="2" y="10"/>
                    </a:lnTo>
                    <a:lnTo>
                      <a:pt x="0" y="1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8" name="Freeform 458"/>
              <p:cNvSpPr/>
              <p:nvPr/>
            </p:nvSpPr>
            <p:spPr bwMode="auto">
              <a:xfrm>
                <a:off x="4697" y="4938"/>
                <a:ext cx="27" cy="85"/>
              </a:xfrm>
              <a:custGeom>
                <a:avLst/>
                <a:gdLst>
                  <a:gd name="T0" fmla="*/ 0 w 27"/>
                  <a:gd name="T1" fmla="*/ 14 h 85"/>
                  <a:gd name="T2" fmla="*/ 0 w 27"/>
                  <a:gd name="T3" fmla="*/ 72 h 85"/>
                  <a:gd name="T4" fmla="*/ 0 w 27"/>
                  <a:gd name="T5" fmla="*/ 72 h 85"/>
                  <a:gd name="T6" fmla="*/ 2 w 27"/>
                  <a:gd name="T7" fmla="*/ 78 h 85"/>
                  <a:gd name="T8" fmla="*/ 4 w 27"/>
                  <a:gd name="T9" fmla="*/ 82 h 85"/>
                  <a:gd name="T10" fmla="*/ 7 w 27"/>
                  <a:gd name="T11" fmla="*/ 85 h 85"/>
                  <a:gd name="T12" fmla="*/ 13 w 27"/>
                  <a:gd name="T13" fmla="*/ 85 h 85"/>
                  <a:gd name="T14" fmla="*/ 13 w 27"/>
                  <a:gd name="T15" fmla="*/ 85 h 85"/>
                  <a:gd name="T16" fmla="*/ 19 w 27"/>
                  <a:gd name="T17" fmla="*/ 85 h 85"/>
                  <a:gd name="T18" fmla="*/ 23 w 27"/>
                  <a:gd name="T19" fmla="*/ 82 h 85"/>
                  <a:gd name="T20" fmla="*/ 27 w 27"/>
                  <a:gd name="T21" fmla="*/ 78 h 85"/>
                  <a:gd name="T22" fmla="*/ 27 w 27"/>
                  <a:gd name="T23" fmla="*/ 72 h 85"/>
                  <a:gd name="T24" fmla="*/ 27 w 27"/>
                  <a:gd name="T25" fmla="*/ 14 h 85"/>
                  <a:gd name="T26" fmla="*/ 27 w 27"/>
                  <a:gd name="T27" fmla="*/ 14 h 85"/>
                  <a:gd name="T28" fmla="*/ 27 w 27"/>
                  <a:gd name="T29" fmla="*/ 10 h 85"/>
                  <a:gd name="T30" fmla="*/ 23 w 27"/>
                  <a:gd name="T31" fmla="*/ 4 h 85"/>
                  <a:gd name="T32" fmla="*/ 19 w 27"/>
                  <a:gd name="T33" fmla="*/ 2 h 85"/>
                  <a:gd name="T34" fmla="*/ 13 w 27"/>
                  <a:gd name="T35" fmla="*/ 0 h 85"/>
                  <a:gd name="T36" fmla="*/ 13 w 27"/>
                  <a:gd name="T37" fmla="*/ 0 h 85"/>
                  <a:gd name="T38" fmla="*/ 7 w 27"/>
                  <a:gd name="T39" fmla="*/ 2 h 85"/>
                  <a:gd name="T40" fmla="*/ 4 w 27"/>
                  <a:gd name="T41" fmla="*/ 4 h 85"/>
                  <a:gd name="T42" fmla="*/ 2 w 27"/>
                  <a:gd name="T43" fmla="*/ 10 h 85"/>
                  <a:gd name="T44" fmla="*/ 0 w 27"/>
                  <a:gd name="T45"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5">
                    <a:moveTo>
                      <a:pt x="0" y="14"/>
                    </a:moveTo>
                    <a:lnTo>
                      <a:pt x="0" y="72"/>
                    </a:lnTo>
                    <a:lnTo>
                      <a:pt x="0" y="72"/>
                    </a:lnTo>
                    <a:lnTo>
                      <a:pt x="2" y="78"/>
                    </a:lnTo>
                    <a:lnTo>
                      <a:pt x="4" y="82"/>
                    </a:lnTo>
                    <a:lnTo>
                      <a:pt x="7" y="85"/>
                    </a:lnTo>
                    <a:lnTo>
                      <a:pt x="13" y="85"/>
                    </a:lnTo>
                    <a:lnTo>
                      <a:pt x="13" y="85"/>
                    </a:lnTo>
                    <a:lnTo>
                      <a:pt x="19" y="85"/>
                    </a:lnTo>
                    <a:lnTo>
                      <a:pt x="23" y="82"/>
                    </a:lnTo>
                    <a:lnTo>
                      <a:pt x="27" y="78"/>
                    </a:lnTo>
                    <a:lnTo>
                      <a:pt x="27" y="72"/>
                    </a:lnTo>
                    <a:lnTo>
                      <a:pt x="27" y="14"/>
                    </a:lnTo>
                    <a:lnTo>
                      <a:pt x="27" y="14"/>
                    </a:lnTo>
                    <a:lnTo>
                      <a:pt x="27" y="10"/>
                    </a:lnTo>
                    <a:lnTo>
                      <a:pt x="23" y="4"/>
                    </a:lnTo>
                    <a:lnTo>
                      <a:pt x="19" y="2"/>
                    </a:lnTo>
                    <a:lnTo>
                      <a:pt x="13" y="0"/>
                    </a:lnTo>
                    <a:lnTo>
                      <a:pt x="13" y="0"/>
                    </a:lnTo>
                    <a:lnTo>
                      <a:pt x="7" y="2"/>
                    </a:lnTo>
                    <a:lnTo>
                      <a:pt x="4" y="4"/>
                    </a:lnTo>
                    <a:lnTo>
                      <a:pt x="2" y="1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09" name="Freeform 459"/>
              <p:cNvSpPr/>
              <p:nvPr/>
            </p:nvSpPr>
            <p:spPr bwMode="auto">
              <a:xfrm>
                <a:off x="4871" y="4938"/>
                <a:ext cx="27" cy="85"/>
              </a:xfrm>
              <a:custGeom>
                <a:avLst/>
                <a:gdLst>
                  <a:gd name="T0" fmla="*/ 0 w 27"/>
                  <a:gd name="T1" fmla="*/ 14 h 85"/>
                  <a:gd name="T2" fmla="*/ 0 w 27"/>
                  <a:gd name="T3" fmla="*/ 72 h 85"/>
                  <a:gd name="T4" fmla="*/ 0 w 27"/>
                  <a:gd name="T5" fmla="*/ 72 h 85"/>
                  <a:gd name="T6" fmla="*/ 2 w 27"/>
                  <a:gd name="T7" fmla="*/ 78 h 85"/>
                  <a:gd name="T8" fmla="*/ 4 w 27"/>
                  <a:gd name="T9" fmla="*/ 82 h 85"/>
                  <a:gd name="T10" fmla="*/ 8 w 27"/>
                  <a:gd name="T11" fmla="*/ 85 h 85"/>
                  <a:gd name="T12" fmla="*/ 14 w 27"/>
                  <a:gd name="T13" fmla="*/ 85 h 85"/>
                  <a:gd name="T14" fmla="*/ 14 w 27"/>
                  <a:gd name="T15" fmla="*/ 85 h 85"/>
                  <a:gd name="T16" fmla="*/ 20 w 27"/>
                  <a:gd name="T17" fmla="*/ 85 h 85"/>
                  <a:gd name="T18" fmla="*/ 23 w 27"/>
                  <a:gd name="T19" fmla="*/ 82 h 85"/>
                  <a:gd name="T20" fmla="*/ 27 w 27"/>
                  <a:gd name="T21" fmla="*/ 78 h 85"/>
                  <a:gd name="T22" fmla="*/ 27 w 27"/>
                  <a:gd name="T23" fmla="*/ 72 h 85"/>
                  <a:gd name="T24" fmla="*/ 27 w 27"/>
                  <a:gd name="T25" fmla="*/ 14 h 85"/>
                  <a:gd name="T26" fmla="*/ 27 w 27"/>
                  <a:gd name="T27" fmla="*/ 14 h 85"/>
                  <a:gd name="T28" fmla="*/ 27 w 27"/>
                  <a:gd name="T29" fmla="*/ 10 h 85"/>
                  <a:gd name="T30" fmla="*/ 23 w 27"/>
                  <a:gd name="T31" fmla="*/ 4 h 85"/>
                  <a:gd name="T32" fmla="*/ 20 w 27"/>
                  <a:gd name="T33" fmla="*/ 2 h 85"/>
                  <a:gd name="T34" fmla="*/ 14 w 27"/>
                  <a:gd name="T35" fmla="*/ 0 h 85"/>
                  <a:gd name="T36" fmla="*/ 14 w 27"/>
                  <a:gd name="T37" fmla="*/ 0 h 85"/>
                  <a:gd name="T38" fmla="*/ 8 w 27"/>
                  <a:gd name="T39" fmla="*/ 2 h 85"/>
                  <a:gd name="T40" fmla="*/ 4 w 27"/>
                  <a:gd name="T41" fmla="*/ 4 h 85"/>
                  <a:gd name="T42" fmla="*/ 2 w 27"/>
                  <a:gd name="T43" fmla="*/ 10 h 85"/>
                  <a:gd name="T44" fmla="*/ 0 w 27"/>
                  <a:gd name="T45"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5">
                    <a:moveTo>
                      <a:pt x="0" y="14"/>
                    </a:moveTo>
                    <a:lnTo>
                      <a:pt x="0" y="72"/>
                    </a:lnTo>
                    <a:lnTo>
                      <a:pt x="0" y="72"/>
                    </a:lnTo>
                    <a:lnTo>
                      <a:pt x="2" y="78"/>
                    </a:lnTo>
                    <a:lnTo>
                      <a:pt x="4" y="82"/>
                    </a:lnTo>
                    <a:lnTo>
                      <a:pt x="8" y="85"/>
                    </a:lnTo>
                    <a:lnTo>
                      <a:pt x="14" y="85"/>
                    </a:lnTo>
                    <a:lnTo>
                      <a:pt x="14" y="85"/>
                    </a:lnTo>
                    <a:lnTo>
                      <a:pt x="20" y="85"/>
                    </a:lnTo>
                    <a:lnTo>
                      <a:pt x="23" y="82"/>
                    </a:lnTo>
                    <a:lnTo>
                      <a:pt x="27" y="78"/>
                    </a:lnTo>
                    <a:lnTo>
                      <a:pt x="27" y="72"/>
                    </a:lnTo>
                    <a:lnTo>
                      <a:pt x="27" y="14"/>
                    </a:lnTo>
                    <a:lnTo>
                      <a:pt x="27" y="14"/>
                    </a:lnTo>
                    <a:lnTo>
                      <a:pt x="27" y="10"/>
                    </a:lnTo>
                    <a:lnTo>
                      <a:pt x="23" y="4"/>
                    </a:lnTo>
                    <a:lnTo>
                      <a:pt x="20" y="2"/>
                    </a:lnTo>
                    <a:lnTo>
                      <a:pt x="14" y="0"/>
                    </a:lnTo>
                    <a:lnTo>
                      <a:pt x="14" y="0"/>
                    </a:lnTo>
                    <a:lnTo>
                      <a:pt x="8" y="2"/>
                    </a:lnTo>
                    <a:lnTo>
                      <a:pt x="4" y="4"/>
                    </a:lnTo>
                    <a:lnTo>
                      <a:pt x="2" y="10"/>
                    </a:lnTo>
                    <a:lnTo>
                      <a:pt x="0" y="1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0" name="Freeform 460"/>
              <p:cNvSpPr/>
              <p:nvPr/>
            </p:nvSpPr>
            <p:spPr bwMode="auto">
              <a:xfrm>
                <a:off x="4871" y="4938"/>
                <a:ext cx="27" cy="85"/>
              </a:xfrm>
              <a:custGeom>
                <a:avLst/>
                <a:gdLst>
                  <a:gd name="T0" fmla="*/ 0 w 27"/>
                  <a:gd name="T1" fmla="*/ 14 h 85"/>
                  <a:gd name="T2" fmla="*/ 0 w 27"/>
                  <a:gd name="T3" fmla="*/ 72 h 85"/>
                  <a:gd name="T4" fmla="*/ 0 w 27"/>
                  <a:gd name="T5" fmla="*/ 72 h 85"/>
                  <a:gd name="T6" fmla="*/ 2 w 27"/>
                  <a:gd name="T7" fmla="*/ 78 h 85"/>
                  <a:gd name="T8" fmla="*/ 4 w 27"/>
                  <a:gd name="T9" fmla="*/ 82 h 85"/>
                  <a:gd name="T10" fmla="*/ 8 w 27"/>
                  <a:gd name="T11" fmla="*/ 85 h 85"/>
                  <a:gd name="T12" fmla="*/ 14 w 27"/>
                  <a:gd name="T13" fmla="*/ 85 h 85"/>
                  <a:gd name="T14" fmla="*/ 14 w 27"/>
                  <a:gd name="T15" fmla="*/ 85 h 85"/>
                  <a:gd name="T16" fmla="*/ 20 w 27"/>
                  <a:gd name="T17" fmla="*/ 85 h 85"/>
                  <a:gd name="T18" fmla="*/ 23 w 27"/>
                  <a:gd name="T19" fmla="*/ 82 h 85"/>
                  <a:gd name="T20" fmla="*/ 27 w 27"/>
                  <a:gd name="T21" fmla="*/ 78 h 85"/>
                  <a:gd name="T22" fmla="*/ 27 w 27"/>
                  <a:gd name="T23" fmla="*/ 72 h 85"/>
                  <a:gd name="T24" fmla="*/ 27 w 27"/>
                  <a:gd name="T25" fmla="*/ 14 h 85"/>
                  <a:gd name="T26" fmla="*/ 27 w 27"/>
                  <a:gd name="T27" fmla="*/ 14 h 85"/>
                  <a:gd name="T28" fmla="*/ 27 w 27"/>
                  <a:gd name="T29" fmla="*/ 10 h 85"/>
                  <a:gd name="T30" fmla="*/ 23 w 27"/>
                  <a:gd name="T31" fmla="*/ 4 h 85"/>
                  <a:gd name="T32" fmla="*/ 20 w 27"/>
                  <a:gd name="T33" fmla="*/ 2 h 85"/>
                  <a:gd name="T34" fmla="*/ 14 w 27"/>
                  <a:gd name="T35" fmla="*/ 0 h 85"/>
                  <a:gd name="T36" fmla="*/ 14 w 27"/>
                  <a:gd name="T37" fmla="*/ 0 h 85"/>
                  <a:gd name="T38" fmla="*/ 8 w 27"/>
                  <a:gd name="T39" fmla="*/ 2 h 85"/>
                  <a:gd name="T40" fmla="*/ 4 w 27"/>
                  <a:gd name="T41" fmla="*/ 4 h 85"/>
                  <a:gd name="T42" fmla="*/ 2 w 27"/>
                  <a:gd name="T43" fmla="*/ 10 h 85"/>
                  <a:gd name="T44" fmla="*/ 0 w 27"/>
                  <a:gd name="T45"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5">
                    <a:moveTo>
                      <a:pt x="0" y="14"/>
                    </a:moveTo>
                    <a:lnTo>
                      <a:pt x="0" y="72"/>
                    </a:lnTo>
                    <a:lnTo>
                      <a:pt x="0" y="72"/>
                    </a:lnTo>
                    <a:lnTo>
                      <a:pt x="2" y="78"/>
                    </a:lnTo>
                    <a:lnTo>
                      <a:pt x="4" y="82"/>
                    </a:lnTo>
                    <a:lnTo>
                      <a:pt x="8" y="85"/>
                    </a:lnTo>
                    <a:lnTo>
                      <a:pt x="14" y="85"/>
                    </a:lnTo>
                    <a:lnTo>
                      <a:pt x="14" y="85"/>
                    </a:lnTo>
                    <a:lnTo>
                      <a:pt x="20" y="85"/>
                    </a:lnTo>
                    <a:lnTo>
                      <a:pt x="23" y="82"/>
                    </a:lnTo>
                    <a:lnTo>
                      <a:pt x="27" y="78"/>
                    </a:lnTo>
                    <a:lnTo>
                      <a:pt x="27" y="72"/>
                    </a:lnTo>
                    <a:lnTo>
                      <a:pt x="27" y="14"/>
                    </a:lnTo>
                    <a:lnTo>
                      <a:pt x="27" y="14"/>
                    </a:lnTo>
                    <a:lnTo>
                      <a:pt x="27" y="10"/>
                    </a:lnTo>
                    <a:lnTo>
                      <a:pt x="23" y="4"/>
                    </a:lnTo>
                    <a:lnTo>
                      <a:pt x="20" y="2"/>
                    </a:lnTo>
                    <a:lnTo>
                      <a:pt x="14" y="0"/>
                    </a:lnTo>
                    <a:lnTo>
                      <a:pt x="14" y="0"/>
                    </a:lnTo>
                    <a:lnTo>
                      <a:pt x="8" y="2"/>
                    </a:lnTo>
                    <a:lnTo>
                      <a:pt x="4" y="4"/>
                    </a:lnTo>
                    <a:lnTo>
                      <a:pt x="2" y="1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1" name="Freeform 461"/>
              <p:cNvSpPr>
                <a:spLocks noEditPoints="1"/>
              </p:cNvSpPr>
              <p:nvPr/>
            </p:nvSpPr>
            <p:spPr bwMode="auto">
              <a:xfrm>
                <a:off x="4012" y="2816"/>
                <a:ext cx="231" cy="233"/>
              </a:xfrm>
              <a:custGeom>
                <a:avLst/>
                <a:gdLst>
                  <a:gd name="T0" fmla="*/ 99 w 231"/>
                  <a:gd name="T1" fmla="*/ 0 h 233"/>
                  <a:gd name="T2" fmla="*/ 66 w 231"/>
                  <a:gd name="T3" fmla="*/ 10 h 233"/>
                  <a:gd name="T4" fmla="*/ 64 w 231"/>
                  <a:gd name="T5" fmla="*/ 16 h 233"/>
                  <a:gd name="T6" fmla="*/ 89 w 231"/>
                  <a:gd name="T7" fmla="*/ 26 h 233"/>
                  <a:gd name="T8" fmla="*/ 111 w 231"/>
                  <a:gd name="T9" fmla="*/ 37 h 233"/>
                  <a:gd name="T10" fmla="*/ 126 w 231"/>
                  <a:gd name="T11" fmla="*/ 33 h 233"/>
                  <a:gd name="T12" fmla="*/ 153 w 231"/>
                  <a:gd name="T13" fmla="*/ 22 h 233"/>
                  <a:gd name="T14" fmla="*/ 176 w 231"/>
                  <a:gd name="T15" fmla="*/ 18 h 233"/>
                  <a:gd name="T16" fmla="*/ 165 w 231"/>
                  <a:gd name="T17" fmla="*/ 10 h 233"/>
                  <a:gd name="T18" fmla="*/ 142 w 231"/>
                  <a:gd name="T19" fmla="*/ 2 h 233"/>
                  <a:gd name="T20" fmla="*/ 192 w 231"/>
                  <a:gd name="T21" fmla="*/ 28 h 233"/>
                  <a:gd name="T22" fmla="*/ 171 w 231"/>
                  <a:gd name="T23" fmla="*/ 39 h 233"/>
                  <a:gd name="T24" fmla="*/ 159 w 231"/>
                  <a:gd name="T25" fmla="*/ 82 h 233"/>
                  <a:gd name="T26" fmla="*/ 196 w 231"/>
                  <a:gd name="T27" fmla="*/ 136 h 233"/>
                  <a:gd name="T28" fmla="*/ 208 w 231"/>
                  <a:gd name="T29" fmla="*/ 179 h 233"/>
                  <a:gd name="T30" fmla="*/ 215 w 231"/>
                  <a:gd name="T31" fmla="*/ 177 h 233"/>
                  <a:gd name="T32" fmla="*/ 231 w 231"/>
                  <a:gd name="T33" fmla="*/ 130 h 233"/>
                  <a:gd name="T34" fmla="*/ 229 w 231"/>
                  <a:gd name="T35" fmla="*/ 86 h 233"/>
                  <a:gd name="T36" fmla="*/ 221 w 231"/>
                  <a:gd name="T37" fmla="*/ 66 h 233"/>
                  <a:gd name="T38" fmla="*/ 192 w 231"/>
                  <a:gd name="T39" fmla="*/ 28 h 233"/>
                  <a:gd name="T40" fmla="*/ 39 w 231"/>
                  <a:gd name="T41" fmla="*/ 29 h 233"/>
                  <a:gd name="T42" fmla="*/ 27 w 231"/>
                  <a:gd name="T43" fmla="*/ 39 h 233"/>
                  <a:gd name="T44" fmla="*/ 4 w 231"/>
                  <a:gd name="T45" fmla="*/ 80 h 233"/>
                  <a:gd name="T46" fmla="*/ 0 w 231"/>
                  <a:gd name="T47" fmla="*/ 103 h 233"/>
                  <a:gd name="T48" fmla="*/ 2 w 231"/>
                  <a:gd name="T49" fmla="*/ 144 h 233"/>
                  <a:gd name="T50" fmla="*/ 17 w 231"/>
                  <a:gd name="T51" fmla="*/ 179 h 233"/>
                  <a:gd name="T52" fmla="*/ 25 w 231"/>
                  <a:gd name="T53" fmla="*/ 189 h 233"/>
                  <a:gd name="T54" fmla="*/ 23 w 231"/>
                  <a:gd name="T55" fmla="*/ 177 h 233"/>
                  <a:gd name="T56" fmla="*/ 35 w 231"/>
                  <a:gd name="T57" fmla="*/ 142 h 233"/>
                  <a:gd name="T58" fmla="*/ 89 w 231"/>
                  <a:gd name="T59" fmla="*/ 62 h 233"/>
                  <a:gd name="T60" fmla="*/ 62 w 231"/>
                  <a:gd name="T61" fmla="*/ 39 h 233"/>
                  <a:gd name="T62" fmla="*/ 43 w 231"/>
                  <a:gd name="T63" fmla="*/ 28 h 233"/>
                  <a:gd name="T64" fmla="*/ 97 w 231"/>
                  <a:gd name="T65" fmla="*/ 105 h 233"/>
                  <a:gd name="T66" fmla="*/ 37 w 231"/>
                  <a:gd name="T67" fmla="*/ 177 h 233"/>
                  <a:gd name="T68" fmla="*/ 31 w 231"/>
                  <a:gd name="T69" fmla="*/ 192 h 233"/>
                  <a:gd name="T70" fmla="*/ 48 w 231"/>
                  <a:gd name="T71" fmla="*/ 212 h 233"/>
                  <a:gd name="T72" fmla="*/ 89 w 231"/>
                  <a:gd name="T73" fmla="*/ 229 h 233"/>
                  <a:gd name="T74" fmla="*/ 126 w 231"/>
                  <a:gd name="T75" fmla="*/ 231 h 233"/>
                  <a:gd name="T76" fmla="*/ 163 w 231"/>
                  <a:gd name="T77" fmla="*/ 223 h 233"/>
                  <a:gd name="T78" fmla="*/ 184 w 231"/>
                  <a:gd name="T79" fmla="*/ 210 h 233"/>
                  <a:gd name="T80" fmla="*/ 202 w 231"/>
                  <a:gd name="T81" fmla="*/ 192 h 233"/>
                  <a:gd name="T82" fmla="*/ 190 w 231"/>
                  <a:gd name="T83" fmla="*/ 165 h 233"/>
                  <a:gd name="T84" fmla="*/ 159 w 231"/>
                  <a:gd name="T85" fmla="*/ 128 h 233"/>
                  <a:gd name="T86" fmla="*/ 114 w 231"/>
                  <a:gd name="T87" fmla="*/ 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1" h="233">
                    <a:moveTo>
                      <a:pt x="118" y="0"/>
                    </a:moveTo>
                    <a:lnTo>
                      <a:pt x="118" y="0"/>
                    </a:lnTo>
                    <a:lnTo>
                      <a:pt x="99" y="0"/>
                    </a:lnTo>
                    <a:lnTo>
                      <a:pt x="79" y="6"/>
                    </a:lnTo>
                    <a:lnTo>
                      <a:pt x="79" y="6"/>
                    </a:lnTo>
                    <a:lnTo>
                      <a:pt x="66" y="10"/>
                    </a:lnTo>
                    <a:lnTo>
                      <a:pt x="60" y="14"/>
                    </a:lnTo>
                    <a:lnTo>
                      <a:pt x="60" y="14"/>
                    </a:lnTo>
                    <a:lnTo>
                      <a:pt x="64" y="16"/>
                    </a:lnTo>
                    <a:lnTo>
                      <a:pt x="76" y="20"/>
                    </a:lnTo>
                    <a:lnTo>
                      <a:pt x="76" y="20"/>
                    </a:lnTo>
                    <a:lnTo>
                      <a:pt x="89" y="26"/>
                    </a:lnTo>
                    <a:lnTo>
                      <a:pt x="103" y="31"/>
                    </a:lnTo>
                    <a:lnTo>
                      <a:pt x="103" y="31"/>
                    </a:lnTo>
                    <a:lnTo>
                      <a:pt x="111" y="37"/>
                    </a:lnTo>
                    <a:lnTo>
                      <a:pt x="116" y="37"/>
                    </a:lnTo>
                    <a:lnTo>
                      <a:pt x="120" y="37"/>
                    </a:lnTo>
                    <a:lnTo>
                      <a:pt x="126" y="33"/>
                    </a:lnTo>
                    <a:lnTo>
                      <a:pt x="126" y="33"/>
                    </a:lnTo>
                    <a:lnTo>
                      <a:pt x="138" y="28"/>
                    </a:lnTo>
                    <a:lnTo>
                      <a:pt x="153" y="22"/>
                    </a:lnTo>
                    <a:lnTo>
                      <a:pt x="167" y="18"/>
                    </a:lnTo>
                    <a:lnTo>
                      <a:pt x="176" y="18"/>
                    </a:lnTo>
                    <a:lnTo>
                      <a:pt x="176" y="18"/>
                    </a:lnTo>
                    <a:lnTo>
                      <a:pt x="176" y="18"/>
                    </a:lnTo>
                    <a:lnTo>
                      <a:pt x="175" y="16"/>
                    </a:lnTo>
                    <a:lnTo>
                      <a:pt x="165" y="10"/>
                    </a:lnTo>
                    <a:lnTo>
                      <a:pt x="165" y="10"/>
                    </a:lnTo>
                    <a:lnTo>
                      <a:pt x="153" y="6"/>
                    </a:lnTo>
                    <a:lnTo>
                      <a:pt x="142" y="2"/>
                    </a:lnTo>
                    <a:lnTo>
                      <a:pt x="130" y="0"/>
                    </a:lnTo>
                    <a:lnTo>
                      <a:pt x="118" y="0"/>
                    </a:lnTo>
                    <a:close/>
                    <a:moveTo>
                      <a:pt x="192" y="28"/>
                    </a:moveTo>
                    <a:lnTo>
                      <a:pt x="180" y="31"/>
                    </a:lnTo>
                    <a:lnTo>
                      <a:pt x="180" y="31"/>
                    </a:lnTo>
                    <a:lnTo>
                      <a:pt x="171" y="39"/>
                    </a:lnTo>
                    <a:lnTo>
                      <a:pt x="157" y="51"/>
                    </a:lnTo>
                    <a:lnTo>
                      <a:pt x="144" y="62"/>
                    </a:lnTo>
                    <a:lnTo>
                      <a:pt x="159" y="82"/>
                    </a:lnTo>
                    <a:lnTo>
                      <a:pt x="159" y="82"/>
                    </a:lnTo>
                    <a:lnTo>
                      <a:pt x="180" y="111"/>
                    </a:lnTo>
                    <a:lnTo>
                      <a:pt x="196" y="136"/>
                    </a:lnTo>
                    <a:lnTo>
                      <a:pt x="206" y="159"/>
                    </a:lnTo>
                    <a:lnTo>
                      <a:pt x="208" y="169"/>
                    </a:lnTo>
                    <a:lnTo>
                      <a:pt x="208" y="179"/>
                    </a:lnTo>
                    <a:lnTo>
                      <a:pt x="208" y="189"/>
                    </a:lnTo>
                    <a:lnTo>
                      <a:pt x="215" y="177"/>
                    </a:lnTo>
                    <a:lnTo>
                      <a:pt x="215" y="177"/>
                    </a:lnTo>
                    <a:lnTo>
                      <a:pt x="223" y="163"/>
                    </a:lnTo>
                    <a:lnTo>
                      <a:pt x="229" y="148"/>
                    </a:lnTo>
                    <a:lnTo>
                      <a:pt x="231" y="130"/>
                    </a:lnTo>
                    <a:lnTo>
                      <a:pt x="231" y="111"/>
                    </a:lnTo>
                    <a:lnTo>
                      <a:pt x="231" y="111"/>
                    </a:lnTo>
                    <a:lnTo>
                      <a:pt x="229" y="86"/>
                    </a:lnTo>
                    <a:lnTo>
                      <a:pt x="227" y="76"/>
                    </a:lnTo>
                    <a:lnTo>
                      <a:pt x="221" y="66"/>
                    </a:lnTo>
                    <a:lnTo>
                      <a:pt x="221" y="66"/>
                    </a:lnTo>
                    <a:lnTo>
                      <a:pt x="213" y="51"/>
                    </a:lnTo>
                    <a:lnTo>
                      <a:pt x="202" y="37"/>
                    </a:lnTo>
                    <a:lnTo>
                      <a:pt x="192" y="28"/>
                    </a:lnTo>
                    <a:close/>
                    <a:moveTo>
                      <a:pt x="43" y="28"/>
                    </a:moveTo>
                    <a:lnTo>
                      <a:pt x="43" y="28"/>
                    </a:lnTo>
                    <a:lnTo>
                      <a:pt x="39" y="29"/>
                    </a:lnTo>
                    <a:lnTo>
                      <a:pt x="35" y="31"/>
                    </a:lnTo>
                    <a:lnTo>
                      <a:pt x="35" y="31"/>
                    </a:lnTo>
                    <a:lnTo>
                      <a:pt x="27" y="39"/>
                    </a:lnTo>
                    <a:lnTo>
                      <a:pt x="19" y="51"/>
                    </a:lnTo>
                    <a:lnTo>
                      <a:pt x="12" y="64"/>
                    </a:lnTo>
                    <a:lnTo>
                      <a:pt x="4" y="80"/>
                    </a:lnTo>
                    <a:lnTo>
                      <a:pt x="4" y="80"/>
                    </a:lnTo>
                    <a:lnTo>
                      <a:pt x="2" y="92"/>
                    </a:lnTo>
                    <a:lnTo>
                      <a:pt x="0" y="103"/>
                    </a:lnTo>
                    <a:lnTo>
                      <a:pt x="0" y="117"/>
                    </a:lnTo>
                    <a:lnTo>
                      <a:pt x="0" y="130"/>
                    </a:lnTo>
                    <a:lnTo>
                      <a:pt x="2" y="144"/>
                    </a:lnTo>
                    <a:lnTo>
                      <a:pt x="6" y="156"/>
                    </a:lnTo>
                    <a:lnTo>
                      <a:pt x="12" y="169"/>
                    </a:lnTo>
                    <a:lnTo>
                      <a:pt x="17" y="179"/>
                    </a:lnTo>
                    <a:lnTo>
                      <a:pt x="17" y="179"/>
                    </a:lnTo>
                    <a:lnTo>
                      <a:pt x="23" y="189"/>
                    </a:lnTo>
                    <a:lnTo>
                      <a:pt x="25" y="189"/>
                    </a:lnTo>
                    <a:lnTo>
                      <a:pt x="23" y="185"/>
                    </a:lnTo>
                    <a:lnTo>
                      <a:pt x="23" y="185"/>
                    </a:lnTo>
                    <a:lnTo>
                      <a:pt x="23" y="177"/>
                    </a:lnTo>
                    <a:lnTo>
                      <a:pt x="25" y="167"/>
                    </a:lnTo>
                    <a:lnTo>
                      <a:pt x="29" y="156"/>
                    </a:lnTo>
                    <a:lnTo>
                      <a:pt x="35" y="142"/>
                    </a:lnTo>
                    <a:lnTo>
                      <a:pt x="52" y="113"/>
                    </a:lnTo>
                    <a:lnTo>
                      <a:pt x="74" y="82"/>
                    </a:lnTo>
                    <a:lnTo>
                      <a:pt x="89" y="62"/>
                    </a:lnTo>
                    <a:lnTo>
                      <a:pt x="74" y="51"/>
                    </a:lnTo>
                    <a:lnTo>
                      <a:pt x="74" y="51"/>
                    </a:lnTo>
                    <a:lnTo>
                      <a:pt x="62" y="39"/>
                    </a:lnTo>
                    <a:lnTo>
                      <a:pt x="50" y="31"/>
                    </a:lnTo>
                    <a:lnTo>
                      <a:pt x="50" y="31"/>
                    </a:lnTo>
                    <a:lnTo>
                      <a:pt x="43" y="28"/>
                    </a:lnTo>
                    <a:close/>
                    <a:moveTo>
                      <a:pt x="114" y="90"/>
                    </a:moveTo>
                    <a:lnTo>
                      <a:pt x="97" y="105"/>
                    </a:lnTo>
                    <a:lnTo>
                      <a:pt x="97" y="105"/>
                    </a:lnTo>
                    <a:lnTo>
                      <a:pt x="72" y="130"/>
                    </a:lnTo>
                    <a:lnTo>
                      <a:pt x="50" y="154"/>
                    </a:lnTo>
                    <a:lnTo>
                      <a:pt x="37" y="177"/>
                    </a:lnTo>
                    <a:lnTo>
                      <a:pt x="31" y="185"/>
                    </a:lnTo>
                    <a:lnTo>
                      <a:pt x="31" y="192"/>
                    </a:lnTo>
                    <a:lnTo>
                      <a:pt x="31" y="192"/>
                    </a:lnTo>
                    <a:lnTo>
                      <a:pt x="31" y="196"/>
                    </a:lnTo>
                    <a:lnTo>
                      <a:pt x="35" y="200"/>
                    </a:lnTo>
                    <a:lnTo>
                      <a:pt x="48" y="212"/>
                    </a:lnTo>
                    <a:lnTo>
                      <a:pt x="68" y="221"/>
                    </a:lnTo>
                    <a:lnTo>
                      <a:pt x="89" y="229"/>
                    </a:lnTo>
                    <a:lnTo>
                      <a:pt x="89" y="229"/>
                    </a:lnTo>
                    <a:lnTo>
                      <a:pt x="101" y="231"/>
                    </a:lnTo>
                    <a:lnTo>
                      <a:pt x="112" y="233"/>
                    </a:lnTo>
                    <a:lnTo>
                      <a:pt x="126" y="231"/>
                    </a:lnTo>
                    <a:lnTo>
                      <a:pt x="138" y="229"/>
                    </a:lnTo>
                    <a:lnTo>
                      <a:pt x="151" y="227"/>
                    </a:lnTo>
                    <a:lnTo>
                      <a:pt x="163" y="223"/>
                    </a:lnTo>
                    <a:lnTo>
                      <a:pt x="175" y="218"/>
                    </a:lnTo>
                    <a:lnTo>
                      <a:pt x="184" y="210"/>
                    </a:lnTo>
                    <a:lnTo>
                      <a:pt x="184" y="210"/>
                    </a:lnTo>
                    <a:lnTo>
                      <a:pt x="198" y="200"/>
                    </a:lnTo>
                    <a:lnTo>
                      <a:pt x="200" y="196"/>
                    </a:lnTo>
                    <a:lnTo>
                      <a:pt x="202" y="192"/>
                    </a:lnTo>
                    <a:lnTo>
                      <a:pt x="202" y="187"/>
                    </a:lnTo>
                    <a:lnTo>
                      <a:pt x="200" y="181"/>
                    </a:lnTo>
                    <a:lnTo>
                      <a:pt x="190" y="165"/>
                    </a:lnTo>
                    <a:lnTo>
                      <a:pt x="190" y="165"/>
                    </a:lnTo>
                    <a:lnTo>
                      <a:pt x="178" y="150"/>
                    </a:lnTo>
                    <a:lnTo>
                      <a:pt x="159" y="128"/>
                    </a:lnTo>
                    <a:lnTo>
                      <a:pt x="140" y="107"/>
                    </a:lnTo>
                    <a:lnTo>
                      <a:pt x="124" y="95"/>
                    </a:lnTo>
                    <a:lnTo>
                      <a:pt x="114" y="9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2" name="Freeform 462"/>
              <p:cNvSpPr/>
              <p:nvPr/>
            </p:nvSpPr>
            <p:spPr bwMode="auto">
              <a:xfrm>
                <a:off x="4072" y="2816"/>
                <a:ext cx="116" cy="37"/>
              </a:xfrm>
              <a:custGeom>
                <a:avLst/>
                <a:gdLst>
                  <a:gd name="T0" fmla="*/ 58 w 116"/>
                  <a:gd name="T1" fmla="*/ 0 h 37"/>
                  <a:gd name="T2" fmla="*/ 58 w 116"/>
                  <a:gd name="T3" fmla="*/ 0 h 37"/>
                  <a:gd name="T4" fmla="*/ 39 w 116"/>
                  <a:gd name="T5" fmla="*/ 0 h 37"/>
                  <a:gd name="T6" fmla="*/ 19 w 116"/>
                  <a:gd name="T7" fmla="*/ 6 h 37"/>
                  <a:gd name="T8" fmla="*/ 19 w 116"/>
                  <a:gd name="T9" fmla="*/ 6 h 37"/>
                  <a:gd name="T10" fmla="*/ 6 w 116"/>
                  <a:gd name="T11" fmla="*/ 10 h 37"/>
                  <a:gd name="T12" fmla="*/ 0 w 116"/>
                  <a:gd name="T13" fmla="*/ 14 h 37"/>
                  <a:gd name="T14" fmla="*/ 0 w 116"/>
                  <a:gd name="T15" fmla="*/ 14 h 37"/>
                  <a:gd name="T16" fmla="*/ 4 w 116"/>
                  <a:gd name="T17" fmla="*/ 16 h 37"/>
                  <a:gd name="T18" fmla="*/ 16 w 116"/>
                  <a:gd name="T19" fmla="*/ 20 h 37"/>
                  <a:gd name="T20" fmla="*/ 16 w 116"/>
                  <a:gd name="T21" fmla="*/ 20 h 37"/>
                  <a:gd name="T22" fmla="*/ 29 w 116"/>
                  <a:gd name="T23" fmla="*/ 26 h 37"/>
                  <a:gd name="T24" fmla="*/ 43 w 116"/>
                  <a:gd name="T25" fmla="*/ 31 h 37"/>
                  <a:gd name="T26" fmla="*/ 43 w 116"/>
                  <a:gd name="T27" fmla="*/ 31 h 37"/>
                  <a:gd name="T28" fmla="*/ 51 w 116"/>
                  <a:gd name="T29" fmla="*/ 37 h 37"/>
                  <a:gd name="T30" fmla="*/ 56 w 116"/>
                  <a:gd name="T31" fmla="*/ 37 h 37"/>
                  <a:gd name="T32" fmla="*/ 60 w 116"/>
                  <a:gd name="T33" fmla="*/ 37 h 37"/>
                  <a:gd name="T34" fmla="*/ 66 w 116"/>
                  <a:gd name="T35" fmla="*/ 33 h 37"/>
                  <a:gd name="T36" fmla="*/ 66 w 116"/>
                  <a:gd name="T37" fmla="*/ 33 h 37"/>
                  <a:gd name="T38" fmla="*/ 78 w 116"/>
                  <a:gd name="T39" fmla="*/ 28 h 37"/>
                  <a:gd name="T40" fmla="*/ 93 w 116"/>
                  <a:gd name="T41" fmla="*/ 22 h 37"/>
                  <a:gd name="T42" fmla="*/ 107 w 116"/>
                  <a:gd name="T43" fmla="*/ 18 h 37"/>
                  <a:gd name="T44" fmla="*/ 116 w 116"/>
                  <a:gd name="T45" fmla="*/ 18 h 37"/>
                  <a:gd name="T46" fmla="*/ 116 w 116"/>
                  <a:gd name="T47" fmla="*/ 18 h 37"/>
                  <a:gd name="T48" fmla="*/ 116 w 116"/>
                  <a:gd name="T49" fmla="*/ 18 h 37"/>
                  <a:gd name="T50" fmla="*/ 115 w 116"/>
                  <a:gd name="T51" fmla="*/ 16 h 37"/>
                  <a:gd name="T52" fmla="*/ 105 w 116"/>
                  <a:gd name="T53" fmla="*/ 10 h 37"/>
                  <a:gd name="T54" fmla="*/ 105 w 116"/>
                  <a:gd name="T55" fmla="*/ 10 h 37"/>
                  <a:gd name="T56" fmla="*/ 93 w 116"/>
                  <a:gd name="T57" fmla="*/ 6 h 37"/>
                  <a:gd name="T58" fmla="*/ 82 w 116"/>
                  <a:gd name="T59" fmla="*/ 2 h 37"/>
                  <a:gd name="T60" fmla="*/ 70 w 116"/>
                  <a:gd name="T61" fmla="*/ 0 h 37"/>
                  <a:gd name="T62" fmla="*/ 58 w 116"/>
                  <a:gd name="T6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 h="37">
                    <a:moveTo>
                      <a:pt x="58" y="0"/>
                    </a:moveTo>
                    <a:lnTo>
                      <a:pt x="58" y="0"/>
                    </a:lnTo>
                    <a:lnTo>
                      <a:pt x="39" y="0"/>
                    </a:lnTo>
                    <a:lnTo>
                      <a:pt x="19" y="6"/>
                    </a:lnTo>
                    <a:lnTo>
                      <a:pt x="19" y="6"/>
                    </a:lnTo>
                    <a:lnTo>
                      <a:pt x="6" y="10"/>
                    </a:lnTo>
                    <a:lnTo>
                      <a:pt x="0" y="14"/>
                    </a:lnTo>
                    <a:lnTo>
                      <a:pt x="0" y="14"/>
                    </a:lnTo>
                    <a:lnTo>
                      <a:pt x="4" y="16"/>
                    </a:lnTo>
                    <a:lnTo>
                      <a:pt x="16" y="20"/>
                    </a:lnTo>
                    <a:lnTo>
                      <a:pt x="16" y="20"/>
                    </a:lnTo>
                    <a:lnTo>
                      <a:pt x="29" y="26"/>
                    </a:lnTo>
                    <a:lnTo>
                      <a:pt x="43" y="31"/>
                    </a:lnTo>
                    <a:lnTo>
                      <a:pt x="43" y="31"/>
                    </a:lnTo>
                    <a:lnTo>
                      <a:pt x="51" y="37"/>
                    </a:lnTo>
                    <a:lnTo>
                      <a:pt x="56" y="37"/>
                    </a:lnTo>
                    <a:lnTo>
                      <a:pt x="60" y="37"/>
                    </a:lnTo>
                    <a:lnTo>
                      <a:pt x="66" y="33"/>
                    </a:lnTo>
                    <a:lnTo>
                      <a:pt x="66" y="33"/>
                    </a:lnTo>
                    <a:lnTo>
                      <a:pt x="78" y="28"/>
                    </a:lnTo>
                    <a:lnTo>
                      <a:pt x="93" y="22"/>
                    </a:lnTo>
                    <a:lnTo>
                      <a:pt x="107" y="18"/>
                    </a:lnTo>
                    <a:lnTo>
                      <a:pt x="116" y="18"/>
                    </a:lnTo>
                    <a:lnTo>
                      <a:pt x="116" y="18"/>
                    </a:lnTo>
                    <a:lnTo>
                      <a:pt x="116" y="18"/>
                    </a:lnTo>
                    <a:lnTo>
                      <a:pt x="115" y="16"/>
                    </a:lnTo>
                    <a:lnTo>
                      <a:pt x="105" y="10"/>
                    </a:lnTo>
                    <a:lnTo>
                      <a:pt x="105" y="10"/>
                    </a:lnTo>
                    <a:lnTo>
                      <a:pt x="93" y="6"/>
                    </a:lnTo>
                    <a:lnTo>
                      <a:pt x="82" y="2"/>
                    </a:lnTo>
                    <a:lnTo>
                      <a:pt x="70" y="0"/>
                    </a:lnTo>
                    <a:lnTo>
                      <a:pt x="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3" name="Freeform 463"/>
              <p:cNvSpPr/>
              <p:nvPr/>
            </p:nvSpPr>
            <p:spPr bwMode="auto">
              <a:xfrm>
                <a:off x="4156" y="2844"/>
                <a:ext cx="87" cy="161"/>
              </a:xfrm>
              <a:custGeom>
                <a:avLst/>
                <a:gdLst>
                  <a:gd name="T0" fmla="*/ 48 w 87"/>
                  <a:gd name="T1" fmla="*/ 0 h 161"/>
                  <a:gd name="T2" fmla="*/ 36 w 87"/>
                  <a:gd name="T3" fmla="*/ 3 h 161"/>
                  <a:gd name="T4" fmla="*/ 36 w 87"/>
                  <a:gd name="T5" fmla="*/ 3 h 161"/>
                  <a:gd name="T6" fmla="*/ 27 w 87"/>
                  <a:gd name="T7" fmla="*/ 11 h 161"/>
                  <a:gd name="T8" fmla="*/ 13 w 87"/>
                  <a:gd name="T9" fmla="*/ 23 h 161"/>
                  <a:gd name="T10" fmla="*/ 0 w 87"/>
                  <a:gd name="T11" fmla="*/ 34 h 161"/>
                  <a:gd name="T12" fmla="*/ 15 w 87"/>
                  <a:gd name="T13" fmla="*/ 54 h 161"/>
                  <a:gd name="T14" fmla="*/ 15 w 87"/>
                  <a:gd name="T15" fmla="*/ 54 h 161"/>
                  <a:gd name="T16" fmla="*/ 36 w 87"/>
                  <a:gd name="T17" fmla="*/ 83 h 161"/>
                  <a:gd name="T18" fmla="*/ 52 w 87"/>
                  <a:gd name="T19" fmla="*/ 108 h 161"/>
                  <a:gd name="T20" fmla="*/ 62 w 87"/>
                  <a:gd name="T21" fmla="*/ 131 h 161"/>
                  <a:gd name="T22" fmla="*/ 64 w 87"/>
                  <a:gd name="T23" fmla="*/ 141 h 161"/>
                  <a:gd name="T24" fmla="*/ 64 w 87"/>
                  <a:gd name="T25" fmla="*/ 151 h 161"/>
                  <a:gd name="T26" fmla="*/ 64 w 87"/>
                  <a:gd name="T27" fmla="*/ 161 h 161"/>
                  <a:gd name="T28" fmla="*/ 71 w 87"/>
                  <a:gd name="T29" fmla="*/ 149 h 161"/>
                  <a:gd name="T30" fmla="*/ 71 w 87"/>
                  <a:gd name="T31" fmla="*/ 149 h 161"/>
                  <a:gd name="T32" fmla="*/ 79 w 87"/>
                  <a:gd name="T33" fmla="*/ 135 h 161"/>
                  <a:gd name="T34" fmla="*/ 85 w 87"/>
                  <a:gd name="T35" fmla="*/ 120 h 161"/>
                  <a:gd name="T36" fmla="*/ 87 w 87"/>
                  <a:gd name="T37" fmla="*/ 102 h 161"/>
                  <a:gd name="T38" fmla="*/ 87 w 87"/>
                  <a:gd name="T39" fmla="*/ 83 h 161"/>
                  <a:gd name="T40" fmla="*/ 87 w 87"/>
                  <a:gd name="T41" fmla="*/ 83 h 161"/>
                  <a:gd name="T42" fmla="*/ 85 w 87"/>
                  <a:gd name="T43" fmla="*/ 58 h 161"/>
                  <a:gd name="T44" fmla="*/ 83 w 87"/>
                  <a:gd name="T45" fmla="*/ 48 h 161"/>
                  <a:gd name="T46" fmla="*/ 77 w 87"/>
                  <a:gd name="T47" fmla="*/ 38 h 161"/>
                  <a:gd name="T48" fmla="*/ 77 w 87"/>
                  <a:gd name="T49" fmla="*/ 38 h 161"/>
                  <a:gd name="T50" fmla="*/ 69 w 87"/>
                  <a:gd name="T51" fmla="*/ 23 h 161"/>
                  <a:gd name="T52" fmla="*/ 58 w 87"/>
                  <a:gd name="T53" fmla="*/ 9 h 161"/>
                  <a:gd name="T54" fmla="*/ 48 w 87"/>
                  <a:gd name="T5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161">
                    <a:moveTo>
                      <a:pt x="48" y="0"/>
                    </a:moveTo>
                    <a:lnTo>
                      <a:pt x="36" y="3"/>
                    </a:lnTo>
                    <a:lnTo>
                      <a:pt x="36" y="3"/>
                    </a:lnTo>
                    <a:lnTo>
                      <a:pt x="27" y="11"/>
                    </a:lnTo>
                    <a:lnTo>
                      <a:pt x="13" y="23"/>
                    </a:lnTo>
                    <a:lnTo>
                      <a:pt x="0" y="34"/>
                    </a:lnTo>
                    <a:lnTo>
                      <a:pt x="15" y="54"/>
                    </a:lnTo>
                    <a:lnTo>
                      <a:pt x="15" y="54"/>
                    </a:lnTo>
                    <a:lnTo>
                      <a:pt x="36" y="83"/>
                    </a:lnTo>
                    <a:lnTo>
                      <a:pt x="52" y="108"/>
                    </a:lnTo>
                    <a:lnTo>
                      <a:pt x="62" y="131"/>
                    </a:lnTo>
                    <a:lnTo>
                      <a:pt x="64" y="141"/>
                    </a:lnTo>
                    <a:lnTo>
                      <a:pt x="64" y="151"/>
                    </a:lnTo>
                    <a:lnTo>
                      <a:pt x="64" y="161"/>
                    </a:lnTo>
                    <a:lnTo>
                      <a:pt x="71" y="149"/>
                    </a:lnTo>
                    <a:lnTo>
                      <a:pt x="71" y="149"/>
                    </a:lnTo>
                    <a:lnTo>
                      <a:pt x="79" y="135"/>
                    </a:lnTo>
                    <a:lnTo>
                      <a:pt x="85" y="120"/>
                    </a:lnTo>
                    <a:lnTo>
                      <a:pt x="87" y="102"/>
                    </a:lnTo>
                    <a:lnTo>
                      <a:pt x="87" y="83"/>
                    </a:lnTo>
                    <a:lnTo>
                      <a:pt x="87" y="83"/>
                    </a:lnTo>
                    <a:lnTo>
                      <a:pt x="85" y="58"/>
                    </a:lnTo>
                    <a:lnTo>
                      <a:pt x="83" y="48"/>
                    </a:lnTo>
                    <a:lnTo>
                      <a:pt x="77" y="38"/>
                    </a:lnTo>
                    <a:lnTo>
                      <a:pt x="77" y="38"/>
                    </a:lnTo>
                    <a:lnTo>
                      <a:pt x="69" y="23"/>
                    </a:lnTo>
                    <a:lnTo>
                      <a:pt x="58" y="9"/>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4" name="Freeform 464"/>
              <p:cNvSpPr/>
              <p:nvPr/>
            </p:nvSpPr>
            <p:spPr bwMode="auto">
              <a:xfrm>
                <a:off x="4012" y="2844"/>
                <a:ext cx="89" cy="161"/>
              </a:xfrm>
              <a:custGeom>
                <a:avLst/>
                <a:gdLst>
                  <a:gd name="T0" fmla="*/ 43 w 89"/>
                  <a:gd name="T1" fmla="*/ 0 h 161"/>
                  <a:gd name="T2" fmla="*/ 43 w 89"/>
                  <a:gd name="T3" fmla="*/ 0 h 161"/>
                  <a:gd name="T4" fmla="*/ 39 w 89"/>
                  <a:gd name="T5" fmla="*/ 1 h 161"/>
                  <a:gd name="T6" fmla="*/ 35 w 89"/>
                  <a:gd name="T7" fmla="*/ 3 h 161"/>
                  <a:gd name="T8" fmla="*/ 35 w 89"/>
                  <a:gd name="T9" fmla="*/ 3 h 161"/>
                  <a:gd name="T10" fmla="*/ 27 w 89"/>
                  <a:gd name="T11" fmla="*/ 11 h 161"/>
                  <a:gd name="T12" fmla="*/ 19 w 89"/>
                  <a:gd name="T13" fmla="*/ 23 h 161"/>
                  <a:gd name="T14" fmla="*/ 12 w 89"/>
                  <a:gd name="T15" fmla="*/ 36 h 161"/>
                  <a:gd name="T16" fmla="*/ 4 w 89"/>
                  <a:gd name="T17" fmla="*/ 52 h 161"/>
                  <a:gd name="T18" fmla="*/ 4 w 89"/>
                  <a:gd name="T19" fmla="*/ 52 h 161"/>
                  <a:gd name="T20" fmla="*/ 2 w 89"/>
                  <a:gd name="T21" fmla="*/ 64 h 161"/>
                  <a:gd name="T22" fmla="*/ 0 w 89"/>
                  <a:gd name="T23" fmla="*/ 75 h 161"/>
                  <a:gd name="T24" fmla="*/ 0 w 89"/>
                  <a:gd name="T25" fmla="*/ 89 h 161"/>
                  <a:gd name="T26" fmla="*/ 0 w 89"/>
                  <a:gd name="T27" fmla="*/ 102 h 161"/>
                  <a:gd name="T28" fmla="*/ 2 w 89"/>
                  <a:gd name="T29" fmla="*/ 116 h 161"/>
                  <a:gd name="T30" fmla="*/ 6 w 89"/>
                  <a:gd name="T31" fmla="*/ 128 h 161"/>
                  <a:gd name="T32" fmla="*/ 12 w 89"/>
                  <a:gd name="T33" fmla="*/ 141 h 161"/>
                  <a:gd name="T34" fmla="*/ 17 w 89"/>
                  <a:gd name="T35" fmla="*/ 151 h 161"/>
                  <a:gd name="T36" fmla="*/ 17 w 89"/>
                  <a:gd name="T37" fmla="*/ 151 h 161"/>
                  <a:gd name="T38" fmla="*/ 23 w 89"/>
                  <a:gd name="T39" fmla="*/ 161 h 161"/>
                  <a:gd name="T40" fmla="*/ 25 w 89"/>
                  <a:gd name="T41" fmla="*/ 161 h 161"/>
                  <a:gd name="T42" fmla="*/ 23 w 89"/>
                  <a:gd name="T43" fmla="*/ 157 h 161"/>
                  <a:gd name="T44" fmla="*/ 23 w 89"/>
                  <a:gd name="T45" fmla="*/ 157 h 161"/>
                  <a:gd name="T46" fmla="*/ 23 w 89"/>
                  <a:gd name="T47" fmla="*/ 149 h 161"/>
                  <a:gd name="T48" fmla="*/ 25 w 89"/>
                  <a:gd name="T49" fmla="*/ 139 h 161"/>
                  <a:gd name="T50" fmla="*/ 29 w 89"/>
                  <a:gd name="T51" fmla="*/ 128 h 161"/>
                  <a:gd name="T52" fmla="*/ 35 w 89"/>
                  <a:gd name="T53" fmla="*/ 114 h 161"/>
                  <a:gd name="T54" fmla="*/ 52 w 89"/>
                  <a:gd name="T55" fmla="*/ 85 h 161"/>
                  <a:gd name="T56" fmla="*/ 74 w 89"/>
                  <a:gd name="T57" fmla="*/ 54 h 161"/>
                  <a:gd name="T58" fmla="*/ 89 w 89"/>
                  <a:gd name="T59" fmla="*/ 34 h 161"/>
                  <a:gd name="T60" fmla="*/ 74 w 89"/>
                  <a:gd name="T61" fmla="*/ 23 h 161"/>
                  <a:gd name="T62" fmla="*/ 74 w 89"/>
                  <a:gd name="T63" fmla="*/ 23 h 161"/>
                  <a:gd name="T64" fmla="*/ 62 w 89"/>
                  <a:gd name="T65" fmla="*/ 11 h 161"/>
                  <a:gd name="T66" fmla="*/ 50 w 89"/>
                  <a:gd name="T67" fmla="*/ 3 h 161"/>
                  <a:gd name="T68" fmla="*/ 50 w 89"/>
                  <a:gd name="T69" fmla="*/ 3 h 161"/>
                  <a:gd name="T70" fmla="*/ 43 w 89"/>
                  <a:gd name="T7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61">
                    <a:moveTo>
                      <a:pt x="43" y="0"/>
                    </a:moveTo>
                    <a:lnTo>
                      <a:pt x="43" y="0"/>
                    </a:lnTo>
                    <a:lnTo>
                      <a:pt x="39" y="1"/>
                    </a:lnTo>
                    <a:lnTo>
                      <a:pt x="35" y="3"/>
                    </a:lnTo>
                    <a:lnTo>
                      <a:pt x="35" y="3"/>
                    </a:lnTo>
                    <a:lnTo>
                      <a:pt x="27" y="11"/>
                    </a:lnTo>
                    <a:lnTo>
                      <a:pt x="19" y="23"/>
                    </a:lnTo>
                    <a:lnTo>
                      <a:pt x="12" y="36"/>
                    </a:lnTo>
                    <a:lnTo>
                      <a:pt x="4" y="52"/>
                    </a:lnTo>
                    <a:lnTo>
                      <a:pt x="4" y="52"/>
                    </a:lnTo>
                    <a:lnTo>
                      <a:pt x="2" y="64"/>
                    </a:lnTo>
                    <a:lnTo>
                      <a:pt x="0" y="75"/>
                    </a:lnTo>
                    <a:lnTo>
                      <a:pt x="0" y="89"/>
                    </a:lnTo>
                    <a:lnTo>
                      <a:pt x="0" y="102"/>
                    </a:lnTo>
                    <a:lnTo>
                      <a:pt x="2" y="116"/>
                    </a:lnTo>
                    <a:lnTo>
                      <a:pt x="6" y="128"/>
                    </a:lnTo>
                    <a:lnTo>
                      <a:pt x="12" y="141"/>
                    </a:lnTo>
                    <a:lnTo>
                      <a:pt x="17" y="151"/>
                    </a:lnTo>
                    <a:lnTo>
                      <a:pt x="17" y="151"/>
                    </a:lnTo>
                    <a:lnTo>
                      <a:pt x="23" y="161"/>
                    </a:lnTo>
                    <a:lnTo>
                      <a:pt x="25" y="161"/>
                    </a:lnTo>
                    <a:lnTo>
                      <a:pt x="23" y="157"/>
                    </a:lnTo>
                    <a:lnTo>
                      <a:pt x="23" y="157"/>
                    </a:lnTo>
                    <a:lnTo>
                      <a:pt x="23" y="149"/>
                    </a:lnTo>
                    <a:lnTo>
                      <a:pt x="25" y="139"/>
                    </a:lnTo>
                    <a:lnTo>
                      <a:pt x="29" y="128"/>
                    </a:lnTo>
                    <a:lnTo>
                      <a:pt x="35" y="114"/>
                    </a:lnTo>
                    <a:lnTo>
                      <a:pt x="52" y="85"/>
                    </a:lnTo>
                    <a:lnTo>
                      <a:pt x="74" y="54"/>
                    </a:lnTo>
                    <a:lnTo>
                      <a:pt x="89" y="34"/>
                    </a:lnTo>
                    <a:lnTo>
                      <a:pt x="74" y="23"/>
                    </a:lnTo>
                    <a:lnTo>
                      <a:pt x="74" y="23"/>
                    </a:lnTo>
                    <a:lnTo>
                      <a:pt x="62" y="11"/>
                    </a:lnTo>
                    <a:lnTo>
                      <a:pt x="50" y="3"/>
                    </a:lnTo>
                    <a:lnTo>
                      <a:pt x="50" y="3"/>
                    </a:lnTo>
                    <a:lnTo>
                      <a:pt x="4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5" name="Freeform 465"/>
              <p:cNvSpPr/>
              <p:nvPr/>
            </p:nvSpPr>
            <p:spPr bwMode="auto">
              <a:xfrm>
                <a:off x="4043" y="2906"/>
                <a:ext cx="171" cy="143"/>
              </a:xfrm>
              <a:custGeom>
                <a:avLst/>
                <a:gdLst>
                  <a:gd name="T0" fmla="*/ 83 w 171"/>
                  <a:gd name="T1" fmla="*/ 0 h 143"/>
                  <a:gd name="T2" fmla="*/ 66 w 171"/>
                  <a:gd name="T3" fmla="*/ 15 h 143"/>
                  <a:gd name="T4" fmla="*/ 66 w 171"/>
                  <a:gd name="T5" fmla="*/ 15 h 143"/>
                  <a:gd name="T6" fmla="*/ 41 w 171"/>
                  <a:gd name="T7" fmla="*/ 40 h 143"/>
                  <a:gd name="T8" fmla="*/ 19 w 171"/>
                  <a:gd name="T9" fmla="*/ 64 h 143"/>
                  <a:gd name="T10" fmla="*/ 6 w 171"/>
                  <a:gd name="T11" fmla="*/ 87 h 143"/>
                  <a:gd name="T12" fmla="*/ 0 w 171"/>
                  <a:gd name="T13" fmla="*/ 95 h 143"/>
                  <a:gd name="T14" fmla="*/ 0 w 171"/>
                  <a:gd name="T15" fmla="*/ 102 h 143"/>
                  <a:gd name="T16" fmla="*/ 0 w 171"/>
                  <a:gd name="T17" fmla="*/ 102 h 143"/>
                  <a:gd name="T18" fmla="*/ 0 w 171"/>
                  <a:gd name="T19" fmla="*/ 106 h 143"/>
                  <a:gd name="T20" fmla="*/ 4 w 171"/>
                  <a:gd name="T21" fmla="*/ 110 h 143"/>
                  <a:gd name="T22" fmla="*/ 17 w 171"/>
                  <a:gd name="T23" fmla="*/ 122 h 143"/>
                  <a:gd name="T24" fmla="*/ 37 w 171"/>
                  <a:gd name="T25" fmla="*/ 131 h 143"/>
                  <a:gd name="T26" fmla="*/ 58 w 171"/>
                  <a:gd name="T27" fmla="*/ 139 h 143"/>
                  <a:gd name="T28" fmla="*/ 58 w 171"/>
                  <a:gd name="T29" fmla="*/ 139 h 143"/>
                  <a:gd name="T30" fmla="*/ 70 w 171"/>
                  <a:gd name="T31" fmla="*/ 141 h 143"/>
                  <a:gd name="T32" fmla="*/ 81 w 171"/>
                  <a:gd name="T33" fmla="*/ 143 h 143"/>
                  <a:gd name="T34" fmla="*/ 95 w 171"/>
                  <a:gd name="T35" fmla="*/ 141 h 143"/>
                  <a:gd name="T36" fmla="*/ 107 w 171"/>
                  <a:gd name="T37" fmla="*/ 139 h 143"/>
                  <a:gd name="T38" fmla="*/ 120 w 171"/>
                  <a:gd name="T39" fmla="*/ 137 h 143"/>
                  <a:gd name="T40" fmla="*/ 132 w 171"/>
                  <a:gd name="T41" fmla="*/ 133 h 143"/>
                  <a:gd name="T42" fmla="*/ 144 w 171"/>
                  <a:gd name="T43" fmla="*/ 128 h 143"/>
                  <a:gd name="T44" fmla="*/ 153 w 171"/>
                  <a:gd name="T45" fmla="*/ 120 h 143"/>
                  <a:gd name="T46" fmla="*/ 153 w 171"/>
                  <a:gd name="T47" fmla="*/ 120 h 143"/>
                  <a:gd name="T48" fmla="*/ 167 w 171"/>
                  <a:gd name="T49" fmla="*/ 110 h 143"/>
                  <a:gd name="T50" fmla="*/ 169 w 171"/>
                  <a:gd name="T51" fmla="*/ 106 h 143"/>
                  <a:gd name="T52" fmla="*/ 171 w 171"/>
                  <a:gd name="T53" fmla="*/ 102 h 143"/>
                  <a:gd name="T54" fmla="*/ 171 w 171"/>
                  <a:gd name="T55" fmla="*/ 97 h 143"/>
                  <a:gd name="T56" fmla="*/ 169 w 171"/>
                  <a:gd name="T57" fmla="*/ 91 h 143"/>
                  <a:gd name="T58" fmla="*/ 159 w 171"/>
                  <a:gd name="T59" fmla="*/ 75 h 143"/>
                  <a:gd name="T60" fmla="*/ 159 w 171"/>
                  <a:gd name="T61" fmla="*/ 75 h 143"/>
                  <a:gd name="T62" fmla="*/ 147 w 171"/>
                  <a:gd name="T63" fmla="*/ 60 h 143"/>
                  <a:gd name="T64" fmla="*/ 128 w 171"/>
                  <a:gd name="T65" fmla="*/ 38 h 143"/>
                  <a:gd name="T66" fmla="*/ 109 w 171"/>
                  <a:gd name="T67" fmla="*/ 17 h 143"/>
                  <a:gd name="T68" fmla="*/ 93 w 171"/>
                  <a:gd name="T69" fmla="*/ 5 h 143"/>
                  <a:gd name="T70" fmla="*/ 83 w 17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1" h="143">
                    <a:moveTo>
                      <a:pt x="83" y="0"/>
                    </a:moveTo>
                    <a:lnTo>
                      <a:pt x="66" y="15"/>
                    </a:lnTo>
                    <a:lnTo>
                      <a:pt x="66" y="15"/>
                    </a:lnTo>
                    <a:lnTo>
                      <a:pt x="41" y="40"/>
                    </a:lnTo>
                    <a:lnTo>
                      <a:pt x="19" y="64"/>
                    </a:lnTo>
                    <a:lnTo>
                      <a:pt x="6" y="87"/>
                    </a:lnTo>
                    <a:lnTo>
                      <a:pt x="0" y="95"/>
                    </a:lnTo>
                    <a:lnTo>
                      <a:pt x="0" y="102"/>
                    </a:lnTo>
                    <a:lnTo>
                      <a:pt x="0" y="102"/>
                    </a:lnTo>
                    <a:lnTo>
                      <a:pt x="0" y="106"/>
                    </a:lnTo>
                    <a:lnTo>
                      <a:pt x="4" y="110"/>
                    </a:lnTo>
                    <a:lnTo>
                      <a:pt x="17" y="122"/>
                    </a:lnTo>
                    <a:lnTo>
                      <a:pt x="37" y="131"/>
                    </a:lnTo>
                    <a:lnTo>
                      <a:pt x="58" y="139"/>
                    </a:lnTo>
                    <a:lnTo>
                      <a:pt x="58" y="139"/>
                    </a:lnTo>
                    <a:lnTo>
                      <a:pt x="70" y="141"/>
                    </a:lnTo>
                    <a:lnTo>
                      <a:pt x="81" y="143"/>
                    </a:lnTo>
                    <a:lnTo>
                      <a:pt x="95" y="141"/>
                    </a:lnTo>
                    <a:lnTo>
                      <a:pt x="107" y="139"/>
                    </a:lnTo>
                    <a:lnTo>
                      <a:pt x="120" y="137"/>
                    </a:lnTo>
                    <a:lnTo>
                      <a:pt x="132" y="133"/>
                    </a:lnTo>
                    <a:lnTo>
                      <a:pt x="144" y="128"/>
                    </a:lnTo>
                    <a:lnTo>
                      <a:pt x="153" y="120"/>
                    </a:lnTo>
                    <a:lnTo>
                      <a:pt x="153" y="120"/>
                    </a:lnTo>
                    <a:lnTo>
                      <a:pt x="167" y="110"/>
                    </a:lnTo>
                    <a:lnTo>
                      <a:pt x="169" y="106"/>
                    </a:lnTo>
                    <a:lnTo>
                      <a:pt x="171" y="102"/>
                    </a:lnTo>
                    <a:lnTo>
                      <a:pt x="171" y="97"/>
                    </a:lnTo>
                    <a:lnTo>
                      <a:pt x="169" y="91"/>
                    </a:lnTo>
                    <a:lnTo>
                      <a:pt x="159" y="75"/>
                    </a:lnTo>
                    <a:lnTo>
                      <a:pt x="159" y="75"/>
                    </a:lnTo>
                    <a:lnTo>
                      <a:pt x="147" y="60"/>
                    </a:lnTo>
                    <a:lnTo>
                      <a:pt x="128" y="38"/>
                    </a:lnTo>
                    <a:lnTo>
                      <a:pt x="109" y="17"/>
                    </a:lnTo>
                    <a:lnTo>
                      <a:pt x="93" y="5"/>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6" name="Freeform 466"/>
              <p:cNvSpPr/>
              <p:nvPr/>
            </p:nvSpPr>
            <p:spPr bwMode="auto">
              <a:xfrm>
                <a:off x="1865" y="4793"/>
                <a:ext cx="110" cy="108"/>
              </a:xfrm>
              <a:custGeom>
                <a:avLst/>
                <a:gdLst>
                  <a:gd name="T0" fmla="*/ 83 w 110"/>
                  <a:gd name="T1" fmla="*/ 48 h 108"/>
                  <a:gd name="T2" fmla="*/ 83 w 110"/>
                  <a:gd name="T3" fmla="*/ 48 h 108"/>
                  <a:gd name="T4" fmla="*/ 78 w 110"/>
                  <a:gd name="T5" fmla="*/ 48 h 108"/>
                  <a:gd name="T6" fmla="*/ 72 w 110"/>
                  <a:gd name="T7" fmla="*/ 50 h 108"/>
                  <a:gd name="T8" fmla="*/ 72 w 110"/>
                  <a:gd name="T9" fmla="*/ 50 h 108"/>
                  <a:gd name="T10" fmla="*/ 70 w 110"/>
                  <a:gd name="T11" fmla="*/ 40 h 108"/>
                  <a:gd name="T12" fmla="*/ 66 w 110"/>
                  <a:gd name="T13" fmla="*/ 31 h 108"/>
                  <a:gd name="T14" fmla="*/ 62 w 110"/>
                  <a:gd name="T15" fmla="*/ 21 h 108"/>
                  <a:gd name="T16" fmla="*/ 56 w 110"/>
                  <a:gd name="T17" fmla="*/ 15 h 108"/>
                  <a:gd name="T18" fmla="*/ 48 w 110"/>
                  <a:gd name="T19" fmla="*/ 9 h 108"/>
                  <a:gd name="T20" fmla="*/ 41 w 110"/>
                  <a:gd name="T21" fmla="*/ 4 h 108"/>
                  <a:gd name="T22" fmla="*/ 31 w 110"/>
                  <a:gd name="T23" fmla="*/ 2 h 108"/>
                  <a:gd name="T24" fmla="*/ 21 w 110"/>
                  <a:gd name="T25" fmla="*/ 0 h 108"/>
                  <a:gd name="T26" fmla="*/ 21 w 110"/>
                  <a:gd name="T27" fmla="*/ 0 h 108"/>
                  <a:gd name="T28" fmla="*/ 12 w 110"/>
                  <a:gd name="T29" fmla="*/ 2 h 108"/>
                  <a:gd name="T30" fmla="*/ 4 w 110"/>
                  <a:gd name="T31" fmla="*/ 4 h 108"/>
                  <a:gd name="T32" fmla="*/ 4 w 110"/>
                  <a:gd name="T33" fmla="*/ 4 h 108"/>
                  <a:gd name="T34" fmla="*/ 0 w 110"/>
                  <a:gd name="T35" fmla="*/ 5 h 108"/>
                  <a:gd name="T36" fmla="*/ 0 w 110"/>
                  <a:gd name="T37" fmla="*/ 7 h 108"/>
                  <a:gd name="T38" fmla="*/ 0 w 110"/>
                  <a:gd name="T39" fmla="*/ 104 h 108"/>
                  <a:gd name="T40" fmla="*/ 0 w 110"/>
                  <a:gd name="T41" fmla="*/ 104 h 108"/>
                  <a:gd name="T42" fmla="*/ 2 w 110"/>
                  <a:gd name="T43" fmla="*/ 108 h 108"/>
                  <a:gd name="T44" fmla="*/ 4 w 110"/>
                  <a:gd name="T45" fmla="*/ 108 h 108"/>
                  <a:gd name="T46" fmla="*/ 4 w 110"/>
                  <a:gd name="T47" fmla="*/ 108 h 108"/>
                  <a:gd name="T48" fmla="*/ 83 w 110"/>
                  <a:gd name="T49" fmla="*/ 108 h 108"/>
                  <a:gd name="T50" fmla="*/ 83 w 110"/>
                  <a:gd name="T51" fmla="*/ 108 h 108"/>
                  <a:gd name="T52" fmla="*/ 89 w 110"/>
                  <a:gd name="T53" fmla="*/ 108 h 108"/>
                  <a:gd name="T54" fmla="*/ 93 w 110"/>
                  <a:gd name="T55" fmla="*/ 106 h 108"/>
                  <a:gd name="T56" fmla="*/ 103 w 110"/>
                  <a:gd name="T57" fmla="*/ 100 h 108"/>
                  <a:gd name="T58" fmla="*/ 109 w 110"/>
                  <a:gd name="T59" fmla="*/ 91 h 108"/>
                  <a:gd name="T60" fmla="*/ 110 w 110"/>
                  <a:gd name="T61" fmla="*/ 85 h 108"/>
                  <a:gd name="T62" fmla="*/ 110 w 110"/>
                  <a:gd name="T63" fmla="*/ 77 h 108"/>
                  <a:gd name="T64" fmla="*/ 110 w 110"/>
                  <a:gd name="T65" fmla="*/ 77 h 108"/>
                  <a:gd name="T66" fmla="*/ 110 w 110"/>
                  <a:gd name="T67" fmla="*/ 71 h 108"/>
                  <a:gd name="T68" fmla="*/ 109 w 110"/>
                  <a:gd name="T69" fmla="*/ 66 h 108"/>
                  <a:gd name="T70" fmla="*/ 103 w 110"/>
                  <a:gd name="T71" fmla="*/ 56 h 108"/>
                  <a:gd name="T72" fmla="*/ 93 w 110"/>
                  <a:gd name="T73" fmla="*/ 50 h 108"/>
                  <a:gd name="T74" fmla="*/ 89 w 110"/>
                  <a:gd name="T75" fmla="*/ 48 h 108"/>
                  <a:gd name="T76" fmla="*/ 83 w 110"/>
                  <a:gd name="T77" fmla="*/ 4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0" h="108">
                    <a:moveTo>
                      <a:pt x="83" y="48"/>
                    </a:moveTo>
                    <a:lnTo>
                      <a:pt x="83" y="48"/>
                    </a:lnTo>
                    <a:lnTo>
                      <a:pt x="78" y="48"/>
                    </a:lnTo>
                    <a:lnTo>
                      <a:pt x="72" y="50"/>
                    </a:lnTo>
                    <a:lnTo>
                      <a:pt x="72" y="50"/>
                    </a:lnTo>
                    <a:lnTo>
                      <a:pt x="70" y="40"/>
                    </a:lnTo>
                    <a:lnTo>
                      <a:pt x="66" y="31"/>
                    </a:lnTo>
                    <a:lnTo>
                      <a:pt x="62" y="21"/>
                    </a:lnTo>
                    <a:lnTo>
                      <a:pt x="56" y="15"/>
                    </a:lnTo>
                    <a:lnTo>
                      <a:pt x="48" y="9"/>
                    </a:lnTo>
                    <a:lnTo>
                      <a:pt x="41" y="4"/>
                    </a:lnTo>
                    <a:lnTo>
                      <a:pt x="31" y="2"/>
                    </a:lnTo>
                    <a:lnTo>
                      <a:pt x="21" y="0"/>
                    </a:lnTo>
                    <a:lnTo>
                      <a:pt x="21" y="0"/>
                    </a:lnTo>
                    <a:lnTo>
                      <a:pt x="12" y="2"/>
                    </a:lnTo>
                    <a:lnTo>
                      <a:pt x="4" y="4"/>
                    </a:lnTo>
                    <a:lnTo>
                      <a:pt x="4" y="4"/>
                    </a:lnTo>
                    <a:lnTo>
                      <a:pt x="0" y="5"/>
                    </a:lnTo>
                    <a:lnTo>
                      <a:pt x="0" y="7"/>
                    </a:lnTo>
                    <a:lnTo>
                      <a:pt x="0" y="104"/>
                    </a:lnTo>
                    <a:lnTo>
                      <a:pt x="0" y="104"/>
                    </a:lnTo>
                    <a:lnTo>
                      <a:pt x="2" y="108"/>
                    </a:lnTo>
                    <a:lnTo>
                      <a:pt x="4" y="108"/>
                    </a:lnTo>
                    <a:lnTo>
                      <a:pt x="4" y="108"/>
                    </a:lnTo>
                    <a:lnTo>
                      <a:pt x="83" y="108"/>
                    </a:lnTo>
                    <a:lnTo>
                      <a:pt x="83" y="108"/>
                    </a:lnTo>
                    <a:lnTo>
                      <a:pt x="89" y="108"/>
                    </a:lnTo>
                    <a:lnTo>
                      <a:pt x="93" y="106"/>
                    </a:lnTo>
                    <a:lnTo>
                      <a:pt x="103" y="100"/>
                    </a:lnTo>
                    <a:lnTo>
                      <a:pt x="109" y="91"/>
                    </a:lnTo>
                    <a:lnTo>
                      <a:pt x="110" y="85"/>
                    </a:lnTo>
                    <a:lnTo>
                      <a:pt x="110" y="77"/>
                    </a:lnTo>
                    <a:lnTo>
                      <a:pt x="110" y="77"/>
                    </a:lnTo>
                    <a:lnTo>
                      <a:pt x="110" y="71"/>
                    </a:lnTo>
                    <a:lnTo>
                      <a:pt x="109" y="66"/>
                    </a:lnTo>
                    <a:lnTo>
                      <a:pt x="103" y="56"/>
                    </a:lnTo>
                    <a:lnTo>
                      <a:pt x="93" y="50"/>
                    </a:lnTo>
                    <a:lnTo>
                      <a:pt x="89" y="48"/>
                    </a:lnTo>
                    <a:lnTo>
                      <a:pt x="83" y="4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7" name="Freeform 467"/>
              <p:cNvSpPr/>
              <p:nvPr/>
            </p:nvSpPr>
            <p:spPr bwMode="auto">
              <a:xfrm>
                <a:off x="1865" y="4793"/>
                <a:ext cx="110" cy="108"/>
              </a:xfrm>
              <a:custGeom>
                <a:avLst/>
                <a:gdLst>
                  <a:gd name="T0" fmla="*/ 83 w 110"/>
                  <a:gd name="T1" fmla="*/ 48 h 108"/>
                  <a:gd name="T2" fmla="*/ 83 w 110"/>
                  <a:gd name="T3" fmla="*/ 48 h 108"/>
                  <a:gd name="T4" fmla="*/ 78 w 110"/>
                  <a:gd name="T5" fmla="*/ 48 h 108"/>
                  <a:gd name="T6" fmla="*/ 72 w 110"/>
                  <a:gd name="T7" fmla="*/ 50 h 108"/>
                  <a:gd name="T8" fmla="*/ 72 w 110"/>
                  <a:gd name="T9" fmla="*/ 50 h 108"/>
                  <a:gd name="T10" fmla="*/ 70 w 110"/>
                  <a:gd name="T11" fmla="*/ 40 h 108"/>
                  <a:gd name="T12" fmla="*/ 66 w 110"/>
                  <a:gd name="T13" fmla="*/ 31 h 108"/>
                  <a:gd name="T14" fmla="*/ 62 w 110"/>
                  <a:gd name="T15" fmla="*/ 21 h 108"/>
                  <a:gd name="T16" fmla="*/ 56 w 110"/>
                  <a:gd name="T17" fmla="*/ 15 h 108"/>
                  <a:gd name="T18" fmla="*/ 48 w 110"/>
                  <a:gd name="T19" fmla="*/ 9 h 108"/>
                  <a:gd name="T20" fmla="*/ 41 w 110"/>
                  <a:gd name="T21" fmla="*/ 4 h 108"/>
                  <a:gd name="T22" fmla="*/ 31 w 110"/>
                  <a:gd name="T23" fmla="*/ 2 h 108"/>
                  <a:gd name="T24" fmla="*/ 21 w 110"/>
                  <a:gd name="T25" fmla="*/ 0 h 108"/>
                  <a:gd name="T26" fmla="*/ 21 w 110"/>
                  <a:gd name="T27" fmla="*/ 0 h 108"/>
                  <a:gd name="T28" fmla="*/ 12 w 110"/>
                  <a:gd name="T29" fmla="*/ 2 h 108"/>
                  <a:gd name="T30" fmla="*/ 4 w 110"/>
                  <a:gd name="T31" fmla="*/ 4 h 108"/>
                  <a:gd name="T32" fmla="*/ 4 w 110"/>
                  <a:gd name="T33" fmla="*/ 4 h 108"/>
                  <a:gd name="T34" fmla="*/ 0 w 110"/>
                  <a:gd name="T35" fmla="*/ 5 h 108"/>
                  <a:gd name="T36" fmla="*/ 0 w 110"/>
                  <a:gd name="T37" fmla="*/ 7 h 108"/>
                  <a:gd name="T38" fmla="*/ 0 w 110"/>
                  <a:gd name="T39" fmla="*/ 104 h 108"/>
                  <a:gd name="T40" fmla="*/ 0 w 110"/>
                  <a:gd name="T41" fmla="*/ 104 h 108"/>
                  <a:gd name="T42" fmla="*/ 2 w 110"/>
                  <a:gd name="T43" fmla="*/ 108 h 108"/>
                  <a:gd name="T44" fmla="*/ 4 w 110"/>
                  <a:gd name="T45" fmla="*/ 108 h 108"/>
                  <a:gd name="T46" fmla="*/ 4 w 110"/>
                  <a:gd name="T47" fmla="*/ 108 h 108"/>
                  <a:gd name="T48" fmla="*/ 83 w 110"/>
                  <a:gd name="T49" fmla="*/ 108 h 108"/>
                  <a:gd name="T50" fmla="*/ 83 w 110"/>
                  <a:gd name="T51" fmla="*/ 108 h 108"/>
                  <a:gd name="T52" fmla="*/ 89 w 110"/>
                  <a:gd name="T53" fmla="*/ 108 h 108"/>
                  <a:gd name="T54" fmla="*/ 93 w 110"/>
                  <a:gd name="T55" fmla="*/ 106 h 108"/>
                  <a:gd name="T56" fmla="*/ 103 w 110"/>
                  <a:gd name="T57" fmla="*/ 100 h 108"/>
                  <a:gd name="T58" fmla="*/ 109 w 110"/>
                  <a:gd name="T59" fmla="*/ 91 h 108"/>
                  <a:gd name="T60" fmla="*/ 110 w 110"/>
                  <a:gd name="T61" fmla="*/ 85 h 108"/>
                  <a:gd name="T62" fmla="*/ 110 w 110"/>
                  <a:gd name="T63" fmla="*/ 77 h 108"/>
                  <a:gd name="T64" fmla="*/ 110 w 110"/>
                  <a:gd name="T65" fmla="*/ 77 h 108"/>
                  <a:gd name="T66" fmla="*/ 110 w 110"/>
                  <a:gd name="T67" fmla="*/ 71 h 108"/>
                  <a:gd name="T68" fmla="*/ 109 w 110"/>
                  <a:gd name="T69" fmla="*/ 66 h 108"/>
                  <a:gd name="T70" fmla="*/ 103 w 110"/>
                  <a:gd name="T71" fmla="*/ 56 h 108"/>
                  <a:gd name="T72" fmla="*/ 93 w 110"/>
                  <a:gd name="T73" fmla="*/ 50 h 108"/>
                  <a:gd name="T74" fmla="*/ 89 w 110"/>
                  <a:gd name="T75" fmla="*/ 48 h 108"/>
                  <a:gd name="T76" fmla="*/ 83 w 110"/>
                  <a:gd name="T77" fmla="*/ 4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0" h="108">
                    <a:moveTo>
                      <a:pt x="83" y="48"/>
                    </a:moveTo>
                    <a:lnTo>
                      <a:pt x="83" y="48"/>
                    </a:lnTo>
                    <a:lnTo>
                      <a:pt x="78" y="48"/>
                    </a:lnTo>
                    <a:lnTo>
                      <a:pt x="72" y="50"/>
                    </a:lnTo>
                    <a:lnTo>
                      <a:pt x="72" y="50"/>
                    </a:lnTo>
                    <a:lnTo>
                      <a:pt x="70" y="40"/>
                    </a:lnTo>
                    <a:lnTo>
                      <a:pt x="66" y="31"/>
                    </a:lnTo>
                    <a:lnTo>
                      <a:pt x="62" y="21"/>
                    </a:lnTo>
                    <a:lnTo>
                      <a:pt x="56" y="15"/>
                    </a:lnTo>
                    <a:lnTo>
                      <a:pt x="48" y="9"/>
                    </a:lnTo>
                    <a:lnTo>
                      <a:pt x="41" y="4"/>
                    </a:lnTo>
                    <a:lnTo>
                      <a:pt x="31" y="2"/>
                    </a:lnTo>
                    <a:lnTo>
                      <a:pt x="21" y="0"/>
                    </a:lnTo>
                    <a:lnTo>
                      <a:pt x="21" y="0"/>
                    </a:lnTo>
                    <a:lnTo>
                      <a:pt x="12" y="2"/>
                    </a:lnTo>
                    <a:lnTo>
                      <a:pt x="4" y="4"/>
                    </a:lnTo>
                    <a:lnTo>
                      <a:pt x="4" y="4"/>
                    </a:lnTo>
                    <a:lnTo>
                      <a:pt x="0" y="5"/>
                    </a:lnTo>
                    <a:lnTo>
                      <a:pt x="0" y="7"/>
                    </a:lnTo>
                    <a:lnTo>
                      <a:pt x="0" y="104"/>
                    </a:lnTo>
                    <a:lnTo>
                      <a:pt x="0" y="104"/>
                    </a:lnTo>
                    <a:lnTo>
                      <a:pt x="2" y="108"/>
                    </a:lnTo>
                    <a:lnTo>
                      <a:pt x="4" y="108"/>
                    </a:lnTo>
                    <a:lnTo>
                      <a:pt x="4" y="108"/>
                    </a:lnTo>
                    <a:lnTo>
                      <a:pt x="83" y="108"/>
                    </a:lnTo>
                    <a:lnTo>
                      <a:pt x="83" y="108"/>
                    </a:lnTo>
                    <a:lnTo>
                      <a:pt x="89" y="108"/>
                    </a:lnTo>
                    <a:lnTo>
                      <a:pt x="93" y="106"/>
                    </a:lnTo>
                    <a:lnTo>
                      <a:pt x="103" y="100"/>
                    </a:lnTo>
                    <a:lnTo>
                      <a:pt x="109" y="91"/>
                    </a:lnTo>
                    <a:lnTo>
                      <a:pt x="110" y="85"/>
                    </a:lnTo>
                    <a:lnTo>
                      <a:pt x="110" y="77"/>
                    </a:lnTo>
                    <a:lnTo>
                      <a:pt x="110" y="77"/>
                    </a:lnTo>
                    <a:lnTo>
                      <a:pt x="110" y="71"/>
                    </a:lnTo>
                    <a:lnTo>
                      <a:pt x="109" y="66"/>
                    </a:lnTo>
                    <a:lnTo>
                      <a:pt x="103" y="56"/>
                    </a:lnTo>
                    <a:lnTo>
                      <a:pt x="93" y="50"/>
                    </a:lnTo>
                    <a:lnTo>
                      <a:pt x="89" y="48"/>
                    </a:lnTo>
                    <a:lnTo>
                      <a:pt x="83"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8" name="Freeform 468"/>
              <p:cNvSpPr/>
              <p:nvPr/>
            </p:nvSpPr>
            <p:spPr bwMode="auto">
              <a:xfrm>
                <a:off x="1787" y="4829"/>
                <a:ext cx="8" cy="72"/>
              </a:xfrm>
              <a:custGeom>
                <a:avLst/>
                <a:gdLst>
                  <a:gd name="T0" fmla="*/ 8 w 8"/>
                  <a:gd name="T1" fmla="*/ 45 h 72"/>
                  <a:gd name="T2" fmla="*/ 6 w 8"/>
                  <a:gd name="T3" fmla="*/ 2 h 72"/>
                  <a:gd name="T4" fmla="*/ 6 w 8"/>
                  <a:gd name="T5" fmla="*/ 2 h 72"/>
                  <a:gd name="T6" fmla="*/ 4 w 8"/>
                  <a:gd name="T7" fmla="*/ 0 h 72"/>
                  <a:gd name="T8" fmla="*/ 4 w 8"/>
                  <a:gd name="T9" fmla="*/ 0 h 72"/>
                  <a:gd name="T10" fmla="*/ 2 w 8"/>
                  <a:gd name="T11" fmla="*/ 2 h 72"/>
                  <a:gd name="T12" fmla="*/ 0 w 8"/>
                  <a:gd name="T13" fmla="*/ 45 h 72"/>
                  <a:gd name="T14" fmla="*/ 2 w 8"/>
                  <a:gd name="T15" fmla="*/ 70 h 72"/>
                  <a:gd name="T16" fmla="*/ 2 w 8"/>
                  <a:gd name="T17" fmla="*/ 70 h 72"/>
                  <a:gd name="T18" fmla="*/ 4 w 8"/>
                  <a:gd name="T19" fmla="*/ 72 h 72"/>
                  <a:gd name="T20" fmla="*/ 4 w 8"/>
                  <a:gd name="T21" fmla="*/ 72 h 72"/>
                  <a:gd name="T22" fmla="*/ 6 w 8"/>
                  <a:gd name="T23" fmla="*/ 70 h 72"/>
                  <a:gd name="T24" fmla="*/ 6 w 8"/>
                  <a:gd name="T25" fmla="*/ 70 h 72"/>
                  <a:gd name="T26" fmla="*/ 8 w 8"/>
                  <a:gd name="T27" fmla="*/ 4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72">
                    <a:moveTo>
                      <a:pt x="8" y="45"/>
                    </a:moveTo>
                    <a:lnTo>
                      <a:pt x="6" y="2"/>
                    </a:lnTo>
                    <a:lnTo>
                      <a:pt x="6" y="2"/>
                    </a:lnTo>
                    <a:lnTo>
                      <a:pt x="4" y="0"/>
                    </a:lnTo>
                    <a:lnTo>
                      <a:pt x="4" y="0"/>
                    </a:lnTo>
                    <a:lnTo>
                      <a:pt x="2" y="2"/>
                    </a:lnTo>
                    <a:lnTo>
                      <a:pt x="0" y="45"/>
                    </a:lnTo>
                    <a:lnTo>
                      <a:pt x="2" y="70"/>
                    </a:lnTo>
                    <a:lnTo>
                      <a:pt x="2" y="70"/>
                    </a:lnTo>
                    <a:lnTo>
                      <a:pt x="4" y="72"/>
                    </a:lnTo>
                    <a:lnTo>
                      <a:pt x="4" y="72"/>
                    </a:lnTo>
                    <a:lnTo>
                      <a:pt x="6" y="70"/>
                    </a:lnTo>
                    <a:lnTo>
                      <a:pt x="6" y="70"/>
                    </a:lnTo>
                    <a:lnTo>
                      <a:pt x="8"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19" name="Freeform 469"/>
              <p:cNvSpPr/>
              <p:nvPr/>
            </p:nvSpPr>
            <p:spPr bwMode="auto">
              <a:xfrm>
                <a:off x="1780" y="4847"/>
                <a:ext cx="5" cy="54"/>
              </a:xfrm>
              <a:custGeom>
                <a:avLst/>
                <a:gdLst>
                  <a:gd name="T0" fmla="*/ 5 w 5"/>
                  <a:gd name="T1" fmla="*/ 27 h 54"/>
                  <a:gd name="T2" fmla="*/ 3 w 5"/>
                  <a:gd name="T3" fmla="*/ 0 h 54"/>
                  <a:gd name="T4" fmla="*/ 3 w 5"/>
                  <a:gd name="T5" fmla="*/ 0 h 54"/>
                  <a:gd name="T6" fmla="*/ 2 w 5"/>
                  <a:gd name="T7" fmla="*/ 0 h 54"/>
                  <a:gd name="T8" fmla="*/ 2 w 5"/>
                  <a:gd name="T9" fmla="*/ 0 h 54"/>
                  <a:gd name="T10" fmla="*/ 2 w 5"/>
                  <a:gd name="T11" fmla="*/ 0 h 54"/>
                  <a:gd name="T12" fmla="*/ 0 w 5"/>
                  <a:gd name="T13" fmla="*/ 27 h 54"/>
                  <a:gd name="T14" fmla="*/ 2 w 5"/>
                  <a:gd name="T15" fmla="*/ 52 h 54"/>
                  <a:gd name="T16" fmla="*/ 2 w 5"/>
                  <a:gd name="T17" fmla="*/ 52 h 54"/>
                  <a:gd name="T18" fmla="*/ 2 w 5"/>
                  <a:gd name="T19" fmla="*/ 54 h 54"/>
                  <a:gd name="T20" fmla="*/ 2 w 5"/>
                  <a:gd name="T21" fmla="*/ 54 h 54"/>
                  <a:gd name="T22" fmla="*/ 3 w 5"/>
                  <a:gd name="T23" fmla="*/ 52 h 54"/>
                  <a:gd name="T24" fmla="*/ 5 w 5"/>
                  <a:gd name="T25" fmla="*/ 2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4">
                    <a:moveTo>
                      <a:pt x="5" y="27"/>
                    </a:moveTo>
                    <a:lnTo>
                      <a:pt x="3" y="0"/>
                    </a:lnTo>
                    <a:lnTo>
                      <a:pt x="3" y="0"/>
                    </a:lnTo>
                    <a:lnTo>
                      <a:pt x="2" y="0"/>
                    </a:lnTo>
                    <a:lnTo>
                      <a:pt x="2" y="0"/>
                    </a:lnTo>
                    <a:lnTo>
                      <a:pt x="2" y="0"/>
                    </a:lnTo>
                    <a:lnTo>
                      <a:pt x="0" y="27"/>
                    </a:lnTo>
                    <a:lnTo>
                      <a:pt x="2" y="52"/>
                    </a:lnTo>
                    <a:lnTo>
                      <a:pt x="2" y="52"/>
                    </a:lnTo>
                    <a:lnTo>
                      <a:pt x="2" y="54"/>
                    </a:lnTo>
                    <a:lnTo>
                      <a:pt x="2" y="54"/>
                    </a:lnTo>
                    <a:lnTo>
                      <a:pt x="3" y="52"/>
                    </a:lnTo>
                    <a:lnTo>
                      <a:pt x="5"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0" name="Freeform 470"/>
              <p:cNvSpPr/>
              <p:nvPr/>
            </p:nvSpPr>
            <p:spPr bwMode="auto">
              <a:xfrm>
                <a:off x="1797" y="4820"/>
                <a:ext cx="8" cy="81"/>
              </a:xfrm>
              <a:custGeom>
                <a:avLst/>
                <a:gdLst>
                  <a:gd name="T0" fmla="*/ 8 w 8"/>
                  <a:gd name="T1" fmla="*/ 54 h 81"/>
                  <a:gd name="T2" fmla="*/ 6 w 8"/>
                  <a:gd name="T3" fmla="*/ 2 h 81"/>
                  <a:gd name="T4" fmla="*/ 6 w 8"/>
                  <a:gd name="T5" fmla="*/ 2 h 81"/>
                  <a:gd name="T6" fmla="*/ 4 w 8"/>
                  <a:gd name="T7" fmla="*/ 0 h 81"/>
                  <a:gd name="T8" fmla="*/ 4 w 8"/>
                  <a:gd name="T9" fmla="*/ 0 h 81"/>
                  <a:gd name="T10" fmla="*/ 2 w 8"/>
                  <a:gd name="T11" fmla="*/ 2 h 81"/>
                  <a:gd name="T12" fmla="*/ 0 w 8"/>
                  <a:gd name="T13" fmla="*/ 54 h 81"/>
                  <a:gd name="T14" fmla="*/ 2 w 8"/>
                  <a:gd name="T15" fmla="*/ 79 h 81"/>
                  <a:gd name="T16" fmla="*/ 2 w 8"/>
                  <a:gd name="T17" fmla="*/ 79 h 81"/>
                  <a:gd name="T18" fmla="*/ 4 w 8"/>
                  <a:gd name="T19" fmla="*/ 81 h 81"/>
                  <a:gd name="T20" fmla="*/ 4 w 8"/>
                  <a:gd name="T21" fmla="*/ 81 h 81"/>
                  <a:gd name="T22" fmla="*/ 6 w 8"/>
                  <a:gd name="T23" fmla="*/ 79 h 81"/>
                  <a:gd name="T24" fmla="*/ 6 w 8"/>
                  <a:gd name="T25" fmla="*/ 79 h 81"/>
                  <a:gd name="T26" fmla="*/ 8 w 8"/>
                  <a:gd name="T27" fmla="*/ 5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1">
                    <a:moveTo>
                      <a:pt x="8" y="54"/>
                    </a:moveTo>
                    <a:lnTo>
                      <a:pt x="6" y="2"/>
                    </a:lnTo>
                    <a:lnTo>
                      <a:pt x="6" y="2"/>
                    </a:lnTo>
                    <a:lnTo>
                      <a:pt x="4" y="0"/>
                    </a:lnTo>
                    <a:lnTo>
                      <a:pt x="4" y="0"/>
                    </a:lnTo>
                    <a:lnTo>
                      <a:pt x="2" y="2"/>
                    </a:lnTo>
                    <a:lnTo>
                      <a:pt x="0" y="54"/>
                    </a:lnTo>
                    <a:lnTo>
                      <a:pt x="2" y="79"/>
                    </a:lnTo>
                    <a:lnTo>
                      <a:pt x="2" y="79"/>
                    </a:lnTo>
                    <a:lnTo>
                      <a:pt x="4" y="81"/>
                    </a:lnTo>
                    <a:lnTo>
                      <a:pt x="4" y="81"/>
                    </a:lnTo>
                    <a:lnTo>
                      <a:pt x="6" y="79"/>
                    </a:lnTo>
                    <a:lnTo>
                      <a:pt x="6" y="79"/>
                    </a:lnTo>
                    <a:lnTo>
                      <a:pt x="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1" name="Freeform 471"/>
              <p:cNvSpPr/>
              <p:nvPr/>
            </p:nvSpPr>
            <p:spPr bwMode="auto">
              <a:xfrm>
                <a:off x="1752" y="4849"/>
                <a:ext cx="6" cy="46"/>
              </a:xfrm>
              <a:custGeom>
                <a:avLst/>
                <a:gdLst>
                  <a:gd name="T0" fmla="*/ 2 w 6"/>
                  <a:gd name="T1" fmla="*/ 46 h 46"/>
                  <a:gd name="T2" fmla="*/ 2 w 6"/>
                  <a:gd name="T3" fmla="*/ 46 h 46"/>
                  <a:gd name="T4" fmla="*/ 4 w 6"/>
                  <a:gd name="T5" fmla="*/ 46 h 46"/>
                  <a:gd name="T6" fmla="*/ 6 w 6"/>
                  <a:gd name="T7" fmla="*/ 23 h 46"/>
                  <a:gd name="T8" fmla="*/ 4 w 6"/>
                  <a:gd name="T9" fmla="*/ 2 h 46"/>
                  <a:gd name="T10" fmla="*/ 4 w 6"/>
                  <a:gd name="T11" fmla="*/ 2 h 46"/>
                  <a:gd name="T12" fmla="*/ 2 w 6"/>
                  <a:gd name="T13" fmla="*/ 0 h 46"/>
                  <a:gd name="T14" fmla="*/ 2 w 6"/>
                  <a:gd name="T15" fmla="*/ 0 h 46"/>
                  <a:gd name="T16" fmla="*/ 2 w 6"/>
                  <a:gd name="T17" fmla="*/ 2 h 46"/>
                  <a:gd name="T18" fmla="*/ 0 w 6"/>
                  <a:gd name="T19" fmla="*/ 23 h 46"/>
                  <a:gd name="T20" fmla="*/ 2 w 6"/>
                  <a:gd name="T21" fmla="*/ 46 h 46"/>
                  <a:gd name="T22" fmla="*/ 2 w 6"/>
                  <a:gd name="T23" fmla="*/ 46 h 46"/>
                  <a:gd name="T24" fmla="*/ 2 w 6"/>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6">
                    <a:moveTo>
                      <a:pt x="2" y="46"/>
                    </a:moveTo>
                    <a:lnTo>
                      <a:pt x="2" y="46"/>
                    </a:lnTo>
                    <a:lnTo>
                      <a:pt x="4" y="46"/>
                    </a:lnTo>
                    <a:lnTo>
                      <a:pt x="6" y="23"/>
                    </a:lnTo>
                    <a:lnTo>
                      <a:pt x="4" y="2"/>
                    </a:lnTo>
                    <a:lnTo>
                      <a:pt x="4" y="2"/>
                    </a:lnTo>
                    <a:lnTo>
                      <a:pt x="2" y="0"/>
                    </a:lnTo>
                    <a:lnTo>
                      <a:pt x="2" y="0"/>
                    </a:lnTo>
                    <a:lnTo>
                      <a:pt x="2" y="2"/>
                    </a:lnTo>
                    <a:lnTo>
                      <a:pt x="0" y="23"/>
                    </a:lnTo>
                    <a:lnTo>
                      <a:pt x="2" y="46"/>
                    </a:lnTo>
                    <a:lnTo>
                      <a:pt x="2" y="46"/>
                    </a:lnTo>
                    <a:lnTo>
                      <a:pt x="2" y="4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2" name="Freeform 472"/>
              <p:cNvSpPr/>
              <p:nvPr/>
            </p:nvSpPr>
            <p:spPr bwMode="auto">
              <a:xfrm>
                <a:off x="1752" y="4849"/>
                <a:ext cx="6" cy="46"/>
              </a:xfrm>
              <a:custGeom>
                <a:avLst/>
                <a:gdLst>
                  <a:gd name="T0" fmla="*/ 2 w 6"/>
                  <a:gd name="T1" fmla="*/ 46 h 46"/>
                  <a:gd name="T2" fmla="*/ 2 w 6"/>
                  <a:gd name="T3" fmla="*/ 46 h 46"/>
                  <a:gd name="T4" fmla="*/ 4 w 6"/>
                  <a:gd name="T5" fmla="*/ 46 h 46"/>
                  <a:gd name="T6" fmla="*/ 6 w 6"/>
                  <a:gd name="T7" fmla="*/ 23 h 46"/>
                  <a:gd name="T8" fmla="*/ 4 w 6"/>
                  <a:gd name="T9" fmla="*/ 2 h 46"/>
                  <a:gd name="T10" fmla="*/ 4 w 6"/>
                  <a:gd name="T11" fmla="*/ 2 h 46"/>
                  <a:gd name="T12" fmla="*/ 2 w 6"/>
                  <a:gd name="T13" fmla="*/ 0 h 46"/>
                  <a:gd name="T14" fmla="*/ 2 w 6"/>
                  <a:gd name="T15" fmla="*/ 0 h 46"/>
                  <a:gd name="T16" fmla="*/ 2 w 6"/>
                  <a:gd name="T17" fmla="*/ 2 h 46"/>
                  <a:gd name="T18" fmla="*/ 0 w 6"/>
                  <a:gd name="T19" fmla="*/ 23 h 46"/>
                  <a:gd name="T20" fmla="*/ 2 w 6"/>
                  <a:gd name="T21" fmla="*/ 46 h 46"/>
                  <a:gd name="T22" fmla="*/ 2 w 6"/>
                  <a:gd name="T23" fmla="*/ 46 h 46"/>
                  <a:gd name="T24" fmla="*/ 2 w 6"/>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6">
                    <a:moveTo>
                      <a:pt x="2" y="46"/>
                    </a:moveTo>
                    <a:lnTo>
                      <a:pt x="2" y="46"/>
                    </a:lnTo>
                    <a:lnTo>
                      <a:pt x="4" y="46"/>
                    </a:lnTo>
                    <a:lnTo>
                      <a:pt x="6" y="23"/>
                    </a:lnTo>
                    <a:lnTo>
                      <a:pt x="4" y="2"/>
                    </a:lnTo>
                    <a:lnTo>
                      <a:pt x="4" y="2"/>
                    </a:lnTo>
                    <a:lnTo>
                      <a:pt x="2" y="0"/>
                    </a:lnTo>
                    <a:lnTo>
                      <a:pt x="2" y="0"/>
                    </a:lnTo>
                    <a:lnTo>
                      <a:pt x="2" y="2"/>
                    </a:lnTo>
                    <a:lnTo>
                      <a:pt x="0" y="23"/>
                    </a:lnTo>
                    <a:lnTo>
                      <a:pt x="2" y="46"/>
                    </a:lnTo>
                    <a:lnTo>
                      <a:pt x="2" y="46"/>
                    </a:lnTo>
                    <a:lnTo>
                      <a:pt x="2"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3" name="Freeform 473"/>
              <p:cNvSpPr/>
              <p:nvPr/>
            </p:nvSpPr>
            <p:spPr bwMode="auto">
              <a:xfrm>
                <a:off x="1760" y="4845"/>
                <a:ext cx="8" cy="54"/>
              </a:xfrm>
              <a:custGeom>
                <a:avLst/>
                <a:gdLst>
                  <a:gd name="T0" fmla="*/ 4 w 8"/>
                  <a:gd name="T1" fmla="*/ 54 h 54"/>
                  <a:gd name="T2" fmla="*/ 4 w 8"/>
                  <a:gd name="T3" fmla="*/ 54 h 54"/>
                  <a:gd name="T4" fmla="*/ 6 w 8"/>
                  <a:gd name="T5" fmla="*/ 54 h 54"/>
                  <a:gd name="T6" fmla="*/ 8 w 8"/>
                  <a:gd name="T7" fmla="*/ 27 h 54"/>
                  <a:gd name="T8" fmla="*/ 6 w 8"/>
                  <a:gd name="T9" fmla="*/ 2 h 54"/>
                  <a:gd name="T10" fmla="*/ 6 w 8"/>
                  <a:gd name="T11" fmla="*/ 2 h 54"/>
                  <a:gd name="T12" fmla="*/ 4 w 8"/>
                  <a:gd name="T13" fmla="*/ 0 h 54"/>
                  <a:gd name="T14" fmla="*/ 4 w 8"/>
                  <a:gd name="T15" fmla="*/ 0 h 54"/>
                  <a:gd name="T16" fmla="*/ 2 w 8"/>
                  <a:gd name="T17" fmla="*/ 2 h 54"/>
                  <a:gd name="T18" fmla="*/ 2 w 8"/>
                  <a:gd name="T19" fmla="*/ 2 h 54"/>
                  <a:gd name="T20" fmla="*/ 0 w 8"/>
                  <a:gd name="T21" fmla="*/ 27 h 54"/>
                  <a:gd name="T22" fmla="*/ 2 w 8"/>
                  <a:gd name="T23" fmla="*/ 54 h 54"/>
                  <a:gd name="T24" fmla="*/ 2 w 8"/>
                  <a:gd name="T25" fmla="*/ 54 h 54"/>
                  <a:gd name="T26" fmla="*/ 4 w 8"/>
                  <a:gd name="T2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54">
                    <a:moveTo>
                      <a:pt x="4" y="54"/>
                    </a:moveTo>
                    <a:lnTo>
                      <a:pt x="4" y="54"/>
                    </a:lnTo>
                    <a:lnTo>
                      <a:pt x="6" y="54"/>
                    </a:lnTo>
                    <a:lnTo>
                      <a:pt x="8" y="27"/>
                    </a:lnTo>
                    <a:lnTo>
                      <a:pt x="6" y="2"/>
                    </a:lnTo>
                    <a:lnTo>
                      <a:pt x="6" y="2"/>
                    </a:lnTo>
                    <a:lnTo>
                      <a:pt x="4" y="0"/>
                    </a:lnTo>
                    <a:lnTo>
                      <a:pt x="4" y="0"/>
                    </a:lnTo>
                    <a:lnTo>
                      <a:pt x="2" y="2"/>
                    </a:lnTo>
                    <a:lnTo>
                      <a:pt x="2" y="2"/>
                    </a:lnTo>
                    <a:lnTo>
                      <a:pt x="0" y="27"/>
                    </a:lnTo>
                    <a:lnTo>
                      <a:pt x="2" y="54"/>
                    </a:lnTo>
                    <a:lnTo>
                      <a:pt x="2" y="54"/>
                    </a:lnTo>
                    <a:lnTo>
                      <a:pt x="4"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4" name="Freeform 474"/>
              <p:cNvSpPr/>
              <p:nvPr/>
            </p:nvSpPr>
            <p:spPr bwMode="auto">
              <a:xfrm>
                <a:off x="1760" y="4845"/>
                <a:ext cx="8" cy="54"/>
              </a:xfrm>
              <a:custGeom>
                <a:avLst/>
                <a:gdLst>
                  <a:gd name="T0" fmla="*/ 4 w 8"/>
                  <a:gd name="T1" fmla="*/ 54 h 54"/>
                  <a:gd name="T2" fmla="*/ 4 w 8"/>
                  <a:gd name="T3" fmla="*/ 54 h 54"/>
                  <a:gd name="T4" fmla="*/ 6 w 8"/>
                  <a:gd name="T5" fmla="*/ 54 h 54"/>
                  <a:gd name="T6" fmla="*/ 8 w 8"/>
                  <a:gd name="T7" fmla="*/ 27 h 54"/>
                  <a:gd name="T8" fmla="*/ 6 w 8"/>
                  <a:gd name="T9" fmla="*/ 2 h 54"/>
                  <a:gd name="T10" fmla="*/ 6 w 8"/>
                  <a:gd name="T11" fmla="*/ 2 h 54"/>
                  <a:gd name="T12" fmla="*/ 4 w 8"/>
                  <a:gd name="T13" fmla="*/ 0 h 54"/>
                  <a:gd name="T14" fmla="*/ 4 w 8"/>
                  <a:gd name="T15" fmla="*/ 0 h 54"/>
                  <a:gd name="T16" fmla="*/ 2 w 8"/>
                  <a:gd name="T17" fmla="*/ 2 h 54"/>
                  <a:gd name="T18" fmla="*/ 2 w 8"/>
                  <a:gd name="T19" fmla="*/ 2 h 54"/>
                  <a:gd name="T20" fmla="*/ 0 w 8"/>
                  <a:gd name="T21" fmla="*/ 27 h 54"/>
                  <a:gd name="T22" fmla="*/ 2 w 8"/>
                  <a:gd name="T23" fmla="*/ 54 h 54"/>
                  <a:gd name="T24" fmla="*/ 2 w 8"/>
                  <a:gd name="T25" fmla="*/ 54 h 54"/>
                  <a:gd name="T26" fmla="*/ 4 w 8"/>
                  <a:gd name="T2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54">
                    <a:moveTo>
                      <a:pt x="4" y="54"/>
                    </a:moveTo>
                    <a:lnTo>
                      <a:pt x="4" y="54"/>
                    </a:lnTo>
                    <a:lnTo>
                      <a:pt x="6" y="54"/>
                    </a:lnTo>
                    <a:lnTo>
                      <a:pt x="8" y="27"/>
                    </a:lnTo>
                    <a:lnTo>
                      <a:pt x="6" y="2"/>
                    </a:lnTo>
                    <a:lnTo>
                      <a:pt x="6" y="2"/>
                    </a:lnTo>
                    <a:lnTo>
                      <a:pt x="4" y="0"/>
                    </a:lnTo>
                    <a:lnTo>
                      <a:pt x="4" y="0"/>
                    </a:lnTo>
                    <a:lnTo>
                      <a:pt x="2" y="2"/>
                    </a:lnTo>
                    <a:lnTo>
                      <a:pt x="2" y="2"/>
                    </a:lnTo>
                    <a:lnTo>
                      <a:pt x="0" y="27"/>
                    </a:lnTo>
                    <a:lnTo>
                      <a:pt x="2" y="54"/>
                    </a:lnTo>
                    <a:lnTo>
                      <a:pt x="2" y="54"/>
                    </a:lnTo>
                    <a:lnTo>
                      <a:pt x="4"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5" name="Freeform 475"/>
              <p:cNvSpPr/>
              <p:nvPr/>
            </p:nvSpPr>
            <p:spPr bwMode="auto">
              <a:xfrm>
                <a:off x="1816" y="4814"/>
                <a:ext cx="8" cy="87"/>
              </a:xfrm>
              <a:custGeom>
                <a:avLst/>
                <a:gdLst>
                  <a:gd name="T0" fmla="*/ 6 w 8"/>
                  <a:gd name="T1" fmla="*/ 2 h 87"/>
                  <a:gd name="T2" fmla="*/ 6 w 8"/>
                  <a:gd name="T3" fmla="*/ 2 h 87"/>
                  <a:gd name="T4" fmla="*/ 6 w 8"/>
                  <a:gd name="T5" fmla="*/ 0 h 87"/>
                  <a:gd name="T6" fmla="*/ 4 w 8"/>
                  <a:gd name="T7" fmla="*/ 0 h 87"/>
                  <a:gd name="T8" fmla="*/ 4 w 8"/>
                  <a:gd name="T9" fmla="*/ 0 h 87"/>
                  <a:gd name="T10" fmla="*/ 2 w 8"/>
                  <a:gd name="T11" fmla="*/ 0 h 87"/>
                  <a:gd name="T12" fmla="*/ 2 w 8"/>
                  <a:gd name="T13" fmla="*/ 2 h 87"/>
                  <a:gd name="T14" fmla="*/ 0 w 8"/>
                  <a:gd name="T15" fmla="*/ 60 h 87"/>
                  <a:gd name="T16" fmla="*/ 2 w 8"/>
                  <a:gd name="T17" fmla="*/ 85 h 87"/>
                  <a:gd name="T18" fmla="*/ 2 w 8"/>
                  <a:gd name="T19" fmla="*/ 85 h 87"/>
                  <a:gd name="T20" fmla="*/ 2 w 8"/>
                  <a:gd name="T21" fmla="*/ 87 h 87"/>
                  <a:gd name="T22" fmla="*/ 4 w 8"/>
                  <a:gd name="T23" fmla="*/ 87 h 87"/>
                  <a:gd name="T24" fmla="*/ 4 w 8"/>
                  <a:gd name="T25" fmla="*/ 87 h 87"/>
                  <a:gd name="T26" fmla="*/ 6 w 8"/>
                  <a:gd name="T27" fmla="*/ 87 h 87"/>
                  <a:gd name="T28" fmla="*/ 6 w 8"/>
                  <a:gd name="T29" fmla="*/ 85 h 87"/>
                  <a:gd name="T30" fmla="*/ 8 w 8"/>
                  <a:gd name="T31" fmla="*/ 60 h 87"/>
                  <a:gd name="T32" fmla="*/ 6 w 8"/>
                  <a:gd name="T33"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87">
                    <a:moveTo>
                      <a:pt x="6" y="2"/>
                    </a:moveTo>
                    <a:lnTo>
                      <a:pt x="6" y="2"/>
                    </a:lnTo>
                    <a:lnTo>
                      <a:pt x="6" y="0"/>
                    </a:lnTo>
                    <a:lnTo>
                      <a:pt x="4" y="0"/>
                    </a:lnTo>
                    <a:lnTo>
                      <a:pt x="4" y="0"/>
                    </a:lnTo>
                    <a:lnTo>
                      <a:pt x="2" y="0"/>
                    </a:lnTo>
                    <a:lnTo>
                      <a:pt x="2" y="2"/>
                    </a:lnTo>
                    <a:lnTo>
                      <a:pt x="0" y="60"/>
                    </a:lnTo>
                    <a:lnTo>
                      <a:pt x="2" y="85"/>
                    </a:lnTo>
                    <a:lnTo>
                      <a:pt x="2" y="85"/>
                    </a:lnTo>
                    <a:lnTo>
                      <a:pt x="2" y="87"/>
                    </a:lnTo>
                    <a:lnTo>
                      <a:pt x="4" y="87"/>
                    </a:lnTo>
                    <a:lnTo>
                      <a:pt x="4" y="87"/>
                    </a:lnTo>
                    <a:lnTo>
                      <a:pt x="6" y="87"/>
                    </a:lnTo>
                    <a:lnTo>
                      <a:pt x="6" y="85"/>
                    </a:lnTo>
                    <a:lnTo>
                      <a:pt x="8" y="60"/>
                    </a:lnTo>
                    <a:lnTo>
                      <a:pt x="6"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6" name="Freeform 476"/>
              <p:cNvSpPr/>
              <p:nvPr/>
            </p:nvSpPr>
            <p:spPr bwMode="auto">
              <a:xfrm>
                <a:off x="1770" y="4845"/>
                <a:ext cx="8" cy="56"/>
              </a:xfrm>
              <a:custGeom>
                <a:avLst/>
                <a:gdLst>
                  <a:gd name="T0" fmla="*/ 4 w 8"/>
                  <a:gd name="T1" fmla="*/ 56 h 56"/>
                  <a:gd name="T2" fmla="*/ 4 w 8"/>
                  <a:gd name="T3" fmla="*/ 56 h 56"/>
                  <a:gd name="T4" fmla="*/ 4 w 8"/>
                  <a:gd name="T5" fmla="*/ 54 h 56"/>
                  <a:gd name="T6" fmla="*/ 8 w 8"/>
                  <a:gd name="T7" fmla="*/ 29 h 56"/>
                  <a:gd name="T8" fmla="*/ 4 w 8"/>
                  <a:gd name="T9" fmla="*/ 0 h 56"/>
                  <a:gd name="T10" fmla="*/ 4 w 8"/>
                  <a:gd name="T11" fmla="*/ 0 h 56"/>
                  <a:gd name="T12" fmla="*/ 4 w 8"/>
                  <a:gd name="T13" fmla="*/ 0 h 56"/>
                  <a:gd name="T14" fmla="*/ 4 w 8"/>
                  <a:gd name="T15" fmla="*/ 0 h 56"/>
                  <a:gd name="T16" fmla="*/ 2 w 8"/>
                  <a:gd name="T17" fmla="*/ 0 h 56"/>
                  <a:gd name="T18" fmla="*/ 0 w 8"/>
                  <a:gd name="T19" fmla="*/ 29 h 56"/>
                  <a:gd name="T20" fmla="*/ 2 w 8"/>
                  <a:gd name="T21" fmla="*/ 54 h 56"/>
                  <a:gd name="T22" fmla="*/ 2 w 8"/>
                  <a:gd name="T23" fmla="*/ 54 h 56"/>
                  <a:gd name="T24" fmla="*/ 4 w 8"/>
                  <a:gd name="T2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6">
                    <a:moveTo>
                      <a:pt x="4" y="56"/>
                    </a:moveTo>
                    <a:lnTo>
                      <a:pt x="4" y="56"/>
                    </a:lnTo>
                    <a:lnTo>
                      <a:pt x="4" y="54"/>
                    </a:lnTo>
                    <a:lnTo>
                      <a:pt x="8" y="29"/>
                    </a:lnTo>
                    <a:lnTo>
                      <a:pt x="4" y="0"/>
                    </a:lnTo>
                    <a:lnTo>
                      <a:pt x="4" y="0"/>
                    </a:lnTo>
                    <a:lnTo>
                      <a:pt x="4" y="0"/>
                    </a:lnTo>
                    <a:lnTo>
                      <a:pt x="4" y="0"/>
                    </a:lnTo>
                    <a:lnTo>
                      <a:pt x="2" y="0"/>
                    </a:lnTo>
                    <a:lnTo>
                      <a:pt x="0" y="29"/>
                    </a:lnTo>
                    <a:lnTo>
                      <a:pt x="2" y="54"/>
                    </a:lnTo>
                    <a:lnTo>
                      <a:pt x="2" y="54"/>
                    </a:lnTo>
                    <a:lnTo>
                      <a:pt x="4" y="5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7" name="Freeform 477"/>
              <p:cNvSpPr/>
              <p:nvPr/>
            </p:nvSpPr>
            <p:spPr bwMode="auto">
              <a:xfrm>
                <a:off x="1770" y="4845"/>
                <a:ext cx="8" cy="56"/>
              </a:xfrm>
              <a:custGeom>
                <a:avLst/>
                <a:gdLst>
                  <a:gd name="T0" fmla="*/ 4 w 8"/>
                  <a:gd name="T1" fmla="*/ 56 h 56"/>
                  <a:gd name="T2" fmla="*/ 4 w 8"/>
                  <a:gd name="T3" fmla="*/ 56 h 56"/>
                  <a:gd name="T4" fmla="*/ 4 w 8"/>
                  <a:gd name="T5" fmla="*/ 54 h 56"/>
                  <a:gd name="T6" fmla="*/ 8 w 8"/>
                  <a:gd name="T7" fmla="*/ 29 h 56"/>
                  <a:gd name="T8" fmla="*/ 4 w 8"/>
                  <a:gd name="T9" fmla="*/ 0 h 56"/>
                  <a:gd name="T10" fmla="*/ 4 w 8"/>
                  <a:gd name="T11" fmla="*/ 0 h 56"/>
                  <a:gd name="T12" fmla="*/ 4 w 8"/>
                  <a:gd name="T13" fmla="*/ 0 h 56"/>
                  <a:gd name="T14" fmla="*/ 4 w 8"/>
                  <a:gd name="T15" fmla="*/ 0 h 56"/>
                  <a:gd name="T16" fmla="*/ 2 w 8"/>
                  <a:gd name="T17" fmla="*/ 0 h 56"/>
                  <a:gd name="T18" fmla="*/ 0 w 8"/>
                  <a:gd name="T19" fmla="*/ 29 h 56"/>
                  <a:gd name="T20" fmla="*/ 2 w 8"/>
                  <a:gd name="T21" fmla="*/ 54 h 56"/>
                  <a:gd name="T22" fmla="*/ 2 w 8"/>
                  <a:gd name="T23" fmla="*/ 54 h 56"/>
                  <a:gd name="T24" fmla="*/ 4 w 8"/>
                  <a:gd name="T2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6">
                    <a:moveTo>
                      <a:pt x="4" y="56"/>
                    </a:moveTo>
                    <a:lnTo>
                      <a:pt x="4" y="56"/>
                    </a:lnTo>
                    <a:lnTo>
                      <a:pt x="4" y="54"/>
                    </a:lnTo>
                    <a:lnTo>
                      <a:pt x="8" y="29"/>
                    </a:lnTo>
                    <a:lnTo>
                      <a:pt x="4" y="0"/>
                    </a:lnTo>
                    <a:lnTo>
                      <a:pt x="4" y="0"/>
                    </a:lnTo>
                    <a:lnTo>
                      <a:pt x="4" y="0"/>
                    </a:lnTo>
                    <a:lnTo>
                      <a:pt x="4" y="0"/>
                    </a:lnTo>
                    <a:lnTo>
                      <a:pt x="2" y="0"/>
                    </a:lnTo>
                    <a:lnTo>
                      <a:pt x="0" y="29"/>
                    </a:lnTo>
                    <a:lnTo>
                      <a:pt x="2" y="54"/>
                    </a:lnTo>
                    <a:lnTo>
                      <a:pt x="2" y="54"/>
                    </a:lnTo>
                    <a:lnTo>
                      <a:pt x="4"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8" name="Freeform 478"/>
              <p:cNvSpPr/>
              <p:nvPr/>
            </p:nvSpPr>
            <p:spPr bwMode="auto">
              <a:xfrm>
                <a:off x="1807" y="4816"/>
                <a:ext cx="7" cy="85"/>
              </a:xfrm>
              <a:custGeom>
                <a:avLst/>
                <a:gdLst>
                  <a:gd name="T0" fmla="*/ 7 w 7"/>
                  <a:gd name="T1" fmla="*/ 58 h 85"/>
                  <a:gd name="T2" fmla="*/ 6 w 7"/>
                  <a:gd name="T3" fmla="*/ 2 h 85"/>
                  <a:gd name="T4" fmla="*/ 6 w 7"/>
                  <a:gd name="T5" fmla="*/ 2 h 85"/>
                  <a:gd name="T6" fmla="*/ 6 w 7"/>
                  <a:gd name="T7" fmla="*/ 0 h 85"/>
                  <a:gd name="T8" fmla="*/ 4 w 7"/>
                  <a:gd name="T9" fmla="*/ 0 h 85"/>
                  <a:gd name="T10" fmla="*/ 4 w 7"/>
                  <a:gd name="T11" fmla="*/ 0 h 85"/>
                  <a:gd name="T12" fmla="*/ 2 w 7"/>
                  <a:gd name="T13" fmla="*/ 0 h 85"/>
                  <a:gd name="T14" fmla="*/ 2 w 7"/>
                  <a:gd name="T15" fmla="*/ 2 h 85"/>
                  <a:gd name="T16" fmla="*/ 2 w 7"/>
                  <a:gd name="T17" fmla="*/ 2 h 85"/>
                  <a:gd name="T18" fmla="*/ 0 w 7"/>
                  <a:gd name="T19" fmla="*/ 58 h 85"/>
                  <a:gd name="T20" fmla="*/ 2 w 7"/>
                  <a:gd name="T21" fmla="*/ 83 h 85"/>
                  <a:gd name="T22" fmla="*/ 2 w 7"/>
                  <a:gd name="T23" fmla="*/ 83 h 85"/>
                  <a:gd name="T24" fmla="*/ 2 w 7"/>
                  <a:gd name="T25" fmla="*/ 85 h 85"/>
                  <a:gd name="T26" fmla="*/ 4 w 7"/>
                  <a:gd name="T27" fmla="*/ 85 h 85"/>
                  <a:gd name="T28" fmla="*/ 4 w 7"/>
                  <a:gd name="T29" fmla="*/ 85 h 85"/>
                  <a:gd name="T30" fmla="*/ 6 w 7"/>
                  <a:gd name="T31" fmla="*/ 85 h 85"/>
                  <a:gd name="T32" fmla="*/ 6 w 7"/>
                  <a:gd name="T33" fmla="*/ 83 h 85"/>
                  <a:gd name="T34" fmla="*/ 6 w 7"/>
                  <a:gd name="T35" fmla="*/ 83 h 85"/>
                  <a:gd name="T36" fmla="*/ 7 w 7"/>
                  <a:gd name="T37" fmla="*/ 5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85">
                    <a:moveTo>
                      <a:pt x="7" y="58"/>
                    </a:moveTo>
                    <a:lnTo>
                      <a:pt x="6" y="2"/>
                    </a:lnTo>
                    <a:lnTo>
                      <a:pt x="6" y="2"/>
                    </a:lnTo>
                    <a:lnTo>
                      <a:pt x="6" y="0"/>
                    </a:lnTo>
                    <a:lnTo>
                      <a:pt x="4" y="0"/>
                    </a:lnTo>
                    <a:lnTo>
                      <a:pt x="4" y="0"/>
                    </a:lnTo>
                    <a:lnTo>
                      <a:pt x="2" y="0"/>
                    </a:lnTo>
                    <a:lnTo>
                      <a:pt x="2" y="2"/>
                    </a:lnTo>
                    <a:lnTo>
                      <a:pt x="2" y="2"/>
                    </a:lnTo>
                    <a:lnTo>
                      <a:pt x="0" y="58"/>
                    </a:lnTo>
                    <a:lnTo>
                      <a:pt x="2" y="83"/>
                    </a:lnTo>
                    <a:lnTo>
                      <a:pt x="2" y="83"/>
                    </a:lnTo>
                    <a:lnTo>
                      <a:pt x="2" y="85"/>
                    </a:lnTo>
                    <a:lnTo>
                      <a:pt x="4" y="85"/>
                    </a:lnTo>
                    <a:lnTo>
                      <a:pt x="4" y="85"/>
                    </a:lnTo>
                    <a:lnTo>
                      <a:pt x="6" y="85"/>
                    </a:lnTo>
                    <a:lnTo>
                      <a:pt x="6" y="83"/>
                    </a:lnTo>
                    <a:lnTo>
                      <a:pt x="6" y="83"/>
                    </a:lnTo>
                    <a:lnTo>
                      <a:pt x="7" y="5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29" name="Freeform 479"/>
              <p:cNvSpPr/>
              <p:nvPr/>
            </p:nvSpPr>
            <p:spPr bwMode="auto">
              <a:xfrm>
                <a:off x="1826" y="4816"/>
                <a:ext cx="8" cy="85"/>
              </a:xfrm>
              <a:custGeom>
                <a:avLst/>
                <a:gdLst>
                  <a:gd name="T0" fmla="*/ 8 w 8"/>
                  <a:gd name="T1" fmla="*/ 58 h 85"/>
                  <a:gd name="T2" fmla="*/ 6 w 8"/>
                  <a:gd name="T3" fmla="*/ 2 h 85"/>
                  <a:gd name="T4" fmla="*/ 6 w 8"/>
                  <a:gd name="T5" fmla="*/ 2 h 85"/>
                  <a:gd name="T6" fmla="*/ 6 w 8"/>
                  <a:gd name="T7" fmla="*/ 0 h 85"/>
                  <a:gd name="T8" fmla="*/ 4 w 8"/>
                  <a:gd name="T9" fmla="*/ 0 h 85"/>
                  <a:gd name="T10" fmla="*/ 4 w 8"/>
                  <a:gd name="T11" fmla="*/ 0 h 85"/>
                  <a:gd name="T12" fmla="*/ 2 w 8"/>
                  <a:gd name="T13" fmla="*/ 0 h 85"/>
                  <a:gd name="T14" fmla="*/ 2 w 8"/>
                  <a:gd name="T15" fmla="*/ 2 h 85"/>
                  <a:gd name="T16" fmla="*/ 0 w 8"/>
                  <a:gd name="T17" fmla="*/ 58 h 85"/>
                  <a:gd name="T18" fmla="*/ 2 w 8"/>
                  <a:gd name="T19" fmla="*/ 83 h 85"/>
                  <a:gd name="T20" fmla="*/ 2 w 8"/>
                  <a:gd name="T21" fmla="*/ 83 h 85"/>
                  <a:gd name="T22" fmla="*/ 2 w 8"/>
                  <a:gd name="T23" fmla="*/ 85 h 85"/>
                  <a:gd name="T24" fmla="*/ 4 w 8"/>
                  <a:gd name="T25" fmla="*/ 85 h 85"/>
                  <a:gd name="T26" fmla="*/ 4 w 8"/>
                  <a:gd name="T27" fmla="*/ 85 h 85"/>
                  <a:gd name="T28" fmla="*/ 6 w 8"/>
                  <a:gd name="T29" fmla="*/ 85 h 85"/>
                  <a:gd name="T30" fmla="*/ 6 w 8"/>
                  <a:gd name="T31" fmla="*/ 83 h 85"/>
                  <a:gd name="T32" fmla="*/ 8 w 8"/>
                  <a:gd name="T33" fmla="*/ 5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85">
                    <a:moveTo>
                      <a:pt x="8" y="58"/>
                    </a:moveTo>
                    <a:lnTo>
                      <a:pt x="6" y="2"/>
                    </a:lnTo>
                    <a:lnTo>
                      <a:pt x="6" y="2"/>
                    </a:lnTo>
                    <a:lnTo>
                      <a:pt x="6" y="0"/>
                    </a:lnTo>
                    <a:lnTo>
                      <a:pt x="4" y="0"/>
                    </a:lnTo>
                    <a:lnTo>
                      <a:pt x="4" y="0"/>
                    </a:lnTo>
                    <a:lnTo>
                      <a:pt x="2" y="0"/>
                    </a:lnTo>
                    <a:lnTo>
                      <a:pt x="2" y="2"/>
                    </a:lnTo>
                    <a:lnTo>
                      <a:pt x="0" y="58"/>
                    </a:lnTo>
                    <a:lnTo>
                      <a:pt x="2" y="83"/>
                    </a:lnTo>
                    <a:lnTo>
                      <a:pt x="2" y="83"/>
                    </a:lnTo>
                    <a:lnTo>
                      <a:pt x="2" y="85"/>
                    </a:lnTo>
                    <a:lnTo>
                      <a:pt x="4" y="85"/>
                    </a:lnTo>
                    <a:lnTo>
                      <a:pt x="4" y="85"/>
                    </a:lnTo>
                    <a:lnTo>
                      <a:pt x="6" y="85"/>
                    </a:lnTo>
                    <a:lnTo>
                      <a:pt x="6" y="83"/>
                    </a:lnTo>
                    <a:lnTo>
                      <a:pt x="8" y="5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0" name="Freeform 480"/>
              <p:cNvSpPr/>
              <p:nvPr/>
            </p:nvSpPr>
            <p:spPr bwMode="auto">
              <a:xfrm>
                <a:off x="1743" y="4859"/>
                <a:ext cx="6" cy="29"/>
              </a:xfrm>
              <a:custGeom>
                <a:avLst/>
                <a:gdLst>
                  <a:gd name="T0" fmla="*/ 4 w 6"/>
                  <a:gd name="T1" fmla="*/ 0 h 29"/>
                  <a:gd name="T2" fmla="*/ 4 w 6"/>
                  <a:gd name="T3" fmla="*/ 0 h 29"/>
                  <a:gd name="T4" fmla="*/ 2 w 6"/>
                  <a:gd name="T5" fmla="*/ 0 h 29"/>
                  <a:gd name="T6" fmla="*/ 0 w 6"/>
                  <a:gd name="T7" fmla="*/ 13 h 29"/>
                  <a:gd name="T8" fmla="*/ 2 w 6"/>
                  <a:gd name="T9" fmla="*/ 29 h 29"/>
                  <a:gd name="T10" fmla="*/ 2 w 6"/>
                  <a:gd name="T11" fmla="*/ 29 h 29"/>
                  <a:gd name="T12" fmla="*/ 4 w 6"/>
                  <a:gd name="T13" fmla="*/ 29 h 29"/>
                  <a:gd name="T14" fmla="*/ 4 w 6"/>
                  <a:gd name="T15" fmla="*/ 29 h 29"/>
                  <a:gd name="T16" fmla="*/ 4 w 6"/>
                  <a:gd name="T17" fmla="*/ 29 h 29"/>
                  <a:gd name="T18" fmla="*/ 6 w 6"/>
                  <a:gd name="T19" fmla="*/ 13 h 29"/>
                  <a:gd name="T20" fmla="*/ 4 w 6"/>
                  <a:gd name="T21" fmla="*/ 0 h 29"/>
                  <a:gd name="T22" fmla="*/ 4 w 6"/>
                  <a:gd name="T23" fmla="*/ 0 h 29"/>
                  <a:gd name="T24" fmla="*/ 4 w 6"/>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9">
                    <a:moveTo>
                      <a:pt x="4" y="0"/>
                    </a:moveTo>
                    <a:lnTo>
                      <a:pt x="4" y="0"/>
                    </a:lnTo>
                    <a:lnTo>
                      <a:pt x="2" y="0"/>
                    </a:lnTo>
                    <a:lnTo>
                      <a:pt x="0" y="13"/>
                    </a:lnTo>
                    <a:lnTo>
                      <a:pt x="2" y="29"/>
                    </a:lnTo>
                    <a:lnTo>
                      <a:pt x="2" y="29"/>
                    </a:lnTo>
                    <a:lnTo>
                      <a:pt x="4" y="29"/>
                    </a:lnTo>
                    <a:lnTo>
                      <a:pt x="4" y="29"/>
                    </a:lnTo>
                    <a:lnTo>
                      <a:pt x="4" y="29"/>
                    </a:lnTo>
                    <a:lnTo>
                      <a:pt x="6" y="13"/>
                    </a:lnTo>
                    <a:lnTo>
                      <a:pt x="4" y="0"/>
                    </a:lnTo>
                    <a:lnTo>
                      <a:pt x="4" y="0"/>
                    </a:lnTo>
                    <a:lnTo>
                      <a:pt x="4"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1" name="Freeform 481"/>
              <p:cNvSpPr/>
              <p:nvPr/>
            </p:nvSpPr>
            <p:spPr bwMode="auto">
              <a:xfrm>
                <a:off x="1743" y="4859"/>
                <a:ext cx="6" cy="29"/>
              </a:xfrm>
              <a:custGeom>
                <a:avLst/>
                <a:gdLst>
                  <a:gd name="T0" fmla="*/ 4 w 6"/>
                  <a:gd name="T1" fmla="*/ 0 h 29"/>
                  <a:gd name="T2" fmla="*/ 4 w 6"/>
                  <a:gd name="T3" fmla="*/ 0 h 29"/>
                  <a:gd name="T4" fmla="*/ 2 w 6"/>
                  <a:gd name="T5" fmla="*/ 0 h 29"/>
                  <a:gd name="T6" fmla="*/ 0 w 6"/>
                  <a:gd name="T7" fmla="*/ 13 h 29"/>
                  <a:gd name="T8" fmla="*/ 2 w 6"/>
                  <a:gd name="T9" fmla="*/ 29 h 29"/>
                  <a:gd name="T10" fmla="*/ 2 w 6"/>
                  <a:gd name="T11" fmla="*/ 29 h 29"/>
                  <a:gd name="T12" fmla="*/ 4 w 6"/>
                  <a:gd name="T13" fmla="*/ 29 h 29"/>
                  <a:gd name="T14" fmla="*/ 4 w 6"/>
                  <a:gd name="T15" fmla="*/ 29 h 29"/>
                  <a:gd name="T16" fmla="*/ 4 w 6"/>
                  <a:gd name="T17" fmla="*/ 29 h 29"/>
                  <a:gd name="T18" fmla="*/ 6 w 6"/>
                  <a:gd name="T19" fmla="*/ 13 h 29"/>
                  <a:gd name="T20" fmla="*/ 4 w 6"/>
                  <a:gd name="T21" fmla="*/ 0 h 29"/>
                  <a:gd name="T22" fmla="*/ 4 w 6"/>
                  <a:gd name="T23" fmla="*/ 0 h 29"/>
                  <a:gd name="T24" fmla="*/ 4 w 6"/>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9">
                    <a:moveTo>
                      <a:pt x="4" y="0"/>
                    </a:moveTo>
                    <a:lnTo>
                      <a:pt x="4" y="0"/>
                    </a:lnTo>
                    <a:lnTo>
                      <a:pt x="2" y="0"/>
                    </a:lnTo>
                    <a:lnTo>
                      <a:pt x="0" y="13"/>
                    </a:lnTo>
                    <a:lnTo>
                      <a:pt x="2" y="29"/>
                    </a:lnTo>
                    <a:lnTo>
                      <a:pt x="2" y="29"/>
                    </a:lnTo>
                    <a:lnTo>
                      <a:pt x="4" y="29"/>
                    </a:lnTo>
                    <a:lnTo>
                      <a:pt x="4" y="29"/>
                    </a:lnTo>
                    <a:lnTo>
                      <a:pt x="4" y="29"/>
                    </a:lnTo>
                    <a:lnTo>
                      <a:pt x="6" y="13"/>
                    </a:lnTo>
                    <a:lnTo>
                      <a:pt x="4" y="0"/>
                    </a:lnTo>
                    <a:lnTo>
                      <a:pt x="4"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2" name="Freeform 482"/>
              <p:cNvSpPr/>
              <p:nvPr/>
            </p:nvSpPr>
            <p:spPr bwMode="auto">
              <a:xfrm>
                <a:off x="1846" y="4806"/>
                <a:ext cx="7" cy="95"/>
              </a:xfrm>
              <a:custGeom>
                <a:avLst/>
                <a:gdLst>
                  <a:gd name="T0" fmla="*/ 7 w 7"/>
                  <a:gd name="T1" fmla="*/ 68 h 95"/>
                  <a:gd name="T2" fmla="*/ 7 w 7"/>
                  <a:gd name="T3" fmla="*/ 4 h 95"/>
                  <a:gd name="T4" fmla="*/ 7 w 7"/>
                  <a:gd name="T5" fmla="*/ 4 h 95"/>
                  <a:gd name="T6" fmla="*/ 5 w 7"/>
                  <a:gd name="T7" fmla="*/ 2 h 95"/>
                  <a:gd name="T8" fmla="*/ 3 w 7"/>
                  <a:gd name="T9" fmla="*/ 0 h 95"/>
                  <a:gd name="T10" fmla="*/ 3 w 7"/>
                  <a:gd name="T11" fmla="*/ 0 h 95"/>
                  <a:gd name="T12" fmla="*/ 1 w 7"/>
                  <a:gd name="T13" fmla="*/ 2 h 95"/>
                  <a:gd name="T14" fmla="*/ 1 w 7"/>
                  <a:gd name="T15" fmla="*/ 4 h 95"/>
                  <a:gd name="T16" fmla="*/ 0 w 7"/>
                  <a:gd name="T17" fmla="*/ 68 h 95"/>
                  <a:gd name="T18" fmla="*/ 0 w 7"/>
                  <a:gd name="T19" fmla="*/ 68 h 95"/>
                  <a:gd name="T20" fmla="*/ 1 w 7"/>
                  <a:gd name="T21" fmla="*/ 93 h 95"/>
                  <a:gd name="T22" fmla="*/ 1 w 7"/>
                  <a:gd name="T23" fmla="*/ 93 h 95"/>
                  <a:gd name="T24" fmla="*/ 1 w 7"/>
                  <a:gd name="T25" fmla="*/ 95 h 95"/>
                  <a:gd name="T26" fmla="*/ 3 w 7"/>
                  <a:gd name="T27" fmla="*/ 95 h 95"/>
                  <a:gd name="T28" fmla="*/ 3 w 7"/>
                  <a:gd name="T29" fmla="*/ 95 h 95"/>
                  <a:gd name="T30" fmla="*/ 5 w 7"/>
                  <a:gd name="T31" fmla="*/ 95 h 95"/>
                  <a:gd name="T32" fmla="*/ 7 w 7"/>
                  <a:gd name="T33" fmla="*/ 93 h 95"/>
                  <a:gd name="T34" fmla="*/ 7 w 7"/>
                  <a:gd name="T35" fmla="*/ 93 h 95"/>
                  <a:gd name="T36" fmla="*/ 7 w 7"/>
                  <a:gd name="T37" fmla="*/ 6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95">
                    <a:moveTo>
                      <a:pt x="7" y="68"/>
                    </a:moveTo>
                    <a:lnTo>
                      <a:pt x="7" y="4"/>
                    </a:lnTo>
                    <a:lnTo>
                      <a:pt x="7" y="4"/>
                    </a:lnTo>
                    <a:lnTo>
                      <a:pt x="5" y="2"/>
                    </a:lnTo>
                    <a:lnTo>
                      <a:pt x="3" y="0"/>
                    </a:lnTo>
                    <a:lnTo>
                      <a:pt x="3" y="0"/>
                    </a:lnTo>
                    <a:lnTo>
                      <a:pt x="1" y="2"/>
                    </a:lnTo>
                    <a:lnTo>
                      <a:pt x="1" y="4"/>
                    </a:lnTo>
                    <a:lnTo>
                      <a:pt x="0" y="68"/>
                    </a:lnTo>
                    <a:lnTo>
                      <a:pt x="0" y="68"/>
                    </a:lnTo>
                    <a:lnTo>
                      <a:pt x="1" y="93"/>
                    </a:lnTo>
                    <a:lnTo>
                      <a:pt x="1" y="93"/>
                    </a:lnTo>
                    <a:lnTo>
                      <a:pt x="1" y="95"/>
                    </a:lnTo>
                    <a:lnTo>
                      <a:pt x="3" y="95"/>
                    </a:lnTo>
                    <a:lnTo>
                      <a:pt x="3" y="95"/>
                    </a:lnTo>
                    <a:lnTo>
                      <a:pt x="5" y="95"/>
                    </a:lnTo>
                    <a:lnTo>
                      <a:pt x="7" y="93"/>
                    </a:lnTo>
                    <a:lnTo>
                      <a:pt x="7" y="93"/>
                    </a:lnTo>
                    <a:lnTo>
                      <a:pt x="7"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3" name="Freeform 483"/>
              <p:cNvSpPr/>
              <p:nvPr/>
            </p:nvSpPr>
            <p:spPr bwMode="auto">
              <a:xfrm>
                <a:off x="1855" y="4800"/>
                <a:ext cx="8" cy="101"/>
              </a:xfrm>
              <a:custGeom>
                <a:avLst/>
                <a:gdLst>
                  <a:gd name="T0" fmla="*/ 4 w 8"/>
                  <a:gd name="T1" fmla="*/ 0 h 101"/>
                  <a:gd name="T2" fmla="*/ 4 w 8"/>
                  <a:gd name="T3" fmla="*/ 0 h 101"/>
                  <a:gd name="T4" fmla="*/ 2 w 8"/>
                  <a:gd name="T5" fmla="*/ 2 h 101"/>
                  <a:gd name="T6" fmla="*/ 2 w 8"/>
                  <a:gd name="T7" fmla="*/ 4 h 101"/>
                  <a:gd name="T8" fmla="*/ 0 w 8"/>
                  <a:gd name="T9" fmla="*/ 74 h 101"/>
                  <a:gd name="T10" fmla="*/ 2 w 8"/>
                  <a:gd name="T11" fmla="*/ 97 h 101"/>
                  <a:gd name="T12" fmla="*/ 2 w 8"/>
                  <a:gd name="T13" fmla="*/ 97 h 101"/>
                  <a:gd name="T14" fmla="*/ 2 w 8"/>
                  <a:gd name="T15" fmla="*/ 101 h 101"/>
                  <a:gd name="T16" fmla="*/ 4 w 8"/>
                  <a:gd name="T17" fmla="*/ 101 h 101"/>
                  <a:gd name="T18" fmla="*/ 4 w 8"/>
                  <a:gd name="T19" fmla="*/ 101 h 101"/>
                  <a:gd name="T20" fmla="*/ 6 w 8"/>
                  <a:gd name="T21" fmla="*/ 101 h 101"/>
                  <a:gd name="T22" fmla="*/ 8 w 8"/>
                  <a:gd name="T23" fmla="*/ 97 h 101"/>
                  <a:gd name="T24" fmla="*/ 8 w 8"/>
                  <a:gd name="T25" fmla="*/ 97 h 101"/>
                  <a:gd name="T26" fmla="*/ 8 w 8"/>
                  <a:gd name="T27" fmla="*/ 74 h 101"/>
                  <a:gd name="T28" fmla="*/ 8 w 8"/>
                  <a:gd name="T29" fmla="*/ 4 h 101"/>
                  <a:gd name="T30" fmla="*/ 8 w 8"/>
                  <a:gd name="T31" fmla="*/ 4 h 101"/>
                  <a:gd name="T32" fmla="*/ 6 w 8"/>
                  <a:gd name="T33" fmla="*/ 2 h 101"/>
                  <a:gd name="T34" fmla="*/ 4 w 8"/>
                  <a:gd name="T3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01">
                    <a:moveTo>
                      <a:pt x="4" y="0"/>
                    </a:moveTo>
                    <a:lnTo>
                      <a:pt x="4" y="0"/>
                    </a:lnTo>
                    <a:lnTo>
                      <a:pt x="2" y="2"/>
                    </a:lnTo>
                    <a:lnTo>
                      <a:pt x="2" y="4"/>
                    </a:lnTo>
                    <a:lnTo>
                      <a:pt x="0" y="74"/>
                    </a:lnTo>
                    <a:lnTo>
                      <a:pt x="2" y="97"/>
                    </a:lnTo>
                    <a:lnTo>
                      <a:pt x="2" y="97"/>
                    </a:lnTo>
                    <a:lnTo>
                      <a:pt x="2" y="101"/>
                    </a:lnTo>
                    <a:lnTo>
                      <a:pt x="4" y="101"/>
                    </a:lnTo>
                    <a:lnTo>
                      <a:pt x="4" y="101"/>
                    </a:lnTo>
                    <a:lnTo>
                      <a:pt x="6" y="101"/>
                    </a:lnTo>
                    <a:lnTo>
                      <a:pt x="8" y="97"/>
                    </a:lnTo>
                    <a:lnTo>
                      <a:pt x="8" y="97"/>
                    </a:lnTo>
                    <a:lnTo>
                      <a:pt x="8" y="74"/>
                    </a:lnTo>
                    <a:lnTo>
                      <a:pt x="8" y="4"/>
                    </a:lnTo>
                    <a:lnTo>
                      <a:pt x="8" y="4"/>
                    </a:lnTo>
                    <a:lnTo>
                      <a:pt x="6" y="2"/>
                    </a:lnTo>
                    <a:lnTo>
                      <a:pt x="4"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4" name="Freeform 484"/>
              <p:cNvSpPr/>
              <p:nvPr/>
            </p:nvSpPr>
            <p:spPr bwMode="auto">
              <a:xfrm>
                <a:off x="1855" y="4800"/>
                <a:ext cx="8" cy="101"/>
              </a:xfrm>
              <a:custGeom>
                <a:avLst/>
                <a:gdLst>
                  <a:gd name="T0" fmla="*/ 4 w 8"/>
                  <a:gd name="T1" fmla="*/ 0 h 101"/>
                  <a:gd name="T2" fmla="*/ 4 w 8"/>
                  <a:gd name="T3" fmla="*/ 0 h 101"/>
                  <a:gd name="T4" fmla="*/ 2 w 8"/>
                  <a:gd name="T5" fmla="*/ 2 h 101"/>
                  <a:gd name="T6" fmla="*/ 2 w 8"/>
                  <a:gd name="T7" fmla="*/ 4 h 101"/>
                  <a:gd name="T8" fmla="*/ 0 w 8"/>
                  <a:gd name="T9" fmla="*/ 74 h 101"/>
                  <a:gd name="T10" fmla="*/ 2 w 8"/>
                  <a:gd name="T11" fmla="*/ 97 h 101"/>
                  <a:gd name="T12" fmla="*/ 2 w 8"/>
                  <a:gd name="T13" fmla="*/ 97 h 101"/>
                  <a:gd name="T14" fmla="*/ 2 w 8"/>
                  <a:gd name="T15" fmla="*/ 101 h 101"/>
                  <a:gd name="T16" fmla="*/ 4 w 8"/>
                  <a:gd name="T17" fmla="*/ 101 h 101"/>
                  <a:gd name="T18" fmla="*/ 4 w 8"/>
                  <a:gd name="T19" fmla="*/ 101 h 101"/>
                  <a:gd name="T20" fmla="*/ 6 w 8"/>
                  <a:gd name="T21" fmla="*/ 101 h 101"/>
                  <a:gd name="T22" fmla="*/ 8 w 8"/>
                  <a:gd name="T23" fmla="*/ 97 h 101"/>
                  <a:gd name="T24" fmla="*/ 8 w 8"/>
                  <a:gd name="T25" fmla="*/ 97 h 101"/>
                  <a:gd name="T26" fmla="*/ 8 w 8"/>
                  <a:gd name="T27" fmla="*/ 74 h 101"/>
                  <a:gd name="T28" fmla="*/ 8 w 8"/>
                  <a:gd name="T29" fmla="*/ 4 h 101"/>
                  <a:gd name="T30" fmla="*/ 8 w 8"/>
                  <a:gd name="T31" fmla="*/ 4 h 101"/>
                  <a:gd name="T32" fmla="*/ 6 w 8"/>
                  <a:gd name="T33" fmla="*/ 2 h 101"/>
                  <a:gd name="T34" fmla="*/ 4 w 8"/>
                  <a:gd name="T3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01">
                    <a:moveTo>
                      <a:pt x="4" y="0"/>
                    </a:moveTo>
                    <a:lnTo>
                      <a:pt x="4" y="0"/>
                    </a:lnTo>
                    <a:lnTo>
                      <a:pt x="2" y="2"/>
                    </a:lnTo>
                    <a:lnTo>
                      <a:pt x="2" y="4"/>
                    </a:lnTo>
                    <a:lnTo>
                      <a:pt x="0" y="74"/>
                    </a:lnTo>
                    <a:lnTo>
                      <a:pt x="2" y="97"/>
                    </a:lnTo>
                    <a:lnTo>
                      <a:pt x="2" y="97"/>
                    </a:lnTo>
                    <a:lnTo>
                      <a:pt x="2" y="101"/>
                    </a:lnTo>
                    <a:lnTo>
                      <a:pt x="4" y="101"/>
                    </a:lnTo>
                    <a:lnTo>
                      <a:pt x="4" y="101"/>
                    </a:lnTo>
                    <a:lnTo>
                      <a:pt x="6" y="101"/>
                    </a:lnTo>
                    <a:lnTo>
                      <a:pt x="8" y="97"/>
                    </a:lnTo>
                    <a:lnTo>
                      <a:pt x="8" y="97"/>
                    </a:lnTo>
                    <a:lnTo>
                      <a:pt x="8" y="74"/>
                    </a:lnTo>
                    <a:lnTo>
                      <a:pt x="8" y="4"/>
                    </a:lnTo>
                    <a:lnTo>
                      <a:pt x="8" y="4"/>
                    </a:lnTo>
                    <a:lnTo>
                      <a:pt x="6" y="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5" name="Freeform 485"/>
              <p:cNvSpPr/>
              <p:nvPr/>
            </p:nvSpPr>
            <p:spPr bwMode="auto">
              <a:xfrm>
                <a:off x="1836" y="4816"/>
                <a:ext cx="8" cy="85"/>
              </a:xfrm>
              <a:custGeom>
                <a:avLst/>
                <a:gdLst>
                  <a:gd name="T0" fmla="*/ 8 w 8"/>
                  <a:gd name="T1" fmla="*/ 58 h 85"/>
                  <a:gd name="T2" fmla="*/ 6 w 8"/>
                  <a:gd name="T3" fmla="*/ 4 h 85"/>
                  <a:gd name="T4" fmla="*/ 6 w 8"/>
                  <a:gd name="T5" fmla="*/ 4 h 85"/>
                  <a:gd name="T6" fmla="*/ 6 w 8"/>
                  <a:gd name="T7" fmla="*/ 2 h 85"/>
                  <a:gd name="T8" fmla="*/ 4 w 8"/>
                  <a:gd name="T9" fmla="*/ 0 h 85"/>
                  <a:gd name="T10" fmla="*/ 4 w 8"/>
                  <a:gd name="T11" fmla="*/ 0 h 85"/>
                  <a:gd name="T12" fmla="*/ 2 w 8"/>
                  <a:gd name="T13" fmla="*/ 2 h 85"/>
                  <a:gd name="T14" fmla="*/ 2 w 8"/>
                  <a:gd name="T15" fmla="*/ 4 h 85"/>
                  <a:gd name="T16" fmla="*/ 0 w 8"/>
                  <a:gd name="T17" fmla="*/ 58 h 85"/>
                  <a:gd name="T18" fmla="*/ 2 w 8"/>
                  <a:gd name="T19" fmla="*/ 83 h 85"/>
                  <a:gd name="T20" fmla="*/ 2 w 8"/>
                  <a:gd name="T21" fmla="*/ 83 h 85"/>
                  <a:gd name="T22" fmla="*/ 2 w 8"/>
                  <a:gd name="T23" fmla="*/ 85 h 85"/>
                  <a:gd name="T24" fmla="*/ 4 w 8"/>
                  <a:gd name="T25" fmla="*/ 85 h 85"/>
                  <a:gd name="T26" fmla="*/ 4 w 8"/>
                  <a:gd name="T27" fmla="*/ 85 h 85"/>
                  <a:gd name="T28" fmla="*/ 6 w 8"/>
                  <a:gd name="T29" fmla="*/ 85 h 85"/>
                  <a:gd name="T30" fmla="*/ 6 w 8"/>
                  <a:gd name="T31" fmla="*/ 83 h 85"/>
                  <a:gd name="T32" fmla="*/ 6 w 8"/>
                  <a:gd name="T33" fmla="*/ 83 h 85"/>
                  <a:gd name="T34" fmla="*/ 8 w 8"/>
                  <a:gd name="T35" fmla="*/ 5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85">
                    <a:moveTo>
                      <a:pt x="8" y="58"/>
                    </a:moveTo>
                    <a:lnTo>
                      <a:pt x="6" y="4"/>
                    </a:lnTo>
                    <a:lnTo>
                      <a:pt x="6" y="4"/>
                    </a:lnTo>
                    <a:lnTo>
                      <a:pt x="6" y="2"/>
                    </a:lnTo>
                    <a:lnTo>
                      <a:pt x="4" y="0"/>
                    </a:lnTo>
                    <a:lnTo>
                      <a:pt x="4" y="0"/>
                    </a:lnTo>
                    <a:lnTo>
                      <a:pt x="2" y="2"/>
                    </a:lnTo>
                    <a:lnTo>
                      <a:pt x="2" y="4"/>
                    </a:lnTo>
                    <a:lnTo>
                      <a:pt x="0" y="58"/>
                    </a:lnTo>
                    <a:lnTo>
                      <a:pt x="2" y="83"/>
                    </a:lnTo>
                    <a:lnTo>
                      <a:pt x="2" y="83"/>
                    </a:lnTo>
                    <a:lnTo>
                      <a:pt x="2" y="85"/>
                    </a:lnTo>
                    <a:lnTo>
                      <a:pt x="4" y="85"/>
                    </a:lnTo>
                    <a:lnTo>
                      <a:pt x="4" y="85"/>
                    </a:lnTo>
                    <a:lnTo>
                      <a:pt x="6" y="85"/>
                    </a:lnTo>
                    <a:lnTo>
                      <a:pt x="6" y="83"/>
                    </a:lnTo>
                    <a:lnTo>
                      <a:pt x="6" y="83"/>
                    </a:lnTo>
                    <a:lnTo>
                      <a:pt x="8" y="5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6" name="Freeform 486"/>
              <p:cNvSpPr/>
              <p:nvPr/>
            </p:nvSpPr>
            <p:spPr bwMode="auto">
              <a:xfrm>
                <a:off x="4088" y="6049"/>
                <a:ext cx="143" cy="140"/>
              </a:xfrm>
              <a:custGeom>
                <a:avLst/>
                <a:gdLst>
                  <a:gd name="T0" fmla="*/ 106 w 143"/>
                  <a:gd name="T1" fmla="*/ 62 h 140"/>
                  <a:gd name="T2" fmla="*/ 106 w 143"/>
                  <a:gd name="T3" fmla="*/ 62 h 140"/>
                  <a:gd name="T4" fmla="*/ 99 w 143"/>
                  <a:gd name="T5" fmla="*/ 62 h 140"/>
                  <a:gd name="T6" fmla="*/ 93 w 143"/>
                  <a:gd name="T7" fmla="*/ 64 h 140"/>
                  <a:gd name="T8" fmla="*/ 93 w 143"/>
                  <a:gd name="T9" fmla="*/ 64 h 140"/>
                  <a:gd name="T10" fmla="*/ 91 w 143"/>
                  <a:gd name="T11" fmla="*/ 51 h 140"/>
                  <a:gd name="T12" fmla="*/ 85 w 143"/>
                  <a:gd name="T13" fmla="*/ 39 h 140"/>
                  <a:gd name="T14" fmla="*/ 79 w 143"/>
                  <a:gd name="T15" fmla="*/ 29 h 140"/>
                  <a:gd name="T16" fmla="*/ 71 w 143"/>
                  <a:gd name="T17" fmla="*/ 20 h 140"/>
                  <a:gd name="T18" fmla="*/ 62 w 143"/>
                  <a:gd name="T19" fmla="*/ 12 h 140"/>
                  <a:gd name="T20" fmla="*/ 52 w 143"/>
                  <a:gd name="T21" fmla="*/ 6 h 140"/>
                  <a:gd name="T22" fmla="*/ 40 w 143"/>
                  <a:gd name="T23" fmla="*/ 2 h 140"/>
                  <a:gd name="T24" fmla="*/ 27 w 143"/>
                  <a:gd name="T25" fmla="*/ 0 h 140"/>
                  <a:gd name="T26" fmla="*/ 27 w 143"/>
                  <a:gd name="T27" fmla="*/ 0 h 140"/>
                  <a:gd name="T28" fmla="*/ 15 w 143"/>
                  <a:gd name="T29" fmla="*/ 2 h 140"/>
                  <a:gd name="T30" fmla="*/ 3 w 143"/>
                  <a:gd name="T31" fmla="*/ 6 h 140"/>
                  <a:gd name="T32" fmla="*/ 3 w 143"/>
                  <a:gd name="T33" fmla="*/ 6 h 140"/>
                  <a:gd name="T34" fmla="*/ 2 w 143"/>
                  <a:gd name="T35" fmla="*/ 8 h 140"/>
                  <a:gd name="T36" fmla="*/ 0 w 143"/>
                  <a:gd name="T37" fmla="*/ 10 h 140"/>
                  <a:gd name="T38" fmla="*/ 0 w 143"/>
                  <a:gd name="T39" fmla="*/ 136 h 140"/>
                  <a:gd name="T40" fmla="*/ 0 w 143"/>
                  <a:gd name="T41" fmla="*/ 136 h 140"/>
                  <a:gd name="T42" fmla="*/ 2 w 143"/>
                  <a:gd name="T43" fmla="*/ 140 h 140"/>
                  <a:gd name="T44" fmla="*/ 5 w 143"/>
                  <a:gd name="T45" fmla="*/ 140 h 140"/>
                  <a:gd name="T46" fmla="*/ 5 w 143"/>
                  <a:gd name="T47" fmla="*/ 140 h 140"/>
                  <a:gd name="T48" fmla="*/ 106 w 143"/>
                  <a:gd name="T49" fmla="*/ 140 h 140"/>
                  <a:gd name="T50" fmla="*/ 106 w 143"/>
                  <a:gd name="T51" fmla="*/ 140 h 140"/>
                  <a:gd name="T52" fmla="*/ 114 w 143"/>
                  <a:gd name="T53" fmla="*/ 140 h 140"/>
                  <a:gd name="T54" fmla="*/ 122 w 143"/>
                  <a:gd name="T55" fmla="*/ 138 h 140"/>
                  <a:gd name="T56" fmla="*/ 128 w 143"/>
                  <a:gd name="T57" fmla="*/ 134 h 140"/>
                  <a:gd name="T58" fmla="*/ 133 w 143"/>
                  <a:gd name="T59" fmla="*/ 128 h 140"/>
                  <a:gd name="T60" fmla="*/ 137 w 143"/>
                  <a:gd name="T61" fmla="*/ 123 h 140"/>
                  <a:gd name="T62" fmla="*/ 141 w 143"/>
                  <a:gd name="T63" fmla="*/ 117 h 140"/>
                  <a:gd name="T64" fmla="*/ 143 w 143"/>
                  <a:gd name="T65" fmla="*/ 109 h 140"/>
                  <a:gd name="T66" fmla="*/ 143 w 143"/>
                  <a:gd name="T67" fmla="*/ 101 h 140"/>
                  <a:gd name="T68" fmla="*/ 143 w 143"/>
                  <a:gd name="T69" fmla="*/ 101 h 140"/>
                  <a:gd name="T70" fmla="*/ 143 w 143"/>
                  <a:gd name="T71" fmla="*/ 93 h 140"/>
                  <a:gd name="T72" fmla="*/ 141 w 143"/>
                  <a:gd name="T73" fmla="*/ 86 h 140"/>
                  <a:gd name="T74" fmla="*/ 137 w 143"/>
                  <a:gd name="T75" fmla="*/ 80 h 140"/>
                  <a:gd name="T76" fmla="*/ 133 w 143"/>
                  <a:gd name="T77" fmla="*/ 74 h 140"/>
                  <a:gd name="T78" fmla="*/ 128 w 143"/>
                  <a:gd name="T79" fmla="*/ 68 h 140"/>
                  <a:gd name="T80" fmla="*/ 122 w 143"/>
                  <a:gd name="T81" fmla="*/ 64 h 140"/>
                  <a:gd name="T82" fmla="*/ 114 w 143"/>
                  <a:gd name="T83" fmla="*/ 62 h 140"/>
                  <a:gd name="T84" fmla="*/ 106 w 143"/>
                  <a:gd name="T85" fmla="*/ 6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3" h="140">
                    <a:moveTo>
                      <a:pt x="106" y="62"/>
                    </a:moveTo>
                    <a:lnTo>
                      <a:pt x="106" y="62"/>
                    </a:lnTo>
                    <a:lnTo>
                      <a:pt x="99" y="62"/>
                    </a:lnTo>
                    <a:lnTo>
                      <a:pt x="93" y="64"/>
                    </a:lnTo>
                    <a:lnTo>
                      <a:pt x="93" y="64"/>
                    </a:lnTo>
                    <a:lnTo>
                      <a:pt x="91" y="51"/>
                    </a:lnTo>
                    <a:lnTo>
                      <a:pt x="85" y="39"/>
                    </a:lnTo>
                    <a:lnTo>
                      <a:pt x="79" y="29"/>
                    </a:lnTo>
                    <a:lnTo>
                      <a:pt x="71" y="20"/>
                    </a:lnTo>
                    <a:lnTo>
                      <a:pt x="62" y="12"/>
                    </a:lnTo>
                    <a:lnTo>
                      <a:pt x="52" y="6"/>
                    </a:lnTo>
                    <a:lnTo>
                      <a:pt x="40" y="2"/>
                    </a:lnTo>
                    <a:lnTo>
                      <a:pt x="27" y="0"/>
                    </a:lnTo>
                    <a:lnTo>
                      <a:pt x="27" y="0"/>
                    </a:lnTo>
                    <a:lnTo>
                      <a:pt x="15" y="2"/>
                    </a:lnTo>
                    <a:lnTo>
                      <a:pt x="3" y="6"/>
                    </a:lnTo>
                    <a:lnTo>
                      <a:pt x="3" y="6"/>
                    </a:lnTo>
                    <a:lnTo>
                      <a:pt x="2" y="8"/>
                    </a:lnTo>
                    <a:lnTo>
                      <a:pt x="0" y="10"/>
                    </a:lnTo>
                    <a:lnTo>
                      <a:pt x="0" y="136"/>
                    </a:lnTo>
                    <a:lnTo>
                      <a:pt x="0" y="136"/>
                    </a:lnTo>
                    <a:lnTo>
                      <a:pt x="2" y="140"/>
                    </a:lnTo>
                    <a:lnTo>
                      <a:pt x="5" y="140"/>
                    </a:lnTo>
                    <a:lnTo>
                      <a:pt x="5" y="140"/>
                    </a:lnTo>
                    <a:lnTo>
                      <a:pt x="106" y="140"/>
                    </a:lnTo>
                    <a:lnTo>
                      <a:pt x="106" y="140"/>
                    </a:lnTo>
                    <a:lnTo>
                      <a:pt x="114" y="140"/>
                    </a:lnTo>
                    <a:lnTo>
                      <a:pt x="122" y="138"/>
                    </a:lnTo>
                    <a:lnTo>
                      <a:pt x="128" y="134"/>
                    </a:lnTo>
                    <a:lnTo>
                      <a:pt x="133" y="128"/>
                    </a:lnTo>
                    <a:lnTo>
                      <a:pt x="137" y="123"/>
                    </a:lnTo>
                    <a:lnTo>
                      <a:pt x="141" y="117"/>
                    </a:lnTo>
                    <a:lnTo>
                      <a:pt x="143" y="109"/>
                    </a:lnTo>
                    <a:lnTo>
                      <a:pt x="143" y="101"/>
                    </a:lnTo>
                    <a:lnTo>
                      <a:pt x="143" y="101"/>
                    </a:lnTo>
                    <a:lnTo>
                      <a:pt x="143" y="93"/>
                    </a:lnTo>
                    <a:lnTo>
                      <a:pt x="141" y="86"/>
                    </a:lnTo>
                    <a:lnTo>
                      <a:pt x="137" y="80"/>
                    </a:lnTo>
                    <a:lnTo>
                      <a:pt x="133" y="74"/>
                    </a:lnTo>
                    <a:lnTo>
                      <a:pt x="128" y="68"/>
                    </a:lnTo>
                    <a:lnTo>
                      <a:pt x="122" y="64"/>
                    </a:lnTo>
                    <a:lnTo>
                      <a:pt x="114" y="62"/>
                    </a:lnTo>
                    <a:lnTo>
                      <a:pt x="106" y="6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7" name="Freeform 487"/>
              <p:cNvSpPr/>
              <p:nvPr/>
            </p:nvSpPr>
            <p:spPr bwMode="auto">
              <a:xfrm>
                <a:off x="4088" y="6049"/>
                <a:ext cx="143" cy="140"/>
              </a:xfrm>
              <a:custGeom>
                <a:avLst/>
                <a:gdLst>
                  <a:gd name="T0" fmla="*/ 106 w 143"/>
                  <a:gd name="T1" fmla="*/ 62 h 140"/>
                  <a:gd name="T2" fmla="*/ 106 w 143"/>
                  <a:gd name="T3" fmla="*/ 62 h 140"/>
                  <a:gd name="T4" fmla="*/ 99 w 143"/>
                  <a:gd name="T5" fmla="*/ 62 h 140"/>
                  <a:gd name="T6" fmla="*/ 93 w 143"/>
                  <a:gd name="T7" fmla="*/ 64 h 140"/>
                  <a:gd name="T8" fmla="*/ 93 w 143"/>
                  <a:gd name="T9" fmla="*/ 64 h 140"/>
                  <a:gd name="T10" fmla="*/ 91 w 143"/>
                  <a:gd name="T11" fmla="*/ 51 h 140"/>
                  <a:gd name="T12" fmla="*/ 85 w 143"/>
                  <a:gd name="T13" fmla="*/ 39 h 140"/>
                  <a:gd name="T14" fmla="*/ 79 w 143"/>
                  <a:gd name="T15" fmla="*/ 29 h 140"/>
                  <a:gd name="T16" fmla="*/ 71 w 143"/>
                  <a:gd name="T17" fmla="*/ 20 h 140"/>
                  <a:gd name="T18" fmla="*/ 62 w 143"/>
                  <a:gd name="T19" fmla="*/ 12 h 140"/>
                  <a:gd name="T20" fmla="*/ 52 w 143"/>
                  <a:gd name="T21" fmla="*/ 6 h 140"/>
                  <a:gd name="T22" fmla="*/ 40 w 143"/>
                  <a:gd name="T23" fmla="*/ 2 h 140"/>
                  <a:gd name="T24" fmla="*/ 27 w 143"/>
                  <a:gd name="T25" fmla="*/ 0 h 140"/>
                  <a:gd name="T26" fmla="*/ 27 w 143"/>
                  <a:gd name="T27" fmla="*/ 0 h 140"/>
                  <a:gd name="T28" fmla="*/ 15 w 143"/>
                  <a:gd name="T29" fmla="*/ 2 h 140"/>
                  <a:gd name="T30" fmla="*/ 3 w 143"/>
                  <a:gd name="T31" fmla="*/ 6 h 140"/>
                  <a:gd name="T32" fmla="*/ 3 w 143"/>
                  <a:gd name="T33" fmla="*/ 6 h 140"/>
                  <a:gd name="T34" fmla="*/ 2 w 143"/>
                  <a:gd name="T35" fmla="*/ 8 h 140"/>
                  <a:gd name="T36" fmla="*/ 0 w 143"/>
                  <a:gd name="T37" fmla="*/ 10 h 140"/>
                  <a:gd name="T38" fmla="*/ 0 w 143"/>
                  <a:gd name="T39" fmla="*/ 136 h 140"/>
                  <a:gd name="T40" fmla="*/ 0 w 143"/>
                  <a:gd name="T41" fmla="*/ 136 h 140"/>
                  <a:gd name="T42" fmla="*/ 2 w 143"/>
                  <a:gd name="T43" fmla="*/ 140 h 140"/>
                  <a:gd name="T44" fmla="*/ 5 w 143"/>
                  <a:gd name="T45" fmla="*/ 140 h 140"/>
                  <a:gd name="T46" fmla="*/ 5 w 143"/>
                  <a:gd name="T47" fmla="*/ 140 h 140"/>
                  <a:gd name="T48" fmla="*/ 106 w 143"/>
                  <a:gd name="T49" fmla="*/ 140 h 140"/>
                  <a:gd name="T50" fmla="*/ 106 w 143"/>
                  <a:gd name="T51" fmla="*/ 140 h 140"/>
                  <a:gd name="T52" fmla="*/ 114 w 143"/>
                  <a:gd name="T53" fmla="*/ 140 h 140"/>
                  <a:gd name="T54" fmla="*/ 122 w 143"/>
                  <a:gd name="T55" fmla="*/ 138 h 140"/>
                  <a:gd name="T56" fmla="*/ 128 w 143"/>
                  <a:gd name="T57" fmla="*/ 134 h 140"/>
                  <a:gd name="T58" fmla="*/ 133 w 143"/>
                  <a:gd name="T59" fmla="*/ 128 h 140"/>
                  <a:gd name="T60" fmla="*/ 137 w 143"/>
                  <a:gd name="T61" fmla="*/ 123 h 140"/>
                  <a:gd name="T62" fmla="*/ 141 w 143"/>
                  <a:gd name="T63" fmla="*/ 117 h 140"/>
                  <a:gd name="T64" fmla="*/ 143 w 143"/>
                  <a:gd name="T65" fmla="*/ 109 h 140"/>
                  <a:gd name="T66" fmla="*/ 143 w 143"/>
                  <a:gd name="T67" fmla="*/ 101 h 140"/>
                  <a:gd name="T68" fmla="*/ 143 w 143"/>
                  <a:gd name="T69" fmla="*/ 101 h 140"/>
                  <a:gd name="T70" fmla="*/ 143 w 143"/>
                  <a:gd name="T71" fmla="*/ 93 h 140"/>
                  <a:gd name="T72" fmla="*/ 141 w 143"/>
                  <a:gd name="T73" fmla="*/ 86 h 140"/>
                  <a:gd name="T74" fmla="*/ 137 w 143"/>
                  <a:gd name="T75" fmla="*/ 80 h 140"/>
                  <a:gd name="T76" fmla="*/ 133 w 143"/>
                  <a:gd name="T77" fmla="*/ 74 h 140"/>
                  <a:gd name="T78" fmla="*/ 128 w 143"/>
                  <a:gd name="T79" fmla="*/ 68 h 140"/>
                  <a:gd name="T80" fmla="*/ 122 w 143"/>
                  <a:gd name="T81" fmla="*/ 64 h 140"/>
                  <a:gd name="T82" fmla="*/ 114 w 143"/>
                  <a:gd name="T83" fmla="*/ 62 h 140"/>
                  <a:gd name="T84" fmla="*/ 106 w 143"/>
                  <a:gd name="T85" fmla="*/ 6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3" h="140">
                    <a:moveTo>
                      <a:pt x="106" y="62"/>
                    </a:moveTo>
                    <a:lnTo>
                      <a:pt x="106" y="62"/>
                    </a:lnTo>
                    <a:lnTo>
                      <a:pt x="99" y="62"/>
                    </a:lnTo>
                    <a:lnTo>
                      <a:pt x="93" y="64"/>
                    </a:lnTo>
                    <a:lnTo>
                      <a:pt x="93" y="64"/>
                    </a:lnTo>
                    <a:lnTo>
                      <a:pt x="91" y="51"/>
                    </a:lnTo>
                    <a:lnTo>
                      <a:pt x="85" y="39"/>
                    </a:lnTo>
                    <a:lnTo>
                      <a:pt x="79" y="29"/>
                    </a:lnTo>
                    <a:lnTo>
                      <a:pt x="71" y="20"/>
                    </a:lnTo>
                    <a:lnTo>
                      <a:pt x="62" y="12"/>
                    </a:lnTo>
                    <a:lnTo>
                      <a:pt x="52" y="6"/>
                    </a:lnTo>
                    <a:lnTo>
                      <a:pt x="40" y="2"/>
                    </a:lnTo>
                    <a:lnTo>
                      <a:pt x="27" y="0"/>
                    </a:lnTo>
                    <a:lnTo>
                      <a:pt x="27" y="0"/>
                    </a:lnTo>
                    <a:lnTo>
                      <a:pt x="15" y="2"/>
                    </a:lnTo>
                    <a:lnTo>
                      <a:pt x="3" y="6"/>
                    </a:lnTo>
                    <a:lnTo>
                      <a:pt x="3" y="6"/>
                    </a:lnTo>
                    <a:lnTo>
                      <a:pt x="2" y="8"/>
                    </a:lnTo>
                    <a:lnTo>
                      <a:pt x="0" y="10"/>
                    </a:lnTo>
                    <a:lnTo>
                      <a:pt x="0" y="136"/>
                    </a:lnTo>
                    <a:lnTo>
                      <a:pt x="0" y="136"/>
                    </a:lnTo>
                    <a:lnTo>
                      <a:pt x="2" y="140"/>
                    </a:lnTo>
                    <a:lnTo>
                      <a:pt x="5" y="140"/>
                    </a:lnTo>
                    <a:lnTo>
                      <a:pt x="5" y="140"/>
                    </a:lnTo>
                    <a:lnTo>
                      <a:pt x="106" y="140"/>
                    </a:lnTo>
                    <a:lnTo>
                      <a:pt x="106" y="140"/>
                    </a:lnTo>
                    <a:lnTo>
                      <a:pt x="114" y="140"/>
                    </a:lnTo>
                    <a:lnTo>
                      <a:pt x="122" y="138"/>
                    </a:lnTo>
                    <a:lnTo>
                      <a:pt x="128" y="134"/>
                    </a:lnTo>
                    <a:lnTo>
                      <a:pt x="133" y="128"/>
                    </a:lnTo>
                    <a:lnTo>
                      <a:pt x="137" y="123"/>
                    </a:lnTo>
                    <a:lnTo>
                      <a:pt x="141" y="117"/>
                    </a:lnTo>
                    <a:lnTo>
                      <a:pt x="143" y="109"/>
                    </a:lnTo>
                    <a:lnTo>
                      <a:pt x="143" y="101"/>
                    </a:lnTo>
                    <a:lnTo>
                      <a:pt x="143" y="101"/>
                    </a:lnTo>
                    <a:lnTo>
                      <a:pt x="143" y="93"/>
                    </a:lnTo>
                    <a:lnTo>
                      <a:pt x="141" y="86"/>
                    </a:lnTo>
                    <a:lnTo>
                      <a:pt x="137" y="80"/>
                    </a:lnTo>
                    <a:lnTo>
                      <a:pt x="133" y="74"/>
                    </a:lnTo>
                    <a:lnTo>
                      <a:pt x="128" y="68"/>
                    </a:lnTo>
                    <a:lnTo>
                      <a:pt x="122" y="64"/>
                    </a:lnTo>
                    <a:lnTo>
                      <a:pt x="114" y="62"/>
                    </a:lnTo>
                    <a:lnTo>
                      <a:pt x="106"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8" name="Freeform 488"/>
              <p:cNvSpPr/>
              <p:nvPr/>
            </p:nvSpPr>
            <p:spPr bwMode="auto">
              <a:xfrm>
                <a:off x="3989" y="6098"/>
                <a:ext cx="9" cy="91"/>
              </a:xfrm>
              <a:custGeom>
                <a:avLst/>
                <a:gdLst>
                  <a:gd name="T0" fmla="*/ 9 w 9"/>
                  <a:gd name="T1" fmla="*/ 54 h 91"/>
                  <a:gd name="T2" fmla="*/ 7 w 9"/>
                  <a:gd name="T3" fmla="*/ 2 h 91"/>
                  <a:gd name="T4" fmla="*/ 7 w 9"/>
                  <a:gd name="T5" fmla="*/ 2 h 91"/>
                  <a:gd name="T6" fmla="*/ 7 w 9"/>
                  <a:gd name="T7" fmla="*/ 0 h 91"/>
                  <a:gd name="T8" fmla="*/ 6 w 9"/>
                  <a:gd name="T9" fmla="*/ 0 h 91"/>
                  <a:gd name="T10" fmla="*/ 6 w 9"/>
                  <a:gd name="T11" fmla="*/ 0 h 91"/>
                  <a:gd name="T12" fmla="*/ 4 w 9"/>
                  <a:gd name="T13" fmla="*/ 0 h 91"/>
                  <a:gd name="T14" fmla="*/ 4 w 9"/>
                  <a:gd name="T15" fmla="*/ 2 h 91"/>
                  <a:gd name="T16" fmla="*/ 0 w 9"/>
                  <a:gd name="T17" fmla="*/ 54 h 91"/>
                  <a:gd name="T18" fmla="*/ 4 w 9"/>
                  <a:gd name="T19" fmla="*/ 89 h 91"/>
                  <a:gd name="T20" fmla="*/ 4 w 9"/>
                  <a:gd name="T21" fmla="*/ 89 h 91"/>
                  <a:gd name="T22" fmla="*/ 4 w 9"/>
                  <a:gd name="T23" fmla="*/ 91 h 91"/>
                  <a:gd name="T24" fmla="*/ 6 w 9"/>
                  <a:gd name="T25" fmla="*/ 91 h 91"/>
                  <a:gd name="T26" fmla="*/ 6 w 9"/>
                  <a:gd name="T27" fmla="*/ 91 h 91"/>
                  <a:gd name="T28" fmla="*/ 7 w 9"/>
                  <a:gd name="T29" fmla="*/ 91 h 91"/>
                  <a:gd name="T30" fmla="*/ 7 w 9"/>
                  <a:gd name="T31" fmla="*/ 89 h 91"/>
                  <a:gd name="T32" fmla="*/ 7 w 9"/>
                  <a:gd name="T33" fmla="*/ 89 h 91"/>
                  <a:gd name="T34" fmla="*/ 9 w 9"/>
                  <a:gd name="T35" fmla="*/ 5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91">
                    <a:moveTo>
                      <a:pt x="9" y="54"/>
                    </a:moveTo>
                    <a:lnTo>
                      <a:pt x="7" y="2"/>
                    </a:lnTo>
                    <a:lnTo>
                      <a:pt x="7" y="2"/>
                    </a:lnTo>
                    <a:lnTo>
                      <a:pt x="7" y="0"/>
                    </a:lnTo>
                    <a:lnTo>
                      <a:pt x="6" y="0"/>
                    </a:lnTo>
                    <a:lnTo>
                      <a:pt x="6" y="0"/>
                    </a:lnTo>
                    <a:lnTo>
                      <a:pt x="4" y="0"/>
                    </a:lnTo>
                    <a:lnTo>
                      <a:pt x="4" y="2"/>
                    </a:lnTo>
                    <a:lnTo>
                      <a:pt x="0" y="54"/>
                    </a:lnTo>
                    <a:lnTo>
                      <a:pt x="4" y="89"/>
                    </a:lnTo>
                    <a:lnTo>
                      <a:pt x="4" y="89"/>
                    </a:lnTo>
                    <a:lnTo>
                      <a:pt x="4" y="91"/>
                    </a:lnTo>
                    <a:lnTo>
                      <a:pt x="6" y="91"/>
                    </a:lnTo>
                    <a:lnTo>
                      <a:pt x="6" y="91"/>
                    </a:lnTo>
                    <a:lnTo>
                      <a:pt x="7" y="91"/>
                    </a:lnTo>
                    <a:lnTo>
                      <a:pt x="7" y="89"/>
                    </a:lnTo>
                    <a:lnTo>
                      <a:pt x="7" y="89"/>
                    </a:lnTo>
                    <a:lnTo>
                      <a:pt x="9"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39" name="Freeform 489"/>
              <p:cNvSpPr/>
              <p:nvPr/>
            </p:nvSpPr>
            <p:spPr bwMode="auto">
              <a:xfrm>
                <a:off x="3977" y="6117"/>
                <a:ext cx="10" cy="72"/>
              </a:xfrm>
              <a:custGeom>
                <a:avLst/>
                <a:gdLst>
                  <a:gd name="T0" fmla="*/ 10 w 10"/>
                  <a:gd name="T1" fmla="*/ 35 h 72"/>
                  <a:gd name="T2" fmla="*/ 8 w 10"/>
                  <a:gd name="T3" fmla="*/ 2 h 72"/>
                  <a:gd name="T4" fmla="*/ 8 w 10"/>
                  <a:gd name="T5" fmla="*/ 2 h 72"/>
                  <a:gd name="T6" fmla="*/ 6 w 10"/>
                  <a:gd name="T7" fmla="*/ 2 h 72"/>
                  <a:gd name="T8" fmla="*/ 6 w 10"/>
                  <a:gd name="T9" fmla="*/ 0 h 72"/>
                  <a:gd name="T10" fmla="*/ 6 w 10"/>
                  <a:gd name="T11" fmla="*/ 0 h 72"/>
                  <a:gd name="T12" fmla="*/ 4 w 10"/>
                  <a:gd name="T13" fmla="*/ 2 h 72"/>
                  <a:gd name="T14" fmla="*/ 4 w 10"/>
                  <a:gd name="T15" fmla="*/ 2 h 72"/>
                  <a:gd name="T16" fmla="*/ 0 w 10"/>
                  <a:gd name="T17" fmla="*/ 35 h 72"/>
                  <a:gd name="T18" fmla="*/ 4 w 10"/>
                  <a:gd name="T19" fmla="*/ 70 h 72"/>
                  <a:gd name="T20" fmla="*/ 4 w 10"/>
                  <a:gd name="T21" fmla="*/ 70 h 72"/>
                  <a:gd name="T22" fmla="*/ 4 w 10"/>
                  <a:gd name="T23" fmla="*/ 72 h 72"/>
                  <a:gd name="T24" fmla="*/ 6 w 10"/>
                  <a:gd name="T25" fmla="*/ 72 h 72"/>
                  <a:gd name="T26" fmla="*/ 6 w 10"/>
                  <a:gd name="T27" fmla="*/ 72 h 72"/>
                  <a:gd name="T28" fmla="*/ 8 w 10"/>
                  <a:gd name="T29" fmla="*/ 70 h 72"/>
                  <a:gd name="T30" fmla="*/ 10 w 10"/>
                  <a:gd name="T31" fmla="*/ 3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2">
                    <a:moveTo>
                      <a:pt x="10" y="35"/>
                    </a:moveTo>
                    <a:lnTo>
                      <a:pt x="8" y="2"/>
                    </a:lnTo>
                    <a:lnTo>
                      <a:pt x="8" y="2"/>
                    </a:lnTo>
                    <a:lnTo>
                      <a:pt x="6" y="2"/>
                    </a:lnTo>
                    <a:lnTo>
                      <a:pt x="6" y="0"/>
                    </a:lnTo>
                    <a:lnTo>
                      <a:pt x="6" y="0"/>
                    </a:lnTo>
                    <a:lnTo>
                      <a:pt x="4" y="2"/>
                    </a:lnTo>
                    <a:lnTo>
                      <a:pt x="4" y="2"/>
                    </a:lnTo>
                    <a:lnTo>
                      <a:pt x="0" y="35"/>
                    </a:lnTo>
                    <a:lnTo>
                      <a:pt x="4" y="70"/>
                    </a:lnTo>
                    <a:lnTo>
                      <a:pt x="4" y="70"/>
                    </a:lnTo>
                    <a:lnTo>
                      <a:pt x="4" y="72"/>
                    </a:lnTo>
                    <a:lnTo>
                      <a:pt x="6" y="72"/>
                    </a:lnTo>
                    <a:lnTo>
                      <a:pt x="6" y="72"/>
                    </a:lnTo>
                    <a:lnTo>
                      <a:pt x="8" y="70"/>
                    </a:lnTo>
                    <a:lnTo>
                      <a:pt x="10" y="3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0" name="Freeform 490"/>
              <p:cNvSpPr/>
              <p:nvPr/>
            </p:nvSpPr>
            <p:spPr bwMode="auto">
              <a:xfrm>
                <a:off x="4002" y="6084"/>
                <a:ext cx="10" cy="105"/>
              </a:xfrm>
              <a:custGeom>
                <a:avLst/>
                <a:gdLst>
                  <a:gd name="T0" fmla="*/ 10 w 10"/>
                  <a:gd name="T1" fmla="*/ 68 h 105"/>
                  <a:gd name="T2" fmla="*/ 6 w 10"/>
                  <a:gd name="T3" fmla="*/ 4 h 105"/>
                  <a:gd name="T4" fmla="*/ 6 w 10"/>
                  <a:gd name="T5" fmla="*/ 4 h 105"/>
                  <a:gd name="T6" fmla="*/ 6 w 10"/>
                  <a:gd name="T7" fmla="*/ 2 h 105"/>
                  <a:gd name="T8" fmla="*/ 4 w 10"/>
                  <a:gd name="T9" fmla="*/ 0 h 105"/>
                  <a:gd name="T10" fmla="*/ 4 w 10"/>
                  <a:gd name="T11" fmla="*/ 0 h 105"/>
                  <a:gd name="T12" fmla="*/ 2 w 10"/>
                  <a:gd name="T13" fmla="*/ 2 h 105"/>
                  <a:gd name="T14" fmla="*/ 2 w 10"/>
                  <a:gd name="T15" fmla="*/ 4 h 105"/>
                  <a:gd name="T16" fmla="*/ 0 w 10"/>
                  <a:gd name="T17" fmla="*/ 68 h 105"/>
                  <a:gd name="T18" fmla="*/ 2 w 10"/>
                  <a:gd name="T19" fmla="*/ 103 h 105"/>
                  <a:gd name="T20" fmla="*/ 2 w 10"/>
                  <a:gd name="T21" fmla="*/ 103 h 105"/>
                  <a:gd name="T22" fmla="*/ 2 w 10"/>
                  <a:gd name="T23" fmla="*/ 105 h 105"/>
                  <a:gd name="T24" fmla="*/ 4 w 10"/>
                  <a:gd name="T25" fmla="*/ 105 h 105"/>
                  <a:gd name="T26" fmla="*/ 4 w 10"/>
                  <a:gd name="T27" fmla="*/ 105 h 105"/>
                  <a:gd name="T28" fmla="*/ 6 w 10"/>
                  <a:gd name="T29" fmla="*/ 105 h 105"/>
                  <a:gd name="T30" fmla="*/ 6 w 10"/>
                  <a:gd name="T31" fmla="*/ 103 h 105"/>
                  <a:gd name="T32" fmla="*/ 6 w 10"/>
                  <a:gd name="T33" fmla="*/ 103 h 105"/>
                  <a:gd name="T34" fmla="*/ 10 w 10"/>
                  <a:gd name="T35" fmla="*/ 6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105">
                    <a:moveTo>
                      <a:pt x="10" y="68"/>
                    </a:moveTo>
                    <a:lnTo>
                      <a:pt x="6" y="4"/>
                    </a:lnTo>
                    <a:lnTo>
                      <a:pt x="6" y="4"/>
                    </a:lnTo>
                    <a:lnTo>
                      <a:pt x="6" y="2"/>
                    </a:lnTo>
                    <a:lnTo>
                      <a:pt x="4" y="0"/>
                    </a:lnTo>
                    <a:lnTo>
                      <a:pt x="4" y="0"/>
                    </a:lnTo>
                    <a:lnTo>
                      <a:pt x="2" y="2"/>
                    </a:lnTo>
                    <a:lnTo>
                      <a:pt x="2" y="4"/>
                    </a:lnTo>
                    <a:lnTo>
                      <a:pt x="0" y="68"/>
                    </a:lnTo>
                    <a:lnTo>
                      <a:pt x="2" y="103"/>
                    </a:lnTo>
                    <a:lnTo>
                      <a:pt x="2" y="103"/>
                    </a:lnTo>
                    <a:lnTo>
                      <a:pt x="2" y="105"/>
                    </a:lnTo>
                    <a:lnTo>
                      <a:pt x="4" y="105"/>
                    </a:lnTo>
                    <a:lnTo>
                      <a:pt x="4" y="105"/>
                    </a:lnTo>
                    <a:lnTo>
                      <a:pt x="6" y="105"/>
                    </a:lnTo>
                    <a:lnTo>
                      <a:pt x="6" y="103"/>
                    </a:lnTo>
                    <a:lnTo>
                      <a:pt x="6" y="103"/>
                    </a:lnTo>
                    <a:lnTo>
                      <a:pt x="10"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1" name="Freeform 491"/>
              <p:cNvSpPr/>
              <p:nvPr/>
            </p:nvSpPr>
            <p:spPr bwMode="auto">
              <a:xfrm>
                <a:off x="3942" y="6123"/>
                <a:ext cx="10" cy="58"/>
              </a:xfrm>
              <a:custGeom>
                <a:avLst/>
                <a:gdLst>
                  <a:gd name="T0" fmla="*/ 4 w 10"/>
                  <a:gd name="T1" fmla="*/ 58 h 58"/>
                  <a:gd name="T2" fmla="*/ 4 w 10"/>
                  <a:gd name="T3" fmla="*/ 58 h 58"/>
                  <a:gd name="T4" fmla="*/ 6 w 10"/>
                  <a:gd name="T5" fmla="*/ 58 h 58"/>
                  <a:gd name="T6" fmla="*/ 10 w 10"/>
                  <a:gd name="T7" fmla="*/ 29 h 58"/>
                  <a:gd name="T8" fmla="*/ 6 w 10"/>
                  <a:gd name="T9" fmla="*/ 0 h 58"/>
                  <a:gd name="T10" fmla="*/ 6 w 10"/>
                  <a:gd name="T11" fmla="*/ 0 h 58"/>
                  <a:gd name="T12" fmla="*/ 4 w 10"/>
                  <a:gd name="T13" fmla="*/ 0 h 58"/>
                  <a:gd name="T14" fmla="*/ 4 w 10"/>
                  <a:gd name="T15" fmla="*/ 0 h 58"/>
                  <a:gd name="T16" fmla="*/ 4 w 10"/>
                  <a:gd name="T17" fmla="*/ 0 h 58"/>
                  <a:gd name="T18" fmla="*/ 0 w 10"/>
                  <a:gd name="T19" fmla="*/ 29 h 58"/>
                  <a:gd name="T20" fmla="*/ 4 w 10"/>
                  <a:gd name="T21" fmla="*/ 58 h 58"/>
                  <a:gd name="T22" fmla="*/ 4 w 10"/>
                  <a:gd name="T23" fmla="*/ 58 h 58"/>
                  <a:gd name="T24" fmla="*/ 4 w 10"/>
                  <a:gd name="T2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58">
                    <a:moveTo>
                      <a:pt x="4" y="58"/>
                    </a:moveTo>
                    <a:lnTo>
                      <a:pt x="4" y="58"/>
                    </a:lnTo>
                    <a:lnTo>
                      <a:pt x="6" y="58"/>
                    </a:lnTo>
                    <a:lnTo>
                      <a:pt x="10" y="29"/>
                    </a:lnTo>
                    <a:lnTo>
                      <a:pt x="6" y="0"/>
                    </a:lnTo>
                    <a:lnTo>
                      <a:pt x="6" y="0"/>
                    </a:lnTo>
                    <a:lnTo>
                      <a:pt x="4" y="0"/>
                    </a:lnTo>
                    <a:lnTo>
                      <a:pt x="4" y="0"/>
                    </a:lnTo>
                    <a:lnTo>
                      <a:pt x="4" y="0"/>
                    </a:lnTo>
                    <a:lnTo>
                      <a:pt x="0" y="29"/>
                    </a:lnTo>
                    <a:lnTo>
                      <a:pt x="4" y="58"/>
                    </a:lnTo>
                    <a:lnTo>
                      <a:pt x="4" y="58"/>
                    </a:lnTo>
                    <a:lnTo>
                      <a:pt x="4" y="5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2" name="Freeform 492"/>
              <p:cNvSpPr/>
              <p:nvPr/>
            </p:nvSpPr>
            <p:spPr bwMode="auto">
              <a:xfrm>
                <a:off x="3942" y="6123"/>
                <a:ext cx="10" cy="58"/>
              </a:xfrm>
              <a:custGeom>
                <a:avLst/>
                <a:gdLst>
                  <a:gd name="T0" fmla="*/ 4 w 10"/>
                  <a:gd name="T1" fmla="*/ 58 h 58"/>
                  <a:gd name="T2" fmla="*/ 4 w 10"/>
                  <a:gd name="T3" fmla="*/ 58 h 58"/>
                  <a:gd name="T4" fmla="*/ 6 w 10"/>
                  <a:gd name="T5" fmla="*/ 58 h 58"/>
                  <a:gd name="T6" fmla="*/ 10 w 10"/>
                  <a:gd name="T7" fmla="*/ 29 h 58"/>
                  <a:gd name="T8" fmla="*/ 6 w 10"/>
                  <a:gd name="T9" fmla="*/ 0 h 58"/>
                  <a:gd name="T10" fmla="*/ 6 w 10"/>
                  <a:gd name="T11" fmla="*/ 0 h 58"/>
                  <a:gd name="T12" fmla="*/ 4 w 10"/>
                  <a:gd name="T13" fmla="*/ 0 h 58"/>
                  <a:gd name="T14" fmla="*/ 4 w 10"/>
                  <a:gd name="T15" fmla="*/ 0 h 58"/>
                  <a:gd name="T16" fmla="*/ 4 w 10"/>
                  <a:gd name="T17" fmla="*/ 0 h 58"/>
                  <a:gd name="T18" fmla="*/ 0 w 10"/>
                  <a:gd name="T19" fmla="*/ 29 h 58"/>
                  <a:gd name="T20" fmla="*/ 4 w 10"/>
                  <a:gd name="T21" fmla="*/ 58 h 58"/>
                  <a:gd name="T22" fmla="*/ 4 w 10"/>
                  <a:gd name="T23" fmla="*/ 58 h 58"/>
                  <a:gd name="T24" fmla="*/ 4 w 10"/>
                  <a:gd name="T2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58">
                    <a:moveTo>
                      <a:pt x="4" y="58"/>
                    </a:moveTo>
                    <a:lnTo>
                      <a:pt x="4" y="58"/>
                    </a:lnTo>
                    <a:lnTo>
                      <a:pt x="6" y="58"/>
                    </a:lnTo>
                    <a:lnTo>
                      <a:pt x="10" y="29"/>
                    </a:lnTo>
                    <a:lnTo>
                      <a:pt x="6" y="0"/>
                    </a:lnTo>
                    <a:lnTo>
                      <a:pt x="6" y="0"/>
                    </a:lnTo>
                    <a:lnTo>
                      <a:pt x="4" y="0"/>
                    </a:lnTo>
                    <a:lnTo>
                      <a:pt x="4" y="0"/>
                    </a:lnTo>
                    <a:lnTo>
                      <a:pt x="4" y="0"/>
                    </a:lnTo>
                    <a:lnTo>
                      <a:pt x="0" y="29"/>
                    </a:lnTo>
                    <a:lnTo>
                      <a:pt x="4" y="58"/>
                    </a:lnTo>
                    <a:lnTo>
                      <a:pt x="4" y="58"/>
                    </a:lnTo>
                    <a:lnTo>
                      <a:pt x="4"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3" name="Freeform 493"/>
              <p:cNvSpPr/>
              <p:nvPr/>
            </p:nvSpPr>
            <p:spPr bwMode="auto">
              <a:xfrm>
                <a:off x="3954" y="6117"/>
                <a:ext cx="9" cy="70"/>
              </a:xfrm>
              <a:custGeom>
                <a:avLst/>
                <a:gdLst>
                  <a:gd name="T0" fmla="*/ 4 w 9"/>
                  <a:gd name="T1" fmla="*/ 70 h 70"/>
                  <a:gd name="T2" fmla="*/ 4 w 9"/>
                  <a:gd name="T3" fmla="*/ 70 h 70"/>
                  <a:gd name="T4" fmla="*/ 6 w 9"/>
                  <a:gd name="T5" fmla="*/ 68 h 70"/>
                  <a:gd name="T6" fmla="*/ 9 w 9"/>
                  <a:gd name="T7" fmla="*/ 35 h 70"/>
                  <a:gd name="T8" fmla="*/ 6 w 9"/>
                  <a:gd name="T9" fmla="*/ 2 h 70"/>
                  <a:gd name="T10" fmla="*/ 6 w 9"/>
                  <a:gd name="T11" fmla="*/ 2 h 70"/>
                  <a:gd name="T12" fmla="*/ 4 w 9"/>
                  <a:gd name="T13" fmla="*/ 0 h 70"/>
                  <a:gd name="T14" fmla="*/ 4 w 9"/>
                  <a:gd name="T15" fmla="*/ 0 h 70"/>
                  <a:gd name="T16" fmla="*/ 4 w 9"/>
                  <a:gd name="T17" fmla="*/ 2 h 70"/>
                  <a:gd name="T18" fmla="*/ 4 w 9"/>
                  <a:gd name="T19" fmla="*/ 2 h 70"/>
                  <a:gd name="T20" fmla="*/ 0 w 9"/>
                  <a:gd name="T21" fmla="*/ 35 h 70"/>
                  <a:gd name="T22" fmla="*/ 4 w 9"/>
                  <a:gd name="T23" fmla="*/ 68 h 70"/>
                  <a:gd name="T24" fmla="*/ 4 w 9"/>
                  <a:gd name="T25" fmla="*/ 68 h 70"/>
                  <a:gd name="T26" fmla="*/ 4 w 9"/>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0">
                    <a:moveTo>
                      <a:pt x="4" y="70"/>
                    </a:moveTo>
                    <a:lnTo>
                      <a:pt x="4" y="70"/>
                    </a:lnTo>
                    <a:lnTo>
                      <a:pt x="6" y="68"/>
                    </a:lnTo>
                    <a:lnTo>
                      <a:pt x="9" y="35"/>
                    </a:lnTo>
                    <a:lnTo>
                      <a:pt x="6" y="2"/>
                    </a:lnTo>
                    <a:lnTo>
                      <a:pt x="6" y="2"/>
                    </a:lnTo>
                    <a:lnTo>
                      <a:pt x="4" y="0"/>
                    </a:lnTo>
                    <a:lnTo>
                      <a:pt x="4" y="0"/>
                    </a:lnTo>
                    <a:lnTo>
                      <a:pt x="4" y="2"/>
                    </a:lnTo>
                    <a:lnTo>
                      <a:pt x="4" y="2"/>
                    </a:lnTo>
                    <a:lnTo>
                      <a:pt x="0" y="35"/>
                    </a:lnTo>
                    <a:lnTo>
                      <a:pt x="4" y="68"/>
                    </a:lnTo>
                    <a:lnTo>
                      <a:pt x="4" y="68"/>
                    </a:lnTo>
                    <a:lnTo>
                      <a:pt x="4" y="7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4" name="Freeform 494"/>
              <p:cNvSpPr/>
              <p:nvPr/>
            </p:nvSpPr>
            <p:spPr bwMode="auto">
              <a:xfrm>
                <a:off x="3954" y="6117"/>
                <a:ext cx="9" cy="70"/>
              </a:xfrm>
              <a:custGeom>
                <a:avLst/>
                <a:gdLst>
                  <a:gd name="T0" fmla="*/ 4 w 9"/>
                  <a:gd name="T1" fmla="*/ 70 h 70"/>
                  <a:gd name="T2" fmla="*/ 4 w 9"/>
                  <a:gd name="T3" fmla="*/ 70 h 70"/>
                  <a:gd name="T4" fmla="*/ 6 w 9"/>
                  <a:gd name="T5" fmla="*/ 68 h 70"/>
                  <a:gd name="T6" fmla="*/ 9 w 9"/>
                  <a:gd name="T7" fmla="*/ 35 h 70"/>
                  <a:gd name="T8" fmla="*/ 6 w 9"/>
                  <a:gd name="T9" fmla="*/ 2 h 70"/>
                  <a:gd name="T10" fmla="*/ 6 w 9"/>
                  <a:gd name="T11" fmla="*/ 2 h 70"/>
                  <a:gd name="T12" fmla="*/ 4 w 9"/>
                  <a:gd name="T13" fmla="*/ 0 h 70"/>
                  <a:gd name="T14" fmla="*/ 4 w 9"/>
                  <a:gd name="T15" fmla="*/ 0 h 70"/>
                  <a:gd name="T16" fmla="*/ 4 w 9"/>
                  <a:gd name="T17" fmla="*/ 2 h 70"/>
                  <a:gd name="T18" fmla="*/ 4 w 9"/>
                  <a:gd name="T19" fmla="*/ 2 h 70"/>
                  <a:gd name="T20" fmla="*/ 0 w 9"/>
                  <a:gd name="T21" fmla="*/ 35 h 70"/>
                  <a:gd name="T22" fmla="*/ 4 w 9"/>
                  <a:gd name="T23" fmla="*/ 68 h 70"/>
                  <a:gd name="T24" fmla="*/ 4 w 9"/>
                  <a:gd name="T25" fmla="*/ 68 h 70"/>
                  <a:gd name="T26" fmla="*/ 4 w 9"/>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0">
                    <a:moveTo>
                      <a:pt x="4" y="70"/>
                    </a:moveTo>
                    <a:lnTo>
                      <a:pt x="4" y="70"/>
                    </a:lnTo>
                    <a:lnTo>
                      <a:pt x="6" y="68"/>
                    </a:lnTo>
                    <a:lnTo>
                      <a:pt x="9" y="35"/>
                    </a:lnTo>
                    <a:lnTo>
                      <a:pt x="6" y="2"/>
                    </a:lnTo>
                    <a:lnTo>
                      <a:pt x="6" y="2"/>
                    </a:lnTo>
                    <a:lnTo>
                      <a:pt x="4" y="0"/>
                    </a:lnTo>
                    <a:lnTo>
                      <a:pt x="4" y="0"/>
                    </a:lnTo>
                    <a:lnTo>
                      <a:pt x="4" y="2"/>
                    </a:lnTo>
                    <a:lnTo>
                      <a:pt x="4" y="2"/>
                    </a:lnTo>
                    <a:lnTo>
                      <a:pt x="0" y="35"/>
                    </a:lnTo>
                    <a:lnTo>
                      <a:pt x="4" y="68"/>
                    </a:lnTo>
                    <a:lnTo>
                      <a:pt x="4" y="68"/>
                    </a:lnTo>
                    <a:lnTo>
                      <a:pt x="4"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5" name="Freeform 495"/>
              <p:cNvSpPr/>
              <p:nvPr/>
            </p:nvSpPr>
            <p:spPr bwMode="auto">
              <a:xfrm>
                <a:off x="4026" y="6077"/>
                <a:ext cx="9" cy="112"/>
              </a:xfrm>
              <a:custGeom>
                <a:avLst/>
                <a:gdLst>
                  <a:gd name="T0" fmla="*/ 7 w 9"/>
                  <a:gd name="T1" fmla="*/ 3 h 112"/>
                  <a:gd name="T2" fmla="*/ 7 w 9"/>
                  <a:gd name="T3" fmla="*/ 3 h 112"/>
                  <a:gd name="T4" fmla="*/ 7 w 9"/>
                  <a:gd name="T5" fmla="*/ 0 h 112"/>
                  <a:gd name="T6" fmla="*/ 5 w 9"/>
                  <a:gd name="T7" fmla="*/ 0 h 112"/>
                  <a:gd name="T8" fmla="*/ 5 w 9"/>
                  <a:gd name="T9" fmla="*/ 0 h 112"/>
                  <a:gd name="T10" fmla="*/ 3 w 9"/>
                  <a:gd name="T11" fmla="*/ 0 h 112"/>
                  <a:gd name="T12" fmla="*/ 1 w 9"/>
                  <a:gd name="T13" fmla="*/ 3 h 112"/>
                  <a:gd name="T14" fmla="*/ 0 w 9"/>
                  <a:gd name="T15" fmla="*/ 75 h 112"/>
                  <a:gd name="T16" fmla="*/ 1 w 9"/>
                  <a:gd name="T17" fmla="*/ 110 h 112"/>
                  <a:gd name="T18" fmla="*/ 1 w 9"/>
                  <a:gd name="T19" fmla="*/ 110 h 112"/>
                  <a:gd name="T20" fmla="*/ 3 w 9"/>
                  <a:gd name="T21" fmla="*/ 112 h 112"/>
                  <a:gd name="T22" fmla="*/ 5 w 9"/>
                  <a:gd name="T23" fmla="*/ 112 h 112"/>
                  <a:gd name="T24" fmla="*/ 5 w 9"/>
                  <a:gd name="T25" fmla="*/ 112 h 112"/>
                  <a:gd name="T26" fmla="*/ 7 w 9"/>
                  <a:gd name="T27" fmla="*/ 112 h 112"/>
                  <a:gd name="T28" fmla="*/ 7 w 9"/>
                  <a:gd name="T29" fmla="*/ 110 h 112"/>
                  <a:gd name="T30" fmla="*/ 9 w 9"/>
                  <a:gd name="T31" fmla="*/ 75 h 112"/>
                  <a:gd name="T32" fmla="*/ 7 w 9"/>
                  <a:gd name="T33" fmla="*/ 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12">
                    <a:moveTo>
                      <a:pt x="7" y="3"/>
                    </a:moveTo>
                    <a:lnTo>
                      <a:pt x="7" y="3"/>
                    </a:lnTo>
                    <a:lnTo>
                      <a:pt x="7" y="0"/>
                    </a:lnTo>
                    <a:lnTo>
                      <a:pt x="5" y="0"/>
                    </a:lnTo>
                    <a:lnTo>
                      <a:pt x="5" y="0"/>
                    </a:lnTo>
                    <a:lnTo>
                      <a:pt x="3" y="0"/>
                    </a:lnTo>
                    <a:lnTo>
                      <a:pt x="1" y="3"/>
                    </a:lnTo>
                    <a:lnTo>
                      <a:pt x="0" y="75"/>
                    </a:lnTo>
                    <a:lnTo>
                      <a:pt x="1" y="110"/>
                    </a:lnTo>
                    <a:lnTo>
                      <a:pt x="1" y="110"/>
                    </a:lnTo>
                    <a:lnTo>
                      <a:pt x="3" y="112"/>
                    </a:lnTo>
                    <a:lnTo>
                      <a:pt x="5" y="112"/>
                    </a:lnTo>
                    <a:lnTo>
                      <a:pt x="5" y="112"/>
                    </a:lnTo>
                    <a:lnTo>
                      <a:pt x="7" y="112"/>
                    </a:lnTo>
                    <a:lnTo>
                      <a:pt x="7" y="110"/>
                    </a:lnTo>
                    <a:lnTo>
                      <a:pt x="9" y="75"/>
                    </a:lnTo>
                    <a:lnTo>
                      <a:pt x="7" y="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6" name="Freeform 496"/>
              <p:cNvSpPr/>
              <p:nvPr/>
            </p:nvSpPr>
            <p:spPr bwMode="auto">
              <a:xfrm>
                <a:off x="3965" y="6115"/>
                <a:ext cx="10" cy="74"/>
              </a:xfrm>
              <a:custGeom>
                <a:avLst/>
                <a:gdLst>
                  <a:gd name="T0" fmla="*/ 4 w 10"/>
                  <a:gd name="T1" fmla="*/ 74 h 74"/>
                  <a:gd name="T2" fmla="*/ 4 w 10"/>
                  <a:gd name="T3" fmla="*/ 74 h 74"/>
                  <a:gd name="T4" fmla="*/ 6 w 10"/>
                  <a:gd name="T5" fmla="*/ 72 h 74"/>
                  <a:gd name="T6" fmla="*/ 10 w 10"/>
                  <a:gd name="T7" fmla="*/ 37 h 74"/>
                  <a:gd name="T8" fmla="*/ 6 w 10"/>
                  <a:gd name="T9" fmla="*/ 2 h 74"/>
                  <a:gd name="T10" fmla="*/ 6 w 10"/>
                  <a:gd name="T11" fmla="*/ 2 h 74"/>
                  <a:gd name="T12" fmla="*/ 4 w 10"/>
                  <a:gd name="T13" fmla="*/ 0 h 74"/>
                  <a:gd name="T14" fmla="*/ 4 w 10"/>
                  <a:gd name="T15" fmla="*/ 0 h 74"/>
                  <a:gd name="T16" fmla="*/ 4 w 10"/>
                  <a:gd name="T17" fmla="*/ 2 h 74"/>
                  <a:gd name="T18" fmla="*/ 0 w 10"/>
                  <a:gd name="T19" fmla="*/ 37 h 74"/>
                  <a:gd name="T20" fmla="*/ 4 w 10"/>
                  <a:gd name="T21" fmla="*/ 72 h 74"/>
                  <a:gd name="T22" fmla="*/ 4 w 10"/>
                  <a:gd name="T23" fmla="*/ 72 h 74"/>
                  <a:gd name="T24" fmla="*/ 4 w 10"/>
                  <a:gd name="T2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74">
                    <a:moveTo>
                      <a:pt x="4" y="74"/>
                    </a:moveTo>
                    <a:lnTo>
                      <a:pt x="4" y="74"/>
                    </a:lnTo>
                    <a:lnTo>
                      <a:pt x="6" y="72"/>
                    </a:lnTo>
                    <a:lnTo>
                      <a:pt x="10" y="37"/>
                    </a:lnTo>
                    <a:lnTo>
                      <a:pt x="6" y="2"/>
                    </a:lnTo>
                    <a:lnTo>
                      <a:pt x="6" y="2"/>
                    </a:lnTo>
                    <a:lnTo>
                      <a:pt x="4" y="0"/>
                    </a:lnTo>
                    <a:lnTo>
                      <a:pt x="4" y="0"/>
                    </a:lnTo>
                    <a:lnTo>
                      <a:pt x="4" y="2"/>
                    </a:lnTo>
                    <a:lnTo>
                      <a:pt x="0" y="37"/>
                    </a:lnTo>
                    <a:lnTo>
                      <a:pt x="4" y="72"/>
                    </a:lnTo>
                    <a:lnTo>
                      <a:pt x="4" y="72"/>
                    </a:lnTo>
                    <a:lnTo>
                      <a:pt x="4"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7" name="Freeform 497"/>
              <p:cNvSpPr/>
              <p:nvPr/>
            </p:nvSpPr>
            <p:spPr bwMode="auto">
              <a:xfrm>
                <a:off x="3965" y="6115"/>
                <a:ext cx="10" cy="74"/>
              </a:xfrm>
              <a:custGeom>
                <a:avLst/>
                <a:gdLst>
                  <a:gd name="T0" fmla="*/ 4 w 10"/>
                  <a:gd name="T1" fmla="*/ 74 h 74"/>
                  <a:gd name="T2" fmla="*/ 4 w 10"/>
                  <a:gd name="T3" fmla="*/ 74 h 74"/>
                  <a:gd name="T4" fmla="*/ 6 w 10"/>
                  <a:gd name="T5" fmla="*/ 72 h 74"/>
                  <a:gd name="T6" fmla="*/ 10 w 10"/>
                  <a:gd name="T7" fmla="*/ 37 h 74"/>
                  <a:gd name="T8" fmla="*/ 6 w 10"/>
                  <a:gd name="T9" fmla="*/ 2 h 74"/>
                  <a:gd name="T10" fmla="*/ 6 w 10"/>
                  <a:gd name="T11" fmla="*/ 2 h 74"/>
                  <a:gd name="T12" fmla="*/ 4 w 10"/>
                  <a:gd name="T13" fmla="*/ 0 h 74"/>
                  <a:gd name="T14" fmla="*/ 4 w 10"/>
                  <a:gd name="T15" fmla="*/ 0 h 74"/>
                  <a:gd name="T16" fmla="*/ 4 w 10"/>
                  <a:gd name="T17" fmla="*/ 2 h 74"/>
                  <a:gd name="T18" fmla="*/ 0 w 10"/>
                  <a:gd name="T19" fmla="*/ 37 h 74"/>
                  <a:gd name="T20" fmla="*/ 4 w 10"/>
                  <a:gd name="T21" fmla="*/ 72 h 74"/>
                  <a:gd name="T22" fmla="*/ 4 w 10"/>
                  <a:gd name="T23" fmla="*/ 72 h 74"/>
                  <a:gd name="T24" fmla="*/ 4 w 10"/>
                  <a:gd name="T2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74">
                    <a:moveTo>
                      <a:pt x="4" y="74"/>
                    </a:moveTo>
                    <a:lnTo>
                      <a:pt x="4" y="74"/>
                    </a:lnTo>
                    <a:lnTo>
                      <a:pt x="6" y="72"/>
                    </a:lnTo>
                    <a:lnTo>
                      <a:pt x="10" y="37"/>
                    </a:lnTo>
                    <a:lnTo>
                      <a:pt x="6" y="2"/>
                    </a:lnTo>
                    <a:lnTo>
                      <a:pt x="6" y="2"/>
                    </a:lnTo>
                    <a:lnTo>
                      <a:pt x="4" y="0"/>
                    </a:lnTo>
                    <a:lnTo>
                      <a:pt x="4" y="0"/>
                    </a:lnTo>
                    <a:lnTo>
                      <a:pt x="4" y="2"/>
                    </a:lnTo>
                    <a:lnTo>
                      <a:pt x="0" y="37"/>
                    </a:lnTo>
                    <a:lnTo>
                      <a:pt x="4" y="72"/>
                    </a:lnTo>
                    <a:lnTo>
                      <a:pt x="4" y="72"/>
                    </a:lnTo>
                    <a:lnTo>
                      <a:pt x="4"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8" name="Freeform 498"/>
              <p:cNvSpPr/>
              <p:nvPr/>
            </p:nvSpPr>
            <p:spPr bwMode="auto">
              <a:xfrm>
                <a:off x="4014" y="6078"/>
                <a:ext cx="10" cy="111"/>
              </a:xfrm>
              <a:custGeom>
                <a:avLst/>
                <a:gdLst>
                  <a:gd name="T0" fmla="*/ 10 w 10"/>
                  <a:gd name="T1" fmla="*/ 74 h 111"/>
                  <a:gd name="T2" fmla="*/ 8 w 10"/>
                  <a:gd name="T3" fmla="*/ 4 h 111"/>
                  <a:gd name="T4" fmla="*/ 8 w 10"/>
                  <a:gd name="T5" fmla="*/ 4 h 111"/>
                  <a:gd name="T6" fmla="*/ 6 w 10"/>
                  <a:gd name="T7" fmla="*/ 2 h 111"/>
                  <a:gd name="T8" fmla="*/ 4 w 10"/>
                  <a:gd name="T9" fmla="*/ 0 h 111"/>
                  <a:gd name="T10" fmla="*/ 4 w 10"/>
                  <a:gd name="T11" fmla="*/ 0 h 111"/>
                  <a:gd name="T12" fmla="*/ 2 w 10"/>
                  <a:gd name="T13" fmla="*/ 2 h 111"/>
                  <a:gd name="T14" fmla="*/ 2 w 10"/>
                  <a:gd name="T15" fmla="*/ 4 h 111"/>
                  <a:gd name="T16" fmla="*/ 2 w 10"/>
                  <a:gd name="T17" fmla="*/ 4 h 111"/>
                  <a:gd name="T18" fmla="*/ 0 w 10"/>
                  <a:gd name="T19" fmla="*/ 74 h 111"/>
                  <a:gd name="T20" fmla="*/ 2 w 10"/>
                  <a:gd name="T21" fmla="*/ 109 h 111"/>
                  <a:gd name="T22" fmla="*/ 2 w 10"/>
                  <a:gd name="T23" fmla="*/ 109 h 111"/>
                  <a:gd name="T24" fmla="*/ 2 w 10"/>
                  <a:gd name="T25" fmla="*/ 111 h 111"/>
                  <a:gd name="T26" fmla="*/ 4 w 10"/>
                  <a:gd name="T27" fmla="*/ 111 h 111"/>
                  <a:gd name="T28" fmla="*/ 4 w 10"/>
                  <a:gd name="T29" fmla="*/ 111 h 111"/>
                  <a:gd name="T30" fmla="*/ 6 w 10"/>
                  <a:gd name="T31" fmla="*/ 111 h 111"/>
                  <a:gd name="T32" fmla="*/ 8 w 10"/>
                  <a:gd name="T33" fmla="*/ 109 h 111"/>
                  <a:gd name="T34" fmla="*/ 8 w 10"/>
                  <a:gd name="T35" fmla="*/ 109 h 111"/>
                  <a:gd name="T36" fmla="*/ 10 w 10"/>
                  <a:gd name="T37" fmla="*/ 7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1">
                    <a:moveTo>
                      <a:pt x="10" y="74"/>
                    </a:moveTo>
                    <a:lnTo>
                      <a:pt x="8" y="4"/>
                    </a:lnTo>
                    <a:lnTo>
                      <a:pt x="8" y="4"/>
                    </a:lnTo>
                    <a:lnTo>
                      <a:pt x="6" y="2"/>
                    </a:lnTo>
                    <a:lnTo>
                      <a:pt x="4" y="0"/>
                    </a:lnTo>
                    <a:lnTo>
                      <a:pt x="4" y="0"/>
                    </a:lnTo>
                    <a:lnTo>
                      <a:pt x="2" y="2"/>
                    </a:lnTo>
                    <a:lnTo>
                      <a:pt x="2" y="4"/>
                    </a:lnTo>
                    <a:lnTo>
                      <a:pt x="2" y="4"/>
                    </a:lnTo>
                    <a:lnTo>
                      <a:pt x="0" y="74"/>
                    </a:lnTo>
                    <a:lnTo>
                      <a:pt x="2" y="109"/>
                    </a:lnTo>
                    <a:lnTo>
                      <a:pt x="2" y="109"/>
                    </a:lnTo>
                    <a:lnTo>
                      <a:pt x="2" y="111"/>
                    </a:lnTo>
                    <a:lnTo>
                      <a:pt x="4" y="111"/>
                    </a:lnTo>
                    <a:lnTo>
                      <a:pt x="4" y="111"/>
                    </a:lnTo>
                    <a:lnTo>
                      <a:pt x="6" y="111"/>
                    </a:lnTo>
                    <a:lnTo>
                      <a:pt x="8" y="109"/>
                    </a:lnTo>
                    <a:lnTo>
                      <a:pt x="8" y="109"/>
                    </a:lnTo>
                    <a:lnTo>
                      <a:pt x="10"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49" name="Freeform 499"/>
              <p:cNvSpPr/>
              <p:nvPr/>
            </p:nvSpPr>
            <p:spPr bwMode="auto">
              <a:xfrm>
                <a:off x="4039" y="6078"/>
                <a:ext cx="10" cy="111"/>
              </a:xfrm>
              <a:custGeom>
                <a:avLst/>
                <a:gdLst>
                  <a:gd name="T0" fmla="*/ 10 w 10"/>
                  <a:gd name="T1" fmla="*/ 74 h 111"/>
                  <a:gd name="T2" fmla="*/ 8 w 10"/>
                  <a:gd name="T3" fmla="*/ 4 h 111"/>
                  <a:gd name="T4" fmla="*/ 8 w 10"/>
                  <a:gd name="T5" fmla="*/ 4 h 111"/>
                  <a:gd name="T6" fmla="*/ 6 w 10"/>
                  <a:gd name="T7" fmla="*/ 0 h 111"/>
                  <a:gd name="T8" fmla="*/ 4 w 10"/>
                  <a:gd name="T9" fmla="*/ 0 h 111"/>
                  <a:gd name="T10" fmla="*/ 4 w 10"/>
                  <a:gd name="T11" fmla="*/ 0 h 111"/>
                  <a:gd name="T12" fmla="*/ 2 w 10"/>
                  <a:gd name="T13" fmla="*/ 0 h 111"/>
                  <a:gd name="T14" fmla="*/ 0 w 10"/>
                  <a:gd name="T15" fmla="*/ 4 h 111"/>
                  <a:gd name="T16" fmla="*/ 0 w 10"/>
                  <a:gd name="T17" fmla="*/ 74 h 111"/>
                  <a:gd name="T18" fmla="*/ 0 w 10"/>
                  <a:gd name="T19" fmla="*/ 107 h 111"/>
                  <a:gd name="T20" fmla="*/ 0 w 10"/>
                  <a:gd name="T21" fmla="*/ 107 h 111"/>
                  <a:gd name="T22" fmla="*/ 2 w 10"/>
                  <a:gd name="T23" fmla="*/ 111 h 111"/>
                  <a:gd name="T24" fmla="*/ 4 w 10"/>
                  <a:gd name="T25" fmla="*/ 111 h 111"/>
                  <a:gd name="T26" fmla="*/ 4 w 10"/>
                  <a:gd name="T27" fmla="*/ 111 h 111"/>
                  <a:gd name="T28" fmla="*/ 6 w 10"/>
                  <a:gd name="T29" fmla="*/ 111 h 111"/>
                  <a:gd name="T30" fmla="*/ 8 w 10"/>
                  <a:gd name="T31" fmla="*/ 107 h 111"/>
                  <a:gd name="T32" fmla="*/ 10 w 10"/>
                  <a:gd name="T33" fmla="*/ 7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11">
                    <a:moveTo>
                      <a:pt x="10" y="74"/>
                    </a:moveTo>
                    <a:lnTo>
                      <a:pt x="8" y="4"/>
                    </a:lnTo>
                    <a:lnTo>
                      <a:pt x="8" y="4"/>
                    </a:lnTo>
                    <a:lnTo>
                      <a:pt x="6" y="0"/>
                    </a:lnTo>
                    <a:lnTo>
                      <a:pt x="4" y="0"/>
                    </a:lnTo>
                    <a:lnTo>
                      <a:pt x="4" y="0"/>
                    </a:lnTo>
                    <a:lnTo>
                      <a:pt x="2" y="0"/>
                    </a:lnTo>
                    <a:lnTo>
                      <a:pt x="0" y="4"/>
                    </a:lnTo>
                    <a:lnTo>
                      <a:pt x="0" y="74"/>
                    </a:lnTo>
                    <a:lnTo>
                      <a:pt x="0" y="107"/>
                    </a:lnTo>
                    <a:lnTo>
                      <a:pt x="0" y="107"/>
                    </a:lnTo>
                    <a:lnTo>
                      <a:pt x="2" y="111"/>
                    </a:lnTo>
                    <a:lnTo>
                      <a:pt x="4" y="111"/>
                    </a:lnTo>
                    <a:lnTo>
                      <a:pt x="4" y="111"/>
                    </a:lnTo>
                    <a:lnTo>
                      <a:pt x="6" y="111"/>
                    </a:lnTo>
                    <a:lnTo>
                      <a:pt x="8" y="107"/>
                    </a:lnTo>
                    <a:lnTo>
                      <a:pt x="10" y="7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0" name="Freeform 500"/>
              <p:cNvSpPr/>
              <p:nvPr/>
            </p:nvSpPr>
            <p:spPr bwMode="auto">
              <a:xfrm>
                <a:off x="3932" y="6133"/>
                <a:ext cx="8" cy="39"/>
              </a:xfrm>
              <a:custGeom>
                <a:avLst/>
                <a:gdLst>
                  <a:gd name="T0" fmla="*/ 4 w 8"/>
                  <a:gd name="T1" fmla="*/ 0 h 39"/>
                  <a:gd name="T2" fmla="*/ 4 w 8"/>
                  <a:gd name="T3" fmla="*/ 0 h 39"/>
                  <a:gd name="T4" fmla="*/ 2 w 8"/>
                  <a:gd name="T5" fmla="*/ 2 h 39"/>
                  <a:gd name="T6" fmla="*/ 0 w 8"/>
                  <a:gd name="T7" fmla="*/ 19 h 39"/>
                  <a:gd name="T8" fmla="*/ 2 w 8"/>
                  <a:gd name="T9" fmla="*/ 37 h 39"/>
                  <a:gd name="T10" fmla="*/ 2 w 8"/>
                  <a:gd name="T11" fmla="*/ 37 h 39"/>
                  <a:gd name="T12" fmla="*/ 4 w 8"/>
                  <a:gd name="T13" fmla="*/ 39 h 39"/>
                  <a:gd name="T14" fmla="*/ 4 w 8"/>
                  <a:gd name="T15" fmla="*/ 39 h 39"/>
                  <a:gd name="T16" fmla="*/ 4 w 8"/>
                  <a:gd name="T17" fmla="*/ 37 h 39"/>
                  <a:gd name="T18" fmla="*/ 8 w 8"/>
                  <a:gd name="T19" fmla="*/ 19 h 39"/>
                  <a:gd name="T20" fmla="*/ 4 w 8"/>
                  <a:gd name="T21" fmla="*/ 2 h 39"/>
                  <a:gd name="T22" fmla="*/ 4 w 8"/>
                  <a:gd name="T23" fmla="*/ 2 h 39"/>
                  <a:gd name="T24" fmla="*/ 4 w 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9">
                    <a:moveTo>
                      <a:pt x="4" y="0"/>
                    </a:moveTo>
                    <a:lnTo>
                      <a:pt x="4" y="0"/>
                    </a:lnTo>
                    <a:lnTo>
                      <a:pt x="2" y="2"/>
                    </a:lnTo>
                    <a:lnTo>
                      <a:pt x="0" y="19"/>
                    </a:lnTo>
                    <a:lnTo>
                      <a:pt x="2" y="37"/>
                    </a:lnTo>
                    <a:lnTo>
                      <a:pt x="2" y="37"/>
                    </a:lnTo>
                    <a:lnTo>
                      <a:pt x="4" y="39"/>
                    </a:lnTo>
                    <a:lnTo>
                      <a:pt x="4" y="39"/>
                    </a:lnTo>
                    <a:lnTo>
                      <a:pt x="4" y="37"/>
                    </a:lnTo>
                    <a:lnTo>
                      <a:pt x="8" y="19"/>
                    </a:lnTo>
                    <a:lnTo>
                      <a:pt x="4" y="2"/>
                    </a:lnTo>
                    <a:lnTo>
                      <a:pt x="4" y="2"/>
                    </a:lnTo>
                    <a:lnTo>
                      <a:pt x="4"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1" name="Freeform 501"/>
              <p:cNvSpPr/>
              <p:nvPr/>
            </p:nvSpPr>
            <p:spPr bwMode="auto">
              <a:xfrm>
                <a:off x="3932" y="6133"/>
                <a:ext cx="8" cy="39"/>
              </a:xfrm>
              <a:custGeom>
                <a:avLst/>
                <a:gdLst>
                  <a:gd name="T0" fmla="*/ 4 w 8"/>
                  <a:gd name="T1" fmla="*/ 0 h 39"/>
                  <a:gd name="T2" fmla="*/ 4 w 8"/>
                  <a:gd name="T3" fmla="*/ 0 h 39"/>
                  <a:gd name="T4" fmla="*/ 2 w 8"/>
                  <a:gd name="T5" fmla="*/ 2 h 39"/>
                  <a:gd name="T6" fmla="*/ 0 w 8"/>
                  <a:gd name="T7" fmla="*/ 19 h 39"/>
                  <a:gd name="T8" fmla="*/ 2 w 8"/>
                  <a:gd name="T9" fmla="*/ 37 h 39"/>
                  <a:gd name="T10" fmla="*/ 2 w 8"/>
                  <a:gd name="T11" fmla="*/ 37 h 39"/>
                  <a:gd name="T12" fmla="*/ 4 w 8"/>
                  <a:gd name="T13" fmla="*/ 39 h 39"/>
                  <a:gd name="T14" fmla="*/ 4 w 8"/>
                  <a:gd name="T15" fmla="*/ 39 h 39"/>
                  <a:gd name="T16" fmla="*/ 4 w 8"/>
                  <a:gd name="T17" fmla="*/ 37 h 39"/>
                  <a:gd name="T18" fmla="*/ 8 w 8"/>
                  <a:gd name="T19" fmla="*/ 19 h 39"/>
                  <a:gd name="T20" fmla="*/ 4 w 8"/>
                  <a:gd name="T21" fmla="*/ 2 h 39"/>
                  <a:gd name="T22" fmla="*/ 4 w 8"/>
                  <a:gd name="T23" fmla="*/ 2 h 39"/>
                  <a:gd name="T24" fmla="*/ 4 w 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9">
                    <a:moveTo>
                      <a:pt x="4" y="0"/>
                    </a:moveTo>
                    <a:lnTo>
                      <a:pt x="4" y="0"/>
                    </a:lnTo>
                    <a:lnTo>
                      <a:pt x="2" y="2"/>
                    </a:lnTo>
                    <a:lnTo>
                      <a:pt x="0" y="19"/>
                    </a:lnTo>
                    <a:lnTo>
                      <a:pt x="2" y="37"/>
                    </a:lnTo>
                    <a:lnTo>
                      <a:pt x="2" y="37"/>
                    </a:lnTo>
                    <a:lnTo>
                      <a:pt x="4" y="39"/>
                    </a:lnTo>
                    <a:lnTo>
                      <a:pt x="4" y="39"/>
                    </a:lnTo>
                    <a:lnTo>
                      <a:pt x="4" y="37"/>
                    </a:lnTo>
                    <a:lnTo>
                      <a:pt x="8" y="19"/>
                    </a:lnTo>
                    <a:lnTo>
                      <a:pt x="4" y="2"/>
                    </a:lnTo>
                    <a:lnTo>
                      <a:pt x="4" y="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2" name="Freeform 502"/>
              <p:cNvSpPr/>
              <p:nvPr/>
            </p:nvSpPr>
            <p:spPr bwMode="auto">
              <a:xfrm>
                <a:off x="4062" y="6067"/>
                <a:ext cx="12" cy="122"/>
              </a:xfrm>
              <a:custGeom>
                <a:avLst/>
                <a:gdLst>
                  <a:gd name="T0" fmla="*/ 12 w 12"/>
                  <a:gd name="T1" fmla="*/ 85 h 122"/>
                  <a:gd name="T2" fmla="*/ 10 w 12"/>
                  <a:gd name="T3" fmla="*/ 4 h 122"/>
                  <a:gd name="T4" fmla="*/ 10 w 12"/>
                  <a:gd name="T5" fmla="*/ 4 h 122"/>
                  <a:gd name="T6" fmla="*/ 8 w 12"/>
                  <a:gd name="T7" fmla="*/ 2 h 122"/>
                  <a:gd name="T8" fmla="*/ 6 w 12"/>
                  <a:gd name="T9" fmla="*/ 0 h 122"/>
                  <a:gd name="T10" fmla="*/ 6 w 12"/>
                  <a:gd name="T11" fmla="*/ 0 h 122"/>
                  <a:gd name="T12" fmla="*/ 4 w 12"/>
                  <a:gd name="T13" fmla="*/ 2 h 122"/>
                  <a:gd name="T14" fmla="*/ 2 w 12"/>
                  <a:gd name="T15" fmla="*/ 4 h 122"/>
                  <a:gd name="T16" fmla="*/ 0 w 12"/>
                  <a:gd name="T17" fmla="*/ 85 h 122"/>
                  <a:gd name="T18" fmla="*/ 0 w 12"/>
                  <a:gd name="T19" fmla="*/ 85 h 122"/>
                  <a:gd name="T20" fmla="*/ 2 w 12"/>
                  <a:gd name="T21" fmla="*/ 118 h 122"/>
                  <a:gd name="T22" fmla="*/ 2 w 12"/>
                  <a:gd name="T23" fmla="*/ 118 h 122"/>
                  <a:gd name="T24" fmla="*/ 4 w 12"/>
                  <a:gd name="T25" fmla="*/ 122 h 122"/>
                  <a:gd name="T26" fmla="*/ 6 w 12"/>
                  <a:gd name="T27" fmla="*/ 122 h 122"/>
                  <a:gd name="T28" fmla="*/ 6 w 12"/>
                  <a:gd name="T29" fmla="*/ 122 h 122"/>
                  <a:gd name="T30" fmla="*/ 8 w 12"/>
                  <a:gd name="T31" fmla="*/ 122 h 122"/>
                  <a:gd name="T32" fmla="*/ 10 w 12"/>
                  <a:gd name="T33" fmla="*/ 118 h 122"/>
                  <a:gd name="T34" fmla="*/ 10 w 12"/>
                  <a:gd name="T35" fmla="*/ 118 h 122"/>
                  <a:gd name="T36" fmla="*/ 12 w 12"/>
                  <a:gd name="T37" fmla="*/ 8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22">
                    <a:moveTo>
                      <a:pt x="12" y="85"/>
                    </a:moveTo>
                    <a:lnTo>
                      <a:pt x="10" y="4"/>
                    </a:lnTo>
                    <a:lnTo>
                      <a:pt x="10" y="4"/>
                    </a:lnTo>
                    <a:lnTo>
                      <a:pt x="8" y="2"/>
                    </a:lnTo>
                    <a:lnTo>
                      <a:pt x="6" y="0"/>
                    </a:lnTo>
                    <a:lnTo>
                      <a:pt x="6" y="0"/>
                    </a:lnTo>
                    <a:lnTo>
                      <a:pt x="4" y="2"/>
                    </a:lnTo>
                    <a:lnTo>
                      <a:pt x="2" y="4"/>
                    </a:lnTo>
                    <a:lnTo>
                      <a:pt x="0" y="85"/>
                    </a:lnTo>
                    <a:lnTo>
                      <a:pt x="0" y="85"/>
                    </a:lnTo>
                    <a:lnTo>
                      <a:pt x="2" y="118"/>
                    </a:lnTo>
                    <a:lnTo>
                      <a:pt x="2" y="118"/>
                    </a:lnTo>
                    <a:lnTo>
                      <a:pt x="4" y="122"/>
                    </a:lnTo>
                    <a:lnTo>
                      <a:pt x="6" y="122"/>
                    </a:lnTo>
                    <a:lnTo>
                      <a:pt x="6" y="122"/>
                    </a:lnTo>
                    <a:lnTo>
                      <a:pt x="8" y="122"/>
                    </a:lnTo>
                    <a:lnTo>
                      <a:pt x="10" y="118"/>
                    </a:lnTo>
                    <a:lnTo>
                      <a:pt x="10" y="118"/>
                    </a:lnTo>
                    <a:lnTo>
                      <a:pt x="12" y="8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3" name="Freeform 503"/>
              <p:cNvSpPr/>
              <p:nvPr/>
            </p:nvSpPr>
            <p:spPr bwMode="auto">
              <a:xfrm>
                <a:off x="4076" y="6059"/>
                <a:ext cx="12" cy="130"/>
              </a:xfrm>
              <a:custGeom>
                <a:avLst/>
                <a:gdLst>
                  <a:gd name="T0" fmla="*/ 6 w 12"/>
                  <a:gd name="T1" fmla="*/ 0 h 130"/>
                  <a:gd name="T2" fmla="*/ 6 w 12"/>
                  <a:gd name="T3" fmla="*/ 0 h 130"/>
                  <a:gd name="T4" fmla="*/ 2 w 12"/>
                  <a:gd name="T5" fmla="*/ 2 h 130"/>
                  <a:gd name="T6" fmla="*/ 0 w 12"/>
                  <a:gd name="T7" fmla="*/ 4 h 130"/>
                  <a:gd name="T8" fmla="*/ 0 w 12"/>
                  <a:gd name="T9" fmla="*/ 93 h 130"/>
                  <a:gd name="T10" fmla="*/ 0 w 12"/>
                  <a:gd name="T11" fmla="*/ 126 h 130"/>
                  <a:gd name="T12" fmla="*/ 0 w 12"/>
                  <a:gd name="T13" fmla="*/ 126 h 130"/>
                  <a:gd name="T14" fmla="*/ 2 w 12"/>
                  <a:gd name="T15" fmla="*/ 130 h 130"/>
                  <a:gd name="T16" fmla="*/ 6 w 12"/>
                  <a:gd name="T17" fmla="*/ 130 h 130"/>
                  <a:gd name="T18" fmla="*/ 6 w 12"/>
                  <a:gd name="T19" fmla="*/ 130 h 130"/>
                  <a:gd name="T20" fmla="*/ 8 w 12"/>
                  <a:gd name="T21" fmla="*/ 130 h 130"/>
                  <a:gd name="T22" fmla="*/ 10 w 12"/>
                  <a:gd name="T23" fmla="*/ 126 h 130"/>
                  <a:gd name="T24" fmla="*/ 10 w 12"/>
                  <a:gd name="T25" fmla="*/ 126 h 130"/>
                  <a:gd name="T26" fmla="*/ 12 w 12"/>
                  <a:gd name="T27" fmla="*/ 93 h 130"/>
                  <a:gd name="T28" fmla="*/ 10 w 12"/>
                  <a:gd name="T29" fmla="*/ 4 h 130"/>
                  <a:gd name="T30" fmla="*/ 10 w 12"/>
                  <a:gd name="T31" fmla="*/ 4 h 130"/>
                  <a:gd name="T32" fmla="*/ 8 w 12"/>
                  <a:gd name="T33" fmla="*/ 2 h 130"/>
                  <a:gd name="T34" fmla="*/ 6 w 12"/>
                  <a:gd name="T3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30">
                    <a:moveTo>
                      <a:pt x="6" y="0"/>
                    </a:moveTo>
                    <a:lnTo>
                      <a:pt x="6" y="0"/>
                    </a:lnTo>
                    <a:lnTo>
                      <a:pt x="2" y="2"/>
                    </a:lnTo>
                    <a:lnTo>
                      <a:pt x="0" y="4"/>
                    </a:lnTo>
                    <a:lnTo>
                      <a:pt x="0" y="93"/>
                    </a:lnTo>
                    <a:lnTo>
                      <a:pt x="0" y="126"/>
                    </a:lnTo>
                    <a:lnTo>
                      <a:pt x="0" y="126"/>
                    </a:lnTo>
                    <a:lnTo>
                      <a:pt x="2" y="130"/>
                    </a:lnTo>
                    <a:lnTo>
                      <a:pt x="6" y="130"/>
                    </a:lnTo>
                    <a:lnTo>
                      <a:pt x="6" y="130"/>
                    </a:lnTo>
                    <a:lnTo>
                      <a:pt x="8" y="130"/>
                    </a:lnTo>
                    <a:lnTo>
                      <a:pt x="10" y="126"/>
                    </a:lnTo>
                    <a:lnTo>
                      <a:pt x="10" y="126"/>
                    </a:lnTo>
                    <a:lnTo>
                      <a:pt x="12" y="93"/>
                    </a:lnTo>
                    <a:lnTo>
                      <a:pt x="10" y="4"/>
                    </a:lnTo>
                    <a:lnTo>
                      <a:pt x="10" y="4"/>
                    </a:lnTo>
                    <a:lnTo>
                      <a:pt x="8" y="2"/>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4" name="Freeform 504"/>
              <p:cNvSpPr/>
              <p:nvPr/>
            </p:nvSpPr>
            <p:spPr bwMode="auto">
              <a:xfrm>
                <a:off x="4076" y="6059"/>
                <a:ext cx="12" cy="130"/>
              </a:xfrm>
              <a:custGeom>
                <a:avLst/>
                <a:gdLst>
                  <a:gd name="T0" fmla="*/ 6 w 12"/>
                  <a:gd name="T1" fmla="*/ 0 h 130"/>
                  <a:gd name="T2" fmla="*/ 6 w 12"/>
                  <a:gd name="T3" fmla="*/ 0 h 130"/>
                  <a:gd name="T4" fmla="*/ 2 w 12"/>
                  <a:gd name="T5" fmla="*/ 2 h 130"/>
                  <a:gd name="T6" fmla="*/ 0 w 12"/>
                  <a:gd name="T7" fmla="*/ 4 h 130"/>
                  <a:gd name="T8" fmla="*/ 0 w 12"/>
                  <a:gd name="T9" fmla="*/ 93 h 130"/>
                  <a:gd name="T10" fmla="*/ 0 w 12"/>
                  <a:gd name="T11" fmla="*/ 126 h 130"/>
                  <a:gd name="T12" fmla="*/ 0 w 12"/>
                  <a:gd name="T13" fmla="*/ 126 h 130"/>
                  <a:gd name="T14" fmla="*/ 2 w 12"/>
                  <a:gd name="T15" fmla="*/ 130 h 130"/>
                  <a:gd name="T16" fmla="*/ 6 w 12"/>
                  <a:gd name="T17" fmla="*/ 130 h 130"/>
                  <a:gd name="T18" fmla="*/ 6 w 12"/>
                  <a:gd name="T19" fmla="*/ 130 h 130"/>
                  <a:gd name="T20" fmla="*/ 8 w 12"/>
                  <a:gd name="T21" fmla="*/ 130 h 130"/>
                  <a:gd name="T22" fmla="*/ 10 w 12"/>
                  <a:gd name="T23" fmla="*/ 126 h 130"/>
                  <a:gd name="T24" fmla="*/ 10 w 12"/>
                  <a:gd name="T25" fmla="*/ 126 h 130"/>
                  <a:gd name="T26" fmla="*/ 12 w 12"/>
                  <a:gd name="T27" fmla="*/ 93 h 130"/>
                  <a:gd name="T28" fmla="*/ 10 w 12"/>
                  <a:gd name="T29" fmla="*/ 4 h 130"/>
                  <a:gd name="T30" fmla="*/ 10 w 12"/>
                  <a:gd name="T31" fmla="*/ 4 h 130"/>
                  <a:gd name="T32" fmla="*/ 8 w 12"/>
                  <a:gd name="T33" fmla="*/ 2 h 130"/>
                  <a:gd name="T34" fmla="*/ 6 w 12"/>
                  <a:gd name="T3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30">
                    <a:moveTo>
                      <a:pt x="6" y="0"/>
                    </a:moveTo>
                    <a:lnTo>
                      <a:pt x="6" y="0"/>
                    </a:lnTo>
                    <a:lnTo>
                      <a:pt x="2" y="2"/>
                    </a:lnTo>
                    <a:lnTo>
                      <a:pt x="0" y="4"/>
                    </a:lnTo>
                    <a:lnTo>
                      <a:pt x="0" y="93"/>
                    </a:lnTo>
                    <a:lnTo>
                      <a:pt x="0" y="126"/>
                    </a:lnTo>
                    <a:lnTo>
                      <a:pt x="0" y="126"/>
                    </a:lnTo>
                    <a:lnTo>
                      <a:pt x="2" y="130"/>
                    </a:lnTo>
                    <a:lnTo>
                      <a:pt x="6" y="130"/>
                    </a:lnTo>
                    <a:lnTo>
                      <a:pt x="6" y="130"/>
                    </a:lnTo>
                    <a:lnTo>
                      <a:pt x="8" y="130"/>
                    </a:lnTo>
                    <a:lnTo>
                      <a:pt x="10" y="126"/>
                    </a:lnTo>
                    <a:lnTo>
                      <a:pt x="10" y="126"/>
                    </a:lnTo>
                    <a:lnTo>
                      <a:pt x="12" y="93"/>
                    </a:lnTo>
                    <a:lnTo>
                      <a:pt x="10" y="4"/>
                    </a:lnTo>
                    <a:lnTo>
                      <a:pt x="10" y="4"/>
                    </a:lnTo>
                    <a:lnTo>
                      <a:pt x="8"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5" name="Freeform 505"/>
              <p:cNvSpPr/>
              <p:nvPr/>
            </p:nvSpPr>
            <p:spPr bwMode="auto">
              <a:xfrm>
                <a:off x="4051" y="6080"/>
                <a:ext cx="9" cy="109"/>
              </a:xfrm>
              <a:custGeom>
                <a:avLst/>
                <a:gdLst>
                  <a:gd name="T0" fmla="*/ 9 w 9"/>
                  <a:gd name="T1" fmla="*/ 72 h 109"/>
                  <a:gd name="T2" fmla="*/ 8 w 9"/>
                  <a:gd name="T3" fmla="*/ 4 h 109"/>
                  <a:gd name="T4" fmla="*/ 8 w 9"/>
                  <a:gd name="T5" fmla="*/ 4 h 109"/>
                  <a:gd name="T6" fmla="*/ 8 w 9"/>
                  <a:gd name="T7" fmla="*/ 2 h 109"/>
                  <a:gd name="T8" fmla="*/ 6 w 9"/>
                  <a:gd name="T9" fmla="*/ 0 h 109"/>
                  <a:gd name="T10" fmla="*/ 6 w 9"/>
                  <a:gd name="T11" fmla="*/ 0 h 109"/>
                  <a:gd name="T12" fmla="*/ 2 w 9"/>
                  <a:gd name="T13" fmla="*/ 2 h 109"/>
                  <a:gd name="T14" fmla="*/ 2 w 9"/>
                  <a:gd name="T15" fmla="*/ 4 h 109"/>
                  <a:gd name="T16" fmla="*/ 0 w 9"/>
                  <a:gd name="T17" fmla="*/ 72 h 109"/>
                  <a:gd name="T18" fmla="*/ 2 w 9"/>
                  <a:gd name="T19" fmla="*/ 105 h 109"/>
                  <a:gd name="T20" fmla="*/ 2 w 9"/>
                  <a:gd name="T21" fmla="*/ 105 h 109"/>
                  <a:gd name="T22" fmla="*/ 2 w 9"/>
                  <a:gd name="T23" fmla="*/ 109 h 109"/>
                  <a:gd name="T24" fmla="*/ 6 w 9"/>
                  <a:gd name="T25" fmla="*/ 109 h 109"/>
                  <a:gd name="T26" fmla="*/ 6 w 9"/>
                  <a:gd name="T27" fmla="*/ 109 h 109"/>
                  <a:gd name="T28" fmla="*/ 8 w 9"/>
                  <a:gd name="T29" fmla="*/ 109 h 109"/>
                  <a:gd name="T30" fmla="*/ 8 w 9"/>
                  <a:gd name="T31" fmla="*/ 105 h 109"/>
                  <a:gd name="T32" fmla="*/ 8 w 9"/>
                  <a:gd name="T33" fmla="*/ 105 h 109"/>
                  <a:gd name="T34" fmla="*/ 9 w 9"/>
                  <a:gd name="T35" fmla="*/ 7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9">
                    <a:moveTo>
                      <a:pt x="9" y="72"/>
                    </a:moveTo>
                    <a:lnTo>
                      <a:pt x="8" y="4"/>
                    </a:lnTo>
                    <a:lnTo>
                      <a:pt x="8" y="4"/>
                    </a:lnTo>
                    <a:lnTo>
                      <a:pt x="8" y="2"/>
                    </a:lnTo>
                    <a:lnTo>
                      <a:pt x="6" y="0"/>
                    </a:lnTo>
                    <a:lnTo>
                      <a:pt x="6" y="0"/>
                    </a:lnTo>
                    <a:lnTo>
                      <a:pt x="2" y="2"/>
                    </a:lnTo>
                    <a:lnTo>
                      <a:pt x="2" y="4"/>
                    </a:lnTo>
                    <a:lnTo>
                      <a:pt x="0" y="72"/>
                    </a:lnTo>
                    <a:lnTo>
                      <a:pt x="2" y="105"/>
                    </a:lnTo>
                    <a:lnTo>
                      <a:pt x="2" y="105"/>
                    </a:lnTo>
                    <a:lnTo>
                      <a:pt x="2" y="109"/>
                    </a:lnTo>
                    <a:lnTo>
                      <a:pt x="6" y="109"/>
                    </a:lnTo>
                    <a:lnTo>
                      <a:pt x="6" y="109"/>
                    </a:lnTo>
                    <a:lnTo>
                      <a:pt x="8" y="109"/>
                    </a:lnTo>
                    <a:lnTo>
                      <a:pt x="8" y="105"/>
                    </a:lnTo>
                    <a:lnTo>
                      <a:pt x="8" y="105"/>
                    </a:lnTo>
                    <a:lnTo>
                      <a:pt x="9" y="7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6" name="Freeform 506"/>
              <p:cNvSpPr/>
              <p:nvPr/>
            </p:nvSpPr>
            <p:spPr bwMode="auto">
              <a:xfrm>
                <a:off x="2030" y="4488"/>
                <a:ext cx="44" cy="78"/>
              </a:xfrm>
              <a:custGeom>
                <a:avLst/>
                <a:gdLst>
                  <a:gd name="T0" fmla="*/ 27 w 44"/>
                  <a:gd name="T1" fmla="*/ 0 h 78"/>
                  <a:gd name="T2" fmla="*/ 0 w 44"/>
                  <a:gd name="T3" fmla="*/ 47 h 78"/>
                  <a:gd name="T4" fmla="*/ 17 w 44"/>
                  <a:gd name="T5" fmla="*/ 78 h 78"/>
                  <a:gd name="T6" fmla="*/ 37 w 44"/>
                  <a:gd name="T7" fmla="*/ 78 h 78"/>
                  <a:gd name="T8" fmla="*/ 19 w 44"/>
                  <a:gd name="T9" fmla="*/ 47 h 78"/>
                  <a:gd name="T10" fmla="*/ 44 w 44"/>
                  <a:gd name="T11" fmla="*/ 0 h 78"/>
                  <a:gd name="T12" fmla="*/ 27 w 44"/>
                  <a:gd name="T13" fmla="*/ 0 h 78"/>
                </a:gdLst>
                <a:ahLst/>
                <a:cxnLst>
                  <a:cxn ang="0">
                    <a:pos x="T0" y="T1"/>
                  </a:cxn>
                  <a:cxn ang="0">
                    <a:pos x="T2" y="T3"/>
                  </a:cxn>
                  <a:cxn ang="0">
                    <a:pos x="T4" y="T5"/>
                  </a:cxn>
                  <a:cxn ang="0">
                    <a:pos x="T6" y="T7"/>
                  </a:cxn>
                  <a:cxn ang="0">
                    <a:pos x="T8" y="T9"/>
                  </a:cxn>
                  <a:cxn ang="0">
                    <a:pos x="T10" y="T11"/>
                  </a:cxn>
                  <a:cxn ang="0">
                    <a:pos x="T12" y="T13"/>
                  </a:cxn>
                </a:cxnLst>
                <a:rect l="0" t="0" r="r" b="b"/>
                <a:pathLst>
                  <a:path w="44" h="78">
                    <a:moveTo>
                      <a:pt x="27" y="0"/>
                    </a:moveTo>
                    <a:lnTo>
                      <a:pt x="0" y="47"/>
                    </a:lnTo>
                    <a:lnTo>
                      <a:pt x="17" y="78"/>
                    </a:lnTo>
                    <a:lnTo>
                      <a:pt x="37" y="78"/>
                    </a:lnTo>
                    <a:lnTo>
                      <a:pt x="19" y="47"/>
                    </a:lnTo>
                    <a:lnTo>
                      <a:pt x="44" y="0"/>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7" name="Freeform 507"/>
              <p:cNvSpPr/>
              <p:nvPr/>
            </p:nvSpPr>
            <p:spPr bwMode="auto">
              <a:xfrm>
                <a:off x="2003" y="4502"/>
                <a:ext cx="31" cy="40"/>
              </a:xfrm>
              <a:custGeom>
                <a:avLst/>
                <a:gdLst>
                  <a:gd name="T0" fmla="*/ 17 w 31"/>
                  <a:gd name="T1" fmla="*/ 40 h 40"/>
                  <a:gd name="T2" fmla="*/ 31 w 31"/>
                  <a:gd name="T3" fmla="*/ 17 h 40"/>
                  <a:gd name="T4" fmla="*/ 19 w 31"/>
                  <a:gd name="T5" fmla="*/ 0 h 40"/>
                  <a:gd name="T6" fmla="*/ 4 w 31"/>
                  <a:gd name="T7" fmla="*/ 0 h 40"/>
                  <a:gd name="T8" fmla="*/ 13 w 31"/>
                  <a:gd name="T9" fmla="*/ 17 h 40"/>
                  <a:gd name="T10" fmla="*/ 0 w 31"/>
                  <a:gd name="T11" fmla="*/ 40 h 40"/>
                  <a:gd name="T12" fmla="*/ 17 w 31"/>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1" h="40">
                    <a:moveTo>
                      <a:pt x="17" y="40"/>
                    </a:moveTo>
                    <a:lnTo>
                      <a:pt x="31" y="17"/>
                    </a:lnTo>
                    <a:lnTo>
                      <a:pt x="19" y="0"/>
                    </a:lnTo>
                    <a:lnTo>
                      <a:pt x="4" y="0"/>
                    </a:lnTo>
                    <a:lnTo>
                      <a:pt x="13" y="17"/>
                    </a:lnTo>
                    <a:lnTo>
                      <a:pt x="0" y="40"/>
                    </a:lnTo>
                    <a:lnTo>
                      <a:pt x="17" y="4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8" name="Freeform 508"/>
              <p:cNvSpPr/>
              <p:nvPr/>
            </p:nvSpPr>
            <p:spPr bwMode="auto">
              <a:xfrm>
                <a:off x="2563" y="3664"/>
                <a:ext cx="45" cy="79"/>
              </a:xfrm>
              <a:custGeom>
                <a:avLst/>
                <a:gdLst>
                  <a:gd name="T0" fmla="*/ 27 w 45"/>
                  <a:gd name="T1" fmla="*/ 0 h 79"/>
                  <a:gd name="T2" fmla="*/ 0 w 45"/>
                  <a:gd name="T3" fmla="*/ 48 h 79"/>
                  <a:gd name="T4" fmla="*/ 18 w 45"/>
                  <a:gd name="T5" fmla="*/ 79 h 79"/>
                  <a:gd name="T6" fmla="*/ 35 w 45"/>
                  <a:gd name="T7" fmla="*/ 79 h 79"/>
                  <a:gd name="T8" fmla="*/ 18 w 45"/>
                  <a:gd name="T9" fmla="*/ 48 h 79"/>
                  <a:gd name="T10" fmla="*/ 45 w 45"/>
                  <a:gd name="T11" fmla="*/ 0 h 79"/>
                  <a:gd name="T12" fmla="*/ 27 w 45"/>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45" h="79">
                    <a:moveTo>
                      <a:pt x="27" y="0"/>
                    </a:moveTo>
                    <a:lnTo>
                      <a:pt x="0" y="48"/>
                    </a:lnTo>
                    <a:lnTo>
                      <a:pt x="18" y="79"/>
                    </a:lnTo>
                    <a:lnTo>
                      <a:pt x="35" y="79"/>
                    </a:lnTo>
                    <a:lnTo>
                      <a:pt x="18" y="48"/>
                    </a:lnTo>
                    <a:lnTo>
                      <a:pt x="45" y="0"/>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59" name="Freeform 509"/>
              <p:cNvSpPr/>
              <p:nvPr/>
            </p:nvSpPr>
            <p:spPr bwMode="auto">
              <a:xfrm>
                <a:off x="2536" y="3679"/>
                <a:ext cx="29" cy="39"/>
              </a:xfrm>
              <a:custGeom>
                <a:avLst/>
                <a:gdLst>
                  <a:gd name="T0" fmla="*/ 16 w 29"/>
                  <a:gd name="T1" fmla="*/ 39 h 39"/>
                  <a:gd name="T2" fmla="*/ 29 w 29"/>
                  <a:gd name="T3" fmla="*/ 18 h 39"/>
                  <a:gd name="T4" fmla="*/ 19 w 29"/>
                  <a:gd name="T5" fmla="*/ 0 h 39"/>
                  <a:gd name="T6" fmla="*/ 2 w 29"/>
                  <a:gd name="T7" fmla="*/ 0 h 39"/>
                  <a:gd name="T8" fmla="*/ 14 w 29"/>
                  <a:gd name="T9" fmla="*/ 18 h 39"/>
                  <a:gd name="T10" fmla="*/ 0 w 29"/>
                  <a:gd name="T11" fmla="*/ 39 h 39"/>
                  <a:gd name="T12" fmla="*/ 16 w 29"/>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29" h="39">
                    <a:moveTo>
                      <a:pt x="16" y="39"/>
                    </a:moveTo>
                    <a:lnTo>
                      <a:pt x="29" y="18"/>
                    </a:lnTo>
                    <a:lnTo>
                      <a:pt x="19" y="0"/>
                    </a:lnTo>
                    <a:lnTo>
                      <a:pt x="2" y="0"/>
                    </a:lnTo>
                    <a:lnTo>
                      <a:pt x="14" y="18"/>
                    </a:lnTo>
                    <a:lnTo>
                      <a:pt x="0" y="39"/>
                    </a:lnTo>
                    <a:lnTo>
                      <a:pt x="16" y="3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0" name="Freeform 510"/>
              <p:cNvSpPr/>
              <p:nvPr/>
            </p:nvSpPr>
            <p:spPr bwMode="auto">
              <a:xfrm>
                <a:off x="1657" y="4864"/>
                <a:ext cx="45" cy="78"/>
              </a:xfrm>
              <a:custGeom>
                <a:avLst/>
                <a:gdLst>
                  <a:gd name="T0" fmla="*/ 28 w 45"/>
                  <a:gd name="T1" fmla="*/ 0 h 78"/>
                  <a:gd name="T2" fmla="*/ 0 w 45"/>
                  <a:gd name="T3" fmla="*/ 49 h 78"/>
                  <a:gd name="T4" fmla="*/ 18 w 45"/>
                  <a:gd name="T5" fmla="*/ 78 h 78"/>
                  <a:gd name="T6" fmla="*/ 37 w 45"/>
                  <a:gd name="T7" fmla="*/ 78 h 78"/>
                  <a:gd name="T8" fmla="*/ 20 w 45"/>
                  <a:gd name="T9" fmla="*/ 49 h 78"/>
                  <a:gd name="T10" fmla="*/ 45 w 45"/>
                  <a:gd name="T11" fmla="*/ 0 h 78"/>
                  <a:gd name="T12" fmla="*/ 28 w 45"/>
                  <a:gd name="T13" fmla="*/ 0 h 78"/>
                </a:gdLst>
                <a:ahLst/>
                <a:cxnLst>
                  <a:cxn ang="0">
                    <a:pos x="T0" y="T1"/>
                  </a:cxn>
                  <a:cxn ang="0">
                    <a:pos x="T2" y="T3"/>
                  </a:cxn>
                  <a:cxn ang="0">
                    <a:pos x="T4" y="T5"/>
                  </a:cxn>
                  <a:cxn ang="0">
                    <a:pos x="T6" y="T7"/>
                  </a:cxn>
                  <a:cxn ang="0">
                    <a:pos x="T8" y="T9"/>
                  </a:cxn>
                  <a:cxn ang="0">
                    <a:pos x="T10" y="T11"/>
                  </a:cxn>
                  <a:cxn ang="0">
                    <a:pos x="T12" y="T13"/>
                  </a:cxn>
                </a:cxnLst>
                <a:rect l="0" t="0" r="r" b="b"/>
                <a:pathLst>
                  <a:path w="45" h="78">
                    <a:moveTo>
                      <a:pt x="28" y="0"/>
                    </a:moveTo>
                    <a:lnTo>
                      <a:pt x="0" y="49"/>
                    </a:lnTo>
                    <a:lnTo>
                      <a:pt x="18" y="78"/>
                    </a:lnTo>
                    <a:lnTo>
                      <a:pt x="37" y="78"/>
                    </a:lnTo>
                    <a:lnTo>
                      <a:pt x="20" y="49"/>
                    </a:lnTo>
                    <a:lnTo>
                      <a:pt x="45" y="0"/>
                    </a:lnTo>
                    <a:lnTo>
                      <a:pt x="2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1" name="Freeform 511"/>
              <p:cNvSpPr/>
              <p:nvPr/>
            </p:nvSpPr>
            <p:spPr bwMode="auto">
              <a:xfrm>
                <a:off x="1630" y="4878"/>
                <a:ext cx="31" cy="41"/>
              </a:xfrm>
              <a:custGeom>
                <a:avLst/>
                <a:gdLst>
                  <a:gd name="T0" fmla="*/ 18 w 31"/>
                  <a:gd name="T1" fmla="*/ 41 h 41"/>
                  <a:gd name="T2" fmla="*/ 31 w 31"/>
                  <a:gd name="T3" fmla="*/ 19 h 41"/>
                  <a:gd name="T4" fmla="*/ 22 w 31"/>
                  <a:gd name="T5" fmla="*/ 0 h 41"/>
                  <a:gd name="T6" fmla="*/ 4 w 31"/>
                  <a:gd name="T7" fmla="*/ 0 h 41"/>
                  <a:gd name="T8" fmla="*/ 14 w 31"/>
                  <a:gd name="T9" fmla="*/ 19 h 41"/>
                  <a:gd name="T10" fmla="*/ 0 w 31"/>
                  <a:gd name="T11" fmla="*/ 41 h 41"/>
                  <a:gd name="T12" fmla="*/ 18 w 31"/>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31" h="41">
                    <a:moveTo>
                      <a:pt x="18" y="41"/>
                    </a:moveTo>
                    <a:lnTo>
                      <a:pt x="31" y="19"/>
                    </a:lnTo>
                    <a:lnTo>
                      <a:pt x="22" y="0"/>
                    </a:lnTo>
                    <a:lnTo>
                      <a:pt x="4" y="0"/>
                    </a:lnTo>
                    <a:lnTo>
                      <a:pt x="14" y="19"/>
                    </a:lnTo>
                    <a:lnTo>
                      <a:pt x="0" y="41"/>
                    </a:lnTo>
                    <a:lnTo>
                      <a:pt x="18" y="4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2" name="Freeform 512"/>
              <p:cNvSpPr/>
              <p:nvPr/>
            </p:nvSpPr>
            <p:spPr bwMode="auto">
              <a:xfrm>
                <a:off x="5189" y="4672"/>
                <a:ext cx="29" cy="51"/>
              </a:xfrm>
              <a:custGeom>
                <a:avLst/>
                <a:gdLst>
                  <a:gd name="T0" fmla="*/ 18 w 29"/>
                  <a:gd name="T1" fmla="*/ 0 h 51"/>
                  <a:gd name="T2" fmla="*/ 0 w 29"/>
                  <a:gd name="T3" fmla="*/ 31 h 51"/>
                  <a:gd name="T4" fmla="*/ 12 w 29"/>
                  <a:gd name="T5" fmla="*/ 51 h 51"/>
                  <a:gd name="T6" fmla="*/ 24 w 29"/>
                  <a:gd name="T7" fmla="*/ 51 h 51"/>
                  <a:gd name="T8" fmla="*/ 12 w 29"/>
                  <a:gd name="T9" fmla="*/ 31 h 51"/>
                  <a:gd name="T10" fmla="*/ 29 w 29"/>
                  <a:gd name="T11" fmla="*/ 0 h 51"/>
                  <a:gd name="T12" fmla="*/ 18 w 29"/>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29" h="51">
                    <a:moveTo>
                      <a:pt x="18" y="0"/>
                    </a:moveTo>
                    <a:lnTo>
                      <a:pt x="0" y="31"/>
                    </a:lnTo>
                    <a:lnTo>
                      <a:pt x="12" y="51"/>
                    </a:lnTo>
                    <a:lnTo>
                      <a:pt x="24" y="51"/>
                    </a:lnTo>
                    <a:lnTo>
                      <a:pt x="12" y="31"/>
                    </a:lnTo>
                    <a:lnTo>
                      <a:pt x="29" y="0"/>
                    </a:lnTo>
                    <a:lnTo>
                      <a:pt x="18"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3" name="Freeform 513"/>
              <p:cNvSpPr/>
              <p:nvPr/>
            </p:nvSpPr>
            <p:spPr bwMode="auto">
              <a:xfrm>
                <a:off x="5172" y="4682"/>
                <a:ext cx="19" cy="25"/>
              </a:xfrm>
              <a:custGeom>
                <a:avLst/>
                <a:gdLst>
                  <a:gd name="T0" fmla="*/ 10 w 19"/>
                  <a:gd name="T1" fmla="*/ 25 h 25"/>
                  <a:gd name="T2" fmla="*/ 19 w 19"/>
                  <a:gd name="T3" fmla="*/ 12 h 25"/>
                  <a:gd name="T4" fmla="*/ 13 w 19"/>
                  <a:gd name="T5" fmla="*/ 0 h 25"/>
                  <a:gd name="T6" fmla="*/ 2 w 19"/>
                  <a:gd name="T7" fmla="*/ 0 h 25"/>
                  <a:gd name="T8" fmla="*/ 8 w 19"/>
                  <a:gd name="T9" fmla="*/ 12 h 25"/>
                  <a:gd name="T10" fmla="*/ 0 w 19"/>
                  <a:gd name="T11" fmla="*/ 25 h 25"/>
                  <a:gd name="T12" fmla="*/ 10 w 19"/>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10" y="25"/>
                    </a:moveTo>
                    <a:lnTo>
                      <a:pt x="19" y="12"/>
                    </a:lnTo>
                    <a:lnTo>
                      <a:pt x="13" y="0"/>
                    </a:lnTo>
                    <a:lnTo>
                      <a:pt x="2" y="0"/>
                    </a:lnTo>
                    <a:lnTo>
                      <a:pt x="8" y="12"/>
                    </a:lnTo>
                    <a:lnTo>
                      <a:pt x="0" y="25"/>
                    </a:lnTo>
                    <a:lnTo>
                      <a:pt x="10" y="2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4" name="Freeform 514"/>
              <p:cNvSpPr/>
              <p:nvPr/>
            </p:nvSpPr>
            <p:spPr bwMode="auto">
              <a:xfrm>
                <a:off x="4235" y="5708"/>
                <a:ext cx="29" cy="50"/>
              </a:xfrm>
              <a:custGeom>
                <a:avLst/>
                <a:gdLst>
                  <a:gd name="T0" fmla="*/ 17 w 29"/>
                  <a:gd name="T1" fmla="*/ 0 h 50"/>
                  <a:gd name="T2" fmla="*/ 0 w 29"/>
                  <a:gd name="T3" fmla="*/ 31 h 50"/>
                  <a:gd name="T4" fmla="*/ 12 w 29"/>
                  <a:gd name="T5" fmla="*/ 50 h 50"/>
                  <a:gd name="T6" fmla="*/ 23 w 29"/>
                  <a:gd name="T7" fmla="*/ 50 h 50"/>
                  <a:gd name="T8" fmla="*/ 12 w 29"/>
                  <a:gd name="T9" fmla="*/ 31 h 50"/>
                  <a:gd name="T10" fmla="*/ 29 w 29"/>
                  <a:gd name="T11" fmla="*/ 0 h 50"/>
                  <a:gd name="T12" fmla="*/ 17 w 29"/>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9" h="50">
                    <a:moveTo>
                      <a:pt x="17" y="0"/>
                    </a:moveTo>
                    <a:lnTo>
                      <a:pt x="0" y="31"/>
                    </a:lnTo>
                    <a:lnTo>
                      <a:pt x="12" y="50"/>
                    </a:lnTo>
                    <a:lnTo>
                      <a:pt x="23" y="50"/>
                    </a:lnTo>
                    <a:lnTo>
                      <a:pt x="12" y="31"/>
                    </a:lnTo>
                    <a:lnTo>
                      <a:pt x="29"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5" name="Freeform 515"/>
              <p:cNvSpPr/>
              <p:nvPr/>
            </p:nvSpPr>
            <p:spPr bwMode="auto">
              <a:xfrm>
                <a:off x="4218" y="5718"/>
                <a:ext cx="19" cy="25"/>
              </a:xfrm>
              <a:custGeom>
                <a:avLst/>
                <a:gdLst>
                  <a:gd name="T0" fmla="*/ 9 w 19"/>
                  <a:gd name="T1" fmla="*/ 25 h 25"/>
                  <a:gd name="T2" fmla="*/ 19 w 19"/>
                  <a:gd name="T3" fmla="*/ 11 h 25"/>
                  <a:gd name="T4" fmla="*/ 11 w 19"/>
                  <a:gd name="T5" fmla="*/ 0 h 25"/>
                  <a:gd name="T6" fmla="*/ 2 w 19"/>
                  <a:gd name="T7" fmla="*/ 0 h 25"/>
                  <a:gd name="T8" fmla="*/ 7 w 19"/>
                  <a:gd name="T9" fmla="*/ 11 h 25"/>
                  <a:gd name="T10" fmla="*/ 0 w 19"/>
                  <a:gd name="T11" fmla="*/ 25 h 25"/>
                  <a:gd name="T12" fmla="*/ 9 w 19"/>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9" y="25"/>
                    </a:moveTo>
                    <a:lnTo>
                      <a:pt x="19" y="11"/>
                    </a:lnTo>
                    <a:lnTo>
                      <a:pt x="11" y="0"/>
                    </a:lnTo>
                    <a:lnTo>
                      <a:pt x="2" y="0"/>
                    </a:lnTo>
                    <a:lnTo>
                      <a:pt x="7" y="11"/>
                    </a:lnTo>
                    <a:lnTo>
                      <a:pt x="0" y="25"/>
                    </a:lnTo>
                    <a:lnTo>
                      <a:pt x="9" y="2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6" name="Freeform 516"/>
              <p:cNvSpPr/>
              <p:nvPr/>
            </p:nvSpPr>
            <p:spPr bwMode="auto">
              <a:xfrm>
                <a:off x="4235" y="5425"/>
                <a:ext cx="29" cy="50"/>
              </a:xfrm>
              <a:custGeom>
                <a:avLst/>
                <a:gdLst>
                  <a:gd name="T0" fmla="*/ 17 w 29"/>
                  <a:gd name="T1" fmla="*/ 0 h 50"/>
                  <a:gd name="T2" fmla="*/ 0 w 29"/>
                  <a:gd name="T3" fmla="*/ 29 h 50"/>
                  <a:gd name="T4" fmla="*/ 12 w 29"/>
                  <a:gd name="T5" fmla="*/ 50 h 50"/>
                  <a:gd name="T6" fmla="*/ 23 w 29"/>
                  <a:gd name="T7" fmla="*/ 50 h 50"/>
                  <a:gd name="T8" fmla="*/ 12 w 29"/>
                  <a:gd name="T9" fmla="*/ 29 h 50"/>
                  <a:gd name="T10" fmla="*/ 29 w 29"/>
                  <a:gd name="T11" fmla="*/ 0 h 50"/>
                  <a:gd name="T12" fmla="*/ 17 w 29"/>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9" h="50">
                    <a:moveTo>
                      <a:pt x="17" y="0"/>
                    </a:moveTo>
                    <a:lnTo>
                      <a:pt x="0" y="29"/>
                    </a:lnTo>
                    <a:lnTo>
                      <a:pt x="12" y="50"/>
                    </a:lnTo>
                    <a:lnTo>
                      <a:pt x="23" y="50"/>
                    </a:lnTo>
                    <a:lnTo>
                      <a:pt x="12" y="29"/>
                    </a:lnTo>
                    <a:lnTo>
                      <a:pt x="29"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7" name="Freeform 517"/>
              <p:cNvSpPr/>
              <p:nvPr/>
            </p:nvSpPr>
            <p:spPr bwMode="auto">
              <a:xfrm>
                <a:off x="4218" y="5433"/>
                <a:ext cx="19" cy="27"/>
              </a:xfrm>
              <a:custGeom>
                <a:avLst/>
                <a:gdLst>
                  <a:gd name="T0" fmla="*/ 9 w 19"/>
                  <a:gd name="T1" fmla="*/ 27 h 27"/>
                  <a:gd name="T2" fmla="*/ 19 w 19"/>
                  <a:gd name="T3" fmla="*/ 11 h 27"/>
                  <a:gd name="T4" fmla="*/ 11 w 19"/>
                  <a:gd name="T5" fmla="*/ 0 h 27"/>
                  <a:gd name="T6" fmla="*/ 2 w 19"/>
                  <a:gd name="T7" fmla="*/ 0 h 27"/>
                  <a:gd name="T8" fmla="*/ 7 w 19"/>
                  <a:gd name="T9" fmla="*/ 11 h 27"/>
                  <a:gd name="T10" fmla="*/ 0 w 19"/>
                  <a:gd name="T11" fmla="*/ 27 h 27"/>
                  <a:gd name="T12" fmla="*/ 9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9" y="27"/>
                    </a:moveTo>
                    <a:lnTo>
                      <a:pt x="19" y="11"/>
                    </a:lnTo>
                    <a:lnTo>
                      <a:pt x="11" y="0"/>
                    </a:lnTo>
                    <a:lnTo>
                      <a:pt x="2" y="0"/>
                    </a:lnTo>
                    <a:lnTo>
                      <a:pt x="7" y="11"/>
                    </a:lnTo>
                    <a:lnTo>
                      <a:pt x="0" y="27"/>
                    </a:lnTo>
                    <a:lnTo>
                      <a:pt x="9"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8" name="Freeform 518"/>
              <p:cNvSpPr/>
              <p:nvPr/>
            </p:nvSpPr>
            <p:spPr bwMode="auto">
              <a:xfrm>
                <a:off x="3314" y="5208"/>
                <a:ext cx="29" cy="50"/>
              </a:xfrm>
              <a:custGeom>
                <a:avLst/>
                <a:gdLst>
                  <a:gd name="T0" fmla="*/ 17 w 29"/>
                  <a:gd name="T1" fmla="*/ 0 h 50"/>
                  <a:gd name="T2" fmla="*/ 0 w 29"/>
                  <a:gd name="T3" fmla="*/ 29 h 50"/>
                  <a:gd name="T4" fmla="*/ 11 w 29"/>
                  <a:gd name="T5" fmla="*/ 50 h 50"/>
                  <a:gd name="T6" fmla="*/ 23 w 29"/>
                  <a:gd name="T7" fmla="*/ 50 h 50"/>
                  <a:gd name="T8" fmla="*/ 11 w 29"/>
                  <a:gd name="T9" fmla="*/ 29 h 50"/>
                  <a:gd name="T10" fmla="*/ 29 w 29"/>
                  <a:gd name="T11" fmla="*/ 0 h 50"/>
                  <a:gd name="T12" fmla="*/ 17 w 29"/>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9" h="50">
                    <a:moveTo>
                      <a:pt x="17" y="0"/>
                    </a:moveTo>
                    <a:lnTo>
                      <a:pt x="0" y="29"/>
                    </a:lnTo>
                    <a:lnTo>
                      <a:pt x="11" y="50"/>
                    </a:lnTo>
                    <a:lnTo>
                      <a:pt x="23" y="50"/>
                    </a:lnTo>
                    <a:lnTo>
                      <a:pt x="11" y="29"/>
                    </a:lnTo>
                    <a:lnTo>
                      <a:pt x="29"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69" name="Freeform 519"/>
              <p:cNvSpPr/>
              <p:nvPr/>
            </p:nvSpPr>
            <p:spPr bwMode="auto">
              <a:xfrm>
                <a:off x="3296" y="5215"/>
                <a:ext cx="20" cy="28"/>
              </a:xfrm>
              <a:custGeom>
                <a:avLst/>
                <a:gdLst>
                  <a:gd name="T0" fmla="*/ 12 w 20"/>
                  <a:gd name="T1" fmla="*/ 28 h 28"/>
                  <a:gd name="T2" fmla="*/ 20 w 20"/>
                  <a:gd name="T3" fmla="*/ 12 h 28"/>
                  <a:gd name="T4" fmla="*/ 14 w 20"/>
                  <a:gd name="T5" fmla="*/ 0 h 28"/>
                  <a:gd name="T6" fmla="*/ 2 w 20"/>
                  <a:gd name="T7" fmla="*/ 0 h 28"/>
                  <a:gd name="T8" fmla="*/ 8 w 20"/>
                  <a:gd name="T9" fmla="*/ 12 h 28"/>
                  <a:gd name="T10" fmla="*/ 0 w 20"/>
                  <a:gd name="T11" fmla="*/ 28 h 28"/>
                  <a:gd name="T12" fmla="*/ 12 w 20"/>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2" y="28"/>
                    </a:moveTo>
                    <a:lnTo>
                      <a:pt x="20" y="12"/>
                    </a:lnTo>
                    <a:lnTo>
                      <a:pt x="14" y="0"/>
                    </a:lnTo>
                    <a:lnTo>
                      <a:pt x="2" y="0"/>
                    </a:lnTo>
                    <a:lnTo>
                      <a:pt x="8" y="12"/>
                    </a:lnTo>
                    <a:lnTo>
                      <a:pt x="0" y="28"/>
                    </a:lnTo>
                    <a:lnTo>
                      <a:pt x="12" y="2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0" name="Freeform 520"/>
              <p:cNvSpPr/>
              <p:nvPr/>
            </p:nvSpPr>
            <p:spPr bwMode="auto">
              <a:xfrm>
                <a:off x="3450" y="4339"/>
                <a:ext cx="27" cy="50"/>
              </a:xfrm>
              <a:custGeom>
                <a:avLst/>
                <a:gdLst>
                  <a:gd name="T0" fmla="*/ 15 w 27"/>
                  <a:gd name="T1" fmla="*/ 0 h 50"/>
                  <a:gd name="T2" fmla="*/ 0 w 27"/>
                  <a:gd name="T3" fmla="*/ 29 h 50"/>
                  <a:gd name="T4" fmla="*/ 9 w 27"/>
                  <a:gd name="T5" fmla="*/ 50 h 50"/>
                  <a:gd name="T6" fmla="*/ 21 w 27"/>
                  <a:gd name="T7" fmla="*/ 50 h 50"/>
                  <a:gd name="T8" fmla="*/ 11 w 27"/>
                  <a:gd name="T9" fmla="*/ 29 h 50"/>
                  <a:gd name="T10" fmla="*/ 27 w 27"/>
                  <a:gd name="T11" fmla="*/ 0 h 50"/>
                  <a:gd name="T12" fmla="*/ 15 w 2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7" h="50">
                    <a:moveTo>
                      <a:pt x="15" y="0"/>
                    </a:moveTo>
                    <a:lnTo>
                      <a:pt x="0" y="29"/>
                    </a:lnTo>
                    <a:lnTo>
                      <a:pt x="9" y="50"/>
                    </a:lnTo>
                    <a:lnTo>
                      <a:pt x="21" y="50"/>
                    </a:lnTo>
                    <a:lnTo>
                      <a:pt x="11" y="29"/>
                    </a:lnTo>
                    <a:lnTo>
                      <a:pt x="27" y="0"/>
                    </a:lnTo>
                    <a:lnTo>
                      <a:pt x="1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1" name="Freeform 521"/>
              <p:cNvSpPr/>
              <p:nvPr/>
            </p:nvSpPr>
            <p:spPr bwMode="auto">
              <a:xfrm>
                <a:off x="3430" y="4347"/>
                <a:ext cx="20" cy="27"/>
              </a:xfrm>
              <a:custGeom>
                <a:avLst/>
                <a:gdLst>
                  <a:gd name="T0" fmla="*/ 12 w 20"/>
                  <a:gd name="T1" fmla="*/ 27 h 27"/>
                  <a:gd name="T2" fmla="*/ 20 w 20"/>
                  <a:gd name="T3" fmla="*/ 11 h 27"/>
                  <a:gd name="T4" fmla="*/ 14 w 20"/>
                  <a:gd name="T5" fmla="*/ 0 h 27"/>
                  <a:gd name="T6" fmla="*/ 2 w 20"/>
                  <a:gd name="T7" fmla="*/ 0 h 27"/>
                  <a:gd name="T8" fmla="*/ 10 w 20"/>
                  <a:gd name="T9" fmla="*/ 11 h 27"/>
                  <a:gd name="T10" fmla="*/ 0 w 20"/>
                  <a:gd name="T11" fmla="*/ 27 h 27"/>
                  <a:gd name="T12" fmla="*/ 12 w 20"/>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2" y="27"/>
                    </a:moveTo>
                    <a:lnTo>
                      <a:pt x="20" y="11"/>
                    </a:lnTo>
                    <a:lnTo>
                      <a:pt x="14" y="0"/>
                    </a:lnTo>
                    <a:lnTo>
                      <a:pt x="2" y="0"/>
                    </a:lnTo>
                    <a:lnTo>
                      <a:pt x="10" y="11"/>
                    </a:lnTo>
                    <a:lnTo>
                      <a:pt x="0" y="27"/>
                    </a:lnTo>
                    <a:lnTo>
                      <a:pt x="12"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2" name="Freeform 522"/>
              <p:cNvSpPr/>
              <p:nvPr/>
            </p:nvSpPr>
            <p:spPr bwMode="auto">
              <a:xfrm>
                <a:off x="2208" y="5456"/>
                <a:ext cx="27" cy="50"/>
              </a:xfrm>
              <a:custGeom>
                <a:avLst/>
                <a:gdLst>
                  <a:gd name="T0" fmla="*/ 16 w 27"/>
                  <a:gd name="T1" fmla="*/ 0 h 50"/>
                  <a:gd name="T2" fmla="*/ 0 w 27"/>
                  <a:gd name="T3" fmla="*/ 29 h 50"/>
                  <a:gd name="T4" fmla="*/ 10 w 27"/>
                  <a:gd name="T5" fmla="*/ 50 h 50"/>
                  <a:gd name="T6" fmla="*/ 22 w 27"/>
                  <a:gd name="T7" fmla="*/ 50 h 50"/>
                  <a:gd name="T8" fmla="*/ 12 w 27"/>
                  <a:gd name="T9" fmla="*/ 29 h 50"/>
                  <a:gd name="T10" fmla="*/ 27 w 27"/>
                  <a:gd name="T11" fmla="*/ 0 h 50"/>
                  <a:gd name="T12" fmla="*/ 16 w 2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7" h="50">
                    <a:moveTo>
                      <a:pt x="16" y="0"/>
                    </a:moveTo>
                    <a:lnTo>
                      <a:pt x="0" y="29"/>
                    </a:lnTo>
                    <a:lnTo>
                      <a:pt x="10" y="50"/>
                    </a:lnTo>
                    <a:lnTo>
                      <a:pt x="22" y="50"/>
                    </a:lnTo>
                    <a:lnTo>
                      <a:pt x="12" y="29"/>
                    </a:lnTo>
                    <a:lnTo>
                      <a:pt x="27" y="0"/>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3" name="Freeform 523"/>
              <p:cNvSpPr/>
              <p:nvPr/>
            </p:nvSpPr>
            <p:spPr bwMode="auto">
              <a:xfrm>
                <a:off x="2189" y="5464"/>
                <a:ext cx="19" cy="27"/>
              </a:xfrm>
              <a:custGeom>
                <a:avLst/>
                <a:gdLst>
                  <a:gd name="T0" fmla="*/ 11 w 19"/>
                  <a:gd name="T1" fmla="*/ 27 h 27"/>
                  <a:gd name="T2" fmla="*/ 19 w 19"/>
                  <a:gd name="T3" fmla="*/ 11 h 27"/>
                  <a:gd name="T4" fmla="*/ 13 w 19"/>
                  <a:gd name="T5" fmla="*/ 0 h 27"/>
                  <a:gd name="T6" fmla="*/ 2 w 19"/>
                  <a:gd name="T7" fmla="*/ 0 h 27"/>
                  <a:gd name="T8" fmla="*/ 10 w 19"/>
                  <a:gd name="T9" fmla="*/ 11 h 27"/>
                  <a:gd name="T10" fmla="*/ 0 w 19"/>
                  <a:gd name="T11" fmla="*/ 27 h 27"/>
                  <a:gd name="T12" fmla="*/ 11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1" y="27"/>
                    </a:moveTo>
                    <a:lnTo>
                      <a:pt x="19" y="11"/>
                    </a:lnTo>
                    <a:lnTo>
                      <a:pt x="13" y="0"/>
                    </a:lnTo>
                    <a:lnTo>
                      <a:pt x="2" y="0"/>
                    </a:lnTo>
                    <a:lnTo>
                      <a:pt x="10" y="11"/>
                    </a:lnTo>
                    <a:lnTo>
                      <a:pt x="0" y="27"/>
                    </a:lnTo>
                    <a:lnTo>
                      <a:pt x="11"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4" name="Freeform 524"/>
              <p:cNvSpPr/>
              <p:nvPr/>
            </p:nvSpPr>
            <p:spPr bwMode="auto">
              <a:xfrm>
                <a:off x="1650" y="4308"/>
                <a:ext cx="27" cy="50"/>
              </a:xfrm>
              <a:custGeom>
                <a:avLst/>
                <a:gdLst>
                  <a:gd name="T0" fmla="*/ 15 w 27"/>
                  <a:gd name="T1" fmla="*/ 0 h 50"/>
                  <a:gd name="T2" fmla="*/ 0 w 27"/>
                  <a:gd name="T3" fmla="*/ 29 h 50"/>
                  <a:gd name="T4" fmla="*/ 9 w 27"/>
                  <a:gd name="T5" fmla="*/ 50 h 50"/>
                  <a:gd name="T6" fmla="*/ 21 w 27"/>
                  <a:gd name="T7" fmla="*/ 50 h 50"/>
                  <a:gd name="T8" fmla="*/ 11 w 27"/>
                  <a:gd name="T9" fmla="*/ 29 h 50"/>
                  <a:gd name="T10" fmla="*/ 27 w 27"/>
                  <a:gd name="T11" fmla="*/ 0 h 50"/>
                  <a:gd name="T12" fmla="*/ 15 w 2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7" h="50">
                    <a:moveTo>
                      <a:pt x="15" y="0"/>
                    </a:moveTo>
                    <a:lnTo>
                      <a:pt x="0" y="29"/>
                    </a:lnTo>
                    <a:lnTo>
                      <a:pt x="9" y="50"/>
                    </a:lnTo>
                    <a:lnTo>
                      <a:pt x="21" y="50"/>
                    </a:lnTo>
                    <a:lnTo>
                      <a:pt x="11" y="29"/>
                    </a:lnTo>
                    <a:lnTo>
                      <a:pt x="27" y="0"/>
                    </a:lnTo>
                    <a:lnTo>
                      <a:pt x="15"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5" name="Freeform 525"/>
              <p:cNvSpPr/>
              <p:nvPr/>
            </p:nvSpPr>
            <p:spPr bwMode="auto">
              <a:xfrm>
                <a:off x="1630" y="4316"/>
                <a:ext cx="20" cy="27"/>
              </a:xfrm>
              <a:custGeom>
                <a:avLst/>
                <a:gdLst>
                  <a:gd name="T0" fmla="*/ 12 w 20"/>
                  <a:gd name="T1" fmla="*/ 27 h 27"/>
                  <a:gd name="T2" fmla="*/ 20 w 20"/>
                  <a:gd name="T3" fmla="*/ 11 h 27"/>
                  <a:gd name="T4" fmla="*/ 14 w 20"/>
                  <a:gd name="T5" fmla="*/ 0 h 27"/>
                  <a:gd name="T6" fmla="*/ 2 w 20"/>
                  <a:gd name="T7" fmla="*/ 0 h 27"/>
                  <a:gd name="T8" fmla="*/ 10 w 20"/>
                  <a:gd name="T9" fmla="*/ 11 h 27"/>
                  <a:gd name="T10" fmla="*/ 0 w 20"/>
                  <a:gd name="T11" fmla="*/ 27 h 27"/>
                  <a:gd name="T12" fmla="*/ 12 w 20"/>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2" y="27"/>
                    </a:moveTo>
                    <a:lnTo>
                      <a:pt x="20" y="11"/>
                    </a:lnTo>
                    <a:lnTo>
                      <a:pt x="14" y="0"/>
                    </a:lnTo>
                    <a:lnTo>
                      <a:pt x="2" y="0"/>
                    </a:lnTo>
                    <a:lnTo>
                      <a:pt x="10" y="11"/>
                    </a:lnTo>
                    <a:lnTo>
                      <a:pt x="0" y="27"/>
                    </a:lnTo>
                    <a:lnTo>
                      <a:pt x="12"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6" name="Freeform 526"/>
              <p:cNvSpPr/>
              <p:nvPr/>
            </p:nvSpPr>
            <p:spPr bwMode="auto">
              <a:xfrm>
                <a:off x="2166" y="3520"/>
                <a:ext cx="29" cy="51"/>
              </a:xfrm>
              <a:custGeom>
                <a:avLst/>
                <a:gdLst>
                  <a:gd name="T0" fmla="*/ 17 w 29"/>
                  <a:gd name="T1" fmla="*/ 0 h 51"/>
                  <a:gd name="T2" fmla="*/ 0 w 29"/>
                  <a:gd name="T3" fmla="*/ 31 h 51"/>
                  <a:gd name="T4" fmla="*/ 11 w 29"/>
                  <a:gd name="T5" fmla="*/ 51 h 51"/>
                  <a:gd name="T6" fmla="*/ 23 w 29"/>
                  <a:gd name="T7" fmla="*/ 51 h 51"/>
                  <a:gd name="T8" fmla="*/ 11 w 29"/>
                  <a:gd name="T9" fmla="*/ 31 h 51"/>
                  <a:gd name="T10" fmla="*/ 29 w 29"/>
                  <a:gd name="T11" fmla="*/ 0 h 51"/>
                  <a:gd name="T12" fmla="*/ 17 w 29"/>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29" h="51">
                    <a:moveTo>
                      <a:pt x="17" y="0"/>
                    </a:moveTo>
                    <a:lnTo>
                      <a:pt x="0" y="31"/>
                    </a:lnTo>
                    <a:lnTo>
                      <a:pt x="11" y="51"/>
                    </a:lnTo>
                    <a:lnTo>
                      <a:pt x="23" y="51"/>
                    </a:lnTo>
                    <a:lnTo>
                      <a:pt x="11" y="31"/>
                    </a:lnTo>
                    <a:lnTo>
                      <a:pt x="29"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7" name="Freeform 527"/>
              <p:cNvSpPr/>
              <p:nvPr/>
            </p:nvSpPr>
            <p:spPr bwMode="auto">
              <a:xfrm>
                <a:off x="2148" y="3530"/>
                <a:ext cx="19" cy="25"/>
              </a:xfrm>
              <a:custGeom>
                <a:avLst/>
                <a:gdLst>
                  <a:gd name="T0" fmla="*/ 12 w 19"/>
                  <a:gd name="T1" fmla="*/ 25 h 25"/>
                  <a:gd name="T2" fmla="*/ 19 w 19"/>
                  <a:gd name="T3" fmla="*/ 12 h 25"/>
                  <a:gd name="T4" fmla="*/ 14 w 19"/>
                  <a:gd name="T5" fmla="*/ 0 h 25"/>
                  <a:gd name="T6" fmla="*/ 2 w 19"/>
                  <a:gd name="T7" fmla="*/ 0 h 25"/>
                  <a:gd name="T8" fmla="*/ 8 w 19"/>
                  <a:gd name="T9" fmla="*/ 12 h 25"/>
                  <a:gd name="T10" fmla="*/ 0 w 19"/>
                  <a:gd name="T11" fmla="*/ 25 h 25"/>
                  <a:gd name="T12" fmla="*/ 12 w 19"/>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12" y="25"/>
                    </a:moveTo>
                    <a:lnTo>
                      <a:pt x="19" y="12"/>
                    </a:lnTo>
                    <a:lnTo>
                      <a:pt x="14" y="0"/>
                    </a:lnTo>
                    <a:lnTo>
                      <a:pt x="2" y="0"/>
                    </a:lnTo>
                    <a:lnTo>
                      <a:pt x="8" y="12"/>
                    </a:lnTo>
                    <a:lnTo>
                      <a:pt x="0" y="25"/>
                    </a:lnTo>
                    <a:lnTo>
                      <a:pt x="12" y="2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8" name="Freeform 528"/>
              <p:cNvSpPr/>
              <p:nvPr/>
            </p:nvSpPr>
            <p:spPr bwMode="auto">
              <a:xfrm>
                <a:off x="2864" y="3082"/>
                <a:ext cx="29" cy="51"/>
              </a:xfrm>
              <a:custGeom>
                <a:avLst/>
                <a:gdLst>
                  <a:gd name="T0" fmla="*/ 17 w 29"/>
                  <a:gd name="T1" fmla="*/ 0 h 51"/>
                  <a:gd name="T2" fmla="*/ 0 w 29"/>
                  <a:gd name="T3" fmla="*/ 29 h 51"/>
                  <a:gd name="T4" fmla="*/ 11 w 29"/>
                  <a:gd name="T5" fmla="*/ 51 h 51"/>
                  <a:gd name="T6" fmla="*/ 23 w 29"/>
                  <a:gd name="T7" fmla="*/ 51 h 51"/>
                  <a:gd name="T8" fmla="*/ 11 w 29"/>
                  <a:gd name="T9" fmla="*/ 29 h 51"/>
                  <a:gd name="T10" fmla="*/ 29 w 29"/>
                  <a:gd name="T11" fmla="*/ 0 h 51"/>
                  <a:gd name="T12" fmla="*/ 17 w 29"/>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29" h="51">
                    <a:moveTo>
                      <a:pt x="17" y="0"/>
                    </a:moveTo>
                    <a:lnTo>
                      <a:pt x="0" y="29"/>
                    </a:lnTo>
                    <a:lnTo>
                      <a:pt x="11" y="51"/>
                    </a:lnTo>
                    <a:lnTo>
                      <a:pt x="23" y="51"/>
                    </a:lnTo>
                    <a:lnTo>
                      <a:pt x="11" y="29"/>
                    </a:lnTo>
                    <a:lnTo>
                      <a:pt x="29" y="0"/>
                    </a:lnTo>
                    <a:lnTo>
                      <a:pt x="1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79" name="Freeform 529"/>
              <p:cNvSpPr/>
              <p:nvPr/>
            </p:nvSpPr>
            <p:spPr bwMode="auto">
              <a:xfrm>
                <a:off x="2846" y="3090"/>
                <a:ext cx="20" cy="27"/>
              </a:xfrm>
              <a:custGeom>
                <a:avLst/>
                <a:gdLst>
                  <a:gd name="T0" fmla="*/ 12 w 20"/>
                  <a:gd name="T1" fmla="*/ 27 h 27"/>
                  <a:gd name="T2" fmla="*/ 20 w 20"/>
                  <a:gd name="T3" fmla="*/ 11 h 27"/>
                  <a:gd name="T4" fmla="*/ 14 w 20"/>
                  <a:gd name="T5" fmla="*/ 0 h 27"/>
                  <a:gd name="T6" fmla="*/ 2 w 20"/>
                  <a:gd name="T7" fmla="*/ 0 h 27"/>
                  <a:gd name="T8" fmla="*/ 8 w 20"/>
                  <a:gd name="T9" fmla="*/ 11 h 27"/>
                  <a:gd name="T10" fmla="*/ 0 w 20"/>
                  <a:gd name="T11" fmla="*/ 27 h 27"/>
                  <a:gd name="T12" fmla="*/ 12 w 20"/>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2" y="27"/>
                    </a:moveTo>
                    <a:lnTo>
                      <a:pt x="20" y="11"/>
                    </a:lnTo>
                    <a:lnTo>
                      <a:pt x="14" y="0"/>
                    </a:lnTo>
                    <a:lnTo>
                      <a:pt x="2" y="0"/>
                    </a:lnTo>
                    <a:lnTo>
                      <a:pt x="8" y="11"/>
                    </a:lnTo>
                    <a:lnTo>
                      <a:pt x="0" y="27"/>
                    </a:lnTo>
                    <a:lnTo>
                      <a:pt x="12" y="2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0" name="Freeform 530"/>
              <p:cNvSpPr/>
              <p:nvPr/>
            </p:nvSpPr>
            <p:spPr bwMode="auto">
              <a:xfrm>
                <a:off x="4900" y="4581"/>
                <a:ext cx="45" cy="78"/>
              </a:xfrm>
              <a:custGeom>
                <a:avLst/>
                <a:gdLst>
                  <a:gd name="T0" fmla="*/ 27 w 45"/>
                  <a:gd name="T1" fmla="*/ 0 h 78"/>
                  <a:gd name="T2" fmla="*/ 0 w 45"/>
                  <a:gd name="T3" fmla="*/ 47 h 78"/>
                  <a:gd name="T4" fmla="*/ 18 w 45"/>
                  <a:gd name="T5" fmla="*/ 78 h 78"/>
                  <a:gd name="T6" fmla="*/ 37 w 45"/>
                  <a:gd name="T7" fmla="*/ 78 h 78"/>
                  <a:gd name="T8" fmla="*/ 20 w 45"/>
                  <a:gd name="T9" fmla="*/ 47 h 78"/>
                  <a:gd name="T10" fmla="*/ 45 w 45"/>
                  <a:gd name="T11" fmla="*/ 0 h 78"/>
                  <a:gd name="T12" fmla="*/ 27 w 45"/>
                  <a:gd name="T13" fmla="*/ 0 h 78"/>
                </a:gdLst>
                <a:ahLst/>
                <a:cxnLst>
                  <a:cxn ang="0">
                    <a:pos x="T0" y="T1"/>
                  </a:cxn>
                  <a:cxn ang="0">
                    <a:pos x="T2" y="T3"/>
                  </a:cxn>
                  <a:cxn ang="0">
                    <a:pos x="T4" y="T5"/>
                  </a:cxn>
                  <a:cxn ang="0">
                    <a:pos x="T6" y="T7"/>
                  </a:cxn>
                  <a:cxn ang="0">
                    <a:pos x="T8" y="T9"/>
                  </a:cxn>
                  <a:cxn ang="0">
                    <a:pos x="T10" y="T11"/>
                  </a:cxn>
                  <a:cxn ang="0">
                    <a:pos x="T12" y="T13"/>
                  </a:cxn>
                </a:cxnLst>
                <a:rect l="0" t="0" r="r" b="b"/>
                <a:pathLst>
                  <a:path w="45" h="78">
                    <a:moveTo>
                      <a:pt x="27" y="0"/>
                    </a:moveTo>
                    <a:lnTo>
                      <a:pt x="0" y="47"/>
                    </a:lnTo>
                    <a:lnTo>
                      <a:pt x="18" y="78"/>
                    </a:lnTo>
                    <a:lnTo>
                      <a:pt x="37" y="78"/>
                    </a:lnTo>
                    <a:lnTo>
                      <a:pt x="20" y="47"/>
                    </a:lnTo>
                    <a:lnTo>
                      <a:pt x="45" y="0"/>
                    </a:lnTo>
                    <a:lnTo>
                      <a:pt x="27"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1" name="Freeform 531"/>
              <p:cNvSpPr/>
              <p:nvPr/>
            </p:nvSpPr>
            <p:spPr bwMode="auto">
              <a:xfrm>
                <a:off x="4873" y="4595"/>
                <a:ext cx="31" cy="41"/>
              </a:xfrm>
              <a:custGeom>
                <a:avLst/>
                <a:gdLst>
                  <a:gd name="T0" fmla="*/ 18 w 31"/>
                  <a:gd name="T1" fmla="*/ 41 h 41"/>
                  <a:gd name="T2" fmla="*/ 31 w 31"/>
                  <a:gd name="T3" fmla="*/ 17 h 41"/>
                  <a:gd name="T4" fmla="*/ 20 w 31"/>
                  <a:gd name="T5" fmla="*/ 0 h 41"/>
                  <a:gd name="T6" fmla="*/ 4 w 31"/>
                  <a:gd name="T7" fmla="*/ 0 h 41"/>
                  <a:gd name="T8" fmla="*/ 14 w 31"/>
                  <a:gd name="T9" fmla="*/ 17 h 41"/>
                  <a:gd name="T10" fmla="*/ 0 w 31"/>
                  <a:gd name="T11" fmla="*/ 41 h 41"/>
                  <a:gd name="T12" fmla="*/ 18 w 31"/>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31" h="41">
                    <a:moveTo>
                      <a:pt x="18" y="41"/>
                    </a:moveTo>
                    <a:lnTo>
                      <a:pt x="31" y="17"/>
                    </a:lnTo>
                    <a:lnTo>
                      <a:pt x="20" y="0"/>
                    </a:lnTo>
                    <a:lnTo>
                      <a:pt x="4" y="0"/>
                    </a:lnTo>
                    <a:lnTo>
                      <a:pt x="14" y="17"/>
                    </a:lnTo>
                    <a:lnTo>
                      <a:pt x="0" y="41"/>
                    </a:lnTo>
                    <a:lnTo>
                      <a:pt x="18" y="4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2" name="Freeform 532"/>
              <p:cNvSpPr/>
              <p:nvPr/>
            </p:nvSpPr>
            <p:spPr bwMode="auto">
              <a:xfrm>
                <a:off x="2916" y="5000"/>
                <a:ext cx="18" cy="20"/>
              </a:xfrm>
              <a:custGeom>
                <a:avLst/>
                <a:gdLst>
                  <a:gd name="T0" fmla="*/ 10 w 18"/>
                  <a:gd name="T1" fmla="*/ 20 h 20"/>
                  <a:gd name="T2" fmla="*/ 10 w 18"/>
                  <a:gd name="T3" fmla="*/ 20 h 20"/>
                  <a:gd name="T4" fmla="*/ 14 w 18"/>
                  <a:gd name="T5" fmla="*/ 18 h 20"/>
                  <a:gd name="T6" fmla="*/ 16 w 18"/>
                  <a:gd name="T7" fmla="*/ 16 h 20"/>
                  <a:gd name="T8" fmla="*/ 18 w 18"/>
                  <a:gd name="T9" fmla="*/ 14 h 20"/>
                  <a:gd name="T10" fmla="*/ 18 w 18"/>
                  <a:gd name="T11" fmla="*/ 10 h 20"/>
                  <a:gd name="T12" fmla="*/ 18 w 18"/>
                  <a:gd name="T13" fmla="*/ 10 h 20"/>
                  <a:gd name="T14" fmla="*/ 18 w 18"/>
                  <a:gd name="T15" fmla="*/ 6 h 20"/>
                  <a:gd name="T16" fmla="*/ 16 w 18"/>
                  <a:gd name="T17" fmla="*/ 4 h 20"/>
                  <a:gd name="T18" fmla="*/ 14 w 18"/>
                  <a:gd name="T19" fmla="*/ 2 h 20"/>
                  <a:gd name="T20" fmla="*/ 10 w 18"/>
                  <a:gd name="T21" fmla="*/ 0 h 20"/>
                  <a:gd name="T22" fmla="*/ 10 w 18"/>
                  <a:gd name="T23" fmla="*/ 0 h 20"/>
                  <a:gd name="T24" fmla="*/ 6 w 18"/>
                  <a:gd name="T25" fmla="*/ 2 h 20"/>
                  <a:gd name="T26" fmla="*/ 4 w 18"/>
                  <a:gd name="T27" fmla="*/ 4 h 20"/>
                  <a:gd name="T28" fmla="*/ 2 w 18"/>
                  <a:gd name="T29" fmla="*/ 6 h 20"/>
                  <a:gd name="T30" fmla="*/ 0 w 18"/>
                  <a:gd name="T31" fmla="*/ 10 h 20"/>
                  <a:gd name="T32" fmla="*/ 0 w 18"/>
                  <a:gd name="T33" fmla="*/ 10 h 20"/>
                  <a:gd name="T34" fmla="*/ 2 w 18"/>
                  <a:gd name="T35" fmla="*/ 14 h 20"/>
                  <a:gd name="T36" fmla="*/ 4 w 18"/>
                  <a:gd name="T37" fmla="*/ 16 h 20"/>
                  <a:gd name="T38" fmla="*/ 6 w 18"/>
                  <a:gd name="T39" fmla="*/ 18 h 20"/>
                  <a:gd name="T40" fmla="*/ 10 w 18"/>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0">
                    <a:moveTo>
                      <a:pt x="10" y="20"/>
                    </a:moveTo>
                    <a:lnTo>
                      <a:pt x="10" y="20"/>
                    </a:lnTo>
                    <a:lnTo>
                      <a:pt x="14" y="18"/>
                    </a:lnTo>
                    <a:lnTo>
                      <a:pt x="16" y="16"/>
                    </a:lnTo>
                    <a:lnTo>
                      <a:pt x="18" y="14"/>
                    </a:lnTo>
                    <a:lnTo>
                      <a:pt x="18" y="10"/>
                    </a:lnTo>
                    <a:lnTo>
                      <a:pt x="18" y="10"/>
                    </a:lnTo>
                    <a:lnTo>
                      <a:pt x="18" y="6"/>
                    </a:lnTo>
                    <a:lnTo>
                      <a:pt x="16" y="4"/>
                    </a:lnTo>
                    <a:lnTo>
                      <a:pt x="14" y="2"/>
                    </a:lnTo>
                    <a:lnTo>
                      <a:pt x="10" y="0"/>
                    </a:lnTo>
                    <a:lnTo>
                      <a:pt x="10" y="0"/>
                    </a:lnTo>
                    <a:lnTo>
                      <a:pt x="6" y="2"/>
                    </a:lnTo>
                    <a:lnTo>
                      <a:pt x="4" y="4"/>
                    </a:lnTo>
                    <a:lnTo>
                      <a:pt x="2" y="6"/>
                    </a:lnTo>
                    <a:lnTo>
                      <a:pt x="0" y="10"/>
                    </a:lnTo>
                    <a:lnTo>
                      <a:pt x="0" y="10"/>
                    </a:lnTo>
                    <a:lnTo>
                      <a:pt x="2" y="14"/>
                    </a:lnTo>
                    <a:lnTo>
                      <a:pt x="4" y="16"/>
                    </a:lnTo>
                    <a:lnTo>
                      <a:pt x="6" y="18"/>
                    </a:lnTo>
                    <a:lnTo>
                      <a:pt x="10" y="2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3" name="Freeform 533"/>
              <p:cNvSpPr/>
              <p:nvPr/>
            </p:nvSpPr>
            <p:spPr bwMode="auto">
              <a:xfrm>
                <a:off x="2916" y="5000"/>
                <a:ext cx="18" cy="20"/>
              </a:xfrm>
              <a:custGeom>
                <a:avLst/>
                <a:gdLst>
                  <a:gd name="T0" fmla="*/ 10 w 18"/>
                  <a:gd name="T1" fmla="*/ 20 h 20"/>
                  <a:gd name="T2" fmla="*/ 10 w 18"/>
                  <a:gd name="T3" fmla="*/ 20 h 20"/>
                  <a:gd name="T4" fmla="*/ 14 w 18"/>
                  <a:gd name="T5" fmla="*/ 18 h 20"/>
                  <a:gd name="T6" fmla="*/ 16 w 18"/>
                  <a:gd name="T7" fmla="*/ 16 h 20"/>
                  <a:gd name="T8" fmla="*/ 18 w 18"/>
                  <a:gd name="T9" fmla="*/ 14 h 20"/>
                  <a:gd name="T10" fmla="*/ 18 w 18"/>
                  <a:gd name="T11" fmla="*/ 10 h 20"/>
                  <a:gd name="T12" fmla="*/ 18 w 18"/>
                  <a:gd name="T13" fmla="*/ 10 h 20"/>
                  <a:gd name="T14" fmla="*/ 18 w 18"/>
                  <a:gd name="T15" fmla="*/ 6 h 20"/>
                  <a:gd name="T16" fmla="*/ 16 w 18"/>
                  <a:gd name="T17" fmla="*/ 4 h 20"/>
                  <a:gd name="T18" fmla="*/ 14 w 18"/>
                  <a:gd name="T19" fmla="*/ 2 h 20"/>
                  <a:gd name="T20" fmla="*/ 10 w 18"/>
                  <a:gd name="T21" fmla="*/ 0 h 20"/>
                  <a:gd name="T22" fmla="*/ 10 w 18"/>
                  <a:gd name="T23" fmla="*/ 0 h 20"/>
                  <a:gd name="T24" fmla="*/ 6 w 18"/>
                  <a:gd name="T25" fmla="*/ 2 h 20"/>
                  <a:gd name="T26" fmla="*/ 4 w 18"/>
                  <a:gd name="T27" fmla="*/ 4 h 20"/>
                  <a:gd name="T28" fmla="*/ 2 w 18"/>
                  <a:gd name="T29" fmla="*/ 6 h 20"/>
                  <a:gd name="T30" fmla="*/ 0 w 18"/>
                  <a:gd name="T31" fmla="*/ 10 h 20"/>
                  <a:gd name="T32" fmla="*/ 0 w 18"/>
                  <a:gd name="T33" fmla="*/ 10 h 20"/>
                  <a:gd name="T34" fmla="*/ 2 w 18"/>
                  <a:gd name="T35" fmla="*/ 14 h 20"/>
                  <a:gd name="T36" fmla="*/ 4 w 18"/>
                  <a:gd name="T37" fmla="*/ 16 h 20"/>
                  <a:gd name="T38" fmla="*/ 6 w 18"/>
                  <a:gd name="T39" fmla="*/ 18 h 20"/>
                  <a:gd name="T40" fmla="*/ 10 w 18"/>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0">
                    <a:moveTo>
                      <a:pt x="10" y="20"/>
                    </a:moveTo>
                    <a:lnTo>
                      <a:pt x="10" y="20"/>
                    </a:lnTo>
                    <a:lnTo>
                      <a:pt x="14" y="18"/>
                    </a:lnTo>
                    <a:lnTo>
                      <a:pt x="16" y="16"/>
                    </a:lnTo>
                    <a:lnTo>
                      <a:pt x="18" y="14"/>
                    </a:lnTo>
                    <a:lnTo>
                      <a:pt x="18" y="10"/>
                    </a:lnTo>
                    <a:lnTo>
                      <a:pt x="18" y="10"/>
                    </a:lnTo>
                    <a:lnTo>
                      <a:pt x="18" y="6"/>
                    </a:lnTo>
                    <a:lnTo>
                      <a:pt x="16" y="4"/>
                    </a:lnTo>
                    <a:lnTo>
                      <a:pt x="14" y="2"/>
                    </a:lnTo>
                    <a:lnTo>
                      <a:pt x="10" y="0"/>
                    </a:lnTo>
                    <a:lnTo>
                      <a:pt x="10" y="0"/>
                    </a:lnTo>
                    <a:lnTo>
                      <a:pt x="6" y="2"/>
                    </a:lnTo>
                    <a:lnTo>
                      <a:pt x="4" y="4"/>
                    </a:lnTo>
                    <a:lnTo>
                      <a:pt x="2" y="6"/>
                    </a:lnTo>
                    <a:lnTo>
                      <a:pt x="0" y="10"/>
                    </a:lnTo>
                    <a:lnTo>
                      <a:pt x="0" y="10"/>
                    </a:lnTo>
                    <a:lnTo>
                      <a:pt x="2" y="14"/>
                    </a:lnTo>
                    <a:lnTo>
                      <a:pt x="4" y="16"/>
                    </a:lnTo>
                    <a:lnTo>
                      <a:pt x="6" y="18"/>
                    </a:lnTo>
                    <a:lnTo>
                      <a:pt x="10"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4" name="Freeform 534"/>
              <p:cNvSpPr/>
              <p:nvPr/>
            </p:nvSpPr>
            <p:spPr bwMode="auto">
              <a:xfrm>
                <a:off x="2916" y="4975"/>
                <a:ext cx="45" cy="45"/>
              </a:xfrm>
              <a:custGeom>
                <a:avLst/>
                <a:gdLst>
                  <a:gd name="T0" fmla="*/ 31 w 45"/>
                  <a:gd name="T1" fmla="*/ 45 h 45"/>
                  <a:gd name="T2" fmla="*/ 45 w 45"/>
                  <a:gd name="T3" fmla="*/ 45 h 45"/>
                  <a:gd name="T4" fmla="*/ 45 w 45"/>
                  <a:gd name="T5" fmla="*/ 45 h 45"/>
                  <a:gd name="T6" fmla="*/ 45 w 45"/>
                  <a:gd name="T7" fmla="*/ 35 h 45"/>
                  <a:gd name="T8" fmla="*/ 41 w 45"/>
                  <a:gd name="T9" fmla="*/ 27 h 45"/>
                  <a:gd name="T10" fmla="*/ 37 w 45"/>
                  <a:gd name="T11" fmla="*/ 19 h 45"/>
                  <a:gd name="T12" fmla="*/ 31 w 45"/>
                  <a:gd name="T13" fmla="*/ 12 h 45"/>
                  <a:gd name="T14" fmla="*/ 25 w 45"/>
                  <a:gd name="T15" fmla="*/ 8 h 45"/>
                  <a:gd name="T16" fmla="*/ 18 w 45"/>
                  <a:gd name="T17" fmla="*/ 4 h 45"/>
                  <a:gd name="T18" fmla="*/ 10 w 45"/>
                  <a:gd name="T19" fmla="*/ 0 h 45"/>
                  <a:gd name="T20" fmla="*/ 0 w 45"/>
                  <a:gd name="T21" fmla="*/ 0 h 45"/>
                  <a:gd name="T22" fmla="*/ 0 w 45"/>
                  <a:gd name="T23" fmla="*/ 12 h 45"/>
                  <a:gd name="T24" fmla="*/ 0 w 45"/>
                  <a:gd name="T25" fmla="*/ 12 h 45"/>
                  <a:gd name="T26" fmla="*/ 6 w 45"/>
                  <a:gd name="T27" fmla="*/ 14 h 45"/>
                  <a:gd name="T28" fmla="*/ 12 w 45"/>
                  <a:gd name="T29" fmla="*/ 15 h 45"/>
                  <a:gd name="T30" fmla="*/ 18 w 45"/>
                  <a:gd name="T31" fmla="*/ 17 h 45"/>
                  <a:gd name="T32" fmla="*/ 23 w 45"/>
                  <a:gd name="T33" fmla="*/ 21 h 45"/>
                  <a:gd name="T34" fmla="*/ 23 w 45"/>
                  <a:gd name="T35" fmla="*/ 21 h 45"/>
                  <a:gd name="T36" fmla="*/ 27 w 45"/>
                  <a:gd name="T37" fmla="*/ 27 h 45"/>
                  <a:gd name="T38" fmla="*/ 29 w 45"/>
                  <a:gd name="T39" fmla="*/ 31 h 45"/>
                  <a:gd name="T40" fmla="*/ 31 w 45"/>
                  <a:gd name="T41" fmla="*/ 37 h 45"/>
                  <a:gd name="T42" fmla="*/ 31 w 45"/>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5">
                    <a:moveTo>
                      <a:pt x="31" y="45"/>
                    </a:moveTo>
                    <a:lnTo>
                      <a:pt x="45" y="45"/>
                    </a:lnTo>
                    <a:lnTo>
                      <a:pt x="45" y="45"/>
                    </a:lnTo>
                    <a:lnTo>
                      <a:pt x="45" y="35"/>
                    </a:lnTo>
                    <a:lnTo>
                      <a:pt x="41" y="27"/>
                    </a:lnTo>
                    <a:lnTo>
                      <a:pt x="37" y="19"/>
                    </a:lnTo>
                    <a:lnTo>
                      <a:pt x="31" y="12"/>
                    </a:lnTo>
                    <a:lnTo>
                      <a:pt x="25" y="8"/>
                    </a:lnTo>
                    <a:lnTo>
                      <a:pt x="18" y="4"/>
                    </a:lnTo>
                    <a:lnTo>
                      <a:pt x="10" y="0"/>
                    </a:lnTo>
                    <a:lnTo>
                      <a:pt x="0" y="0"/>
                    </a:lnTo>
                    <a:lnTo>
                      <a:pt x="0" y="12"/>
                    </a:lnTo>
                    <a:lnTo>
                      <a:pt x="0" y="12"/>
                    </a:lnTo>
                    <a:lnTo>
                      <a:pt x="6" y="14"/>
                    </a:lnTo>
                    <a:lnTo>
                      <a:pt x="12" y="15"/>
                    </a:lnTo>
                    <a:lnTo>
                      <a:pt x="18" y="17"/>
                    </a:lnTo>
                    <a:lnTo>
                      <a:pt x="23" y="21"/>
                    </a:lnTo>
                    <a:lnTo>
                      <a:pt x="23" y="21"/>
                    </a:lnTo>
                    <a:lnTo>
                      <a:pt x="27" y="27"/>
                    </a:lnTo>
                    <a:lnTo>
                      <a:pt x="29" y="31"/>
                    </a:lnTo>
                    <a:lnTo>
                      <a:pt x="31" y="37"/>
                    </a:lnTo>
                    <a:lnTo>
                      <a:pt x="31"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5" name="Freeform 535"/>
              <p:cNvSpPr/>
              <p:nvPr/>
            </p:nvSpPr>
            <p:spPr bwMode="auto">
              <a:xfrm>
                <a:off x="2916" y="4975"/>
                <a:ext cx="45" cy="45"/>
              </a:xfrm>
              <a:custGeom>
                <a:avLst/>
                <a:gdLst>
                  <a:gd name="T0" fmla="*/ 31 w 45"/>
                  <a:gd name="T1" fmla="*/ 45 h 45"/>
                  <a:gd name="T2" fmla="*/ 45 w 45"/>
                  <a:gd name="T3" fmla="*/ 45 h 45"/>
                  <a:gd name="T4" fmla="*/ 45 w 45"/>
                  <a:gd name="T5" fmla="*/ 45 h 45"/>
                  <a:gd name="T6" fmla="*/ 45 w 45"/>
                  <a:gd name="T7" fmla="*/ 35 h 45"/>
                  <a:gd name="T8" fmla="*/ 41 w 45"/>
                  <a:gd name="T9" fmla="*/ 27 h 45"/>
                  <a:gd name="T10" fmla="*/ 37 w 45"/>
                  <a:gd name="T11" fmla="*/ 19 h 45"/>
                  <a:gd name="T12" fmla="*/ 31 w 45"/>
                  <a:gd name="T13" fmla="*/ 12 h 45"/>
                  <a:gd name="T14" fmla="*/ 25 w 45"/>
                  <a:gd name="T15" fmla="*/ 8 h 45"/>
                  <a:gd name="T16" fmla="*/ 18 w 45"/>
                  <a:gd name="T17" fmla="*/ 4 h 45"/>
                  <a:gd name="T18" fmla="*/ 10 w 45"/>
                  <a:gd name="T19" fmla="*/ 0 h 45"/>
                  <a:gd name="T20" fmla="*/ 0 w 45"/>
                  <a:gd name="T21" fmla="*/ 0 h 45"/>
                  <a:gd name="T22" fmla="*/ 0 w 45"/>
                  <a:gd name="T23" fmla="*/ 12 h 45"/>
                  <a:gd name="T24" fmla="*/ 0 w 45"/>
                  <a:gd name="T25" fmla="*/ 12 h 45"/>
                  <a:gd name="T26" fmla="*/ 6 w 45"/>
                  <a:gd name="T27" fmla="*/ 14 h 45"/>
                  <a:gd name="T28" fmla="*/ 12 w 45"/>
                  <a:gd name="T29" fmla="*/ 15 h 45"/>
                  <a:gd name="T30" fmla="*/ 18 w 45"/>
                  <a:gd name="T31" fmla="*/ 17 h 45"/>
                  <a:gd name="T32" fmla="*/ 23 w 45"/>
                  <a:gd name="T33" fmla="*/ 21 h 45"/>
                  <a:gd name="T34" fmla="*/ 23 w 45"/>
                  <a:gd name="T35" fmla="*/ 21 h 45"/>
                  <a:gd name="T36" fmla="*/ 27 w 45"/>
                  <a:gd name="T37" fmla="*/ 27 h 45"/>
                  <a:gd name="T38" fmla="*/ 29 w 45"/>
                  <a:gd name="T39" fmla="*/ 31 h 45"/>
                  <a:gd name="T40" fmla="*/ 31 w 45"/>
                  <a:gd name="T41" fmla="*/ 37 h 45"/>
                  <a:gd name="T42" fmla="*/ 31 w 45"/>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5">
                    <a:moveTo>
                      <a:pt x="31" y="45"/>
                    </a:moveTo>
                    <a:lnTo>
                      <a:pt x="45" y="45"/>
                    </a:lnTo>
                    <a:lnTo>
                      <a:pt x="45" y="45"/>
                    </a:lnTo>
                    <a:lnTo>
                      <a:pt x="45" y="35"/>
                    </a:lnTo>
                    <a:lnTo>
                      <a:pt x="41" y="27"/>
                    </a:lnTo>
                    <a:lnTo>
                      <a:pt x="37" y="19"/>
                    </a:lnTo>
                    <a:lnTo>
                      <a:pt x="31" y="12"/>
                    </a:lnTo>
                    <a:lnTo>
                      <a:pt x="25" y="8"/>
                    </a:lnTo>
                    <a:lnTo>
                      <a:pt x="18" y="4"/>
                    </a:lnTo>
                    <a:lnTo>
                      <a:pt x="10" y="0"/>
                    </a:lnTo>
                    <a:lnTo>
                      <a:pt x="0" y="0"/>
                    </a:lnTo>
                    <a:lnTo>
                      <a:pt x="0" y="12"/>
                    </a:lnTo>
                    <a:lnTo>
                      <a:pt x="0" y="12"/>
                    </a:lnTo>
                    <a:lnTo>
                      <a:pt x="6" y="14"/>
                    </a:lnTo>
                    <a:lnTo>
                      <a:pt x="12" y="15"/>
                    </a:lnTo>
                    <a:lnTo>
                      <a:pt x="18" y="17"/>
                    </a:lnTo>
                    <a:lnTo>
                      <a:pt x="23" y="21"/>
                    </a:lnTo>
                    <a:lnTo>
                      <a:pt x="23" y="21"/>
                    </a:lnTo>
                    <a:lnTo>
                      <a:pt x="27" y="27"/>
                    </a:lnTo>
                    <a:lnTo>
                      <a:pt x="29" y="31"/>
                    </a:lnTo>
                    <a:lnTo>
                      <a:pt x="31" y="37"/>
                    </a:lnTo>
                    <a:lnTo>
                      <a:pt x="3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6" name="Freeform 536"/>
              <p:cNvSpPr/>
              <p:nvPr/>
            </p:nvSpPr>
            <p:spPr bwMode="auto">
              <a:xfrm>
                <a:off x="2916" y="4952"/>
                <a:ext cx="68" cy="68"/>
              </a:xfrm>
              <a:custGeom>
                <a:avLst/>
                <a:gdLst>
                  <a:gd name="T0" fmla="*/ 54 w 68"/>
                  <a:gd name="T1" fmla="*/ 68 h 68"/>
                  <a:gd name="T2" fmla="*/ 68 w 68"/>
                  <a:gd name="T3" fmla="*/ 68 h 68"/>
                  <a:gd name="T4" fmla="*/ 68 w 68"/>
                  <a:gd name="T5" fmla="*/ 68 h 68"/>
                  <a:gd name="T6" fmla="*/ 66 w 68"/>
                  <a:gd name="T7" fmla="*/ 54 h 68"/>
                  <a:gd name="T8" fmla="*/ 62 w 68"/>
                  <a:gd name="T9" fmla="*/ 40 h 68"/>
                  <a:gd name="T10" fmla="*/ 56 w 68"/>
                  <a:gd name="T11" fmla="*/ 29 h 68"/>
                  <a:gd name="T12" fmla="*/ 49 w 68"/>
                  <a:gd name="T13" fmla="*/ 19 h 68"/>
                  <a:gd name="T14" fmla="*/ 39 w 68"/>
                  <a:gd name="T15" fmla="*/ 11 h 68"/>
                  <a:gd name="T16" fmla="*/ 27 w 68"/>
                  <a:gd name="T17" fmla="*/ 5 h 68"/>
                  <a:gd name="T18" fmla="*/ 14 w 68"/>
                  <a:gd name="T19" fmla="*/ 2 h 68"/>
                  <a:gd name="T20" fmla="*/ 0 w 68"/>
                  <a:gd name="T21" fmla="*/ 0 h 68"/>
                  <a:gd name="T22" fmla="*/ 0 w 68"/>
                  <a:gd name="T23" fmla="*/ 13 h 68"/>
                  <a:gd name="T24" fmla="*/ 0 w 68"/>
                  <a:gd name="T25" fmla="*/ 13 h 68"/>
                  <a:gd name="T26" fmla="*/ 12 w 68"/>
                  <a:gd name="T27" fmla="*/ 13 h 68"/>
                  <a:gd name="T28" fmla="*/ 21 w 68"/>
                  <a:gd name="T29" fmla="*/ 17 h 68"/>
                  <a:gd name="T30" fmla="*/ 31 w 68"/>
                  <a:gd name="T31" fmla="*/ 21 h 68"/>
                  <a:gd name="T32" fmla="*/ 39 w 68"/>
                  <a:gd name="T33" fmla="*/ 29 h 68"/>
                  <a:gd name="T34" fmla="*/ 45 w 68"/>
                  <a:gd name="T35" fmla="*/ 37 h 68"/>
                  <a:gd name="T36" fmla="*/ 51 w 68"/>
                  <a:gd name="T37" fmla="*/ 46 h 68"/>
                  <a:gd name="T38" fmla="*/ 54 w 68"/>
                  <a:gd name="T39" fmla="*/ 56 h 68"/>
                  <a:gd name="T40" fmla="*/ 54 w 68"/>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68">
                    <a:moveTo>
                      <a:pt x="54" y="68"/>
                    </a:moveTo>
                    <a:lnTo>
                      <a:pt x="68" y="68"/>
                    </a:lnTo>
                    <a:lnTo>
                      <a:pt x="68" y="68"/>
                    </a:lnTo>
                    <a:lnTo>
                      <a:pt x="66" y="54"/>
                    </a:lnTo>
                    <a:lnTo>
                      <a:pt x="62" y="40"/>
                    </a:lnTo>
                    <a:lnTo>
                      <a:pt x="56" y="29"/>
                    </a:lnTo>
                    <a:lnTo>
                      <a:pt x="49" y="19"/>
                    </a:lnTo>
                    <a:lnTo>
                      <a:pt x="39" y="11"/>
                    </a:lnTo>
                    <a:lnTo>
                      <a:pt x="27" y="5"/>
                    </a:lnTo>
                    <a:lnTo>
                      <a:pt x="14" y="2"/>
                    </a:lnTo>
                    <a:lnTo>
                      <a:pt x="0" y="0"/>
                    </a:lnTo>
                    <a:lnTo>
                      <a:pt x="0" y="13"/>
                    </a:lnTo>
                    <a:lnTo>
                      <a:pt x="0" y="13"/>
                    </a:lnTo>
                    <a:lnTo>
                      <a:pt x="12" y="13"/>
                    </a:lnTo>
                    <a:lnTo>
                      <a:pt x="21" y="17"/>
                    </a:lnTo>
                    <a:lnTo>
                      <a:pt x="31" y="21"/>
                    </a:lnTo>
                    <a:lnTo>
                      <a:pt x="39" y="29"/>
                    </a:lnTo>
                    <a:lnTo>
                      <a:pt x="45" y="37"/>
                    </a:lnTo>
                    <a:lnTo>
                      <a:pt x="51" y="46"/>
                    </a:lnTo>
                    <a:lnTo>
                      <a:pt x="54" y="56"/>
                    </a:lnTo>
                    <a:lnTo>
                      <a:pt x="54"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7" name="Freeform 537"/>
              <p:cNvSpPr/>
              <p:nvPr/>
            </p:nvSpPr>
            <p:spPr bwMode="auto">
              <a:xfrm>
                <a:off x="2916" y="4952"/>
                <a:ext cx="68" cy="68"/>
              </a:xfrm>
              <a:custGeom>
                <a:avLst/>
                <a:gdLst>
                  <a:gd name="T0" fmla="*/ 54 w 68"/>
                  <a:gd name="T1" fmla="*/ 68 h 68"/>
                  <a:gd name="T2" fmla="*/ 68 w 68"/>
                  <a:gd name="T3" fmla="*/ 68 h 68"/>
                  <a:gd name="T4" fmla="*/ 68 w 68"/>
                  <a:gd name="T5" fmla="*/ 68 h 68"/>
                  <a:gd name="T6" fmla="*/ 66 w 68"/>
                  <a:gd name="T7" fmla="*/ 54 h 68"/>
                  <a:gd name="T8" fmla="*/ 62 w 68"/>
                  <a:gd name="T9" fmla="*/ 40 h 68"/>
                  <a:gd name="T10" fmla="*/ 56 w 68"/>
                  <a:gd name="T11" fmla="*/ 29 h 68"/>
                  <a:gd name="T12" fmla="*/ 49 w 68"/>
                  <a:gd name="T13" fmla="*/ 19 h 68"/>
                  <a:gd name="T14" fmla="*/ 39 w 68"/>
                  <a:gd name="T15" fmla="*/ 11 h 68"/>
                  <a:gd name="T16" fmla="*/ 27 w 68"/>
                  <a:gd name="T17" fmla="*/ 5 h 68"/>
                  <a:gd name="T18" fmla="*/ 14 w 68"/>
                  <a:gd name="T19" fmla="*/ 2 h 68"/>
                  <a:gd name="T20" fmla="*/ 0 w 68"/>
                  <a:gd name="T21" fmla="*/ 0 h 68"/>
                  <a:gd name="T22" fmla="*/ 0 w 68"/>
                  <a:gd name="T23" fmla="*/ 13 h 68"/>
                  <a:gd name="T24" fmla="*/ 0 w 68"/>
                  <a:gd name="T25" fmla="*/ 13 h 68"/>
                  <a:gd name="T26" fmla="*/ 12 w 68"/>
                  <a:gd name="T27" fmla="*/ 13 h 68"/>
                  <a:gd name="T28" fmla="*/ 21 w 68"/>
                  <a:gd name="T29" fmla="*/ 17 h 68"/>
                  <a:gd name="T30" fmla="*/ 31 w 68"/>
                  <a:gd name="T31" fmla="*/ 21 h 68"/>
                  <a:gd name="T32" fmla="*/ 39 w 68"/>
                  <a:gd name="T33" fmla="*/ 29 h 68"/>
                  <a:gd name="T34" fmla="*/ 45 w 68"/>
                  <a:gd name="T35" fmla="*/ 37 h 68"/>
                  <a:gd name="T36" fmla="*/ 51 w 68"/>
                  <a:gd name="T37" fmla="*/ 46 h 68"/>
                  <a:gd name="T38" fmla="*/ 54 w 68"/>
                  <a:gd name="T39" fmla="*/ 56 h 68"/>
                  <a:gd name="T40" fmla="*/ 54 w 68"/>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68">
                    <a:moveTo>
                      <a:pt x="54" y="68"/>
                    </a:moveTo>
                    <a:lnTo>
                      <a:pt x="68" y="68"/>
                    </a:lnTo>
                    <a:lnTo>
                      <a:pt x="68" y="68"/>
                    </a:lnTo>
                    <a:lnTo>
                      <a:pt x="66" y="54"/>
                    </a:lnTo>
                    <a:lnTo>
                      <a:pt x="62" y="40"/>
                    </a:lnTo>
                    <a:lnTo>
                      <a:pt x="56" y="29"/>
                    </a:lnTo>
                    <a:lnTo>
                      <a:pt x="49" y="19"/>
                    </a:lnTo>
                    <a:lnTo>
                      <a:pt x="39" y="11"/>
                    </a:lnTo>
                    <a:lnTo>
                      <a:pt x="27" y="5"/>
                    </a:lnTo>
                    <a:lnTo>
                      <a:pt x="14" y="2"/>
                    </a:lnTo>
                    <a:lnTo>
                      <a:pt x="0" y="0"/>
                    </a:lnTo>
                    <a:lnTo>
                      <a:pt x="0" y="13"/>
                    </a:lnTo>
                    <a:lnTo>
                      <a:pt x="0" y="13"/>
                    </a:lnTo>
                    <a:lnTo>
                      <a:pt x="12" y="13"/>
                    </a:lnTo>
                    <a:lnTo>
                      <a:pt x="21" y="17"/>
                    </a:lnTo>
                    <a:lnTo>
                      <a:pt x="31" y="21"/>
                    </a:lnTo>
                    <a:lnTo>
                      <a:pt x="39" y="29"/>
                    </a:lnTo>
                    <a:lnTo>
                      <a:pt x="45" y="37"/>
                    </a:lnTo>
                    <a:lnTo>
                      <a:pt x="51" y="46"/>
                    </a:lnTo>
                    <a:lnTo>
                      <a:pt x="54" y="56"/>
                    </a:lnTo>
                    <a:lnTo>
                      <a:pt x="54"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8" name="Freeform 538"/>
              <p:cNvSpPr/>
              <p:nvPr/>
            </p:nvSpPr>
            <p:spPr bwMode="auto">
              <a:xfrm>
                <a:off x="1851" y="4523"/>
                <a:ext cx="18" cy="18"/>
              </a:xfrm>
              <a:custGeom>
                <a:avLst/>
                <a:gdLst>
                  <a:gd name="T0" fmla="*/ 8 w 18"/>
                  <a:gd name="T1" fmla="*/ 18 h 18"/>
                  <a:gd name="T2" fmla="*/ 8 w 18"/>
                  <a:gd name="T3" fmla="*/ 18 h 18"/>
                  <a:gd name="T4" fmla="*/ 12 w 18"/>
                  <a:gd name="T5" fmla="*/ 18 h 18"/>
                  <a:gd name="T6" fmla="*/ 14 w 18"/>
                  <a:gd name="T7" fmla="*/ 16 h 18"/>
                  <a:gd name="T8" fmla="*/ 16 w 18"/>
                  <a:gd name="T9" fmla="*/ 14 h 18"/>
                  <a:gd name="T10" fmla="*/ 18 w 18"/>
                  <a:gd name="T11" fmla="*/ 10 h 18"/>
                  <a:gd name="T12" fmla="*/ 18 w 18"/>
                  <a:gd name="T13" fmla="*/ 10 h 18"/>
                  <a:gd name="T14" fmla="*/ 16 w 18"/>
                  <a:gd name="T15" fmla="*/ 6 h 18"/>
                  <a:gd name="T16" fmla="*/ 14 w 18"/>
                  <a:gd name="T17" fmla="*/ 4 h 18"/>
                  <a:gd name="T18" fmla="*/ 12 w 18"/>
                  <a:gd name="T19" fmla="*/ 2 h 18"/>
                  <a:gd name="T20" fmla="*/ 8 w 18"/>
                  <a:gd name="T21" fmla="*/ 0 h 18"/>
                  <a:gd name="T22" fmla="*/ 8 w 18"/>
                  <a:gd name="T23" fmla="*/ 0 h 18"/>
                  <a:gd name="T24" fmla="*/ 4 w 18"/>
                  <a:gd name="T25" fmla="*/ 2 h 18"/>
                  <a:gd name="T26" fmla="*/ 2 w 18"/>
                  <a:gd name="T27" fmla="*/ 4 h 18"/>
                  <a:gd name="T28" fmla="*/ 0 w 18"/>
                  <a:gd name="T29" fmla="*/ 6 h 18"/>
                  <a:gd name="T30" fmla="*/ 0 w 18"/>
                  <a:gd name="T31" fmla="*/ 10 h 18"/>
                  <a:gd name="T32" fmla="*/ 0 w 18"/>
                  <a:gd name="T33" fmla="*/ 10 h 18"/>
                  <a:gd name="T34" fmla="*/ 0 w 18"/>
                  <a:gd name="T35" fmla="*/ 14 h 18"/>
                  <a:gd name="T36" fmla="*/ 2 w 18"/>
                  <a:gd name="T37" fmla="*/ 16 h 18"/>
                  <a:gd name="T38" fmla="*/ 4 w 18"/>
                  <a:gd name="T39" fmla="*/ 18 h 18"/>
                  <a:gd name="T40" fmla="*/ 8 w 1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8" y="18"/>
                    </a:moveTo>
                    <a:lnTo>
                      <a:pt x="8" y="18"/>
                    </a:lnTo>
                    <a:lnTo>
                      <a:pt x="12" y="18"/>
                    </a:lnTo>
                    <a:lnTo>
                      <a:pt x="14" y="16"/>
                    </a:lnTo>
                    <a:lnTo>
                      <a:pt x="16" y="14"/>
                    </a:lnTo>
                    <a:lnTo>
                      <a:pt x="18" y="10"/>
                    </a:lnTo>
                    <a:lnTo>
                      <a:pt x="18" y="10"/>
                    </a:lnTo>
                    <a:lnTo>
                      <a:pt x="16" y="6"/>
                    </a:lnTo>
                    <a:lnTo>
                      <a:pt x="14" y="4"/>
                    </a:lnTo>
                    <a:lnTo>
                      <a:pt x="12" y="2"/>
                    </a:lnTo>
                    <a:lnTo>
                      <a:pt x="8" y="0"/>
                    </a:lnTo>
                    <a:lnTo>
                      <a:pt x="8" y="0"/>
                    </a:lnTo>
                    <a:lnTo>
                      <a:pt x="4" y="2"/>
                    </a:lnTo>
                    <a:lnTo>
                      <a:pt x="2" y="4"/>
                    </a:lnTo>
                    <a:lnTo>
                      <a:pt x="0" y="6"/>
                    </a:lnTo>
                    <a:lnTo>
                      <a:pt x="0" y="10"/>
                    </a:lnTo>
                    <a:lnTo>
                      <a:pt x="0" y="10"/>
                    </a:lnTo>
                    <a:lnTo>
                      <a:pt x="0" y="14"/>
                    </a:lnTo>
                    <a:lnTo>
                      <a:pt x="2" y="16"/>
                    </a:lnTo>
                    <a:lnTo>
                      <a:pt x="4" y="18"/>
                    </a:lnTo>
                    <a:lnTo>
                      <a:pt x="8" y="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89" name="Freeform 539"/>
              <p:cNvSpPr/>
              <p:nvPr/>
            </p:nvSpPr>
            <p:spPr bwMode="auto">
              <a:xfrm>
                <a:off x="1851" y="4523"/>
                <a:ext cx="18" cy="18"/>
              </a:xfrm>
              <a:custGeom>
                <a:avLst/>
                <a:gdLst>
                  <a:gd name="T0" fmla="*/ 8 w 18"/>
                  <a:gd name="T1" fmla="*/ 18 h 18"/>
                  <a:gd name="T2" fmla="*/ 8 w 18"/>
                  <a:gd name="T3" fmla="*/ 18 h 18"/>
                  <a:gd name="T4" fmla="*/ 12 w 18"/>
                  <a:gd name="T5" fmla="*/ 18 h 18"/>
                  <a:gd name="T6" fmla="*/ 14 w 18"/>
                  <a:gd name="T7" fmla="*/ 16 h 18"/>
                  <a:gd name="T8" fmla="*/ 16 w 18"/>
                  <a:gd name="T9" fmla="*/ 14 h 18"/>
                  <a:gd name="T10" fmla="*/ 18 w 18"/>
                  <a:gd name="T11" fmla="*/ 10 h 18"/>
                  <a:gd name="T12" fmla="*/ 18 w 18"/>
                  <a:gd name="T13" fmla="*/ 10 h 18"/>
                  <a:gd name="T14" fmla="*/ 16 w 18"/>
                  <a:gd name="T15" fmla="*/ 6 h 18"/>
                  <a:gd name="T16" fmla="*/ 14 w 18"/>
                  <a:gd name="T17" fmla="*/ 4 h 18"/>
                  <a:gd name="T18" fmla="*/ 12 w 18"/>
                  <a:gd name="T19" fmla="*/ 2 h 18"/>
                  <a:gd name="T20" fmla="*/ 8 w 18"/>
                  <a:gd name="T21" fmla="*/ 0 h 18"/>
                  <a:gd name="T22" fmla="*/ 8 w 18"/>
                  <a:gd name="T23" fmla="*/ 0 h 18"/>
                  <a:gd name="T24" fmla="*/ 4 w 18"/>
                  <a:gd name="T25" fmla="*/ 2 h 18"/>
                  <a:gd name="T26" fmla="*/ 2 w 18"/>
                  <a:gd name="T27" fmla="*/ 4 h 18"/>
                  <a:gd name="T28" fmla="*/ 0 w 18"/>
                  <a:gd name="T29" fmla="*/ 6 h 18"/>
                  <a:gd name="T30" fmla="*/ 0 w 18"/>
                  <a:gd name="T31" fmla="*/ 10 h 18"/>
                  <a:gd name="T32" fmla="*/ 0 w 18"/>
                  <a:gd name="T33" fmla="*/ 10 h 18"/>
                  <a:gd name="T34" fmla="*/ 0 w 18"/>
                  <a:gd name="T35" fmla="*/ 14 h 18"/>
                  <a:gd name="T36" fmla="*/ 2 w 18"/>
                  <a:gd name="T37" fmla="*/ 16 h 18"/>
                  <a:gd name="T38" fmla="*/ 4 w 18"/>
                  <a:gd name="T39" fmla="*/ 18 h 18"/>
                  <a:gd name="T40" fmla="*/ 8 w 1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8" y="18"/>
                    </a:moveTo>
                    <a:lnTo>
                      <a:pt x="8" y="18"/>
                    </a:lnTo>
                    <a:lnTo>
                      <a:pt x="12" y="18"/>
                    </a:lnTo>
                    <a:lnTo>
                      <a:pt x="14" y="16"/>
                    </a:lnTo>
                    <a:lnTo>
                      <a:pt x="16" y="14"/>
                    </a:lnTo>
                    <a:lnTo>
                      <a:pt x="18" y="10"/>
                    </a:lnTo>
                    <a:lnTo>
                      <a:pt x="18" y="10"/>
                    </a:lnTo>
                    <a:lnTo>
                      <a:pt x="16" y="6"/>
                    </a:lnTo>
                    <a:lnTo>
                      <a:pt x="14" y="4"/>
                    </a:lnTo>
                    <a:lnTo>
                      <a:pt x="12" y="2"/>
                    </a:lnTo>
                    <a:lnTo>
                      <a:pt x="8" y="0"/>
                    </a:lnTo>
                    <a:lnTo>
                      <a:pt x="8" y="0"/>
                    </a:lnTo>
                    <a:lnTo>
                      <a:pt x="4" y="2"/>
                    </a:lnTo>
                    <a:lnTo>
                      <a:pt x="2" y="4"/>
                    </a:lnTo>
                    <a:lnTo>
                      <a:pt x="0" y="6"/>
                    </a:lnTo>
                    <a:lnTo>
                      <a:pt x="0" y="10"/>
                    </a:lnTo>
                    <a:lnTo>
                      <a:pt x="0" y="10"/>
                    </a:lnTo>
                    <a:lnTo>
                      <a:pt x="0" y="14"/>
                    </a:lnTo>
                    <a:lnTo>
                      <a:pt x="2" y="16"/>
                    </a:lnTo>
                    <a:lnTo>
                      <a:pt x="4" y="18"/>
                    </a:lnTo>
                    <a:lnTo>
                      <a:pt x="8"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0" name="Freeform 540"/>
              <p:cNvSpPr/>
              <p:nvPr/>
            </p:nvSpPr>
            <p:spPr bwMode="auto">
              <a:xfrm>
                <a:off x="1851" y="4498"/>
                <a:ext cx="43" cy="43"/>
              </a:xfrm>
              <a:custGeom>
                <a:avLst/>
                <a:gdLst>
                  <a:gd name="T0" fmla="*/ 31 w 43"/>
                  <a:gd name="T1" fmla="*/ 43 h 43"/>
                  <a:gd name="T2" fmla="*/ 43 w 43"/>
                  <a:gd name="T3" fmla="*/ 43 h 43"/>
                  <a:gd name="T4" fmla="*/ 43 w 43"/>
                  <a:gd name="T5" fmla="*/ 43 h 43"/>
                  <a:gd name="T6" fmla="*/ 43 w 43"/>
                  <a:gd name="T7" fmla="*/ 35 h 43"/>
                  <a:gd name="T8" fmla="*/ 41 w 43"/>
                  <a:gd name="T9" fmla="*/ 27 h 43"/>
                  <a:gd name="T10" fmla="*/ 37 w 43"/>
                  <a:gd name="T11" fmla="*/ 19 h 43"/>
                  <a:gd name="T12" fmla="*/ 31 w 43"/>
                  <a:gd name="T13" fmla="*/ 11 h 43"/>
                  <a:gd name="T14" fmla="*/ 24 w 43"/>
                  <a:gd name="T15" fmla="*/ 8 h 43"/>
                  <a:gd name="T16" fmla="*/ 16 w 43"/>
                  <a:gd name="T17" fmla="*/ 2 h 43"/>
                  <a:gd name="T18" fmla="*/ 8 w 43"/>
                  <a:gd name="T19" fmla="*/ 0 h 43"/>
                  <a:gd name="T20" fmla="*/ 0 w 43"/>
                  <a:gd name="T21" fmla="*/ 0 h 43"/>
                  <a:gd name="T22" fmla="*/ 0 w 43"/>
                  <a:gd name="T23" fmla="*/ 11 h 43"/>
                  <a:gd name="T24" fmla="*/ 0 w 43"/>
                  <a:gd name="T25" fmla="*/ 11 h 43"/>
                  <a:gd name="T26" fmla="*/ 6 w 43"/>
                  <a:gd name="T27" fmla="*/ 13 h 43"/>
                  <a:gd name="T28" fmla="*/ 12 w 43"/>
                  <a:gd name="T29" fmla="*/ 13 h 43"/>
                  <a:gd name="T30" fmla="*/ 18 w 43"/>
                  <a:gd name="T31" fmla="*/ 17 h 43"/>
                  <a:gd name="T32" fmla="*/ 22 w 43"/>
                  <a:gd name="T33" fmla="*/ 21 h 43"/>
                  <a:gd name="T34" fmla="*/ 22 w 43"/>
                  <a:gd name="T35" fmla="*/ 21 h 43"/>
                  <a:gd name="T36" fmla="*/ 26 w 43"/>
                  <a:gd name="T37" fmla="*/ 25 h 43"/>
                  <a:gd name="T38" fmla="*/ 29 w 43"/>
                  <a:gd name="T39" fmla="*/ 31 h 43"/>
                  <a:gd name="T40" fmla="*/ 29 w 43"/>
                  <a:gd name="T41" fmla="*/ 37 h 43"/>
                  <a:gd name="T42" fmla="*/ 31 w 43"/>
                  <a:gd name="T4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43">
                    <a:moveTo>
                      <a:pt x="31" y="43"/>
                    </a:moveTo>
                    <a:lnTo>
                      <a:pt x="43" y="43"/>
                    </a:lnTo>
                    <a:lnTo>
                      <a:pt x="43" y="43"/>
                    </a:lnTo>
                    <a:lnTo>
                      <a:pt x="43" y="35"/>
                    </a:lnTo>
                    <a:lnTo>
                      <a:pt x="41" y="27"/>
                    </a:lnTo>
                    <a:lnTo>
                      <a:pt x="37" y="19"/>
                    </a:lnTo>
                    <a:lnTo>
                      <a:pt x="31" y="11"/>
                    </a:lnTo>
                    <a:lnTo>
                      <a:pt x="24" y="8"/>
                    </a:lnTo>
                    <a:lnTo>
                      <a:pt x="16" y="2"/>
                    </a:lnTo>
                    <a:lnTo>
                      <a:pt x="8" y="0"/>
                    </a:lnTo>
                    <a:lnTo>
                      <a:pt x="0" y="0"/>
                    </a:lnTo>
                    <a:lnTo>
                      <a:pt x="0" y="11"/>
                    </a:lnTo>
                    <a:lnTo>
                      <a:pt x="0" y="11"/>
                    </a:lnTo>
                    <a:lnTo>
                      <a:pt x="6" y="13"/>
                    </a:lnTo>
                    <a:lnTo>
                      <a:pt x="12" y="13"/>
                    </a:lnTo>
                    <a:lnTo>
                      <a:pt x="18" y="17"/>
                    </a:lnTo>
                    <a:lnTo>
                      <a:pt x="22" y="21"/>
                    </a:lnTo>
                    <a:lnTo>
                      <a:pt x="22" y="21"/>
                    </a:lnTo>
                    <a:lnTo>
                      <a:pt x="26" y="25"/>
                    </a:lnTo>
                    <a:lnTo>
                      <a:pt x="29" y="31"/>
                    </a:lnTo>
                    <a:lnTo>
                      <a:pt x="29" y="37"/>
                    </a:lnTo>
                    <a:lnTo>
                      <a:pt x="31" y="4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1" name="Freeform 541"/>
              <p:cNvSpPr/>
              <p:nvPr/>
            </p:nvSpPr>
            <p:spPr bwMode="auto">
              <a:xfrm>
                <a:off x="1851" y="4498"/>
                <a:ext cx="43" cy="43"/>
              </a:xfrm>
              <a:custGeom>
                <a:avLst/>
                <a:gdLst>
                  <a:gd name="T0" fmla="*/ 31 w 43"/>
                  <a:gd name="T1" fmla="*/ 43 h 43"/>
                  <a:gd name="T2" fmla="*/ 43 w 43"/>
                  <a:gd name="T3" fmla="*/ 43 h 43"/>
                  <a:gd name="T4" fmla="*/ 43 w 43"/>
                  <a:gd name="T5" fmla="*/ 43 h 43"/>
                  <a:gd name="T6" fmla="*/ 43 w 43"/>
                  <a:gd name="T7" fmla="*/ 35 h 43"/>
                  <a:gd name="T8" fmla="*/ 41 w 43"/>
                  <a:gd name="T9" fmla="*/ 27 h 43"/>
                  <a:gd name="T10" fmla="*/ 37 w 43"/>
                  <a:gd name="T11" fmla="*/ 19 h 43"/>
                  <a:gd name="T12" fmla="*/ 31 w 43"/>
                  <a:gd name="T13" fmla="*/ 11 h 43"/>
                  <a:gd name="T14" fmla="*/ 24 w 43"/>
                  <a:gd name="T15" fmla="*/ 8 h 43"/>
                  <a:gd name="T16" fmla="*/ 16 w 43"/>
                  <a:gd name="T17" fmla="*/ 2 h 43"/>
                  <a:gd name="T18" fmla="*/ 8 w 43"/>
                  <a:gd name="T19" fmla="*/ 0 h 43"/>
                  <a:gd name="T20" fmla="*/ 0 w 43"/>
                  <a:gd name="T21" fmla="*/ 0 h 43"/>
                  <a:gd name="T22" fmla="*/ 0 w 43"/>
                  <a:gd name="T23" fmla="*/ 11 h 43"/>
                  <a:gd name="T24" fmla="*/ 0 w 43"/>
                  <a:gd name="T25" fmla="*/ 11 h 43"/>
                  <a:gd name="T26" fmla="*/ 6 w 43"/>
                  <a:gd name="T27" fmla="*/ 13 h 43"/>
                  <a:gd name="T28" fmla="*/ 12 w 43"/>
                  <a:gd name="T29" fmla="*/ 13 h 43"/>
                  <a:gd name="T30" fmla="*/ 18 w 43"/>
                  <a:gd name="T31" fmla="*/ 17 h 43"/>
                  <a:gd name="T32" fmla="*/ 22 w 43"/>
                  <a:gd name="T33" fmla="*/ 21 h 43"/>
                  <a:gd name="T34" fmla="*/ 22 w 43"/>
                  <a:gd name="T35" fmla="*/ 21 h 43"/>
                  <a:gd name="T36" fmla="*/ 26 w 43"/>
                  <a:gd name="T37" fmla="*/ 25 h 43"/>
                  <a:gd name="T38" fmla="*/ 29 w 43"/>
                  <a:gd name="T39" fmla="*/ 31 h 43"/>
                  <a:gd name="T40" fmla="*/ 29 w 43"/>
                  <a:gd name="T41" fmla="*/ 37 h 43"/>
                  <a:gd name="T42" fmla="*/ 31 w 43"/>
                  <a:gd name="T4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43">
                    <a:moveTo>
                      <a:pt x="31" y="43"/>
                    </a:moveTo>
                    <a:lnTo>
                      <a:pt x="43" y="43"/>
                    </a:lnTo>
                    <a:lnTo>
                      <a:pt x="43" y="43"/>
                    </a:lnTo>
                    <a:lnTo>
                      <a:pt x="43" y="35"/>
                    </a:lnTo>
                    <a:lnTo>
                      <a:pt x="41" y="27"/>
                    </a:lnTo>
                    <a:lnTo>
                      <a:pt x="37" y="19"/>
                    </a:lnTo>
                    <a:lnTo>
                      <a:pt x="31" y="11"/>
                    </a:lnTo>
                    <a:lnTo>
                      <a:pt x="24" y="8"/>
                    </a:lnTo>
                    <a:lnTo>
                      <a:pt x="16" y="2"/>
                    </a:lnTo>
                    <a:lnTo>
                      <a:pt x="8" y="0"/>
                    </a:lnTo>
                    <a:lnTo>
                      <a:pt x="0" y="0"/>
                    </a:lnTo>
                    <a:lnTo>
                      <a:pt x="0" y="11"/>
                    </a:lnTo>
                    <a:lnTo>
                      <a:pt x="0" y="11"/>
                    </a:lnTo>
                    <a:lnTo>
                      <a:pt x="6" y="13"/>
                    </a:lnTo>
                    <a:lnTo>
                      <a:pt x="12" y="13"/>
                    </a:lnTo>
                    <a:lnTo>
                      <a:pt x="18" y="17"/>
                    </a:lnTo>
                    <a:lnTo>
                      <a:pt x="22" y="21"/>
                    </a:lnTo>
                    <a:lnTo>
                      <a:pt x="22" y="21"/>
                    </a:lnTo>
                    <a:lnTo>
                      <a:pt x="26" y="25"/>
                    </a:lnTo>
                    <a:lnTo>
                      <a:pt x="29" y="31"/>
                    </a:lnTo>
                    <a:lnTo>
                      <a:pt x="29" y="37"/>
                    </a:lnTo>
                    <a:lnTo>
                      <a:pt x="31" y="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2" name="Freeform 542"/>
              <p:cNvSpPr/>
              <p:nvPr/>
            </p:nvSpPr>
            <p:spPr bwMode="auto">
              <a:xfrm>
                <a:off x="1851" y="4475"/>
                <a:ext cx="66" cy="67"/>
              </a:xfrm>
              <a:custGeom>
                <a:avLst/>
                <a:gdLst>
                  <a:gd name="T0" fmla="*/ 55 w 66"/>
                  <a:gd name="T1" fmla="*/ 67 h 67"/>
                  <a:gd name="T2" fmla="*/ 66 w 66"/>
                  <a:gd name="T3" fmla="*/ 67 h 67"/>
                  <a:gd name="T4" fmla="*/ 66 w 66"/>
                  <a:gd name="T5" fmla="*/ 67 h 67"/>
                  <a:gd name="T6" fmla="*/ 66 w 66"/>
                  <a:gd name="T7" fmla="*/ 54 h 67"/>
                  <a:gd name="T8" fmla="*/ 60 w 66"/>
                  <a:gd name="T9" fmla="*/ 40 h 67"/>
                  <a:gd name="T10" fmla="*/ 55 w 66"/>
                  <a:gd name="T11" fmla="*/ 29 h 67"/>
                  <a:gd name="T12" fmla="*/ 47 w 66"/>
                  <a:gd name="T13" fmla="*/ 19 h 67"/>
                  <a:gd name="T14" fmla="*/ 37 w 66"/>
                  <a:gd name="T15" fmla="*/ 11 h 67"/>
                  <a:gd name="T16" fmla="*/ 26 w 66"/>
                  <a:gd name="T17" fmla="*/ 5 h 67"/>
                  <a:gd name="T18" fmla="*/ 14 w 66"/>
                  <a:gd name="T19" fmla="*/ 2 h 67"/>
                  <a:gd name="T20" fmla="*/ 0 w 66"/>
                  <a:gd name="T21" fmla="*/ 0 h 67"/>
                  <a:gd name="T22" fmla="*/ 0 w 66"/>
                  <a:gd name="T23" fmla="*/ 11 h 67"/>
                  <a:gd name="T24" fmla="*/ 0 w 66"/>
                  <a:gd name="T25" fmla="*/ 11 h 67"/>
                  <a:gd name="T26" fmla="*/ 10 w 66"/>
                  <a:gd name="T27" fmla="*/ 13 h 67"/>
                  <a:gd name="T28" fmla="*/ 20 w 66"/>
                  <a:gd name="T29" fmla="*/ 17 h 67"/>
                  <a:gd name="T30" fmla="*/ 29 w 66"/>
                  <a:gd name="T31" fmla="*/ 21 h 67"/>
                  <a:gd name="T32" fmla="*/ 37 w 66"/>
                  <a:gd name="T33" fmla="*/ 29 h 67"/>
                  <a:gd name="T34" fmla="*/ 45 w 66"/>
                  <a:gd name="T35" fmla="*/ 36 h 67"/>
                  <a:gd name="T36" fmla="*/ 49 w 66"/>
                  <a:gd name="T37" fmla="*/ 46 h 67"/>
                  <a:gd name="T38" fmla="*/ 53 w 66"/>
                  <a:gd name="T39" fmla="*/ 56 h 67"/>
                  <a:gd name="T40" fmla="*/ 55 w 66"/>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7">
                    <a:moveTo>
                      <a:pt x="55" y="67"/>
                    </a:moveTo>
                    <a:lnTo>
                      <a:pt x="66" y="67"/>
                    </a:lnTo>
                    <a:lnTo>
                      <a:pt x="66" y="67"/>
                    </a:lnTo>
                    <a:lnTo>
                      <a:pt x="66" y="54"/>
                    </a:lnTo>
                    <a:lnTo>
                      <a:pt x="60" y="40"/>
                    </a:lnTo>
                    <a:lnTo>
                      <a:pt x="55" y="29"/>
                    </a:lnTo>
                    <a:lnTo>
                      <a:pt x="47" y="19"/>
                    </a:lnTo>
                    <a:lnTo>
                      <a:pt x="37" y="11"/>
                    </a:lnTo>
                    <a:lnTo>
                      <a:pt x="26" y="5"/>
                    </a:lnTo>
                    <a:lnTo>
                      <a:pt x="14" y="2"/>
                    </a:lnTo>
                    <a:lnTo>
                      <a:pt x="0" y="0"/>
                    </a:lnTo>
                    <a:lnTo>
                      <a:pt x="0" y="11"/>
                    </a:lnTo>
                    <a:lnTo>
                      <a:pt x="0" y="11"/>
                    </a:lnTo>
                    <a:lnTo>
                      <a:pt x="10" y="13"/>
                    </a:lnTo>
                    <a:lnTo>
                      <a:pt x="20" y="17"/>
                    </a:lnTo>
                    <a:lnTo>
                      <a:pt x="29" y="21"/>
                    </a:lnTo>
                    <a:lnTo>
                      <a:pt x="37" y="29"/>
                    </a:lnTo>
                    <a:lnTo>
                      <a:pt x="45" y="36"/>
                    </a:lnTo>
                    <a:lnTo>
                      <a:pt x="49" y="46"/>
                    </a:lnTo>
                    <a:lnTo>
                      <a:pt x="53" y="56"/>
                    </a:lnTo>
                    <a:lnTo>
                      <a:pt x="55" y="6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3" name="Freeform 543"/>
              <p:cNvSpPr/>
              <p:nvPr/>
            </p:nvSpPr>
            <p:spPr bwMode="auto">
              <a:xfrm>
                <a:off x="1851" y="4475"/>
                <a:ext cx="66" cy="67"/>
              </a:xfrm>
              <a:custGeom>
                <a:avLst/>
                <a:gdLst>
                  <a:gd name="T0" fmla="*/ 55 w 66"/>
                  <a:gd name="T1" fmla="*/ 67 h 67"/>
                  <a:gd name="T2" fmla="*/ 66 w 66"/>
                  <a:gd name="T3" fmla="*/ 67 h 67"/>
                  <a:gd name="T4" fmla="*/ 66 w 66"/>
                  <a:gd name="T5" fmla="*/ 67 h 67"/>
                  <a:gd name="T6" fmla="*/ 66 w 66"/>
                  <a:gd name="T7" fmla="*/ 54 h 67"/>
                  <a:gd name="T8" fmla="*/ 60 w 66"/>
                  <a:gd name="T9" fmla="*/ 40 h 67"/>
                  <a:gd name="T10" fmla="*/ 55 w 66"/>
                  <a:gd name="T11" fmla="*/ 29 h 67"/>
                  <a:gd name="T12" fmla="*/ 47 w 66"/>
                  <a:gd name="T13" fmla="*/ 19 h 67"/>
                  <a:gd name="T14" fmla="*/ 37 w 66"/>
                  <a:gd name="T15" fmla="*/ 11 h 67"/>
                  <a:gd name="T16" fmla="*/ 26 w 66"/>
                  <a:gd name="T17" fmla="*/ 5 h 67"/>
                  <a:gd name="T18" fmla="*/ 14 w 66"/>
                  <a:gd name="T19" fmla="*/ 2 h 67"/>
                  <a:gd name="T20" fmla="*/ 0 w 66"/>
                  <a:gd name="T21" fmla="*/ 0 h 67"/>
                  <a:gd name="T22" fmla="*/ 0 w 66"/>
                  <a:gd name="T23" fmla="*/ 11 h 67"/>
                  <a:gd name="T24" fmla="*/ 0 w 66"/>
                  <a:gd name="T25" fmla="*/ 11 h 67"/>
                  <a:gd name="T26" fmla="*/ 10 w 66"/>
                  <a:gd name="T27" fmla="*/ 13 h 67"/>
                  <a:gd name="T28" fmla="*/ 20 w 66"/>
                  <a:gd name="T29" fmla="*/ 17 h 67"/>
                  <a:gd name="T30" fmla="*/ 29 w 66"/>
                  <a:gd name="T31" fmla="*/ 21 h 67"/>
                  <a:gd name="T32" fmla="*/ 37 w 66"/>
                  <a:gd name="T33" fmla="*/ 29 h 67"/>
                  <a:gd name="T34" fmla="*/ 45 w 66"/>
                  <a:gd name="T35" fmla="*/ 36 h 67"/>
                  <a:gd name="T36" fmla="*/ 49 w 66"/>
                  <a:gd name="T37" fmla="*/ 46 h 67"/>
                  <a:gd name="T38" fmla="*/ 53 w 66"/>
                  <a:gd name="T39" fmla="*/ 56 h 67"/>
                  <a:gd name="T40" fmla="*/ 55 w 66"/>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7">
                    <a:moveTo>
                      <a:pt x="55" y="67"/>
                    </a:moveTo>
                    <a:lnTo>
                      <a:pt x="66" y="67"/>
                    </a:lnTo>
                    <a:lnTo>
                      <a:pt x="66" y="67"/>
                    </a:lnTo>
                    <a:lnTo>
                      <a:pt x="66" y="54"/>
                    </a:lnTo>
                    <a:lnTo>
                      <a:pt x="60" y="40"/>
                    </a:lnTo>
                    <a:lnTo>
                      <a:pt x="55" y="29"/>
                    </a:lnTo>
                    <a:lnTo>
                      <a:pt x="47" y="19"/>
                    </a:lnTo>
                    <a:lnTo>
                      <a:pt x="37" y="11"/>
                    </a:lnTo>
                    <a:lnTo>
                      <a:pt x="26" y="5"/>
                    </a:lnTo>
                    <a:lnTo>
                      <a:pt x="14" y="2"/>
                    </a:lnTo>
                    <a:lnTo>
                      <a:pt x="0" y="0"/>
                    </a:lnTo>
                    <a:lnTo>
                      <a:pt x="0" y="11"/>
                    </a:lnTo>
                    <a:lnTo>
                      <a:pt x="0" y="11"/>
                    </a:lnTo>
                    <a:lnTo>
                      <a:pt x="10" y="13"/>
                    </a:lnTo>
                    <a:lnTo>
                      <a:pt x="20" y="17"/>
                    </a:lnTo>
                    <a:lnTo>
                      <a:pt x="29" y="21"/>
                    </a:lnTo>
                    <a:lnTo>
                      <a:pt x="37" y="29"/>
                    </a:lnTo>
                    <a:lnTo>
                      <a:pt x="45" y="36"/>
                    </a:lnTo>
                    <a:lnTo>
                      <a:pt x="49" y="46"/>
                    </a:lnTo>
                    <a:lnTo>
                      <a:pt x="53" y="56"/>
                    </a:lnTo>
                    <a:lnTo>
                      <a:pt x="55" y="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4" name="Freeform 544"/>
              <p:cNvSpPr/>
              <p:nvPr/>
            </p:nvSpPr>
            <p:spPr bwMode="auto">
              <a:xfrm>
                <a:off x="1504" y="4954"/>
                <a:ext cx="18" cy="17"/>
              </a:xfrm>
              <a:custGeom>
                <a:avLst/>
                <a:gdLst>
                  <a:gd name="T0" fmla="*/ 8 w 18"/>
                  <a:gd name="T1" fmla="*/ 17 h 17"/>
                  <a:gd name="T2" fmla="*/ 8 w 18"/>
                  <a:gd name="T3" fmla="*/ 17 h 17"/>
                  <a:gd name="T4" fmla="*/ 12 w 18"/>
                  <a:gd name="T5" fmla="*/ 15 h 17"/>
                  <a:gd name="T6" fmla="*/ 16 w 18"/>
                  <a:gd name="T7" fmla="*/ 13 h 17"/>
                  <a:gd name="T8" fmla="*/ 18 w 18"/>
                  <a:gd name="T9" fmla="*/ 11 h 17"/>
                  <a:gd name="T10" fmla="*/ 18 w 18"/>
                  <a:gd name="T11" fmla="*/ 7 h 17"/>
                  <a:gd name="T12" fmla="*/ 18 w 18"/>
                  <a:gd name="T13" fmla="*/ 7 h 17"/>
                  <a:gd name="T14" fmla="*/ 18 w 18"/>
                  <a:gd name="T15" fmla="*/ 3 h 17"/>
                  <a:gd name="T16" fmla="*/ 16 w 18"/>
                  <a:gd name="T17" fmla="*/ 2 h 17"/>
                  <a:gd name="T18" fmla="*/ 12 w 18"/>
                  <a:gd name="T19" fmla="*/ 0 h 17"/>
                  <a:gd name="T20" fmla="*/ 8 w 18"/>
                  <a:gd name="T21" fmla="*/ 0 h 17"/>
                  <a:gd name="T22" fmla="*/ 8 w 18"/>
                  <a:gd name="T23" fmla="*/ 0 h 17"/>
                  <a:gd name="T24" fmla="*/ 6 w 18"/>
                  <a:gd name="T25" fmla="*/ 0 h 17"/>
                  <a:gd name="T26" fmla="*/ 2 w 18"/>
                  <a:gd name="T27" fmla="*/ 2 h 17"/>
                  <a:gd name="T28" fmla="*/ 0 w 18"/>
                  <a:gd name="T29" fmla="*/ 3 h 17"/>
                  <a:gd name="T30" fmla="*/ 0 w 18"/>
                  <a:gd name="T31" fmla="*/ 7 h 17"/>
                  <a:gd name="T32" fmla="*/ 0 w 18"/>
                  <a:gd name="T33" fmla="*/ 7 h 17"/>
                  <a:gd name="T34" fmla="*/ 0 w 18"/>
                  <a:gd name="T35" fmla="*/ 11 h 17"/>
                  <a:gd name="T36" fmla="*/ 2 w 18"/>
                  <a:gd name="T37" fmla="*/ 13 h 17"/>
                  <a:gd name="T38" fmla="*/ 6 w 18"/>
                  <a:gd name="T39" fmla="*/ 15 h 17"/>
                  <a:gd name="T40" fmla="*/ 8 w 18"/>
                  <a:gd name="T4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8" y="17"/>
                    </a:moveTo>
                    <a:lnTo>
                      <a:pt x="8" y="17"/>
                    </a:lnTo>
                    <a:lnTo>
                      <a:pt x="12" y="15"/>
                    </a:lnTo>
                    <a:lnTo>
                      <a:pt x="16" y="13"/>
                    </a:lnTo>
                    <a:lnTo>
                      <a:pt x="18" y="11"/>
                    </a:lnTo>
                    <a:lnTo>
                      <a:pt x="18" y="7"/>
                    </a:lnTo>
                    <a:lnTo>
                      <a:pt x="18" y="7"/>
                    </a:lnTo>
                    <a:lnTo>
                      <a:pt x="18" y="3"/>
                    </a:lnTo>
                    <a:lnTo>
                      <a:pt x="16" y="2"/>
                    </a:lnTo>
                    <a:lnTo>
                      <a:pt x="12" y="0"/>
                    </a:lnTo>
                    <a:lnTo>
                      <a:pt x="8" y="0"/>
                    </a:lnTo>
                    <a:lnTo>
                      <a:pt x="8" y="0"/>
                    </a:lnTo>
                    <a:lnTo>
                      <a:pt x="6" y="0"/>
                    </a:lnTo>
                    <a:lnTo>
                      <a:pt x="2" y="2"/>
                    </a:lnTo>
                    <a:lnTo>
                      <a:pt x="0" y="3"/>
                    </a:lnTo>
                    <a:lnTo>
                      <a:pt x="0" y="7"/>
                    </a:lnTo>
                    <a:lnTo>
                      <a:pt x="0" y="7"/>
                    </a:lnTo>
                    <a:lnTo>
                      <a:pt x="0" y="11"/>
                    </a:lnTo>
                    <a:lnTo>
                      <a:pt x="2" y="13"/>
                    </a:lnTo>
                    <a:lnTo>
                      <a:pt x="6" y="15"/>
                    </a:lnTo>
                    <a:lnTo>
                      <a:pt x="8" y="1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5" name="Freeform 545"/>
              <p:cNvSpPr/>
              <p:nvPr/>
            </p:nvSpPr>
            <p:spPr bwMode="auto">
              <a:xfrm>
                <a:off x="1504" y="4954"/>
                <a:ext cx="18" cy="17"/>
              </a:xfrm>
              <a:custGeom>
                <a:avLst/>
                <a:gdLst>
                  <a:gd name="T0" fmla="*/ 8 w 18"/>
                  <a:gd name="T1" fmla="*/ 17 h 17"/>
                  <a:gd name="T2" fmla="*/ 8 w 18"/>
                  <a:gd name="T3" fmla="*/ 17 h 17"/>
                  <a:gd name="T4" fmla="*/ 12 w 18"/>
                  <a:gd name="T5" fmla="*/ 15 h 17"/>
                  <a:gd name="T6" fmla="*/ 16 w 18"/>
                  <a:gd name="T7" fmla="*/ 13 h 17"/>
                  <a:gd name="T8" fmla="*/ 18 w 18"/>
                  <a:gd name="T9" fmla="*/ 11 h 17"/>
                  <a:gd name="T10" fmla="*/ 18 w 18"/>
                  <a:gd name="T11" fmla="*/ 7 h 17"/>
                  <a:gd name="T12" fmla="*/ 18 w 18"/>
                  <a:gd name="T13" fmla="*/ 7 h 17"/>
                  <a:gd name="T14" fmla="*/ 18 w 18"/>
                  <a:gd name="T15" fmla="*/ 3 h 17"/>
                  <a:gd name="T16" fmla="*/ 16 w 18"/>
                  <a:gd name="T17" fmla="*/ 2 h 17"/>
                  <a:gd name="T18" fmla="*/ 12 w 18"/>
                  <a:gd name="T19" fmla="*/ 0 h 17"/>
                  <a:gd name="T20" fmla="*/ 8 w 18"/>
                  <a:gd name="T21" fmla="*/ 0 h 17"/>
                  <a:gd name="T22" fmla="*/ 8 w 18"/>
                  <a:gd name="T23" fmla="*/ 0 h 17"/>
                  <a:gd name="T24" fmla="*/ 6 w 18"/>
                  <a:gd name="T25" fmla="*/ 0 h 17"/>
                  <a:gd name="T26" fmla="*/ 2 w 18"/>
                  <a:gd name="T27" fmla="*/ 2 h 17"/>
                  <a:gd name="T28" fmla="*/ 0 w 18"/>
                  <a:gd name="T29" fmla="*/ 3 h 17"/>
                  <a:gd name="T30" fmla="*/ 0 w 18"/>
                  <a:gd name="T31" fmla="*/ 7 h 17"/>
                  <a:gd name="T32" fmla="*/ 0 w 18"/>
                  <a:gd name="T33" fmla="*/ 7 h 17"/>
                  <a:gd name="T34" fmla="*/ 0 w 18"/>
                  <a:gd name="T35" fmla="*/ 11 h 17"/>
                  <a:gd name="T36" fmla="*/ 2 w 18"/>
                  <a:gd name="T37" fmla="*/ 13 h 17"/>
                  <a:gd name="T38" fmla="*/ 6 w 18"/>
                  <a:gd name="T39" fmla="*/ 15 h 17"/>
                  <a:gd name="T40" fmla="*/ 8 w 18"/>
                  <a:gd name="T4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8" y="17"/>
                    </a:moveTo>
                    <a:lnTo>
                      <a:pt x="8" y="17"/>
                    </a:lnTo>
                    <a:lnTo>
                      <a:pt x="12" y="15"/>
                    </a:lnTo>
                    <a:lnTo>
                      <a:pt x="16" y="13"/>
                    </a:lnTo>
                    <a:lnTo>
                      <a:pt x="18" y="11"/>
                    </a:lnTo>
                    <a:lnTo>
                      <a:pt x="18" y="7"/>
                    </a:lnTo>
                    <a:lnTo>
                      <a:pt x="18" y="7"/>
                    </a:lnTo>
                    <a:lnTo>
                      <a:pt x="18" y="3"/>
                    </a:lnTo>
                    <a:lnTo>
                      <a:pt x="16" y="2"/>
                    </a:lnTo>
                    <a:lnTo>
                      <a:pt x="12" y="0"/>
                    </a:lnTo>
                    <a:lnTo>
                      <a:pt x="8" y="0"/>
                    </a:lnTo>
                    <a:lnTo>
                      <a:pt x="8" y="0"/>
                    </a:lnTo>
                    <a:lnTo>
                      <a:pt x="6" y="0"/>
                    </a:lnTo>
                    <a:lnTo>
                      <a:pt x="2" y="2"/>
                    </a:lnTo>
                    <a:lnTo>
                      <a:pt x="0" y="3"/>
                    </a:lnTo>
                    <a:lnTo>
                      <a:pt x="0" y="7"/>
                    </a:lnTo>
                    <a:lnTo>
                      <a:pt x="0" y="7"/>
                    </a:lnTo>
                    <a:lnTo>
                      <a:pt x="0" y="11"/>
                    </a:lnTo>
                    <a:lnTo>
                      <a:pt x="2" y="13"/>
                    </a:lnTo>
                    <a:lnTo>
                      <a:pt x="6" y="15"/>
                    </a:lnTo>
                    <a:lnTo>
                      <a:pt x="8"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6" name="Freeform 546"/>
              <p:cNvSpPr/>
              <p:nvPr/>
            </p:nvSpPr>
            <p:spPr bwMode="auto">
              <a:xfrm>
                <a:off x="1504" y="4926"/>
                <a:ext cx="45" cy="45"/>
              </a:xfrm>
              <a:custGeom>
                <a:avLst/>
                <a:gdLst>
                  <a:gd name="T0" fmla="*/ 31 w 45"/>
                  <a:gd name="T1" fmla="*/ 45 h 45"/>
                  <a:gd name="T2" fmla="*/ 45 w 45"/>
                  <a:gd name="T3" fmla="*/ 45 h 45"/>
                  <a:gd name="T4" fmla="*/ 45 w 45"/>
                  <a:gd name="T5" fmla="*/ 45 h 45"/>
                  <a:gd name="T6" fmla="*/ 43 w 45"/>
                  <a:gd name="T7" fmla="*/ 35 h 45"/>
                  <a:gd name="T8" fmla="*/ 41 w 45"/>
                  <a:gd name="T9" fmla="*/ 28 h 45"/>
                  <a:gd name="T10" fmla="*/ 37 w 45"/>
                  <a:gd name="T11" fmla="*/ 20 h 45"/>
                  <a:gd name="T12" fmla="*/ 31 w 45"/>
                  <a:gd name="T13" fmla="*/ 14 h 45"/>
                  <a:gd name="T14" fmla="*/ 25 w 45"/>
                  <a:gd name="T15" fmla="*/ 8 h 45"/>
                  <a:gd name="T16" fmla="*/ 18 w 45"/>
                  <a:gd name="T17" fmla="*/ 4 h 45"/>
                  <a:gd name="T18" fmla="*/ 8 w 45"/>
                  <a:gd name="T19" fmla="*/ 0 h 45"/>
                  <a:gd name="T20" fmla="*/ 0 w 45"/>
                  <a:gd name="T21" fmla="*/ 0 h 45"/>
                  <a:gd name="T22" fmla="*/ 0 w 45"/>
                  <a:gd name="T23" fmla="*/ 14 h 45"/>
                  <a:gd name="T24" fmla="*/ 0 w 45"/>
                  <a:gd name="T25" fmla="*/ 14 h 45"/>
                  <a:gd name="T26" fmla="*/ 6 w 45"/>
                  <a:gd name="T27" fmla="*/ 14 h 45"/>
                  <a:gd name="T28" fmla="*/ 12 w 45"/>
                  <a:gd name="T29" fmla="*/ 16 h 45"/>
                  <a:gd name="T30" fmla="*/ 18 w 45"/>
                  <a:gd name="T31" fmla="*/ 18 h 45"/>
                  <a:gd name="T32" fmla="*/ 22 w 45"/>
                  <a:gd name="T33" fmla="*/ 22 h 45"/>
                  <a:gd name="T34" fmla="*/ 22 w 45"/>
                  <a:gd name="T35" fmla="*/ 22 h 45"/>
                  <a:gd name="T36" fmla="*/ 25 w 45"/>
                  <a:gd name="T37" fmla="*/ 28 h 45"/>
                  <a:gd name="T38" fmla="*/ 29 w 45"/>
                  <a:gd name="T39" fmla="*/ 33 h 45"/>
                  <a:gd name="T40" fmla="*/ 31 w 45"/>
                  <a:gd name="T41" fmla="*/ 39 h 45"/>
                  <a:gd name="T42" fmla="*/ 31 w 45"/>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5">
                    <a:moveTo>
                      <a:pt x="31" y="45"/>
                    </a:moveTo>
                    <a:lnTo>
                      <a:pt x="45" y="45"/>
                    </a:lnTo>
                    <a:lnTo>
                      <a:pt x="45" y="45"/>
                    </a:lnTo>
                    <a:lnTo>
                      <a:pt x="43" y="35"/>
                    </a:lnTo>
                    <a:lnTo>
                      <a:pt x="41" y="28"/>
                    </a:lnTo>
                    <a:lnTo>
                      <a:pt x="37" y="20"/>
                    </a:lnTo>
                    <a:lnTo>
                      <a:pt x="31" y="14"/>
                    </a:lnTo>
                    <a:lnTo>
                      <a:pt x="25" y="8"/>
                    </a:lnTo>
                    <a:lnTo>
                      <a:pt x="18" y="4"/>
                    </a:lnTo>
                    <a:lnTo>
                      <a:pt x="8" y="0"/>
                    </a:lnTo>
                    <a:lnTo>
                      <a:pt x="0" y="0"/>
                    </a:lnTo>
                    <a:lnTo>
                      <a:pt x="0" y="14"/>
                    </a:lnTo>
                    <a:lnTo>
                      <a:pt x="0" y="14"/>
                    </a:lnTo>
                    <a:lnTo>
                      <a:pt x="6" y="14"/>
                    </a:lnTo>
                    <a:lnTo>
                      <a:pt x="12" y="16"/>
                    </a:lnTo>
                    <a:lnTo>
                      <a:pt x="18" y="18"/>
                    </a:lnTo>
                    <a:lnTo>
                      <a:pt x="22" y="22"/>
                    </a:lnTo>
                    <a:lnTo>
                      <a:pt x="22" y="22"/>
                    </a:lnTo>
                    <a:lnTo>
                      <a:pt x="25" y="28"/>
                    </a:lnTo>
                    <a:lnTo>
                      <a:pt x="29" y="33"/>
                    </a:lnTo>
                    <a:lnTo>
                      <a:pt x="31" y="39"/>
                    </a:lnTo>
                    <a:lnTo>
                      <a:pt x="31"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7" name="Freeform 547"/>
              <p:cNvSpPr/>
              <p:nvPr/>
            </p:nvSpPr>
            <p:spPr bwMode="auto">
              <a:xfrm>
                <a:off x="1504" y="4926"/>
                <a:ext cx="45" cy="45"/>
              </a:xfrm>
              <a:custGeom>
                <a:avLst/>
                <a:gdLst>
                  <a:gd name="T0" fmla="*/ 31 w 45"/>
                  <a:gd name="T1" fmla="*/ 45 h 45"/>
                  <a:gd name="T2" fmla="*/ 45 w 45"/>
                  <a:gd name="T3" fmla="*/ 45 h 45"/>
                  <a:gd name="T4" fmla="*/ 45 w 45"/>
                  <a:gd name="T5" fmla="*/ 45 h 45"/>
                  <a:gd name="T6" fmla="*/ 43 w 45"/>
                  <a:gd name="T7" fmla="*/ 35 h 45"/>
                  <a:gd name="T8" fmla="*/ 41 w 45"/>
                  <a:gd name="T9" fmla="*/ 28 h 45"/>
                  <a:gd name="T10" fmla="*/ 37 w 45"/>
                  <a:gd name="T11" fmla="*/ 20 h 45"/>
                  <a:gd name="T12" fmla="*/ 31 w 45"/>
                  <a:gd name="T13" fmla="*/ 14 h 45"/>
                  <a:gd name="T14" fmla="*/ 25 w 45"/>
                  <a:gd name="T15" fmla="*/ 8 h 45"/>
                  <a:gd name="T16" fmla="*/ 18 w 45"/>
                  <a:gd name="T17" fmla="*/ 4 h 45"/>
                  <a:gd name="T18" fmla="*/ 8 w 45"/>
                  <a:gd name="T19" fmla="*/ 0 h 45"/>
                  <a:gd name="T20" fmla="*/ 0 w 45"/>
                  <a:gd name="T21" fmla="*/ 0 h 45"/>
                  <a:gd name="T22" fmla="*/ 0 w 45"/>
                  <a:gd name="T23" fmla="*/ 14 h 45"/>
                  <a:gd name="T24" fmla="*/ 0 w 45"/>
                  <a:gd name="T25" fmla="*/ 14 h 45"/>
                  <a:gd name="T26" fmla="*/ 6 w 45"/>
                  <a:gd name="T27" fmla="*/ 14 h 45"/>
                  <a:gd name="T28" fmla="*/ 12 w 45"/>
                  <a:gd name="T29" fmla="*/ 16 h 45"/>
                  <a:gd name="T30" fmla="*/ 18 w 45"/>
                  <a:gd name="T31" fmla="*/ 18 h 45"/>
                  <a:gd name="T32" fmla="*/ 22 w 45"/>
                  <a:gd name="T33" fmla="*/ 22 h 45"/>
                  <a:gd name="T34" fmla="*/ 22 w 45"/>
                  <a:gd name="T35" fmla="*/ 22 h 45"/>
                  <a:gd name="T36" fmla="*/ 25 w 45"/>
                  <a:gd name="T37" fmla="*/ 28 h 45"/>
                  <a:gd name="T38" fmla="*/ 29 w 45"/>
                  <a:gd name="T39" fmla="*/ 33 h 45"/>
                  <a:gd name="T40" fmla="*/ 31 w 45"/>
                  <a:gd name="T41" fmla="*/ 39 h 45"/>
                  <a:gd name="T42" fmla="*/ 31 w 45"/>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5">
                    <a:moveTo>
                      <a:pt x="31" y="45"/>
                    </a:moveTo>
                    <a:lnTo>
                      <a:pt x="45" y="45"/>
                    </a:lnTo>
                    <a:lnTo>
                      <a:pt x="45" y="45"/>
                    </a:lnTo>
                    <a:lnTo>
                      <a:pt x="43" y="35"/>
                    </a:lnTo>
                    <a:lnTo>
                      <a:pt x="41" y="28"/>
                    </a:lnTo>
                    <a:lnTo>
                      <a:pt x="37" y="20"/>
                    </a:lnTo>
                    <a:lnTo>
                      <a:pt x="31" y="14"/>
                    </a:lnTo>
                    <a:lnTo>
                      <a:pt x="25" y="8"/>
                    </a:lnTo>
                    <a:lnTo>
                      <a:pt x="18" y="4"/>
                    </a:lnTo>
                    <a:lnTo>
                      <a:pt x="8" y="0"/>
                    </a:lnTo>
                    <a:lnTo>
                      <a:pt x="0" y="0"/>
                    </a:lnTo>
                    <a:lnTo>
                      <a:pt x="0" y="14"/>
                    </a:lnTo>
                    <a:lnTo>
                      <a:pt x="0" y="14"/>
                    </a:lnTo>
                    <a:lnTo>
                      <a:pt x="6" y="14"/>
                    </a:lnTo>
                    <a:lnTo>
                      <a:pt x="12" y="16"/>
                    </a:lnTo>
                    <a:lnTo>
                      <a:pt x="18" y="18"/>
                    </a:lnTo>
                    <a:lnTo>
                      <a:pt x="22" y="22"/>
                    </a:lnTo>
                    <a:lnTo>
                      <a:pt x="22" y="22"/>
                    </a:lnTo>
                    <a:lnTo>
                      <a:pt x="25" y="28"/>
                    </a:lnTo>
                    <a:lnTo>
                      <a:pt x="29" y="33"/>
                    </a:lnTo>
                    <a:lnTo>
                      <a:pt x="31" y="39"/>
                    </a:lnTo>
                    <a:lnTo>
                      <a:pt x="3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8" name="Freeform 548"/>
              <p:cNvSpPr/>
              <p:nvPr/>
            </p:nvSpPr>
            <p:spPr bwMode="auto">
              <a:xfrm>
                <a:off x="1504" y="4903"/>
                <a:ext cx="68" cy="68"/>
              </a:xfrm>
              <a:custGeom>
                <a:avLst/>
                <a:gdLst>
                  <a:gd name="T0" fmla="*/ 54 w 68"/>
                  <a:gd name="T1" fmla="*/ 68 h 68"/>
                  <a:gd name="T2" fmla="*/ 68 w 68"/>
                  <a:gd name="T3" fmla="*/ 68 h 68"/>
                  <a:gd name="T4" fmla="*/ 68 w 68"/>
                  <a:gd name="T5" fmla="*/ 68 h 68"/>
                  <a:gd name="T6" fmla="*/ 66 w 68"/>
                  <a:gd name="T7" fmla="*/ 54 h 68"/>
                  <a:gd name="T8" fmla="*/ 62 w 68"/>
                  <a:gd name="T9" fmla="*/ 41 h 68"/>
                  <a:gd name="T10" fmla="*/ 56 w 68"/>
                  <a:gd name="T11" fmla="*/ 29 h 68"/>
                  <a:gd name="T12" fmla="*/ 47 w 68"/>
                  <a:gd name="T13" fmla="*/ 20 h 68"/>
                  <a:gd name="T14" fmla="*/ 37 w 68"/>
                  <a:gd name="T15" fmla="*/ 12 h 68"/>
                  <a:gd name="T16" fmla="*/ 25 w 68"/>
                  <a:gd name="T17" fmla="*/ 6 h 68"/>
                  <a:gd name="T18" fmla="*/ 14 w 68"/>
                  <a:gd name="T19" fmla="*/ 2 h 68"/>
                  <a:gd name="T20" fmla="*/ 0 w 68"/>
                  <a:gd name="T21" fmla="*/ 0 h 68"/>
                  <a:gd name="T22" fmla="*/ 0 w 68"/>
                  <a:gd name="T23" fmla="*/ 14 h 68"/>
                  <a:gd name="T24" fmla="*/ 0 w 68"/>
                  <a:gd name="T25" fmla="*/ 14 h 68"/>
                  <a:gd name="T26" fmla="*/ 12 w 68"/>
                  <a:gd name="T27" fmla="*/ 14 h 68"/>
                  <a:gd name="T28" fmla="*/ 22 w 68"/>
                  <a:gd name="T29" fmla="*/ 18 h 68"/>
                  <a:gd name="T30" fmla="*/ 31 w 68"/>
                  <a:gd name="T31" fmla="*/ 23 h 68"/>
                  <a:gd name="T32" fmla="*/ 39 w 68"/>
                  <a:gd name="T33" fmla="*/ 29 h 68"/>
                  <a:gd name="T34" fmla="*/ 45 w 68"/>
                  <a:gd name="T35" fmla="*/ 37 h 68"/>
                  <a:gd name="T36" fmla="*/ 51 w 68"/>
                  <a:gd name="T37" fmla="*/ 47 h 68"/>
                  <a:gd name="T38" fmla="*/ 53 w 68"/>
                  <a:gd name="T39" fmla="*/ 56 h 68"/>
                  <a:gd name="T40" fmla="*/ 54 w 68"/>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68">
                    <a:moveTo>
                      <a:pt x="54" y="68"/>
                    </a:moveTo>
                    <a:lnTo>
                      <a:pt x="68" y="68"/>
                    </a:lnTo>
                    <a:lnTo>
                      <a:pt x="68" y="68"/>
                    </a:lnTo>
                    <a:lnTo>
                      <a:pt x="66" y="54"/>
                    </a:lnTo>
                    <a:lnTo>
                      <a:pt x="62" y="41"/>
                    </a:lnTo>
                    <a:lnTo>
                      <a:pt x="56" y="29"/>
                    </a:lnTo>
                    <a:lnTo>
                      <a:pt x="47" y="20"/>
                    </a:lnTo>
                    <a:lnTo>
                      <a:pt x="37" y="12"/>
                    </a:lnTo>
                    <a:lnTo>
                      <a:pt x="25" y="6"/>
                    </a:lnTo>
                    <a:lnTo>
                      <a:pt x="14" y="2"/>
                    </a:lnTo>
                    <a:lnTo>
                      <a:pt x="0" y="0"/>
                    </a:lnTo>
                    <a:lnTo>
                      <a:pt x="0" y="14"/>
                    </a:lnTo>
                    <a:lnTo>
                      <a:pt x="0" y="14"/>
                    </a:lnTo>
                    <a:lnTo>
                      <a:pt x="12" y="14"/>
                    </a:lnTo>
                    <a:lnTo>
                      <a:pt x="22" y="18"/>
                    </a:lnTo>
                    <a:lnTo>
                      <a:pt x="31" y="23"/>
                    </a:lnTo>
                    <a:lnTo>
                      <a:pt x="39" y="29"/>
                    </a:lnTo>
                    <a:lnTo>
                      <a:pt x="45" y="37"/>
                    </a:lnTo>
                    <a:lnTo>
                      <a:pt x="51" y="47"/>
                    </a:lnTo>
                    <a:lnTo>
                      <a:pt x="53" y="56"/>
                    </a:lnTo>
                    <a:lnTo>
                      <a:pt x="54"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599" name="Freeform 549"/>
              <p:cNvSpPr/>
              <p:nvPr/>
            </p:nvSpPr>
            <p:spPr bwMode="auto">
              <a:xfrm>
                <a:off x="1504" y="4903"/>
                <a:ext cx="68" cy="68"/>
              </a:xfrm>
              <a:custGeom>
                <a:avLst/>
                <a:gdLst>
                  <a:gd name="T0" fmla="*/ 54 w 68"/>
                  <a:gd name="T1" fmla="*/ 68 h 68"/>
                  <a:gd name="T2" fmla="*/ 68 w 68"/>
                  <a:gd name="T3" fmla="*/ 68 h 68"/>
                  <a:gd name="T4" fmla="*/ 68 w 68"/>
                  <a:gd name="T5" fmla="*/ 68 h 68"/>
                  <a:gd name="T6" fmla="*/ 66 w 68"/>
                  <a:gd name="T7" fmla="*/ 54 h 68"/>
                  <a:gd name="T8" fmla="*/ 62 w 68"/>
                  <a:gd name="T9" fmla="*/ 41 h 68"/>
                  <a:gd name="T10" fmla="*/ 56 w 68"/>
                  <a:gd name="T11" fmla="*/ 29 h 68"/>
                  <a:gd name="T12" fmla="*/ 47 w 68"/>
                  <a:gd name="T13" fmla="*/ 20 h 68"/>
                  <a:gd name="T14" fmla="*/ 37 w 68"/>
                  <a:gd name="T15" fmla="*/ 12 h 68"/>
                  <a:gd name="T16" fmla="*/ 25 w 68"/>
                  <a:gd name="T17" fmla="*/ 6 h 68"/>
                  <a:gd name="T18" fmla="*/ 14 w 68"/>
                  <a:gd name="T19" fmla="*/ 2 h 68"/>
                  <a:gd name="T20" fmla="*/ 0 w 68"/>
                  <a:gd name="T21" fmla="*/ 0 h 68"/>
                  <a:gd name="T22" fmla="*/ 0 w 68"/>
                  <a:gd name="T23" fmla="*/ 14 h 68"/>
                  <a:gd name="T24" fmla="*/ 0 w 68"/>
                  <a:gd name="T25" fmla="*/ 14 h 68"/>
                  <a:gd name="T26" fmla="*/ 12 w 68"/>
                  <a:gd name="T27" fmla="*/ 14 h 68"/>
                  <a:gd name="T28" fmla="*/ 22 w 68"/>
                  <a:gd name="T29" fmla="*/ 18 h 68"/>
                  <a:gd name="T30" fmla="*/ 31 w 68"/>
                  <a:gd name="T31" fmla="*/ 23 h 68"/>
                  <a:gd name="T32" fmla="*/ 39 w 68"/>
                  <a:gd name="T33" fmla="*/ 29 h 68"/>
                  <a:gd name="T34" fmla="*/ 45 w 68"/>
                  <a:gd name="T35" fmla="*/ 37 h 68"/>
                  <a:gd name="T36" fmla="*/ 51 w 68"/>
                  <a:gd name="T37" fmla="*/ 47 h 68"/>
                  <a:gd name="T38" fmla="*/ 53 w 68"/>
                  <a:gd name="T39" fmla="*/ 56 h 68"/>
                  <a:gd name="T40" fmla="*/ 54 w 68"/>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68">
                    <a:moveTo>
                      <a:pt x="54" y="68"/>
                    </a:moveTo>
                    <a:lnTo>
                      <a:pt x="68" y="68"/>
                    </a:lnTo>
                    <a:lnTo>
                      <a:pt x="68" y="68"/>
                    </a:lnTo>
                    <a:lnTo>
                      <a:pt x="66" y="54"/>
                    </a:lnTo>
                    <a:lnTo>
                      <a:pt x="62" y="41"/>
                    </a:lnTo>
                    <a:lnTo>
                      <a:pt x="56" y="29"/>
                    </a:lnTo>
                    <a:lnTo>
                      <a:pt x="47" y="20"/>
                    </a:lnTo>
                    <a:lnTo>
                      <a:pt x="37" y="12"/>
                    </a:lnTo>
                    <a:lnTo>
                      <a:pt x="25" y="6"/>
                    </a:lnTo>
                    <a:lnTo>
                      <a:pt x="14" y="2"/>
                    </a:lnTo>
                    <a:lnTo>
                      <a:pt x="0" y="0"/>
                    </a:lnTo>
                    <a:lnTo>
                      <a:pt x="0" y="14"/>
                    </a:lnTo>
                    <a:lnTo>
                      <a:pt x="0" y="14"/>
                    </a:lnTo>
                    <a:lnTo>
                      <a:pt x="12" y="14"/>
                    </a:lnTo>
                    <a:lnTo>
                      <a:pt x="22" y="18"/>
                    </a:lnTo>
                    <a:lnTo>
                      <a:pt x="31" y="23"/>
                    </a:lnTo>
                    <a:lnTo>
                      <a:pt x="39" y="29"/>
                    </a:lnTo>
                    <a:lnTo>
                      <a:pt x="45" y="37"/>
                    </a:lnTo>
                    <a:lnTo>
                      <a:pt x="51" y="47"/>
                    </a:lnTo>
                    <a:lnTo>
                      <a:pt x="53" y="56"/>
                    </a:lnTo>
                    <a:lnTo>
                      <a:pt x="54"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0" name="Freeform 550"/>
              <p:cNvSpPr/>
              <p:nvPr/>
            </p:nvSpPr>
            <p:spPr bwMode="auto">
              <a:xfrm>
                <a:off x="3201" y="3945"/>
                <a:ext cx="18" cy="18"/>
              </a:xfrm>
              <a:custGeom>
                <a:avLst/>
                <a:gdLst>
                  <a:gd name="T0" fmla="*/ 8 w 18"/>
                  <a:gd name="T1" fmla="*/ 18 h 18"/>
                  <a:gd name="T2" fmla="*/ 8 w 18"/>
                  <a:gd name="T3" fmla="*/ 18 h 18"/>
                  <a:gd name="T4" fmla="*/ 12 w 18"/>
                  <a:gd name="T5" fmla="*/ 16 h 18"/>
                  <a:gd name="T6" fmla="*/ 14 w 18"/>
                  <a:gd name="T7" fmla="*/ 14 h 18"/>
                  <a:gd name="T8" fmla="*/ 16 w 18"/>
                  <a:gd name="T9" fmla="*/ 12 h 18"/>
                  <a:gd name="T10" fmla="*/ 18 w 18"/>
                  <a:gd name="T11" fmla="*/ 8 h 18"/>
                  <a:gd name="T12" fmla="*/ 18 w 18"/>
                  <a:gd name="T13" fmla="*/ 8 h 18"/>
                  <a:gd name="T14" fmla="*/ 16 w 18"/>
                  <a:gd name="T15" fmla="*/ 4 h 18"/>
                  <a:gd name="T16" fmla="*/ 14 w 18"/>
                  <a:gd name="T17" fmla="*/ 2 h 18"/>
                  <a:gd name="T18" fmla="*/ 12 w 18"/>
                  <a:gd name="T19" fmla="*/ 0 h 18"/>
                  <a:gd name="T20" fmla="*/ 8 w 18"/>
                  <a:gd name="T21" fmla="*/ 0 h 18"/>
                  <a:gd name="T22" fmla="*/ 8 w 18"/>
                  <a:gd name="T23" fmla="*/ 0 h 18"/>
                  <a:gd name="T24" fmla="*/ 4 w 18"/>
                  <a:gd name="T25" fmla="*/ 0 h 18"/>
                  <a:gd name="T26" fmla="*/ 2 w 18"/>
                  <a:gd name="T27" fmla="*/ 2 h 18"/>
                  <a:gd name="T28" fmla="*/ 0 w 18"/>
                  <a:gd name="T29" fmla="*/ 4 h 18"/>
                  <a:gd name="T30" fmla="*/ 0 w 18"/>
                  <a:gd name="T31" fmla="*/ 8 h 18"/>
                  <a:gd name="T32" fmla="*/ 0 w 18"/>
                  <a:gd name="T33" fmla="*/ 8 h 18"/>
                  <a:gd name="T34" fmla="*/ 0 w 18"/>
                  <a:gd name="T35" fmla="*/ 12 h 18"/>
                  <a:gd name="T36" fmla="*/ 2 w 18"/>
                  <a:gd name="T37" fmla="*/ 14 h 18"/>
                  <a:gd name="T38" fmla="*/ 4 w 18"/>
                  <a:gd name="T39" fmla="*/ 16 h 18"/>
                  <a:gd name="T40" fmla="*/ 8 w 1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8" y="18"/>
                    </a:moveTo>
                    <a:lnTo>
                      <a:pt x="8" y="18"/>
                    </a:lnTo>
                    <a:lnTo>
                      <a:pt x="12" y="16"/>
                    </a:lnTo>
                    <a:lnTo>
                      <a:pt x="14" y="14"/>
                    </a:lnTo>
                    <a:lnTo>
                      <a:pt x="16" y="12"/>
                    </a:lnTo>
                    <a:lnTo>
                      <a:pt x="18" y="8"/>
                    </a:lnTo>
                    <a:lnTo>
                      <a:pt x="18" y="8"/>
                    </a:lnTo>
                    <a:lnTo>
                      <a:pt x="16" y="4"/>
                    </a:lnTo>
                    <a:lnTo>
                      <a:pt x="14" y="2"/>
                    </a:lnTo>
                    <a:lnTo>
                      <a:pt x="12" y="0"/>
                    </a:lnTo>
                    <a:lnTo>
                      <a:pt x="8" y="0"/>
                    </a:lnTo>
                    <a:lnTo>
                      <a:pt x="8" y="0"/>
                    </a:lnTo>
                    <a:lnTo>
                      <a:pt x="4" y="0"/>
                    </a:lnTo>
                    <a:lnTo>
                      <a:pt x="2" y="2"/>
                    </a:lnTo>
                    <a:lnTo>
                      <a:pt x="0" y="4"/>
                    </a:lnTo>
                    <a:lnTo>
                      <a:pt x="0" y="8"/>
                    </a:lnTo>
                    <a:lnTo>
                      <a:pt x="0" y="8"/>
                    </a:lnTo>
                    <a:lnTo>
                      <a:pt x="0" y="12"/>
                    </a:lnTo>
                    <a:lnTo>
                      <a:pt x="2" y="14"/>
                    </a:lnTo>
                    <a:lnTo>
                      <a:pt x="4" y="16"/>
                    </a:lnTo>
                    <a:lnTo>
                      <a:pt x="8" y="1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1" name="Freeform 551"/>
              <p:cNvSpPr/>
              <p:nvPr/>
            </p:nvSpPr>
            <p:spPr bwMode="auto">
              <a:xfrm>
                <a:off x="3201" y="3945"/>
                <a:ext cx="18" cy="18"/>
              </a:xfrm>
              <a:custGeom>
                <a:avLst/>
                <a:gdLst>
                  <a:gd name="T0" fmla="*/ 8 w 18"/>
                  <a:gd name="T1" fmla="*/ 18 h 18"/>
                  <a:gd name="T2" fmla="*/ 8 w 18"/>
                  <a:gd name="T3" fmla="*/ 18 h 18"/>
                  <a:gd name="T4" fmla="*/ 12 w 18"/>
                  <a:gd name="T5" fmla="*/ 16 h 18"/>
                  <a:gd name="T6" fmla="*/ 14 w 18"/>
                  <a:gd name="T7" fmla="*/ 14 h 18"/>
                  <a:gd name="T8" fmla="*/ 16 w 18"/>
                  <a:gd name="T9" fmla="*/ 12 h 18"/>
                  <a:gd name="T10" fmla="*/ 18 w 18"/>
                  <a:gd name="T11" fmla="*/ 8 h 18"/>
                  <a:gd name="T12" fmla="*/ 18 w 18"/>
                  <a:gd name="T13" fmla="*/ 8 h 18"/>
                  <a:gd name="T14" fmla="*/ 16 w 18"/>
                  <a:gd name="T15" fmla="*/ 4 h 18"/>
                  <a:gd name="T16" fmla="*/ 14 w 18"/>
                  <a:gd name="T17" fmla="*/ 2 h 18"/>
                  <a:gd name="T18" fmla="*/ 12 w 18"/>
                  <a:gd name="T19" fmla="*/ 0 h 18"/>
                  <a:gd name="T20" fmla="*/ 8 w 18"/>
                  <a:gd name="T21" fmla="*/ 0 h 18"/>
                  <a:gd name="T22" fmla="*/ 8 w 18"/>
                  <a:gd name="T23" fmla="*/ 0 h 18"/>
                  <a:gd name="T24" fmla="*/ 4 w 18"/>
                  <a:gd name="T25" fmla="*/ 0 h 18"/>
                  <a:gd name="T26" fmla="*/ 2 w 18"/>
                  <a:gd name="T27" fmla="*/ 2 h 18"/>
                  <a:gd name="T28" fmla="*/ 0 w 18"/>
                  <a:gd name="T29" fmla="*/ 4 h 18"/>
                  <a:gd name="T30" fmla="*/ 0 w 18"/>
                  <a:gd name="T31" fmla="*/ 8 h 18"/>
                  <a:gd name="T32" fmla="*/ 0 w 18"/>
                  <a:gd name="T33" fmla="*/ 8 h 18"/>
                  <a:gd name="T34" fmla="*/ 0 w 18"/>
                  <a:gd name="T35" fmla="*/ 12 h 18"/>
                  <a:gd name="T36" fmla="*/ 2 w 18"/>
                  <a:gd name="T37" fmla="*/ 14 h 18"/>
                  <a:gd name="T38" fmla="*/ 4 w 18"/>
                  <a:gd name="T39" fmla="*/ 16 h 18"/>
                  <a:gd name="T40" fmla="*/ 8 w 1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8" y="18"/>
                    </a:moveTo>
                    <a:lnTo>
                      <a:pt x="8" y="18"/>
                    </a:lnTo>
                    <a:lnTo>
                      <a:pt x="12" y="16"/>
                    </a:lnTo>
                    <a:lnTo>
                      <a:pt x="14" y="14"/>
                    </a:lnTo>
                    <a:lnTo>
                      <a:pt x="16" y="12"/>
                    </a:lnTo>
                    <a:lnTo>
                      <a:pt x="18" y="8"/>
                    </a:lnTo>
                    <a:lnTo>
                      <a:pt x="18" y="8"/>
                    </a:lnTo>
                    <a:lnTo>
                      <a:pt x="16" y="4"/>
                    </a:lnTo>
                    <a:lnTo>
                      <a:pt x="14" y="2"/>
                    </a:lnTo>
                    <a:lnTo>
                      <a:pt x="12" y="0"/>
                    </a:lnTo>
                    <a:lnTo>
                      <a:pt x="8" y="0"/>
                    </a:lnTo>
                    <a:lnTo>
                      <a:pt x="8" y="0"/>
                    </a:lnTo>
                    <a:lnTo>
                      <a:pt x="4" y="0"/>
                    </a:lnTo>
                    <a:lnTo>
                      <a:pt x="2" y="2"/>
                    </a:lnTo>
                    <a:lnTo>
                      <a:pt x="0" y="4"/>
                    </a:lnTo>
                    <a:lnTo>
                      <a:pt x="0" y="8"/>
                    </a:lnTo>
                    <a:lnTo>
                      <a:pt x="0" y="8"/>
                    </a:lnTo>
                    <a:lnTo>
                      <a:pt x="0" y="12"/>
                    </a:lnTo>
                    <a:lnTo>
                      <a:pt x="2" y="14"/>
                    </a:lnTo>
                    <a:lnTo>
                      <a:pt x="4" y="16"/>
                    </a:lnTo>
                    <a:lnTo>
                      <a:pt x="8"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2" name="Freeform 552"/>
              <p:cNvSpPr/>
              <p:nvPr/>
            </p:nvSpPr>
            <p:spPr bwMode="auto">
              <a:xfrm>
                <a:off x="3201" y="3918"/>
                <a:ext cx="43" cy="45"/>
              </a:xfrm>
              <a:custGeom>
                <a:avLst/>
                <a:gdLst>
                  <a:gd name="T0" fmla="*/ 31 w 43"/>
                  <a:gd name="T1" fmla="*/ 45 h 45"/>
                  <a:gd name="T2" fmla="*/ 43 w 43"/>
                  <a:gd name="T3" fmla="*/ 45 h 45"/>
                  <a:gd name="T4" fmla="*/ 43 w 43"/>
                  <a:gd name="T5" fmla="*/ 45 h 45"/>
                  <a:gd name="T6" fmla="*/ 43 w 43"/>
                  <a:gd name="T7" fmla="*/ 35 h 45"/>
                  <a:gd name="T8" fmla="*/ 41 w 43"/>
                  <a:gd name="T9" fmla="*/ 27 h 45"/>
                  <a:gd name="T10" fmla="*/ 37 w 43"/>
                  <a:gd name="T11" fmla="*/ 19 h 45"/>
                  <a:gd name="T12" fmla="*/ 31 w 43"/>
                  <a:gd name="T13" fmla="*/ 14 h 45"/>
                  <a:gd name="T14" fmla="*/ 24 w 43"/>
                  <a:gd name="T15" fmla="*/ 8 h 45"/>
                  <a:gd name="T16" fmla="*/ 16 w 43"/>
                  <a:gd name="T17" fmla="*/ 4 h 45"/>
                  <a:gd name="T18" fmla="*/ 8 w 43"/>
                  <a:gd name="T19" fmla="*/ 0 h 45"/>
                  <a:gd name="T20" fmla="*/ 0 w 43"/>
                  <a:gd name="T21" fmla="*/ 0 h 45"/>
                  <a:gd name="T22" fmla="*/ 0 w 43"/>
                  <a:gd name="T23" fmla="*/ 14 h 45"/>
                  <a:gd name="T24" fmla="*/ 0 w 43"/>
                  <a:gd name="T25" fmla="*/ 14 h 45"/>
                  <a:gd name="T26" fmla="*/ 6 w 43"/>
                  <a:gd name="T27" fmla="*/ 14 h 45"/>
                  <a:gd name="T28" fmla="*/ 12 w 43"/>
                  <a:gd name="T29" fmla="*/ 15 h 45"/>
                  <a:gd name="T30" fmla="*/ 18 w 43"/>
                  <a:gd name="T31" fmla="*/ 17 h 45"/>
                  <a:gd name="T32" fmla="*/ 22 w 43"/>
                  <a:gd name="T33" fmla="*/ 21 h 45"/>
                  <a:gd name="T34" fmla="*/ 22 w 43"/>
                  <a:gd name="T35" fmla="*/ 21 h 45"/>
                  <a:gd name="T36" fmla="*/ 25 w 43"/>
                  <a:gd name="T37" fmla="*/ 27 h 45"/>
                  <a:gd name="T38" fmla="*/ 29 w 43"/>
                  <a:gd name="T39" fmla="*/ 33 h 45"/>
                  <a:gd name="T40" fmla="*/ 29 w 43"/>
                  <a:gd name="T41" fmla="*/ 39 h 45"/>
                  <a:gd name="T42" fmla="*/ 31 w 43"/>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45">
                    <a:moveTo>
                      <a:pt x="31" y="45"/>
                    </a:moveTo>
                    <a:lnTo>
                      <a:pt x="43" y="45"/>
                    </a:lnTo>
                    <a:lnTo>
                      <a:pt x="43" y="45"/>
                    </a:lnTo>
                    <a:lnTo>
                      <a:pt x="43" y="35"/>
                    </a:lnTo>
                    <a:lnTo>
                      <a:pt x="41" y="27"/>
                    </a:lnTo>
                    <a:lnTo>
                      <a:pt x="37" y="19"/>
                    </a:lnTo>
                    <a:lnTo>
                      <a:pt x="31" y="14"/>
                    </a:lnTo>
                    <a:lnTo>
                      <a:pt x="24" y="8"/>
                    </a:lnTo>
                    <a:lnTo>
                      <a:pt x="16" y="4"/>
                    </a:lnTo>
                    <a:lnTo>
                      <a:pt x="8" y="0"/>
                    </a:lnTo>
                    <a:lnTo>
                      <a:pt x="0" y="0"/>
                    </a:lnTo>
                    <a:lnTo>
                      <a:pt x="0" y="14"/>
                    </a:lnTo>
                    <a:lnTo>
                      <a:pt x="0" y="14"/>
                    </a:lnTo>
                    <a:lnTo>
                      <a:pt x="6" y="14"/>
                    </a:lnTo>
                    <a:lnTo>
                      <a:pt x="12" y="15"/>
                    </a:lnTo>
                    <a:lnTo>
                      <a:pt x="18" y="17"/>
                    </a:lnTo>
                    <a:lnTo>
                      <a:pt x="22" y="21"/>
                    </a:lnTo>
                    <a:lnTo>
                      <a:pt x="22" y="21"/>
                    </a:lnTo>
                    <a:lnTo>
                      <a:pt x="25" y="27"/>
                    </a:lnTo>
                    <a:lnTo>
                      <a:pt x="29" y="33"/>
                    </a:lnTo>
                    <a:lnTo>
                      <a:pt x="29" y="39"/>
                    </a:lnTo>
                    <a:lnTo>
                      <a:pt x="31"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3" name="Freeform 553"/>
              <p:cNvSpPr/>
              <p:nvPr/>
            </p:nvSpPr>
            <p:spPr bwMode="auto">
              <a:xfrm>
                <a:off x="3201" y="3918"/>
                <a:ext cx="43" cy="45"/>
              </a:xfrm>
              <a:custGeom>
                <a:avLst/>
                <a:gdLst>
                  <a:gd name="T0" fmla="*/ 31 w 43"/>
                  <a:gd name="T1" fmla="*/ 45 h 45"/>
                  <a:gd name="T2" fmla="*/ 43 w 43"/>
                  <a:gd name="T3" fmla="*/ 45 h 45"/>
                  <a:gd name="T4" fmla="*/ 43 w 43"/>
                  <a:gd name="T5" fmla="*/ 45 h 45"/>
                  <a:gd name="T6" fmla="*/ 43 w 43"/>
                  <a:gd name="T7" fmla="*/ 35 h 45"/>
                  <a:gd name="T8" fmla="*/ 41 w 43"/>
                  <a:gd name="T9" fmla="*/ 27 h 45"/>
                  <a:gd name="T10" fmla="*/ 37 w 43"/>
                  <a:gd name="T11" fmla="*/ 19 h 45"/>
                  <a:gd name="T12" fmla="*/ 31 w 43"/>
                  <a:gd name="T13" fmla="*/ 14 h 45"/>
                  <a:gd name="T14" fmla="*/ 24 w 43"/>
                  <a:gd name="T15" fmla="*/ 8 h 45"/>
                  <a:gd name="T16" fmla="*/ 16 w 43"/>
                  <a:gd name="T17" fmla="*/ 4 h 45"/>
                  <a:gd name="T18" fmla="*/ 8 w 43"/>
                  <a:gd name="T19" fmla="*/ 0 h 45"/>
                  <a:gd name="T20" fmla="*/ 0 w 43"/>
                  <a:gd name="T21" fmla="*/ 0 h 45"/>
                  <a:gd name="T22" fmla="*/ 0 w 43"/>
                  <a:gd name="T23" fmla="*/ 14 h 45"/>
                  <a:gd name="T24" fmla="*/ 0 w 43"/>
                  <a:gd name="T25" fmla="*/ 14 h 45"/>
                  <a:gd name="T26" fmla="*/ 6 w 43"/>
                  <a:gd name="T27" fmla="*/ 14 h 45"/>
                  <a:gd name="T28" fmla="*/ 12 w 43"/>
                  <a:gd name="T29" fmla="*/ 15 h 45"/>
                  <a:gd name="T30" fmla="*/ 18 w 43"/>
                  <a:gd name="T31" fmla="*/ 17 h 45"/>
                  <a:gd name="T32" fmla="*/ 22 w 43"/>
                  <a:gd name="T33" fmla="*/ 21 h 45"/>
                  <a:gd name="T34" fmla="*/ 22 w 43"/>
                  <a:gd name="T35" fmla="*/ 21 h 45"/>
                  <a:gd name="T36" fmla="*/ 25 w 43"/>
                  <a:gd name="T37" fmla="*/ 27 h 45"/>
                  <a:gd name="T38" fmla="*/ 29 w 43"/>
                  <a:gd name="T39" fmla="*/ 33 h 45"/>
                  <a:gd name="T40" fmla="*/ 29 w 43"/>
                  <a:gd name="T41" fmla="*/ 39 h 45"/>
                  <a:gd name="T42" fmla="*/ 31 w 43"/>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45">
                    <a:moveTo>
                      <a:pt x="31" y="45"/>
                    </a:moveTo>
                    <a:lnTo>
                      <a:pt x="43" y="45"/>
                    </a:lnTo>
                    <a:lnTo>
                      <a:pt x="43" y="45"/>
                    </a:lnTo>
                    <a:lnTo>
                      <a:pt x="43" y="35"/>
                    </a:lnTo>
                    <a:lnTo>
                      <a:pt x="41" y="27"/>
                    </a:lnTo>
                    <a:lnTo>
                      <a:pt x="37" y="19"/>
                    </a:lnTo>
                    <a:lnTo>
                      <a:pt x="31" y="14"/>
                    </a:lnTo>
                    <a:lnTo>
                      <a:pt x="24" y="8"/>
                    </a:lnTo>
                    <a:lnTo>
                      <a:pt x="16" y="4"/>
                    </a:lnTo>
                    <a:lnTo>
                      <a:pt x="8" y="0"/>
                    </a:lnTo>
                    <a:lnTo>
                      <a:pt x="0" y="0"/>
                    </a:lnTo>
                    <a:lnTo>
                      <a:pt x="0" y="14"/>
                    </a:lnTo>
                    <a:lnTo>
                      <a:pt x="0" y="14"/>
                    </a:lnTo>
                    <a:lnTo>
                      <a:pt x="6" y="14"/>
                    </a:lnTo>
                    <a:lnTo>
                      <a:pt x="12" y="15"/>
                    </a:lnTo>
                    <a:lnTo>
                      <a:pt x="18" y="17"/>
                    </a:lnTo>
                    <a:lnTo>
                      <a:pt x="22" y="21"/>
                    </a:lnTo>
                    <a:lnTo>
                      <a:pt x="22" y="21"/>
                    </a:lnTo>
                    <a:lnTo>
                      <a:pt x="25" y="27"/>
                    </a:lnTo>
                    <a:lnTo>
                      <a:pt x="29" y="33"/>
                    </a:lnTo>
                    <a:lnTo>
                      <a:pt x="29" y="39"/>
                    </a:lnTo>
                    <a:lnTo>
                      <a:pt x="3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4" name="Freeform 554"/>
              <p:cNvSpPr/>
              <p:nvPr/>
            </p:nvSpPr>
            <p:spPr bwMode="auto">
              <a:xfrm>
                <a:off x="3201" y="3895"/>
                <a:ext cx="66" cy="68"/>
              </a:xfrm>
              <a:custGeom>
                <a:avLst/>
                <a:gdLst>
                  <a:gd name="T0" fmla="*/ 55 w 66"/>
                  <a:gd name="T1" fmla="*/ 68 h 68"/>
                  <a:gd name="T2" fmla="*/ 66 w 66"/>
                  <a:gd name="T3" fmla="*/ 68 h 68"/>
                  <a:gd name="T4" fmla="*/ 66 w 66"/>
                  <a:gd name="T5" fmla="*/ 68 h 68"/>
                  <a:gd name="T6" fmla="*/ 66 w 66"/>
                  <a:gd name="T7" fmla="*/ 54 h 68"/>
                  <a:gd name="T8" fmla="*/ 60 w 66"/>
                  <a:gd name="T9" fmla="*/ 40 h 68"/>
                  <a:gd name="T10" fmla="*/ 55 w 66"/>
                  <a:gd name="T11" fmla="*/ 29 h 68"/>
                  <a:gd name="T12" fmla="*/ 47 w 66"/>
                  <a:gd name="T13" fmla="*/ 19 h 68"/>
                  <a:gd name="T14" fmla="*/ 37 w 66"/>
                  <a:gd name="T15" fmla="*/ 11 h 68"/>
                  <a:gd name="T16" fmla="*/ 25 w 66"/>
                  <a:gd name="T17" fmla="*/ 6 h 68"/>
                  <a:gd name="T18" fmla="*/ 14 w 66"/>
                  <a:gd name="T19" fmla="*/ 2 h 68"/>
                  <a:gd name="T20" fmla="*/ 0 w 66"/>
                  <a:gd name="T21" fmla="*/ 0 h 68"/>
                  <a:gd name="T22" fmla="*/ 0 w 66"/>
                  <a:gd name="T23" fmla="*/ 13 h 68"/>
                  <a:gd name="T24" fmla="*/ 0 w 66"/>
                  <a:gd name="T25" fmla="*/ 13 h 68"/>
                  <a:gd name="T26" fmla="*/ 10 w 66"/>
                  <a:gd name="T27" fmla="*/ 13 h 68"/>
                  <a:gd name="T28" fmla="*/ 20 w 66"/>
                  <a:gd name="T29" fmla="*/ 17 h 68"/>
                  <a:gd name="T30" fmla="*/ 29 w 66"/>
                  <a:gd name="T31" fmla="*/ 23 h 68"/>
                  <a:gd name="T32" fmla="*/ 37 w 66"/>
                  <a:gd name="T33" fmla="*/ 29 h 68"/>
                  <a:gd name="T34" fmla="*/ 45 w 66"/>
                  <a:gd name="T35" fmla="*/ 37 h 68"/>
                  <a:gd name="T36" fmla="*/ 49 w 66"/>
                  <a:gd name="T37" fmla="*/ 46 h 68"/>
                  <a:gd name="T38" fmla="*/ 53 w 66"/>
                  <a:gd name="T39" fmla="*/ 56 h 68"/>
                  <a:gd name="T40" fmla="*/ 55 w 66"/>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8">
                    <a:moveTo>
                      <a:pt x="55" y="68"/>
                    </a:moveTo>
                    <a:lnTo>
                      <a:pt x="66" y="68"/>
                    </a:lnTo>
                    <a:lnTo>
                      <a:pt x="66" y="68"/>
                    </a:lnTo>
                    <a:lnTo>
                      <a:pt x="66" y="54"/>
                    </a:lnTo>
                    <a:lnTo>
                      <a:pt x="60" y="40"/>
                    </a:lnTo>
                    <a:lnTo>
                      <a:pt x="55" y="29"/>
                    </a:lnTo>
                    <a:lnTo>
                      <a:pt x="47" y="19"/>
                    </a:lnTo>
                    <a:lnTo>
                      <a:pt x="37" y="11"/>
                    </a:lnTo>
                    <a:lnTo>
                      <a:pt x="25" y="6"/>
                    </a:lnTo>
                    <a:lnTo>
                      <a:pt x="14" y="2"/>
                    </a:lnTo>
                    <a:lnTo>
                      <a:pt x="0" y="0"/>
                    </a:lnTo>
                    <a:lnTo>
                      <a:pt x="0" y="13"/>
                    </a:lnTo>
                    <a:lnTo>
                      <a:pt x="0" y="13"/>
                    </a:lnTo>
                    <a:lnTo>
                      <a:pt x="10" y="13"/>
                    </a:lnTo>
                    <a:lnTo>
                      <a:pt x="20" y="17"/>
                    </a:lnTo>
                    <a:lnTo>
                      <a:pt x="29" y="23"/>
                    </a:lnTo>
                    <a:lnTo>
                      <a:pt x="37" y="29"/>
                    </a:lnTo>
                    <a:lnTo>
                      <a:pt x="45" y="37"/>
                    </a:lnTo>
                    <a:lnTo>
                      <a:pt x="49" y="46"/>
                    </a:lnTo>
                    <a:lnTo>
                      <a:pt x="53" y="56"/>
                    </a:lnTo>
                    <a:lnTo>
                      <a:pt x="55" y="6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5" name="Freeform 555"/>
              <p:cNvSpPr/>
              <p:nvPr/>
            </p:nvSpPr>
            <p:spPr bwMode="auto">
              <a:xfrm>
                <a:off x="3201" y="3895"/>
                <a:ext cx="66" cy="68"/>
              </a:xfrm>
              <a:custGeom>
                <a:avLst/>
                <a:gdLst>
                  <a:gd name="T0" fmla="*/ 55 w 66"/>
                  <a:gd name="T1" fmla="*/ 68 h 68"/>
                  <a:gd name="T2" fmla="*/ 66 w 66"/>
                  <a:gd name="T3" fmla="*/ 68 h 68"/>
                  <a:gd name="T4" fmla="*/ 66 w 66"/>
                  <a:gd name="T5" fmla="*/ 68 h 68"/>
                  <a:gd name="T6" fmla="*/ 66 w 66"/>
                  <a:gd name="T7" fmla="*/ 54 h 68"/>
                  <a:gd name="T8" fmla="*/ 60 w 66"/>
                  <a:gd name="T9" fmla="*/ 40 h 68"/>
                  <a:gd name="T10" fmla="*/ 55 w 66"/>
                  <a:gd name="T11" fmla="*/ 29 h 68"/>
                  <a:gd name="T12" fmla="*/ 47 w 66"/>
                  <a:gd name="T13" fmla="*/ 19 h 68"/>
                  <a:gd name="T14" fmla="*/ 37 w 66"/>
                  <a:gd name="T15" fmla="*/ 11 h 68"/>
                  <a:gd name="T16" fmla="*/ 25 w 66"/>
                  <a:gd name="T17" fmla="*/ 6 h 68"/>
                  <a:gd name="T18" fmla="*/ 14 w 66"/>
                  <a:gd name="T19" fmla="*/ 2 h 68"/>
                  <a:gd name="T20" fmla="*/ 0 w 66"/>
                  <a:gd name="T21" fmla="*/ 0 h 68"/>
                  <a:gd name="T22" fmla="*/ 0 w 66"/>
                  <a:gd name="T23" fmla="*/ 13 h 68"/>
                  <a:gd name="T24" fmla="*/ 0 w 66"/>
                  <a:gd name="T25" fmla="*/ 13 h 68"/>
                  <a:gd name="T26" fmla="*/ 10 w 66"/>
                  <a:gd name="T27" fmla="*/ 13 h 68"/>
                  <a:gd name="T28" fmla="*/ 20 w 66"/>
                  <a:gd name="T29" fmla="*/ 17 h 68"/>
                  <a:gd name="T30" fmla="*/ 29 w 66"/>
                  <a:gd name="T31" fmla="*/ 23 h 68"/>
                  <a:gd name="T32" fmla="*/ 37 w 66"/>
                  <a:gd name="T33" fmla="*/ 29 h 68"/>
                  <a:gd name="T34" fmla="*/ 45 w 66"/>
                  <a:gd name="T35" fmla="*/ 37 h 68"/>
                  <a:gd name="T36" fmla="*/ 49 w 66"/>
                  <a:gd name="T37" fmla="*/ 46 h 68"/>
                  <a:gd name="T38" fmla="*/ 53 w 66"/>
                  <a:gd name="T39" fmla="*/ 56 h 68"/>
                  <a:gd name="T40" fmla="*/ 55 w 66"/>
                  <a:gd name="T4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8">
                    <a:moveTo>
                      <a:pt x="55" y="68"/>
                    </a:moveTo>
                    <a:lnTo>
                      <a:pt x="66" y="68"/>
                    </a:lnTo>
                    <a:lnTo>
                      <a:pt x="66" y="68"/>
                    </a:lnTo>
                    <a:lnTo>
                      <a:pt x="66" y="54"/>
                    </a:lnTo>
                    <a:lnTo>
                      <a:pt x="60" y="40"/>
                    </a:lnTo>
                    <a:lnTo>
                      <a:pt x="55" y="29"/>
                    </a:lnTo>
                    <a:lnTo>
                      <a:pt x="47" y="19"/>
                    </a:lnTo>
                    <a:lnTo>
                      <a:pt x="37" y="11"/>
                    </a:lnTo>
                    <a:lnTo>
                      <a:pt x="25" y="6"/>
                    </a:lnTo>
                    <a:lnTo>
                      <a:pt x="14" y="2"/>
                    </a:lnTo>
                    <a:lnTo>
                      <a:pt x="0" y="0"/>
                    </a:lnTo>
                    <a:lnTo>
                      <a:pt x="0" y="13"/>
                    </a:lnTo>
                    <a:lnTo>
                      <a:pt x="0" y="13"/>
                    </a:lnTo>
                    <a:lnTo>
                      <a:pt x="10" y="13"/>
                    </a:lnTo>
                    <a:lnTo>
                      <a:pt x="20" y="17"/>
                    </a:lnTo>
                    <a:lnTo>
                      <a:pt x="29" y="23"/>
                    </a:lnTo>
                    <a:lnTo>
                      <a:pt x="37" y="29"/>
                    </a:lnTo>
                    <a:lnTo>
                      <a:pt x="45" y="37"/>
                    </a:lnTo>
                    <a:lnTo>
                      <a:pt x="49" y="46"/>
                    </a:lnTo>
                    <a:lnTo>
                      <a:pt x="53" y="56"/>
                    </a:lnTo>
                    <a:lnTo>
                      <a:pt x="55"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6" name="Freeform 556"/>
              <p:cNvSpPr>
                <a:spLocks noEditPoints="1"/>
              </p:cNvSpPr>
              <p:nvPr/>
            </p:nvSpPr>
            <p:spPr bwMode="auto">
              <a:xfrm>
                <a:off x="3787" y="3546"/>
                <a:ext cx="118" cy="120"/>
              </a:xfrm>
              <a:custGeom>
                <a:avLst/>
                <a:gdLst>
                  <a:gd name="T0" fmla="*/ 58 w 118"/>
                  <a:gd name="T1" fmla="*/ 120 h 120"/>
                  <a:gd name="T2" fmla="*/ 81 w 118"/>
                  <a:gd name="T3" fmla="*/ 114 h 120"/>
                  <a:gd name="T4" fmla="*/ 101 w 118"/>
                  <a:gd name="T5" fmla="*/ 102 h 120"/>
                  <a:gd name="T6" fmla="*/ 114 w 118"/>
                  <a:gd name="T7" fmla="*/ 83 h 120"/>
                  <a:gd name="T8" fmla="*/ 118 w 118"/>
                  <a:gd name="T9" fmla="*/ 60 h 120"/>
                  <a:gd name="T10" fmla="*/ 116 w 118"/>
                  <a:gd name="T11" fmla="*/ 48 h 120"/>
                  <a:gd name="T12" fmla="*/ 109 w 118"/>
                  <a:gd name="T13" fmla="*/ 27 h 120"/>
                  <a:gd name="T14" fmla="*/ 93 w 118"/>
                  <a:gd name="T15" fmla="*/ 9 h 120"/>
                  <a:gd name="T16" fmla="*/ 72 w 118"/>
                  <a:gd name="T17" fmla="*/ 2 h 120"/>
                  <a:gd name="T18" fmla="*/ 58 w 118"/>
                  <a:gd name="T19" fmla="*/ 0 h 120"/>
                  <a:gd name="T20" fmla="*/ 35 w 118"/>
                  <a:gd name="T21" fmla="*/ 5 h 120"/>
                  <a:gd name="T22" fmla="*/ 17 w 118"/>
                  <a:gd name="T23" fmla="*/ 17 h 120"/>
                  <a:gd name="T24" fmla="*/ 4 w 118"/>
                  <a:gd name="T25" fmla="*/ 36 h 120"/>
                  <a:gd name="T26" fmla="*/ 0 w 118"/>
                  <a:gd name="T27" fmla="*/ 60 h 120"/>
                  <a:gd name="T28" fmla="*/ 0 w 118"/>
                  <a:gd name="T29" fmla="*/ 71 h 120"/>
                  <a:gd name="T30" fmla="*/ 10 w 118"/>
                  <a:gd name="T31" fmla="*/ 93 h 120"/>
                  <a:gd name="T32" fmla="*/ 25 w 118"/>
                  <a:gd name="T33" fmla="*/ 108 h 120"/>
                  <a:gd name="T34" fmla="*/ 47 w 118"/>
                  <a:gd name="T35" fmla="*/ 118 h 120"/>
                  <a:gd name="T36" fmla="*/ 74 w 118"/>
                  <a:gd name="T37" fmla="*/ 27 h 120"/>
                  <a:gd name="T38" fmla="*/ 78 w 118"/>
                  <a:gd name="T39" fmla="*/ 27 h 120"/>
                  <a:gd name="T40" fmla="*/ 81 w 118"/>
                  <a:gd name="T41" fmla="*/ 33 h 120"/>
                  <a:gd name="T42" fmla="*/ 81 w 118"/>
                  <a:gd name="T43" fmla="*/ 35 h 120"/>
                  <a:gd name="T44" fmla="*/ 80 w 118"/>
                  <a:gd name="T45" fmla="*/ 40 h 120"/>
                  <a:gd name="T46" fmla="*/ 74 w 118"/>
                  <a:gd name="T47" fmla="*/ 42 h 120"/>
                  <a:gd name="T48" fmla="*/ 72 w 118"/>
                  <a:gd name="T49" fmla="*/ 42 h 120"/>
                  <a:gd name="T50" fmla="*/ 68 w 118"/>
                  <a:gd name="T51" fmla="*/ 38 h 120"/>
                  <a:gd name="T52" fmla="*/ 66 w 118"/>
                  <a:gd name="T53" fmla="*/ 35 h 120"/>
                  <a:gd name="T54" fmla="*/ 68 w 118"/>
                  <a:gd name="T55" fmla="*/ 29 h 120"/>
                  <a:gd name="T56" fmla="*/ 74 w 118"/>
                  <a:gd name="T57" fmla="*/ 27 h 120"/>
                  <a:gd name="T58" fmla="*/ 45 w 118"/>
                  <a:gd name="T59" fmla="*/ 27 h 120"/>
                  <a:gd name="T60" fmla="*/ 50 w 118"/>
                  <a:gd name="T61" fmla="*/ 29 h 120"/>
                  <a:gd name="T62" fmla="*/ 52 w 118"/>
                  <a:gd name="T63" fmla="*/ 35 h 120"/>
                  <a:gd name="T64" fmla="*/ 52 w 118"/>
                  <a:gd name="T65" fmla="*/ 38 h 120"/>
                  <a:gd name="T66" fmla="*/ 48 w 118"/>
                  <a:gd name="T67" fmla="*/ 42 h 120"/>
                  <a:gd name="T68" fmla="*/ 45 w 118"/>
                  <a:gd name="T69" fmla="*/ 42 h 120"/>
                  <a:gd name="T70" fmla="*/ 39 w 118"/>
                  <a:gd name="T71" fmla="*/ 40 h 120"/>
                  <a:gd name="T72" fmla="*/ 37 w 118"/>
                  <a:gd name="T73" fmla="*/ 35 h 120"/>
                  <a:gd name="T74" fmla="*/ 37 w 118"/>
                  <a:gd name="T75" fmla="*/ 33 h 120"/>
                  <a:gd name="T76" fmla="*/ 41 w 118"/>
                  <a:gd name="T77" fmla="*/ 27 h 120"/>
                  <a:gd name="T78" fmla="*/ 17 w 118"/>
                  <a:gd name="T79" fmla="*/ 52 h 120"/>
                  <a:gd name="T80" fmla="*/ 101 w 118"/>
                  <a:gd name="T81" fmla="*/ 67 h 120"/>
                  <a:gd name="T82" fmla="*/ 101 w 118"/>
                  <a:gd name="T83" fmla="*/ 67 h 120"/>
                  <a:gd name="T84" fmla="*/ 97 w 118"/>
                  <a:gd name="T85" fmla="*/ 83 h 120"/>
                  <a:gd name="T86" fmla="*/ 87 w 118"/>
                  <a:gd name="T87" fmla="*/ 95 h 120"/>
                  <a:gd name="T88" fmla="*/ 74 w 118"/>
                  <a:gd name="T89" fmla="*/ 102 h 120"/>
                  <a:gd name="T90" fmla="*/ 58 w 118"/>
                  <a:gd name="T91" fmla="*/ 106 h 120"/>
                  <a:gd name="T92" fmla="*/ 50 w 118"/>
                  <a:gd name="T93" fmla="*/ 104 h 120"/>
                  <a:gd name="T94" fmla="*/ 37 w 118"/>
                  <a:gd name="T95" fmla="*/ 99 h 120"/>
                  <a:gd name="T96" fmla="*/ 25 w 118"/>
                  <a:gd name="T97" fmla="*/ 89 h 120"/>
                  <a:gd name="T98" fmla="*/ 19 w 118"/>
                  <a:gd name="T99" fmla="*/ 75 h 120"/>
                  <a:gd name="T100" fmla="*/ 17 w 118"/>
                  <a:gd name="T101" fmla="*/ 67 h 120"/>
                  <a:gd name="T102" fmla="*/ 95 w 118"/>
                  <a:gd name="T103" fmla="*/ 66 h 120"/>
                  <a:gd name="T104" fmla="*/ 21 w 118"/>
                  <a:gd name="T105" fmla="*/ 56 h 120"/>
                  <a:gd name="T106" fmla="*/ 95 w 118"/>
                  <a:gd name="T107" fmla="*/ 6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20">
                    <a:moveTo>
                      <a:pt x="58" y="120"/>
                    </a:moveTo>
                    <a:lnTo>
                      <a:pt x="58" y="120"/>
                    </a:lnTo>
                    <a:lnTo>
                      <a:pt x="72" y="118"/>
                    </a:lnTo>
                    <a:lnTo>
                      <a:pt x="81" y="114"/>
                    </a:lnTo>
                    <a:lnTo>
                      <a:pt x="93" y="108"/>
                    </a:lnTo>
                    <a:lnTo>
                      <a:pt x="101" y="102"/>
                    </a:lnTo>
                    <a:lnTo>
                      <a:pt x="109" y="93"/>
                    </a:lnTo>
                    <a:lnTo>
                      <a:pt x="114" y="83"/>
                    </a:lnTo>
                    <a:lnTo>
                      <a:pt x="116" y="71"/>
                    </a:lnTo>
                    <a:lnTo>
                      <a:pt x="118" y="60"/>
                    </a:lnTo>
                    <a:lnTo>
                      <a:pt x="118" y="60"/>
                    </a:lnTo>
                    <a:lnTo>
                      <a:pt x="116" y="48"/>
                    </a:lnTo>
                    <a:lnTo>
                      <a:pt x="114" y="36"/>
                    </a:lnTo>
                    <a:lnTo>
                      <a:pt x="109" y="27"/>
                    </a:lnTo>
                    <a:lnTo>
                      <a:pt x="101" y="17"/>
                    </a:lnTo>
                    <a:lnTo>
                      <a:pt x="93" y="9"/>
                    </a:lnTo>
                    <a:lnTo>
                      <a:pt x="81" y="5"/>
                    </a:lnTo>
                    <a:lnTo>
                      <a:pt x="72" y="2"/>
                    </a:lnTo>
                    <a:lnTo>
                      <a:pt x="58" y="0"/>
                    </a:lnTo>
                    <a:lnTo>
                      <a:pt x="58" y="0"/>
                    </a:lnTo>
                    <a:lnTo>
                      <a:pt x="47" y="2"/>
                    </a:lnTo>
                    <a:lnTo>
                      <a:pt x="35" y="5"/>
                    </a:lnTo>
                    <a:lnTo>
                      <a:pt x="25" y="9"/>
                    </a:lnTo>
                    <a:lnTo>
                      <a:pt x="17" y="17"/>
                    </a:lnTo>
                    <a:lnTo>
                      <a:pt x="10" y="27"/>
                    </a:lnTo>
                    <a:lnTo>
                      <a:pt x="4" y="36"/>
                    </a:lnTo>
                    <a:lnTo>
                      <a:pt x="0" y="48"/>
                    </a:lnTo>
                    <a:lnTo>
                      <a:pt x="0" y="60"/>
                    </a:lnTo>
                    <a:lnTo>
                      <a:pt x="0" y="60"/>
                    </a:lnTo>
                    <a:lnTo>
                      <a:pt x="0" y="71"/>
                    </a:lnTo>
                    <a:lnTo>
                      <a:pt x="4" y="83"/>
                    </a:lnTo>
                    <a:lnTo>
                      <a:pt x="10" y="93"/>
                    </a:lnTo>
                    <a:lnTo>
                      <a:pt x="17" y="102"/>
                    </a:lnTo>
                    <a:lnTo>
                      <a:pt x="25" y="108"/>
                    </a:lnTo>
                    <a:lnTo>
                      <a:pt x="35" y="114"/>
                    </a:lnTo>
                    <a:lnTo>
                      <a:pt x="47" y="118"/>
                    </a:lnTo>
                    <a:lnTo>
                      <a:pt x="58" y="120"/>
                    </a:lnTo>
                    <a:close/>
                    <a:moveTo>
                      <a:pt x="74" y="27"/>
                    </a:moveTo>
                    <a:lnTo>
                      <a:pt x="74" y="27"/>
                    </a:lnTo>
                    <a:lnTo>
                      <a:pt x="78" y="27"/>
                    </a:lnTo>
                    <a:lnTo>
                      <a:pt x="80" y="29"/>
                    </a:lnTo>
                    <a:lnTo>
                      <a:pt x="81" y="33"/>
                    </a:lnTo>
                    <a:lnTo>
                      <a:pt x="81" y="35"/>
                    </a:lnTo>
                    <a:lnTo>
                      <a:pt x="81" y="35"/>
                    </a:lnTo>
                    <a:lnTo>
                      <a:pt x="81" y="38"/>
                    </a:lnTo>
                    <a:lnTo>
                      <a:pt x="80" y="40"/>
                    </a:lnTo>
                    <a:lnTo>
                      <a:pt x="78" y="42"/>
                    </a:lnTo>
                    <a:lnTo>
                      <a:pt x="74" y="42"/>
                    </a:lnTo>
                    <a:lnTo>
                      <a:pt x="74" y="42"/>
                    </a:lnTo>
                    <a:lnTo>
                      <a:pt x="72" y="42"/>
                    </a:lnTo>
                    <a:lnTo>
                      <a:pt x="68" y="40"/>
                    </a:lnTo>
                    <a:lnTo>
                      <a:pt x="68" y="38"/>
                    </a:lnTo>
                    <a:lnTo>
                      <a:pt x="66" y="35"/>
                    </a:lnTo>
                    <a:lnTo>
                      <a:pt x="66" y="35"/>
                    </a:lnTo>
                    <a:lnTo>
                      <a:pt x="68" y="33"/>
                    </a:lnTo>
                    <a:lnTo>
                      <a:pt x="68" y="29"/>
                    </a:lnTo>
                    <a:lnTo>
                      <a:pt x="72" y="27"/>
                    </a:lnTo>
                    <a:lnTo>
                      <a:pt x="74" y="27"/>
                    </a:lnTo>
                    <a:close/>
                    <a:moveTo>
                      <a:pt x="45" y="27"/>
                    </a:moveTo>
                    <a:lnTo>
                      <a:pt x="45" y="27"/>
                    </a:lnTo>
                    <a:lnTo>
                      <a:pt x="48" y="27"/>
                    </a:lnTo>
                    <a:lnTo>
                      <a:pt x="50" y="29"/>
                    </a:lnTo>
                    <a:lnTo>
                      <a:pt x="52" y="33"/>
                    </a:lnTo>
                    <a:lnTo>
                      <a:pt x="52" y="35"/>
                    </a:lnTo>
                    <a:lnTo>
                      <a:pt x="52" y="35"/>
                    </a:lnTo>
                    <a:lnTo>
                      <a:pt x="52" y="38"/>
                    </a:lnTo>
                    <a:lnTo>
                      <a:pt x="50" y="40"/>
                    </a:lnTo>
                    <a:lnTo>
                      <a:pt x="48" y="42"/>
                    </a:lnTo>
                    <a:lnTo>
                      <a:pt x="45" y="42"/>
                    </a:lnTo>
                    <a:lnTo>
                      <a:pt x="45" y="42"/>
                    </a:lnTo>
                    <a:lnTo>
                      <a:pt x="41" y="42"/>
                    </a:lnTo>
                    <a:lnTo>
                      <a:pt x="39" y="40"/>
                    </a:lnTo>
                    <a:lnTo>
                      <a:pt x="37" y="38"/>
                    </a:lnTo>
                    <a:lnTo>
                      <a:pt x="37" y="35"/>
                    </a:lnTo>
                    <a:lnTo>
                      <a:pt x="37" y="35"/>
                    </a:lnTo>
                    <a:lnTo>
                      <a:pt x="37" y="33"/>
                    </a:lnTo>
                    <a:lnTo>
                      <a:pt x="39" y="29"/>
                    </a:lnTo>
                    <a:lnTo>
                      <a:pt x="41" y="27"/>
                    </a:lnTo>
                    <a:lnTo>
                      <a:pt x="45" y="27"/>
                    </a:lnTo>
                    <a:close/>
                    <a:moveTo>
                      <a:pt x="17" y="52"/>
                    </a:moveTo>
                    <a:lnTo>
                      <a:pt x="101" y="52"/>
                    </a:lnTo>
                    <a:lnTo>
                      <a:pt x="101" y="67"/>
                    </a:lnTo>
                    <a:lnTo>
                      <a:pt x="101" y="67"/>
                    </a:lnTo>
                    <a:lnTo>
                      <a:pt x="101" y="67"/>
                    </a:lnTo>
                    <a:lnTo>
                      <a:pt x="99" y="75"/>
                    </a:lnTo>
                    <a:lnTo>
                      <a:pt x="97" y="83"/>
                    </a:lnTo>
                    <a:lnTo>
                      <a:pt x="93" y="89"/>
                    </a:lnTo>
                    <a:lnTo>
                      <a:pt x="87" y="95"/>
                    </a:lnTo>
                    <a:lnTo>
                      <a:pt x="81" y="99"/>
                    </a:lnTo>
                    <a:lnTo>
                      <a:pt x="74" y="102"/>
                    </a:lnTo>
                    <a:lnTo>
                      <a:pt x="66" y="104"/>
                    </a:lnTo>
                    <a:lnTo>
                      <a:pt x="58" y="106"/>
                    </a:lnTo>
                    <a:lnTo>
                      <a:pt x="58" y="106"/>
                    </a:lnTo>
                    <a:lnTo>
                      <a:pt x="50" y="104"/>
                    </a:lnTo>
                    <a:lnTo>
                      <a:pt x="43" y="102"/>
                    </a:lnTo>
                    <a:lnTo>
                      <a:pt x="37" y="99"/>
                    </a:lnTo>
                    <a:lnTo>
                      <a:pt x="31" y="95"/>
                    </a:lnTo>
                    <a:lnTo>
                      <a:pt x="25" y="89"/>
                    </a:lnTo>
                    <a:lnTo>
                      <a:pt x="21" y="83"/>
                    </a:lnTo>
                    <a:lnTo>
                      <a:pt x="19" y="75"/>
                    </a:lnTo>
                    <a:lnTo>
                      <a:pt x="17" y="67"/>
                    </a:lnTo>
                    <a:lnTo>
                      <a:pt x="17" y="67"/>
                    </a:lnTo>
                    <a:lnTo>
                      <a:pt x="17" y="52"/>
                    </a:lnTo>
                    <a:close/>
                    <a:moveTo>
                      <a:pt x="95" y="66"/>
                    </a:moveTo>
                    <a:lnTo>
                      <a:pt x="21" y="66"/>
                    </a:lnTo>
                    <a:lnTo>
                      <a:pt x="21" y="56"/>
                    </a:lnTo>
                    <a:lnTo>
                      <a:pt x="95" y="56"/>
                    </a:lnTo>
                    <a:lnTo>
                      <a:pt x="95"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7" name="Freeform 557"/>
              <p:cNvSpPr/>
              <p:nvPr/>
            </p:nvSpPr>
            <p:spPr bwMode="auto">
              <a:xfrm>
                <a:off x="3787" y="3546"/>
                <a:ext cx="118" cy="120"/>
              </a:xfrm>
              <a:custGeom>
                <a:avLst/>
                <a:gdLst>
                  <a:gd name="T0" fmla="*/ 58 w 118"/>
                  <a:gd name="T1" fmla="*/ 120 h 120"/>
                  <a:gd name="T2" fmla="*/ 58 w 118"/>
                  <a:gd name="T3" fmla="*/ 120 h 120"/>
                  <a:gd name="T4" fmla="*/ 72 w 118"/>
                  <a:gd name="T5" fmla="*/ 118 h 120"/>
                  <a:gd name="T6" fmla="*/ 81 w 118"/>
                  <a:gd name="T7" fmla="*/ 114 h 120"/>
                  <a:gd name="T8" fmla="*/ 93 w 118"/>
                  <a:gd name="T9" fmla="*/ 108 h 120"/>
                  <a:gd name="T10" fmla="*/ 101 w 118"/>
                  <a:gd name="T11" fmla="*/ 102 h 120"/>
                  <a:gd name="T12" fmla="*/ 109 w 118"/>
                  <a:gd name="T13" fmla="*/ 93 h 120"/>
                  <a:gd name="T14" fmla="*/ 114 w 118"/>
                  <a:gd name="T15" fmla="*/ 83 h 120"/>
                  <a:gd name="T16" fmla="*/ 116 w 118"/>
                  <a:gd name="T17" fmla="*/ 71 h 120"/>
                  <a:gd name="T18" fmla="*/ 118 w 118"/>
                  <a:gd name="T19" fmla="*/ 60 h 120"/>
                  <a:gd name="T20" fmla="*/ 118 w 118"/>
                  <a:gd name="T21" fmla="*/ 60 h 120"/>
                  <a:gd name="T22" fmla="*/ 116 w 118"/>
                  <a:gd name="T23" fmla="*/ 48 h 120"/>
                  <a:gd name="T24" fmla="*/ 114 w 118"/>
                  <a:gd name="T25" fmla="*/ 36 h 120"/>
                  <a:gd name="T26" fmla="*/ 109 w 118"/>
                  <a:gd name="T27" fmla="*/ 27 h 120"/>
                  <a:gd name="T28" fmla="*/ 101 w 118"/>
                  <a:gd name="T29" fmla="*/ 17 h 120"/>
                  <a:gd name="T30" fmla="*/ 93 w 118"/>
                  <a:gd name="T31" fmla="*/ 9 h 120"/>
                  <a:gd name="T32" fmla="*/ 81 w 118"/>
                  <a:gd name="T33" fmla="*/ 5 h 120"/>
                  <a:gd name="T34" fmla="*/ 72 w 118"/>
                  <a:gd name="T35" fmla="*/ 2 h 120"/>
                  <a:gd name="T36" fmla="*/ 58 w 118"/>
                  <a:gd name="T37" fmla="*/ 0 h 120"/>
                  <a:gd name="T38" fmla="*/ 58 w 118"/>
                  <a:gd name="T39" fmla="*/ 0 h 120"/>
                  <a:gd name="T40" fmla="*/ 47 w 118"/>
                  <a:gd name="T41" fmla="*/ 2 h 120"/>
                  <a:gd name="T42" fmla="*/ 35 w 118"/>
                  <a:gd name="T43" fmla="*/ 5 h 120"/>
                  <a:gd name="T44" fmla="*/ 25 w 118"/>
                  <a:gd name="T45" fmla="*/ 9 h 120"/>
                  <a:gd name="T46" fmla="*/ 17 w 118"/>
                  <a:gd name="T47" fmla="*/ 17 h 120"/>
                  <a:gd name="T48" fmla="*/ 10 w 118"/>
                  <a:gd name="T49" fmla="*/ 27 h 120"/>
                  <a:gd name="T50" fmla="*/ 4 w 118"/>
                  <a:gd name="T51" fmla="*/ 36 h 120"/>
                  <a:gd name="T52" fmla="*/ 0 w 118"/>
                  <a:gd name="T53" fmla="*/ 48 h 120"/>
                  <a:gd name="T54" fmla="*/ 0 w 118"/>
                  <a:gd name="T55" fmla="*/ 60 h 120"/>
                  <a:gd name="T56" fmla="*/ 0 w 118"/>
                  <a:gd name="T57" fmla="*/ 60 h 120"/>
                  <a:gd name="T58" fmla="*/ 0 w 118"/>
                  <a:gd name="T59" fmla="*/ 71 h 120"/>
                  <a:gd name="T60" fmla="*/ 4 w 118"/>
                  <a:gd name="T61" fmla="*/ 83 h 120"/>
                  <a:gd name="T62" fmla="*/ 10 w 118"/>
                  <a:gd name="T63" fmla="*/ 93 h 120"/>
                  <a:gd name="T64" fmla="*/ 17 w 118"/>
                  <a:gd name="T65" fmla="*/ 102 h 120"/>
                  <a:gd name="T66" fmla="*/ 25 w 118"/>
                  <a:gd name="T67" fmla="*/ 108 h 120"/>
                  <a:gd name="T68" fmla="*/ 35 w 118"/>
                  <a:gd name="T69" fmla="*/ 114 h 120"/>
                  <a:gd name="T70" fmla="*/ 47 w 118"/>
                  <a:gd name="T71" fmla="*/ 118 h 120"/>
                  <a:gd name="T72" fmla="*/ 58 w 118"/>
                  <a:gd name="T73"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120">
                    <a:moveTo>
                      <a:pt x="58" y="120"/>
                    </a:moveTo>
                    <a:lnTo>
                      <a:pt x="58" y="120"/>
                    </a:lnTo>
                    <a:lnTo>
                      <a:pt x="72" y="118"/>
                    </a:lnTo>
                    <a:lnTo>
                      <a:pt x="81" y="114"/>
                    </a:lnTo>
                    <a:lnTo>
                      <a:pt x="93" y="108"/>
                    </a:lnTo>
                    <a:lnTo>
                      <a:pt x="101" y="102"/>
                    </a:lnTo>
                    <a:lnTo>
                      <a:pt x="109" y="93"/>
                    </a:lnTo>
                    <a:lnTo>
                      <a:pt x="114" y="83"/>
                    </a:lnTo>
                    <a:lnTo>
                      <a:pt x="116" y="71"/>
                    </a:lnTo>
                    <a:lnTo>
                      <a:pt x="118" y="60"/>
                    </a:lnTo>
                    <a:lnTo>
                      <a:pt x="118" y="60"/>
                    </a:lnTo>
                    <a:lnTo>
                      <a:pt x="116" y="48"/>
                    </a:lnTo>
                    <a:lnTo>
                      <a:pt x="114" y="36"/>
                    </a:lnTo>
                    <a:lnTo>
                      <a:pt x="109" y="27"/>
                    </a:lnTo>
                    <a:lnTo>
                      <a:pt x="101" y="17"/>
                    </a:lnTo>
                    <a:lnTo>
                      <a:pt x="93" y="9"/>
                    </a:lnTo>
                    <a:lnTo>
                      <a:pt x="81" y="5"/>
                    </a:lnTo>
                    <a:lnTo>
                      <a:pt x="72" y="2"/>
                    </a:lnTo>
                    <a:lnTo>
                      <a:pt x="58" y="0"/>
                    </a:lnTo>
                    <a:lnTo>
                      <a:pt x="58" y="0"/>
                    </a:lnTo>
                    <a:lnTo>
                      <a:pt x="47" y="2"/>
                    </a:lnTo>
                    <a:lnTo>
                      <a:pt x="35" y="5"/>
                    </a:lnTo>
                    <a:lnTo>
                      <a:pt x="25" y="9"/>
                    </a:lnTo>
                    <a:lnTo>
                      <a:pt x="17" y="17"/>
                    </a:lnTo>
                    <a:lnTo>
                      <a:pt x="10" y="27"/>
                    </a:lnTo>
                    <a:lnTo>
                      <a:pt x="4" y="36"/>
                    </a:lnTo>
                    <a:lnTo>
                      <a:pt x="0" y="48"/>
                    </a:lnTo>
                    <a:lnTo>
                      <a:pt x="0" y="60"/>
                    </a:lnTo>
                    <a:lnTo>
                      <a:pt x="0" y="60"/>
                    </a:lnTo>
                    <a:lnTo>
                      <a:pt x="0" y="71"/>
                    </a:lnTo>
                    <a:lnTo>
                      <a:pt x="4" y="83"/>
                    </a:lnTo>
                    <a:lnTo>
                      <a:pt x="10" y="93"/>
                    </a:lnTo>
                    <a:lnTo>
                      <a:pt x="17" y="102"/>
                    </a:lnTo>
                    <a:lnTo>
                      <a:pt x="25" y="108"/>
                    </a:lnTo>
                    <a:lnTo>
                      <a:pt x="35" y="114"/>
                    </a:lnTo>
                    <a:lnTo>
                      <a:pt x="47" y="118"/>
                    </a:lnTo>
                    <a:lnTo>
                      <a:pt x="58"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8" name="Freeform 558"/>
              <p:cNvSpPr/>
              <p:nvPr/>
            </p:nvSpPr>
            <p:spPr bwMode="auto">
              <a:xfrm>
                <a:off x="3853" y="3573"/>
                <a:ext cx="15" cy="15"/>
              </a:xfrm>
              <a:custGeom>
                <a:avLst/>
                <a:gdLst>
                  <a:gd name="T0" fmla="*/ 8 w 15"/>
                  <a:gd name="T1" fmla="*/ 0 h 15"/>
                  <a:gd name="T2" fmla="*/ 8 w 15"/>
                  <a:gd name="T3" fmla="*/ 0 h 15"/>
                  <a:gd name="T4" fmla="*/ 12 w 15"/>
                  <a:gd name="T5" fmla="*/ 0 h 15"/>
                  <a:gd name="T6" fmla="*/ 14 w 15"/>
                  <a:gd name="T7" fmla="*/ 2 h 15"/>
                  <a:gd name="T8" fmla="*/ 15 w 15"/>
                  <a:gd name="T9" fmla="*/ 6 h 15"/>
                  <a:gd name="T10" fmla="*/ 15 w 15"/>
                  <a:gd name="T11" fmla="*/ 8 h 15"/>
                  <a:gd name="T12" fmla="*/ 15 w 15"/>
                  <a:gd name="T13" fmla="*/ 8 h 15"/>
                  <a:gd name="T14" fmla="*/ 15 w 15"/>
                  <a:gd name="T15" fmla="*/ 11 h 15"/>
                  <a:gd name="T16" fmla="*/ 14 w 15"/>
                  <a:gd name="T17" fmla="*/ 13 h 15"/>
                  <a:gd name="T18" fmla="*/ 12 w 15"/>
                  <a:gd name="T19" fmla="*/ 15 h 15"/>
                  <a:gd name="T20" fmla="*/ 8 w 15"/>
                  <a:gd name="T21" fmla="*/ 15 h 15"/>
                  <a:gd name="T22" fmla="*/ 8 w 15"/>
                  <a:gd name="T23" fmla="*/ 15 h 15"/>
                  <a:gd name="T24" fmla="*/ 6 w 15"/>
                  <a:gd name="T25" fmla="*/ 15 h 15"/>
                  <a:gd name="T26" fmla="*/ 2 w 15"/>
                  <a:gd name="T27" fmla="*/ 13 h 15"/>
                  <a:gd name="T28" fmla="*/ 2 w 15"/>
                  <a:gd name="T29" fmla="*/ 11 h 15"/>
                  <a:gd name="T30" fmla="*/ 0 w 15"/>
                  <a:gd name="T31" fmla="*/ 8 h 15"/>
                  <a:gd name="T32" fmla="*/ 0 w 15"/>
                  <a:gd name="T33" fmla="*/ 8 h 15"/>
                  <a:gd name="T34" fmla="*/ 2 w 15"/>
                  <a:gd name="T35" fmla="*/ 6 h 15"/>
                  <a:gd name="T36" fmla="*/ 2 w 15"/>
                  <a:gd name="T37" fmla="*/ 2 h 15"/>
                  <a:gd name="T38" fmla="*/ 6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8" y="0"/>
                    </a:moveTo>
                    <a:lnTo>
                      <a:pt x="8" y="0"/>
                    </a:lnTo>
                    <a:lnTo>
                      <a:pt x="12" y="0"/>
                    </a:lnTo>
                    <a:lnTo>
                      <a:pt x="14" y="2"/>
                    </a:lnTo>
                    <a:lnTo>
                      <a:pt x="15" y="6"/>
                    </a:lnTo>
                    <a:lnTo>
                      <a:pt x="15" y="8"/>
                    </a:lnTo>
                    <a:lnTo>
                      <a:pt x="15" y="8"/>
                    </a:lnTo>
                    <a:lnTo>
                      <a:pt x="15" y="11"/>
                    </a:lnTo>
                    <a:lnTo>
                      <a:pt x="14" y="13"/>
                    </a:lnTo>
                    <a:lnTo>
                      <a:pt x="12" y="15"/>
                    </a:lnTo>
                    <a:lnTo>
                      <a:pt x="8" y="15"/>
                    </a:lnTo>
                    <a:lnTo>
                      <a:pt x="8" y="15"/>
                    </a:lnTo>
                    <a:lnTo>
                      <a:pt x="6" y="15"/>
                    </a:lnTo>
                    <a:lnTo>
                      <a:pt x="2" y="13"/>
                    </a:lnTo>
                    <a:lnTo>
                      <a:pt x="2" y="11"/>
                    </a:lnTo>
                    <a:lnTo>
                      <a:pt x="0" y="8"/>
                    </a:lnTo>
                    <a:lnTo>
                      <a:pt x="0" y="8"/>
                    </a:lnTo>
                    <a:lnTo>
                      <a:pt x="2" y="6"/>
                    </a:lnTo>
                    <a:lnTo>
                      <a:pt x="2" y="2"/>
                    </a:lnTo>
                    <a:lnTo>
                      <a:pt x="6"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09" name="Freeform 559"/>
              <p:cNvSpPr/>
              <p:nvPr/>
            </p:nvSpPr>
            <p:spPr bwMode="auto">
              <a:xfrm>
                <a:off x="3824" y="3573"/>
                <a:ext cx="15" cy="15"/>
              </a:xfrm>
              <a:custGeom>
                <a:avLst/>
                <a:gdLst>
                  <a:gd name="T0" fmla="*/ 8 w 15"/>
                  <a:gd name="T1" fmla="*/ 0 h 15"/>
                  <a:gd name="T2" fmla="*/ 8 w 15"/>
                  <a:gd name="T3" fmla="*/ 0 h 15"/>
                  <a:gd name="T4" fmla="*/ 11 w 15"/>
                  <a:gd name="T5" fmla="*/ 0 h 15"/>
                  <a:gd name="T6" fmla="*/ 13 w 15"/>
                  <a:gd name="T7" fmla="*/ 2 h 15"/>
                  <a:gd name="T8" fmla="*/ 15 w 15"/>
                  <a:gd name="T9" fmla="*/ 6 h 15"/>
                  <a:gd name="T10" fmla="*/ 15 w 15"/>
                  <a:gd name="T11" fmla="*/ 8 h 15"/>
                  <a:gd name="T12" fmla="*/ 15 w 15"/>
                  <a:gd name="T13" fmla="*/ 8 h 15"/>
                  <a:gd name="T14" fmla="*/ 15 w 15"/>
                  <a:gd name="T15" fmla="*/ 11 h 15"/>
                  <a:gd name="T16" fmla="*/ 13 w 15"/>
                  <a:gd name="T17" fmla="*/ 13 h 15"/>
                  <a:gd name="T18" fmla="*/ 11 w 15"/>
                  <a:gd name="T19" fmla="*/ 15 h 15"/>
                  <a:gd name="T20" fmla="*/ 8 w 15"/>
                  <a:gd name="T21" fmla="*/ 15 h 15"/>
                  <a:gd name="T22" fmla="*/ 8 w 15"/>
                  <a:gd name="T23" fmla="*/ 15 h 15"/>
                  <a:gd name="T24" fmla="*/ 4 w 15"/>
                  <a:gd name="T25" fmla="*/ 15 h 15"/>
                  <a:gd name="T26" fmla="*/ 2 w 15"/>
                  <a:gd name="T27" fmla="*/ 13 h 15"/>
                  <a:gd name="T28" fmla="*/ 0 w 15"/>
                  <a:gd name="T29" fmla="*/ 11 h 15"/>
                  <a:gd name="T30" fmla="*/ 0 w 15"/>
                  <a:gd name="T31" fmla="*/ 8 h 15"/>
                  <a:gd name="T32" fmla="*/ 0 w 15"/>
                  <a:gd name="T33" fmla="*/ 8 h 15"/>
                  <a:gd name="T34" fmla="*/ 0 w 15"/>
                  <a:gd name="T35" fmla="*/ 6 h 15"/>
                  <a:gd name="T36" fmla="*/ 2 w 15"/>
                  <a:gd name="T37" fmla="*/ 2 h 15"/>
                  <a:gd name="T38" fmla="*/ 4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8" y="0"/>
                    </a:moveTo>
                    <a:lnTo>
                      <a:pt x="8" y="0"/>
                    </a:lnTo>
                    <a:lnTo>
                      <a:pt x="11" y="0"/>
                    </a:lnTo>
                    <a:lnTo>
                      <a:pt x="13" y="2"/>
                    </a:lnTo>
                    <a:lnTo>
                      <a:pt x="15" y="6"/>
                    </a:lnTo>
                    <a:lnTo>
                      <a:pt x="15" y="8"/>
                    </a:lnTo>
                    <a:lnTo>
                      <a:pt x="15" y="8"/>
                    </a:lnTo>
                    <a:lnTo>
                      <a:pt x="15" y="11"/>
                    </a:lnTo>
                    <a:lnTo>
                      <a:pt x="13" y="13"/>
                    </a:lnTo>
                    <a:lnTo>
                      <a:pt x="11" y="15"/>
                    </a:lnTo>
                    <a:lnTo>
                      <a:pt x="8" y="15"/>
                    </a:lnTo>
                    <a:lnTo>
                      <a:pt x="8" y="15"/>
                    </a:lnTo>
                    <a:lnTo>
                      <a:pt x="4" y="15"/>
                    </a:lnTo>
                    <a:lnTo>
                      <a:pt x="2" y="13"/>
                    </a:lnTo>
                    <a:lnTo>
                      <a:pt x="0" y="11"/>
                    </a:lnTo>
                    <a:lnTo>
                      <a:pt x="0" y="8"/>
                    </a:lnTo>
                    <a:lnTo>
                      <a:pt x="0" y="8"/>
                    </a:lnTo>
                    <a:lnTo>
                      <a:pt x="0" y="6"/>
                    </a:lnTo>
                    <a:lnTo>
                      <a:pt x="2" y="2"/>
                    </a:lnTo>
                    <a:lnTo>
                      <a:pt x="4"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0" name="Freeform 560"/>
              <p:cNvSpPr/>
              <p:nvPr/>
            </p:nvSpPr>
            <p:spPr bwMode="auto">
              <a:xfrm>
                <a:off x="3804" y="3598"/>
                <a:ext cx="84" cy="54"/>
              </a:xfrm>
              <a:custGeom>
                <a:avLst/>
                <a:gdLst>
                  <a:gd name="T0" fmla="*/ 0 w 84"/>
                  <a:gd name="T1" fmla="*/ 0 h 54"/>
                  <a:gd name="T2" fmla="*/ 84 w 84"/>
                  <a:gd name="T3" fmla="*/ 0 h 54"/>
                  <a:gd name="T4" fmla="*/ 84 w 84"/>
                  <a:gd name="T5" fmla="*/ 15 h 54"/>
                  <a:gd name="T6" fmla="*/ 84 w 84"/>
                  <a:gd name="T7" fmla="*/ 15 h 54"/>
                  <a:gd name="T8" fmla="*/ 84 w 84"/>
                  <a:gd name="T9" fmla="*/ 15 h 54"/>
                  <a:gd name="T10" fmla="*/ 82 w 84"/>
                  <a:gd name="T11" fmla="*/ 23 h 54"/>
                  <a:gd name="T12" fmla="*/ 80 w 84"/>
                  <a:gd name="T13" fmla="*/ 31 h 54"/>
                  <a:gd name="T14" fmla="*/ 76 w 84"/>
                  <a:gd name="T15" fmla="*/ 37 h 54"/>
                  <a:gd name="T16" fmla="*/ 70 w 84"/>
                  <a:gd name="T17" fmla="*/ 43 h 54"/>
                  <a:gd name="T18" fmla="*/ 64 w 84"/>
                  <a:gd name="T19" fmla="*/ 47 h 54"/>
                  <a:gd name="T20" fmla="*/ 57 w 84"/>
                  <a:gd name="T21" fmla="*/ 50 h 54"/>
                  <a:gd name="T22" fmla="*/ 49 w 84"/>
                  <a:gd name="T23" fmla="*/ 52 h 54"/>
                  <a:gd name="T24" fmla="*/ 41 w 84"/>
                  <a:gd name="T25" fmla="*/ 54 h 54"/>
                  <a:gd name="T26" fmla="*/ 41 w 84"/>
                  <a:gd name="T27" fmla="*/ 54 h 54"/>
                  <a:gd name="T28" fmla="*/ 33 w 84"/>
                  <a:gd name="T29" fmla="*/ 52 h 54"/>
                  <a:gd name="T30" fmla="*/ 26 w 84"/>
                  <a:gd name="T31" fmla="*/ 50 h 54"/>
                  <a:gd name="T32" fmla="*/ 20 w 84"/>
                  <a:gd name="T33" fmla="*/ 47 h 54"/>
                  <a:gd name="T34" fmla="*/ 14 w 84"/>
                  <a:gd name="T35" fmla="*/ 43 h 54"/>
                  <a:gd name="T36" fmla="*/ 8 w 84"/>
                  <a:gd name="T37" fmla="*/ 37 h 54"/>
                  <a:gd name="T38" fmla="*/ 4 w 84"/>
                  <a:gd name="T39" fmla="*/ 31 h 54"/>
                  <a:gd name="T40" fmla="*/ 2 w 84"/>
                  <a:gd name="T41" fmla="*/ 23 h 54"/>
                  <a:gd name="T42" fmla="*/ 0 w 84"/>
                  <a:gd name="T43" fmla="*/ 15 h 54"/>
                  <a:gd name="T44" fmla="*/ 0 w 84"/>
                  <a:gd name="T45" fmla="*/ 15 h 54"/>
                  <a:gd name="T46" fmla="*/ 0 w 84"/>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54">
                    <a:moveTo>
                      <a:pt x="0" y="0"/>
                    </a:moveTo>
                    <a:lnTo>
                      <a:pt x="84" y="0"/>
                    </a:lnTo>
                    <a:lnTo>
                      <a:pt x="84" y="15"/>
                    </a:lnTo>
                    <a:lnTo>
                      <a:pt x="84" y="15"/>
                    </a:lnTo>
                    <a:lnTo>
                      <a:pt x="84" y="15"/>
                    </a:lnTo>
                    <a:lnTo>
                      <a:pt x="82" y="23"/>
                    </a:lnTo>
                    <a:lnTo>
                      <a:pt x="80" y="31"/>
                    </a:lnTo>
                    <a:lnTo>
                      <a:pt x="76" y="37"/>
                    </a:lnTo>
                    <a:lnTo>
                      <a:pt x="70" y="43"/>
                    </a:lnTo>
                    <a:lnTo>
                      <a:pt x="64" y="47"/>
                    </a:lnTo>
                    <a:lnTo>
                      <a:pt x="57" y="50"/>
                    </a:lnTo>
                    <a:lnTo>
                      <a:pt x="49" y="52"/>
                    </a:lnTo>
                    <a:lnTo>
                      <a:pt x="41" y="54"/>
                    </a:lnTo>
                    <a:lnTo>
                      <a:pt x="41" y="54"/>
                    </a:lnTo>
                    <a:lnTo>
                      <a:pt x="33" y="52"/>
                    </a:lnTo>
                    <a:lnTo>
                      <a:pt x="26" y="50"/>
                    </a:lnTo>
                    <a:lnTo>
                      <a:pt x="20" y="47"/>
                    </a:lnTo>
                    <a:lnTo>
                      <a:pt x="14" y="43"/>
                    </a:lnTo>
                    <a:lnTo>
                      <a:pt x="8" y="37"/>
                    </a:lnTo>
                    <a:lnTo>
                      <a:pt x="4" y="31"/>
                    </a:lnTo>
                    <a:lnTo>
                      <a:pt x="2" y="23"/>
                    </a:lnTo>
                    <a:lnTo>
                      <a:pt x="0" y="15"/>
                    </a:lnTo>
                    <a:lnTo>
                      <a:pt x="0"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1" name="Rectangle 561"/>
              <p:cNvSpPr>
                <a:spLocks noChangeArrowheads="1"/>
              </p:cNvSpPr>
              <p:nvPr/>
            </p:nvSpPr>
            <p:spPr bwMode="auto">
              <a:xfrm>
                <a:off x="3808" y="3602"/>
                <a:ext cx="7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12" name="Freeform 562"/>
              <p:cNvSpPr>
                <a:spLocks noEditPoints="1"/>
              </p:cNvSpPr>
              <p:nvPr/>
            </p:nvSpPr>
            <p:spPr bwMode="auto">
              <a:xfrm>
                <a:off x="2763" y="3480"/>
                <a:ext cx="120" cy="118"/>
              </a:xfrm>
              <a:custGeom>
                <a:avLst/>
                <a:gdLst>
                  <a:gd name="T0" fmla="*/ 60 w 120"/>
                  <a:gd name="T1" fmla="*/ 118 h 118"/>
                  <a:gd name="T2" fmla="*/ 83 w 120"/>
                  <a:gd name="T3" fmla="*/ 114 h 118"/>
                  <a:gd name="T4" fmla="*/ 103 w 120"/>
                  <a:gd name="T5" fmla="*/ 101 h 118"/>
                  <a:gd name="T6" fmla="*/ 114 w 120"/>
                  <a:gd name="T7" fmla="*/ 83 h 118"/>
                  <a:gd name="T8" fmla="*/ 120 w 120"/>
                  <a:gd name="T9" fmla="*/ 60 h 118"/>
                  <a:gd name="T10" fmla="*/ 118 w 120"/>
                  <a:gd name="T11" fmla="*/ 48 h 118"/>
                  <a:gd name="T12" fmla="*/ 110 w 120"/>
                  <a:gd name="T13" fmla="*/ 27 h 118"/>
                  <a:gd name="T14" fmla="*/ 93 w 120"/>
                  <a:gd name="T15" fmla="*/ 9 h 118"/>
                  <a:gd name="T16" fmla="*/ 72 w 120"/>
                  <a:gd name="T17" fmla="*/ 2 h 118"/>
                  <a:gd name="T18" fmla="*/ 60 w 120"/>
                  <a:gd name="T19" fmla="*/ 0 h 118"/>
                  <a:gd name="T20" fmla="*/ 37 w 120"/>
                  <a:gd name="T21" fmla="*/ 5 h 118"/>
                  <a:gd name="T22" fmla="*/ 17 w 120"/>
                  <a:gd name="T23" fmla="*/ 17 h 118"/>
                  <a:gd name="T24" fmla="*/ 6 w 120"/>
                  <a:gd name="T25" fmla="*/ 37 h 118"/>
                  <a:gd name="T26" fmla="*/ 0 w 120"/>
                  <a:gd name="T27" fmla="*/ 60 h 118"/>
                  <a:gd name="T28" fmla="*/ 2 w 120"/>
                  <a:gd name="T29" fmla="*/ 71 h 118"/>
                  <a:gd name="T30" fmla="*/ 12 w 120"/>
                  <a:gd name="T31" fmla="*/ 93 h 118"/>
                  <a:gd name="T32" fmla="*/ 27 w 120"/>
                  <a:gd name="T33" fmla="*/ 108 h 118"/>
                  <a:gd name="T34" fmla="*/ 48 w 120"/>
                  <a:gd name="T35" fmla="*/ 118 h 118"/>
                  <a:gd name="T36" fmla="*/ 76 w 120"/>
                  <a:gd name="T37" fmla="*/ 27 h 118"/>
                  <a:gd name="T38" fmla="*/ 79 w 120"/>
                  <a:gd name="T39" fmla="*/ 27 h 118"/>
                  <a:gd name="T40" fmla="*/ 83 w 120"/>
                  <a:gd name="T41" fmla="*/ 31 h 118"/>
                  <a:gd name="T42" fmla="*/ 83 w 120"/>
                  <a:gd name="T43" fmla="*/ 35 h 118"/>
                  <a:gd name="T44" fmla="*/ 81 w 120"/>
                  <a:gd name="T45" fmla="*/ 40 h 118"/>
                  <a:gd name="T46" fmla="*/ 76 w 120"/>
                  <a:gd name="T47" fmla="*/ 42 h 118"/>
                  <a:gd name="T48" fmla="*/ 72 w 120"/>
                  <a:gd name="T49" fmla="*/ 42 h 118"/>
                  <a:gd name="T50" fmla="*/ 68 w 120"/>
                  <a:gd name="T51" fmla="*/ 38 h 118"/>
                  <a:gd name="T52" fmla="*/ 68 w 120"/>
                  <a:gd name="T53" fmla="*/ 35 h 118"/>
                  <a:gd name="T54" fmla="*/ 70 w 120"/>
                  <a:gd name="T55" fmla="*/ 29 h 118"/>
                  <a:gd name="T56" fmla="*/ 76 w 120"/>
                  <a:gd name="T57" fmla="*/ 27 h 118"/>
                  <a:gd name="T58" fmla="*/ 46 w 120"/>
                  <a:gd name="T59" fmla="*/ 27 h 118"/>
                  <a:gd name="T60" fmla="*/ 52 w 120"/>
                  <a:gd name="T61" fmla="*/ 29 h 118"/>
                  <a:gd name="T62" fmla="*/ 54 w 120"/>
                  <a:gd name="T63" fmla="*/ 35 h 118"/>
                  <a:gd name="T64" fmla="*/ 52 w 120"/>
                  <a:gd name="T65" fmla="*/ 38 h 118"/>
                  <a:gd name="T66" fmla="*/ 48 w 120"/>
                  <a:gd name="T67" fmla="*/ 42 h 118"/>
                  <a:gd name="T68" fmla="*/ 46 w 120"/>
                  <a:gd name="T69" fmla="*/ 42 h 118"/>
                  <a:gd name="T70" fmla="*/ 41 w 120"/>
                  <a:gd name="T71" fmla="*/ 40 h 118"/>
                  <a:gd name="T72" fmla="*/ 39 w 120"/>
                  <a:gd name="T73" fmla="*/ 35 h 118"/>
                  <a:gd name="T74" fmla="*/ 39 w 120"/>
                  <a:gd name="T75" fmla="*/ 31 h 118"/>
                  <a:gd name="T76" fmla="*/ 43 w 120"/>
                  <a:gd name="T77" fmla="*/ 27 h 118"/>
                  <a:gd name="T78" fmla="*/ 19 w 120"/>
                  <a:gd name="T79" fmla="*/ 52 h 118"/>
                  <a:gd name="T80" fmla="*/ 103 w 120"/>
                  <a:gd name="T81" fmla="*/ 68 h 118"/>
                  <a:gd name="T82" fmla="*/ 103 w 120"/>
                  <a:gd name="T83" fmla="*/ 68 h 118"/>
                  <a:gd name="T84" fmla="*/ 99 w 120"/>
                  <a:gd name="T85" fmla="*/ 83 h 118"/>
                  <a:gd name="T86" fmla="*/ 89 w 120"/>
                  <a:gd name="T87" fmla="*/ 95 h 118"/>
                  <a:gd name="T88" fmla="*/ 76 w 120"/>
                  <a:gd name="T89" fmla="*/ 102 h 118"/>
                  <a:gd name="T90" fmla="*/ 60 w 120"/>
                  <a:gd name="T91" fmla="*/ 106 h 118"/>
                  <a:gd name="T92" fmla="*/ 52 w 120"/>
                  <a:gd name="T93" fmla="*/ 104 h 118"/>
                  <a:gd name="T94" fmla="*/ 39 w 120"/>
                  <a:gd name="T95" fmla="*/ 99 h 118"/>
                  <a:gd name="T96" fmla="*/ 27 w 120"/>
                  <a:gd name="T97" fmla="*/ 89 h 118"/>
                  <a:gd name="T98" fmla="*/ 19 w 120"/>
                  <a:gd name="T99" fmla="*/ 75 h 118"/>
                  <a:gd name="T100" fmla="*/ 19 w 120"/>
                  <a:gd name="T101" fmla="*/ 68 h 118"/>
                  <a:gd name="T102" fmla="*/ 97 w 120"/>
                  <a:gd name="T103" fmla="*/ 66 h 118"/>
                  <a:gd name="T104" fmla="*/ 23 w 120"/>
                  <a:gd name="T105" fmla="*/ 56 h 118"/>
                  <a:gd name="T106" fmla="*/ 97 w 120"/>
                  <a:gd name="T10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18">
                    <a:moveTo>
                      <a:pt x="60" y="118"/>
                    </a:moveTo>
                    <a:lnTo>
                      <a:pt x="60" y="118"/>
                    </a:lnTo>
                    <a:lnTo>
                      <a:pt x="72" y="118"/>
                    </a:lnTo>
                    <a:lnTo>
                      <a:pt x="83" y="114"/>
                    </a:lnTo>
                    <a:lnTo>
                      <a:pt x="93" y="108"/>
                    </a:lnTo>
                    <a:lnTo>
                      <a:pt x="103" y="101"/>
                    </a:lnTo>
                    <a:lnTo>
                      <a:pt x="110" y="93"/>
                    </a:lnTo>
                    <a:lnTo>
                      <a:pt x="114" y="83"/>
                    </a:lnTo>
                    <a:lnTo>
                      <a:pt x="118" y="71"/>
                    </a:lnTo>
                    <a:lnTo>
                      <a:pt x="120" y="60"/>
                    </a:lnTo>
                    <a:lnTo>
                      <a:pt x="120" y="60"/>
                    </a:lnTo>
                    <a:lnTo>
                      <a:pt x="118" y="48"/>
                    </a:lnTo>
                    <a:lnTo>
                      <a:pt x="114" y="37"/>
                    </a:lnTo>
                    <a:lnTo>
                      <a:pt x="110" y="27"/>
                    </a:lnTo>
                    <a:lnTo>
                      <a:pt x="103" y="17"/>
                    </a:lnTo>
                    <a:lnTo>
                      <a:pt x="93" y="9"/>
                    </a:lnTo>
                    <a:lnTo>
                      <a:pt x="83" y="5"/>
                    </a:lnTo>
                    <a:lnTo>
                      <a:pt x="72" y="2"/>
                    </a:lnTo>
                    <a:lnTo>
                      <a:pt x="60" y="0"/>
                    </a:lnTo>
                    <a:lnTo>
                      <a:pt x="60" y="0"/>
                    </a:lnTo>
                    <a:lnTo>
                      <a:pt x="48" y="2"/>
                    </a:lnTo>
                    <a:lnTo>
                      <a:pt x="37" y="5"/>
                    </a:lnTo>
                    <a:lnTo>
                      <a:pt x="27" y="9"/>
                    </a:lnTo>
                    <a:lnTo>
                      <a:pt x="17" y="17"/>
                    </a:lnTo>
                    <a:lnTo>
                      <a:pt x="12" y="27"/>
                    </a:lnTo>
                    <a:lnTo>
                      <a:pt x="6" y="37"/>
                    </a:lnTo>
                    <a:lnTo>
                      <a:pt x="2" y="48"/>
                    </a:lnTo>
                    <a:lnTo>
                      <a:pt x="0" y="60"/>
                    </a:lnTo>
                    <a:lnTo>
                      <a:pt x="0" y="60"/>
                    </a:lnTo>
                    <a:lnTo>
                      <a:pt x="2" y="71"/>
                    </a:lnTo>
                    <a:lnTo>
                      <a:pt x="6" y="83"/>
                    </a:lnTo>
                    <a:lnTo>
                      <a:pt x="12" y="93"/>
                    </a:lnTo>
                    <a:lnTo>
                      <a:pt x="17" y="101"/>
                    </a:lnTo>
                    <a:lnTo>
                      <a:pt x="27" y="108"/>
                    </a:lnTo>
                    <a:lnTo>
                      <a:pt x="37" y="114"/>
                    </a:lnTo>
                    <a:lnTo>
                      <a:pt x="48" y="118"/>
                    </a:lnTo>
                    <a:lnTo>
                      <a:pt x="60" y="118"/>
                    </a:lnTo>
                    <a:close/>
                    <a:moveTo>
                      <a:pt x="76" y="27"/>
                    </a:moveTo>
                    <a:lnTo>
                      <a:pt x="76" y="27"/>
                    </a:lnTo>
                    <a:lnTo>
                      <a:pt x="79" y="27"/>
                    </a:lnTo>
                    <a:lnTo>
                      <a:pt x="81" y="29"/>
                    </a:lnTo>
                    <a:lnTo>
                      <a:pt x="83" y="31"/>
                    </a:lnTo>
                    <a:lnTo>
                      <a:pt x="83" y="35"/>
                    </a:lnTo>
                    <a:lnTo>
                      <a:pt x="83" y="35"/>
                    </a:lnTo>
                    <a:lnTo>
                      <a:pt x="83" y="38"/>
                    </a:lnTo>
                    <a:lnTo>
                      <a:pt x="81" y="40"/>
                    </a:lnTo>
                    <a:lnTo>
                      <a:pt x="79" y="42"/>
                    </a:lnTo>
                    <a:lnTo>
                      <a:pt x="76" y="42"/>
                    </a:lnTo>
                    <a:lnTo>
                      <a:pt x="76" y="42"/>
                    </a:lnTo>
                    <a:lnTo>
                      <a:pt x="72" y="42"/>
                    </a:lnTo>
                    <a:lnTo>
                      <a:pt x="70" y="40"/>
                    </a:lnTo>
                    <a:lnTo>
                      <a:pt x="68" y="38"/>
                    </a:lnTo>
                    <a:lnTo>
                      <a:pt x="68" y="35"/>
                    </a:lnTo>
                    <a:lnTo>
                      <a:pt x="68" y="35"/>
                    </a:lnTo>
                    <a:lnTo>
                      <a:pt x="68" y="31"/>
                    </a:lnTo>
                    <a:lnTo>
                      <a:pt x="70" y="29"/>
                    </a:lnTo>
                    <a:lnTo>
                      <a:pt x="72" y="27"/>
                    </a:lnTo>
                    <a:lnTo>
                      <a:pt x="76" y="27"/>
                    </a:lnTo>
                    <a:close/>
                    <a:moveTo>
                      <a:pt x="46" y="27"/>
                    </a:moveTo>
                    <a:lnTo>
                      <a:pt x="46" y="27"/>
                    </a:lnTo>
                    <a:lnTo>
                      <a:pt x="48" y="27"/>
                    </a:lnTo>
                    <a:lnTo>
                      <a:pt x="52" y="29"/>
                    </a:lnTo>
                    <a:lnTo>
                      <a:pt x="52" y="31"/>
                    </a:lnTo>
                    <a:lnTo>
                      <a:pt x="54" y="35"/>
                    </a:lnTo>
                    <a:lnTo>
                      <a:pt x="54" y="35"/>
                    </a:lnTo>
                    <a:lnTo>
                      <a:pt x="52" y="38"/>
                    </a:lnTo>
                    <a:lnTo>
                      <a:pt x="52" y="40"/>
                    </a:lnTo>
                    <a:lnTo>
                      <a:pt x="48" y="42"/>
                    </a:lnTo>
                    <a:lnTo>
                      <a:pt x="46" y="42"/>
                    </a:lnTo>
                    <a:lnTo>
                      <a:pt x="46" y="42"/>
                    </a:lnTo>
                    <a:lnTo>
                      <a:pt x="43" y="42"/>
                    </a:lnTo>
                    <a:lnTo>
                      <a:pt x="41" y="40"/>
                    </a:lnTo>
                    <a:lnTo>
                      <a:pt x="39" y="38"/>
                    </a:lnTo>
                    <a:lnTo>
                      <a:pt x="39" y="35"/>
                    </a:lnTo>
                    <a:lnTo>
                      <a:pt x="39" y="35"/>
                    </a:lnTo>
                    <a:lnTo>
                      <a:pt x="39" y="31"/>
                    </a:lnTo>
                    <a:lnTo>
                      <a:pt x="41" y="29"/>
                    </a:lnTo>
                    <a:lnTo>
                      <a:pt x="43" y="27"/>
                    </a:lnTo>
                    <a:lnTo>
                      <a:pt x="46" y="27"/>
                    </a:lnTo>
                    <a:close/>
                    <a:moveTo>
                      <a:pt x="19" y="52"/>
                    </a:moveTo>
                    <a:lnTo>
                      <a:pt x="103" y="52"/>
                    </a:lnTo>
                    <a:lnTo>
                      <a:pt x="103" y="68"/>
                    </a:lnTo>
                    <a:lnTo>
                      <a:pt x="103" y="68"/>
                    </a:lnTo>
                    <a:lnTo>
                      <a:pt x="103" y="68"/>
                    </a:lnTo>
                    <a:lnTo>
                      <a:pt x="101" y="75"/>
                    </a:lnTo>
                    <a:lnTo>
                      <a:pt x="99" y="83"/>
                    </a:lnTo>
                    <a:lnTo>
                      <a:pt x="93" y="89"/>
                    </a:lnTo>
                    <a:lnTo>
                      <a:pt x="89" y="95"/>
                    </a:lnTo>
                    <a:lnTo>
                      <a:pt x="83" y="99"/>
                    </a:lnTo>
                    <a:lnTo>
                      <a:pt x="76" y="102"/>
                    </a:lnTo>
                    <a:lnTo>
                      <a:pt x="68" y="104"/>
                    </a:lnTo>
                    <a:lnTo>
                      <a:pt x="60" y="106"/>
                    </a:lnTo>
                    <a:lnTo>
                      <a:pt x="60" y="106"/>
                    </a:lnTo>
                    <a:lnTo>
                      <a:pt x="52" y="104"/>
                    </a:lnTo>
                    <a:lnTo>
                      <a:pt x="45" y="102"/>
                    </a:lnTo>
                    <a:lnTo>
                      <a:pt x="39" y="99"/>
                    </a:lnTo>
                    <a:lnTo>
                      <a:pt x="33" y="95"/>
                    </a:lnTo>
                    <a:lnTo>
                      <a:pt x="27" y="89"/>
                    </a:lnTo>
                    <a:lnTo>
                      <a:pt x="23" y="83"/>
                    </a:lnTo>
                    <a:lnTo>
                      <a:pt x="19" y="75"/>
                    </a:lnTo>
                    <a:lnTo>
                      <a:pt x="19" y="68"/>
                    </a:lnTo>
                    <a:lnTo>
                      <a:pt x="19" y="68"/>
                    </a:lnTo>
                    <a:lnTo>
                      <a:pt x="19" y="52"/>
                    </a:lnTo>
                    <a:close/>
                    <a:moveTo>
                      <a:pt x="97" y="66"/>
                    </a:moveTo>
                    <a:lnTo>
                      <a:pt x="23" y="66"/>
                    </a:lnTo>
                    <a:lnTo>
                      <a:pt x="23" y="56"/>
                    </a:lnTo>
                    <a:lnTo>
                      <a:pt x="97" y="56"/>
                    </a:lnTo>
                    <a:lnTo>
                      <a:pt x="97"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3" name="Freeform 563"/>
              <p:cNvSpPr/>
              <p:nvPr/>
            </p:nvSpPr>
            <p:spPr bwMode="auto">
              <a:xfrm>
                <a:off x="2763" y="3480"/>
                <a:ext cx="120" cy="118"/>
              </a:xfrm>
              <a:custGeom>
                <a:avLst/>
                <a:gdLst>
                  <a:gd name="T0" fmla="*/ 60 w 120"/>
                  <a:gd name="T1" fmla="*/ 118 h 118"/>
                  <a:gd name="T2" fmla="*/ 60 w 120"/>
                  <a:gd name="T3" fmla="*/ 118 h 118"/>
                  <a:gd name="T4" fmla="*/ 72 w 120"/>
                  <a:gd name="T5" fmla="*/ 118 h 118"/>
                  <a:gd name="T6" fmla="*/ 83 w 120"/>
                  <a:gd name="T7" fmla="*/ 114 h 118"/>
                  <a:gd name="T8" fmla="*/ 93 w 120"/>
                  <a:gd name="T9" fmla="*/ 108 h 118"/>
                  <a:gd name="T10" fmla="*/ 103 w 120"/>
                  <a:gd name="T11" fmla="*/ 101 h 118"/>
                  <a:gd name="T12" fmla="*/ 110 w 120"/>
                  <a:gd name="T13" fmla="*/ 93 h 118"/>
                  <a:gd name="T14" fmla="*/ 114 w 120"/>
                  <a:gd name="T15" fmla="*/ 83 h 118"/>
                  <a:gd name="T16" fmla="*/ 118 w 120"/>
                  <a:gd name="T17" fmla="*/ 71 h 118"/>
                  <a:gd name="T18" fmla="*/ 120 w 120"/>
                  <a:gd name="T19" fmla="*/ 60 h 118"/>
                  <a:gd name="T20" fmla="*/ 120 w 120"/>
                  <a:gd name="T21" fmla="*/ 60 h 118"/>
                  <a:gd name="T22" fmla="*/ 118 w 120"/>
                  <a:gd name="T23" fmla="*/ 48 h 118"/>
                  <a:gd name="T24" fmla="*/ 114 w 120"/>
                  <a:gd name="T25" fmla="*/ 37 h 118"/>
                  <a:gd name="T26" fmla="*/ 110 w 120"/>
                  <a:gd name="T27" fmla="*/ 27 h 118"/>
                  <a:gd name="T28" fmla="*/ 103 w 120"/>
                  <a:gd name="T29" fmla="*/ 17 h 118"/>
                  <a:gd name="T30" fmla="*/ 93 w 120"/>
                  <a:gd name="T31" fmla="*/ 9 h 118"/>
                  <a:gd name="T32" fmla="*/ 83 w 120"/>
                  <a:gd name="T33" fmla="*/ 5 h 118"/>
                  <a:gd name="T34" fmla="*/ 72 w 120"/>
                  <a:gd name="T35" fmla="*/ 2 h 118"/>
                  <a:gd name="T36" fmla="*/ 60 w 120"/>
                  <a:gd name="T37" fmla="*/ 0 h 118"/>
                  <a:gd name="T38" fmla="*/ 60 w 120"/>
                  <a:gd name="T39" fmla="*/ 0 h 118"/>
                  <a:gd name="T40" fmla="*/ 48 w 120"/>
                  <a:gd name="T41" fmla="*/ 2 h 118"/>
                  <a:gd name="T42" fmla="*/ 37 w 120"/>
                  <a:gd name="T43" fmla="*/ 5 h 118"/>
                  <a:gd name="T44" fmla="*/ 27 w 120"/>
                  <a:gd name="T45" fmla="*/ 9 h 118"/>
                  <a:gd name="T46" fmla="*/ 17 w 120"/>
                  <a:gd name="T47" fmla="*/ 17 h 118"/>
                  <a:gd name="T48" fmla="*/ 12 w 120"/>
                  <a:gd name="T49" fmla="*/ 27 h 118"/>
                  <a:gd name="T50" fmla="*/ 6 w 120"/>
                  <a:gd name="T51" fmla="*/ 37 h 118"/>
                  <a:gd name="T52" fmla="*/ 2 w 120"/>
                  <a:gd name="T53" fmla="*/ 48 h 118"/>
                  <a:gd name="T54" fmla="*/ 0 w 120"/>
                  <a:gd name="T55" fmla="*/ 60 h 118"/>
                  <a:gd name="T56" fmla="*/ 0 w 120"/>
                  <a:gd name="T57" fmla="*/ 60 h 118"/>
                  <a:gd name="T58" fmla="*/ 2 w 120"/>
                  <a:gd name="T59" fmla="*/ 71 h 118"/>
                  <a:gd name="T60" fmla="*/ 6 w 120"/>
                  <a:gd name="T61" fmla="*/ 83 h 118"/>
                  <a:gd name="T62" fmla="*/ 12 w 120"/>
                  <a:gd name="T63" fmla="*/ 93 h 118"/>
                  <a:gd name="T64" fmla="*/ 17 w 120"/>
                  <a:gd name="T65" fmla="*/ 101 h 118"/>
                  <a:gd name="T66" fmla="*/ 27 w 120"/>
                  <a:gd name="T67" fmla="*/ 108 h 118"/>
                  <a:gd name="T68" fmla="*/ 37 w 120"/>
                  <a:gd name="T69" fmla="*/ 114 h 118"/>
                  <a:gd name="T70" fmla="*/ 48 w 120"/>
                  <a:gd name="T71" fmla="*/ 118 h 118"/>
                  <a:gd name="T72" fmla="*/ 60 w 120"/>
                  <a:gd name="T73"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118">
                    <a:moveTo>
                      <a:pt x="60" y="118"/>
                    </a:moveTo>
                    <a:lnTo>
                      <a:pt x="60" y="118"/>
                    </a:lnTo>
                    <a:lnTo>
                      <a:pt x="72" y="118"/>
                    </a:lnTo>
                    <a:lnTo>
                      <a:pt x="83" y="114"/>
                    </a:lnTo>
                    <a:lnTo>
                      <a:pt x="93" y="108"/>
                    </a:lnTo>
                    <a:lnTo>
                      <a:pt x="103" y="101"/>
                    </a:lnTo>
                    <a:lnTo>
                      <a:pt x="110" y="93"/>
                    </a:lnTo>
                    <a:lnTo>
                      <a:pt x="114" y="83"/>
                    </a:lnTo>
                    <a:lnTo>
                      <a:pt x="118" y="71"/>
                    </a:lnTo>
                    <a:lnTo>
                      <a:pt x="120" y="60"/>
                    </a:lnTo>
                    <a:lnTo>
                      <a:pt x="120" y="60"/>
                    </a:lnTo>
                    <a:lnTo>
                      <a:pt x="118" y="48"/>
                    </a:lnTo>
                    <a:lnTo>
                      <a:pt x="114" y="37"/>
                    </a:lnTo>
                    <a:lnTo>
                      <a:pt x="110" y="27"/>
                    </a:lnTo>
                    <a:lnTo>
                      <a:pt x="103" y="17"/>
                    </a:lnTo>
                    <a:lnTo>
                      <a:pt x="93" y="9"/>
                    </a:lnTo>
                    <a:lnTo>
                      <a:pt x="83" y="5"/>
                    </a:lnTo>
                    <a:lnTo>
                      <a:pt x="72" y="2"/>
                    </a:lnTo>
                    <a:lnTo>
                      <a:pt x="60" y="0"/>
                    </a:lnTo>
                    <a:lnTo>
                      <a:pt x="60" y="0"/>
                    </a:lnTo>
                    <a:lnTo>
                      <a:pt x="48" y="2"/>
                    </a:lnTo>
                    <a:lnTo>
                      <a:pt x="37" y="5"/>
                    </a:lnTo>
                    <a:lnTo>
                      <a:pt x="27" y="9"/>
                    </a:lnTo>
                    <a:lnTo>
                      <a:pt x="17" y="17"/>
                    </a:lnTo>
                    <a:lnTo>
                      <a:pt x="12" y="27"/>
                    </a:lnTo>
                    <a:lnTo>
                      <a:pt x="6" y="37"/>
                    </a:lnTo>
                    <a:lnTo>
                      <a:pt x="2" y="48"/>
                    </a:lnTo>
                    <a:lnTo>
                      <a:pt x="0" y="60"/>
                    </a:lnTo>
                    <a:lnTo>
                      <a:pt x="0" y="60"/>
                    </a:lnTo>
                    <a:lnTo>
                      <a:pt x="2" y="71"/>
                    </a:lnTo>
                    <a:lnTo>
                      <a:pt x="6" y="83"/>
                    </a:lnTo>
                    <a:lnTo>
                      <a:pt x="12" y="93"/>
                    </a:lnTo>
                    <a:lnTo>
                      <a:pt x="17" y="101"/>
                    </a:lnTo>
                    <a:lnTo>
                      <a:pt x="27" y="108"/>
                    </a:lnTo>
                    <a:lnTo>
                      <a:pt x="37" y="114"/>
                    </a:lnTo>
                    <a:lnTo>
                      <a:pt x="48" y="118"/>
                    </a:lnTo>
                    <a:lnTo>
                      <a:pt x="6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4" name="Freeform 564"/>
              <p:cNvSpPr/>
              <p:nvPr/>
            </p:nvSpPr>
            <p:spPr bwMode="auto">
              <a:xfrm>
                <a:off x="2831" y="3507"/>
                <a:ext cx="15" cy="15"/>
              </a:xfrm>
              <a:custGeom>
                <a:avLst/>
                <a:gdLst>
                  <a:gd name="T0" fmla="*/ 8 w 15"/>
                  <a:gd name="T1" fmla="*/ 0 h 15"/>
                  <a:gd name="T2" fmla="*/ 8 w 15"/>
                  <a:gd name="T3" fmla="*/ 0 h 15"/>
                  <a:gd name="T4" fmla="*/ 11 w 15"/>
                  <a:gd name="T5" fmla="*/ 0 h 15"/>
                  <a:gd name="T6" fmla="*/ 13 w 15"/>
                  <a:gd name="T7" fmla="*/ 2 h 15"/>
                  <a:gd name="T8" fmla="*/ 15 w 15"/>
                  <a:gd name="T9" fmla="*/ 4 h 15"/>
                  <a:gd name="T10" fmla="*/ 15 w 15"/>
                  <a:gd name="T11" fmla="*/ 8 h 15"/>
                  <a:gd name="T12" fmla="*/ 15 w 15"/>
                  <a:gd name="T13" fmla="*/ 8 h 15"/>
                  <a:gd name="T14" fmla="*/ 15 w 15"/>
                  <a:gd name="T15" fmla="*/ 11 h 15"/>
                  <a:gd name="T16" fmla="*/ 13 w 15"/>
                  <a:gd name="T17" fmla="*/ 13 h 15"/>
                  <a:gd name="T18" fmla="*/ 11 w 15"/>
                  <a:gd name="T19" fmla="*/ 15 h 15"/>
                  <a:gd name="T20" fmla="*/ 8 w 15"/>
                  <a:gd name="T21" fmla="*/ 15 h 15"/>
                  <a:gd name="T22" fmla="*/ 8 w 15"/>
                  <a:gd name="T23" fmla="*/ 15 h 15"/>
                  <a:gd name="T24" fmla="*/ 4 w 15"/>
                  <a:gd name="T25" fmla="*/ 15 h 15"/>
                  <a:gd name="T26" fmla="*/ 2 w 15"/>
                  <a:gd name="T27" fmla="*/ 13 h 15"/>
                  <a:gd name="T28" fmla="*/ 0 w 15"/>
                  <a:gd name="T29" fmla="*/ 11 h 15"/>
                  <a:gd name="T30" fmla="*/ 0 w 15"/>
                  <a:gd name="T31" fmla="*/ 8 h 15"/>
                  <a:gd name="T32" fmla="*/ 0 w 15"/>
                  <a:gd name="T33" fmla="*/ 8 h 15"/>
                  <a:gd name="T34" fmla="*/ 0 w 15"/>
                  <a:gd name="T35" fmla="*/ 4 h 15"/>
                  <a:gd name="T36" fmla="*/ 2 w 15"/>
                  <a:gd name="T37" fmla="*/ 2 h 15"/>
                  <a:gd name="T38" fmla="*/ 4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8" y="0"/>
                    </a:moveTo>
                    <a:lnTo>
                      <a:pt x="8" y="0"/>
                    </a:lnTo>
                    <a:lnTo>
                      <a:pt x="11" y="0"/>
                    </a:lnTo>
                    <a:lnTo>
                      <a:pt x="13" y="2"/>
                    </a:lnTo>
                    <a:lnTo>
                      <a:pt x="15" y="4"/>
                    </a:lnTo>
                    <a:lnTo>
                      <a:pt x="15" y="8"/>
                    </a:lnTo>
                    <a:lnTo>
                      <a:pt x="15" y="8"/>
                    </a:lnTo>
                    <a:lnTo>
                      <a:pt x="15" y="11"/>
                    </a:lnTo>
                    <a:lnTo>
                      <a:pt x="13" y="13"/>
                    </a:lnTo>
                    <a:lnTo>
                      <a:pt x="11" y="15"/>
                    </a:lnTo>
                    <a:lnTo>
                      <a:pt x="8" y="15"/>
                    </a:lnTo>
                    <a:lnTo>
                      <a:pt x="8" y="15"/>
                    </a:lnTo>
                    <a:lnTo>
                      <a:pt x="4" y="15"/>
                    </a:lnTo>
                    <a:lnTo>
                      <a:pt x="2" y="13"/>
                    </a:lnTo>
                    <a:lnTo>
                      <a:pt x="0" y="11"/>
                    </a:lnTo>
                    <a:lnTo>
                      <a:pt x="0" y="8"/>
                    </a:lnTo>
                    <a:lnTo>
                      <a:pt x="0" y="8"/>
                    </a:lnTo>
                    <a:lnTo>
                      <a:pt x="0" y="4"/>
                    </a:lnTo>
                    <a:lnTo>
                      <a:pt x="2" y="2"/>
                    </a:lnTo>
                    <a:lnTo>
                      <a:pt x="4"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5" name="Freeform 565"/>
              <p:cNvSpPr/>
              <p:nvPr/>
            </p:nvSpPr>
            <p:spPr bwMode="auto">
              <a:xfrm>
                <a:off x="2802" y="3507"/>
                <a:ext cx="15" cy="15"/>
              </a:xfrm>
              <a:custGeom>
                <a:avLst/>
                <a:gdLst>
                  <a:gd name="T0" fmla="*/ 7 w 15"/>
                  <a:gd name="T1" fmla="*/ 0 h 15"/>
                  <a:gd name="T2" fmla="*/ 7 w 15"/>
                  <a:gd name="T3" fmla="*/ 0 h 15"/>
                  <a:gd name="T4" fmla="*/ 9 w 15"/>
                  <a:gd name="T5" fmla="*/ 0 h 15"/>
                  <a:gd name="T6" fmla="*/ 13 w 15"/>
                  <a:gd name="T7" fmla="*/ 2 h 15"/>
                  <a:gd name="T8" fmla="*/ 13 w 15"/>
                  <a:gd name="T9" fmla="*/ 4 h 15"/>
                  <a:gd name="T10" fmla="*/ 15 w 15"/>
                  <a:gd name="T11" fmla="*/ 8 h 15"/>
                  <a:gd name="T12" fmla="*/ 15 w 15"/>
                  <a:gd name="T13" fmla="*/ 8 h 15"/>
                  <a:gd name="T14" fmla="*/ 13 w 15"/>
                  <a:gd name="T15" fmla="*/ 11 h 15"/>
                  <a:gd name="T16" fmla="*/ 13 w 15"/>
                  <a:gd name="T17" fmla="*/ 13 h 15"/>
                  <a:gd name="T18" fmla="*/ 9 w 15"/>
                  <a:gd name="T19" fmla="*/ 15 h 15"/>
                  <a:gd name="T20" fmla="*/ 7 w 15"/>
                  <a:gd name="T21" fmla="*/ 15 h 15"/>
                  <a:gd name="T22" fmla="*/ 7 w 15"/>
                  <a:gd name="T23" fmla="*/ 15 h 15"/>
                  <a:gd name="T24" fmla="*/ 4 w 15"/>
                  <a:gd name="T25" fmla="*/ 15 h 15"/>
                  <a:gd name="T26" fmla="*/ 2 w 15"/>
                  <a:gd name="T27" fmla="*/ 13 h 15"/>
                  <a:gd name="T28" fmla="*/ 0 w 15"/>
                  <a:gd name="T29" fmla="*/ 11 h 15"/>
                  <a:gd name="T30" fmla="*/ 0 w 15"/>
                  <a:gd name="T31" fmla="*/ 8 h 15"/>
                  <a:gd name="T32" fmla="*/ 0 w 15"/>
                  <a:gd name="T33" fmla="*/ 8 h 15"/>
                  <a:gd name="T34" fmla="*/ 0 w 15"/>
                  <a:gd name="T35" fmla="*/ 4 h 15"/>
                  <a:gd name="T36" fmla="*/ 2 w 15"/>
                  <a:gd name="T37" fmla="*/ 2 h 15"/>
                  <a:gd name="T38" fmla="*/ 4 w 15"/>
                  <a:gd name="T39" fmla="*/ 0 h 15"/>
                  <a:gd name="T40" fmla="*/ 7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7" y="0"/>
                    </a:moveTo>
                    <a:lnTo>
                      <a:pt x="7" y="0"/>
                    </a:lnTo>
                    <a:lnTo>
                      <a:pt x="9" y="0"/>
                    </a:lnTo>
                    <a:lnTo>
                      <a:pt x="13" y="2"/>
                    </a:lnTo>
                    <a:lnTo>
                      <a:pt x="13" y="4"/>
                    </a:lnTo>
                    <a:lnTo>
                      <a:pt x="15" y="8"/>
                    </a:lnTo>
                    <a:lnTo>
                      <a:pt x="15" y="8"/>
                    </a:lnTo>
                    <a:lnTo>
                      <a:pt x="13" y="11"/>
                    </a:lnTo>
                    <a:lnTo>
                      <a:pt x="13" y="13"/>
                    </a:lnTo>
                    <a:lnTo>
                      <a:pt x="9" y="15"/>
                    </a:lnTo>
                    <a:lnTo>
                      <a:pt x="7" y="15"/>
                    </a:lnTo>
                    <a:lnTo>
                      <a:pt x="7" y="15"/>
                    </a:lnTo>
                    <a:lnTo>
                      <a:pt x="4" y="15"/>
                    </a:lnTo>
                    <a:lnTo>
                      <a:pt x="2" y="13"/>
                    </a:lnTo>
                    <a:lnTo>
                      <a:pt x="0" y="11"/>
                    </a:lnTo>
                    <a:lnTo>
                      <a:pt x="0" y="8"/>
                    </a:lnTo>
                    <a:lnTo>
                      <a:pt x="0" y="8"/>
                    </a:lnTo>
                    <a:lnTo>
                      <a:pt x="0" y="4"/>
                    </a:lnTo>
                    <a:lnTo>
                      <a:pt x="2" y="2"/>
                    </a:lnTo>
                    <a:lnTo>
                      <a:pt x="4" y="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6" name="Freeform 566"/>
              <p:cNvSpPr/>
              <p:nvPr/>
            </p:nvSpPr>
            <p:spPr bwMode="auto">
              <a:xfrm>
                <a:off x="2782" y="3532"/>
                <a:ext cx="84" cy="54"/>
              </a:xfrm>
              <a:custGeom>
                <a:avLst/>
                <a:gdLst>
                  <a:gd name="T0" fmla="*/ 0 w 84"/>
                  <a:gd name="T1" fmla="*/ 0 h 54"/>
                  <a:gd name="T2" fmla="*/ 84 w 84"/>
                  <a:gd name="T3" fmla="*/ 0 h 54"/>
                  <a:gd name="T4" fmla="*/ 84 w 84"/>
                  <a:gd name="T5" fmla="*/ 16 h 54"/>
                  <a:gd name="T6" fmla="*/ 84 w 84"/>
                  <a:gd name="T7" fmla="*/ 16 h 54"/>
                  <a:gd name="T8" fmla="*/ 84 w 84"/>
                  <a:gd name="T9" fmla="*/ 16 h 54"/>
                  <a:gd name="T10" fmla="*/ 82 w 84"/>
                  <a:gd name="T11" fmla="*/ 23 h 54"/>
                  <a:gd name="T12" fmla="*/ 80 w 84"/>
                  <a:gd name="T13" fmla="*/ 31 h 54"/>
                  <a:gd name="T14" fmla="*/ 74 w 84"/>
                  <a:gd name="T15" fmla="*/ 37 h 54"/>
                  <a:gd name="T16" fmla="*/ 70 w 84"/>
                  <a:gd name="T17" fmla="*/ 43 h 54"/>
                  <a:gd name="T18" fmla="*/ 64 w 84"/>
                  <a:gd name="T19" fmla="*/ 47 h 54"/>
                  <a:gd name="T20" fmla="*/ 57 w 84"/>
                  <a:gd name="T21" fmla="*/ 50 h 54"/>
                  <a:gd name="T22" fmla="*/ 49 w 84"/>
                  <a:gd name="T23" fmla="*/ 52 h 54"/>
                  <a:gd name="T24" fmla="*/ 41 w 84"/>
                  <a:gd name="T25" fmla="*/ 54 h 54"/>
                  <a:gd name="T26" fmla="*/ 41 w 84"/>
                  <a:gd name="T27" fmla="*/ 54 h 54"/>
                  <a:gd name="T28" fmla="*/ 33 w 84"/>
                  <a:gd name="T29" fmla="*/ 52 h 54"/>
                  <a:gd name="T30" fmla="*/ 26 w 84"/>
                  <a:gd name="T31" fmla="*/ 50 h 54"/>
                  <a:gd name="T32" fmla="*/ 20 w 84"/>
                  <a:gd name="T33" fmla="*/ 47 h 54"/>
                  <a:gd name="T34" fmla="*/ 14 w 84"/>
                  <a:gd name="T35" fmla="*/ 43 h 54"/>
                  <a:gd name="T36" fmla="*/ 8 w 84"/>
                  <a:gd name="T37" fmla="*/ 37 h 54"/>
                  <a:gd name="T38" fmla="*/ 4 w 84"/>
                  <a:gd name="T39" fmla="*/ 31 h 54"/>
                  <a:gd name="T40" fmla="*/ 0 w 84"/>
                  <a:gd name="T41" fmla="*/ 23 h 54"/>
                  <a:gd name="T42" fmla="*/ 0 w 84"/>
                  <a:gd name="T43" fmla="*/ 16 h 54"/>
                  <a:gd name="T44" fmla="*/ 0 w 84"/>
                  <a:gd name="T45" fmla="*/ 16 h 54"/>
                  <a:gd name="T46" fmla="*/ 0 w 84"/>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54">
                    <a:moveTo>
                      <a:pt x="0" y="0"/>
                    </a:moveTo>
                    <a:lnTo>
                      <a:pt x="84" y="0"/>
                    </a:lnTo>
                    <a:lnTo>
                      <a:pt x="84" y="16"/>
                    </a:lnTo>
                    <a:lnTo>
                      <a:pt x="84" y="16"/>
                    </a:lnTo>
                    <a:lnTo>
                      <a:pt x="84" y="16"/>
                    </a:lnTo>
                    <a:lnTo>
                      <a:pt x="82" y="23"/>
                    </a:lnTo>
                    <a:lnTo>
                      <a:pt x="80" y="31"/>
                    </a:lnTo>
                    <a:lnTo>
                      <a:pt x="74" y="37"/>
                    </a:lnTo>
                    <a:lnTo>
                      <a:pt x="70" y="43"/>
                    </a:lnTo>
                    <a:lnTo>
                      <a:pt x="64" y="47"/>
                    </a:lnTo>
                    <a:lnTo>
                      <a:pt x="57" y="50"/>
                    </a:lnTo>
                    <a:lnTo>
                      <a:pt x="49" y="52"/>
                    </a:lnTo>
                    <a:lnTo>
                      <a:pt x="41" y="54"/>
                    </a:lnTo>
                    <a:lnTo>
                      <a:pt x="41" y="54"/>
                    </a:lnTo>
                    <a:lnTo>
                      <a:pt x="33" y="52"/>
                    </a:lnTo>
                    <a:lnTo>
                      <a:pt x="26" y="50"/>
                    </a:lnTo>
                    <a:lnTo>
                      <a:pt x="20" y="47"/>
                    </a:lnTo>
                    <a:lnTo>
                      <a:pt x="14" y="43"/>
                    </a:lnTo>
                    <a:lnTo>
                      <a:pt x="8" y="37"/>
                    </a:lnTo>
                    <a:lnTo>
                      <a:pt x="4" y="31"/>
                    </a:lnTo>
                    <a:lnTo>
                      <a:pt x="0" y="23"/>
                    </a:lnTo>
                    <a:lnTo>
                      <a:pt x="0" y="16"/>
                    </a:lnTo>
                    <a:lnTo>
                      <a:pt x="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7" name="Rectangle 567"/>
              <p:cNvSpPr>
                <a:spLocks noChangeArrowheads="1"/>
              </p:cNvSpPr>
              <p:nvPr/>
            </p:nvSpPr>
            <p:spPr bwMode="auto">
              <a:xfrm>
                <a:off x="2786" y="3536"/>
                <a:ext cx="7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18" name="Freeform 568"/>
              <p:cNvSpPr>
                <a:spLocks noEditPoints="1"/>
              </p:cNvSpPr>
              <p:nvPr/>
            </p:nvSpPr>
            <p:spPr bwMode="auto">
              <a:xfrm>
                <a:off x="3764" y="5855"/>
                <a:ext cx="77" cy="76"/>
              </a:xfrm>
              <a:custGeom>
                <a:avLst/>
                <a:gdLst>
                  <a:gd name="T0" fmla="*/ 39 w 77"/>
                  <a:gd name="T1" fmla="*/ 76 h 76"/>
                  <a:gd name="T2" fmla="*/ 54 w 77"/>
                  <a:gd name="T3" fmla="*/ 74 h 76"/>
                  <a:gd name="T4" fmla="*/ 66 w 77"/>
                  <a:gd name="T5" fmla="*/ 66 h 76"/>
                  <a:gd name="T6" fmla="*/ 73 w 77"/>
                  <a:gd name="T7" fmla="*/ 53 h 76"/>
                  <a:gd name="T8" fmla="*/ 77 w 77"/>
                  <a:gd name="T9" fmla="*/ 39 h 76"/>
                  <a:gd name="T10" fmla="*/ 75 w 77"/>
                  <a:gd name="T11" fmla="*/ 31 h 76"/>
                  <a:gd name="T12" fmla="*/ 70 w 77"/>
                  <a:gd name="T13" fmla="*/ 18 h 76"/>
                  <a:gd name="T14" fmla="*/ 60 w 77"/>
                  <a:gd name="T15" fmla="*/ 6 h 76"/>
                  <a:gd name="T16" fmla="*/ 46 w 77"/>
                  <a:gd name="T17" fmla="*/ 0 h 76"/>
                  <a:gd name="T18" fmla="*/ 39 w 77"/>
                  <a:gd name="T19" fmla="*/ 0 h 76"/>
                  <a:gd name="T20" fmla="*/ 23 w 77"/>
                  <a:gd name="T21" fmla="*/ 4 h 76"/>
                  <a:gd name="T22" fmla="*/ 11 w 77"/>
                  <a:gd name="T23" fmla="*/ 12 h 76"/>
                  <a:gd name="T24" fmla="*/ 4 w 77"/>
                  <a:gd name="T25" fmla="*/ 24 h 76"/>
                  <a:gd name="T26" fmla="*/ 0 w 77"/>
                  <a:gd name="T27" fmla="*/ 39 h 76"/>
                  <a:gd name="T28" fmla="*/ 2 w 77"/>
                  <a:gd name="T29" fmla="*/ 47 h 76"/>
                  <a:gd name="T30" fmla="*/ 7 w 77"/>
                  <a:gd name="T31" fmla="*/ 61 h 76"/>
                  <a:gd name="T32" fmla="*/ 17 w 77"/>
                  <a:gd name="T33" fmla="*/ 70 h 76"/>
                  <a:gd name="T34" fmla="*/ 31 w 77"/>
                  <a:gd name="T35" fmla="*/ 76 h 76"/>
                  <a:gd name="T36" fmla="*/ 48 w 77"/>
                  <a:gd name="T37" fmla="*/ 18 h 76"/>
                  <a:gd name="T38" fmla="*/ 52 w 77"/>
                  <a:gd name="T39" fmla="*/ 20 h 76"/>
                  <a:gd name="T40" fmla="*/ 54 w 77"/>
                  <a:gd name="T41" fmla="*/ 24 h 76"/>
                  <a:gd name="T42" fmla="*/ 48 w 77"/>
                  <a:gd name="T43" fmla="*/ 28 h 76"/>
                  <a:gd name="T44" fmla="*/ 44 w 77"/>
                  <a:gd name="T45" fmla="*/ 26 h 76"/>
                  <a:gd name="T46" fmla="*/ 42 w 77"/>
                  <a:gd name="T47" fmla="*/ 24 h 76"/>
                  <a:gd name="T48" fmla="*/ 48 w 77"/>
                  <a:gd name="T49" fmla="*/ 18 h 76"/>
                  <a:gd name="T50" fmla="*/ 29 w 77"/>
                  <a:gd name="T51" fmla="*/ 18 h 76"/>
                  <a:gd name="T52" fmla="*/ 35 w 77"/>
                  <a:gd name="T53" fmla="*/ 24 h 76"/>
                  <a:gd name="T54" fmla="*/ 33 w 77"/>
                  <a:gd name="T55" fmla="*/ 26 h 76"/>
                  <a:gd name="T56" fmla="*/ 29 w 77"/>
                  <a:gd name="T57" fmla="*/ 28 h 76"/>
                  <a:gd name="T58" fmla="*/ 25 w 77"/>
                  <a:gd name="T59" fmla="*/ 24 h 76"/>
                  <a:gd name="T60" fmla="*/ 25 w 77"/>
                  <a:gd name="T61" fmla="*/ 20 h 76"/>
                  <a:gd name="T62" fmla="*/ 11 w 77"/>
                  <a:gd name="T63" fmla="*/ 33 h 76"/>
                  <a:gd name="T64" fmla="*/ 66 w 77"/>
                  <a:gd name="T65" fmla="*/ 43 h 76"/>
                  <a:gd name="T66" fmla="*/ 66 w 77"/>
                  <a:gd name="T67" fmla="*/ 43 h 76"/>
                  <a:gd name="T68" fmla="*/ 56 w 77"/>
                  <a:gd name="T69" fmla="*/ 61 h 76"/>
                  <a:gd name="T70" fmla="*/ 39 w 77"/>
                  <a:gd name="T71" fmla="*/ 68 h 76"/>
                  <a:gd name="T72" fmla="*/ 29 w 77"/>
                  <a:gd name="T73" fmla="*/ 66 h 76"/>
                  <a:gd name="T74" fmla="*/ 15 w 77"/>
                  <a:gd name="T75" fmla="*/ 53 h 76"/>
                  <a:gd name="T76" fmla="*/ 11 w 77"/>
                  <a:gd name="T77" fmla="*/ 43 h 76"/>
                  <a:gd name="T78" fmla="*/ 62 w 77"/>
                  <a:gd name="T79" fmla="*/ 43 h 76"/>
                  <a:gd name="T80" fmla="*/ 15 w 77"/>
                  <a:gd name="T81" fmla="*/ 37 h 76"/>
                  <a:gd name="T82" fmla="*/ 62 w 77"/>
                  <a:gd name="T83" fmla="*/ 4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7" h="76">
                    <a:moveTo>
                      <a:pt x="39" y="76"/>
                    </a:moveTo>
                    <a:lnTo>
                      <a:pt x="39" y="76"/>
                    </a:lnTo>
                    <a:lnTo>
                      <a:pt x="46" y="76"/>
                    </a:lnTo>
                    <a:lnTo>
                      <a:pt x="54" y="74"/>
                    </a:lnTo>
                    <a:lnTo>
                      <a:pt x="60" y="70"/>
                    </a:lnTo>
                    <a:lnTo>
                      <a:pt x="66" y="66"/>
                    </a:lnTo>
                    <a:lnTo>
                      <a:pt x="70" y="61"/>
                    </a:lnTo>
                    <a:lnTo>
                      <a:pt x="73" y="53"/>
                    </a:lnTo>
                    <a:lnTo>
                      <a:pt x="75" y="47"/>
                    </a:lnTo>
                    <a:lnTo>
                      <a:pt x="77" y="39"/>
                    </a:lnTo>
                    <a:lnTo>
                      <a:pt x="77" y="39"/>
                    </a:lnTo>
                    <a:lnTo>
                      <a:pt x="75" y="31"/>
                    </a:lnTo>
                    <a:lnTo>
                      <a:pt x="73" y="24"/>
                    </a:lnTo>
                    <a:lnTo>
                      <a:pt x="70" y="18"/>
                    </a:lnTo>
                    <a:lnTo>
                      <a:pt x="66" y="12"/>
                    </a:lnTo>
                    <a:lnTo>
                      <a:pt x="60" y="6"/>
                    </a:lnTo>
                    <a:lnTo>
                      <a:pt x="54" y="4"/>
                    </a:lnTo>
                    <a:lnTo>
                      <a:pt x="46" y="0"/>
                    </a:lnTo>
                    <a:lnTo>
                      <a:pt x="39" y="0"/>
                    </a:lnTo>
                    <a:lnTo>
                      <a:pt x="39" y="0"/>
                    </a:lnTo>
                    <a:lnTo>
                      <a:pt x="31" y="0"/>
                    </a:lnTo>
                    <a:lnTo>
                      <a:pt x="23" y="4"/>
                    </a:lnTo>
                    <a:lnTo>
                      <a:pt x="17" y="6"/>
                    </a:lnTo>
                    <a:lnTo>
                      <a:pt x="11" y="12"/>
                    </a:lnTo>
                    <a:lnTo>
                      <a:pt x="7" y="18"/>
                    </a:lnTo>
                    <a:lnTo>
                      <a:pt x="4" y="24"/>
                    </a:lnTo>
                    <a:lnTo>
                      <a:pt x="2" y="31"/>
                    </a:lnTo>
                    <a:lnTo>
                      <a:pt x="0" y="39"/>
                    </a:lnTo>
                    <a:lnTo>
                      <a:pt x="0" y="39"/>
                    </a:lnTo>
                    <a:lnTo>
                      <a:pt x="2" y="47"/>
                    </a:lnTo>
                    <a:lnTo>
                      <a:pt x="4" y="53"/>
                    </a:lnTo>
                    <a:lnTo>
                      <a:pt x="7" y="61"/>
                    </a:lnTo>
                    <a:lnTo>
                      <a:pt x="11" y="66"/>
                    </a:lnTo>
                    <a:lnTo>
                      <a:pt x="17" y="70"/>
                    </a:lnTo>
                    <a:lnTo>
                      <a:pt x="23" y="74"/>
                    </a:lnTo>
                    <a:lnTo>
                      <a:pt x="31" y="76"/>
                    </a:lnTo>
                    <a:lnTo>
                      <a:pt x="39" y="76"/>
                    </a:lnTo>
                    <a:close/>
                    <a:moveTo>
                      <a:pt x="48" y="18"/>
                    </a:moveTo>
                    <a:lnTo>
                      <a:pt x="48" y="18"/>
                    </a:lnTo>
                    <a:lnTo>
                      <a:pt x="52" y="20"/>
                    </a:lnTo>
                    <a:lnTo>
                      <a:pt x="54" y="24"/>
                    </a:lnTo>
                    <a:lnTo>
                      <a:pt x="54" y="24"/>
                    </a:lnTo>
                    <a:lnTo>
                      <a:pt x="52" y="26"/>
                    </a:lnTo>
                    <a:lnTo>
                      <a:pt x="48" y="28"/>
                    </a:lnTo>
                    <a:lnTo>
                      <a:pt x="48" y="28"/>
                    </a:lnTo>
                    <a:lnTo>
                      <a:pt x="44" y="26"/>
                    </a:lnTo>
                    <a:lnTo>
                      <a:pt x="42" y="24"/>
                    </a:lnTo>
                    <a:lnTo>
                      <a:pt x="42" y="24"/>
                    </a:lnTo>
                    <a:lnTo>
                      <a:pt x="44" y="20"/>
                    </a:lnTo>
                    <a:lnTo>
                      <a:pt x="48" y="18"/>
                    </a:lnTo>
                    <a:close/>
                    <a:moveTo>
                      <a:pt x="29" y="18"/>
                    </a:moveTo>
                    <a:lnTo>
                      <a:pt x="29" y="18"/>
                    </a:lnTo>
                    <a:lnTo>
                      <a:pt x="33" y="20"/>
                    </a:lnTo>
                    <a:lnTo>
                      <a:pt x="35" y="24"/>
                    </a:lnTo>
                    <a:lnTo>
                      <a:pt x="35" y="24"/>
                    </a:lnTo>
                    <a:lnTo>
                      <a:pt x="33" y="26"/>
                    </a:lnTo>
                    <a:lnTo>
                      <a:pt x="29" y="28"/>
                    </a:lnTo>
                    <a:lnTo>
                      <a:pt x="29" y="28"/>
                    </a:lnTo>
                    <a:lnTo>
                      <a:pt x="25" y="26"/>
                    </a:lnTo>
                    <a:lnTo>
                      <a:pt x="25" y="24"/>
                    </a:lnTo>
                    <a:lnTo>
                      <a:pt x="25" y="24"/>
                    </a:lnTo>
                    <a:lnTo>
                      <a:pt x="25" y="20"/>
                    </a:lnTo>
                    <a:lnTo>
                      <a:pt x="29" y="18"/>
                    </a:lnTo>
                    <a:close/>
                    <a:moveTo>
                      <a:pt x="11" y="33"/>
                    </a:moveTo>
                    <a:lnTo>
                      <a:pt x="66" y="33"/>
                    </a:lnTo>
                    <a:lnTo>
                      <a:pt x="66" y="43"/>
                    </a:lnTo>
                    <a:lnTo>
                      <a:pt x="66" y="43"/>
                    </a:lnTo>
                    <a:lnTo>
                      <a:pt x="66" y="43"/>
                    </a:lnTo>
                    <a:lnTo>
                      <a:pt x="62" y="53"/>
                    </a:lnTo>
                    <a:lnTo>
                      <a:pt x="56" y="61"/>
                    </a:lnTo>
                    <a:lnTo>
                      <a:pt x="48" y="66"/>
                    </a:lnTo>
                    <a:lnTo>
                      <a:pt x="39" y="68"/>
                    </a:lnTo>
                    <a:lnTo>
                      <a:pt x="39" y="68"/>
                    </a:lnTo>
                    <a:lnTo>
                      <a:pt x="29" y="66"/>
                    </a:lnTo>
                    <a:lnTo>
                      <a:pt x="21" y="61"/>
                    </a:lnTo>
                    <a:lnTo>
                      <a:pt x="15" y="53"/>
                    </a:lnTo>
                    <a:lnTo>
                      <a:pt x="11" y="43"/>
                    </a:lnTo>
                    <a:lnTo>
                      <a:pt x="11" y="43"/>
                    </a:lnTo>
                    <a:lnTo>
                      <a:pt x="11" y="33"/>
                    </a:lnTo>
                    <a:close/>
                    <a:moveTo>
                      <a:pt x="62" y="43"/>
                    </a:moveTo>
                    <a:lnTo>
                      <a:pt x="15" y="43"/>
                    </a:lnTo>
                    <a:lnTo>
                      <a:pt x="15" y="37"/>
                    </a:lnTo>
                    <a:lnTo>
                      <a:pt x="62" y="37"/>
                    </a:lnTo>
                    <a:lnTo>
                      <a:pt x="62" y="4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19" name="Freeform 569"/>
              <p:cNvSpPr/>
              <p:nvPr/>
            </p:nvSpPr>
            <p:spPr bwMode="auto">
              <a:xfrm>
                <a:off x="3764" y="5855"/>
                <a:ext cx="77" cy="76"/>
              </a:xfrm>
              <a:custGeom>
                <a:avLst/>
                <a:gdLst>
                  <a:gd name="T0" fmla="*/ 39 w 77"/>
                  <a:gd name="T1" fmla="*/ 76 h 76"/>
                  <a:gd name="T2" fmla="*/ 39 w 77"/>
                  <a:gd name="T3" fmla="*/ 76 h 76"/>
                  <a:gd name="T4" fmla="*/ 46 w 77"/>
                  <a:gd name="T5" fmla="*/ 76 h 76"/>
                  <a:gd name="T6" fmla="*/ 54 w 77"/>
                  <a:gd name="T7" fmla="*/ 74 h 76"/>
                  <a:gd name="T8" fmla="*/ 60 w 77"/>
                  <a:gd name="T9" fmla="*/ 70 h 76"/>
                  <a:gd name="T10" fmla="*/ 66 w 77"/>
                  <a:gd name="T11" fmla="*/ 66 h 76"/>
                  <a:gd name="T12" fmla="*/ 70 w 77"/>
                  <a:gd name="T13" fmla="*/ 61 h 76"/>
                  <a:gd name="T14" fmla="*/ 73 w 77"/>
                  <a:gd name="T15" fmla="*/ 53 h 76"/>
                  <a:gd name="T16" fmla="*/ 75 w 77"/>
                  <a:gd name="T17" fmla="*/ 47 h 76"/>
                  <a:gd name="T18" fmla="*/ 77 w 77"/>
                  <a:gd name="T19" fmla="*/ 39 h 76"/>
                  <a:gd name="T20" fmla="*/ 77 w 77"/>
                  <a:gd name="T21" fmla="*/ 39 h 76"/>
                  <a:gd name="T22" fmla="*/ 75 w 77"/>
                  <a:gd name="T23" fmla="*/ 31 h 76"/>
                  <a:gd name="T24" fmla="*/ 73 w 77"/>
                  <a:gd name="T25" fmla="*/ 24 h 76"/>
                  <a:gd name="T26" fmla="*/ 70 w 77"/>
                  <a:gd name="T27" fmla="*/ 18 h 76"/>
                  <a:gd name="T28" fmla="*/ 66 w 77"/>
                  <a:gd name="T29" fmla="*/ 12 h 76"/>
                  <a:gd name="T30" fmla="*/ 60 w 77"/>
                  <a:gd name="T31" fmla="*/ 6 h 76"/>
                  <a:gd name="T32" fmla="*/ 54 w 77"/>
                  <a:gd name="T33" fmla="*/ 4 h 76"/>
                  <a:gd name="T34" fmla="*/ 46 w 77"/>
                  <a:gd name="T35" fmla="*/ 0 h 76"/>
                  <a:gd name="T36" fmla="*/ 39 w 77"/>
                  <a:gd name="T37" fmla="*/ 0 h 76"/>
                  <a:gd name="T38" fmla="*/ 39 w 77"/>
                  <a:gd name="T39" fmla="*/ 0 h 76"/>
                  <a:gd name="T40" fmla="*/ 31 w 77"/>
                  <a:gd name="T41" fmla="*/ 0 h 76"/>
                  <a:gd name="T42" fmla="*/ 23 w 77"/>
                  <a:gd name="T43" fmla="*/ 4 h 76"/>
                  <a:gd name="T44" fmla="*/ 17 w 77"/>
                  <a:gd name="T45" fmla="*/ 6 h 76"/>
                  <a:gd name="T46" fmla="*/ 11 w 77"/>
                  <a:gd name="T47" fmla="*/ 12 h 76"/>
                  <a:gd name="T48" fmla="*/ 7 w 77"/>
                  <a:gd name="T49" fmla="*/ 18 h 76"/>
                  <a:gd name="T50" fmla="*/ 4 w 77"/>
                  <a:gd name="T51" fmla="*/ 24 h 76"/>
                  <a:gd name="T52" fmla="*/ 2 w 77"/>
                  <a:gd name="T53" fmla="*/ 31 h 76"/>
                  <a:gd name="T54" fmla="*/ 0 w 77"/>
                  <a:gd name="T55" fmla="*/ 39 h 76"/>
                  <a:gd name="T56" fmla="*/ 0 w 77"/>
                  <a:gd name="T57" fmla="*/ 39 h 76"/>
                  <a:gd name="T58" fmla="*/ 2 w 77"/>
                  <a:gd name="T59" fmla="*/ 47 h 76"/>
                  <a:gd name="T60" fmla="*/ 4 w 77"/>
                  <a:gd name="T61" fmla="*/ 53 h 76"/>
                  <a:gd name="T62" fmla="*/ 7 w 77"/>
                  <a:gd name="T63" fmla="*/ 61 h 76"/>
                  <a:gd name="T64" fmla="*/ 11 w 77"/>
                  <a:gd name="T65" fmla="*/ 66 h 76"/>
                  <a:gd name="T66" fmla="*/ 17 w 77"/>
                  <a:gd name="T67" fmla="*/ 70 h 76"/>
                  <a:gd name="T68" fmla="*/ 23 w 77"/>
                  <a:gd name="T69" fmla="*/ 74 h 76"/>
                  <a:gd name="T70" fmla="*/ 31 w 77"/>
                  <a:gd name="T71" fmla="*/ 76 h 76"/>
                  <a:gd name="T72" fmla="*/ 39 w 77"/>
                  <a:gd name="T7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76">
                    <a:moveTo>
                      <a:pt x="39" y="76"/>
                    </a:moveTo>
                    <a:lnTo>
                      <a:pt x="39" y="76"/>
                    </a:lnTo>
                    <a:lnTo>
                      <a:pt x="46" y="76"/>
                    </a:lnTo>
                    <a:lnTo>
                      <a:pt x="54" y="74"/>
                    </a:lnTo>
                    <a:lnTo>
                      <a:pt x="60" y="70"/>
                    </a:lnTo>
                    <a:lnTo>
                      <a:pt x="66" y="66"/>
                    </a:lnTo>
                    <a:lnTo>
                      <a:pt x="70" y="61"/>
                    </a:lnTo>
                    <a:lnTo>
                      <a:pt x="73" y="53"/>
                    </a:lnTo>
                    <a:lnTo>
                      <a:pt x="75" y="47"/>
                    </a:lnTo>
                    <a:lnTo>
                      <a:pt x="77" y="39"/>
                    </a:lnTo>
                    <a:lnTo>
                      <a:pt x="77" y="39"/>
                    </a:lnTo>
                    <a:lnTo>
                      <a:pt x="75" y="31"/>
                    </a:lnTo>
                    <a:lnTo>
                      <a:pt x="73" y="24"/>
                    </a:lnTo>
                    <a:lnTo>
                      <a:pt x="70" y="18"/>
                    </a:lnTo>
                    <a:lnTo>
                      <a:pt x="66" y="12"/>
                    </a:lnTo>
                    <a:lnTo>
                      <a:pt x="60" y="6"/>
                    </a:lnTo>
                    <a:lnTo>
                      <a:pt x="54" y="4"/>
                    </a:lnTo>
                    <a:lnTo>
                      <a:pt x="46" y="0"/>
                    </a:lnTo>
                    <a:lnTo>
                      <a:pt x="39" y="0"/>
                    </a:lnTo>
                    <a:lnTo>
                      <a:pt x="39" y="0"/>
                    </a:lnTo>
                    <a:lnTo>
                      <a:pt x="31" y="0"/>
                    </a:lnTo>
                    <a:lnTo>
                      <a:pt x="23" y="4"/>
                    </a:lnTo>
                    <a:lnTo>
                      <a:pt x="17" y="6"/>
                    </a:lnTo>
                    <a:lnTo>
                      <a:pt x="11" y="12"/>
                    </a:lnTo>
                    <a:lnTo>
                      <a:pt x="7" y="18"/>
                    </a:lnTo>
                    <a:lnTo>
                      <a:pt x="4" y="24"/>
                    </a:lnTo>
                    <a:lnTo>
                      <a:pt x="2" y="31"/>
                    </a:lnTo>
                    <a:lnTo>
                      <a:pt x="0" y="39"/>
                    </a:lnTo>
                    <a:lnTo>
                      <a:pt x="0" y="39"/>
                    </a:lnTo>
                    <a:lnTo>
                      <a:pt x="2" y="47"/>
                    </a:lnTo>
                    <a:lnTo>
                      <a:pt x="4" y="53"/>
                    </a:lnTo>
                    <a:lnTo>
                      <a:pt x="7" y="61"/>
                    </a:lnTo>
                    <a:lnTo>
                      <a:pt x="11" y="66"/>
                    </a:lnTo>
                    <a:lnTo>
                      <a:pt x="17" y="70"/>
                    </a:lnTo>
                    <a:lnTo>
                      <a:pt x="23" y="74"/>
                    </a:lnTo>
                    <a:lnTo>
                      <a:pt x="31" y="76"/>
                    </a:lnTo>
                    <a:lnTo>
                      <a:pt x="39"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0" name="Freeform 570"/>
              <p:cNvSpPr/>
              <p:nvPr/>
            </p:nvSpPr>
            <p:spPr bwMode="auto">
              <a:xfrm>
                <a:off x="3806" y="5873"/>
                <a:ext cx="12" cy="10"/>
              </a:xfrm>
              <a:custGeom>
                <a:avLst/>
                <a:gdLst>
                  <a:gd name="T0" fmla="*/ 6 w 12"/>
                  <a:gd name="T1" fmla="*/ 0 h 10"/>
                  <a:gd name="T2" fmla="*/ 6 w 12"/>
                  <a:gd name="T3" fmla="*/ 0 h 10"/>
                  <a:gd name="T4" fmla="*/ 10 w 12"/>
                  <a:gd name="T5" fmla="*/ 2 h 10"/>
                  <a:gd name="T6" fmla="*/ 12 w 12"/>
                  <a:gd name="T7" fmla="*/ 6 h 10"/>
                  <a:gd name="T8" fmla="*/ 12 w 12"/>
                  <a:gd name="T9" fmla="*/ 6 h 10"/>
                  <a:gd name="T10" fmla="*/ 10 w 12"/>
                  <a:gd name="T11" fmla="*/ 8 h 10"/>
                  <a:gd name="T12" fmla="*/ 6 w 12"/>
                  <a:gd name="T13" fmla="*/ 10 h 10"/>
                  <a:gd name="T14" fmla="*/ 6 w 12"/>
                  <a:gd name="T15" fmla="*/ 10 h 10"/>
                  <a:gd name="T16" fmla="*/ 2 w 12"/>
                  <a:gd name="T17" fmla="*/ 8 h 10"/>
                  <a:gd name="T18" fmla="*/ 0 w 12"/>
                  <a:gd name="T19" fmla="*/ 6 h 10"/>
                  <a:gd name="T20" fmla="*/ 0 w 12"/>
                  <a:gd name="T21" fmla="*/ 6 h 10"/>
                  <a:gd name="T22" fmla="*/ 2 w 12"/>
                  <a:gd name="T23" fmla="*/ 2 h 10"/>
                  <a:gd name="T24" fmla="*/ 6 w 1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6" y="0"/>
                    </a:moveTo>
                    <a:lnTo>
                      <a:pt x="6" y="0"/>
                    </a:lnTo>
                    <a:lnTo>
                      <a:pt x="10" y="2"/>
                    </a:lnTo>
                    <a:lnTo>
                      <a:pt x="12" y="6"/>
                    </a:lnTo>
                    <a:lnTo>
                      <a:pt x="12" y="6"/>
                    </a:lnTo>
                    <a:lnTo>
                      <a:pt x="10" y="8"/>
                    </a:lnTo>
                    <a:lnTo>
                      <a:pt x="6" y="10"/>
                    </a:lnTo>
                    <a:lnTo>
                      <a:pt x="6" y="10"/>
                    </a:lnTo>
                    <a:lnTo>
                      <a:pt x="2" y="8"/>
                    </a:lnTo>
                    <a:lnTo>
                      <a:pt x="0" y="6"/>
                    </a:lnTo>
                    <a:lnTo>
                      <a:pt x="0" y="6"/>
                    </a:lnTo>
                    <a:lnTo>
                      <a:pt x="2"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1" name="Freeform 571"/>
              <p:cNvSpPr/>
              <p:nvPr/>
            </p:nvSpPr>
            <p:spPr bwMode="auto">
              <a:xfrm>
                <a:off x="3789" y="5873"/>
                <a:ext cx="10" cy="10"/>
              </a:xfrm>
              <a:custGeom>
                <a:avLst/>
                <a:gdLst>
                  <a:gd name="T0" fmla="*/ 4 w 10"/>
                  <a:gd name="T1" fmla="*/ 0 h 10"/>
                  <a:gd name="T2" fmla="*/ 4 w 10"/>
                  <a:gd name="T3" fmla="*/ 0 h 10"/>
                  <a:gd name="T4" fmla="*/ 8 w 10"/>
                  <a:gd name="T5" fmla="*/ 2 h 10"/>
                  <a:gd name="T6" fmla="*/ 10 w 10"/>
                  <a:gd name="T7" fmla="*/ 6 h 10"/>
                  <a:gd name="T8" fmla="*/ 10 w 10"/>
                  <a:gd name="T9" fmla="*/ 6 h 10"/>
                  <a:gd name="T10" fmla="*/ 8 w 10"/>
                  <a:gd name="T11" fmla="*/ 8 h 10"/>
                  <a:gd name="T12" fmla="*/ 4 w 10"/>
                  <a:gd name="T13" fmla="*/ 10 h 10"/>
                  <a:gd name="T14" fmla="*/ 4 w 10"/>
                  <a:gd name="T15" fmla="*/ 10 h 10"/>
                  <a:gd name="T16" fmla="*/ 0 w 10"/>
                  <a:gd name="T17" fmla="*/ 8 h 10"/>
                  <a:gd name="T18" fmla="*/ 0 w 10"/>
                  <a:gd name="T19" fmla="*/ 6 h 10"/>
                  <a:gd name="T20" fmla="*/ 0 w 10"/>
                  <a:gd name="T21" fmla="*/ 6 h 10"/>
                  <a:gd name="T22" fmla="*/ 0 w 10"/>
                  <a:gd name="T23" fmla="*/ 2 h 10"/>
                  <a:gd name="T24" fmla="*/ 4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0"/>
                    </a:moveTo>
                    <a:lnTo>
                      <a:pt x="4" y="0"/>
                    </a:lnTo>
                    <a:lnTo>
                      <a:pt x="8" y="2"/>
                    </a:lnTo>
                    <a:lnTo>
                      <a:pt x="10" y="6"/>
                    </a:lnTo>
                    <a:lnTo>
                      <a:pt x="10" y="6"/>
                    </a:lnTo>
                    <a:lnTo>
                      <a:pt x="8" y="8"/>
                    </a:lnTo>
                    <a:lnTo>
                      <a:pt x="4" y="10"/>
                    </a:lnTo>
                    <a:lnTo>
                      <a:pt x="4" y="10"/>
                    </a:lnTo>
                    <a:lnTo>
                      <a:pt x="0" y="8"/>
                    </a:lnTo>
                    <a:lnTo>
                      <a:pt x="0" y="6"/>
                    </a:lnTo>
                    <a:lnTo>
                      <a:pt x="0" y="6"/>
                    </a:lnTo>
                    <a:lnTo>
                      <a:pt x="0" y="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2" name="Freeform 572"/>
              <p:cNvSpPr/>
              <p:nvPr/>
            </p:nvSpPr>
            <p:spPr bwMode="auto">
              <a:xfrm>
                <a:off x="3775" y="5888"/>
                <a:ext cx="55" cy="35"/>
              </a:xfrm>
              <a:custGeom>
                <a:avLst/>
                <a:gdLst>
                  <a:gd name="T0" fmla="*/ 0 w 55"/>
                  <a:gd name="T1" fmla="*/ 0 h 35"/>
                  <a:gd name="T2" fmla="*/ 55 w 55"/>
                  <a:gd name="T3" fmla="*/ 0 h 35"/>
                  <a:gd name="T4" fmla="*/ 55 w 55"/>
                  <a:gd name="T5" fmla="*/ 10 h 35"/>
                  <a:gd name="T6" fmla="*/ 55 w 55"/>
                  <a:gd name="T7" fmla="*/ 10 h 35"/>
                  <a:gd name="T8" fmla="*/ 55 w 55"/>
                  <a:gd name="T9" fmla="*/ 10 h 35"/>
                  <a:gd name="T10" fmla="*/ 51 w 55"/>
                  <a:gd name="T11" fmla="*/ 20 h 35"/>
                  <a:gd name="T12" fmla="*/ 45 w 55"/>
                  <a:gd name="T13" fmla="*/ 28 h 35"/>
                  <a:gd name="T14" fmla="*/ 37 w 55"/>
                  <a:gd name="T15" fmla="*/ 33 h 35"/>
                  <a:gd name="T16" fmla="*/ 28 w 55"/>
                  <a:gd name="T17" fmla="*/ 35 h 35"/>
                  <a:gd name="T18" fmla="*/ 28 w 55"/>
                  <a:gd name="T19" fmla="*/ 35 h 35"/>
                  <a:gd name="T20" fmla="*/ 18 w 55"/>
                  <a:gd name="T21" fmla="*/ 33 h 35"/>
                  <a:gd name="T22" fmla="*/ 10 w 55"/>
                  <a:gd name="T23" fmla="*/ 28 h 35"/>
                  <a:gd name="T24" fmla="*/ 4 w 55"/>
                  <a:gd name="T25" fmla="*/ 20 h 35"/>
                  <a:gd name="T26" fmla="*/ 0 w 55"/>
                  <a:gd name="T27" fmla="*/ 10 h 35"/>
                  <a:gd name="T28" fmla="*/ 0 w 55"/>
                  <a:gd name="T29" fmla="*/ 10 h 35"/>
                  <a:gd name="T30" fmla="*/ 0 w 55"/>
                  <a:gd name="T3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35">
                    <a:moveTo>
                      <a:pt x="0" y="0"/>
                    </a:moveTo>
                    <a:lnTo>
                      <a:pt x="55" y="0"/>
                    </a:lnTo>
                    <a:lnTo>
                      <a:pt x="55" y="10"/>
                    </a:lnTo>
                    <a:lnTo>
                      <a:pt x="55" y="10"/>
                    </a:lnTo>
                    <a:lnTo>
                      <a:pt x="55" y="10"/>
                    </a:lnTo>
                    <a:lnTo>
                      <a:pt x="51" y="20"/>
                    </a:lnTo>
                    <a:lnTo>
                      <a:pt x="45" y="28"/>
                    </a:lnTo>
                    <a:lnTo>
                      <a:pt x="37" y="33"/>
                    </a:lnTo>
                    <a:lnTo>
                      <a:pt x="28" y="35"/>
                    </a:lnTo>
                    <a:lnTo>
                      <a:pt x="28" y="35"/>
                    </a:lnTo>
                    <a:lnTo>
                      <a:pt x="18" y="33"/>
                    </a:lnTo>
                    <a:lnTo>
                      <a:pt x="10" y="28"/>
                    </a:lnTo>
                    <a:lnTo>
                      <a:pt x="4" y="20"/>
                    </a:lnTo>
                    <a:lnTo>
                      <a:pt x="0" y="10"/>
                    </a:lnTo>
                    <a:lnTo>
                      <a:pt x="0"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3" name="Rectangle 573"/>
              <p:cNvSpPr>
                <a:spLocks noChangeArrowheads="1"/>
              </p:cNvSpPr>
              <p:nvPr/>
            </p:nvSpPr>
            <p:spPr bwMode="auto">
              <a:xfrm>
                <a:off x="3779" y="5892"/>
                <a:ext cx="47"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24" name="Freeform 574"/>
              <p:cNvSpPr>
                <a:spLocks noEditPoints="1"/>
              </p:cNvSpPr>
              <p:nvPr/>
            </p:nvSpPr>
            <p:spPr bwMode="auto">
              <a:xfrm>
                <a:off x="2138" y="5545"/>
                <a:ext cx="93" cy="91"/>
              </a:xfrm>
              <a:custGeom>
                <a:avLst/>
                <a:gdLst>
                  <a:gd name="T0" fmla="*/ 47 w 93"/>
                  <a:gd name="T1" fmla="*/ 91 h 91"/>
                  <a:gd name="T2" fmla="*/ 64 w 93"/>
                  <a:gd name="T3" fmla="*/ 89 h 91"/>
                  <a:gd name="T4" fmla="*/ 80 w 93"/>
                  <a:gd name="T5" fmla="*/ 80 h 91"/>
                  <a:gd name="T6" fmla="*/ 90 w 93"/>
                  <a:gd name="T7" fmla="*/ 64 h 91"/>
                  <a:gd name="T8" fmla="*/ 93 w 93"/>
                  <a:gd name="T9" fmla="*/ 47 h 91"/>
                  <a:gd name="T10" fmla="*/ 92 w 93"/>
                  <a:gd name="T11" fmla="*/ 37 h 91"/>
                  <a:gd name="T12" fmla="*/ 86 w 93"/>
                  <a:gd name="T13" fmla="*/ 21 h 91"/>
                  <a:gd name="T14" fmla="*/ 72 w 93"/>
                  <a:gd name="T15" fmla="*/ 8 h 91"/>
                  <a:gd name="T16" fmla="*/ 57 w 93"/>
                  <a:gd name="T17" fmla="*/ 2 h 91"/>
                  <a:gd name="T18" fmla="*/ 47 w 93"/>
                  <a:gd name="T19" fmla="*/ 0 h 91"/>
                  <a:gd name="T20" fmla="*/ 29 w 93"/>
                  <a:gd name="T21" fmla="*/ 4 h 91"/>
                  <a:gd name="T22" fmla="*/ 14 w 93"/>
                  <a:gd name="T23" fmla="*/ 14 h 91"/>
                  <a:gd name="T24" fmla="*/ 4 w 93"/>
                  <a:gd name="T25" fmla="*/ 29 h 91"/>
                  <a:gd name="T26" fmla="*/ 0 w 93"/>
                  <a:gd name="T27" fmla="*/ 47 h 91"/>
                  <a:gd name="T28" fmla="*/ 2 w 93"/>
                  <a:gd name="T29" fmla="*/ 56 h 91"/>
                  <a:gd name="T30" fmla="*/ 8 w 93"/>
                  <a:gd name="T31" fmla="*/ 72 h 91"/>
                  <a:gd name="T32" fmla="*/ 22 w 93"/>
                  <a:gd name="T33" fmla="*/ 84 h 91"/>
                  <a:gd name="T34" fmla="*/ 37 w 93"/>
                  <a:gd name="T35" fmla="*/ 91 h 91"/>
                  <a:gd name="T36" fmla="*/ 59 w 93"/>
                  <a:gd name="T37" fmla="*/ 21 h 91"/>
                  <a:gd name="T38" fmla="*/ 62 w 93"/>
                  <a:gd name="T39" fmla="*/ 23 h 91"/>
                  <a:gd name="T40" fmla="*/ 64 w 93"/>
                  <a:gd name="T41" fmla="*/ 27 h 91"/>
                  <a:gd name="T42" fmla="*/ 59 w 93"/>
                  <a:gd name="T43" fmla="*/ 33 h 91"/>
                  <a:gd name="T44" fmla="*/ 55 w 93"/>
                  <a:gd name="T45" fmla="*/ 31 h 91"/>
                  <a:gd name="T46" fmla="*/ 53 w 93"/>
                  <a:gd name="T47" fmla="*/ 27 h 91"/>
                  <a:gd name="T48" fmla="*/ 59 w 93"/>
                  <a:gd name="T49" fmla="*/ 21 h 91"/>
                  <a:gd name="T50" fmla="*/ 35 w 93"/>
                  <a:gd name="T51" fmla="*/ 21 h 91"/>
                  <a:gd name="T52" fmla="*/ 41 w 93"/>
                  <a:gd name="T53" fmla="*/ 27 h 91"/>
                  <a:gd name="T54" fmla="*/ 39 w 93"/>
                  <a:gd name="T55" fmla="*/ 31 h 91"/>
                  <a:gd name="T56" fmla="*/ 35 w 93"/>
                  <a:gd name="T57" fmla="*/ 33 h 91"/>
                  <a:gd name="T58" fmla="*/ 29 w 93"/>
                  <a:gd name="T59" fmla="*/ 27 h 91"/>
                  <a:gd name="T60" fmla="*/ 31 w 93"/>
                  <a:gd name="T61" fmla="*/ 23 h 91"/>
                  <a:gd name="T62" fmla="*/ 14 w 93"/>
                  <a:gd name="T63" fmla="*/ 41 h 91"/>
                  <a:gd name="T64" fmla="*/ 80 w 93"/>
                  <a:gd name="T65" fmla="*/ 52 h 91"/>
                  <a:gd name="T66" fmla="*/ 80 w 93"/>
                  <a:gd name="T67" fmla="*/ 52 h 91"/>
                  <a:gd name="T68" fmla="*/ 76 w 93"/>
                  <a:gd name="T69" fmla="*/ 64 h 91"/>
                  <a:gd name="T70" fmla="*/ 59 w 93"/>
                  <a:gd name="T71" fmla="*/ 80 h 91"/>
                  <a:gd name="T72" fmla="*/ 47 w 93"/>
                  <a:gd name="T73" fmla="*/ 82 h 91"/>
                  <a:gd name="T74" fmla="*/ 41 w 93"/>
                  <a:gd name="T75" fmla="*/ 82 h 91"/>
                  <a:gd name="T76" fmla="*/ 26 w 93"/>
                  <a:gd name="T77" fmla="*/ 74 h 91"/>
                  <a:gd name="T78" fmla="*/ 16 w 93"/>
                  <a:gd name="T79" fmla="*/ 58 h 91"/>
                  <a:gd name="T80" fmla="*/ 14 w 93"/>
                  <a:gd name="T81" fmla="*/ 52 h 91"/>
                  <a:gd name="T82" fmla="*/ 74 w 93"/>
                  <a:gd name="T83" fmla="*/ 51 h 91"/>
                  <a:gd name="T84" fmla="*/ 18 w 93"/>
                  <a:gd name="T85" fmla="*/ 43 h 91"/>
                  <a:gd name="T86" fmla="*/ 74 w 93"/>
                  <a:gd name="T87" fmla="*/ 5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 h="91">
                    <a:moveTo>
                      <a:pt x="47" y="91"/>
                    </a:moveTo>
                    <a:lnTo>
                      <a:pt x="47" y="91"/>
                    </a:lnTo>
                    <a:lnTo>
                      <a:pt x="57" y="91"/>
                    </a:lnTo>
                    <a:lnTo>
                      <a:pt x="64" y="89"/>
                    </a:lnTo>
                    <a:lnTo>
                      <a:pt x="72" y="84"/>
                    </a:lnTo>
                    <a:lnTo>
                      <a:pt x="80" y="80"/>
                    </a:lnTo>
                    <a:lnTo>
                      <a:pt x="86" y="72"/>
                    </a:lnTo>
                    <a:lnTo>
                      <a:pt x="90" y="64"/>
                    </a:lnTo>
                    <a:lnTo>
                      <a:pt x="92" y="56"/>
                    </a:lnTo>
                    <a:lnTo>
                      <a:pt x="93" y="47"/>
                    </a:lnTo>
                    <a:lnTo>
                      <a:pt x="93" y="47"/>
                    </a:lnTo>
                    <a:lnTo>
                      <a:pt x="92" y="37"/>
                    </a:lnTo>
                    <a:lnTo>
                      <a:pt x="90" y="29"/>
                    </a:lnTo>
                    <a:lnTo>
                      <a:pt x="86" y="21"/>
                    </a:lnTo>
                    <a:lnTo>
                      <a:pt x="80" y="14"/>
                    </a:lnTo>
                    <a:lnTo>
                      <a:pt x="72" y="8"/>
                    </a:lnTo>
                    <a:lnTo>
                      <a:pt x="64" y="4"/>
                    </a:lnTo>
                    <a:lnTo>
                      <a:pt x="57" y="2"/>
                    </a:lnTo>
                    <a:lnTo>
                      <a:pt x="47" y="0"/>
                    </a:lnTo>
                    <a:lnTo>
                      <a:pt x="47" y="0"/>
                    </a:lnTo>
                    <a:lnTo>
                      <a:pt x="37" y="2"/>
                    </a:lnTo>
                    <a:lnTo>
                      <a:pt x="29" y="4"/>
                    </a:lnTo>
                    <a:lnTo>
                      <a:pt x="22" y="8"/>
                    </a:lnTo>
                    <a:lnTo>
                      <a:pt x="14" y="14"/>
                    </a:lnTo>
                    <a:lnTo>
                      <a:pt x="8" y="21"/>
                    </a:lnTo>
                    <a:lnTo>
                      <a:pt x="4" y="29"/>
                    </a:lnTo>
                    <a:lnTo>
                      <a:pt x="2" y="37"/>
                    </a:lnTo>
                    <a:lnTo>
                      <a:pt x="0" y="47"/>
                    </a:lnTo>
                    <a:lnTo>
                      <a:pt x="0" y="47"/>
                    </a:lnTo>
                    <a:lnTo>
                      <a:pt x="2" y="56"/>
                    </a:lnTo>
                    <a:lnTo>
                      <a:pt x="4" y="64"/>
                    </a:lnTo>
                    <a:lnTo>
                      <a:pt x="8" y="72"/>
                    </a:lnTo>
                    <a:lnTo>
                      <a:pt x="14" y="80"/>
                    </a:lnTo>
                    <a:lnTo>
                      <a:pt x="22" y="84"/>
                    </a:lnTo>
                    <a:lnTo>
                      <a:pt x="29" y="89"/>
                    </a:lnTo>
                    <a:lnTo>
                      <a:pt x="37" y="91"/>
                    </a:lnTo>
                    <a:lnTo>
                      <a:pt x="47" y="91"/>
                    </a:lnTo>
                    <a:close/>
                    <a:moveTo>
                      <a:pt x="59" y="21"/>
                    </a:moveTo>
                    <a:lnTo>
                      <a:pt x="59" y="21"/>
                    </a:lnTo>
                    <a:lnTo>
                      <a:pt x="62" y="23"/>
                    </a:lnTo>
                    <a:lnTo>
                      <a:pt x="64" y="27"/>
                    </a:lnTo>
                    <a:lnTo>
                      <a:pt x="64" y="27"/>
                    </a:lnTo>
                    <a:lnTo>
                      <a:pt x="62" y="31"/>
                    </a:lnTo>
                    <a:lnTo>
                      <a:pt x="59" y="33"/>
                    </a:lnTo>
                    <a:lnTo>
                      <a:pt x="59" y="33"/>
                    </a:lnTo>
                    <a:lnTo>
                      <a:pt x="55" y="31"/>
                    </a:lnTo>
                    <a:lnTo>
                      <a:pt x="53" y="27"/>
                    </a:lnTo>
                    <a:lnTo>
                      <a:pt x="53" y="27"/>
                    </a:lnTo>
                    <a:lnTo>
                      <a:pt x="55" y="23"/>
                    </a:lnTo>
                    <a:lnTo>
                      <a:pt x="59" y="21"/>
                    </a:lnTo>
                    <a:close/>
                    <a:moveTo>
                      <a:pt x="35" y="21"/>
                    </a:moveTo>
                    <a:lnTo>
                      <a:pt x="35" y="21"/>
                    </a:lnTo>
                    <a:lnTo>
                      <a:pt x="39" y="23"/>
                    </a:lnTo>
                    <a:lnTo>
                      <a:pt x="41" y="27"/>
                    </a:lnTo>
                    <a:lnTo>
                      <a:pt x="41" y="27"/>
                    </a:lnTo>
                    <a:lnTo>
                      <a:pt x="39" y="31"/>
                    </a:lnTo>
                    <a:lnTo>
                      <a:pt x="35" y="33"/>
                    </a:lnTo>
                    <a:lnTo>
                      <a:pt x="35" y="33"/>
                    </a:lnTo>
                    <a:lnTo>
                      <a:pt x="31" y="31"/>
                    </a:lnTo>
                    <a:lnTo>
                      <a:pt x="29" y="27"/>
                    </a:lnTo>
                    <a:lnTo>
                      <a:pt x="29" y="27"/>
                    </a:lnTo>
                    <a:lnTo>
                      <a:pt x="31" y="23"/>
                    </a:lnTo>
                    <a:lnTo>
                      <a:pt x="35" y="21"/>
                    </a:lnTo>
                    <a:close/>
                    <a:moveTo>
                      <a:pt x="14" y="41"/>
                    </a:moveTo>
                    <a:lnTo>
                      <a:pt x="80" y="41"/>
                    </a:lnTo>
                    <a:lnTo>
                      <a:pt x="80" y="52"/>
                    </a:lnTo>
                    <a:lnTo>
                      <a:pt x="80" y="52"/>
                    </a:lnTo>
                    <a:lnTo>
                      <a:pt x="80" y="52"/>
                    </a:lnTo>
                    <a:lnTo>
                      <a:pt x="78" y="58"/>
                    </a:lnTo>
                    <a:lnTo>
                      <a:pt x="76" y="64"/>
                    </a:lnTo>
                    <a:lnTo>
                      <a:pt x="68" y="74"/>
                    </a:lnTo>
                    <a:lnTo>
                      <a:pt x="59" y="80"/>
                    </a:lnTo>
                    <a:lnTo>
                      <a:pt x="53" y="82"/>
                    </a:lnTo>
                    <a:lnTo>
                      <a:pt x="47" y="82"/>
                    </a:lnTo>
                    <a:lnTo>
                      <a:pt x="47" y="82"/>
                    </a:lnTo>
                    <a:lnTo>
                      <a:pt x="41" y="82"/>
                    </a:lnTo>
                    <a:lnTo>
                      <a:pt x="35" y="80"/>
                    </a:lnTo>
                    <a:lnTo>
                      <a:pt x="26" y="74"/>
                    </a:lnTo>
                    <a:lnTo>
                      <a:pt x="18" y="64"/>
                    </a:lnTo>
                    <a:lnTo>
                      <a:pt x="16" y="58"/>
                    </a:lnTo>
                    <a:lnTo>
                      <a:pt x="14" y="52"/>
                    </a:lnTo>
                    <a:lnTo>
                      <a:pt x="14" y="52"/>
                    </a:lnTo>
                    <a:lnTo>
                      <a:pt x="14" y="41"/>
                    </a:lnTo>
                    <a:close/>
                    <a:moveTo>
                      <a:pt x="74" y="51"/>
                    </a:moveTo>
                    <a:lnTo>
                      <a:pt x="18" y="51"/>
                    </a:lnTo>
                    <a:lnTo>
                      <a:pt x="18" y="43"/>
                    </a:lnTo>
                    <a:lnTo>
                      <a:pt x="74" y="43"/>
                    </a:lnTo>
                    <a:lnTo>
                      <a:pt x="74" y="5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5" name="Freeform 575"/>
              <p:cNvSpPr/>
              <p:nvPr/>
            </p:nvSpPr>
            <p:spPr bwMode="auto">
              <a:xfrm>
                <a:off x="2138" y="5545"/>
                <a:ext cx="93" cy="91"/>
              </a:xfrm>
              <a:custGeom>
                <a:avLst/>
                <a:gdLst>
                  <a:gd name="T0" fmla="*/ 47 w 93"/>
                  <a:gd name="T1" fmla="*/ 91 h 91"/>
                  <a:gd name="T2" fmla="*/ 47 w 93"/>
                  <a:gd name="T3" fmla="*/ 91 h 91"/>
                  <a:gd name="T4" fmla="*/ 57 w 93"/>
                  <a:gd name="T5" fmla="*/ 91 h 91"/>
                  <a:gd name="T6" fmla="*/ 64 w 93"/>
                  <a:gd name="T7" fmla="*/ 89 h 91"/>
                  <a:gd name="T8" fmla="*/ 72 w 93"/>
                  <a:gd name="T9" fmla="*/ 84 h 91"/>
                  <a:gd name="T10" fmla="*/ 80 w 93"/>
                  <a:gd name="T11" fmla="*/ 80 h 91"/>
                  <a:gd name="T12" fmla="*/ 86 w 93"/>
                  <a:gd name="T13" fmla="*/ 72 h 91"/>
                  <a:gd name="T14" fmla="*/ 90 w 93"/>
                  <a:gd name="T15" fmla="*/ 64 h 91"/>
                  <a:gd name="T16" fmla="*/ 92 w 93"/>
                  <a:gd name="T17" fmla="*/ 56 h 91"/>
                  <a:gd name="T18" fmla="*/ 93 w 93"/>
                  <a:gd name="T19" fmla="*/ 47 h 91"/>
                  <a:gd name="T20" fmla="*/ 93 w 93"/>
                  <a:gd name="T21" fmla="*/ 47 h 91"/>
                  <a:gd name="T22" fmla="*/ 92 w 93"/>
                  <a:gd name="T23" fmla="*/ 37 h 91"/>
                  <a:gd name="T24" fmla="*/ 90 w 93"/>
                  <a:gd name="T25" fmla="*/ 29 h 91"/>
                  <a:gd name="T26" fmla="*/ 86 w 93"/>
                  <a:gd name="T27" fmla="*/ 21 h 91"/>
                  <a:gd name="T28" fmla="*/ 80 w 93"/>
                  <a:gd name="T29" fmla="*/ 14 h 91"/>
                  <a:gd name="T30" fmla="*/ 72 w 93"/>
                  <a:gd name="T31" fmla="*/ 8 h 91"/>
                  <a:gd name="T32" fmla="*/ 64 w 93"/>
                  <a:gd name="T33" fmla="*/ 4 h 91"/>
                  <a:gd name="T34" fmla="*/ 57 w 93"/>
                  <a:gd name="T35" fmla="*/ 2 h 91"/>
                  <a:gd name="T36" fmla="*/ 47 w 93"/>
                  <a:gd name="T37" fmla="*/ 0 h 91"/>
                  <a:gd name="T38" fmla="*/ 47 w 93"/>
                  <a:gd name="T39" fmla="*/ 0 h 91"/>
                  <a:gd name="T40" fmla="*/ 37 w 93"/>
                  <a:gd name="T41" fmla="*/ 2 h 91"/>
                  <a:gd name="T42" fmla="*/ 29 w 93"/>
                  <a:gd name="T43" fmla="*/ 4 h 91"/>
                  <a:gd name="T44" fmla="*/ 22 w 93"/>
                  <a:gd name="T45" fmla="*/ 8 h 91"/>
                  <a:gd name="T46" fmla="*/ 14 w 93"/>
                  <a:gd name="T47" fmla="*/ 14 h 91"/>
                  <a:gd name="T48" fmla="*/ 8 w 93"/>
                  <a:gd name="T49" fmla="*/ 21 h 91"/>
                  <a:gd name="T50" fmla="*/ 4 w 93"/>
                  <a:gd name="T51" fmla="*/ 29 h 91"/>
                  <a:gd name="T52" fmla="*/ 2 w 93"/>
                  <a:gd name="T53" fmla="*/ 37 h 91"/>
                  <a:gd name="T54" fmla="*/ 0 w 93"/>
                  <a:gd name="T55" fmla="*/ 47 h 91"/>
                  <a:gd name="T56" fmla="*/ 0 w 93"/>
                  <a:gd name="T57" fmla="*/ 47 h 91"/>
                  <a:gd name="T58" fmla="*/ 2 w 93"/>
                  <a:gd name="T59" fmla="*/ 56 h 91"/>
                  <a:gd name="T60" fmla="*/ 4 w 93"/>
                  <a:gd name="T61" fmla="*/ 64 h 91"/>
                  <a:gd name="T62" fmla="*/ 8 w 93"/>
                  <a:gd name="T63" fmla="*/ 72 h 91"/>
                  <a:gd name="T64" fmla="*/ 14 w 93"/>
                  <a:gd name="T65" fmla="*/ 80 h 91"/>
                  <a:gd name="T66" fmla="*/ 22 w 93"/>
                  <a:gd name="T67" fmla="*/ 84 h 91"/>
                  <a:gd name="T68" fmla="*/ 29 w 93"/>
                  <a:gd name="T69" fmla="*/ 89 h 91"/>
                  <a:gd name="T70" fmla="*/ 37 w 93"/>
                  <a:gd name="T71" fmla="*/ 91 h 91"/>
                  <a:gd name="T72" fmla="*/ 47 w 93"/>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91">
                    <a:moveTo>
                      <a:pt x="47" y="91"/>
                    </a:moveTo>
                    <a:lnTo>
                      <a:pt x="47" y="91"/>
                    </a:lnTo>
                    <a:lnTo>
                      <a:pt x="57" y="91"/>
                    </a:lnTo>
                    <a:lnTo>
                      <a:pt x="64" y="89"/>
                    </a:lnTo>
                    <a:lnTo>
                      <a:pt x="72" y="84"/>
                    </a:lnTo>
                    <a:lnTo>
                      <a:pt x="80" y="80"/>
                    </a:lnTo>
                    <a:lnTo>
                      <a:pt x="86" y="72"/>
                    </a:lnTo>
                    <a:lnTo>
                      <a:pt x="90" y="64"/>
                    </a:lnTo>
                    <a:lnTo>
                      <a:pt x="92" y="56"/>
                    </a:lnTo>
                    <a:lnTo>
                      <a:pt x="93" y="47"/>
                    </a:lnTo>
                    <a:lnTo>
                      <a:pt x="93" y="47"/>
                    </a:lnTo>
                    <a:lnTo>
                      <a:pt x="92" y="37"/>
                    </a:lnTo>
                    <a:lnTo>
                      <a:pt x="90" y="29"/>
                    </a:lnTo>
                    <a:lnTo>
                      <a:pt x="86" y="21"/>
                    </a:lnTo>
                    <a:lnTo>
                      <a:pt x="80" y="14"/>
                    </a:lnTo>
                    <a:lnTo>
                      <a:pt x="72" y="8"/>
                    </a:lnTo>
                    <a:lnTo>
                      <a:pt x="64" y="4"/>
                    </a:lnTo>
                    <a:lnTo>
                      <a:pt x="57" y="2"/>
                    </a:lnTo>
                    <a:lnTo>
                      <a:pt x="47" y="0"/>
                    </a:lnTo>
                    <a:lnTo>
                      <a:pt x="47" y="0"/>
                    </a:lnTo>
                    <a:lnTo>
                      <a:pt x="37" y="2"/>
                    </a:lnTo>
                    <a:lnTo>
                      <a:pt x="29" y="4"/>
                    </a:lnTo>
                    <a:lnTo>
                      <a:pt x="22" y="8"/>
                    </a:lnTo>
                    <a:lnTo>
                      <a:pt x="14" y="14"/>
                    </a:lnTo>
                    <a:lnTo>
                      <a:pt x="8" y="21"/>
                    </a:lnTo>
                    <a:lnTo>
                      <a:pt x="4" y="29"/>
                    </a:lnTo>
                    <a:lnTo>
                      <a:pt x="2" y="37"/>
                    </a:lnTo>
                    <a:lnTo>
                      <a:pt x="0" y="47"/>
                    </a:lnTo>
                    <a:lnTo>
                      <a:pt x="0" y="47"/>
                    </a:lnTo>
                    <a:lnTo>
                      <a:pt x="2" y="56"/>
                    </a:lnTo>
                    <a:lnTo>
                      <a:pt x="4" y="64"/>
                    </a:lnTo>
                    <a:lnTo>
                      <a:pt x="8" y="72"/>
                    </a:lnTo>
                    <a:lnTo>
                      <a:pt x="14" y="80"/>
                    </a:lnTo>
                    <a:lnTo>
                      <a:pt x="22" y="84"/>
                    </a:lnTo>
                    <a:lnTo>
                      <a:pt x="29" y="89"/>
                    </a:lnTo>
                    <a:lnTo>
                      <a:pt x="37" y="91"/>
                    </a:lnTo>
                    <a:lnTo>
                      <a:pt x="47"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6" name="Freeform 576"/>
              <p:cNvSpPr/>
              <p:nvPr/>
            </p:nvSpPr>
            <p:spPr bwMode="auto">
              <a:xfrm>
                <a:off x="2191" y="5566"/>
                <a:ext cx="11" cy="12"/>
              </a:xfrm>
              <a:custGeom>
                <a:avLst/>
                <a:gdLst>
                  <a:gd name="T0" fmla="*/ 6 w 11"/>
                  <a:gd name="T1" fmla="*/ 0 h 12"/>
                  <a:gd name="T2" fmla="*/ 6 w 11"/>
                  <a:gd name="T3" fmla="*/ 0 h 12"/>
                  <a:gd name="T4" fmla="*/ 9 w 11"/>
                  <a:gd name="T5" fmla="*/ 2 h 12"/>
                  <a:gd name="T6" fmla="*/ 11 w 11"/>
                  <a:gd name="T7" fmla="*/ 6 h 12"/>
                  <a:gd name="T8" fmla="*/ 11 w 11"/>
                  <a:gd name="T9" fmla="*/ 6 h 12"/>
                  <a:gd name="T10" fmla="*/ 9 w 11"/>
                  <a:gd name="T11" fmla="*/ 10 h 12"/>
                  <a:gd name="T12" fmla="*/ 6 w 11"/>
                  <a:gd name="T13" fmla="*/ 12 h 12"/>
                  <a:gd name="T14" fmla="*/ 6 w 11"/>
                  <a:gd name="T15" fmla="*/ 12 h 12"/>
                  <a:gd name="T16" fmla="*/ 2 w 11"/>
                  <a:gd name="T17" fmla="*/ 10 h 12"/>
                  <a:gd name="T18" fmla="*/ 0 w 11"/>
                  <a:gd name="T19" fmla="*/ 6 h 12"/>
                  <a:gd name="T20" fmla="*/ 0 w 11"/>
                  <a:gd name="T21" fmla="*/ 6 h 12"/>
                  <a:gd name="T22" fmla="*/ 2 w 11"/>
                  <a:gd name="T23" fmla="*/ 2 h 12"/>
                  <a:gd name="T24" fmla="*/ 6 w 1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6" y="0"/>
                    </a:moveTo>
                    <a:lnTo>
                      <a:pt x="6" y="0"/>
                    </a:lnTo>
                    <a:lnTo>
                      <a:pt x="9" y="2"/>
                    </a:lnTo>
                    <a:lnTo>
                      <a:pt x="11" y="6"/>
                    </a:lnTo>
                    <a:lnTo>
                      <a:pt x="11" y="6"/>
                    </a:lnTo>
                    <a:lnTo>
                      <a:pt x="9" y="10"/>
                    </a:lnTo>
                    <a:lnTo>
                      <a:pt x="6" y="12"/>
                    </a:lnTo>
                    <a:lnTo>
                      <a:pt x="6" y="12"/>
                    </a:lnTo>
                    <a:lnTo>
                      <a:pt x="2" y="10"/>
                    </a:lnTo>
                    <a:lnTo>
                      <a:pt x="0" y="6"/>
                    </a:lnTo>
                    <a:lnTo>
                      <a:pt x="0" y="6"/>
                    </a:lnTo>
                    <a:lnTo>
                      <a:pt x="2"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7" name="Freeform 577"/>
              <p:cNvSpPr/>
              <p:nvPr/>
            </p:nvSpPr>
            <p:spPr bwMode="auto">
              <a:xfrm>
                <a:off x="2167" y="5566"/>
                <a:ext cx="12" cy="12"/>
              </a:xfrm>
              <a:custGeom>
                <a:avLst/>
                <a:gdLst>
                  <a:gd name="T0" fmla="*/ 6 w 12"/>
                  <a:gd name="T1" fmla="*/ 0 h 12"/>
                  <a:gd name="T2" fmla="*/ 6 w 12"/>
                  <a:gd name="T3" fmla="*/ 0 h 12"/>
                  <a:gd name="T4" fmla="*/ 10 w 12"/>
                  <a:gd name="T5" fmla="*/ 2 h 12"/>
                  <a:gd name="T6" fmla="*/ 12 w 12"/>
                  <a:gd name="T7" fmla="*/ 6 h 12"/>
                  <a:gd name="T8" fmla="*/ 12 w 12"/>
                  <a:gd name="T9" fmla="*/ 6 h 12"/>
                  <a:gd name="T10" fmla="*/ 10 w 12"/>
                  <a:gd name="T11" fmla="*/ 10 h 12"/>
                  <a:gd name="T12" fmla="*/ 6 w 12"/>
                  <a:gd name="T13" fmla="*/ 12 h 12"/>
                  <a:gd name="T14" fmla="*/ 6 w 12"/>
                  <a:gd name="T15" fmla="*/ 12 h 12"/>
                  <a:gd name="T16" fmla="*/ 2 w 12"/>
                  <a:gd name="T17" fmla="*/ 10 h 12"/>
                  <a:gd name="T18" fmla="*/ 0 w 12"/>
                  <a:gd name="T19" fmla="*/ 6 h 12"/>
                  <a:gd name="T20" fmla="*/ 0 w 12"/>
                  <a:gd name="T21" fmla="*/ 6 h 12"/>
                  <a:gd name="T22" fmla="*/ 2 w 12"/>
                  <a:gd name="T23" fmla="*/ 2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6" y="0"/>
                    </a:moveTo>
                    <a:lnTo>
                      <a:pt x="6" y="0"/>
                    </a:lnTo>
                    <a:lnTo>
                      <a:pt x="10" y="2"/>
                    </a:lnTo>
                    <a:lnTo>
                      <a:pt x="12" y="6"/>
                    </a:lnTo>
                    <a:lnTo>
                      <a:pt x="12" y="6"/>
                    </a:lnTo>
                    <a:lnTo>
                      <a:pt x="10" y="10"/>
                    </a:lnTo>
                    <a:lnTo>
                      <a:pt x="6" y="12"/>
                    </a:lnTo>
                    <a:lnTo>
                      <a:pt x="6" y="12"/>
                    </a:lnTo>
                    <a:lnTo>
                      <a:pt x="2" y="10"/>
                    </a:lnTo>
                    <a:lnTo>
                      <a:pt x="0" y="6"/>
                    </a:lnTo>
                    <a:lnTo>
                      <a:pt x="0" y="6"/>
                    </a:lnTo>
                    <a:lnTo>
                      <a:pt x="2"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8" name="Freeform 578"/>
              <p:cNvSpPr/>
              <p:nvPr/>
            </p:nvSpPr>
            <p:spPr bwMode="auto">
              <a:xfrm>
                <a:off x="2152" y="5586"/>
                <a:ext cx="66" cy="41"/>
              </a:xfrm>
              <a:custGeom>
                <a:avLst/>
                <a:gdLst>
                  <a:gd name="T0" fmla="*/ 0 w 66"/>
                  <a:gd name="T1" fmla="*/ 0 h 41"/>
                  <a:gd name="T2" fmla="*/ 66 w 66"/>
                  <a:gd name="T3" fmla="*/ 0 h 41"/>
                  <a:gd name="T4" fmla="*/ 66 w 66"/>
                  <a:gd name="T5" fmla="*/ 11 h 41"/>
                  <a:gd name="T6" fmla="*/ 66 w 66"/>
                  <a:gd name="T7" fmla="*/ 11 h 41"/>
                  <a:gd name="T8" fmla="*/ 66 w 66"/>
                  <a:gd name="T9" fmla="*/ 11 h 41"/>
                  <a:gd name="T10" fmla="*/ 64 w 66"/>
                  <a:gd name="T11" fmla="*/ 17 h 41"/>
                  <a:gd name="T12" fmla="*/ 62 w 66"/>
                  <a:gd name="T13" fmla="*/ 23 h 41"/>
                  <a:gd name="T14" fmla="*/ 54 w 66"/>
                  <a:gd name="T15" fmla="*/ 33 h 41"/>
                  <a:gd name="T16" fmla="*/ 45 w 66"/>
                  <a:gd name="T17" fmla="*/ 39 h 41"/>
                  <a:gd name="T18" fmla="*/ 39 w 66"/>
                  <a:gd name="T19" fmla="*/ 41 h 41"/>
                  <a:gd name="T20" fmla="*/ 33 w 66"/>
                  <a:gd name="T21" fmla="*/ 41 h 41"/>
                  <a:gd name="T22" fmla="*/ 33 w 66"/>
                  <a:gd name="T23" fmla="*/ 41 h 41"/>
                  <a:gd name="T24" fmla="*/ 27 w 66"/>
                  <a:gd name="T25" fmla="*/ 41 h 41"/>
                  <a:gd name="T26" fmla="*/ 21 w 66"/>
                  <a:gd name="T27" fmla="*/ 39 h 41"/>
                  <a:gd name="T28" fmla="*/ 12 w 66"/>
                  <a:gd name="T29" fmla="*/ 33 h 41"/>
                  <a:gd name="T30" fmla="*/ 4 w 66"/>
                  <a:gd name="T31" fmla="*/ 23 h 41"/>
                  <a:gd name="T32" fmla="*/ 2 w 66"/>
                  <a:gd name="T33" fmla="*/ 17 h 41"/>
                  <a:gd name="T34" fmla="*/ 0 w 66"/>
                  <a:gd name="T35" fmla="*/ 11 h 41"/>
                  <a:gd name="T36" fmla="*/ 0 w 66"/>
                  <a:gd name="T37" fmla="*/ 11 h 41"/>
                  <a:gd name="T38" fmla="*/ 0 w 66"/>
                  <a:gd name="T3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41">
                    <a:moveTo>
                      <a:pt x="0" y="0"/>
                    </a:moveTo>
                    <a:lnTo>
                      <a:pt x="66" y="0"/>
                    </a:lnTo>
                    <a:lnTo>
                      <a:pt x="66" y="11"/>
                    </a:lnTo>
                    <a:lnTo>
                      <a:pt x="66" y="11"/>
                    </a:lnTo>
                    <a:lnTo>
                      <a:pt x="66" y="11"/>
                    </a:lnTo>
                    <a:lnTo>
                      <a:pt x="64" y="17"/>
                    </a:lnTo>
                    <a:lnTo>
                      <a:pt x="62" y="23"/>
                    </a:lnTo>
                    <a:lnTo>
                      <a:pt x="54" y="33"/>
                    </a:lnTo>
                    <a:lnTo>
                      <a:pt x="45" y="39"/>
                    </a:lnTo>
                    <a:lnTo>
                      <a:pt x="39" y="41"/>
                    </a:lnTo>
                    <a:lnTo>
                      <a:pt x="33" y="41"/>
                    </a:lnTo>
                    <a:lnTo>
                      <a:pt x="33" y="41"/>
                    </a:lnTo>
                    <a:lnTo>
                      <a:pt x="27" y="41"/>
                    </a:lnTo>
                    <a:lnTo>
                      <a:pt x="21" y="39"/>
                    </a:lnTo>
                    <a:lnTo>
                      <a:pt x="12" y="33"/>
                    </a:lnTo>
                    <a:lnTo>
                      <a:pt x="4" y="23"/>
                    </a:lnTo>
                    <a:lnTo>
                      <a:pt x="2" y="17"/>
                    </a:lnTo>
                    <a:lnTo>
                      <a:pt x="0" y="11"/>
                    </a:lnTo>
                    <a:lnTo>
                      <a:pt x="0"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29" name="Rectangle 579"/>
              <p:cNvSpPr>
                <a:spLocks noChangeArrowheads="1"/>
              </p:cNvSpPr>
              <p:nvPr/>
            </p:nvSpPr>
            <p:spPr bwMode="auto">
              <a:xfrm>
                <a:off x="2156" y="5588"/>
                <a:ext cx="5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30" name="Freeform 580"/>
              <p:cNvSpPr>
                <a:spLocks noEditPoints="1"/>
              </p:cNvSpPr>
              <p:nvPr/>
            </p:nvSpPr>
            <p:spPr bwMode="auto">
              <a:xfrm>
                <a:off x="2969" y="5140"/>
                <a:ext cx="93" cy="93"/>
              </a:xfrm>
              <a:custGeom>
                <a:avLst/>
                <a:gdLst>
                  <a:gd name="T0" fmla="*/ 46 w 93"/>
                  <a:gd name="T1" fmla="*/ 93 h 93"/>
                  <a:gd name="T2" fmla="*/ 64 w 93"/>
                  <a:gd name="T3" fmla="*/ 89 h 93"/>
                  <a:gd name="T4" fmla="*/ 79 w 93"/>
                  <a:gd name="T5" fmla="*/ 79 h 93"/>
                  <a:gd name="T6" fmla="*/ 89 w 93"/>
                  <a:gd name="T7" fmla="*/ 64 h 93"/>
                  <a:gd name="T8" fmla="*/ 93 w 93"/>
                  <a:gd name="T9" fmla="*/ 46 h 93"/>
                  <a:gd name="T10" fmla="*/ 91 w 93"/>
                  <a:gd name="T11" fmla="*/ 37 h 93"/>
                  <a:gd name="T12" fmla="*/ 85 w 93"/>
                  <a:gd name="T13" fmla="*/ 21 h 93"/>
                  <a:gd name="T14" fmla="*/ 71 w 93"/>
                  <a:gd name="T15" fmla="*/ 8 h 93"/>
                  <a:gd name="T16" fmla="*/ 56 w 93"/>
                  <a:gd name="T17" fmla="*/ 2 h 93"/>
                  <a:gd name="T18" fmla="*/ 46 w 93"/>
                  <a:gd name="T19" fmla="*/ 0 h 93"/>
                  <a:gd name="T20" fmla="*/ 29 w 93"/>
                  <a:gd name="T21" fmla="*/ 4 h 93"/>
                  <a:gd name="T22" fmla="*/ 13 w 93"/>
                  <a:gd name="T23" fmla="*/ 13 h 93"/>
                  <a:gd name="T24" fmla="*/ 3 w 93"/>
                  <a:gd name="T25" fmla="*/ 29 h 93"/>
                  <a:gd name="T26" fmla="*/ 0 w 93"/>
                  <a:gd name="T27" fmla="*/ 46 h 93"/>
                  <a:gd name="T28" fmla="*/ 1 w 93"/>
                  <a:gd name="T29" fmla="*/ 56 h 93"/>
                  <a:gd name="T30" fmla="*/ 7 w 93"/>
                  <a:gd name="T31" fmla="*/ 72 h 93"/>
                  <a:gd name="T32" fmla="*/ 21 w 93"/>
                  <a:gd name="T33" fmla="*/ 85 h 93"/>
                  <a:gd name="T34" fmla="*/ 36 w 93"/>
                  <a:gd name="T35" fmla="*/ 91 h 93"/>
                  <a:gd name="T36" fmla="*/ 58 w 93"/>
                  <a:gd name="T37" fmla="*/ 21 h 93"/>
                  <a:gd name="T38" fmla="*/ 62 w 93"/>
                  <a:gd name="T39" fmla="*/ 23 h 93"/>
                  <a:gd name="T40" fmla="*/ 64 w 93"/>
                  <a:gd name="T41" fmla="*/ 27 h 93"/>
                  <a:gd name="T42" fmla="*/ 58 w 93"/>
                  <a:gd name="T43" fmla="*/ 33 h 93"/>
                  <a:gd name="T44" fmla="*/ 54 w 93"/>
                  <a:gd name="T45" fmla="*/ 31 h 93"/>
                  <a:gd name="T46" fmla="*/ 52 w 93"/>
                  <a:gd name="T47" fmla="*/ 27 h 93"/>
                  <a:gd name="T48" fmla="*/ 58 w 93"/>
                  <a:gd name="T49" fmla="*/ 21 h 93"/>
                  <a:gd name="T50" fmla="*/ 34 w 93"/>
                  <a:gd name="T51" fmla="*/ 21 h 93"/>
                  <a:gd name="T52" fmla="*/ 40 w 93"/>
                  <a:gd name="T53" fmla="*/ 27 h 93"/>
                  <a:gd name="T54" fmla="*/ 38 w 93"/>
                  <a:gd name="T55" fmla="*/ 31 h 93"/>
                  <a:gd name="T56" fmla="*/ 34 w 93"/>
                  <a:gd name="T57" fmla="*/ 33 h 93"/>
                  <a:gd name="T58" fmla="*/ 29 w 93"/>
                  <a:gd name="T59" fmla="*/ 27 h 93"/>
                  <a:gd name="T60" fmla="*/ 31 w 93"/>
                  <a:gd name="T61" fmla="*/ 23 h 93"/>
                  <a:gd name="T62" fmla="*/ 13 w 93"/>
                  <a:gd name="T63" fmla="*/ 41 h 93"/>
                  <a:gd name="T64" fmla="*/ 79 w 93"/>
                  <a:gd name="T65" fmla="*/ 52 h 93"/>
                  <a:gd name="T66" fmla="*/ 77 w 93"/>
                  <a:gd name="T67" fmla="*/ 52 h 93"/>
                  <a:gd name="T68" fmla="*/ 75 w 93"/>
                  <a:gd name="T69" fmla="*/ 64 h 93"/>
                  <a:gd name="T70" fmla="*/ 58 w 93"/>
                  <a:gd name="T71" fmla="*/ 79 h 93"/>
                  <a:gd name="T72" fmla="*/ 46 w 93"/>
                  <a:gd name="T73" fmla="*/ 81 h 93"/>
                  <a:gd name="T74" fmla="*/ 40 w 93"/>
                  <a:gd name="T75" fmla="*/ 81 h 93"/>
                  <a:gd name="T76" fmla="*/ 25 w 93"/>
                  <a:gd name="T77" fmla="*/ 73 h 93"/>
                  <a:gd name="T78" fmla="*/ 15 w 93"/>
                  <a:gd name="T79" fmla="*/ 58 h 93"/>
                  <a:gd name="T80" fmla="*/ 13 w 93"/>
                  <a:gd name="T81" fmla="*/ 52 h 93"/>
                  <a:gd name="T82" fmla="*/ 73 w 93"/>
                  <a:gd name="T83" fmla="*/ 50 h 93"/>
                  <a:gd name="T84" fmla="*/ 17 w 93"/>
                  <a:gd name="T85" fmla="*/ 44 h 93"/>
                  <a:gd name="T86" fmla="*/ 73 w 93"/>
                  <a:gd name="T87" fmla="*/ 5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 h="93">
                    <a:moveTo>
                      <a:pt x="46" y="93"/>
                    </a:moveTo>
                    <a:lnTo>
                      <a:pt x="46" y="93"/>
                    </a:lnTo>
                    <a:lnTo>
                      <a:pt x="56" y="91"/>
                    </a:lnTo>
                    <a:lnTo>
                      <a:pt x="64" y="89"/>
                    </a:lnTo>
                    <a:lnTo>
                      <a:pt x="71" y="85"/>
                    </a:lnTo>
                    <a:lnTo>
                      <a:pt x="79" y="79"/>
                    </a:lnTo>
                    <a:lnTo>
                      <a:pt x="85" y="72"/>
                    </a:lnTo>
                    <a:lnTo>
                      <a:pt x="89" y="64"/>
                    </a:lnTo>
                    <a:lnTo>
                      <a:pt x="91" y="56"/>
                    </a:lnTo>
                    <a:lnTo>
                      <a:pt x="93" y="46"/>
                    </a:lnTo>
                    <a:lnTo>
                      <a:pt x="93" y="46"/>
                    </a:lnTo>
                    <a:lnTo>
                      <a:pt x="91" y="37"/>
                    </a:lnTo>
                    <a:lnTo>
                      <a:pt x="89" y="29"/>
                    </a:lnTo>
                    <a:lnTo>
                      <a:pt x="85" y="21"/>
                    </a:lnTo>
                    <a:lnTo>
                      <a:pt x="79" y="13"/>
                    </a:lnTo>
                    <a:lnTo>
                      <a:pt x="71" y="8"/>
                    </a:lnTo>
                    <a:lnTo>
                      <a:pt x="64" y="4"/>
                    </a:lnTo>
                    <a:lnTo>
                      <a:pt x="56" y="2"/>
                    </a:lnTo>
                    <a:lnTo>
                      <a:pt x="46" y="0"/>
                    </a:lnTo>
                    <a:lnTo>
                      <a:pt x="46" y="0"/>
                    </a:lnTo>
                    <a:lnTo>
                      <a:pt x="36" y="2"/>
                    </a:lnTo>
                    <a:lnTo>
                      <a:pt x="29" y="4"/>
                    </a:lnTo>
                    <a:lnTo>
                      <a:pt x="21" y="8"/>
                    </a:lnTo>
                    <a:lnTo>
                      <a:pt x="13" y="13"/>
                    </a:lnTo>
                    <a:lnTo>
                      <a:pt x="7" y="21"/>
                    </a:lnTo>
                    <a:lnTo>
                      <a:pt x="3" y="29"/>
                    </a:lnTo>
                    <a:lnTo>
                      <a:pt x="1" y="37"/>
                    </a:lnTo>
                    <a:lnTo>
                      <a:pt x="0" y="46"/>
                    </a:lnTo>
                    <a:lnTo>
                      <a:pt x="0" y="46"/>
                    </a:lnTo>
                    <a:lnTo>
                      <a:pt x="1" y="56"/>
                    </a:lnTo>
                    <a:lnTo>
                      <a:pt x="3" y="64"/>
                    </a:lnTo>
                    <a:lnTo>
                      <a:pt x="7" y="72"/>
                    </a:lnTo>
                    <a:lnTo>
                      <a:pt x="13" y="79"/>
                    </a:lnTo>
                    <a:lnTo>
                      <a:pt x="21" y="85"/>
                    </a:lnTo>
                    <a:lnTo>
                      <a:pt x="29" y="89"/>
                    </a:lnTo>
                    <a:lnTo>
                      <a:pt x="36" y="91"/>
                    </a:lnTo>
                    <a:lnTo>
                      <a:pt x="46" y="93"/>
                    </a:lnTo>
                    <a:close/>
                    <a:moveTo>
                      <a:pt x="58" y="21"/>
                    </a:moveTo>
                    <a:lnTo>
                      <a:pt x="58" y="21"/>
                    </a:lnTo>
                    <a:lnTo>
                      <a:pt x="62" y="23"/>
                    </a:lnTo>
                    <a:lnTo>
                      <a:pt x="64" y="27"/>
                    </a:lnTo>
                    <a:lnTo>
                      <a:pt x="64" y="27"/>
                    </a:lnTo>
                    <a:lnTo>
                      <a:pt x="62" y="31"/>
                    </a:lnTo>
                    <a:lnTo>
                      <a:pt x="58" y="33"/>
                    </a:lnTo>
                    <a:lnTo>
                      <a:pt x="58" y="33"/>
                    </a:lnTo>
                    <a:lnTo>
                      <a:pt x="54" y="31"/>
                    </a:lnTo>
                    <a:lnTo>
                      <a:pt x="52" y="27"/>
                    </a:lnTo>
                    <a:lnTo>
                      <a:pt x="52" y="27"/>
                    </a:lnTo>
                    <a:lnTo>
                      <a:pt x="54" y="23"/>
                    </a:lnTo>
                    <a:lnTo>
                      <a:pt x="58" y="21"/>
                    </a:lnTo>
                    <a:close/>
                    <a:moveTo>
                      <a:pt x="34" y="21"/>
                    </a:moveTo>
                    <a:lnTo>
                      <a:pt x="34" y="21"/>
                    </a:lnTo>
                    <a:lnTo>
                      <a:pt x="38" y="23"/>
                    </a:lnTo>
                    <a:lnTo>
                      <a:pt x="40" y="27"/>
                    </a:lnTo>
                    <a:lnTo>
                      <a:pt x="40" y="27"/>
                    </a:lnTo>
                    <a:lnTo>
                      <a:pt x="38" y="31"/>
                    </a:lnTo>
                    <a:lnTo>
                      <a:pt x="34" y="33"/>
                    </a:lnTo>
                    <a:lnTo>
                      <a:pt x="34" y="33"/>
                    </a:lnTo>
                    <a:lnTo>
                      <a:pt x="31" y="31"/>
                    </a:lnTo>
                    <a:lnTo>
                      <a:pt x="29" y="27"/>
                    </a:lnTo>
                    <a:lnTo>
                      <a:pt x="29" y="27"/>
                    </a:lnTo>
                    <a:lnTo>
                      <a:pt x="31" y="23"/>
                    </a:lnTo>
                    <a:lnTo>
                      <a:pt x="34" y="21"/>
                    </a:lnTo>
                    <a:close/>
                    <a:moveTo>
                      <a:pt x="13" y="41"/>
                    </a:moveTo>
                    <a:lnTo>
                      <a:pt x="79" y="41"/>
                    </a:lnTo>
                    <a:lnTo>
                      <a:pt x="79" y="52"/>
                    </a:lnTo>
                    <a:lnTo>
                      <a:pt x="77" y="52"/>
                    </a:lnTo>
                    <a:lnTo>
                      <a:pt x="77" y="52"/>
                    </a:lnTo>
                    <a:lnTo>
                      <a:pt x="77" y="58"/>
                    </a:lnTo>
                    <a:lnTo>
                      <a:pt x="75" y="64"/>
                    </a:lnTo>
                    <a:lnTo>
                      <a:pt x="67" y="73"/>
                    </a:lnTo>
                    <a:lnTo>
                      <a:pt x="58" y="79"/>
                    </a:lnTo>
                    <a:lnTo>
                      <a:pt x="52" y="81"/>
                    </a:lnTo>
                    <a:lnTo>
                      <a:pt x="46" y="81"/>
                    </a:lnTo>
                    <a:lnTo>
                      <a:pt x="46" y="81"/>
                    </a:lnTo>
                    <a:lnTo>
                      <a:pt x="40" y="81"/>
                    </a:lnTo>
                    <a:lnTo>
                      <a:pt x="34" y="79"/>
                    </a:lnTo>
                    <a:lnTo>
                      <a:pt x="25" y="73"/>
                    </a:lnTo>
                    <a:lnTo>
                      <a:pt x="17" y="64"/>
                    </a:lnTo>
                    <a:lnTo>
                      <a:pt x="15" y="58"/>
                    </a:lnTo>
                    <a:lnTo>
                      <a:pt x="13" y="52"/>
                    </a:lnTo>
                    <a:lnTo>
                      <a:pt x="13" y="52"/>
                    </a:lnTo>
                    <a:lnTo>
                      <a:pt x="13" y="41"/>
                    </a:lnTo>
                    <a:close/>
                    <a:moveTo>
                      <a:pt x="73" y="50"/>
                    </a:moveTo>
                    <a:lnTo>
                      <a:pt x="17" y="50"/>
                    </a:lnTo>
                    <a:lnTo>
                      <a:pt x="17" y="44"/>
                    </a:lnTo>
                    <a:lnTo>
                      <a:pt x="73" y="44"/>
                    </a:lnTo>
                    <a:lnTo>
                      <a:pt x="73" y="5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1" name="Freeform 581"/>
              <p:cNvSpPr/>
              <p:nvPr/>
            </p:nvSpPr>
            <p:spPr bwMode="auto">
              <a:xfrm>
                <a:off x="2969" y="5140"/>
                <a:ext cx="93" cy="93"/>
              </a:xfrm>
              <a:custGeom>
                <a:avLst/>
                <a:gdLst>
                  <a:gd name="T0" fmla="*/ 46 w 93"/>
                  <a:gd name="T1" fmla="*/ 93 h 93"/>
                  <a:gd name="T2" fmla="*/ 46 w 93"/>
                  <a:gd name="T3" fmla="*/ 93 h 93"/>
                  <a:gd name="T4" fmla="*/ 56 w 93"/>
                  <a:gd name="T5" fmla="*/ 91 h 93"/>
                  <a:gd name="T6" fmla="*/ 64 w 93"/>
                  <a:gd name="T7" fmla="*/ 89 h 93"/>
                  <a:gd name="T8" fmla="*/ 71 w 93"/>
                  <a:gd name="T9" fmla="*/ 85 h 93"/>
                  <a:gd name="T10" fmla="*/ 79 w 93"/>
                  <a:gd name="T11" fmla="*/ 79 h 93"/>
                  <a:gd name="T12" fmla="*/ 85 w 93"/>
                  <a:gd name="T13" fmla="*/ 72 h 93"/>
                  <a:gd name="T14" fmla="*/ 89 w 93"/>
                  <a:gd name="T15" fmla="*/ 64 h 93"/>
                  <a:gd name="T16" fmla="*/ 91 w 93"/>
                  <a:gd name="T17" fmla="*/ 56 h 93"/>
                  <a:gd name="T18" fmla="*/ 93 w 93"/>
                  <a:gd name="T19" fmla="*/ 46 h 93"/>
                  <a:gd name="T20" fmla="*/ 93 w 93"/>
                  <a:gd name="T21" fmla="*/ 46 h 93"/>
                  <a:gd name="T22" fmla="*/ 91 w 93"/>
                  <a:gd name="T23" fmla="*/ 37 h 93"/>
                  <a:gd name="T24" fmla="*/ 89 w 93"/>
                  <a:gd name="T25" fmla="*/ 29 h 93"/>
                  <a:gd name="T26" fmla="*/ 85 w 93"/>
                  <a:gd name="T27" fmla="*/ 21 h 93"/>
                  <a:gd name="T28" fmla="*/ 79 w 93"/>
                  <a:gd name="T29" fmla="*/ 13 h 93"/>
                  <a:gd name="T30" fmla="*/ 71 w 93"/>
                  <a:gd name="T31" fmla="*/ 8 h 93"/>
                  <a:gd name="T32" fmla="*/ 64 w 93"/>
                  <a:gd name="T33" fmla="*/ 4 h 93"/>
                  <a:gd name="T34" fmla="*/ 56 w 93"/>
                  <a:gd name="T35" fmla="*/ 2 h 93"/>
                  <a:gd name="T36" fmla="*/ 46 w 93"/>
                  <a:gd name="T37" fmla="*/ 0 h 93"/>
                  <a:gd name="T38" fmla="*/ 46 w 93"/>
                  <a:gd name="T39" fmla="*/ 0 h 93"/>
                  <a:gd name="T40" fmla="*/ 36 w 93"/>
                  <a:gd name="T41" fmla="*/ 2 h 93"/>
                  <a:gd name="T42" fmla="*/ 29 w 93"/>
                  <a:gd name="T43" fmla="*/ 4 h 93"/>
                  <a:gd name="T44" fmla="*/ 21 w 93"/>
                  <a:gd name="T45" fmla="*/ 8 h 93"/>
                  <a:gd name="T46" fmla="*/ 13 w 93"/>
                  <a:gd name="T47" fmla="*/ 13 h 93"/>
                  <a:gd name="T48" fmla="*/ 7 w 93"/>
                  <a:gd name="T49" fmla="*/ 21 h 93"/>
                  <a:gd name="T50" fmla="*/ 3 w 93"/>
                  <a:gd name="T51" fmla="*/ 29 h 93"/>
                  <a:gd name="T52" fmla="*/ 1 w 93"/>
                  <a:gd name="T53" fmla="*/ 37 h 93"/>
                  <a:gd name="T54" fmla="*/ 0 w 93"/>
                  <a:gd name="T55" fmla="*/ 46 h 93"/>
                  <a:gd name="T56" fmla="*/ 0 w 93"/>
                  <a:gd name="T57" fmla="*/ 46 h 93"/>
                  <a:gd name="T58" fmla="*/ 1 w 93"/>
                  <a:gd name="T59" fmla="*/ 56 h 93"/>
                  <a:gd name="T60" fmla="*/ 3 w 93"/>
                  <a:gd name="T61" fmla="*/ 64 h 93"/>
                  <a:gd name="T62" fmla="*/ 7 w 93"/>
                  <a:gd name="T63" fmla="*/ 72 h 93"/>
                  <a:gd name="T64" fmla="*/ 13 w 93"/>
                  <a:gd name="T65" fmla="*/ 79 h 93"/>
                  <a:gd name="T66" fmla="*/ 21 w 93"/>
                  <a:gd name="T67" fmla="*/ 85 h 93"/>
                  <a:gd name="T68" fmla="*/ 29 w 93"/>
                  <a:gd name="T69" fmla="*/ 89 h 93"/>
                  <a:gd name="T70" fmla="*/ 36 w 93"/>
                  <a:gd name="T71" fmla="*/ 91 h 93"/>
                  <a:gd name="T72" fmla="*/ 46 w 93"/>
                  <a:gd name="T7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93">
                    <a:moveTo>
                      <a:pt x="46" y="93"/>
                    </a:moveTo>
                    <a:lnTo>
                      <a:pt x="46" y="93"/>
                    </a:lnTo>
                    <a:lnTo>
                      <a:pt x="56" y="91"/>
                    </a:lnTo>
                    <a:lnTo>
                      <a:pt x="64" y="89"/>
                    </a:lnTo>
                    <a:lnTo>
                      <a:pt x="71" y="85"/>
                    </a:lnTo>
                    <a:lnTo>
                      <a:pt x="79" y="79"/>
                    </a:lnTo>
                    <a:lnTo>
                      <a:pt x="85" y="72"/>
                    </a:lnTo>
                    <a:lnTo>
                      <a:pt x="89" y="64"/>
                    </a:lnTo>
                    <a:lnTo>
                      <a:pt x="91" y="56"/>
                    </a:lnTo>
                    <a:lnTo>
                      <a:pt x="93" y="46"/>
                    </a:lnTo>
                    <a:lnTo>
                      <a:pt x="93" y="46"/>
                    </a:lnTo>
                    <a:lnTo>
                      <a:pt x="91" y="37"/>
                    </a:lnTo>
                    <a:lnTo>
                      <a:pt x="89" y="29"/>
                    </a:lnTo>
                    <a:lnTo>
                      <a:pt x="85" y="21"/>
                    </a:lnTo>
                    <a:lnTo>
                      <a:pt x="79" y="13"/>
                    </a:lnTo>
                    <a:lnTo>
                      <a:pt x="71" y="8"/>
                    </a:lnTo>
                    <a:lnTo>
                      <a:pt x="64" y="4"/>
                    </a:lnTo>
                    <a:lnTo>
                      <a:pt x="56" y="2"/>
                    </a:lnTo>
                    <a:lnTo>
                      <a:pt x="46" y="0"/>
                    </a:lnTo>
                    <a:lnTo>
                      <a:pt x="46" y="0"/>
                    </a:lnTo>
                    <a:lnTo>
                      <a:pt x="36" y="2"/>
                    </a:lnTo>
                    <a:lnTo>
                      <a:pt x="29" y="4"/>
                    </a:lnTo>
                    <a:lnTo>
                      <a:pt x="21" y="8"/>
                    </a:lnTo>
                    <a:lnTo>
                      <a:pt x="13" y="13"/>
                    </a:lnTo>
                    <a:lnTo>
                      <a:pt x="7" y="21"/>
                    </a:lnTo>
                    <a:lnTo>
                      <a:pt x="3" y="29"/>
                    </a:lnTo>
                    <a:lnTo>
                      <a:pt x="1" y="37"/>
                    </a:lnTo>
                    <a:lnTo>
                      <a:pt x="0" y="46"/>
                    </a:lnTo>
                    <a:lnTo>
                      <a:pt x="0" y="46"/>
                    </a:lnTo>
                    <a:lnTo>
                      <a:pt x="1" y="56"/>
                    </a:lnTo>
                    <a:lnTo>
                      <a:pt x="3" y="64"/>
                    </a:lnTo>
                    <a:lnTo>
                      <a:pt x="7" y="72"/>
                    </a:lnTo>
                    <a:lnTo>
                      <a:pt x="13" y="79"/>
                    </a:lnTo>
                    <a:lnTo>
                      <a:pt x="21" y="85"/>
                    </a:lnTo>
                    <a:lnTo>
                      <a:pt x="29" y="89"/>
                    </a:lnTo>
                    <a:lnTo>
                      <a:pt x="36" y="91"/>
                    </a:lnTo>
                    <a:lnTo>
                      <a:pt x="46" y="9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2" name="Freeform 582"/>
              <p:cNvSpPr/>
              <p:nvPr/>
            </p:nvSpPr>
            <p:spPr bwMode="auto">
              <a:xfrm>
                <a:off x="3021" y="5161"/>
                <a:ext cx="12" cy="12"/>
              </a:xfrm>
              <a:custGeom>
                <a:avLst/>
                <a:gdLst>
                  <a:gd name="T0" fmla="*/ 6 w 12"/>
                  <a:gd name="T1" fmla="*/ 0 h 12"/>
                  <a:gd name="T2" fmla="*/ 6 w 12"/>
                  <a:gd name="T3" fmla="*/ 0 h 12"/>
                  <a:gd name="T4" fmla="*/ 10 w 12"/>
                  <a:gd name="T5" fmla="*/ 2 h 12"/>
                  <a:gd name="T6" fmla="*/ 12 w 12"/>
                  <a:gd name="T7" fmla="*/ 6 h 12"/>
                  <a:gd name="T8" fmla="*/ 12 w 12"/>
                  <a:gd name="T9" fmla="*/ 6 h 12"/>
                  <a:gd name="T10" fmla="*/ 10 w 12"/>
                  <a:gd name="T11" fmla="*/ 10 h 12"/>
                  <a:gd name="T12" fmla="*/ 6 w 12"/>
                  <a:gd name="T13" fmla="*/ 12 h 12"/>
                  <a:gd name="T14" fmla="*/ 6 w 12"/>
                  <a:gd name="T15" fmla="*/ 12 h 12"/>
                  <a:gd name="T16" fmla="*/ 2 w 12"/>
                  <a:gd name="T17" fmla="*/ 10 h 12"/>
                  <a:gd name="T18" fmla="*/ 0 w 12"/>
                  <a:gd name="T19" fmla="*/ 6 h 12"/>
                  <a:gd name="T20" fmla="*/ 0 w 12"/>
                  <a:gd name="T21" fmla="*/ 6 h 12"/>
                  <a:gd name="T22" fmla="*/ 2 w 12"/>
                  <a:gd name="T23" fmla="*/ 2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6" y="0"/>
                    </a:moveTo>
                    <a:lnTo>
                      <a:pt x="6" y="0"/>
                    </a:lnTo>
                    <a:lnTo>
                      <a:pt x="10" y="2"/>
                    </a:lnTo>
                    <a:lnTo>
                      <a:pt x="12" y="6"/>
                    </a:lnTo>
                    <a:lnTo>
                      <a:pt x="12" y="6"/>
                    </a:lnTo>
                    <a:lnTo>
                      <a:pt x="10" y="10"/>
                    </a:lnTo>
                    <a:lnTo>
                      <a:pt x="6" y="12"/>
                    </a:lnTo>
                    <a:lnTo>
                      <a:pt x="6" y="12"/>
                    </a:lnTo>
                    <a:lnTo>
                      <a:pt x="2" y="10"/>
                    </a:lnTo>
                    <a:lnTo>
                      <a:pt x="0" y="6"/>
                    </a:lnTo>
                    <a:lnTo>
                      <a:pt x="0" y="6"/>
                    </a:lnTo>
                    <a:lnTo>
                      <a:pt x="2"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3" name="Freeform 583"/>
              <p:cNvSpPr/>
              <p:nvPr/>
            </p:nvSpPr>
            <p:spPr bwMode="auto">
              <a:xfrm>
                <a:off x="2998" y="5161"/>
                <a:ext cx="11" cy="12"/>
              </a:xfrm>
              <a:custGeom>
                <a:avLst/>
                <a:gdLst>
                  <a:gd name="T0" fmla="*/ 5 w 11"/>
                  <a:gd name="T1" fmla="*/ 0 h 12"/>
                  <a:gd name="T2" fmla="*/ 5 w 11"/>
                  <a:gd name="T3" fmla="*/ 0 h 12"/>
                  <a:gd name="T4" fmla="*/ 9 w 11"/>
                  <a:gd name="T5" fmla="*/ 2 h 12"/>
                  <a:gd name="T6" fmla="*/ 11 w 11"/>
                  <a:gd name="T7" fmla="*/ 6 h 12"/>
                  <a:gd name="T8" fmla="*/ 11 w 11"/>
                  <a:gd name="T9" fmla="*/ 6 h 12"/>
                  <a:gd name="T10" fmla="*/ 9 w 11"/>
                  <a:gd name="T11" fmla="*/ 10 h 12"/>
                  <a:gd name="T12" fmla="*/ 5 w 11"/>
                  <a:gd name="T13" fmla="*/ 12 h 12"/>
                  <a:gd name="T14" fmla="*/ 5 w 11"/>
                  <a:gd name="T15" fmla="*/ 12 h 12"/>
                  <a:gd name="T16" fmla="*/ 2 w 11"/>
                  <a:gd name="T17" fmla="*/ 10 h 12"/>
                  <a:gd name="T18" fmla="*/ 0 w 11"/>
                  <a:gd name="T19" fmla="*/ 6 h 12"/>
                  <a:gd name="T20" fmla="*/ 0 w 11"/>
                  <a:gd name="T21" fmla="*/ 6 h 12"/>
                  <a:gd name="T22" fmla="*/ 2 w 11"/>
                  <a:gd name="T23" fmla="*/ 2 h 12"/>
                  <a:gd name="T24" fmla="*/ 5 w 1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5" y="0"/>
                    </a:moveTo>
                    <a:lnTo>
                      <a:pt x="5" y="0"/>
                    </a:lnTo>
                    <a:lnTo>
                      <a:pt x="9" y="2"/>
                    </a:lnTo>
                    <a:lnTo>
                      <a:pt x="11" y="6"/>
                    </a:lnTo>
                    <a:lnTo>
                      <a:pt x="11" y="6"/>
                    </a:lnTo>
                    <a:lnTo>
                      <a:pt x="9" y="10"/>
                    </a:lnTo>
                    <a:lnTo>
                      <a:pt x="5" y="12"/>
                    </a:lnTo>
                    <a:lnTo>
                      <a:pt x="5" y="12"/>
                    </a:lnTo>
                    <a:lnTo>
                      <a:pt x="2" y="10"/>
                    </a:lnTo>
                    <a:lnTo>
                      <a:pt x="0" y="6"/>
                    </a:lnTo>
                    <a:lnTo>
                      <a:pt x="0" y="6"/>
                    </a:lnTo>
                    <a:lnTo>
                      <a:pt x="2" y="2"/>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4" name="Freeform 584"/>
              <p:cNvSpPr/>
              <p:nvPr/>
            </p:nvSpPr>
            <p:spPr bwMode="auto">
              <a:xfrm>
                <a:off x="2982" y="5181"/>
                <a:ext cx="66" cy="40"/>
              </a:xfrm>
              <a:custGeom>
                <a:avLst/>
                <a:gdLst>
                  <a:gd name="T0" fmla="*/ 0 w 66"/>
                  <a:gd name="T1" fmla="*/ 0 h 40"/>
                  <a:gd name="T2" fmla="*/ 66 w 66"/>
                  <a:gd name="T3" fmla="*/ 0 h 40"/>
                  <a:gd name="T4" fmla="*/ 66 w 66"/>
                  <a:gd name="T5" fmla="*/ 11 h 40"/>
                  <a:gd name="T6" fmla="*/ 64 w 66"/>
                  <a:gd name="T7" fmla="*/ 11 h 40"/>
                  <a:gd name="T8" fmla="*/ 64 w 66"/>
                  <a:gd name="T9" fmla="*/ 11 h 40"/>
                  <a:gd name="T10" fmla="*/ 64 w 66"/>
                  <a:gd name="T11" fmla="*/ 17 h 40"/>
                  <a:gd name="T12" fmla="*/ 62 w 66"/>
                  <a:gd name="T13" fmla="*/ 23 h 40"/>
                  <a:gd name="T14" fmla="*/ 54 w 66"/>
                  <a:gd name="T15" fmla="*/ 32 h 40"/>
                  <a:gd name="T16" fmla="*/ 45 w 66"/>
                  <a:gd name="T17" fmla="*/ 38 h 40"/>
                  <a:gd name="T18" fmla="*/ 39 w 66"/>
                  <a:gd name="T19" fmla="*/ 40 h 40"/>
                  <a:gd name="T20" fmla="*/ 33 w 66"/>
                  <a:gd name="T21" fmla="*/ 40 h 40"/>
                  <a:gd name="T22" fmla="*/ 33 w 66"/>
                  <a:gd name="T23" fmla="*/ 40 h 40"/>
                  <a:gd name="T24" fmla="*/ 27 w 66"/>
                  <a:gd name="T25" fmla="*/ 40 h 40"/>
                  <a:gd name="T26" fmla="*/ 21 w 66"/>
                  <a:gd name="T27" fmla="*/ 38 h 40"/>
                  <a:gd name="T28" fmla="*/ 12 w 66"/>
                  <a:gd name="T29" fmla="*/ 32 h 40"/>
                  <a:gd name="T30" fmla="*/ 4 w 66"/>
                  <a:gd name="T31" fmla="*/ 23 h 40"/>
                  <a:gd name="T32" fmla="*/ 2 w 66"/>
                  <a:gd name="T33" fmla="*/ 17 h 40"/>
                  <a:gd name="T34" fmla="*/ 0 w 66"/>
                  <a:gd name="T35" fmla="*/ 11 h 40"/>
                  <a:gd name="T36" fmla="*/ 0 w 66"/>
                  <a:gd name="T37" fmla="*/ 11 h 40"/>
                  <a:gd name="T38" fmla="*/ 0 w 66"/>
                  <a:gd name="T3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40">
                    <a:moveTo>
                      <a:pt x="0" y="0"/>
                    </a:moveTo>
                    <a:lnTo>
                      <a:pt x="66" y="0"/>
                    </a:lnTo>
                    <a:lnTo>
                      <a:pt x="66" y="11"/>
                    </a:lnTo>
                    <a:lnTo>
                      <a:pt x="64" y="11"/>
                    </a:lnTo>
                    <a:lnTo>
                      <a:pt x="64" y="11"/>
                    </a:lnTo>
                    <a:lnTo>
                      <a:pt x="64" y="17"/>
                    </a:lnTo>
                    <a:lnTo>
                      <a:pt x="62" y="23"/>
                    </a:lnTo>
                    <a:lnTo>
                      <a:pt x="54" y="32"/>
                    </a:lnTo>
                    <a:lnTo>
                      <a:pt x="45" y="38"/>
                    </a:lnTo>
                    <a:lnTo>
                      <a:pt x="39" y="40"/>
                    </a:lnTo>
                    <a:lnTo>
                      <a:pt x="33" y="40"/>
                    </a:lnTo>
                    <a:lnTo>
                      <a:pt x="33" y="40"/>
                    </a:lnTo>
                    <a:lnTo>
                      <a:pt x="27" y="40"/>
                    </a:lnTo>
                    <a:lnTo>
                      <a:pt x="21" y="38"/>
                    </a:lnTo>
                    <a:lnTo>
                      <a:pt x="12" y="32"/>
                    </a:lnTo>
                    <a:lnTo>
                      <a:pt x="4" y="23"/>
                    </a:lnTo>
                    <a:lnTo>
                      <a:pt x="2" y="17"/>
                    </a:lnTo>
                    <a:lnTo>
                      <a:pt x="0" y="11"/>
                    </a:lnTo>
                    <a:lnTo>
                      <a:pt x="0"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5" name="Rectangle 585"/>
              <p:cNvSpPr>
                <a:spLocks noChangeArrowheads="1"/>
              </p:cNvSpPr>
              <p:nvPr/>
            </p:nvSpPr>
            <p:spPr bwMode="auto">
              <a:xfrm>
                <a:off x="2986" y="5184"/>
                <a:ext cx="5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36" name="Freeform 586"/>
              <p:cNvSpPr>
                <a:spLocks noEditPoints="1"/>
              </p:cNvSpPr>
              <p:nvPr/>
            </p:nvSpPr>
            <p:spPr bwMode="auto">
              <a:xfrm>
                <a:off x="3370" y="3439"/>
                <a:ext cx="118" cy="118"/>
              </a:xfrm>
              <a:custGeom>
                <a:avLst/>
                <a:gdLst>
                  <a:gd name="T0" fmla="*/ 60 w 118"/>
                  <a:gd name="T1" fmla="*/ 118 h 118"/>
                  <a:gd name="T2" fmla="*/ 83 w 118"/>
                  <a:gd name="T3" fmla="*/ 114 h 118"/>
                  <a:gd name="T4" fmla="*/ 101 w 118"/>
                  <a:gd name="T5" fmla="*/ 101 h 118"/>
                  <a:gd name="T6" fmla="*/ 114 w 118"/>
                  <a:gd name="T7" fmla="*/ 83 h 118"/>
                  <a:gd name="T8" fmla="*/ 118 w 118"/>
                  <a:gd name="T9" fmla="*/ 60 h 118"/>
                  <a:gd name="T10" fmla="*/ 118 w 118"/>
                  <a:gd name="T11" fmla="*/ 48 h 118"/>
                  <a:gd name="T12" fmla="*/ 109 w 118"/>
                  <a:gd name="T13" fmla="*/ 27 h 118"/>
                  <a:gd name="T14" fmla="*/ 93 w 118"/>
                  <a:gd name="T15" fmla="*/ 10 h 118"/>
                  <a:gd name="T16" fmla="*/ 72 w 118"/>
                  <a:gd name="T17" fmla="*/ 2 h 118"/>
                  <a:gd name="T18" fmla="*/ 60 w 118"/>
                  <a:gd name="T19" fmla="*/ 0 h 118"/>
                  <a:gd name="T20" fmla="*/ 37 w 118"/>
                  <a:gd name="T21" fmla="*/ 6 h 118"/>
                  <a:gd name="T22" fmla="*/ 17 w 118"/>
                  <a:gd name="T23" fmla="*/ 17 h 118"/>
                  <a:gd name="T24" fmla="*/ 4 w 118"/>
                  <a:gd name="T25" fmla="*/ 37 h 118"/>
                  <a:gd name="T26" fmla="*/ 0 w 118"/>
                  <a:gd name="T27" fmla="*/ 60 h 118"/>
                  <a:gd name="T28" fmla="*/ 2 w 118"/>
                  <a:gd name="T29" fmla="*/ 72 h 118"/>
                  <a:gd name="T30" fmla="*/ 10 w 118"/>
                  <a:gd name="T31" fmla="*/ 93 h 118"/>
                  <a:gd name="T32" fmla="*/ 27 w 118"/>
                  <a:gd name="T33" fmla="*/ 109 h 118"/>
                  <a:gd name="T34" fmla="*/ 48 w 118"/>
                  <a:gd name="T35" fmla="*/ 118 h 118"/>
                  <a:gd name="T36" fmla="*/ 76 w 118"/>
                  <a:gd name="T37" fmla="*/ 27 h 118"/>
                  <a:gd name="T38" fmla="*/ 78 w 118"/>
                  <a:gd name="T39" fmla="*/ 27 h 118"/>
                  <a:gd name="T40" fmla="*/ 81 w 118"/>
                  <a:gd name="T41" fmla="*/ 31 h 118"/>
                  <a:gd name="T42" fmla="*/ 83 w 118"/>
                  <a:gd name="T43" fmla="*/ 35 h 118"/>
                  <a:gd name="T44" fmla="*/ 80 w 118"/>
                  <a:gd name="T45" fmla="*/ 41 h 118"/>
                  <a:gd name="T46" fmla="*/ 76 w 118"/>
                  <a:gd name="T47" fmla="*/ 43 h 118"/>
                  <a:gd name="T48" fmla="*/ 72 w 118"/>
                  <a:gd name="T49" fmla="*/ 43 h 118"/>
                  <a:gd name="T50" fmla="*/ 68 w 118"/>
                  <a:gd name="T51" fmla="*/ 39 h 118"/>
                  <a:gd name="T52" fmla="*/ 68 w 118"/>
                  <a:gd name="T53" fmla="*/ 35 h 118"/>
                  <a:gd name="T54" fmla="*/ 70 w 118"/>
                  <a:gd name="T55" fmla="*/ 29 h 118"/>
                  <a:gd name="T56" fmla="*/ 76 w 118"/>
                  <a:gd name="T57" fmla="*/ 27 h 118"/>
                  <a:gd name="T58" fmla="*/ 45 w 118"/>
                  <a:gd name="T59" fmla="*/ 27 h 118"/>
                  <a:gd name="T60" fmla="*/ 50 w 118"/>
                  <a:gd name="T61" fmla="*/ 29 h 118"/>
                  <a:gd name="T62" fmla="*/ 52 w 118"/>
                  <a:gd name="T63" fmla="*/ 35 h 118"/>
                  <a:gd name="T64" fmla="*/ 52 w 118"/>
                  <a:gd name="T65" fmla="*/ 39 h 118"/>
                  <a:gd name="T66" fmla="*/ 48 w 118"/>
                  <a:gd name="T67" fmla="*/ 43 h 118"/>
                  <a:gd name="T68" fmla="*/ 45 w 118"/>
                  <a:gd name="T69" fmla="*/ 43 h 118"/>
                  <a:gd name="T70" fmla="*/ 41 w 118"/>
                  <a:gd name="T71" fmla="*/ 41 h 118"/>
                  <a:gd name="T72" fmla="*/ 37 w 118"/>
                  <a:gd name="T73" fmla="*/ 35 h 118"/>
                  <a:gd name="T74" fmla="*/ 39 w 118"/>
                  <a:gd name="T75" fmla="*/ 31 h 118"/>
                  <a:gd name="T76" fmla="*/ 43 w 118"/>
                  <a:gd name="T77" fmla="*/ 27 h 118"/>
                  <a:gd name="T78" fmla="*/ 17 w 118"/>
                  <a:gd name="T79" fmla="*/ 52 h 118"/>
                  <a:gd name="T80" fmla="*/ 101 w 118"/>
                  <a:gd name="T81" fmla="*/ 68 h 118"/>
                  <a:gd name="T82" fmla="*/ 101 w 118"/>
                  <a:gd name="T83" fmla="*/ 68 h 118"/>
                  <a:gd name="T84" fmla="*/ 97 w 118"/>
                  <a:gd name="T85" fmla="*/ 83 h 118"/>
                  <a:gd name="T86" fmla="*/ 87 w 118"/>
                  <a:gd name="T87" fmla="*/ 95 h 118"/>
                  <a:gd name="T88" fmla="*/ 76 w 118"/>
                  <a:gd name="T89" fmla="*/ 103 h 118"/>
                  <a:gd name="T90" fmla="*/ 60 w 118"/>
                  <a:gd name="T91" fmla="*/ 107 h 118"/>
                  <a:gd name="T92" fmla="*/ 52 w 118"/>
                  <a:gd name="T93" fmla="*/ 105 h 118"/>
                  <a:gd name="T94" fmla="*/ 37 w 118"/>
                  <a:gd name="T95" fmla="*/ 99 h 118"/>
                  <a:gd name="T96" fmla="*/ 25 w 118"/>
                  <a:gd name="T97" fmla="*/ 89 h 118"/>
                  <a:gd name="T98" fmla="*/ 19 w 118"/>
                  <a:gd name="T99" fmla="*/ 76 h 118"/>
                  <a:gd name="T100" fmla="*/ 17 w 118"/>
                  <a:gd name="T101" fmla="*/ 68 h 118"/>
                  <a:gd name="T102" fmla="*/ 95 w 118"/>
                  <a:gd name="T103" fmla="*/ 66 h 118"/>
                  <a:gd name="T104" fmla="*/ 23 w 118"/>
                  <a:gd name="T105" fmla="*/ 56 h 118"/>
                  <a:gd name="T106" fmla="*/ 95 w 118"/>
                  <a:gd name="T10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18">
                    <a:moveTo>
                      <a:pt x="60" y="118"/>
                    </a:moveTo>
                    <a:lnTo>
                      <a:pt x="60" y="118"/>
                    </a:lnTo>
                    <a:lnTo>
                      <a:pt x="72" y="118"/>
                    </a:lnTo>
                    <a:lnTo>
                      <a:pt x="83" y="114"/>
                    </a:lnTo>
                    <a:lnTo>
                      <a:pt x="93" y="109"/>
                    </a:lnTo>
                    <a:lnTo>
                      <a:pt x="101" y="101"/>
                    </a:lnTo>
                    <a:lnTo>
                      <a:pt x="109" y="93"/>
                    </a:lnTo>
                    <a:lnTo>
                      <a:pt x="114" y="83"/>
                    </a:lnTo>
                    <a:lnTo>
                      <a:pt x="118" y="72"/>
                    </a:lnTo>
                    <a:lnTo>
                      <a:pt x="118" y="60"/>
                    </a:lnTo>
                    <a:lnTo>
                      <a:pt x="118" y="60"/>
                    </a:lnTo>
                    <a:lnTo>
                      <a:pt x="118" y="48"/>
                    </a:lnTo>
                    <a:lnTo>
                      <a:pt x="114" y="37"/>
                    </a:lnTo>
                    <a:lnTo>
                      <a:pt x="109" y="27"/>
                    </a:lnTo>
                    <a:lnTo>
                      <a:pt x="101" y="17"/>
                    </a:lnTo>
                    <a:lnTo>
                      <a:pt x="93" y="10"/>
                    </a:lnTo>
                    <a:lnTo>
                      <a:pt x="83" y="6"/>
                    </a:lnTo>
                    <a:lnTo>
                      <a:pt x="72" y="2"/>
                    </a:lnTo>
                    <a:lnTo>
                      <a:pt x="60" y="0"/>
                    </a:lnTo>
                    <a:lnTo>
                      <a:pt x="60" y="0"/>
                    </a:lnTo>
                    <a:lnTo>
                      <a:pt x="48" y="2"/>
                    </a:lnTo>
                    <a:lnTo>
                      <a:pt x="37" y="6"/>
                    </a:lnTo>
                    <a:lnTo>
                      <a:pt x="27" y="10"/>
                    </a:lnTo>
                    <a:lnTo>
                      <a:pt x="17" y="17"/>
                    </a:lnTo>
                    <a:lnTo>
                      <a:pt x="10" y="27"/>
                    </a:lnTo>
                    <a:lnTo>
                      <a:pt x="4" y="37"/>
                    </a:lnTo>
                    <a:lnTo>
                      <a:pt x="2" y="48"/>
                    </a:lnTo>
                    <a:lnTo>
                      <a:pt x="0" y="60"/>
                    </a:lnTo>
                    <a:lnTo>
                      <a:pt x="0" y="60"/>
                    </a:lnTo>
                    <a:lnTo>
                      <a:pt x="2" y="72"/>
                    </a:lnTo>
                    <a:lnTo>
                      <a:pt x="4" y="83"/>
                    </a:lnTo>
                    <a:lnTo>
                      <a:pt x="10" y="93"/>
                    </a:lnTo>
                    <a:lnTo>
                      <a:pt x="17" y="101"/>
                    </a:lnTo>
                    <a:lnTo>
                      <a:pt x="27" y="109"/>
                    </a:lnTo>
                    <a:lnTo>
                      <a:pt x="37" y="114"/>
                    </a:lnTo>
                    <a:lnTo>
                      <a:pt x="48" y="118"/>
                    </a:lnTo>
                    <a:lnTo>
                      <a:pt x="60" y="118"/>
                    </a:lnTo>
                    <a:close/>
                    <a:moveTo>
                      <a:pt x="76" y="27"/>
                    </a:moveTo>
                    <a:lnTo>
                      <a:pt x="76" y="27"/>
                    </a:lnTo>
                    <a:lnTo>
                      <a:pt x="78" y="27"/>
                    </a:lnTo>
                    <a:lnTo>
                      <a:pt x="80" y="29"/>
                    </a:lnTo>
                    <a:lnTo>
                      <a:pt x="81" y="31"/>
                    </a:lnTo>
                    <a:lnTo>
                      <a:pt x="83" y="35"/>
                    </a:lnTo>
                    <a:lnTo>
                      <a:pt x="83" y="35"/>
                    </a:lnTo>
                    <a:lnTo>
                      <a:pt x="81" y="39"/>
                    </a:lnTo>
                    <a:lnTo>
                      <a:pt x="80" y="41"/>
                    </a:lnTo>
                    <a:lnTo>
                      <a:pt x="78" y="43"/>
                    </a:lnTo>
                    <a:lnTo>
                      <a:pt x="76" y="43"/>
                    </a:lnTo>
                    <a:lnTo>
                      <a:pt x="76" y="43"/>
                    </a:lnTo>
                    <a:lnTo>
                      <a:pt x="72" y="43"/>
                    </a:lnTo>
                    <a:lnTo>
                      <a:pt x="70" y="41"/>
                    </a:lnTo>
                    <a:lnTo>
                      <a:pt x="68" y="39"/>
                    </a:lnTo>
                    <a:lnTo>
                      <a:pt x="68" y="35"/>
                    </a:lnTo>
                    <a:lnTo>
                      <a:pt x="68" y="35"/>
                    </a:lnTo>
                    <a:lnTo>
                      <a:pt x="68" y="31"/>
                    </a:lnTo>
                    <a:lnTo>
                      <a:pt x="70" y="29"/>
                    </a:lnTo>
                    <a:lnTo>
                      <a:pt x="72" y="27"/>
                    </a:lnTo>
                    <a:lnTo>
                      <a:pt x="76" y="27"/>
                    </a:lnTo>
                    <a:close/>
                    <a:moveTo>
                      <a:pt x="45" y="27"/>
                    </a:moveTo>
                    <a:lnTo>
                      <a:pt x="45" y="27"/>
                    </a:lnTo>
                    <a:lnTo>
                      <a:pt x="48" y="27"/>
                    </a:lnTo>
                    <a:lnTo>
                      <a:pt x="50" y="29"/>
                    </a:lnTo>
                    <a:lnTo>
                      <a:pt x="52" y="31"/>
                    </a:lnTo>
                    <a:lnTo>
                      <a:pt x="52" y="35"/>
                    </a:lnTo>
                    <a:lnTo>
                      <a:pt x="52" y="35"/>
                    </a:lnTo>
                    <a:lnTo>
                      <a:pt x="52" y="39"/>
                    </a:lnTo>
                    <a:lnTo>
                      <a:pt x="50" y="41"/>
                    </a:lnTo>
                    <a:lnTo>
                      <a:pt x="48" y="43"/>
                    </a:lnTo>
                    <a:lnTo>
                      <a:pt x="45" y="43"/>
                    </a:lnTo>
                    <a:lnTo>
                      <a:pt x="45" y="43"/>
                    </a:lnTo>
                    <a:lnTo>
                      <a:pt x="43" y="43"/>
                    </a:lnTo>
                    <a:lnTo>
                      <a:pt x="41" y="41"/>
                    </a:lnTo>
                    <a:lnTo>
                      <a:pt x="39" y="39"/>
                    </a:lnTo>
                    <a:lnTo>
                      <a:pt x="37" y="35"/>
                    </a:lnTo>
                    <a:lnTo>
                      <a:pt x="37" y="35"/>
                    </a:lnTo>
                    <a:lnTo>
                      <a:pt x="39" y="31"/>
                    </a:lnTo>
                    <a:lnTo>
                      <a:pt x="41" y="29"/>
                    </a:lnTo>
                    <a:lnTo>
                      <a:pt x="43" y="27"/>
                    </a:lnTo>
                    <a:lnTo>
                      <a:pt x="45" y="27"/>
                    </a:lnTo>
                    <a:close/>
                    <a:moveTo>
                      <a:pt x="17" y="52"/>
                    </a:moveTo>
                    <a:lnTo>
                      <a:pt x="101" y="52"/>
                    </a:lnTo>
                    <a:lnTo>
                      <a:pt x="101" y="68"/>
                    </a:lnTo>
                    <a:lnTo>
                      <a:pt x="101" y="68"/>
                    </a:lnTo>
                    <a:lnTo>
                      <a:pt x="101" y="68"/>
                    </a:lnTo>
                    <a:lnTo>
                      <a:pt x="99" y="76"/>
                    </a:lnTo>
                    <a:lnTo>
                      <a:pt x="97" y="83"/>
                    </a:lnTo>
                    <a:lnTo>
                      <a:pt x="93" y="89"/>
                    </a:lnTo>
                    <a:lnTo>
                      <a:pt x="87" y="95"/>
                    </a:lnTo>
                    <a:lnTo>
                      <a:pt x="81" y="99"/>
                    </a:lnTo>
                    <a:lnTo>
                      <a:pt x="76" y="103"/>
                    </a:lnTo>
                    <a:lnTo>
                      <a:pt x="68" y="105"/>
                    </a:lnTo>
                    <a:lnTo>
                      <a:pt x="60" y="107"/>
                    </a:lnTo>
                    <a:lnTo>
                      <a:pt x="60" y="107"/>
                    </a:lnTo>
                    <a:lnTo>
                      <a:pt x="52" y="105"/>
                    </a:lnTo>
                    <a:lnTo>
                      <a:pt x="45" y="103"/>
                    </a:lnTo>
                    <a:lnTo>
                      <a:pt x="37" y="99"/>
                    </a:lnTo>
                    <a:lnTo>
                      <a:pt x="31" y="95"/>
                    </a:lnTo>
                    <a:lnTo>
                      <a:pt x="25" y="89"/>
                    </a:lnTo>
                    <a:lnTo>
                      <a:pt x="21" y="83"/>
                    </a:lnTo>
                    <a:lnTo>
                      <a:pt x="19" y="76"/>
                    </a:lnTo>
                    <a:lnTo>
                      <a:pt x="17" y="68"/>
                    </a:lnTo>
                    <a:lnTo>
                      <a:pt x="17" y="68"/>
                    </a:lnTo>
                    <a:lnTo>
                      <a:pt x="17" y="52"/>
                    </a:lnTo>
                    <a:close/>
                    <a:moveTo>
                      <a:pt x="95" y="66"/>
                    </a:moveTo>
                    <a:lnTo>
                      <a:pt x="23" y="66"/>
                    </a:lnTo>
                    <a:lnTo>
                      <a:pt x="23" y="56"/>
                    </a:lnTo>
                    <a:lnTo>
                      <a:pt x="95" y="56"/>
                    </a:lnTo>
                    <a:lnTo>
                      <a:pt x="95"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7" name="Freeform 587"/>
              <p:cNvSpPr/>
              <p:nvPr/>
            </p:nvSpPr>
            <p:spPr bwMode="auto">
              <a:xfrm>
                <a:off x="3370" y="3439"/>
                <a:ext cx="118" cy="118"/>
              </a:xfrm>
              <a:custGeom>
                <a:avLst/>
                <a:gdLst>
                  <a:gd name="T0" fmla="*/ 60 w 118"/>
                  <a:gd name="T1" fmla="*/ 118 h 118"/>
                  <a:gd name="T2" fmla="*/ 60 w 118"/>
                  <a:gd name="T3" fmla="*/ 118 h 118"/>
                  <a:gd name="T4" fmla="*/ 72 w 118"/>
                  <a:gd name="T5" fmla="*/ 118 h 118"/>
                  <a:gd name="T6" fmla="*/ 83 w 118"/>
                  <a:gd name="T7" fmla="*/ 114 h 118"/>
                  <a:gd name="T8" fmla="*/ 93 w 118"/>
                  <a:gd name="T9" fmla="*/ 109 h 118"/>
                  <a:gd name="T10" fmla="*/ 101 w 118"/>
                  <a:gd name="T11" fmla="*/ 101 h 118"/>
                  <a:gd name="T12" fmla="*/ 109 w 118"/>
                  <a:gd name="T13" fmla="*/ 93 h 118"/>
                  <a:gd name="T14" fmla="*/ 114 w 118"/>
                  <a:gd name="T15" fmla="*/ 83 h 118"/>
                  <a:gd name="T16" fmla="*/ 118 w 118"/>
                  <a:gd name="T17" fmla="*/ 72 h 118"/>
                  <a:gd name="T18" fmla="*/ 118 w 118"/>
                  <a:gd name="T19" fmla="*/ 60 h 118"/>
                  <a:gd name="T20" fmla="*/ 118 w 118"/>
                  <a:gd name="T21" fmla="*/ 60 h 118"/>
                  <a:gd name="T22" fmla="*/ 118 w 118"/>
                  <a:gd name="T23" fmla="*/ 48 h 118"/>
                  <a:gd name="T24" fmla="*/ 114 w 118"/>
                  <a:gd name="T25" fmla="*/ 37 h 118"/>
                  <a:gd name="T26" fmla="*/ 109 w 118"/>
                  <a:gd name="T27" fmla="*/ 27 h 118"/>
                  <a:gd name="T28" fmla="*/ 101 w 118"/>
                  <a:gd name="T29" fmla="*/ 17 h 118"/>
                  <a:gd name="T30" fmla="*/ 93 w 118"/>
                  <a:gd name="T31" fmla="*/ 10 h 118"/>
                  <a:gd name="T32" fmla="*/ 83 w 118"/>
                  <a:gd name="T33" fmla="*/ 6 h 118"/>
                  <a:gd name="T34" fmla="*/ 72 w 118"/>
                  <a:gd name="T35" fmla="*/ 2 h 118"/>
                  <a:gd name="T36" fmla="*/ 60 w 118"/>
                  <a:gd name="T37" fmla="*/ 0 h 118"/>
                  <a:gd name="T38" fmla="*/ 60 w 118"/>
                  <a:gd name="T39" fmla="*/ 0 h 118"/>
                  <a:gd name="T40" fmla="*/ 48 w 118"/>
                  <a:gd name="T41" fmla="*/ 2 h 118"/>
                  <a:gd name="T42" fmla="*/ 37 w 118"/>
                  <a:gd name="T43" fmla="*/ 6 h 118"/>
                  <a:gd name="T44" fmla="*/ 27 w 118"/>
                  <a:gd name="T45" fmla="*/ 10 h 118"/>
                  <a:gd name="T46" fmla="*/ 17 w 118"/>
                  <a:gd name="T47" fmla="*/ 17 h 118"/>
                  <a:gd name="T48" fmla="*/ 10 w 118"/>
                  <a:gd name="T49" fmla="*/ 27 h 118"/>
                  <a:gd name="T50" fmla="*/ 4 w 118"/>
                  <a:gd name="T51" fmla="*/ 37 h 118"/>
                  <a:gd name="T52" fmla="*/ 2 w 118"/>
                  <a:gd name="T53" fmla="*/ 48 h 118"/>
                  <a:gd name="T54" fmla="*/ 0 w 118"/>
                  <a:gd name="T55" fmla="*/ 60 h 118"/>
                  <a:gd name="T56" fmla="*/ 0 w 118"/>
                  <a:gd name="T57" fmla="*/ 60 h 118"/>
                  <a:gd name="T58" fmla="*/ 2 w 118"/>
                  <a:gd name="T59" fmla="*/ 72 h 118"/>
                  <a:gd name="T60" fmla="*/ 4 w 118"/>
                  <a:gd name="T61" fmla="*/ 83 h 118"/>
                  <a:gd name="T62" fmla="*/ 10 w 118"/>
                  <a:gd name="T63" fmla="*/ 93 h 118"/>
                  <a:gd name="T64" fmla="*/ 17 w 118"/>
                  <a:gd name="T65" fmla="*/ 101 h 118"/>
                  <a:gd name="T66" fmla="*/ 27 w 118"/>
                  <a:gd name="T67" fmla="*/ 109 h 118"/>
                  <a:gd name="T68" fmla="*/ 37 w 118"/>
                  <a:gd name="T69" fmla="*/ 114 h 118"/>
                  <a:gd name="T70" fmla="*/ 48 w 118"/>
                  <a:gd name="T71" fmla="*/ 118 h 118"/>
                  <a:gd name="T72" fmla="*/ 60 w 118"/>
                  <a:gd name="T73"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118">
                    <a:moveTo>
                      <a:pt x="60" y="118"/>
                    </a:moveTo>
                    <a:lnTo>
                      <a:pt x="60" y="118"/>
                    </a:lnTo>
                    <a:lnTo>
                      <a:pt x="72" y="118"/>
                    </a:lnTo>
                    <a:lnTo>
                      <a:pt x="83" y="114"/>
                    </a:lnTo>
                    <a:lnTo>
                      <a:pt x="93" y="109"/>
                    </a:lnTo>
                    <a:lnTo>
                      <a:pt x="101" y="101"/>
                    </a:lnTo>
                    <a:lnTo>
                      <a:pt x="109" y="93"/>
                    </a:lnTo>
                    <a:lnTo>
                      <a:pt x="114" y="83"/>
                    </a:lnTo>
                    <a:lnTo>
                      <a:pt x="118" y="72"/>
                    </a:lnTo>
                    <a:lnTo>
                      <a:pt x="118" y="60"/>
                    </a:lnTo>
                    <a:lnTo>
                      <a:pt x="118" y="60"/>
                    </a:lnTo>
                    <a:lnTo>
                      <a:pt x="118" y="48"/>
                    </a:lnTo>
                    <a:lnTo>
                      <a:pt x="114" y="37"/>
                    </a:lnTo>
                    <a:lnTo>
                      <a:pt x="109" y="27"/>
                    </a:lnTo>
                    <a:lnTo>
                      <a:pt x="101" y="17"/>
                    </a:lnTo>
                    <a:lnTo>
                      <a:pt x="93" y="10"/>
                    </a:lnTo>
                    <a:lnTo>
                      <a:pt x="83" y="6"/>
                    </a:lnTo>
                    <a:lnTo>
                      <a:pt x="72" y="2"/>
                    </a:lnTo>
                    <a:lnTo>
                      <a:pt x="60" y="0"/>
                    </a:lnTo>
                    <a:lnTo>
                      <a:pt x="60" y="0"/>
                    </a:lnTo>
                    <a:lnTo>
                      <a:pt x="48" y="2"/>
                    </a:lnTo>
                    <a:lnTo>
                      <a:pt x="37" y="6"/>
                    </a:lnTo>
                    <a:lnTo>
                      <a:pt x="27" y="10"/>
                    </a:lnTo>
                    <a:lnTo>
                      <a:pt x="17" y="17"/>
                    </a:lnTo>
                    <a:lnTo>
                      <a:pt x="10" y="27"/>
                    </a:lnTo>
                    <a:lnTo>
                      <a:pt x="4" y="37"/>
                    </a:lnTo>
                    <a:lnTo>
                      <a:pt x="2" y="48"/>
                    </a:lnTo>
                    <a:lnTo>
                      <a:pt x="0" y="60"/>
                    </a:lnTo>
                    <a:lnTo>
                      <a:pt x="0" y="60"/>
                    </a:lnTo>
                    <a:lnTo>
                      <a:pt x="2" y="72"/>
                    </a:lnTo>
                    <a:lnTo>
                      <a:pt x="4" y="83"/>
                    </a:lnTo>
                    <a:lnTo>
                      <a:pt x="10" y="93"/>
                    </a:lnTo>
                    <a:lnTo>
                      <a:pt x="17" y="101"/>
                    </a:lnTo>
                    <a:lnTo>
                      <a:pt x="27" y="109"/>
                    </a:lnTo>
                    <a:lnTo>
                      <a:pt x="37" y="114"/>
                    </a:lnTo>
                    <a:lnTo>
                      <a:pt x="48" y="118"/>
                    </a:lnTo>
                    <a:lnTo>
                      <a:pt x="6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8" name="Freeform 588"/>
              <p:cNvSpPr/>
              <p:nvPr/>
            </p:nvSpPr>
            <p:spPr bwMode="auto">
              <a:xfrm>
                <a:off x="3438" y="3466"/>
                <a:ext cx="15" cy="16"/>
              </a:xfrm>
              <a:custGeom>
                <a:avLst/>
                <a:gdLst>
                  <a:gd name="T0" fmla="*/ 8 w 15"/>
                  <a:gd name="T1" fmla="*/ 0 h 16"/>
                  <a:gd name="T2" fmla="*/ 8 w 15"/>
                  <a:gd name="T3" fmla="*/ 0 h 16"/>
                  <a:gd name="T4" fmla="*/ 10 w 15"/>
                  <a:gd name="T5" fmla="*/ 0 h 16"/>
                  <a:gd name="T6" fmla="*/ 12 w 15"/>
                  <a:gd name="T7" fmla="*/ 2 h 16"/>
                  <a:gd name="T8" fmla="*/ 13 w 15"/>
                  <a:gd name="T9" fmla="*/ 4 h 16"/>
                  <a:gd name="T10" fmla="*/ 15 w 15"/>
                  <a:gd name="T11" fmla="*/ 8 h 16"/>
                  <a:gd name="T12" fmla="*/ 15 w 15"/>
                  <a:gd name="T13" fmla="*/ 8 h 16"/>
                  <a:gd name="T14" fmla="*/ 13 w 15"/>
                  <a:gd name="T15" fmla="*/ 12 h 16"/>
                  <a:gd name="T16" fmla="*/ 12 w 15"/>
                  <a:gd name="T17" fmla="*/ 14 h 16"/>
                  <a:gd name="T18" fmla="*/ 10 w 15"/>
                  <a:gd name="T19" fmla="*/ 16 h 16"/>
                  <a:gd name="T20" fmla="*/ 8 w 15"/>
                  <a:gd name="T21" fmla="*/ 16 h 16"/>
                  <a:gd name="T22" fmla="*/ 8 w 15"/>
                  <a:gd name="T23" fmla="*/ 16 h 16"/>
                  <a:gd name="T24" fmla="*/ 4 w 15"/>
                  <a:gd name="T25" fmla="*/ 16 h 16"/>
                  <a:gd name="T26" fmla="*/ 2 w 15"/>
                  <a:gd name="T27" fmla="*/ 14 h 16"/>
                  <a:gd name="T28" fmla="*/ 0 w 15"/>
                  <a:gd name="T29" fmla="*/ 12 h 16"/>
                  <a:gd name="T30" fmla="*/ 0 w 15"/>
                  <a:gd name="T31" fmla="*/ 8 h 16"/>
                  <a:gd name="T32" fmla="*/ 0 w 15"/>
                  <a:gd name="T33" fmla="*/ 8 h 16"/>
                  <a:gd name="T34" fmla="*/ 0 w 15"/>
                  <a:gd name="T35" fmla="*/ 4 h 16"/>
                  <a:gd name="T36" fmla="*/ 2 w 15"/>
                  <a:gd name="T37" fmla="*/ 2 h 16"/>
                  <a:gd name="T38" fmla="*/ 4 w 15"/>
                  <a:gd name="T39" fmla="*/ 0 h 16"/>
                  <a:gd name="T40" fmla="*/ 8 w 15"/>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6">
                    <a:moveTo>
                      <a:pt x="8" y="0"/>
                    </a:moveTo>
                    <a:lnTo>
                      <a:pt x="8" y="0"/>
                    </a:lnTo>
                    <a:lnTo>
                      <a:pt x="10" y="0"/>
                    </a:lnTo>
                    <a:lnTo>
                      <a:pt x="12" y="2"/>
                    </a:lnTo>
                    <a:lnTo>
                      <a:pt x="13" y="4"/>
                    </a:lnTo>
                    <a:lnTo>
                      <a:pt x="15" y="8"/>
                    </a:lnTo>
                    <a:lnTo>
                      <a:pt x="15" y="8"/>
                    </a:lnTo>
                    <a:lnTo>
                      <a:pt x="13" y="12"/>
                    </a:lnTo>
                    <a:lnTo>
                      <a:pt x="12" y="14"/>
                    </a:lnTo>
                    <a:lnTo>
                      <a:pt x="10" y="16"/>
                    </a:lnTo>
                    <a:lnTo>
                      <a:pt x="8" y="16"/>
                    </a:lnTo>
                    <a:lnTo>
                      <a:pt x="8" y="16"/>
                    </a:lnTo>
                    <a:lnTo>
                      <a:pt x="4" y="16"/>
                    </a:lnTo>
                    <a:lnTo>
                      <a:pt x="2" y="14"/>
                    </a:lnTo>
                    <a:lnTo>
                      <a:pt x="0" y="12"/>
                    </a:lnTo>
                    <a:lnTo>
                      <a:pt x="0" y="8"/>
                    </a:lnTo>
                    <a:lnTo>
                      <a:pt x="0" y="8"/>
                    </a:lnTo>
                    <a:lnTo>
                      <a:pt x="0" y="4"/>
                    </a:lnTo>
                    <a:lnTo>
                      <a:pt x="2" y="2"/>
                    </a:lnTo>
                    <a:lnTo>
                      <a:pt x="4"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39" name="Freeform 589"/>
              <p:cNvSpPr/>
              <p:nvPr/>
            </p:nvSpPr>
            <p:spPr bwMode="auto">
              <a:xfrm>
                <a:off x="3407" y="3466"/>
                <a:ext cx="15" cy="16"/>
              </a:xfrm>
              <a:custGeom>
                <a:avLst/>
                <a:gdLst>
                  <a:gd name="T0" fmla="*/ 8 w 15"/>
                  <a:gd name="T1" fmla="*/ 0 h 16"/>
                  <a:gd name="T2" fmla="*/ 8 w 15"/>
                  <a:gd name="T3" fmla="*/ 0 h 16"/>
                  <a:gd name="T4" fmla="*/ 11 w 15"/>
                  <a:gd name="T5" fmla="*/ 0 h 16"/>
                  <a:gd name="T6" fmla="*/ 13 w 15"/>
                  <a:gd name="T7" fmla="*/ 2 h 16"/>
                  <a:gd name="T8" fmla="*/ 15 w 15"/>
                  <a:gd name="T9" fmla="*/ 4 h 16"/>
                  <a:gd name="T10" fmla="*/ 15 w 15"/>
                  <a:gd name="T11" fmla="*/ 8 h 16"/>
                  <a:gd name="T12" fmla="*/ 15 w 15"/>
                  <a:gd name="T13" fmla="*/ 8 h 16"/>
                  <a:gd name="T14" fmla="*/ 15 w 15"/>
                  <a:gd name="T15" fmla="*/ 12 h 16"/>
                  <a:gd name="T16" fmla="*/ 13 w 15"/>
                  <a:gd name="T17" fmla="*/ 14 h 16"/>
                  <a:gd name="T18" fmla="*/ 11 w 15"/>
                  <a:gd name="T19" fmla="*/ 16 h 16"/>
                  <a:gd name="T20" fmla="*/ 8 w 15"/>
                  <a:gd name="T21" fmla="*/ 16 h 16"/>
                  <a:gd name="T22" fmla="*/ 8 w 15"/>
                  <a:gd name="T23" fmla="*/ 16 h 16"/>
                  <a:gd name="T24" fmla="*/ 6 w 15"/>
                  <a:gd name="T25" fmla="*/ 16 h 16"/>
                  <a:gd name="T26" fmla="*/ 4 w 15"/>
                  <a:gd name="T27" fmla="*/ 14 h 16"/>
                  <a:gd name="T28" fmla="*/ 2 w 15"/>
                  <a:gd name="T29" fmla="*/ 12 h 16"/>
                  <a:gd name="T30" fmla="*/ 0 w 15"/>
                  <a:gd name="T31" fmla="*/ 8 h 16"/>
                  <a:gd name="T32" fmla="*/ 0 w 15"/>
                  <a:gd name="T33" fmla="*/ 8 h 16"/>
                  <a:gd name="T34" fmla="*/ 2 w 15"/>
                  <a:gd name="T35" fmla="*/ 4 h 16"/>
                  <a:gd name="T36" fmla="*/ 4 w 15"/>
                  <a:gd name="T37" fmla="*/ 2 h 16"/>
                  <a:gd name="T38" fmla="*/ 6 w 15"/>
                  <a:gd name="T39" fmla="*/ 0 h 16"/>
                  <a:gd name="T40" fmla="*/ 8 w 15"/>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6">
                    <a:moveTo>
                      <a:pt x="8" y="0"/>
                    </a:moveTo>
                    <a:lnTo>
                      <a:pt x="8" y="0"/>
                    </a:lnTo>
                    <a:lnTo>
                      <a:pt x="11" y="0"/>
                    </a:lnTo>
                    <a:lnTo>
                      <a:pt x="13" y="2"/>
                    </a:lnTo>
                    <a:lnTo>
                      <a:pt x="15" y="4"/>
                    </a:lnTo>
                    <a:lnTo>
                      <a:pt x="15" y="8"/>
                    </a:lnTo>
                    <a:lnTo>
                      <a:pt x="15" y="8"/>
                    </a:lnTo>
                    <a:lnTo>
                      <a:pt x="15" y="12"/>
                    </a:lnTo>
                    <a:lnTo>
                      <a:pt x="13" y="14"/>
                    </a:lnTo>
                    <a:lnTo>
                      <a:pt x="11" y="16"/>
                    </a:lnTo>
                    <a:lnTo>
                      <a:pt x="8" y="16"/>
                    </a:lnTo>
                    <a:lnTo>
                      <a:pt x="8" y="16"/>
                    </a:lnTo>
                    <a:lnTo>
                      <a:pt x="6" y="16"/>
                    </a:lnTo>
                    <a:lnTo>
                      <a:pt x="4" y="14"/>
                    </a:lnTo>
                    <a:lnTo>
                      <a:pt x="2" y="12"/>
                    </a:lnTo>
                    <a:lnTo>
                      <a:pt x="0" y="8"/>
                    </a:lnTo>
                    <a:lnTo>
                      <a:pt x="0" y="8"/>
                    </a:lnTo>
                    <a:lnTo>
                      <a:pt x="2" y="4"/>
                    </a:lnTo>
                    <a:lnTo>
                      <a:pt x="4" y="2"/>
                    </a:lnTo>
                    <a:lnTo>
                      <a:pt x="6"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0" name="Freeform 590"/>
              <p:cNvSpPr/>
              <p:nvPr/>
            </p:nvSpPr>
            <p:spPr bwMode="auto">
              <a:xfrm>
                <a:off x="3387" y="3491"/>
                <a:ext cx="84" cy="55"/>
              </a:xfrm>
              <a:custGeom>
                <a:avLst/>
                <a:gdLst>
                  <a:gd name="T0" fmla="*/ 0 w 84"/>
                  <a:gd name="T1" fmla="*/ 0 h 55"/>
                  <a:gd name="T2" fmla="*/ 84 w 84"/>
                  <a:gd name="T3" fmla="*/ 0 h 55"/>
                  <a:gd name="T4" fmla="*/ 84 w 84"/>
                  <a:gd name="T5" fmla="*/ 16 h 55"/>
                  <a:gd name="T6" fmla="*/ 84 w 84"/>
                  <a:gd name="T7" fmla="*/ 16 h 55"/>
                  <a:gd name="T8" fmla="*/ 84 w 84"/>
                  <a:gd name="T9" fmla="*/ 16 h 55"/>
                  <a:gd name="T10" fmla="*/ 82 w 84"/>
                  <a:gd name="T11" fmla="*/ 24 h 55"/>
                  <a:gd name="T12" fmla="*/ 80 w 84"/>
                  <a:gd name="T13" fmla="*/ 31 h 55"/>
                  <a:gd name="T14" fmla="*/ 76 w 84"/>
                  <a:gd name="T15" fmla="*/ 37 h 55"/>
                  <a:gd name="T16" fmla="*/ 70 w 84"/>
                  <a:gd name="T17" fmla="*/ 43 h 55"/>
                  <a:gd name="T18" fmla="*/ 64 w 84"/>
                  <a:gd name="T19" fmla="*/ 47 h 55"/>
                  <a:gd name="T20" fmla="*/ 59 w 84"/>
                  <a:gd name="T21" fmla="*/ 51 h 55"/>
                  <a:gd name="T22" fmla="*/ 51 w 84"/>
                  <a:gd name="T23" fmla="*/ 53 h 55"/>
                  <a:gd name="T24" fmla="*/ 43 w 84"/>
                  <a:gd name="T25" fmla="*/ 55 h 55"/>
                  <a:gd name="T26" fmla="*/ 43 w 84"/>
                  <a:gd name="T27" fmla="*/ 55 h 55"/>
                  <a:gd name="T28" fmla="*/ 35 w 84"/>
                  <a:gd name="T29" fmla="*/ 53 h 55"/>
                  <a:gd name="T30" fmla="*/ 28 w 84"/>
                  <a:gd name="T31" fmla="*/ 51 h 55"/>
                  <a:gd name="T32" fmla="*/ 20 w 84"/>
                  <a:gd name="T33" fmla="*/ 47 h 55"/>
                  <a:gd name="T34" fmla="*/ 14 w 84"/>
                  <a:gd name="T35" fmla="*/ 43 h 55"/>
                  <a:gd name="T36" fmla="*/ 8 w 84"/>
                  <a:gd name="T37" fmla="*/ 37 h 55"/>
                  <a:gd name="T38" fmla="*/ 4 w 84"/>
                  <a:gd name="T39" fmla="*/ 31 h 55"/>
                  <a:gd name="T40" fmla="*/ 2 w 84"/>
                  <a:gd name="T41" fmla="*/ 24 h 55"/>
                  <a:gd name="T42" fmla="*/ 0 w 84"/>
                  <a:gd name="T43" fmla="*/ 16 h 55"/>
                  <a:gd name="T44" fmla="*/ 0 w 84"/>
                  <a:gd name="T45" fmla="*/ 16 h 55"/>
                  <a:gd name="T46" fmla="*/ 0 w 84"/>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55">
                    <a:moveTo>
                      <a:pt x="0" y="0"/>
                    </a:moveTo>
                    <a:lnTo>
                      <a:pt x="84" y="0"/>
                    </a:lnTo>
                    <a:lnTo>
                      <a:pt x="84" y="16"/>
                    </a:lnTo>
                    <a:lnTo>
                      <a:pt x="84" y="16"/>
                    </a:lnTo>
                    <a:lnTo>
                      <a:pt x="84" y="16"/>
                    </a:lnTo>
                    <a:lnTo>
                      <a:pt x="82" y="24"/>
                    </a:lnTo>
                    <a:lnTo>
                      <a:pt x="80" y="31"/>
                    </a:lnTo>
                    <a:lnTo>
                      <a:pt x="76" y="37"/>
                    </a:lnTo>
                    <a:lnTo>
                      <a:pt x="70" y="43"/>
                    </a:lnTo>
                    <a:lnTo>
                      <a:pt x="64" y="47"/>
                    </a:lnTo>
                    <a:lnTo>
                      <a:pt x="59" y="51"/>
                    </a:lnTo>
                    <a:lnTo>
                      <a:pt x="51" y="53"/>
                    </a:lnTo>
                    <a:lnTo>
                      <a:pt x="43" y="55"/>
                    </a:lnTo>
                    <a:lnTo>
                      <a:pt x="43" y="55"/>
                    </a:lnTo>
                    <a:lnTo>
                      <a:pt x="35" y="53"/>
                    </a:lnTo>
                    <a:lnTo>
                      <a:pt x="28" y="51"/>
                    </a:lnTo>
                    <a:lnTo>
                      <a:pt x="20" y="47"/>
                    </a:lnTo>
                    <a:lnTo>
                      <a:pt x="14" y="43"/>
                    </a:lnTo>
                    <a:lnTo>
                      <a:pt x="8" y="37"/>
                    </a:lnTo>
                    <a:lnTo>
                      <a:pt x="4" y="31"/>
                    </a:lnTo>
                    <a:lnTo>
                      <a:pt x="2" y="24"/>
                    </a:lnTo>
                    <a:lnTo>
                      <a:pt x="0" y="16"/>
                    </a:lnTo>
                    <a:lnTo>
                      <a:pt x="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1" name="Rectangle 591"/>
              <p:cNvSpPr>
                <a:spLocks noChangeArrowheads="1"/>
              </p:cNvSpPr>
              <p:nvPr/>
            </p:nvSpPr>
            <p:spPr bwMode="auto">
              <a:xfrm>
                <a:off x="3393" y="3495"/>
                <a:ext cx="72"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42" name="Freeform 592"/>
              <p:cNvSpPr>
                <a:spLocks noEditPoints="1"/>
              </p:cNvSpPr>
              <p:nvPr/>
            </p:nvSpPr>
            <p:spPr bwMode="auto">
              <a:xfrm>
                <a:off x="2003" y="4909"/>
                <a:ext cx="118" cy="118"/>
              </a:xfrm>
              <a:custGeom>
                <a:avLst/>
                <a:gdLst>
                  <a:gd name="T0" fmla="*/ 60 w 118"/>
                  <a:gd name="T1" fmla="*/ 118 h 118"/>
                  <a:gd name="T2" fmla="*/ 81 w 118"/>
                  <a:gd name="T3" fmla="*/ 114 h 118"/>
                  <a:gd name="T4" fmla="*/ 100 w 118"/>
                  <a:gd name="T5" fmla="*/ 101 h 118"/>
                  <a:gd name="T6" fmla="*/ 114 w 118"/>
                  <a:gd name="T7" fmla="*/ 81 h 118"/>
                  <a:gd name="T8" fmla="*/ 118 w 118"/>
                  <a:gd name="T9" fmla="*/ 58 h 118"/>
                  <a:gd name="T10" fmla="*/ 118 w 118"/>
                  <a:gd name="T11" fmla="*/ 47 h 118"/>
                  <a:gd name="T12" fmla="*/ 108 w 118"/>
                  <a:gd name="T13" fmla="*/ 25 h 118"/>
                  <a:gd name="T14" fmla="*/ 93 w 118"/>
                  <a:gd name="T15" fmla="*/ 10 h 118"/>
                  <a:gd name="T16" fmla="*/ 71 w 118"/>
                  <a:gd name="T17" fmla="*/ 0 h 118"/>
                  <a:gd name="T18" fmla="*/ 60 w 118"/>
                  <a:gd name="T19" fmla="*/ 0 h 118"/>
                  <a:gd name="T20" fmla="*/ 36 w 118"/>
                  <a:gd name="T21" fmla="*/ 4 h 118"/>
                  <a:gd name="T22" fmla="*/ 17 w 118"/>
                  <a:gd name="T23" fmla="*/ 17 h 118"/>
                  <a:gd name="T24" fmla="*/ 4 w 118"/>
                  <a:gd name="T25" fmla="*/ 37 h 118"/>
                  <a:gd name="T26" fmla="*/ 0 w 118"/>
                  <a:gd name="T27" fmla="*/ 58 h 118"/>
                  <a:gd name="T28" fmla="*/ 0 w 118"/>
                  <a:gd name="T29" fmla="*/ 72 h 118"/>
                  <a:gd name="T30" fmla="*/ 9 w 118"/>
                  <a:gd name="T31" fmla="*/ 93 h 118"/>
                  <a:gd name="T32" fmla="*/ 25 w 118"/>
                  <a:gd name="T33" fmla="*/ 109 h 118"/>
                  <a:gd name="T34" fmla="*/ 46 w 118"/>
                  <a:gd name="T35" fmla="*/ 118 h 118"/>
                  <a:gd name="T36" fmla="*/ 73 w 118"/>
                  <a:gd name="T37" fmla="*/ 27 h 118"/>
                  <a:gd name="T38" fmla="*/ 77 w 118"/>
                  <a:gd name="T39" fmla="*/ 27 h 118"/>
                  <a:gd name="T40" fmla="*/ 81 w 118"/>
                  <a:gd name="T41" fmla="*/ 31 h 118"/>
                  <a:gd name="T42" fmla="*/ 81 w 118"/>
                  <a:gd name="T43" fmla="*/ 35 h 118"/>
                  <a:gd name="T44" fmla="*/ 79 w 118"/>
                  <a:gd name="T45" fmla="*/ 39 h 118"/>
                  <a:gd name="T46" fmla="*/ 73 w 118"/>
                  <a:gd name="T47" fmla="*/ 43 h 118"/>
                  <a:gd name="T48" fmla="*/ 71 w 118"/>
                  <a:gd name="T49" fmla="*/ 41 h 118"/>
                  <a:gd name="T50" fmla="*/ 68 w 118"/>
                  <a:gd name="T51" fmla="*/ 37 h 118"/>
                  <a:gd name="T52" fmla="*/ 66 w 118"/>
                  <a:gd name="T53" fmla="*/ 35 h 118"/>
                  <a:gd name="T54" fmla="*/ 69 w 118"/>
                  <a:gd name="T55" fmla="*/ 29 h 118"/>
                  <a:gd name="T56" fmla="*/ 73 w 118"/>
                  <a:gd name="T57" fmla="*/ 27 h 118"/>
                  <a:gd name="T58" fmla="*/ 44 w 118"/>
                  <a:gd name="T59" fmla="*/ 27 h 118"/>
                  <a:gd name="T60" fmla="*/ 50 w 118"/>
                  <a:gd name="T61" fmla="*/ 29 h 118"/>
                  <a:gd name="T62" fmla="*/ 52 w 118"/>
                  <a:gd name="T63" fmla="*/ 35 h 118"/>
                  <a:gd name="T64" fmla="*/ 52 w 118"/>
                  <a:gd name="T65" fmla="*/ 37 h 118"/>
                  <a:gd name="T66" fmla="*/ 48 w 118"/>
                  <a:gd name="T67" fmla="*/ 41 h 118"/>
                  <a:gd name="T68" fmla="*/ 44 w 118"/>
                  <a:gd name="T69" fmla="*/ 43 h 118"/>
                  <a:gd name="T70" fmla="*/ 38 w 118"/>
                  <a:gd name="T71" fmla="*/ 39 h 118"/>
                  <a:gd name="T72" fmla="*/ 36 w 118"/>
                  <a:gd name="T73" fmla="*/ 35 h 118"/>
                  <a:gd name="T74" fmla="*/ 36 w 118"/>
                  <a:gd name="T75" fmla="*/ 31 h 118"/>
                  <a:gd name="T76" fmla="*/ 42 w 118"/>
                  <a:gd name="T77" fmla="*/ 27 h 118"/>
                  <a:gd name="T78" fmla="*/ 17 w 118"/>
                  <a:gd name="T79" fmla="*/ 50 h 118"/>
                  <a:gd name="T80" fmla="*/ 100 w 118"/>
                  <a:gd name="T81" fmla="*/ 66 h 118"/>
                  <a:gd name="T82" fmla="*/ 100 w 118"/>
                  <a:gd name="T83" fmla="*/ 66 h 118"/>
                  <a:gd name="T84" fmla="*/ 97 w 118"/>
                  <a:gd name="T85" fmla="*/ 81 h 118"/>
                  <a:gd name="T86" fmla="*/ 87 w 118"/>
                  <a:gd name="T87" fmla="*/ 95 h 118"/>
                  <a:gd name="T88" fmla="*/ 75 w 118"/>
                  <a:gd name="T89" fmla="*/ 103 h 118"/>
                  <a:gd name="T90" fmla="*/ 60 w 118"/>
                  <a:gd name="T91" fmla="*/ 105 h 118"/>
                  <a:gd name="T92" fmla="*/ 50 w 118"/>
                  <a:gd name="T93" fmla="*/ 105 h 118"/>
                  <a:gd name="T94" fmla="*/ 36 w 118"/>
                  <a:gd name="T95" fmla="*/ 99 h 118"/>
                  <a:gd name="T96" fmla="*/ 25 w 118"/>
                  <a:gd name="T97" fmla="*/ 89 h 118"/>
                  <a:gd name="T98" fmla="*/ 19 w 118"/>
                  <a:gd name="T99" fmla="*/ 74 h 118"/>
                  <a:gd name="T100" fmla="*/ 17 w 118"/>
                  <a:gd name="T101" fmla="*/ 66 h 118"/>
                  <a:gd name="T102" fmla="*/ 95 w 118"/>
                  <a:gd name="T103" fmla="*/ 66 h 118"/>
                  <a:gd name="T104" fmla="*/ 21 w 118"/>
                  <a:gd name="T105" fmla="*/ 56 h 118"/>
                  <a:gd name="T106" fmla="*/ 95 w 118"/>
                  <a:gd name="T10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18">
                    <a:moveTo>
                      <a:pt x="60" y="118"/>
                    </a:moveTo>
                    <a:lnTo>
                      <a:pt x="60" y="118"/>
                    </a:lnTo>
                    <a:lnTo>
                      <a:pt x="71" y="118"/>
                    </a:lnTo>
                    <a:lnTo>
                      <a:pt x="81" y="114"/>
                    </a:lnTo>
                    <a:lnTo>
                      <a:pt x="93" y="109"/>
                    </a:lnTo>
                    <a:lnTo>
                      <a:pt x="100" y="101"/>
                    </a:lnTo>
                    <a:lnTo>
                      <a:pt x="108" y="93"/>
                    </a:lnTo>
                    <a:lnTo>
                      <a:pt x="114" y="81"/>
                    </a:lnTo>
                    <a:lnTo>
                      <a:pt x="118" y="72"/>
                    </a:lnTo>
                    <a:lnTo>
                      <a:pt x="118" y="58"/>
                    </a:lnTo>
                    <a:lnTo>
                      <a:pt x="118" y="58"/>
                    </a:lnTo>
                    <a:lnTo>
                      <a:pt x="118" y="47"/>
                    </a:lnTo>
                    <a:lnTo>
                      <a:pt x="114" y="37"/>
                    </a:lnTo>
                    <a:lnTo>
                      <a:pt x="108" y="25"/>
                    </a:lnTo>
                    <a:lnTo>
                      <a:pt x="100" y="17"/>
                    </a:lnTo>
                    <a:lnTo>
                      <a:pt x="93" y="10"/>
                    </a:lnTo>
                    <a:lnTo>
                      <a:pt x="81" y="4"/>
                    </a:lnTo>
                    <a:lnTo>
                      <a:pt x="71" y="0"/>
                    </a:lnTo>
                    <a:lnTo>
                      <a:pt x="60" y="0"/>
                    </a:lnTo>
                    <a:lnTo>
                      <a:pt x="60" y="0"/>
                    </a:lnTo>
                    <a:lnTo>
                      <a:pt x="46" y="0"/>
                    </a:lnTo>
                    <a:lnTo>
                      <a:pt x="36" y="4"/>
                    </a:lnTo>
                    <a:lnTo>
                      <a:pt x="25" y="10"/>
                    </a:lnTo>
                    <a:lnTo>
                      <a:pt x="17" y="17"/>
                    </a:lnTo>
                    <a:lnTo>
                      <a:pt x="9" y="25"/>
                    </a:lnTo>
                    <a:lnTo>
                      <a:pt x="4" y="37"/>
                    </a:lnTo>
                    <a:lnTo>
                      <a:pt x="0" y="47"/>
                    </a:lnTo>
                    <a:lnTo>
                      <a:pt x="0" y="58"/>
                    </a:lnTo>
                    <a:lnTo>
                      <a:pt x="0" y="58"/>
                    </a:lnTo>
                    <a:lnTo>
                      <a:pt x="0" y="72"/>
                    </a:lnTo>
                    <a:lnTo>
                      <a:pt x="4" y="81"/>
                    </a:lnTo>
                    <a:lnTo>
                      <a:pt x="9" y="93"/>
                    </a:lnTo>
                    <a:lnTo>
                      <a:pt x="17" y="101"/>
                    </a:lnTo>
                    <a:lnTo>
                      <a:pt x="25" y="109"/>
                    </a:lnTo>
                    <a:lnTo>
                      <a:pt x="36" y="114"/>
                    </a:lnTo>
                    <a:lnTo>
                      <a:pt x="46" y="118"/>
                    </a:lnTo>
                    <a:lnTo>
                      <a:pt x="60" y="118"/>
                    </a:lnTo>
                    <a:close/>
                    <a:moveTo>
                      <a:pt x="73" y="27"/>
                    </a:moveTo>
                    <a:lnTo>
                      <a:pt x="73" y="27"/>
                    </a:lnTo>
                    <a:lnTo>
                      <a:pt x="77" y="27"/>
                    </a:lnTo>
                    <a:lnTo>
                      <a:pt x="79" y="29"/>
                    </a:lnTo>
                    <a:lnTo>
                      <a:pt x="81" y="31"/>
                    </a:lnTo>
                    <a:lnTo>
                      <a:pt x="81" y="35"/>
                    </a:lnTo>
                    <a:lnTo>
                      <a:pt x="81" y="35"/>
                    </a:lnTo>
                    <a:lnTo>
                      <a:pt x="81" y="37"/>
                    </a:lnTo>
                    <a:lnTo>
                      <a:pt x="79" y="39"/>
                    </a:lnTo>
                    <a:lnTo>
                      <a:pt x="77" y="41"/>
                    </a:lnTo>
                    <a:lnTo>
                      <a:pt x="73" y="43"/>
                    </a:lnTo>
                    <a:lnTo>
                      <a:pt x="73" y="43"/>
                    </a:lnTo>
                    <a:lnTo>
                      <a:pt x="71" y="41"/>
                    </a:lnTo>
                    <a:lnTo>
                      <a:pt x="69" y="39"/>
                    </a:lnTo>
                    <a:lnTo>
                      <a:pt x="68" y="37"/>
                    </a:lnTo>
                    <a:lnTo>
                      <a:pt x="66" y="35"/>
                    </a:lnTo>
                    <a:lnTo>
                      <a:pt x="66" y="35"/>
                    </a:lnTo>
                    <a:lnTo>
                      <a:pt x="68" y="31"/>
                    </a:lnTo>
                    <a:lnTo>
                      <a:pt x="69" y="29"/>
                    </a:lnTo>
                    <a:lnTo>
                      <a:pt x="71" y="27"/>
                    </a:lnTo>
                    <a:lnTo>
                      <a:pt x="73" y="27"/>
                    </a:lnTo>
                    <a:close/>
                    <a:moveTo>
                      <a:pt x="44" y="27"/>
                    </a:moveTo>
                    <a:lnTo>
                      <a:pt x="44" y="27"/>
                    </a:lnTo>
                    <a:lnTo>
                      <a:pt x="48" y="27"/>
                    </a:lnTo>
                    <a:lnTo>
                      <a:pt x="50" y="29"/>
                    </a:lnTo>
                    <a:lnTo>
                      <a:pt x="52" y="31"/>
                    </a:lnTo>
                    <a:lnTo>
                      <a:pt x="52" y="35"/>
                    </a:lnTo>
                    <a:lnTo>
                      <a:pt x="52" y="35"/>
                    </a:lnTo>
                    <a:lnTo>
                      <a:pt x="52" y="37"/>
                    </a:lnTo>
                    <a:lnTo>
                      <a:pt x="50" y="39"/>
                    </a:lnTo>
                    <a:lnTo>
                      <a:pt x="48" y="41"/>
                    </a:lnTo>
                    <a:lnTo>
                      <a:pt x="44" y="43"/>
                    </a:lnTo>
                    <a:lnTo>
                      <a:pt x="44" y="43"/>
                    </a:lnTo>
                    <a:lnTo>
                      <a:pt x="42" y="41"/>
                    </a:lnTo>
                    <a:lnTo>
                      <a:pt x="38" y="39"/>
                    </a:lnTo>
                    <a:lnTo>
                      <a:pt x="36" y="37"/>
                    </a:lnTo>
                    <a:lnTo>
                      <a:pt x="36" y="35"/>
                    </a:lnTo>
                    <a:lnTo>
                      <a:pt x="36" y="35"/>
                    </a:lnTo>
                    <a:lnTo>
                      <a:pt x="36" y="31"/>
                    </a:lnTo>
                    <a:lnTo>
                      <a:pt x="38" y="29"/>
                    </a:lnTo>
                    <a:lnTo>
                      <a:pt x="42" y="27"/>
                    </a:lnTo>
                    <a:lnTo>
                      <a:pt x="44" y="27"/>
                    </a:lnTo>
                    <a:close/>
                    <a:moveTo>
                      <a:pt x="17" y="50"/>
                    </a:moveTo>
                    <a:lnTo>
                      <a:pt x="100" y="50"/>
                    </a:lnTo>
                    <a:lnTo>
                      <a:pt x="100" y="66"/>
                    </a:lnTo>
                    <a:lnTo>
                      <a:pt x="100" y="66"/>
                    </a:lnTo>
                    <a:lnTo>
                      <a:pt x="100" y="66"/>
                    </a:lnTo>
                    <a:lnTo>
                      <a:pt x="99" y="74"/>
                    </a:lnTo>
                    <a:lnTo>
                      <a:pt x="97" y="81"/>
                    </a:lnTo>
                    <a:lnTo>
                      <a:pt x="93" y="89"/>
                    </a:lnTo>
                    <a:lnTo>
                      <a:pt x="87" y="95"/>
                    </a:lnTo>
                    <a:lnTo>
                      <a:pt x="81" y="99"/>
                    </a:lnTo>
                    <a:lnTo>
                      <a:pt x="75" y="103"/>
                    </a:lnTo>
                    <a:lnTo>
                      <a:pt x="68" y="105"/>
                    </a:lnTo>
                    <a:lnTo>
                      <a:pt x="60" y="105"/>
                    </a:lnTo>
                    <a:lnTo>
                      <a:pt x="60" y="105"/>
                    </a:lnTo>
                    <a:lnTo>
                      <a:pt x="50" y="105"/>
                    </a:lnTo>
                    <a:lnTo>
                      <a:pt x="42" y="103"/>
                    </a:lnTo>
                    <a:lnTo>
                      <a:pt x="36" y="99"/>
                    </a:lnTo>
                    <a:lnTo>
                      <a:pt x="31" y="95"/>
                    </a:lnTo>
                    <a:lnTo>
                      <a:pt x="25" y="89"/>
                    </a:lnTo>
                    <a:lnTo>
                      <a:pt x="21" y="81"/>
                    </a:lnTo>
                    <a:lnTo>
                      <a:pt x="19" y="74"/>
                    </a:lnTo>
                    <a:lnTo>
                      <a:pt x="17" y="66"/>
                    </a:lnTo>
                    <a:lnTo>
                      <a:pt x="17" y="66"/>
                    </a:lnTo>
                    <a:lnTo>
                      <a:pt x="17" y="50"/>
                    </a:lnTo>
                    <a:close/>
                    <a:moveTo>
                      <a:pt x="95" y="66"/>
                    </a:moveTo>
                    <a:lnTo>
                      <a:pt x="21" y="66"/>
                    </a:lnTo>
                    <a:lnTo>
                      <a:pt x="21" y="56"/>
                    </a:lnTo>
                    <a:lnTo>
                      <a:pt x="95" y="56"/>
                    </a:lnTo>
                    <a:lnTo>
                      <a:pt x="95"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3" name="Freeform 593"/>
              <p:cNvSpPr/>
              <p:nvPr/>
            </p:nvSpPr>
            <p:spPr bwMode="auto">
              <a:xfrm>
                <a:off x="2003" y="4909"/>
                <a:ext cx="118" cy="118"/>
              </a:xfrm>
              <a:custGeom>
                <a:avLst/>
                <a:gdLst>
                  <a:gd name="T0" fmla="*/ 60 w 118"/>
                  <a:gd name="T1" fmla="*/ 118 h 118"/>
                  <a:gd name="T2" fmla="*/ 60 w 118"/>
                  <a:gd name="T3" fmla="*/ 118 h 118"/>
                  <a:gd name="T4" fmla="*/ 71 w 118"/>
                  <a:gd name="T5" fmla="*/ 118 h 118"/>
                  <a:gd name="T6" fmla="*/ 81 w 118"/>
                  <a:gd name="T7" fmla="*/ 114 h 118"/>
                  <a:gd name="T8" fmla="*/ 93 w 118"/>
                  <a:gd name="T9" fmla="*/ 109 h 118"/>
                  <a:gd name="T10" fmla="*/ 100 w 118"/>
                  <a:gd name="T11" fmla="*/ 101 h 118"/>
                  <a:gd name="T12" fmla="*/ 108 w 118"/>
                  <a:gd name="T13" fmla="*/ 93 h 118"/>
                  <a:gd name="T14" fmla="*/ 114 w 118"/>
                  <a:gd name="T15" fmla="*/ 81 h 118"/>
                  <a:gd name="T16" fmla="*/ 118 w 118"/>
                  <a:gd name="T17" fmla="*/ 72 h 118"/>
                  <a:gd name="T18" fmla="*/ 118 w 118"/>
                  <a:gd name="T19" fmla="*/ 58 h 118"/>
                  <a:gd name="T20" fmla="*/ 118 w 118"/>
                  <a:gd name="T21" fmla="*/ 58 h 118"/>
                  <a:gd name="T22" fmla="*/ 118 w 118"/>
                  <a:gd name="T23" fmla="*/ 47 h 118"/>
                  <a:gd name="T24" fmla="*/ 114 w 118"/>
                  <a:gd name="T25" fmla="*/ 37 h 118"/>
                  <a:gd name="T26" fmla="*/ 108 w 118"/>
                  <a:gd name="T27" fmla="*/ 25 h 118"/>
                  <a:gd name="T28" fmla="*/ 100 w 118"/>
                  <a:gd name="T29" fmla="*/ 17 h 118"/>
                  <a:gd name="T30" fmla="*/ 93 w 118"/>
                  <a:gd name="T31" fmla="*/ 10 h 118"/>
                  <a:gd name="T32" fmla="*/ 81 w 118"/>
                  <a:gd name="T33" fmla="*/ 4 h 118"/>
                  <a:gd name="T34" fmla="*/ 71 w 118"/>
                  <a:gd name="T35" fmla="*/ 0 h 118"/>
                  <a:gd name="T36" fmla="*/ 60 w 118"/>
                  <a:gd name="T37" fmla="*/ 0 h 118"/>
                  <a:gd name="T38" fmla="*/ 60 w 118"/>
                  <a:gd name="T39" fmla="*/ 0 h 118"/>
                  <a:gd name="T40" fmla="*/ 46 w 118"/>
                  <a:gd name="T41" fmla="*/ 0 h 118"/>
                  <a:gd name="T42" fmla="*/ 36 w 118"/>
                  <a:gd name="T43" fmla="*/ 4 h 118"/>
                  <a:gd name="T44" fmla="*/ 25 w 118"/>
                  <a:gd name="T45" fmla="*/ 10 h 118"/>
                  <a:gd name="T46" fmla="*/ 17 w 118"/>
                  <a:gd name="T47" fmla="*/ 17 h 118"/>
                  <a:gd name="T48" fmla="*/ 9 w 118"/>
                  <a:gd name="T49" fmla="*/ 25 h 118"/>
                  <a:gd name="T50" fmla="*/ 4 w 118"/>
                  <a:gd name="T51" fmla="*/ 37 h 118"/>
                  <a:gd name="T52" fmla="*/ 0 w 118"/>
                  <a:gd name="T53" fmla="*/ 47 h 118"/>
                  <a:gd name="T54" fmla="*/ 0 w 118"/>
                  <a:gd name="T55" fmla="*/ 58 h 118"/>
                  <a:gd name="T56" fmla="*/ 0 w 118"/>
                  <a:gd name="T57" fmla="*/ 58 h 118"/>
                  <a:gd name="T58" fmla="*/ 0 w 118"/>
                  <a:gd name="T59" fmla="*/ 72 h 118"/>
                  <a:gd name="T60" fmla="*/ 4 w 118"/>
                  <a:gd name="T61" fmla="*/ 81 h 118"/>
                  <a:gd name="T62" fmla="*/ 9 w 118"/>
                  <a:gd name="T63" fmla="*/ 93 h 118"/>
                  <a:gd name="T64" fmla="*/ 17 w 118"/>
                  <a:gd name="T65" fmla="*/ 101 h 118"/>
                  <a:gd name="T66" fmla="*/ 25 w 118"/>
                  <a:gd name="T67" fmla="*/ 109 h 118"/>
                  <a:gd name="T68" fmla="*/ 36 w 118"/>
                  <a:gd name="T69" fmla="*/ 114 h 118"/>
                  <a:gd name="T70" fmla="*/ 46 w 118"/>
                  <a:gd name="T71" fmla="*/ 118 h 118"/>
                  <a:gd name="T72" fmla="*/ 60 w 118"/>
                  <a:gd name="T73"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118">
                    <a:moveTo>
                      <a:pt x="60" y="118"/>
                    </a:moveTo>
                    <a:lnTo>
                      <a:pt x="60" y="118"/>
                    </a:lnTo>
                    <a:lnTo>
                      <a:pt x="71" y="118"/>
                    </a:lnTo>
                    <a:lnTo>
                      <a:pt x="81" y="114"/>
                    </a:lnTo>
                    <a:lnTo>
                      <a:pt x="93" y="109"/>
                    </a:lnTo>
                    <a:lnTo>
                      <a:pt x="100" y="101"/>
                    </a:lnTo>
                    <a:lnTo>
                      <a:pt x="108" y="93"/>
                    </a:lnTo>
                    <a:lnTo>
                      <a:pt x="114" y="81"/>
                    </a:lnTo>
                    <a:lnTo>
                      <a:pt x="118" y="72"/>
                    </a:lnTo>
                    <a:lnTo>
                      <a:pt x="118" y="58"/>
                    </a:lnTo>
                    <a:lnTo>
                      <a:pt x="118" y="58"/>
                    </a:lnTo>
                    <a:lnTo>
                      <a:pt x="118" y="47"/>
                    </a:lnTo>
                    <a:lnTo>
                      <a:pt x="114" y="37"/>
                    </a:lnTo>
                    <a:lnTo>
                      <a:pt x="108" y="25"/>
                    </a:lnTo>
                    <a:lnTo>
                      <a:pt x="100" y="17"/>
                    </a:lnTo>
                    <a:lnTo>
                      <a:pt x="93" y="10"/>
                    </a:lnTo>
                    <a:lnTo>
                      <a:pt x="81" y="4"/>
                    </a:lnTo>
                    <a:lnTo>
                      <a:pt x="71" y="0"/>
                    </a:lnTo>
                    <a:lnTo>
                      <a:pt x="60" y="0"/>
                    </a:lnTo>
                    <a:lnTo>
                      <a:pt x="60" y="0"/>
                    </a:lnTo>
                    <a:lnTo>
                      <a:pt x="46" y="0"/>
                    </a:lnTo>
                    <a:lnTo>
                      <a:pt x="36" y="4"/>
                    </a:lnTo>
                    <a:lnTo>
                      <a:pt x="25" y="10"/>
                    </a:lnTo>
                    <a:lnTo>
                      <a:pt x="17" y="17"/>
                    </a:lnTo>
                    <a:lnTo>
                      <a:pt x="9" y="25"/>
                    </a:lnTo>
                    <a:lnTo>
                      <a:pt x="4" y="37"/>
                    </a:lnTo>
                    <a:lnTo>
                      <a:pt x="0" y="47"/>
                    </a:lnTo>
                    <a:lnTo>
                      <a:pt x="0" y="58"/>
                    </a:lnTo>
                    <a:lnTo>
                      <a:pt x="0" y="58"/>
                    </a:lnTo>
                    <a:lnTo>
                      <a:pt x="0" y="72"/>
                    </a:lnTo>
                    <a:lnTo>
                      <a:pt x="4" y="81"/>
                    </a:lnTo>
                    <a:lnTo>
                      <a:pt x="9" y="93"/>
                    </a:lnTo>
                    <a:lnTo>
                      <a:pt x="17" y="101"/>
                    </a:lnTo>
                    <a:lnTo>
                      <a:pt x="25" y="109"/>
                    </a:lnTo>
                    <a:lnTo>
                      <a:pt x="36" y="114"/>
                    </a:lnTo>
                    <a:lnTo>
                      <a:pt x="46" y="118"/>
                    </a:lnTo>
                    <a:lnTo>
                      <a:pt x="6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4" name="Freeform 594"/>
              <p:cNvSpPr/>
              <p:nvPr/>
            </p:nvSpPr>
            <p:spPr bwMode="auto">
              <a:xfrm>
                <a:off x="2069" y="4936"/>
                <a:ext cx="15" cy="16"/>
              </a:xfrm>
              <a:custGeom>
                <a:avLst/>
                <a:gdLst>
                  <a:gd name="T0" fmla="*/ 7 w 15"/>
                  <a:gd name="T1" fmla="*/ 0 h 16"/>
                  <a:gd name="T2" fmla="*/ 7 w 15"/>
                  <a:gd name="T3" fmla="*/ 0 h 16"/>
                  <a:gd name="T4" fmla="*/ 11 w 15"/>
                  <a:gd name="T5" fmla="*/ 0 h 16"/>
                  <a:gd name="T6" fmla="*/ 13 w 15"/>
                  <a:gd name="T7" fmla="*/ 2 h 16"/>
                  <a:gd name="T8" fmla="*/ 15 w 15"/>
                  <a:gd name="T9" fmla="*/ 4 h 16"/>
                  <a:gd name="T10" fmla="*/ 15 w 15"/>
                  <a:gd name="T11" fmla="*/ 8 h 16"/>
                  <a:gd name="T12" fmla="*/ 15 w 15"/>
                  <a:gd name="T13" fmla="*/ 8 h 16"/>
                  <a:gd name="T14" fmla="*/ 15 w 15"/>
                  <a:gd name="T15" fmla="*/ 10 h 16"/>
                  <a:gd name="T16" fmla="*/ 13 w 15"/>
                  <a:gd name="T17" fmla="*/ 12 h 16"/>
                  <a:gd name="T18" fmla="*/ 11 w 15"/>
                  <a:gd name="T19" fmla="*/ 14 h 16"/>
                  <a:gd name="T20" fmla="*/ 7 w 15"/>
                  <a:gd name="T21" fmla="*/ 16 h 16"/>
                  <a:gd name="T22" fmla="*/ 7 w 15"/>
                  <a:gd name="T23" fmla="*/ 16 h 16"/>
                  <a:gd name="T24" fmla="*/ 5 w 15"/>
                  <a:gd name="T25" fmla="*/ 14 h 16"/>
                  <a:gd name="T26" fmla="*/ 3 w 15"/>
                  <a:gd name="T27" fmla="*/ 12 h 16"/>
                  <a:gd name="T28" fmla="*/ 2 w 15"/>
                  <a:gd name="T29" fmla="*/ 10 h 16"/>
                  <a:gd name="T30" fmla="*/ 0 w 15"/>
                  <a:gd name="T31" fmla="*/ 8 h 16"/>
                  <a:gd name="T32" fmla="*/ 0 w 15"/>
                  <a:gd name="T33" fmla="*/ 8 h 16"/>
                  <a:gd name="T34" fmla="*/ 2 w 15"/>
                  <a:gd name="T35" fmla="*/ 4 h 16"/>
                  <a:gd name="T36" fmla="*/ 3 w 15"/>
                  <a:gd name="T37" fmla="*/ 2 h 16"/>
                  <a:gd name="T38" fmla="*/ 5 w 15"/>
                  <a:gd name="T39" fmla="*/ 0 h 16"/>
                  <a:gd name="T40" fmla="*/ 7 w 15"/>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6">
                    <a:moveTo>
                      <a:pt x="7" y="0"/>
                    </a:moveTo>
                    <a:lnTo>
                      <a:pt x="7" y="0"/>
                    </a:lnTo>
                    <a:lnTo>
                      <a:pt x="11" y="0"/>
                    </a:lnTo>
                    <a:lnTo>
                      <a:pt x="13" y="2"/>
                    </a:lnTo>
                    <a:lnTo>
                      <a:pt x="15" y="4"/>
                    </a:lnTo>
                    <a:lnTo>
                      <a:pt x="15" y="8"/>
                    </a:lnTo>
                    <a:lnTo>
                      <a:pt x="15" y="8"/>
                    </a:lnTo>
                    <a:lnTo>
                      <a:pt x="15" y="10"/>
                    </a:lnTo>
                    <a:lnTo>
                      <a:pt x="13" y="12"/>
                    </a:lnTo>
                    <a:lnTo>
                      <a:pt x="11" y="14"/>
                    </a:lnTo>
                    <a:lnTo>
                      <a:pt x="7" y="16"/>
                    </a:lnTo>
                    <a:lnTo>
                      <a:pt x="7" y="16"/>
                    </a:lnTo>
                    <a:lnTo>
                      <a:pt x="5" y="14"/>
                    </a:lnTo>
                    <a:lnTo>
                      <a:pt x="3" y="12"/>
                    </a:lnTo>
                    <a:lnTo>
                      <a:pt x="2" y="10"/>
                    </a:lnTo>
                    <a:lnTo>
                      <a:pt x="0" y="8"/>
                    </a:lnTo>
                    <a:lnTo>
                      <a:pt x="0" y="8"/>
                    </a:lnTo>
                    <a:lnTo>
                      <a:pt x="2" y="4"/>
                    </a:lnTo>
                    <a:lnTo>
                      <a:pt x="3" y="2"/>
                    </a:lnTo>
                    <a:lnTo>
                      <a:pt x="5" y="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5" name="Freeform 595"/>
              <p:cNvSpPr/>
              <p:nvPr/>
            </p:nvSpPr>
            <p:spPr bwMode="auto">
              <a:xfrm>
                <a:off x="2039" y="4936"/>
                <a:ext cx="16" cy="16"/>
              </a:xfrm>
              <a:custGeom>
                <a:avLst/>
                <a:gdLst>
                  <a:gd name="T0" fmla="*/ 8 w 16"/>
                  <a:gd name="T1" fmla="*/ 0 h 16"/>
                  <a:gd name="T2" fmla="*/ 8 w 16"/>
                  <a:gd name="T3" fmla="*/ 0 h 16"/>
                  <a:gd name="T4" fmla="*/ 12 w 16"/>
                  <a:gd name="T5" fmla="*/ 0 h 16"/>
                  <a:gd name="T6" fmla="*/ 14 w 16"/>
                  <a:gd name="T7" fmla="*/ 2 h 16"/>
                  <a:gd name="T8" fmla="*/ 16 w 16"/>
                  <a:gd name="T9" fmla="*/ 4 h 16"/>
                  <a:gd name="T10" fmla="*/ 16 w 16"/>
                  <a:gd name="T11" fmla="*/ 8 h 16"/>
                  <a:gd name="T12" fmla="*/ 16 w 16"/>
                  <a:gd name="T13" fmla="*/ 8 h 16"/>
                  <a:gd name="T14" fmla="*/ 16 w 16"/>
                  <a:gd name="T15" fmla="*/ 10 h 16"/>
                  <a:gd name="T16" fmla="*/ 14 w 16"/>
                  <a:gd name="T17" fmla="*/ 12 h 16"/>
                  <a:gd name="T18" fmla="*/ 12 w 16"/>
                  <a:gd name="T19" fmla="*/ 14 h 16"/>
                  <a:gd name="T20" fmla="*/ 8 w 16"/>
                  <a:gd name="T21" fmla="*/ 16 h 16"/>
                  <a:gd name="T22" fmla="*/ 8 w 16"/>
                  <a:gd name="T23" fmla="*/ 16 h 16"/>
                  <a:gd name="T24" fmla="*/ 6 w 16"/>
                  <a:gd name="T25" fmla="*/ 14 h 16"/>
                  <a:gd name="T26" fmla="*/ 2 w 16"/>
                  <a:gd name="T27" fmla="*/ 12 h 16"/>
                  <a:gd name="T28" fmla="*/ 0 w 16"/>
                  <a:gd name="T29" fmla="*/ 10 h 16"/>
                  <a:gd name="T30" fmla="*/ 0 w 16"/>
                  <a:gd name="T31" fmla="*/ 8 h 16"/>
                  <a:gd name="T32" fmla="*/ 0 w 16"/>
                  <a:gd name="T33" fmla="*/ 8 h 16"/>
                  <a:gd name="T34" fmla="*/ 0 w 16"/>
                  <a:gd name="T35" fmla="*/ 4 h 16"/>
                  <a:gd name="T36" fmla="*/ 2 w 16"/>
                  <a:gd name="T37" fmla="*/ 2 h 16"/>
                  <a:gd name="T38" fmla="*/ 6 w 16"/>
                  <a:gd name="T39" fmla="*/ 0 h 16"/>
                  <a:gd name="T40" fmla="*/ 8 w 1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6">
                    <a:moveTo>
                      <a:pt x="8" y="0"/>
                    </a:moveTo>
                    <a:lnTo>
                      <a:pt x="8" y="0"/>
                    </a:lnTo>
                    <a:lnTo>
                      <a:pt x="12" y="0"/>
                    </a:lnTo>
                    <a:lnTo>
                      <a:pt x="14" y="2"/>
                    </a:lnTo>
                    <a:lnTo>
                      <a:pt x="16" y="4"/>
                    </a:lnTo>
                    <a:lnTo>
                      <a:pt x="16" y="8"/>
                    </a:lnTo>
                    <a:lnTo>
                      <a:pt x="16" y="8"/>
                    </a:lnTo>
                    <a:lnTo>
                      <a:pt x="16" y="10"/>
                    </a:lnTo>
                    <a:lnTo>
                      <a:pt x="14" y="12"/>
                    </a:lnTo>
                    <a:lnTo>
                      <a:pt x="12" y="14"/>
                    </a:lnTo>
                    <a:lnTo>
                      <a:pt x="8" y="16"/>
                    </a:lnTo>
                    <a:lnTo>
                      <a:pt x="8" y="16"/>
                    </a:lnTo>
                    <a:lnTo>
                      <a:pt x="6" y="14"/>
                    </a:lnTo>
                    <a:lnTo>
                      <a:pt x="2" y="12"/>
                    </a:lnTo>
                    <a:lnTo>
                      <a:pt x="0" y="10"/>
                    </a:lnTo>
                    <a:lnTo>
                      <a:pt x="0" y="8"/>
                    </a:lnTo>
                    <a:lnTo>
                      <a:pt x="0" y="8"/>
                    </a:lnTo>
                    <a:lnTo>
                      <a:pt x="0" y="4"/>
                    </a:lnTo>
                    <a:lnTo>
                      <a:pt x="2" y="2"/>
                    </a:lnTo>
                    <a:lnTo>
                      <a:pt x="6"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6" name="Freeform 596"/>
              <p:cNvSpPr/>
              <p:nvPr/>
            </p:nvSpPr>
            <p:spPr bwMode="auto">
              <a:xfrm>
                <a:off x="2020" y="4959"/>
                <a:ext cx="83" cy="55"/>
              </a:xfrm>
              <a:custGeom>
                <a:avLst/>
                <a:gdLst>
                  <a:gd name="T0" fmla="*/ 0 w 83"/>
                  <a:gd name="T1" fmla="*/ 0 h 55"/>
                  <a:gd name="T2" fmla="*/ 83 w 83"/>
                  <a:gd name="T3" fmla="*/ 0 h 55"/>
                  <a:gd name="T4" fmla="*/ 83 w 83"/>
                  <a:gd name="T5" fmla="*/ 16 h 55"/>
                  <a:gd name="T6" fmla="*/ 83 w 83"/>
                  <a:gd name="T7" fmla="*/ 16 h 55"/>
                  <a:gd name="T8" fmla="*/ 83 w 83"/>
                  <a:gd name="T9" fmla="*/ 16 h 55"/>
                  <a:gd name="T10" fmla="*/ 82 w 83"/>
                  <a:gd name="T11" fmla="*/ 24 h 55"/>
                  <a:gd name="T12" fmla="*/ 80 w 83"/>
                  <a:gd name="T13" fmla="*/ 31 h 55"/>
                  <a:gd name="T14" fmla="*/ 76 w 83"/>
                  <a:gd name="T15" fmla="*/ 39 h 55"/>
                  <a:gd name="T16" fmla="*/ 70 w 83"/>
                  <a:gd name="T17" fmla="*/ 45 h 55"/>
                  <a:gd name="T18" fmla="*/ 64 w 83"/>
                  <a:gd name="T19" fmla="*/ 49 h 55"/>
                  <a:gd name="T20" fmla="*/ 58 w 83"/>
                  <a:gd name="T21" fmla="*/ 53 h 55"/>
                  <a:gd name="T22" fmla="*/ 51 w 83"/>
                  <a:gd name="T23" fmla="*/ 55 h 55"/>
                  <a:gd name="T24" fmla="*/ 43 w 83"/>
                  <a:gd name="T25" fmla="*/ 55 h 55"/>
                  <a:gd name="T26" fmla="*/ 43 w 83"/>
                  <a:gd name="T27" fmla="*/ 55 h 55"/>
                  <a:gd name="T28" fmla="*/ 33 w 83"/>
                  <a:gd name="T29" fmla="*/ 55 h 55"/>
                  <a:gd name="T30" fmla="*/ 25 w 83"/>
                  <a:gd name="T31" fmla="*/ 53 h 55"/>
                  <a:gd name="T32" fmla="*/ 19 w 83"/>
                  <a:gd name="T33" fmla="*/ 49 h 55"/>
                  <a:gd name="T34" fmla="*/ 14 w 83"/>
                  <a:gd name="T35" fmla="*/ 45 h 55"/>
                  <a:gd name="T36" fmla="*/ 8 w 83"/>
                  <a:gd name="T37" fmla="*/ 39 h 55"/>
                  <a:gd name="T38" fmla="*/ 4 w 83"/>
                  <a:gd name="T39" fmla="*/ 31 h 55"/>
                  <a:gd name="T40" fmla="*/ 2 w 83"/>
                  <a:gd name="T41" fmla="*/ 24 h 55"/>
                  <a:gd name="T42" fmla="*/ 0 w 83"/>
                  <a:gd name="T43" fmla="*/ 16 h 55"/>
                  <a:gd name="T44" fmla="*/ 0 w 83"/>
                  <a:gd name="T45" fmla="*/ 16 h 55"/>
                  <a:gd name="T46" fmla="*/ 0 w 83"/>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3" h="55">
                    <a:moveTo>
                      <a:pt x="0" y="0"/>
                    </a:moveTo>
                    <a:lnTo>
                      <a:pt x="83" y="0"/>
                    </a:lnTo>
                    <a:lnTo>
                      <a:pt x="83" y="16"/>
                    </a:lnTo>
                    <a:lnTo>
                      <a:pt x="83" y="16"/>
                    </a:lnTo>
                    <a:lnTo>
                      <a:pt x="83" y="16"/>
                    </a:lnTo>
                    <a:lnTo>
                      <a:pt x="82" y="24"/>
                    </a:lnTo>
                    <a:lnTo>
                      <a:pt x="80" y="31"/>
                    </a:lnTo>
                    <a:lnTo>
                      <a:pt x="76" y="39"/>
                    </a:lnTo>
                    <a:lnTo>
                      <a:pt x="70" y="45"/>
                    </a:lnTo>
                    <a:lnTo>
                      <a:pt x="64" y="49"/>
                    </a:lnTo>
                    <a:lnTo>
                      <a:pt x="58" y="53"/>
                    </a:lnTo>
                    <a:lnTo>
                      <a:pt x="51" y="55"/>
                    </a:lnTo>
                    <a:lnTo>
                      <a:pt x="43" y="55"/>
                    </a:lnTo>
                    <a:lnTo>
                      <a:pt x="43" y="55"/>
                    </a:lnTo>
                    <a:lnTo>
                      <a:pt x="33" y="55"/>
                    </a:lnTo>
                    <a:lnTo>
                      <a:pt x="25" y="53"/>
                    </a:lnTo>
                    <a:lnTo>
                      <a:pt x="19" y="49"/>
                    </a:lnTo>
                    <a:lnTo>
                      <a:pt x="14" y="45"/>
                    </a:lnTo>
                    <a:lnTo>
                      <a:pt x="8" y="39"/>
                    </a:lnTo>
                    <a:lnTo>
                      <a:pt x="4" y="31"/>
                    </a:lnTo>
                    <a:lnTo>
                      <a:pt x="2" y="24"/>
                    </a:lnTo>
                    <a:lnTo>
                      <a:pt x="0" y="16"/>
                    </a:lnTo>
                    <a:lnTo>
                      <a:pt x="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7" name="Rectangle 597"/>
              <p:cNvSpPr>
                <a:spLocks noChangeArrowheads="1"/>
              </p:cNvSpPr>
              <p:nvPr/>
            </p:nvSpPr>
            <p:spPr bwMode="auto">
              <a:xfrm>
                <a:off x="2024" y="4965"/>
                <a:ext cx="7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48" name="Freeform 598"/>
              <p:cNvSpPr>
                <a:spLocks noEditPoints="1"/>
              </p:cNvSpPr>
              <p:nvPr/>
            </p:nvSpPr>
            <p:spPr bwMode="auto">
              <a:xfrm>
                <a:off x="5069" y="5499"/>
                <a:ext cx="120" cy="118"/>
              </a:xfrm>
              <a:custGeom>
                <a:avLst/>
                <a:gdLst>
                  <a:gd name="T0" fmla="*/ 60 w 120"/>
                  <a:gd name="T1" fmla="*/ 118 h 118"/>
                  <a:gd name="T2" fmla="*/ 83 w 120"/>
                  <a:gd name="T3" fmla="*/ 114 h 118"/>
                  <a:gd name="T4" fmla="*/ 103 w 120"/>
                  <a:gd name="T5" fmla="*/ 100 h 118"/>
                  <a:gd name="T6" fmla="*/ 114 w 120"/>
                  <a:gd name="T7" fmla="*/ 81 h 118"/>
                  <a:gd name="T8" fmla="*/ 120 w 120"/>
                  <a:gd name="T9" fmla="*/ 58 h 118"/>
                  <a:gd name="T10" fmla="*/ 118 w 120"/>
                  <a:gd name="T11" fmla="*/ 46 h 118"/>
                  <a:gd name="T12" fmla="*/ 109 w 120"/>
                  <a:gd name="T13" fmla="*/ 25 h 118"/>
                  <a:gd name="T14" fmla="*/ 93 w 120"/>
                  <a:gd name="T15" fmla="*/ 9 h 118"/>
                  <a:gd name="T16" fmla="*/ 72 w 120"/>
                  <a:gd name="T17" fmla="*/ 0 h 118"/>
                  <a:gd name="T18" fmla="*/ 60 w 120"/>
                  <a:gd name="T19" fmla="*/ 0 h 118"/>
                  <a:gd name="T20" fmla="*/ 37 w 120"/>
                  <a:gd name="T21" fmla="*/ 3 h 118"/>
                  <a:gd name="T22" fmla="*/ 17 w 120"/>
                  <a:gd name="T23" fmla="*/ 17 h 118"/>
                  <a:gd name="T24" fmla="*/ 6 w 120"/>
                  <a:gd name="T25" fmla="*/ 36 h 118"/>
                  <a:gd name="T26" fmla="*/ 0 w 120"/>
                  <a:gd name="T27" fmla="*/ 58 h 118"/>
                  <a:gd name="T28" fmla="*/ 2 w 120"/>
                  <a:gd name="T29" fmla="*/ 71 h 118"/>
                  <a:gd name="T30" fmla="*/ 10 w 120"/>
                  <a:gd name="T31" fmla="*/ 93 h 118"/>
                  <a:gd name="T32" fmla="*/ 27 w 120"/>
                  <a:gd name="T33" fmla="*/ 108 h 118"/>
                  <a:gd name="T34" fmla="*/ 49 w 120"/>
                  <a:gd name="T35" fmla="*/ 118 h 118"/>
                  <a:gd name="T36" fmla="*/ 76 w 120"/>
                  <a:gd name="T37" fmla="*/ 27 h 118"/>
                  <a:gd name="T38" fmla="*/ 78 w 120"/>
                  <a:gd name="T39" fmla="*/ 27 h 118"/>
                  <a:gd name="T40" fmla="*/ 81 w 120"/>
                  <a:gd name="T41" fmla="*/ 31 h 118"/>
                  <a:gd name="T42" fmla="*/ 83 w 120"/>
                  <a:gd name="T43" fmla="*/ 34 h 118"/>
                  <a:gd name="T44" fmla="*/ 80 w 120"/>
                  <a:gd name="T45" fmla="*/ 38 h 118"/>
                  <a:gd name="T46" fmla="*/ 76 w 120"/>
                  <a:gd name="T47" fmla="*/ 42 h 118"/>
                  <a:gd name="T48" fmla="*/ 72 w 120"/>
                  <a:gd name="T49" fmla="*/ 40 h 118"/>
                  <a:gd name="T50" fmla="*/ 68 w 120"/>
                  <a:gd name="T51" fmla="*/ 36 h 118"/>
                  <a:gd name="T52" fmla="*/ 68 w 120"/>
                  <a:gd name="T53" fmla="*/ 34 h 118"/>
                  <a:gd name="T54" fmla="*/ 70 w 120"/>
                  <a:gd name="T55" fmla="*/ 29 h 118"/>
                  <a:gd name="T56" fmla="*/ 76 w 120"/>
                  <a:gd name="T57" fmla="*/ 27 h 118"/>
                  <a:gd name="T58" fmla="*/ 45 w 120"/>
                  <a:gd name="T59" fmla="*/ 27 h 118"/>
                  <a:gd name="T60" fmla="*/ 50 w 120"/>
                  <a:gd name="T61" fmla="*/ 29 h 118"/>
                  <a:gd name="T62" fmla="*/ 52 w 120"/>
                  <a:gd name="T63" fmla="*/ 34 h 118"/>
                  <a:gd name="T64" fmla="*/ 52 w 120"/>
                  <a:gd name="T65" fmla="*/ 36 h 118"/>
                  <a:gd name="T66" fmla="*/ 49 w 120"/>
                  <a:gd name="T67" fmla="*/ 40 h 118"/>
                  <a:gd name="T68" fmla="*/ 45 w 120"/>
                  <a:gd name="T69" fmla="*/ 42 h 118"/>
                  <a:gd name="T70" fmla="*/ 41 w 120"/>
                  <a:gd name="T71" fmla="*/ 38 h 118"/>
                  <a:gd name="T72" fmla="*/ 37 w 120"/>
                  <a:gd name="T73" fmla="*/ 34 h 118"/>
                  <a:gd name="T74" fmla="*/ 39 w 120"/>
                  <a:gd name="T75" fmla="*/ 31 h 118"/>
                  <a:gd name="T76" fmla="*/ 43 w 120"/>
                  <a:gd name="T77" fmla="*/ 27 h 118"/>
                  <a:gd name="T78" fmla="*/ 17 w 120"/>
                  <a:gd name="T79" fmla="*/ 50 h 118"/>
                  <a:gd name="T80" fmla="*/ 101 w 120"/>
                  <a:gd name="T81" fmla="*/ 66 h 118"/>
                  <a:gd name="T82" fmla="*/ 101 w 120"/>
                  <a:gd name="T83" fmla="*/ 66 h 118"/>
                  <a:gd name="T84" fmla="*/ 97 w 120"/>
                  <a:gd name="T85" fmla="*/ 81 h 118"/>
                  <a:gd name="T86" fmla="*/ 87 w 120"/>
                  <a:gd name="T87" fmla="*/ 95 h 118"/>
                  <a:gd name="T88" fmla="*/ 76 w 120"/>
                  <a:gd name="T89" fmla="*/ 102 h 118"/>
                  <a:gd name="T90" fmla="*/ 60 w 120"/>
                  <a:gd name="T91" fmla="*/ 104 h 118"/>
                  <a:gd name="T92" fmla="*/ 52 w 120"/>
                  <a:gd name="T93" fmla="*/ 104 h 118"/>
                  <a:gd name="T94" fmla="*/ 37 w 120"/>
                  <a:gd name="T95" fmla="*/ 98 h 118"/>
                  <a:gd name="T96" fmla="*/ 27 w 120"/>
                  <a:gd name="T97" fmla="*/ 89 h 118"/>
                  <a:gd name="T98" fmla="*/ 19 w 120"/>
                  <a:gd name="T99" fmla="*/ 73 h 118"/>
                  <a:gd name="T100" fmla="*/ 17 w 120"/>
                  <a:gd name="T101" fmla="*/ 66 h 118"/>
                  <a:gd name="T102" fmla="*/ 95 w 120"/>
                  <a:gd name="T103" fmla="*/ 66 h 118"/>
                  <a:gd name="T104" fmla="*/ 23 w 120"/>
                  <a:gd name="T105" fmla="*/ 56 h 118"/>
                  <a:gd name="T106" fmla="*/ 95 w 120"/>
                  <a:gd name="T10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18">
                    <a:moveTo>
                      <a:pt x="60" y="118"/>
                    </a:moveTo>
                    <a:lnTo>
                      <a:pt x="60" y="118"/>
                    </a:lnTo>
                    <a:lnTo>
                      <a:pt x="72" y="118"/>
                    </a:lnTo>
                    <a:lnTo>
                      <a:pt x="83" y="114"/>
                    </a:lnTo>
                    <a:lnTo>
                      <a:pt x="93" y="108"/>
                    </a:lnTo>
                    <a:lnTo>
                      <a:pt x="103" y="100"/>
                    </a:lnTo>
                    <a:lnTo>
                      <a:pt x="109" y="93"/>
                    </a:lnTo>
                    <a:lnTo>
                      <a:pt x="114" y="81"/>
                    </a:lnTo>
                    <a:lnTo>
                      <a:pt x="118" y="71"/>
                    </a:lnTo>
                    <a:lnTo>
                      <a:pt x="120" y="58"/>
                    </a:lnTo>
                    <a:lnTo>
                      <a:pt x="120" y="58"/>
                    </a:lnTo>
                    <a:lnTo>
                      <a:pt x="118" y="46"/>
                    </a:lnTo>
                    <a:lnTo>
                      <a:pt x="114" y="36"/>
                    </a:lnTo>
                    <a:lnTo>
                      <a:pt x="109" y="25"/>
                    </a:lnTo>
                    <a:lnTo>
                      <a:pt x="103" y="17"/>
                    </a:lnTo>
                    <a:lnTo>
                      <a:pt x="93" y="9"/>
                    </a:lnTo>
                    <a:lnTo>
                      <a:pt x="83" y="3"/>
                    </a:lnTo>
                    <a:lnTo>
                      <a:pt x="72" y="0"/>
                    </a:lnTo>
                    <a:lnTo>
                      <a:pt x="60" y="0"/>
                    </a:lnTo>
                    <a:lnTo>
                      <a:pt x="60" y="0"/>
                    </a:lnTo>
                    <a:lnTo>
                      <a:pt x="49" y="0"/>
                    </a:lnTo>
                    <a:lnTo>
                      <a:pt x="37" y="3"/>
                    </a:lnTo>
                    <a:lnTo>
                      <a:pt x="27" y="9"/>
                    </a:lnTo>
                    <a:lnTo>
                      <a:pt x="17" y="17"/>
                    </a:lnTo>
                    <a:lnTo>
                      <a:pt x="10" y="25"/>
                    </a:lnTo>
                    <a:lnTo>
                      <a:pt x="6" y="36"/>
                    </a:lnTo>
                    <a:lnTo>
                      <a:pt x="2" y="46"/>
                    </a:lnTo>
                    <a:lnTo>
                      <a:pt x="0" y="58"/>
                    </a:lnTo>
                    <a:lnTo>
                      <a:pt x="0" y="58"/>
                    </a:lnTo>
                    <a:lnTo>
                      <a:pt x="2" y="71"/>
                    </a:lnTo>
                    <a:lnTo>
                      <a:pt x="6" y="81"/>
                    </a:lnTo>
                    <a:lnTo>
                      <a:pt x="10" y="93"/>
                    </a:lnTo>
                    <a:lnTo>
                      <a:pt x="17" y="100"/>
                    </a:lnTo>
                    <a:lnTo>
                      <a:pt x="27" y="108"/>
                    </a:lnTo>
                    <a:lnTo>
                      <a:pt x="37" y="114"/>
                    </a:lnTo>
                    <a:lnTo>
                      <a:pt x="49" y="118"/>
                    </a:lnTo>
                    <a:lnTo>
                      <a:pt x="60" y="118"/>
                    </a:lnTo>
                    <a:close/>
                    <a:moveTo>
                      <a:pt x="76" y="27"/>
                    </a:moveTo>
                    <a:lnTo>
                      <a:pt x="76" y="27"/>
                    </a:lnTo>
                    <a:lnTo>
                      <a:pt x="78" y="27"/>
                    </a:lnTo>
                    <a:lnTo>
                      <a:pt x="80" y="29"/>
                    </a:lnTo>
                    <a:lnTo>
                      <a:pt x="81" y="31"/>
                    </a:lnTo>
                    <a:lnTo>
                      <a:pt x="83" y="34"/>
                    </a:lnTo>
                    <a:lnTo>
                      <a:pt x="83" y="34"/>
                    </a:lnTo>
                    <a:lnTo>
                      <a:pt x="81" y="36"/>
                    </a:lnTo>
                    <a:lnTo>
                      <a:pt x="80" y="38"/>
                    </a:lnTo>
                    <a:lnTo>
                      <a:pt x="78" y="40"/>
                    </a:lnTo>
                    <a:lnTo>
                      <a:pt x="76" y="42"/>
                    </a:lnTo>
                    <a:lnTo>
                      <a:pt x="76" y="42"/>
                    </a:lnTo>
                    <a:lnTo>
                      <a:pt x="72" y="40"/>
                    </a:lnTo>
                    <a:lnTo>
                      <a:pt x="70" y="38"/>
                    </a:lnTo>
                    <a:lnTo>
                      <a:pt x="68" y="36"/>
                    </a:lnTo>
                    <a:lnTo>
                      <a:pt x="68" y="34"/>
                    </a:lnTo>
                    <a:lnTo>
                      <a:pt x="68" y="34"/>
                    </a:lnTo>
                    <a:lnTo>
                      <a:pt x="68" y="31"/>
                    </a:lnTo>
                    <a:lnTo>
                      <a:pt x="70" y="29"/>
                    </a:lnTo>
                    <a:lnTo>
                      <a:pt x="72" y="27"/>
                    </a:lnTo>
                    <a:lnTo>
                      <a:pt x="76" y="27"/>
                    </a:lnTo>
                    <a:close/>
                    <a:moveTo>
                      <a:pt x="45" y="27"/>
                    </a:moveTo>
                    <a:lnTo>
                      <a:pt x="45" y="27"/>
                    </a:lnTo>
                    <a:lnTo>
                      <a:pt x="49" y="27"/>
                    </a:lnTo>
                    <a:lnTo>
                      <a:pt x="50" y="29"/>
                    </a:lnTo>
                    <a:lnTo>
                      <a:pt x="52" y="31"/>
                    </a:lnTo>
                    <a:lnTo>
                      <a:pt x="52" y="34"/>
                    </a:lnTo>
                    <a:lnTo>
                      <a:pt x="52" y="34"/>
                    </a:lnTo>
                    <a:lnTo>
                      <a:pt x="52" y="36"/>
                    </a:lnTo>
                    <a:lnTo>
                      <a:pt x="50" y="38"/>
                    </a:lnTo>
                    <a:lnTo>
                      <a:pt x="49" y="40"/>
                    </a:lnTo>
                    <a:lnTo>
                      <a:pt x="45" y="42"/>
                    </a:lnTo>
                    <a:lnTo>
                      <a:pt x="45" y="42"/>
                    </a:lnTo>
                    <a:lnTo>
                      <a:pt x="43" y="40"/>
                    </a:lnTo>
                    <a:lnTo>
                      <a:pt x="41" y="38"/>
                    </a:lnTo>
                    <a:lnTo>
                      <a:pt x="39" y="36"/>
                    </a:lnTo>
                    <a:lnTo>
                      <a:pt x="37" y="34"/>
                    </a:lnTo>
                    <a:lnTo>
                      <a:pt x="37" y="34"/>
                    </a:lnTo>
                    <a:lnTo>
                      <a:pt x="39" y="31"/>
                    </a:lnTo>
                    <a:lnTo>
                      <a:pt x="41" y="29"/>
                    </a:lnTo>
                    <a:lnTo>
                      <a:pt x="43" y="27"/>
                    </a:lnTo>
                    <a:lnTo>
                      <a:pt x="45" y="27"/>
                    </a:lnTo>
                    <a:close/>
                    <a:moveTo>
                      <a:pt x="17" y="50"/>
                    </a:moveTo>
                    <a:lnTo>
                      <a:pt x="101" y="50"/>
                    </a:lnTo>
                    <a:lnTo>
                      <a:pt x="101" y="66"/>
                    </a:lnTo>
                    <a:lnTo>
                      <a:pt x="101" y="66"/>
                    </a:lnTo>
                    <a:lnTo>
                      <a:pt x="101" y="66"/>
                    </a:lnTo>
                    <a:lnTo>
                      <a:pt x="101" y="73"/>
                    </a:lnTo>
                    <a:lnTo>
                      <a:pt x="97" y="81"/>
                    </a:lnTo>
                    <a:lnTo>
                      <a:pt x="93" y="89"/>
                    </a:lnTo>
                    <a:lnTo>
                      <a:pt x="87" y="95"/>
                    </a:lnTo>
                    <a:lnTo>
                      <a:pt x="81" y="98"/>
                    </a:lnTo>
                    <a:lnTo>
                      <a:pt x="76" y="102"/>
                    </a:lnTo>
                    <a:lnTo>
                      <a:pt x="68" y="104"/>
                    </a:lnTo>
                    <a:lnTo>
                      <a:pt x="60" y="104"/>
                    </a:lnTo>
                    <a:lnTo>
                      <a:pt x="60" y="104"/>
                    </a:lnTo>
                    <a:lnTo>
                      <a:pt x="52" y="104"/>
                    </a:lnTo>
                    <a:lnTo>
                      <a:pt x="45" y="102"/>
                    </a:lnTo>
                    <a:lnTo>
                      <a:pt x="37" y="98"/>
                    </a:lnTo>
                    <a:lnTo>
                      <a:pt x="31" y="95"/>
                    </a:lnTo>
                    <a:lnTo>
                      <a:pt x="27" y="89"/>
                    </a:lnTo>
                    <a:lnTo>
                      <a:pt x="21" y="81"/>
                    </a:lnTo>
                    <a:lnTo>
                      <a:pt x="19" y="73"/>
                    </a:lnTo>
                    <a:lnTo>
                      <a:pt x="17" y="66"/>
                    </a:lnTo>
                    <a:lnTo>
                      <a:pt x="17" y="66"/>
                    </a:lnTo>
                    <a:lnTo>
                      <a:pt x="17" y="50"/>
                    </a:lnTo>
                    <a:close/>
                    <a:moveTo>
                      <a:pt x="95" y="66"/>
                    </a:moveTo>
                    <a:lnTo>
                      <a:pt x="23" y="66"/>
                    </a:lnTo>
                    <a:lnTo>
                      <a:pt x="23" y="56"/>
                    </a:lnTo>
                    <a:lnTo>
                      <a:pt x="95" y="56"/>
                    </a:lnTo>
                    <a:lnTo>
                      <a:pt x="95" y="66"/>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49" name="Freeform 599"/>
              <p:cNvSpPr/>
              <p:nvPr/>
            </p:nvSpPr>
            <p:spPr bwMode="auto">
              <a:xfrm>
                <a:off x="5069" y="5499"/>
                <a:ext cx="120" cy="118"/>
              </a:xfrm>
              <a:custGeom>
                <a:avLst/>
                <a:gdLst>
                  <a:gd name="T0" fmla="*/ 60 w 120"/>
                  <a:gd name="T1" fmla="*/ 118 h 118"/>
                  <a:gd name="T2" fmla="*/ 60 w 120"/>
                  <a:gd name="T3" fmla="*/ 118 h 118"/>
                  <a:gd name="T4" fmla="*/ 72 w 120"/>
                  <a:gd name="T5" fmla="*/ 118 h 118"/>
                  <a:gd name="T6" fmla="*/ 83 w 120"/>
                  <a:gd name="T7" fmla="*/ 114 h 118"/>
                  <a:gd name="T8" fmla="*/ 93 w 120"/>
                  <a:gd name="T9" fmla="*/ 108 h 118"/>
                  <a:gd name="T10" fmla="*/ 103 w 120"/>
                  <a:gd name="T11" fmla="*/ 100 h 118"/>
                  <a:gd name="T12" fmla="*/ 109 w 120"/>
                  <a:gd name="T13" fmla="*/ 93 h 118"/>
                  <a:gd name="T14" fmla="*/ 114 w 120"/>
                  <a:gd name="T15" fmla="*/ 81 h 118"/>
                  <a:gd name="T16" fmla="*/ 118 w 120"/>
                  <a:gd name="T17" fmla="*/ 71 h 118"/>
                  <a:gd name="T18" fmla="*/ 120 w 120"/>
                  <a:gd name="T19" fmla="*/ 58 h 118"/>
                  <a:gd name="T20" fmla="*/ 120 w 120"/>
                  <a:gd name="T21" fmla="*/ 58 h 118"/>
                  <a:gd name="T22" fmla="*/ 118 w 120"/>
                  <a:gd name="T23" fmla="*/ 46 h 118"/>
                  <a:gd name="T24" fmla="*/ 114 w 120"/>
                  <a:gd name="T25" fmla="*/ 36 h 118"/>
                  <a:gd name="T26" fmla="*/ 109 w 120"/>
                  <a:gd name="T27" fmla="*/ 25 h 118"/>
                  <a:gd name="T28" fmla="*/ 103 w 120"/>
                  <a:gd name="T29" fmla="*/ 17 h 118"/>
                  <a:gd name="T30" fmla="*/ 93 w 120"/>
                  <a:gd name="T31" fmla="*/ 9 h 118"/>
                  <a:gd name="T32" fmla="*/ 83 w 120"/>
                  <a:gd name="T33" fmla="*/ 3 h 118"/>
                  <a:gd name="T34" fmla="*/ 72 w 120"/>
                  <a:gd name="T35" fmla="*/ 0 h 118"/>
                  <a:gd name="T36" fmla="*/ 60 w 120"/>
                  <a:gd name="T37" fmla="*/ 0 h 118"/>
                  <a:gd name="T38" fmla="*/ 60 w 120"/>
                  <a:gd name="T39" fmla="*/ 0 h 118"/>
                  <a:gd name="T40" fmla="*/ 49 w 120"/>
                  <a:gd name="T41" fmla="*/ 0 h 118"/>
                  <a:gd name="T42" fmla="*/ 37 w 120"/>
                  <a:gd name="T43" fmla="*/ 3 h 118"/>
                  <a:gd name="T44" fmla="*/ 27 w 120"/>
                  <a:gd name="T45" fmla="*/ 9 h 118"/>
                  <a:gd name="T46" fmla="*/ 17 w 120"/>
                  <a:gd name="T47" fmla="*/ 17 h 118"/>
                  <a:gd name="T48" fmla="*/ 10 w 120"/>
                  <a:gd name="T49" fmla="*/ 25 h 118"/>
                  <a:gd name="T50" fmla="*/ 6 w 120"/>
                  <a:gd name="T51" fmla="*/ 36 h 118"/>
                  <a:gd name="T52" fmla="*/ 2 w 120"/>
                  <a:gd name="T53" fmla="*/ 46 h 118"/>
                  <a:gd name="T54" fmla="*/ 0 w 120"/>
                  <a:gd name="T55" fmla="*/ 58 h 118"/>
                  <a:gd name="T56" fmla="*/ 0 w 120"/>
                  <a:gd name="T57" fmla="*/ 58 h 118"/>
                  <a:gd name="T58" fmla="*/ 2 w 120"/>
                  <a:gd name="T59" fmla="*/ 71 h 118"/>
                  <a:gd name="T60" fmla="*/ 6 w 120"/>
                  <a:gd name="T61" fmla="*/ 81 h 118"/>
                  <a:gd name="T62" fmla="*/ 10 w 120"/>
                  <a:gd name="T63" fmla="*/ 93 h 118"/>
                  <a:gd name="T64" fmla="*/ 17 w 120"/>
                  <a:gd name="T65" fmla="*/ 100 h 118"/>
                  <a:gd name="T66" fmla="*/ 27 w 120"/>
                  <a:gd name="T67" fmla="*/ 108 h 118"/>
                  <a:gd name="T68" fmla="*/ 37 w 120"/>
                  <a:gd name="T69" fmla="*/ 114 h 118"/>
                  <a:gd name="T70" fmla="*/ 49 w 120"/>
                  <a:gd name="T71" fmla="*/ 118 h 118"/>
                  <a:gd name="T72" fmla="*/ 60 w 120"/>
                  <a:gd name="T73"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118">
                    <a:moveTo>
                      <a:pt x="60" y="118"/>
                    </a:moveTo>
                    <a:lnTo>
                      <a:pt x="60" y="118"/>
                    </a:lnTo>
                    <a:lnTo>
                      <a:pt x="72" y="118"/>
                    </a:lnTo>
                    <a:lnTo>
                      <a:pt x="83" y="114"/>
                    </a:lnTo>
                    <a:lnTo>
                      <a:pt x="93" y="108"/>
                    </a:lnTo>
                    <a:lnTo>
                      <a:pt x="103" y="100"/>
                    </a:lnTo>
                    <a:lnTo>
                      <a:pt x="109" y="93"/>
                    </a:lnTo>
                    <a:lnTo>
                      <a:pt x="114" y="81"/>
                    </a:lnTo>
                    <a:lnTo>
                      <a:pt x="118" y="71"/>
                    </a:lnTo>
                    <a:lnTo>
                      <a:pt x="120" y="58"/>
                    </a:lnTo>
                    <a:lnTo>
                      <a:pt x="120" y="58"/>
                    </a:lnTo>
                    <a:lnTo>
                      <a:pt x="118" y="46"/>
                    </a:lnTo>
                    <a:lnTo>
                      <a:pt x="114" y="36"/>
                    </a:lnTo>
                    <a:lnTo>
                      <a:pt x="109" y="25"/>
                    </a:lnTo>
                    <a:lnTo>
                      <a:pt x="103" y="17"/>
                    </a:lnTo>
                    <a:lnTo>
                      <a:pt x="93" y="9"/>
                    </a:lnTo>
                    <a:lnTo>
                      <a:pt x="83" y="3"/>
                    </a:lnTo>
                    <a:lnTo>
                      <a:pt x="72" y="0"/>
                    </a:lnTo>
                    <a:lnTo>
                      <a:pt x="60" y="0"/>
                    </a:lnTo>
                    <a:lnTo>
                      <a:pt x="60" y="0"/>
                    </a:lnTo>
                    <a:lnTo>
                      <a:pt x="49" y="0"/>
                    </a:lnTo>
                    <a:lnTo>
                      <a:pt x="37" y="3"/>
                    </a:lnTo>
                    <a:lnTo>
                      <a:pt x="27" y="9"/>
                    </a:lnTo>
                    <a:lnTo>
                      <a:pt x="17" y="17"/>
                    </a:lnTo>
                    <a:lnTo>
                      <a:pt x="10" y="25"/>
                    </a:lnTo>
                    <a:lnTo>
                      <a:pt x="6" y="36"/>
                    </a:lnTo>
                    <a:lnTo>
                      <a:pt x="2" y="46"/>
                    </a:lnTo>
                    <a:lnTo>
                      <a:pt x="0" y="58"/>
                    </a:lnTo>
                    <a:lnTo>
                      <a:pt x="0" y="58"/>
                    </a:lnTo>
                    <a:lnTo>
                      <a:pt x="2" y="71"/>
                    </a:lnTo>
                    <a:lnTo>
                      <a:pt x="6" y="81"/>
                    </a:lnTo>
                    <a:lnTo>
                      <a:pt x="10" y="93"/>
                    </a:lnTo>
                    <a:lnTo>
                      <a:pt x="17" y="100"/>
                    </a:lnTo>
                    <a:lnTo>
                      <a:pt x="27" y="108"/>
                    </a:lnTo>
                    <a:lnTo>
                      <a:pt x="37" y="114"/>
                    </a:lnTo>
                    <a:lnTo>
                      <a:pt x="49" y="118"/>
                    </a:lnTo>
                    <a:lnTo>
                      <a:pt x="6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0" name="Freeform 600"/>
              <p:cNvSpPr/>
              <p:nvPr/>
            </p:nvSpPr>
            <p:spPr bwMode="auto">
              <a:xfrm>
                <a:off x="5137" y="5526"/>
                <a:ext cx="15" cy="15"/>
              </a:xfrm>
              <a:custGeom>
                <a:avLst/>
                <a:gdLst>
                  <a:gd name="T0" fmla="*/ 8 w 15"/>
                  <a:gd name="T1" fmla="*/ 0 h 15"/>
                  <a:gd name="T2" fmla="*/ 8 w 15"/>
                  <a:gd name="T3" fmla="*/ 0 h 15"/>
                  <a:gd name="T4" fmla="*/ 10 w 15"/>
                  <a:gd name="T5" fmla="*/ 0 h 15"/>
                  <a:gd name="T6" fmla="*/ 12 w 15"/>
                  <a:gd name="T7" fmla="*/ 2 h 15"/>
                  <a:gd name="T8" fmla="*/ 13 w 15"/>
                  <a:gd name="T9" fmla="*/ 4 h 15"/>
                  <a:gd name="T10" fmla="*/ 15 w 15"/>
                  <a:gd name="T11" fmla="*/ 7 h 15"/>
                  <a:gd name="T12" fmla="*/ 15 w 15"/>
                  <a:gd name="T13" fmla="*/ 7 h 15"/>
                  <a:gd name="T14" fmla="*/ 13 w 15"/>
                  <a:gd name="T15" fmla="*/ 9 h 15"/>
                  <a:gd name="T16" fmla="*/ 12 w 15"/>
                  <a:gd name="T17" fmla="*/ 11 h 15"/>
                  <a:gd name="T18" fmla="*/ 10 w 15"/>
                  <a:gd name="T19" fmla="*/ 13 h 15"/>
                  <a:gd name="T20" fmla="*/ 8 w 15"/>
                  <a:gd name="T21" fmla="*/ 15 h 15"/>
                  <a:gd name="T22" fmla="*/ 8 w 15"/>
                  <a:gd name="T23" fmla="*/ 15 h 15"/>
                  <a:gd name="T24" fmla="*/ 4 w 15"/>
                  <a:gd name="T25" fmla="*/ 13 h 15"/>
                  <a:gd name="T26" fmla="*/ 2 w 15"/>
                  <a:gd name="T27" fmla="*/ 11 h 15"/>
                  <a:gd name="T28" fmla="*/ 0 w 15"/>
                  <a:gd name="T29" fmla="*/ 9 h 15"/>
                  <a:gd name="T30" fmla="*/ 0 w 15"/>
                  <a:gd name="T31" fmla="*/ 7 h 15"/>
                  <a:gd name="T32" fmla="*/ 0 w 15"/>
                  <a:gd name="T33" fmla="*/ 7 h 15"/>
                  <a:gd name="T34" fmla="*/ 0 w 15"/>
                  <a:gd name="T35" fmla="*/ 4 h 15"/>
                  <a:gd name="T36" fmla="*/ 2 w 15"/>
                  <a:gd name="T37" fmla="*/ 2 h 15"/>
                  <a:gd name="T38" fmla="*/ 4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8" y="0"/>
                    </a:moveTo>
                    <a:lnTo>
                      <a:pt x="8" y="0"/>
                    </a:lnTo>
                    <a:lnTo>
                      <a:pt x="10" y="0"/>
                    </a:lnTo>
                    <a:lnTo>
                      <a:pt x="12" y="2"/>
                    </a:lnTo>
                    <a:lnTo>
                      <a:pt x="13" y="4"/>
                    </a:lnTo>
                    <a:lnTo>
                      <a:pt x="15" y="7"/>
                    </a:lnTo>
                    <a:lnTo>
                      <a:pt x="15" y="7"/>
                    </a:lnTo>
                    <a:lnTo>
                      <a:pt x="13" y="9"/>
                    </a:lnTo>
                    <a:lnTo>
                      <a:pt x="12" y="11"/>
                    </a:lnTo>
                    <a:lnTo>
                      <a:pt x="10" y="13"/>
                    </a:lnTo>
                    <a:lnTo>
                      <a:pt x="8" y="15"/>
                    </a:lnTo>
                    <a:lnTo>
                      <a:pt x="8" y="15"/>
                    </a:lnTo>
                    <a:lnTo>
                      <a:pt x="4" y="13"/>
                    </a:lnTo>
                    <a:lnTo>
                      <a:pt x="2" y="11"/>
                    </a:lnTo>
                    <a:lnTo>
                      <a:pt x="0" y="9"/>
                    </a:lnTo>
                    <a:lnTo>
                      <a:pt x="0" y="7"/>
                    </a:lnTo>
                    <a:lnTo>
                      <a:pt x="0" y="7"/>
                    </a:lnTo>
                    <a:lnTo>
                      <a:pt x="0" y="4"/>
                    </a:lnTo>
                    <a:lnTo>
                      <a:pt x="2" y="2"/>
                    </a:lnTo>
                    <a:lnTo>
                      <a:pt x="4"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1" name="Freeform 601"/>
              <p:cNvSpPr/>
              <p:nvPr/>
            </p:nvSpPr>
            <p:spPr bwMode="auto">
              <a:xfrm>
                <a:off x="5106" y="5526"/>
                <a:ext cx="15" cy="15"/>
              </a:xfrm>
              <a:custGeom>
                <a:avLst/>
                <a:gdLst>
                  <a:gd name="T0" fmla="*/ 8 w 15"/>
                  <a:gd name="T1" fmla="*/ 0 h 15"/>
                  <a:gd name="T2" fmla="*/ 8 w 15"/>
                  <a:gd name="T3" fmla="*/ 0 h 15"/>
                  <a:gd name="T4" fmla="*/ 12 w 15"/>
                  <a:gd name="T5" fmla="*/ 0 h 15"/>
                  <a:gd name="T6" fmla="*/ 13 w 15"/>
                  <a:gd name="T7" fmla="*/ 2 h 15"/>
                  <a:gd name="T8" fmla="*/ 15 w 15"/>
                  <a:gd name="T9" fmla="*/ 4 h 15"/>
                  <a:gd name="T10" fmla="*/ 15 w 15"/>
                  <a:gd name="T11" fmla="*/ 7 h 15"/>
                  <a:gd name="T12" fmla="*/ 15 w 15"/>
                  <a:gd name="T13" fmla="*/ 7 h 15"/>
                  <a:gd name="T14" fmla="*/ 15 w 15"/>
                  <a:gd name="T15" fmla="*/ 9 h 15"/>
                  <a:gd name="T16" fmla="*/ 13 w 15"/>
                  <a:gd name="T17" fmla="*/ 11 h 15"/>
                  <a:gd name="T18" fmla="*/ 12 w 15"/>
                  <a:gd name="T19" fmla="*/ 13 h 15"/>
                  <a:gd name="T20" fmla="*/ 8 w 15"/>
                  <a:gd name="T21" fmla="*/ 15 h 15"/>
                  <a:gd name="T22" fmla="*/ 8 w 15"/>
                  <a:gd name="T23" fmla="*/ 15 h 15"/>
                  <a:gd name="T24" fmla="*/ 6 w 15"/>
                  <a:gd name="T25" fmla="*/ 13 h 15"/>
                  <a:gd name="T26" fmla="*/ 4 w 15"/>
                  <a:gd name="T27" fmla="*/ 11 h 15"/>
                  <a:gd name="T28" fmla="*/ 2 w 15"/>
                  <a:gd name="T29" fmla="*/ 9 h 15"/>
                  <a:gd name="T30" fmla="*/ 0 w 15"/>
                  <a:gd name="T31" fmla="*/ 7 h 15"/>
                  <a:gd name="T32" fmla="*/ 0 w 15"/>
                  <a:gd name="T33" fmla="*/ 7 h 15"/>
                  <a:gd name="T34" fmla="*/ 2 w 15"/>
                  <a:gd name="T35" fmla="*/ 4 h 15"/>
                  <a:gd name="T36" fmla="*/ 4 w 15"/>
                  <a:gd name="T37" fmla="*/ 2 h 15"/>
                  <a:gd name="T38" fmla="*/ 6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8" y="0"/>
                    </a:moveTo>
                    <a:lnTo>
                      <a:pt x="8" y="0"/>
                    </a:lnTo>
                    <a:lnTo>
                      <a:pt x="12" y="0"/>
                    </a:lnTo>
                    <a:lnTo>
                      <a:pt x="13" y="2"/>
                    </a:lnTo>
                    <a:lnTo>
                      <a:pt x="15" y="4"/>
                    </a:lnTo>
                    <a:lnTo>
                      <a:pt x="15" y="7"/>
                    </a:lnTo>
                    <a:lnTo>
                      <a:pt x="15" y="7"/>
                    </a:lnTo>
                    <a:lnTo>
                      <a:pt x="15" y="9"/>
                    </a:lnTo>
                    <a:lnTo>
                      <a:pt x="13" y="11"/>
                    </a:lnTo>
                    <a:lnTo>
                      <a:pt x="12" y="13"/>
                    </a:lnTo>
                    <a:lnTo>
                      <a:pt x="8" y="15"/>
                    </a:lnTo>
                    <a:lnTo>
                      <a:pt x="8" y="15"/>
                    </a:lnTo>
                    <a:lnTo>
                      <a:pt x="6" y="13"/>
                    </a:lnTo>
                    <a:lnTo>
                      <a:pt x="4" y="11"/>
                    </a:lnTo>
                    <a:lnTo>
                      <a:pt x="2" y="9"/>
                    </a:lnTo>
                    <a:lnTo>
                      <a:pt x="0" y="7"/>
                    </a:lnTo>
                    <a:lnTo>
                      <a:pt x="0" y="7"/>
                    </a:lnTo>
                    <a:lnTo>
                      <a:pt x="2" y="4"/>
                    </a:lnTo>
                    <a:lnTo>
                      <a:pt x="4" y="2"/>
                    </a:lnTo>
                    <a:lnTo>
                      <a:pt x="6" y="0"/>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2" name="Freeform 602"/>
              <p:cNvSpPr/>
              <p:nvPr/>
            </p:nvSpPr>
            <p:spPr bwMode="auto">
              <a:xfrm>
                <a:off x="5086" y="5549"/>
                <a:ext cx="84" cy="54"/>
              </a:xfrm>
              <a:custGeom>
                <a:avLst/>
                <a:gdLst>
                  <a:gd name="T0" fmla="*/ 0 w 84"/>
                  <a:gd name="T1" fmla="*/ 0 h 54"/>
                  <a:gd name="T2" fmla="*/ 84 w 84"/>
                  <a:gd name="T3" fmla="*/ 0 h 54"/>
                  <a:gd name="T4" fmla="*/ 84 w 84"/>
                  <a:gd name="T5" fmla="*/ 16 h 54"/>
                  <a:gd name="T6" fmla="*/ 84 w 84"/>
                  <a:gd name="T7" fmla="*/ 16 h 54"/>
                  <a:gd name="T8" fmla="*/ 84 w 84"/>
                  <a:gd name="T9" fmla="*/ 16 h 54"/>
                  <a:gd name="T10" fmla="*/ 84 w 84"/>
                  <a:gd name="T11" fmla="*/ 23 h 54"/>
                  <a:gd name="T12" fmla="*/ 80 w 84"/>
                  <a:gd name="T13" fmla="*/ 31 h 54"/>
                  <a:gd name="T14" fmla="*/ 76 w 84"/>
                  <a:gd name="T15" fmla="*/ 39 h 54"/>
                  <a:gd name="T16" fmla="*/ 70 w 84"/>
                  <a:gd name="T17" fmla="*/ 45 h 54"/>
                  <a:gd name="T18" fmla="*/ 64 w 84"/>
                  <a:gd name="T19" fmla="*/ 48 h 54"/>
                  <a:gd name="T20" fmla="*/ 59 w 84"/>
                  <a:gd name="T21" fmla="*/ 52 h 54"/>
                  <a:gd name="T22" fmla="*/ 51 w 84"/>
                  <a:gd name="T23" fmla="*/ 54 h 54"/>
                  <a:gd name="T24" fmla="*/ 43 w 84"/>
                  <a:gd name="T25" fmla="*/ 54 h 54"/>
                  <a:gd name="T26" fmla="*/ 43 w 84"/>
                  <a:gd name="T27" fmla="*/ 54 h 54"/>
                  <a:gd name="T28" fmla="*/ 35 w 84"/>
                  <a:gd name="T29" fmla="*/ 54 h 54"/>
                  <a:gd name="T30" fmla="*/ 28 w 84"/>
                  <a:gd name="T31" fmla="*/ 52 h 54"/>
                  <a:gd name="T32" fmla="*/ 20 w 84"/>
                  <a:gd name="T33" fmla="*/ 48 h 54"/>
                  <a:gd name="T34" fmla="*/ 14 w 84"/>
                  <a:gd name="T35" fmla="*/ 45 h 54"/>
                  <a:gd name="T36" fmla="*/ 10 w 84"/>
                  <a:gd name="T37" fmla="*/ 39 h 54"/>
                  <a:gd name="T38" fmla="*/ 4 w 84"/>
                  <a:gd name="T39" fmla="*/ 31 h 54"/>
                  <a:gd name="T40" fmla="*/ 2 w 84"/>
                  <a:gd name="T41" fmla="*/ 23 h 54"/>
                  <a:gd name="T42" fmla="*/ 0 w 84"/>
                  <a:gd name="T43" fmla="*/ 16 h 54"/>
                  <a:gd name="T44" fmla="*/ 0 w 84"/>
                  <a:gd name="T45" fmla="*/ 16 h 54"/>
                  <a:gd name="T46" fmla="*/ 0 w 84"/>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54">
                    <a:moveTo>
                      <a:pt x="0" y="0"/>
                    </a:moveTo>
                    <a:lnTo>
                      <a:pt x="84" y="0"/>
                    </a:lnTo>
                    <a:lnTo>
                      <a:pt x="84" y="16"/>
                    </a:lnTo>
                    <a:lnTo>
                      <a:pt x="84" y="16"/>
                    </a:lnTo>
                    <a:lnTo>
                      <a:pt x="84" y="16"/>
                    </a:lnTo>
                    <a:lnTo>
                      <a:pt x="84" y="23"/>
                    </a:lnTo>
                    <a:lnTo>
                      <a:pt x="80" y="31"/>
                    </a:lnTo>
                    <a:lnTo>
                      <a:pt x="76" y="39"/>
                    </a:lnTo>
                    <a:lnTo>
                      <a:pt x="70" y="45"/>
                    </a:lnTo>
                    <a:lnTo>
                      <a:pt x="64" y="48"/>
                    </a:lnTo>
                    <a:lnTo>
                      <a:pt x="59" y="52"/>
                    </a:lnTo>
                    <a:lnTo>
                      <a:pt x="51" y="54"/>
                    </a:lnTo>
                    <a:lnTo>
                      <a:pt x="43" y="54"/>
                    </a:lnTo>
                    <a:lnTo>
                      <a:pt x="43" y="54"/>
                    </a:lnTo>
                    <a:lnTo>
                      <a:pt x="35" y="54"/>
                    </a:lnTo>
                    <a:lnTo>
                      <a:pt x="28" y="52"/>
                    </a:lnTo>
                    <a:lnTo>
                      <a:pt x="20" y="48"/>
                    </a:lnTo>
                    <a:lnTo>
                      <a:pt x="14" y="45"/>
                    </a:lnTo>
                    <a:lnTo>
                      <a:pt x="10" y="39"/>
                    </a:lnTo>
                    <a:lnTo>
                      <a:pt x="4" y="31"/>
                    </a:lnTo>
                    <a:lnTo>
                      <a:pt x="2" y="23"/>
                    </a:lnTo>
                    <a:lnTo>
                      <a:pt x="0" y="16"/>
                    </a:lnTo>
                    <a:lnTo>
                      <a:pt x="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3" name="Rectangle 603"/>
              <p:cNvSpPr>
                <a:spLocks noChangeArrowheads="1"/>
              </p:cNvSpPr>
              <p:nvPr/>
            </p:nvSpPr>
            <p:spPr bwMode="auto">
              <a:xfrm>
                <a:off x="5092" y="5555"/>
                <a:ext cx="72"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AU">
                  <a:cs typeface="+mn-ea"/>
                  <a:sym typeface="+mn-lt"/>
                </a:endParaRPr>
              </a:p>
            </p:txBody>
          </p:sp>
          <p:sp>
            <p:nvSpPr>
              <p:cNvPr id="654" name="Freeform 604"/>
              <p:cNvSpPr>
                <a:spLocks noEditPoints="1"/>
              </p:cNvSpPr>
              <p:nvPr/>
            </p:nvSpPr>
            <p:spPr bwMode="auto">
              <a:xfrm>
                <a:off x="2032" y="3435"/>
                <a:ext cx="87" cy="82"/>
              </a:xfrm>
              <a:custGeom>
                <a:avLst/>
                <a:gdLst>
                  <a:gd name="T0" fmla="*/ 75 w 87"/>
                  <a:gd name="T1" fmla="*/ 0 h 82"/>
                  <a:gd name="T2" fmla="*/ 11 w 87"/>
                  <a:gd name="T3" fmla="*/ 0 h 82"/>
                  <a:gd name="T4" fmla="*/ 11 w 87"/>
                  <a:gd name="T5" fmla="*/ 0 h 82"/>
                  <a:gd name="T6" fmla="*/ 7 w 87"/>
                  <a:gd name="T7" fmla="*/ 0 h 82"/>
                  <a:gd name="T8" fmla="*/ 4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4 w 87"/>
                  <a:gd name="T29" fmla="*/ 60 h 82"/>
                  <a:gd name="T30" fmla="*/ 7 w 87"/>
                  <a:gd name="T31" fmla="*/ 66 h 82"/>
                  <a:gd name="T32" fmla="*/ 13 w 87"/>
                  <a:gd name="T33" fmla="*/ 72 h 82"/>
                  <a:gd name="T34" fmla="*/ 19 w 87"/>
                  <a:gd name="T35" fmla="*/ 76 h 82"/>
                  <a:gd name="T36" fmla="*/ 27 w 87"/>
                  <a:gd name="T37" fmla="*/ 80 h 82"/>
                  <a:gd name="T38" fmla="*/ 35 w 87"/>
                  <a:gd name="T39" fmla="*/ 82 h 82"/>
                  <a:gd name="T40" fmla="*/ 44 w 87"/>
                  <a:gd name="T41" fmla="*/ 82 h 82"/>
                  <a:gd name="T42" fmla="*/ 44 w 87"/>
                  <a:gd name="T43" fmla="*/ 82 h 82"/>
                  <a:gd name="T44" fmla="*/ 52 w 87"/>
                  <a:gd name="T45" fmla="*/ 82 h 82"/>
                  <a:gd name="T46" fmla="*/ 60 w 87"/>
                  <a:gd name="T47" fmla="*/ 80 h 82"/>
                  <a:gd name="T48" fmla="*/ 68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 name="T80" fmla="*/ 71 w 87"/>
                  <a:gd name="T81" fmla="*/ 31 h 82"/>
                  <a:gd name="T82" fmla="*/ 48 w 87"/>
                  <a:gd name="T83" fmla="*/ 54 h 82"/>
                  <a:gd name="T84" fmla="*/ 48 w 87"/>
                  <a:gd name="T85" fmla="*/ 54 h 82"/>
                  <a:gd name="T86" fmla="*/ 44 w 87"/>
                  <a:gd name="T87" fmla="*/ 56 h 82"/>
                  <a:gd name="T88" fmla="*/ 44 w 87"/>
                  <a:gd name="T89" fmla="*/ 56 h 82"/>
                  <a:gd name="T90" fmla="*/ 39 w 87"/>
                  <a:gd name="T91" fmla="*/ 54 h 82"/>
                  <a:gd name="T92" fmla="*/ 17 w 87"/>
                  <a:gd name="T93" fmla="*/ 31 h 82"/>
                  <a:gd name="T94" fmla="*/ 17 w 87"/>
                  <a:gd name="T95" fmla="*/ 31 h 82"/>
                  <a:gd name="T96" fmla="*/ 15 w 87"/>
                  <a:gd name="T97" fmla="*/ 27 h 82"/>
                  <a:gd name="T98" fmla="*/ 17 w 87"/>
                  <a:gd name="T99" fmla="*/ 23 h 82"/>
                  <a:gd name="T100" fmla="*/ 17 w 87"/>
                  <a:gd name="T101" fmla="*/ 23 h 82"/>
                  <a:gd name="T102" fmla="*/ 21 w 87"/>
                  <a:gd name="T103" fmla="*/ 21 h 82"/>
                  <a:gd name="T104" fmla="*/ 25 w 87"/>
                  <a:gd name="T105" fmla="*/ 23 h 82"/>
                  <a:gd name="T106" fmla="*/ 44 w 87"/>
                  <a:gd name="T107" fmla="*/ 43 h 82"/>
                  <a:gd name="T108" fmla="*/ 62 w 87"/>
                  <a:gd name="T109" fmla="*/ 23 h 82"/>
                  <a:gd name="T110" fmla="*/ 62 w 87"/>
                  <a:gd name="T111" fmla="*/ 23 h 82"/>
                  <a:gd name="T112" fmla="*/ 66 w 87"/>
                  <a:gd name="T113" fmla="*/ 21 h 82"/>
                  <a:gd name="T114" fmla="*/ 71 w 87"/>
                  <a:gd name="T115" fmla="*/ 23 h 82"/>
                  <a:gd name="T116" fmla="*/ 71 w 87"/>
                  <a:gd name="T117" fmla="*/ 23 h 82"/>
                  <a:gd name="T118" fmla="*/ 71 w 87"/>
                  <a:gd name="T119" fmla="*/ 27 h 82"/>
                  <a:gd name="T120" fmla="*/ 71 w 87"/>
                  <a:gd name="T121" fmla="*/ 3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82">
                    <a:moveTo>
                      <a:pt x="75" y="0"/>
                    </a:moveTo>
                    <a:lnTo>
                      <a:pt x="11" y="0"/>
                    </a:lnTo>
                    <a:lnTo>
                      <a:pt x="11" y="0"/>
                    </a:lnTo>
                    <a:lnTo>
                      <a:pt x="7" y="0"/>
                    </a:lnTo>
                    <a:lnTo>
                      <a:pt x="4" y="2"/>
                    </a:lnTo>
                    <a:lnTo>
                      <a:pt x="0" y="6"/>
                    </a:lnTo>
                    <a:lnTo>
                      <a:pt x="0" y="12"/>
                    </a:lnTo>
                    <a:lnTo>
                      <a:pt x="0" y="43"/>
                    </a:lnTo>
                    <a:lnTo>
                      <a:pt x="0" y="43"/>
                    </a:lnTo>
                    <a:lnTo>
                      <a:pt x="0" y="45"/>
                    </a:lnTo>
                    <a:lnTo>
                      <a:pt x="0" y="45"/>
                    </a:lnTo>
                    <a:lnTo>
                      <a:pt x="0" y="49"/>
                    </a:lnTo>
                    <a:lnTo>
                      <a:pt x="0" y="49"/>
                    </a:lnTo>
                    <a:lnTo>
                      <a:pt x="0" y="54"/>
                    </a:lnTo>
                    <a:lnTo>
                      <a:pt x="4" y="60"/>
                    </a:lnTo>
                    <a:lnTo>
                      <a:pt x="7" y="66"/>
                    </a:lnTo>
                    <a:lnTo>
                      <a:pt x="13" y="72"/>
                    </a:lnTo>
                    <a:lnTo>
                      <a:pt x="19" y="76"/>
                    </a:lnTo>
                    <a:lnTo>
                      <a:pt x="27" y="80"/>
                    </a:lnTo>
                    <a:lnTo>
                      <a:pt x="35" y="82"/>
                    </a:lnTo>
                    <a:lnTo>
                      <a:pt x="44" y="82"/>
                    </a:lnTo>
                    <a:lnTo>
                      <a:pt x="44" y="82"/>
                    </a:lnTo>
                    <a:lnTo>
                      <a:pt x="52" y="82"/>
                    </a:lnTo>
                    <a:lnTo>
                      <a:pt x="60" y="80"/>
                    </a:lnTo>
                    <a:lnTo>
                      <a:pt x="68"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close/>
                    <a:moveTo>
                      <a:pt x="71" y="31"/>
                    </a:moveTo>
                    <a:lnTo>
                      <a:pt x="48" y="54"/>
                    </a:lnTo>
                    <a:lnTo>
                      <a:pt x="48" y="54"/>
                    </a:lnTo>
                    <a:lnTo>
                      <a:pt x="44" y="56"/>
                    </a:lnTo>
                    <a:lnTo>
                      <a:pt x="44" y="56"/>
                    </a:lnTo>
                    <a:lnTo>
                      <a:pt x="39" y="54"/>
                    </a:lnTo>
                    <a:lnTo>
                      <a:pt x="17" y="31"/>
                    </a:lnTo>
                    <a:lnTo>
                      <a:pt x="17" y="31"/>
                    </a:lnTo>
                    <a:lnTo>
                      <a:pt x="15" y="27"/>
                    </a:lnTo>
                    <a:lnTo>
                      <a:pt x="17" y="23"/>
                    </a:lnTo>
                    <a:lnTo>
                      <a:pt x="17" y="23"/>
                    </a:lnTo>
                    <a:lnTo>
                      <a:pt x="21" y="21"/>
                    </a:lnTo>
                    <a:lnTo>
                      <a:pt x="25" y="23"/>
                    </a:lnTo>
                    <a:lnTo>
                      <a:pt x="44" y="43"/>
                    </a:lnTo>
                    <a:lnTo>
                      <a:pt x="62" y="23"/>
                    </a:lnTo>
                    <a:lnTo>
                      <a:pt x="62" y="23"/>
                    </a:lnTo>
                    <a:lnTo>
                      <a:pt x="66" y="21"/>
                    </a:lnTo>
                    <a:lnTo>
                      <a:pt x="71" y="23"/>
                    </a:lnTo>
                    <a:lnTo>
                      <a:pt x="71" y="23"/>
                    </a:lnTo>
                    <a:lnTo>
                      <a:pt x="71" y="27"/>
                    </a:lnTo>
                    <a:lnTo>
                      <a:pt x="71" y="3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5" name="Freeform 605"/>
              <p:cNvSpPr/>
              <p:nvPr/>
            </p:nvSpPr>
            <p:spPr bwMode="auto">
              <a:xfrm>
                <a:off x="2032" y="3435"/>
                <a:ext cx="87" cy="82"/>
              </a:xfrm>
              <a:custGeom>
                <a:avLst/>
                <a:gdLst>
                  <a:gd name="T0" fmla="*/ 75 w 87"/>
                  <a:gd name="T1" fmla="*/ 0 h 82"/>
                  <a:gd name="T2" fmla="*/ 11 w 87"/>
                  <a:gd name="T3" fmla="*/ 0 h 82"/>
                  <a:gd name="T4" fmla="*/ 11 w 87"/>
                  <a:gd name="T5" fmla="*/ 0 h 82"/>
                  <a:gd name="T6" fmla="*/ 7 w 87"/>
                  <a:gd name="T7" fmla="*/ 0 h 82"/>
                  <a:gd name="T8" fmla="*/ 4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4 w 87"/>
                  <a:gd name="T29" fmla="*/ 60 h 82"/>
                  <a:gd name="T30" fmla="*/ 7 w 87"/>
                  <a:gd name="T31" fmla="*/ 66 h 82"/>
                  <a:gd name="T32" fmla="*/ 13 w 87"/>
                  <a:gd name="T33" fmla="*/ 72 h 82"/>
                  <a:gd name="T34" fmla="*/ 19 w 87"/>
                  <a:gd name="T35" fmla="*/ 76 h 82"/>
                  <a:gd name="T36" fmla="*/ 27 w 87"/>
                  <a:gd name="T37" fmla="*/ 80 h 82"/>
                  <a:gd name="T38" fmla="*/ 35 w 87"/>
                  <a:gd name="T39" fmla="*/ 82 h 82"/>
                  <a:gd name="T40" fmla="*/ 44 w 87"/>
                  <a:gd name="T41" fmla="*/ 82 h 82"/>
                  <a:gd name="T42" fmla="*/ 44 w 87"/>
                  <a:gd name="T43" fmla="*/ 82 h 82"/>
                  <a:gd name="T44" fmla="*/ 52 w 87"/>
                  <a:gd name="T45" fmla="*/ 82 h 82"/>
                  <a:gd name="T46" fmla="*/ 60 w 87"/>
                  <a:gd name="T47" fmla="*/ 80 h 82"/>
                  <a:gd name="T48" fmla="*/ 68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82">
                    <a:moveTo>
                      <a:pt x="75" y="0"/>
                    </a:moveTo>
                    <a:lnTo>
                      <a:pt x="11" y="0"/>
                    </a:lnTo>
                    <a:lnTo>
                      <a:pt x="11" y="0"/>
                    </a:lnTo>
                    <a:lnTo>
                      <a:pt x="7" y="0"/>
                    </a:lnTo>
                    <a:lnTo>
                      <a:pt x="4" y="2"/>
                    </a:lnTo>
                    <a:lnTo>
                      <a:pt x="0" y="6"/>
                    </a:lnTo>
                    <a:lnTo>
                      <a:pt x="0" y="12"/>
                    </a:lnTo>
                    <a:lnTo>
                      <a:pt x="0" y="43"/>
                    </a:lnTo>
                    <a:lnTo>
                      <a:pt x="0" y="43"/>
                    </a:lnTo>
                    <a:lnTo>
                      <a:pt x="0" y="45"/>
                    </a:lnTo>
                    <a:lnTo>
                      <a:pt x="0" y="45"/>
                    </a:lnTo>
                    <a:lnTo>
                      <a:pt x="0" y="49"/>
                    </a:lnTo>
                    <a:lnTo>
                      <a:pt x="0" y="49"/>
                    </a:lnTo>
                    <a:lnTo>
                      <a:pt x="0" y="54"/>
                    </a:lnTo>
                    <a:lnTo>
                      <a:pt x="4" y="60"/>
                    </a:lnTo>
                    <a:lnTo>
                      <a:pt x="7" y="66"/>
                    </a:lnTo>
                    <a:lnTo>
                      <a:pt x="13" y="72"/>
                    </a:lnTo>
                    <a:lnTo>
                      <a:pt x="19" y="76"/>
                    </a:lnTo>
                    <a:lnTo>
                      <a:pt x="27" y="80"/>
                    </a:lnTo>
                    <a:lnTo>
                      <a:pt x="35" y="82"/>
                    </a:lnTo>
                    <a:lnTo>
                      <a:pt x="44" y="82"/>
                    </a:lnTo>
                    <a:lnTo>
                      <a:pt x="44" y="82"/>
                    </a:lnTo>
                    <a:lnTo>
                      <a:pt x="52" y="82"/>
                    </a:lnTo>
                    <a:lnTo>
                      <a:pt x="60" y="80"/>
                    </a:lnTo>
                    <a:lnTo>
                      <a:pt x="68"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656" name="Freeform 606"/>
              <p:cNvSpPr/>
              <p:nvPr/>
            </p:nvSpPr>
            <p:spPr bwMode="auto">
              <a:xfrm>
                <a:off x="2047" y="3456"/>
                <a:ext cx="56" cy="35"/>
              </a:xfrm>
              <a:custGeom>
                <a:avLst/>
                <a:gdLst>
                  <a:gd name="T0" fmla="*/ 56 w 56"/>
                  <a:gd name="T1" fmla="*/ 10 h 35"/>
                  <a:gd name="T2" fmla="*/ 33 w 56"/>
                  <a:gd name="T3" fmla="*/ 33 h 35"/>
                  <a:gd name="T4" fmla="*/ 33 w 56"/>
                  <a:gd name="T5" fmla="*/ 33 h 35"/>
                  <a:gd name="T6" fmla="*/ 29 w 56"/>
                  <a:gd name="T7" fmla="*/ 35 h 35"/>
                  <a:gd name="T8" fmla="*/ 29 w 56"/>
                  <a:gd name="T9" fmla="*/ 35 h 35"/>
                  <a:gd name="T10" fmla="*/ 24 w 56"/>
                  <a:gd name="T11" fmla="*/ 33 h 35"/>
                  <a:gd name="T12" fmla="*/ 2 w 56"/>
                  <a:gd name="T13" fmla="*/ 10 h 35"/>
                  <a:gd name="T14" fmla="*/ 2 w 56"/>
                  <a:gd name="T15" fmla="*/ 10 h 35"/>
                  <a:gd name="T16" fmla="*/ 0 w 56"/>
                  <a:gd name="T17" fmla="*/ 6 h 35"/>
                  <a:gd name="T18" fmla="*/ 2 w 56"/>
                  <a:gd name="T19" fmla="*/ 2 h 35"/>
                  <a:gd name="T20" fmla="*/ 2 w 56"/>
                  <a:gd name="T21" fmla="*/ 2 h 35"/>
                  <a:gd name="T22" fmla="*/ 6 w 56"/>
                  <a:gd name="T23" fmla="*/ 0 h 35"/>
                  <a:gd name="T24" fmla="*/ 10 w 56"/>
                  <a:gd name="T25" fmla="*/ 2 h 35"/>
                  <a:gd name="T26" fmla="*/ 29 w 56"/>
                  <a:gd name="T27" fmla="*/ 22 h 35"/>
                  <a:gd name="T28" fmla="*/ 47 w 56"/>
                  <a:gd name="T29" fmla="*/ 2 h 35"/>
                  <a:gd name="T30" fmla="*/ 47 w 56"/>
                  <a:gd name="T31" fmla="*/ 2 h 35"/>
                  <a:gd name="T32" fmla="*/ 51 w 56"/>
                  <a:gd name="T33" fmla="*/ 0 h 35"/>
                  <a:gd name="T34" fmla="*/ 56 w 56"/>
                  <a:gd name="T35" fmla="*/ 2 h 35"/>
                  <a:gd name="T36" fmla="*/ 56 w 56"/>
                  <a:gd name="T37" fmla="*/ 2 h 35"/>
                  <a:gd name="T38" fmla="*/ 56 w 56"/>
                  <a:gd name="T39" fmla="*/ 6 h 35"/>
                  <a:gd name="T40" fmla="*/ 56 w 56"/>
                  <a:gd name="T41"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35">
                    <a:moveTo>
                      <a:pt x="56" y="10"/>
                    </a:moveTo>
                    <a:lnTo>
                      <a:pt x="33" y="33"/>
                    </a:lnTo>
                    <a:lnTo>
                      <a:pt x="33" y="33"/>
                    </a:lnTo>
                    <a:lnTo>
                      <a:pt x="29" y="35"/>
                    </a:lnTo>
                    <a:lnTo>
                      <a:pt x="29" y="35"/>
                    </a:lnTo>
                    <a:lnTo>
                      <a:pt x="24" y="33"/>
                    </a:lnTo>
                    <a:lnTo>
                      <a:pt x="2" y="10"/>
                    </a:lnTo>
                    <a:lnTo>
                      <a:pt x="2" y="10"/>
                    </a:lnTo>
                    <a:lnTo>
                      <a:pt x="0" y="6"/>
                    </a:lnTo>
                    <a:lnTo>
                      <a:pt x="2" y="2"/>
                    </a:lnTo>
                    <a:lnTo>
                      <a:pt x="2" y="2"/>
                    </a:lnTo>
                    <a:lnTo>
                      <a:pt x="6" y="0"/>
                    </a:lnTo>
                    <a:lnTo>
                      <a:pt x="10" y="2"/>
                    </a:lnTo>
                    <a:lnTo>
                      <a:pt x="29" y="22"/>
                    </a:lnTo>
                    <a:lnTo>
                      <a:pt x="47" y="2"/>
                    </a:lnTo>
                    <a:lnTo>
                      <a:pt x="47" y="2"/>
                    </a:lnTo>
                    <a:lnTo>
                      <a:pt x="51" y="0"/>
                    </a:lnTo>
                    <a:lnTo>
                      <a:pt x="56" y="2"/>
                    </a:lnTo>
                    <a:lnTo>
                      <a:pt x="56" y="2"/>
                    </a:lnTo>
                    <a:lnTo>
                      <a:pt x="56" y="6"/>
                    </a:lnTo>
                    <a:lnTo>
                      <a:pt x="5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grpSp>
        <p:sp>
          <p:nvSpPr>
            <p:cNvPr id="324" name="Freeform 608"/>
            <p:cNvSpPr>
              <a:spLocks noEditPoints="1"/>
            </p:cNvSpPr>
            <p:nvPr/>
          </p:nvSpPr>
          <p:spPr bwMode="auto">
            <a:xfrm>
              <a:off x="5354719" y="10239901"/>
              <a:ext cx="161389" cy="152113"/>
            </a:xfrm>
            <a:custGeom>
              <a:avLst/>
              <a:gdLst>
                <a:gd name="T0" fmla="*/ 75 w 87"/>
                <a:gd name="T1" fmla="*/ 0 h 82"/>
                <a:gd name="T2" fmla="*/ 11 w 87"/>
                <a:gd name="T3" fmla="*/ 0 h 82"/>
                <a:gd name="T4" fmla="*/ 11 w 87"/>
                <a:gd name="T5" fmla="*/ 0 h 82"/>
                <a:gd name="T6" fmla="*/ 7 w 87"/>
                <a:gd name="T7" fmla="*/ 0 h 82"/>
                <a:gd name="T8" fmla="*/ 3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3 w 87"/>
                <a:gd name="T29" fmla="*/ 60 h 82"/>
                <a:gd name="T30" fmla="*/ 7 w 87"/>
                <a:gd name="T31" fmla="*/ 66 h 82"/>
                <a:gd name="T32" fmla="*/ 13 w 87"/>
                <a:gd name="T33" fmla="*/ 72 h 82"/>
                <a:gd name="T34" fmla="*/ 19 w 87"/>
                <a:gd name="T35" fmla="*/ 76 h 82"/>
                <a:gd name="T36" fmla="*/ 27 w 87"/>
                <a:gd name="T37" fmla="*/ 80 h 82"/>
                <a:gd name="T38" fmla="*/ 34 w 87"/>
                <a:gd name="T39" fmla="*/ 82 h 82"/>
                <a:gd name="T40" fmla="*/ 44 w 87"/>
                <a:gd name="T41" fmla="*/ 82 h 82"/>
                <a:gd name="T42" fmla="*/ 44 w 87"/>
                <a:gd name="T43" fmla="*/ 82 h 82"/>
                <a:gd name="T44" fmla="*/ 52 w 87"/>
                <a:gd name="T45" fmla="*/ 82 h 82"/>
                <a:gd name="T46" fmla="*/ 60 w 87"/>
                <a:gd name="T47" fmla="*/ 80 h 82"/>
                <a:gd name="T48" fmla="*/ 67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 name="T80" fmla="*/ 71 w 87"/>
                <a:gd name="T81" fmla="*/ 31 h 82"/>
                <a:gd name="T82" fmla="*/ 48 w 87"/>
                <a:gd name="T83" fmla="*/ 54 h 82"/>
                <a:gd name="T84" fmla="*/ 48 w 87"/>
                <a:gd name="T85" fmla="*/ 54 h 82"/>
                <a:gd name="T86" fmla="*/ 44 w 87"/>
                <a:gd name="T87" fmla="*/ 56 h 82"/>
                <a:gd name="T88" fmla="*/ 44 w 87"/>
                <a:gd name="T89" fmla="*/ 56 h 82"/>
                <a:gd name="T90" fmla="*/ 38 w 87"/>
                <a:gd name="T91" fmla="*/ 54 h 82"/>
                <a:gd name="T92" fmla="*/ 17 w 87"/>
                <a:gd name="T93" fmla="*/ 31 h 82"/>
                <a:gd name="T94" fmla="*/ 17 w 87"/>
                <a:gd name="T95" fmla="*/ 31 h 82"/>
                <a:gd name="T96" fmla="*/ 15 w 87"/>
                <a:gd name="T97" fmla="*/ 27 h 82"/>
                <a:gd name="T98" fmla="*/ 17 w 87"/>
                <a:gd name="T99" fmla="*/ 23 h 82"/>
                <a:gd name="T100" fmla="*/ 17 w 87"/>
                <a:gd name="T101" fmla="*/ 23 h 82"/>
                <a:gd name="T102" fmla="*/ 21 w 87"/>
                <a:gd name="T103" fmla="*/ 21 h 82"/>
                <a:gd name="T104" fmla="*/ 25 w 87"/>
                <a:gd name="T105" fmla="*/ 23 h 82"/>
                <a:gd name="T106" fmla="*/ 44 w 87"/>
                <a:gd name="T107" fmla="*/ 43 h 82"/>
                <a:gd name="T108" fmla="*/ 62 w 87"/>
                <a:gd name="T109" fmla="*/ 23 h 82"/>
                <a:gd name="T110" fmla="*/ 62 w 87"/>
                <a:gd name="T111" fmla="*/ 23 h 82"/>
                <a:gd name="T112" fmla="*/ 66 w 87"/>
                <a:gd name="T113" fmla="*/ 21 h 82"/>
                <a:gd name="T114" fmla="*/ 71 w 87"/>
                <a:gd name="T115" fmla="*/ 23 h 82"/>
                <a:gd name="T116" fmla="*/ 71 w 87"/>
                <a:gd name="T117" fmla="*/ 23 h 82"/>
                <a:gd name="T118" fmla="*/ 71 w 87"/>
                <a:gd name="T119" fmla="*/ 27 h 82"/>
                <a:gd name="T120" fmla="*/ 71 w 87"/>
                <a:gd name="T121" fmla="*/ 3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82">
                  <a:moveTo>
                    <a:pt x="75" y="0"/>
                  </a:moveTo>
                  <a:lnTo>
                    <a:pt x="11" y="0"/>
                  </a:lnTo>
                  <a:lnTo>
                    <a:pt x="11" y="0"/>
                  </a:lnTo>
                  <a:lnTo>
                    <a:pt x="7" y="0"/>
                  </a:lnTo>
                  <a:lnTo>
                    <a:pt x="3" y="2"/>
                  </a:lnTo>
                  <a:lnTo>
                    <a:pt x="0" y="6"/>
                  </a:lnTo>
                  <a:lnTo>
                    <a:pt x="0" y="12"/>
                  </a:lnTo>
                  <a:lnTo>
                    <a:pt x="0" y="43"/>
                  </a:lnTo>
                  <a:lnTo>
                    <a:pt x="0" y="43"/>
                  </a:lnTo>
                  <a:lnTo>
                    <a:pt x="0" y="45"/>
                  </a:lnTo>
                  <a:lnTo>
                    <a:pt x="0" y="45"/>
                  </a:lnTo>
                  <a:lnTo>
                    <a:pt x="0" y="49"/>
                  </a:lnTo>
                  <a:lnTo>
                    <a:pt x="0" y="49"/>
                  </a:lnTo>
                  <a:lnTo>
                    <a:pt x="0" y="54"/>
                  </a:lnTo>
                  <a:lnTo>
                    <a:pt x="3" y="60"/>
                  </a:lnTo>
                  <a:lnTo>
                    <a:pt x="7" y="66"/>
                  </a:lnTo>
                  <a:lnTo>
                    <a:pt x="13" y="72"/>
                  </a:lnTo>
                  <a:lnTo>
                    <a:pt x="19" y="76"/>
                  </a:lnTo>
                  <a:lnTo>
                    <a:pt x="27" y="80"/>
                  </a:lnTo>
                  <a:lnTo>
                    <a:pt x="34" y="82"/>
                  </a:lnTo>
                  <a:lnTo>
                    <a:pt x="44" y="82"/>
                  </a:lnTo>
                  <a:lnTo>
                    <a:pt x="44" y="82"/>
                  </a:lnTo>
                  <a:lnTo>
                    <a:pt x="52" y="82"/>
                  </a:lnTo>
                  <a:lnTo>
                    <a:pt x="60" y="80"/>
                  </a:lnTo>
                  <a:lnTo>
                    <a:pt x="67"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close/>
                  <a:moveTo>
                    <a:pt x="71" y="31"/>
                  </a:moveTo>
                  <a:lnTo>
                    <a:pt x="48" y="54"/>
                  </a:lnTo>
                  <a:lnTo>
                    <a:pt x="48" y="54"/>
                  </a:lnTo>
                  <a:lnTo>
                    <a:pt x="44" y="56"/>
                  </a:lnTo>
                  <a:lnTo>
                    <a:pt x="44" y="56"/>
                  </a:lnTo>
                  <a:lnTo>
                    <a:pt x="38" y="54"/>
                  </a:lnTo>
                  <a:lnTo>
                    <a:pt x="17" y="31"/>
                  </a:lnTo>
                  <a:lnTo>
                    <a:pt x="17" y="31"/>
                  </a:lnTo>
                  <a:lnTo>
                    <a:pt x="15" y="27"/>
                  </a:lnTo>
                  <a:lnTo>
                    <a:pt x="17" y="23"/>
                  </a:lnTo>
                  <a:lnTo>
                    <a:pt x="17" y="23"/>
                  </a:lnTo>
                  <a:lnTo>
                    <a:pt x="21" y="21"/>
                  </a:lnTo>
                  <a:lnTo>
                    <a:pt x="25" y="23"/>
                  </a:lnTo>
                  <a:lnTo>
                    <a:pt x="44" y="43"/>
                  </a:lnTo>
                  <a:lnTo>
                    <a:pt x="62" y="23"/>
                  </a:lnTo>
                  <a:lnTo>
                    <a:pt x="62" y="23"/>
                  </a:lnTo>
                  <a:lnTo>
                    <a:pt x="66" y="21"/>
                  </a:lnTo>
                  <a:lnTo>
                    <a:pt x="71" y="23"/>
                  </a:lnTo>
                  <a:lnTo>
                    <a:pt x="71" y="23"/>
                  </a:lnTo>
                  <a:lnTo>
                    <a:pt x="71" y="27"/>
                  </a:lnTo>
                  <a:lnTo>
                    <a:pt x="71" y="3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5" name="Freeform 609"/>
            <p:cNvSpPr/>
            <p:nvPr/>
          </p:nvSpPr>
          <p:spPr bwMode="auto">
            <a:xfrm>
              <a:off x="5354719" y="10239901"/>
              <a:ext cx="161389" cy="152113"/>
            </a:xfrm>
            <a:custGeom>
              <a:avLst/>
              <a:gdLst>
                <a:gd name="T0" fmla="*/ 75 w 87"/>
                <a:gd name="T1" fmla="*/ 0 h 82"/>
                <a:gd name="T2" fmla="*/ 11 w 87"/>
                <a:gd name="T3" fmla="*/ 0 h 82"/>
                <a:gd name="T4" fmla="*/ 11 w 87"/>
                <a:gd name="T5" fmla="*/ 0 h 82"/>
                <a:gd name="T6" fmla="*/ 7 w 87"/>
                <a:gd name="T7" fmla="*/ 0 h 82"/>
                <a:gd name="T8" fmla="*/ 3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3 w 87"/>
                <a:gd name="T29" fmla="*/ 60 h 82"/>
                <a:gd name="T30" fmla="*/ 7 w 87"/>
                <a:gd name="T31" fmla="*/ 66 h 82"/>
                <a:gd name="T32" fmla="*/ 13 w 87"/>
                <a:gd name="T33" fmla="*/ 72 h 82"/>
                <a:gd name="T34" fmla="*/ 19 w 87"/>
                <a:gd name="T35" fmla="*/ 76 h 82"/>
                <a:gd name="T36" fmla="*/ 27 w 87"/>
                <a:gd name="T37" fmla="*/ 80 h 82"/>
                <a:gd name="T38" fmla="*/ 34 w 87"/>
                <a:gd name="T39" fmla="*/ 82 h 82"/>
                <a:gd name="T40" fmla="*/ 44 w 87"/>
                <a:gd name="T41" fmla="*/ 82 h 82"/>
                <a:gd name="T42" fmla="*/ 44 w 87"/>
                <a:gd name="T43" fmla="*/ 82 h 82"/>
                <a:gd name="T44" fmla="*/ 52 w 87"/>
                <a:gd name="T45" fmla="*/ 82 h 82"/>
                <a:gd name="T46" fmla="*/ 60 w 87"/>
                <a:gd name="T47" fmla="*/ 80 h 82"/>
                <a:gd name="T48" fmla="*/ 67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82">
                  <a:moveTo>
                    <a:pt x="75" y="0"/>
                  </a:moveTo>
                  <a:lnTo>
                    <a:pt x="11" y="0"/>
                  </a:lnTo>
                  <a:lnTo>
                    <a:pt x="11" y="0"/>
                  </a:lnTo>
                  <a:lnTo>
                    <a:pt x="7" y="0"/>
                  </a:lnTo>
                  <a:lnTo>
                    <a:pt x="3" y="2"/>
                  </a:lnTo>
                  <a:lnTo>
                    <a:pt x="0" y="6"/>
                  </a:lnTo>
                  <a:lnTo>
                    <a:pt x="0" y="12"/>
                  </a:lnTo>
                  <a:lnTo>
                    <a:pt x="0" y="43"/>
                  </a:lnTo>
                  <a:lnTo>
                    <a:pt x="0" y="43"/>
                  </a:lnTo>
                  <a:lnTo>
                    <a:pt x="0" y="45"/>
                  </a:lnTo>
                  <a:lnTo>
                    <a:pt x="0" y="45"/>
                  </a:lnTo>
                  <a:lnTo>
                    <a:pt x="0" y="49"/>
                  </a:lnTo>
                  <a:lnTo>
                    <a:pt x="0" y="49"/>
                  </a:lnTo>
                  <a:lnTo>
                    <a:pt x="0" y="54"/>
                  </a:lnTo>
                  <a:lnTo>
                    <a:pt x="3" y="60"/>
                  </a:lnTo>
                  <a:lnTo>
                    <a:pt x="7" y="66"/>
                  </a:lnTo>
                  <a:lnTo>
                    <a:pt x="13" y="72"/>
                  </a:lnTo>
                  <a:lnTo>
                    <a:pt x="19" y="76"/>
                  </a:lnTo>
                  <a:lnTo>
                    <a:pt x="27" y="80"/>
                  </a:lnTo>
                  <a:lnTo>
                    <a:pt x="34" y="82"/>
                  </a:lnTo>
                  <a:lnTo>
                    <a:pt x="44" y="82"/>
                  </a:lnTo>
                  <a:lnTo>
                    <a:pt x="44" y="82"/>
                  </a:lnTo>
                  <a:lnTo>
                    <a:pt x="52" y="82"/>
                  </a:lnTo>
                  <a:lnTo>
                    <a:pt x="60" y="80"/>
                  </a:lnTo>
                  <a:lnTo>
                    <a:pt x="67"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6" name="Freeform 610"/>
            <p:cNvSpPr/>
            <p:nvPr/>
          </p:nvSpPr>
          <p:spPr bwMode="auto">
            <a:xfrm>
              <a:off x="5382546" y="10278856"/>
              <a:ext cx="103882" cy="64927"/>
            </a:xfrm>
            <a:custGeom>
              <a:avLst/>
              <a:gdLst>
                <a:gd name="T0" fmla="*/ 56 w 56"/>
                <a:gd name="T1" fmla="*/ 10 h 35"/>
                <a:gd name="T2" fmla="*/ 33 w 56"/>
                <a:gd name="T3" fmla="*/ 33 h 35"/>
                <a:gd name="T4" fmla="*/ 33 w 56"/>
                <a:gd name="T5" fmla="*/ 33 h 35"/>
                <a:gd name="T6" fmla="*/ 29 w 56"/>
                <a:gd name="T7" fmla="*/ 35 h 35"/>
                <a:gd name="T8" fmla="*/ 29 w 56"/>
                <a:gd name="T9" fmla="*/ 35 h 35"/>
                <a:gd name="T10" fmla="*/ 23 w 56"/>
                <a:gd name="T11" fmla="*/ 33 h 35"/>
                <a:gd name="T12" fmla="*/ 2 w 56"/>
                <a:gd name="T13" fmla="*/ 10 h 35"/>
                <a:gd name="T14" fmla="*/ 2 w 56"/>
                <a:gd name="T15" fmla="*/ 10 h 35"/>
                <a:gd name="T16" fmla="*/ 0 w 56"/>
                <a:gd name="T17" fmla="*/ 6 h 35"/>
                <a:gd name="T18" fmla="*/ 2 w 56"/>
                <a:gd name="T19" fmla="*/ 2 h 35"/>
                <a:gd name="T20" fmla="*/ 2 w 56"/>
                <a:gd name="T21" fmla="*/ 2 h 35"/>
                <a:gd name="T22" fmla="*/ 6 w 56"/>
                <a:gd name="T23" fmla="*/ 0 h 35"/>
                <a:gd name="T24" fmla="*/ 10 w 56"/>
                <a:gd name="T25" fmla="*/ 2 h 35"/>
                <a:gd name="T26" fmla="*/ 29 w 56"/>
                <a:gd name="T27" fmla="*/ 22 h 35"/>
                <a:gd name="T28" fmla="*/ 47 w 56"/>
                <a:gd name="T29" fmla="*/ 2 h 35"/>
                <a:gd name="T30" fmla="*/ 47 w 56"/>
                <a:gd name="T31" fmla="*/ 2 h 35"/>
                <a:gd name="T32" fmla="*/ 51 w 56"/>
                <a:gd name="T33" fmla="*/ 0 h 35"/>
                <a:gd name="T34" fmla="*/ 56 w 56"/>
                <a:gd name="T35" fmla="*/ 2 h 35"/>
                <a:gd name="T36" fmla="*/ 56 w 56"/>
                <a:gd name="T37" fmla="*/ 2 h 35"/>
                <a:gd name="T38" fmla="*/ 56 w 56"/>
                <a:gd name="T39" fmla="*/ 6 h 35"/>
                <a:gd name="T40" fmla="*/ 56 w 56"/>
                <a:gd name="T41"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35">
                  <a:moveTo>
                    <a:pt x="56" y="10"/>
                  </a:moveTo>
                  <a:lnTo>
                    <a:pt x="33" y="33"/>
                  </a:lnTo>
                  <a:lnTo>
                    <a:pt x="33" y="33"/>
                  </a:lnTo>
                  <a:lnTo>
                    <a:pt x="29" y="35"/>
                  </a:lnTo>
                  <a:lnTo>
                    <a:pt x="29" y="35"/>
                  </a:lnTo>
                  <a:lnTo>
                    <a:pt x="23" y="33"/>
                  </a:lnTo>
                  <a:lnTo>
                    <a:pt x="2" y="10"/>
                  </a:lnTo>
                  <a:lnTo>
                    <a:pt x="2" y="10"/>
                  </a:lnTo>
                  <a:lnTo>
                    <a:pt x="0" y="6"/>
                  </a:lnTo>
                  <a:lnTo>
                    <a:pt x="2" y="2"/>
                  </a:lnTo>
                  <a:lnTo>
                    <a:pt x="2" y="2"/>
                  </a:lnTo>
                  <a:lnTo>
                    <a:pt x="6" y="0"/>
                  </a:lnTo>
                  <a:lnTo>
                    <a:pt x="10" y="2"/>
                  </a:lnTo>
                  <a:lnTo>
                    <a:pt x="29" y="22"/>
                  </a:lnTo>
                  <a:lnTo>
                    <a:pt x="47" y="2"/>
                  </a:lnTo>
                  <a:lnTo>
                    <a:pt x="47" y="2"/>
                  </a:lnTo>
                  <a:lnTo>
                    <a:pt x="51" y="0"/>
                  </a:lnTo>
                  <a:lnTo>
                    <a:pt x="56" y="2"/>
                  </a:lnTo>
                  <a:lnTo>
                    <a:pt x="56" y="2"/>
                  </a:lnTo>
                  <a:lnTo>
                    <a:pt x="56" y="6"/>
                  </a:lnTo>
                  <a:lnTo>
                    <a:pt x="5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7" name="Freeform 611"/>
            <p:cNvSpPr>
              <a:spLocks noEditPoints="1"/>
            </p:cNvSpPr>
            <p:nvPr/>
          </p:nvSpPr>
          <p:spPr bwMode="auto">
            <a:xfrm>
              <a:off x="3972721" y="9347628"/>
              <a:ext cx="161389" cy="152113"/>
            </a:xfrm>
            <a:custGeom>
              <a:avLst/>
              <a:gdLst>
                <a:gd name="T0" fmla="*/ 75 w 87"/>
                <a:gd name="T1" fmla="*/ 0 h 82"/>
                <a:gd name="T2" fmla="*/ 11 w 87"/>
                <a:gd name="T3" fmla="*/ 0 h 82"/>
                <a:gd name="T4" fmla="*/ 11 w 87"/>
                <a:gd name="T5" fmla="*/ 0 h 82"/>
                <a:gd name="T6" fmla="*/ 8 w 87"/>
                <a:gd name="T7" fmla="*/ 0 h 82"/>
                <a:gd name="T8" fmla="*/ 4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4 w 87"/>
                <a:gd name="T29" fmla="*/ 60 h 82"/>
                <a:gd name="T30" fmla="*/ 8 w 87"/>
                <a:gd name="T31" fmla="*/ 66 h 82"/>
                <a:gd name="T32" fmla="*/ 13 w 87"/>
                <a:gd name="T33" fmla="*/ 72 h 82"/>
                <a:gd name="T34" fmla="*/ 19 w 87"/>
                <a:gd name="T35" fmla="*/ 76 h 82"/>
                <a:gd name="T36" fmla="*/ 27 w 87"/>
                <a:gd name="T37" fmla="*/ 80 h 82"/>
                <a:gd name="T38" fmla="*/ 35 w 87"/>
                <a:gd name="T39" fmla="*/ 82 h 82"/>
                <a:gd name="T40" fmla="*/ 44 w 87"/>
                <a:gd name="T41" fmla="*/ 82 h 82"/>
                <a:gd name="T42" fmla="*/ 44 w 87"/>
                <a:gd name="T43" fmla="*/ 82 h 82"/>
                <a:gd name="T44" fmla="*/ 52 w 87"/>
                <a:gd name="T45" fmla="*/ 82 h 82"/>
                <a:gd name="T46" fmla="*/ 60 w 87"/>
                <a:gd name="T47" fmla="*/ 80 h 82"/>
                <a:gd name="T48" fmla="*/ 68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 name="T80" fmla="*/ 72 w 87"/>
                <a:gd name="T81" fmla="*/ 31 h 82"/>
                <a:gd name="T82" fmla="*/ 48 w 87"/>
                <a:gd name="T83" fmla="*/ 54 h 82"/>
                <a:gd name="T84" fmla="*/ 48 w 87"/>
                <a:gd name="T85" fmla="*/ 54 h 82"/>
                <a:gd name="T86" fmla="*/ 44 w 87"/>
                <a:gd name="T87" fmla="*/ 56 h 82"/>
                <a:gd name="T88" fmla="*/ 44 w 87"/>
                <a:gd name="T89" fmla="*/ 56 h 82"/>
                <a:gd name="T90" fmla="*/ 39 w 87"/>
                <a:gd name="T91" fmla="*/ 54 h 82"/>
                <a:gd name="T92" fmla="*/ 17 w 87"/>
                <a:gd name="T93" fmla="*/ 31 h 82"/>
                <a:gd name="T94" fmla="*/ 17 w 87"/>
                <a:gd name="T95" fmla="*/ 31 h 82"/>
                <a:gd name="T96" fmla="*/ 15 w 87"/>
                <a:gd name="T97" fmla="*/ 27 h 82"/>
                <a:gd name="T98" fmla="*/ 17 w 87"/>
                <a:gd name="T99" fmla="*/ 23 h 82"/>
                <a:gd name="T100" fmla="*/ 17 w 87"/>
                <a:gd name="T101" fmla="*/ 23 h 82"/>
                <a:gd name="T102" fmla="*/ 21 w 87"/>
                <a:gd name="T103" fmla="*/ 22 h 82"/>
                <a:gd name="T104" fmla="*/ 25 w 87"/>
                <a:gd name="T105" fmla="*/ 23 h 82"/>
                <a:gd name="T106" fmla="*/ 44 w 87"/>
                <a:gd name="T107" fmla="*/ 43 h 82"/>
                <a:gd name="T108" fmla="*/ 62 w 87"/>
                <a:gd name="T109" fmla="*/ 23 h 82"/>
                <a:gd name="T110" fmla="*/ 62 w 87"/>
                <a:gd name="T111" fmla="*/ 23 h 82"/>
                <a:gd name="T112" fmla="*/ 66 w 87"/>
                <a:gd name="T113" fmla="*/ 22 h 82"/>
                <a:gd name="T114" fmla="*/ 72 w 87"/>
                <a:gd name="T115" fmla="*/ 23 h 82"/>
                <a:gd name="T116" fmla="*/ 72 w 87"/>
                <a:gd name="T117" fmla="*/ 23 h 82"/>
                <a:gd name="T118" fmla="*/ 72 w 87"/>
                <a:gd name="T119" fmla="*/ 27 h 82"/>
                <a:gd name="T120" fmla="*/ 72 w 87"/>
                <a:gd name="T121" fmla="*/ 3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82">
                  <a:moveTo>
                    <a:pt x="75" y="0"/>
                  </a:moveTo>
                  <a:lnTo>
                    <a:pt x="11" y="0"/>
                  </a:lnTo>
                  <a:lnTo>
                    <a:pt x="11" y="0"/>
                  </a:lnTo>
                  <a:lnTo>
                    <a:pt x="8" y="0"/>
                  </a:lnTo>
                  <a:lnTo>
                    <a:pt x="4" y="2"/>
                  </a:lnTo>
                  <a:lnTo>
                    <a:pt x="0" y="6"/>
                  </a:lnTo>
                  <a:lnTo>
                    <a:pt x="0" y="12"/>
                  </a:lnTo>
                  <a:lnTo>
                    <a:pt x="0" y="43"/>
                  </a:lnTo>
                  <a:lnTo>
                    <a:pt x="0" y="43"/>
                  </a:lnTo>
                  <a:lnTo>
                    <a:pt x="0" y="45"/>
                  </a:lnTo>
                  <a:lnTo>
                    <a:pt x="0" y="45"/>
                  </a:lnTo>
                  <a:lnTo>
                    <a:pt x="0" y="49"/>
                  </a:lnTo>
                  <a:lnTo>
                    <a:pt x="0" y="49"/>
                  </a:lnTo>
                  <a:lnTo>
                    <a:pt x="0" y="54"/>
                  </a:lnTo>
                  <a:lnTo>
                    <a:pt x="4" y="60"/>
                  </a:lnTo>
                  <a:lnTo>
                    <a:pt x="8" y="66"/>
                  </a:lnTo>
                  <a:lnTo>
                    <a:pt x="13" y="72"/>
                  </a:lnTo>
                  <a:lnTo>
                    <a:pt x="19" y="76"/>
                  </a:lnTo>
                  <a:lnTo>
                    <a:pt x="27" y="80"/>
                  </a:lnTo>
                  <a:lnTo>
                    <a:pt x="35" y="82"/>
                  </a:lnTo>
                  <a:lnTo>
                    <a:pt x="44" y="82"/>
                  </a:lnTo>
                  <a:lnTo>
                    <a:pt x="44" y="82"/>
                  </a:lnTo>
                  <a:lnTo>
                    <a:pt x="52" y="82"/>
                  </a:lnTo>
                  <a:lnTo>
                    <a:pt x="60" y="80"/>
                  </a:lnTo>
                  <a:lnTo>
                    <a:pt x="68"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close/>
                  <a:moveTo>
                    <a:pt x="72" y="31"/>
                  </a:moveTo>
                  <a:lnTo>
                    <a:pt x="48" y="54"/>
                  </a:lnTo>
                  <a:lnTo>
                    <a:pt x="48" y="54"/>
                  </a:lnTo>
                  <a:lnTo>
                    <a:pt x="44" y="56"/>
                  </a:lnTo>
                  <a:lnTo>
                    <a:pt x="44" y="56"/>
                  </a:lnTo>
                  <a:lnTo>
                    <a:pt x="39" y="54"/>
                  </a:lnTo>
                  <a:lnTo>
                    <a:pt x="17" y="31"/>
                  </a:lnTo>
                  <a:lnTo>
                    <a:pt x="17" y="31"/>
                  </a:lnTo>
                  <a:lnTo>
                    <a:pt x="15" y="27"/>
                  </a:lnTo>
                  <a:lnTo>
                    <a:pt x="17" y="23"/>
                  </a:lnTo>
                  <a:lnTo>
                    <a:pt x="17" y="23"/>
                  </a:lnTo>
                  <a:lnTo>
                    <a:pt x="21" y="22"/>
                  </a:lnTo>
                  <a:lnTo>
                    <a:pt x="25" y="23"/>
                  </a:lnTo>
                  <a:lnTo>
                    <a:pt x="44" y="43"/>
                  </a:lnTo>
                  <a:lnTo>
                    <a:pt x="62" y="23"/>
                  </a:lnTo>
                  <a:lnTo>
                    <a:pt x="62" y="23"/>
                  </a:lnTo>
                  <a:lnTo>
                    <a:pt x="66" y="22"/>
                  </a:lnTo>
                  <a:lnTo>
                    <a:pt x="72" y="23"/>
                  </a:lnTo>
                  <a:lnTo>
                    <a:pt x="72" y="23"/>
                  </a:lnTo>
                  <a:lnTo>
                    <a:pt x="72" y="27"/>
                  </a:lnTo>
                  <a:lnTo>
                    <a:pt x="72" y="3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8" name="Freeform 612"/>
            <p:cNvSpPr/>
            <p:nvPr/>
          </p:nvSpPr>
          <p:spPr bwMode="auto">
            <a:xfrm>
              <a:off x="3972721" y="9347628"/>
              <a:ext cx="161389" cy="152113"/>
            </a:xfrm>
            <a:custGeom>
              <a:avLst/>
              <a:gdLst>
                <a:gd name="T0" fmla="*/ 75 w 87"/>
                <a:gd name="T1" fmla="*/ 0 h 82"/>
                <a:gd name="T2" fmla="*/ 11 w 87"/>
                <a:gd name="T3" fmla="*/ 0 h 82"/>
                <a:gd name="T4" fmla="*/ 11 w 87"/>
                <a:gd name="T5" fmla="*/ 0 h 82"/>
                <a:gd name="T6" fmla="*/ 8 w 87"/>
                <a:gd name="T7" fmla="*/ 0 h 82"/>
                <a:gd name="T8" fmla="*/ 4 w 87"/>
                <a:gd name="T9" fmla="*/ 2 h 82"/>
                <a:gd name="T10" fmla="*/ 0 w 87"/>
                <a:gd name="T11" fmla="*/ 6 h 82"/>
                <a:gd name="T12" fmla="*/ 0 w 87"/>
                <a:gd name="T13" fmla="*/ 12 h 82"/>
                <a:gd name="T14" fmla="*/ 0 w 87"/>
                <a:gd name="T15" fmla="*/ 43 h 82"/>
                <a:gd name="T16" fmla="*/ 0 w 87"/>
                <a:gd name="T17" fmla="*/ 43 h 82"/>
                <a:gd name="T18" fmla="*/ 0 w 87"/>
                <a:gd name="T19" fmla="*/ 45 h 82"/>
                <a:gd name="T20" fmla="*/ 0 w 87"/>
                <a:gd name="T21" fmla="*/ 45 h 82"/>
                <a:gd name="T22" fmla="*/ 0 w 87"/>
                <a:gd name="T23" fmla="*/ 49 h 82"/>
                <a:gd name="T24" fmla="*/ 0 w 87"/>
                <a:gd name="T25" fmla="*/ 49 h 82"/>
                <a:gd name="T26" fmla="*/ 0 w 87"/>
                <a:gd name="T27" fmla="*/ 54 h 82"/>
                <a:gd name="T28" fmla="*/ 4 w 87"/>
                <a:gd name="T29" fmla="*/ 60 h 82"/>
                <a:gd name="T30" fmla="*/ 8 w 87"/>
                <a:gd name="T31" fmla="*/ 66 h 82"/>
                <a:gd name="T32" fmla="*/ 13 w 87"/>
                <a:gd name="T33" fmla="*/ 72 h 82"/>
                <a:gd name="T34" fmla="*/ 19 w 87"/>
                <a:gd name="T35" fmla="*/ 76 h 82"/>
                <a:gd name="T36" fmla="*/ 27 w 87"/>
                <a:gd name="T37" fmla="*/ 80 h 82"/>
                <a:gd name="T38" fmla="*/ 35 w 87"/>
                <a:gd name="T39" fmla="*/ 82 h 82"/>
                <a:gd name="T40" fmla="*/ 44 w 87"/>
                <a:gd name="T41" fmla="*/ 82 h 82"/>
                <a:gd name="T42" fmla="*/ 44 w 87"/>
                <a:gd name="T43" fmla="*/ 82 h 82"/>
                <a:gd name="T44" fmla="*/ 52 w 87"/>
                <a:gd name="T45" fmla="*/ 82 h 82"/>
                <a:gd name="T46" fmla="*/ 60 w 87"/>
                <a:gd name="T47" fmla="*/ 80 h 82"/>
                <a:gd name="T48" fmla="*/ 68 w 87"/>
                <a:gd name="T49" fmla="*/ 76 h 82"/>
                <a:gd name="T50" fmla="*/ 75 w 87"/>
                <a:gd name="T51" fmla="*/ 72 h 82"/>
                <a:gd name="T52" fmla="*/ 79 w 87"/>
                <a:gd name="T53" fmla="*/ 66 h 82"/>
                <a:gd name="T54" fmla="*/ 85 w 87"/>
                <a:gd name="T55" fmla="*/ 60 h 82"/>
                <a:gd name="T56" fmla="*/ 87 w 87"/>
                <a:gd name="T57" fmla="*/ 54 h 82"/>
                <a:gd name="T58" fmla="*/ 87 w 87"/>
                <a:gd name="T59" fmla="*/ 49 h 82"/>
                <a:gd name="T60" fmla="*/ 87 w 87"/>
                <a:gd name="T61" fmla="*/ 49 h 82"/>
                <a:gd name="T62" fmla="*/ 87 w 87"/>
                <a:gd name="T63" fmla="*/ 45 h 82"/>
                <a:gd name="T64" fmla="*/ 87 w 87"/>
                <a:gd name="T65" fmla="*/ 45 h 82"/>
                <a:gd name="T66" fmla="*/ 87 w 87"/>
                <a:gd name="T67" fmla="*/ 43 h 82"/>
                <a:gd name="T68" fmla="*/ 87 w 87"/>
                <a:gd name="T69" fmla="*/ 12 h 82"/>
                <a:gd name="T70" fmla="*/ 87 w 87"/>
                <a:gd name="T71" fmla="*/ 12 h 82"/>
                <a:gd name="T72" fmla="*/ 87 w 87"/>
                <a:gd name="T73" fmla="*/ 6 h 82"/>
                <a:gd name="T74" fmla="*/ 85 w 87"/>
                <a:gd name="T75" fmla="*/ 2 h 82"/>
                <a:gd name="T76" fmla="*/ 81 w 87"/>
                <a:gd name="T77" fmla="*/ 0 h 82"/>
                <a:gd name="T78" fmla="*/ 75 w 87"/>
                <a:gd name="T79"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82">
                  <a:moveTo>
                    <a:pt x="75" y="0"/>
                  </a:moveTo>
                  <a:lnTo>
                    <a:pt x="11" y="0"/>
                  </a:lnTo>
                  <a:lnTo>
                    <a:pt x="11" y="0"/>
                  </a:lnTo>
                  <a:lnTo>
                    <a:pt x="8" y="0"/>
                  </a:lnTo>
                  <a:lnTo>
                    <a:pt x="4" y="2"/>
                  </a:lnTo>
                  <a:lnTo>
                    <a:pt x="0" y="6"/>
                  </a:lnTo>
                  <a:lnTo>
                    <a:pt x="0" y="12"/>
                  </a:lnTo>
                  <a:lnTo>
                    <a:pt x="0" y="43"/>
                  </a:lnTo>
                  <a:lnTo>
                    <a:pt x="0" y="43"/>
                  </a:lnTo>
                  <a:lnTo>
                    <a:pt x="0" y="45"/>
                  </a:lnTo>
                  <a:lnTo>
                    <a:pt x="0" y="45"/>
                  </a:lnTo>
                  <a:lnTo>
                    <a:pt x="0" y="49"/>
                  </a:lnTo>
                  <a:lnTo>
                    <a:pt x="0" y="49"/>
                  </a:lnTo>
                  <a:lnTo>
                    <a:pt x="0" y="54"/>
                  </a:lnTo>
                  <a:lnTo>
                    <a:pt x="4" y="60"/>
                  </a:lnTo>
                  <a:lnTo>
                    <a:pt x="8" y="66"/>
                  </a:lnTo>
                  <a:lnTo>
                    <a:pt x="13" y="72"/>
                  </a:lnTo>
                  <a:lnTo>
                    <a:pt x="19" y="76"/>
                  </a:lnTo>
                  <a:lnTo>
                    <a:pt x="27" y="80"/>
                  </a:lnTo>
                  <a:lnTo>
                    <a:pt x="35" y="82"/>
                  </a:lnTo>
                  <a:lnTo>
                    <a:pt x="44" y="82"/>
                  </a:lnTo>
                  <a:lnTo>
                    <a:pt x="44" y="82"/>
                  </a:lnTo>
                  <a:lnTo>
                    <a:pt x="52" y="82"/>
                  </a:lnTo>
                  <a:lnTo>
                    <a:pt x="60" y="80"/>
                  </a:lnTo>
                  <a:lnTo>
                    <a:pt x="68" y="76"/>
                  </a:lnTo>
                  <a:lnTo>
                    <a:pt x="75" y="72"/>
                  </a:lnTo>
                  <a:lnTo>
                    <a:pt x="79" y="66"/>
                  </a:lnTo>
                  <a:lnTo>
                    <a:pt x="85" y="60"/>
                  </a:lnTo>
                  <a:lnTo>
                    <a:pt x="87" y="54"/>
                  </a:lnTo>
                  <a:lnTo>
                    <a:pt x="87" y="49"/>
                  </a:lnTo>
                  <a:lnTo>
                    <a:pt x="87" y="49"/>
                  </a:lnTo>
                  <a:lnTo>
                    <a:pt x="87" y="45"/>
                  </a:lnTo>
                  <a:lnTo>
                    <a:pt x="87" y="45"/>
                  </a:lnTo>
                  <a:lnTo>
                    <a:pt x="87" y="43"/>
                  </a:lnTo>
                  <a:lnTo>
                    <a:pt x="87" y="12"/>
                  </a:lnTo>
                  <a:lnTo>
                    <a:pt x="87" y="12"/>
                  </a:lnTo>
                  <a:lnTo>
                    <a:pt x="87" y="6"/>
                  </a:lnTo>
                  <a:lnTo>
                    <a:pt x="85" y="2"/>
                  </a:lnTo>
                  <a:lnTo>
                    <a:pt x="81" y="0"/>
                  </a:lnTo>
                  <a:lnTo>
                    <a:pt x="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29" name="Freeform 613"/>
            <p:cNvSpPr/>
            <p:nvPr/>
          </p:nvSpPr>
          <p:spPr bwMode="auto">
            <a:xfrm>
              <a:off x="4000545" y="9388440"/>
              <a:ext cx="105737" cy="63071"/>
            </a:xfrm>
            <a:custGeom>
              <a:avLst/>
              <a:gdLst>
                <a:gd name="T0" fmla="*/ 57 w 57"/>
                <a:gd name="T1" fmla="*/ 9 h 34"/>
                <a:gd name="T2" fmla="*/ 33 w 57"/>
                <a:gd name="T3" fmla="*/ 32 h 34"/>
                <a:gd name="T4" fmla="*/ 33 w 57"/>
                <a:gd name="T5" fmla="*/ 32 h 34"/>
                <a:gd name="T6" fmla="*/ 29 w 57"/>
                <a:gd name="T7" fmla="*/ 34 h 34"/>
                <a:gd name="T8" fmla="*/ 29 w 57"/>
                <a:gd name="T9" fmla="*/ 34 h 34"/>
                <a:gd name="T10" fmla="*/ 24 w 57"/>
                <a:gd name="T11" fmla="*/ 32 h 34"/>
                <a:gd name="T12" fmla="*/ 2 w 57"/>
                <a:gd name="T13" fmla="*/ 9 h 34"/>
                <a:gd name="T14" fmla="*/ 2 w 57"/>
                <a:gd name="T15" fmla="*/ 9 h 34"/>
                <a:gd name="T16" fmla="*/ 0 w 57"/>
                <a:gd name="T17" fmla="*/ 5 h 34"/>
                <a:gd name="T18" fmla="*/ 2 w 57"/>
                <a:gd name="T19" fmla="*/ 1 h 34"/>
                <a:gd name="T20" fmla="*/ 2 w 57"/>
                <a:gd name="T21" fmla="*/ 1 h 34"/>
                <a:gd name="T22" fmla="*/ 6 w 57"/>
                <a:gd name="T23" fmla="*/ 0 h 34"/>
                <a:gd name="T24" fmla="*/ 10 w 57"/>
                <a:gd name="T25" fmla="*/ 1 h 34"/>
                <a:gd name="T26" fmla="*/ 29 w 57"/>
                <a:gd name="T27" fmla="*/ 21 h 34"/>
                <a:gd name="T28" fmla="*/ 47 w 57"/>
                <a:gd name="T29" fmla="*/ 1 h 34"/>
                <a:gd name="T30" fmla="*/ 47 w 57"/>
                <a:gd name="T31" fmla="*/ 1 h 34"/>
                <a:gd name="T32" fmla="*/ 51 w 57"/>
                <a:gd name="T33" fmla="*/ 0 h 34"/>
                <a:gd name="T34" fmla="*/ 57 w 57"/>
                <a:gd name="T35" fmla="*/ 1 h 34"/>
                <a:gd name="T36" fmla="*/ 57 w 57"/>
                <a:gd name="T37" fmla="*/ 1 h 34"/>
                <a:gd name="T38" fmla="*/ 57 w 57"/>
                <a:gd name="T39" fmla="*/ 5 h 34"/>
                <a:gd name="T40" fmla="*/ 57 w 57"/>
                <a:gd name="T41"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4">
                  <a:moveTo>
                    <a:pt x="57" y="9"/>
                  </a:moveTo>
                  <a:lnTo>
                    <a:pt x="33" y="32"/>
                  </a:lnTo>
                  <a:lnTo>
                    <a:pt x="33" y="32"/>
                  </a:lnTo>
                  <a:lnTo>
                    <a:pt x="29" y="34"/>
                  </a:lnTo>
                  <a:lnTo>
                    <a:pt x="29" y="34"/>
                  </a:lnTo>
                  <a:lnTo>
                    <a:pt x="24" y="32"/>
                  </a:lnTo>
                  <a:lnTo>
                    <a:pt x="2" y="9"/>
                  </a:lnTo>
                  <a:lnTo>
                    <a:pt x="2" y="9"/>
                  </a:lnTo>
                  <a:lnTo>
                    <a:pt x="0" y="5"/>
                  </a:lnTo>
                  <a:lnTo>
                    <a:pt x="2" y="1"/>
                  </a:lnTo>
                  <a:lnTo>
                    <a:pt x="2" y="1"/>
                  </a:lnTo>
                  <a:lnTo>
                    <a:pt x="6" y="0"/>
                  </a:lnTo>
                  <a:lnTo>
                    <a:pt x="10" y="1"/>
                  </a:lnTo>
                  <a:lnTo>
                    <a:pt x="29" y="21"/>
                  </a:lnTo>
                  <a:lnTo>
                    <a:pt x="47" y="1"/>
                  </a:lnTo>
                  <a:lnTo>
                    <a:pt x="47" y="1"/>
                  </a:lnTo>
                  <a:lnTo>
                    <a:pt x="51" y="0"/>
                  </a:lnTo>
                  <a:lnTo>
                    <a:pt x="57" y="1"/>
                  </a:lnTo>
                  <a:lnTo>
                    <a:pt x="57" y="1"/>
                  </a:lnTo>
                  <a:lnTo>
                    <a:pt x="57" y="5"/>
                  </a:lnTo>
                  <a:lnTo>
                    <a:pt x="57"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0" name="Freeform 614"/>
            <p:cNvSpPr>
              <a:spLocks noEditPoints="1"/>
            </p:cNvSpPr>
            <p:nvPr/>
          </p:nvSpPr>
          <p:spPr bwMode="auto">
            <a:xfrm>
              <a:off x="8563928" y="9139867"/>
              <a:ext cx="161389" cy="150258"/>
            </a:xfrm>
            <a:custGeom>
              <a:avLst/>
              <a:gdLst>
                <a:gd name="T0" fmla="*/ 75 w 87"/>
                <a:gd name="T1" fmla="*/ 0 h 81"/>
                <a:gd name="T2" fmla="*/ 11 w 87"/>
                <a:gd name="T3" fmla="*/ 0 h 81"/>
                <a:gd name="T4" fmla="*/ 11 w 87"/>
                <a:gd name="T5" fmla="*/ 0 h 81"/>
                <a:gd name="T6" fmla="*/ 7 w 87"/>
                <a:gd name="T7" fmla="*/ 0 h 81"/>
                <a:gd name="T8" fmla="*/ 4 w 87"/>
                <a:gd name="T9" fmla="*/ 2 h 81"/>
                <a:gd name="T10" fmla="*/ 0 w 87"/>
                <a:gd name="T11" fmla="*/ 6 h 81"/>
                <a:gd name="T12" fmla="*/ 0 w 87"/>
                <a:gd name="T13" fmla="*/ 11 h 81"/>
                <a:gd name="T14" fmla="*/ 0 w 87"/>
                <a:gd name="T15" fmla="*/ 42 h 81"/>
                <a:gd name="T16" fmla="*/ 0 w 87"/>
                <a:gd name="T17" fmla="*/ 42 h 81"/>
                <a:gd name="T18" fmla="*/ 0 w 87"/>
                <a:gd name="T19" fmla="*/ 44 h 81"/>
                <a:gd name="T20" fmla="*/ 0 w 87"/>
                <a:gd name="T21" fmla="*/ 44 h 81"/>
                <a:gd name="T22" fmla="*/ 0 w 87"/>
                <a:gd name="T23" fmla="*/ 48 h 81"/>
                <a:gd name="T24" fmla="*/ 0 w 87"/>
                <a:gd name="T25" fmla="*/ 48 h 81"/>
                <a:gd name="T26" fmla="*/ 0 w 87"/>
                <a:gd name="T27" fmla="*/ 54 h 81"/>
                <a:gd name="T28" fmla="*/ 4 w 87"/>
                <a:gd name="T29" fmla="*/ 60 h 81"/>
                <a:gd name="T30" fmla="*/ 7 w 87"/>
                <a:gd name="T31" fmla="*/ 66 h 81"/>
                <a:gd name="T32" fmla="*/ 13 w 87"/>
                <a:gd name="T33" fmla="*/ 71 h 81"/>
                <a:gd name="T34" fmla="*/ 19 w 87"/>
                <a:gd name="T35" fmla="*/ 75 h 81"/>
                <a:gd name="T36" fmla="*/ 27 w 87"/>
                <a:gd name="T37" fmla="*/ 79 h 81"/>
                <a:gd name="T38" fmla="*/ 35 w 87"/>
                <a:gd name="T39" fmla="*/ 81 h 81"/>
                <a:gd name="T40" fmla="*/ 44 w 87"/>
                <a:gd name="T41" fmla="*/ 81 h 81"/>
                <a:gd name="T42" fmla="*/ 44 w 87"/>
                <a:gd name="T43" fmla="*/ 81 h 81"/>
                <a:gd name="T44" fmla="*/ 52 w 87"/>
                <a:gd name="T45" fmla="*/ 81 h 81"/>
                <a:gd name="T46" fmla="*/ 60 w 87"/>
                <a:gd name="T47" fmla="*/ 79 h 81"/>
                <a:gd name="T48" fmla="*/ 68 w 87"/>
                <a:gd name="T49" fmla="*/ 75 h 81"/>
                <a:gd name="T50" fmla="*/ 75 w 87"/>
                <a:gd name="T51" fmla="*/ 71 h 81"/>
                <a:gd name="T52" fmla="*/ 79 w 87"/>
                <a:gd name="T53" fmla="*/ 66 h 81"/>
                <a:gd name="T54" fmla="*/ 85 w 87"/>
                <a:gd name="T55" fmla="*/ 60 h 81"/>
                <a:gd name="T56" fmla="*/ 87 w 87"/>
                <a:gd name="T57" fmla="*/ 54 h 81"/>
                <a:gd name="T58" fmla="*/ 87 w 87"/>
                <a:gd name="T59" fmla="*/ 48 h 81"/>
                <a:gd name="T60" fmla="*/ 87 w 87"/>
                <a:gd name="T61" fmla="*/ 48 h 81"/>
                <a:gd name="T62" fmla="*/ 87 w 87"/>
                <a:gd name="T63" fmla="*/ 44 h 81"/>
                <a:gd name="T64" fmla="*/ 87 w 87"/>
                <a:gd name="T65" fmla="*/ 44 h 81"/>
                <a:gd name="T66" fmla="*/ 87 w 87"/>
                <a:gd name="T67" fmla="*/ 42 h 81"/>
                <a:gd name="T68" fmla="*/ 87 w 87"/>
                <a:gd name="T69" fmla="*/ 11 h 81"/>
                <a:gd name="T70" fmla="*/ 87 w 87"/>
                <a:gd name="T71" fmla="*/ 11 h 81"/>
                <a:gd name="T72" fmla="*/ 87 w 87"/>
                <a:gd name="T73" fmla="*/ 6 h 81"/>
                <a:gd name="T74" fmla="*/ 85 w 87"/>
                <a:gd name="T75" fmla="*/ 2 h 81"/>
                <a:gd name="T76" fmla="*/ 81 w 87"/>
                <a:gd name="T77" fmla="*/ 0 h 81"/>
                <a:gd name="T78" fmla="*/ 75 w 87"/>
                <a:gd name="T79" fmla="*/ 0 h 81"/>
                <a:gd name="T80" fmla="*/ 71 w 87"/>
                <a:gd name="T81" fmla="*/ 31 h 81"/>
                <a:gd name="T82" fmla="*/ 48 w 87"/>
                <a:gd name="T83" fmla="*/ 54 h 81"/>
                <a:gd name="T84" fmla="*/ 48 w 87"/>
                <a:gd name="T85" fmla="*/ 54 h 81"/>
                <a:gd name="T86" fmla="*/ 44 w 87"/>
                <a:gd name="T87" fmla="*/ 56 h 81"/>
                <a:gd name="T88" fmla="*/ 44 w 87"/>
                <a:gd name="T89" fmla="*/ 56 h 81"/>
                <a:gd name="T90" fmla="*/ 38 w 87"/>
                <a:gd name="T91" fmla="*/ 54 h 81"/>
                <a:gd name="T92" fmla="*/ 17 w 87"/>
                <a:gd name="T93" fmla="*/ 31 h 81"/>
                <a:gd name="T94" fmla="*/ 17 w 87"/>
                <a:gd name="T95" fmla="*/ 31 h 81"/>
                <a:gd name="T96" fmla="*/ 15 w 87"/>
                <a:gd name="T97" fmla="*/ 27 h 81"/>
                <a:gd name="T98" fmla="*/ 17 w 87"/>
                <a:gd name="T99" fmla="*/ 23 h 81"/>
                <a:gd name="T100" fmla="*/ 17 w 87"/>
                <a:gd name="T101" fmla="*/ 23 h 81"/>
                <a:gd name="T102" fmla="*/ 21 w 87"/>
                <a:gd name="T103" fmla="*/ 21 h 81"/>
                <a:gd name="T104" fmla="*/ 25 w 87"/>
                <a:gd name="T105" fmla="*/ 23 h 81"/>
                <a:gd name="T106" fmla="*/ 44 w 87"/>
                <a:gd name="T107" fmla="*/ 42 h 81"/>
                <a:gd name="T108" fmla="*/ 62 w 87"/>
                <a:gd name="T109" fmla="*/ 23 h 81"/>
                <a:gd name="T110" fmla="*/ 62 w 87"/>
                <a:gd name="T111" fmla="*/ 23 h 81"/>
                <a:gd name="T112" fmla="*/ 66 w 87"/>
                <a:gd name="T113" fmla="*/ 21 h 81"/>
                <a:gd name="T114" fmla="*/ 71 w 87"/>
                <a:gd name="T115" fmla="*/ 23 h 81"/>
                <a:gd name="T116" fmla="*/ 71 w 87"/>
                <a:gd name="T117" fmla="*/ 23 h 81"/>
                <a:gd name="T118" fmla="*/ 71 w 87"/>
                <a:gd name="T119" fmla="*/ 27 h 81"/>
                <a:gd name="T120" fmla="*/ 71 w 87"/>
                <a:gd name="T121" fmla="*/ 3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81">
                  <a:moveTo>
                    <a:pt x="75" y="0"/>
                  </a:moveTo>
                  <a:lnTo>
                    <a:pt x="11" y="0"/>
                  </a:lnTo>
                  <a:lnTo>
                    <a:pt x="11" y="0"/>
                  </a:lnTo>
                  <a:lnTo>
                    <a:pt x="7" y="0"/>
                  </a:lnTo>
                  <a:lnTo>
                    <a:pt x="4" y="2"/>
                  </a:lnTo>
                  <a:lnTo>
                    <a:pt x="0" y="6"/>
                  </a:lnTo>
                  <a:lnTo>
                    <a:pt x="0" y="11"/>
                  </a:lnTo>
                  <a:lnTo>
                    <a:pt x="0" y="42"/>
                  </a:lnTo>
                  <a:lnTo>
                    <a:pt x="0" y="42"/>
                  </a:lnTo>
                  <a:lnTo>
                    <a:pt x="0" y="44"/>
                  </a:lnTo>
                  <a:lnTo>
                    <a:pt x="0" y="44"/>
                  </a:lnTo>
                  <a:lnTo>
                    <a:pt x="0" y="48"/>
                  </a:lnTo>
                  <a:lnTo>
                    <a:pt x="0" y="48"/>
                  </a:lnTo>
                  <a:lnTo>
                    <a:pt x="0" y="54"/>
                  </a:lnTo>
                  <a:lnTo>
                    <a:pt x="4" y="60"/>
                  </a:lnTo>
                  <a:lnTo>
                    <a:pt x="7" y="66"/>
                  </a:lnTo>
                  <a:lnTo>
                    <a:pt x="13" y="71"/>
                  </a:lnTo>
                  <a:lnTo>
                    <a:pt x="19" y="75"/>
                  </a:lnTo>
                  <a:lnTo>
                    <a:pt x="27" y="79"/>
                  </a:lnTo>
                  <a:lnTo>
                    <a:pt x="35" y="81"/>
                  </a:lnTo>
                  <a:lnTo>
                    <a:pt x="44" y="81"/>
                  </a:lnTo>
                  <a:lnTo>
                    <a:pt x="44" y="81"/>
                  </a:lnTo>
                  <a:lnTo>
                    <a:pt x="52" y="81"/>
                  </a:lnTo>
                  <a:lnTo>
                    <a:pt x="60" y="79"/>
                  </a:lnTo>
                  <a:lnTo>
                    <a:pt x="68" y="75"/>
                  </a:lnTo>
                  <a:lnTo>
                    <a:pt x="75" y="71"/>
                  </a:lnTo>
                  <a:lnTo>
                    <a:pt x="79" y="66"/>
                  </a:lnTo>
                  <a:lnTo>
                    <a:pt x="85" y="60"/>
                  </a:lnTo>
                  <a:lnTo>
                    <a:pt x="87" y="54"/>
                  </a:lnTo>
                  <a:lnTo>
                    <a:pt x="87" y="48"/>
                  </a:lnTo>
                  <a:lnTo>
                    <a:pt x="87" y="48"/>
                  </a:lnTo>
                  <a:lnTo>
                    <a:pt x="87" y="44"/>
                  </a:lnTo>
                  <a:lnTo>
                    <a:pt x="87" y="44"/>
                  </a:lnTo>
                  <a:lnTo>
                    <a:pt x="87" y="42"/>
                  </a:lnTo>
                  <a:lnTo>
                    <a:pt x="87" y="11"/>
                  </a:lnTo>
                  <a:lnTo>
                    <a:pt x="87" y="11"/>
                  </a:lnTo>
                  <a:lnTo>
                    <a:pt x="87" y="6"/>
                  </a:lnTo>
                  <a:lnTo>
                    <a:pt x="85" y="2"/>
                  </a:lnTo>
                  <a:lnTo>
                    <a:pt x="81" y="0"/>
                  </a:lnTo>
                  <a:lnTo>
                    <a:pt x="75" y="0"/>
                  </a:lnTo>
                  <a:close/>
                  <a:moveTo>
                    <a:pt x="71" y="31"/>
                  </a:moveTo>
                  <a:lnTo>
                    <a:pt x="48" y="54"/>
                  </a:lnTo>
                  <a:lnTo>
                    <a:pt x="48" y="54"/>
                  </a:lnTo>
                  <a:lnTo>
                    <a:pt x="44" y="56"/>
                  </a:lnTo>
                  <a:lnTo>
                    <a:pt x="44" y="56"/>
                  </a:lnTo>
                  <a:lnTo>
                    <a:pt x="38" y="54"/>
                  </a:lnTo>
                  <a:lnTo>
                    <a:pt x="17" y="31"/>
                  </a:lnTo>
                  <a:lnTo>
                    <a:pt x="17" y="31"/>
                  </a:lnTo>
                  <a:lnTo>
                    <a:pt x="15" y="27"/>
                  </a:lnTo>
                  <a:lnTo>
                    <a:pt x="17" y="23"/>
                  </a:lnTo>
                  <a:lnTo>
                    <a:pt x="17" y="23"/>
                  </a:lnTo>
                  <a:lnTo>
                    <a:pt x="21" y="21"/>
                  </a:lnTo>
                  <a:lnTo>
                    <a:pt x="25" y="23"/>
                  </a:lnTo>
                  <a:lnTo>
                    <a:pt x="44" y="42"/>
                  </a:lnTo>
                  <a:lnTo>
                    <a:pt x="62" y="23"/>
                  </a:lnTo>
                  <a:lnTo>
                    <a:pt x="62" y="23"/>
                  </a:lnTo>
                  <a:lnTo>
                    <a:pt x="66" y="21"/>
                  </a:lnTo>
                  <a:lnTo>
                    <a:pt x="71" y="23"/>
                  </a:lnTo>
                  <a:lnTo>
                    <a:pt x="71" y="23"/>
                  </a:lnTo>
                  <a:lnTo>
                    <a:pt x="71" y="27"/>
                  </a:lnTo>
                  <a:lnTo>
                    <a:pt x="71" y="3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1" name="Freeform 615"/>
            <p:cNvSpPr/>
            <p:nvPr/>
          </p:nvSpPr>
          <p:spPr bwMode="auto">
            <a:xfrm>
              <a:off x="8563928" y="9139867"/>
              <a:ext cx="161389" cy="150258"/>
            </a:xfrm>
            <a:custGeom>
              <a:avLst/>
              <a:gdLst>
                <a:gd name="T0" fmla="*/ 75 w 87"/>
                <a:gd name="T1" fmla="*/ 0 h 81"/>
                <a:gd name="T2" fmla="*/ 11 w 87"/>
                <a:gd name="T3" fmla="*/ 0 h 81"/>
                <a:gd name="T4" fmla="*/ 11 w 87"/>
                <a:gd name="T5" fmla="*/ 0 h 81"/>
                <a:gd name="T6" fmla="*/ 7 w 87"/>
                <a:gd name="T7" fmla="*/ 0 h 81"/>
                <a:gd name="T8" fmla="*/ 4 w 87"/>
                <a:gd name="T9" fmla="*/ 2 h 81"/>
                <a:gd name="T10" fmla="*/ 0 w 87"/>
                <a:gd name="T11" fmla="*/ 6 h 81"/>
                <a:gd name="T12" fmla="*/ 0 w 87"/>
                <a:gd name="T13" fmla="*/ 11 h 81"/>
                <a:gd name="T14" fmla="*/ 0 w 87"/>
                <a:gd name="T15" fmla="*/ 42 h 81"/>
                <a:gd name="T16" fmla="*/ 0 w 87"/>
                <a:gd name="T17" fmla="*/ 42 h 81"/>
                <a:gd name="T18" fmla="*/ 0 w 87"/>
                <a:gd name="T19" fmla="*/ 44 h 81"/>
                <a:gd name="T20" fmla="*/ 0 w 87"/>
                <a:gd name="T21" fmla="*/ 44 h 81"/>
                <a:gd name="T22" fmla="*/ 0 w 87"/>
                <a:gd name="T23" fmla="*/ 48 h 81"/>
                <a:gd name="T24" fmla="*/ 0 w 87"/>
                <a:gd name="T25" fmla="*/ 48 h 81"/>
                <a:gd name="T26" fmla="*/ 0 w 87"/>
                <a:gd name="T27" fmla="*/ 54 h 81"/>
                <a:gd name="T28" fmla="*/ 4 w 87"/>
                <a:gd name="T29" fmla="*/ 60 h 81"/>
                <a:gd name="T30" fmla="*/ 7 w 87"/>
                <a:gd name="T31" fmla="*/ 66 h 81"/>
                <a:gd name="T32" fmla="*/ 13 w 87"/>
                <a:gd name="T33" fmla="*/ 71 h 81"/>
                <a:gd name="T34" fmla="*/ 19 w 87"/>
                <a:gd name="T35" fmla="*/ 75 h 81"/>
                <a:gd name="T36" fmla="*/ 27 w 87"/>
                <a:gd name="T37" fmla="*/ 79 h 81"/>
                <a:gd name="T38" fmla="*/ 35 w 87"/>
                <a:gd name="T39" fmla="*/ 81 h 81"/>
                <a:gd name="T40" fmla="*/ 44 w 87"/>
                <a:gd name="T41" fmla="*/ 81 h 81"/>
                <a:gd name="T42" fmla="*/ 44 w 87"/>
                <a:gd name="T43" fmla="*/ 81 h 81"/>
                <a:gd name="T44" fmla="*/ 52 w 87"/>
                <a:gd name="T45" fmla="*/ 81 h 81"/>
                <a:gd name="T46" fmla="*/ 60 w 87"/>
                <a:gd name="T47" fmla="*/ 79 h 81"/>
                <a:gd name="T48" fmla="*/ 68 w 87"/>
                <a:gd name="T49" fmla="*/ 75 h 81"/>
                <a:gd name="T50" fmla="*/ 75 w 87"/>
                <a:gd name="T51" fmla="*/ 71 h 81"/>
                <a:gd name="T52" fmla="*/ 79 w 87"/>
                <a:gd name="T53" fmla="*/ 66 h 81"/>
                <a:gd name="T54" fmla="*/ 85 w 87"/>
                <a:gd name="T55" fmla="*/ 60 h 81"/>
                <a:gd name="T56" fmla="*/ 87 w 87"/>
                <a:gd name="T57" fmla="*/ 54 h 81"/>
                <a:gd name="T58" fmla="*/ 87 w 87"/>
                <a:gd name="T59" fmla="*/ 48 h 81"/>
                <a:gd name="T60" fmla="*/ 87 w 87"/>
                <a:gd name="T61" fmla="*/ 48 h 81"/>
                <a:gd name="T62" fmla="*/ 87 w 87"/>
                <a:gd name="T63" fmla="*/ 44 h 81"/>
                <a:gd name="T64" fmla="*/ 87 w 87"/>
                <a:gd name="T65" fmla="*/ 44 h 81"/>
                <a:gd name="T66" fmla="*/ 87 w 87"/>
                <a:gd name="T67" fmla="*/ 42 h 81"/>
                <a:gd name="T68" fmla="*/ 87 w 87"/>
                <a:gd name="T69" fmla="*/ 11 h 81"/>
                <a:gd name="T70" fmla="*/ 87 w 87"/>
                <a:gd name="T71" fmla="*/ 11 h 81"/>
                <a:gd name="T72" fmla="*/ 87 w 87"/>
                <a:gd name="T73" fmla="*/ 6 h 81"/>
                <a:gd name="T74" fmla="*/ 85 w 87"/>
                <a:gd name="T75" fmla="*/ 2 h 81"/>
                <a:gd name="T76" fmla="*/ 81 w 87"/>
                <a:gd name="T77" fmla="*/ 0 h 81"/>
                <a:gd name="T78" fmla="*/ 75 w 87"/>
                <a:gd name="T7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81">
                  <a:moveTo>
                    <a:pt x="75" y="0"/>
                  </a:moveTo>
                  <a:lnTo>
                    <a:pt x="11" y="0"/>
                  </a:lnTo>
                  <a:lnTo>
                    <a:pt x="11" y="0"/>
                  </a:lnTo>
                  <a:lnTo>
                    <a:pt x="7" y="0"/>
                  </a:lnTo>
                  <a:lnTo>
                    <a:pt x="4" y="2"/>
                  </a:lnTo>
                  <a:lnTo>
                    <a:pt x="0" y="6"/>
                  </a:lnTo>
                  <a:lnTo>
                    <a:pt x="0" y="11"/>
                  </a:lnTo>
                  <a:lnTo>
                    <a:pt x="0" y="42"/>
                  </a:lnTo>
                  <a:lnTo>
                    <a:pt x="0" y="42"/>
                  </a:lnTo>
                  <a:lnTo>
                    <a:pt x="0" y="44"/>
                  </a:lnTo>
                  <a:lnTo>
                    <a:pt x="0" y="44"/>
                  </a:lnTo>
                  <a:lnTo>
                    <a:pt x="0" y="48"/>
                  </a:lnTo>
                  <a:lnTo>
                    <a:pt x="0" y="48"/>
                  </a:lnTo>
                  <a:lnTo>
                    <a:pt x="0" y="54"/>
                  </a:lnTo>
                  <a:lnTo>
                    <a:pt x="4" y="60"/>
                  </a:lnTo>
                  <a:lnTo>
                    <a:pt x="7" y="66"/>
                  </a:lnTo>
                  <a:lnTo>
                    <a:pt x="13" y="71"/>
                  </a:lnTo>
                  <a:lnTo>
                    <a:pt x="19" y="75"/>
                  </a:lnTo>
                  <a:lnTo>
                    <a:pt x="27" y="79"/>
                  </a:lnTo>
                  <a:lnTo>
                    <a:pt x="35" y="81"/>
                  </a:lnTo>
                  <a:lnTo>
                    <a:pt x="44" y="81"/>
                  </a:lnTo>
                  <a:lnTo>
                    <a:pt x="44" y="81"/>
                  </a:lnTo>
                  <a:lnTo>
                    <a:pt x="52" y="81"/>
                  </a:lnTo>
                  <a:lnTo>
                    <a:pt x="60" y="79"/>
                  </a:lnTo>
                  <a:lnTo>
                    <a:pt x="68" y="75"/>
                  </a:lnTo>
                  <a:lnTo>
                    <a:pt x="75" y="71"/>
                  </a:lnTo>
                  <a:lnTo>
                    <a:pt x="79" y="66"/>
                  </a:lnTo>
                  <a:lnTo>
                    <a:pt x="85" y="60"/>
                  </a:lnTo>
                  <a:lnTo>
                    <a:pt x="87" y="54"/>
                  </a:lnTo>
                  <a:lnTo>
                    <a:pt x="87" y="48"/>
                  </a:lnTo>
                  <a:lnTo>
                    <a:pt x="87" y="48"/>
                  </a:lnTo>
                  <a:lnTo>
                    <a:pt x="87" y="44"/>
                  </a:lnTo>
                  <a:lnTo>
                    <a:pt x="87" y="44"/>
                  </a:lnTo>
                  <a:lnTo>
                    <a:pt x="87" y="42"/>
                  </a:lnTo>
                  <a:lnTo>
                    <a:pt x="87" y="11"/>
                  </a:lnTo>
                  <a:lnTo>
                    <a:pt x="87" y="11"/>
                  </a:lnTo>
                  <a:lnTo>
                    <a:pt x="87" y="6"/>
                  </a:lnTo>
                  <a:lnTo>
                    <a:pt x="85" y="2"/>
                  </a:lnTo>
                  <a:lnTo>
                    <a:pt x="81" y="0"/>
                  </a:lnTo>
                  <a:lnTo>
                    <a:pt x="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2" name="Freeform 616"/>
            <p:cNvSpPr/>
            <p:nvPr/>
          </p:nvSpPr>
          <p:spPr bwMode="auto">
            <a:xfrm>
              <a:off x="8591755" y="9178822"/>
              <a:ext cx="103882" cy="64927"/>
            </a:xfrm>
            <a:custGeom>
              <a:avLst/>
              <a:gdLst>
                <a:gd name="T0" fmla="*/ 56 w 56"/>
                <a:gd name="T1" fmla="*/ 10 h 35"/>
                <a:gd name="T2" fmla="*/ 33 w 56"/>
                <a:gd name="T3" fmla="*/ 33 h 35"/>
                <a:gd name="T4" fmla="*/ 33 w 56"/>
                <a:gd name="T5" fmla="*/ 33 h 35"/>
                <a:gd name="T6" fmla="*/ 29 w 56"/>
                <a:gd name="T7" fmla="*/ 35 h 35"/>
                <a:gd name="T8" fmla="*/ 29 w 56"/>
                <a:gd name="T9" fmla="*/ 35 h 35"/>
                <a:gd name="T10" fmla="*/ 23 w 56"/>
                <a:gd name="T11" fmla="*/ 33 h 35"/>
                <a:gd name="T12" fmla="*/ 2 w 56"/>
                <a:gd name="T13" fmla="*/ 10 h 35"/>
                <a:gd name="T14" fmla="*/ 2 w 56"/>
                <a:gd name="T15" fmla="*/ 10 h 35"/>
                <a:gd name="T16" fmla="*/ 0 w 56"/>
                <a:gd name="T17" fmla="*/ 6 h 35"/>
                <a:gd name="T18" fmla="*/ 2 w 56"/>
                <a:gd name="T19" fmla="*/ 2 h 35"/>
                <a:gd name="T20" fmla="*/ 2 w 56"/>
                <a:gd name="T21" fmla="*/ 2 h 35"/>
                <a:gd name="T22" fmla="*/ 6 w 56"/>
                <a:gd name="T23" fmla="*/ 0 h 35"/>
                <a:gd name="T24" fmla="*/ 10 w 56"/>
                <a:gd name="T25" fmla="*/ 2 h 35"/>
                <a:gd name="T26" fmla="*/ 29 w 56"/>
                <a:gd name="T27" fmla="*/ 21 h 35"/>
                <a:gd name="T28" fmla="*/ 47 w 56"/>
                <a:gd name="T29" fmla="*/ 2 h 35"/>
                <a:gd name="T30" fmla="*/ 47 w 56"/>
                <a:gd name="T31" fmla="*/ 2 h 35"/>
                <a:gd name="T32" fmla="*/ 51 w 56"/>
                <a:gd name="T33" fmla="*/ 0 h 35"/>
                <a:gd name="T34" fmla="*/ 56 w 56"/>
                <a:gd name="T35" fmla="*/ 2 h 35"/>
                <a:gd name="T36" fmla="*/ 56 w 56"/>
                <a:gd name="T37" fmla="*/ 2 h 35"/>
                <a:gd name="T38" fmla="*/ 56 w 56"/>
                <a:gd name="T39" fmla="*/ 6 h 35"/>
                <a:gd name="T40" fmla="*/ 56 w 56"/>
                <a:gd name="T41"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35">
                  <a:moveTo>
                    <a:pt x="56" y="10"/>
                  </a:moveTo>
                  <a:lnTo>
                    <a:pt x="33" y="33"/>
                  </a:lnTo>
                  <a:lnTo>
                    <a:pt x="33" y="33"/>
                  </a:lnTo>
                  <a:lnTo>
                    <a:pt x="29" y="35"/>
                  </a:lnTo>
                  <a:lnTo>
                    <a:pt x="29" y="35"/>
                  </a:lnTo>
                  <a:lnTo>
                    <a:pt x="23" y="33"/>
                  </a:lnTo>
                  <a:lnTo>
                    <a:pt x="2" y="10"/>
                  </a:lnTo>
                  <a:lnTo>
                    <a:pt x="2" y="10"/>
                  </a:lnTo>
                  <a:lnTo>
                    <a:pt x="0" y="6"/>
                  </a:lnTo>
                  <a:lnTo>
                    <a:pt x="2" y="2"/>
                  </a:lnTo>
                  <a:lnTo>
                    <a:pt x="2" y="2"/>
                  </a:lnTo>
                  <a:lnTo>
                    <a:pt x="6" y="0"/>
                  </a:lnTo>
                  <a:lnTo>
                    <a:pt x="10" y="2"/>
                  </a:lnTo>
                  <a:lnTo>
                    <a:pt x="29" y="21"/>
                  </a:lnTo>
                  <a:lnTo>
                    <a:pt x="47" y="2"/>
                  </a:lnTo>
                  <a:lnTo>
                    <a:pt x="47" y="2"/>
                  </a:lnTo>
                  <a:lnTo>
                    <a:pt x="51" y="0"/>
                  </a:lnTo>
                  <a:lnTo>
                    <a:pt x="56" y="2"/>
                  </a:lnTo>
                  <a:lnTo>
                    <a:pt x="56" y="2"/>
                  </a:lnTo>
                  <a:lnTo>
                    <a:pt x="56" y="6"/>
                  </a:lnTo>
                  <a:lnTo>
                    <a:pt x="5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3" name="Freeform 617"/>
            <p:cNvSpPr>
              <a:spLocks noEditPoints="1"/>
            </p:cNvSpPr>
            <p:nvPr/>
          </p:nvSpPr>
          <p:spPr bwMode="auto">
            <a:xfrm>
              <a:off x="7905393" y="7002866"/>
              <a:ext cx="161389" cy="153968"/>
            </a:xfrm>
            <a:custGeom>
              <a:avLst/>
              <a:gdLst>
                <a:gd name="T0" fmla="*/ 77 w 87"/>
                <a:gd name="T1" fmla="*/ 0 h 83"/>
                <a:gd name="T2" fmla="*/ 11 w 87"/>
                <a:gd name="T3" fmla="*/ 0 h 83"/>
                <a:gd name="T4" fmla="*/ 11 w 87"/>
                <a:gd name="T5" fmla="*/ 0 h 83"/>
                <a:gd name="T6" fmla="*/ 7 w 87"/>
                <a:gd name="T7" fmla="*/ 2 h 83"/>
                <a:gd name="T8" fmla="*/ 4 w 87"/>
                <a:gd name="T9" fmla="*/ 4 h 83"/>
                <a:gd name="T10" fmla="*/ 2 w 87"/>
                <a:gd name="T11" fmla="*/ 7 h 83"/>
                <a:gd name="T12" fmla="*/ 0 w 87"/>
                <a:gd name="T13" fmla="*/ 11 h 83"/>
                <a:gd name="T14" fmla="*/ 0 w 87"/>
                <a:gd name="T15" fmla="*/ 44 h 83"/>
                <a:gd name="T16" fmla="*/ 0 w 87"/>
                <a:gd name="T17" fmla="*/ 44 h 83"/>
                <a:gd name="T18" fmla="*/ 0 w 87"/>
                <a:gd name="T19" fmla="*/ 46 h 83"/>
                <a:gd name="T20" fmla="*/ 0 w 87"/>
                <a:gd name="T21" fmla="*/ 46 h 83"/>
                <a:gd name="T22" fmla="*/ 0 w 87"/>
                <a:gd name="T23" fmla="*/ 48 h 83"/>
                <a:gd name="T24" fmla="*/ 0 w 87"/>
                <a:gd name="T25" fmla="*/ 48 h 83"/>
                <a:gd name="T26" fmla="*/ 2 w 87"/>
                <a:gd name="T27" fmla="*/ 56 h 83"/>
                <a:gd name="T28" fmla="*/ 4 w 87"/>
                <a:gd name="T29" fmla="*/ 62 h 83"/>
                <a:gd name="T30" fmla="*/ 7 w 87"/>
                <a:gd name="T31" fmla="*/ 68 h 83"/>
                <a:gd name="T32" fmla="*/ 13 w 87"/>
                <a:gd name="T33" fmla="*/ 73 h 83"/>
                <a:gd name="T34" fmla="*/ 19 w 87"/>
                <a:gd name="T35" fmla="*/ 77 h 83"/>
                <a:gd name="T36" fmla="*/ 27 w 87"/>
                <a:gd name="T37" fmla="*/ 79 h 83"/>
                <a:gd name="T38" fmla="*/ 35 w 87"/>
                <a:gd name="T39" fmla="*/ 81 h 83"/>
                <a:gd name="T40" fmla="*/ 44 w 87"/>
                <a:gd name="T41" fmla="*/ 83 h 83"/>
                <a:gd name="T42" fmla="*/ 44 w 87"/>
                <a:gd name="T43" fmla="*/ 83 h 83"/>
                <a:gd name="T44" fmla="*/ 52 w 87"/>
                <a:gd name="T45" fmla="*/ 81 h 83"/>
                <a:gd name="T46" fmla="*/ 62 w 87"/>
                <a:gd name="T47" fmla="*/ 79 h 83"/>
                <a:gd name="T48" fmla="*/ 68 w 87"/>
                <a:gd name="T49" fmla="*/ 77 h 83"/>
                <a:gd name="T50" fmla="*/ 75 w 87"/>
                <a:gd name="T51" fmla="*/ 73 h 83"/>
                <a:gd name="T52" fmla="*/ 81 w 87"/>
                <a:gd name="T53" fmla="*/ 68 h 83"/>
                <a:gd name="T54" fmla="*/ 85 w 87"/>
                <a:gd name="T55" fmla="*/ 62 h 83"/>
                <a:gd name="T56" fmla="*/ 87 w 87"/>
                <a:gd name="T57" fmla="*/ 56 h 83"/>
                <a:gd name="T58" fmla="*/ 87 w 87"/>
                <a:gd name="T59" fmla="*/ 48 h 83"/>
                <a:gd name="T60" fmla="*/ 87 w 87"/>
                <a:gd name="T61" fmla="*/ 48 h 83"/>
                <a:gd name="T62" fmla="*/ 87 w 87"/>
                <a:gd name="T63" fmla="*/ 46 h 83"/>
                <a:gd name="T64" fmla="*/ 87 w 87"/>
                <a:gd name="T65" fmla="*/ 46 h 83"/>
                <a:gd name="T66" fmla="*/ 87 w 87"/>
                <a:gd name="T67" fmla="*/ 44 h 83"/>
                <a:gd name="T68" fmla="*/ 87 w 87"/>
                <a:gd name="T69" fmla="*/ 11 h 83"/>
                <a:gd name="T70" fmla="*/ 87 w 87"/>
                <a:gd name="T71" fmla="*/ 11 h 83"/>
                <a:gd name="T72" fmla="*/ 87 w 87"/>
                <a:gd name="T73" fmla="*/ 7 h 83"/>
                <a:gd name="T74" fmla="*/ 85 w 87"/>
                <a:gd name="T75" fmla="*/ 4 h 83"/>
                <a:gd name="T76" fmla="*/ 81 w 87"/>
                <a:gd name="T77" fmla="*/ 2 h 83"/>
                <a:gd name="T78" fmla="*/ 77 w 87"/>
                <a:gd name="T79" fmla="*/ 0 h 83"/>
                <a:gd name="T80" fmla="*/ 71 w 87"/>
                <a:gd name="T81" fmla="*/ 33 h 83"/>
                <a:gd name="T82" fmla="*/ 48 w 87"/>
                <a:gd name="T83" fmla="*/ 56 h 83"/>
                <a:gd name="T84" fmla="*/ 48 w 87"/>
                <a:gd name="T85" fmla="*/ 56 h 83"/>
                <a:gd name="T86" fmla="*/ 44 w 87"/>
                <a:gd name="T87" fmla="*/ 58 h 83"/>
                <a:gd name="T88" fmla="*/ 44 w 87"/>
                <a:gd name="T89" fmla="*/ 58 h 83"/>
                <a:gd name="T90" fmla="*/ 40 w 87"/>
                <a:gd name="T91" fmla="*/ 56 h 83"/>
                <a:gd name="T92" fmla="*/ 17 w 87"/>
                <a:gd name="T93" fmla="*/ 33 h 83"/>
                <a:gd name="T94" fmla="*/ 17 w 87"/>
                <a:gd name="T95" fmla="*/ 33 h 83"/>
                <a:gd name="T96" fmla="*/ 15 w 87"/>
                <a:gd name="T97" fmla="*/ 29 h 83"/>
                <a:gd name="T98" fmla="*/ 17 w 87"/>
                <a:gd name="T99" fmla="*/ 25 h 83"/>
                <a:gd name="T100" fmla="*/ 17 w 87"/>
                <a:gd name="T101" fmla="*/ 25 h 83"/>
                <a:gd name="T102" fmla="*/ 21 w 87"/>
                <a:gd name="T103" fmla="*/ 23 h 83"/>
                <a:gd name="T104" fmla="*/ 25 w 87"/>
                <a:gd name="T105" fmla="*/ 25 h 83"/>
                <a:gd name="T106" fmla="*/ 44 w 87"/>
                <a:gd name="T107" fmla="*/ 44 h 83"/>
                <a:gd name="T108" fmla="*/ 62 w 87"/>
                <a:gd name="T109" fmla="*/ 25 h 83"/>
                <a:gd name="T110" fmla="*/ 62 w 87"/>
                <a:gd name="T111" fmla="*/ 25 h 83"/>
                <a:gd name="T112" fmla="*/ 68 w 87"/>
                <a:gd name="T113" fmla="*/ 23 h 83"/>
                <a:gd name="T114" fmla="*/ 71 w 87"/>
                <a:gd name="T115" fmla="*/ 25 h 83"/>
                <a:gd name="T116" fmla="*/ 71 w 87"/>
                <a:gd name="T117" fmla="*/ 25 h 83"/>
                <a:gd name="T118" fmla="*/ 73 w 87"/>
                <a:gd name="T119" fmla="*/ 29 h 83"/>
                <a:gd name="T120" fmla="*/ 71 w 87"/>
                <a:gd name="T121" fmla="*/ 3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83">
                  <a:moveTo>
                    <a:pt x="77" y="0"/>
                  </a:moveTo>
                  <a:lnTo>
                    <a:pt x="11" y="0"/>
                  </a:lnTo>
                  <a:lnTo>
                    <a:pt x="11" y="0"/>
                  </a:lnTo>
                  <a:lnTo>
                    <a:pt x="7" y="2"/>
                  </a:lnTo>
                  <a:lnTo>
                    <a:pt x="4" y="4"/>
                  </a:lnTo>
                  <a:lnTo>
                    <a:pt x="2" y="7"/>
                  </a:lnTo>
                  <a:lnTo>
                    <a:pt x="0" y="11"/>
                  </a:lnTo>
                  <a:lnTo>
                    <a:pt x="0" y="44"/>
                  </a:lnTo>
                  <a:lnTo>
                    <a:pt x="0" y="44"/>
                  </a:lnTo>
                  <a:lnTo>
                    <a:pt x="0" y="46"/>
                  </a:lnTo>
                  <a:lnTo>
                    <a:pt x="0" y="46"/>
                  </a:lnTo>
                  <a:lnTo>
                    <a:pt x="0" y="48"/>
                  </a:lnTo>
                  <a:lnTo>
                    <a:pt x="0" y="48"/>
                  </a:lnTo>
                  <a:lnTo>
                    <a:pt x="2" y="56"/>
                  </a:lnTo>
                  <a:lnTo>
                    <a:pt x="4" y="62"/>
                  </a:lnTo>
                  <a:lnTo>
                    <a:pt x="7" y="68"/>
                  </a:lnTo>
                  <a:lnTo>
                    <a:pt x="13" y="73"/>
                  </a:lnTo>
                  <a:lnTo>
                    <a:pt x="19" y="77"/>
                  </a:lnTo>
                  <a:lnTo>
                    <a:pt x="27" y="79"/>
                  </a:lnTo>
                  <a:lnTo>
                    <a:pt x="35" y="81"/>
                  </a:lnTo>
                  <a:lnTo>
                    <a:pt x="44" y="83"/>
                  </a:lnTo>
                  <a:lnTo>
                    <a:pt x="44" y="83"/>
                  </a:lnTo>
                  <a:lnTo>
                    <a:pt x="52" y="81"/>
                  </a:lnTo>
                  <a:lnTo>
                    <a:pt x="62" y="79"/>
                  </a:lnTo>
                  <a:lnTo>
                    <a:pt x="68" y="77"/>
                  </a:lnTo>
                  <a:lnTo>
                    <a:pt x="75" y="73"/>
                  </a:lnTo>
                  <a:lnTo>
                    <a:pt x="81" y="68"/>
                  </a:lnTo>
                  <a:lnTo>
                    <a:pt x="85" y="62"/>
                  </a:lnTo>
                  <a:lnTo>
                    <a:pt x="87" y="56"/>
                  </a:lnTo>
                  <a:lnTo>
                    <a:pt x="87" y="48"/>
                  </a:lnTo>
                  <a:lnTo>
                    <a:pt x="87" y="48"/>
                  </a:lnTo>
                  <a:lnTo>
                    <a:pt x="87" y="46"/>
                  </a:lnTo>
                  <a:lnTo>
                    <a:pt x="87" y="46"/>
                  </a:lnTo>
                  <a:lnTo>
                    <a:pt x="87" y="44"/>
                  </a:lnTo>
                  <a:lnTo>
                    <a:pt x="87" y="11"/>
                  </a:lnTo>
                  <a:lnTo>
                    <a:pt x="87" y="11"/>
                  </a:lnTo>
                  <a:lnTo>
                    <a:pt x="87" y="7"/>
                  </a:lnTo>
                  <a:lnTo>
                    <a:pt x="85" y="4"/>
                  </a:lnTo>
                  <a:lnTo>
                    <a:pt x="81" y="2"/>
                  </a:lnTo>
                  <a:lnTo>
                    <a:pt x="77" y="0"/>
                  </a:lnTo>
                  <a:close/>
                  <a:moveTo>
                    <a:pt x="71" y="33"/>
                  </a:moveTo>
                  <a:lnTo>
                    <a:pt x="48" y="56"/>
                  </a:lnTo>
                  <a:lnTo>
                    <a:pt x="48" y="56"/>
                  </a:lnTo>
                  <a:lnTo>
                    <a:pt x="44" y="58"/>
                  </a:lnTo>
                  <a:lnTo>
                    <a:pt x="44" y="58"/>
                  </a:lnTo>
                  <a:lnTo>
                    <a:pt x="40" y="56"/>
                  </a:lnTo>
                  <a:lnTo>
                    <a:pt x="17" y="33"/>
                  </a:lnTo>
                  <a:lnTo>
                    <a:pt x="17" y="33"/>
                  </a:lnTo>
                  <a:lnTo>
                    <a:pt x="15" y="29"/>
                  </a:lnTo>
                  <a:lnTo>
                    <a:pt x="17" y="25"/>
                  </a:lnTo>
                  <a:lnTo>
                    <a:pt x="17" y="25"/>
                  </a:lnTo>
                  <a:lnTo>
                    <a:pt x="21" y="23"/>
                  </a:lnTo>
                  <a:lnTo>
                    <a:pt x="25" y="25"/>
                  </a:lnTo>
                  <a:lnTo>
                    <a:pt x="44" y="44"/>
                  </a:lnTo>
                  <a:lnTo>
                    <a:pt x="62" y="25"/>
                  </a:lnTo>
                  <a:lnTo>
                    <a:pt x="62" y="25"/>
                  </a:lnTo>
                  <a:lnTo>
                    <a:pt x="68" y="23"/>
                  </a:lnTo>
                  <a:lnTo>
                    <a:pt x="71" y="25"/>
                  </a:lnTo>
                  <a:lnTo>
                    <a:pt x="71" y="25"/>
                  </a:lnTo>
                  <a:lnTo>
                    <a:pt x="73" y="29"/>
                  </a:lnTo>
                  <a:lnTo>
                    <a:pt x="71" y="3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4" name="Freeform 618"/>
            <p:cNvSpPr/>
            <p:nvPr/>
          </p:nvSpPr>
          <p:spPr bwMode="auto">
            <a:xfrm>
              <a:off x="7905393" y="7002866"/>
              <a:ext cx="161389" cy="153968"/>
            </a:xfrm>
            <a:custGeom>
              <a:avLst/>
              <a:gdLst>
                <a:gd name="T0" fmla="*/ 77 w 87"/>
                <a:gd name="T1" fmla="*/ 0 h 83"/>
                <a:gd name="T2" fmla="*/ 11 w 87"/>
                <a:gd name="T3" fmla="*/ 0 h 83"/>
                <a:gd name="T4" fmla="*/ 11 w 87"/>
                <a:gd name="T5" fmla="*/ 0 h 83"/>
                <a:gd name="T6" fmla="*/ 7 w 87"/>
                <a:gd name="T7" fmla="*/ 2 h 83"/>
                <a:gd name="T8" fmla="*/ 4 w 87"/>
                <a:gd name="T9" fmla="*/ 4 h 83"/>
                <a:gd name="T10" fmla="*/ 2 w 87"/>
                <a:gd name="T11" fmla="*/ 7 h 83"/>
                <a:gd name="T12" fmla="*/ 0 w 87"/>
                <a:gd name="T13" fmla="*/ 11 h 83"/>
                <a:gd name="T14" fmla="*/ 0 w 87"/>
                <a:gd name="T15" fmla="*/ 44 h 83"/>
                <a:gd name="T16" fmla="*/ 0 w 87"/>
                <a:gd name="T17" fmla="*/ 44 h 83"/>
                <a:gd name="T18" fmla="*/ 0 w 87"/>
                <a:gd name="T19" fmla="*/ 46 h 83"/>
                <a:gd name="T20" fmla="*/ 0 w 87"/>
                <a:gd name="T21" fmla="*/ 46 h 83"/>
                <a:gd name="T22" fmla="*/ 0 w 87"/>
                <a:gd name="T23" fmla="*/ 48 h 83"/>
                <a:gd name="T24" fmla="*/ 0 w 87"/>
                <a:gd name="T25" fmla="*/ 48 h 83"/>
                <a:gd name="T26" fmla="*/ 2 w 87"/>
                <a:gd name="T27" fmla="*/ 56 h 83"/>
                <a:gd name="T28" fmla="*/ 4 w 87"/>
                <a:gd name="T29" fmla="*/ 62 h 83"/>
                <a:gd name="T30" fmla="*/ 7 w 87"/>
                <a:gd name="T31" fmla="*/ 68 h 83"/>
                <a:gd name="T32" fmla="*/ 13 w 87"/>
                <a:gd name="T33" fmla="*/ 73 h 83"/>
                <a:gd name="T34" fmla="*/ 19 w 87"/>
                <a:gd name="T35" fmla="*/ 77 h 83"/>
                <a:gd name="T36" fmla="*/ 27 w 87"/>
                <a:gd name="T37" fmla="*/ 79 h 83"/>
                <a:gd name="T38" fmla="*/ 35 w 87"/>
                <a:gd name="T39" fmla="*/ 81 h 83"/>
                <a:gd name="T40" fmla="*/ 44 w 87"/>
                <a:gd name="T41" fmla="*/ 83 h 83"/>
                <a:gd name="T42" fmla="*/ 44 w 87"/>
                <a:gd name="T43" fmla="*/ 83 h 83"/>
                <a:gd name="T44" fmla="*/ 52 w 87"/>
                <a:gd name="T45" fmla="*/ 81 h 83"/>
                <a:gd name="T46" fmla="*/ 62 w 87"/>
                <a:gd name="T47" fmla="*/ 79 h 83"/>
                <a:gd name="T48" fmla="*/ 68 w 87"/>
                <a:gd name="T49" fmla="*/ 77 h 83"/>
                <a:gd name="T50" fmla="*/ 75 w 87"/>
                <a:gd name="T51" fmla="*/ 73 h 83"/>
                <a:gd name="T52" fmla="*/ 81 w 87"/>
                <a:gd name="T53" fmla="*/ 68 h 83"/>
                <a:gd name="T54" fmla="*/ 85 w 87"/>
                <a:gd name="T55" fmla="*/ 62 h 83"/>
                <a:gd name="T56" fmla="*/ 87 w 87"/>
                <a:gd name="T57" fmla="*/ 56 h 83"/>
                <a:gd name="T58" fmla="*/ 87 w 87"/>
                <a:gd name="T59" fmla="*/ 48 h 83"/>
                <a:gd name="T60" fmla="*/ 87 w 87"/>
                <a:gd name="T61" fmla="*/ 48 h 83"/>
                <a:gd name="T62" fmla="*/ 87 w 87"/>
                <a:gd name="T63" fmla="*/ 46 h 83"/>
                <a:gd name="T64" fmla="*/ 87 w 87"/>
                <a:gd name="T65" fmla="*/ 46 h 83"/>
                <a:gd name="T66" fmla="*/ 87 w 87"/>
                <a:gd name="T67" fmla="*/ 44 h 83"/>
                <a:gd name="T68" fmla="*/ 87 w 87"/>
                <a:gd name="T69" fmla="*/ 11 h 83"/>
                <a:gd name="T70" fmla="*/ 87 w 87"/>
                <a:gd name="T71" fmla="*/ 11 h 83"/>
                <a:gd name="T72" fmla="*/ 87 w 87"/>
                <a:gd name="T73" fmla="*/ 7 h 83"/>
                <a:gd name="T74" fmla="*/ 85 w 87"/>
                <a:gd name="T75" fmla="*/ 4 h 83"/>
                <a:gd name="T76" fmla="*/ 81 w 87"/>
                <a:gd name="T77" fmla="*/ 2 h 83"/>
                <a:gd name="T78" fmla="*/ 77 w 87"/>
                <a:gd name="T7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83">
                  <a:moveTo>
                    <a:pt x="77" y="0"/>
                  </a:moveTo>
                  <a:lnTo>
                    <a:pt x="11" y="0"/>
                  </a:lnTo>
                  <a:lnTo>
                    <a:pt x="11" y="0"/>
                  </a:lnTo>
                  <a:lnTo>
                    <a:pt x="7" y="2"/>
                  </a:lnTo>
                  <a:lnTo>
                    <a:pt x="4" y="4"/>
                  </a:lnTo>
                  <a:lnTo>
                    <a:pt x="2" y="7"/>
                  </a:lnTo>
                  <a:lnTo>
                    <a:pt x="0" y="11"/>
                  </a:lnTo>
                  <a:lnTo>
                    <a:pt x="0" y="44"/>
                  </a:lnTo>
                  <a:lnTo>
                    <a:pt x="0" y="44"/>
                  </a:lnTo>
                  <a:lnTo>
                    <a:pt x="0" y="46"/>
                  </a:lnTo>
                  <a:lnTo>
                    <a:pt x="0" y="46"/>
                  </a:lnTo>
                  <a:lnTo>
                    <a:pt x="0" y="48"/>
                  </a:lnTo>
                  <a:lnTo>
                    <a:pt x="0" y="48"/>
                  </a:lnTo>
                  <a:lnTo>
                    <a:pt x="2" y="56"/>
                  </a:lnTo>
                  <a:lnTo>
                    <a:pt x="4" y="62"/>
                  </a:lnTo>
                  <a:lnTo>
                    <a:pt x="7" y="68"/>
                  </a:lnTo>
                  <a:lnTo>
                    <a:pt x="13" y="73"/>
                  </a:lnTo>
                  <a:lnTo>
                    <a:pt x="19" y="77"/>
                  </a:lnTo>
                  <a:lnTo>
                    <a:pt x="27" y="79"/>
                  </a:lnTo>
                  <a:lnTo>
                    <a:pt x="35" y="81"/>
                  </a:lnTo>
                  <a:lnTo>
                    <a:pt x="44" y="83"/>
                  </a:lnTo>
                  <a:lnTo>
                    <a:pt x="44" y="83"/>
                  </a:lnTo>
                  <a:lnTo>
                    <a:pt x="52" y="81"/>
                  </a:lnTo>
                  <a:lnTo>
                    <a:pt x="62" y="79"/>
                  </a:lnTo>
                  <a:lnTo>
                    <a:pt x="68" y="77"/>
                  </a:lnTo>
                  <a:lnTo>
                    <a:pt x="75" y="73"/>
                  </a:lnTo>
                  <a:lnTo>
                    <a:pt x="81" y="68"/>
                  </a:lnTo>
                  <a:lnTo>
                    <a:pt x="85" y="62"/>
                  </a:lnTo>
                  <a:lnTo>
                    <a:pt x="87" y="56"/>
                  </a:lnTo>
                  <a:lnTo>
                    <a:pt x="87" y="48"/>
                  </a:lnTo>
                  <a:lnTo>
                    <a:pt x="87" y="48"/>
                  </a:lnTo>
                  <a:lnTo>
                    <a:pt x="87" y="46"/>
                  </a:lnTo>
                  <a:lnTo>
                    <a:pt x="87" y="46"/>
                  </a:lnTo>
                  <a:lnTo>
                    <a:pt x="87" y="44"/>
                  </a:lnTo>
                  <a:lnTo>
                    <a:pt x="87" y="11"/>
                  </a:lnTo>
                  <a:lnTo>
                    <a:pt x="87" y="11"/>
                  </a:lnTo>
                  <a:lnTo>
                    <a:pt x="87" y="7"/>
                  </a:lnTo>
                  <a:lnTo>
                    <a:pt x="85" y="4"/>
                  </a:lnTo>
                  <a:lnTo>
                    <a:pt x="81" y="2"/>
                  </a:lnTo>
                  <a:lnTo>
                    <a:pt x="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5" name="Freeform 619"/>
            <p:cNvSpPr/>
            <p:nvPr/>
          </p:nvSpPr>
          <p:spPr bwMode="auto">
            <a:xfrm>
              <a:off x="7933218" y="7045533"/>
              <a:ext cx="107592" cy="64927"/>
            </a:xfrm>
            <a:custGeom>
              <a:avLst/>
              <a:gdLst>
                <a:gd name="T0" fmla="*/ 56 w 58"/>
                <a:gd name="T1" fmla="*/ 10 h 35"/>
                <a:gd name="T2" fmla="*/ 33 w 58"/>
                <a:gd name="T3" fmla="*/ 33 h 35"/>
                <a:gd name="T4" fmla="*/ 33 w 58"/>
                <a:gd name="T5" fmla="*/ 33 h 35"/>
                <a:gd name="T6" fmla="*/ 29 w 58"/>
                <a:gd name="T7" fmla="*/ 35 h 35"/>
                <a:gd name="T8" fmla="*/ 29 w 58"/>
                <a:gd name="T9" fmla="*/ 35 h 35"/>
                <a:gd name="T10" fmla="*/ 25 w 58"/>
                <a:gd name="T11" fmla="*/ 33 h 35"/>
                <a:gd name="T12" fmla="*/ 2 w 58"/>
                <a:gd name="T13" fmla="*/ 10 h 35"/>
                <a:gd name="T14" fmla="*/ 2 w 58"/>
                <a:gd name="T15" fmla="*/ 10 h 35"/>
                <a:gd name="T16" fmla="*/ 0 w 58"/>
                <a:gd name="T17" fmla="*/ 6 h 35"/>
                <a:gd name="T18" fmla="*/ 2 w 58"/>
                <a:gd name="T19" fmla="*/ 2 h 35"/>
                <a:gd name="T20" fmla="*/ 2 w 58"/>
                <a:gd name="T21" fmla="*/ 2 h 35"/>
                <a:gd name="T22" fmla="*/ 6 w 58"/>
                <a:gd name="T23" fmla="*/ 0 h 35"/>
                <a:gd name="T24" fmla="*/ 10 w 58"/>
                <a:gd name="T25" fmla="*/ 2 h 35"/>
                <a:gd name="T26" fmla="*/ 29 w 58"/>
                <a:gd name="T27" fmla="*/ 21 h 35"/>
                <a:gd name="T28" fmla="*/ 47 w 58"/>
                <a:gd name="T29" fmla="*/ 2 h 35"/>
                <a:gd name="T30" fmla="*/ 47 w 58"/>
                <a:gd name="T31" fmla="*/ 2 h 35"/>
                <a:gd name="T32" fmla="*/ 53 w 58"/>
                <a:gd name="T33" fmla="*/ 0 h 35"/>
                <a:gd name="T34" fmla="*/ 56 w 58"/>
                <a:gd name="T35" fmla="*/ 2 h 35"/>
                <a:gd name="T36" fmla="*/ 56 w 58"/>
                <a:gd name="T37" fmla="*/ 2 h 35"/>
                <a:gd name="T38" fmla="*/ 58 w 58"/>
                <a:gd name="T39" fmla="*/ 6 h 35"/>
                <a:gd name="T40" fmla="*/ 56 w 58"/>
                <a:gd name="T41"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35">
                  <a:moveTo>
                    <a:pt x="56" y="10"/>
                  </a:moveTo>
                  <a:lnTo>
                    <a:pt x="33" y="33"/>
                  </a:lnTo>
                  <a:lnTo>
                    <a:pt x="33" y="33"/>
                  </a:lnTo>
                  <a:lnTo>
                    <a:pt x="29" y="35"/>
                  </a:lnTo>
                  <a:lnTo>
                    <a:pt x="29" y="35"/>
                  </a:lnTo>
                  <a:lnTo>
                    <a:pt x="25" y="33"/>
                  </a:lnTo>
                  <a:lnTo>
                    <a:pt x="2" y="10"/>
                  </a:lnTo>
                  <a:lnTo>
                    <a:pt x="2" y="10"/>
                  </a:lnTo>
                  <a:lnTo>
                    <a:pt x="0" y="6"/>
                  </a:lnTo>
                  <a:lnTo>
                    <a:pt x="2" y="2"/>
                  </a:lnTo>
                  <a:lnTo>
                    <a:pt x="2" y="2"/>
                  </a:lnTo>
                  <a:lnTo>
                    <a:pt x="6" y="0"/>
                  </a:lnTo>
                  <a:lnTo>
                    <a:pt x="10" y="2"/>
                  </a:lnTo>
                  <a:lnTo>
                    <a:pt x="29" y="21"/>
                  </a:lnTo>
                  <a:lnTo>
                    <a:pt x="47" y="2"/>
                  </a:lnTo>
                  <a:lnTo>
                    <a:pt x="47" y="2"/>
                  </a:lnTo>
                  <a:lnTo>
                    <a:pt x="53" y="0"/>
                  </a:lnTo>
                  <a:lnTo>
                    <a:pt x="56" y="2"/>
                  </a:lnTo>
                  <a:lnTo>
                    <a:pt x="56" y="2"/>
                  </a:lnTo>
                  <a:lnTo>
                    <a:pt x="58" y="6"/>
                  </a:lnTo>
                  <a:lnTo>
                    <a:pt x="5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6" name="Freeform 620"/>
            <p:cNvSpPr/>
            <p:nvPr/>
          </p:nvSpPr>
          <p:spPr bwMode="auto">
            <a:xfrm>
              <a:off x="8749432" y="6466764"/>
              <a:ext cx="209619" cy="257850"/>
            </a:xfrm>
            <a:custGeom>
              <a:avLst/>
              <a:gdLst>
                <a:gd name="T0" fmla="*/ 10 w 113"/>
                <a:gd name="T1" fmla="*/ 70 h 139"/>
                <a:gd name="T2" fmla="*/ 22 w 113"/>
                <a:gd name="T3" fmla="*/ 81 h 139"/>
                <a:gd name="T4" fmla="*/ 45 w 113"/>
                <a:gd name="T5" fmla="*/ 87 h 139"/>
                <a:gd name="T6" fmla="*/ 39 w 113"/>
                <a:gd name="T7" fmla="*/ 97 h 139"/>
                <a:gd name="T8" fmla="*/ 24 w 113"/>
                <a:gd name="T9" fmla="*/ 99 h 139"/>
                <a:gd name="T10" fmla="*/ 10 w 113"/>
                <a:gd name="T11" fmla="*/ 85 h 139"/>
                <a:gd name="T12" fmla="*/ 2 w 113"/>
                <a:gd name="T13" fmla="*/ 83 h 139"/>
                <a:gd name="T14" fmla="*/ 2 w 113"/>
                <a:gd name="T15" fmla="*/ 87 h 139"/>
                <a:gd name="T16" fmla="*/ 12 w 113"/>
                <a:gd name="T17" fmla="*/ 99 h 139"/>
                <a:gd name="T18" fmla="*/ 22 w 113"/>
                <a:gd name="T19" fmla="*/ 108 h 139"/>
                <a:gd name="T20" fmla="*/ 37 w 113"/>
                <a:gd name="T21" fmla="*/ 110 h 139"/>
                <a:gd name="T22" fmla="*/ 37 w 113"/>
                <a:gd name="T23" fmla="*/ 126 h 139"/>
                <a:gd name="T24" fmla="*/ 32 w 113"/>
                <a:gd name="T25" fmla="*/ 132 h 139"/>
                <a:gd name="T26" fmla="*/ 32 w 113"/>
                <a:gd name="T27" fmla="*/ 135 h 139"/>
                <a:gd name="T28" fmla="*/ 41 w 113"/>
                <a:gd name="T29" fmla="*/ 134 h 139"/>
                <a:gd name="T30" fmla="*/ 45 w 113"/>
                <a:gd name="T31" fmla="*/ 128 h 139"/>
                <a:gd name="T32" fmla="*/ 47 w 113"/>
                <a:gd name="T33" fmla="*/ 101 h 139"/>
                <a:gd name="T34" fmla="*/ 49 w 113"/>
                <a:gd name="T35" fmla="*/ 114 h 139"/>
                <a:gd name="T36" fmla="*/ 47 w 113"/>
                <a:gd name="T37" fmla="*/ 135 h 139"/>
                <a:gd name="T38" fmla="*/ 47 w 113"/>
                <a:gd name="T39" fmla="*/ 139 h 139"/>
                <a:gd name="T40" fmla="*/ 57 w 113"/>
                <a:gd name="T41" fmla="*/ 132 h 139"/>
                <a:gd name="T42" fmla="*/ 59 w 113"/>
                <a:gd name="T43" fmla="*/ 112 h 139"/>
                <a:gd name="T44" fmla="*/ 61 w 113"/>
                <a:gd name="T45" fmla="*/ 99 h 139"/>
                <a:gd name="T46" fmla="*/ 61 w 113"/>
                <a:gd name="T47" fmla="*/ 126 h 139"/>
                <a:gd name="T48" fmla="*/ 64 w 113"/>
                <a:gd name="T49" fmla="*/ 134 h 139"/>
                <a:gd name="T50" fmla="*/ 74 w 113"/>
                <a:gd name="T51" fmla="*/ 137 h 139"/>
                <a:gd name="T52" fmla="*/ 70 w 113"/>
                <a:gd name="T53" fmla="*/ 132 h 139"/>
                <a:gd name="T54" fmla="*/ 70 w 113"/>
                <a:gd name="T55" fmla="*/ 101 h 139"/>
                <a:gd name="T56" fmla="*/ 72 w 113"/>
                <a:gd name="T57" fmla="*/ 108 h 139"/>
                <a:gd name="T58" fmla="*/ 72 w 113"/>
                <a:gd name="T59" fmla="*/ 130 h 139"/>
                <a:gd name="T60" fmla="*/ 80 w 113"/>
                <a:gd name="T61" fmla="*/ 134 h 139"/>
                <a:gd name="T62" fmla="*/ 88 w 113"/>
                <a:gd name="T63" fmla="*/ 134 h 139"/>
                <a:gd name="T64" fmla="*/ 80 w 113"/>
                <a:gd name="T65" fmla="*/ 126 h 139"/>
                <a:gd name="T66" fmla="*/ 80 w 113"/>
                <a:gd name="T67" fmla="*/ 108 h 139"/>
                <a:gd name="T68" fmla="*/ 76 w 113"/>
                <a:gd name="T69" fmla="*/ 91 h 139"/>
                <a:gd name="T70" fmla="*/ 86 w 113"/>
                <a:gd name="T71" fmla="*/ 85 h 139"/>
                <a:gd name="T72" fmla="*/ 109 w 113"/>
                <a:gd name="T73" fmla="*/ 70 h 139"/>
                <a:gd name="T74" fmla="*/ 111 w 113"/>
                <a:gd name="T75" fmla="*/ 64 h 139"/>
                <a:gd name="T76" fmla="*/ 111 w 113"/>
                <a:gd name="T77" fmla="*/ 37 h 139"/>
                <a:gd name="T78" fmla="*/ 103 w 113"/>
                <a:gd name="T79" fmla="*/ 21 h 139"/>
                <a:gd name="T80" fmla="*/ 101 w 113"/>
                <a:gd name="T81" fmla="*/ 0 h 139"/>
                <a:gd name="T82" fmla="*/ 90 w 113"/>
                <a:gd name="T83" fmla="*/ 2 h 139"/>
                <a:gd name="T84" fmla="*/ 68 w 113"/>
                <a:gd name="T85" fmla="*/ 7 h 139"/>
                <a:gd name="T86" fmla="*/ 37 w 113"/>
                <a:gd name="T87" fmla="*/ 9 h 139"/>
                <a:gd name="T88" fmla="*/ 20 w 113"/>
                <a:gd name="T89" fmla="*/ 0 h 139"/>
                <a:gd name="T90" fmla="*/ 12 w 113"/>
                <a:gd name="T91" fmla="*/ 6 h 139"/>
                <a:gd name="T92" fmla="*/ 14 w 113"/>
                <a:gd name="T93" fmla="*/ 23 h 139"/>
                <a:gd name="T94" fmla="*/ 4 w 113"/>
                <a:gd name="T95" fmla="*/ 44 h 139"/>
                <a:gd name="T96" fmla="*/ 6 w 113"/>
                <a:gd name="T97" fmla="*/ 6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39">
                  <a:moveTo>
                    <a:pt x="6" y="64"/>
                  </a:moveTo>
                  <a:lnTo>
                    <a:pt x="6" y="64"/>
                  </a:lnTo>
                  <a:lnTo>
                    <a:pt x="10" y="70"/>
                  </a:lnTo>
                  <a:lnTo>
                    <a:pt x="10" y="70"/>
                  </a:lnTo>
                  <a:lnTo>
                    <a:pt x="14" y="75"/>
                  </a:lnTo>
                  <a:lnTo>
                    <a:pt x="22" y="81"/>
                  </a:lnTo>
                  <a:lnTo>
                    <a:pt x="32" y="85"/>
                  </a:lnTo>
                  <a:lnTo>
                    <a:pt x="45" y="87"/>
                  </a:lnTo>
                  <a:lnTo>
                    <a:pt x="45" y="87"/>
                  </a:lnTo>
                  <a:lnTo>
                    <a:pt x="41" y="91"/>
                  </a:lnTo>
                  <a:lnTo>
                    <a:pt x="39" y="97"/>
                  </a:lnTo>
                  <a:lnTo>
                    <a:pt x="39" y="97"/>
                  </a:lnTo>
                  <a:lnTo>
                    <a:pt x="32" y="99"/>
                  </a:lnTo>
                  <a:lnTo>
                    <a:pt x="24" y="99"/>
                  </a:lnTo>
                  <a:lnTo>
                    <a:pt x="24" y="99"/>
                  </a:lnTo>
                  <a:lnTo>
                    <a:pt x="18" y="95"/>
                  </a:lnTo>
                  <a:lnTo>
                    <a:pt x="14" y="89"/>
                  </a:lnTo>
                  <a:lnTo>
                    <a:pt x="10" y="85"/>
                  </a:lnTo>
                  <a:lnTo>
                    <a:pt x="6" y="83"/>
                  </a:lnTo>
                  <a:lnTo>
                    <a:pt x="2" y="83"/>
                  </a:lnTo>
                  <a:lnTo>
                    <a:pt x="2" y="83"/>
                  </a:lnTo>
                  <a:lnTo>
                    <a:pt x="0" y="85"/>
                  </a:lnTo>
                  <a:lnTo>
                    <a:pt x="2" y="87"/>
                  </a:lnTo>
                  <a:lnTo>
                    <a:pt x="2" y="87"/>
                  </a:lnTo>
                  <a:lnTo>
                    <a:pt x="8" y="91"/>
                  </a:lnTo>
                  <a:lnTo>
                    <a:pt x="12" y="99"/>
                  </a:lnTo>
                  <a:lnTo>
                    <a:pt x="12" y="99"/>
                  </a:lnTo>
                  <a:lnTo>
                    <a:pt x="14" y="103"/>
                  </a:lnTo>
                  <a:lnTo>
                    <a:pt x="16" y="106"/>
                  </a:lnTo>
                  <a:lnTo>
                    <a:pt x="22" y="108"/>
                  </a:lnTo>
                  <a:lnTo>
                    <a:pt x="30" y="110"/>
                  </a:lnTo>
                  <a:lnTo>
                    <a:pt x="30" y="110"/>
                  </a:lnTo>
                  <a:lnTo>
                    <a:pt x="37" y="110"/>
                  </a:lnTo>
                  <a:lnTo>
                    <a:pt x="37" y="110"/>
                  </a:lnTo>
                  <a:lnTo>
                    <a:pt x="37" y="126"/>
                  </a:lnTo>
                  <a:lnTo>
                    <a:pt x="37" y="126"/>
                  </a:lnTo>
                  <a:lnTo>
                    <a:pt x="37" y="128"/>
                  </a:lnTo>
                  <a:lnTo>
                    <a:pt x="35" y="130"/>
                  </a:lnTo>
                  <a:lnTo>
                    <a:pt x="32" y="132"/>
                  </a:lnTo>
                  <a:lnTo>
                    <a:pt x="32" y="134"/>
                  </a:lnTo>
                  <a:lnTo>
                    <a:pt x="32" y="134"/>
                  </a:lnTo>
                  <a:lnTo>
                    <a:pt x="32" y="135"/>
                  </a:lnTo>
                  <a:lnTo>
                    <a:pt x="35" y="135"/>
                  </a:lnTo>
                  <a:lnTo>
                    <a:pt x="35" y="135"/>
                  </a:lnTo>
                  <a:lnTo>
                    <a:pt x="41" y="134"/>
                  </a:lnTo>
                  <a:lnTo>
                    <a:pt x="45" y="130"/>
                  </a:lnTo>
                  <a:lnTo>
                    <a:pt x="45" y="128"/>
                  </a:lnTo>
                  <a:lnTo>
                    <a:pt x="45" y="128"/>
                  </a:lnTo>
                  <a:lnTo>
                    <a:pt x="47" y="106"/>
                  </a:lnTo>
                  <a:lnTo>
                    <a:pt x="47" y="106"/>
                  </a:lnTo>
                  <a:lnTo>
                    <a:pt x="47" y="101"/>
                  </a:lnTo>
                  <a:lnTo>
                    <a:pt x="49" y="99"/>
                  </a:lnTo>
                  <a:lnTo>
                    <a:pt x="49" y="99"/>
                  </a:lnTo>
                  <a:lnTo>
                    <a:pt x="49" y="114"/>
                  </a:lnTo>
                  <a:lnTo>
                    <a:pt x="49" y="132"/>
                  </a:lnTo>
                  <a:lnTo>
                    <a:pt x="49" y="132"/>
                  </a:lnTo>
                  <a:lnTo>
                    <a:pt x="47" y="135"/>
                  </a:lnTo>
                  <a:lnTo>
                    <a:pt x="45" y="137"/>
                  </a:lnTo>
                  <a:lnTo>
                    <a:pt x="45" y="137"/>
                  </a:lnTo>
                  <a:lnTo>
                    <a:pt x="47" y="139"/>
                  </a:lnTo>
                  <a:lnTo>
                    <a:pt x="49" y="137"/>
                  </a:lnTo>
                  <a:lnTo>
                    <a:pt x="53" y="135"/>
                  </a:lnTo>
                  <a:lnTo>
                    <a:pt x="57" y="132"/>
                  </a:lnTo>
                  <a:lnTo>
                    <a:pt x="57" y="132"/>
                  </a:lnTo>
                  <a:lnTo>
                    <a:pt x="59" y="124"/>
                  </a:lnTo>
                  <a:lnTo>
                    <a:pt x="59" y="112"/>
                  </a:lnTo>
                  <a:lnTo>
                    <a:pt x="59" y="99"/>
                  </a:lnTo>
                  <a:lnTo>
                    <a:pt x="61" y="99"/>
                  </a:lnTo>
                  <a:lnTo>
                    <a:pt x="61" y="99"/>
                  </a:lnTo>
                  <a:lnTo>
                    <a:pt x="61" y="118"/>
                  </a:lnTo>
                  <a:lnTo>
                    <a:pt x="61" y="118"/>
                  </a:lnTo>
                  <a:lnTo>
                    <a:pt x="61" y="126"/>
                  </a:lnTo>
                  <a:lnTo>
                    <a:pt x="63" y="132"/>
                  </a:lnTo>
                  <a:lnTo>
                    <a:pt x="64" y="134"/>
                  </a:lnTo>
                  <a:lnTo>
                    <a:pt x="64" y="134"/>
                  </a:lnTo>
                  <a:lnTo>
                    <a:pt x="70" y="137"/>
                  </a:lnTo>
                  <a:lnTo>
                    <a:pt x="72" y="139"/>
                  </a:lnTo>
                  <a:lnTo>
                    <a:pt x="74" y="137"/>
                  </a:lnTo>
                  <a:lnTo>
                    <a:pt x="74" y="137"/>
                  </a:lnTo>
                  <a:lnTo>
                    <a:pt x="72" y="134"/>
                  </a:lnTo>
                  <a:lnTo>
                    <a:pt x="70" y="132"/>
                  </a:lnTo>
                  <a:lnTo>
                    <a:pt x="70" y="128"/>
                  </a:lnTo>
                  <a:lnTo>
                    <a:pt x="70" y="101"/>
                  </a:lnTo>
                  <a:lnTo>
                    <a:pt x="70" y="101"/>
                  </a:lnTo>
                  <a:lnTo>
                    <a:pt x="72" y="101"/>
                  </a:lnTo>
                  <a:lnTo>
                    <a:pt x="72" y="104"/>
                  </a:lnTo>
                  <a:lnTo>
                    <a:pt x="72" y="108"/>
                  </a:lnTo>
                  <a:lnTo>
                    <a:pt x="72" y="126"/>
                  </a:lnTo>
                  <a:lnTo>
                    <a:pt x="72" y="126"/>
                  </a:lnTo>
                  <a:lnTo>
                    <a:pt x="72" y="130"/>
                  </a:lnTo>
                  <a:lnTo>
                    <a:pt x="74" y="132"/>
                  </a:lnTo>
                  <a:lnTo>
                    <a:pt x="80" y="134"/>
                  </a:lnTo>
                  <a:lnTo>
                    <a:pt x="80" y="134"/>
                  </a:lnTo>
                  <a:lnTo>
                    <a:pt x="84" y="135"/>
                  </a:lnTo>
                  <a:lnTo>
                    <a:pt x="88" y="134"/>
                  </a:lnTo>
                  <a:lnTo>
                    <a:pt x="88" y="134"/>
                  </a:lnTo>
                  <a:lnTo>
                    <a:pt x="84" y="132"/>
                  </a:lnTo>
                  <a:lnTo>
                    <a:pt x="82" y="128"/>
                  </a:lnTo>
                  <a:lnTo>
                    <a:pt x="80" y="126"/>
                  </a:lnTo>
                  <a:lnTo>
                    <a:pt x="80" y="126"/>
                  </a:lnTo>
                  <a:lnTo>
                    <a:pt x="80" y="108"/>
                  </a:lnTo>
                  <a:lnTo>
                    <a:pt x="80" y="108"/>
                  </a:lnTo>
                  <a:lnTo>
                    <a:pt x="80" y="101"/>
                  </a:lnTo>
                  <a:lnTo>
                    <a:pt x="80" y="95"/>
                  </a:lnTo>
                  <a:lnTo>
                    <a:pt x="76" y="91"/>
                  </a:lnTo>
                  <a:lnTo>
                    <a:pt x="74" y="87"/>
                  </a:lnTo>
                  <a:lnTo>
                    <a:pt x="74" y="87"/>
                  </a:lnTo>
                  <a:lnTo>
                    <a:pt x="86" y="85"/>
                  </a:lnTo>
                  <a:lnTo>
                    <a:pt x="96" y="81"/>
                  </a:lnTo>
                  <a:lnTo>
                    <a:pt x="103" y="77"/>
                  </a:lnTo>
                  <a:lnTo>
                    <a:pt x="109" y="70"/>
                  </a:lnTo>
                  <a:lnTo>
                    <a:pt x="109" y="70"/>
                  </a:lnTo>
                  <a:lnTo>
                    <a:pt x="111" y="64"/>
                  </a:lnTo>
                  <a:lnTo>
                    <a:pt x="111" y="64"/>
                  </a:lnTo>
                  <a:lnTo>
                    <a:pt x="113" y="46"/>
                  </a:lnTo>
                  <a:lnTo>
                    <a:pt x="113" y="46"/>
                  </a:lnTo>
                  <a:lnTo>
                    <a:pt x="111" y="37"/>
                  </a:lnTo>
                  <a:lnTo>
                    <a:pt x="107" y="29"/>
                  </a:lnTo>
                  <a:lnTo>
                    <a:pt x="103" y="21"/>
                  </a:lnTo>
                  <a:lnTo>
                    <a:pt x="103" y="21"/>
                  </a:lnTo>
                  <a:lnTo>
                    <a:pt x="103" y="11"/>
                  </a:lnTo>
                  <a:lnTo>
                    <a:pt x="103" y="6"/>
                  </a:lnTo>
                  <a:lnTo>
                    <a:pt x="101" y="0"/>
                  </a:lnTo>
                  <a:lnTo>
                    <a:pt x="101" y="0"/>
                  </a:lnTo>
                  <a:lnTo>
                    <a:pt x="96" y="0"/>
                  </a:lnTo>
                  <a:lnTo>
                    <a:pt x="90" y="2"/>
                  </a:lnTo>
                  <a:lnTo>
                    <a:pt x="78" y="7"/>
                  </a:lnTo>
                  <a:lnTo>
                    <a:pt x="78" y="7"/>
                  </a:lnTo>
                  <a:lnTo>
                    <a:pt x="68" y="7"/>
                  </a:lnTo>
                  <a:lnTo>
                    <a:pt x="57" y="6"/>
                  </a:lnTo>
                  <a:lnTo>
                    <a:pt x="47" y="7"/>
                  </a:lnTo>
                  <a:lnTo>
                    <a:pt x="37" y="9"/>
                  </a:lnTo>
                  <a:lnTo>
                    <a:pt x="37" y="9"/>
                  </a:lnTo>
                  <a:lnTo>
                    <a:pt x="28" y="4"/>
                  </a:lnTo>
                  <a:lnTo>
                    <a:pt x="20" y="0"/>
                  </a:lnTo>
                  <a:lnTo>
                    <a:pt x="14" y="0"/>
                  </a:lnTo>
                  <a:lnTo>
                    <a:pt x="14" y="0"/>
                  </a:lnTo>
                  <a:lnTo>
                    <a:pt x="12" y="6"/>
                  </a:lnTo>
                  <a:lnTo>
                    <a:pt x="12" y="13"/>
                  </a:lnTo>
                  <a:lnTo>
                    <a:pt x="14" y="23"/>
                  </a:lnTo>
                  <a:lnTo>
                    <a:pt x="14" y="23"/>
                  </a:lnTo>
                  <a:lnTo>
                    <a:pt x="6" y="33"/>
                  </a:lnTo>
                  <a:lnTo>
                    <a:pt x="4" y="39"/>
                  </a:lnTo>
                  <a:lnTo>
                    <a:pt x="4" y="44"/>
                  </a:lnTo>
                  <a:lnTo>
                    <a:pt x="4" y="44"/>
                  </a:lnTo>
                  <a:lnTo>
                    <a:pt x="4" y="54"/>
                  </a:lnTo>
                  <a:lnTo>
                    <a:pt x="6" y="6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7" name="Freeform 621"/>
            <p:cNvSpPr/>
            <p:nvPr/>
          </p:nvSpPr>
          <p:spPr bwMode="auto">
            <a:xfrm>
              <a:off x="8749432" y="6466764"/>
              <a:ext cx="209619" cy="257850"/>
            </a:xfrm>
            <a:custGeom>
              <a:avLst/>
              <a:gdLst>
                <a:gd name="T0" fmla="*/ 10 w 113"/>
                <a:gd name="T1" fmla="*/ 70 h 139"/>
                <a:gd name="T2" fmla="*/ 22 w 113"/>
                <a:gd name="T3" fmla="*/ 81 h 139"/>
                <a:gd name="T4" fmla="*/ 45 w 113"/>
                <a:gd name="T5" fmla="*/ 87 h 139"/>
                <a:gd name="T6" fmla="*/ 39 w 113"/>
                <a:gd name="T7" fmla="*/ 97 h 139"/>
                <a:gd name="T8" fmla="*/ 24 w 113"/>
                <a:gd name="T9" fmla="*/ 99 h 139"/>
                <a:gd name="T10" fmla="*/ 10 w 113"/>
                <a:gd name="T11" fmla="*/ 85 h 139"/>
                <a:gd name="T12" fmla="*/ 2 w 113"/>
                <a:gd name="T13" fmla="*/ 83 h 139"/>
                <a:gd name="T14" fmla="*/ 2 w 113"/>
                <a:gd name="T15" fmla="*/ 87 h 139"/>
                <a:gd name="T16" fmla="*/ 12 w 113"/>
                <a:gd name="T17" fmla="*/ 99 h 139"/>
                <a:gd name="T18" fmla="*/ 22 w 113"/>
                <a:gd name="T19" fmla="*/ 108 h 139"/>
                <a:gd name="T20" fmla="*/ 37 w 113"/>
                <a:gd name="T21" fmla="*/ 110 h 139"/>
                <a:gd name="T22" fmla="*/ 37 w 113"/>
                <a:gd name="T23" fmla="*/ 126 h 139"/>
                <a:gd name="T24" fmla="*/ 32 w 113"/>
                <a:gd name="T25" fmla="*/ 132 h 139"/>
                <a:gd name="T26" fmla="*/ 32 w 113"/>
                <a:gd name="T27" fmla="*/ 135 h 139"/>
                <a:gd name="T28" fmla="*/ 41 w 113"/>
                <a:gd name="T29" fmla="*/ 134 h 139"/>
                <a:gd name="T30" fmla="*/ 45 w 113"/>
                <a:gd name="T31" fmla="*/ 128 h 139"/>
                <a:gd name="T32" fmla="*/ 47 w 113"/>
                <a:gd name="T33" fmla="*/ 101 h 139"/>
                <a:gd name="T34" fmla="*/ 49 w 113"/>
                <a:gd name="T35" fmla="*/ 114 h 139"/>
                <a:gd name="T36" fmla="*/ 47 w 113"/>
                <a:gd name="T37" fmla="*/ 135 h 139"/>
                <a:gd name="T38" fmla="*/ 47 w 113"/>
                <a:gd name="T39" fmla="*/ 139 h 139"/>
                <a:gd name="T40" fmla="*/ 57 w 113"/>
                <a:gd name="T41" fmla="*/ 132 h 139"/>
                <a:gd name="T42" fmla="*/ 59 w 113"/>
                <a:gd name="T43" fmla="*/ 112 h 139"/>
                <a:gd name="T44" fmla="*/ 61 w 113"/>
                <a:gd name="T45" fmla="*/ 99 h 139"/>
                <a:gd name="T46" fmla="*/ 61 w 113"/>
                <a:gd name="T47" fmla="*/ 126 h 139"/>
                <a:gd name="T48" fmla="*/ 64 w 113"/>
                <a:gd name="T49" fmla="*/ 134 h 139"/>
                <a:gd name="T50" fmla="*/ 74 w 113"/>
                <a:gd name="T51" fmla="*/ 137 h 139"/>
                <a:gd name="T52" fmla="*/ 70 w 113"/>
                <a:gd name="T53" fmla="*/ 132 h 139"/>
                <a:gd name="T54" fmla="*/ 70 w 113"/>
                <a:gd name="T55" fmla="*/ 101 h 139"/>
                <a:gd name="T56" fmla="*/ 72 w 113"/>
                <a:gd name="T57" fmla="*/ 108 h 139"/>
                <a:gd name="T58" fmla="*/ 72 w 113"/>
                <a:gd name="T59" fmla="*/ 130 h 139"/>
                <a:gd name="T60" fmla="*/ 80 w 113"/>
                <a:gd name="T61" fmla="*/ 134 h 139"/>
                <a:gd name="T62" fmla="*/ 88 w 113"/>
                <a:gd name="T63" fmla="*/ 134 h 139"/>
                <a:gd name="T64" fmla="*/ 80 w 113"/>
                <a:gd name="T65" fmla="*/ 126 h 139"/>
                <a:gd name="T66" fmla="*/ 80 w 113"/>
                <a:gd name="T67" fmla="*/ 108 h 139"/>
                <a:gd name="T68" fmla="*/ 76 w 113"/>
                <a:gd name="T69" fmla="*/ 91 h 139"/>
                <a:gd name="T70" fmla="*/ 86 w 113"/>
                <a:gd name="T71" fmla="*/ 85 h 139"/>
                <a:gd name="T72" fmla="*/ 109 w 113"/>
                <a:gd name="T73" fmla="*/ 70 h 139"/>
                <a:gd name="T74" fmla="*/ 111 w 113"/>
                <a:gd name="T75" fmla="*/ 64 h 139"/>
                <a:gd name="T76" fmla="*/ 111 w 113"/>
                <a:gd name="T77" fmla="*/ 37 h 139"/>
                <a:gd name="T78" fmla="*/ 103 w 113"/>
                <a:gd name="T79" fmla="*/ 21 h 139"/>
                <a:gd name="T80" fmla="*/ 101 w 113"/>
                <a:gd name="T81" fmla="*/ 0 h 139"/>
                <a:gd name="T82" fmla="*/ 90 w 113"/>
                <a:gd name="T83" fmla="*/ 2 h 139"/>
                <a:gd name="T84" fmla="*/ 68 w 113"/>
                <a:gd name="T85" fmla="*/ 7 h 139"/>
                <a:gd name="T86" fmla="*/ 37 w 113"/>
                <a:gd name="T87" fmla="*/ 9 h 139"/>
                <a:gd name="T88" fmla="*/ 20 w 113"/>
                <a:gd name="T89" fmla="*/ 0 h 139"/>
                <a:gd name="T90" fmla="*/ 12 w 113"/>
                <a:gd name="T91" fmla="*/ 6 h 139"/>
                <a:gd name="T92" fmla="*/ 14 w 113"/>
                <a:gd name="T93" fmla="*/ 23 h 139"/>
                <a:gd name="T94" fmla="*/ 4 w 113"/>
                <a:gd name="T95" fmla="*/ 44 h 139"/>
                <a:gd name="T96" fmla="*/ 6 w 113"/>
                <a:gd name="T97" fmla="*/ 6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39">
                  <a:moveTo>
                    <a:pt x="6" y="64"/>
                  </a:moveTo>
                  <a:lnTo>
                    <a:pt x="6" y="64"/>
                  </a:lnTo>
                  <a:lnTo>
                    <a:pt x="10" y="70"/>
                  </a:lnTo>
                  <a:lnTo>
                    <a:pt x="10" y="70"/>
                  </a:lnTo>
                  <a:lnTo>
                    <a:pt x="14" y="75"/>
                  </a:lnTo>
                  <a:lnTo>
                    <a:pt x="22" y="81"/>
                  </a:lnTo>
                  <a:lnTo>
                    <a:pt x="32" y="85"/>
                  </a:lnTo>
                  <a:lnTo>
                    <a:pt x="45" y="87"/>
                  </a:lnTo>
                  <a:lnTo>
                    <a:pt x="45" y="87"/>
                  </a:lnTo>
                  <a:lnTo>
                    <a:pt x="41" y="91"/>
                  </a:lnTo>
                  <a:lnTo>
                    <a:pt x="39" y="97"/>
                  </a:lnTo>
                  <a:lnTo>
                    <a:pt x="39" y="97"/>
                  </a:lnTo>
                  <a:lnTo>
                    <a:pt x="32" y="99"/>
                  </a:lnTo>
                  <a:lnTo>
                    <a:pt x="24" y="99"/>
                  </a:lnTo>
                  <a:lnTo>
                    <a:pt x="24" y="99"/>
                  </a:lnTo>
                  <a:lnTo>
                    <a:pt x="18" y="95"/>
                  </a:lnTo>
                  <a:lnTo>
                    <a:pt x="14" y="89"/>
                  </a:lnTo>
                  <a:lnTo>
                    <a:pt x="10" y="85"/>
                  </a:lnTo>
                  <a:lnTo>
                    <a:pt x="6" y="83"/>
                  </a:lnTo>
                  <a:lnTo>
                    <a:pt x="2" y="83"/>
                  </a:lnTo>
                  <a:lnTo>
                    <a:pt x="2" y="83"/>
                  </a:lnTo>
                  <a:lnTo>
                    <a:pt x="0" y="85"/>
                  </a:lnTo>
                  <a:lnTo>
                    <a:pt x="2" y="87"/>
                  </a:lnTo>
                  <a:lnTo>
                    <a:pt x="2" y="87"/>
                  </a:lnTo>
                  <a:lnTo>
                    <a:pt x="8" y="91"/>
                  </a:lnTo>
                  <a:lnTo>
                    <a:pt x="12" y="99"/>
                  </a:lnTo>
                  <a:lnTo>
                    <a:pt x="12" y="99"/>
                  </a:lnTo>
                  <a:lnTo>
                    <a:pt x="14" y="103"/>
                  </a:lnTo>
                  <a:lnTo>
                    <a:pt x="16" y="106"/>
                  </a:lnTo>
                  <a:lnTo>
                    <a:pt x="22" y="108"/>
                  </a:lnTo>
                  <a:lnTo>
                    <a:pt x="30" y="110"/>
                  </a:lnTo>
                  <a:lnTo>
                    <a:pt x="30" y="110"/>
                  </a:lnTo>
                  <a:lnTo>
                    <a:pt x="37" y="110"/>
                  </a:lnTo>
                  <a:lnTo>
                    <a:pt x="37" y="110"/>
                  </a:lnTo>
                  <a:lnTo>
                    <a:pt x="37" y="126"/>
                  </a:lnTo>
                  <a:lnTo>
                    <a:pt x="37" y="126"/>
                  </a:lnTo>
                  <a:lnTo>
                    <a:pt x="37" y="128"/>
                  </a:lnTo>
                  <a:lnTo>
                    <a:pt x="35" y="130"/>
                  </a:lnTo>
                  <a:lnTo>
                    <a:pt x="32" y="132"/>
                  </a:lnTo>
                  <a:lnTo>
                    <a:pt x="32" y="134"/>
                  </a:lnTo>
                  <a:lnTo>
                    <a:pt x="32" y="134"/>
                  </a:lnTo>
                  <a:lnTo>
                    <a:pt x="32" y="135"/>
                  </a:lnTo>
                  <a:lnTo>
                    <a:pt x="35" y="135"/>
                  </a:lnTo>
                  <a:lnTo>
                    <a:pt x="35" y="135"/>
                  </a:lnTo>
                  <a:lnTo>
                    <a:pt x="41" y="134"/>
                  </a:lnTo>
                  <a:lnTo>
                    <a:pt x="45" y="130"/>
                  </a:lnTo>
                  <a:lnTo>
                    <a:pt x="45" y="128"/>
                  </a:lnTo>
                  <a:lnTo>
                    <a:pt x="45" y="128"/>
                  </a:lnTo>
                  <a:lnTo>
                    <a:pt x="47" y="106"/>
                  </a:lnTo>
                  <a:lnTo>
                    <a:pt x="47" y="106"/>
                  </a:lnTo>
                  <a:lnTo>
                    <a:pt x="47" y="101"/>
                  </a:lnTo>
                  <a:lnTo>
                    <a:pt x="49" y="99"/>
                  </a:lnTo>
                  <a:lnTo>
                    <a:pt x="49" y="99"/>
                  </a:lnTo>
                  <a:lnTo>
                    <a:pt x="49" y="114"/>
                  </a:lnTo>
                  <a:lnTo>
                    <a:pt x="49" y="132"/>
                  </a:lnTo>
                  <a:lnTo>
                    <a:pt x="49" y="132"/>
                  </a:lnTo>
                  <a:lnTo>
                    <a:pt x="47" y="135"/>
                  </a:lnTo>
                  <a:lnTo>
                    <a:pt x="45" y="137"/>
                  </a:lnTo>
                  <a:lnTo>
                    <a:pt x="45" y="137"/>
                  </a:lnTo>
                  <a:lnTo>
                    <a:pt x="47" y="139"/>
                  </a:lnTo>
                  <a:lnTo>
                    <a:pt x="49" y="137"/>
                  </a:lnTo>
                  <a:lnTo>
                    <a:pt x="53" y="135"/>
                  </a:lnTo>
                  <a:lnTo>
                    <a:pt x="57" y="132"/>
                  </a:lnTo>
                  <a:lnTo>
                    <a:pt x="57" y="132"/>
                  </a:lnTo>
                  <a:lnTo>
                    <a:pt x="59" y="124"/>
                  </a:lnTo>
                  <a:lnTo>
                    <a:pt x="59" y="112"/>
                  </a:lnTo>
                  <a:lnTo>
                    <a:pt x="59" y="99"/>
                  </a:lnTo>
                  <a:lnTo>
                    <a:pt x="61" y="99"/>
                  </a:lnTo>
                  <a:lnTo>
                    <a:pt x="61" y="99"/>
                  </a:lnTo>
                  <a:lnTo>
                    <a:pt x="61" y="118"/>
                  </a:lnTo>
                  <a:lnTo>
                    <a:pt x="61" y="118"/>
                  </a:lnTo>
                  <a:lnTo>
                    <a:pt x="61" y="126"/>
                  </a:lnTo>
                  <a:lnTo>
                    <a:pt x="63" y="132"/>
                  </a:lnTo>
                  <a:lnTo>
                    <a:pt x="64" y="134"/>
                  </a:lnTo>
                  <a:lnTo>
                    <a:pt x="64" y="134"/>
                  </a:lnTo>
                  <a:lnTo>
                    <a:pt x="70" y="137"/>
                  </a:lnTo>
                  <a:lnTo>
                    <a:pt x="72" y="139"/>
                  </a:lnTo>
                  <a:lnTo>
                    <a:pt x="74" y="137"/>
                  </a:lnTo>
                  <a:lnTo>
                    <a:pt x="74" y="137"/>
                  </a:lnTo>
                  <a:lnTo>
                    <a:pt x="72" y="134"/>
                  </a:lnTo>
                  <a:lnTo>
                    <a:pt x="70" y="132"/>
                  </a:lnTo>
                  <a:lnTo>
                    <a:pt x="70" y="128"/>
                  </a:lnTo>
                  <a:lnTo>
                    <a:pt x="70" y="101"/>
                  </a:lnTo>
                  <a:lnTo>
                    <a:pt x="70" y="101"/>
                  </a:lnTo>
                  <a:lnTo>
                    <a:pt x="72" y="101"/>
                  </a:lnTo>
                  <a:lnTo>
                    <a:pt x="72" y="104"/>
                  </a:lnTo>
                  <a:lnTo>
                    <a:pt x="72" y="108"/>
                  </a:lnTo>
                  <a:lnTo>
                    <a:pt x="72" y="126"/>
                  </a:lnTo>
                  <a:lnTo>
                    <a:pt x="72" y="126"/>
                  </a:lnTo>
                  <a:lnTo>
                    <a:pt x="72" y="130"/>
                  </a:lnTo>
                  <a:lnTo>
                    <a:pt x="74" y="132"/>
                  </a:lnTo>
                  <a:lnTo>
                    <a:pt x="80" y="134"/>
                  </a:lnTo>
                  <a:lnTo>
                    <a:pt x="80" y="134"/>
                  </a:lnTo>
                  <a:lnTo>
                    <a:pt x="84" y="135"/>
                  </a:lnTo>
                  <a:lnTo>
                    <a:pt x="88" y="134"/>
                  </a:lnTo>
                  <a:lnTo>
                    <a:pt x="88" y="134"/>
                  </a:lnTo>
                  <a:lnTo>
                    <a:pt x="84" y="132"/>
                  </a:lnTo>
                  <a:lnTo>
                    <a:pt x="82" y="128"/>
                  </a:lnTo>
                  <a:lnTo>
                    <a:pt x="80" y="126"/>
                  </a:lnTo>
                  <a:lnTo>
                    <a:pt x="80" y="126"/>
                  </a:lnTo>
                  <a:lnTo>
                    <a:pt x="80" y="108"/>
                  </a:lnTo>
                  <a:lnTo>
                    <a:pt x="80" y="108"/>
                  </a:lnTo>
                  <a:lnTo>
                    <a:pt x="80" y="101"/>
                  </a:lnTo>
                  <a:lnTo>
                    <a:pt x="80" y="95"/>
                  </a:lnTo>
                  <a:lnTo>
                    <a:pt x="76" y="91"/>
                  </a:lnTo>
                  <a:lnTo>
                    <a:pt x="74" y="87"/>
                  </a:lnTo>
                  <a:lnTo>
                    <a:pt x="74" y="87"/>
                  </a:lnTo>
                  <a:lnTo>
                    <a:pt x="86" y="85"/>
                  </a:lnTo>
                  <a:lnTo>
                    <a:pt x="96" y="81"/>
                  </a:lnTo>
                  <a:lnTo>
                    <a:pt x="103" y="77"/>
                  </a:lnTo>
                  <a:lnTo>
                    <a:pt x="109" y="70"/>
                  </a:lnTo>
                  <a:lnTo>
                    <a:pt x="109" y="70"/>
                  </a:lnTo>
                  <a:lnTo>
                    <a:pt x="111" y="64"/>
                  </a:lnTo>
                  <a:lnTo>
                    <a:pt x="111" y="64"/>
                  </a:lnTo>
                  <a:lnTo>
                    <a:pt x="113" y="46"/>
                  </a:lnTo>
                  <a:lnTo>
                    <a:pt x="113" y="46"/>
                  </a:lnTo>
                  <a:lnTo>
                    <a:pt x="111" y="37"/>
                  </a:lnTo>
                  <a:lnTo>
                    <a:pt x="107" y="29"/>
                  </a:lnTo>
                  <a:lnTo>
                    <a:pt x="103" y="21"/>
                  </a:lnTo>
                  <a:lnTo>
                    <a:pt x="103" y="21"/>
                  </a:lnTo>
                  <a:lnTo>
                    <a:pt x="103" y="11"/>
                  </a:lnTo>
                  <a:lnTo>
                    <a:pt x="103" y="6"/>
                  </a:lnTo>
                  <a:lnTo>
                    <a:pt x="101" y="0"/>
                  </a:lnTo>
                  <a:lnTo>
                    <a:pt x="101" y="0"/>
                  </a:lnTo>
                  <a:lnTo>
                    <a:pt x="96" y="0"/>
                  </a:lnTo>
                  <a:lnTo>
                    <a:pt x="90" y="2"/>
                  </a:lnTo>
                  <a:lnTo>
                    <a:pt x="78" y="7"/>
                  </a:lnTo>
                  <a:lnTo>
                    <a:pt x="78" y="7"/>
                  </a:lnTo>
                  <a:lnTo>
                    <a:pt x="68" y="7"/>
                  </a:lnTo>
                  <a:lnTo>
                    <a:pt x="57" y="6"/>
                  </a:lnTo>
                  <a:lnTo>
                    <a:pt x="47" y="7"/>
                  </a:lnTo>
                  <a:lnTo>
                    <a:pt x="37" y="9"/>
                  </a:lnTo>
                  <a:lnTo>
                    <a:pt x="37" y="9"/>
                  </a:lnTo>
                  <a:lnTo>
                    <a:pt x="28" y="4"/>
                  </a:lnTo>
                  <a:lnTo>
                    <a:pt x="20" y="0"/>
                  </a:lnTo>
                  <a:lnTo>
                    <a:pt x="14" y="0"/>
                  </a:lnTo>
                  <a:lnTo>
                    <a:pt x="14" y="0"/>
                  </a:lnTo>
                  <a:lnTo>
                    <a:pt x="12" y="6"/>
                  </a:lnTo>
                  <a:lnTo>
                    <a:pt x="12" y="13"/>
                  </a:lnTo>
                  <a:lnTo>
                    <a:pt x="14" y="23"/>
                  </a:lnTo>
                  <a:lnTo>
                    <a:pt x="14" y="23"/>
                  </a:lnTo>
                  <a:lnTo>
                    <a:pt x="6" y="33"/>
                  </a:lnTo>
                  <a:lnTo>
                    <a:pt x="4" y="39"/>
                  </a:lnTo>
                  <a:lnTo>
                    <a:pt x="4" y="44"/>
                  </a:lnTo>
                  <a:lnTo>
                    <a:pt x="4" y="44"/>
                  </a:lnTo>
                  <a:lnTo>
                    <a:pt x="4" y="54"/>
                  </a:lnTo>
                  <a:lnTo>
                    <a:pt x="6"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8" name="Freeform 622"/>
            <p:cNvSpPr/>
            <p:nvPr/>
          </p:nvSpPr>
          <p:spPr bwMode="auto">
            <a:xfrm>
              <a:off x="6336034" y="6429661"/>
              <a:ext cx="115013" cy="144692"/>
            </a:xfrm>
            <a:custGeom>
              <a:avLst/>
              <a:gdLst>
                <a:gd name="T0" fmla="*/ 4 w 62"/>
                <a:gd name="T1" fmla="*/ 39 h 78"/>
                <a:gd name="T2" fmla="*/ 12 w 62"/>
                <a:gd name="T3" fmla="*/ 45 h 78"/>
                <a:gd name="T4" fmla="*/ 23 w 62"/>
                <a:gd name="T5" fmla="*/ 49 h 78"/>
                <a:gd name="T6" fmla="*/ 21 w 62"/>
                <a:gd name="T7" fmla="*/ 55 h 78"/>
                <a:gd name="T8" fmla="*/ 12 w 62"/>
                <a:gd name="T9" fmla="*/ 55 h 78"/>
                <a:gd name="T10" fmla="*/ 4 w 62"/>
                <a:gd name="T11" fmla="*/ 47 h 78"/>
                <a:gd name="T12" fmla="*/ 0 w 62"/>
                <a:gd name="T13" fmla="*/ 47 h 78"/>
                <a:gd name="T14" fmla="*/ 4 w 62"/>
                <a:gd name="T15" fmla="*/ 51 h 78"/>
                <a:gd name="T16" fmla="*/ 8 w 62"/>
                <a:gd name="T17" fmla="*/ 59 h 78"/>
                <a:gd name="T18" fmla="*/ 16 w 62"/>
                <a:gd name="T19" fmla="*/ 60 h 78"/>
                <a:gd name="T20" fmla="*/ 19 w 62"/>
                <a:gd name="T21" fmla="*/ 70 h 78"/>
                <a:gd name="T22" fmla="*/ 18 w 62"/>
                <a:gd name="T23" fmla="*/ 74 h 78"/>
                <a:gd name="T24" fmla="*/ 19 w 62"/>
                <a:gd name="T25" fmla="*/ 76 h 78"/>
                <a:gd name="T26" fmla="*/ 25 w 62"/>
                <a:gd name="T27" fmla="*/ 70 h 78"/>
                <a:gd name="T28" fmla="*/ 25 w 62"/>
                <a:gd name="T29" fmla="*/ 59 h 78"/>
                <a:gd name="T30" fmla="*/ 27 w 62"/>
                <a:gd name="T31" fmla="*/ 55 h 78"/>
                <a:gd name="T32" fmla="*/ 23 w 62"/>
                <a:gd name="T33" fmla="*/ 76 h 78"/>
                <a:gd name="T34" fmla="*/ 27 w 62"/>
                <a:gd name="T35" fmla="*/ 76 h 78"/>
                <a:gd name="T36" fmla="*/ 31 w 62"/>
                <a:gd name="T37" fmla="*/ 74 h 78"/>
                <a:gd name="T38" fmla="*/ 33 w 62"/>
                <a:gd name="T39" fmla="*/ 55 h 78"/>
                <a:gd name="T40" fmla="*/ 33 w 62"/>
                <a:gd name="T41" fmla="*/ 64 h 78"/>
                <a:gd name="T42" fmla="*/ 35 w 62"/>
                <a:gd name="T43" fmla="*/ 74 h 78"/>
                <a:gd name="T44" fmla="*/ 41 w 62"/>
                <a:gd name="T45" fmla="*/ 76 h 78"/>
                <a:gd name="T46" fmla="*/ 39 w 62"/>
                <a:gd name="T47" fmla="*/ 70 h 78"/>
                <a:gd name="T48" fmla="*/ 39 w 62"/>
                <a:gd name="T49" fmla="*/ 57 h 78"/>
                <a:gd name="T50" fmla="*/ 39 w 62"/>
                <a:gd name="T51" fmla="*/ 70 h 78"/>
                <a:gd name="T52" fmla="*/ 41 w 62"/>
                <a:gd name="T53" fmla="*/ 74 h 78"/>
                <a:gd name="T54" fmla="*/ 47 w 62"/>
                <a:gd name="T55" fmla="*/ 76 h 78"/>
                <a:gd name="T56" fmla="*/ 47 w 62"/>
                <a:gd name="T57" fmla="*/ 72 h 78"/>
                <a:gd name="T58" fmla="*/ 45 w 62"/>
                <a:gd name="T59" fmla="*/ 60 h 78"/>
                <a:gd name="T60" fmla="*/ 41 w 62"/>
                <a:gd name="T61" fmla="*/ 49 h 78"/>
                <a:gd name="T62" fmla="*/ 52 w 62"/>
                <a:gd name="T63" fmla="*/ 45 h 78"/>
                <a:gd name="T64" fmla="*/ 60 w 62"/>
                <a:gd name="T65" fmla="*/ 39 h 78"/>
                <a:gd name="T66" fmla="*/ 62 w 62"/>
                <a:gd name="T67" fmla="*/ 26 h 78"/>
                <a:gd name="T68" fmla="*/ 60 w 62"/>
                <a:gd name="T69" fmla="*/ 16 h 78"/>
                <a:gd name="T70" fmla="*/ 56 w 62"/>
                <a:gd name="T71" fmla="*/ 4 h 78"/>
                <a:gd name="T72" fmla="*/ 49 w 62"/>
                <a:gd name="T73" fmla="*/ 0 h 78"/>
                <a:gd name="T74" fmla="*/ 31 w 62"/>
                <a:gd name="T75" fmla="*/ 4 h 78"/>
                <a:gd name="T76" fmla="*/ 16 w 62"/>
                <a:gd name="T77" fmla="*/ 2 h 78"/>
                <a:gd name="T78" fmla="*/ 8 w 62"/>
                <a:gd name="T79" fmla="*/ 0 h 78"/>
                <a:gd name="T80" fmla="*/ 6 w 62"/>
                <a:gd name="T81" fmla="*/ 12 h 78"/>
                <a:gd name="T82" fmla="*/ 2 w 62"/>
                <a:gd name="T83" fmla="*/ 2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78">
                  <a:moveTo>
                    <a:pt x="4" y="35"/>
                  </a:moveTo>
                  <a:lnTo>
                    <a:pt x="4" y="35"/>
                  </a:lnTo>
                  <a:lnTo>
                    <a:pt x="4" y="39"/>
                  </a:lnTo>
                  <a:lnTo>
                    <a:pt x="4" y="39"/>
                  </a:lnTo>
                  <a:lnTo>
                    <a:pt x="8" y="43"/>
                  </a:lnTo>
                  <a:lnTo>
                    <a:pt x="12" y="45"/>
                  </a:lnTo>
                  <a:lnTo>
                    <a:pt x="18" y="47"/>
                  </a:lnTo>
                  <a:lnTo>
                    <a:pt x="23" y="49"/>
                  </a:lnTo>
                  <a:lnTo>
                    <a:pt x="23" y="49"/>
                  </a:lnTo>
                  <a:lnTo>
                    <a:pt x="21" y="51"/>
                  </a:lnTo>
                  <a:lnTo>
                    <a:pt x="21" y="55"/>
                  </a:lnTo>
                  <a:lnTo>
                    <a:pt x="21" y="55"/>
                  </a:lnTo>
                  <a:lnTo>
                    <a:pt x="18" y="55"/>
                  </a:lnTo>
                  <a:lnTo>
                    <a:pt x="12" y="55"/>
                  </a:lnTo>
                  <a:lnTo>
                    <a:pt x="12" y="55"/>
                  </a:lnTo>
                  <a:lnTo>
                    <a:pt x="10" y="53"/>
                  </a:lnTo>
                  <a:lnTo>
                    <a:pt x="8" y="51"/>
                  </a:lnTo>
                  <a:lnTo>
                    <a:pt x="4" y="47"/>
                  </a:lnTo>
                  <a:lnTo>
                    <a:pt x="0" y="47"/>
                  </a:lnTo>
                  <a:lnTo>
                    <a:pt x="0" y="47"/>
                  </a:lnTo>
                  <a:lnTo>
                    <a:pt x="0" y="47"/>
                  </a:lnTo>
                  <a:lnTo>
                    <a:pt x="0" y="49"/>
                  </a:lnTo>
                  <a:lnTo>
                    <a:pt x="0" y="49"/>
                  </a:lnTo>
                  <a:lnTo>
                    <a:pt x="4" y="51"/>
                  </a:lnTo>
                  <a:lnTo>
                    <a:pt x="6" y="55"/>
                  </a:lnTo>
                  <a:lnTo>
                    <a:pt x="6" y="55"/>
                  </a:lnTo>
                  <a:lnTo>
                    <a:pt x="8" y="59"/>
                  </a:lnTo>
                  <a:lnTo>
                    <a:pt x="12" y="60"/>
                  </a:lnTo>
                  <a:lnTo>
                    <a:pt x="16" y="60"/>
                  </a:lnTo>
                  <a:lnTo>
                    <a:pt x="16" y="60"/>
                  </a:lnTo>
                  <a:lnTo>
                    <a:pt x="19" y="60"/>
                  </a:lnTo>
                  <a:lnTo>
                    <a:pt x="19" y="60"/>
                  </a:lnTo>
                  <a:lnTo>
                    <a:pt x="19" y="70"/>
                  </a:lnTo>
                  <a:lnTo>
                    <a:pt x="19" y="70"/>
                  </a:lnTo>
                  <a:lnTo>
                    <a:pt x="19" y="72"/>
                  </a:lnTo>
                  <a:lnTo>
                    <a:pt x="18" y="74"/>
                  </a:lnTo>
                  <a:lnTo>
                    <a:pt x="18" y="74"/>
                  </a:lnTo>
                  <a:lnTo>
                    <a:pt x="19" y="76"/>
                  </a:lnTo>
                  <a:lnTo>
                    <a:pt x="19" y="76"/>
                  </a:lnTo>
                  <a:lnTo>
                    <a:pt x="23" y="74"/>
                  </a:lnTo>
                  <a:lnTo>
                    <a:pt x="23" y="72"/>
                  </a:lnTo>
                  <a:lnTo>
                    <a:pt x="25" y="70"/>
                  </a:lnTo>
                  <a:lnTo>
                    <a:pt x="25" y="70"/>
                  </a:lnTo>
                  <a:lnTo>
                    <a:pt x="25" y="59"/>
                  </a:lnTo>
                  <a:lnTo>
                    <a:pt x="25" y="59"/>
                  </a:lnTo>
                  <a:lnTo>
                    <a:pt x="25" y="57"/>
                  </a:lnTo>
                  <a:lnTo>
                    <a:pt x="27" y="55"/>
                  </a:lnTo>
                  <a:lnTo>
                    <a:pt x="27" y="55"/>
                  </a:lnTo>
                  <a:lnTo>
                    <a:pt x="25" y="74"/>
                  </a:lnTo>
                  <a:lnTo>
                    <a:pt x="25" y="74"/>
                  </a:lnTo>
                  <a:lnTo>
                    <a:pt x="23" y="76"/>
                  </a:lnTo>
                  <a:lnTo>
                    <a:pt x="23" y="76"/>
                  </a:lnTo>
                  <a:lnTo>
                    <a:pt x="25" y="78"/>
                  </a:lnTo>
                  <a:lnTo>
                    <a:pt x="27" y="76"/>
                  </a:lnTo>
                  <a:lnTo>
                    <a:pt x="29" y="76"/>
                  </a:lnTo>
                  <a:lnTo>
                    <a:pt x="31" y="74"/>
                  </a:lnTo>
                  <a:lnTo>
                    <a:pt x="31" y="74"/>
                  </a:lnTo>
                  <a:lnTo>
                    <a:pt x="31" y="62"/>
                  </a:lnTo>
                  <a:lnTo>
                    <a:pt x="31" y="55"/>
                  </a:lnTo>
                  <a:lnTo>
                    <a:pt x="33" y="55"/>
                  </a:lnTo>
                  <a:lnTo>
                    <a:pt x="33" y="55"/>
                  </a:lnTo>
                  <a:lnTo>
                    <a:pt x="33" y="64"/>
                  </a:lnTo>
                  <a:lnTo>
                    <a:pt x="33" y="64"/>
                  </a:lnTo>
                  <a:lnTo>
                    <a:pt x="33" y="70"/>
                  </a:lnTo>
                  <a:lnTo>
                    <a:pt x="35" y="74"/>
                  </a:lnTo>
                  <a:lnTo>
                    <a:pt x="35" y="74"/>
                  </a:lnTo>
                  <a:lnTo>
                    <a:pt x="39" y="76"/>
                  </a:lnTo>
                  <a:lnTo>
                    <a:pt x="39" y="78"/>
                  </a:lnTo>
                  <a:lnTo>
                    <a:pt x="41" y="76"/>
                  </a:lnTo>
                  <a:lnTo>
                    <a:pt x="41" y="76"/>
                  </a:lnTo>
                  <a:lnTo>
                    <a:pt x="39" y="74"/>
                  </a:lnTo>
                  <a:lnTo>
                    <a:pt x="39" y="70"/>
                  </a:lnTo>
                  <a:lnTo>
                    <a:pt x="39" y="55"/>
                  </a:lnTo>
                  <a:lnTo>
                    <a:pt x="39" y="55"/>
                  </a:lnTo>
                  <a:lnTo>
                    <a:pt x="39" y="57"/>
                  </a:lnTo>
                  <a:lnTo>
                    <a:pt x="39" y="59"/>
                  </a:lnTo>
                  <a:lnTo>
                    <a:pt x="39" y="60"/>
                  </a:lnTo>
                  <a:lnTo>
                    <a:pt x="39" y="70"/>
                  </a:lnTo>
                  <a:lnTo>
                    <a:pt x="39" y="70"/>
                  </a:lnTo>
                  <a:lnTo>
                    <a:pt x="41" y="72"/>
                  </a:lnTo>
                  <a:lnTo>
                    <a:pt x="41" y="74"/>
                  </a:lnTo>
                  <a:lnTo>
                    <a:pt x="43" y="74"/>
                  </a:lnTo>
                  <a:lnTo>
                    <a:pt x="43" y="74"/>
                  </a:lnTo>
                  <a:lnTo>
                    <a:pt x="47" y="76"/>
                  </a:lnTo>
                  <a:lnTo>
                    <a:pt x="49" y="74"/>
                  </a:lnTo>
                  <a:lnTo>
                    <a:pt x="49" y="74"/>
                  </a:lnTo>
                  <a:lnTo>
                    <a:pt x="47" y="72"/>
                  </a:lnTo>
                  <a:lnTo>
                    <a:pt x="45" y="70"/>
                  </a:lnTo>
                  <a:lnTo>
                    <a:pt x="45" y="70"/>
                  </a:lnTo>
                  <a:lnTo>
                    <a:pt x="45" y="60"/>
                  </a:lnTo>
                  <a:lnTo>
                    <a:pt x="45" y="60"/>
                  </a:lnTo>
                  <a:lnTo>
                    <a:pt x="43" y="53"/>
                  </a:lnTo>
                  <a:lnTo>
                    <a:pt x="41" y="49"/>
                  </a:lnTo>
                  <a:lnTo>
                    <a:pt x="41" y="49"/>
                  </a:lnTo>
                  <a:lnTo>
                    <a:pt x="47" y="47"/>
                  </a:lnTo>
                  <a:lnTo>
                    <a:pt x="52" y="45"/>
                  </a:lnTo>
                  <a:lnTo>
                    <a:pt x="56" y="43"/>
                  </a:lnTo>
                  <a:lnTo>
                    <a:pt x="60" y="39"/>
                  </a:lnTo>
                  <a:lnTo>
                    <a:pt x="60" y="39"/>
                  </a:lnTo>
                  <a:lnTo>
                    <a:pt x="60" y="35"/>
                  </a:lnTo>
                  <a:lnTo>
                    <a:pt x="60" y="35"/>
                  </a:lnTo>
                  <a:lnTo>
                    <a:pt x="62" y="26"/>
                  </a:lnTo>
                  <a:lnTo>
                    <a:pt x="62" y="26"/>
                  </a:lnTo>
                  <a:lnTo>
                    <a:pt x="60" y="20"/>
                  </a:lnTo>
                  <a:lnTo>
                    <a:pt x="60" y="16"/>
                  </a:lnTo>
                  <a:lnTo>
                    <a:pt x="56" y="12"/>
                  </a:lnTo>
                  <a:lnTo>
                    <a:pt x="56" y="12"/>
                  </a:lnTo>
                  <a:lnTo>
                    <a:pt x="56" y="4"/>
                  </a:lnTo>
                  <a:lnTo>
                    <a:pt x="54" y="0"/>
                  </a:lnTo>
                  <a:lnTo>
                    <a:pt x="54" y="0"/>
                  </a:lnTo>
                  <a:lnTo>
                    <a:pt x="49" y="0"/>
                  </a:lnTo>
                  <a:lnTo>
                    <a:pt x="43" y="4"/>
                  </a:lnTo>
                  <a:lnTo>
                    <a:pt x="43" y="4"/>
                  </a:lnTo>
                  <a:lnTo>
                    <a:pt x="31" y="4"/>
                  </a:lnTo>
                  <a:lnTo>
                    <a:pt x="19" y="6"/>
                  </a:lnTo>
                  <a:lnTo>
                    <a:pt x="19" y="6"/>
                  </a:lnTo>
                  <a:lnTo>
                    <a:pt x="16" y="2"/>
                  </a:lnTo>
                  <a:lnTo>
                    <a:pt x="12" y="0"/>
                  </a:lnTo>
                  <a:lnTo>
                    <a:pt x="8" y="0"/>
                  </a:lnTo>
                  <a:lnTo>
                    <a:pt x="8" y="0"/>
                  </a:lnTo>
                  <a:lnTo>
                    <a:pt x="6" y="4"/>
                  </a:lnTo>
                  <a:lnTo>
                    <a:pt x="6" y="8"/>
                  </a:lnTo>
                  <a:lnTo>
                    <a:pt x="6" y="12"/>
                  </a:lnTo>
                  <a:lnTo>
                    <a:pt x="6" y="12"/>
                  </a:lnTo>
                  <a:lnTo>
                    <a:pt x="4" y="18"/>
                  </a:lnTo>
                  <a:lnTo>
                    <a:pt x="2" y="26"/>
                  </a:lnTo>
                  <a:lnTo>
                    <a:pt x="2" y="26"/>
                  </a:lnTo>
                  <a:lnTo>
                    <a:pt x="4" y="3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39" name="Freeform 623"/>
            <p:cNvSpPr/>
            <p:nvPr/>
          </p:nvSpPr>
          <p:spPr bwMode="auto">
            <a:xfrm>
              <a:off x="6336034" y="6429661"/>
              <a:ext cx="115013" cy="144692"/>
            </a:xfrm>
            <a:custGeom>
              <a:avLst/>
              <a:gdLst>
                <a:gd name="T0" fmla="*/ 4 w 62"/>
                <a:gd name="T1" fmla="*/ 39 h 78"/>
                <a:gd name="T2" fmla="*/ 12 w 62"/>
                <a:gd name="T3" fmla="*/ 45 h 78"/>
                <a:gd name="T4" fmla="*/ 23 w 62"/>
                <a:gd name="T5" fmla="*/ 49 h 78"/>
                <a:gd name="T6" fmla="*/ 21 w 62"/>
                <a:gd name="T7" fmla="*/ 55 h 78"/>
                <a:gd name="T8" fmla="*/ 12 w 62"/>
                <a:gd name="T9" fmla="*/ 55 h 78"/>
                <a:gd name="T10" fmla="*/ 4 w 62"/>
                <a:gd name="T11" fmla="*/ 47 h 78"/>
                <a:gd name="T12" fmla="*/ 0 w 62"/>
                <a:gd name="T13" fmla="*/ 47 h 78"/>
                <a:gd name="T14" fmla="*/ 4 w 62"/>
                <a:gd name="T15" fmla="*/ 51 h 78"/>
                <a:gd name="T16" fmla="*/ 8 w 62"/>
                <a:gd name="T17" fmla="*/ 59 h 78"/>
                <a:gd name="T18" fmla="*/ 16 w 62"/>
                <a:gd name="T19" fmla="*/ 60 h 78"/>
                <a:gd name="T20" fmla="*/ 19 w 62"/>
                <a:gd name="T21" fmla="*/ 70 h 78"/>
                <a:gd name="T22" fmla="*/ 18 w 62"/>
                <a:gd name="T23" fmla="*/ 74 h 78"/>
                <a:gd name="T24" fmla="*/ 19 w 62"/>
                <a:gd name="T25" fmla="*/ 76 h 78"/>
                <a:gd name="T26" fmla="*/ 25 w 62"/>
                <a:gd name="T27" fmla="*/ 70 h 78"/>
                <a:gd name="T28" fmla="*/ 25 w 62"/>
                <a:gd name="T29" fmla="*/ 59 h 78"/>
                <a:gd name="T30" fmla="*/ 27 w 62"/>
                <a:gd name="T31" fmla="*/ 55 h 78"/>
                <a:gd name="T32" fmla="*/ 23 w 62"/>
                <a:gd name="T33" fmla="*/ 76 h 78"/>
                <a:gd name="T34" fmla="*/ 27 w 62"/>
                <a:gd name="T35" fmla="*/ 76 h 78"/>
                <a:gd name="T36" fmla="*/ 31 w 62"/>
                <a:gd name="T37" fmla="*/ 74 h 78"/>
                <a:gd name="T38" fmla="*/ 33 w 62"/>
                <a:gd name="T39" fmla="*/ 55 h 78"/>
                <a:gd name="T40" fmla="*/ 33 w 62"/>
                <a:gd name="T41" fmla="*/ 64 h 78"/>
                <a:gd name="T42" fmla="*/ 35 w 62"/>
                <a:gd name="T43" fmla="*/ 74 h 78"/>
                <a:gd name="T44" fmla="*/ 41 w 62"/>
                <a:gd name="T45" fmla="*/ 76 h 78"/>
                <a:gd name="T46" fmla="*/ 39 w 62"/>
                <a:gd name="T47" fmla="*/ 70 h 78"/>
                <a:gd name="T48" fmla="*/ 39 w 62"/>
                <a:gd name="T49" fmla="*/ 57 h 78"/>
                <a:gd name="T50" fmla="*/ 39 w 62"/>
                <a:gd name="T51" fmla="*/ 70 h 78"/>
                <a:gd name="T52" fmla="*/ 41 w 62"/>
                <a:gd name="T53" fmla="*/ 74 h 78"/>
                <a:gd name="T54" fmla="*/ 47 w 62"/>
                <a:gd name="T55" fmla="*/ 76 h 78"/>
                <a:gd name="T56" fmla="*/ 47 w 62"/>
                <a:gd name="T57" fmla="*/ 72 h 78"/>
                <a:gd name="T58" fmla="*/ 45 w 62"/>
                <a:gd name="T59" fmla="*/ 60 h 78"/>
                <a:gd name="T60" fmla="*/ 41 w 62"/>
                <a:gd name="T61" fmla="*/ 49 h 78"/>
                <a:gd name="T62" fmla="*/ 52 w 62"/>
                <a:gd name="T63" fmla="*/ 45 h 78"/>
                <a:gd name="T64" fmla="*/ 60 w 62"/>
                <a:gd name="T65" fmla="*/ 39 h 78"/>
                <a:gd name="T66" fmla="*/ 62 w 62"/>
                <a:gd name="T67" fmla="*/ 26 h 78"/>
                <a:gd name="T68" fmla="*/ 60 w 62"/>
                <a:gd name="T69" fmla="*/ 16 h 78"/>
                <a:gd name="T70" fmla="*/ 56 w 62"/>
                <a:gd name="T71" fmla="*/ 4 h 78"/>
                <a:gd name="T72" fmla="*/ 49 w 62"/>
                <a:gd name="T73" fmla="*/ 0 h 78"/>
                <a:gd name="T74" fmla="*/ 31 w 62"/>
                <a:gd name="T75" fmla="*/ 4 h 78"/>
                <a:gd name="T76" fmla="*/ 16 w 62"/>
                <a:gd name="T77" fmla="*/ 2 h 78"/>
                <a:gd name="T78" fmla="*/ 8 w 62"/>
                <a:gd name="T79" fmla="*/ 0 h 78"/>
                <a:gd name="T80" fmla="*/ 6 w 62"/>
                <a:gd name="T81" fmla="*/ 12 h 78"/>
                <a:gd name="T82" fmla="*/ 2 w 62"/>
                <a:gd name="T83" fmla="*/ 2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78">
                  <a:moveTo>
                    <a:pt x="4" y="35"/>
                  </a:moveTo>
                  <a:lnTo>
                    <a:pt x="4" y="35"/>
                  </a:lnTo>
                  <a:lnTo>
                    <a:pt x="4" y="39"/>
                  </a:lnTo>
                  <a:lnTo>
                    <a:pt x="4" y="39"/>
                  </a:lnTo>
                  <a:lnTo>
                    <a:pt x="8" y="43"/>
                  </a:lnTo>
                  <a:lnTo>
                    <a:pt x="12" y="45"/>
                  </a:lnTo>
                  <a:lnTo>
                    <a:pt x="18" y="47"/>
                  </a:lnTo>
                  <a:lnTo>
                    <a:pt x="23" y="49"/>
                  </a:lnTo>
                  <a:lnTo>
                    <a:pt x="23" y="49"/>
                  </a:lnTo>
                  <a:lnTo>
                    <a:pt x="21" y="51"/>
                  </a:lnTo>
                  <a:lnTo>
                    <a:pt x="21" y="55"/>
                  </a:lnTo>
                  <a:lnTo>
                    <a:pt x="21" y="55"/>
                  </a:lnTo>
                  <a:lnTo>
                    <a:pt x="18" y="55"/>
                  </a:lnTo>
                  <a:lnTo>
                    <a:pt x="12" y="55"/>
                  </a:lnTo>
                  <a:lnTo>
                    <a:pt x="12" y="55"/>
                  </a:lnTo>
                  <a:lnTo>
                    <a:pt x="10" y="53"/>
                  </a:lnTo>
                  <a:lnTo>
                    <a:pt x="8" y="51"/>
                  </a:lnTo>
                  <a:lnTo>
                    <a:pt x="4" y="47"/>
                  </a:lnTo>
                  <a:lnTo>
                    <a:pt x="0" y="47"/>
                  </a:lnTo>
                  <a:lnTo>
                    <a:pt x="0" y="47"/>
                  </a:lnTo>
                  <a:lnTo>
                    <a:pt x="0" y="47"/>
                  </a:lnTo>
                  <a:lnTo>
                    <a:pt x="0" y="49"/>
                  </a:lnTo>
                  <a:lnTo>
                    <a:pt x="0" y="49"/>
                  </a:lnTo>
                  <a:lnTo>
                    <a:pt x="4" y="51"/>
                  </a:lnTo>
                  <a:lnTo>
                    <a:pt x="6" y="55"/>
                  </a:lnTo>
                  <a:lnTo>
                    <a:pt x="6" y="55"/>
                  </a:lnTo>
                  <a:lnTo>
                    <a:pt x="8" y="59"/>
                  </a:lnTo>
                  <a:lnTo>
                    <a:pt x="12" y="60"/>
                  </a:lnTo>
                  <a:lnTo>
                    <a:pt x="16" y="60"/>
                  </a:lnTo>
                  <a:lnTo>
                    <a:pt x="16" y="60"/>
                  </a:lnTo>
                  <a:lnTo>
                    <a:pt x="19" y="60"/>
                  </a:lnTo>
                  <a:lnTo>
                    <a:pt x="19" y="60"/>
                  </a:lnTo>
                  <a:lnTo>
                    <a:pt x="19" y="70"/>
                  </a:lnTo>
                  <a:lnTo>
                    <a:pt x="19" y="70"/>
                  </a:lnTo>
                  <a:lnTo>
                    <a:pt x="19" y="72"/>
                  </a:lnTo>
                  <a:lnTo>
                    <a:pt x="18" y="74"/>
                  </a:lnTo>
                  <a:lnTo>
                    <a:pt x="18" y="74"/>
                  </a:lnTo>
                  <a:lnTo>
                    <a:pt x="19" y="76"/>
                  </a:lnTo>
                  <a:lnTo>
                    <a:pt x="19" y="76"/>
                  </a:lnTo>
                  <a:lnTo>
                    <a:pt x="23" y="74"/>
                  </a:lnTo>
                  <a:lnTo>
                    <a:pt x="23" y="72"/>
                  </a:lnTo>
                  <a:lnTo>
                    <a:pt x="25" y="70"/>
                  </a:lnTo>
                  <a:lnTo>
                    <a:pt x="25" y="70"/>
                  </a:lnTo>
                  <a:lnTo>
                    <a:pt x="25" y="59"/>
                  </a:lnTo>
                  <a:lnTo>
                    <a:pt x="25" y="59"/>
                  </a:lnTo>
                  <a:lnTo>
                    <a:pt x="25" y="57"/>
                  </a:lnTo>
                  <a:lnTo>
                    <a:pt x="27" y="55"/>
                  </a:lnTo>
                  <a:lnTo>
                    <a:pt x="27" y="55"/>
                  </a:lnTo>
                  <a:lnTo>
                    <a:pt x="25" y="74"/>
                  </a:lnTo>
                  <a:lnTo>
                    <a:pt x="25" y="74"/>
                  </a:lnTo>
                  <a:lnTo>
                    <a:pt x="23" y="76"/>
                  </a:lnTo>
                  <a:lnTo>
                    <a:pt x="23" y="76"/>
                  </a:lnTo>
                  <a:lnTo>
                    <a:pt x="25" y="78"/>
                  </a:lnTo>
                  <a:lnTo>
                    <a:pt x="27" y="76"/>
                  </a:lnTo>
                  <a:lnTo>
                    <a:pt x="29" y="76"/>
                  </a:lnTo>
                  <a:lnTo>
                    <a:pt x="31" y="74"/>
                  </a:lnTo>
                  <a:lnTo>
                    <a:pt x="31" y="74"/>
                  </a:lnTo>
                  <a:lnTo>
                    <a:pt x="31" y="62"/>
                  </a:lnTo>
                  <a:lnTo>
                    <a:pt x="31" y="55"/>
                  </a:lnTo>
                  <a:lnTo>
                    <a:pt x="33" y="55"/>
                  </a:lnTo>
                  <a:lnTo>
                    <a:pt x="33" y="55"/>
                  </a:lnTo>
                  <a:lnTo>
                    <a:pt x="33" y="64"/>
                  </a:lnTo>
                  <a:lnTo>
                    <a:pt x="33" y="64"/>
                  </a:lnTo>
                  <a:lnTo>
                    <a:pt x="33" y="70"/>
                  </a:lnTo>
                  <a:lnTo>
                    <a:pt x="35" y="74"/>
                  </a:lnTo>
                  <a:lnTo>
                    <a:pt x="35" y="74"/>
                  </a:lnTo>
                  <a:lnTo>
                    <a:pt x="39" y="76"/>
                  </a:lnTo>
                  <a:lnTo>
                    <a:pt x="39" y="78"/>
                  </a:lnTo>
                  <a:lnTo>
                    <a:pt x="41" y="76"/>
                  </a:lnTo>
                  <a:lnTo>
                    <a:pt x="41" y="76"/>
                  </a:lnTo>
                  <a:lnTo>
                    <a:pt x="39" y="74"/>
                  </a:lnTo>
                  <a:lnTo>
                    <a:pt x="39" y="70"/>
                  </a:lnTo>
                  <a:lnTo>
                    <a:pt x="39" y="55"/>
                  </a:lnTo>
                  <a:lnTo>
                    <a:pt x="39" y="55"/>
                  </a:lnTo>
                  <a:lnTo>
                    <a:pt x="39" y="57"/>
                  </a:lnTo>
                  <a:lnTo>
                    <a:pt x="39" y="59"/>
                  </a:lnTo>
                  <a:lnTo>
                    <a:pt x="39" y="60"/>
                  </a:lnTo>
                  <a:lnTo>
                    <a:pt x="39" y="70"/>
                  </a:lnTo>
                  <a:lnTo>
                    <a:pt x="39" y="70"/>
                  </a:lnTo>
                  <a:lnTo>
                    <a:pt x="41" y="72"/>
                  </a:lnTo>
                  <a:lnTo>
                    <a:pt x="41" y="74"/>
                  </a:lnTo>
                  <a:lnTo>
                    <a:pt x="43" y="74"/>
                  </a:lnTo>
                  <a:lnTo>
                    <a:pt x="43" y="74"/>
                  </a:lnTo>
                  <a:lnTo>
                    <a:pt x="47" y="76"/>
                  </a:lnTo>
                  <a:lnTo>
                    <a:pt x="49" y="74"/>
                  </a:lnTo>
                  <a:lnTo>
                    <a:pt x="49" y="74"/>
                  </a:lnTo>
                  <a:lnTo>
                    <a:pt x="47" y="72"/>
                  </a:lnTo>
                  <a:lnTo>
                    <a:pt x="45" y="70"/>
                  </a:lnTo>
                  <a:lnTo>
                    <a:pt x="45" y="70"/>
                  </a:lnTo>
                  <a:lnTo>
                    <a:pt x="45" y="60"/>
                  </a:lnTo>
                  <a:lnTo>
                    <a:pt x="45" y="60"/>
                  </a:lnTo>
                  <a:lnTo>
                    <a:pt x="43" y="53"/>
                  </a:lnTo>
                  <a:lnTo>
                    <a:pt x="41" y="49"/>
                  </a:lnTo>
                  <a:lnTo>
                    <a:pt x="41" y="49"/>
                  </a:lnTo>
                  <a:lnTo>
                    <a:pt x="47" y="47"/>
                  </a:lnTo>
                  <a:lnTo>
                    <a:pt x="52" y="45"/>
                  </a:lnTo>
                  <a:lnTo>
                    <a:pt x="56" y="43"/>
                  </a:lnTo>
                  <a:lnTo>
                    <a:pt x="60" y="39"/>
                  </a:lnTo>
                  <a:lnTo>
                    <a:pt x="60" y="39"/>
                  </a:lnTo>
                  <a:lnTo>
                    <a:pt x="60" y="35"/>
                  </a:lnTo>
                  <a:lnTo>
                    <a:pt x="60" y="35"/>
                  </a:lnTo>
                  <a:lnTo>
                    <a:pt x="62" y="26"/>
                  </a:lnTo>
                  <a:lnTo>
                    <a:pt x="62" y="26"/>
                  </a:lnTo>
                  <a:lnTo>
                    <a:pt x="60" y="20"/>
                  </a:lnTo>
                  <a:lnTo>
                    <a:pt x="60" y="16"/>
                  </a:lnTo>
                  <a:lnTo>
                    <a:pt x="56" y="12"/>
                  </a:lnTo>
                  <a:lnTo>
                    <a:pt x="56" y="12"/>
                  </a:lnTo>
                  <a:lnTo>
                    <a:pt x="56" y="4"/>
                  </a:lnTo>
                  <a:lnTo>
                    <a:pt x="54" y="0"/>
                  </a:lnTo>
                  <a:lnTo>
                    <a:pt x="54" y="0"/>
                  </a:lnTo>
                  <a:lnTo>
                    <a:pt x="49" y="0"/>
                  </a:lnTo>
                  <a:lnTo>
                    <a:pt x="43" y="4"/>
                  </a:lnTo>
                  <a:lnTo>
                    <a:pt x="43" y="4"/>
                  </a:lnTo>
                  <a:lnTo>
                    <a:pt x="31" y="4"/>
                  </a:lnTo>
                  <a:lnTo>
                    <a:pt x="19" y="6"/>
                  </a:lnTo>
                  <a:lnTo>
                    <a:pt x="19" y="6"/>
                  </a:lnTo>
                  <a:lnTo>
                    <a:pt x="16" y="2"/>
                  </a:lnTo>
                  <a:lnTo>
                    <a:pt x="12" y="0"/>
                  </a:lnTo>
                  <a:lnTo>
                    <a:pt x="8" y="0"/>
                  </a:lnTo>
                  <a:lnTo>
                    <a:pt x="8" y="0"/>
                  </a:lnTo>
                  <a:lnTo>
                    <a:pt x="6" y="4"/>
                  </a:lnTo>
                  <a:lnTo>
                    <a:pt x="6" y="8"/>
                  </a:lnTo>
                  <a:lnTo>
                    <a:pt x="6" y="12"/>
                  </a:lnTo>
                  <a:lnTo>
                    <a:pt x="6" y="12"/>
                  </a:lnTo>
                  <a:lnTo>
                    <a:pt x="4" y="18"/>
                  </a:lnTo>
                  <a:lnTo>
                    <a:pt x="2" y="26"/>
                  </a:lnTo>
                  <a:lnTo>
                    <a:pt x="2" y="26"/>
                  </a:lnTo>
                  <a:lnTo>
                    <a:pt x="4"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0" name="Freeform 624"/>
            <p:cNvSpPr/>
            <p:nvPr/>
          </p:nvSpPr>
          <p:spPr bwMode="auto">
            <a:xfrm>
              <a:off x="3751971" y="6084625"/>
              <a:ext cx="116867" cy="144692"/>
            </a:xfrm>
            <a:custGeom>
              <a:avLst/>
              <a:gdLst>
                <a:gd name="T0" fmla="*/ 4 w 63"/>
                <a:gd name="T1" fmla="*/ 39 h 78"/>
                <a:gd name="T2" fmla="*/ 12 w 63"/>
                <a:gd name="T3" fmla="*/ 45 h 78"/>
                <a:gd name="T4" fmla="*/ 24 w 63"/>
                <a:gd name="T5" fmla="*/ 49 h 78"/>
                <a:gd name="T6" fmla="*/ 22 w 63"/>
                <a:gd name="T7" fmla="*/ 54 h 78"/>
                <a:gd name="T8" fmla="*/ 12 w 63"/>
                <a:gd name="T9" fmla="*/ 54 h 78"/>
                <a:gd name="T10" fmla="*/ 4 w 63"/>
                <a:gd name="T11" fmla="*/ 47 h 78"/>
                <a:gd name="T12" fmla="*/ 0 w 63"/>
                <a:gd name="T13" fmla="*/ 47 h 78"/>
                <a:gd name="T14" fmla="*/ 4 w 63"/>
                <a:gd name="T15" fmla="*/ 51 h 78"/>
                <a:gd name="T16" fmla="*/ 8 w 63"/>
                <a:gd name="T17" fmla="*/ 58 h 78"/>
                <a:gd name="T18" fmla="*/ 16 w 63"/>
                <a:gd name="T19" fmla="*/ 60 h 78"/>
                <a:gd name="T20" fmla="*/ 20 w 63"/>
                <a:gd name="T21" fmla="*/ 70 h 78"/>
                <a:gd name="T22" fmla="*/ 18 w 63"/>
                <a:gd name="T23" fmla="*/ 74 h 78"/>
                <a:gd name="T24" fmla="*/ 20 w 63"/>
                <a:gd name="T25" fmla="*/ 76 h 78"/>
                <a:gd name="T26" fmla="*/ 26 w 63"/>
                <a:gd name="T27" fmla="*/ 70 h 78"/>
                <a:gd name="T28" fmla="*/ 26 w 63"/>
                <a:gd name="T29" fmla="*/ 58 h 78"/>
                <a:gd name="T30" fmla="*/ 28 w 63"/>
                <a:gd name="T31" fmla="*/ 54 h 78"/>
                <a:gd name="T32" fmla="*/ 24 w 63"/>
                <a:gd name="T33" fmla="*/ 76 h 78"/>
                <a:gd name="T34" fmla="*/ 28 w 63"/>
                <a:gd name="T35" fmla="*/ 76 h 78"/>
                <a:gd name="T36" fmla="*/ 32 w 63"/>
                <a:gd name="T37" fmla="*/ 74 h 78"/>
                <a:gd name="T38" fmla="*/ 33 w 63"/>
                <a:gd name="T39" fmla="*/ 54 h 78"/>
                <a:gd name="T40" fmla="*/ 33 w 63"/>
                <a:gd name="T41" fmla="*/ 64 h 78"/>
                <a:gd name="T42" fmla="*/ 35 w 63"/>
                <a:gd name="T43" fmla="*/ 74 h 78"/>
                <a:gd name="T44" fmla="*/ 41 w 63"/>
                <a:gd name="T45" fmla="*/ 76 h 78"/>
                <a:gd name="T46" fmla="*/ 39 w 63"/>
                <a:gd name="T47" fmla="*/ 70 h 78"/>
                <a:gd name="T48" fmla="*/ 39 w 63"/>
                <a:gd name="T49" fmla="*/ 56 h 78"/>
                <a:gd name="T50" fmla="*/ 39 w 63"/>
                <a:gd name="T51" fmla="*/ 70 h 78"/>
                <a:gd name="T52" fmla="*/ 41 w 63"/>
                <a:gd name="T53" fmla="*/ 74 h 78"/>
                <a:gd name="T54" fmla="*/ 47 w 63"/>
                <a:gd name="T55" fmla="*/ 76 h 78"/>
                <a:gd name="T56" fmla="*/ 47 w 63"/>
                <a:gd name="T57" fmla="*/ 72 h 78"/>
                <a:gd name="T58" fmla="*/ 45 w 63"/>
                <a:gd name="T59" fmla="*/ 60 h 78"/>
                <a:gd name="T60" fmla="*/ 41 w 63"/>
                <a:gd name="T61" fmla="*/ 49 h 78"/>
                <a:gd name="T62" fmla="*/ 53 w 63"/>
                <a:gd name="T63" fmla="*/ 45 h 78"/>
                <a:gd name="T64" fmla="*/ 61 w 63"/>
                <a:gd name="T65" fmla="*/ 39 h 78"/>
                <a:gd name="T66" fmla="*/ 63 w 63"/>
                <a:gd name="T67" fmla="*/ 25 h 78"/>
                <a:gd name="T68" fmla="*/ 61 w 63"/>
                <a:gd name="T69" fmla="*/ 16 h 78"/>
                <a:gd name="T70" fmla="*/ 57 w 63"/>
                <a:gd name="T71" fmla="*/ 4 h 78"/>
                <a:gd name="T72" fmla="*/ 49 w 63"/>
                <a:gd name="T73" fmla="*/ 0 h 78"/>
                <a:gd name="T74" fmla="*/ 32 w 63"/>
                <a:gd name="T75" fmla="*/ 4 h 78"/>
                <a:gd name="T76" fmla="*/ 16 w 63"/>
                <a:gd name="T77" fmla="*/ 2 h 78"/>
                <a:gd name="T78" fmla="*/ 8 w 63"/>
                <a:gd name="T79" fmla="*/ 0 h 78"/>
                <a:gd name="T80" fmla="*/ 6 w 63"/>
                <a:gd name="T81" fmla="*/ 12 h 78"/>
                <a:gd name="T82" fmla="*/ 2 w 63"/>
                <a:gd name="T83"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 h="78">
                  <a:moveTo>
                    <a:pt x="4" y="35"/>
                  </a:moveTo>
                  <a:lnTo>
                    <a:pt x="4" y="35"/>
                  </a:lnTo>
                  <a:lnTo>
                    <a:pt x="4" y="39"/>
                  </a:lnTo>
                  <a:lnTo>
                    <a:pt x="4" y="39"/>
                  </a:lnTo>
                  <a:lnTo>
                    <a:pt x="8" y="43"/>
                  </a:lnTo>
                  <a:lnTo>
                    <a:pt x="12" y="45"/>
                  </a:lnTo>
                  <a:lnTo>
                    <a:pt x="18" y="47"/>
                  </a:lnTo>
                  <a:lnTo>
                    <a:pt x="24" y="49"/>
                  </a:lnTo>
                  <a:lnTo>
                    <a:pt x="24" y="49"/>
                  </a:lnTo>
                  <a:lnTo>
                    <a:pt x="22" y="51"/>
                  </a:lnTo>
                  <a:lnTo>
                    <a:pt x="22" y="54"/>
                  </a:lnTo>
                  <a:lnTo>
                    <a:pt x="22" y="54"/>
                  </a:lnTo>
                  <a:lnTo>
                    <a:pt x="18" y="54"/>
                  </a:lnTo>
                  <a:lnTo>
                    <a:pt x="12" y="54"/>
                  </a:lnTo>
                  <a:lnTo>
                    <a:pt x="12" y="54"/>
                  </a:lnTo>
                  <a:lnTo>
                    <a:pt x="10" y="53"/>
                  </a:lnTo>
                  <a:lnTo>
                    <a:pt x="8" y="51"/>
                  </a:lnTo>
                  <a:lnTo>
                    <a:pt x="4" y="47"/>
                  </a:lnTo>
                  <a:lnTo>
                    <a:pt x="0" y="47"/>
                  </a:lnTo>
                  <a:lnTo>
                    <a:pt x="0" y="47"/>
                  </a:lnTo>
                  <a:lnTo>
                    <a:pt x="0" y="47"/>
                  </a:lnTo>
                  <a:lnTo>
                    <a:pt x="0" y="49"/>
                  </a:lnTo>
                  <a:lnTo>
                    <a:pt x="0" y="49"/>
                  </a:lnTo>
                  <a:lnTo>
                    <a:pt x="4" y="51"/>
                  </a:lnTo>
                  <a:lnTo>
                    <a:pt x="6" y="54"/>
                  </a:lnTo>
                  <a:lnTo>
                    <a:pt x="6" y="54"/>
                  </a:lnTo>
                  <a:lnTo>
                    <a:pt x="8" y="58"/>
                  </a:lnTo>
                  <a:lnTo>
                    <a:pt x="12" y="60"/>
                  </a:lnTo>
                  <a:lnTo>
                    <a:pt x="16" y="60"/>
                  </a:lnTo>
                  <a:lnTo>
                    <a:pt x="16" y="60"/>
                  </a:lnTo>
                  <a:lnTo>
                    <a:pt x="20" y="60"/>
                  </a:lnTo>
                  <a:lnTo>
                    <a:pt x="20" y="60"/>
                  </a:lnTo>
                  <a:lnTo>
                    <a:pt x="20" y="70"/>
                  </a:lnTo>
                  <a:lnTo>
                    <a:pt x="20" y="70"/>
                  </a:lnTo>
                  <a:lnTo>
                    <a:pt x="20" y="72"/>
                  </a:lnTo>
                  <a:lnTo>
                    <a:pt x="18" y="74"/>
                  </a:lnTo>
                  <a:lnTo>
                    <a:pt x="18" y="74"/>
                  </a:lnTo>
                  <a:lnTo>
                    <a:pt x="20" y="76"/>
                  </a:lnTo>
                  <a:lnTo>
                    <a:pt x="20" y="76"/>
                  </a:lnTo>
                  <a:lnTo>
                    <a:pt x="24" y="74"/>
                  </a:lnTo>
                  <a:lnTo>
                    <a:pt x="24" y="72"/>
                  </a:lnTo>
                  <a:lnTo>
                    <a:pt x="26" y="70"/>
                  </a:lnTo>
                  <a:lnTo>
                    <a:pt x="26" y="70"/>
                  </a:lnTo>
                  <a:lnTo>
                    <a:pt x="26" y="58"/>
                  </a:lnTo>
                  <a:lnTo>
                    <a:pt x="26" y="58"/>
                  </a:lnTo>
                  <a:lnTo>
                    <a:pt x="26" y="56"/>
                  </a:lnTo>
                  <a:lnTo>
                    <a:pt x="28" y="54"/>
                  </a:lnTo>
                  <a:lnTo>
                    <a:pt x="28" y="54"/>
                  </a:lnTo>
                  <a:lnTo>
                    <a:pt x="26" y="74"/>
                  </a:lnTo>
                  <a:lnTo>
                    <a:pt x="26" y="74"/>
                  </a:lnTo>
                  <a:lnTo>
                    <a:pt x="24" y="76"/>
                  </a:lnTo>
                  <a:lnTo>
                    <a:pt x="24" y="76"/>
                  </a:lnTo>
                  <a:lnTo>
                    <a:pt x="26" y="78"/>
                  </a:lnTo>
                  <a:lnTo>
                    <a:pt x="28" y="76"/>
                  </a:lnTo>
                  <a:lnTo>
                    <a:pt x="30" y="76"/>
                  </a:lnTo>
                  <a:lnTo>
                    <a:pt x="32" y="74"/>
                  </a:lnTo>
                  <a:lnTo>
                    <a:pt x="32" y="74"/>
                  </a:lnTo>
                  <a:lnTo>
                    <a:pt x="32" y="62"/>
                  </a:lnTo>
                  <a:lnTo>
                    <a:pt x="32" y="54"/>
                  </a:lnTo>
                  <a:lnTo>
                    <a:pt x="33" y="54"/>
                  </a:lnTo>
                  <a:lnTo>
                    <a:pt x="33" y="54"/>
                  </a:lnTo>
                  <a:lnTo>
                    <a:pt x="33" y="64"/>
                  </a:lnTo>
                  <a:lnTo>
                    <a:pt x="33" y="64"/>
                  </a:lnTo>
                  <a:lnTo>
                    <a:pt x="33" y="70"/>
                  </a:lnTo>
                  <a:lnTo>
                    <a:pt x="35" y="74"/>
                  </a:lnTo>
                  <a:lnTo>
                    <a:pt x="35" y="74"/>
                  </a:lnTo>
                  <a:lnTo>
                    <a:pt x="39" y="76"/>
                  </a:lnTo>
                  <a:lnTo>
                    <a:pt x="39" y="78"/>
                  </a:lnTo>
                  <a:lnTo>
                    <a:pt x="41" y="76"/>
                  </a:lnTo>
                  <a:lnTo>
                    <a:pt x="41" y="76"/>
                  </a:lnTo>
                  <a:lnTo>
                    <a:pt x="39" y="74"/>
                  </a:lnTo>
                  <a:lnTo>
                    <a:pt x="39" y="70"/>
                  </a:lnTo>
                  <a:lnTo>
                    <a:pt x="39" y="54"/>
                  </a:lnTo>
                  <a:lnTo>
                    <a:pt x="39" y="54"/>
                  </a:lnTo>
                  <a:lnTo>
                    <a:pt x="39" y="56"/>
                  </a:lnTo>
                  <a:lnTo>
                    <a:pt x="39" y="58"/>
                  </a:lnTo>
                  <a:lnTo>
                    <a:pt x="39" y="60"/>
                  </a:lnTo>
                  <a:lnTo>
                    <a:pt x="39" y="70"/>
                  </a:lnTo>
                  <a:lnTo>
                    <a:pt x="39" y="70"/>
                  </a:lnTo>
                  <a:lnTo>
                    <a:pt x="41" y="72"/>
                  </a:lnTo>
                  <a:lnTo>
                    <a:pt x="41" y="74"/>
                  </a:lnTo>
                  <a:lnTo>
                    <a:pt x="43" y="74"/>
                  </a:lnTo>
                  <a:lnTo>
                    <a:pt x="43" y="74"/>
                  </a:lnTo>
                  <a:lnTo>
                    <a:pt x="47" y="76"/>
                  </a:lnTo>
                  <a:lnTo>
                    <a:pt x="49" y="74"/>
                  </a:lnTo>
                  <a:lnTo>
                    <a:pt x="49" y="74"/>
                  </a:lnTo>
                  <a:lnTo>
                    <a:pt x="47" y="72"/>
                  </a:lnTo>
                  <a:lnTo>
                    <a:pt x="45" y="70"/>
                  </a:lnTo>
                  <a:lnTo>
                    <a:pt x="45" y="70"/>
                  </a:lnTo>
                  <a:lnTo>
                    <a:pt x="45" y="60"/>
                  </a:lnTo>
                  <a:lnTo>
                    <a:pt x="45" y="60"/>
                  </a:lnTo>
                  <a:lnTo>
                    <a:pt x="43" y="53"/>
                  </a:lnTo>
                  <a:lnTo>
                    <a:pt x="41" y="49"/>
                  </a:lnTo>
                  <a:lnTo>
                    <a:pt x="41" y="49"/>
                  </a:lnTo>
                  <a:lnTo>
                    <a:pt x="47" y="47"/>
                  </a:lnTo>
                  <a:lnTo>
                    <a:pt x="53" y="45"/>
                  </a:lnTo>
                  <a:lnTo>
                    <a:pt x="57" y="43"/>
                  </a:lnTo>
                  <a:lnTo>
                    <a:pt x="61" y="39"/>
                  </a:lnTo>
                  <a:lnTo>
                    <a:pt x="61" y="39"/>
                  </a:lnTo>
                  <a:lnTo>
                    <a:pt x="61" y="35"/>
                  </a:lnTo>
                  <a:lnTo>
                    <a:pt x="61" y="35"/>
                  </a:lnTo>
                  <a:lnTo>
                    <a:pt x="63" y="25"/>
                  </a:lnTo>
                  <a:lnTo>
                    <a:pt x="63" y="25"/>
                  </a:lnTo>
                  <a:lnTo>
                    <a:pt x="61" y="20"/>
                  </a:lnTo>
                  <a:lnTo>
                    <a:pt x="61" y="16"/>
                  </a:lnTo>
                  <a:lnTo>
                    <a:pt x="57" y="12"/>
                  </a:lnTo>
                  <a:lnTo>
                    <a:pt x="57" y="12"/>
                  </a:lnTo>
                  <a:lnTo>
                    <a:pt x="57" y="4"/>
                  </a:lnTo>
                  <a:lnTo>
                    <a:pt x="55" y="0"/>
                  </a:lnTo>
                  <a:lnTo>
                    <a:pt x="55" y="0"/>
                  </a:lnTo>
                  <a:lnTo>
                    <a:pt x="49" y="0"/>
                  </a:lnTo>
                  <a:lnTo>
                    <a:pt x="43" y="4"/>
                  </a:lnTo>
                  <a:lnTo>
                    <a:pt x="43" y="4"/>
                  </a:lnTo>
                  <a:lnTo>
                    <a:pt x="32" y="4"/>
                  </a:lnTo>
                  <a:lnTo>
                    <a:pt x="20" y="6"/>
                  </a:lnTo>
                  <a:lnTo>
                    <a:pt x="20" y="6"/>
                  </a:lnTo>
                  <a:lnTo>
                    <a:pt x="16" y="2"/>
                  </a:lnTo>
                  <a:lnTo>
                    <a:pt x="12" y="0"/>
                  </a:lnTo>
                  <a:lnTo>
                    <a:pt x="8" y="0"/>
                  </a:lnTo>
                  <a:lnTo>
                    <a:pt x="8" y="0"/>
                  </a:lnTo>
                  <a:lnTo>
                    <a:pt x="6" y="4"/>
                  </a:lnTo>
                  <a:lnTo>
                    <a:pt x="6" y="8"/>
                  </a:lnTo>
                  <a:lnTo>
                    <a:pt x="6" y="12"/>
                  </a:lnTo>
                  <a:lnTo>
                    <a:pt x="6" y="12"/>
                  </a:lnTo>
                  <a:lnTo>
                    <a:pt x="4" y="18"/>
                  </a:lnTo>
                  <a:lnTo>
                    <a:pt x="2" y="25"/>
                  </a:lnTo>
                  <a:lnTo>
                    <a:pt x="2" y="25"/>
                  </a:lnTo>
                  <a:lnTo>
                    <a:pt x="4" y="3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1" name="Freeform 625"/>
            <p:cNvSpPr/>
            <p:nvPr/>
          </p:nvSpPr>
          <p:spPr bwMode="auto">
            <a:xfrm>
              <a:off x="3751971" y="6084625"/>
              <a:ext cx="116867" cy="144692"/>
            </a:xfrm>
            <a:custGeom>
              <a:avLst/>
              <a:gdLst>
                <a:gd name="T0" fmla="*/ 4 w 63"/>
                <a:gd name="T1" fmla="*/ 39 h 78"/>
                <a:gd name="T2" fmla="*/ 12 w 63"/>
                <a:gd name="T3" fmla="*/ 45 h 78"/>
                <a:gd name="T4" fmla="*/ 24 w 63"/>
                <a:gd name="T5" fmla="*/ 49 h 78"/>
                <a:gd name="T6" fmla="*/ 22 w 63"/>
                <a:gd name="T7" fmla="*/ 54 h 78"/>
                <a:gd name="T8" fmla="*/ 12 w 63"/>
                <a:gd name="T9" fmla="*/ 54 h 78"/>
                <a:gd name="T10" fmla="*/ 4 w 63"/>
                <a:gd name="T11" fmla="*/ 47 h 78"/>
                <a:gd name="T12" fmla="*/ 0 w 63"/>
                <a:gd name="T13" fmla="*/ 47 h 78"/>
                <a:gd name="T14" fmla="*/ 4 w 63"/>
                <a:gd name="T15" fmla="*/ 51 h 78"/>
                <a:gd name="T16" fmla="*/ 8 w 63"/>
                <a:gd name="T17" fmla="*/ 58 h 78"/>
                <a:gd name="T18" fmla="*/ 16 w 63"/>
                <a:gd name="T19" fmla="*/ 60 h 78"/>
                <a:gd name="T20" fmla="*/ 20 w 63"/>
                <a:gd name="T21" fmla="*/ 70 h 78"/>
                <a:gd name="T22" fmla="*/ 18 w 63"/>
                <a:gd name="T23" fmla="*/ 74 h 78"/>
                <a:gd name="T24" fmla="*/ 20 w 63"/>
                <a:gd name="T25" fmla="*/ 76 h 78"/>
                <a:gd name="T26" fmla="*/ 26 w 63"/>
                <a:gd name="T27" fmla="*/ 70 h 78"/>
                <a:gd name="T28" fmla="*/ 26 w 63"/>
                <a:gd name="T29" fmla="*/ 58 h 78"/>
                <a:gd name="T30" fmla="*/ 28 w 63"/>
                <a:gd name="T31" fmla="*/ 54 h 78"/>
                <a:gd name="T32" fmla="*/ 24 w 63"/>
                <a:gd name="T33" fmla="*/ 76 h 78"/>
                <a:gd name="T34" fmla="*/ 28 w 63"/>
                <a:gd name="T35" fmla="*/ 76 h 78"/>
                <a:gd name="T36" fmla="*/ 32 w 63"/>
                <a:gd name="T37" fmla="*/ 74 h 78"/>
                <a:gd name="T38" fmla="*/ 33 w 63"/>
                <a:gd name="T39" fmla="*/ 54 h 78"/>
                <a:gd name="T40" fmla="*/ 33 w 63"/>
                <a:gd name="T41" fmla="*/ 64 h 78"/>
                <a:gd name="T42" fmla="*/ 35 w 63"/>
                <a:gd name="T43" fmla="*/ 74 h 78"/>
                <a:gd name="T44" fmla="*/ 41 w 63"/>
                <a:gd name="T45" fmla="*/ 76 h 78"/>
                <a:gd name="T46" fmla="*/ 39 w 63"/>
                <a:gd name="T47" fmla="*/ 70 h 78"/>
                <a:gd name="T48" fmla="*/ 39 w 63"/>
                <a:gd name="T49" fmla="*/ 56 h 78"/>
                <a:gd name="T50" fmla="*/ 39 w 63"/>
                <a:gd name="T51" fmla="*/ 70 h 78"/>
                <a:gd name="T52" fmla="*/ 41 w 63"/>
                <a:gd name="T53" fmla="*/ 74 h 78"/>
                <a:gd name="T54" fmla="*/ 47 w 63"/>
                <a:gd name="T55" fmla="*/ 76 h 78"/>
                <a:gd name="T56" fmla="*/ 47 w 63"/>
                <a:gd name="T57" fmla="*/ 72 h 78"/>
                <a:gd name="T58" fmla="*/ 45 w 63"/>
                <a:gd name="T59" fmla="*/ 60 h 78"/>
                <a:gd name="T60" fmla="*/ 41 w 63"/>
                <a:gd name="T61" fmla="*/ 49 h 78"/>
                <a:gd name="T62" fmla="*/ 53 w 63"/>
                <a:gd name="T63" fmla="*/ 45 h 78"/>
                <a:gd name="T64" fmla="*/ 61 w 63"/>
                <a:gd name="T65" fmla="*/ 39 h 78"/>
                <a:gd name="T66" fmla="*/ 63 w 63"/>
                <a:gd name="T67" fmla="*/ 25 h 78"/>
                <a:gd name="T68" fmla="*/ 61 w 63"/>
                <a:gd name="T69" fmla="*/ 16 h 78"/>
                <a:gd name="T70" fmla="*/ 57 w 63"/>
                <a:gd name="T71" fmla="*/ 4 h 78"/>
                <a:gd name="T72" fmla="*/ 49 w 63"/>
                <a:gd name="T73" fmla="*/ 0 h 78"/>
                <a:gd name="T74" fmla="*/ 32 w 63"/>
                <a:gd name="T75" fmla="*/ 4 h 78"/>
                <a:gd name="T76" fmla="*/ 16 w 63"/>
                <a:gd name="T77" fmla="*/ 2 h 78"/>
                <a:gd name="T78" fmla="*/ 8 w 63"/>
                <a:gd name="T79" fmla="*/ 0 h 78"/>
                <a:gd name="T80" fmla="*/ 6 w 63"/>
                <a:gd name="T81" fmla="*/ 12 h 78"/>
                <a:gd name="T82" fmla="*/ 2 w 63"/>
                <a:gd name="T83"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 h="78">
                  <a:moveTo>
                    <a:pt x="4" y="35"/>
                  </a:moveTo>
                  <a:lnTo>
                    <a:pt x="4" y="35"/>
                  </a:lnTo>
                  <a:lnTo>
                    <a:pt x="4" y="39"/>
                  </a:lnTo>
                  <a:lnTo>
                    <a:pt x="4" y="39"/>
                  </a:lnTo>
                  <a:lnTo>
                    <a:pt x="8" y="43"/>
                  </a:lnTo>
                  <a:lnTo>
                    <a:pt x="12" y="45"/>
                  </a:lnTo>
                  <a:lnTo>
                    <a:pt x="18" y="47"/>
                  </a:lnTo>
                  <a:lnTo>
                    <a:pt x="24" y="49"/>
                  </a:lnTo>
                  <a:lnTo>
                    <a:pt x="24" y="49"/>
                  </a:lnTo>
                  <a:lnTo>
                    <a:pt x="22" y="51"/>
                  </a:lnTo>
                  <a:lnTo>
                    <a:pt x="22" y="54"/>
                  </a:lnTo>
                  <a:lnTo>
                    <a:pt x="22" y="54"/>
                  </a:lnTo>
                  <a:lnTo>
                    <a:pt x="18" y="54"/>
                  </a:lnTo>
                  <a:lnTo>
                    <a:pt x="12" y="54"/>
                  </a:lnTo>
                  <a:lnTo>
                    <a:pt x="12" y="54"/>
                  </a:lnTo>
                  <a:lnTo>
                    <a:pt x="10" y="53"/>
                  </a:lnTo>
                  <a:lnTo>
                    <a:pt x="8" y="51"/>
                  </a:lnTo>
                  <a:lnTo>
                    <a:pt x="4" y="47"/>
                  </a:lnTo>
                  <a:lnTo>
                    <a:pt x="0" y="47"/>
                  </a:lnTo>
                  <a:lnTo>
                    <a:pt x="0" y="47"/>
                  </a:lnTo>
                  <a:lnTo>
                    <a:pt x="0" y="47"/>
                  </a:lnTo>
                  <a:lnTo>
                    <a:pt x="0" y="49"/>
                  </a:lnTo>
                  <a:lnTo>
                    <a:pt x="0" y="49"/>
                  </a:lnTo>
                  <a:lnTo>
                    <a:pt x="4" y="51"/>
                  </a:lnTo>
                  <a:lnTo>
                    <a:pt x="6" y="54"/>
                  </a:lnTo>
                  <a:lnTo>
                    <a:pt x="6" y="54"/>
                  </a:lnTo>
                  <a:lnTo>
                    <a:pt x="8" y="58"/>
                  </a:lnTo>
                  <a:lnTo>
                    <a:pt x="12" y="60"/>
                  </a:lnTo>
                  <a:lnTo>
                    <a:pt x="16" y="60"/>
                  </a:lnTo>
                  <a:lnTo>
                    <a:pt x="16" y="60"/>
                  </a:lnTo>
                  <a:lnTo>
                    <a:pt x="20" y="60"/>
                  </a:lnTo>
                  <a:lnTo>
                    <a:pt x="20" y="60"/>
                  </a:lnTo>
                  <a:lnTo>
                    <a:pt x="20" y="70"/>
                  </a:lnTo>
                  <a:lnTo>
                    <a:pt x="20" y="70"/>
                  </a:lnTo>
                  <a:lnTo>
                    <a:pt x="20" y="72"/>
                  </a:lnTo>
                  <a:lnTo>
                    <a:pt x="18" y="74"/>
                  </a:lnTo>
                  <a:lnTo>
                    <a:pt x="18" y="74"/>
                  </a:lnTo>
                  <a:lnTo>
                    <a:pt x="20" y="76"/>
                  </a:lnTo>
                  <a:lnTo>
                    <a:pt x="20" y="76"/>
                  </a:lnTo>
                  <a:lnTo>
                    <a:pt x="24" y="74"/>
                  </a:lnTo>
                  <a:lnTo>
                    <a:pt x="24" y="72"/>
                  </a:lnTo>
                  <a:lnTo>
                    <a:pt x="26" y="70"/>
                  </a:lnTo>
                  <a:lnTo>
                    <a:pt x="26" y="70"/>
                  </a:lnTo>
                  <a:lnTo>
                    <a:pt x="26" y="58"/>
                  </a:lnTo>
                  <a:lnTo>
                    <a:pt x="26" y="58"/>
                  </a:lnTo>
                  <a:lnTo>
                    <a:pt x="26" y="56"/>
                  </a:lnTo>
                  <a:lnTo>
                    <a:pt x="28" y="54"/>
                  </a:lnTo>
                  <a:lnTo>
                    <a:pt x="28" y="54"/>
                  </a:lnTo>
                  <a:lnTo>
                    <a:pt x="26" y="74"/>
                  </a:lnTo>
                  <a:lnTo>
                    <a:pt x="26" y="74"/>
                  </a:lnTo>
                  <a:lnTo>
                    <a:pt x="24" y="76"/>
                  </a:lnTo>
                  <a:lnTo>
                    <a:pt x="24" y="76"/>
                  </a:lnTo>
                  <a:lnTo>
                    <a:pt x="26" y="78"/>
                  </a:lnTo>
                  <a:lnTo>
                    <a:pt x="28" y="76"/>
                  </a:lnTo>
                  <a:lnTo>
                    <a:pt x="30" y="76"/>
                  </a:lnTo>
                  <a:lnTo>
                    <a:pt x="32" y="74"/>
                  </a:lnTo>
                  <a:lnTo>
                    <a:pt x="32" y="74"/>
                  </a:lnTo>
                  <a:lnTo>
                    <a:pt x="32" y="62"/>
                  </a:lnTo>
                  <a:lnTo>
                    <a:pt x="32" y="54"/>
                  </a:lnTo>
                  <a:lnTo>
                    <a:pt x="33" y="54"/>
                  </a:lnTo>
                  <a:lnTo>
                    <a:pt x="33" y="54"/>
                  </a:lnTo>
                  <a:lnTo>
                    <a:pt x="33" y="64"/>
                  </a:lnTo>
                  <a:lnTo>
                    <a:pt x="33" y="64"/>
                  </a:lnTo>
                  <a:lnTo>
                    <a:pt x="33" y="70"/>
                  </a:lnTo>
                  <a:lnTo>
                    <a:pt x="35" y="74"/>
                  </a:lnTo>
                  <a:lnTo>
                    <a:pt x="35" y="74"/>
                  </a:lnTo>
                  <a:lnTo>
                    <a:pt x="39" y="76"/>
                  </a:lnTo>
                  <a:lnTo>
                    <a:pt x="39" y="78"/>
                  </a:lnTo>
                  <a:lnTo>
                    <a:pt x="41" y="76"/>
                  </a:lnTo>
                  <a:lnTo>
                    <a:pt x="41" y="76"/>
                  </a:lnTo>
                  <a:lnTo>
                    <a:pt x="39" y="74"/>
                  </a:lnTo>
                  <a:lnTo>
                    <a:pt x="39" y="70"/>
                  </a:lnTo>
                  <a:lnTo>
                    <a:pt x="39" y="54"/>
                  </a:lnTo>
                  <a:lnTo>
                    <a:pt x="39" y="54"/>
                  </a:lnTo>
                  <a:lnTo>
                    <a:pt x="39" y="56"/>
                  </a:lnTo>
                  <a:lnTo>
                    <a:pt x="39" y="58"/>
                  </a:lnTo>
                  <a:lnTo>
                    <a:pt x="39" y="60"/>
                  </a:lnTo>
                  <a:lnTo>
                    <a:pt x="39" y="70"/>
                  </a:lnTo>
                  <a:lnTo>
                    <a:pt x="39" y="70"/>
                  </a:lnTo>
                  <a:lnTo>
                    <a:pt x="41" y="72"/>
                  </a:lnTo>
                  <a:lnTo>
                    <a:pt x="41" y="74"/>
                  </a:lnTo>
                  <a:lnTo>
                    <a:pt x="43" y="74"/>
                  </a:lnTo>
                  <a:lnTo>
                    <a:pt x="43" y="74"/>
                  </a:lnTo>
                  <a:lnTo>
                    <a:pt x="47" y="76"/>
                  </a:lnTo>
                  <a:lnTo>
                    <a:pt x="49" y="74"/>
                  </a:lnTo>
                  <a:lnTo>
                    <a:pt x="49" y="74"/>
                  </a:lnTo>
                  <a:lnTo>
                    <a:pt x="47" y="72"/>
                  </a:lnTo>
                  <a:lnTo>
                    <a:pt x="45" y="70"/>
                  </a:lnTo>
                  <a:lnTo>
                    <a:pt x="45" y="70"/>
                  </a:lnTo>
                  <a:lnTo>
                    <a:pt x="45" y="60"/>
                  </a:lnTo>
                  <a:lnTo>
                    <a:pt x="45" y="60"/>
                  </a:lnTo>
                  <a:lnTo>
                    <a:pt x="43" y="53"/>
                  </a:lnTo>
                  <a:lnTo>
                    <a:pt x="41" y="49"/>
                  </a:lnTo>
                  <a:lnTo>
                    <a:pt x="41" y="49"/>
                  </a:lnTo>
                  <a:lnTo>
                    <a:pt x="47" y="47"/>
                  </a:lnTo>
                  <a:lnTo>
                    <a:pt x="53" y="45"/>
                  </a:lnTo>
                  <a:lnTo>
                    <a:pt x="57" y="43"/>
                  </a:lnTo>
                  <a:lnTo>
                    <a:pt x="61" y="39"/>
                  </a:lnTo>
                  <a:lnTo>
                    <a:pt x="61" y="39"/>
                  </a:lnTo>
                  <a:lnTo>
                    <a:pt x="61" y="35"/>
                  </a:lnTo>
                  <a:lnTo>
                    <a:pt x="61" y="35"/>
                  </a:lnTo>
                  <a:lnTo>
                    <a:pt x="63" y="25"/>
                  </a:lnTo>
                  <a:lnTo>
                    <a:pt x="63" y="25"/>
                  </a:lnTo>
                  <a:lnTo>
                    <a:pt x="61" y="20"/>
                  </a:lnTo>
                  <a:lnTo>
                    <a:pt x="61" y="16"/>
                  </a:lnTo>
                  <a:lnTo>
                    <a:pt x="57" y="12"/>
                  </a:lnTo>
                  <a:lnTo>
                    <a:pt x="57" y="12"/>
                  </a:lnTo>
                  <a:lnTo>
                    <a:pt x="57" y="4"/>
                  </a:lnTo>
                  <a:lnTo>
                    <a:pt x="55" y="0"/>
                  </a:lnTo>
                  <a:lnTo>
                    <a:pt x="55" y="0"/>
                  </a:lnTo>
                  <a:lnTo>
                    <a:pt x="49" y="0"/>
                  </a:lnTo>
                  <a:lnTo>
                    <a:pt x="43" y="4"/>
                  </a:lnTo>
                  <a:lnTo>
                    <a:pt x="43" y="4"/>
                  </a:lnTo>
                  <a:lnTo>
                    <a:pt x="32" y="4"/>
                  </a:lnTo>
                  <a:lnTo>
                    <a:pt x="20" y="6"/>
                  </a:lnTo>
                  <a:lnTo>
                    <a:pt x="20" y="6"/>
                  </a:lnTo>
                  <a:lnTo>
                    <a:pt x="16" y="2"/>
                  </a:lnTo>
                  <a:lnTo>
                    <a:pt x="12" y="0"/>
                  </a:lnTo>
                  <a:lnTo>
                    <a:pt x="8" y="0"/>
                  </a:lnTo>
                  <a:lnTo>
                    <a:pt x="8" y="0"/>
                  </a:lnTo>
                  <a:lnTo>
                    <a:pt x="6" y="4"/>
                  </a:lnTo>
                  <a:lnTo>
                    <a:pt x="6" y="8"/>
                  </a:lnTo>
                  <a:lnTo>
                    <a:pt x="6" y="12"/>
                  </a:lnTo>
                  <a:lnTo>
                    <a:pt x="6" y="12"/>
                  </a:lnTo>
                  <a:lnTo>
                    <a:pt x="4" y="18"/>
                  </a:lnTo>
                  <a:lnTo>
                    <a:pt x="2" y="25"/>
                  </a:lnTo>
                  <a:lnTo>
                    <a:pt x="2" y="25"/>
                  </a:lnTo>
                  <a:lnTo>
                    <a:pt x="4"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2" name="Freeform 626"/>
            <p:cNvSpPr/>
            <p:nvPr/>
          </p:nvSpPr>
          <p:spPr bwMode="auto">
            <a:xfrm>
              <a:off x="4163789" y="9006303"/>
              <a:ext cx="150258" cy="183649"/>
            </a:xfrm>
            <a:custGeom>
              <a:avLst/>
              <a:gdLst>
                <a:gd name="T0" fmla="*/ 7 w 81"/>
                <a:gd name="T1" fmla="*/ 50 h 99"/>
                <a:gd name="T2" fmla="*/ 15 w 81"/>
                <a:gd name="T3" fmla="*/ 58 h 99"/>
                <a:gd name="T4" fmla="*/ 33 w 81"/>
                <a:gd name="T5" fmla="*/ 62 h 99"/>
                <a:gd name="T6" fmla="*/ 27 w 81"/>
                <a:gd name="T7" fmla="*/ 70 h 99"/>
                <a:gd name="T8" fmla="*/ 17 w 81"/>
                <a:gd name="T9" fmla="*/ 72 h 99"/>
                <a:gd name="T10" fmla="*/ 7 w 81"/>
                <a:gd name="T11" fmla="*/ 62 h 99"/>
                <a:gd name="T12" fmla="*/ 0 w 81"/>
                <a:gd name="T13" fmla="*/ 62 h 99"/>
                <a:gd name="T14" fmla="*/ 5 w 81"/>
                <a:gd name="T15" fmla="*/ 66 h 99"/>
                <a:gd name="T16" fmla="*/ 11 w 81"/>
                <a:gd name="T17" fmla="*/ 76 h 99"/>
                <a:gd name="T18" fmla="*/ 21 w 81"/>
                <a:gd name="T19" fmla="*/ 79 h 99"/>
                <a:gd name="T20" fmla="*/ 27 w 81"/>
                <a:gd name="T21" fmla="*/ 89 h 99"/>
                <a:gd name="T22" fmla="*/ 25 w 81"/>
                <a:gd name="T23" fmla="*/ 93 h 99"/>
                <a:gd name="T24" fmla="*/ 25 w 81"/>
                <a:gd name="T25" fmla="*/ 97 h 99"/>
                <a:gd name="T26" fmla="*/ 33 w 81"/>
                <a:gd name="T27" fmla="*/ 93 h 99"/>
                <a:gd name="T28" fmla="*/ 33 w 81"/>
                <a:gd name="T29" fmla="*/ 76 h 99"/>
                <a:gd name="T30" fmla="*/ 35 w 81"/>
                <a:gd name="T31" fmla="*/ 72 h 99"/>
                <a:gd name="T32" fmla="*/ 35 w 81"/>
                <a:gd name="T33" fmla="*/ 95 h 99"/>
                <a:gd name="T34" fmla="*/ 33 w 81"/>
                <a:gd name="T35" fmla="*/ 99 h 99"/>
                <a:gd name="T36" fmla="*/ 38 w 81"/>
                <a:gd name="T37" fmla="*/ 97 h 99"/>
                <a:gd name="T38" fmla="*/ 42 w 81"/>
                <a:gd name="T39" fmla="*/ 81 h 99"/>
                <a:gd name="T40" fmla="*/ 44 w 81"/>
                <a:gd name="T41" fmla="*/ 72 h 99"/>
                <a:gd name="T42" fmla="*/ 44 w 81"/>
                <a:gd name="T43" fmla="*/ 91 h 99"/>
                <a:gd name="T44" fmla="*/ 50 w 81"/>
                <a:gd name="T45" fmla="*/ 99 h 99"/>
                <a:gd name="T46" fmla="*/ 52 w 81"/>
                <a:gd name="T47" fmla="*/ 99 h 99"/>
                <a:gd name="T48" fmla="*/ 50 w 81"/>
                <a:gd name="T49" fmla="*/ 72 h 99"/>
                <a:gd name="T50" fmla="*/ 52 w 81"/>
                <a:gd name="T51" fmla="*/ 76 h 99"/>
                <a:gd name="T52" fmla="*/ 52 w 81"/>
                <a:gd name="T53" fmla="*/ 91 h 99"/>
                <a:gd name="T54" fmla="*/ 56 w 81"/>
                <a:gd name="T55" fmla="*/ 97 h 99"/>
                <a:gd name="T56" fmla="*/ 64 w 81"/>
                <a:gd name="T57" fmla="*/ 97 h 99"/>
                <a:gd name="T58" fmla="*/ 58 w 81"/>
                <a:gd name="T59" fmla="*/ 93 h 99"/>
                <a:gd name="T60" fmla="*/ 58 w 81"/>
                <a:gd name="T61" fmla="*/ 78 h 99"/>
                <a:gd name="T62" fmla="*/ 56 w 81"/>
                <a:gd name="T63" fmla="*/ 64 h 99"/>
                <a:gd name="T64" fmla="*/ 62 w 81"/>
                <a:gd name="T65" fmla="*/ 62 h 99"/>
                <a:gd name="T66" fmla="*/ 77 w 81"/>
                <a:gd name="T67" fmla="*/ 50 h 99"/>
                <a:gd name="T68" fmla="*/ 79 w 81"/>
                <a:gd name="T69" fmla="*/ 45 h 99"/>
                <a:gd name="T70" fmla="*/ 79 w 81"/>
                <a:gd name="T71" fmla="*/ 25 h 99"/>
                <a:gd name="T72" fmla="*/ 73 w 81"/>
                <a:gd name="T73" fmla="*/ 15 h 99"/>
                <a:gd name="T74" fmla="*/ 71 w 81"/>
                <a:gd name="T75" fmla="*/ 0 h 99"/>
                <a:gd name="T76" fmla="*/ 56 w 81"/>
                <a:gd name="T77" fmla="*/ 6 h 99"/>
                <a:gd name="T78" fmla="*/ 33 w 81"/>
                <a:gd name="T79" fmla="*/ 6 h 99"/>
                <a:gd name="T80" fmla="*/ 19 w 81"/>
                <a:gd name="T81" fmla="*/ 2 h 99"/>
                <a:gd name="T82" fmla="*/ 11 w 81"/>
                <a:gd name="T83" fmla="*/ 0 h 99"/>
                <a:gd name="T84" fmla="*/ 9 w 81"/>
                <a:gd name="T85" fmla="*/ 15 h 99"/>
                <a:gd name="T86" fmla="*/ 3 w 81"/>
                <a:gd name="T87"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99">
                  <a:moveTo>
                    <a:pt x="5" y="45"/>
                  </a:moveTo>
                  <a:lnTo>
                    <a:pt x="5" y="45"/>
                  </a:lnTo>
                  <a:lnTo>
                    <a:pt x="7" y="50"/>
                  </a:lnTo>
                  <a:lnTo>
                    <a:pt x="7" y="50"/>
                  </a:lnTo>
                  <a:lnTo>
                    <a:pt x="11" y="54"/>
                  </a:lnTo>
                  <a:lnTo>
                    <a:pt x="15" y="58"/>
                  </a:lnTo>
                  <a:lnTo>
                    <a:pt x="23" y="62"/>
                  </a:lnTo>
                  <a:lnTo>
                    <a:pt x="33" y="62"/>
                  </a:lnTo>
                  <a:lnTo>
                    <a:pt x="33" y="62"/>
                  </a:lnTo>
                  <a:lnTo>
                    <a:pt x="29" y="66"/>
                  </a:lnTo>
                  <a:lnTo>
                    <a:pt x="27" y="70"/>
                  </a:lnTo>
                  <a:lnTo>
                    <a:pt x="27" y="70"/>
                  </a:lnTo>
                  <a:lnTo>
                    <a:pt x="23" y="72"/>
                  </a:lnTo>
                  <a:lnTo>
                    <a:pt x="17" y="72"/>
                  </a:lnTo>
                  <a:lnTo>
                    <a:pt x="17" y="72"/>
                  </a:lnTo>
                  <a:lnTo>
                    <a:pt x="13" y="68"/>
                  </a:lnTo>
                  <a:lnTo>
                    <a:pt x="9" y="64"/>
                  </a:lnTo>
                  <a:lnTo>
                    <a:pt x="7" y="62"/>
                  </a:lnTo>
                  <a:lnTo>
                    <a:pt x="2" y="60"/>
                  </a:lnTo>
                  <a:lnTo>
                    <a:pt x="2" y="60"/>
                  </a:lnTo>
                  <a:lnTo>
                    <a:pt x="0" y="62"/>
                  </a:lnTo>
                  <a:lnTo>
                    <a:pt x="2" y="62"/>
                  </a:lnTo>
                  <a:lnTo>
                    <a:pt x="2" y="62"/>
                  </a:lnTo>
                  <a:lnTo>
                    <a:pt x="5" y="66"/>
                  </a:lnTo>
                  <a:lnTo>
                    <a:pt x="7" y="70"/>
                  </a:lnTo>
                  <a:lnTo>
                    <a:pt x="7" y="70"/>
                  </a:lnTo>
                  <a:lnTo>
                    <a:pt x="11" y="76"/>
                  </a:lnTo>
                  <a:lnTo>
                    <a:pt x="15" y="78"/>
                  </a:lnTo>
                  <a:lnTo>
                    <a:pt x="21" y="79"/>
                  </a:lnTo>
                  <a:lnTo>
                    <a:pt x="21" y="79"/>
                  </a:lnTo>
                  <a:lnTo>
                    <a:pt x="27" y="79"/>
                  </a:lnTo>
                  <a:lnTo>
                    <a:pt x="27" y="79"/>
                  </a:lnTo>
                  <a:lnTo>
                    <a:pt x="27" y="89"/>
                  </a:lnTo>
                  <a:lnTo>
                    <a:pt x="27" y="89"/>
                  </a:lnTo>
                  <a:lnTo>
                    <a:pt x="27" y="93"/>
                  </a:lnTo>
                  <a:lnTo>
                    <a:pt x="25" y="93"/>
                  </a:lnTo>
                  <a:lnTo>
                    <a:pt x="23" y="97"/>
                  </a:lnTo>
                  <a:lnTo>
                    <a:pt x="23" y="97"/>
                  </a:lnTo>
                  <a:lnTo>
                    <a:pt x="25" y="97"/>
                  </a:lnTo>
                  <a:lnTo>
                    <a:pt x="25" y="97"/>
                  </a:lnTo>
                  <a:lnTo>
                    <a:pt x="31" y="95"/>
                  </a:lnTo>
                  <a:lnTo>
                    <a:pt x="33" y="93"/>
                  </a:lnTo>
                  <a:lnTo>
                    <a:pt x="33" y="91"/>
                  </a:lnTo>
                  <a:lnTo>
                    <a:pt x="33" y="91"/>
                  </a:lnTo>
                  <a:lnTo>
                    <a:pt x="33" y="76"/>
                  </a:lnTo>
                  <a:lnTo>
                    <a:pt x="33" y="76"/>
                  </a:lnTo>
                  <a:lnTo>
                    <a:pt x="35" y="72"/>
                  </a:lnTo>
                  <a:lnTo>
                    <a:pt x="35" y="72"/>
                  </a:lnTo>
                  <a:lnTo>
                    <a:pt x="35" y="72"/>
                  </a:lnTo>
                  <a:lnTo>
                    <a:pt x="35" y="95"/>
                  </a:lnTo>
                  <a:lnTo>
                    <a:pt x="35" y="95"/>
                  </a:lnTo>
                  <a:lnTo>
                    <a:pt x="33" y="97"/>
                  </a:lnTo>
                  <a:lnTo>
                    <a:pt x="33" y="99"/>
                  </a:lnTo>
                  <a:lnTo>
                    <a:pt x="33" y="99"/>
                  </a:lnTo>
                  <a:lnTo>
                    <a:pt x="33" y="99"/>
                  </a:lnTo>
                  <a:lnTo>
                    <a:pt x="36" y="99"/>
                  </a:lnTo>
                  <a:lnTo>
                    <a:pt x="38" y="97"/>
                  </a:lnTo>
                  <a:lnTo>
                    <a:pt x="40" y="95"/>
                  </a:lnTo>
                  <a:lnTo>
                    <a:pt x="40" y="95"/>
                  </a:lnTo>
                  <a:lnTo>
                    <a:pt x="42" y="81"/>
                  </a:lnTo>
                  <a:lnTo>
                    <a:pt x="42" y="72"/>
                  </a:lnTo>
                  <a:lnTo>
                    <a:pt x="44" y="72"/>
                  </a:lnTo>
                  <a:lnTo>
                    <a:pt x="44" y="72"/>
                  </a:lnTo>
                  <a:lnTo>
                    <a:pt x="44" y="83"/>
                  </a:lnTo>
                  <a:lnTo>
                    <a:pt x="44" y="83"/>
                  </a:lnTo>
                  <a:lnTo>
                    <a:pt x="44" y="91"/>
                  </a:lnTo>
                  <a:lnTo>
                    <a:pt x="46" y="97"/>
                  </a:lnTo>
                  <a:lnTo>
                    <a:pt x="46" y="97"/>
                  </a:lnTo>
                  <a:lnTo>
                    <a:pt x="50" y="99"/>
                  </a:lnTo>
                  <a:lnTo>
                    <a:pt x="52" y="99"/>
                  </a:lnTo>
                  <a:lnTo>
                    <a:pt x="52" y="99"/>
                  </a:lnTo>
                  <a:lnTo>
                    <a:pt x="52" y="99"/>
                  </a:lnTo>
                  <a:lnTo>
                    <a:pt x="52" y="97"/>
                  </a:lnTo>
                  <a:lnTo>
                    <a:pt x="50" y="91"/>
                  </a:lnTo>
                  <a:lnTo>
                    <a:pt x="50" y="72"/>
                  </a:lnTo>
                  <a:lnTo>
                    <a:pt x="50" y="72"/>
                  </a:lnTo>
                  <a:lnTo>
                    <a:pt x="52" y="72"/>
                  </a:lnTo>
                  <a:lnTo>
                    <a:pt x="52" y="76"/>
                  </a:lnTo>
                  <a:lnTo>
                    <a:pt x="52" y="78"/>
                  </a:lnTo>
                  <a:lnTo>
                    <a:pt x="52" y="91"/>
                  </a:lnTo>
                  <a:lnTo>
                    <a:pt x="52" y="91"/>
                  </a:lnTo>
                  <a:lnTo>
                    <a:pt x="52" y="93"/>
                  </a:lnTo>
                  <a:lnTo>
                    <a:pt x="54" y="95"/>
                  </a:lnTo>
                  <a:lnTo>
                    <a:pt x="56" y="97"/>
                  </a:lnTo>
                  <a:lnTo>
                    <a:pt x="56" y="97"/>
                  </a:lnTo>
                  <a:lnTo>
                    <a:pt x="60" y="97"/>
                  </a:lnTo>
                  <a:lnTo>
                    <a:pt x="64" y="97"/>
                  </a:lnTo>
                  <a:lnTo>
                    <a:pt x="64" y="97"/>
                  </a:lnTo>
                  <a:lnTo>
                    <a:pt x="60" y="95"/>
                  </a:lnTo>
                  <a:lnTo>
                    <a:pt x="58" y="93"/>
                  </a:lnTo>
                  <a:lnTo>
                    <a:pt x="58" y="89"/>
                  </a:lnTo>
                  <a:lnTo>
                    <a:pt x="58" y="89"/>
                  </a:lnTo>
                  <a:lnTo>
                    <a:pt x="58" y="78"/>
                  </a:lnTo>
                  <a:lnTo>
                    <a:pt x="58" y="78"/>
                  </a:lnTo>
                  <a:lnTo>
                    <a:pt x="58" y="68"/>
                  </a:lnTo>
                  <a:lnTo>
                    <a:pt x="56" y="64"/>
                  </a:lnTo>
                  <a:lnTo>
                    <a:pt x="52" y="62"/>
                  </a:lnTo>
                  <a:lnTo>
                    <a:pt x="52" y="62"/>
                  </a:lnTo>
                  <a:lnTo>
                    <a:pt x="62" y="62"/>
                  </a:lnTo>
                  <a:lnTo>
                    <a:pt x="69" y="58"/>
                  </a:lnTo>
                  <a:lnTo>
                    <a:pt x="73" y="54"/>
                  </a:lnTo>
                  <a:lnTo>
                    <a:pt x="77" y="50"/>
                  </a:lnTo>
                  <a:lnTo>
                    <a:pt x="77" y="50"/>
                  </a:lnTo>
                  <a:lnTo>
                    <a:pt x="79" y="45"/>
                  </a:lnTo>
                  <a:lnTo>
                    <a:pt x="79" y="45"/>
                  </a:lnTo>
                  <a:lnTo>
                    <a:pt x="81" y="33"/>
                  </a:lnTo>
                  <a:lnTo>
                    <a:pt x="81" y="33"/>
                  </a:lnTo>
                  <a:lnTo>
                    <a:pt x="79" y="25"/>
                  </a:lnTo>
                  <a:lnTo>
                    <a:pt x="77" y="21"/>
                  </a:lnTo>
                  <a:lnTo>
                    <a:pt x="73" y="15"/>
                  </a:lnTo>
                  <a:lnTo>
                    <a:pt x="73" y="15"/>
                  </a:lnTo>
                  <a:lnTo>
                    <a:pt x="73" y="4"/>
                  </a:lnTo>
                  <a:lnTo>
                    <a:pt x="71" y="0"/>
                  </a:lnTo>
                  <a:lnTo>
                    <a:pt x="71" y="0"/>
                  </a:lnTo>
                  <a:lnTo>
                    <a:pt x="69" y="0"/>
                  </a:lnTo>
                  <a:lnTo>
                    <a:pt x="64" y="2"/>
                  </a:lnTo>
                  <a:lnTo>
                    <a:pt x="56" y="6"/>
                  </a:lnTo>
                  <a:lnTo>
                    <a:pt x="56" y="6"/>
                  </a:lnTo>
                  <a:lnTo>
                    <a:pt x="40" y="4"/>
                  </a:lnTo>
                  <a:lnTo>
                    <a:pt x="33" y="6"/>
                  </a:lnTo>
                  <a:lnTo>
                    <a:pt x="27" y="6"/>
                  </a:lnTo>
                  <a:lnTo>
                    <a:pt x="27" y="6"/>
                  </a:lnTo>
                  <a:lnTo>
                    <a:pt x="19" y="2"/>
                  </a:lnTo>
                  <a:lnTo>
                    <a:pt x="15" y="0"/>
                  </a:lnTo>
                  <a:lnTo>
                    <a:pt x="11" y="0"/>
                  </a:lnTo>
                  <a:lnTo>
                    <a:pt x="11" y="0"/>
                  </a:lnTo>
                  <a:lnTo>
                    <a:pt x="9" y="4"/>
                  </a:lnTo>
                  <a:lnTo>
                    <a:pt x="7" y="10"/>
                  </a:lnTo>
                  <a:lnTo>
                    <a:pt x="9" y="15"/>
                  </a:lnTo>
                  <a:lnTo>
                    <a:pt x="9" y="15"/>
                  </a:lnTo>
                  <a:lnTo>
                    <a:pt x="5" y="23"/>
                  </a:lnTo>
                  <a:lnTo>
                    <a:pt x="3" y="33"/>
                  </a:lnTo>
                  <a:lnTo>
                    <a:pt x="3" y="33"/>
                  </a:lnTo>
                  <a:lnTo>
                    <a:pt x="5"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3" name="Freeform 627"/>
            <p:cNvSpPr/>
            <p:nvPr/>
          </p:nvSpPr>
          <p:spPr bwMode="auto">
            <a:xfrm>
              <a:off x="4163789" y="9006303"/>
              <a:ext cx="150258" cy="183649"/>
            </a:xfrm>
            <a:custGeom>
              <a:avLst/>
              <a:gdLst>
                <a:gd name="T0" fmla="*/ 7 w 81"/>
                <a:gd name="T1" fmla="*/ 50 h 99"/>
                <a:gd name="T2" fmla="*/ 15 w 81"/>
                <a:gd name="T3" fmla="*/ 58 h 99"/>
                <a:gd name="T4" fmla="*/ 33 w 81"/>
                <a:gd name="T5" fmla="*/ 62 h 99"/>
                <a:gd name="T6" fmla="*/ 27 w 81"/>
                <a:gd name="T7" fmla="*/ 70 h 99"/>
                <a:gd name="T8" fmla="*/ 17 w 81"/>
                <a:gd name="T9" fmla="*/ 72 h 99"/>
                <a:gd name="T10" fmla="*/ 7 w 81"/>
                <a:gd name="T11" fmla="*/ 62 h 99"/>
                <a:gd name="T12" fmla="*/ 0 w 81"/>
                <a:gd name="T13" fmla="*/ 62 h 99"/>
                <a:gd name="T14" fmla="*/ 5 w 81"/>
                <a:gd name="T15" fmla="*/ 66 h 99"/>
                <a:gd name="T16" fmla="*/ 11 w 81"/>
                <a:gd name="T17" fmla="*/ 76 h 99"/>
                <a:gd name="T18" fmla="*/ 21 w 81"/>
                <a:gd name="T19" fmla="*/ 79 h 99"/>
                <a:gd name="T20" fmla="*/ 27 w 81"/>
                <a:gd name="T21" fmla="*/ 89 h 99"/>
                <a:gd name="T22" fmla="*/ 25 w 81"/>
                <a:gd name="T23" fmla="*/ 93 h 99"/>
                <a:gd name="T24" fmla="*/ 25 w 81"/>
                <a:gd name="T25" fmla="*/ 97 h 99"/>
                <a:gd name="T26" fmla="*/ 33 w 81"/>
                <a:gd name="T27" fmla="*/ 93 h 99"/>
                <a:gd name="T28" fmla="*/ 33 w 81"/>
                <a:gd name="T29" fmla="*/ 76 h 99"/>
                <a:gd name="T30" fmla="*/ 35 w 81"/>
                <a:gd name="T31" fmla="*/ 72 h 99"/>
                <a:gd name="T32" fmla="*/ 35 w 81"/>
                <a:gd name="T33" fmla="*/ 95 h 99"/>
                <a:gd name="T34" fmla="*/ 33 w 81"/>
                <a:gd name="T35" fmla="*/ 99 h 99"/>
                <a:gd name="T36" fmla="*/ 38 w 81"/>
                <a:gd name="T37" fmla="*/ 97 h 99"/>
                <a:gd name="T38" fmla="*/ 42 w 81"/>
                <a:gd name="T39" fmla="*/ 81 h 99"/>
                <a:gd name="T40" fmla="*/ 44 w 81"/>
                <a:gd name="T41" fmla="*/ 72 h 99"/>
                <a:gd name="T42" fmla="*/ 44 w 81"/>
                <a:gd name="T43" fmla="*/ 91 h 99"/>
                <a:gd name="T44" fmla="*/ 50 w 81"/>
                <a:gd name="T45" fmla="*/ 99 h 99"/>
                <a:gd name="T46" fmla="*/ 52 w 81"/>
                <a:gd name="T47" fmla="*/ 99 h 99"/>
                <a:gd name="T48" fmla="*/ 50 w 81"/>
                <a:gd name="T49" fmla="*/ 72 h 99"/>
                <a:gd name="T50" fmla="*/ 52 w 81"/>
                <a:gd name="T51" fmla="*/ 76 h 99"/>
                <a:gd name="T52" fmla="*/ 52 w 81"/>
                <a:gd name="T53" fmla="*/ 91 h 99"/>
                <a:gd name="T54" fmla="*/ 56 w 81"/>
                <a:gd name="T55" fmla="*/ 97 h 99"/>
                <a:gd name="T56" fmla="*/ 64 w 81"/>
                <a:gd name="T57" fmla="*/ 97 h 99"/>
                <a:gd name="T58" fmla="*/ 58 w 81"/>
                <a:gd name="T59" fmla="*/ 93 h 99"/>
                <a:gd name="T60" fmla="*/ 58 w 81"/>
                <a:gd name="T61" fmla="*/ 78 h 99"/>
                <a:gd name="T62" fmla="*/ 56 w 81"/>
                <a:gd name="T63" fmla="*/ 64 h 99"/>
                <a:gd name="T64" fmla="*/ 62 w 81"/>
                <a:gd name="T65" fmla="*/ 62 h 99"/>
                <a:gd name="T66" fmla="*/ 77 w 81"/>
                <a:gd name="T67" fmla="*/ 50 h 99"/>
                <a:gd name="T68" fmla="*/ 79 w 81"/>
                <a:gd name="T69" fmla="*/ 45 h 99"/>
                <a:gd name="T70" fmla="*/ 79 w 81"/>
                <a:gd name="T71" fmla="*/ 25 h 99"/>
                <a:gd name="T72" fmla="*/ 73 w 81"/>
                <a:gd name="T73" fmla="*/ 15 h 99"/>
                <a:gd name="T74" fmla="*/ 71 w 81"/>
                <a:gd name="T75" fmla="*/ 0 h 99"/>
                <a:gd name="T76" fmla="*/ 56 w 81"/>
                <a:gd name="T77" fmla="*/ 6 h 99"/>
                <a:gd name="T78" fmla="*/ 33 w 81"/>
                <a:gd name="T79" fmla="*/ 6 h 99"/>
                <a:gd name="T80" fmla="*/ 19 w 81"/>
                <a:gd name="T81" fmla="*/ 2 h 99"/>
                <a:gd name="T82" fmla="*/ 11 w 81"/>
                <a:gd name="T83" fmla="*/ 0 h 99"/>
                <a:gd name="T84" fmla="*/ 9 w 81"/>
                <a:gd name="T85" fmla="*/ 15 h 99"/>
                <a:gd name="T86" fmla="*/ 3 w 81"/>
                <a:gd name="T87"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99">
                  <a:moveTo>
                    <a:pt x="5" y="45"/>
                  </a:moveTo>
                  <a:lnTo>
                    <a:pt x="5" y="45"/>
                  </a:lnTo>
                  <a:lnTo>
                    <a:pt x="7" y="50"/>
                  </a:lnTo>
                  <a:lnTo>
                    <a:pt x="7" y="50"/>
                  </a:lnTo>
                  <a:lnTo>
                    <a:pt x="11" y="54"/>
                  </a:lnTo>
                  <a:lnTo>
                    <a:pt x="15" y="58"/>
                  </a:lnTo>
                  <a:lnTo>
                    <a:pt x="23" y="62"/>
                  </a:lnTo>
                  <a:lnTo>
                    <a:pt x="33" y="62"/>
                  </a:lnTo>
                  <a:lnTo>
                    <a:pt x="33" y="62"/>
                  </a:lnTo>
                  <a:lnTo>
                    <a:pt x="29" y="66"/>
                  </a:lnTo>
                  <a:lnTo>
                    <a:pt x="27" y="70"/>
                  </a:lnTo>
                  <a:lnTo>
                    <a:pt x="27" y="70"/>
                  </a:lnTo>
                  <a:lnTo>
                    <a:pt x="23" y="72"/>
                  </a:lnTo>
                  <a:lnTo>
                    <a:pt x="17" y="72"/>
                  </a:lnTo>
                  <a:lnTo>
                    <a:pt x="17" y="72"/>
                  </a:lnTo>
                  <a:lnTo>
                    <a:pt x="13" y="68"/>
                  </a:lnTo>
                  <a:lnTo>
                    <a:pt x="9" y="64"/>
                  </a:lnTo>
                  <a:lnTo>
                    <a:pt x="7" y="62"/>
                  </a:lnTo>
                  <a:lnTo>
                    <a:pt x="2" y="60"/>
                  </a:lnTo>
                  <a:lnTo>
                    <a:pt x="2" y="60"/>
                  </a:lnTo>
                  <a:lnTo>
                    <a:pt x="0" y="62"/>
                  </a:lnTo>
                  <a:lnTo>
                    <a:pt x="2" y="62"/>
                  </a:lnTo>
                  <a:lnTo>
                    <a:pt x="2" y="62"/>
                  </a:lnTo>
                  <a:lnTo>
                    <a:pt x="5" y="66"/>
                  </a:lnTo>
                  <a:lnTo>
                    <a:pt x="7" y="70"/>
                  </a:lnTo>
                  <a:lnTo>
                    <a:pt x="7" y="70"/>
                  </a:lnTo>
                  <a:lnTo>
                    <a:pt x="11" y="76"/>
                  </a:lnTo>
                  <a:lnTo>
                    <a:pt x="15" y="78"/>
                  </a:lnTo>
                  <a:lnTo>
                    <a:pt x="21" y="79"/>
                  </a:lnTo>
                  <a:lnTo>
                    <a:pt x="21" y="79"/>
                  </a:lnTo>
                  <a:lnTo>
                    <a:pt x="27" y="79"/>
                  </a:lnTo>
                  <a:lnTo>
                    <a:pt x="27" y="79"/>
                  </a:lnTo>
                  <a:lnTo>
                    <a:pt x="27" y="89"/>
                  </a:lnTo>
                  <a:lnTo>
                    <a:pt x="27" y="89"/>
                  </a:lnTo>
                  <a:lnTo>
                    <a:pt x="27" y="93"/>
                  </a:lnTo>
                  <a:lnTo>
                    <a:pt x="25" y="93"/>
                  </a:lnTo>
                  <a:lnTo>
                    <a:pt x="23" y="97"/>
                  </a:lnTo>
                  <a:lnTo>
                    <a:pt x="23" y="97"/>
                  </a:lnTo>
                  <a:lnTo>
                    <a:pt x="25" y="97"/>
                  </a:lnTo>
                  <a:lnTo>
                    <a:pt x="25" y="97"/>
                  </a:lnTo>
                  <a:lnTo>
                    <a:pt x="31" y="95"/>
                  </a:lnTo>
                  <a:lnTo>
                    <a:pt x="33" y="93"/>
                  </a:lnTo>
                  <a:lnTo>
                    <a:pt x="33" y="91"/>
                  </a:lnTo>
                  <a:lnTo>
                    <a:pt x="33" y="91"/>
                  </a:lnTo>
                  <a:lnTo>
                    <a:pt x="33" y="76"/>
                  </a:lnTo>
                  <a:lnTo>
                    <a:pt x="33" y="76"/>
                  </a:lnTo>
                  <a:lnTo>
                    <a:pt x="35" y="72"/>
                  </a:lnTo>
                  <a:lnTo>
                    <a:pt x="35" y="72"/>
                  </a:lnTo>
                  <a:lnTo>
                    <a:pt x="35" y="72"/>
                  </a:lnTo>
                  <a:lnTo>
                    <a:pt x="35" y="95"/>
                  </a:lnTo>
                  <a:lnTo>
                    <a:pt x="35" y="95"/>
                  </a:lnTo>
                  <a:lnTo>
                    <a:pt x="33" y="97"/>
                  </a:lnTo>
                  <a:lnTo>
                    <a:pt x="33" y="99"/>
                  </a:lnTo>
                  <a:lnTo>
                    <a:pt x="33" y="99"/>
                  </a:lnTo>
                  <a:lnTo>
                    <a:pt x="33" y="99"/>
                  </a:lnTo>
                  <a:lnTo>
                    <a:pt x="36" y="99"/>
                  </a:lnTo>
                  <a:lnTo>
                    <a:pt x="38" y="97"/>
                  </a:lnTo>
                  <a:lnTo>
                    <a:pt x="40" y="95"/>
                  </a:lnTo>
                  <a:lnTo>
                    <a:pt x="40" y="95"/>
                  </a:lnTo>
                  <a:lnTo>
                    <a:pt x="42" y="81"/>
                  </a:lnTo>
                  <a:lnTo>
                    <a:pt x="42" y="72"/>
                  </a:lnTo>
                  <a:lnTo>
                    <a:pt x="44" y="72"/>
                  </a:lnTo>
                  <a:lnTo>
                    <a:pt x="44" y="72"/>
                  </a:lnTo>
                  <a:lnTo>
                    <a:pt x="44" y="83"/>
                  </a:lnTo>
                  <a:lnTo>
                    <a:pt x="44" y="83"/>
                  </a:lnTo>
                  <a:lnTo>
                    <a:pt x="44" y="91"/>
                  </a:lnTo>
                  <a:lnTo>
                    <a:pt x="46" y="97"/>
                  </a:lnTo>
                  <a:lnTo>
                    <a:pt x="46" y="97"/>
                  </a:lnTo>
                  <a:lnTo>
                    <a:pt x="50" y="99"/>
                  </a:lnTo>
                  <a:lnTo>
                    <a:pt x="52" y="99"/>
                  </a:lnTo>
                  <a:lnTo>
                    <a:pt x="52" y="99"/>
                  </a:lnTo>
                  <a:lnTo>
                    <a:pt x="52" y="99"/>
                  </a:lnTo>
                  <a:lnTo>
                    <a:pt x="52" y="97"/>
                  </a:lnTo>
                  <a:lnTo>
                    <a:pt x="50" y="91"/>
                  </a:lnTo>
                  <a:lnTo>
                    <a:pt x="50" y="72"/>
                  </a:lnTo>
                  <a:lnTo>
                    <a:pt x="50" y="72"/>
                  </a:lnTo>
                  <a:lnTo>
                    <a:pt x="52" y="72"/>
                  </a:lnTo>
                  <a:lnTo>
                    <a:pt x="52" y="76"/>
                  </a:lnTo>
                  <a:lnTo>
                    <a:pt x="52" y="78"/>
                  </a:lnTo>
                  <a:lnTo>
                    <a:pt x="52" y="91"/>
                  </a:lnTo>
                  <a:lnTo>
                    <a:pt x="52" y="91"/>
                  </a:lnTo>
                  <a:lnTo>
                    <a:pt x="52" y="93"/>
                  </a:lnTo>
                  <a:lnTo>
                    <a:pt x="54" y="95"/>
                  </a:lnTo>
                  <a:lnTo>
                    <a:pt x="56" y="97"/>
                  </a:lnTo>
                  <a:lnTo>
                    <a:pt x="56" y="97"/>
                  </a:lnTo>
                  <a:lnTo>
                    <a:pt x="60" y="97"/>
                  </a:lnTo>
                  <a:lnTo>
                    <a:pt x="64" y="97"/>
                  </a:lnTo>
                  <a:lnTo>
                    <a:pt x="64" y="97"/>
                  </a:lnTo>
                  <a:lnTo>
                    <a:pt x="60" y="95"/>
                  </a:lnTo>
                  <a:lnTo>
                    <a:pt x="58" y="93"/>
                  </a:lnTo>
                  <a:lnTo>
                    <a:pt x="58" y="89"/>
                  </a:lnTo>
                  <a:lnTo>
                    <a:pt x="58" y="89"/>
                  </a:lnTo>
                  <a:lnTo>
                    <a:pt x="58" y="78"/>
                  </a:lnTo>
                  <a:lnTo>
                    <a:pt x="58" y="78"/>
                  </a:lnTo>
                  <a:lnTo>
                    <a:pt x="58" y="68"/>
                  </a:lnTo>
                  <a:lnTo>
                    <a:pt x="56" y="64"/>
                  </a:lnTo>
                  <a:lnTo>
                    <a:pt x="52" y="62"/>
                  </a:lnTo>
                  <a:lnTo>
                    <a:pt x="52" y="62"/>
                  </a:lnTo>
                  <a:lnTo>
                    <a:pt x="62" y="62"/>
                  </a:lnTo>
                  <a:lnTo>
                    <a:pt x="69" y="58"/>
                  </a:lnTo>
                  <a:lnTo>
                    <a:pt x="73" y="54"/>
                  </a:lnTo>
                  <a:lnTo>
                    <a:pt x="77" y="50"/>
                  </a:lnTo>
                  <a:lnTo>
                    <a:pt x="77" y="50"/>
                  </a:lnTo>
                  <a:lnTo>
                    <a:pt x="79" y="45"/>
                  </a:lnTo>
                  <a:lnTo>
                    <a:pt x="79" y="45"/>
                  </a:lnTo>
                  <a:lnTo>
                    <a:pt x="81" y="33"/>
                  </a:lnTo>
                  <a:lnTo>
                    <a:pt x="81" y="33"/>
                  </a:lnTo>
                  <a:lnTo>
                    <a:pt x="79" y="25"/>
                  </a:lnTo>
                  <a:lnTo>
                    <a:pt x="77" y="21"/>
                  </a:lnTo>
                  <a:lnTo>
                    <a:pt x="73" y="15"/>
                  </a:lnTo>
                  <a:lnTo>
                    <a:pt x="73" y="15"/>
                  </a:lnTo>
                  <a:lnTo>
                    <a:pt x="73" y="4"/>
                  </a:lnTo>
                  <a:lnTo>
                    <a:pt x="71" y="0"/>
                  </a:lnTo>
                  <a:lnTo>
                    <a:pt x="71" y="0"/>
                  </a:lnTo>
                  <a:lnTo>
                    <a:pt x="69" y="0"/>
                  </a:lnTo>
                  <a:lnTo>
                    <a:pt x="64" y="2"/>
                  </a:lnTo>
                  <a:lnTo>
                    <a:pt x="56" y="6"/>
                  </a:lnTo>
                  <a:lnTo>
                    <a:pt x="56" y="6"/>
                  </a:lnTo>
                  <a:lnTo>
                    <a:pt x="40" y="4"/>
                  </a:lnTo>
                  <a:lnTo>
                    <a:pt x="33" y="6"/>
                  </a:lnTo>
                  <a:lnTo>
                    <a:pt x="27" y="6"/>
                  </a:lnTo>
                  <a:lnTo>
                    <a:pt x="27" y="6"/>
                  </a:lnTo>
                  <a:lnTo>
                    <a:pt x="19" y="2"/>
                  </a:lnTo>
                  <a:lnTo>
                    <a:pt x="15" y="0"/>
                  </a:lnTo>
                  <a:lnTo>
                    <a:pt x="11" y="0"/>
                  </a:lnTo>
                  <a:lnTo>
                    <a:pt x="11" y="0"/>
                  </a:lnTo>
                  <a:lnTo>
                    <a:pt x="9" y="4"/>
                  </a:lnTo>
                  <a:lnTo>
                    <a:pt x="7" y="10"/>
                  </a:lnTo>
                  <a:lnTo>
                    <a:pt x="9" y="15"/>
                  </a:lnTo>
                  <a:lnTo>
                    <a:pt x="9" y="15"/>
                  </a:lnTo>
                  <a:lnTo>
                    <a:pt x="5" y="23"/>
                  </a:lnTo>
                  <a:lnTo>
                    <a:pt x="3" y="33"/>
                  </a:lnTo>
                  <a:lnTo>
                    <a:pt x="3" y="33"/>
                  </a:lnTo>
                  <a:lnTo>
                    <a:pt x="5"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4" name="Freeform 628"/>
            <p:cNvSpPr/>
            <p:nvPr/>
          </p:nvSpPr>
          <p:spPr bwMode="auto">
            <a:xfrm>
              <a:off x="7565919" y="11228635"/>
              <a:ext cx="148404" cy="183649"/>
            </a:xfrm>
            <a:custGeom>
              <a:avLst/>
              <a:gdLst>
                <a:gd name="T0" fmla="*/ 6 w 80"/>
                <a:gd name="T1" fmla="*/ 49 h 99"/>
                <a:gd name="T2" fmla="*/ 16 w 80"/>
                <a:gd name="T3" fmla="*/ 59 h 99"/>
                <a:gd name="T4" fmla="*/ 31 w 80"/>
                <a:gd name="T5" fmla="*/ 63 h 99"/>
                <a:gd name="T6" fmla="*/ 28 w 80"/>
                <a:gd name="T7" fmla="*/ 70 h 99"/>
                <a:gd name="T8" fmla="*/ 16 w 80"/>
                <a:gd name="T9" fmla="*/ 70 h 99"/>
                <a:gd name="T10" fmla="*/ 6 w 80"/>
                <a:gd name="T11" fmla="*/ 61 h 99"/>
                <a:gd name="T12" fmla="*/ 0 w 80"/>
                <a:gd name="T13" fmla="*/ 61 h 99"/>
                <a:gd name="T14" fmla="*/ 6 w 80"/>
                <a:gd name="T15" fmla="*/ 66 h 99"/>
                <a:gd name="T16" fmla="*/ 12 w 80"/>
                <a:gd name="T17" fmla="*/ 76 h 99"/>
                <a:gd name="T18" fmla="*/ 22 w 80"/>
                <a:gd name="T19" fmla="*/ 80 h 99"/>
                <a:gd name="T20" fmla="*/ 28 w 80"/>
                <a:gd name="T21" fmla="*/ 90 h 99"/>
                <a:gd name="T22" fmla="*/ 26 w 80"/>
                <a:gd name="T23" fmla="*/ 94 h 99"/>
                <a:gd name="T24" fmla="*/ 26 w 80"/>
                <a:gd name="T25" fmla="*/ 97 h 99"/>
                <a:gd name="T26" fmla="*/ 31 w 80"/>
                <a:gd name="T27" fmla="*/ 94 h 99"/>
                <a:gd name="T28" fmla="*/ 33 w 80"/>
                <a:gd name="T29" fmla="*/ 76 h 99"/>
                <a:gd name="T30" fmla="*/ 35 w 80"/>
                <a:gd name="T31" fmla="*/ 70 h 99"/>
                <a:gd name="T32" fmla="*/ 35 w 80"/>
                <a:gd name="T33" fmla="*/ 94 h 99"/>
                <a:gd name="T34" fmla="*/ 31 w 80"/>
                <a:gd name="T35" fmla="*/ 99 h 99"/>
                <a:gd name="T36" fmla="*/ 39 w 80"/>
                <a:gd name="T37" fmla="*/ 97 h 99"/>
                <a:gd name="T38" fmla="*/ 41 w 80"/>
                <a:gd name="T39" fmla="*/ 82 h 99"/>
                <a:gd name="T40" fmla="*/ 43 w 80"/>
                <a:gd name="T41" fmla="*/ 70 h 99"/>
                <a:gd name="T42" fmla="*/ 43 w 80"/>
                <a:gd name="T43" fmla="*/ 92 h 99"/>
                <a:gd name="T44" fmla="*/ 51 w 80"/>
                <a:gd name="T45" fmla="*/ 99 h 99"/>
                <a:gd name="T46" fmla="*/ 53 w 80"/>
                <a:gd name="T47" fmla="*/ 99 h 99"/>
                <a:gd name="T48" fmla="*/ 51 w 80"/>
                <a:gd name="T49" fmla="*/ 72 h 99"/>
                <a:gd name="T50" fmla="*/ 53 w 80"/>
                <a:gd name="T51" fmla="*/ 74 h 99"/>
                <a:gd name="T52" fmla="*/ 53 w 80"/>
                <a:gd name="T53" fmla="*/ 90 h 99"/>
                <a:gd name="T54" fmla="*/ 57 w 80"/>
                <a:gd name="T55" fmla="*/ 96 h 99"/>
                <a:gd name="T56" fmla="*/ 62 w 80"/>
                <a:gd name="T57" fmla="*/ 96 h 99"/>
                <a:gd name="T58" fmla="*/ 59 w 80"/>
                <a:gd name="T59" fmla="*/ 92 h 99"/>
                <a:gd name="T60" fmla="*/ 59 w 80"/>
                <a:gd name="T61" fmla="*/ 78 h 99"/>
                <a:gd name="T62" fmla="*/ 55 w 80"/>
                <a:gd name="T63" fmla="*/ 64 h 99"/>
                <a:gd name="T64" fmla="*/ 62 w 80"/>
                <a:gd name="T65" fmla="*/ 61 h 99"/>
                <a:gd name="T66" fmla="*/ 78 w 80"/>
                <a:gd name="T67" fmla="*/ 49 h 99"/>
                <a:gd name="T68" fmla="*/ 80 w 80"/>
                <a:gd name="T69" fmla="*/ 45 h 99"/>
                <a:gd name="T70" fmla="*/ 80 w 80"/>
                <a:gd name="T71" fmla="*/ 26 h 99"/>
                <a:gd name="T72" fmla="*/ 74 w 80"/>
                <a:gd name="T73" fmla="*/ 14 h 99"/>
                <a:gd name="T74" fmla="*/ 72 w 80"/>
                <a:gd name="T75" fmla="*/ 0 h 99"/>
                <a:gd name="T76" fmla="*/ 57 w 80"/>
                <a:gd name="T77" fmla="*/ 6 h 99"/>
                <a:gd name="T78" fmla="*/ 33 w 80"/>
                <a:gd name="T79" fmla="*/ 4 h 99"/>
                <a:gd name="T80" fmla="*/ 20 w 80"/>
                <a:gd name="T81" fmla="*/ 2 h 99"/>
                <a:gd name="T82" fmla="*/ 10 w 80"/>
                <a:gd name="T83" fmla="*/ 0 h 99"/>
                <a:gd name="T84" fmla="*/ 10 w 80"/>
                <a:gd name="T85" fmla="*/ 16 h 99"/>
                <a:gd name="T86" fmla="*/ 4 w 80"/>
                <a:gd name="T8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0" h="99">
                  <a:moveTo>
                    <a:pt x="4" y="45"/>
                  </a:moveTo>
                  <a:lnTo>
                    <a:pt x="4" y="45"/>
                  </a:lnTo>
                  <a:lnTo>
                    <a:pt x="6" y="49"/>
                  </a:lnTo>
                  <a:lnTo>
                    <a:pt x="6" y="49"/>
                  </a:lnTo>
                  <a:lnTo>
                    <a:pt x="10" y="55"/>
                  </a:lnTo>
                  <a:lnTo>
                    <a:pt x="16" y="59"/>
                  </a:lnTo>
                  <a:lnTo>
                    <a:pt x="24" y="61"/>
                  </a:lnTo>
                  <a:lnTo>
                    <a:pt x="31" y="63"/>
                  </a:lnTo>
                  <a:lnTo>
                    <a:pt x="31" y="63"/>
                  </a:lnTo>
                  <a:lnTo>
                    <a:pt x="29" y="66"/>
                  </a:lnTo>
                  <a:lnTo>
                    <a:pt x="28" y="70"/>
                  </a:lnTo>
                  <a:lnTo>
                    <a:pt x="28" y="70"/>
                  </a:lnTo>
                  <a:lnTo>
                    <a:pt x="24" y="72"/>
                  </a:lnTo>
                  <a:lnTo>
                    <a:pt x="16" y="70"/>
                  </a:lnTo>
                  <a:lnTo>
                    <a:pt x="16" y="70"/>
                  </a:lnTo>
                  <a:lnTo>
                    <a:pt x="14" y="68"/>
                  </a:lnTo>
                  <a:lnTo>
                    <a:pt x="10" y="64"/>
                  </a:lnTo>
                  <a:lnTo>
                    <a:pt x="6" y="61"/>
                  </a:lnTo>
                  <a:lnTo>
                    <a:pt x="2" y="61"/>
                  </a:lnTo>
                  <a:lnTo>
                    <a:pt x="2" y="61"/>
                  </a:lnTo>
                  <a:lnTo>
                    <a:pt x="0" y="61"/>
                  </a:lnTo>
                  <a:lnTo>
                    <a:pt x="2" y="63"/>
                  </a:lnTo>
                  <a:lnTo>
                    <a:pt x="2" y="63"/>
                  </a:lnTo>
                  <a:lnTo>
                    <a:pt x="6" y="66"/>
                  </a:lnTo>
                  <a:lnTo>
                    <a:pt x="8" y="70"/>
                  </a:lnTo>
                  <a:lnTo>
                    <a:pt x="8" y="70"/>
                  </a:lnTo>
                  <a:lnTo>
                    <a:pt x="12" y="76"/>
                  </a:lnTo>
                  <a:lnTo>
                    <a:pt x="16" y="78"/>
                  </a:lnTo>
                  <a:lnTo>
                    <a:pt x="22" y="80"/>
                  </a:lnTo>
                  <a:lnTo>
                    <a:pt x="22" y="80"/>
                  </a:lnTo>
                  <a:lnTo>
                    <a:pt x="28" y="78"/>
                  </a:lnTo>
                  <a:lnTo>
                    <a:pt x="28" y="78"/>
                  </a:lnTo>
                  <a:lnTo>
                    <a:pt x="28" y="90"/>
                  </a:lnTo>
                  <a:lnTo>
                    <a:pt x="28" y="90"/>
                  </a:lnTo>
                  <a:lnTo>
                    <a:pt x="26" y="92"/>
                  </a:lnTo>
                  <a:lnTo>
                    <a:pt x="26" y="94"/>
                  </a:lnTo>
                  <a:lnTo>
                    <a:pt x="22" y="96"/>
                  </a:lnTo>
                  <a:lnTo>
                    <a:pt x="22" y="96"/>
                  </a:lnTo>
                  <a:lnTo>
                    <a:pt x="26" y="97"/>
                  </a:lnTo>
                  <a:lnTo>
                    <a:pt x="26" y="97"/>
                  </a:lnTo>
                  <a:lnTo>
                    <a:pt x="29" y="96"/>
                  </a:lnTo>
                  <a:lnTo>
                    <a:pt x="31" y="94"/>
                  </a:lnTo>
                  <a:lnTo>
                    <a:pt x="33" y="92"/>
                  </a:lnTo>
                  <a:lnTo>
                    <a:pt x="33" y="92"/>
                  </a:lnTo>
                  <a:lnTo>
                    <a:pt x="33" y="76"/>
                  </a:lnTo>
                  <a:lnTo>
                    <a:pt x="33" y="76"/>
                  </a:lnTo>
                  <a:lnTo>
                    <a:pt x="33" y="72"/>
                  </a:lnTo>
                  <a:lnTo>
                    <a:pt x="35" y="70"/>
                  </a:lnTo>
                  <a:lnTo>
                    <a:pt x="35" y="70"/>
                  </a:lnTo>
                  <a:lnTo>
                    <a:pt x="35" y="94"/>
                  </a:lnTo>
                  <a:lnTo>
                    <a:pt x="35" y="94"/>
                  </a:lnTo>
                  <a:lnTo>
                    <a:pt x="33" y="97"/>
                  </a:lnTo>
                  <a:lnTo>
                    <a:pt x="31" y="99"/>
                  </a:lnTo>
                  <a:lnTo>
                    <a:pt x="31" y="99"/>
                  </a:lnTo>
                  <a:lnTo>
                    <a:pt x="33" y="99"/>
                  </a:lnTo>
                  <a:lnTo>
                    <a:pt x="35" y="99"/>
                  </a:lnTo>
                  <a:lnTo>
                    <a:pt x="39" y="97"/>
                  </a:lnTo>
                  <a:lnTo>
                    <a:pt x="41" y="94"/>
                  </a:lnTo>
                  <a:lnTo>
                    <a:pt x="41" y="94"/>
                  </a:lnTo>
                  <a:lnTo>
                    <a:pt x="41" y="82"/>
                  </a:lnTo>
                  <a:lnTo>
                    <a:pt x="41" y="70"/>
                  </a:lnTo>
                  <a:lnTo>
                    <a:pt x="43" y="70"/>
                  </a:lnTo>
                  <a:lnTo>
                    <a:pt x="43" y="70"/>
                  </a:lnTo>
                  <a:lnTo>
                    <a:pt x="43" y="84"/>
                  </a:lnTo>
                  <a:lnTo>
                    <a:pt x="43" y="84"/>
                  </a:lnTo>
                  <a:lnTo>
                    <a:pt x="43" y="92"/>
                  </a:lnTo>
                  <a:lnTo>
                    <a:pt x="45" y="97"/>
                  </a:lnTo>
                  <a:lnTo>
                    <a:pt x="45" y="97"/>
                  </a:lnTo>
                  <a:lnTo>
                    <a:pt x="51" y="99"/>
                  </a:lnTo>
                  <a:lnTo>
                    <a:pt x="53" y="99"/>
                  </a:lnTo>
                  <a:lnTo>
                    <a:pt x="53" y="99"/>
                  </a:lnTo>
                  <a:lnTo>
                    <a:pt x="53" y="99"/>
                  </a:lnTo>
                  <a:lnTo>
                    <a:pt x="51" y="96"/>
                  </a:lnTo>
                  <a:lnTo>
                    <a:pt x="51" y="92"/>
                  </a:lnTo>
                  <a:lnTo>
                    <a:pt x="51" y="72"/>
                  </a:lnTo>
                  <a:lnTo>
                    <a:pt x="51" y="72"/>
                  </a:lnTo>
                  <a:lnTo>
                    <a:pt x="51" y="72"/>
                  </a:lnTo>
                  <a:lnTo>
                    <a:pt x="53" y="74"/>
                  </a:lnTo>
                  <a:lnTo>
                    <a:pt x="53" y="78"/>
                  </a:lnTo>
                  <a:lnTo>
                    <a:pt x="53" y="90"/>
                  </a:lnTo>
                  <a:lnTo>
                    <a:pt x="53" y="90"/>
                  </a:lnTo>
                  <a:lnTo>
                    <a:pt x="53" y="92"/>
                  </a:lnTo>
                  <a:lnTo>
                    <a:pt x="55" y="96"/>
                  </a:lnTo>
                  <a:lnTo>
                    <a:pt x="57" y="96"/>
                  </a:lnTo>
                  <a:lnTo>
                    <a:pt x="57" y="96"/>
                  </a:lnTo>
                  <a:lnTo>
                    <a:pt x="61" y="97"/>
                  </a:lnTo>
                  <a:lnTo>
                    <a:pt x="62" y="96"/>
                  </a:lnTo>
                  <a:lnTo>
                    <a:pt x="62" y="96"/>
                  </a:lnTo>
                  <a:lnTo>
                    <a:pt x="61" y="94"/>
                  </a:lnTo>
                  <a:lnTo>
                    <a:pt x="59" y="92"/>
                  </a:lnTo>
                  <a:lnTo>
                    <a:pt x="59" y="90"/>
                  </a:lnTo>
                  <a:lnTo>
                    <a:pt x="59" y="90"/>
                  </a:lnTo>
                  <a:lnTo>
                    <a:pt x="59" y="78"/>
                  </a:lnTo>
                  <a:lnTo>
                    <a:pt x="59" y="78"/>
                  </a:lnTo>
                  <a:lnTo>
                    <a:pt x="57" y="68"/>
                  </a:lnTo>
                  <a:lnTo>
                    <a:pt x="55" y="64"/>
                  </a:lnTo>
                  <a:lnTo>
                    <a:pt x="53" y="63"/>
                  </a:lnTo>
                  <a:lnTo>
                    <a:pt x="53" y="63"/>
                  </a:lnTo>
                  <a:lnTo>
                    <a:pt x="62" y="61"/>
                  </a:lnTo>
                  <a:lnTo>
                    <a:pt x="68" y="59"/>
                  </a:lnTo>
                  <a:lnTo>
                    <a:pt x="74" y="55"/>
                  </a:lnTo>
                  <a:lnTo>
                    <a:pt x="78" y="49"/>
                  </a:lnTo>
                  <a:lnTo>
                    <a:pt x="78" y="49"/>
                  </a:lnTo>
                  <a:lnTo>
                    <a:pt x="80" y="45"/>
                  </a:lnTo>
                  <a:lnTo>
                    <a:pt x="80" y="45"/>
                  </a:lnTo>
                  <a:lnTo>
                    <a:pt x="80" y="33"/>
                  </a:lnTo>
                  <a:lnTo>
                    <a:pt x="80" y="33"/>
                  </a:lnTo>
                  <a:lnTo>
                    <a:pt x="80" y="26"/>
                  </a:lnTo>
                  <a:lnTo>
                    <a:pt x="78" y="20"/>
                  </a:lnTo>
                  <a:lnTo>
                    <a:pt x="74" y="14"/>
                  </a:lnTo>
                  <a:lnTo>
                    <a:pt x="74" y="14"/>
                  </a:lnTo>
                  <a:lnTo>
                    <a:pt x="74" y="4"/>
                  </a:lnTo>
                  <a:lnTo>
                    <a:pt x="72" y="0"/>
                  </a:lnTo>
                  <a:lnTo>
                    <a:pt x="72" y="0"/>
                  </a:lnTo>
                  <a:lnTo>
                    <a:pt x="68" y="0"/>
                  </a:lnTo>
                  <a:lnTo>
                    <a:pt x="64" y="0"/>
                  </a:lnTo>
                  <a:lnTo>
                    <a:pt x="57" y="6"/>
                  </a:lnTo>
                  <a:lnTo>
                    <a:pt x="57" y="6"/>
                  </a:lnTo>
                  <a:lnTo>
                    <a:pt x="41" y="4"/>
                  </a:lnTo>
                  <a:lnTo>
                    <a:pt x="33" y="4"/>
                  </a:lnTo>
                  <a:lnTo>
                    <a:pt x="28" y="6"/>
                  </a:lnTo>
                  <a:lnTo>
                    <a:pt x="28" y="6"/>
                  </a:lnTo>
                  <a:lnTo>
                    <a:pt x="20" y="2"/>
                  </a:lnTo>
                  <a:lnTo>
                    <a:pt x="14" y="0"/>
                  </a:lnTo>
                  <a:lnTo>
                    <a:pt x="10" y="0"/>
                  </a:lnTo>
                  <a:lnTo>
                    <a:pt x="10" y="0"/>
                  </a:lnTo>
                  <a:lnTo>
                    <a:pt x="8" y="4"/>
                  </a:lnTo>
                  <a:lnTo>
                    <a:pt x="8" y="10"/>
                  </a:lnTo>
                  <a:lnTo>
                    <a:pt x="10" y="16"/>
                  </a:lnTo>
                  <a:lnTo>
                    <a:pt x="10" y="16"/>
                  </a:lnTo>
                  <a:lnTo>
                    <a:pt x="4" y="22"/>
                  </a:lnTo>
                  <a:lnTo>
                    <a:pt x="4" y="32"/>
                  </a:lnTo>
                  <a:lnTo>
                    <a:pt x="4" y="32"/>
                  </a:lnTo>
                  <a:lnTo>
                    <a:pt x="4"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5" name="Freeform 629"/>
            <p:cNvSpPr/>
            <p:nvPr/>
          </p:nvSpPr>
          <p:spPr bwMode="auto">
            <a:xfrm>
              <a:off x="7565919" y="11228635"/>
              <a:ext cx="148404" cy="183649"/>
            </a:xfrm>
            <a:custGeom>
              <a:avLst/>
              <a:gdLst>
                <a:gd name="T0" fmla="*/ 6 w 80"/>
                <a:gd name="T1" fmla="*/ 49 h 99"/>
                <a:gd name="T2" fmla="*/ 16 w 80"/>
                <a:gd name="T3" fmla="*/ 59 h 99"/>
                <a:gd name="T4" fmla="*/ 31 w 80"/>
                <a:gd name="T5" fmla="*/ 63 h 99"/>
                <a:gd name="T6" fmla="*/ 28 w 80"/>
                <a:gd name="T7" fmla="*/ 70 h 99"/>
                <a:gd name="T8" fmla="*/ 16 w 80"/>
                <a:gd name="T9" fmla="*/ 70 h 99"/>
                <a:gd name="T10" fmla="*/ 6 w 80"/>
                <a:gd name="T11" fmla="*/ 61 h 99"/>
                <a:gd name="T12" fmla="*/ 0 w 80"/>
                <a:gd name="T13" fmla="*/ 61 h 99"/>
                <a:gd name="T14" fmla="*/ 6 w 80"/>
                <a:gd name="T15" fmla="*/ 66 h 99"/>
                <a:gd name="T16" fmla="*/ 12 w 80"/>
                <a:gd name="T17" fmla="*/ 76 h 99"/>
                <a:gd name="T18" fmla="*/ 22 w 80"/>
                <a:gd name="T19" fmla="*/ 80 h 99"/>
                <a:gd name="T20" fmla="*/ 28 w 80"/>
                <a:gd name="T21" fmla="*/ 90 h 99"/>
                <a:gd name="T22" fmla="*/ 26 w 80"/>
                <a:gd name="T23" fmla="*/ 94 h 99"/>
                <a:gd name="T24" fmla="*/ 26 w 80"/>
                <a:gd name="T25" fmla="*/ 97 h 99"/>
                <a:gd name="T26" fmla="*/ 31 w 80"/>
                <a:gd name="T27" fmla="*/ 94 h 99"/>
                <a:gd name="T28" fmla="*/ 33 w 80"/>
                <a:gd name="T29" fmla="*/ 76 h 99"/>
                <a:gd name="T30" fmla="*/ 35 w 80"/>
                <a:gd name="T31" fmla="*/ 70 h 99"/>
                <a:gd name="T32" fmla="*/ 35 w 80"/>
                <a:gd name="T33" fmla="*/ 94 h 99"/>
                <a:gd name="T34" fmla="*/ 31 w 80"/>
                <a:gd name="T35" fmla="*/ 99 h 99"/>
                <a:gd name="T36" fmla="*/ 39 w 80"/>
                <a:gd name="T37" fmla="*/ 97 h 99"/>
                <a:gd name="T38" fmla="*/ 41 w 80"/>
                <a:gd name="T39" fmla="*/ 82 h 99"/>
                <a:gd name="T40" fmla="*/ 43 w 80"/>
                <a:gd name="T41" fmla="*/ 70 h 99"/>
                <a:gd name="T42" fmla="*/ 43 w 80"/>
                <a:gd name="T43" fmla="*/ 92 h 99"/>
                <a:gd name="T44" fmla="*/ 51 w 80"/>
                <a:gd name="T45" fmla="*/ 99 h 99"/>
                <a:gd name="T46" fmla="*/ 53 w 80"/>
                <a:gd name="T47" fmla="*/ 99 h 99"/>
                <a:gd name="T48" fmla="*/ 51 w 80"/>
                <a:gd name="T49" fmla="*/ 72 h 99"/>
                <a:gd name="T50" fmla="*/ 53 w 80"/>
                <a:gd name="T51" fmla="*/ 74 h 99"/>
                <a:gd name="T52" fmla="*/ 53 w 80"/>
                <a:gd name="T53" fmla="*/ 90 h 99"/>
                <a:gd name="T54" fmla="*/ 57 w 80"/>
                <a:gd name="T55" fmla="*/ 96 h 99"/>
                <a:gd name="T56" fmla="*/ 62 w 80"/>
                <a:gd name="T57" fmla="*/ 96 h 99"/>
                <a:gd name="T58" fmla="*/ 59 w 80"/>
                <a:gd name="T59" fmla="*/ 92 h 99"/>
                <a:gd name="T60" fmla="*/ 59 w 80"/>
                <a:gd name="T61" fmla="*/ 78 h 99"/>
                <a:gd name="T62" fmla="*/ 55 w 80"/>
                <a:gd name="T63" fmla="*/ 64 h 99"/>
                <a:gd name="T64" fmla="*/ 62 w 80"/>
                <a:gd name="T65" fmla="*/ 61 h 99"/>
                <a:gd name="T66" fmla="*/ 78 w 80"/>
                <a:gd name="T67" fmla="*/ 49 h 99"/>
                <a:gd name="T68" fmla="*/ 80 w 80"/>
                <a:gd name="T69" fmla="*/ 45 h 99"/>
                <a:gd name="T70" fmla="*/ 80 w 80"/>
                <a:gd name="T71" fmla="*/ 26 h 99"/>
                <a:gd name="T72" fmla="*/ 74 w 80"/>
                <a:gd name="T73" fmla="*/ 14 h 99"/>
                <a:gd name="T74" fmla="*/ 72 w 80"/>
                <a:gd name="T75" fmla="*/ 0 h 99"/>
                <a:gd name="T76" fmla="*/ 57 w 80"/>
                <a:gd name="T77" fmla="*/ 6 h 99"/>
                <a:gd name="T78" fmla="*/ 33 w 80"/>
                <a:gd name="T79" fmla="*/ 4 h 99"/>
                <a:gd name="T80" fmla="*/ 20 w 80"/>
                <a:gd name="T81" fmla="*/ 2 h 99"/>
                <a:gd name="T82" fmla="*/ 10 w 80"/>
                <a:gd name="T83" fmla="*/ 0 h 99"/>
                <a:gd name="T84" fmla="*/ 10 w 80"/>
                <a:gd name="T85" fmla="*/ 16 h 99"/>
                <a:gd name="T86" fmla="*/ 4 w 80"/>
                <a:gd name="T8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0" h="99">
                  <a:moveTo>
                    <a:pt x="4" y="45"/>
                  </a:moveTo>
                  <a:lnTo>
                    <a:pt x="4" y="45"/>
                  </a:lnTo>
                  <a:lnTo>
                    <a:pt x="6" y="49"/>
                  </a:lnTo>
                  <a:lnTo>
                    <a:pt x="6" y="49"/>
                  </a:lnTo>
                  <a:lnTo>
                    <a:pt x="10" y="55"/>
                  </a:lnTo>
                  <a:lnTo>
                    <a:pt x="16" y="59"/>
                  </a:lnTo>
                  <a:lnTo>
                    <a:pt x="24" y="61"/>
                  </a:lnTo>
                  <a:lnTo>
                    <a:pt x="31" y="63"/>
                  </a:lnTo>
                  <a:lnTo>
                    <a:pt x="31" y="63"/>
                  </a:lnTo>
                  <a:lnTo>
                    <a:pt x="29" y="66"/>
                  </a:lnTo>
                  <a:lnTo>
                    <a:pt x="28" y="70"/>
                  </a:lnTo>
                  <a:lnTo>
                    <a:pt x="28" y="70"/>
                  </a:lnTo>
                  <a:lnTo>
                    <a:pt x="24" y="72"/>
                  </a:lnTo>
                  <a:lnTo>
                    <a:pt x="16" y="70"/>
                  </a:lnTo>
                  <a:lnTo>
                    <a:pt x="16" y="70"/>
                  </a:lnTo>
                  <a:lnTo>
                    <a:pt x="14" y="68"/>
                  </a:lnTo>
                  <a:lnTo>
                    <a:pt x="10" y="64"/>
                  </a:lnTo>
                  <a:lnTo>
                    <a:pt x="6" y="61"/>
                  </a:lnTo>
                  <a:lnTo>
                    <a:pt x="2" y="61"/>
                  </a:lnTo>
                  <a:lnTo>
                    <a:pt x="2" y="61"/>
                  </a:lnTo>
                  <a:lnTo>
                    <a:pt x="0" y="61"/>
                  </a:lnTo>
                  <a:lnTo>
                    <a:pt x="2" y="63"/>
                  </a:lnTo>
                  <a:lnTo>
                    <a:pt x="2" y="63"/>
                  </a:lnTo>
                  <a:lnTo>
                    <a:pt x="6" y="66"/>
                  </a:lnTo>
                  <a:lnTo>
                    <a:pt x="8" y="70"/>
                  </a:lnTo>
                  <a:lnTo>
                    <a:pt x="8" y="70"/>
                  </a:lnTo>
                  <a:lnTo>
                    <a:pt x="12" y="76"/>
                  </a:lnTo>
                  <a:lnTo>
                    <a:pt x="16" y="78"/>
                  </a:lnTo>
                  <a:lnTo>
                    <a:pt x="22" y="80"/>
                  </a:lnTo>
                  <a:lnTo>
                    <a:pt x="22" y="80"/>
                  </a:lnTo>
                  <a:lnTo>
                    <a:pt x="28" y="78"/>
                  </a:lnTo>
                  <a:lnTo>
                    <a:pt x="28" y="78"/>
                  </a:lnTo>
                  <a:lnTo>
                    <a:pt x="28" y="90"/>
                  </a:lnTo>
                  <a:lnTo>
                    <a:pt x="28" y="90"/>
                  </a:lnTo>
                  <a:lnTo>
                    <a:pt x="26" y="92"/>
                  </a:lnTo>
                  <a:lnTo>
                    <a:pt x="26" y="94"/>
                  </a:lnTo>
                  <a:lnTo>
                    <a:pt x="22" y="96"/>
                  </a:lnTo>
                  <a:lnTo>
                    <a:pt x="22" y="96"/>
                  </a:lnTo>
                  <a:lnTo>
                    <a:pt x="26" y="97"/>
                  </a:lnTo>
                  <a:lnTo>
                    <a:pt x="26" y="97"/>
                  </a:lnTo>
                  <a:lnTo>
                    <a:pt x="29" y="96"/>
                  </a:lnTo>
                  <a:lnTo>
                    <a:pt x="31" y="94"/>
                  </a:lnTo>
                  <a:lnTo>
                    <a:pt x="33" y="92"/>
                  </a:lnTo>
                  <a:lnTo>
                    <a:pt x="33" y="92"/>
                  </a:lnTo>
                  <a:lnTo>
                    <a:pt x="33" y="76"/>
                  </a:lnTo>
                  <a:lnTo>
                    <a:pt x="33" y="76"/>
                  </a:lnTo>
                  <a:lnTo>
                    <a:pt x="33" y="72"/>
                  </a:lnTo>
                  <a:lnTo>
                    <a:pt x="35" y="70"/>
                  </a:lnTo>
                  <a:lnTo>
                    <a:pt x="35" y="70"/>
                  </a:lnTo>
                  <a:lnTo>
                    <a:pt x="35" y="94"/>
                  </a:lnTo>
                  <a:lnTo>
                    <a:pt x="35" y="94"/>
                  </a:lnTo>
                  <a:lnTo>
                    <a:pt x="33" y="97"/>
                  </a:lnTo>
                  <a:lnTo>
                    <a:pt x="31" y="99"/>
                  </a:lnTo>
                  <a:lnTo>
                    <a:pt x="31" y="99"/>
                  </a:lnTo>
                  <a:lnTo>
                    <a:pt x="33" y="99"/>
                  </a:lnTo>
                  <a:lnTo>
                    <a:pt x="35" y="99"/>
                  </a:lnTo>
                  <a:lnTo>
                    <a:pt x="39" y="97"/>
                  </a:lnTo>
                  <a:lnTo>
                    <a:pt x="41" y="94"/>
                  </a:lnTo>
                  <a:lnTo>
                    <a:pt x="41" y="94"/>
                  </a:lnTo>
                  <a:lnTo>
                    <a:pt x="41" y="82"/>
                  </a:lnTo>
                  <a:lnTo>
                    <a:pt x="41" y="70"/>
                  </a:lnTo>
                  <a:lnTo>
                    <a:pt x="43" y="70"/>
                  </a:lnTo>
                  <a:lnTo>
                    <a:pt x="43" y="70"/>
                  </a:lnTo>
                  <a:lnTo>
                    <a:pt x="43" y="84"/>
                  </a:lnTo>
                  <a:lnTo>
                    <a:pt x="43" y="84"/>
                  </a:lnTo>
                  <a:lnTo>
                    <a:pt x="43" y="92"/>
                  </a:lnTo>
                  <a:lnTo>
                    <a:pt x="45" y="97"/>
                  </a:lnTo>
                  <a:lnTo>
                    <a:pt x="45" y="97"/>
                  </a:lnTo>
                  <a:lnTo>
                    <a:pt x="51" y="99"/>
                  </a:lnTo>
                  <a:lnTo>
                    <a:pt x="53" y="99"/>
                  </a:lnTo>
                  <a:lnTo>
                    <a:pt x="53" y="99"/>
                  </a:lnTo>
                  <a:lnTo>
                    <a:pt x="53" y="99"/>
                  </a:lnTo>
                  <a:lnTo>
                    <a:pt x="51" y="96"/>
                  </a:lnTo>
                  <a:lnTo>
                    <a:pt x="51" y="92"/>
                  </a:lnTo>
                  <a:lnTo>
                    <a:pt x="51" y="72"/>
                  </a:lnTo>
                  <a:lnTo>
                    <a:pt x="51" y="72"/>
                  </a:lnTo>
                  <a:lnTo>
                    <a:pt x="51" y="72"/>
                  </a:lnTo>
                  <a:lnTo>
                    <a:pt x="53" y="74"/>
                  </a:lnTo>
                  <a:lnTo>
                    <a:pt x="53" y="78"/>
                  </a:lnTo>
                  <a:lnTo>
                    <a:pt x="53" y="90"/>
                  </a:lnTo>
                  <a:lnTo>
                    <a:pt x="53" y="90"/>
                  </a:lnTo>
                  <a:lnTo>
                    <a:pt x="53" y="92"/>
                  </a:lnTo>
                  <a:lnTo>
                    <a:pt x="55" y="96"/>
                  </a:lnTo>
                  <a:lnTo>
                    <a:pt x="57" y="96"/>
                  </a:lnTo>
                  <a:lnTo>
                    <a:pt x="57" y="96"/>
                  </a:lnTo>
                  <a:lnTo>
                    <a:pt x="61" y="97"/>
                  </a:lnTo>
                  <a:lnTo>
                    <a:pt x="62" y="96"/>
                  </a:lnTo>
                  <a:lnTo>
                    <a:pt x="62" y="96"/>
                  </a:lnTo>
                  <a:lnTo>
                    <a:pt x="61" y="94"/>
                  </a:lnTo>
                  <a:lnTo>
                    <a:pt x="59" y="92"/>
                  </a:lnTo>
                  <a:lnTo>
                    <a:pt x="59" y="90"/>
                  </a:lnTo>
                  <a:lnTo>
                    <a:pt x="59" y="90"/>
                  </a:lnTo>
                  <a:lnTo>
                    <a:pt x="59" y="78"/>
                  </a:lnTo>
                  <a:lnTo>
                    <a:pt x="59" y="78"/>
                  </a:lnTo>
                  <a:lnTo>
                    <a:pt x="57" y="68"/>
                  </a:lnTo>
                  <a:lnTo>
                    <a:pt x="55" y="64"/>
                  </a:lnTo>
                  <a:lnTo>
                    <a:pt x="53" y="63"/>
                  </a:lnTo>
                  <a:lnTo>
                    <a:pt x="53" y="63"/>
                  </a:lnTo>
                  <a:lnTo>
                    <a:pt x="62" y="61"/>
                  </a:lnTo>
                  <a:lnTo>
                    <a:pt x="68" y="59"/>
                  </a:lnTo>
                  <a:lnTo>
                    <a:pt x="74" y="55"/>
                  </a:lnTo>
                  <a:lnTo>
                    <a:pt x="78" y="49"/>
                  </a:lnTo>
                  <a:lnTo>
                    <a:pt x="78" y="49"/>
                  </a:lnTo>
                  <a:lnTo>
                    <a:pt x="80" y="45"/>
                  </a:lnTo>
                  <a:lnTo>
                    <a:pt x="80" y="45"/>
                  </a:lnTo>
                  <a:lnTo>
                    <a:pt x="80" y="33"/>
                  </a:lnTo>
                  <a:lnTo>
                    <a:pt x="80" y="33"/>
                  </a:lnTo>
                  <a:lnTo>
                    <a:pt x="80" y="26"/>
                  </a:lnTo>
                  <a:lnTo>
                    <a:pt x="78" y="20"/>
                  </a:lnTo>
                  <a:lnTo>
                    <a:pt x="74" y="14"/>
                  </a:lnTo>
                  <a:lnTo>
                    <a:pt x="74" y="14"/>
                  </a:lnTo>
                  <a:lnTo>
                    <a:pt x="74" y="4"/>
                  </a:lnTo>
                  <a:lnTo>
                    <a:pt x="72" y="0"/>
                  </a:lnTo>
                  <a:lnTo>
                    <a:pt x="72" y="0"/>
                  </a:lnTo>
                  <a:lnTo>
                    <a:pt x="68" y="0"/>
                  </a:lnTo>
                  <a:lnTo>
                    <a:pt x="64" y="0"/>
                  </a:lnTo>
                  <a:lnTo>
                    <a:pt x="57" y="6"/>
                  </a:lnTo>
                  <a:lnTo>
                    <a:pt x="57" y="6"/>
                  </a:lnTo>
                  <a:lnTo>
                    <a:pt x="41" y="4"/>
                  </a:lnTo>
                  <a:lnTo>
                    <a:pt x="33" y="4"/>
                  </a:lnTo>
                  <a:lnTo>
                    <a:pt x="28" y="6"/>
                  </a:lnTo>
                  <a:lnTo>
                    <a:pt x="28" y="6"/>
                  </a:lnTo>
                  <a:lnTo>
                    <a:pt x="20" y="2"/>
                  </a:lnTo>
                  <a:lnTo>
                    <a:pt x="14" y="0"/>
                  </a:lnTo>
                  <a:lnTo>
                    <a:pt x="10" y="0"/>
                  </a:lnTo>
                  <a:lnTo>
                    <a:pt x="10" y="0"/>
                  </a:lnTo>
                  <a:lnTo>
                    <a:pt x="8" y="4"/>
                  </a:lnTo>
                  <a:lnTo>
                    <a:pt x="8" y="10"/>
                  </a:lnTo>
                  <a:lnTo>
                    <a:pt x="10" y="16"/>
                  </a:lnTo>
                  <a:lnTo>
                    <a:pt x="10" y="16"/>
                  </a:lnTo>
                  <a:lnTo>
                    <a:pt x="4" y="22"/>
                  </a:lnTo>
                  <a:lnTo>
                    <a:pt x="4" y="32"/>
                  </a:lnTo>
                  <a:lnTo>
                    <a:pt x="4" y="32"/>
                  </a:lnTo>
                  <a:lnTo>
                    <a:pt x="4"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6" name="Freeform 630"/>
            <p:cNvSpPr/>
            <p:nvPr/>
          </p:nvSpPr>
          <p:spPr bwMode="auto">
            <a:xfrm>
              <a:off x="7962899" y="8588921"/>
              <a:ext cx="146549" cy="183649"/>
            </a:xfrm>
            <a:custGeom>
              <a:avLst/>
              <a:gdLst>
                <a:gd name="T0" fmla="*/ 6 w 79"/>
                <a:gd name="T1" fmla="*/ 48 h 99"/>
                <a:gd name="T2" fmla="*/ 15 w 79"/>
                <a:gd name="T3" fmla="*/ 58 h 99"/>
                <a:gd name="T4" fmla="*/ 31 w 79"/>
                <a:gd name="T5" fmla="*/ 62 h 99"/>
                <a:gd name="T6" fmla="*/ 27 w 79"/>
                <a:gd name="T7" fmla="*/ 70 h 99"/>
                <a:gd name="T8" fmla="*/ 15 w 79"/>
                <a:gd name="T9" fmla="*/ 70 h 99"/>
                <a:gd name="T10" fmla="*/ 6 w 79"/>
                <a:gd name="T11" fmla="*/ 60 h 99"/>
                <a:gd name="T12" fmla="*/ 0 w 79"/>
                <a:gd name="T13" fmla="*/ 60 h 99"/>
                <a:gd name="T14" fmla="*/ 6 w 79"/>
                <a:gd name="T15" fmla="*/ 66 h 99"/>
                <a:gd name="T16" fmla="*/ 11 w 79"/>
                <a:gd name="T17" fmla="*/ 76 h 99"/>
                <a:gd name="T18" fmla="*/ 21 w 79"/>
                <a:gd name="T19" fmla="*/ 79 h 99"/>
                <a:gd name="T20" fmla="*/ 27 w 79"/>
                <a:gd name="T21" fmla="*/ 89 h 99"/>
                <a:gd name="T22" fmla="*/ 25 w 79"/>
                <a:gd name="T23" fmla="*/ 93 h 99"/>
                <a:gd name="T24" fmla="*/ 25 w 79"/>
                <a:gd name="T25" fmla="*/ 97 h 99"/>
                <a:gd name="T26" fmla="*/ 31 w 79"/>
                <a:gd name="T27" fmla="*/ 93 h 99"/>
                <a:gd name="T28" fmla="*/ 33 w 79"/>
                <a:gd name="T29" fmla="*/ 76 h 99"/>
                <a:gd name="T30" fmla="*/ 35 w 79"/>
                <a:gd name="T31" fmla="*/ 70 h 99"/>
                <a:gd name="T32" fmla="*/ 35 w 79"/>
                <a:gd name="T33" fmla="*/ 93 h 99"/>
                <a:gd name="T34" fmla="*/ 31 w 79"/>
                <a:gd name="T35" fmla="*/ 99 h 99"/>
                <a:gd name="T36" fmla="*/ 39 w 79"/>
                <a:gd name="T37" fmla="*/ 97 h 99"/>
                <a:gd name="T38" fmla="*/ 40 w 79"/>
                <a:gd name="T39" fmla="*/ 81 h 99"/>
                <a:gd name="T40" fmla="*/ 42 w 79"/>
                <a:gd name="T41" fmla="*/ 70 h 99"/>
                <a:gd name="T42" fmla="*/ 42 w 79"/>
                <a:gd name="T43" fmla="*/ 91 h 99"/>
                <a:gd name="T44" fmla="*/ 50 w 79"/>
                <a:gd name="T45" fmla="*/ 99 h 99"/>
                <a:gd name="T46" fmla="*/ 52 w 79"/>
                <a:gd name="T47" fmla="*/ 99 h 99"/>
                <a:gd name="T48" fmla="*/ 50 w 79"/>
                <a:gd name="T49" fmla="*/ 72 h 99"/>
                <a:gd name="T50" fmla="*/ 52 w 79"/>
                <a:gd name="T51" fmla="*/ 74 h 99"/>
                <a:gd name="T52" fmla="*/ 52 w 79"/>
                <a:gd name="T53" fmla="*/ 89 h 99"/>
                <a:gd name="T54" fmla="*/ 56 w 79"/>
                <a:gd name="T55" fmla="*/ 95 h 99"/>
                <a:gd name="T56" fmla="*/ 62 w 79"/>
                <a:gd name="T57" fmla="*/ 95 h 99"/>
                <a:gd name="T58" fmla="*/ 58 w 79"/>
                <a:gd name="T59" fmla="*/ 91 h 99"/>
                <a:gd name="T60" fmla="*/ 58 w 79"/>
                <a:gd name="T61" fmla="*/ 78 h 99"/>
                <a:gd name="T62" fmla="*/ 54 w 79"/>
                <a:gd name="T63" fmla="*/ 64 h 99"/>
                <a:gd name="T64" fmla="*/ 62 w 79"/>
                <a:gd name="T65" fmla="*/ 60 h 99"/>
                <a:gd name="T66" fmla="*/ 77 w 79"/>
                <a:gd name="T67" fmla="*/ 48 h 99"/>
                <a:gd name="T68" fmla="*/ 79 w 79"/>
                <a:gd name="T69" fmla="*/ 45 h 99"/>
                <a:gd name="T70" fmla="*/ 79 w 79"/>
                <a:gd name="T71" fmla="*/ 25 h 99"/>
                <a:gd name="T72" fmla="*/ 73 w 79"/>
                <a:gd name="T73" fmla="*/ 14 h 99"/>
                <a:gd name="T74" fmla="*/ 72 w 79"/>
                <a:gd name="T75" fmla="*/ 0 h 99"/>
                <a:gd name="T76" fmla="*/ 56 w 79"/>
                <a:gd name="T77" fmla="*/ 6 h 99"/>
                <a:gd name="T78" fmla="*/ 33 w 79"/>
                <a:gd name="T79" fmla="*/ 4 h 99"/>
                <a:gd name="T80" fmla="*/ 19 w 79"/>
                <a:gd name="T81" fmla="*/ 2 h 99"/>
                <a:gd name="T82" fmla="*/ 9 w 79"/>
                <a:gd name="T83" fmla="*/ 0 h 99"/>
                <a:gd name="T84" fmla="*/ 9 w 79"/>
                <a:gd name="T85" fmla="*/ 15 h 99"/>
                <a:gd name="T86" fmla="*/ 4 w 79"/>
                <a:gd name="T87"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 h="99">
                  <a:moveTo>
                    <a:pt x="4" y="45"/>
                  </a:moveTo>
                  <a:lnTo>
                    <a:pt x="4" y="45"/>
                  </a:lnTo>
                  <a:lnTo>
                    <a:pt x="6" y="48"/>
                  </a:lnTo>
                  <a:lnTo>
                    <a:pt x="6" y="48"/>
                  </a:lnTo>
                  <a:lnTo>
                    <a:pt x="9" y="54"/>
                  </a:lnTo>
                  <a:lnTo>
                    <a:pt x="15" y="58"/>
                  </a:lnTo>
                  <a:lnTo>
                    <a:pt x="23" y="60"/>
                  </a:lnTo>
                  <a:lnTo>
                    <a:pt x="31" y="62"/>
                  </a:lnTo>
                  <a:lnTo>
                    <a:pt x="31" y="62"/>
                  </a:lnTo>
                  <a:lnTo>
                    <a:pt x="29" y="66"/>
                  </a:lnTo>
                  <a:lnTo>
                    <a:pt x="27" y="70"/>
                  </a:lnTo>
                  <a:lnTo>
                    <a:pt x="27" y="70"/>
                  </a:lnTo>
                  <a:lnTo>
                    <a:pt x="23" y="72"/>
                  </a:lnTo>
                  <a:lnTo>
                    <a:pt x="15" y="70"/>
                  </a:lnTo>
                  <a:lnTo>
                    <a:pt x="15" y="70"/>
                  </a:lnTo>
                  <a:lnTo>
                    <a:pt x="13" y="68"/>
                  </a:lnTo>
                  <a:lnTo>
                    <a:pt x="9" y="64"/>
                  </a:lnTo>
                  <a:lnTo>
                    <a:pt x="6" y="60"/>
                  </a:lnTo>
                  <a:lnTo>
                    <a:pt x="2" y="60"/>
                  </a:lnTo>
                  <a:lnTo>
                    <a:pt x="2" y="60"/>
                  </a:lnTo>
                  <a:lnTo>
                    <a:pt x="0" y="60"/>
                  </a:lnTo>
                  <a:lnTo>
                    <a:pt x="2" y="62"/>
                  </a:lnTo>
                  <a:lnTo>
                    <a:pt x="2" y="62"/>
                  </a:lnTo>
                  <a:lnTo>
                    <a:pt x="6" y="66"/>
                  </a:lnTo>
                  <a:lnTo>
                    <a:pt x="7" y="70"/>
                  </a:lnTo>
                  <a:lnTo>
                    <a:pt x="7" y="70"/>
                  </a:lnTo>
                  <a:lnTo>
                    <a:pt x="11" y="76"/>
                  </a:lnTo>
                  <a:lnTo>
                    <a:pt x="15" y="78"/>
                  </a:lnTo>
                  <a:lnTo>
                    <a:pt x="21" y="79"/>
                  </a:lnTo>
                  <a:lnTo>
                    <a:pt x="21" y="79"/>
                  </a:lnTo>
                  <a:lnTo>
                    <a:pt x="27" y="78"/>
                  </a:lnTo>
                  <a:lnTo>
                    <a:pt x="27" y="78"/>
                  </a:lnTo>
                  <a:lnTo>
                    <a:pt x="27" y="89"/>
                  </a:lnTo>
                  <a:lnTo>
                    <a:pt x="27" y="89"/>
                  </a:lnTo>
                  <a:lnTo>
                    <a:pt x="25" y="91"/>
                  </a:lnTo>
                  <a:lnTo>
                    <a:pt x="25" y="93"/>
                  </a:lnTo>
                  <a:lnTo>
                    <a:pt x="21" y="95"/>
                  </a:lnTo>
                  <a:lnTo>
                    <a:pt x="21" y="95"/>
                  </a:lnTo>
                  <a:lnTo>
                    <a:pt x="25" y="97"/>
                  </a:lnTo>
                  <a:lnTo>
                    <a:pt x="25" y="97"/>
                  </a:lnTo>
                  <a:lnTo>
                    <a:pt x="29" y="95"/>
                  </a:lnTo>
                  <a:lnTo>
                    <a:pt x="31" y="93"/>
                  </a:lnTo>
                  <a:lnTo>
                    <a:pt x="33" y="91"/>
                  </a:lnTo>
                  <a:lnTo>
                    <a:pt x="33" y="91"/>
                  </a:lnTo>
                  <a:lnTo>
                    <a:pt x="33" y="76"/>
                  </a:lnTo>
                  <a:lnTo>
                    <a:pt x="33" y="76"/>
                  </a:lnTo>
                  <a:lnTo>
                    <a:pt x="33" y="72"/>
                  </a:lnTo>
                  <a:lnTo>
                    <a:pt x="35" y="70"/>
                  </a:lnTo>
                  <a:lnTo>
                    <a:pt x="35" y="70"/>
                  </a:lnTo>
                  <a:lnTo>
                    <a:pt x="35" y="93"/>
                  </a:lnTo>
                  <a:lnTo>
                    <a:pt x="35" y="93"/>
                  </a:lnTo>
                  <a:lnTo>
                    <a:pt x="33" y="97"/>
                  </a:lnTo>
                  <a:lnTo>
                    <a:pt x="31" y="99"/>
                  </a:lnTo>
                  <a:lnTo>
                    <a:pt x="31" y="99"/>
                  </a:lnTo>
                  <a:lnTo>
                    <a:pt x="33" y="99"/>
                  </a:lnTo>
                  <a:lnTo>
                    <a:pt x="35" y="99"/>
                  </a:lnTo>
                  <a:lnTo>
                    <a:pt x="39" y="97"/>
                  </a:lnTo>
                  <a:lnTo>
                    <a:pt x="40" y="93"/>
                  </a:lnTo>
                  <a:lnTo>
                    <a:pt x="40" y="93"/>
                  </a:lnTo>
                  <a:lnTo>
                    <a:pt x="40" y="81"/>
                  </a:lnTo>
                  <a:lnTo>
                    <a:pt x="40" y="70"/>
                  </a:lnTo>
                  <a:lnTo>
                    <a:pt x="42" y="70"/>
                  </a:lnTo>
                  <a:lnTo>
                    <a:pt x="42" y="70"/>
                  </a:lnTo>
                  <a:lnTo>
                    <a:pt x="42" y="83"/>
                  </a:lnTo>
                  <a:lnTo>
                    <a:pt x="42" y="83"/>
                  </a:lnTo>
                  <a:lnTo>
                    <a:pt x="42" y="91"/>
                  </a:lnTo>
                  <a:lnTo>
                    <a:pt x="44" y="97"/>
                  </a:lnTo>
                  <a:lnTo>
                    <a:pt x="44" y="97"/>
                  </a:lnTo>
                  <a:lnTo>
                    <a:pt x="50" y="99"/>
                  </a:lnTo>
                  <a:lnTo>
                    <a:pt x="52" y="99"/>
                  </a:lnTo>
                  <a:lnTo>
                    <a:pt x="52" y="99"/>
                  </a:lnTo>
                  <a:lnTo>
                    <a:pt x="52" y="99"/>
                  </a:lnTo>
                  <a:lnTo>
                    <a:pt x="50" y="95"/>
                  </a:lnTo>
                  <a:lnTo>
                    <a:pt x="50" y="91"/>
                  </a:lnTo>
                  <a:lnTo>
                    <a:pt x="50" y="72"/>
                  </a:lnTo>
                  <a:lnTo>
                    <a:pt x="50" y="72"/>
                  </a:lnTo>
                  <a:lnTo>
                    <a:pt x="50" y="72"/>
                  </a:lnTo>
                  <a:lnTo>
                    <a:pt x="52" y="74"/>
                  </a:lnTo>
                  <a:lnTo>
                    <a:pt x="52" y="78"/>
                  </a:lnTo>
                  <a:lnTo>
                    <a:pt x="52" y="89"/>
                  </a:lnTo>
                  <a:lnTo>
                    <a:pt x="52" y="89"/>
                  </a:lnTo>
                  <a:lnTo>
                    <a:pt x="52" y="91"/>
                  </a:lnTo>
                  <a:lnTo>
                    <a:pt x="54" y="95"/>
                  </a:lnTo>
                  <a:lnTo>
                    <a:pt x="56" y="95"/>
                  </a:lnTo>
                  <a:lnTo>
                    <a:pt x="56" y="95"/>
                  </a:lnTo>
                  <a:lnTo>
                    <a:pt x="60" y="97"/>
                  </a:lnTo>
                  <a:lnTo>
                    <a:pt x="62" y="95"/>
                  </a:lnTo>
                  <a:lnTo>
                    <a:pt x="62" y="95"/>
                  </a:lnTo>
                  <a:lnTo>
                    <a:pt x="60" y="93"/>
                  </a:lnTo>
                  <a:lnTo>
                    <a:pt x="58" y="91"/>
                  </a:lnTo>
                  <a:lnTo>
                    <a:pt x="58" y="89"/>
                  </a:lnTo>
                  <a:lnTo>
                    <a:pt x="58" y="89"/>
                  </a:lnTo>
                  <a:lnTo>
                    <a:pt x="58" y="78"/>
                  </a:lnTo>
                  <a:lnTo>
                    <a:pt x="58" y="78"/>
                  </a:lnTo>
                  <a:lnTo>
                    <a:pt x="56" y="68"/>
                  </a:lnTo>
                  <a:lnTo>
                    <a:pt x="54" y="64"/>
                  </a:lnTo>
                  <a:lnTo>
                    <a:pt x="52" y="62"/>
                  </a:lnTo>
                  <a:lnTo>
                    <a:pt x="52" y="62"/>
                  </a:lnTo>
                  <a:lnTo>
                    <a:pt x="62" y="60"/>
                  </a:lnTo>
                  <a:lnTo>
                    <a:pt x="68" y="58"/>
                  </a:lnTo>
                  <a:lnTo>
                    <a:pt x="73" y="54"/>
                  </a:lnTo>
                  <a:lnTo>
                    <a:pt x="77" y="48"/>
                  </a:lnTo>
                  <a:lnTo>
                    <a:pt x="77" y="48"/>
                  </a:lnTo>
                  <a:lnTo>
                    <a:pt x="79" y="45"/>
                  </a:lnTo>
                  <a:lnTo>
                    <a:pt x="79" y="45"/>
                  </a:lnTo>
                  <a:lnTo>
                    <a:pt x="79" y="33"/>
                  </a:lnTo>
                  <a:lnTo>
                    <a:pt x="79" y="33"/>
                  </a:lnTo>
                  <a:lnTo>
                    <a:pt x="79" y="25"/>
                  </a:lnTo>
                  <a:lnTo>
                    <a:pt x="77" y="19"/>
                  </a:lnTo>
                  <a:lnTo>
                    <a:pt x="73" y="14"/>
                  </a:lnTo>
                  <a:lnTo>
                    <a:pt x="73" y="14"/>
                  </a:lnTo>
                  <a:lnTo>
                    <a:pt x="73" y="4"/>
                  </a:lnTo>
                  <a:lnTo>
                    <a:pt x="72" y="0"/>
                  </a:lnTo>
                  <a:lnTo>
                    <a:pt x="72" y="0"/>
                  </a:lnTo>
                  <a:lnTo>
                    <a:pt x="68" y="0"/>
                  </a:lnTo>
                  <a:lnTo>
                    <a:pt x="64" y="0"/>
                  </a:lnTo>
                  <a:lnTo>
                    <a:pt x="56" y="6"/>
                  </a:lnTo>
                  <a:lnTo>
                    <a:pt x="56" y="6"/>
                  </a:lnTo>
                  <a:lnTo>
                    <a:pt x="40" y="4"/>
                  </a:lnTo>
                  <a:lnTo>
                    <a:pt x="33" y="4"/>
                  </a:lnTo>
                  <a:lnTo>
                    <a:pt x="27" y="6"/>
                  </a:lnTo>
                  <a:lnTo>
                    <a:pt x="27" y="6"/>
                  </a:lnTo>
                  <a:lnTo>
                    <a:pt x="19" y="2"/>
                  </a:lnTo>
                  <a:lnTo>
                    <a:pt x="13" y="0"/>
                  </a:lnTo>
                  <a:lnTo>
                    <a:pt x="9" y="0"/>
                  </a:lnTo>
                  <a:lnTo>
                    <a:pt x="9" y="0"/>
                  </a:lnTo>
                  <a:lnTo>
                    <a:pt x="7" y="4"/>
                  </a:lnTo>
                  <a:lnTo>
                    <a:pt x="7" y="10"/>
                  </a:lnTo>
                  <a:lnTo>
                    <a:pt x="9" y="15"/>
                  </a:lnTo>
                  <a:lnTo>
                    <a:pt x="9" y="15"/>
                  </a:lnTo>
                  <a:lnTo>
                    <a:pt x="4" y="21"/>
                  </a:lnTo>
                  <a:lnTo>
                    <a:pt x="4" y="31"/>
                  </a:lnTo>
                  <a:lnTo>
                    <a:pt x="4" y="31"/>
                  </a:lnTo>
                  <a:lnTo>
                    <a:pt x="4" y="45"/>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7" name="Freeform 631"/>
            <p:cNvSpPr/>
            <p:nvPr/>
          </p:nvSpPr>
          <p:spPr bwMode="auto">
            <a:xfrm>
              <a:off x="7962899" y="8588921"/>
              <a:ext cx="146549" cy="183649"/>
            </a:xfrm>
            <a:custGeom>
              <a:avLst/>
              <a:gdLst>
                <a:gd name="T0" fmla="*/ 6 w 79"/>
                <a:gd name="T1" fmla="*/ 48 h 99"/>
                <a:gd name="T2" fmla="*/ 15 w 79"/>
                <a:gd name="T3" fmla="*/ 58 h 99"/>
                <a:gd name="T4" fmla="*/ 31 w 79"/>
                <a:gd name="T5" fmla="*/ 62 h 99"/>
                <a:gd name="T6" fmla="*/ 27 w 79"/>
                <a:gd name="T7" fmla="*/ 70 h 99"/>
                <a:gd name="T8" fmla="*/ 15 w 79"/>
                <a:gd name="T9" fmla="*/ 70 h 99"/>
                <a:gd name="T10" fmla="*/ 6 w 79"/>
                <a:gd name="T11" fmla="*/ 60 h 99"/>
                <a:gd name="T12" fmla="*/ 0 w 79"/>
                <a:gd name="T13" fmla="*/ 60 h 99"/>
                <a:gd name="T14" fmla="*/ 6 w 79"/>
                <a:gd name="T15" fmla="*/ 66 h 99"/>
                <a:gd name="T16" fmla="*/ 11 w 79"/>
                <a:gd name="T17" fmla="*/ 76 h 99"/>
                <a:gd name="T18" fmla="*/ 21 w 79"/>
                <a:gd name="T19" fmla="*/ 79 h 99"/>
                <a:gd name="T20" fmla="*/ 27 w 79"/>
                <a:gd name="T21" fmla="*/ 89 h 99"/>
                <a:gd name="T22" fmla="*/ 25 w 79"/>
                <a:gd name="T23" fmla="*/ 93 h 99"/>
                <a:gd name="T24" fmla="*/ 25 w 79"/>
                <a:gd name="T25" fmla="*/ 97 h 99"/>
                <a:gd name="T26" fmla="*/ 31 w 79"/>
                <a:gd name="T27" fmla="*/ 93 h 99"/>
                <a:gd name="T28" fmla="*/ 33 w 79"/>
                <a:gd name="T29" fmla="*/ 76 h 99"/>
                <a:gd name="T30" fmla="*/ 35 w 79"/>
                <a:gd name="T31" fmla="*/ 70 h 99"/>
                <a:gd name="T32" fmla="*/ 35 w 79"/>
                <a:gd name="T33" fmla="*/ 93 h 99"/>
                <a:gd name="T34" fmla="*/ 31 w 79"/>
                <a:gd name="T35" fmla="*/ 99 h 99"/>
                <a:gd name="T36" fmla="*/ 39 w 79"/>
                <a:gd name="T37" fmla="*/ 97 h 99"/>
                <a:gd name="T38" fmla="*/ 40 w 79"/>
                <a:gd name="T39" fmla="*/ 81 h 99"/>
                <a:gd name="T40" fmla="*/ 42 w 79"/>
                <a:gd name="T41" fmla="*/ 70 h 99"/>
                <a:gd name="T42" fmla="*/ 42 w 79"/>
                <a:gd name="T43" fmla="*/ 91 h 99"/>
                <a:gd name="T44" fmla="*/ 50 w 79"/>
                <a:gd name="T45" fmla="*/ 99 h 99"/>
                <a:gd name="T46" fmla="*/ 52 w 79"/>
                <a:gd name="T47" fmla="*/ 99 h 99"/>
                <a:gd name="T48" fmla="*/ 50 w 79"/>
                <a:gd name="T49" fmla="*/ 72 h 99"/>
                <a:gd name="T50" fmla="*/ 52 w 79"/>
                <a:gd name="T51" fmla="*/ 74 h 99"/>
                <a:gd name="T52" fmla="*/ 52 w 79"/>
                <a:gd name="T53" fmla="*/ 89 h 99"/>
                <a:gd name="T54" fmla="*/ 56 w 79"/>
                <a:gd name="T55" fmla="*/ 95 h 99"/>
                <a:gd name="T56" fmla="*/ 62 w 79"/>
                <a:gd name="T57" fmla="*/ 95 h 99"/>
                <a:gd name="T58" fmla="*/ 58 w 79"/>
                <a:gd name="T59" fmla="*/ 91 h 99"/>
                <a:gd name="T60" fmla="*/ 58 w 79"/>
                <a:gd name="T61" fmla="*/ 78 h 99"/>
                <a:gd name="T62" fmla="*/ 54 w 79"/>
                <a:gd name="T63" fmla="*/ 64 h 99"/>
                <a:gd name="T64" fmla="*/ 62 w 79"/>
                <a:gd name="T65" fmla="*/ 60 h 99"/>
                <a:gd name="T66" fmla="*/ 77 w 79"/>
                <a:gd name="T67" fmla="*/ 48 h 99"/>
                <a:gd name="T68" fmla="*/ 79 w 79"/>
                <a:gd name="T69" fmla="*/ 45 h 99"/>
                <a:gd name="T70" fmla="*/ 79 w 79"/>
                <a:gd name="T71" fmla="*/ 25 h 99"/>
                <a:gd name="T72" fmla="*/ 73 w 79"/>
                <a:gd name="T73" fmla="*/ 14 h 99"/>
                <a:gd name="T74" fmla="*/ 72 w 79"/>
                <a:gd name="T75" fmla="*/ 0 h 99"/>
                <a:gd name="T76" fmla="*/ 56 w 79"/>
                <a:gd name="T77" fmla="*/ 6 h 99"/>
                <a:gd name="T78" fmla="*/ 33 w 79"/>
                <a:gd name="T79" fmla="*/ 4 h 99"/>
                <a:gd name="T80" fmla="*/ 19 w 79"/>
                <a:gd name="T81" fmla="*/ 2 h 99"/>
                <a:gd name="T82" fmla="*/ 9 w 79"/>
                <a:gd name="T83" fmla="*/ 0 h 99"/>
                <a:gd name="T84" fmla="*/ 9 w 79"/>
                <a:gd name="T85" fmla="*/ 15 h 99"/>
                <a:gd name="T86" fmla="*/ 4 w 79"/>
                <a:gd name="T87"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 h="99">
                  <a:moveTo>
                    <a:pt x="4" y="45"/>
                  </a:moveTo>
                  <a:lnTo>
                    <a:pt x="4" y="45"/>
                  </a:lnTo>
                  <a:lnTo>
                    <a:pt x="6" y="48"/>
                  </a:lnTo>
                  <a:lnTo>
                    <a:pt x="6" y="48"/>
                  </a:lnTo>
                  <a:lnTo>
                    <a:pt x="9" y="54"/>
                  </a:lnTo>
                  <a:lnTo>
                    <a:pt x="15" y="58"/>
                  </a:lnTo>
                  <a:lnTo>
                    <a:pt x="23" y="60"/>
                  </a:lnTo>
                  <a:lnTo>
                    <a:pt x="31" y="62"/>
                  </a:lnTo>
                  <a:lnTo>
                    <a:pt x="31" y="62"/>
                  </a:lnTo>
                  <a:lnTo>
                    <a:pt x="29" y="66"/>
                  </a:lnTo>
                  <a:lnTo>
                    <a:pt x="27" y="70"/>
                  </a:lnTo>
                  <a:lnTo>
                    <a:pt x="27" y="70"/>
                  </a:lnTo>
                  <a:lnTo>
                    <a:pt x="23" y="72"/>
                  </a:lnTo>
                  <a:lnTo>
                    <a:pt x="15" y="70"/>
                  </a:lnTo>
                  <a:lnTo>
                    <a:pt x="15" y="70"/>
                  </a:lnTo>
                  <a:lnTo>
                    <a:pt x="13" y="68"/>
                  </a:lnTo>
                  <a:lnTo>
                    <a:pt x="9" y="64"/>
                  </a:lnTo>
                  <a:lnTo>
                    <a:pt x="6" y="60"/>
                  </a:lnTo>
                  <a:lnTo>
                    <a:pt x="2" y="60"/>
                  </a:lnTo>
                  <a:lnTo>
                    <a:pt x="2" y="60"/>
                  </a:lnTo>
                  <a:lnTo>
                    <a:pt x="0" y="60"/>
                  </a:lnTo>
                  <a:lnTo>
                    <a:pt x="2" y="62"/>
                  </a:lnTo>
                  <a:lnTo>
                    <a:pt x="2" y="62"/>
                  </a:lnTo>
                  <a:lnTo>
                    <a:pt x="6" y="66"/>
                  </a:lnTo>
                  <a:lnTo>
                    <a:pt x="7" y="70"/>
                  </a:lnTo>
                  <a:lnTo>
                    <a:pt x="7" y="70"/>
                  </a:lnTo>
                  <a:lnTo>
                    <a:pt x="11" y="76"/>
                  </a:lnTo>
                  <a:lnTo>
                    <a:pt x="15" y="78"/>
                  </a:lnTo>
                  <a:lnTo>
                    <a:pt x="21" y="79"/>
                  </a:lnTo>
                  <a:lnTo>
                    <a:pt x="21" y="79"/>
                  </a:lnTo>
                  <a:lnTo>
                    <a:pt x="27" y="78"/>
                  </a:lnTo>
                  <a:lnTo>
                    <a:pt x="27" y="78"/>
                  </a:lnTo>
                  <a:lnTo>
                    <a:pt x="27" y="89"/>
                  </a:lnTo>
                  <a:lnTo>
                    <a:pt x="27" y="89"/>
                  </a:lnTo>
                  <a:lnTo>
                    <a:pt x="25" y="91"/>
                  </a:lnTo>
                  <a:lnTo>
                    <a:pt x="25" y="93"/>
                  </a:lnTo>
                  <a:lnTo>
                    <a:pt x="21" y="95"/>
                  </a:lnTo>
                  <a:lnTo>
                    <a:pt x="21" y="95"/>
                  </a:lnTo>
                  <a:lnTo>
                    <a:pt x="25" y="97"/>
                  </a:lnTo>
                  <a:lnTo>
                    <a:pt x="25" y="97"/>
                  </a:lnTo>
                  <a:lnTo>
                    <a:pt x="29" y="95"/>
                  </a:lnTo>
                  <a:lnTo>
                    <a:pt x="31" y="93"/>
                  </a:lnTo>
                  <a:lnTo>
                    <a:pt x="33" y="91"/>
                  </a:lnTo>
                  <a:lnTo>
                    <a:pt x="33" y="91"/>
                  </a:lnTo>
                  <a:lnTo>
                    <a:pt x="33" y="76"/>
                  </a:lnTo>
                  <a:lnTo>
                    <a:pt x="33" y="76"/>
                  </a:lnTo>
                  <a:lnTo>
                    <a:pt x="33" y="72"/>
                  </a:lnTo>
                  <a:lnTo>
                    <a:pt x="35" y="70"/>
                  </a:lnTo>
                  <a:lnTo>
                    <a:pt x="35" y="70"/>
                  </a:lnTo>
                  <a:lnTo>
                    <a:pt x="35" y="93"/>
                  </a:lnTo>
                  <a:lnTo>
                    <a:pt x="35" y="93"/>
                  </a:lnTo>
                  <a:lnTo>
                    <a:pt x="33" y="97"/>
                  </a:lnTo>
                  <a:lnTo>
                    <a:pt x="31" y="99"/>
                  </a:lnTo>
                  <a:lnTo>
                    <a:pt x="31" y="99"/>
                  </a:lnTo>
                  <a:lnTo>
                    <a:pt x="33" y="99"/>
                  </a:lnTo>
                  <a:lnTo>
                    <a:pt x="35" y="99"/>
                  </a:lnTo>
                  <a:lnTo>
                    <a:pt x="39" y="97"/>
                  </a:lnTo>
                  <a:lnTo>
                    <a:pt x="40" y="93"/>
                  </a:lnTo>
                  <a:lnTo>
                    <a:pt x="40" y="93"/>
                  </a:lnTo>
                  <a:lnTo>
                    <a:pt x="40" y="81"/>
                  </a:lnTo>
                  <a:lnTo>
                    <a:pt x="40" y="70"/>
                  </a:lnTo>
                  <a:lnTo>
                    <a:pt x="42" y="70"/>
                  </a:lnTo>
                  <a:lnTo>
                    <a:pt x="42" y="70"/>
                  </a:lnTo>
                  <a:lnTo>
                    <a:pt x="42" y="83"/>
                  </a:lnTo>
                  <a:lnTo>
                    <a:pt x="42" y="83"/>
                  </a:lnTo>
                  <a:lnTo>
                    <a:pt x="42" y="91"/>
                  </a:lnTo>
                  <a:lnTo>
                    <a:pt x="44" y="97"/>
                  </a:lnTo>
                  <a:lnTo>
                    <a:pt x="44" y="97"/>
                  </a:lnTo>
                  <a:lnTo>
                    <a:pt x="50" y="99"/>
                  </a:lnTo>
                  <a:lnTo>
                    <a:pt x="52" y="99"/>
                  </a:lnTo>
                  <a:lnTo>
                    <a:pt x="52" y="99"/>
                  </a:lnTo>
                  <a:lnTo>
                    <a:pt x="52" y="99"/>
                  </a:lnTo>
                  <a:lnTo>
                    <a:pt x="50" y="95"/>
                  </a:lnTo>
                  <a:lnTo>
                    <a:pt x="50" y="91"/>
                  </a:lnTo>
                  <a:lnTo>
                    <a:pt x="50" y="72"/>
                  </a:lnTo>
                  <a:lnTo>
                    <a:pt x="50" y="72"/>
                  </a:lnTo>
                  <a:lnTo>
                    <a:pt x="50" y="72"/>
                  </a:lnTo>
                  <a:lnTo>
                    <a:pt x="52" y="74"/>
                  </a:lnTo>
                  <a:lnTo>
                    <a:pt x="52" y="78"/>
                  </a:lnTo>
                  <a:lnTo>
                    <a:pt x="52" y="89"/>
                  </a:lnTo>
                  <a:lnTo>
                    <a:pt x="52" y="89"/>
                  </a:lnTo>
                  <a:lnTo>
                    <a:pt x="52" y="91"/>
                  </a:lnTo>
                  <a:lnTo>
                    <a:pt x="54" y="95"/>
                  </a:lnTo>
                  <a:lnTo>
                    <a:pt x="56" y="95"/>
                  </a:lnTo>
                  <a:lnTo>
                    <a:pt x="56" y="95"/>
                  </a:lnTo>
                  <a:lnTo>
                    <a:pt x="60" y="97"/>
                  </a:lnTo>
                  <a:lnTo>
                    <a:pt x="62" y="95"/>
                  </a:lnTo>
                  <a:lnTo>
                    <a:pt x="62" y="95"/>
                  </a:lnTo>
                  <a:lnTo>
                    <a:pt x="60" y="93"/>
                  </a:lnTo>
                  <a:lnTo>
                    <a:pt x="58" y="91"/>
                  </a:lnTo>
                  <a:lnTo>
                    <a:pt x="58" y="89"/>
                  </a:lnTo>
                  <a:lnTo>
                    <a:pt x="58" y="89"/>
                  </a:lnTo>
                  <a:lnTo>
                    <a:pt x="58" y="78"/>
                  </a:lnTo>
                  <a:lnTo>
                    <a:pt x="58" y="78"/>
                  </a:lnTo>
                  <a:lnTo>
                    <a:pt x="56" y="68"/>
                  </a:lnTo>
                  <a:lnTo>
                    <a:pt x="54" y="64"/>
                  </a:lnTo>
                  <a:lnTo>
                    <a:pt x="52" y="62"/>
                  </a:lnTo>
                  <a:lnTo>
                    <a:pt x="52" y="62"/>
                  </a:lnTo>
                  <a:lnTo>
                    <a:pt x="62" y="60"/>
                  </a:lnTo>
                  <a:lnTo>
                    <a:pt x="68" y="58"/>
                  </a:lnTo>
                  <a:lnTo>
                    <a:pt x="73" y="54"/>
                  </a:lnTo>
                  <a:lnTo>
                    <a:pt x="77" y="48"/>
                  </a:lnTo>
                  <a:lnTo>
                    <a:pt x="77" y="48"/>
                  </a:lnTo>
                  <a:lnTo>
                    <a:pt x="79" y="45"/>
                  </a:lnTo>
                  <a:lnTo>
                    <a:pt x="79" y="45"/>
                  </a:lnTo>
                  <a:lnTo>
                    <a:pt x="79" y="33"/>
                  </a:lnTo>
                  <a:lnTo>
                    <a:pt x="79" y="33"/>
                  </a:lnTo>
                  <a:lnTo>
                    <a:pt x="79" y="25"/>
                  </a:lnTo>
                  <a:lnTo>
                    <a:pt x="77" y="19"/>
                  </a:lnTo>
                  <a:lnTo>
                    <a:pt x="73" y="14"/>
                  </a:lnTo>
                  <a:lnTo>
                    <a:pt x="73" y="14"/>
                  </a:lnTo>
                  <a:lnTo>
                    <a:pt x="73" y="4"/>
                  </a:lnTo>
                  <a:lnTo>
                    <a:pt x="72" y="0"/>
                  </a:lnTo>
                  <a:lnTo>
                    <a:pt x="72" y="0"/>
                  </a:lnTo>
                  <a:lnTo>
                    <a:pt x="68" y="0"/>
                  </a:lnTo>
                  <a:lnTo>
                    <a:pt x="64" y="0"/>
                  </a:lnTo>
                  <a:lnTo>
                    <a:pt x="56" y="6"/>
                  </a:lnTo>
                  <a:lnTo>
                    <a:pt x="56" y="6"/>
                  </a:lnTo>
                  <a:lnTo>
                    <a:pt x="40" y="4"/>
                  </a:lnTo>
                  <a:lnTo>
                    <a:pt x="33" y="4"/>
                  </a:lnTo>
                  <a:lnTo>
                    <a:pt x="27" y="6"/>
                  </a:lnTo>
                  <a:lnTo>
                    <a:pt x="27" y="6"/>
                  </a:lnTo>
                  <a:lnTo>
                    <a:pt x="19" y="2"/>
                  </a:lnTo>
                  <a:lnTo>
                    <a:pt x="13" y="0"/>
                  </a:lnTo>
                  <a:lnTo>
                    <a:pt x="9" y="0"/>
                  </a:lnTo>
                  <a:lnTo>
                    <a:pt x="9" y="0"/>
                  </a:lnTo>
                  <a:lnTo>
                    <a:pt x="7" y="4"/>
                  </a:lnTo>
                  <a:lnTo>
                    <a:pt x="7" y="10"/>
                  </a:lnTo>
                  <a:lnTo>
                    <a:pt x="9" y="15"/>
                  </a:lnTo>
                  <a:lnTo>
                    <a:pt x="9" y="15"/>
                  </a:lnTo>
                  <a:lnTo>
                    <a:pt x="4" y="21"/>
                  </a:lnTo>
                  <a:lnTo>
                    <a:pt x="4" y="31"/>
                  </a:lnTo>
                  <a:lnTo>
                    <a:pt x="4" y="31"/>
                  </a:lnTo>
                  <a:lnTo>
                    <a:pt x="4"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8" name="Freeform 632"/>
            <p:cNvSpPr/>
            <p:nvPr/>
          </p:nvSpPr>
          <p:spPr bwMode="auto">
            <a:xfrm>
              <a:off x="3935620" y="6908261"/>
              <a:ext cx="22261" cy="25970"/>
            </a:xfrm>
            <a:custGeom>
              <a:avLst/>
              <a:gdLst>
                <a:gd name="T0" fmla="*/ 0 w 12"/>
                <a:gd name="T1" fmla="*/ 0 h 14"/>
                <a:gd name="T2" fmla="*/ 0 w 12"/>
                <a:gd name="T3" fmla="*/ 0 h 14"/>
                <a:gd name="T4" fmla="*/ 2 w 12"/>
                <a:gd name="T5" fmla="*/ 2 h 14"/>
                <a:gd name="T6" fmla="*/ 2 w 12"/>
                <a:gd name="T7" fmla="*/ 2 h 14"/>
                <a:gd name="T8" fmla="*/ 6 w 12"/>
                <a:gd name="T9" fmla="*/ 2 h 14"/>
                <a:gd name="T10" fmla="*/ 8 w 12"/>
                <a:gd name="T11" fmla="*/ 4 h 14"/>
                <a:gd name="T12" fmla="*/ 10 w 12"/>
                <a:gd name="T13" fmla="*/ 8 h 14"/>
                <a:gd name="T14" fmla="*/ 10 w 12"/>
                <a:gd name="T15" fmla="*/ 12 h 14"/>
                <a:gd name="T16" fmla="*/ 10 w 12"/>
                <a:gd name="T17" fmla="*/ 14 h 14"/>
                <a:gd name="T18" fmla="*/ 12 w 12"/>
                <a:gd name="T19" fmla="*/ 14 h 14"/>
                <a:gd name="T20" fmla="*/ 12 w 12"/>
                <a:gd name="T21" fmla="*/ 12 h 14"/>
                <a:gd name="T22" fmla="*/ 12 w 12"/>
                <a:gd name="T23" fmla="*/ 12 h 14"/>
                <a:gd name="T24" fmla="*/ 12 w 12"/>
                <a:gd name="T25" fmla="*/ 6 h 14"/>
                <a:gd name="T26" fmla="*/ 10 w 12"/>
                <a:gd name="T27" fmla="*/ 2 h 14"/>
                <a:gd name="T28" fmla="*/ 6 w 12"/>
                <a:gd name="T29" fmla="*/ 0 h 14"/>
                <a:gd name="T30" fmla="*/ 0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0" y="0"/>
                  </a:moveTo>
                  <a:lnTo>
                    <a:pt x="0" y="0"/>
                  </a:lnTo>
                  <a:lnTo>
                    <a:pt x="2" y="2"/>
                  </a:lnTo>
                  <a:lnTo>
                    <a:pt x="2" y="2"/>
                  </a:lnTo>
                  <a:lnTo>
                    <a:pt x="6" y="2"/>
                  </a:lnTo>
                  <a:lnTo>
                    <a:pt x="8" y="4"/>
                  </a:lnTo>
                  <a:lnTo>
                    <a:pt x="10" y="8"/>
                  </a:lnTo>
                  <a:lnTo>
                    <a:pt x="10" y="12"/>
                  </a:lnTo>
                  <a:lnTo>
                    <a:pt x="10" y="14"/>
                  </a:lnTo>
                  <a:lnTo>
                    <a:pt x="12" y="14"/>
                  </a:lnTo>
                  <a:lnTo>
                    <a:pt x="12" y="12"/>
                  </a:lnTo>
                  <a:lnTo>
                    <a:pt x="12" y="12"/>
                  </a:lnTo>
                  <a:lnTo>
                    <a:pt x="12" y="6"/>
                  </a:lnTo>
                  <a:lnTo>
                    <a:pt x="10" y="2"/>
                  </a:lnTo>
                  <a:lnTo>
                    <a:pt x="6" y="0"/>
                  </a:ln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49" name="Freeform 633"/>
            <p:cNvSpPr/>
            <p:nvPr/>
          </p:nvSpPr>
          <p:spPr bwMode="auto">
            <a:xfrm>
              <a:off x="3935620" y="6908261"/>
              <a:ext cx="22261" cy="25970"/>
            </a:xfrm>
            <a:custGeom>
              <a:avLst/>
              <a:gdLst>
                <a:gd name="T0" fmla="*/ 0 w 12"/>
                <a:gd name="T1" fmla="*/ 0 h 14"/>
                <a:gd name="T2" fmla="*/ 0 w 12"/>
                <a:gd name="T3" fmla="*/ 0 h 14"/>
                <a:gd name="T4" fmla="*/ 2 w 12"/>
                <a:gd name="T5" fmla="*/ 2 h 14"/>
                <a:gd name="T6" fmla="*/ 2 w 12"/>
                <a:gd name="T7" fmla="*/ 2 h 14"/>
                <a:gd name="T8" fmla="*/ 6 w 12"/>
                <a:gd name="T9" fmla="*/ 2 h 14"/>
                <a:gd name="T10" fmla="*/ 8 w 12"/>
                <a:gd name="T11" fmla="*/ 4 h 14"/>
                <a:gd name="T12" fmla="*/ 10 w 12"/>
                <a:gd name="T13" fmla="*/ 8 h 14"/>
                <a:gd name="T14" fmla="*/ 10 w 12"/>
                <a:gd name="T15" fmla="*/ 12 h 14"/>
                <a:gd name="T16" fmla="*/ 10 w 12"/>
                <a:gd name="T17" fmla="*/ 14 h 14"/>
                <a:gd name="T18" fmla="*/ 12 w 12"/>
                <a:gd name="T19" fmla="*/ 14 h 14"/>
                <a:gd name="T20" fmla="*/ 12 w 12"/>
                <a:gd name="T21" fmla="*/ 12 h 14"/>
                <a:gd name="T22" fmla="*/ 12 w 12"/>
                <a:gd name="T23" fmla="*/ 12 h 14"/>
                <a:gd name="T24" fmla="*/ 12 w 12"/>
                <a:gd name="T25" fmla="*/ 6 h 14"/>
                <a:gd name="T26" fmla="*/ 10 w 12"/>
                <a:gd name="T27" fmla="*/ 2 h 14"/>
                <a:gd name="T28" fmla="*/ 6 w 12"/>
                <a:gd name="T29" fmla="*/ 0 h 14"/>
                <a:gd name="T30" fmla="*/ 0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0" y="0"/>
                  </a:moveTo>
                  <a:lnTo>
                    <a:pt x="0" y="0"/>
                  </a:lnTo>
                  <a:lnTo>
                    <a:pt x="2" y="2"/>
                  </a:lnTo>
                  <a:lnTo>
                    <a:pt x="2" y="2"/>
                  </a:lnTo>
                  <a:lnTo>
                    <a:pt x="6" y="2"/>
                  </a:lnTo>
                  <a:lnTo>
                    <a:pt x="8" y="4"/>
                  </a:lnTo>
                  <a:lnTo>
                    <a:pt x="10" y="8"/>
                  </a:lnTo>
                  <a:lnTo>
                    <a:pt x="10" y="12"/>
                  </a:lnTo>
                  <a:lnTo>
                    <a:pt x="10" y="14"/>
                  </a:lnTo>
                  <a:lnTo>
                    <a:pt x="12" y="14"/>
                  </a:lnTo>
                  <a:lnTo>
                    <a:pt x="12" y="12"/>
                  </a:lnTo>
                  <a:lnTo>
                    <a:pt x="12" y="12"/>
                  </a:lnTo>
                  <a:lnTo>
                    <a:pt x="12" y="6"/>
                  </a:lnTo>
                  <a:lnTo>
                    <a:pt x="10" y="2"/>
                  </a:lnTo>
                  <a:lnTo>
                    <a:pt x="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0" name="Freeform 634"/>
            <p:cNvSpPr/>
            <p:nvPr/>
          </p:nvSpPr>
          <p:spPr bwMode="auto">
            <a:xfrm>
              <a:off x="3870693" y="6891565"/>
              <a:ext cx="61216" cy="61216"/>
            </a:xfrm>
            <a:custGeom>
              <a:avLst/>
              <a:gdLst>
                <a:gd name="T0" fmla="*/ 4 w 33"/>
                <a:gd name="T1" fmla="*/ 33 h 33"/>
                <a:gd name="T2" fmla="*/ 4 w 33"/>
                <a:gd name="T3" fmla="*/ 17 h 33"/>
                <a:gd name="T4" fmla="*/ 4 w 33"/>
                <a:gd name="T5" fmla="*/ 17 h 33"/>
                <a:gd name="T6" fmla="*/ 4 w 33"/>
                <a:gd name="T7" fmla="*/ 11 h 33"/>
                <a:gd name="T8" fmla="*/ 6 w 33"/>
                <a:gd name="T9" fmla="*/ 9 h 33"/>
                <a:gd name="T10" fmla="*/ 12 w 33"/>
                <a:gd name="T11" fmla="*/ 5 h 33"/>
                <a:gd name="T12" fmla="*/ 18 w 33"/>
                <a:gd name="T13" fmla="*/ 3 h 33"/>
                <a:gd name="T14" fmla="*/ 18 w 33"/>
                <a:gd name="T15" fmla="*/ 3 h 33"/>
                <a:gd name="T16" fmla="*/ 24 w 33"/>
                <a:gd name="T17" fmla="*/ 3 h 33"/>
                <a:gd name="T18" fmla="*/ 28 w 33"/>
                <a:gd name="T19" fmla="*/ 7 h 33"/>
                <a:gd name="T20" fmla="*/ 30 w 33"/>
                <a:gd name="T21" fmla="*/ 11 h 33"/>
                <a:gd name="T22" fmla="*/ 32 w 33"/>
                <a:gd name="T23" fmla="*/ 15 h 33"/>
                <a:gd name="T24" fmla="*/ 32 w 33"/>
                <a:gd name="T25" fmla="*/ 27 h 33"/>
                <a:gd name="T26" fmla="*/ 33 w 33"/>
                <a:gd name="T27" fmla="*/ 27 h 33"/>
                <a:gd name="T28" fmla="*/ 33 w 33"/>
                <a:gd name="T29" fmla="*/ 15 h 33"/>
                <a:gd name="T30" fmla="*/ 33 w 33"/>
                <a:gd name="T31" fmla="*/ 15 h 33"/>
                <a:gd name="T32" fmla="*/ 33 w 33"/>
                <a:gd name="T33" fmla="*/ 7 h 33"/>
                <a:gd name="T34" fmla="*/ 30 w 33"/>
                <a:gd name="T35" fmla="*/ 3 h 33"/>
                <a:gd name="T36" fmla="*/ 26 w 33"/>
                <a:gd name="T37" fmla="*/ 0 h 33"/>
                <a:gd name="T38" fmla="*/ 16 w 33"/>
                <a:gd name="T39" fmla="*/ 2 h 33"/>
                <a:gd name="T40" fmla="*/ 16 w 33"/>
                <a:gd name="T41" fmla="*/ 2 h 33"/>
                <a:gd name="T42" fmla="*/ 10 w 33"/>
                <a:gd name="T43" fmla="*/ 2 h 33"/>
                <a:gd name="T44" fmla="*/ 6 w 33"/>
                <a:gd name="T45" fmla="*/ 5 h 33"/>
                <a:gd name="T46" fmla="*/ 2 w 33"/>
                <a:gd name="T47" fmla="*/ 9 h 33"/>
                <a:gd name="T48" fmla="*/ 0 w 33"/>
                <a:gd name="T49" fmla="*/ 17 h 33"/>
                <a:gd name="T50" fmla="*/ 0 w 33"/>
                <a:gd name="T51" fmla="*/ 33 h 33"/>
                <a:gd name="T52" fmla="*/ 4 w 33"/>
                <a:gd name="T5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 h="33">
                  <a:moveTo>
                    <a:pt x="4" y="33"/>
                  </a:moveTo>
                  <a:lnTo>
                    <a:pt x="4" y="17"/>
                  </a:lnTo>
                  <a:lnTo>
                    <a:pt x="4" y="17"/>
                  </a:lnTo>
                  <a:lnTo>
                    <a:pt x="4" y="11"/>
                  </a:lnTo>
                  <a:lnTo>
                    <a:pt x="6" y="9"/>
                  </a:lnTo>
                  <a:lnTo>
                    <a:pt x="12" y="5"/>
                  </a:lnTo>
                  <a:lnTo>
                    <a:pt x="18" y="3"/>
                  </a:lnTo>
                  <a:lnTo>
                    <a:pt x="18" y="3"/>
                  </a:lnTo>
                  <a:lnTo>
                    <a:pt x="24" y="3"/>
                  </a:lnTo>
                  <a:lnTo>
                    <a:pt x="28" y="7"/>
                  </a:lnTo>
                  <a:lnTo>
                    <a:pt x="30" y="11"/>
                  </a:lnTo>
                  <a:lnTo>
                    <a:pt x="32" y="15"/>
                  </a:lnTo>
                  <a:lnTo>
                    <a:pt x="32" y="27"/>
                  </a:lnTo>
                  <a:lnTo>
                    <a:pt x="33" y="27"/>
                  </a:lnTo>
                  <a:lnTo>
                    <a:pt x="33" y="15"/>
                  </a:lnTo>
                  <a:lnTo>
                    <a:pt x="33" y="15"/>
                  </a:lnTo>
                  <a:lnTo>
                    <a:pt x="33" y="7"/>
                  </a:lnTo>
                  <a:lnTo>
                    <a:pt x="30" y="3"/>
                  </a:lnTo>
                  <a:lnTo>
                    <a:pt x="26" y="0"/>
                  </a:lnTo>
                  <a:lnTo>
                    <a:pt x="16" y="2"/>
                  </a:lnTo>
                  <a:lnTo>
                    <a:pt x="16" y="2"/>
                  </a:lnTo>
                  <a:lnTo>
                    <a:pt x="10" y="2"/>
                  </a:lnTo>
                  <a:lnTo>
                    <a:pt x="6" y="5"/>
                  </a:lnTo>
                  <a:lnTo>
                    <a:pt x="2" y="9"/>
                  </a:lnTo>
                  <a:lnTo>
                    <a:pt x="0" y="17"/>
                  </a:lnTo>
                  <a:lnTo>
                    <a:pt x="0" y="33"/>
                  </a:lnTo>
                  <a:lnTo>
                    <a:pt x="4" y="33"/>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1" name="Freeform 635"/>
            <p:cNvSpPr>
              <a:spLocks noEditPoints="1"/>
            </p:cNvSpPr>
            <p:nvPr/>
          </p:nvSpPr>
          <p:spPr bwMode="auto">
            <a:xfrm>
              <a:off x="3828029" y="6937941"/>
              <a:ext cx="191068" cy="176229"/>
            </a:xfrm>
            <a:custGeom>
              <a:avLst/>
              <a:gdLst>
                <a:gd name="T0" fmla="*/ 86 w 103"/>
                <a:gd name="T1" fmla="*/ 0 h 95"/>
                <a:gd name="T2" fmla="*/ 0 w 103"/>
                <a:gd name="T3" fmla="*/ 15 h 95"/>
                <a:gd name="T4" fmla="*/ 0 w 103"/>
                <a:gd name="T5" fmla="*/ 77 h 95"/>
                <a:gd name="T6" fmla="*/ 86 w 103"/>
                <a:gd name="T7" fmla="*/ 95 h 95"/>
                <a:gd name="T8" fmla="*/ 103 w 103"/>
                <a:gd name="T9" fmla="*/ 89 h 95"/>
                <a:gd name="T10" fmla="*/ 103 w 103"/>
                <a:gd name="T11" fmla="*/ 6 h 95"/>
                <a:gd name="T12" fmla="*/ 86 w 103"/>
                <a:gd name="T13" fmla="*/ 0 h 95"/>
                <a:gd name="T14" fmla="*/ 37 w 103"/>
                <a:gd name="T15" fmla="*/ 64 h 95"/>
                <a:gd name="T16" fmla="*/ 20 w 103"/>
                <a:gd name="T17" fmla="*/ 62 h 95"/>
                <a:gd name="T18" fmla="*/ 20 w 103"/>
                <a:gd name="T19" fmla="*/ 46 h 95"/>
                <a:gd name="T20" fmla="*/ 37 w 103"/>
                <a:gd name="T21" fmla="*/ 46 h 95"/>
                <a:gd name="T22" fmla="*/ 37 w 103"/>
                <a:gd name="T23" fmla="*/ 64 h 95"/>
                <a:gd name="T24" fmla="*/ 37 w 103"/>
                <a:gd name="T25" fmla="*/ 44 h 95"/>
                <a:gd name="T26" fmla="*/ 20 w 103"/>
                <a:gd name="T27" fmla="*/ 44 h 95"/>
                <a:gd name="T28" fmla="*/ 20 w 103"/>
                <a:gd name="T29" fmla="*/ 29 h 95"/>
                <a:gd name="T30" fmla="*/ 37 w 103"/>
                <a:gd name="T31" fmla="*/ 27 h 95"/>
                <a:gd name="T32" fmla="*/ 37 w 103"/>
                <a:gd name="T33" fmla="*/ 44 h 95"/>
                <a:gd name="T34" fmla="*/ 64 w 103"/>
                <a:gd name="T35" fmla="*/ 68 h 95"/>
                <a:gd name="T36" fmla="*/ 41 w 103"/>
                <a:gd name="T37" fmla="*/ 64 h 95"/>
                <a:gd name="T38" fmla="*/ 41 w 103"/>
                <a:gd name="T39" fmla="*/ 46 h 95"/>
                <a:gd name="T40" fmla="*/ 64 w 103"/>
                <a:gd name="T41" fmla="*/ 46 h 95"/>
                <a:gd name="T42" fmla="*/ 64 w 103"/>
                <a:gd name="T43" fmla="*/ 68 h 95"/>
                <a:gd name="T44" fmla="*/ 64 w 103"/>
                <a:gd name="T45" fmla="*/ 44 h 95"/>
                <a:gd name="T46" fmla="*/ 41 w 103"/>
                <a:gd name="T47" fmla="*/ 44 h 95"/>
                <a:gd name="T48" fmla="*/ 41 w 103"/>
                <a:gd name="T49" fmla="*/ 27 h 95"/>
                <a:gd name="T50" fmla="*/ 64 w 103"/>
                <a:gd name="T51" fmla="*/ 23 h 95"/>
                <a:gd name="T52" fmla="*/ 64 w 103"/>
                <a:gd name="T53" fmla="*/ 4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 h="95">
                  <a:moveTo>
                    <a:pt x="86" y="0"/>
                  </a:moveTo>
                  <a:lnTo>
                    <a:pt x="0" y="15"/>
                  </a:lnTo>
                  <a:lnTo>
                    <a:pt x="0" y="77"/>
                  </a:lnTo>
                  <a:lnTo>
                    <a:pt x="86" y="95"/>
                  </a:lnTo>
                  <a:lnTo>
                    <a:pt x="103" y="89"/>
                  </a:lnTo>
                  <a:lnTo>
                    <a:pt x="103" y="6"/>
                  </a:lnTo>
                  <a:lnTo>
                    <a:pt x="86" y="0"/>
                  </a:lnTo>
                  <a:close/>
                  <a:moveTo>
                    <a:pt x="37" y="64"/>
                  </a:moveTo>
                  <a:lnTo>
                    <a:pt x="20" y="62"/>
                  </a:lnTo>
                  <a:lnTo>
                    <a:pt x="20" y="46"/>
                  </a:lnTo>
                  <a:lnTo>
                    <a:pt x="37" y="46"/>
                  </a:lnTo>
                  <a:lnTo>
                    <a:pt x="37" y="64"/>
                  </a:lnTo>
                  <a:close/>
                  <a:moveTo>
                    <a:pt x="37" y="44"/>
                  </a:moveTo>
                  <a:lnTo>
                    <a:pt x="20" y="44"/>
                  </a:lnTo>
                  <a:lnTo>
                    <a:pt x="20" y="29"/>
                  </a:lnTo>
                  <a:lnTo>
                    <a:pt x="37" y="27"/>
                  </a:lnTo>
                  <a:lnTo>
                    <a:pt x="37" y="44"/>
                  </a:lnTo>
                  <a:close/>
                  <a:moveTo>
                    <a:pt x="64" y="68"/>
                  </a:moveTo>
                  <a:lnTo>
                    <a:pt x="41" y="64"/>
                  </a:lnTo>
                  <a:lnTo>
                    <a:pt x="41" y="46"/>
                  </a:lnTo>
                  <a:lnTo>
                    <a:pt x="64" y="46"/>
                  </a:lnTo>
                  <a:lnTo>
                    <a:pt x="64" y="68"/>
                  </a:lnTo>
                  <a:close/>
                  <a:moveTo>
                    <a:pt x="64" y="44"/>
                  </a:moveTo>
                  <a:lnTo>
                    <a:pt x="41" y="44"/>
                  </a:lnTo>
                  <a:lnTo>
                    <a:pt x="41" y="27"/>
                  </a:lnTo>
                  <a:lnTo>
                    <a:pt x="64" y="23"/>
                  </a:lnTo>
                  <a:lnTo>
                    <a:pt x="64" y="4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2" name="Freeform 636"/>
            <p:cNvSpPr/>
            <p:nvPr/>
          </p:nvSpPr>
          <p:spPr bwMode="auto">
            <a:xfrm>
              <a:off x="4918788" y="10955945"/>
              <a:ext cx="14840" cy="18551"/>
            </a:xfrm>
            <a:custGeom>
              <a:avLst/>
              <a:gdLst>
                <a:gd name="T0" fmla="*/ 0 w 8"/>
                <a:gd name="T1" fmla="*/ 0 h 10"/>
                <a:gd name="T2" fmla="*/ 0 w 8"/>
                <a:gd name="T3" fmla="*/ 0 h 10"/>
                <a:gd name="T4" fmla="*/ 2 w 8"/>
                <a:gd name="T5" fmla="*/ 2 h 10"/>
                <a:gd name="T6" fmla="*/ 2 w 8"/>
                <a:gd name="T7" fmla="*/ 2 h 10"/>
                <a:gd name="T8" fmla="*/ 4 w 8"/>
                <a:gd name="T9" fmla="*/ 2 h 10"/>
                <a:gd name="T10" fmla="*/ 6 w 8"/>
                <a:gd name="T11" fmla="*/ 2 h 10"/>
                <a:gd name="T12" fmla="*/ 6 w 8"/>
                <a:gd name="T13" fmla="*/ 8 h 10"/>
                <a:gd name="T14" fmla="*/ 6 w 8"/>
                <a:gd name="T15" fmla="*/ 10 h 10"/>
                <a:gd name="T16" fmla="*/ 8 w 8"/>
                <a:gd name="T17" fmla="*/ 10 h 10"/>
                <a:gd name="T18" fmla="*/ 8 w 8"/>
                <a:gd name="T19" fmla="*/ 8 h 10"/>
                <a:gd name="T20" fmla="*/ 8 w 8"/>
                <a:gd name="T21" fmla="*/ 8 h 10"/>
                <a:gd name="T22" fmla="*/ 8 w 8"/>
                <a:gd name="T23" fmla="*/ 4 h 10"/>
                <a:gd name="T24" fmla="*/ 8 w 8"/>
                <a:gd name="T25" fmla="*/ 0 h 10"/>
                <a:gd name="T26" fmla="*/ 4 w 8"/>
                <a:gd name="T27" fmla="*/ 0 h 10"/>
                <a:gd name="T28" fmla="*/ 0 w 8"/>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0">
                  <a:moveTo>
                    <a:pt x="0" y="0"/>
                  </a:moveTo>
                  <a:lnTo>
                    <a:pt x="0" y="0"/>
                  </a:lnTo>
                  <a:lnTo>
                    <a:pt x="2" y="2"/>
                  </a:lnTo>
                  <a:lnTo>
                    <a:pt x="2" y="2"/>
                  </a:lnTo>
                  <a:lnTo>
                    <a:pt x="4" y="2"/>
                  </a:lnTo>
                  <a:lnTo>
                    <a:pt x="6" y="2"/>
                  </a:lnTo>
                  <a:lnTo>
                    <a:pt x="6" y="8"/>
                  </a:lnTo>
                  <a:lnTo>
                    <a:pt x="6" y="10"/>
                  </a:lnTo>
                  <a:lnTo>
                    <a:pt x="8" y="10"/>
                  </a:lnTo>
                  <a:lnTo>
                    <a:pt x="8" y="8"/>
                  </a:lnTo>
                  <a:lnTo>
                    <a:pt x="8" y="8"/>
                  </a:lnTo>
                  <a:lnTo>
                    <a:pt x="8" y="4"/>
                  </a:lnTo>
                  <a:lnTo>
                    <a:pt x="8" y="0"/>
                  </a:lnTo>
                  <a:lnTo>
                    <a:pt x="4" y="0"/>
                  </a:ln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3" name="Freeform 637"/>
            <p:cNvSpPr/>
            <p:nvPr/>
          </p:nvSpPr>
          <p:spPr bwMode="auto">
            <a:xfrm>
              <a:off x="4918788" y="10955945"/>
              <a:ext cx="14840" cy="18551"/>
            </a:xfrm>
            <a:custGeom>
              <a:avLst/>
              <a:gdLst>
                <a:gd name="T0" fmla="*/ 0 w 8"/>
                <a:gd name="T1" fmla="*/ 0 h 10"/>
                <a:gd name="T2" fmla="*/ 0 w 8"/>
                <a:gd name="T3" fmla="*/ 0 h 10"/>
                <a:gd name="T4" fmla="*/ 2 w 8"/>
                <a:gd name="T5" fmla="*/ 2 h 10"/>
                <a:gd name="T6" fmla="*/ 2 w 8"/>
                <a:gd name="T7" fmla="*/ 2 h 10"/>
                <a:gd name="T8" fmla="*/ 4 w 8"/>
                <a:gd name="T9" fmla="*/ 2 h 10"/>
                <a:gd name="T10" fmla="*/ 6 w 8"/>
                <a:gd name="T11" fmla="*/ 2 h 10"/>
                <a:gd name="T12" fmla="*/ 6 w 8"/>
                <a:gd name="T13" fmla="*/ 8 h 10"/>
                <a:gd name="T14" fmla="*/ 6 w 8"/>
                <a:gd name="T15" fmla="*/ 10 h 10"/>
                <a:gd name="T16" fmla="*/ 8 w 8"/>
                <a:gd name="T17" fmla="*/ 10 h 10"/>
                <a:gd name="T18" fmla="*/ 8 w 8"/>
                <a:gd name="T19" fmla="*/ 8 h 10"/>
                <a:gd name="T20" fmla="*/ 8 w 8"/>
                <a:gd name="T21" fmla="*/ 8 h 10"/>
                <a:gd name="T22" fmla="*/ 8 w 8"/>
                <a:gd name="T23" fmla="*/ 4 h 10"/>
                <a:gd name="T24" fmla="*/ 8 w 8"/>
                <a:gd name="T25" fmla="*/ 0 h 10"/>
                <a:gd name="T26" fmla="*/ 4 w 8"/>
                <a:gd name="T27" fmla="*/ 0 h 10"/>
                <a:gd name="T28" fmla="*/ 0 w 8"/>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0">
                  <a:moveTo>
                    <a:pt x="0" y="0"/>
                  </a:moveTo>
                  <a:lnTo>
                    <a:pt x="0" y="0"/>
                  </a:lnTo>
                  <a:lnTo>
                    <a:pt x="2" y="2"/>
                  </a:lnTo>
                  <a:lnTo>
                    <a:pt x="2" y="2"/>
                  </a:lnTo>
                  <a:lnTo>
                    <a:pt x="4" y="2"/>
                  </a:lnTo>
                  <a:lnTo>
                    <a:pt x="6" y="2"/>
                  </a:lnTo>
                  <a:lnTo>
                    <a:pt x="6" y="8"/>
                  </a:lnTo>
                  <a:lnTo>
                    <a:pt x="6" y="10"/>
                  </a:lnTo>
                  <a:lnTo>
                    <a:pt x="8" y="10"/>
                  </a:lnTo>
                  <a:lnTo>
                    <a:pt x="8" y="8"/>
                  </a:lnTo>
                  <a:lnTo>
                    <a:pt x="8" y="8"/>
                  </a:lnTo>
                  <a:lnTo>
                    <a:pt x="8" y="4"/>
                  </a:lnTo>
                  <a:lnTo>
                    <a:pt x="8"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4" name="Freeform 638"/>
            <p:cNvSpPr/>
            <p:nvPr/>
          </p:nvSpPr>
          <p:spPr bwMode="auto">
            <a:xfrm>
              <a:off x="4879833" y="10944815"/>
              <a:ext cx="38957" cy="40810"/>
            </a:xfrm>
            <a:custGeom>
              <a:avLst/>
              <a:gdLst>
                <a:gd name="T0" fmla="*/ 2 w 21"/>
                <a:gd name="T1" fmla="*/ 20 h 22"/>
                <a:gd name="T2" fmla="*/ 2 w 21"/>
                <a:gd name="T3" fmla="*/ 12 h 22"/>
                <a:gd name="T4" fmla="*/ 2 w 21"/>
                <a:gd name="T5" fmla="*/ 12 h 22"/>
                <a:gd name="T6" fmla="*/ 2 w 21"/>
                <a:gd name="T7" fmla="*/ 8 h 22"/>
                <a:gd name="T8" fmla="*/ 3 w 21"/>
                <a:gd name="T9" fmla="*/ 6 h 22"/>
                <a:gd name="T10" fmla="*/ 9 w 21"/>
                <a:gd name="T11" fmla="*/ 2 h 22"/>
                <a:gd name="T12" fmla="*/ 9 w 21"/>
                <a:gd name="T13" fmla="*/ 2 h 22"/>
                <a:gd name="T14" fmla="*/ 15 w 21"/>
                <a:gd name="T15" fmla="*/ 2 h 22"/>
                <a:gd name="T16" fmla="*/ 17 w 21"/>
                <a:gd name="T17" fmla="*/ 4 h 22"/>
                <a:gd name="T18" fmla="*/ 19 w 21"/>
                <a:gd name="T19" fmla="*/ 10 h 22"/>
                <a:gd name="T20" fmla="*/ 19 w 21"/>
                <a:gd name="T21" fmla="*/ 18 h 22"/>
                <a:gd name="T22" fmla="*/ 21 w 21"/>
                <a:gd name="T23" fmla="*/ 16 h 22"/>
                <a:gd name="T24" fmla="*/ 21 w 21"/>
                <a:gd name="T25" fmla="*/ 10 h 22"/>
                <a:gd name="T26" fmla="*/ 21 w 21"/>
                <a:gd name="T27" fmla="*/ 10 h 22"/>
                <a:gd name="T28" fmla="*/ 19 w 21"/>
                <a:gd name="T29" fmla="*/ 6 h 22"/>
                <a:gd name="T30" fmla="*/ 17 w 21"/>
                <a:gd name="T31" fmla="*/ 2 h 22"/>
                <a:gd name="T32" fmla="*/ 15 w 21"/>
                <a:gd name="T33" fmla="*/ 0 h 22"/>
                <a:gd name="T34" fmla="*/ 9 w 21"/>
                <a:gd name="T35" fmla="*/ 0 h 22"/>
                <a:gd name="T36" fmla="*/ 9 w 21"/>
                <a:gd name="T37" fmla="*/ 0 h 22"/>
                <a:gd name="T38" fmla="*/ 2 w 21"/>
                <a:gd name="T39" fmla="*/ 4 h 22"/>
                <a:gd name="T40" fmla="*/ 0 w 21"/>
                <a:gd name="T41" fmla="*/ 6 h 22"/>
                <a:gd name="T42" fmla="*/ 0 w 21"/>
                <a:gd name="T43" fmla="*/ 12 h 22"/>
                <a:gd name="T44" fmla="*/ 0 w 21"/>
                <a:gd name="T45" fmla="*/ 22 h 22"/>
                <a:gd name="T46" fmla="*/ 2 w 21"/>
                <a:gd name="T4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2">
                  <a:moveTo>
                    <a:pt x="2" y="20"/>
                  </a:moveTo>
                  <a:lnTo>
                    <a:pt x="2" y="12"/>
                  </a:lnTo>
                  <a:lnTo>
                    <a:pt x="2" y="12"/>
                  </a:lnTo>
                  <a:lnTo>
                    <a:pt x="2" y="8"/>
                  </a:lnTo>
                  <a:lnTo>
                    <a:pt x="3" y="6"/>
                  </a:lnTo>
                  <a:lnTo>
                    <a:pt x="9" y="2"/>
                  </a:lnTo>
                  <a:lnTo>
                    <a:pt x="9" y="2"/>
                  </a:lnTo>
                  <a:lnTo>
                    <a:pt x="15" y="2"/>
                  </a:lnTo>
                  <a:lnTo>
                    <a:pt x="17" y="4"/>
                  </a:lnTo>
                  <a:lnTo>
                    <a:pt x="19" y="10"/>
                  </a:lnTo>
                  <a:lnTo>
                    <a:pt x="19" y="18"/>
                  </a:lnTo>
                  <a:lnTo>
                    <a:pt x="21" y="16"/>
                  </a:lnTo>
                  <a:lnTo>
                    <a:pt x="21" y="10"/>
                  </a:lnTo>
                  <a:lnTo>
                    <a:pt x="21" y="10"/>
                  </a:lnTo>
                  <a:lnTo>
                    <a:pt x="19" y="6"/>
                  </a:lnTo>
                  <a:lnTo>
                    <a:pt x="17" y="2"/>
                  </a:lnTo>
                  <a:lnTo>
                    <a:pt x="15" y="0"/>
                  </a:lnTo>
                  <a:lnTo>
                    <a:pt x="9" y="0"/>
                  </a:lnTo>
                  <a:lnTo>
                    <a:pt x="9" y="0"/>
                  </a:lnTo>
                  <a:lnTo>
                    <a:pt x="2" y="4"/>
                  </a:lnTo>
                  <a:lnTo>
                    <a:pt x="0" y="6"/>
                  </a:lnTo>
                  <a:lnTo>
                    <a:pt x="0" y="12"/>
                  </a:lnTo>
                  <a:lnTo>
                    <a:pt x="0" y="22"/>
                  </a:lnTo>
                  <a:lnTo>
                    <a:pt x="2" y="2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5" name="Freeform 639"/>
            <p:cNvSpPr>
              <a:spLocks noEditPoints="1"/>
            </p:cNvSpPr>
            <p:nvPr/>
          </p:nvSpPr>
          <p:spPr bwMode="auto">
            <a:xfrm>
              <a:off x="4850149" y="10974495"/>
              <a:ext cx="122431" cy="111301"/>
            </a:xfrm>
            <a:custGeom>
              <a:avLst/>
              <a:gdLst>
                <a:gd name="T0" fmla="*/ 54 w 66"/>
                <a:gd name="T1" fmla="*/ 0 h 60"/>
                <a:gd name="T2" fmla="*/ 0 w 66"/>
                <a:gd name="T3" fmla="*/ 9 h 60"/>
                <a:gd name="T4" fmla="*/ 0 w 66"/>
                <a:gd name="T5" fmla="*/ 50 h 60"/>
                <a:gd name="T6" fmla="*/ 54 w 66"/>
                <a:gd name="T7" fmla="*/ 60 h 60"/>
                <a:gd name="T8" fmla="*/ 66 w 66"/>
                <a:gd name="T9" fmla="*/ 56 h 60"/>
                <a:gd name="T10" fmla="*/ 66 w 66"/>
                <a:gd name="T11" fmla="*/ 4 h 60"/>
                <a:gd name="T12" fmla="*/ 54 w 66"/>
                <a:gd name="T13" fmla="*/ 0 h 60"/>
                <a:gd name="T14" fmla="*/ 23 w 66"/>
                <a:gd name="T15" fmla="*/ 41 h 60"/>
                <a:gd name="T16" fmla="*/ 12 w 66"/>
                <a:gd name="T17" fmla="*/ 39 h 60"/>
                <a:gd name="T18" fmla="*/ 12 w 66"/>
                <a:gd name="T19" fmla="*/ 29 h 60"/>
                <a:gd name="T20" fmla="*/ 23 w 66"/>
                <a:gd name="T21" fmla="*/ 29 h 60"/>
                <a:gd name="T22" fmla="*/ 23 w 66"/>
                <a:gd name="T23" fmla="*/ 41 h 60"/>
                <a:gd name="T24" fmla="*/ 23 w 66"/>
                <a:gd name="T25" fmla="*/ 29 h 60"/>
                <a:gd name="T26" fmla="*/ 12 w 66"/>
                <a:gd name="T27" fmla="*/ 29 h 60"/>
                <a:gd name="T28" fmla="*/ 12 w 66"/>
                <a:gd name="T29" fmla="*/ 19 h 60"/>
                <a:gd name="T30" fmla="*/ 23 w 66"/>
                <a:gd name="T31" fmla="*/ 17 h 60"/>
                <a:gd name="T32" fmla="*/ 23 w 66"/>
                <a:gd name="T33" fmla="*/ 29 h 60"/>
                <a:gd name="T34" fmla="*/ 41 w 66"/>
                <a:gd name="T35" fmla="*/ 44 h 60"/>
                <a:gd name="T36" fmla="*/ 25 w 66"/>
                <a:gd name="T37" fmla="*/ 41 h 60"/>
                <a:gd name="T38" fmla="*/ 25 w 66"/>
                <a:gd name="T39" fmla="*/ 29 h 60"/>
                <a:gd name="T40" fmla="*/ 41 w 66"/>
                <a:gd name="T41" fmla="*/ 29 h 60"/>
                <a:gd name="T42" fmla="*/ 41 w 66"/>
                <a:gd name="T43" fmla="*/ 44 h 60"/>
                <a:gd name="T44" fmla="*/ 41 w 66"/>
                <a:gd name="T45" fmla="*/ 29 h 60"/>
                <a:gd name="T46" fmla="*/ 25 w 66"/>
                <a:gd name="T47" fmla="*/ 29 h 60"/>
                <a:gd name="T48" fmla="*/ 25 w 66"/>
                <a:gd name="T49" fmla="*/ 17 h 60"/>
                <a:gd name="T50" fmla="*/ 41 w 66"/>
                <a:gd name="T51" fmla="*/ 15 h 60"/>
                <a:gd name="T52" fmla="*/ 41 w 66"/>
                <a:gd name="T5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0">
                  <a:moveTo>
                    <a:pt x="54" y="0"/>
                  </a:moveTo>
                  <a:lnTo>
                    <a:pt x="0" y="9"/>
                  </a:lnTo>
                  <a:lnTo>
                    <a:pt x="0" y="50"/>
                  </a:lnTo>
                  <a:lnTo>
                    <a:pt x="54" y="60"/>
                  </a:lnTo>
                  <a:lnTo>
                    <a:pt x="66" y="56"/>
                  </a:lnTo>
                  <a:lnTo>
                    <a:pt x="66" y="4"/>
                  </a:lnTo>
                  <a:lnTo>
                    <a:pt x="54" y="0"/>
                  </a:lnTo>
                  <a:close/>
                  <a:moveTo>
                    <a:pt x="23" y="41"/>
                  </a:moveTo>
                  <a:lnTo>
                    <a:pt x="12" y="39"/>
                  </a:lnTo>
                  <a:lnTo>
                    <a:pt x="12" y="29"/>
                  </a:lnTo>
                  <a:lnTo>
                    <a:pt x="23" y="29"/>
                  </a:lnTo>
                  <a:lnTo>
                    <a:pt x="23" y="41"/>
                  </a:lnTo>
                  <a:close/>
                  <a:moveTo>
                    <a:pt x="23" y="29"/>
                  </a:moveTo>
                  <a:lnTo>
                    <a:pt x="12" y="29"/>
                  </a:lnTo>
                  <a:lnTo>
                    <a:pt x="12" y="19"/>
                  </a:lnTo>
                  <a:lnTo>
                    <a:pt x="23" y="17"/>
                  </a:lnTo>
                  <a:lnTo>
                    <a:pt x="23" y="29"/>
                  </a:lnTo>
                  <a:close/>
                  <a:moveTo>
                    <a:pt x="41" y="44"/>
                  </a:moveTo>
                  <a:lnTo>
                    <a:pt x="25" y="41"/>
                  </a:lnTo>
                  <a:lnTo>
                    <a:pt x="25" y="29"/>
                  </a:lnTo>
                  <a:lnTo>
                    <a:pt x="41" y="29"/>
                  </a:lnTo>
                  <a:lnTo>
                    <a:pt x="41" y="44"/>
                  </a:lnTo>
                  <a:close/>
                  <a:moveTo>
                    <a:pt x="41" y="29"/>
                  </a:moveTo>
                  <a:lnTo>
                    <a:pt x="25" y="29"/>
                  </a:lnTo>
                  <a:lnTo>
                    <a:pt x="25" y="17"/>
                  </a:lnTo>
                  <a:lnTo>
                    <a:pt x="41" y="15"/>
                  </a:lnTo>
                  <a:lnTo>
                    <a:pt x="41"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6" name="Freeform 640"/>
            <p:cNvSpPr/>
            <p:nvPr/>
          </p:nvSpPr>
          <p:spPr bwMode="auto">
            <a:xfrm>
              <a:off x="7243146" y="12176558"/>
              <a:ext cx="14840" cy="12985"/>
            </a:xfrm>
            <a:custGeom>
              <a:avLst/>
              <a:gdLst>
                <a:gd name="T0" fmla="*/ 0 w 8"/>
                <a:gd name="T1" fmla="*/ 0 h 7"/>
                <a:gd name="T2" fmla="*/ 0 w 8"/>
                <a:gd name="T3" fmla="*/ 0 h 7"/>
                <a:gd name="T4" fmla="*/ 0 w 8"/>
                <a:gd name="T5" fmla="*/ 1 h 7"/>
                <a:gd name="T6" fmla="*/ 0 w 8"/>
                <a:gd name="T7" fmla="*/ 1 h 7"/>
                <a:gd name="T8" fmla="*/ 2 w 8"/>
                <a:gd name="T9" fmla="*/ 1 h 7"/>
                <a:gd name="T10" fmla="*/ 4 w 8"/>
                <a:gd name="T11" fmla="*/ 1 h 7"/>
                <a:gd name="T12" fmla="*/ 6 w 8"/>
                <a:gd name="T13" fmla="*/ 7 h 7"/>
                <a:gd name="T14" fmla="*/ 6 w 8"/>
                <a:gd name="T15" fmla="*/ 7 h 7"/>
                <a:gd name="T16" fmla="*/ 8 w 8"/>
                <a:gd name="T17" fmla="*/ 7 h 7"/>
                <a:gd name="T18" fmla="*/ 8 w 8"/>
                <a:gd name="T19" fmla="*/ 7 h 7"/>
                <a:gd name="T20" fmla="*/ 8 w 8"/>
                <a:gd name="T21" fmla="*/ 7 h 7"/>
                <a:gd name="T22" fmla="*/ 6 w 8"/>
                <a:gd name="T23" fmla="*/ 1 h 7"/>
                <a:gd name="T24" fmla="*/ 6 w 8"/>
                <a:gd name="T25" fmla="*/ 0 h 7"/>
                <a:gd name="T26" fmla="*/ 4 w 8"/>
                <a:gd name="T27" fmla="*/ 0 h 7"/>
                <a:gd name="T28" fmla="*/ 0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0" y="0"/>
                  </a:moveTo>
                  <a:lnTo>
                    <a:pt x="0" y="0"/>
                  </a:lnTo>
                  <a:lnTo>
                    <a:pt x="0" y="1"/>
                  </a:lnTo>
                  <a:lnTo>
                    <a:pt x="0" y="1"/>
                  </a:lnTo>
                  <a:lnTo>
                    <a:pt x="2" y="1"/>
                  </a:lnTo>
                  <a:lnTo>
                    <a:pt x="4" y="1"/>
                  </a:lnTo>
                  <a:lnTo>
                    <a:pt x="6" y="7"/>
                  </a:lnTo>
                  <a:lnTo>
                    <a:pt x="6" y="7"/>
                  </a:lnTo>
                  <a:lnTo>
                    <a:pt x="8" y="7"/>
                  </a:lnTo>
                  <a:lnTo>
                    <a:pt x="8" y="7"/>
                  </a:lnTo>
                  <a:lnTo>
                    <a:pt x="8" y="7"/>
                  </a:lnTo>
                  <a:lnTo>
                    <a:pt x="6" y="1"/>
                  </a:lnTo>
                  <a:lnTo>
                    <a:pt x="6" y="0"/>
                  </a:lnTo>
                  <a:lnTo>
                    <a:pt x="4" y="0"/>
                  </a:ln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7" name="Freeform 641"/>
            <p:cNvSpPr/>
            <p:nvPr/>
          </p:nvSpPr>
          <p:spPr bwMode="auto">
            <a:xfrm>
              <a:off x="7243146" y="12176558"/>
              <a:ext cx="14840" cy="12985"/>
            </a:xfrm>
            <a:custGeom>
              <a:avLst/>
              <a:gdLst>
                <a:gd name="T0" fmla="*/ 0 w 8"/>
                <a:gd name="T1" fmla="*/ 0 h 7"/>
                <a:gd name="T2" fmla="*/ 0 w 8"/>
                <a:gd name="T3" fmla="*/ 0 h 7"/>
                <a:gd name="T4" fmla="*/ 0 w 8"/>
                <a:gd name="T5" fmla="*/ 1 h 7"/>
                <a:gd name="T6" fmla="*/ 0 w 8"/>
                <a:gd name="T7" fmla="*/ 1 h 7"/>
                <a:gd name="T8" fmla="*/ 2 w 8"/>
                <a:gd name="T9" fmla="*/ 1 h 7"/>
                <a:gd name="T10" fmla="*/ 4 w 8"/>
                <a:gd name="T11" fmla="*/ 1 h 7"/>
                <a:gd name="T12" fmla="*/ 6 w 8"/>
                <a:gd name="T13" fmla="*/ 7 h 7"/>
                <a:gd name="T14" fmla="*/ 6 w 8"/>
                <a:gd name="T15" fmla="*/ 7 h 7"/>
                <a:gd name="T16" fmla="*/ 8 w 8"/>
                <a:gd name="T17" fmla="*/ 7 h 7"/>
                <a:gd name="T18" fmla="*/ 8 w 8"/>
                <a:gd name="T19" fmla="*/ 7 h 7"/>
                <a:gd name="T20" fmla="*/ 8 w 8"/>
                <a:gd name="T21" fmla="*/ 7 h 7"/>
                <a:gd name="T22" fmla="*/ 6 w 8"/>
                <a:gd name="T23" fmla="*/ 1 h 7"/>
                <a:gd name="T24" fmla="*/ 6 w 8"/>
                <a:gd name="T25" fmla="*/ 0 h 7"/>
                <a:gd name="T26" fmla="*/ 4 w 8"/>
                <a:gd name="T27" fmla="*/ 0 h 7"/>
                <a:gd name="T28" fmla="*/ 0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0" y="0"/>
                  </a:moveTo>
                  <a:lnTo>
                    <a:pt x="0" y="0"/>
                  </a:lnTo>
                  <a:lnTo>
                    <a:pt x="0" y="1"/>
                  </a:lnTo>
                  <a:lnTo>
                    <a:pt x="0" y="1"/>
                  </a:lnTo>
                  <a:lnTo>
                    <a:pt x="2" y="1"/>
                  </a:lnTo>
                  <a:lnTo>
                    <a:pt x="4" y="1"/>
                  </a:lnTo>
                  <a:lnTo>
                    <a:pt x="6" y="7"/>
                  </a:lnTo>
                  <a:lnTo>
                    <a:pt x="6" y="7"/>
                  </a:lnTo>
                  <a:lnTo>
                    <a:pt x="8" y="7"/>
                  </a:lnTo>
                  <a:lnTo>
                    <a:pt x="8" y="7"/>
                  </a:lnTo>
                  <a:lnTo>
                    <a:pt x="8" y="7"/>
                  </a:lnTo>
                  <a:lnTo>
                    <a:pt x="6" y="1"/>
                  </a:lnTo>
                  <a:lnTo>
                    <a:pt x="6"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8" name="Freeform 642"/>
            <p:cNvSpPr/>
            <p:nvPr/>
          </p:nvSpPr>
          <p:spPr bwMode="auto">
            <a:xfrm>
              <a:off x="7200479" y="12165428"/>
              <a:ext cx="38957" cy="35246"/>
            </a:xfrm>
            <a:custGeom>
              <a:avLst/>
              <a:gdLst>
                <a:gd name="T0" fmla="*/ 1 w 21"/>
                <a:gd name="T1" fmla="*/ 19 h 19"/>
                <a:gd name="T2" fmla="*/ 1 w 21"/>
                <a:gd name="T3" fmla="*/ 9 h 19"/>
                <a:gd name="T4" fmla="*/ 1 w 21"/>
                <a:gd name="T5" fmla="*/ 9 h 19"/>
                <a:gd name="T6" fmla="*/ 1 w 21"/>
                <a:gd name="T7" fmla="*/ 7 h 19"/>
                <a:gd name="T8" fmla="*/ 3 w 21"/>
                <a:gd name="T9" fmla="*/ 4 h 19"/>
                <a:gd name="T10" fmla="*/ 9 w 21"/>
                <a:gd name="T11" fmla="*/ 2 h 19"/>
                <a:gd name="T12" fmla="*/ 9 w 21"/>
                <a:gd name="T13" fmla="*/ 2 h 19"/>
                <a:gd name="T14" fmla="*/ 15 w 21"/>
                <a:gd name="T15" fmla="*/ 2 h 19"/>
                <a:gd name="T16" fmla="*/ 17 w 21"/>
                <a:gd name="T17" fmla="*/ 4 h 19"/>
                <a:gd name="T18" fmla="*/ 19 w 21"/>
                <a:gd name="T19" fmla="*/ 7 h 19"/>
                <a:gd name="T20" fmla="*/ 19 w 21"/>
                <a:gd name="T21" fmla="*/ 15 h 19"/>
                <a:gd name="T22" fmla="*/ 21 w 21"/>
                <a:gd name="T23" fmla="*/ 15 h 19"/>
                <a:gd name="T24" fmla="*/ 21 w 21"/>
                <a:gd name="T25" fmla="*/ 7 h 19"/>
                <a:gd name="T26" fmla="*/ 21 w 21"/>
                <a:gd name="T27" fmla="*/ 7 h 19"/>
                <a:gd name="T28" fmla="*/ 21 w 21"/>
                <a:gd name="T29" fmla="*/ 4 h 19"/>
                <a:gd name="T30" fmla="*/ 19 w 21"/>
                <a:gd name="T31" fmla="*/ 2 h 19"/>
                <a:gd name="T32" fmla="*/ 15 w 21"/>
                <a:gd name="T33" fmla="*/ 0 h 19"/>
                <a:gd name="T34" fmla="*/ 9 w 21"/>
                <a:gd name="T35" fmla="*/ 0 h 19"/>
                <a:gd name="T36" fmla="*/ 9 w 21"/>
                <a:gd name="T37" fmla="*/ 0 h 19"/>
                <a:gd name="T38" fmla="*/ 3 w 21"/>
                <a:gd name="T39" fmla="*/ 2 h 19"/>
                <a:gd name="T40" fmla="*/ 1 w 21"/>
                <a:gd name="T41" fmla="*/ 6 h 19"/>
                <a:gd name="T42" fmla="*/ 0 w 21"/>
                <a:gd name="T43" fmla="*/ 9 h 19"/>
                <a:gd name="T44" fmla="*/ 0 w 21"/>
                <a:gd name="T45" fmla="*/ 19 h 19"/>
                <a:gd name="T46" fmla="*/ 1 w 21"/>
                <a:gd name="T4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19">
                  <a:moveTo>
                    <a:pt x="1" y="19"/>
                  </a:moveTo>
                  <a:lnTo>
                    <a:pt x="1" y="9"/>
                  </a:lnTo>
                  <a:lnTo>
                    <a:pt x="1" y="9"/>
                  </a:lnTo>
                  <a:lnTo>
                    <a:pt x="1" y="7"/>
                  </a:lnTo>
                  <a:lnTo>
                    <a:pt x="3" y="4"/>
                  </a:lnTo>
                  <a:lnTo>
                    <a:pt x="9" y="2"/>
                  </a:lnTo>
                  <a:lnTo>
                    <a:pt x="9" y="2"/>
                  </a:lnTo>
                  <a:lnTo>
                    <a:pt x="15" y="2"/>
                  </a:lnTo>
                  <a:lnTo>
                    <a:pt x="17" y="4"/>
                  </a:lnTo>
                  <a:lnTo>
                    <a:pt x="19" y="7"/>
                  </a:lnTo>
                  <a:lnTo>
                    <a:pt x="19" y="15"/>
                  </a:lnTo>
                  <a:lnTo>
                    <a:pt x="21" y="15"/>
                  </a:lnTo>
                  <a:lnTo>
                    <a:pt x="21" y="7"/>
                  </a:lnTo>
                  <a:lnTo>
                    <a:pt x="21" y="7"/>
                  </a:lnTo>
                  <a:lnTo>
                    <a:pt x="21" y="4"/>
                  </a:lnTo>
                  <a:lnTo>
                    <a:pt x="19" y="2"/>
                  </a:lnTo>
                  <a:lnTo>
                    <a:pt x="15" y="0"/>
                  </a:lnTo>
                  <a:lnTo>
                    <a:pt x="9" y="0"/>
                  </a:lnTo>
                  <a:lnTo>
                    <a:pt x="9" y="0"/>
                  </a:lnTo>
                  <a:lnTo>
                    <a:pt x="3" y="2"/>
                  </a:lnTo>
                  <a:lnTo>
                    <a:pt x="1" y="6"/>
                  </a:lnTo>
                  <a:lnTo>
                    <a:pt x="0" y="9"/>
                  </a:lnTo>
                  <a:lnTo>
                    <a:pt x="0" y="19"/>
                  </a:lnTo>
                  <a:lnTo>
                    <a:pt x="1" y="1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59" name="Freeform 643"/>
            <p:cNvSpPr>
              <a:spLocks noEditPoints="1"/>
            </p:cNvSpPr>
            <p:nvPr/>
          </p:nvSpPr>
          <p:spPr bwMode="auto">
            <a:xfrm>
              <a:off x="7170800" y="12189539"/>
              <a:ext cx="122431" cy="115013"/>
            </a:xfrm>
            <a:custGeom>
              <a:avLst/>
              <a:gdLst>
                <a:gd name="T0" fmla="*/ 56 w 66"/>
                <a:gd name="T1" fmla="*/ 0 h 62"/>
                <a:gd name="T2" fmla="*/ 0 w 66"/>
                <a:gd name="T3" fmla="*/ 12 h 62"/>
                <a:gd name="T4" fmla="*/ 0 w 66"/>
                <a:gd name="T5" fmla="*/ 51 h 62"/>
                <a:gd name="T6" fmla="*/ 56 w 66"/>
                <a:gd name="T7" fmla="*/ 62 h 62"/>
                <a:gd name="T8" fmla="*/ 66 w 66"/>
                <a:gd name="T9" fmla="*/ 58 h 62"/>
                <a:gd name="T10" fmla="*/ 66 w 66"/>
                <a:gd name="T11" fmla="*/ 4 h 62"/>
                <a:gd name="T12" fmla="*/ 56 w 66"/>
                <a:gd name="T13" fmla="*/ 0 h 62"/>
                <a:gd name="T14" fmla="*/ 25 w 66"/>
                <a:gd name="T15" fmla="*/ 43 h 62"/>
                <a:gd name="T16" fmla="*/ 14 w 66"/>
                <a:gd name="T17" fmla="*/ 41 h 62"/>
                <a:gd name="T18" fmla="*/ 14 w 66"/>
                <a:gd name="T19" fmla="*/ 31 h 62"/>
                <a:gd name="T20" fmla="*/ 25 w 66"/>
                <a:gd name="T21" fmla="*/ 31 h 62"/>
                <a:gd name="T22" fmla="*/ 25 w 66"/>
                <a:gd name="T23" fmla="*/ 43 h 62"/>
                <a:gd name="T24" fmla="*/ 25 w 66"/>
                <a:gd name="T25" fmla="*/ 29 h 62"/>
                <a:gd name="T26" fmla="*/ 14 w 66"/>
                <a:gd name="T27" fmla="*/ 29 h 62"/>
                <a:gd name="T28" fmla="*/ 14 w 66"/>
                <a:gd name="T29" fmla="*/ 22 h 62"/>
                <a:gd name="T30" fmla="*/ 25 w 66"/>
                <a:gd name="T31" fmla="*/ 20 h 62"/>
                <a:gd name="T32" fmla="*/ 25 w 66"/>
                <a:gd name="T33" fmla="*/ 29 h 62"/>
                <a:gd name="T34" fmla="*/ 41 w 66"/>
                <a:gd name="T35" fmla="*/ 45 h 62"/>
                <a:gd name="T36" fmla="*/ 27 w 66"/>
                <a:gd name="T37" fmla="*/ 43 h 62"/>
                <a:gd name="T38" fmla="*/ 27 w 66"/>
                <a:gd name="T39" fmla="*/ 31 h 62"/>
                <a:gd name="T40" fmla="*/ 41 w 66"/>
                <a:gd name="T41" fmla="*/ 31 h 62"/>
                <a:gd name="T42" fmla="*/ 41 w 66"/>
                <a:gd name="T43" fmla="*/ 45 h 62"/>
                <a:gd name="T44" fmla="*/ 41 w 66"/>
                <a:gd name="T45" fmla="*/ 29 h 62"/>
                <a:gd name="T46" fmla="*/ 27 w 66"/>
                <a:gd name="T47" fmla="*/ 29 h 62"/>
                <a:gd name="T48" fmla="*/ 27 w 66"/>
                <a:gd name="T49" fmla="*/ 20 h 62"/>
                <a:gd name="T50" fmla="*/ 41 w 66"/>
                <a:gd name="T51" fmla="*/ 16 h 62"/>
                <a:gd name="T52" fmla="*/ 41 w 66"/>
                <a:gd name="T53"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2">
                  <a:moveTo>
                    <a:pt x="56" y="0"/>
                  </a:moveTo>
                  <a:lnTo>
                    <a:pt x="0" y="12"/>
                  </a:lnTo>
                  <a:lnTo>
                    <a:pt x="0" y="51"/>
                  </a:lnTo>
                  <a:lnTo>
                    <a:pt x="56" y="62"/>
                  </a:lnTo>
                  <a:lnTo>
                    <a:pt x="66" y="58"/>
                  </a:lnTo>
                  <a:lnTo>
                    <a:pt x="66" y="4"/>
                  </a:lnTo>
                  <a:lnTo>
                    <a:pt x="56" y="0"/>
                  </a:lnTo>
                  <a:close/>
                  <a:moveTo>
                    <a:pt x="25" y="43"/>
                  </a:moveTo>
                  <a:lnTo>
                    <a:pt x="14" y="41"/>
                  </a:lnTo>
                  <a:lnTo>
                    <a:pt x="14" y="31"/>
                  </a:lnTo>
                  <a:lnTo>
                    <a:pt x="25" y="31"/>
                  </a:lnTo>
                  <a:lnTo>
                    <a:pt x="25" y="43"/>
                  </a:lnTo>
                  <a:close/>
                  <a:moveTo>
                    <a:pt x="25" y="29"/>
                  </a:moveTo>
                  <a:lnTo>
                    <a:pt x="14" y="29"/>
                  </a:lnTo>
                  <a:lnTo>
                    <a:pt x="14" y="22"/>
                  </a:lnTo>
                  <a:lnTo>
                    <a:pt x="25" y="20"/>
                  </a:lnTo>
                  <a:lnTo>
                    <a:pt x="25" y="29"/>
                  </a:lnTo>
                  <a:close/>
                  <a:moveTo>
                    <a:pt x="41" y="45"/>
                  </a:moveTo>
                  <a:lnTo>
                    <a:pt x="27" y="43"/>
                  </a:lnTo>
                  <a:lnTo>
                    <a:pt x="27" y="31"/>
                  </a:lnTo>
                  <a:lnTo>
                    <a:pt x="41" y="31"/>
                  </a:lnTo>
                  <a:lnTo>
                    <a:pt x="41" y="45"/>
                  </a:lnTo>
                  <a:close/>
                  <a:moveTo>
                    <a:pt x="41" y="29"/>
                  </a:moveTo>
                  <a:lnTo>
                    <a:pt x="27" y="29"/>
                  </a:lnTo>
                  <a:lnTo>
                    <a:pt x="27" y="20"/>
                  </a:lnTo>
                  <a:lnTo>
                    <a:pt x="41" y="16"/>
                  </a:lnTo>
                  <a:lnTo>
                    <a:pt x="41" y="29"/>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0" name="Freeform 644"/>
            <p:cNvSpPr/>
            <p:nvPr/>
          </p:nvSpPr>
          <p:spPr bwMode="auto">
            <a:xfrm>
              <a:off x="7584472" y="5246149"/>
              <a:ext cx="22261" cy="29682"/>
            </a:xfrm>
            <a:custGeom>
              <a:avLst/>
              <a:gdLst>
                <a:gd name="T0" fmla="*/ 0 w 12"/>
                <a:gd name="T1" fmla="*/ 2 h 16"/>
                <a:gd name="T2" fmla="*/ 0 w 12"/>
                <a:gd name="T3" fmla="*/ 2 h 16"/>
                <a:gd name="T4" fmla="*/ 0 w 12"/>
                <a:gd name="T5" fmla="*/ 4 h 16"/>
                <a:gd name="T6" fmla="*/ 0 w 12"/>
                <a:gd name="T7" fmla="*/ 4 h 16"/>
                <a:gd name="T8" fmla="*/ 4 w 12"/>
                <a:gd name="T9" fmla="*/ 4 h 16"/>
                <a:gd name="T10" fmla="*/ 8 w 12"/>
                <a:gd name="T11" fmla="*/ 6 h 16"/>
                <a:gd name="T12" fmla="*/ 8 w 12"/>
                <a:gd name="T13" fmla="*/ 10 h 16"/>
                <a:gd name="T14" fmla="*/ 8 w 12"/>
                <a:gd name="T15" fmla="*/ 14 h 16"/>
                <a:gd name="T16" fmla="*/ 8 w 12"/>
                <a:gd name="T17" fmla="*/ 16 h 16"/>
                <a:gd name="T18" fmla="*/ 12 w 12"/>
                <a:gd name="T19" fmla="*/ 16 h 16"/>
                <a:gd name="T20" fmla="*/ 12 w 12"/>
                <a:gd name="T21" fmla="*/ 14 h 16"/>
                <a:gd name="T22" fmla="*/ 12 w 12"/>
                <a:gd name="T23" fmla="*/ 14 h 16"/>
                <a:gd name="T24" fmla="*/ 10 w 12"/>
                <a:gd name="T25" fmla="*/ 6 h 16"/>
                <a:gd name="T26" fmla="*/ 10 w 12"/>
                <a:gd name="T27" fmla="*/ 2 h 16"/>
                <a:gd name="T28" fmla="*/ 6 w 12"/>
                <a:gd name="T29" fmla="*/ 0 h 16"/>
                <a:gd name="T30" fmla="*/ 0 w 12"/>
                <a:gd name="T3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6">
                  <a:moveTo>
                    <a:pt x="0" y="2"/>
                  </a:moveTo>
                  <a:lnTo>
                    <a:pt x="0" y="2"/>
                  </a:lnTo>
                  <a:lnTo>
                    <a:pt x="0" y="4"/>
                  </a:lnTo>
                  <a:lnTo>
                    <a:pt x="0" y="4"/>
                  </a:lnTo>
                  <a:lnTo>
                    <a:pt x="4" y="4"/>
                  </a:lnTo>
                  <a:lnTo>
                    <a:pt x="8" y="6"/>
                  </a:lnTo>
                  <a:lnTo>
                    <a:pt x="8" y="10"/>
                  </a:lnTo>
                  <a:lnTo>
                    <a:pt x="8" y="14"/>
                  </a:lnTo>
                  <a:lnTo>
                    <a:pt x="8" y="16"/>
                  </a:lnTo>
                  <a:lnTo>
                    <a:pt x="12" y="16"/>
                  </a:lnTo>
                  <a:lnTo>
                    <a:pt x="12" y="14"/>
                  </a:lnTo>
                  <a:lnTo>
                    <a:pt x="12" y="14"/>
                  </a:lnTo>
                  <a:lnTo>
                    <a:pt x="10" y="6"/>
                  </a:lnTo>
                  <a:lnTo>
                    <a:pt x="10" y="2"/>
                  </a:lnTo>
                  <a:lnTo>
                    <a:pt x="6" y="0"/>
                  </a:lnTo>
                  <a:lnTo>
                    <a:pt x="0" y="2"/>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1" name="Freeform 645"/>
            <p:cNvSpPr/>
            <p:nvPr/>
          </p:nvSpPr>
          <p:spPr bwMode="auto">
            <a:xfrm>
              <a:off x="7584472" y="5246149"/>
              <a:ext cx="22261" cy="29682"/>
            </a:xfrm>
            <a:custGeom>
              <a:avLst/>
              <a:gdLst>
                <a:gd name="T0" fmla="*/ 0 w 12"/>
                <a:gd name="T1" fmla="*/ 2 h 16"/>
                <a:gd name="T2" fmla="*/ 0 w 12"/>
                <a:gd name="T3" fmla="*/ 2 h 16"/>
                <a:gd name="T4" fmla="*/ 0 w 12"/>
                <a:gd name="T5" fmla="*/ 4 h 16"/>
                <a:gd name="T6" fmla="*/ 0 w 12"/>
                <a:gd name="T7" fmla="*/ 4 h 16"/>
                <a:gd name="T8" fmla="*/ 4 w 12"/>
                <a:gd name="T9" fmla="*/ 4 h 16"/>
                <a:gd name="T10" fmla="*/ 8 w 12"/>
                <a:gd name="T11" fmla="*/ 6 h 16"/>
                <a:gd name="T12" fmla="*/ 8 w 12"/>
                <a:gd name="T13" fmla="*/ 10 h 16"/>
                <a:gd name="T14" fmla="*/ 8 w 12"/>
                <a:gd name="T15" fmla="*/ 14 h 16"/>
                <a:gd name="T16" fmla="*/ 8 w 12"/>
                <a:gd name="T17" fmla="*/ 16 h 16"/>
                <a:gd name="T18" fmla="*/ 12 w 12"/>
                <a:gd name="T19" fmla="*/ 16 h 16"/>
                <a:gd name="T20" fmla="*/ 12 w 12"/>
                <a:gd name="T21" fmla="*/ 14 h 16"/>
                <a:gd name="T22" fmla="*/ 12 w 12"/>
                <a:gd name="T23" fmla="*/ 14 h 16"/>
                <a:gd name="T24" fmla="*/ 10 w 12"/>
                <a:gd name="T25" fmla="*/ 6 h 16"/>
                <a:gd name="T26" fmla="*/ 10 w 12"/>
                <a:gd name="T27" fmla="*/ 2 h 16"/>
                <a:gd name="T28" fmla="*/ 6 w 12"/>
                <a:gd name="T29" fmla="*/ 0 h 16"/>
                <a:gd name="T30" fmla="*/ 0 w 12"/>
                <a:gd name="T3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6">
                  <a:moveTo>
                    <a:pt x="0" y="2"/>
                  </a:moveTo>
                  <a:lnTo>
                    <a:pt x="0" y="2"/>
                  </a:lnTo>
                  <a:lnTo>
                    <a:pt x="0" y="4"/>
                  </a:lnTo>
                  <a:lnTo>
                    <a:pt x="0" y="4"/>
                  </a:lnTo>
                  <a:lnTo>
                    <a:pt x="4" y="4"/>
                  </a:lnTo>
                  <a:lnTo>
                    <a:pt x="8" y="6"/>
                  </a:lnTo>
                  <a:lnTo>
                    <a:pt x="8" y="10"/>
                  </a:lnTo>
                  <a:lnTo>
                    <a:pt x="8" y="14"/>
                  </a:lnTo>
                  <a:lnTo>
                    <a:pt x="8" y="16"/>
                  </a:lnTo>
                  <a:lnTo>
                    <a:pt x="12" y="16"/>
                  </a:lnTo>
                  <a:lnTo>
                    <a:pt x="12" y="14"/>
                  </a:lnTo>
                  <a:lnTo>
                    <a:pt x="12" y="14"/>
                  </a:lnTo>
                  <a:lnTo>
                    <a:pt x="10" y="6"/>
                  </a:lnTo>
                  <a:lnTo>
                    <a:pt x="10" y="2"/>
                  </a:lnTo>
                  <a:lnTo>
                    <a:pt x="6"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2" name="Freeform 646"/>
            <p:cNvSpPr/>
            <p:nvPr/>
          </p:nvSpPr>
          <p:spPr bwMode="auto">
            <a:xfrm>
              <a:off x="7519547" y="5233164"/>
              <a:ext cx="57506" cy="59361"/>
            </a:xfrm>
            <a:custGeom>
              <a:avLst/>
              <a:gdLst>
                <a:gd name="T0" fmla="*/ 2 w 31"/>
                <a:gd name="T1" fmla="*/ 31 h 32"/>
                <a:gd name="T2" fmla="*/ 2 w 31"/>
                <a:gd name="T3" fmla="*/ 17 h 32"/>
                <a:gd name="T4" fmla="*/ 2 w 31"/>
                <a:gd name="T5" fmla="*/ 17 h 32"/>
                <a:gd name="T6" fmla="*/ 4 w 31"/>
                <a:gd name="T7" fmla="*/ 11 h 32"/>
                <a:gd name="T8" fmla="*/ 6 w 31"/>
                <a:gd name="T9" fmla="*/ 7 h 32"/>
                <a:gd name="T10" fmla="*/ 10 w 31"/>
                <a:gd name="T11" fmla="*/ 5 h 32"/>
                <a:gd name="T12" fmla="*/ 16 w 31"/>
                <a:gd name="T13" fmla="*/ 3 h 32"/>
                <a:gd name="T14" fmla="*/ 16 w 31"/>
                <a:gd name="T15" fmla="*/ 3 h 32"/>
                <a:gd name="T16" fmla="*/ 23 w 31"/>
                <a:gd name="T17" fmla="*/ 3 h 32"/>
                <a:gd name="T18" fmla="*/ 27 w 31"/>
                <a:gd name="T19" fmla="*/ 5 h 32"/>
                <a:gd name="T20" fmla="*/ 29 w 31"/>
                <a:gd name="T21" fmla="*/ 9 h 32"/>
                <a:gd name="T22" fmla="*/ 29 w 31"/>
                <a:gd name="T23" fmla="*/ 13 h 32"/>
                <a:gd name="T24" fmla="*/ 29 w 31"/>
                <a:gd name="T25" fmla="*/ 27 h 32"/>
                <a:gd name="T26" fmla="*/ 31 w 31"/>
                <a:gd name="T27" fmla="*/ 25 h 32"/>
                <a:gd name="T28" fmla="*/ 31 w 31"/>
                <a:gd name="T29" fmla="*/ 15 h 32"/>
                <a:gd name="T30" fmla="*/ 31 w 31"/>
                <a:gd name="T31" fmla="*/ 15 h 32"/>
                <a:gd name="T32" fmla="*/ 31 w 31"/>
                <a:gd name="T33" fmla="*/ 7 h 32"/>
                <a:gd name="T34" fmla="*/ 29 w 31"/>
                <a:gd name="T35" fmla="*/ 1 h 32"/>
                <a:gd name="T36" fmla="*/ 23 w 31"/>
                <a:gd name="T37" fmla="*/ 0 h 32"/>
                <a:gd name="T38" fmla="*/ 16 w 31"/>
                <a:gd name="T39" fmla="*/ 0 h 32"/>
                <a:gd name="T40" fmla="*/ 16 w 31"/>
                <a:gd name="T41" fmla="*/ 0 h 32"/>
                <a:gd name="T42" fmla="*/ 10 w 31"/>
                <a:gd name="T43" fmla="*/ 1 h 32"/>
                <a:gd name="T44" fmla="*/ 4 w 31"/>
                <a:gd name="T45" fmla="*/ 3 h 32"/>
                <a:gd name="T46" fmla="*/ 0 w 31"/>
                <a:gd name="T47" fmla="*/ 9 h 32"/>
                <a:gd name="T48" fmla="*/ 0 w 31"/>
                <a:gd name="T49" fmla="*/ 17 h 32"/>
                <a:gd name="T50" fmla="*/ 0 w 31"/>
                <a:gd name="T51" fmla="*/ 32 h 32"/>
                <a:gd name="T52" fmla="*/ 2 w 31"/>
                <a:gd name="T5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2">
                  <a:moveTo>
                    <a:pt x="2" y="31"/>
                  </a:moveTo>
                  <a:lnTo>
                    <a:pt x="2" y="17"/>
                  </a:lnTo>
                  <a:lnTo>
                    <a:pt x="2" y="17"/>
                  </a:lnTo>
                  <a:lnTo>
                    <a:pt x="4" y="11"/>
                  </a:lnTo>
                  <a:lnTo>
                    <a:pt x="6" y="7"/>
                  </a:lnTo>
                  <a:lnTo>
                    <a:pt x="10" y="5"/>
                  </a:lnTo>
                  <a:lnTo>
                    <a:pt x="16" y="3"/>
                  </a:lnTo>
                  <a:lnTo>
                    <a:pt x="16" y="3"/>
                  </a:lnTo>
                  <a:lnTo>
                    <a:pt x="23" y="3"/>
                  </a:lnTo>
                  <a:lnTo>
                    <a:pt x="27" y="5"/>
                  </a:lnTo>
                  <a:lnTo>
                    <a:pt x="29" y="9"/>
                  </a:lnTo>
                  <a:lnTo>
                    <a:pt x="29" y="13"/>
                  </a:lnTo>
                  <a:lnTo>
                    <a:pt x="29" y="27"/>
                  </a:lnTo>
                  <a:lnTo>
                    <a:pt x="31" y="25"/>
                  </a:lnTo>
                  <a:lnTo>
                    <a:pt x="31" y="15"/>
                  </a:lnTo>
                  <a:lnTo>
                    <a:pt x="31" y="15"/>
                  </a:lnTo>
                  <a:lnTo>
                    <a:pt x="31" y="7"/>
                  </a:lnTo>
                  <a:lnTo>
                    <a:pt x="29" y="1"/>
                  </a:lnTo>
                  <a:lnTo>
                    <a:pt x="23" y="0"/>
                  </a:lnTo>
                  <a:lnTo>
                    <a:pt x="16" y="0"/>
                  </a:lnTo>
                  <a:lnTo>
                    <a:pt x="16" y="0"/>
                  </a:lnTo>
                  <a:lnTo>
                    <a:pt x="10" y="1"/>
                  </a:lnTo>
                  <a:lnTo>
                    <a:pt x="4" y="3"/>
                  </a:lnTo>
                  <a:lnTo>
                    <a:pt x="0" y="9"/>
                  </a:lnTo>
                  <a:lnTo>
                    <a:pt x="0" y="17"/>
                  </a:lnTo>
                  <a:lnTo>
                    <a:pt x="0" y="32"/>
                  </a:lnTo>
                  <a:lnTo>
                    <a:pt x="2" y="31"/>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3" name="Freeform 647"/>
            <p:cNvSpPr>
              <a:spLocks noEditPoints="1"/>
            </p:cNvSpPr>
            <p:nvPr/>
          </p:nvSpPr>
          <p:spPr bwMode="auto">
            <a:xfrm>
              <a:off x="7473169" y="5275828"/>
              <a:ext cx="194780" cy="176229"/>
            </a:xfrm>
            <a:custGeom>
              <a:avLst/>
              <a:gdLst>
                <a:gd name="T0" fmla="*/ 87 w 105"/>
                <a:gd name="T1" fmla="*/ 0 h 95"/>
                <a:gd name="T2" fmla="*/ 0 w 105"/>
                <a:gd name="T3" fmla="*/ 17 h 95"/>
                <a:gd name="T4" fmla="*/ 0 w 105"/>
                <a:gd name="T5" fmla="*/ 79 h 95"/>
                <a:gd name="T6" fmla="*/ 87 w 105"/>
                <a:gd name="T7" fmla="*/ 95 h 95"/>
                <a:gd name="T8" fmla="*/ 105 w 105"/>
                <a:gd name="T9" fmla="*/ 89 h 95"/>
                <a:gd name="T10" fmla="*/ 105 w 105"/>
                <a:gd name="T11" fmla="*/ 6 h 95"/>
                <a:gd name="T12" fmla="*/ 87 w 105"/>
                <a:gd name="T13" fmla="*/ 0 h 95"/>
                <a:gd name="T14" fmla="*/ 39 w 105"/>
                <a:gd name="T15" fmla="*/ 66 h 95"/>
                <a:gd name="T16" fmla="*/ 19 w 105"/>
                <a:gd name="T17" fmla="*/ 64 h 95"/>
                <a:gd name="T18" fmla="*/ 19 w 105"/>
                <a:gd name="T19" fmla="*/ 48 h 95"/>
                <a:gd name="T20" fmla="*/ 39 w 105"/>
                <a:gd name="T21" fmla="*/ 48 h 95"/>
                <a:gd name="T22" fmla="*/ 39 w 105"/>
                <a:gd name="T23" fmla="*/ 66 h 95"/>
                <a:gd name="T24" fmla="*/ 39 w 105"/>
                <a:gd name="T25" fmla="*/ 44 h 95"/>
                <a:gd name="T26" fmla="*/ 19 w 105"/>
                <a:gd name="T27" fmla="*/ 44 h 95"/>
                <a:gd name="T28" fmla="*/ 19 w 105"/>
                <a:gd name="T29" fmla="*/ 31 h 95"/>
                <a:gd name="T30" fmla="*/ 39 w 105"/>
                <a:gd name="T31" fmla="*/ 29 h 95"/>
                <a:gd name="T32" fmla="*/ 39 w 105"/>
                <a:gd name="T33" fmla="*/ 44 h 95"/>
                <a:gd name="T34" fmla="*/ 64 w 105"/>
                <a:gd name="T35" fmla="*/ 70 h 95"/>
                <a:gd name="T36" fmla="*/ 41 w 105"/>
                <a:gd name="T37" fmla="*/ 66 h 95"/>
                <a:gd name="T38" fmla="*/ 41 w 105"/>
                <a:gd name="T39" fmla="*/ 48 h 95"/>
                <a:gd name="T40" fmla="*/ 64 w 105"/>
                <a:gd name="T41" fmla="*/ 48 h 95"/>
                <a:gd name="T42" fmla="*/ 64 w 105"/>
                <a:gd name="T43" fmla="*/ 70 h 95"/>
                <a:gd name="T44" fmla="*/ 64 w 105"/>
                <a:gd name="T45" fmla="*/ 44 h 95"/>
                <a:gd name="T46" fmla="*/ 41 w 105"/>
                <a:gd name="T47" fmla="*/ 44 h 95"/>
                <a:gd name="T48" fmla="*/ 41 w 105"/>
                <a:gd name="T49" fmla="*/ 29 h 95"/>
                <a:gd name="T50" fmla="*/ 64 w 105"/>
                <a:gd name="T51" fmla="*/ 25 h 95"/>
                <a:gd name="T52" fmla="*/ 64 w 105"/>
                <a:gd name="T53" fmla="*/ 4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5" h="95">
                  <a:moveTo>
                    <a:pt x="87" y="0"/>
                  </a:moveTo>
                  <a:lnTo>
                    <a:pt x="0" y="17"/>
                  </a:lnTo>
                  <a:lnTo>
                    <a:pt x="0" y="79"/>
                  </a:lnTo>
                  <a:lnTo>
                    <a:pt x="87" y="95"/>
                  </a:lnTo>
                  <a:lnTo>
                    <a:pt x="105" y="89"/>
                  </a:lnTo>
                  <a:lnTo>
                    <a:pt x="105" y="6"/>
                  </a:lnTo>
                  <a:lnTo>
                    <a:pt x="87" y="0"/>
                  </a:lnTo>
                  <a:close/>
                  <a:moveTo>
                    <a:pt x="39" y="66"/>
                  </a:moveTo>
                  <a:lnTo>
                    <a:pt x="19" y="64"/>
                  </a:lnTo>
                  <a:lnTo>
                    <a:pt x="19" y="48"/>
                  </a:lnTo>
                  <a:lnTo>
                    <a:pt x="39" y="48"/>
                  </a:lnTo>
                  <a:lnTo>
                    <a:pt x="39" y="66"/>
                  </a:lnTo>
                  <a:close/>
                  <a:moveTo>
                    <a:pt x="39" y="44"/>
                  </a:moveTo>
                  <a:lnTo>
                    <a:pt x="19" y="44"/>
                  </a:lnTo>
                  <a:lnTo>
                    <a:pt x="19" y="31"/>
                  </a:lnTo>
                  <a:lnTo>
                    <a:pt x="39" y="29"/>
                  </a:lnTo>
                  <a:lnTo>
                    <a:pt x="39" y="44"/>
                  </a:lnTo>
                  <a:close/>
                  <a:moveTo>
                    <a:pt x="64" y="70"/>
                  </a:moveTo>
                  <a:lnTo>
                    <a:pt x="41" y="66"/>
                  </a:lnTo>
                  <a:lnTo>
                    <a:pt x="41" y="48"/>
                  </a:lnTo>
                  <a:lnTo>
                    <a:pt x="64" y="48"/>
                  </a:lnTo>
                  <a:lnTo>
                    <a:pt x="64" y="70"/>
                  </a:lnTo>
                  <a:close/>
                  <a:moveTo>
                    <a:pt x="64" y="44"/>
                  </a:moveTo>
                  <a:lnTo>
                    <a:pt x="41" y="44"/>
                  </a:lnTo>
                  <a:lnTo>
                    <a:pt x="41" y="29"/>
                  </a:lnTo>
                  <a:lnTo>
                    <a:pt x="64" y="25"/>
                  </a:lnTo>
                  <a:lnTo>
                    <a:pt x="64" y="4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4" name="Freeform 648"/>
            <p:cNvSpPr/>
            <p:nvPr/>
          </p:nvSpPr>
          <p:spPr bwMode="auto">
            <a:xfrm>
              <a:off x="3579454" y="8933955"/>
              <a:ext cx="118722" cy="144692"/>
            </a:xfrm>
            <a:custGeom>
              <a:avLst/>
              <a:gdLst>
                <a:gd name="T0" fmla="*/ 10 w 64"/>
                <a:gd name="T1" fmla="*/ 78 h 78"/>
                <a:gd name="T2" fmla="*/ 31 w 64"/>
                <a:gd name="T3" fmla="*/ 78 h 78"/>
                <a:gd name="T4" fmla="*/ 55 w 64"/>
                <a:gd name="T5" fmla="*/ 78 h 78"/>
                <a:gd name="T6" fmla="*/ 62 w 64"/>
                <a:gd name="T7" fmla="*/ 78 h 78"/>
                <a:gd name="T8" fmla="*/ 62 w 64"/>
                <a:gd name="T9" fmla="*/ 74 h 78"/>
                <a:gd name="T10" fmla="*/ 62 w 64"/>
                <a:gd name="T11" fmla="*/ 70 h 78"/>
                <a:gd name="T12" fmla="*/ 64 w 64"/>
                <a:gd name="T13" fmla="*/ 58 h 78"/>
                <a:gd name="T14" fmla="*/ 61 w 64"/>
                <a:gd name="T15" fmla="*/ 56 h 78"/>
                <a:gd name="T16" fmla="*/ 59 w 64"/>
                <a:gd name="T17" fmla="*/ 60 h 78"/>
                <a:gd name="T18" fmla="*/ 59 w 64"/>
                <a:gd name="T19" fmla="*/ 64 h 78"/>
                <a:gd name="T20" fmla="*/ 53 w 64"/>
                <a:gd name="T21" fmla="*/ 70 h 78"/>
                <a:gd name="T22" fmla="*/ 41 w 64"/>
                <a:gd name="T23" fmla="*/ 72 h 78"/>
                <a:gd name="T24" fmla="*/ 26 w 64"/>
                <a:gd name="T25" fmla="*/ 70 h 78"/>
                <a:gd name="T26" fmla="*/ 22 w 64"/>
                <a:gd name="T27" fmla="*/ 68 h 78"/>
                <a:gd name="T28" fmla="*/ 22 w 64"/>
                <a:gd name="T29" fmla="*/ 54 h 78"/>
                <a:gd name="T30" fmla="*/ 22 w 64"/>
                <a:gd name="T31" fmla="*/ 47 h 78"/>
                <a:gd name="T32" fmla="*/ 22 w 64"/>
                <a:gd name="T33" fmla="*/ 41 h 78"/>
                <a:gd name="T34" fmla="*/ 41 w 64"/>
                <a:gd name="T35" fmla="*/ 39 h 78"/>
                <a:gd name="T36" fmla="*/ 45 w 64"/>
                <a:gd name="T37" fmla="*/ 41 h 78"/>
                <a:gd name="T38" fmla="*/ 49 w 64"/>
                <a:gd name="T39" fmla="*/ 45 h 78"/>
                <a:gd name="T40" fmla="*/ 53 w 64"/>
                <a:gd name="T41" fmla="*/ 49 h 78"/>
                <a:gd name="T42" fmla="*/ 53 w 64"/>
                <a:gd name="T43" fmla="*/ 49 h 78"/>
                <a:gd name="T44" fmla="*/ 53 w 64"/>
                <a:gd name="T45" fmla="*/ 41 h 78"/>
                <a:gd name="T46" fmla="*/ 53 w 64"/>
                <a:gd name="T47" fmla="*/ 33 h 78"/>
                <a:gd name="T48" fmla="*/ 53 w 64"/>
                <a:gd name="T49" fmla="*/ 27 h 78"/>
                <a:gd name="T50" fmla="*/ 51 w 64"/>
                <a:gd name="T51" fmla="*/ 25 h 78"/>
                <a:gd name="T52" fmla="*/ 49 w 64"/>
                <a:gd name="T53" fmla="*/ 27 h 78"/>
                <a:gd name="T54" fmla="*/ 49 w 64"/>
                <a:gd name="T55" fmla="*/ 31 h 78"/>
                <a:gd name="T56" fmla="*/ 47 w 64"/>
                <a:gd name="T57" fmla="*/ 33 h 78"/>
                <a:gd name="T58" fmla="*/ 41 w 64"/>
                <a:gd name="T59" fmla="*/ 35 h 78"/>
                <a:gd name="T60" fmla="*/ 22 w 64"/>
                <a:gd name="T61" fmla="*/ 33 h 78"/>
                <a:gd name="T62" fmla="*/ 22 w 64"/>
                <a:gd name="T63" fmla="*/ 10 h 78"/>
                <a:gd name="T64" fmla="*/ 28 w 64"/>
                <a:gd name="T65" fmla="*/ 8 h 78"/>
                <a:gd name="T66" fmla="*/ 35 w 64"/>
                <a:gd name="T67" fmla="*/ 6 h 78"/>
                <a:gd name="T68" fmla="*/ 53 w 64"/>
                <a:gd name="T69" fmla="*/ 8 h 78"/>
                <a:gd name="T70" fmla="*/ 57 w 64"/>
                <a:gd name="T71" fmla="*/ 12 h 78"/>
                <a:gd name="T72" fmla="*/ 57 w 64"/>
                <a:gd name="T73" fmla="*/ 18 h 78"/>
                <a:gd name="T74" fmla="*/ 59 w 64"/>
                <a:gd name="T75" fmla="*/ 18 h 78"/>
                <a:gd name="T76" fmla="*/ 61 w 64"/>
                <a:gd name="T77" fmla="*/ 14 h 78"/>
                <a:gd name="T78" fmla="*/ 61 w 64"/>
                <a:gd name="T79" fmla="*/ 8 h 78"/>
                <a:gd name="T80" fmla="*/ 61 w 64"/>
                <a:gd name="T81" fmla="*/ 0 h 78"/>
                <a:gd name="T82" fmla="*/ 57 w 64"/>
                <a:gd name="T83" fmla="*/ 0 h 78"/>
                <a:gd name="T84" fmla="*/ 33 w 64"/>
                <a:gd name="T85" fmla="*/ 2 h 78"/>
                <a:gd name="T86" fmla="*/ 8 w 64"/>
                <a:gd name="T87" fmla="*/ 0 h 78"/>
                <a:gd name="T88" fmla="*/ 2 w 64"/>
                <a:gd name="T89" fmla="*/ 2 h 78"/>
                <a:gd name="T90" fmla="*/ 2 w 64"/>
                <a:gd name="T91" fmla="*/ 4 h 78"/>
                <a:gd name="T92" fmla="*/ 8 w 64"/>
                <a:gd name="T93" fmla="*/ 6 h 78"/>
                <a:gd name="T94" fmla="*/ 10 w 64"/>
                <a:gd name="T95" fmla="*/ 8 h 78"/>
                <a:gd name="T96" fmla="*/ 12 w 64"/>
                <a:gd name="T97" fmla="*/ 14 h 78"/>
                <a:gd name="T98" fmla="*/ 12 w 64"/>
                <a:gd name="T99" fmla="*/ 39 h 78"/>
                <a:gd name="T100" fmla="*/ 12 w 64"/>
                <a:gd name="T101" fmla="*/ 64 h 78"/>
                <a:gd name="T102" fmla="*/ 10 w 64"/>
                <a:gd name="T103" fmla="*/ 72 h 78"/>
                <a:gd name="T104" fmla="*/ 4 w 64"/>
                <a:gd name="T105" fmla="*/ 72 h 78"/>
                <a:gd name="T106" fmla="*/ 0 w 64"/>
                <a:gd name="T107" fmla="*/ 76 h 78"/>
                <a:gd name="T108" fmla="*/ 4 w 64"/>
                <a:gd name="T10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78">
                  <a:moveTo>
                    <a:pt x="10" y="78"/>
                  </a:moveTo>
                  <a:lnTo>
                    <a:pt x="10" y="78"/>
                  </a:lnTo>
                  <a:lnTo>
                    <a:pt x="31" y="78"/>
                  </a:lnTo>
                  <a:lnTo>
                    <a:pt x="31" y="78"/>
                  </a:lnTo>
                  <a:lnTo>
                    <a:pt x="55" y="78"/>
                  </a:lnTo>
                  <a:lnTo>
                    <a:pt x="55" y="78"/>
                  </a:lnTo>
                  <a:lnTo>
                    <a:pt x="59" y="78"/>
                  </a:lnTo>
                  <a:lnTo>
                    <a:pt x="62" y="78"/>
                  </a:lnTo>
                  <a:lnTo>
                    <a:pt x="62" y="78"/>
                  </a:lnTo>
                  <a:lnTo>
                    <a:pt x="62" y="74"/>
                  </a:lnTo>
                  <a:lnTo>
                    <a:pt x="62" y="70"/>
                  </a:lnTo>
                  <a:lnTo>
                    <a:pt x="62" y="70"/>
                  </a:lnTo>
                  <a:lnTo>
                    <a:pt x="64" y="60"/>
                  </a:lnTo>
                  <a:lnTo>
                    <a:pt x="64" y="58"/>
                  </a:lnTo>
                  <a:lnTo>
                    <a:pt x="61" y="56"/>
                  </a:lnTo>
                  <a:lnTo>
                    <a:pt x="61" y="56"/>
                  </a:lnTo>
                  <a:lnTo>
                    <a:pt x="61" y="58"/>
                  </a:lnTo>
                  <a:lnTo>
                    <a:pt x="59" y="60"/>
                  </a:lnTo>
                  <a:lnTo>
                    <a:pt x="59" y="64"/>
                  </a:lnTo>
                  <a:lnTo>
                    <a:pt x="59" y="64"/>
                  </a:lnTo>
                  <a:lnTo>
                    <a:pt x="57" y="68"/>
                  </a:lnTo>
                  <a:lnTo>
                    <a:pt x="53" y="70"/>
                  </a:lnTo>
                  <a:lnTo>
                    <a:pt x="41" y="72"/>
                  </a:lnTo>
                  <a:lnTo>
                    <a:pt x="41" y="72"/>
                  </a:lnTo>
                  <a:lnTo>
                    <a:pt x="29" y="72"/>
                  </a:lnTo>
                  <a:lnTo>
                    <a:pt x="26" y="70"/>
                  </a:lnTo>
                  <a:lnTo>
                    <a:pt x="22" y="68"/>
                  </a:lnTo>
                  <a:lnTo>
                    <a:pt x="22" y="68"/>
                  </a:lnTo>
                  <a:lnTo>
                    <a:pt x="22" y="62"/>
                  </a:lnTo>
                  <a:lnTo>
                    <a:pt x="22" y="54"/>
                  </a:lnTo>
                  <a:lnTo>
                    <a:pt x="22" y="54"/>
                  </a:lnTo>
                  <a:lnTo>
                    <a:pt x="22" y="47"/>
                  </a:lnTo>
                  <a:lnTo>
                    <a:pt x="22" y="41"/>
                  </a:lnTo>
                  <a:lnTo>
                    <a:pt x="22" y="41"/>
                  </a:lnTo>
                  <a:lnTo>
                    <a:pt x="35" y="39"/>
                  </a:lnTo>
                  <a:lnTo>
                    <a:pt x="41" y="39"/>
                  </a:lnTo>
                  <a:lnTo>
                    <a:pt x="45" y="41"/>
                  </a:lnTo>
                  <a:lnTo>
                    <a:pt x="45" y="41"/>
                  </a:lnTo>
                  <a:lnTo>
                    <a:pt x="47" y="43"/>
                  </a:lnTo>
                  <a:lnTo>
                    <a:pt x="49" y="45"/>
                  </a:lnTo>
                  <a:lnTo>
                    <a:pt x="49" y="49"/>
                  </a:lnTo>
                  <a:lnTo>
                    <a:pt x="53" y="49"/>
                  </a:lnTo>
                  <a:lnTo>
                    <a:pt x="53" y="49"/>
                  </a:lnTo>
                  <a:lnTo>
                    <a:pt x="53" y="49"/>
                  </a:lnTo>
                  <a:lnTo>
                    <a:pt x="53" y="47"/>
                  </a:lnTo>
                  <a:lnTo>
                    <a:pt x="53" y="41"/>
                  </a:lnTo>
                  <a:lnTo>
                    <a:pt x="53" y="41"/>
                  </a:lnTo>
                  <a:lnTo>
                    <a:pt x="53" y="33"/>
                  </a:lnTo>
                  <a:lnTo>
                    <a:pt x="53" y="33"/>
                  </a:lnTo>
                  <a:lnTo>
                    <a:pt x="53" y="27"/>
                  </a:lnTo>
                  <a:lnTo>
                    <a:pt x="53" y="25"/>
                  </a:lnTo>
                  <a:lnTo>
                    <a:pt x="51" y="25"/>
                  </a:lnTo>
                  <a:lnTo>
                    <a:pt x="51" y="25"/>
                  </a:lnTo>
                  <a:lnTo>
                    <a:pt x="49" y="27"/>
                  </a:lnTo>
                  <a:lnTo>
                    <a:pt x="49" y="29"/>
                  </a:lnTo>
                  <a:lnTo>
                    <a:pt x="49" y="31"/>
                  </a:lnTo>
                  <a:lnTo>
                    <a:pt x="47" y="33"/>
                  </a:lnTo>
                  <a:lnTo>
                    <a:pt x="47" y="33"/>
                  </a:lnTo>
                  <a:lnTo>
                    <a:pt x="41" y="35"/>
                  </a:lnTo>
                  <a:lnTo>
                    <a:pt x="41" y="35"/>
                  </a:lnTo>
                  <a:lnTo>
                    <a:pt x="31" y="35"/>
                  </a:lnTo>
                  <a:lnTo>
                    <a:pt x="22" y="33"/>
                  </a:lnTo>
                  <a:lnTo>
                    <a:pt x="22" y="33"/>
                  </a:lnTo>
                  <a:lnTo>
                    <a:pt x="22" y="10"/>
                  </a:lnTo>
                  <a:lnTo>
                    <a:pt x="22" y="10"/>
                  </a:lnTo>
                  <a:lnTo>
                    <a:pt x="28" y="8"/>
                  </a:lnTo>
                  <a:lnTo>
                    <a:pt x="35" y="6"/>
                  </a:lnTo>
                  <a:lnTo>
                    <a:pt x="35" y="6"/>
                  </a:lnTo>
                  <a:lnTo>
                    <a:pt x="47" y="8"/>
                  </a:lnTo>
                  <a:lnTo>
                    <a:pt x="53" y="8"/>
                  </a:lnTo>
                  <a:lnTo>
                    <a:pt x="57" y="12"/>
                  </a:lnTo>
                  <a:lnTo>
                    <a:pt x="57" y="12"/>
                  </a:lnTo>
                  <a:lnTo>
                    <a:pt x="57" y="16"/>
                  </a:lnTo>
                  <a:lnTo>
                    <a:pt x="57" y="18"/>
                  </a:lnTo>
                  <a:lnTo>
                    <a:pt x="59" y="18"/>
                  </a:lnTo>
                  <a:lnTo>
                    <a:pt x="59" y="18"/>
                  </a:lnTo>
                  <a:lnTo>
                    <a:pt x="61" y="18"/>
                  </a:lnTo>
                  <a:lnTo>
                    <a:pt x="61" y="14"/>
                  </a:lnTo>
                  <a:lnTo>
                    <a:pt x="61" y="8"/>
                  </a:lnTo>
                  <a:lnTo>
                    <a:pt x="61" y="8"/>
                  </a:lnTo>
                  <a:lnTo>
                    <a:pt x="61" y="0"/>
                  </a:lnTo>
                  <a:lnTo>
                    <a:pt x="61" y="0"/>
                  </a:lnTo>
                  <a:lnTo>
                    <a:pt x="59" y="0"/>
                  </a:lnTo>
                  <a:lnTo>
                    <a:pt x="57" y="0"/>
                  </a:lnTo>
                  <a:lnTo>
                    <a:pt x="57" y="0"/>
                  </a:lnTo>
                  <a:lnTo>
                    <a:pt x="33" y="2"/>
                  </a:lnTo>
                  <a:lnTo>
                    <a:pt x="8" y="0"/>
                  </a:lnTo>
                  <a:lnTo>
                    <a:pt x="8" y="0"/>
                  </a:lnTo>
                  <a:lnTo>
                    <a:pt x="4" y="0"/>
                  </a:lnTo>
                  <a:lnTo>
                    <a:pt x="2" y="2"/>
                  </a:lnTo>
                  <a:lnTo>
                    <a:pt x="2" y="2"/>
                  </a:lnTo>
                  <a:lnTo>
                    <a:pt x="2" y="4"/>
                  </a:lnTo>
                  <a:lnTo>
                    <a:pt x="4" y="6"/>
                  </a:lnTo>
                  <a:lnTo>
                    <a:pt x="8" y="6"/>
                  </a:lnTo>
                  <a:lnTo>
                    <a:pt x="10" y="8"/>
                  </a:lnTo>
                  <a:lnTo>
                    <a:pt x="10" y="8"/>
                  </a:lnTo>
                  <a:lnTo>
                    <a:pt x="12" y="14"/>
                  </a:lnTo>
                  <a:lnTo>
                    <a:pt x="12" y="14"/>
                  </a:lnTo>
                  <a:lnTo>
                    <a:pt x="12" y="39"/>
                  </a:lnTo>
                  <a:lnTo>
                    <a:pt x="12" y="39"/>
                  </a:lnTo>
                  <a:lnTo>
                    <a:pt x="12" y="64"/>
                  </a:lnTo>
                  <a:lnTo>
                    <a:pt x="12" y="64"/>
                  </a:lnTo>
                  <a:lnTo>
                    <a:pt x="10" y="72"/>
                  </a:lnTo>
                  <a:lnTo>
                    <a:pt x="10" y="72"/>
                  </a:lnTo>
                  <a:lnTo>
                    <a:pt x="6" y="72"/>
                  </a:lnTo>
                  <a:lnTo>
                    <a:pt x="4" y="72"/>
                  </a:lnTo>
                  <a:lnTo>
                    <a:pt x="0" y="74"/>
                  </a:lnTo>
                  <a:lnTo>
                    <a:pt x="0" y="76"/>
                  </a:lnTo>
                  <a:lnTo>
                    <a:pt x="0" y="76"/>
                  </a:lnTo>
                  <a:lnTo>
                    <a:pt x="4" y="78"/>
                  </a:lnTo>
                  <a:lnTo>
                    <a:pt x="10" y="7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5" name="Freeform 649"/>
            <p:cNvSpPr/>
            <p:nvPr/>
          </p:nvSpPr>
          <p:spPr bwMode="auto">
            <a:xfrm>
              <a:off x="3579454" y="8933955"/>
              <a:ext cx="118722" cy="144692"/>
            </a:xfrm>
            <a:custGeom>
              <a:avLst/>
              <a:gdLst>
                <a:gd name="T0" fmla="*/ 10 w 64"/>
                <a:gd name="T1" fmla="*/ 78 h 78"/>
                <a:gd name="T2" fmla="*/ 31 w 64"/>
                <a:gd name="T3" fmla="*/ 78 h 78"/>
                <a:gd name="T4" fmla="*/ 55 w 64"/>
                <a:gd name="T5" fmla="*/ 78 h 78"/>
                <a:gd name="T6" fmla="*/ 62 w 64"/>
                <a:gd name="T7" fmla="*/ 78 h 78"/>
                <a:gd name="T8" fmla="*/ 62 w 64"/>
                <a:gd name="T9" fmla="*/ 74 h 78"/>
                <a:gd name="T10" fmla="*/ 62 w 64"/>
                <a:gd name="T11" fmla="*/ 70 h 78"/>
                <a:gd name="T12" fmla="*/ 64 w 64"/>
                <a:gd name="T13" fmla="*/ 58 h 78"/>
                <a:gd name="T14" fmla="*/ 61 w 64"/>
                <a:gd name="T15" fmla="*/ 56 h 78"/>
                <a:gd name="T16" fmla="*/ 59 w 64"/>
                <a:gd name="T17" fmla="*/ 60 h 78"/>
                <a:gd name="T18" fmla="*/ 59 w 64"/>
                <a:gd name="T19" fmla="*/ 64 h 78"/>
                <a:gd name="T20" fmla="*/ 53 w 64"/>
                <a:gd name="T21" fmla="*/ 70 h 78"/>
                <a:gd name="T22" fmla="*/ 41 w 64"/>
                <a:gd name="T23" fmla="*/ 72 h 78"/>
                <a:gd name="T24" fmla="*/ 26 w 64"/>
                <a:gd name="T25" fmla="*/ 70 h 78"/>
                <a:gd name="T26" fmla="*/ 22 w 64"/>
                <a:gd name="T27" fmla="*/ 68 h 78"/>
                <a:gd name="T28" fmla="*/ 22 w 64"/>
                <a:gd name="T29" fmla="*/ 54 h 78"/>
                <a:gd name="T30" fmla="*/ 22 w 64"/>
                <a:gd name="T31" fmla="*/ 47 h 78"/>
                <a:gd name="T32" fmla="*/ 22 w 64"/>
                <a:gd name="T33" fmla="*/ 41 h 78"/>
                <a:gd name="T34" fmla="*/ 41 w 64"/>
                <a:gd name="T35" fmla="*/ 39 h 78"/>
                <a:gd name="T36" fmla="*/ 45 w 64"/>
                <a:gd name="T37" fmla="*/ 41 h 78"/>
                <a:gd name="T38" fmla="*/ 49 w 64"/>
                <a:gd name="T39" fmla="*/ 45 h 78"/>
                <a:gd name="T40" fmla="*/ 53 w 64"/>
                <a:gd name="T41" fmla="*/ 49 h 78"/>
                <a:gd name="T42" fmla="*/ 53 w 64"/>
                <a:gd name="T43" fmla="*/ 49 h 78"/>
                <a:gd name="T44" fmla="*/ 53 w 64"/>
                <a:gd name="T45" fmla="*/ 41 h 78"/>
                <a:gd name="T46" fmla="*/ 53 w 64"/>
                <a:gd name="T47" fmla="*/ 33 h 78"/>
                <a:gd name="T48" fmla="*/ 53 w 64"/>
                <a:gd name="T49" fmla="*/ 27 h 78"/>
                <a:gd name="T50" fmla="*/ 51 w 64"/>
                <a:gd name="T51" fmla="*/ 25 h 78"/>
                <a:gd name="T52" fmla="*/ 49 w 64"/>
                <a:gd name="T53" fmla="*/ 27 h 78"/>
                <a:gd name="T54" fmla="*/ 49 w 64"/>
                <a:gd name="T55" fmla="*/ 31 h 78"/>
                <a:gd name="T56" fmla="*/ 47 w 64"/>
                <a:gd name="T57" fmla="*/ 33 h 78"/>
                <a:gd name="T58" fmla="*/ 41 w 64"/>
                <a:gd name="T59" fmla="*/ 35 h 78"/>
                <a:gd name="T60" fmla="*/ 22 w 64"/>
                <a:gd name="T61" fmla="*/ 33 h 78"/>
                <a:gd name="T62" fmla="*/ 22 w 64"/>
                <a:gd name="T63" fmla="*/ 10 h 78"/>
                <a:gd name="T64" fmla="*/ 28 w 64"/>
                <a:gd name="T65" fmla="*/ 8 h 78"/>
                <a:gd name="T66" fmla="*/ 35 w 64"/>
                <a:gd name="T67" fmla="*/ 6 h 78"/>
                <a:gd name="T68" fmla="*/ 53 w 64"/>
                <a:gd name="T69" fmla="*/ 8 h 78"/>
                <a:gd name="T70" fmla="*/ 57 w 64"/>
                <a:gd name="T71" fmla="*/ 12 h 78"/>
                <a:gd name="T72" fmla="*/ 57 w 64"/>
                <a:gd name="T73" fmla="*/ 18 h 78"/>
                <a:gd name="T74" fmla="*/ 59 w 64"/>
                <a:gd name="T75" fmla="*/ 18 h 78"/>
                <a:gd name="T76" fmla="*/ 61 w 64"/>
                <a:gd name="T77" fmla="*/ 14 h 78"/>
                <a:gd name="T78" fmla="*/ 61 w 64"/>
                <a:gd name="T79" fmla="*/ 8 h 78"/>
                <a:gd name="T80" fmla="*/ 61 w 64"/>
                <a:gd name="T81" fmla="*/ 0 h 78"/>
                <a:gd name="T82" fmla="*/ 57 w 64"/>
                <a:gd name="T83" fmla="*/ 0 h 78"/>
                <a:gd name="T84" fmla="*/ 33 w 64"/>
                <a:gd name="T85" fmla="*/ 2 h 78"/>
                <a:gd name="T86" fmla="*/ 8 w 64"/>
                <a:gd name="T87" fmla="*/ 0 h 78"/>
                <a:gd name="T88" fmla="*/ 2 w 64"/>
                <a:gd name="T89" fmla="*/ 2 h 78"/>
                <a:gd name="T90" fmla="*/ 2 w 64"/>
                <a:gd name="T91" fmla="*/ 4 h 78"/>
                <a:gd name="T92" fmla="*/ 8 w 64"/>
                <a:gd name="T93" fmla="*/ 6 h 78"/>
                <a:gd name="T94" fmla="*/ 10 w 64"/>
                <a:gd name="T95" fmla="*/ 8 h 78"/>
                <a:gd name="T96" fmla="*/ 12 w 64"/>
                <a:gd name="T97" fmla="*/ 14 h 78"/>
                <a:gd name="T98" fmla="*/ 12 w 64"/>
                <a:gd name="T99" fmla="*/ 39 h 78"/>
                <a:gd name="T100" fmla="*/ 12 w 64"/>
                <a:gd name="T101" fmla="*/ 64 h 78"/>
                <a:gd name="T102" fmla="*/ 10 w 64"/>
                <a:gd name="T103" fmla="*/ 72 h 78"/>
                <a:gd name="T104" fmla="*/ 4 w 64"/>
                <a:gd name="T105" fmla="*/ 72 h 78"/>
                <a:gd name="T106" fmla="*/ 0 w 64"/>
                <a:gd name="T107" fmla="*/ 76 h 78"/>
                <a:gd name="T108" fmla="*/ 4 w 64"/>
                <a:gd name="T10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78">
                  <a:moveTo>
                    <a:pt x="10" y="78"/>
                  </a:moveTo>
                  <a:lnTo>
                    <a:pt x="10" y="78"/>
                  </a:lnTo>
                  <a:lnTo>
                    <a:pt x="31" y="78"/>
                  </a:lnTo>
                  <a:lnTo>
                    <a:pt x="31" y="78"/>
                  </a:lnTo>
                  <a:lnTo>
                    <a:pt x="55" y="78"/>
                  </a:lnTo>
                  <a:lnTo>
                    <a:pt x="55" y="78"/>
                  </a:lnTo>
                  <a:lnTo>
                    <a:pt x="59" y="78"/>
                  </a:lnTo>
                  <a:lnTo>
                    <a:pt x="62" y="78"/>
                  </a:lnTo>
                  <a:lnTo>
                    <a:pt x="62" y="78"/>
                  </a:lnTo>
                  <a:lnTo>
                    <a:pt x="62" y="74"/>
                  </a:lnTo>
                  <a:lnTo>
                    <a:pt x="62" y="70"/>
                  </a:lnTo>
                  <a:lnTo>
                    <a:pt x="62" y="70"/>
                  </a:lnTo>
                  <a:lnTo>
                    <a:pt x="64" y="60"/>
                  </a:lnTo>
                  <a:lnTo>
                    <a:pt x="64" y="58"/>
                  </a:lnTo>
                  <a:lnTo>
                    <a:pt x="61" y="56"/>
                  </a:lnTo>
                  <a:lnTo>
                    <a:pt x="61" y="56"/>
                  </a:lnTo>
                  <a:lnTo>
                    <a:pt x="61" y="58"/>
                  </a:lnTo>
                  <a:lnTo>
                    <a:pt x="59" y="60"/>
                  </a:lnTo>
                  <a:lnTo>
                    <a:pt x="59" y="64"/>
                  </a:lnTo>
                  <a:lnTo>
                    <a:pt x="59" y="64"/>
                  </a:lnTo>
                  <a:lnTo>
                    <a:pt x="57" y="68"/>
                  </a:lnTo>
                  <a:lnTo>
                    <a:pt x="53" y="70"/>
                  </a:lnTo>
                  <a:lnTo>
                    <a:pt x="41" y="72"/>
                  </a:lnTo>
                  <a:lnTo>
                    <a:pt x="41" y="72"/>
                  </a:lnTo>
                  <a:lnTo>
                    <a:pt x="29" y="72"/>
                  </a:lnTo>
                  <a:lnTo>
                    <a:pt x="26" y="70"/>
                  </a:lnTo>
                  <a:lnTo>
                    <a:pt x="22" y="68"/>
                  </a:lnTo>
                  <a:lnTo>
                    <a:pt x="22" y="68"/>
                  </a:lnTo>
                  <a:lnTo>
                    <a:pt x="22" y="62"/>
                  </a:lnTo>
                  <a:lnTo>
                    <a:pt x="22" y="54"/>
                  </a:lnTo>
                  <a:lnTo>
                    <a:pt x="22" y="54"/>
                  </a:lnTo>
                  <a:lnTo>
                    <a:pt x="22" y="47"/>
                  </a:lnTo>
                  <a:lnTo>
                    <a:pt x="22" y="41"/>
                  </a:lnTo>
                  <a:lnTo>
                    <a:pt x="22" y="41"/>
                  </a:lnTo>
                  <a:lnTo>
                    <a:pt x="35" y="39"/>
                  </a:lnTo>
                  <a:lnTo>
                    <a:pt x="41" y="39"/>
                  </a:lnTo>
                  <a:lnTo>
                    <a:pt x="45" y="41"/>
                  </a:lnTo>
                  <a:lnTo>
                    <a:pt x="45" y="41"/>
                  </a:lnTo>
                  <a:lnTo>
                    <a:pt x="47" y="43"/>
                  </a:lnTo>
                  <a:lnTo>
                    <a:pt x="49" y="45"/>
                  </a:lnTo>
                  <a:lnTo>
                    <a:pt x="49" y="49"/>
                  </a:lnTo>
                  <a:lnTo>
                    <a:pt x="53" y="49"/>
                  </a:lnTo>
                  <a:lnTo>
                    <a:pt x="53" y="49"/>
                  </a:lnTo>
                  <a:lnTo>
                    <a:pt x="53" y="49"/>
                  </a:lnTo>
                  <a:lnTo>
                    <a:pt x="53" y="47"/>
                  </a:lnTo>
                  <a:lnTo>
                    <a:pt x="53" y="41"/>
                  </a:lnTo>
                  <a:lnTo>
                    <a:pt x="53" y="41"/>
                  </a:lnTo>
                  <a:lnTo>
                    <a:pt x="53" y="33"/>
                  </a:lnTo>
                  <a:lnTo>
                    <a:pt x="53" y="33"/>
                  </a:lnTo>
                  <a:lnTo>
                    <a:pt x="53" y="27"/>
                  </a:lnTo>
                  <a:lnTo>
                    <a:pt x="53" y="25"/>
                  </a:lnTo>
                  <a:lnTo>
                    <a:pt x="51" y="25"/>
                  </a:lnTo>
                  <a:lnTo>
                    <a:pt x="51" y="25"/>
                  </a:lnTo>
                  <a:lnTo>
                    <a:pt x="49" y="27"/>
                  </a:lnTo>
                  <a:lnTo>
                    <a:pt x="49" y="29"/>
                  </a:lnTo>
                  <a:lnTo>
                    <a:pt x="49" y="31"/>
                  </a:lnTo>
                  <a:lnTo>
                    <a:pt x="47" y="33"/>
                  </a:lnTo>
                  <a:lnTo>
                    <a:pt x="47" y="33"/>
                  </a:lnTo>
                  <a:lnTo>
                    <a:pt x="41" y="35"/>
                  </a:lnTo>
                  <a:lnTo>
                    <a:pt x="41" y="35"/>
                  </a:lnTo>
                  <a:lnTo>
                    <a:pt x="31" y="35"/>
                  </a:lnTo>
                  <a:lnTo>
                    <a:pt x="22" y="33"/>
                  </a:lnTo>
                  <a:lnTo>
                    <a:pt x="22" y="33"/>
                  </a:lnTo>
                  <a:lnTo>
                    <a:pt x="22" y="10"/>
                  </a:lnTo>
                  <a:lnTo>
                    <a:pt x="22" y="10"/>
                  </a:lnTo>
                  <a:lnTo>
                    <a:pt x="28" y="8"/>
                  </a:lnTo>
                  <a:lnTo>
                    <a:pt x="35" y="6"/>
                  </a:lnTo>
                  <a:lnTo>
                    <a:pt x="35" y="6"/>
                  </a:lnTo>
                  <a:lnTo>
                    <a:pt x="47" y="8"/>
                  </a:lnTo>
                  <a:lnTo>
                    <a:pt x="53" y="8"/>
                  </a:lnTo>
                  <a:lnTo>
                    <a:pt x="57" y="12"/>
                  </a:lnTo>
                  <a:lnTo>
                    <a:pt x="57" y="12"/>
                  </a:lnTo>
                  <a:lnTo>
                    <a:pt x="57" y="16"/>
                  </a:lnTo>
                  <a:lnTo>
                    <a:pt x="57" y="18"/>
                  </a:lnTo>
                  <a:lnTo>
                    <a:pt x="59" y="18"/>
                  </a:lnTo>
                  <a:lnTo>
                    <a:pt x="59" y="18"/>
                  </a:lnTo>
                  <a:lnTo>
                    <a:pt x="61" y="18"/>
                  </a:lnTo>
                  <a:lnTo>
                    <a:pt x="61" y="14"/>
                  </a:lnTo>
                  <a:lnTo>
                    <a:pt x="61" y="8"/>
                  </a:lnTo>
                  <a:lnTo>
                    <a:pt x="61" y="8"/>
                  </a:lnTo>
                  <a:lnTo>
                    <a:pt x="61" y="0"/>
                  </a:lnTo>
                  <a:lnTo>
                    <a:pt x="61" y="0"/>
                  </a:lnTo>
                  <a:lnTo>
                    <a:pt x="59" y="0"/>
                  </a:lnTo>
                  <a:lnTo>
                    <a:pt x="57" y="0"/>
                  </a:lnTo>
                  <a:lnTo>
                    <a:pt x="57" y="0"/>
                  </a:lnTo>
                  <a:lnTo>
                    <a:pt x="33" y="2"/>
                  </a:lnTo>
                  <a:lnTo>
                    <a:pt x="8" y="0"/>
                  </a:lnTo>
                  <a:lnTo>
                    <a:pt x="8" y="0"/>
                  </a:lnTo>
                  <a:lnTo>
                    <a:pt x="4" y="0"/>
                  </a:lnTo>
                  <a:lnTo>
                    <a:pt x="2" y="2"/>
                  </a:lnTo>
                  <a:lnTo>
                    <a:pt x="2" y="2"/>
                  </a:lnTo>
                  <a:lnTo>
                    <a:pt x="2" y="4"/>
                  </a:lnTo>
                  <a:lnTo>
                    <a:pt x="4" y="6"/>
                  </a:lnTo>
                  <a:lnTo>
                    <a:pt x="8" y="6"/>
                  </a:lnTo>
                  <a:lnTo>
                    <a:pt x="10" y="8"/>
                  </a:lnTo>
                  <a:lnTo>
                    <a:pt x="10" y="8"/>
                  </a:lnTo>
                  <a:lnTo>
                    <a:pt x="12" y="14"/>
                  </a:lnTo>
                  <a:lnTo>
                    <a:pt x="12" y="14"/>
                  </a:lnTo>
                  <a:lnTo>
                    <a:pt x="12" y="39"/>
                  </a:lnTo>
                  <a:lnTo>
                    <a:pt x="12" y="39"/>
                  </a:lnTo>
                  <a:lnTo>
                    <a:pt x="12" y="64"/>
                  </a:lnTo>
                  <a:lnTo>
                    <a:pt x="12" y="64"/>
                  </a:lnTo>
                  <a:lnTo>
                    <a:pt x="10" y="72"/>
                  </a:lnTo>
                  <a:lnTo>
                    <a:pt x="10" y="72"/>
                  </a:lnTo>
                  <a:lnTo>
                    <a:pt x="6" y="72"/>
                  </a:lnTo>
                  <a:lnTo>
                    <a:pt x="4" y="72"/>
                  </a:lnTo>
                  <a:lnTo>
                    <a:pt x="0" y="74"/>
                  </a:lnTo>
                  <a:lnTo>
                    <a:pt x="0" y="76"/>
                  </a:lnTo>
                  <a:lnTo>
                    <a:pt x="0" y="76"/>
                  </a:lnTo>
                  <a:lnTo>
                    <a:pt x="4" y="78"/>
                  </a:lnTo>
                  <a:lnTo>
                    <a:pt x="1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6" name="Freeform 650"/>
            <p:cNvSpPr/>
            <p:nvPr/>
          </p:nvSpPr>
          <p:spPr bwMode="auto">
            <a:xfrm>
              <a:off x="2191888" y="7351612"/>
              <a:ext cx="122431" cy="142838"/>
            </a:xfrm>
            <a:custGeom>
              <a:avLst/>
              <a:gdLst>
                <a:gd name="T0" fmla="*/ 9 w 66"/>
                <a:gd name="T1" fmla="*/ 77 h 77"/>
                <a:gd name="T2" fmla="*/ 33 w 66"/>
                <a:gd name="T3" fmla="*/ 77 h 77"/>
                <a:gd name="T4" fmla="*/ 56 w 66"/>
                <a:gd name="T5" fmla="*/ 77 h 77"/>
                <a:gd name="T6" fmla="*/ 62 w 66"/>
                <a:gd name="T7" fmla="*/ 77 h 77"/>
                <a:gd name="T8" fmla="*/ 64 w 66"/>
                <a:gd name="T9" fmla="*/ 74 h 77"/>
                <a:gd name="T10" fmla="*/ 64 w 66"/>
                <a:gd name="T11" fmla="*/ 70 h 77"/>
                <a:gd name="T12" fmla="*/ 66 w 66"/>
                <a:gd name="T13" fmla="*/ 58 h 77"/>
                <a:gd name="T14" fmla="*/ 62 w 66"/>
                <a:gd name="T15" fmla="*/ 56 h 77"/>
                <a:gd name="T16" fmla="*/ 60 w 66"/>
                <a:gd name="T17" fmla="*/ 60 h 77"/>
                <a:gd name="T18" fmla="*/ 58 w 66"/>
                <a:gd name="T19" fmla="*/ 66 h 77"/>
                <a:gd name="T20" fmla="*/ 52 w 66"/>
                <a:gd name="T21" fmla="*/ 70 h 77"/>
                <a:gd name="T22" fmla="*/ 42 w 66"/>
                <a:gd name="T23" fmla="*/ 72 h 77"/>
                <a:gd name="T24" fmla="*/ 25 w 66"/>
                <a:gd name="T25" fmla="*/ 72 h 77"/>
                <a:gd name="T26" fmla="*/ 23 w 66"/>
                <a:gd name="T27" fmla="*/ 70 h 77"/>
                <a:gd name="T28" fmla="*/ 21 w 66"/>
                <a:gd name="T29" fmla="*/ 54 h 77"/>
                <a:gd name="T30" fmla="*/ 21 w 66"/>
                <a:gd name="T31" fmla="*/ 46 h 77"/>
                <a:gd name="T32" fmla="*/ 23 w 66"/>
                <a:gd name="T33" fmla="*/ 41 h 77"/>
                <a:gd name="T34" fmla="*/ 40 w 66"/>
                <a:gd name="T35" fmla="*/ 41 h 77"/>
                <a:gd name="T36" fmla="*/ 46 w 66"/>
                <a:gd name="T37" fmla="*/ 41 h 77"/>
                <a:gd name="T38" fmla="*/ 48 w 66"/>
                <a:gd name="T39" fmla="*/ 46 h 77"/>
                <a:gd name="T40" fmla="*/ 52 w 66"/>
                <a:gd name="T41" fmla="*/ 50 h 77"/>
                <a:gd name="T42" fmla="*/ 54 w 66"/>
                <a:gd name="T43" fmla="*/ 48 h 77"/>
                <a:gd name="T44" fmla="*/ 54 w 66"/>
                <a:gd name="T45" fmla="*/ 41 h 77"/>
                <a:gd name="T46" fmla="*/ 54 w 66"/>
                <a:gd name="T47" fmla="*/ 33 h 77"/>
                <a:gd name="T48" fmla="*/ 54 w 66"/>
                <a:gd name="T49" fmla="*/ 27 h 77"/>
                <a:gd name="T50" fmla="*/ 50 w 66"/>
                <a:gd name="T51" fmla="*/ 25 h 77"/>
                <a:gd name="T52" fmla="*/ 50 w 66"/>
                <a:gd name="T53" fmla="*/ 27 h 77"/>
                <a:gd name="T54" fmla="*/ 48 w 66"/>
                <a:gd name="T55" fmla="*/ 33 h 77"/>
                <a:gd name="T56" fmla="*/ 46 w 66"/>
                <a:gd name="T57" fmla="*/ 35 h 77"/>
                <a:gd name="T58" fmla="*/ 42 w 66"/>
                <a:gd name="T59" fmla="*/ 35 h 77"/>
                <a:gd name="T60" fmla="*/ 21 w 66"/>
                <a:gd name="T61" fmla="*/ 35 h 77"/>
                <a:gd name="T62" fmla="*/ 21 w 66"/>
                <a:gd name="T63" fmla="*/ 10 h 77"/>
                <a:gd name="T64" fmla="*/ 27 w 66"/>
                <a:gd name="T65" fmla="*/ 8 h 77"/>
                <a:gd name="T66" fmla="*/ 35 w 66"/>
                <a:gd name="T67" fmla="*/ 8 h 77"/>
                <a:gd name="T68" fmla="*/ 52 w 66"/>
                <a:gd name="T69" fmla="*/ 10 h 77"/>
                <a:gd name="T70" fmla="*/ 56 w 66"/>
                <a:gd name="T71" fmla="*/ 11 h 77"/>
                <a:gd name="T72" fmla="*/ 58 w 66"/>
                <a:gd name="T73" fmla="*/ 17 h 77"/>
                <a:gd name="T74" fmla="*/ 58 w 66"/>
                <a:gd name="T75" fmla="*/ 17 h 77"/>
                <a:gd name="T76" fmla="*/ 62 w 66"/>
                <a:gd name="T77" fmla="*/ 15 h 77"/>
                <a:gd name="T78" fmla="*/ 60 w 66"/>
                <a:gd name="T79" fmla="*/ 8 h 77"/>
                <a:gd name="T80" fmla="*/ 62 w 66"/>
                <a:gd name="T81" fmla="*/ 2 h 77"/>
                <a:gd name="T82" fmla="*/ 56 w 66"/>
                <a:gd name="T83" fmla="*/ 0 h 77"/>
                <a:gd name="T84" fmla="*/ 33 w 66"/>
                <a:gd name="T85" fmla="*/ 2 h 77"/>
                <a:gd name="T86" fmla="*/ 7 w 66"/>
                <a:gd name="T87" fmla="*/ 2 h 77"/>
                <a:gd name="T88" fmla="*/ 2 w 66"/>
                <a:gd name="T89" fmla="*/ 4 h 77"/>
                <a:gd name="T90" fmla="*/ 4 w 66"/>
                <a:gd name="T91" fmla="*/ 6 h 77"/>
                <a:gd name="T92" fmla="*/ 7 w 66"/>
                <a:gd name="T93" fmla="*/ 8 h 77"/>
                <a:gd name="T94" fmla="*/ 9 w 66"/>
                <a:gd name="T95" fmla="*/ 8 h 77"/>
                <a:gd name="T96" fmla="*/ 11 w 66"/>
                <a:gd name="T97" fmla="*/ 15 h 77"/>
                <a:gd name="T98" fmla="*/ 11 w 66"/>
                <a:gd name="T99" fmla="*/ 41 h 77"/>
                <a:gd name="T100" fmla="*/ 11 w 66"/>
                <a:gd name="T101" fmla="*/ 66 h 77"/>
                <a:gd name="T102" fmla="*/ 9 w 66"/>
                <a:gd name="T103" fmla="*/ 72 h 77"/>
                <a:gd name="T104" fmla="*/ 4 w 66"/>
                <a:gd name="T105" fmla="*/ 74 h 77"/>
                <a:gd name="T106" fmla="*/ 0 w 66"/>
                <a:gd name="T107" fmla="*/ 77 h 77"/>
                <a:gd name="T108" fmla="*/ 6 w 66"/>
                <a:gd name="T10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 h="77">
                  <a:moveTo>
                    <a:pt x="9" y="77"/>
                  </a:moveTo>
                  <a:lnTo>
                    <a:pt x="9" y="77"/>
                  </a:lnTo>
                  <a:lnTo>
                    <a:pt x="33" y="77"/>
                  </a:lnTo>
                  <a:lnTo>
                    <a:pt x="33" y="77"/>
                  </a:lnTo>
                  <a:lnTo>
                    <a:pt x="56" y="77"/>
                  </a:lnTo>
                  <a:lnTo>
                    <a:pt x="56" y="77"/>
                  </a:lnTo>
                  <a:lnTo>
                    <a:pt x="60" y="77"/>
                  </a:lnTo>
                  <a:lnTo>
                    <a:pt x="62" y="77"/>
                  </a:lnTo>
                  <a:lnTo>
                    <a:pt x="62" y="77"/>
                  </a:lnTo>
                  <a:lnTo>
                    <a:pt x="64" y="74"/>
                  </a:lnTo>
                  <a:lnTo>
                    <a:pt x="64" y="70"/>
                  </a:lnTo>
                  <a:lnTo>
                    <a:pt x="64" y="70"/>
                  </a:lnTo>
                  <a:lnTo>
                    <a:pt x="66" y="62"/>
                  </a:lnTo>
                  <a:lnTo>
                    <a:pt x="66" y="58"/>
                  </a:lnTo>
                  <a:lnTo>
                    <a:pt x="62" y="56"/>
                  </a:lnTo>
                  <a:lnTo>
                    <a:pt x="62" y="56"/>
                  </a:lnTo>
                  <a:lnTo>
                    <a:pt x="60" y="58"/>
                  </a:lnTo>
                  <a:lnTo>
                    <a:pt x="60" y="60"/>
                  </a:lnTo>
                  <a:lnTo>
                    <a:pt x="58" y="66"/>
                  </a:lnTo>
                  <a:lnTo>
                    <a:pt x="58" y="66"/>
                  </a:lnTo>
                  <a:lnTo>
                    <a:pt x="56" y="68"/>
                  </a:lnTo>
                  <a:lnTo>
                    <a:pt x="52" y="70"/>
                  </a:lnTo>
                  <a:lnTo>
                    <a:pt x="42" y="72"/>
                  </a:lnTo>
                  <a:lnTo>
                    <a:pt x="42" y="72"/>
                  </a:lnTo>
                  <a:lnTo>
                    <a:pt x="31" y="72"/>
                  </a:lnTo>
                  <a:lnTo>
                    <a:pt x="25" y="72"/>
                  </a:lnTo>
                  <a:lnTo>
                    <a:pt x="23" y="70"/>
                  </a:lnTo>
                  <a:lnTo>
                    <a:pt x="23" y="70"/>
                  </a:lnTo>
                  <a:lnTo>
                    <a:pt x="21" y="62"/>
                  </a:lnTo>
                  <a:lnTo>
                    <a:pt x="21" y="54"/>
                  </a:lnTo>
                  <a:lnTo>
                    <a:pt x="21" y="54"/>
                  </a:lnTo>
                  <a:lnTo>
                    <a:pt x="21" y="46"/>
                  </a:lnTo>
                  <a:lnTo>
                    <a:pt x="23" y="41"/>
                  </a:lnTo>
                  <a:lnTo>
                    <a:pt x="23" y="41"/>
                  </a:lnTo>
                  <a:lnTo>
                    <a:pt x="35" y="41"/>
                  </a:lnTo>
                  <a:lnTo>
                    <a:pt x="40" y="41"/>
                  </a:lnTo>
                  <a:lnTo>
                    <a:pt x="46" y="41"/>
                  </a:lnTo>
                  <a:lnTo>
                    <a:pt x="46" y="41"/>
                  </a:lnTo>
                  <a:lnTo>
                    <a:pt x="48" y="44"/>
                  </a:lnTo>
                  <a:lnTo>
                    <a:pt x="48" y="46"/>
                  </a:lnTo>
                  <a:lnTo>
                    <a:pt x="50" y="48"/>
                  </a:lnTo>
                  <a:lnTo>
                    <a:pt x="52" y="50"/>
                  </a:lnTo>
                  <a:lnTo>
                    <a:pt x="52" y="50"/>
                  </a:lnTo>
                  <a:lnTo>
                    <a:pt x="54" y="48"/>
                  </a:lnTo>
                  <a:lnTo>
                    <a:pt x="54" y="46"/>
                  </a:lnTo>
                  <a:lnTo>
                    <a:pt x="54" y="41"/>
                  </a:lnTo>
                  <a:lnTo>
                    <a:pt x="54" y="41"/>
                  </a:lnTo>
                  <a:lnTo>
                    <a:pt x="54" y="33"/>
                  </a:lnTo>
                  <a:lnTo>
                    <a:pt x="54" y="33"/>
                  </a:lnTo>
                  <a:lnTo>
                    <a:pt x="54" y="27"/>
                  </a:lnTo>
                  <a:lnTo>
                    <a:pt x="52" y="27"/>
                  </a:lnTo>
                  <a:lnTo>
                    <a:pt x="50" y="25"/>
                  </a:lnTo>
                  <a:lnTo>
                    <a:pt x="50" y="25"/>
                  </a:lnTo>
                  <a:lnTo>
                    <a:pt x="50" y="27"/>
                  </a:lnTo>
                  <a:lnTo>
                    <a:pt x="48" y="29"/>
                  </a:lnTo>
                  <a:lnTo>
                    <a:pt x="48" y="33"/>
                  </a:lnTo>
                  <a:lnTo>
                    <a:pt x="46" y="35"/>
                  </a:lnTo>
                  <a:lnTo>
                    <a:pt x="46" y="35"/>
                  </a:lnTo>
                  <a:lnTo>
                    <a:pt x="42" y="35"/>
                  </a:lnTo>
                  <a:lnTo>
                    <a:pt x="42" y="35"/>
                  </a:lnTo>
                  <a:lnTo>
                    <a:pt x="31" y="35"/>
                  </a:lnTo>
                  <a:lnTo>
                    <a:pt x="21" y="35"/>
                  </a:lnTo>
                  <a:lnTo>
                    <a:pt x="21" y="35"/>
                  </a:lnTo>
                  <a:lnTo>
                    <a:pt x="21" y="10"/>
                  </a:lnTo>
                  <a:lnTo>
                    <a:pt x="21" y="10"/>
                  </a:lnTo>
                  <a:lnTo>
                    <a:pt x="27" y="8"/>
                  </a:lnTo>
                  <a:lnTo>
                    <a:pt x="35" y="8"/>
                  </a:lnTo>
                  <a:lnTo>
                    <a:pt x="35" y="8"/>
                  </a:lnTo>
                  <a:lnTo>
                    <a:pt x="48" y="8"/>
                  </a:lnTo>
                  <a:lnTo>
                    <a:pt x="52" y="10"/>
                  </a:lnTo>
                  <a:lnTo>
                    <a:pt x="56" y="11"/>
                  </a:lnTo>
                  <a:lnTo>
                    <a:pt x="56" y="11"/>
                  </a:lnTo>
                  <a:lnTo>
                    <a:pt x="56" y="15"/>
                  </a:lnTo>
                  <a:lnTo>
                    <a:pt x="58" y="17"/>
                  </a:lnTo>
                  <a:lnTo>
                    <a:pt x="58" y="17"/>
                  </a:lnTo>
                  <a:lnTo>
                    <a:pt x="58" y="17"/>
                  </a:lnTo>
                  <a:lnTo>
                    <a:pt x="60" y="17"/>
                  </a:lnTo>
                  <a:lnTo>
                    <a:pt x="62" y="15"/>
                  </a:lnTo>
                  <a:lnTo>
                    <a:pt x="60" y="8"/>
                  </a:lnTo>
                  <a:lnTo>
                    <a:pt x="60" y="8"/>
                  </a:lnTo>
                  <a:lnTo>
                    <a:pt x="62" y="2"/>
                  </a:lnTo>
                  <a:lnTo>
                    <a:pt x="62" y="2"/>
                  </a:lnTo>
                  <a:lnTo>
                    <a:pt x="60" y="0"/>
                  </a:lnTo>
                  <a:lnTo>
                    <a:pt x="56" y="0"/>
                  </a:lnTo>
                  <a:lnTo>
                    <a:pt x="56" y="0"/>
                  </a:lnTo>
                  <a:lnTo>
                    <a:pt x="33" y="2"/>
                  </a:lnTo>
                  <a:lnTo>
                    <a:pt x="7" y="2"/>
                  </a:lnTo>
                  <a:lnTo>
                    <a:pt x="7" y="2"/>
                  </a:lnTo>
                  <a:lnTo>
                    <a:pt x="6" y="2"/>
                  </a:lnTo>
                  <a:lnTo>
                    <a:pt x="2" y="4"/>
                  </a:lnTo>
                  <a:lnTo>
                    <a:pt x="2" y="4"/>
                  </a:lnTo>
                  <a:lnTo>
                    <a:pt x="4" y="6"/>
                  </a:lnTo>
                  <a:lnTo>
                    <a:pt x="6" y="6"/>
                  </a:lnTo>
                  <a:lnTo>
                    <a:pt x="7" y="8"/>
                  </a:lnTo>
                  <a:lnTo>
                    <a:pt x="9" y="8"/>
                  </a:lnTo>
                  <a:lnTo>
                    <a:pt x="9" y="8"/>
                  </a:lnTo>
                  <a:lnTo>
                    <a:pt x="11" y="15"/>
                  </a:lnTo>
                  <a:lnTo>
                    <a:pt x="11" y="15"/>
                  </a:lnTo>
                  <a:lnTo>
                    <a:pt x="11" y="41"/>
                  </a:lnTo>
                  <a:lnTo>
                    <a:pt x="11" y="41"/>
                  </a:lnTo>
                  <a:lnTo>
                    <a:pt x="11" y="66"/>
                  </a:lnTo>
                  <a:lnTo>
                    <a:pt x="11" y="66"/>
                  </a:lnTo>
                  <a:lnTo>
                    <a:pt x="9" y="72"/>
                  </a:lnTo>
                  <a:lnTo>
                    <a:pt x="9" y="72"/>
                  </a:lnTo>
                  <a:lnTo>
                    <a:pt x="7" y="74"/>
                  </a:lnTo>
                  <a:lnTo>
                    <a:pt x="4" y="74"/>
                  </a:lnTo>
                  <a:lnTo>
                    <a:pt x="2" y="74"/>
                  </a:lnTo>
                  <a:lnTo>
                    <a:pt x="0" y="77"/>
                  </a:lnTo>
                  <a:lnTo>
                    <a:pt x="0" y="77"/>
                  </a:lnTo>
                  <a:lnTo>
                    <a:pt x="6" y="77"/>
                  </a:lnTo>
                  <a:lnTo>
                    <a:pt x="9" y="7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7" name="Freeform 651"/>
            <p:cNvSpPr/>
            <p:nvPr/>
          </p:nvSpPr>
          <p:spPr bwMode="auto">
            <a:xfrm>
              <a:off x="2191888" y="7351612"/>
              <a:ext cx="122431" cy="142838"/>
            </a:xfrm>
            <a:custGeom>
              <a:avLst/>
              <a:gdLst>
                <a:gd name="T0" fmla="*/ 9 w 66"/>
                <a:gd name="T1" fmla="*/ 77 h 77"/>
                <a:gd name="T2" fmla="*/ 33 w 66"/>
                <a:gd name="T3" fmla="*/ 77 h 77"/>
                <a:gd name="T4" fmla="*/ 56 w 66"/>
                <a:gd name="T5" fmla="*/ 77 h 77"/>
                <a:gd name="T6" fmla="*/ 62 w 66"/>
                <a:gd name="T7" fmla="*/ 77 h 77"/>
                <a:gd name="T8" fmla="*/ 64 w 66"/>
                <a:gd name="T9" fmla="*/ 74 h 77"/>
                <a:gd name="T10" fmla="*/ 64 w 66"/>
                <a:gd name="T11" fmla="*/ 70 h 77"/>
                <a:gd name="T12" fmla="*/ 66 w 66"/>
                <a:gd name="T13" fmla="*/ 58 h 77"/>
                <a:gd name="T14" fmla="*/ 62 w 66"/>
                <a:gd name="T15" fmla="*/ 56 h 77"/>
                <a:gd name="T16" fmla="*/ 60 w 66"/>
                <a:gd name="T17" fmla="*/ 60 h 77"/>
                <a:gd name="T18" fmla="*/ 58 w 66"/>
                <a:gd name="T19" fmla="*/ 66 h 77"/>
                <a:gd name="T20" fmla="*/ 52 w 66"/>
                <a:gd name="T21" fmla="*/ 70 h 77"/>
                <a:gd name="T22" fmla="*/ 42 w 66"/>
                <a:gd name="T23" fmla="*/ 72 h 77"/>
                <a:gd name="T24" fmla="*/ 25 w 66"/>
                <a:gd name="T25" fmla="*/ 72 h 77"/>
                <a:gd name="T26" fmla="*/ 23 w 66"/>
                <a:gd name="T27" fmla="*/ 70 h 77"/>
                <a:gd name="T28" fmla="*/ 21 w 66"/>
                <a:gd name="T29" fmla="*/ 54 h 77"/>
                <a:gd name="T30" fmla="*/ 21 w 66"/>
                <a:gd name="T31" fmla="*/ 46 h 77"/>
                <a:gd name="T32" fmla="*/ 23 w 66"/>
                <a:gd name="T33" fmla="*/ 41 h 77"/>
                <a:gd name="T34" fmla="*/ 40 w 66"/>
                <a:gd name="T35" fmla="*/ 41 h 77"/>
                <a:gd name="T36" fmla="*/ 46 w 66"/>
                <a:gd name="T37" fmla="*/ 41 h 77"/>
                <a:gd name="T38" fmla="*/ 48 w 66"/>
                <a:gd name="T39" fmla="*/ 46 h 77"/>
                <a:gd name="T40" fmla="*/ 52 w 66"/>
                <a:gd name="T41" fmla="*/ 50 h 77"/>
                <a:gd name="T42" fmla="*/ 54 w 66"/>
                <a:gd name="T43" fmla="*/ 48 h 77"/>
                <a:gd name="T44" fmla="*/ 54 w 66"/>
                <a:gd name="T45" fmla="*/ 41 h 77"/>
                <a:gd name="T46" fmla="*/ 54 w 66"/>
                <a:gd name="T47" fmla="*/ 33 h 77"/>
                <a:gd name="T48" fmla="*/ 54 w 66"/>
                <a:gd name="T49" fmla="*/ 27 h 77"/>
                <a:gd name="T50" fmla="*/ 50 w 66"/>
                <a:gd name="T51" fmla="*/ 25 h 77"/>
                <a:gd name="T52" fmla="*/ 50 w 66"/>
                <a:gd name="T53" fmla="*/ 27 h 77"/>
                <a:gd name="T54" fmla="*/ 48 w 66"/>
                <a:gd name="T55" fmla="*/ 33 h 77"/>
                <a:gd name="T56" fmla="*/ 46 w 66"/>
                <a:gd name="T57" fmla="*/ 35 h 77"/>
                <a:gd name="T58" fmla="*/ 42 w 66"/>
                <a:gd name="T59" fmla="*/ 35 h 77"/>
                <a:gd name="T60" fmla="*/ 21 w 66"/>
                <a:gd name="T61" fmla="*/ 35 h 77"/>
                <a:gd name="T62" fmla="*/ 21 w 66"/>
                <a:gd name="T63" fmla="*/ 10 h 77"/>
                <a:gd name="T64" fmla="*/ 27 w 66"/>
                <a:gd name="T65" fmla="*/ 8 h 77"/>
                <a:gd name="T66" fmla="*/ 35 w 66"/>
                <a:gd name="T67" fmla="*/ 8 h 77"/>
                <a:gd name="T68" fmla="*/ 52 w 66"/>
                <a:gd name="T69" fmla="*/ 10 h 77"/>
                <a:gd name="T70" fmla="*/ 56 w 66"/>
                <a:gd name="T71" fmla="*/ 11 h 77"/>
                <a:gd name="T72" fmla="*/ 58 w 66"/>
                <a:gd name="T73" fmla="*/ 17 h 77"/>
                <a:gd name="T74" fmla="*/ 58 w 66"/>
                <a:gd name="T75" fmla="*/ 17 h 77"/>
                <a:gd name="T76" fmla="*/ 62 w 66"/>
                <a:gd name="T77" fmla="*/ 15 h 77"/>
                <a:gd name="T78" fmla="*/ 60 w 66"/>
                <a:gd name="T79" fmla="*/ 8 h 77"/>
                <a:gd name="T80" fmla="*/ 62 w 66"/>
                <a:gd name="T81" fmla="*/ 2 h 77"/>
                <a:gd name="T82" fmla="*/ 56 w 66"/>
                <a:gd name="T83" fmla="*/ 0 h 77"/>
                <a:gd name="T84" fmla="*/ 33 w 66"/>
                <a:gd name="T85" fmla="*/ 2 h 77"/>
                <a:gd name="T86" fmla="*/ 7 w 66"/>
                <a:gd name="T87" fmla="*/ 2 h 77"/>
                <a:gd name="T88" fmla="*/ 2 w 66"/>
                <a:gd name="T89" fmla="*/ 4 h 77"/>
                <a:gd name="T90" fmla="*/ 4 w 66"/>
                <a:gd name="T91" fmla="*/ 6 h 77"/>
                <a:gd name="T92" fmla="*/ 7 w 66"/>
                <a:gd name="T93" fmla="*/ 8 h 77"/>
                <a:gd name="T94" fmla="*/ 9 w 66"/>
                <a:gd name="T95" fmla="*/ 8 h 77"/>
                <a:gd name="T96" fmla="*/ 11 w 66"/>
                <a:gd name="T97" fmla="*/ 15 h 77"/>
                <a:gd name="T98" fmla="*/ 11 w 66"/>
                <a:gd name="T99" fmla="*/ 41 h 77"/>
                <a:gd name="T100" fmla="*/ 11 w 66"/>
                <a:gd name="T101" fmla="*/ 66 h 77"/>
                <a:gd name="T102" fmla="*/ 9 w 66"/>
                <a:gd name="T103" fmla="*/ 72 h 77"/>
                <a:gd name="T104" fmla="*/ 4 w 66"/>
                <a:gd name="T105" fmla="*/ 74 h 77"/>
                <a:gd name="T106" fmla="*/ 0 w 66"/>
                <a:gd name="T107" fmla="*/ 77 h 77"/>
                <a:gd name="T108" fmla="*/ 6 w 66"/>
                <a:gd name="T10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 h="77">
                  <a:moveTo>
                    <a:pt x="9" y="77"/>
                  </a:moveTo>
                  <a:lnTo>
                    <a:pt x="9" y="77"/>
                  </a:lnTo>
                  <a:lnTo>
                    <a:pt x="33" y="77"/>
                  </a:lnTo>
                  <a:lnTo>
                    <a:pt x="33" y="77"/>
                  </a:lnTo>
                  <a:lnTo>
                    <a:pt x="56" y="77"/>
                  </a:lnTo>
                  <a:lnTo>
                    <a:pt x="56" y="77"/>
                  </a:lnTo>
                  <a:lnTo>
                    <a:pt x="60" y="77"/>
                  </a:lnTo>
                  <a:lnTo>
                    <a:pt x="62" y="77"/>
                  </a:lnTo>
                  <a:lnTo>
                    <a:pt x="62" y="77"/>
                  </a:lnTo>
                  <a:lnTo>
                    <a:pt x="64" y="74"/>
                  </a:lnTo>
                  <a:lnTo>
                    <a:pt x="64" y="70"/>
                  </a:lnTo>
                  <a:lnTo>
                    <a:pt x="64" y="70"/>
                  </a:lnTo>
                  <a:lnTo>
                    <a:pt x="66" y="62"/>
                  </a:lnTo>
                  <a:lnTo>
                    <a:pt x="66" y="58"/>
                  </a:lnTo>
                  <a:lnTo>
                    <a:pt x="62" y="56"/>
                  </a:lnTo>
                  <a:lnTo>
                    <a:pt x="62" y="56"/>
                  </a:lnTo>
                  <a:lnTo>
                    <a:pt x="60" y="58"/>
                  </a:lnTo>
                  <a:lnTo>
                    <a:pt x="60" y="60"/>
                  </a:lnTo>
                  <a:lnTo>
                    <a:pt x="58" y="66"/>
                  </a:lnTo>
                  <a:lnTo>
                    <a:pt x="58" y="66"/>
                  </a:lnTo>
                  <a:lnTo>
                    <a:pt x="56" y="68"/>
                  </a:lnTo>
                  <a:lnTo>
                    <a:pt x="52" y="70"/>
                  </a:lnTo>
                  <a:lnTo>
                    <a:pt x="42" y="72"/>
                  </a:lnTo>
                  <a:lnTo>
                    <a:pt x="42" y="72"/>
                  </a:lnTo>
                  <a:lnTo>
                    <a:pt x="31" y="72"/>
                  </a:lnTo>
                  <a:lnTo>
                    <a:pt x="25" y="72"/>
                  </a:lnTo>
                  <a:lnTo>
                    <a:pt x="23" y="70"/>
                  </a:lnTo>
                  <a:lnTo>
                    <a:pt x="23" y="70"/>
                  </a:lnTo>
                  <a:lnTo>
                    <a:pt x="21" y="62"/>
                  </a:lnTo>
                  <a:lnTo>
                    <a:pt x="21" y="54"/>
                  </a:lnTo>
                  <a:lnTo>
                    <a:pt x="21" y="54"/>
                  </a:lnTo>
                  <a:lnTo>
                    <a:pt x="21" y="46"/>
                  </a:lnTo>
                  <a:lnTo>
                    <a:pt x="23" y="41"/>
                  </a:lnTo>
                  <a:lnTo>
                    <a:pt x="23" y="41"/>
                  </a:lnTo>
                  <a:lnTo>
                    <a:pt x="35" y="41"/>
                  </a:lnTo>
                  <a:lnTo>
                    <a:pt x="40" y="41"/>
                  </a:lnTo>
                  <a:lnTo>
                    <a:pt x="46" y="41"/>
                  </a:lnTo>
                  <a:lnTo>
                    <a:pt x="46" y="41"/>
                  </a:lnTo>
                  <a:lnTo>
                    <a:pt x="48" y="44"/>
                  </a:lnTo>
                  <a:lnTo>
                    <a:pt x="48" y="46"/>
                  </a:lnTo>
                  <a:lnTo>
                    <a:pt x="50" y="48"/>
                  </a:lnTo>
                  <a:lnTo>
                    <a:pt x="52" y="50"/>
                  </a:lnTo>
                  <a:lnTo>
                    <a:pt x="52" y="50"/>
                  </a:lnTo>
                  <a:lnTo>
                    <a:pt x="54" y="48"/>
                  </a:lnTo>
                  <a:lnTo>
                    <a:pt x="54" y="46"/>
                  </a:lnTo>
                  <a:lnTo>
                    <a:pt x="54" y="41"/>
                  </a:lnTo>
                  <a:lnTo>
                    <a:pt x="54" y="41"/>
                  </a:lnTo>
                  <a:lnTo>
                    <a:pt x="54" y="33"/>
                  </a:lnTo>
                  <a:lnTo>
                    <a:pt x="54" y="33"/>
                  </a:lnTo>
                  <a:lnTo>
                    <a:pt x="54" y="27"/>
                  </a:lnTo>
                  <a:lnTo>
                    <a:pt x="52" y="27"/>
                  </a:lnTo>
                  <a:lnTo>
                    <a:pt x="50" y="25"/>
                  </a:lnTo>
                  <a:lnTo>
                    <a:pt x="50" y="25"/>
                  </a:lnTo>
                  <a:lnTo>
                    <a:pt x="50" y="27"/>
                  </a:lnTo>
                  <a:lnTo>
                    <a:pt x="48" y="29"/>
                  </a:lnTo>
                  <a:lnTo>
                    <a:pt x="48" y="33"/>
                  </a:lnTo>
                  <a:lnTo>
                    <a:pt x="46" y="35"/>
                  </a:lnTo>
                  <a:lnTo>
                    <a:pt x="46" y="35"/>
                  </a:lnTo>
                  <a:lnTo>
                    <a:pt x="42" y="35"/>
                  </a:lnTo>
                  <a:lnTo>
                    <a:pt x="42" y="35"/>
                  </a:lnTo>
                  <a:lnTo>
                    <a:pt x="31" y="35"/>
                  </a:lnTo>
                  <a:lnTo>
                    <a:pt x="21" y="35"/>
                  </a:lnTo>
                  <a:lnTo>
                    <a:pt x="21" y="35"/>
                  </a:lnTo>
                  <a:lnTo>
                    <a:pt x="21" y="10"/>
                  </a:lnTo>
                  <a:lnTo>
                    <a:pt x="21" y="10"/>
                  </a:lnTo>
                  <a:lnTo>
                    <a:pt x="27" y="8"/>
                  </a:lnTo>
                  <a:lnTo>
                    <a:pt x="35" y="8"/>
                  </a:lnTo>
                  <a:lnTo>
                    <a:pt x="35" y="8"/>
                  </a:lnTo>
                  <a:lnTo>
                    <a:pt x="48" y="8"/>
                  </a:lnTo>
                  <a:lnTo>
                    <a:pt x="52" y="10"/>
                  </a:lnTo>
                  <a:lnTo>
                    <a:pt x="56" y="11"/>
                  </a:lnTo>
                  <a:lnTo>
                    <a:pt x="56" y="11"/>
                  </a:lnTo>
                  <a:lnTo>
                    <a:pt x="56" y="15"/>
                  </a:lnTo>
                  <a:lnTo>
                    <a:pt x="58" y="17"/>
                  </a:lnTo>
                  <a:lnTo>
                    <a:pt x="58" y="17"/>
                  </a:lnTo>
                  <a:lnTo>
                    <a:pt x="58" y="17"/>
                  </a:lnTo>
                  <a:lnTo>
                    <a:pt x="60" y="17"/>
                  </a:lnTo>
                  <a:lnTo>
                    <a:pt x="62" y="15"/>
                  </a:lnTo>
                  <a:lnTo>
                    <a:pt x="60" y="8"/>
                  </a:lnTo>
                  <a:lnTo>
                    <a:pt x="60" y="8"/>
                  </a:lnTo>
                  <a:lnTo>
                    <a:pt x="62" y="2"/>
                  </a:lnTo>
                  <a:lnTo>
                    <a:pt x="62" y="2"/>
                  </a:lnTo>
                  <a:lnTo>
                    <a:pt x="60" y="0"/>
                  </a:lnTo>
                  <a:lnTo>
                    <a:pt x="56" y="0"/>
                  </a:lnTo>
                  <a:lnTo>
                    <a:pt x="56" y="0"/>
                  </a:lnTo>
                  <a:lnTo>
                    <a:pt x="33" y="2"/>
                  </a:lnTo>
                  <a:lnTo>
                    <a:pt x="7" y="2"/>
                  </a:lnTo>
                  <a:lnTo>
                    <a:pt x="7" y="2"/>
                  </a:lnTo>
                  <a:lnTo>
                    <a:pt x="6" y="2"/>
                  </a:lnTo>
                  <a:lnTo>
                    <a:pt x="2" y="4"/>
                  </a:lnTo>
                  <a:lnTo>
                    <a:pt x="2" y="4"/>
                  </a:lnTo>
                  <a:lnTo>
                    <a:pt x="4" y="6"/>
                  </a:lnTo>
                  <a:lnTo>
                    <a:pt x="6" y="6"/>
                  </a:lnTo>
                  <a:lnTo>
                    <a:pt x="7" y="8"/>
                  </a:lnTo>
                  <a:lnTo>
                    <a:pt x="9" y="8"/>
                  </a:lnTo>
                  <a:lnTo>
                    <a:pt x="9" y="8"/>
                  </a:lnTo>
                  <a:lnTo>
                    <a:pt x="11" y="15"/>
                  </a:lnTo>
                  <a:lnTo>
                    <a:pt x="11" y="15"/>
                  </a:lnTo>
                  <a:lnTo>
                    <a:pt x="11" y="41"/>
                  </a:lnTo>
                  <a:lnTo>
                    <a:pt x="11" y="41"/>
                  </a:lnTo>
                  <a:lnTo>
                    <a:pt x="11" y="66"/>
                  </a:lnTo>
                  <a:lnTo>
                    <a:pt x="11" y="66"/>
                  </a:lnTo>
                  <a:lnTo>
                    <a:pt x="9" y="72"/>
                  </a:lnTo>
                  <a:lnTo>
                    <a:pt x="9" y="72"/>
                  </a:lnTo>
                  <a:lnTo>
                    <a:pt x="7" y="74"/>
                  </a:lnTo>
                  <a:lnTo>
                    <a:pt x="4" y="74"/>
                  </a:lnTo>
                  <a:lnTo>
                    <a:pt x="2" y="74"/>
                  </a:lnTo>
                  <a:lnTo>
                    <a:pt x="0" y="77"/>
                  </a:lnTo>
                  <a:lnTo>
                    <a:pt x="0" y="77"/>
                  </a:lnTo>
                  <a:lnTo>
                    <a:pt x="6" y="77"/>
                  </a:lnTo>
                  <a:lnTo>
                    <a:pt x="9" y="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8" name="Freeform 652"/>
            <p:cNvSpPr/>
            <p:nvPr/>
          </p:nvSpPr>
          <p:spPr bwMode="auto">
            <a:xfrm>
              <a:off x="7437925" y="9204790"/>
              <a:ext cx="118722" cy="142838"/>
            </a:xfrm>
            <a:custGeom>
              <a:avLst/>
              <a:gdLst>
                <a:gd name="T0" fmla="*/ 9 w 64"/>
                <a:gd name="T1" fmla="*/ 77 h 77"/>
                <a:gd name="T2" fmla="*/ 31 w 64"/>
                <a:gd name="T3" fmla="*/ 77 h 77"/>
                <a:gd name="T4" fmla="*/ 54 w 64"/>
                <a:gd name="T5" fmla="*/ 77 h 77"/>
                <a:gd name="T6" fmla="*/ 62 w 64"/>
                <a:gd name="T7" fmla="*/ 77 h 77"/>
                <a:gd name="T8" fmla="*/ 62 w 64"/>
                <a:gd name="T9" fmla="*/ 73 h 77"/>
                <a:gd name="T10" fmla="*/ 62 w 64"/>
                <a:gd name="T11" fmla="*/ 69 h 77"/>
                <a:gd name="T12" fmla="*/ 64 w 64"/>
                <a:gd name="T13" fmla="*/ 58 h 77"/>
                <a:gd name="T14" fmla="*/ 60 w 64"/>
                <a:gd name="T15" fmla="*/ 56 h 77"/>
                <a:gd name="T16" fmla="*/ 58 w 64"/>
                <a:gd name="T17" fmla="*/ 60 h 77"/>
                <a:gd name="T18" fmla="*/ 58 w 64"/>
                <a:gd name="T19" fmla="*/ 66 h 77"/>
                <a:gd name="T20" fmla="*/ 50 w 64"/>
                <a:gd name="T21" fmla="*/ 69 h 77"/>
                <a:gd name="T22" fmla="*/ 40 w 64"/>
                <a:gd name="T23" fmla="*/ 71 h 77"/>
                <a:gd name="T24" fmla="*/ 23 w 64"/>
                <a:gd name="T25" fmla="*/ 69 h 77"/>
                <a:gd name="T26" fmla="*/ 21 w 64"/>
                <a:gd name="T27" fmla="*/ 67 h 77"/>
                <a:gd name="T28" fmla="*/ 19 w 64"/>
                <a:gd name="T29" fmla="*/ 54 h 77"/>
                <a:gd name="T30" fmla="*/ 19 w 64"/>
                <a:gd name="T31" fmla="*/ 46 h 77"/>
                <a:gd name="T32" fmla="*/ 21 w 64"/>
                <a:gd name="T33" fmla="*/ 40 h 77"/>
                <a:gd name="T34" fmla="*/ 40 w 64"/>
                <a:gd name="T35" fmla="*/ 38 h 77"/>
                <a:gd name="T36" fmla="*/ 44 w 64"/>
                <a:gd name="T37" fmla="*/ 40 h 77"/>
                <a:gd name="T38" fmla="*/ 48 w 64"/>
                <a:gd name="T39" fmla="*/ 44 h 77"/>
                <a:gd name="T40" fmla="*/ 50 w 64"/>
                <a:gd name="T41" fmla="*/ 48 h 77"/>
                <a:gd name="T42" fmla="*/ 52 w 64"/>
                <a:gd name="T43" fmla="*/ 48 h 77"/>
                <a:gd name="T44" fmla="*/ 52 w 64"/>
                <a:gd name="T45" fmla="*/ 40 h 77"/>
                <a:gd name="T46" fmla="*/ 52 w 64"/>
                <a:gd name="T47" fmla="*/ 33 h 77"/>
                <a:gd name="T48" fmla="*/ 52 w 64"/>
                <a:gd name="T49" fmla="*/ 27 h 77"/>
                <a:gd name="T50" fmla="*/ 50 w 64"/>
                <a:gd name="T51" fmla="*/ 25 h 77"/>
                <a:gd name="T52" fmla="*/ 48 w 64"/>
                <a:gd name="T53" fmla="*/ 27 h 77"/>
                <a:gd name="T54" fmla="*/ 46 w 64"/>
                <a:gd name="T55" fmla="*/ 31 h 77"/>
                <a:gd name="T56" fmla="*/ 46 w 64"/>
                <a:gd name="T57" fmla="*/ 33 h 77"/>
                <a:gd name="T58" fmla="*/ 40 w 64"/>
                <a:gd name="T59" fmla="*/ 35 h 77"/>
                <a:gd name="T60" fmla="*/ 21 w 64"/>
                <a:gd name="T61" fmla="*/ 33 h 77"/>
                <a:gd name="T62" fmla="*/ 21 w 64"/>
                <a:gd name="T63" fmla="*/ 9 h 77"/>
                <a:gd name="T64" fmla="*/ 27 w 64"/>
                <a:gd name="T65" fmla="*/ 7 h 77"/>
                <a:gd name="T66" fmla="*/ 33 w 64"/>
                <a:gd name="T67" fmla="*/ 5 h 77"/>
                <a:gd name="T68" fmla="*/ 52 w 64"/>
                <a:gd name="T69" fmla="*/ 9 h 77"/>
                <a:gd name="T70" fmla="*/ 54 w 64"/>
                <a:gd name="T71" fmla="*/ 11 h 77"/>
                <a:gd name="T72" fmla="*/ 56 w 64"/>
                <a:gd name="T73" fmla="*/ 17 h 77"/>
                <a:gd name="T74" fmla="*/ 58 w 64"/>
                <a:gd name="T75" fmla="*/ 17 h 77"/>
                <a:gd name="T76" fmla="*/ 60 w 64"/>
                <a:gd name="T77" fmla="*/ 13 h 77"/>
                <a:gd name="T78" fmla="*/ 60 w 64"/>
                <a:gd name="T79" fmla="*/ 7 h 77"/>
                <a:gd name="T80" fmla="*/ 60 w 64"/>
                <a:gd name="T81" fmla="*/ 2 h 77"/>
                <a:gd name="T82" fmla="*/ 56 w 64"/>
                <a:gd name="T83" fmla="*/ 0 h 77"/>
                <a:gd name="T84" fmla="*/ 31 w 64"/>
                <a:gd name="T85" fmla="*/ 2 h 77"/>
                <a:gd name="T86" fmla="*/ 7 w 64"/>
                <a:gd name="T87" fmla="*/ 2 h 77"/>
                <a:gd name="T88" fmla="*/ 2 w 64"/>
                <a:gd name="T89" fmla="*/ 2 h 77"/>
                <a:gd name="T90" fmla="*/ 2 w 64"/>
                <a:gd name="T91" fmla="*/ 3 h 77"/>
                <a:gd name="T92" fmla="*/ 5 w 64"/>
                <a:gd name="T93" fmla="*/ 5 h 77"/>
                <a:gd name="T94" fmla="*/ 7 w 64"/>
                <a:gd name="T95" fmla="*/ 7 h 77"/>
                <a:gd name="T96" fmla="*/ 11 w 64"/>
                <a:gd name="T97" fmla="*/ 13 h 77"/>
                <a:gd name="T98" fmla="*/ 11 w 64"/>
                <a:gd name="T99" fmla="*/ 38 h 77"/>
                <a:gd name="T100" fmla="*/ 11 w 64"/>
                <a:gd name="T101" fmla="*/ 66 h 77"/>
                <a:gd name="T102" fmla="*/ 7 w 64"/>
                <a:gd name="T103" fmla="*/ 71 h 77"/>
                <a:gd name="T104" fmla="*/ 2 w 64"/>
                <a:gd name="T105" fmla="*/ 71 h 77"/>
                <a:gd name="T106" fmla="*/ 0 w 64"/>
                <a:gd name="T107" fmla="*/ 75 h 77"/>
                <a:gd name="T108" fmla="*/ 3 w 64"/>
                <a:gd name="T10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77">
                  <a:moveTo>
                    <a:pt x="9" y="77"/>
                  </a:moveTo>
                  <a:lnTo>
                    <a:pt x="9" y="77"/>
                  </a:lnTo>
                  <a:lnTo>
                    <a:pt x="31" y="77"/>
                  </a:lnTo>
                  <a:lnTo>
                    <a:pt x="31" y="77"/>
                  </a:lnTo>
                  <a:lnTo>
                    <a:pt x="54" y="77"/>
                  </a:lnTo>
                  <a:lnTo>
                    <a:pt x="54" y="77"/>
                  </a:lnTo>
                  <a:lnTo>
                    <a:pt x="58" y="77"/>
                  </a:lnTo>
                  <a:lnTo>
                    <a:pt x="62" y="77"/>
                  </a:lnTo>
                  <a:lnTo>
                    <a:pt x="62" y="77"/>
                  </a:lnTo>
                  <a:lnTo>
                    <a:pt x="62" y="73"/>
                  </a:lnTo>
                  <a:lnTo>
                    <a:pt x="62" y="69"/>
                  </a:lnTo>
                  <a:lnTo>
                    <a:pt x="62" y="69"/>
                  </a:lnTo>
                  <a:lnTo>
                    <a:pt x="64" y="62"/>
                  </a:lnTo>
                  <a:lnTo>
                    <a:pt x="64" y="58"/>
                  </a:lnTo>
                  <a:lnTo>
                    <a:pt x="60" y="56"/>
                  </a:lnTo>
                  <a:lnTo>
                    <a:pt x="60" y="56"/>
                  </a:lnTo>
                  <a:lnTo>
                    <a:pt x="58" y="58"/>
                  </a:lnTo>
                  <a:lnTo>
                    <a:pt x="58" y="60"/>
                  </a:lnTo>
                  <a:lnTo>
                    <a:pt x="58" y="66"/>
                  </a:lnTo>
                  <a:lnTo>
                    <a:pt x="58" y="66"/>
                  </a:lnTo>
                  <a:lnTo>
                    <a:pt x="54" y="67"/>
                  </a:lnTo>
                  <a:lnTo>
                    <a:pt x="50" y="69"/>
                  </a:lnTo>
                  <a:lnTo>
                    <a:pt x="40" y="71"/>
                  </a:lnTo>
                  <a:lnTo>
                    <a:pt x="40" y="71"/>
                  </a:lnTo>
                  <a:lnTo>
                    <a:pt x="29" y="71"/>
                  </a:lnTo>
                  <a:lnTo>
                    <a:pt x="23" y="69"/>
                  </a:lnTo>
                  <a:lnTo>
                    <a:pt x="21" y="67"/>
                  </a:lnTo>
                  <a:lnTo>
                    <a:pt x="21" y="67"/>
                  </a:lnTo>
                  <a:lnTo>
                    <a:pt x="19" y="62"/>
                  </a:lnTo>
                  <a:lnTo>
                    <a:pt x="19" y="54"/>
                  </a:lnTo>
                  <a:lnTo>
                    <a:pt x="19" y="54"/>
                  </a:lnTo>
                  <a:lnTo>
                    <a:pt x="19" y="46"/>
                  </a:lnTo>
                  <a:lnTo>
                    <a:pt x="21" y="40"/>
                  </a:lnTo>
                  <a:lnTo>
                    <a:pt x="21" y="40"/>
                  </a:lnTo>
                  <a:lnTo>
                    <a:pt x="33" y="38"/>
                  </a:lnTo>
                  <a:lnTo>
                    <a:pt x="40" y="38"/>
                  </a:lnTo>
                  <a:lnTo>
                    <a:pt x="44" y="40"/>
                  </a:lnTo>
                  <a:lnTo>
                    <a:pt x="44" y="40"/>
                  </a:lnTo>
                  <a:lnTo>
                    <a:pt x="46" y="42"/>
                  </a:lnTo>
                  <a:lnTo>
                    <a:pt x="48" y="44"/>
                  </a:lnTo>
                  <a:lnTo>
                    <a:pt x="48" y="48"/>
                  </a:lnTo>
                  <a:lnTo>
                    <a:pt x="50" y="48"/>
                  </a:lnTo>
                  <a:lnTo>
                    <a:pt x="50" y="48"/>
                  </a:lnTo>
                  <a:lnTo>
                    <a:pt x="52" y="48"/>
                  </a:lnTo>
                  <a:lnTo>
                    <a:pt x="52" y="46"/>
                  </a:lnTo>
                  <a:lnTo>
                    <a:pt x="52" y="40"/>
                  </a:lnTo>
                  <a:lnTo>
                    <a:pt x="52" y="40"/>
                  </a:lnTo>
                  <a:lnTo>
                    <a:pt x="52" y="33"/>
                  </a:lnTo>
                  <a:lnTo>
                    <a:pt x="52" y="33"/>
                  </a:lnTo>
                  <a:lnTo>
                    <a:pt x="52" y="27"/>
                  </a:lnTo>
                  <a:lnTo>
                    <a:pt x="52" y="25"/>
                  </a:lnTo>
                  <a:lnTo>
                    <a:pt x="50" y="25"/>
                  </a:lnTo>
                  <a:lnTo>
                    <a:pt x="50" y="25"/>
                  </a:lnTo>
                  <a:lnTo>
                    <a:pt x="48" y="27"/>
                  </a:lnTo>
                  <a:lnTo>
                    <a:pt x="48" y="29"/>
                  </a:lnTo>
                  <a:lnTo>
                    <a:pt x="46" y="31"/>
                  </a:lnTo>
                  <a:lnTo>
                    <a:pt x="46" y="33"/>
                  </a:lnTo>
                  <a:lnTo>
                    <a:pt x="46" y="33"/>
                  </a:lnTo>
                  <a:lnTo>
                    <a:pt x="40" y="35"/>
                  </a:lnTo>
                  <a:lnTo>
                    <a:pt x="40" y="35"/>
                  </a:lnTo>
                  <a:lnTo>
                    <a:pt x="31" y="35"/>
                  </a:lnTo>
                  <a:lnTo>
                    <a:pt x="21" y="33"/>
                  </a:lnTo>
                  <a:lnTo>
                    <a:pt x="21" y="33"/>
                  </a:lnTo>
                  <a:lnTo>
                    <a:pt x="21" y="9"/>
                  </a:lnTo>
                  <a:lnTo>
                    <a:pt x="21" y="9"/>
                  </a:lnTo>
                  <a:lnTo>
                    <a:pt x="27" y="7"/>
                  </a:lnTo>
                  <a:lnTo>
                    <a:pt x="33" y="5"/>
                  </a:lnTo>
                  <a:lnTo>
                    <a:pt x="33" y="5"/>
                  </a:lnTo>
                  <a:lnTo>
                    <a:pt x="46" y="7"/>
                  </a:lnTo>
                  <a:lnTo>
                    <a:pt x="52" y="9"/>
                  </a:lnTo>
                  <a:lnTo>
                    <a:pt x="54" y="11"/>
                  </a:lnTo>
                  <a:lnTo>
                    <a:pt x="54" y="11"/>
                  </a:lnTo>
                  <a:lnTo>
                    <a:pt x="56" y="15"/>
                  </a:lnTo>
                  <a:lnTo>
                    <a:pt x="56" y="17"/>
                  </a:lnTo>
                  <a:lnTo>
                    <a:pt x="58" y="17"/>
                  </a:lnTo>
                  <a:lnTo>
                    <a:pt x="58" y="17"/>
                  </a:lnTo>
                  <a:lnTo>
                    <a:pt x="60" y="17"/>
                  </a:lnTo>
                  <a:lnTo>
                    <a:pt x="60" y="13"/>
                  </a:lnTo>
                  <a:lnTo>
                    <a:pt x="60" y="7"/>
                  </a:lnTo>
                  <a:lnTo>
                    <a:pt x="60" y="7"/>
                  </a:lnTo>
                  <a:lnTo>
                    <a:pt x="60" y="2"/>
                  </a:lnTo>
                  <a:lnTo>
                    <a:pt x="60" y="2"/>
                  </a:lnTo>
                  <a:lnTo>
                    <a:pt x="58" y="0"/>
                  </a:lnTo>
                  <a:lnTo>
                    <a:pt x="56" y="0"/>
                  </a:lnTo>
                  <a:lnTo>
                    <a:pt x="56" y="0"/>
                  </a:lnTo>
                  <a:lnTo>
                    <a:pt x="31" y="2"/>
                  </a:lnTo>
                  <a:lnTo>
                    <a:pt x="7" y="2"/>
                  </a:lnTo>
                  <a:lnTo>
                    <a:pt x="7" y="2"/>
                  </a:lnTo>
                  <a:lnTo>
                    <a:pt x="3" y="0"/>
                  </a:lnTo>
                  <a:lnTo>
                    <a:pt x="2" y="2"/>
                  </a:lnTo>
                  <a:lnTo>
                    <a:pt x="2" y="2"/>
                  </a:lnTo>
                  <a:lnTo>
                    <a:pt x="2" y="3"/>
                  </a:lnTo>
                  <a:lnTo>
                    <a:pt x="3" y="5"/>
                  </a:lnTo>
                  <a:lnTo>
                    <a:pt x="5" y="5"/>
                  </a:lnTo>
                  <a:lnTo>
                    <a:pt x="7" y="7"/>
                  </a:lnTo>
                  <a:lnTo>
                    <a:pt x="7" y="7"/>
                  </a:lnTo>
                  <a:lnTo>
                    <a:pt x="11" y="13"/>
                  </a:lnTo>
                  <a:lnTo>
                    <a:pt x="11" y="13"/>
                  </a:lnTo>
                  <a:lnTo>
                    <a:pt x="11" y="38"/>
                  </a:lnTo>
                  <a:lnTo>
                    <a:pt x="11" y="38"/>
                  </a:lnTo>
                  <a:lnTo>
                    <a:pt x="11" y="66"/>
                  </a:lnTo>
                  <a:lnTo>
                    <a:pt x="11" y="66"/>
                  </a:lnTo>
                  <a:lnTo>
                    <a:pt x="7" y="71"/>
                  </a:lnTo>
                  <a:lnTo>
                    <a:pt x="7" y="71"/>
                  </a:lnTo>
                  <a:lnTo>
                    <a:pt x="5" y="71"/>
                  </a:lnTo>
                  <a:lnTo>
                    <a:pt x="2" y="71"/>
                  </a:lnTo>
                  <a:lnTo>
                    <a:pt x="0" y="73"/>
                  </a:lnTo>
                  <a:lnTo>
                    <a:pt x="0" y="75"/>
                  </a:lnTo>
                  <a:lnTo>
                    <a:pt x="0" y="75"/>
                  </a:lnTo>
                  <a:lnTo>
                    <a:pt x="3" y="77"/>
                  </a:lnTo>
                  <a:lnTo>
                    <a:pt x="9" y="77"/>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69" name="Freeform 653"/>
            <p:cNvSpPr/>
            <p:nvPr/>
          </p:nvSpPr>
          <p:spPr bwMode="auto">
            <a:xfrm>
              <a:off x="7437925" y="9204790"/>
              <a:ext cx="118722" cy="142838"/>
            </a:xfrm>
            <a:custGeom>
              <a:avLst/>
              <a:gdLst>
                <a:gd name="T0" fmla="*/ 9 w 64"/>
                <a:gd name="T1" fmla="*/ 77 h 77"/>
                <a:gd name="T2" fmla="*/ 31 w 64"/>
                <a:gd name="T3" fmla="*/ 77 h 77"/>
                <a:gd name="T4" fmla="*/ 54 w 64"/>
                <a:gd name="T5" fmla="*/ 77 h 77"/>
                <a:gd name="T6" fmla="*/ 62 w 64"/>
                <a:gd name="T7" fmla="*/ 77 h 77"/>
                <a:gd name="T8" fmla="*/ 62 w 64"/>
                <a:gd name="T9" fmla="*/ 73 h 77"/>
                <a:gd name="T10" fmla="*/ 62 w 64"/>
                <a:gd name="T11" fmla="*/ 69 h 77"/>
                <a:gd name="T12" fmla="*/ 64 w 64"/>
                <a:gd name="T13" fmla="*/ 58 h 77"/>
                <a:gd name="T14" fmla="*/ 60 w 64"/>
                <a:gd name="T15" fmla="*/ 56 h 77"/>
                <a:gd name="T16" fmla="*/ 58 w 64"/>
                <a:gd name="T17" fmla="*/ 60 h 77"/>
                <a:gd name="T18" fmla="*/ 58 w 64"/>
                <a:gd name="T19" fmla="*/ 66 h 77"/>
                <a:gd name="T20" fmla="*/ 50 w 64"/>
                <a:gd name="T21" fmla="*/ 69 h 77"/>
                <a:gd name="T22" fmla="*/ 40 w 64"/>
                <a:gd name="T23" fmla="*/ 71 h 77"/>
                <a:gd name="T24" fmla="*/ 23 w 64"/>
                <a:gd name="T25" fmla="*/ 69 h 77"/>
                <a:gd name="T26" fmla="*/ 21 w 64"/>
                <a:gd name="T27" fmla="*/ 67 h 77"/>
                <a:gd name="T28" fmla="*/ 19 w 64"/>
                <a:gd name="T29" fmla="*/ 54 h 77"/>
                <a:gd name="T30" fmla="*/ 19 w 64"/>
                <a:gd name="T31" fmla="*/ 46 h 77"/>
                <a:gd name="T32" fmla="*/ 21 w 64"/>
                <a:gd name="T33" fmla="*/ 40 h 77"/>
                <a:gd name="T34" fmla="*/ 40 w 64"/>
                <a:gd name="T35" fmla="*/ 38 h 77"/>
                <a:gd name="T36" fmla="*/ 44 w 64"/>
                <a:gd name="T37" fmla="*/ 40 h 77"/>
                <a:gd name="T38" fmla="*/ 48 w 64"/>
                <a:gd name="T39" fmla="*/ 44 h 77"/>
                <a:gd name="T40" fmla="*/ 50 w 64"/>
                <a:gd name="T41" fmla="*/ 48 h 77"/>
                <a:gd name="T42" fmla="*/ 52 w 64"/>
                <a:gd name="T43" fmla="*/ 48 h 77"/>
                <a:gd name="T44" fmla="*/ 52 w 64"/>
                <a:gd name="T45" fmla="*/ 40 h 77"/>
                <a:gd name="T46" fmla="*/ 52 w 64"/>
                <a:gd name="T47" fmla="*/ 33 h 77"/>
                <a:gd name="T48" fmla="*/ 52 w 64"/>
                <a:gd name="T49" fmla="*/ 27 h 77"/>
                <a:gd name="T50" fmla="*/ 50 w 64"/>
                <a:gd name="T51" fmla="*/ 25 h 77"/>
                <a:gd name="T52" fmla="*/ 48 w 64"/>
                <a:gd name="T53" fmla="*/ 27 h 77"/>
                <a:gd name="T54" fmla="*/ 46 w 64"/>
                <a:gd name="T55" fmla="*/ 31 h 77"/>
                <a:gd name="T56" fmla="*/ 46 w 64"/>
                <a:gd name="T57" fmla="*/ 33 h 77"/>
                <a:gd name="T58" fmla="*/ 40 w 64"/>
                <a:gd name="T59" fmla="*/ 35 h 77"/>
                <a:gd name="T60" fmla="*/ 21 w 64"/>
                <a:gd name="T61" fmla="*/ 33 h 77"/>
                <a:gd name="T62" fmla="*/ 21 w 64"/>
                <a:gd name="T63" fmla="*/ 9 h 77"/>
                <a:gd name="T64" fmla="*/ 27 w 64"/>
                <a:gd name="T65" fmla="*/ 7 h 77"/>
                <a:gd name="T66" fmla="*/ 33 w 64"/>
                <a:gd name="T67" fmla="*/ 5 h 77"/>
                <a:gd name="T68" fmla="*/ 52 w 64"/>
                <a:gd name="T69" fmla="*/ 9 h 77"/>
                <a:gd name="T70" fmla="*/ 54 w 64"/>
                <a:gd name="T71" fmla="*/ 11 h 77"/>
                <a:gd name="T72" fmla="*/ 56 w 64"/>
                <a:gd name="T73" fmla="*/ 17 h 77"/>
                <a:gd name="T74" fmla="*/ 58 w 64"/>
                <a:gd name="T75" fmla="*/ 17 h 77"/>
                <a:gd name="T76" fmla="*/ 60 w 64"/>
                <a:gd name="T77" fmla="*/ 13 h 77"/>
                <a:gd name="T78" fmla="*/ 60 w 64"/>
                <a:gd name="T79" fmla="*/ 7 h 77"/>
                <a:gd name="T80" fmla="*/ 60 w 64"/>
                <a:gd name="T81" fmla="*/ 2 h 77"/>
                <a:gd name="T82" fmla="*/ 56 w 64"/>
                <a:gd name="T83" fmla="*/ 0 h 77"/>
                <a:gd name="T84" fmla="*/ 31 w 64"/>
                <a:gd name="T85" fmla="*/ 2 h 77"/>
                <a:gd name="T86" fmla="*/ 7 w 64"/>
                <a:gd name="T87" fmla="*/ 2 h 77"/>
                <a:gd name="T88" fmla="*/ 2 w 64"/>
                <a:gd name="T89" fmla="*/ 2 h 77"/>
                <a:gd name="T90" fmla="*/ 2 w 64"/>
                <a:gd name="T91" fmla="*/ 3 h 77"/>
                <a:gd name="T92" fmla="*/ 5 w 64"/>
                <a:gd name="T93" fmla="*/ 5 h 77"/>
                <a:gd name="T94" fmla="*/ 7 w 64"/>
                <a:gd name="T95" fmla="*/ 7 h 77"/>
                <a:gd name="T96" fmla="*/ 11 w 64"/>
                <a:gd name="T97" fmla="*/ 13 h 77"/>
                <a:gd name="T98" fmla="*/ 11 w 64"/>
                <a:gd name="T99" fmla="*/ 38 h 77"/>
                <a:gd name="T100" fmla="*/ 11 w 64"/>
                <a:gd name="T101" fmla="*/ 66 h 77"/>
                <a:gd name="T102" fmla="*/ 7 w 64"/>
                <a:gd name="T103" fmla="*/ 71 h 77"/>
                <a:gd name="T104" fmla="*/ 2 w 64"/>
                <a:gd name="T105" fmla="*/ 71 h 77"/>
                <a:gd name="T106" fmla="*/ 0 w 64"/>
                <a:gd name="T107" fmla="*/ 75 h 77"/>
                <a:gd name="T108" fmla="*/ 3 w 64"/>
                <a:gd name="T10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77">
                  <a:moveTo>
                    <a:pt x="9" y="77"/>
                  </a:moveTo>
                  <a:lnTo>
                    <a:pt x="9" y="77"/>
                  </a:lnTo>
                  <a:lnTo>
                    <a:pt x="31" y="77"/>
                  </a:lnTo>
                  <a:lnTo>
                    <a:pt x="31" y="77"/>
                  </a:lnTo>
                  <a:lnTo>
                    <a:pt x="54" y="77"/>
                  </a:lnTo>
                  <a:lnTo>
                    <a:pt x="54" y="77"/>
                  </a:lnTo>
                  <a:lnTo>
                    <a:pt x="58" y="77"/>
                  </a:lnTo>
                  <a:lnTo>
                    <a:pt x="62" y="77"/>
                  </a:lnTo>
                  <a:lnTo>
                    <a:pt x="62" y="77"/>
                  </a:lnTo>
                  <a:lnTo>
                    <a:pt x="62" y="73"/>
                  </a:lnTo>
                  <a:lnTo>
                    <a:pt x="62" y="69"/>
                  </a:lnTo>
                  <a:lnTo>
                    <a:pt x="62" y="69"/>
                  </a:lnTo>
                  <a:lnTo>
                    <a:pt x="64" y="62"/>
                  </a:lnTo>
                  <a:lnTo>
                    <a:pt x="64" y="58"/>
                  </a:lnTo>
                  <a:lnTo>
                    <a:pt x="60" y="56"/>
                  </a:lnTo>
                  <a:lnTo>
                    <a:pt x="60" y="56"/>
                  </a:lnTo>
                  <a:lnTo>
                    <a:pt x="58" y="58"/>
                  </a:lnTo>
                  <a:lnTo>
                    <a:pt x="58" y="60"/>
                  </a:lnTo>
                  <a:lnTo>
                    <a:pt x="58" y="66"/>
                  </a:lnTo>
                  <a:lnTo>
                    <a:pt x="58" y="66"/>
                  </a:lnTo>
                  <a:lnTo>
                    <a:pt x="54" y="67"/>
                  </a:lnTo>
                  <a:lnTo>
                    <a:pt x="50" y="69"/>
                  </a:lnTo>
                  <a:lnTo>
                    <a:pt x="40" y="71"/>
                  </a:lnTo>
                  <a:lnTo>
                    <a:pt x="40" y="71"/>
                  </a:lnTo>
                  <a:lnTo>
                    <a:pt x="29" y="71"/>
                  </a:lnTo>
                  <a:lnTo>
                    <a:pt x="23" y="69"/>
                  </a:lnTo>
                  <a:lnTo>
                    <a:pt x="21" y="67"/>
                  </a:lnTo>
                  <a:lnTo>
                    <a:pt x="21" y="67"/>
                  </a:lnTo>
                  <a:lnTo>
                    <a:pt x="19" y="62"/>
                  </a:lnTo>
                  <a:lnTo>
                    <a:pt x="19" y="54"/>
                  </a:lnTo>
                  <a:lnTo>
                    <a:pt x="19" y="54"/>
                  </a:lnTo>
                  <a:lnTo>
                    <a:pt x="19" y="46"/>
                  </a:lnTo>
                  <a:lnTo>
                    <a:pt x="21" y="40"/>
                  </a:lnTo>
                  <a:lnTo>
                    <a:pt x="21" y="40"/>
                  </a:lnTo>
                  <a:lnTo>
                    <a:pt x="33" y="38"/>
                  </a:lnTo>
                  <a:lnTo>
                    <a:pt x="40" y="38"/>
                  </a:lnTo>
                  <a:lnTo>
                    <a:pt x="44" y="40"/>
                  </a:lnTo>
                  <a:lnTo>
                    <a:pt x="44" y="40"/>
                  </a:lnTo>
                  <a:lnTo>
                    <a:pt x="46" y="42"/>
                  </a:lnTo>
                  <a:lnTo>
                    <a:pt x="48" y="44"/>
                  </a:lnTo>
                  <a:lnTo>
                    <a:pt x="48" y="48"/>
                  </a:lnTo>
                  <a:lnTo>
                    <a:pt x="50" y="48"/>
                  </a:lnTo>
                  <a:lnTo>
                    <a:pt x="50" y="48"/>
                  </a:lnTo>
                  <a:lnTo>
                    <a:pt x="52" y="48"/>
                  </a:lnTo>
                  <a:lnTo>
                    <a:pt x="52" y="46"/>
                  </a:lnTo>
                  <a:lnTo>
                    <a:pt x="52" y="40"/>
                  </a:lnTo>
                  <a:lnTo>
                    <a:pt x="52" y="40"/>
                  </a:lnTo>
                  <a:lnTo>
                    <a:pt x="52" y="33"/>
                  </a:lnTo>
                  <a:lnTo>
                    <a:pt x="52" y="33"/>
                  </a:lnTo>
                  <a:lnTo>
                    <a:pt x="52" y="27"/>
                  </a:lnTo>
                  <a:lnTo>
                    <a:pt x="52" y="25"/>
                  </a:lnTo>
                  <a:lnTo>
                    <a:pt x="50" y="25"/>
                  </a:lnTo>
                  <a:lnTo>
                    <a:pt x="50" y="25"/>
                  </a:lnTo>
                  <a:lnTo>
                    <a:pt x="48" y="27"/>
                  </a:lnTo>
                  <a:lnTo>
                    <a:pt x="48" y="29"/>
                  </a:lnTo>
                  <a:lnTo>
                    <a:pt x="46" y="31"/>
                  </a:lnTo>
                  <a:lnTo>
                    <a:pt x="46" y="33"/>
                  </a:lnTo>
                  <a:lnTo>
                    <a:pt x="46" y="33"/>
                  </a:lnTo>
                  <a:lnTo>
                    <a:pt x="40" y="35"/>
                  </a:lnTo>
                  <a:lnTo>
                    <a:pt x="40" y="35"/>
                  </a:lnTo>
                  <a:lnTo>
                    <a:pt x="31" y="35"/>
                  </a:lnTo>
                  <a:lnTo>
                    <a:pt x="21" y="33"/>
                  </a:lnTo>
                  <a:lnTo>
                    <a:pt x="21" y="33"/>
                  </a:lnTo>
                  <a:lnTo>
                    <a:pt x="21" y="9"/>
                  </a:lnTo>
                  <a:lnTo>
                    <a:pt x="21" y="9"/>
                  </a:lnTo>
                  <a:lnTo>
                    <a:pt x="27" y="7"/>
                  </a:lnTo>
                  <a:lnTo>
                    <a:pt x="33" y="5"/>
                  </a:lnTo>
                  <a:lnTo>
                    <a:pt x="33" y="5"/>
                  </a:lnTo>
                  <a:lnTo>
                    <a:pt x="46" y="7"/>
                  </a:lnTo>
                  <a:lnTo>
                    <a:pt x="52" y="9"/>
                  </a:lnTo>
                  <a:lnTo>
                    <a:pt x="54" y="11"/>
                  </a:lnTo>
                  <a:lnTo>
                    <a:pt x="54" y="11"/>
                  </a:lnTo>
                  <a:lnTo>
                    <a:pt x="56" y="15"/>
                  </a:lnTo>
                  <a:lnTo>
                    <a:pt x="56" y="17"/>
                  </a:lnTo>
                  <a:lnTo>
                    <a:pt x="58" y="17"/>
                  </a:lnTo>
                  <a:lnTo>
                    <a:pt x="58" y="17"/>
                  </a:lnTo>
                  <a:lnTo>
                    <a:pt x="60" y="17"/>
                  </a:lnTo>
                  <a:lnTo>
                    <a:pt x="60" y="13"/>
                  </a:lnTo>
                  <a:lnTo>
                    <a:pt x="60" y="7"/>
                  </a:lnTo>
                  <a:lnTo>
                    <a:pt x="60" y="7"/>
                  </a:lnTo>
                  <a:lnTo>
                    <a:pt x="60" y="2"/>
                  </a:lnTo>
                  <a:lnTo>
                    <a:pt x="60" y="2"/>
                  </a:lnTo>
                  <a:lnTo>
                    <a:pt x="58" y="0"/>
                  </a:lnTo>
                  <a:lnTo>
                    <a:pt x="56" y="0"/>
                  </a:lnTo>
                  <a:lnTo>
                    <a:pt x="56" y="0"/>
                  </a:lnTo>
                  <a:lnTo>
                    <a:pt x="31" y="2"/>
                  </a:lnTo>
                  <a:lnTo>
                    <a:pt x="7" y="2"/>
                  </a:lnTo>
                  <a:lnTo>
                    <a:pt x="7" y="2"/>
                  </a:lnTo>
                  <a:lnTo>
                    <a:pt x="3" y="0"/>
                  </a:lnTo>
                  <a:lnTo>
                    <a:pt x="2" y="2"/>
                  </a:lnTo>
                  <a:lnTo>
                    <a:pt x="2" y="2"/>
                  </a:lnTo>
                  <a:lnTo>
                    <a:pt x="2" y="3"/>
                  </a:lnTo>
                  <a:lnTo>
                    <a:pt x="3" y="5"/>
                  </a:lnTo>
                  <a:lnTo>
                    <a:pt x="5" y="5"/>
                  </a:lnTo>
                  <a:lnTo>
                    <a:pt x="7" y="7"/>
                  </a:lnTo>
                  <a:lnTo>
                    <a:pt x="7" y="7"/>
                  </a:lnTo>
                  <a:lnTo>
                    <a:pt x="11" y="13"/>
                  </a:lnTo>
                  <a:lnTo>
                    <a:pt x="11" y="13"/>
                  </a:lnTo>
                  <a:lnTo>
                    <a:pt x="11" y="38"/>
                  </a:lnTo>
                  <a:lnTo>
                    <a:pt x="11" y="38"/>
                  </a:lnTo>
                  <a:lnTo>
                    <a:pt x="11" y="66"/>
                  </a:lnTo>
                  <a:lnTo>
                    <a:pt x="11" y="66"/>
                  </a:lnTo>
                  <a:lnTo>
                    <a:pt x="7" y="71"/>
                  </a:lnTo>
                  <a:lnTo>
                    <a:pt x="7" y="71"/>
                  </a:lnTo>
                  <a:lnTo>
                    <a:pt x="5" y="71"/>
                  </a:lnTo>
                  <a:lnTo>
                    <a:pt x="2" y="71"/>
                  </a:lnTo>
                  <a:lnTo>
                    <a:pt x="0" y="73"/>
                  </a:lnTo>
                  <a:lnTo>
                    <a:pt x="0" y="75"/>
                  </a:lnTo>
                  <a:lnTo>
                    <a:pt x="0" y="75"/>
                  </a:lnTo>
                  <a:lnTo>
                    <a:pt x="3" y="77"/>
                  </a:lnTo>
                  <a:lnTo>
                    <a:pt x="9" y="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0" name="Freeform 654"/>
            <p:cNvSpPr/>
            <p:nvPr/>
          </p:nvSpPr>
          <p:spPr bwMode="auto">
            <a:xfrm>
              <a:off x="9606459" y="8034263"/>
              <a:ext cx="122431" cy="144692"/>
            </a:xfrm>
            <a:custGeom>
              <a:avLst/>
              <a:gdLst>
                <a:gd name="T0" fmla="*/ 10 w 66"/>
                <a:gd name="T1" fmla="*/ 78 h 78"/>
                <a:gd name="T2" fmla="*/ 33 w 66"/>
                <a:gd name="T3" fmla="*/ 78 h 78"/>
                <a:gd name="T4" fmla="*/ 56 w 66"/>
                <a:gd name="T5" fmla="*/ 78 h 78"/>
                <a:gd name="T6" fmla="*/ 62 w 66"/>
                <a:gd name="T7" fmla="*/ 78 h 78"/>
                <a:gd name="T8" fmla="*/ 64 w 66"/>
                <a:gd name="T9" fmla="*/ 74 h 78"/>
                <a:gd name="T10" fmla="*/ 64 w 66"/>
                <a:gd name="T11" fmla="*/ 70 h 78"/>
                <a:gd name="T12" fmla="*/ 66 w 66"/>
                <a:gd name="T13" fmla="*/ 58 h 78"/>
                <a:gd name="T14" fmla="*/ 62 w 66"/>
                <a:gd name="T15" fmla="*/ 57 h 78"/>
                <a:gd name="T16" fmla="*/ 60 w 66"/>
                <a:gd name="T17" fmla="*/ 60 h 78"/>
                <a:gd name="T18" fmla="*/ 58 w 66"/>
                <a:gd name="T19" fmla="*/ 64 h 78"/>
                <a:gd name="T20" fmla="*/ 52 w 66"/>
                <a:gd name="T21" fmla="*/ 70 h 78"/>
                <a:gd name="T22" fmla="*/ 43 w 66"/>
                <a:gd name="T23" fmla="*/ 72 h 78"/>
                <a:gd name="T24" fmla="*/ 25 w 66"/>
                <a:gd name="T25" fmla="*/ 70 h 78"/>
                <a:gd name="T26" fmla="*/ 21 w 66"/>
                <a:gd name="T27" fmla="*/ 68 h 78"/>
                <a:gd name="T28" fmla="*/ 21 w 66"/>
                <a:gd name="T29" fmla="*/ 55 h 78"/>
                <a:gd name="T30" fmla="*/ 21 w 66"/>
                <a:gd name="T31" fmla="*/ 47 h 78"/>
                <a:gd name="T32" fmla="*/ 21 w 66"/>
                <a:gd name="T33" fmla="*/ 41 h 78"/>
                <a:gd name="T34" fmla="*/ 41 w 66"/>
                <a:gd name="T35" fmla="*/ 39 h 78"/>
                <a:gd name="T36" fmla="*/ 47 w 66"/>
                <a:gd name="T37" fmla="*/ 41 h 78"/>
                <a:gd name="T38" fmla="*/ 49 w 66"/>
                <a:gd name="T39" fmla="*/ 45 h 78"/>
                <a:gd name="T40" fmla="*/ 52 w 66"/>
                <a:gd name="T41" fmla="*/ 49 h 78"/>
                <a:gd name="T42" fmla="*/ 54 w 66"/>
                <a:gd name="T43" fmla="*/ 49 h 78"/>
                <a:gd name="T44" fmla="*/ 52 w 66"/>
                <a:gd name="T45" fmla="*/ 41 h 78"/>
                <a:gd name="T46" fmla="*/ 52 w 66"/>
                <a:gd name="T47" fmla="*/ 33 h 78"/>
                <a:gd name="T48" fmla="*/ 54 w 66"/>
                <a:gd name="T49" fmla="*/ 27 h 78"/>
                <a:gd name="T50" fmla="*/ 51 w 66"/>
                <a:gd name="T51" fmla="*/ 26 h 78"/>
                <a:gd name="T52" fmla="*/ 49 w 66"/>
                <a:gd name="T53" fmla="*/ 27 h 78"/>
                <a:gd name="T54" fmla="*/ 49 w 66"/>
                <a:gd name="T55" fmla="*/ 31 h 78"/>
                <a:gd name="T56" fmla="*/ 47 w 66"/>
                <a:gd name="T57" fmla="*/ 33 h 78"/>
                <a:gd name="T58" fmla="*/ 43 w 66"/>
                <a:gd name="T59" fmla="*/ 35 h 78"/>
                <a:gd name="T60" fmla="*/ 21 w 66"/>
                <a:gd name="T61" fmla="*/ 33 h 78"/>
                <a:gd name="T62" fmla="*/ 21 w 66"/>
                <a:gd name="T63" fmla="*/ 10 h 78"/>
                <a:gd name="T64" fmla="*/ 27 w 66"/>
                <a:gd name="T65" fmla="*/ 6 h 78"/>
                <a:gd name="T66" fmla="*/ 35 w 66"/>
                <a:gd name="T67" fmla="*/ 6 h 78"/>
                <a:gd name="T68" fmla="*/ 52 w 66"/>
                <a:gd name="T69" fmla="*/ 8 h 78"/>
                <a:gd name="T70" fmla="*/ 56 w 66"/>
                <a:gd name="T71" fmla="*/ 12 h 78"/>
                <a:gd name="T72" fmla="*/ 58 w 66"/>
                <a:gd name="T73" fmla="*/ 16 h 78"/>
                <a:gd name="T74" fmla="*/ 58 w 66"/>
                <a:gd name="T75" fmla="*/ 18 h 78"/>
                <a:gd name="T76" fmla="*/ 62 w 66"/>
                <a:gd name="T77" fmla="*/ 14 h 78"/>
                <a:gd name="T78" fmla="*/ 60 w 66"/>
                <a:gd name="T79" fmla="*/ 8 h 78"/>
                <a:gd name="T80" fmla="*/ 62 w 66"/>
                <a:gd name="T81" fmla="*/ 0 h 78"/>
                <a:gd name="T82" fmla="*/ 56 w 66"/>
                <a:gd name="T83" fmla="*/ 0 h 78"/>
                <a:gd name="T84" fmla="*/ 33 w 66"/>
                <a:gd name="T85" fmla="*/ 2 h 78"/>
                <a:gd name="T86" fmla="*/ 8 w 66"/>
                <a:gd name="T87" fmla="*/ 0 h 78"/>
                <a:gd name="T88" fmla="*/ 2 w 66"/>
                <a:gd name="T89" fmla="*/ 2 h 78"/>
                <a:gd name="T90" fmla="*/ 2 w 66"/>
                <a:gd name="T91" fmla="*/ 4 h 78"/>
                <a:gd name="T92" fmla="*/ 8 w 66"/>
                <a:gd name="T93" fmla="*/ 6 h 78"/>
                <a:gd name="T94" fmla="*/ 10 w 66"/>
                <a:gd name="T95" fmla="*/ 8 h 78"/>
                <a:gd name="T96" fmla="*/ 12 w 66"/>
                <a:gd name="T97" fmla="*/ 14 h 78"/>
                <a:gd name="T98" fmla="*/ 12 w 66"/>
                <a:gd name="T99" fmla="*/ 39 h 78"/>
                <a:gd name="T100" fmla="*/ 12 w 66"/>
                <a:gd name="T101" fmla="*/ 64 h 78"/>
                <a:gd name="T102" fmla="*/ 10 w 66"/>
                <a:gd name="T103" fmla="*/ 70 h 78"/>
                <a:gd name="T104" fmla="*/ 4 w 66"/>
                <a:gd name="T105" fmla="*/ 72 h 78"/>
                <a:gd name="T106" fmla="*/ 0 w 66"/>
                <a:gd name="T107" fmla="*/ 76 h 78"/>
                <a:gd name="T108" fmla="*/ 6 w 66"/>
                <a:gd name="T10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 h="78">
                  <a:moveTo>
                    <a:pt x="10" y="78"/>
                  </a:moveTo>
                  <a:lnTo>
                    <a:pt x="10" y="78"/>
                  </a:lnTo>
                  <a:lnTo>
                    <a:pt x="33" y="78"/>
                  </a:lnTo>
                  <a:lnTo>
                    <a:pt x="33" y="78"/>
                  </a:lnTo>
                  <a:lnTo>
                    <a:pt x="56" y="78"/>
                  </a:lnTo>
                  <a:lnTo>
                    <a:pt x="56" y="78"/>
                  </a:lnTo>
                  <a:lnTo>
                    <a:pt x="58" y="78"/>
                  </a:lnTo>
                  <a:lnTo>
                    <a:pt x="62" y="78"/>
                  </a:lnTo>
                  <a:lnTo>
                    <a:pt x="62" y="78"/>
                  </a:lnTo>
                  <a:lnTo>
                    <a:pt x="64" y="74"/>
                  </a:lnTo>
                  <a:lnTo>
                    <a:pt x="64" y="70"/>
                  </a:lnTo>
                  <a:lnTo>
                    <a:pt x="64" y="70"/>
                  </a:lnTo>
                  <a:lnTo>
                    <a:pt x="66" y="60"/>
                  </a:lnTo>
                  <a:lnTo>
                    <a:pt x="66" y="58"/>
                  </a:lnTo>
                  <a:lnTo>
                    <a:pt x="62" y="57"/>
                  </a:lnTo>
                  <a:lnTo>
                    <a:pt x="62" y="57"/>
                  </a:lnTo>
                  <a:lnTo>
                    <a:pt x="60" y="58"/>
                  </a:lnTo>
                  <a:lnTo>
                    <a:pt x="60" y="60"/>
                  </a:lnTo>
                  <a:lnTo>
                    <a:pt x="58" y="64"/>
                  </a:lnTo>
                  <a:lnTo>
                    <a:pt x="58" y="64"/>
                  </a:lnTo>
                  <a:lnTo>
                    <a:pt x="56" y="68"/>
                  </a:lnTo>
                  <a:lnTo>
                    <a:pt x="52" y="70"/>
                  </a:lnTo>
                  <a:lnTo>
                    <a:pt x="43" y="72"/>
                  </a:lnTo>
                  <a:lnTo>
                    <a:pt x="43" y="72"/>
                  </a:lnTo>
                  <a:lnTo>
                    <a:pt x="31" y="72"/>
                  </a:lnTo>
                  <a:lnTo>
                    <a:pt x="25" y="70"/>
                  </a:lnTo>
                  <a:lnTo>
                    <a:pt x="21" y="68"/>
                  </a:lnTo>
                  <a:lnTo>
                    <a:pt x="21" y="68"/>
                  </a:lnTo>
                  <a:lnTo>
                    <a:pt x="21" y="62"/>
                  </a:lnTo>
                  <a:lnTo>
                    <a:pt x="21" y="55"/>
                  </a:lnTo>
                  <a:lnTo>
                    <a:pt x="21" y="55"/>
                  </a:lnTo>
                  <a:lnTo>
                    <a:pt x="21" y="47"/>
                  </a:lnTo>
                  <a:lnTo>
                    <a:pt x="21" y="41"/>
                  </a:lnTo>
                  <a:lnTo>
                    <a:pt x="21" y="41"/>
                  </a:lnTo>
                  <a:lnTo>
                    <a:pt x="35" y="39"/>
                  </a:lnTo>
                  <a:lnTo>
                    <a:pt x="41" y="39"/>
                  </a:lnTo>
                  <a:lnTo>
                    <a:pt x="47" y="41"/>
                  </a:lnTo>
                  <a:lnTo>
                    <a:pt x="47" y="41"/>
                  </a:lnTo>
                  <a:lnTo>
                    <a:pt x="49" y="43"/>
                  </a:lnTo>
                  <a:lnTo>
                    <a:pt x="49" y="45"/>
                  </a:lnTo>
                  <a:lnTo>
                    <a:pt x="51" y="47"/>
                  </a:lnTo>
                  <a:lnTo>
                    <a:pt x="52" y="49"/>
                  </a:lnTo>
                  <a:lnTo>
                    <a:pt x="52" y="49"/>
                  </a:lnTo>
                  <a:lnTo>
                    <a:pt x="54" y="49"/>
                  </a:lnTo>
                  <a:lnTo>
                    <a:pt x="54" y="47"/>
                  </a:lnTo>
                  <a:lnTo>
                    <a:pt x="52" y="41"/>
                  </a:lnTo>
                  <a:lnTo>
                    <a:pt x="52" y="41"/>
                  </a:lnTo>
                  <a:lnTo>
                    <a:pt x="52" y="33"/>
                  </a:lnTo>
                  <a:lnTo>
                    <a:pt x="52" y="33"/>
                  </a:lnTo>
                  <a:lnTo>
                    <a:pt x="54" y="27"/>
                  </a:lnTo>
                  <a:lnTo>
                    <a:pt x="52" y="26"/>
                  </a:lnTo>
                  <a:lnTo>
                    <a:pt x="51" y="26"/>
                  </a:lnTo>
                  <a:lnTo>
                    <a:pt x="51" y="26"/>
                  </a:lnTo>
                  <a:lnTo>
                    <a:pt x="49" y="27"/>
                  </a:lnTo>
                  <a:lnTo>
                    <a:pt x="49" y="29"/>
                  </a:lnTo>
                  <a:lnTo>
                    <a:pt x="49" y="31"/>
                  </a:lnTo>
                  <a:lnTo>
                    <a:pt x="47" y="33"/>
                  </a:lnTo>
                  <a:lnTo>
                    <a:pt x="47" y="33"/>
                  </a:lnTo>
                  <a:lnTo>
                    <a:pt x="43" y="35"/>
                  </a:lnTo>
                  <a:lnTo>
                    <a:pt x="43" y="35"/>
                  </a:lnTo>
                  <a:lnTo>
                    <a:pt x="31" y="35"/>
                  </a:lnTo>
                  <a:lnTo>
                    <a:pt x="21" y="33"/>
                  </a:lnTo>
                  <a:lnTo>
                    <a:pt x="21" y="33"/>
                  </a:lnTo>
                  <a:lnTo>
                    <a:pt x="21" y="10"/>
                  </a:lnTo>
                  <a:lnTo>
                    <a:pt x="21" y="10"/>
                  </a:lnTo>
                  <a:lnTo>
                    <a:pt x="27" y="6"/>
                  </a:lnTo>
                  <a:lnTo>
                    <a:pt x="35" y="6"/>
                  </a:lnTo>
                  <a:lnTo>
                    <a:pt x="35" y="6"/>
                  </a:lnTo>
                  <a:lnTo>
                    <a:pt x="47" y="8"/>
                  </a:lnTo>
                  <a:lnTo>
                    <a:pt x="52" y="8"/>
                  </a:lnTo>
                  <a:lnTo>
                    <a:pt x="56" y="12"/>
                  </a:lnTo>
                  <a:lnTo>
                    <a:pt x="56" y="12"/>
                  </a:lnTo>
                  <a:lnTo>
                    <a:pt x="56" y="16"/>
                  </a:lnTo>
                  <a:lnTo>
                    <a:pt x="58" y="16"/>
                  </a:lnTo>
                  <a:lnTo>
                    <a:pt x="58" y="18"/>
                  </a:lnTo>
                  <a:lnTo>
                    <a:pt x="58" y="18"/>
                  </a:lnTo>
                  <a:lnTo>
                    <a:pt x="60" y="18"/>
                  </a:lnTo>
                  <a:lnTo>
                    <a:pt x="62" y="14"/>
                  </a:lnTo>
                  <a:lnTo>
                    <a:pt x="60" y="8"/>
                  </a:lnTo>
                  <a:lnTo>
                    <a:pt x="60" y="8"/>
                  </a:lnTo>
                  <a:lnTo>
                    <a:pt x="62" y="0"/>
                  </a:lnTo>
                  <a:lnTo>
                    <a:pt x="62" y="0"/>
                  </a:lnTo>
                  <a:lnTo>
                    <a:pt x="60" y="0"/>
                  </a:lnTo>
                  <a:lnTo>
                    <a:pt x="56" y="0"/>
                  </a:lnTo>
                  <a:lnTo>
                    <a:pt x="56" y="0"/>
                  </a:lnTo>
                  <a:lnTo>
                    <a:pt x="33" y="2"/>
                  </a:lnTo>
                  <a:lnTo>
                    <a:pt x="8" y="0"/>
                  </a:lnTo>
                  <a:lnTo>
                    <a:pt x="8" y="0"/>
                  </a:lnTo>
                  <a:lnTo>
                    <a:pt x="6" y="0"/>
                  </a:lnTo>
                  <a:lnTo>
                    <a:pt x="2" y="2"/>
                  </a:lnTo>
                  <a:lnTo>
                    <a:pt x="2" y="2"/>
                  </a:lnTo>
                  <a:lnTo>
                    <a:pt x="2" y="4"/>
                  </a:lnTo>
                  <a:lnTo>
                    <a:pt x="6" y="6"/>
                  </a:lnTo>
                  <a:lnTo>
                    <a:pt x="8" y="6"/>
                  </a:lnTo>
                  <a:lnTo>
                    <a:pt x="10" y="8"/>
                  </a:lnTo>
                  <a:lnTo>
                    <a:pt x="10" y="8"/>
                  </a:lnTo>
                  <a:lnTo>
                    <a:pt x="12" y="14"/>
                  </a:lnTo>
                  <a:lnTo>
                    <a:pt x="12" y="14"/>
                  </a:lnTo>
                  <a:lnTo>
                    <a:pt x="12" y="39"/>
                  </a:lnTo>
                  <a:lnTo>
                    <a:pt x="12" y="39"/>
                  </a:lnTo>
                  <a:lnTo>
                    <a:pt x="12" y="64"/>
                  </a:lnTo>
                  <a:lnTo>
                    <a:pt x="12" y="64"/>
                  </a:lnTo>
                  <a:lnTo>
                    <a:pt x="10" y="70"/>
                  </a:lnTo>
                  <a:lnTo>
                    <a:pt x="10" y="70"/>
                  </a:lnTo>
                  <a:lnTo>
                    <a:pt x="8" y="72"/>
                  </a:lnTo>
                  <a:lnTo>
                    <a:pt x="4" y="72"/>
                  </a:lnTo>
                  <a:lnTo>
                    <a:pt x="2" y="74"/>
                  </a:lnTo>
                  <a:lnTo>
                    <a:pt x="0" y="76"/>
                  </a:lnTo>
                  <a:lnTo>
                    <a:pt x="0" y="76"/>
                  </a:lnTo>
                  <a:lnTo>
                    <a:pt x="6" y="78"/>
                  </a:lnTo>
                  <a:lnTo>
                    <a:pt x="10" y="78"/>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1" name="Freeform 655"/>
            <p:cNvSpPr/>
            <p:nvPr/>
          </p:nvSpPr>
          <p:spPr bwMode="auto">
            <a:xfrm>
              <a:off x="9606459" y="8034263"/>
              <a:ext cx="122431" cy="144692"/>
            </a:xfrm>
            <a:custGeom>
              <a:avLst/>
              <a:gdLst>
                <a:gd name="T0" fmla="*/ 10 w 66"/>
                <a:gd name="T1" fmla="*/ 78 h 78"/>
                <a:gd name="T2" fmla="*/ 33 w 66"/>
                <a:gd name="T3" fmla="*/ 78 h 78"/>
                <a:gd name="T4" fmla="*/ 56 w 66"/>
                <a:gd name="T5" fmla="*/ 78 h 78"/>
                <a:gd name="T6" fmla="*/ 62 w 66"/>
                <a:gd name="T7" fmla="*/ 78 h 78"/>
                <a:gd name="T8" fmla="*/ 64 w 66"/>
                <a:gd name="T9" fmla="*/ 74 h 78"/>
                <a:gd name="T10" fmla="*/ 64 w 66"/>
                <a:gd name="T11" fmla="*/ 70 h 78"/>
                <a:gd name="T12" fmla="*/ 66 w 66"/>
                <a:gd name="T13" fmla="*/ 58 h 78"/>
                <a:gd name="T14" fmla="*/ 62 w 66"/>
                <a:gd name="T15" fmla="*/ 57 h 78"/>
                <a:gd name="T16" fmla="*/ 60 w 66"/>
                <a:gd name="T17" fmla="*/ 60 h 78"/>
                <a:gd name="T18" fmla="*/ 58 w 66"/>
                <a:gd name="T19" fmla="*/ 64 h 78"/>
                <a:gd name="T20" fmla="*/ 52 w 66"/>
                <a:gd name="T21" fmla="*/ 70 h 78"/>
                <a:gd name="T22" fmla="*/ 43 w 66"/>
                <a:gd name="T23" fmla="*/ 72 h 78"/>
                <a:gd name="T24" fmla="*/ 25 w 66"/>
                <a:gd name="T25" fmla="*/ 70 h 78"/>
                <a:gd name="T26" fmla="*/ 21 w 66"/>
                <a:gd name="T27" fmla="*/ 68 h 78"/>
                <a:gd name="T28" fmla="*/ 21 w 66"/>
                <a:gd name="T29" fmla="*/ 55 h 78"/>
                <a:gd name="T30" fmla="*/ 21 w 66"/>
                <a:gd name="T31" fmla="*/ 47 h 78"/>
                <a:gd name="T32" fmla="*/ 21 w 66"/>
                <a:gd name="T33" fmla="*/ 41 h 78"/>
                <a:gd name="T34" fmla="*/ 41 w 66"/>
                <a:gd name="T35" fmla="*/ 39 h 78"/>
                <a:gd name="T36" fmla="*/ 47 w 66"/>
                <a:gd name="T37" fmla="*/ 41 h 78"/>
                <a:gd name="T38" fmla="*/ 49 w 66"/>
                <a:gd name="T39" fmla="*/ 45 h 78"/>
                <a:gd name="T40" fmla="*/ 52 w 66"/>
                <a:gd name="T41" fmla="*/ 49 h 78"/>
                <a:gd name="T42" fmla="*/ 54 w 66"/>
                <a:gd name="T43" fmla="*/ 49 h 78"/>
                <a:gd name="T44" fmla="*/ 52 w 66"/>
                <a:gd name="T45" fmla="*/ 41 h 78"/>
                <a:gd name="T46" fmla="*/ 52 w 66"/>
                <a:gd name="T47" fmla="*/ 33 h 78"/>
                <a:gd name="T48" fmla="*/ 54 w 66"/>
                <a:gd name="T49" fmla="*/ 27 h 78"/>
                <a:gd name="T50" fmla="*/ 51 w 66"/>
                <a:gd name="T51" fmla="*/ 26 h 78"/>
                <a:gd name="T52" fmla="*/ 49 w 66"/>
                <a:gd name="T53" fmla="*/ 27 h 78"/>
                <a:gd name="T54" fmla="*/ 49 w 66"/>
                <a:gd name="T55" fmla="*/ 31 h 78"/>
                <a:gd name="T56" fmla="*/ 47 w 66"/>
                <a:gd name="T57" fmla="*/ 33 h 78"/>
                <a:gd name="T58" fmla="*/ 43 w 66"/>
                <a:gd name="T59" fmla="*/ 35 h 78"/>
                <a:gd name="T60" fmla="*/ 21 w 66"/>
                <a:gd name="T61" fmla="*/ 33 h 78"/>
                <a:gd name="T62" fmla="*/ 21 w 66"/>
                <a:gd name="T63" fmla="*/ 10 h 78"/>
                <a:gd name="T64" fmla="*/ 27 w 66"/>
                <a:gd name="T65" fmla="*/ 6 h 78"/>
                <a:gd name="T66" fmla="*/ 35 w 66"/>
                <a:gd name="T67" fmla="*/ 6 h 78"/>
                <a:gd name="T68" fmla="*/ 52 w 66"/>
                <a:gd name="T69" fmla="*/ 8 h 78"/>
                <a:gd name="T70" fmla="*/ 56 w 66"/>
                <a:gd name="T71" fmla="*/ 12 h 78"/>
                <a:gd name="T72" fmla="*/ 58 w 66"/>
                <a:gd name="T73" fmla="*/ 16 h 78"/>
                <a:gd name="T74" fmla="*/ 58 w 66"/>
                <a:gd name="T75" fmla="*/ 18 h 78"/>
                <a:gd name="T76" fmla="*/ 62 w 66"/>
                <a:gd name="T77" fmla="*/ 14 h 78"/>
                <a:gd name="T78" fmla="*/ 60 w 66"/>
                <a:gd name="T79" fmla="*/ 8 h 78"/>
                <a:gd name="T80" fmla="*/ 62 w 66"/>
                <a:gd name="T81" fmla="*/ 0 h 78"/>
                <a:gd name="T82" fmla="*/ 56 w 66"/>
                <a:gd name="T83" fmla="*/ 0 h 78"/>
                <a:gd name="T84" fmla="*/ 33 w 66"/>
                <a:gd name="T85" fmla="*/ 2 h 78"/>
                <a:gd name="T86" fmla="*/ 8 w 66"/>
                <a:gd name="T87" fmla="*/ 0 h 78"/>
                <a:gd name="T88" fmla="*/ 2 w 66"/>
                <a:gd name="T89" fmla="*/ 2 h 78"/>
                <a:gd name="T90" fmla="*/ 2 w 66"/>
                <a:gd name="T91" fmla="*/ 4 h 78"/>
                <a:gd name="T92" fmla="*/ 8 w 66"/>
                <a:gd name="T93" fmla="*/ 6 h 78"/>
                <a:gd name="T94" fmla="*/ 10 w 66"/>
                <a:gd name="T95" fmla="*/ 8 h 78"/>
                <a:gd name="T96" fmla="*/ 12 w 66"/>
                <a:gd name="T97" fmla="*/ 14 h 78"/>
                <a:gd name="T98" fmla="*/ 12 w 66"/>
                <a:gd name="T99" fmla="*/ 39 h 78"/>
                <a:gd name="T100" fmla="*/ 12 w 66"/>
                <a:gd name="T101" fmla="*/ 64 h 78"/>
                <a:gd name="T102" fmla="*/ 10 w 66"/>
                <a:gd name="T103" fmla="*/ 70 h 78"/>
                <a:gd name="T104" fmla="*/ 4 w 66"/>
                <a:gd name="T105" fmla="*/ 72 h 78"/>
                <a:gd name="T106" fmla="*/ 0 w 66"/>
                <a:gd name="T107" fmla="*/ 76 h 78"/>
                <a:gd name="T108" fmla="*/ 6 w 66"/>
                <a:gd name="T10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 h="78">
                  <a:moveTo>
                    <a:pt x="10" y="78"/>
                  </a:moveTo>
                  <a:lnTo>
                    <a:pt x="10" y="78"/>
                  </a:lnTo>
                  <a:lnTo>
                    <a:pt x="33" y="78"/>
                  </a:lnTo>
                  <a:lnTo>
                    <a:pt x="33" y="78"/>
                  </a:lnTo>
                  <a:lnTo>
                    <a:pt x="56" y="78"/>
                  </a:lnTo>
                  <a:lnTo>
                    <a:pt x="56" y="78"/>
                  </a:lnTo>
                  <a:lnTo>
                    <a:pt x="58" y="78"/>
                  </a:lnTo>
                  <a:lnTo>
                    <a:pt x="62" y="78"/>
                  </a:lnTo>
                  <a:lnTo>
                    <a:pt x="62" y="78"/>
                  </a:lnTo>
                  <a:lnTo>
                    <a:pt x="64" y="74"/>
                  </a:lnTo>
                  <a:lnTo>
                    <a:pt x="64" y="70"/>
                  </a:lnTo>
                  <a:lnTo>
                    <a:pt x="64" y="70"/>
                  </a:lnTo>
                  <a:lnTo>
                    <a:pt x="66" y="60"/>
                  </a:lnTo>
                  <a:lnTo>
                    <a:pt x="66" y="58"/>
                  </a:lnTo>
                  <a:lnTo>
                    <a:pt x="62" y="57"/>
                  </a:lnTo>
                  <a:lnTo>
                    <a:pt x="62" y="57"/>
                  </a:lnTo>
                  <a:lnTo>
                    <a:pt x="60" y="58"/>
                  </a:lnTo>
                  <a:lnTo>
                    <a:pt x="60" y="60"/>
                  </a:lnTo>
                  <a:lnTo>
                    <a:pt x="58" y="64"/>
                  </a:lnTo>
                  <a:lnTo>
                    <a:pt x="58" y="64"/>
                  </a:lnTo>
                  <a:lnTo>
                    <a:pt x="56" y="68"/>
                  </a:lnTo>
                  <a:lnTo>
                    <a:pt x="52" y="70"/>
                  </a:lnTo>
                  <a:lnTo>
                    <a:pt x="43" y="72"/>
                  </a:lnTo>
                  <a:lnTo>
                    <a:pt x="43" y="72"/>
                  </a:lnTo>
                  <a:lnTo>
                    <a:pt x="31" y="72"/>
                  </a:lnTo>
                  <a:lnTo>
                    <a:pt x="25" y="70"/>
                  </a:lnTo>
                  <a:lnTo>
                    <a:pt x="21" y="68"/>
                  </a:lnTo>
                  <a:lnTo>
                    <a:pt x="21" y="68"/>
                  </a:lnTo>
                  <a:lnTo>
                    <a:pt x="21" y="62"/>
                  </a:lnTo>
                  <a:lnTo>
                    <a:pt x="21" y="55"/>
                  </a:lnTo>
                  <a:lnTo>
                    <a:pt x="21" y="55"/>
                  </a:lnTo>
                  <a:lnTo>
                    <a:pt x="21" y="47"/>
                  </a:lnTo>
                  <a:lnTo>
                    <a:pt x="21" y="41"/>
                  </a:lnTo>
                  <a:lnTo>
                    <a:pt x="21" y="41"/>
                  </a:lnTo>
                  <a:lnTo>
                    <a:pt x="35" y="39"/>
                  </a:lnTo>
                  <a:lnTo>
                    <a:pt x="41" y="39"/>
                  </a:lnTo>
                  <a:lnTo>
                    <a:pt x="47" y="41"/>
                  </a:lnTo>
                  <a:lnTo>
                    <a:pt x="47" y="41"/>
                  </a:lnTo>
                  <a:lnTo>
                    <a:pt x="49" y="43"/>
                  </a:lnTo>
                  <a:lnTo>
                    <a:pt x="49" y="45"/>
                  </a:lnTo>
                  <a:lnTo>
                    <a:pt x="51" y="47"/>
                  </a:lnTo>
                  <a:lnTo>
                    <a:pt x="52" y="49"/>
                  </a:lnTo>
                  <a:lnTo>
                    <a:pt x="52" y="49"/>
                  </a:lnTo>
                  <a:lnTo>
                    <a:pt x="54" y="49"/>
                  </a:lnTo>
                  <a:lnTo>
                    <a:pt x="54" y="47"/>
                  </a:lnTo>
                  <a:lnTo>
                    <a:pt x="52" y="41"/>
                  </a:lnTo>
                  <a:lnTo>
                    <a:pt x="52" y="41"/>
                  </a:lnTo>
                  <a:lnTo>
                    <a:pt x="52" y="33"/>
                  </a:lnTo>
                  <a:lnTo>
                    <a:pt x="52" y="33"/>
                  </a:lnTo>
                  <a:lnTo>
                    <a:pt x="54" y="27"/>
                  </a:lnTo>
                  <a:lnTo>
                    <a:pt x="52" y="26"/>
                  </a:lnTo>
                  <a:lnTo>
                    <a:pt x="51" y="26"/>
                  </a:lnTo>
                  <a:lnTo>
                    <a:pt x="51" y="26"/>
                  </a:lnTo>
                  <a:lnTo>
                    <a:pt x="49" y="27"/>
                  </a:lnTo>
                  <a:lnTo>
                    <a:pt x="49" y="29"/>
                  </a:lnTo>
                  <a:lnTo>
                    <a:pt x="49" y="31"/>
                  </a:lnTo>
                  <a:lnTo>
                    <a:pt x="47" y="33"/>
                  </a:lnTo>
                  <a:lnTo>
                    <a:pt x="47" y="33"/>
                  </a:lnTo>
                  <a:lnTo>
                    <a:pt x="43" y="35"/>
                  </a:lnTo>
                  <a:lnTo>
                    <a:pt x="43" y="35"/>
                  </a:lnTo>
                  <a:lnTo>
                    <a:pt x="31" y="35"/>
                  </a:lnTo>
                  <a:lnTo>
                    <a:pt x="21" y="33"/>
                  </a:lnTo>
                  <a:lnTo>
                    <a:pt x="21" y="33"/>
                  </a:lnTo>
                  <a:lnTo>
                    <a:pt x="21" y="10"/>
                  </a:lnTo>
                  <a:lnTo>
                    <a:pt x="21" y="10"/>
                  </a:lnTo>
                  <a:lnTo>
                    <a:pt x="27" y="6"/>
                  </a:lnTo>
                  <a:lnTo>
                    <a:pt x="35" y="6"/>
                  </a:lnTo>
                  <a:lnTo>
                    <a:pt x="35" y="6"/>
                  </a:lnTo>
                  <a:lnTo>
                    <a:pt x="47" y="8"/>
                  </a:lnTo>
                  <a:lnTo>
                    <a:pt x="52" y="8"/>
                  </a:lnTo>
                  <a:lnTo>
                    <a:pt x="56" y="12"/>
                  </a:lnTo>
                  <a:lnTo>
                    <a:pt x="56" y="12"/>
                  </a:lnTo>
                  <a:lnTo>
                    <a:pt x="56" y="16"/>
                  </a:lnTo>
                  <a:lnTo>
                    <a:pt x="58" y="16"/>
                  </a:lnTo>
                  <a:lnTo>
                    <a:pt x="58" y="18"/>
                  </a:lnTo>
                  <a:lnTo>
                    <a:pt x="58" y="18"/>
                  </a:lnTo>
                  <a:lnTo>
                    <a:pt x="60" y="18"/>
                  </a:lnTo>
                  <a:lnTo>
                    <a:pt x="62" y="14"/>
                  </a:lnTo>
                  <a:lnTo>
                    <a:pt x="60" y="8"/>
                  </a:lnTo>
                  <a:lnTo>
                    <a:pt x="60" y="8"/>
                  </a:lnTo>
                  <a:lnTo>
                    <a:pt x="62" y="0"/>
                  </a:lnTo>
                  <a:lnTo>
                    <a:pt x="62" y="0"/>
                  </a:lnTo>
                  <a:lnTo>
                    <a:pt x="60" y="0"/>
                  </a:lnTo>
                  <a:lnTo>
                    <a:pt x="56" y="0"/>
                  </a:lnTo>
                  <a:lnTo>
                    <a:pt x="56" y="0"/>
                  </a:lnTo>
                  <a:lnTo>
                    <a:pt x="33" y="2"/>
                  </a:lnTo>
                  <a:lnTo>
                    <a:pt x="8" y="0"/>
                  </a:lnTo>
                  <a:lnTo>
                    <a:pt x="8" y="0"/>
                  </a:lnTo>
                  <a:lnTo>
                    <a:pt x="6" y="0"/>
                  </a:lnTo>
                  <a:lnTo>
                    <a:pt x="2" y="2"/>
                  </a:lnTo>
                  <a:lnTo>
                    <a:pt x="2" y="2"/>
                  </a:lnTo>
                  <a:lnTo>
                    <a:pt x="2" y="4"/>
                  </a:lnTo>
                  <a:lnTo>
                    <a:pt x="6" y="6"/>
                  </a:lnTo>
                  <a:lnTo>
                    <a:pt x="8" y="6"/>
                  </a:lnTo>
                  <a:lnTo>
                    <a:pt x="10" y="8"/>
                  </a:lnTo>
                  <a:lnTo>
                    <a:pt x="10" y="8"/>
                  </a:lnTo>
                  <a:lnTo>
                    <a:pt x="12" y="14"/>
                  </a:lnTo>
                  <a:lnTo>
                    <a:pt x="12" y="14"/>
                  </a:lnTo>
                  <a:lnTo>
                    <a:pt x="12" y="39"/>
                  </a:lnTo>
                  <a:lnTo>
                    <a:pt x="12" y="39"/>
                  </a:lnTo>
                  <a:lnTo>
                    <a:pt x="12" y="64"/>
                  </a:lnTo>
                  <a:lnTo>
                    <a:pt x="12" y="64"/>
                  </a:lnTo>
                  <a:lnTo>
                    <a:pt x="10" y="70"/>
                  </a:lnTo>
                  <a:lnTo>
                    <a:pt x="10" y="70"/>
                  </a:lnTo>
                  <a:lnTo>
                    <a:pt x="8" y="72"/>
                  </a:lnTo>
                  <a:lnTo>
                    <a:pt x="4" y="72"/>
                  </a:lnTo>
                  <a:lnTo>
                    <a:pt x="2" y="74"/>
                  </a:lnTo>
                  <a:lnTo>
                    <a:pt x="0" y="76"/>
                  </a:lnTo>
                  <a:lnTo>
                    <a:pt x="0" y="76"/>
                  </a:lnTo>
                  <a:lnTo>
                    <a:pt x="6" y="78"/>
                  </a:lnTo>
                  <a:lnTo>
                    <a:pt x="1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2" name="Freeform 656"/>
            <p:cNvSpPr>
              <a:spLocks noEditPoints="1"/>
            </p:cNvSpPr>
            <p:nvPr/>
          </p:nvSpPr>
          <p:spPr bwMode="auto">
            <a:xfrm>
              <a:off x="4699893" y="8581500"/>
              <a:ext cx="153968" cy="153968"/>
            </a:xfrm>
            <a:custGeom>
              <a:avLst/>
              <a:gdLst>
                <a:gd name="T0" fmla="*/ 77 w 83"/>
                <a:gd name="T1" fmla="*/ 41 h 83"/>
                <a:gd name="T2" fmla="*/ 81 w 83"/>
                <a:gd name="T3" fmla="*/ 31 h 83"/>
                <a:gd name="T4" fmla="*/ 77 w 83"/>
                <a:gd name="T5" fmla="*/ 21 h 83"/>
                <a:gd name="T6" fmla="*/ 66 w 83"/>
                <a:gd name="T7" fmla="*/ 18 h 83"/>
                <a:gd name="T8" fmla="*/ 64 w 83"/>
                <a:gd name="T9" fmla="*/ 6 h 83"/>
                <a:gd name="T10" fmla="*/ 46 w 83"/>
                <a:gd name="T11" fmla="*/ 2 h 83"/>
                <a:gd name="T12" fmla="*/ 38 w 83"/>
                <a:gd name="T13" fmla="*/ 10 h 83"/>
                <a:gd name="T14" fmla="*/ 31 w 83"/>
                <a:gd name="T15" fmla="*/ 2 h 83"/>
                <a:gd name="T16" fmla="*/ 21 w 83"/>
                <a:gd name="T17" fmla="*/ 6 h 83"/>
                <a:gd name="T18" fmla="*/ 21 w 83"/>
                <a:gd name="T19" fmla="*/ 21 h 83"/>
                <a:gd name="T20" fmla="*/ 7 w 83"/>
                <a:gd name="T21" fmla="*/ 21 h 83"/>
                <a:gd name="T22" fmla="*/ 2 w 83"/>
                <a:gd name="T23" fmla="*/ 39 h 83"/>
                <a:gd name="T24" fmla="*/ 11 w 83"/>
                <a:gd name="T25" fmla="*/ 45 h 83"/>
                <a:gd name="T26" fmla="*/ 5 w 83"/>
                <a:gd name="T27" fmla="*/ 54 h 83"/>
                <a:gd name="T28" fmla="*/ 11 w 83"/>
                <a:gd name="T29" fmla="*/ 60 h 83"/>
                <a:gd name="T30" fmla="*/ 17 w 83"/>
                <a:gd name="T31" fmla="*/ 66 h 83"/>
                <a:gd name="T32" fmla="*/ 21 w 83"/>
                <a:gd name="T33" fmla="*/ 80 h 83"/>
                <a:gd name="T34" fmla="*/ 36 w 83"/>
                <a:gd name="T35" fmla="*/ 82 h 83"/>
                <a:gd name="T36" fmla="*/ 44 w 83"/>
                <a:gd name="T37" fmla="*/ 72 h 83"/>
                <a:gd name="T38" fmla="*/ 58 w 83"/>
                <a:gd name="T39" fmla="*/ 76 h 83"/>
                <a:gd name="T40" fmla="*/ 62 w 83"/>
                <a:gd name="T41" fmla="*/ 62 h 83"/>
                <a:gd name="T42" fmla="*/ 75 w 83"/>
                <a:gd name="T43" fmla="*/ 64 h 83"/>
                <a:gd name="T44" fmla="*/ 83 w 83"/>
                <a:gd name="T45" fmla="*/ 51 h 83"/>
                <a:gd name="T46" fmla="*/ 71 w 83"/>
                <a:gd name="T47" fmla="*/ 23 h 83"/>
                <a:gd name="T48" fmla="*/ 75 w 83"/>
                <a:gd name="T49" fmla="*/ 29 h 83"/>
                <a:gd name="T50" fmla="*/ 67 w 83"/>
                <a:gd name="T51" fmla="*/ 35 h 83"/>
                <a:gd name="T52" fmla="*/ 64 w 83"/>
                <a:gd name="T53" fmla="*/ 25 h 83"/>
                <a:gd name="T54" fmla="*/ 48 w 83"/>
                <a:gd name="T55" fmla="*/ 6 h 83"/>
                <a:gd name="T56" fmla="*/ 60 w 83"/>
                <a:gd name="T57" fmla="*/ 10 h 83"/>
                <a:gd name="T58" fmla="*/ 60 w 83"/>
                <a:gd name="T59" fmla="*/ 19 h 83"/>
                <a:gd name="T60" fmla="*/ 44 w 83"/>
                <a:gd name="T61" fmla="*/ 12 h 83"/>
                <a:gd name="T62" fmla="*/ 27 w 83"/>
                <a:gd name="T63" fmla="*/ 8 h 83"/>
                <a:gd name="T64" fmla="*/ 34 w 83"/>
                <a:gd name="T65" fmla="*/ 12 h 83"/>
                <a:gd name="T66" fmla="*/ 25 w 83"/>
                <a:gd name="T67" fmla="*/ 19 h 83"/>
                <a:gd name="T68" fmla="*/ 5 w 83"/>
                <a:gd name="T69" fmla="*/ 37 h 83"/>
                <a:gd name="T70" fmla="*/ 11 w 83"/>
                <a:gd name="T71" fmla="*/ 25 h 83"/>
                <a:gd name="T72" fmla="*/ 31 w 83"/>
                <a:gd name="T73" fmla="*/ 33 h 83"/>
                <a:gd name="T74" fmla="*/ 11 w 83"/>
                <a:gd name="T75" fmla="*/ 39 h 83"/>
                <a:gd name="T76" fmla="*/ 38 w 83"/>
                <a:gd name="T77" fmla="*/ 72 h 83"/>
                <a:gd name="T78" fmla="*/ 29 w 83"/>
                <a:gd name="T79" fmla="*/ 78 h 83"/>
                <a:gd name="T80" fmla="*/ 21 w 83"/>
                <a:gd name="T81" fmla="*/ 70 h 83"/>
                <a:gd name="T82" fmla="*/ 34 w 83"/>
                <a:gd name="T83" fmla="*/ 52 h 83"/>
                <a:gd name="T84" fmla="*/ 34 w 83"/>
                <a:gd name="T85" fmla="*/ 47 h 83"/>
                <a:gd name="T86" fmla="*/ 33 w 83"/>
                <a:gd name="T87" fmla="*/ 39 h 83"/>
                <a:gd name="T88" fmla="*/ 40 w 83"/>
                <a:gd name="T89" fmla="*/ 35 h 83"/>
                <a:gd name="T90" fmla="*/ 48 w 83"/>
                <a:gd name="T91" fmla="*/ 41 h 83"/>
                <a:gd name="T92" fmla="*/ 40 w 83"/>
                <a:gd name="T93" fmla="*/ 51 h 83"/>
                <a:gd name="T94" fmla="*/ 58 w 83"/>
                <a:gd name="T95" fmla="*/ 68 h 83"/>
                <a:gd name="T96" fmla="*/ 52 w 83"/>
                <a:gd name="T97" fmla="*/ 72 h 83"/>
                <a:gd name="T98" fmla="*/ 46 w 83"/>
                <a:gd name="T99" fmla="*/ 52 h 83"/>
                <a:gd name="T100" fmla="*/ 56 w 83"/>
                <a:gd name="T101" fmla="*/ 62 h 83"/>
                <a:gd name="T102" fmla="*/ 73 w 83"/>
                <a:gd name="T103" fmla="*/ 58 h 83"/>
                <a:gd name="T104" fmla="*/ 64 w 83"/>
                <a:gd name="T105" fmla="*/ 58 h 83"/>
                <a:gd name="T106" fmla="*/ 71 w 83"/>
                <a:gd name="T107" fmla="*/ 43 h 83"/>
                <a:gd name="T108" fmla="*/ 75 w 83"/>
                <a:gd name="T109" fmla="*/ 4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3" h="83">
                  <a:moveTo>
                    <a:pt x="81" y="45"/>
                  </a:moveTo>
                  <a:lnTo>
                    <a:pt x="81" y="45"/>
                  </a:lnTo>
                  <a:lnTo>
                    <a:pt x="81" y="45"/>
                  </a:lnTo>
                  <a:lnTo>
                    <a:pt x="77" y="41"/>
                  </a:lnTo>
                  <a:lnTo>
                    <a:pt x="77" y="41"/>
                  </a:lnTo>
                  <a:lnTo>
                    <a:pt x="73" y="39"/>
                  </a:lnTo>
                  <a:lnTo>
                    <a:pt x="73" y="39"/>
                  </a:lnTo>
                  <a:lnTo>
                    <a:pt x="77" y="35"/>
                  </a:lnTo>
                  <a:lnTo>
                    <a:pt x="81" y="31"/>
                  </a:lnTo>
                  <a:lnTo>
                    <a:pt x="81" y="31"/>
                  </a:lnTo>
                  <a:lnTo>
                    <a:pt x="81" y="27"/>
                  </a:lnTo>
                  <a:lnTo>
                    <a:pt x="81" y="25"/>
                  </a:lnTo>
                  <a:lnTo>
                    <a:pt x="81" y="23"/>
                  </a:lnTo>
                  <a:lnTo>
                    <a:pt x="81" y="23"/>
                  </a:lnTo>
                  <a:lnTo>
                    <a:pt x="77" y="21"/>
                  </a:lnTo>
                  <a:lnTo>
                    <a:pt x="73" y="19"/>
                  </a:lnTo>
                  <a:lnTo>
                    <a:pt x="73" y="19"/>
                  </a:lnTo>
                  <a:lnTo>
                    <a:pt x="67" y="19"/>
                  </a:lnTo>
                  <a:lnTo>
                    <a:pt x="64" y="19"/>
                  </a:lnTo>
                  <a:lnTo>
                    <a:pt x="66" y="18"/>
                  </a:lnTo>
                  <a:lnTo>
                    <a:pt x="66" y="18"/>
                  </a:lnTo>
                  <a:lnTo>
                    <a:pt x="66" y="12"/>
                  </a:lnTo>
                  <a:lnTo>
                    <a:pt x="66" y="6"/>
                  </a:lnTo>
                  <a:lnTo>
                    <a:pt x="64" y="6"/>
                  </a:lnTo>
                  <a:lnTo>
                    <a:pt x="64" y="6"/>
                  </a:lnTo>
                  <a:lnTo>
                    <a:pt x="62" y="2"/>
                  </a:lnTo>
                  <a:lnTo>
                    <a:pt x="56" y="0"/>
                  </a:lnTo>
                  <a:lnTo>
                    <a:pt x="56" y="0"/>
                  </a:lnTo>
                  <a:lnTo>
                    <a:pt x="50" y="0"/>
                  </a:lnTo>
                  <a:lnTo>
                    <a:pt x="46" y="2"/>
                  </a:lnTo>
                  <a:lnTo>
                    <a:pt x="46" y="2"/>
                  </a:lnTo>
                  <a:lnTo>
                    <a:pt x="42" y="4"/>
                  </a:lnTo>
                  <a:lnTo>
                    <a:pt x="38" y="10"/>
                  </a:lnTo>
                  <a:lnTo>
                    <a:pt x="38" y="10"/>
                  </a:lnTo>
                  <a:lnTo>
                    <a:pt x="38" y="10"/>
                  </a:lnTo>
                  <a:lnTo>
                    <a:pt x="38" y="10"/>
                  </a:lnTo>
                  <a:lnTo>
                    <a:pt x="36" y="8"/>
                  </a:lnTo>
                  <a:lnTo>
                    <a:pt x="36" y="8"/>
                  </a:lnTo>
                  <a:lnTo>
                    <a:pt x="34" y="4"/>
                  </a:lnTo>
                  <a:lnTo>
                    <a:pt x="31" y="2"/>
                  </a:lnTo>
                  <a:lnTo>
                    <a:pt x="31" y="2"/>
                  </a:lnTo>
                  <a:lnTo>
                    <a:pt x="27" y="2"/>
                  </a:lnTo>
                  <a:lnTo>
                    <a:pt x="23" y="2"/>
                  </a:lnTo>
                  <a:lnTo>
                    <a:pt x="23" y="2"/>
                  </a:lnTo>
                  <a:lnTo>
                    <a:pt x="21" y="6"/>
                  </a:lnTo>
                  <a:lnTo>
                    <a:pt x="19" y="10"/>
                  </a:lnTo>
                  <a:lnTo>
                    <a:pt x="19" y="10"/>
                  </a:lnTo>
                  <a:lnTo>
                    <a:pt x="19" y="16"/>
                  </a:lnTo>
                  <a:lnTo>
                    <a:pt x="21" y="19"/>
                  </a:lnTo>
                  <a:lnTo>
                    <a:pt x="21" y="21"/>
                  </a:lnTo>
                  <a:lnTo>
                    <a:pt x="19" y="19"/>
                  </a:lnTo>
                  <a:lnTo>
                    <a:pt x="19" y="19"/>
                  </a:lnTo>
                  <a:lnTo>
                    <a:pt x="13" y="19"/>
                  </a:lnTo>
                  <a:lnTo>
                    <a:pt x="7" y="21"/>
                  </a:lnTo>
                  <a:lnTo>
                    <a:pt x="7" y="21"/>
                  </a:lnTo>
                  <a:lnTo>
                    <a:pt x="3" y="25"/>
                  </a:lnTo>
                  <a:lnTo>
                    <a:pt x="2" y="29"/>
                  </a:lnTo>
                  <a:lnTo>
                    <a:pt x="2" y="29"/>
                  </a:lnTo>
                  <a:lnTo>
                    <a:pt x="0" y="33"/>
                  </a:lnTo>
                  <a:lnTo>
                    <a:pt x="2" y="39"/>
                  </a:lnTo>
                  <a:lnTo>
                    <a:pt x="2" y="39"/>
                  </a:lnTo>
                  <a:lnTo>
                    <a:pt x="3" y="41"/>
                  </a:lnTo>
                  <a:lnTo>
                    <a:pt x="3" y="41"/>
                  </a:lnTo>
                  <a:lnTo>
                    <a:pt x="9" y="45"/>
                  </a:lnTo>
                  <a:lnTo>
                    <a:pt x="11" y="45"/>
                  </a:lnTo>
                  <a:lnTo>
                    <a:pt x="9" y="47"/>
                  </a:lnTo>
                  <a:lnTo>
                    <a:pt x="9" y="47"/>
                  </a:lnTo>
                  <a:lnTo>
                    <a:pt x="5" y="51"/>
                  </a:lnTo>
                  <a:lnTo>
                    <a:pt x="5" y="51"/>
                  </a:lnTo>
                  <a:lnTo>
                    <a:pt x="5" y="54"/>
                  </a:lnTo>
                  <a:lnTo>
                    <a:pt x="5" y="56"/>
                  </a:lnTo>
                  <a:lnTo>
                    <a:pt x="5" y="56"/>
                  </a:lnTo>
                  <a:lnTo>
                    <a:pt x="7" y="60"/>
                  </a:lnTo>
                  <a:lnTo>
                    <a:pt x="7" y="60"/>
                  </a:lnTo>
                  <a:lnTo>
                    <a:pt x="11" y="60"/>
                  </a:lnTo>
                  <a:lnTo>
                    <a:pt x="11" y="60"/>
                  </a:lnTo>
                  <a:lnTo>
                    <a:pt x="15" y="62"/>
                  </a:lnTo>
                  <a:lnTo>
                    <a:pt x="21" y="60"/>
                  </a:lnTo>
                  <a:lnTo>
                    <a:pt x="19" y="64"/>
                  </a:lnTo>
                  <a:lnTo>
                    <a:pt x="17" y="66"/>
                  </a:lnTo>
                  <a:lnTo>
                    <a:pt x="17" y="66"/>
                  </a:lnTo>
                  <a:lnTo>
                    <a:pt x="17" y="70"/>
                  </a:lnTo>
                  <a:lnTo>
                    <a:pt x="19" y="76"/>
                  </a:lnTo>
                  <a:lnTo>
                    <a:pt x="19" y="76"/>
                  </a:lnTo>
                  <a:lnTo>
                    <a:pt x="21" y="80"/>
                  </a:lnTo>
                  <a:lnTo>
                    <a:pt x="21" y="80"/>
                  </a:lnTo>
                  <a:lnTo>
                    <a:pt x="27" y="82"/>
                  </a:lnTo>
                  <a:lnTo>
                    <a:pt x="27" y="82"/>
                  </a:lnTo>
                  <a:lnTo>
                    <a:pt x="33" y="83"/>
                  </a:lnTo>
                  <a:lnTo>
                    <a:pt x="36" y="82"/>
                  </a:lnTo>
                  <a:lnTo>
                    <a:pt x="36" y="82"/>
                  </a:lnTo>
                  <a:lnTo>
                    <a:pt x="40" y="78"/>
                  </a:lnTo>
                  <a:lnTo>
                    <a:pt x="44" y="74"/>
                  </a:lnTo>
                  <a:lnTo>
                    <a:pt x="44" y="72"/>
                  </a:lnTo>
                  <a:lnTo>
                    <a:pt x="44" y="72"/>
                  </a:lnTo>
                  <a:lnTo>
                    <a:pt x="46" y="76"/>
                  </a:lnTo>
                  <a:lnTo>
                    <a:pt x="50" y="78"/>
                  </a:lnTo>
                  <a:lnTo>
                    <a:pt x="50" y="78"/>
                  </a:lnTo>
                  <a:lnTo>
                    <a:pt x="54" y="78"/>
                  </a:lnTo>
                  <a:lnTo>
                    <a:pt x="58" y="76"/>
                  </a:lnTo>
                  <a:lnTo>
                    <a:pt x="58" y="76"/>
                  </a:lnTo>
                  <a:lnTo>
                    <a:pt x="60" y="74"/>
                  </a:lnTo>
                  <a:lnTo>
                    <a:pt x="62" y="70"/>
                  </a:lnTo>
                  <a:lnTo>
                    <a:pt x="62" y="70"/>
                  </a:lnTo>
                  <a:lnTo>
                    <a:pt x="62" y="62"/>
                  </a:lnTo>
                  <a:lnTo>
                    <a:pt x="62" y="62"/>
                  </a:lnTo>
                  <a:lnTo>
                    <a:pt x="66" y="64"/>
                  </a:lnTo>
                  <a:lnTo>
                    <a:pt x="66" y="64"/>
                  </a:lnTo>
                  <a:lnTo>
                    <a:pt x="71" y="64"/>
                  </a:lnTo>
                  <a:lnTo>
                    <a:pt x="75" y="64"/>
                  </a:lnTo>
                  <a:lnTo>
                    <a:pt x="75" y="64"/>
                  </a:lnTo>
                  <a:lnTo>
                    <a:pt x="79" y="60"/>
                  </a:lnTo>
                  <a:lnTo>
                    <a:pt x="83" y="56"/>
                  </a:lnTo>
                  <a:lnTo>
                    <a:pt x="83" y="56"/>
                  </a:lnTo>
                  <a:lnTo>
                    <a:pt x="83" y="51"/>
                  </a:lnTo>
                  <a:lnTo>
                    <a:pt x="81" y="45"/>
                  </a:lnTo>
                  <a:close/>
                  <a:moveTo>
                    <a:pt x="64" y="25"/>
                  </a:moveTo>
                  <a:lnTo>
                    <a:pt x="66" y="25"/>
                  </a:lnTo>
                  <a:lnTo>
                    <a:pt x="66" y="25"/>
                  </a:lnTo>
                  <a:lnTo>
                    <a:pt x="71" y="23"/>
                  </a:lnTo>
                  <a:lnTo>
                    <a:pt x="71" y="23"/>
                  </a:lnTo>
                  <a:lnTo>
                    <a:pt x="75" y="25"/>
                  </a:lnTo>
                  <a:lnTo>
                    <a:pt x="75" y="27"/>
                  </a:lnTo>
                  <a:lnTo>
                    <a:pt x="77" y="29"/>
                  </a:lnTo>
                  <a:lnTo>
                    <a:pt x="75" y="29"/>
                  </a:lnTo>
                  <a:lnTo>
                    <a:pt x="75" y="29"/>
                  </a:lnTo>
                  <a:lnTo>
                    <a:pt x="73" y="33"/>
                  </a:lnTo>
                  <a:lnTo>
                    <a:pt x="71" y="35"/>
                  </a:lnTo>
                  <a:lnTo>
                    <a:pt x="71" y="35"/>
                  </a:lnTo>
                  <a:lnTo>
                    <a:pt x="67" y="35"/>
                  </a:lnTo>
                  <a:lnTo>
                    <a:pt x="52" y="37"/>
                  </a:lnTo>
                  <a:lnTo>
                    <a:pt x="52" y="37"/>
                  </a:lnTo>
                  <a:lnTo>
                    <a:pt x="52" y="37"/>
                  </a:lnTo>
                  <a:lnTo>
                    <a:pt x="52" y="35"/>
                  </a:lnTo>
                  <a:lnTo>
                    <a:pt x="64" y="25"/>
                  </a:lnTo>
                  <a:close/>
                  <a:moveTo>
                    <a:pt x="44" y="12"/>
                  </a:moveTo>
                  <a:lnTo>
                    <a:pt x="44" y="12"/>
                  </a:lnTo>
                  <a:lnTo>
                    <a:pt x="46" y="8"/>
                  </a:lnTo>
                  <a:lnTo>
                    <a:pt x="48" y="6"/>
                  </a:lnTo>
                  <a:lnTo>
                    <a:pt x="48" y="6"/>
                  </a:lnTo>
                  <a:lnTo>
                    <a:pt x="52" y="4"/>
                  </a:lnTo>
                  <a:lnTo>
                    <a:pt x="56" y="6"/>
                  </a:lnTo>
                  <a:lnTo>
                    <a:pt x="56" y="6"/>
                  </a:lnTo>
                  <a:lnTo>
                    <a:pt x="58" y="6"/>
                  </a:lnTo>
                  <a:lnTo>
                    <a:pt x="60" y="10"/>
                  </a:lnTo>
                  <a:lnTo>
                    <a:pt x="60" y="10"/>
                  </a:lnTo>
                  <a:lnTo>
                    <a:pt x="62" y="14"/>
                  </a:lnTo>
                  <a:lnTo>
                    <a:pt x="62" y="16"/>
                  </a:lnTo>
                  <a:lnTo>
                    <a:pt x="62" y="16"/>
                  </a:lnTo>
                  <a:lnTo>
                    <a:pt x="60" y="19"/>
                  </a:lnTo>
                  <a:lnTo>
                    <a:pt x="48" y="33"/>
                  </a:lnTo>
                  <a:lnTo>
                    <a:pt x="48" y="33"/>
                  </a:lnTo>
                  <a:lnTo>
                    <a:pt x="44" y="29"/>
                  </a:lnTo>
                  <a:lnTo>
                    <a:pt x="44" y="18"/>
                  </a:lnTo>
                  <a:lnTo>
                    <a:pt x="44" y="12"/>
                  </a:lnTo>
                  <a:lnTo>
                    <a:pt x="44" y="12"/>
                  </a:lnTo>
                  <a:close/>
                  <a:moveTo>
                    <a:pt x="23" y="12"/>
                  </a:moveTo>
                  <a:lnTo>
                    <a:pt x="23" y="12"/>
                  </a:lnTo>
                  <a:lnTo>
                    <a:pt x="25" y="8"/>
                  </a:lnTo>
                  <a:lnTo>
                    <a:pt x="27" y="8"/>
                  </a:lnTo>
                  <a:lnTo>
                    <a:pt x="27" y="8"/>
                  </a:lnTo>
                  <a:lnTo>
                    <a:pt x="29" y="8"/>
                  </a:lnTo>
                  <a:lnTo>
                    <a:pt x="29" y="8"/>
                  </a:lnTo>
                  <a:lnTo>
                    <a:pt x="31" y="8"/>
                  </a:lnTo>
                  <a:lnTo>
                    <a:pt x="34" y="12"/>
                  </a:lnTo>
                  <a:lnTo>
                    <a:pt x="34" y="12"/>
                  </a:lnTo>
                  <a:lnTo>
                    <a:pt x="34" y="16"/>
                  </a:lnTo>
                  <a:lnTo>
                    <a:pt x="38" y="29"/>
                  </a:lnTo>
                  <a:lnTo>
                    <a:pt x="36" y="29"/>
                  </a:lnTo>
                  <a:lnTo>
                    <a:pt x="25" y="19"/>
                  </a:lnTo>
                  <a:lnTo>
                    <a:pt x="25" y="18"/>
                  </a:lnTo>
                  <a:lnTo>
                    <a:pt x="25" y="18"/>
                  </a:lnTo>
                  <a:lnTo>
                    <a:pt x="23" y="12"/>
                  </a:lnTo>
                  <a:close/>
                  <a:moveTo>
                    <a:pt x="5" y="37"/>
                  </a:moveTo>
                  <a:lnTo>
                    <a:pt x="5" y="37"/>
                  </a:lnTo>
                  <a:lnTo>
                    <a:pt x="5" y="33"/>
                  </a:lnTo>
                  <a:lnTo>
                    <a:pt x="5" y="31"/>
                  </a:lnTo>
                  <a:lnTo>
                    <a:pt x="5" y="31"/>
                  </a:lnTo>
                  <a:lnTo>
                    <a:pt x="7" y="27"/>
                  </a:lnTo>
                  <a:lnTo>
                    <a:pt x="11" y="25"/>
                  </a:lnTo>
                  <a:lnTo>
                    <a:pt x="11" y="25"/>
                  </a:lnTo>
                  <a:lnTo>
                    <a:pt x="13" y="25"/>
                  </a:lnTo>
                  <a:lnTo>
                    <a:pt x="17" y="25"/>
                  </a:lnTo>
                  <a:lnTo>
                    <a:pt x="21" y="27"/>
                  </a:lnTo>
                  <a:lnTo>
                    <a:pt x="31" y="33"/>
                  </a:lnTo>
                  <a:lnTo>
                    <a:pt x="31" y="33"/>
                  </a:lnTo>
                  <a:lnTo>
                    <a:pt x="29" y="37"/>
                  </a:lnTo>
                  <a:lnTo>
                    <a:pt x="11" y="39"/>
                  </a:lnTo>
                  <a:lnTo>
                    <a:pt x="11" y="39"/>
                  </a:lnTo>
                  <a:lnTo>
                    <a:pt x="11" y="39"/>
                  </a:lnTo>
                  <a:lnTo>
                    <a:pt x="7" y="39"/>
                  </a:lnTo>
                  <a:lnTo>
                    <a:pt x="5" y="37"/>
                  </a:lnTo>
                  <a:close/>
                  <a:moveTo>
                    <a:pt x="38" y="70"/>
                  </a:moveTo>
                  <a:lnTo>
                    <a:pt x="38" y="72"/>
                  </a:lnTo>
                  <a:lnTo>
                    <a:pt x="38" y="72"/>
                  </a:lnTo>
                  <a:lnTo>
                    <a:pt x="36" y="74"/>
                  </a:lnTo>
                  <a:lnTo>
                    <a:pt x="34" y="76"/>
                  </a:lnTo>
                  <a:lnTo>
                    <a:pt x="34" y="76"/>
                  </a:lnTo>
                  <a:lnTo>
                    <a:pt x="31" y="78"/>
                  </a:lnTo>
                  <a:lnTo>
                    <a:pt x="29" y="78"/>
                  </a:lnTo>
                  <a:lnTo>
                    <a:pt x="29" y="78"/>
                  </a:lnTo>
                  <a:lnTo>
                    <a:pt x="25" y="76"/>
                  </a:lnTo>
                  <a:lnTo>
                    <a:pt x="23" y="74"/>
                  </a:lnTo>
                  <a:lnTo>
                    <a:pt x="23" y="74"/>
                  </a:lnTo>
                  <a:lnTo>
                    <a:pt x="21" y="70"/>
                  </a:lnTo>
                  <a:lnTo>
                    <a:pt x="23" y="66"/>
                  </a:lnTo>
                  <a:lnTo>
                    <a:pt x="23" y="66"/>
                  </a:lnTo>
                  <a:lnTo>
                    <a:pt x="25" y="64"/>
                  </a:lnTo>
                  <a:lnTo>
                    <a:pt x="34" y="52"/>
                  </a:lnTo>
                  <a:lnTo>
                    <a:pt x="34" y="52"/>
                  </a:lnTo>
                  <a:lnTo>
                    <a:pt x="38" y="52"/>
                  </a:lnTo>
                  <a:lnTo>
                    <a:pt x="38" y="52"/>
                  </a:lnTo>
                  <a:lnTo>
                    <a:pt x="38" y="66"/>
                  </a:lnTo>
                  <a:lnTo>
                    <a:pt x="38" y="70"/>
                  </a:lnTo>
                  <a:close/>
                  <a:moveTo>
                    <a:pt x="34" y="47"/>
                  </a:moveTo>
                  <a:lnTo>
                    <a:pt x="34" y="47"/>
                  </a:lnTo>
                  <a:lnTo>
                    <a:pt x="33" y="45"/>
                  </a:lnTo>
                  <a:lnTo>
                    <a:pt x="33" y="41"/>
                  </a:lnTo>
                  <a:lnTo>
                    <a:pt x="33" y="41"/>
                  </a:lnTo>
                  <a:lnTo>
                    <a:pt x="33" y="39"/>
                  </a:lnTo>
                  <a:lnTo>
                    <a:pt x="34" y="37"/>
                  </a:lnTo>
                  <a:lnTo>
                    <a:pt x="34" y="37"/>
                  </a:lnTo>
                  <a:lnTo>
                    <a:pt x="38" y="35"/>
                  </a:lnTo>
                  <a:lnTo>
                    <a:pt x="40" y="35"/>
                  </a:lnTo>
                  <a:lnTo>
                    <a:pt x="40" y="35"/>
                  </a:lnTo>
                  <a:lnTo>
                    <a:pt x="46" y="37"/>
                  </a:lnTo>
                  <a:lnTo>
                    <a:pt x="46" y="37"/>
                  </a:lnTo>
                  <a:lnTo>
                    <a:pt x="48" y="39"/>
                  </a:lnTo>
                  <a:lnTo>
                    <a:pt x="48" y="41"/>
                  </a:lnTo>
                  <a:lnTo>
                    <a:pt x="48" y="41"/>
                  </a:lnTo>
                  <a:lnTo>
                    <a:pt x="48" y="45"/>
                  </a:lnTo>
                  <a:lnTo>
                    <a:pt x="46" y="47"/>
                  </a:lnTo>
                  <a:lnTo>
                    <a:pt x="46" y="47"/>
                  </a:lnTo>
                  <a:lnTo>
                    <a:pt x="44" y="49"/>
                  </a:lnTo>
                  <a:lnTo>
                    <a:pt x="40" y="51"/>
                  </a:lnTo>
                  <a:lnTo>
                    <a:pt x="40" y="51"/>
                  </a:lnTo>
                  <a:lnTo>
                    <a:pt x="38" y="49"/>
                  </a:lnTo>
                  <a:lnTo>
                    <a:pt x="34" y="47"/>
                  </a:lnTo>
                  <a:close/>
                  <a:moveTo>
                    <a:pt x="58" y="68"/>
                  </a:moveTo>
                  <a:lnTo>
                    <a:pt x="58" y="68"/>
                  </a:lnTo>
                  <a:lnTo>
                    <a:pt x="56" y="70"/>
                  </a:lnTo>
                  <a:lnTo>
                    <a:pt x="54" y="72"/>
                  </a:lnTo>
                  <a:lnTo>
                    <a:pt x="54" y="72"/>
                  </a:lnTo>
                  <a:lnTo>
                    <a:pt x="52" y="72"/>
                  </a:lnTo>
                  <a:lnTo>
                    <a:pt x="52" y="72"/>
                  </a:lnTo>
                  <a:lnTo>
                    <a:pt x="48" y="70"/>
                  </a:lnTo>
                  <a:lnTo>
                    <a:pt x="46" y="68"/>
                  </a:lnTo>
                  <a:lnTo>
                    <a:pt x="46" y="64"/>
                  </a:lnTo>
                  <a:lnTo>
                    <a:pt x="44" y="52"/>
                  </a:lnTo>
                  <a:lnTo>
                    <a:pt x="46" y="52"/>
                  </a:lnTo>
                  <a:lnTo>
                    <a:pt x="46" y="52"/>
                  </a:lnTo>
                  <a:lnTo>
                    <a:pt x="52" y="56"/>
                  </a:lnTo>
                  <a:lnTo>
                    <a:pt x="56" y="60"/>
                  </a:lnTo>
                  <a:lnTo>
                    <a:pt x="56" y="62"/>
                  </a:lnTo>
                  <a:lnTo>
                    <a:pt x="56" y="62"/>
                  </a:lnTo>
                  <a:lnTo>
                    <a:pt x="58" y="68"/>
                  </a:lnTo>
                  <a:close/>
                  <a:moveTo>
                    <a:pt x="77" y="54"/>
                  </a:moveTo>
                  <a:lnTo>
                    <a:pt x="77" y="54"/>
                  </a:lnTo>
                  <a:lnTo>
                    <a:pt x="75" y="56"/>
                  </a:lnTo>
                  <a:lnTo>
                    <a:pt x="73" y="58"/>
                  </a:lnTo>
                  <a:lnTo>
                    <a:pt x="73" y="58"/>
                  </a:lnTo>
                  <a:lnTo>
                    <a:pt x="69" y="60"/>
                  </a:lnTo>
                  <a:lnTo>
                    <a:pt x="67" y="60"/>
                  </a:lnTo>
                  <a:lnTo>
                    <a:pt x="67" y="60"/>
                  </a:lnTo>
                  <a:lnTo>
                    <a:pt x="64" y="58"/>
                  </a:lnTo>
                  <a:lnTo>
                    <a:pt x="52" y="49"/>
                  </a:lnTo>
                  <a:lnTo>
                    <a:pt x="52" y="47"/>
                  </a:lnTo>
                  <a:lnTo>
                    <a:pt x="52" y="45"/>
                  </a:lnTo>
                  <a:lnTo>
                    <a:pt x="66" y="43"/>
                  </a:lnTo>
                  <a:lnTo>
                    <a:pt x="71" y="43"/>
                  </a:lnTo>
                  <a:lnTo>
                    <a:pt x="71" y="43"/>
                  </a:lnTo>
                  <a:lnTo>
                    <a:pt x="71" y="43"/>
                  </a:lnTo>
                  <a:lnTo>
                    <a:pt x="73" y="45"/>
                  </a:lnTo>
                  <a:lnTo>
                    <a:pt x="75" y="47"/>
                  </a:lnTo>
                  <a:lnTo>
                    <a:pt x="75" y="47"/>
                  </a:lnTo>
                  <a:lnTo>
                    <a:pt x="77" y="52"/>
                  </a:lnTo>
                  <a:lnTo>
                    <a:pt x="77"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3" name="Freeform 657"/>
            <p:cNvSpPr/>
            <p:nvPr/>
          </p:nvSpPr>
          <p:spPr bwMode="auto">
            <a:xfrm>
              <a:off x="4699893" y="8581500"/>
              <a:ext cx="153968" cy="153968"/>
            </a:xfrm>
            <a:custGeom>
              <a:avLst/>
              <a:gdLst>
                <a:gd name="T0" fmla="*/ 81 w 83"/>
                <a:gd name="T1" fmla="*/ 45 h 83"/>
                <a:gd name="T2" fmla="*/ 77 w 83"/>
                <a:gd name="T3" fmla="*/ 41 h 83"/>
                <a:gd name="T4" fmla="*/ 73 w 83"/>
                <a:gd name="T5" fmla="*/ 39 h 83"/>
                <a:gd name="T6" fmla="*/ 77 w 83"/>
                <a:gd name="T7" fmla="*/ 35 h 83"/>
                <a:gd name="T8" fmla="*/ 81 w 83"/>
                <a:gd name="T9" fmla="*/ 31 h 83"/>
                <a:gd name="T10" fmla="*/ 81 w 83"/>
                <a:gd name="T11" fmla="*/ 25 h 83"/>
                <a:gd name="T12" fmla="*/ 81 w 83"/>
                <a:gd name="T13" fmla="*/ 23 h 83"/>
                <a:gd name="T14" fmla="*/ 73 w 83"/>
                <a:gd name="T15" fmla="*/ 19 h 83"/>
                <a:gd name="T16" fmla="*/ 67 w 83"/>
                <a:gd name="T17" fmla="*/ 19 h 83"/>
                <a:gd name="T18" fmla="*/ 66 w 83"/>
                <a:gd name="T19" fmla="*/ 18 h 83"/>
                <a:gd name="T20" fmla="*/ 66 w 83"/>
                <a:gd name="T21" fmla="*/ 12 h 83"/>
                <a:gd name="T22" fmla="*/ 64 w 83"/>
                <a:gd name="T23" fmla="*/ 6 h 83"/>
                <a:gd name="T24" fmla="*/ 62 w 83"/>
                <a:gd name="T25" fmla="*/ 2 h 83"/>
                <a:gd name="T26" fmla="*/ 56 w 83"/>
                <a:gd name="T27" fmla="*/ 0 h 83"/>
                <a:gd name="T28" fmla="*/ 46 w 83"/>
                <a:gd name="T29" fmla="*/ 2 h 83"/>
                <a:gd name="T30" fmla="*/ 42 w 83"/>
                <a:gd name="T31" fmla="*/ 4 h 83"/>
                <a:gd name="T32" fmla="*/ 38 w 83"/>
                <a:gd name="T33" fmla="*/ 10 h 83"/>
                <a:gd name="T34" fmla="*/ 38 w 83"/>
                <a:gd name="T35" fmla="*/ 10 h 83"/>
                <a:gd name="T36" fmla="*/ 36 w 83"/>
                <a:gd name="T37" fmla="*/ 8 h 83"/>
                <a:gd name="T38" fmla="*/ 31 w 83"/>
                <a:gd name="T39" fmla="*/ 2 h 83"/>
                <a:gd name="T40" fmla="*/ 27 w 83"/>
                <a:gd name="T41" fmla="*/ 2 h 83"/>
                <a:gd name="T42" fmla="*/ 23 w 83"/>
                <a:gd name="T43" fmla="*/ 2 h 83"/>
                <a:gd name="T44" fmla="*/ 19 w 83"/>
                <a:gd name="T45" fmla="*/ 10 h 83"/>
                <a:gd name="T46" fmla="*/ 19 w 83"/>
                <a:gd name="T47" fmla="*/ 16 h 83"/>
                <a:gd name="T48" fmla="*/ 21 w 83"/>
                <a:gd name="T49" fmla="*/ 21 h 83"/>
                <a:gd name="T50" fmla="*/ 19 w 83"/>
                <a:gd name="T51" fmla="*/ 19 h 83"/>
                <a:gd name="T52" fmla="*/ 7 w 83"/>
                <a:gd name="T53" fmla="*/ 21 h 83"/>
                <a:gd name="T54" fmla="*/ 3 w 83"/>
                <a:gd name="T55" fmla="*/ 25 h 83"/>
                <a:gd name="T56" fmla="*/ 2 w 83"/>
                <a:gd name="T57" fmla="*/ 29 h 83"/>
                <a:gd name="T58" fmla="*/ 2 w 83"/>
                <a:gd name="T59" fmla="*/ 39 h 83"/>
                <a:gd name="T60" fmla="*/ 3 w 83"/>
                <a:gd name="T61" fmla="*/ 41 h 83"/>
                <a:gd name="T62" fmla="*/ 9 w 83"/>
                <a:gd name="T63" fmla="*/ 45 h 83"/>
                <a:gd name="T64" fmla="*/ 9 w 83"/>
                <a:gd name="T65" fmla="*/ 47 h 83"/>
                <a:gd name="T66" fmla="*/ 5 w 83"/>
                <a:gd name="T67" fmla="*/ 51 h 83"/>
                <a:gd name="T68" fmla="*/ 5 w 83"/>
                <a:gd name="T69" fmla="*/ 54 h 83"/>
                <a:gd name="T70" fmla="*/ 5 w 83"/>
                <a:gd name="T71" fmla="*/ 56 h 83"/>
                <a:gd name="T72" fmla="*/ 7 w 83"/>
                <a:gd name="T73" fmla="*/ 60 h 83"/>
                <a:gd name="T74" fmla="*/ 11 w 83"/>
                <a:gd name="T75" fmla="*/ 60 h 83"/>
                <a:gd name="T76" fmla="*/ 21 w 83"/>
                <a:gd name="T77" fmla="*/ 60 h 83"/>
                <a:gd name="T78" fmla="*/ 17 w 83"/>
                <a:gd name="T79" fmla="*/ 66 h 83"/>
                <a:gd name="T80" fmla="*/ 17 w 83"/>
                <a:gd name="T81" fmla="*/ 70 h 83"/>
                <a:gd name="T82" fmla="*/ 19 w 83"/>
                <a:gd name="T83" fmla="*/ 76 h 83"/>
                <a:gd name="T84" fmla="*/ 21 w 83"/>
                <a:gd name="T85" fmla="*/ 80 h 83"/>
                <a:gd name="T86" fmla="*/ 27 w 83"/>
                <a:gd name="T87" fmla="*/ 82 h 83"/>
                <a:gd name="T88" fmla="*/ 36 w 83"/>
                <a:gd name="T89" fmla="*/ 82 h 83"/>
                <a:gd name="T90" fmla="*/ 40 w 83"/>
                <a:gd name="T91" fmla="*/ 78 h 83"/>
                <a:gd name="T92" fmla="*/ 44 w 83"/>
                <a:gd name="T93" fmla="*/ 72 h 83"/>
                <a:gd name="T94" fmla="*/ 46 w 83"/>
                <a:gd name="T95" fmla="*/ 76 h 83"/>
                <a:gd name="T96" fmla="*/ 50 w 83"/>
                <a:gd name="T97" fmla="*/ 78 h 83"/>
                <a:gd name="T98" fmla="*/ 58 w 83"/>
                <a:gd name="T99" fmla="*/ 76 h 83"/>
                <a:gd name="T100" fmla="*/ 60 w 83"/>
                <a:gd name="T101" fmla="*/ 74 h 83"/>
                <a:gd name="T102" fmla="*/ 62 w 83"/>
                <a:gd name="T103" fmla="*/ 70 h 83"/>
                <a:gd name="T104" fmla="*/ 62 w 83"/>
                <a:gd name="T105" fmla="*/ 62 h 83"/>
                <a:gd name="T106" fmla="*/ 66 w 83"/>
                <a:gd name="T107" fmla="*/ 64 h 83"/>
                <a:gd name="T108" fmla="*/ 75 w 83"/>
                <a:gd name="T109" fmla="*/ 64 h 83"/>
                <a:gd name="T110" fmla="*/ 79 w 83"/>
                <a:gd name="T111" fmla="*/ 60 h 83"/>
                <a:gd name="T112" fmla="*/ 83 w 83"/>
                <a:gd name="T113" fmla="*/ 56 h 83"/>
                <a:gd name="T114" fmla="*/ 81 w 83"/>
                <a:gd name="T115"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83">
                  <a:moveTo>
                    <a:pt x="81" y="45"/>
                  </a:moveTo>
                  <a:lnTo>
                    <a:pt x="81" y="45"/>
                  </a:lnTo>
                  <a:lnTo>
                    <a:pt x="81" y="45"/>
                  </a:lnTo>
                  <a:lnTo>
                    <a:pt x="77" y="41"/>
                  </a:lnTo>
                  <a:lnTo>
                    <a:pt x="77" y="41"/>
                  </a:lnTo>
                  <a:lnTo>
                    <a:pt x="73" y="39"/>
                  </a:lnTo>
                  <a:lnTo>
                    <a:pt x="73" y="39"/>
                  </a:lnTo>
                  <a:lnTo>
                    <a:pt x="77" y="35"/>
                  </a:lnTo>
                  <a:lnTo>
                    <a:pt x="81" y="31"/>
                  </a:lnTo>
                  <a:lnTo>
                    <a:pt x="81" y="31"/>
                  </a:lnTo>
                  <a:lnTo>
                    <a:pt x="81" y="27"/>
                  </a:lnTo>
                  <a:lnTo>
                    <a:pt x="81" y="25"/>
                  </a:lnTo>
                  <a:lnTo>
                    <a:pt x="81" y="23"/>
                  </a:lnTo>
                  <a:lnTo>
                    <a:pt x="81" y="23"/>
                  </a:lnTo>
                  <a:lnTo>
                    <a:pt x="77" y="21"/>
                  </a:lnTo>
                  <a:lnTo>
                    <a:pt x="73" y="19"/>
                  </a:lnTo>
                  <a:lnTo>
                    <a:pt x="73" y="19"/>
                  </a:lnTo>
                  <a:lnTo>
                    <a:pt x="67" y="19"/>
                  </a:lnTo>
                  <a:lnTo>
                    <a:pt x="64" y="19"/>
                  </a:lnTo>
                  <a:lnTo>
                    <a:pt x="66" y="18"/>
                  </a:lnTo>
                  <a:lnTo>
                    <a:pt x="66" y="18"/>
                  </a:lnTo>
                  <a:lnTo>
                    <a:pt x="66" y="12"/>
                  </a:lnTo>
                  <a:lnTo>
                    <a:pt x="66" y="6"/>
                  </a:lnTo>
                  <a:lnTo>
                    <a:pt x="64" y="6"/>
                  </a:lnTo>
                  <a:lnTo>
                    <a:pt x="64" y="6"/>
                  </a:lnTo>
                  <a:lnTo>
                    <a:pt x="62" y="2"/>
                  </a:lnTo>
                  <a:lnTo>
                    <a:pt x="56" y="0"/>
                  </a:lnTo>
                  <a:lnTo>
                    <a:pt x="56" y="0"/>
                  </a:lnTo>
                  <a:lnTo>
                    <a:pt x="50" y="0"/>
                  </a:lnTo>
                  <a:lnTo>
                    <a:pt x="46" y="2"/>
                  </a:lnTo>
                  <a:lnTo>
                    <a:pt x="46" y="2"/>
                  </a:lnTo>
                  <a:lnTo>
                    <a:pt x="42" y="4"/>
                  </a:lnTo>
                  <a:lnTo>
                    <a:pt x="38" y="10"/>
                  </a:lnTo>
                  <a:lnTo>
                    <a:pt x="38" y="10"/>
                  </a:lnTo>
                  <a:lnTo>
                    <a:pt x="38" y="10"/>
                  </a:lnTo>
                  <a:lnTo>
                    <a:pt x="38" y="10"/>
                  </a:lnTo>
                  <a:lnTo>
                    <a:pt x="36" y="8"/>
                  </a:lnTo>
                  <a:lnTo>
                    <a:pt x="36" y="8"/>
                  </a:lnTo>
                  <a:lnTo>
                    <a:pt x="34" y="4"/>
                  </a:lnTo>
                  <a:lnTo>
                    <a:pt x="31" y="2"/>
                  </a:lnTo>
                  <a:lnTo>
                    <a:pt x="31" y="2"/>
                  </a:lnTo>
                  <a:lnTo>
                    <a:pt x="27" y="2"/>
                  </a:lnTo>
                  <a:lnTo>
                    <a:pt x="23" y="2"/>
                  </a:lnTo>
                  <a:lnTo>
                    <a:pt x="23" y="2"/>
                  </a:lnTo>
                  <a:lnTo>
                    <a:pt x="21" y="6"/>
                  </a:lnTo>
                  <a:lnTo>
                    <a:pt x="19" y="10"/>
                  </a:lnTo>
                  <a:lnTo>
                    <a:pt x="19" y="10"/>
                  </a:lnTo>
                  <a:lnTo>
                    <a:pt x="19" y="16"/>
                  </a:lnTo>
                  <a:lnTo>
                    <a:pt x="21" y="19"/>
                  </a:lnTo>
                  <a:lnTo>
                    <a:pt x="21" y="21"/>
                  </a:lnTo>
                  <a:lnTo>
                    <a:pt x="19" y="19"/>
                  </a:lnTo>
                  <a:lnTo>
                    <a:pt x="19" y="19"/>
                  </a:lnTo>
                  <a:lnTo>
                    <a:pt x="13" y="19"/>
                  </a:lnTo>
                  <a:lnTo>
                    <a:pt x="7" y="21"/>
                  </a:lnTo>
                  <a:lnTo>
                    <a:pt x="7" y="21"/>
                  </a:lnTo>
                  <a:lnTo>
                    <a:pt x="3" y="25"/>
                  </a:lnTo>
                  <a:lnTo>
                    <a:pt x="2" y="29"/>
                  </a:lnTo>
                  <a:lnTo>
                    <a:pt x="2" y="29"/>
                  </a:lnTo>
                  <a:lnTo>
                    <a:pt x="0" y="33"/>
                  </a:lnTo>
                  <a:lnTo>
                    <a:pt x="2" y="39"/>
                  </a:lnTo>
                  <a:lnTo>
                    <a:pt x="2" y="39"/>
                  </a:lnTo>
                  <a:lnTo>
                    <a:pt x="3" y="41"/>
                  </a:lnTo>
                  <a:lnTo>
                    <a:pt x="3" y="41"/>
                  </a:lnTo>
                  <a:lnTo>
                    <a:pt x="9" y="45"/>
                  </a:lnTo>
                  <a:lnTo>
                    <a:pt x="11" y="45"/>
                  </a:lnTo>
                  <a:lnTo>
                    <a:pt x="9" y="47"/>
                  </a:lnTo>
                  <a:lnTo>
                    <a:pt x="9" y="47"/>
                  </a:lnTo>
                  <a:lnTo>
                    <a:pt x="5" y="51"/>
                  </a:lnTo>
                  <a:lnTo>
                    <a:pt x="5" y="51"/>
                  </a:lnTo>
                  <a:lnTo>
                    <a:pt x="5" y="54"/>
                  </a:lnTo>
                  <a:lnTo>
                    <a:pt x="5" y="56"/>
                  </a:lnTo>
                  <a:lnTo>
                    <a:pt x="5" y="56"/>
                  </a:lnTo>
                  <a:lnTo>
                    <a:pt x="7" y="60"/>
                  </a:lnTo>
                  <a:lnTo>
                    <a:pt x="7" y="60"/>
                  </a:lnTo>
                  <a:lnTo>
                    <a:pt x="11" y="60"/>
                  </a:lnTo>
                  <a:lnTo>
                    <a:pt x="11" y="60"/>
                  </a:lnTo>
                  <a:lnTo>
                    <a:pt x="15" y="62"/>
                  </a:lnTo>
                  <a:lnTo>
                    <a:pt x="21" y="60"/>
                  </a:lnTo>
                  <a:lnTo>
                    <a:pt x="19" y="64"/>
                  </a:lnTo>
                  <a:lnTo>
                    <a:pt x="17" y="66"/>
                  </a:lnTo>
                  <a:lnTo>
                    <a:pt x="17" y="66"/>
                  </a:lnTo>
                  <a:lnTo>
                    <a:pt x="17" y="70"/>
                  </a:lnTo>
                  <a:lnTo>
                    <a:pt x="19" y="76"/>
                  </a:lnTo>
                  <a:lnTo>
                    <a:pt x="19" y="76"/>
                  </a:lnTo>
                  <a:lnTo>
                    <a:pt x="21" y="80"/>
                  </a:lnTo>
                  <a:lnTo>
                    <a:pt x="21" y="80"/>
                  </a:lnTo>
                  <a:lnTo>
                    <a:pt x="27" y="82"/>
                  </a:lnTo>
                  <a:lnTo>
                    <a:pt x="27" y="82"/>
                  </a:lnTo>
                  <a:lnTo>
                    <a:pt x="33" y="83"/>
                  </a:lnTo>
                  <a:lnTo>
                    <a:pt x="36" y="82"/>
                  </a:lnTo>
                  <a:lnTo>
                    <a:pt x="36" y="82"/>
                  </a:lnTo>
                  <a:lnTo>
                    <a:pt x="40" y="78"/>
                  </a:lnTo>
                  <a:lnTo>
                    <a:pt x="44" y="74"/>
                  </a:lnTo>
                  <a:lnTo>
                    <a:pt x="44" y="72"/>
                  </a:lnTo>
                  <a:lnTo>
                    <a:pt x="44" y="72"/>
                  </a:lnTo>
                  <a:lnTo>
                    <a:pt x="46" y="76"/>
                  </a:lnTo>
                  <a:lnTo>
                    <a:pt x="50" y="78"/>
                  </a:lnTo>
                  <a:lnTo>
                    <a:pt x="50" y="78"/>
                  </a:lnTo>
                  <a:lnTo>
                    <a:pt x="54" y="78"/>
                  </a:lnTo>
                  <a:lnTo>
                    <a:pt x="58" y="76"/>
                  </a:lnTo>
                  <a:lnTo>
                    <a:pt x="58" y="76"/>
                  </a:lnTo>
                  <a:lnTo>
                    <a:pt x="60" y="74"/>
                  </a:lnTo>
                  <a:lnTo>
                    <a:pt x="62" y="70"/>
                  </a:lnTo>
                  <a:lnTo>
                    <a:pt x="62" y="70"/>
                  </a:lnTo>
                  <a:lnTo>
                    <a:pt x="62" y="62"/>
                  </a:lnTo>
                  <a:lnTo>
                    <a:pt x="62" y="62"/>
                  </a:lnTo>
                  <a:lnTo>
                    <a:pt x="66" y="64"/>
                  </a:lnTo>
                  <a:lnTo>
                    <a:pt x="66" y="64"/>
                  </a:lnTo>
                  <a:lnTo>
                    <a:pt x="71" y="64"/>
                  </a:lnTo>
                  <a:lnTo>
                    <a:pt x="75" y="64"/>
                  </a:lnTo>
                  <a:lnTo>
                    <a:pt x="75" y="64"/>
                  </a:lnTo>
                  <a:lnTo>
                    <a:pt x="79" y="60"/>
                  </a:lnTo>
                  <a:lnTo>
                    <a:pt x="83" y="56"/>
                  </a:lnTo>
                  <a:lnTo>
                    <a:pt x="83" y="56"/>
                  </a:lnTo>
                  <a:lnTo>
                    <a:pt x="83" y="51"/>
                  </a:lnTo>
                  <a:lnTo>
                    <a:pt x="8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4" name="Freeform 658"/>
            <p:cNvSpPr/>
            <p:nvPr/>
          </p:nvSpPr>
          <p:spPr bwMode="auto">
            <a:xfrm>
              <a:off x="4796354" y="8624164"/>
              <a:ext cx="46376" cy="25970"/>
            </a:xfrm>
            <a:custGeom>
              <a:avLst/>
              <a:gdLst>
                <a:gd name="T0" fmla="*/ 12 w 25"/>
                <a:gd name="T1" fmla="*/ 2 h 14"/>
                <a:gd name="T2" fmla="*/ 14 w 25"/>
                <a:gd name="T3" fmla="*/ 2 h 14"/>
                <a:gd name="T4" fmla="*/ 14 w 25"/>
                <a:gd name="T5" fmla="*/ 2 h 14"/>
                <a:gd name="T6" fmla="*/ 19 w 25"/>
                <a:gd name="T7" fmla="*/ 0 h 14"/>
                <a:gd name="T8" fmla="*/ 19 w 25"/>
                <a:gd name="T9" fmla="*/ 0 h 14"/>
                <a:gd name="T10" fmla="*/ 23 w 25"/>
                <a:gd name="T11" fmla="*/ 2 h 14"/>
                <a:gd name="T12" fmla="*/ 23 w 25"/>
                <a:gd name="T13" fmla="*/ 4 h 14"/>
                <a:gd name="T14" fmla="*/ 25 w 25"/>
                <a:gd name="T15" fmla="*/ 6 h 14"/>
                <a:gd name="T16" fmla="*/ 23 w 25"/>
                <a:gd name="T17" fmla="*/ 6 h 14"/>
                <a:gd name="T18" fmla="*/ 23 w 25"/>
                <a:gd name="T19" fmla="*/ 6 h 14"/>
                <a:gd name="T20" fmla="*/ 21 w 25"/>
                <a:gd name="T21" fmla="*/ 10 h 14"/>
                <a:gd name="T22" fmla="*/ 19 w 25"/>
                <a:gd name="T23" fmla="*/ 12 h 14"/>
                <a:gd name="T24" fmla="*/ 19 w 25"/>
                <a:gd name="T25" fmla="*/ 12 h 14"/>
                <a:gd name="T26" fmla="*/ 15 w 25"/>
                <a:gd name="T27" fmla="*/ 12 h 14"/>
                <a:gd name="T28" fmla="*/ 0 w 25"/>
                <a:gd name="T29" fmla="*/ 14 h 14"/>
                <a:gd name="T30" fmla="*/ 0 w 25"/>
                <a:gd name="T31" fmla="*/ 14 h 14"/>
                <a:gd name="T32" fmla="*/ 0 w 25"/>
                <a:gd name="T33" fmla="*/ 14 h 14"/>
                <a:gd name="T34" fmla="*/ 0 w 25"/>
                <a:gd name="T35" fmla="*/ 12 h 14"/>
                <a:gd name="T36" fmla="*/ 12 w 25"/>
                <a:gd name="T3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4">
                  <a:moveTo>
                    <a:pt x="12" y="2"/>
                  </a:moveTo>
                  <a:lnTo>
                    <a:pt x="14" y="2"/>
                  </a:lnTo>
                  <a:lnTo>
                    <a:pt x="14" y="2"/>
                  </a:lnTo>
                  <a:lnTo>
                    <a:pt x="19" y="0"/>
                  </a:lnTo>
                  <a:lnTo>
                    <a:pt x="19" y="0"/>
                  </a:lnTo>
                  <a:lnTo>
                    <a:pt x="23" y="2"/>
                  </a:lnTo>
                  <a:lnTo>
                    <a:pt x="23" y="4"/>
                  </a:lnTo>
                  <a:lnTo>
                    <a:pt x="25" y="6"/>
                  </a:lnTo>
                  <a:lnTo>
                    <a:pt x="23" y="6"/>
                  </a:lnTo>
                  <a:lnTo>
                    <a:pt x="23" y="6"/>
                  </a:lnTo>
                  <a:lnTo>
                    <a:pt x="21" y="10"/>
                  </a:lnTo>
                  <a:lnTo>
                    <a:pt x="19" y="12"/>
                  </a:lnTo>
                  <a:lnTo>
                    <a:pt x="19" y="12"/>
                  </a:lnTo>
                  <a:lnTo>
                    <a:pt x="15" y="12"/>
                  </a:lnTo>
                  <a:lnTo>
                    <a:pt x="0" y="14"/>
                  </a:lnTo>
                  <a:lnTo>
                    <a:pt x="0" y="14"/>
                  </a:lnTo>
                  <a:lnTo>
                    <a:pt x="0" y="14"/>
                  </a:lnTo>
                  <a:lnTo>
                    <a:pt x="0" y="12"/>
                  </a:lnTo>
                  <a:lnTo>
                    <a:pt x="1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5" name="Freeform 659"/>
            <p:cNvSpPr/>
            <p:nvPr/>
          </p:nvSpPr>
          <p:spPr bwMode="auto">
            <a:xfrm>
              <a:off x="4781514" y="8588919"/>
              <a:ext cx="33391" cy="53797"/>
            </a:xfrm>
            <a:custGeom>
              <a:avLst/>
              <a:gdLst>
                <a:gd name="T0" fmla="*/ 0 w 18"/>
                <a:gd name="T1" fmla="*/ 8 h 29"/>
                <a:gd name="T2" fmla="*/ 0 w 18"/>
                <a:gd name="T3" fmla="*/ 8 h 29"/>
                <a:gd name="T4" fmla="*/ 2 w 18"/>
                <a:gd name="T5" fmla="*/ 4 h 29"/>
                <a:gd name="T6" fmla="*/ 4 w 18"/>
                <a:gd name="T7" fmla="*/ 2 h 29"/>
                <a:gd name="T8" fmla="*/ 4 w 18"/>
                <a:gd name="T9" fmla="*/ 2 h 29"/>
                <a:gd name="T10" fmla="*/ 8 w 18"/>
                <a:gd name="T11" fmla="*/ 0 h 29"/>
                <a:gd name="T12" fmla="*/ 12 w 18"/>
                <a:gd name="T13" fmla="*/ 2 h 29"/>
                <a:gd name="T14" fmla="*/ 12 w 18"/>
                <a:gd name="T15" fmla="*/ 2 h 29"/>
                <a:gd name="T16" fmla="*/ 14 w 18"/>
                <a:gd name="T17" fmla="*/ 2 h 29"/>
                <a:gd name="T18" fmla="*/ 16 w 18"/>
                <a:gd name="T19" fmla="*/ 6 h 29"/>
                <a:gd name="T20" fmla="*/ 16 w 18"/>
                <a:gd name="T21" fmla="*/ 6 h 29"/>
                <a:gd name="T22" fmla="*/ 18 w 18"/>
                <a:gd name="T23" fmla="*/ 10 h 29"/>
                <a:gd name="T24" fmla="*/ 18 w 18"/>
                <a:gd name="T25" fmla="*/ 12 h 29"/>
                <a:gd name="T26" fmla="*/ 18 w 18"/>
                <a:gd name="T27" fmla="*/ 12 h 29"/>
                <a:gd name="T28" fmla="*/ 16 w 18"/>
                <a:gd name="T29" fmla="*/ 15 h 29"/>
                <a:gd name="T30" fmla="*/ 4 w 18"/>
                <a:gd name="T31" fmla="*/ 29 h 29"/>
                <a:gd name="T32" fmla="*/ 4 w 18"/>
                <a:gd name="T33" fmla="*/ 29 h 29"/>
                <a:gd name="T34" fmla="*/ 0 w 18"/>
                <a:gd name="T35" fmla="*/ 25 h 29"/>
                <a:gd name="T36" fmla="*/ 0 w 18"/>
                <a:gd name="T37" fmla="*/ 14 h 29"/>
                <a:gd name="T38" fmla="*/ 0 w 18"/>
                <a:gd name="T39" fmla="*/ 8 h 29"/>
                <a:gd name="T40" fmla="*/ 0 w 18"/>
                <a:gd name="T4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9">
                  <a:moveTo>
                    <a:pt x="0" y="8"/>
                  </a:moveTo>
                  <a:lnTo>
                    <a:pt x="0" y="8"/>
                  </a:lnTo>
                  <a:lnTo>
                    <a:pt x="2" y="4"/>
                  </a:lnTo>
                  <a:lnTo>
                    <a:pt x="4" y="2"/>
                  </a:lnTo>
                  <a:lnTo>
                    <a:pt x="4" y="2"/>
                  </a:lnTo>
                  <a:lnTo>
                    <a:pt x="8" y="0"/>
                  </a:lnTo>
                  <a:lnTo>
                    <a:pt x="12" y="2"/>
                  </a:lnTo>
                  <a:lnTo>
                    <a:pt x="12" y="2"/>
                  </a:lnTo>
                  <a:lnTo>
                    <a:pt x="14" y="2"/>
                  </a:lnTo>
                  <a:lnTo>
                    <a:pt x="16" y="6"/>
                  </a:lnTo>
                  <a:lnTo>
                    <a:pt x="16" y="6"/>
                  </a:lnTo>
                  <a:lnTo>
                    <a:pt x="18" y="10"/>
                  </a:lnTo>
                  <a:lnTo>
                    <a:pt x="18" y="12"/>
                  </a:lnTo>
                  <a:lnTo>
                    <a:pt x="18" y="12"/>
                  </a:lnTo>
                  <a:lnTo>
                    <a:pt x="16" y="15"/>
                  </a:lnTo>
                  <a:lnTo>
                    <a:pt x="4" y="29"/>
                  </a:lnTo>
                  <a:lnTo>
                    <a:pt x="4" y="29"/>
                  </a:lnTo>
                  <a:lnTo>
                    <a:pt x="0" y="25"/>
                  </a:lnTo>
                  <a:lnTo>
                    <a:pt x="0" y="14"/>
                  </a:lnTo>
                  <a:lnTo>
                    <a:pt x="0" y="8"/>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6" name="Freeform 660"/>
            <p:cNvSpPr/>
            <p:nvPr/>
          </p:nvSpPr>
          <p:spPr bwMode="auto">
            <a:xfrm>
              <a:off x="4742557" y="8596340"/>
              <a:ext cx="27827" cy="38957"/>
            </a:xfrm>
            <a:custGeom>
              <a:avLst/>
              <a:gdLst>
                <a:gd name="T0" fmla="*/ 0 w 15"/>
                <a:gd name="T1" fmla="*/ 4 h 21"/>
                <a:gd name="T2" fmla="*/ 0 w 15"/>
                <a:gd name="T3" fmla="*/ 4 h 21"/>
                <a:gd name="T4" fmla="*/ 2 w 15"/>
                <a:gd name="T5" fmla="*/ 0 h 21"/>
                <a:gd name="T6" fmla="*/ 4 w 15"/>
                <a:gd name="T7" fmla="*/ 0 h 21"/>
                <a:gd name="T8" fmla="*/ 4 w 15"/>
                <a:gd name="T9" fmla="*/ 0 h 21"/>
                <a:gd name="T10" fmla="*/ 6 w 15"/>
                <a:gd name="T11" fmla="*/ 0 h 21"/>
                <a:gd name="T12" fmla="*/ 6 w 15"/>
                <a:gd name="T13" fmla="*/ 0 h 21"/>
                <a:gd name="T14" fmla="*/ 8 w 15"/>
                <a:gd name="T15" fmla="*/ 0 h 21"/>
                <a:gd name="T16" fmla="*/ 11 w 15"/>
                <a:gd name="T17" fmla="*/ 4 h 21"/>
                <a:gd name="T18" fmla="*/ 11 w 15"/>
                <a:gd name="T19" fmla="*/ 4 h 21"/>
                <a:gd name="T20" fmla="*/ 11 w 15"/>
                <a:gd name="T21" fmla="*/ 8 h 21"/>
                <a:gd name="T22" fmla="*/ 15 w 15"/>
                <a:gd name="T23" fmla="*/ 21 h 21"/>
                <a:gd name="T24" fmla="*/ 13 w 15"/>
                <a:gd name="T25" fmla="*/ 21 h 21"/>
                <a:gd name="T26" fmla="*/ 2 w 15"/>
                <a:gd name="T27" fmla="*/ 11 h 21"/>
                <a:gd name="T28" fmla="*/ 2 w 15"/>
                <a:gd name="T29" fmla="*/ 10 h 21"/>
                <a:gd name="T30" fmla="*/ 2 w 15"/>
                <a:gd name="T31" fmla="*/ 10 h 21"/>
                <a:gd name="T32" fmla="*/ 0 w 15"/>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1">
                  <a:moveTo>
                    <a:pt x="0" y="4"/>
                  </a:moveTo>
                  <a:lnTo>
                    <a:pt x="0" y="4"/>
                  </a:lnTo>
                  <a:lnTo>
                    <a:pt x="2" y="0"/>
                  </a:lnTo>
                  <a:lnTo>
                    <a:pt x="4" y="0"/>
                  </a:lnTo>
                  <a:lnTo>
                    <a:pt x="4" y="0"/>
                  </a:lnTo>
                  <a:lnTo>
                    <a:pt x="6" y="0"/>
                  </a:lnTo>
                  <a:lnTo>
                    <a:pt x="6" y="0"/>
                  </a:lnTo>
                  <a:lnTo>
                    <a:pt x="8" y="0"/>
                  </a:lnTo>
                  <a:lnTo>
                    <a:pt x="11" y="4"/>
                  </a:lnTo>
                  <a:lnTo>
                    <a:pt x="11" y="4"/>
                  </a:lnTo>
                  <a:lnTo>
                    <a:pt x="11" y="8"/>
                  </a:lnTo>
                  <a:lnTo>
                    <a:pt x="15" y="21"/>
                  </a:lnTo>
                  <a:lnTo>
                    <a:pt x="13" y="21"/>
                  </a:lnTo>
                  <a:lnTo>
                    <a:pt x="2" y="11"/>
                  </a:lnTo>
                  <a:lnTo>
                    <a:pt x="2" y="10"/>
                  </a:lnTo>
                  <a:lnTo>
                    <a:pt x="2" y="10"/>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7" name="Freeform 661"/>
            <p:cNvSpPr/>
            <p:nvPr/>
          </p:nvSpPr>
          <p:spPr bwMode="auto">
            <a:xfrm>
              <a:off x="4709168" y="8627874"/>
              <a:ext cx="48231" cy="25970"/>
            </a:xfrm>
            <a:custGeom>
              <a:avLst/>
              <a:gdLst>
                <a:gd name="T0" fmla="*/ 0 w 26"/>
                <a:gd name="T1" fmla="*/ 12 h 14"/>
                <a:gd name="T2" fmla="*/ 0 w 26"/>
                <a:gd name="T3" fmla="*/ 12 h 14"/>
                <a:gd name="T4" fmla="*/ 0 w 26"/>
                <a:gd name="T5" fmla="*/ 8 h 14"/>
                <a:gd name="T6" fmla="*/ 0 w 26"/>
                <a:gd name="T7" fmla="*/ 6 h 14"/>
                <a:gd name="T8" fmla="*/ 0 w 26"/>
                <a:gd name="T9" fmla="*/ 6 h 14"/>
                <a:gd name="T10" fmla="*/ 2 w 26"/>
                <a:gd name="T11" fmla="*/ 2 h 14"/>
                <a:gd name="T12" fmla="*/ 6 w 26"/>
                <a:gd name="T13" fmla="*/ 0 h 14"/>
                <a:gd name="T14" fmla="*/ 6 w 26"/>
                <a:gd name="T15" fmla="*/ 0 h 14"/>
                <a:gd name="T16" fmla="*/ 8 w 26"/>
                <a:gd name="T17" fmla="*/ 0 h 14"/>
                <a:gd name="T18" fmla="*/ 12 w 26"/>
                <a:gd name="T19" fmla="*/ 0 h 14"/>
                <a:gd name="T20" fmla="*/ 16 w 26"/>
                <a:gd name="T21" fmla="*/ 2 h 14"/>
                <a:gd name="T22" fmla="*/ 26 w 26"/>
                <a:gd name="T23" fmla="*/ 8 h 14"/>
                <a:gd name="T24" fmla="*/ 26 w 26"/>
                <a:gd name="T25" fmla="*/ 8 h 14"/>
                <a:gd name="T26" fmla="*/ 24 w 26"/>
                <a:gd name="T27" fmla="*/ 12 h 14"/>
                <a:gd name="T28" fmla="*/ 6 w 26"/>
                <a:gd name="T29" fmla="*/ 14 h 14"/>
                <a:gd name="T30" fmla="*/ 6 w 26"/>
                <a:gd name="T31" fmla="*/ 14 h 14"/>
                <a:gd name="T32" fmla="*/ 6 w 26"/>
                <a:gd name="T33" fmla="*/ 14 h 14"/>
                <a:gd name="T34" fmla="*/ 2 w 26"/>
                <a:gd name="T35" fmla="*/ 14 h 14"/>
                <a:gd name="T36" fmla="*/ 0 w 26"/>
                <a:gd name="T3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0" y="12"/>
                  </a:moveTo>
                  <a:lnTo>
                    <a:pt x="0" y="12"/>
                  </a:lnTo>
                  <a:lnTo>
                    <a:pt x="0" y="8"/>
                  </a:lnTo>
                  <a:lnTo>
                    <a:pt x="0" y="6"/>
                  </a:lnTo>
                  <a:lnTo>
                    <a:pt x="0" y="6"/>
                  </a:lnTo>
                  <a:lnTo>
                    <a:pt x="2" y="2"/>
                  </a:lnTo>
                  <a:lnTo>
                    <a:pt x="6" y="0"/>
                  </a:lnTo>
                  <a:lnTo>
                    <a:pt x="6" y="0"/>
                  </a:lnTo>
                  <a:lnTo>
                    <a:pt x="8" y="0"/>
                  </a:lnTo>
                  <a:lnTo>
                    <a:pt x="12" y="0"/>
                  </a:lnTo>
                  <a:lnTo>
                    <a:pt x="16" y="2"/>
                  </a:lnTo>
                  <a:lnTo>
                    <a:pt x="26" y="8"/>
                  </a:lnTo>
                  <a:lnTo>
                    <a:pt x="26" y="8"/>
                  </a:lnTo>
                  <a:lnTo>
                    <a:pt x="24" y="12"/>
                  </a:lnTo>
                  <a:lnTo>
                    <a:pt x="6" y="14"/>
                  </a:lnTo>
                  <a:lnTo>
                    <a:pt x="6" y="14"/>
                  </a:lnTo>
                  <a:lnTo>
                    <a:pt x="6" y="14"/>
                  </a:lnTo>
                  <a:lnTo>
                    <a:pt x="2" y="1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8" name="Freeform 662"/>
            <p:cNvSpPr/>
            <p:nvPr/>
          </p:nvSpPr>
          <p:spPr bwMode="auto">
            <a:xfrm>
              <a:off x="4738848" y="8677961"/>
              <a:ext cx="31536" cy="48231"/>
            </a:xfrm>
            <a:custGeom>
              <a:avLst/>
              <a:gdLst>
                <a:gd name="T0" fmla="*/ 17 w 17"/>
                <a:gd name="T1" fmla="*/ 18 h 26"/>
                <a:gd name="T2" fmla="*/ 17 w 17"/>
                <a:gd name="T3" fmla="*/ 20 h 26"/>
                <a:gd name="T4" fmla="*/ 17 w 17"/>
                <a:gd name="T5" fmla="*/ 20 h 26"/>
                <a:gd name="T6" fmla="*/ 15 w 17"/>
                <a:gd name="T7" fmla="*/ 22 h 26"/>
                <a:gd name="T8" fmla="*/ 13 w 17"/>
                <a:gd name="T9" fmla="*/ 24 h 26"/>
                <a:gd name="T10" fmla="*/ 13 w 17"/>
                <a:gd name="T11" fmla="*/ 24 h 26"/>
                <a:gd name="T12" fmla="*/ 10 w 17"/>
                <a:gd name="T13" fmla="*/ 26 h 26"/>
                <a:gd name="T14" fmla="*/ 8 w 17"/>
                <a:gd name="T15" fmla="*/ 26 h 26"/>
                <a:gd name="T16" fmla="*/ 8 w 17"/>
                <a:gd name="T17" fmla="*/ 26 h 26"/>
                <a:gd name="T18" fmla="*/ 4 w 17"/>
                <a:gd name="T19" fmla="*/ 24 h 26"/>
                <a:gd name="T20" fmla="*/ 2 w 17"/>
                <a:gd name="T21" fmla="*/ 22 h 26"/>
                <a:gd name="T22" fmla="*/ 2 w 17"/>
                <a:gd name="T23" fmla="*/ 22 h 26"/>
                <a:gd name="T24" fmla="*/ 0 w 17"/>
                <a:gd name="T25" fmla="*/ 18 h 26"/>
                <a:gd name="T26" fmla="*/ 2 w 17"/>
                <a:gd name="T27" fmla="*/ 14 h 26"/>
                <a:gd name="T28" fmla="*/ 2 w 17"/>
                <a:gd name="T29" fmla="*/ 14 h 26"/>
                <a:gd name="T30" fmla="*/ 4 w 17"/>
                <a:gd name="T31" fmla="*/ 12 h 26"/>
                <a:gd name="T32" fmla="*/ 13 w 17"/>
                <a:gd name="T33" fmla="*/ 0 h 26"/>
                <a:gd name="T34" fmla="*/ 13 w 17"/>
                <a:gd name="T35" fmla="*/ 0 h 26"/>
                <a:gd name="T36" fmla="*/ 17 w 17"/>
                <a:gd name="T37" fmla="*/ 0 h 26"/>
                <a:gd name="T38" fmla="*/ 17 w 17"/>
                <a:gd name="T39" fmla="*/ 0 h 26"/>
                <a:gd name="T40" fmla="*/ 17 w 17"/>
                <a:gd name="T41" fmla="*/ 14 h 26"/>
                <a:gd name="T42" fmla="*/ 17 w 17"/>
                <a:gd name="T43"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6">
                  <a:moveTo>
                    <a:pt x="17" y="18"/>
                  </a:moveTo>
                  <a:lnTo>
                    <a:pt x="17" y="20"/>
                  </a:lnTo>
                  <a:lnTo>
                    <a:pt x="17" y="20"/>
                  </a:lnTo>
                  <a:lnTo>
                    <a:pt x="15" y="22"/>
                  </a:lnTo>
                  <a:lnTo>
                    <a:pt x="13" y="24"/>
                  </a:lnTo>
                  <a:lnTo>
                    <a:pt x="13" y="24"/>
                  </a:lnTo>
                  <a:lnTo>
                    <a:pt x="10" y="26"/>
                  </a:lnTo>
                  <a:lnTo>
                    <a:pt x="8" y="26"/>
                  </a:lnTo>
                  <a:lnTo>
                    <a:pt x="8" y="26"/>
                  </a:lnTo>
                  <a:lnTo>
                    <a:pt x="4" y="24"/>
                  </a:lnTo>
                  <a:lnTo>
                    <a:pt x="2" y="22"/>
                  </a:lnTo>
                  <a:lnTo>
                    <a:pt x="2" y="22"/>
                  </a:lnTo>
                  <a:lnTo>
                    <a:pt x="0" y="18"/>
                  </a:lnTo>
                  <a:lnTo>
                    <a:pt x="2" y="14"/>
                  </a:lnTo>
                  <a:lnTo>
                    <a:pt x="2" y="14"/>
                  </a:lnTo>
                  <a:lnTo>
                    <a:pt x="4" y="12"/>
                  </a:lnTo>
                  <a:lnTo>
                    <a:pt x="13" y="0"/>
                  </a:lnTo>
                  <a:lnTo>
                    <a:pt x="13" y="0"/>
                  </a:lnTo>
                  <a:lnTo>
                    <a:pt x="17" y="0"/>
                  </a:lnTo>
                  <a:lnTo>
                    <a:pt x="17" y="0"/>
                  </a:lnTo>
                  <a:lnTo>
                    <a:pt x="17" y="14"/>
                  </a:lnTo>
                  <a:lnTo>
                    <a:pt x="17"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79" name="Freeform 663"/>
            <p:cNvSpPr/>
            <p:nvPr/>
          </p:nvSpPr>
          <p:spPr bwMode="auto">
            <a:xfrm>
              <a:off x="4761109" y="8646425"/>
              <a:ext cx="27827" cy="29682"/>
            </a:xfrm>
            <a:custGeom>
              <a:avLst/>
              <a:gdLst>
                <a:gd name="T0" fmla="*/ 1 w 15"/>
                <a:gd name="T1" fmla="*/ 12 h 16"/>
                <a:gd name="T2" fmla="*/ 1 w 15"/>
                <a:gd name="T3" fmla="*/ 12 h 16"/>
                <a:gd name="T4" fmla="*/ 0 w 15"/>
                <a:gd name="T5" fmla="*/ 10 h 16"/>
                <a:gd name="T6" fmla="*/ 0 w 15"/>
                <a:gd name="T7" fmla="*/ 6 h 16"/>
                <a:gd name="T8" fmla="*/ 0 w 15"/>
                <a:gd name="T9" fmla="*/ 6 h 16"/>
                <a:gd name="T10" fmla="*/ 0 w 15"/>
                <a:gd name="T11" fmla="*/ 4 h 16"/>
                <a:gd name="T12" fmla="*/ 1 w 15"/>
                <a:gd name="T13" fmla="*/ 2 h 16"/>
                <a:gd name="T14" fmla="*/ 1 w 15"/>
                <a:gd name="T15" fmla="*/ 2 h 16"/>
                <a:gd name="T16" fmla="*/ 5 w 15"/>
                <a:gd name="T17" fmla="*/ 0 h 16"/>
                <a:gd name="T18" fmla="*/ 7 w 15"/>
                <a:gd name="T19" fmla="*/ 0 h 16"/>
                <a:gd name="T20" fmla="*/ 7 w 15"/>
                <a:gd name="T21" fmla="*/ 0 h 16"/>
                <a:gd name="T22" fmla="*/ 13 w 15"/>
                <a:gd name="T23" fmla="*/ 2 h 16"/>
                <a:gd name="T24" fmla="*/ 13 w 15"/>
                <a:gd name="T25" fmla="*/ 2 h 16"/>
                <a:gd name="T26" fmla="*/ 15 w 15"/>
                <a:gd name="T27" fmla="*/ 4 h 16"/>
                <a:gd name="T28" fmla="*/ 15 w 15"/>
                <a:gd name="T29" fmla="*/ 6 h 16"/>
                <a:gd name="T30" fmla="*/ 15 w 15"/>
                <a:gd name="T31" fmla="*/ 6 h 16"/>
                <a:gd name="T32" fmla="*/ 15 w 15"/>
                <a:gd name="T33" fmla="*/ 10 h 16"/>
                <a:gd name="T34" fmla="*/ 13 w 15"/>
                <a:gd name="T35" fmla="*/ 12 h 16"/>
                <a:gd name="T36" fmla="*/ 13 w 15"/>
                <a:gd name="T37" fmla="*/ 12 h 16"/>
                <a:gd name="T38" fmla="*/ 11 w 15"/>
                <a:gd name="T39" fmla="*/ 14 h 16"/>
                <a:gd name="T40" fmla="*/ 7 w 15"/>
                <a:gd name="T41" fmla="*/ 16 h 16"/>
                <a:gd name="T42" fmla="*/ 7 w 15"/>
                <a:gd name="T43" fmla="*/ 16 h 16"/>
                <a:gd name="T44" fmla="*/ 5 w 15"/>
                <a:gd name="T45" fmla="*/ 14 h 16"/>
                <a:gd name="T46" fmla="*/ 1 w 15"/>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6">
                  <a:moveTo>
                    <a:pt x="1" y="12"/>
                  </a:moveTo>
                  <a:lnTo>
                    <a:pt x="1" y="12"/>
                  </a:lnTo>
                  <a:lnTo>
                    <a:pt x="0" y="10"/>
                  </a:lnTo>
                  <a:lnTo>
                    <a:pt x="0" y="6"/>
                  </a:lnTo>
                  <a:lnTo>
                    <a:pt x="0" y="6"/>
                  </a:lnTo>
                  <a:lnTo>
                    <a:pt x="0" y="4"/>
                  </a:lnTo>
                  <a:lnTo>
                    <a:pt x="1" y="2"/>
                  </a:lnTo>
                  <a:lnTo>
                    <a:pt x="1" y="2"/>
                  </a:lnTo>
                  <a:lnTo>
                    <a:pt x="5" y="0"/>
                  </a:lnTo>
                  <a:lnTo>
                    <a:pt x="7" y="0"/>
                  </a:lnTo>
                  <a:lnTo>
                    <a:pt x="7" y="0"/>
                  </a:lnTo>
                  <a:lnTo>
                    <a:pt x="13" y="2"/>
                  </a:lnTo>
                  <a:lnTo>
                    <a:pt x="13" y="2"/>
                  </a:lnTo>
                  <a:lnTo>
                    <a:pt x="15" y="4"/>
                  </a:lnTo>
                  <a:lnTo>
                    <a:pt x="15" y="6"/>
                  </a:lnTo>
                  <a:lnTo>
                    <a:pt x="15" y="6"/>
                  </a:lnTo>
                  <a:lnTo>
                    <a:pt x="15" y="10"/>
                  </a:lnTo>
                  <a:lnTo>
                    <a:pt x="13" y="12"/>
                  </a:lnTo>
                  <a:lnTo>
                    <a:pt x="13" y="12"/>
                  </a:lnTo>
                  <a:lnTo>
                    <a:pt x="11" y="14"/>
                  </a:lnTo>
                  <a:lnTo>
                    <a:pt x="7" y="16"/>
                  </a:lnTo>
                  <a:lnTo>
                    <a:pt x="7" y="16"/>
                  </a:lnTo>
                  <a:lnTo>
                    <a:pt x="5" y="14"/>
                  </a:lnTo>
                  <a:lnTo>
                    <a:pt x="1"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0" name="Freeform 664"/>
            <p:cNvSpPr/>
            <p:nvPr/>
          </p:nvSpPr>
          <p:spPr bwMode="auto">
            <a:xfrm>
              <a:off x="4781514" y="8677961"/>
              <a:ext cx="25970" cy="37100"/>
            </a:xfrm>
            <a:custGeom>
              <a:avLst/>
              <a:gdLst>
                <a:gd name="T0" fmla="*/ 14 w 14"/>
                <a:gd name="T1" fmla="*/ 16 h 20"/>
                <a:gd name="T2" fmla="*/ 14 w 14"/>
                <a:gd name="T3" fmla="*/ 16 h 20"/>
                <a:gd name="T4" fmla="*/ 12 w 14"/>
                <a:gd name="T5" fmla="*/ 18 h 20"/>
                <a:gd name="T6" fmla="*/ 10 w 14"/>
                <a:gd name="T7" fmla="*/ 20 h 20"/>
                <a:gd name="T8" fmla="*/ 10 w 14"/>
                <a:gd name="T9" fmla="*/ 20 h 20"/>
                <a:gd name="T10" fmla="*/ 8 w 14"/>
                <a:gd name="T11" fmla="*/ 20 h 20"/>
                <a:gd name="T12" fmla="*/ 8 w 14"/>
                <a:gd name="T13" fmla="*/ 20 h 20"/>
                <a:gd name="T14" fmla="*/ 4 w 14"/>
                <a:gd name="T15" fmla="*/ 18 h 20"/>
                <a:gd name="T16" fmla="*/ 2 w 14"/>
                <a:gd name="T17" fmla="*/ 16 h 20"/>
                <a:gd name="T18" fmla="*/ 2 w 14"/>
                <a:gd name="T19" fmla="*/ 12 h 20"/>
                <a:gd name="T20" fmla="*/ 0 w 14"/>
                <a:gd name="T21" fmla="*/ 0 h 20"/>
                <a:gd name="T22" fmla="*/ 2 w 14"/>
                <a:gd name="T23" fmla="*/ 0 h 20"/>
                <a:gd name="T24" fmla="*/ 2 w 14"/>
                <a:gd name="T25" fmla="*/ 0 h 20"/>
                <a:gd name="T26" fmla="*/ 8 w 14"/>
                <a:gd name="T27" fmla="*/ 4 h 20"/>
                <a:gd name="T28" fmla="*/ 12 w 14"/>
                <a:gd name="T29" fmla="*/ 8 h 20"/>
                <a:gd name="T30" fmla="*/ 12 w 14"/>
                <a:gd name="T31" fmla="*/ 10 h 20"/>
                <a:gd name="T32" fmla="*/ 12 w 14"/>
                <a:gd name="T33" fmla="*/ 10 h 20"/>
                <a:gd name="T34" fmla="*/ 14 w 14"/>
                <a:gd name="T3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0">
                  <a:moveTo>
                    <a:pt x="14" y="16"/>
                  </a:moveTo>
                  <a:lnTo>
                    <a:pt x="14" y="16"/>
                  </a:lnTo>
                  <a:lnTo>
                    <a:pt x="12" y="18"/>
                  </a:lnTo>
                  <a:lnTo>
                    <a:pt x="10" y="20"/>
                  </a:lnTo>
                  <a:lnTo>
                    <a:pt x="10" y="20"/>
                  </a:lnTo>
                  <a:lnTo>
                    <a:pt x="8" y="20"/>
                  </a:lnTo>
                  <a:lnTo>
                    <a:pt x="8" y="20"/>
                  </a:lnTo>
                  <a:lnTo>
                    <a:pt x="4" y="18"/>
                  </a:lnTo>
                  <a:lnTo>
                    <a:pt x="2" y="16"/>
                  </a:lnTo>
                  <a:lnTo>
                    <a:pt x="2" y="12"/>
                  </a:lnTo>
                  <a:lnTo>
                    <a:pt x="0" y="0"/>
                  </a:lnTo>
                  <a:lnTo>
                    <a:pt x="2" y="0"/>
                  </a:lnTo>
                  <a:lnTo>
                    <a:pt x="2" y="0"/>
                  </a:lnTo>
                  <a:lnTo>
                    <a:pt x="8" y="4"/>
                  </a:lnTo>
                  <a:lnTo>
                    <a:pt x="12" y="8"/>
                  </a:lnTo>
                  <a:lnTo>
                    <a:pt x="12" y="10"/>
                  </a:lnTo>
                  <a:lnTo>
                    <a:pt x="12" y="10"/>
                  </a:lnTo>
                  <a:lnTo>
                    <a:pt x="14"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1" name="Freeform 665"/>
            <p:cNvSpPr/>
            <p:nvPr/>
          </p:nvSpPr>
          <p:spPr bwMode="auto">
            <a:xfrm>
              <a:off x="4796354" y="8661265"/>
              <a:ext cx="46376" cy="31536"/>
            </a:xfrm>
            <a:custGeom>
              <a:avLst/>
              <a:gdLst>
                <a:gd name="T0" fmla="*/ 25 w 25"/>
                <a:gd name="T1" fmla="*/ 11 h 17"/>
                <a:gd name="T2" fmla="*/ 25 w 25"/>
                <a:gd name="T3" fmla="*/ 11 h 17"/>
                <a:gd name="T4" fmla="*/ 23 w 25"/>
                <a:gd name="T5" fmla="*/ 13 h 17"/>
                <a:gd name="T6" fmla="*/ 21 w 25"/>
                <a:gd name="T7" fmla="*/ 15 h 17"/>
                <a:gd name="T8" fmla="*/ 21 w 25"/>
                <a:gd name="T9" fmla="*/ 15 h 17"/>
                <a:gd name="T10" fmla="*/ 17 w 25"/>
                <a:gd name="T11" fmla="*/ 17 h 17"/>
                <a:gd name="T12" fmla="*/ 15 w 25"/>
                <a:gd name="T13" fmla="*/ 17 h 17"/>
                <a:gd name="T14" fmla="*/ 15 w 25"/>
                <a:gd name="T15" fmla="*/ 17 h 17"/>
                <a:gd name="T16" fmla="*/ 12 w 25"/>
                <a:gd name="T17" fmla="*/ 15 h 17"/>
                <a:gd name="T18" fmla="*/ 0 w 25"/>
                <a:gd name="T19" fmla="*/ 6 h 17"/>
                <a:gd name="T20" fmla="*/ 0 w 25"/>
                <a:gd name="T21" fmla="*/ 4 h 17"/>
                <a:gd name="T22" fmla="*/ 0 w 25"/>
                <a:gd name="T23" fmla="*/ 2 h 17"/>
                <a:gd name="T24" fmla="*/ 14 w 25"/>
                <a:gd name="T25" fmla="*/ 0 h 17"/>
                <a:gd name="T26" fmla="*/ 19 w 25"/>
                <a:gd name="T27" fmla="*/ 0 h 17"/>
                <a:gd name="T28" fmla="*/ 19 w 25"/>
                <a:gd name="T29" fmla="*/ 0 h 17"/>
                <a:gd name="T30" fmla="*/ 19 w 25"/>
                <a:gd name="T31" fmla="*/ 0 h 17"/>
                <a:gd name="T32" fmla="*/ 21 w 25"/>
                <a:gd name="T33" fmla="*/ 2 h 17"/>
                <a:gd name="T34" fmla="*/ 23 w 25"/>
                <a:gd name="T35" fmla="*/ 4 h 17"/>
                <a:gd name="T36" fmla="*/ 23 w 25"/>
                <a:gd name="T37" fmla="*/ 4 h 17"/>
                <a:gd name="T38" fmla="*/ 25 w 25"/>
                <a:gd name="T39" fmla="*/ 9 h 17"/>
                <a:gd name="T40" fmla="*/ 25 w 25"/>
                <a:gd name="T4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7">
                  <a:moveTo>
                    <a:pt x="25" y="11"/>
                  </a:moveTo>
                  <a:lnTo>
                    <a:pt x="25" y="11"/>
                  </a:lnTo>
                  <a:lnTo>
                    <a:pt x="23" y="13"/>
                  </a:lnTo>
                  <a:lnTo>
                    <a:pt x="21" y="15"/>
                  </a:lnTo>
                  <a:lnTo>
                    <a:pt x="21" y="15"/>
                  </a:lnTo>
                  <a:lnTo>
                    <a:pt x="17" y="17"/>
                  </a:lnTo>
                  <a:lnTo>
                    <a:pt x="15" y="17"/>
                  </a:lnTo>
                  <a:lnTo>
                    <a:pt x="15" y="17"/>
                  </a:lnTo>
                  <a:lnTo>
                    <a:pt x="12" y="15"/>
                  </a:lnTo>
                  <a:lnTo>
                    <a:pt x="0" y="6"/>
                  </a:lnTo>
                  <a:lnTo>
                    <a:pt x="0" y="4"/>
                  </a:lnTo>
                  <a:lnTo>
                    <a:pt x="0" y="2"/>
                  </a:lnTo>
                  <a:lnTo>
                    <a:pt x="14" y="0"/>
                  </a:lnTo>
                  <a:lnTo>
                    <a:pt x="19" y="0"/>
                  </a:lnTo>
                  <a:lnTo>
                    <a:pt x="19" y="0"/>
                  </a:lnTo>
                  <a:lnTo>
                    <a:pt x="19" y="0"/>
                  </a:lnTo>
                  <a:lnTo>
                    <a:pt x="21" y="2"/>
                  </a:lnTo>
                  <a:lnTo>
                    <a:pt x="23" y="4"/>
                  </a:lnTo>
                  <a:lnTo>
                    <a:pt x="23" y="4"/>
                  </a:lnTo>
                  <a:lnTo>
                    <a:pt x="25" y="9"/>
                  </a:lnTo>
                  <a:lnTo>
                    <a:pt x="25"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2" name="Freeform 666"/>
            <p:cNvSpPr>
              <a:spLocks noEditPoints="1"/>
            </p:cNvSpPr>
            <p:nvPr/>
          </p:nvSpPr>
          <p:spPr bwMode="auto">
            <a:xfrm>
              <a:off x="3662928" y="7768994"/>
              <a:ext cx="150258" cy="153968"/>
            </a:xfrm>
            <a:custGeom>
              <a:avLst/>
              <a:gdLst>
                <a:gd name="T0" fmla="*/ 78 w 81"/>
                <a:gd name="T1" fmla="*/ 41 h 83"/>
                <a:gd name="T2" fmla="*/ 80 w 81"/>
                <a:gd name="T3" fmla="*/ 33 h 83"/>
                <a:gd name="T4" fmla="*/ 78 w 81"/>
                <a:gd name="T5" fmla="*/ 21 h 83"/>
                <a:gd name="T6" fmla="*/ 66 w 81"/>
                <a:gd name="T7" fmla="*/ 17 h 83"/>
                <a:gd name="T8" fmla="*/ 64 w 81"/>
                <a:gd name="T9" fmla="*/ 6 h 83"/>
                <a:gd name="T10" fmla="*/ 45 w 81"/>
                <a:gd name="T11" fmla="*/ 2 h 83"/>
                <a:gd name="T12" fmla="*/ 39 w 81"/>
                <a:gd name="T13" fmla="*/ 11 h 83"/>
                <a:gd name="T14" fmla="*/ 29 w 81"/>
                <a:gd name="T15" fmla="*/ 2 h 83"/>
                <a:gd name="T16" fmla="*/ 19 w 81"/>
                <a:gd name="T17" fmla="*/ 6 h 83"/>
                <a:gd name="T18" fmla="*/ 21 w 81"/>
                <a:gd name="T19" fmla="*/ 21 h 83"/>
                <a:gd name="T20" fmla="*/ 8 w 81"/>
                <a:gd name="T21" fmla="*/ 23 h 83"/>
                <a:gd name="T22" fmla="*/ 0 w 81"/>
                <a:gd name="T23" fmla="*/ 39 h 83"/>
                <a:gd name="T24" fmla="*/ 10 w 81"/>
                <a:gd name="T25" fmla="*/ 44 h 83"/>
                <a:gd name="T26" fmla="*/ 4 w 81"/>
                <a:gd name="T27" fmla="*/ 54 h 83"/>
                <a:gd name="T28" fmla="*/ 12 w 81"/>
                <a:gd name="T29" fmla="*/ 62 h 83"/>
                <a:gd name="T30" fmla="*/ 17 w 81"/>
                <a:gd name="T31" fmla="*/ 66 h 83"/>
                <a:gd name="T32" fmla="*/ 21 w 81"/>
                <a:gd name="T33" fmla="*/ 79 h 83"/>
                <a:gd name="T34" fmla="*/ 37 w 81"/>
                <a:gd name="T35" fmla="*/ 81 h 83"/>
                <a:gd name="T36" fmla="*/ 43 w 81"/>
                <a:gd name="T37" fmla="*/ 73 h 83"/>
                <a:gd name="T38" fmla="*/ 56 w 81"/>
                <a:gd name="T39" fmla="*/ 77 h 83"/>
                <a:gd name="T40" fmla="*/ 60 w 81"/>
                <a:gd name="T41" fmla="*/ 64 h 83"/>
                <a:gd name="T42" fmla="*/ 76 w 81"/>
                <a:gd name="T43" fmla="*/ 64 h 83"/>
                <a:gd name="T44" fmla="*/ 81 w 81"/>
                <a:gd name="T45" fmla="*/ 50 h 83"/>
                <a:gd name="T46" fmla="*/ 72 w 81"/>
                <a:gd name="T47" fmla="*/ 25 h 83"/>
                <a:gd name="T48" fmla="*/ 76 w 81"/>
                <a:gd name="T49" fmla="*/ 31 h 83"/>
                <a:gd name="T50" fmla="*/ 66 w 81"/>
                <a:gd name="T51" fmla="*/ 37 h 83"/>
                <a:gd name="T52" fmla="*/ 64 w 81"/>
                <a:gd name="T53" fmla="*/ 27 h 83"/>
                <a:gd name="T54" fmla="*/ 48 w 81"/>
                <a:gd name="T55" fmla="*/ 6 h 83"/>
                <a:gd name="T56" fmla="*/ 60 w 81"/>
                <a:gd name="T57" fmla="*/ 9 h 83"/>
                <a:gd name="T58" fmla="*/ 58 w 81"/>
                <a:gd name="T59" fmla="*/ 19 h 83"/>
                <a:gd name="T60" fmla="*/ 43 w 81"/>
                <a:gd name="T61" fmla="*/ 13 h 83"/>
                <a:gd name="T62" fmla="*/ 25 w 81"/>
                <a:gd name="T63" fmla="*/ 8 h 83"/>
                <a:gd name="T64" fmla="*/ 33 w 81"/>
                <a:gd name="T65" fmla="*/ 13 h 83"/>
                <a:gd name="T66" fmla="*/ 25 w 81"/>
                <a:gd name="T67" fmla="*/ 19 h 83"/>
                <a:gd name="T68" fmla="*/ 6 w 81"/>
                <a:gd name="T69" fmla="*/ 37 h 83"/>
                <a:gd name="T70" fmla="*/ 10 w 81"/>
                <a:gd name="T71" fmla="*/ 27 h 83"/>
                <a:gd name="T72" fmla="*/ 31 w 81"/>
                <a:gd name="T73" fmla="*/ 35 h 83"/>
                <a:gd name="T74" fmla="*/ 10 w 81"/>
                <a:gd name="T75" fmla="*/ 41 h 83"/>
                <a:gd name="T76" fmla="*/ 39 w 81"/>
                <a:gd name="T77" fmla="*/ 72 h 83"/>
                <a:gd name="T78" fmla="*/ 27 w 81"/>
                <a:gd name="T79" fmla="*/ 77 h 83"/>
                <a:gd name="T80" fmla="*/ 21 w 81"/>
                <a:gd name="T81" fmla="*/ 70 h 83"/>
                <a:gd name="T82" fmla="*/ 33 w 81"/>
                <a:gd name="T83" fmla="*/ 52 h 83"/>
                <a:gd name="T84" fmla="*/ 35 w 81"/>
                <a:gd name="T85" fmla="*/ 48 h 83"/>
                <a:gd name="T86" fmla="*/ 33 w 81"/>
                <a:gd name="T87" fmla="*/ 39 h 83"/>
                <a:gd name="T88" fmla="*/ 41 w 81"/>
                <a:gd name="T89" fmla="*/ 35 h 83"/>
                <a:gd name="T90" fmla="*/ 48 w 81"/>
                <a:gd name="T91" fmla="*/ 42 h 83"/>
                <a:gd name="T92" fmla="*/ 41 w 81"/>
                <a:gd name="T93" fmla="*/ 50 h 83"/>
                <a:gd name="T94" fmla="*/ 56 w 81"/>
                <a:gd name="T95" fmla="*/ 68 h 83"/>
                <a:gd name="T96" fmla="*/ 50 w 81"/>
                <a:gd name="T97" fmla="*/ 73 h 83"/>
                <a:gd name="T98" fmla="*/ 45 w 81"/>
                <a:gd name="T99" fmla="*/ 52 h 83"/>
                <a:gd name="T100" fmla="*/ 54 w 81"/>
                <a:gd name="T101" fmla="*/ 62 h 83"/>
                <a:gd name="T102" fmla="*/ 74 w 81"/>
                <a:gd name="T103" fmla="*/ 60 h 83"/>
                <a:gd name="T104" fmla="*/ 62 w 81"/>
                <a:gd name="T105" fmla="*/ 58 h 83"/>
                <a:gd name="T106" fmla="*/ 70 w 81"/>
                <a:gd name="T107" fmla="*/ 44 h 83"/>
                <a:gd name="T108" fmla="*/ 76 w 81"/>
                <a:gd name="T109"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 h="83">
                  <a:moveTo>
                    <a:pt x="81" y="46"/>
                  </a:moveTo>
                  <a:lnTo>
                    <a:pt x="80" y="44"/>
                  </a:lnTo>
                  <a:lnTo>
                    <a:pt x="80" y="44"/>
                  </a:lnTo>
                  <a:lnTo>
                    <a:pt x="78" y="41"/>
                  </a:lnTo>
                  <a:lnTo>
                    <a:pt x="78" y="41"/>
                  </a:lnTo>
                  <a:lnTo>
                    <a:pt x="74" y="39"/>
                  </a:lnTo>
                  <a:lnTo>
                    <a:pt x="74" y="39"/>
                  </a:lnTo>
                  <a:lnTo>
                    <a:pt x="78" y="37"/>
                  </a:lnTo>
                  <a:lnTo>
                    <a:pt x="80" y="33"/>
                  </a:lnTo>
                  <a:lnTo>
                    <a:pt x="80" y="33"/>
                  </a:lnTo>
                  <a:lnTo>
                    <a:pt x="81" y="29"/>
                  </a:lnTo>
                  <a:lnTo>
                    <a:pt x="80" y="25"/>
                  </a:lnTo>
                  <a:lnTo>
                    <a:pt x="80" y="25"/>
                  </a:lnTo>
                  <a:lnTo>
                    <a:pt x="80" y="25"/>
                  </a:lnTo>
                  <a:lnTo>
                    <a:pt x="78" y="21"/>
                  </a:lnTo>
                  <a:lnTo>
                    <a:pt x="74" y="21"/>
                  </a:lnTo>
                  <a:lnTo>
                    <a:pt x="74" y="21"/>
                  </a:lnTo>
                  <a:lnTo>
                    <a:pt x="68" y="19"/>
                  </a:lnTo>
                  <a:lnTo>
                    <a:pt x="64" y="21"/>
                  </a:lnTo>
                  <a:lnTo>
                    <a:pt x="66" y="17"/>
                  </a:lnTo>
                  <a:lnTo>
                    <a:pt x="66" y="17"/>
                  </a:lnTo>
                  <a:lnTo>
                    <a:pt x="66" y="11"/>
                  </a:lnTo>
                  <a:lnTo>
                    <a:pt x="64" y="8"/>
                  </a:lnTo>
                  <a:lnTo>
                    <a:pt x="64" y="6"/>
                  </a:lnTo>
                  <a:lnTo>
                    <a:pt x="64" y="6"/>
                  </a:lnTo>
                  <a:lnTo>
                    <a:pt x="60" y="4"/>
                  </a:lnTo>
                  <a:lnTo>
                    <a:pt x="56" y="2"/>
                  </a:lnTo>
                  <a:lnTo>
                    <a:pt x="56" y="2"/>
                  </a:lnTo>
                  <a:lnTo>
                    <a:pt x="50" y="0"/>
                  </a:lnTo>
                  <a:lnTo>
                    <a:pt x="45" y="2"/>
                  </a:lnTo>
                  <a:lnTo>
                    <a:pt x="45" y="2"/>
                  </a:lnTo>
                  <a:lnTo>
                    <a:pt x="41" y="6"/>
                  </a:lnTo>
                  <a:lnTo>
                    <a:pt x="39" y="9"/>
                  </a:lnTo>
                  <a:lnTo>
                    <a:pt x="39" y="9"/>
                  </a:lnTo>
                  <a:lnTo>
                    <a:pt x="39" y="11"/>
                  </a:lnTo>
                  <a:lnTo>
                    <a:pt x="37" y="9"/>
                  </a:lnTo>
                  <a:lnTo>
                    <a:pt x="37" y="8"/>
                  </a:lnTo>
                  <a:lnTo>
                    <a:pt x="37" y="8"/>
                  </a:lnTo>
                  <a:lnTo>
                    <a:pt x="33" y="4"/>
                  </a:lnTo>
                  <a:lnTo>
                    <a:pt x="29" y="2"/>
                  </a:lnTo>
                  <a:lnTo>
                    <a:pt x="29" y="2"/>
                  </a:lnTo>
                  <a:lnTo>
                    <a:pt x="25" y="2"/>
                  </a:lnTo>
                  <a:lnTo>
                    <a:pt x="23" y="4"/>
                  </a:lnTo>
                  <a:lnTo>
                    <a:pt x="23" y="4"/>
                  </a:lnTo>
                  <a:lnTo>
                    <a:pt x="19" y="6"/>
                  </a:lnTo>
                  <a:lnTo>
                    <a:pt x="17" y="11"/>
                  </a:lnTo>
                  <a:lnTo>
                    <a:pt x="17" y="11"/>
                  </a:lnTo>
                  <a:lnTo>
                    <a:pt x="17" y="15"/>
                  </a:lnTo>
                  <a:lnTo>
                    <a:pt x="19" y="21"/>
                  </a:lnTo>
                  <a:lnTo>
                    <a:pt x="21" y="21"/>
                  </a:lnTo>
                  <a:lnTo>
                    <a:pt x="17" y="21"/>
                  </a:lnTo>
                  <a:lnTo>
                    <a:pt x="17" y="21"/>
                  </a:lnTo>
                  <a:lnTo>
                    <a:pt x="12" y="21"/>
                  </a:lnTo>
                  <a:lnTo>
                    <a:pt x="8" y="23"/>
                  </a:lnTo>
                  <a:lnTo>
                    <a:pt x="8" y="23"/>
                  </a:lnTo>
                  <a:lnTo>
                    <a:pt x="4" y="25"/>
                  </a:lnTo>
                  <a:lnTo>
                    <a:pt x="0" y="29"/>
                  </a:lnTo>
                  <a:lnTo>
                    <a:pt x="0" y="29"/>
                  </a:lnTo>
                  <a:lnTo>
                    <a:pt x="0" y="35"/>
                  </a:lnTo>
                  <a:lnTo>
                    <a:pt x="0" y="39"/>
                  </a:lnTo>
                  <a:lnTo>
                    <a:pt x="0" y="39"/>
                  </a:lnTo>
                  <a:lnTo>
                    <a:pt x="4" y="42"/>
                  </a:lnTo>
                  <a:lnTo>
                    <a:pt x="4" y="42"/>
                  </a:lnTo>
                  <a:lnTo>
                    <a:pt x="10" y="44"/>
                  </a:lnTo>
                  <a:lnTo>
                    <a:pt x="10" y="44"/>
                  </a:lnTo>
                  <a:lnTo>
                    <a:pt x="8" y="46"/>
                  </a:lnTo>
                  <a:lnTo>
                    <a:pt x="8" y="46"/>
                  </a:lnTo>
                  <a:lnTo>
                    <a:pt x="4" y="52"/>
                  </a:lnTo>
                  <a:lnTo>
                    <a:pt x="4" y="52"/>
                  </a:lnTo>
                  <a:lnTo>
                    <a:pt x="4" y="54"/>
                  </a:lnTo>
                  <a:lnTo>
                    <a:pt x="6" y="58"/>
                  </a:lnTo>
                  <a:lnTo>
                    <a:pt x="6" y="58"/>
                  </a:lnTo>
                  <a:lnTo>
                    <a:pt x="8" y="60"/>
                  </a:lnTo>
                  <a:lnTo>
                    <a:pt x="8" y="60"/>
                  </a:lnTo>
                  <a:lnTo>
                    <a:pt x="12" y="62"/>
                  </a:lnTo>
                  <a:lnTo>
                    <a:pt x="12" y="62"/>
                  </a:lnTo>
                  <a:lnTo>
                    <a:pt x="16" y="62"/>
                  </a:lnTo>
                  <a:lnTo>
                    <a:pt x="19" y="62"/>
                  </a:lnTo>
                  <a:lnTo>
                    <a:pt x="17" y="64"/>
                  </a:lnTo>
                  <a:lnTo>
                    <a:pt x="17" y="66"/>
                  </a:lnTo>
                  <a:lnTo>
                    <a:pt x="17" y="66"/>
                  </a:lnTo>
                  <a:lnTo>
                    <a:pt x="16" y="72"/>
                  </a:lnTo>
                  <a:lnTo>
                    <a:pt x="17" y="77"/>
                  </a:lnTo>
                  <a:lnTo>
                    <a:pt x="17" y="77"/>
                  </a:lnTo>
                  <a:lnTo>
                    <a:pt x="21" y="79"/>
                  </a:lnTo>
                  <a:lnTo>
                    <a:pt x="21" y="79"/>
                  </a:lnTo>
                  <a:lnTo>
                    <a:pt x="25" y="83"/>
                  </a:lnTo>
                  <a:lnTo>
                    <a:pt x="25" y="83"/>
                  </a:lnTo>
                  <a:lnTo>
                    <a:pt x="31" y="83"/>
                  </a:lnTo>
                  <a:lnTo>
                    <a:pt x="37" y="81"/>
                  </a:lnTo>
                  <a:lnTo>
                    <a:pt x="37" y="81"/>
                  </a:lnTo>
                  <a:lnTo>
                    <a:pt x="41" y="77"/>
                  </a:lnTo>
                  <a:lnTo>
                    <a:pt x="43" y="73"/>
                  </a:lnTo>
                  <a:lnTo>
                    <a:pt x="43" y="73"/>
                  </a:lnTo>
                  <a:lnTo>
                    <a:pt x="43" y="73"/>
                  </a:lnTo>
                  <a:lnTo>
                    <a:pt x="47" y="75"/>
                  </a:lnTo>
                  <a:lnTo>
                    <a:pt x="50" y="77"/>
                  </a:lnTo>
                  <a:lnTo>
                    <a:pt x="50" y="77"/>
                  </a:lnTo>
                  <a:lnTo>
                    <a:pt x="54" y="77"/>
                  </a:lnTo>
                  <a:lnTo>
                    <a:pt x="56" y="77"/>
                  </a:lnTo>
                  <a:lnTo>
                    <a:pt x="56" y="77"/>
                  </a:lnTo>
                  <a:lnTo>
                    <a:pt x="60" y="75"/>
                  </a:lnTo>
                  <a:lnTo>
                    <a:pt x="60" y="72"/>
                  </a:lnTo>
                  <a:lnTo>
                    <a:pt x="60" y="72"/>
                  </a:lnTo>
                  <a:lnTo>
                    <a:pt x="60" y="64"/>
                  </a:lnTo>
                  <a:lnTo>
                    <a:pt x="60" y="64"/>
                  </a:lnTo>
                  <a:lnTo>
                    <a:pt x="64" y="66"/>
                  </a:lnTo>
                  <a:lnTo>
                    <a:pt x="64" y="66"/>
                  </a:lnTo>
                  <a:lnTo>
                    <a:pt x="70" y="66"/>
                  </a:lnTo>
                  <a:lnTo>
                    <a:pt x="76" y="64"/>
                  </a:lnTo>
                  <a:lnTo>
                    <a:pt x="76" y="64"/>
                  </a:lnTo>
                  <a:lnTo>
                    <a:pt x="80" y="60"/>
                  </a:lnTo>
                  <a:lnTo>
                    <a:pt x="81" y="56"/>
                  </a:lnTo>
                  <a:lnTo>
                    <a:pt x="81" y="56"/>
                  </a:lnTo>
                  <a:lnTo>
                    <a:pt x="81" y="50"/>
                  </a:lnTo>
                  <a:lnTo>
                    <a:pt x="81" y="46"/>
                  </a:lnTo>
                  <a:close/>
                  <a:moveTo>
                    <a:pt x="64" y="27"/>
                  </a:moveTo>
                  <a:lnTo>
                    <a:pt x="64" y="25"/>
                  </a:lnTo>
                  <a:lnTo>
                    <a:pt x="64" y="25"/>
                  </a:lnTo>
                  <a:lnTo>
                    <a:pt x="72" y="25"/>
                  </a:lnTo>
                  <a:lnTo>
                    <a:pt x="72" y="25"/>
                  </a:lnTo>
                  <a:lnTo>
                    <a:pt x="74" y="25"/>
                  </a:lnTo>
                  <a:lnTo>
                    <a:pt x="76" y="27"/>
                  </a:lnTo>
                  <a:lnTo>
                    <a:pt x="76" y="29"/>
                  </a:lnTo>
                  <a:lnTo>
                    <a:pt x="76" y="31"/>
                  </a:lnTo>
                  <a:lnTo>
                    <a:pt x="76" y="31"/>
                  </a:lnTo>
                  <a:lnTo>
                    <a:pt x="74" y="33"/>
                  </a:lnTo>
                  <a:lnTo>
                    <a:pt x="70" y="35"/>
                  </a:lnTo>
                  <a:lnTo>
                    <a:pt x="70" y="35"/>
                  </a:lnTo>
                  <a:lnTo>
                    <a:pt x="66" y="37"/>
                  </a:lnTo>
                  <a:lnTo>
                    <a:pt x="50" y="39"/>
                  </a:lnTo>
                  <a:lnTo>
                    <a:pt x="50" y="37"/>
                  </a:lnTo>
                  <a:lnTo>
                    <a:pt x="50" y="37"/>
                  </a:lnTo>
                  <a:lnTo>
                    <a:pt x="50" y="37"/>
                  </a:lnTo>
                  <a:lnTo>
                    <a:pt x="64" y="27"/>
                  </a:lnTo>
                  <a:close/>
                  <a:moveTo>
                    <a:pt x="43" y="11"/>
                  </a:moveTo>
                  <a:lnTo>
                    <a:pt x="43" y="11"/>
                  </a:lnTo>
                  <a:lnTo>
                    <a:pt x="45" y="9"/>
                  </a:lnTo>
                  <a:lnTo>
                    <a:pt x="48" y="6"/>
                  </a:lnTo>
                  <a:lnTo>
                    <a:pt x="48" y="6"/>
                  </a:lnTo>
                  <a:lnTo>
                    <a:pt x="50" y="6"/>
                  </a:lnTo>
                  <a:lnTo>
                    <a:pt x="54" y="6"/>
                  </a:lnTo>
                  <a:lnTo>
                    <a:pt x="54" y="6"/>
                  </a:lnTo>
                  <a:lnTo>
                    <a:pt x="58" y="8"/>
                  </a:lnTo>
                  <a:lnTo>
                    <a:pt x="60" y="9"/>
                  </a:lnTo>
                  <a:lnTo>
                    <a:pt x="60" y="9"/>
                  </a:lnTo>
                  <a:lnTo>
                    <a:pt x="60" y="13"/>
                  </a:lnTo>
                  <a:lnTo>
                    <a:pt x="60" y="17"/>
                  </a:lnTo>
                  <a:lnTo>
                    <a:pt x="60" y="17"/>
                  </a:lnTo>
                  <a:lnTo>
                    <a:pt x="58" y="19"/>
                  </a:lnTo>
                  <a:lnTo>
                    <a:pt x="48" y="33"/>
                  </a:lnTo>
                  <a:lnTo>
                    <a:pt x="48" y="33"/>
                  </a:lnTo>
                  <a:lnTo>
                    <a:pt x="45" y="31"/>
                  </a:lnTo>
                  <a:lnTo>
                    <a:pt x="43" y="17"/>
                  </a:lnTo>
                  <a:lnTo>
                    <a:pt x="43" y="13"/>
                  </a:lnTo>
                  <a:lnTo>
                    <a:pt x="43" y="11"/>
                  </a:lnTo>
                  <a:close/>
                  <a:moveTo>
                    <a:pt x="23" y="11"/>
                  </a:moveTo>
                  <a:lnTo>
                    <a:pt x="23" y="11"/>
                  </a:lnTo>
                  <a:lnTo>
                    <a:pt x="23" y="9"/>
                  </a:lnTo>
                  <a:lnTo>
                    <a:pt x="25" y="8"/>
                  </a:lnTo>
                  <a:lnTo>
                    <a:pt x="25" y="8"/>
                  </a:lnTo>
                  <a:lnTo>
                    <a:pt x="27" y="8"/>
                  </a:lnTo>
                  <a:lnTo>
                    <a:pt x="27" y="8"/>
                  </a:lnTo>
                  <a:lnTo>
                    <a:pt x="31" y="9"/>
                  </a:lnTo>
                  <a:lnTo>
                    <a:pt x="33" y="13"/>
                  </a:lnTo>
                  <a:lnTo>
                    <a:pt x="33" y="13"/>
                  </a:lnTo>
                  <a:lnTo>
                    <a:pt x="35" y="17"/>
                  </a:lnTo>
                  <a:lnTo>
                    <a:pt x="37" y="31"/>
                  </a:lnTo>
                  <a:lnTo>
                    <a:pt x="35" y="31"/>
                  </a:lnTo>
                  <a:lnTo>
                    <a:pt x="25" y="19"/>
                  </a:lnTo>
                  <a:lnTo>
                    <a:pt x="23" y="17"/>
                  </a:lnTo>
                  <a:lnTo>
                    <a:pt x="23" y="17"/>
                  </a:lnTo>
                  <a:lnTo>
                    <a:pt x="23" y="11"/>
                  </a:lnTo>
                  <a:close/>
                  <a:moveTo>
                    <a:pt x="6" y="37"/>
                  </a:moveTo>
                  <a:lnTo>
                    <a:pt x="6" y="37"/>
                  </a:lnTo>
                  <a:lnTo>
                    <a:pt x="4" y="35"/>
                  </a:lnTo>
                  <a:lnTo>
                    <a:pt x="6" y="31"/>
                  </a:lnTo>
                  <a:lnTo>
                    <a:pt x="6" y="31"/>
                  </a:lnTo>
                  <a:lnTo>
                    <a:pt x="8" y="29"/>
                  </a:lnTo>
                  <a:lnTo>
                    <a:pt x="10" y="27"/>
                  </a:lnTo>
                  <a:lnTo>
                    <a:pt x="10" y="27"/>
                  </a:lnTo>
                  <a:lnTo>
                    <a:pt x="14" y="25"/>
                  </a:lnTo>
                  <a:lnTo>
                    <a:pt x="16" y="25"/>
                  </a:lnTo>
                  <a:lnTo>
                    <a:pt x="19" y="27"/>
                  </a:lnTo>
                  <a:lnTo>
                    <a:pt x="31" y="35"/>
                  </a:lnTo>
                  <a:lnTo>
                    <a:pt x="31" y="35"/>
                  </a:lnTo>
                  <a:lnTo>
                    <a:pt x="29" y="39"/>
                  </a:lnTo>
                  <a:lnTo>
                    <a:pt x="12" y="41"/>
                  </a:lnTo>
                  <a:lnTo>
                    <a:pt x="10" y="41"/>
                  </a:lnTo>
                  <a:lnTo>
                    <a:pt x="10" y="41"/>
                  </a:lnTo>
                  <a:lnTo>
                    <a:pt x="8" y="39"/>
                  </a:lnTo>
                  <a:lnTo>
                    <a:pt x="6" y="37"/>
                  </a:lnTo>
                  <a:close/>
                  <a:moveTo>
                    <a:pt x="39" y="72"/>
                  </a:moveTo>
                  <a:lnTo>
                    <a:pt x="39" y="72"/>
                  </a:lnTo>
                  <a:lnTo>
                    <a:pt x="39" y="72"/>
                  </a:lnTo>
                  <a:lnTo>
                    <a:pt x="37" y="75"/>
                  </a:lnTo>
                  <a:lnTo>
                    <a:pt x="33" y="77"/>
                  </a:lnTo>
                  <a:lnTo>
                    <a:pt x="33" y="77"/>
                  </a:lnTo>
                  <a:lnTo>
                    <a:pt x="31" y="77"/>
                  </a:lnTo>
                  <a:lnTo>
                    <a:pt x="27" y="77"/>
                  </a:lnTo>
                  <a:lnTo>
                    <a:pt x="27" y="77"/>
                  </a:lnTo>
                  <a:lnTo>
                    <a:pt x="23" y="77"/>
                  </a:lnTo>
                  <a:lnTo>
                    <a:pt x="21" y="73"/>
                  </a:lnTo>
                  <a:lnTo>
                    <a:pt x="21" y="73"/>
                  </a:lnTo>
                  <a:lnTo>
                    <a:pt x="21" y="70"/>
                  </a:lnTo>
                  <a:lnTo>
                    <a:pt x="21" y="68"/>
                  </a:lnTo>
                  <a:lnTo>
                    <a:pt x="21" y="68"/>
                  </a:lnTo>
                  <a:lnTo>
                    <a:pt x="23" y="64"/>
                  </a:lnTo>
                  <a:lnTo>
                    <a:pt x="33" y="52"/>
                  </a:lnTo>
                  <a:lnTo>
                    <a:pt x="33" y="52"/>
                  </a:lnTo>
                  <a:lnTo>
                    <a:pt x="37" y="54"/>
                  </a:lnTo>
                  <a:lnTo>
                    <a:pt x="37" y="54"/>
                  </a:lnTo>
                  <a:lnTo>
                    <a:pt x="39" y="66"/>
                  </a:lnTo>
                  <a:lnTo>
                    <a:pt x="39" y="72"/>
                  </a:lnTo>
                  <a:close/>
                  <a:moveTo>
                    <a:pt x="35" y="48"/>
                  </a:moveTo>
                  <a:lnTo>
                    <a:pt x="35" y="48"/>
                  </a:lnTo>
                  <a:lnTo>
                    <a:pt x="33" y="46"/>
                  </a:lnTo>
                  <a:lnTo>
                    <a:pt x="33" y="42"/>
                  </a:lnTo>
                  <a:lnTo>
                    <a:pt x="33" y="42"/>
                  </a:lnTo>
                  <a:lnTo>
                    <a:pt x="33" y="39"/>
                  </a:lnTo>
                  <a:lnTo>
                    <a:pt x="35" y="37"/>
                  </a:lnTo>
                  <a:lnTo>
                    <a:pt x="35" y="37"/>
                  </a:lnTo>
                  <a:lnTo>
                    <a:pt x="37" y="35"/>
                  </a:lnTo>
                  <a:lnTo>
                    <a:pt x="41" y="35"/>
                  </a:lnTo>
                  <a:lnTo>
                    <a:pt x="41" y="35"/>
                  </a:lnTo>
                  <a:lnTo>
                    <a:pt x="45" y="37"/>
                  </a:lnTo>
                  <a:lnTo>
                    <a:pt x="45" y="37"/>
                  </a:lnTo>
                  <a:lnTo>
                    <a:pt x="47" y="39"/>
                  </a:lnTo>
                  <a:lnTo>
                    <a:pt x="48" y="42"/>
                  </a:lnTo>
                  <a:lnTo>
                    <a:pt x="48" y="42"/>
                  </a:lnTo>
                  <a:lnTo>
                    <a:pt x="47" y="46"/>
                  </a:lnTo>
                  <a:lnTo>
                    <a:pt x="45" y="48"/>
                  </a:lnTo>
                  <a:lnTo>
                    <a:pt x="45" y="48"/>
                  </a:lnTo>
                  <a:lnTo>
                    <a:pt x="43" y="50"/>
                  </a:lnTo>
                  <a:lnTo>
                    <a:pt x="41" y="50"/>
                  </a:lnTo>
                  <a:lnTo>
                    <a:pt x="41" y="50"/>
                  </a:lnTo>
                  <a:lnTo>
                    <a:pt x="37" y="50"/>
                  </a:lnTo>
                  <a:lnTo>
                    <a:pt x="35" y="48"/>
                  </a:lnTo>
                  <a:close/>
                  <a:moveTo>
                    <a:pt x="56" y="68"/>
                  </a:moveTo>
                  <a:lnTo>
                    <a:pt x="56" y="68"/>
                  </a:lnTo>
                  <a:lnTo>
                    <a:pt x="56" y="72"/>
                  </a:lnTo>
                  <a:lnTo>
                    <a:pt x="54" y="72"/>
                  </a:lnTo>
                  <a:lnTo>
                    <a:pt x="54" y="72"/>
                  </a:lnTo>
                  <a:lnTo>
                    <a:pt x="50" y="73"/>
                  </a:lnTo>
                  <a:lnTo>
                    <a:pt x="50" y="73"/>
                  </a:lnTo>
                  <a:lnTo>
                    <a:pt x="48" y="72"/>
                  </a:lnTo>
                  <a:lnTo>
                    <a:pt x="47" y="68"/>
                  </a:lnTo>
                  <a:lnTo>
                    <a:pt x="45" y="64"/>
                  </a:lnTo>
                  <a:lnTo>
                    <a:pt x="43" y="54"/>
                  </a:lnTo>
                  <a:lnTo>
                    <a:pt x="45" y="52"/>
                  </a:lnTo>
                  <a:lnTo>
                    <a:pt x="47" y="52"/>
                  </a:lnTo>
                  <a:lnTo>
                    <a:pt x="50" y="58"/>
                  </a:lnTo>
                  <a:lnTo>
                    <a:pt x="54" y="62"/>
                  </a:lnTo>
                  <a:lnTo>
                    <a:pt x="54" y="62"/>
                  </a:lnTo>
                  <a:lnTo>
                    <a:pt x="54" y="62"/>
                  </a:lnTo>
                  <a:lnTo>
                    <a:pt x="56" y="68"/>
                  </a:lnTo>
                  <a:close/>
                  <a:moveTo>
                    <a:pt x="78" y="54"/>
                  </a:moveTo>
                  <a:lnTo>
                    <a:pt x="78" y="54"/>
                  </a:lnTo>
                  <a:lnTo>
                    <a:pt x="76" y="58"/>
                  </a:lnTo>
                  <a:lnTo>
                    <a:pt x="74" y="60"/>
                  </a:lnTo>
                  <a:lnTo>
                    <a:pt x="74" y="60"/>
                  </a:lnTo>
                  <a:lnTo>
                    <a:pt x="70" y="60"/>
                  </a:lnTo>
                  <a:lnTo>
                    <a:pt x="66" y="60"/>
                  </a:lnTo>
                  <a:lnTo>
                    <a:pt x="66" y="60"/>
                  </a:lnTo>
                  <a:lnTo>
                    <a:pt x="62" y="58"/>
                  </a:lnTo>
                  <a:lnTo>
                    <a:pt x="50" y="48"/>
                  </a:lnTo>
                  <a:lnTo>
                    <a:pt x="50" y="46"/>
                  </a:lnTo>
                  <a:lnTo>
                    <a:pt x="52" y="44"/>
                  </a:lnTo>
                  <a:lnTo>
                    <a:pt x="66" y="44"/>
                  </a:lnTo>
                  <a:lnTo>
                    <a:pt x="70" y="44"/>
                  </a:lnTo>
                  <a:lnTo>
                    <a:pt x="72" y="44"/>
                  </a:lnTo>
                  <a:lnTo>
                    <a:pt x="72" y="44"/>
                  </a:lnTo>
                  <a:lnTo>
                    <a:pt x="74" y="44"/>
                  </a:lnTo>
                  <a:lnTo>
                    <a:pt x="76" y="46"/>
                  </a:lnTo>
                  <a:lnTo>
                    <a:pt x="76" y="46"/>
                  </a:lnTo>
                  <a:lnTo>
                    <a:pt x="78" y="52"/>
                  </a:lnTo>
                  <a:lnTo>
                    <a:pt x="7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3" name="Freeform 667"/>
            <p:cNvSpPr/>
            <p:nvPr/>
          </p:nvSpPr>
          <p:spPr bwMode="auto">
            <a:xfrm>
              <a:off x="3662928" y="7768994"/>
              <a:ext cx="150258" cy="153968"/>
            </a:xfrm>
            <a:custGeom>
              <a:avLst/>
              <a:gdLst>
                <a:gd name="T0" fmla="*/ 80 w 81"/>
                <a:gd name="T1" fmla="*/ 44 h 83"/>
                <a:gd name="T2" fmla="*/ 78 w 81"/>
                <a:gd name="T3" fmla="*/ 41 h 83"/>
                <a:gd name="T4" fmla="*/ 74 w 81"/>
                <a:gd name="T5" fmla="*/ 39 h 83"/>
                <a:gd name="T6" fmla="*/ 78 w 81"/>
                <a:gd name="T7" fmla="*/ 37 h 83"/>
                <a:gd name="T8" fmla="*/ 80 w 81"/>
                <a:gd name="T9" fmla="*/ 33 h 83"/>
                <a:gd name="T10" fmla="*/ 80 w 81"/>
                <a:gd name="T11" fmla="*/ 25 h 83"/>
                <a:gd name="T12" fmla="*/ 80 w 81"/>
                <a:gd name="T13" fmla="*/ 25 h 83"/>
                <a:gd name="T14" fmla="*/ 74 w 81"/>
                <a:gd name="T15" fmla="*/ 21 h 83"/>
                <a:gd name="T16" fmla="*/ 68 w 81"/>
                <a:gd name="T17" fmla="*/ 19 h 83"/>
                <a:gd name="T18" fmla="*/ 66 w 81"/>
                <a:gd name="T19" fmla="*/ 17 h 83"/>
                <a:gd name="T20" fmla="*/ 66 w 81"/>
                <a:gd name="T21" fmla="*/ 11 h 83"/>
                <a:gd name="T22" fmla="*/ 64 w 81"/>
                <a:gd name="T23" fmla="*/ 6 h 83"/>
                <a:gd name="T24" fmla="*/ 60 w 81"/>
                <a:gd name="T25" fmla="*/ 4 h 83"/>
                <a:gd name="T26" fmla="*/ 56 w 81"/>
                <a:gd name="T27" fmla="*/ 2 h 83"/>
                <a:gd name="T28" fmla="*/ 45 w 81"/>
                <a:gd name="T29" fmla="*/ 2 h 83"/>
                <a:gd name="T30" fmla="*/ 41 w 81"/>
                <a:gd name="T31" fmla="*/ 6 h 83"/>
                <a:gd name="T32" fmla="*/ 39 w 81"/>
                <a:gd name="T33" fmla="*/ 9 h 83"/>
                <a:gd name="T34" fmla="*/ 37 w 81"/>
                <a:gd name="T35" fmla="*/ 9 h 83"/>
                <a:gd name="T36" fmla="*/ 37 w 81"/>
                <a:gd name="T37" fmla="*/ 8 h 83"/>
                <a:gd name="T38" fmla="*/ 29 w 81"/>
                <a:gd name="T39" fmla="*/ 2 h 83"/>
                <a:gd name="T40" fmla="*/ 25 w 81"/>
                <a:gd name="T41" fmla="*/ 2 h 83"/>
                <a:gd name="T42" fmla="*/ 23 w 81"/>
                <a:gd name="T43" fmla="*/ 4 h 83"/>
                <a:gd name="T44" fmla="*/ 17 w 81"/>
                <a:gd name="T45" fmla="*/ 11 h 83"/>
                <a:gd name="T46" fmla="*/ 17 w 81"/>
                <a:gd name="T47" fmla="*/ 15 h 83"/>
                <a:gd name="T48" fmla="*/ 21 w 81"/>
                <a:gd name="T49" fmla="*/ 21 h 83"/>
                <a:gd name="T50" fmla="*/ 17 w 81"/>
                <a:gd name="T51" fmla="*/ 21 h 83"/>
                <a:gd name="T52" fmla="*/ 8 w 81"/>
                <a:gd name="T53" fmla="*/ 23 h 83"/>
                <a:gd name="T54" fmla="*/ 4 w 81"/>
                <a:gd name="T55" fmla="*/ 25 h 83"/>
                <a:gd name="T56" fmla="*/ 0 w 81"/>
                <a:gd name="T57" fmla="*/ 29 h 83"/>
                <a:gd name="T58" fmla="*/ 0 w 81"/>
                <a:gd name="T59" fmla="*/ 39 h 83"/>
                <a:gd name="T60" fmla="*/ 4 w 81"/>
                <a:gd name="T61" fmla="*/ 42 h 83"/>
                <a:gd name="T62" fmla="*/ 10 w 81"/>
                <a:gd name="T63" fmla="*/ 44 h 83"/>
                <a:gd name="T64" fmla="*/ 8 w 81"/>
                <a:gd name="T65" fmla="*/ 46 h 83"/>
                <a:gd name="T66" fmla="*/ 4 w 81"/>
                <a:gd name="T67" fmla="*/ 52 h 83"/>
                <a:gd name="T68" fmla="*/ 4 w 81"/>
                <a:gd name="T69" fmla="*/ 54 h 83"/>
                <a:gd name="T70" fmla="*/ 6 w 81"/>
                <a:gd name="T71" fmla="*/ 58 h 83"/>
                <a:gd name="T72" fmla="*/ 8 w 81"/>
                <a:gd name="T73" fmla="*/ 60 h 83"/>
                <a:gd name="T74" fmla="*/ 12 w 81"/>
                <a:gd name="T75" fmla="*/ 62 h 83"/>
                <a:gd name="T76" fmla="*/ 19 w 81"/>
                <a:gd name="T77" fmla="*/ 62 h 83"/>
                <a:gd name="T78" fmla="*/ 17 w 81"/>
                <a:gd name="T79" fmla="*/ 66 h 83"/>
                <a:gd name="T80" fmla="*/ 16 w 81"/>
                <a:gd name="T81" fmla="*/ 72 h 83"/>
                <a:gd name="T82" fmla="*/ 17 w 81"/>
                <a:gd name="T83" fmla="*/ 77 h 83"/>
                <a:gd name="T84" fmla="*/ 21 w 81"/>
                <a:gd name="T85" fmla="*/ 79 h 83"/>
                <a:gd name="T86" fmla="*/ 25 w 81"/>
                <a:gd name="T87" fmla="*/ 83 h 83"/>
                <a:gd name="T88" fmla="*/ 37 w 81"/>
                <a:gd name="T89" fmla="*/ 81 h 83"/>
                <a:gd name="T90" fmla="*/ 41 w 81"/>
                <a:gd name="T91" fmla="*/ 77 h 83"/>
                <a:gd name="T92" fmla="*/ 43 w 81"/>
                <a:gd name="T93" fmla="*/ 73 h 83"/>
                <a:gd name="T94" fmla="*/ 47 w 81"/>
                <a:gd name="T95" fmla="*/ 75 h 83"/>
                <a:gd name="T96" fmla="*/ 50 w 81"/>
                <a:gd name="T97" fmla="*/ 77 h 83"/>
                <a:gd name="T98" fmla="*/ 56 w 81"/>
                <a:gd name="T99" fmla="*/ 77 h 83"/>
                <a:gd name="T100" fmla="*/ 60 w 81"/>
                <a:gd name="T101" fmla="*/ 75 h 83"/>
                <a:gd name="T102" fmla="*/ 60 w 81"/>
                <a:gd name="T103" fmla="*/ 72 h 83"/>
                <a:gd name="T104" fmla="*/ 60 w 81"/>
                <a:gd name="T105" fmla="*/ 64 h 83"/>
                <a:gd name="T106" fmla="*/ 64 w 81"/>
                <a:gd name="T107" fmla="*/ 66 h 83"/>
                <a:gd name="T108" fmla="*/ 76 w 81"/>
                <a:gd name="T109" fmla="*/ 64 h 83"/>
                <a:gd name="T110" fmla="*/ 80 w 81"/>
                <a:gd name="T111" fmla="*/ 60 h 83"/>
                <a:gd name="T112" fmla="*/ 81 w 81"/>
                <a:gd name="T113" fmla="*/ 56 h 83"/>
                <a:gd name="T114" fmla="*/ 81 w 81"/>
                <a:gd name="T115"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 h="83">
                  <a:moveTo>
                    <a:pt x="81" y="46"/>
                  </a:moveTo>
                  <a:lnTo>
                    <a:pt x="80" y="44"/>
                  </a:lnTo>
                  <a:lnTo>
                    <a:pt x="80" y="44"/>
                  </a:lnTo>
                  <a:lnTo>
                    <a:pt x="78" y="41"/>
                  </a:lnTo>
                  <a:lnTo>
                    <a:pt x="78" y="41"/>
                  </a:lnTo>
                  <a:lnTo>
                    <a:pt x="74" y="39"/>
                  </a:lnTo>
                  <a:lnTo>
                    <a:pt x="74" y="39"/>
                  </a:lnTo>
                  <a:lnTo>
                    <a:pt x="78" y="37"/>
                  </a:lnTo>
                  <a:lnTo>
                    <a:pt x="80" y="33"/>
                  </a:lnTo>
                  <a:lnTo>
                    <a:pt x="80" y="33"/>
                  </a:lnTo>
                  <a:lnTo>
                    <a:pt x="81" y="29"/>
                  </a:lnTo>
                  <a:lnTo>
                    <a:pt x="80" y="25"/>
                  </a:lnTo>
                  <a:lnTo>
                    <a:pt x="80" y="25"/>
                  </a:lnTo>
                  <a:lnTo>
                    <a:pt x="80" y="25"/>
                  </a:lnTo>
                  <a:lnTo>
                    <a:pt x="78" y="21"/>
                  </a:lnTo>
                  <a:lnTo>
                    <a:pt x="74" y="21"/>
                  </a:lnTo>
                  <a:lnTo>
                    <a:pt x="74" y="21"/>
                  </a:lnTo>
                  <a:lnTo>
                    <a:pt x="68" y="19"/>
                  </a:lnTo>
                  <a:lnTo>
                    <a:pt x="64" y="21"/>
                  </a:lnTo>
                  <a:lnTo>
                    <a:pt x="66" y="17"/>
                  </a:lnTo>
                  <a:lnTo>
                    <a:pt x="66" y="17"/>
                  </a:lnTo>
                  <a:lnTo>
                    <a:pt x="66" y="11"/>
                  </a:lnTo>
                  <a:lnTo>
                    <a:pt x="64" y="8"/>
                  </a:lnTo>
                  <a:lnTo>
                    <a:pt x="64" y="6"/>
                  </a:lnTo>
                  <a:lnTo>
                    <a:pt x="64" y="6"/>
                  </a:lnTo>
                  <a:lnTo>
                    <a:pt x="60" y="4"/>
                  </a:lnTo>
                  <a:lnTo>
                    <a:pt x="56" y="2"/>
                  </a:lnTo>
                  <a:lnTo>
                    <a:pt x="56" y="2"/>
                  </a:lnTo>
                  <a:lnTo>
                    <a:pt x="50" y="0"/>
                  </a:lnTo>
                  <a:lnTo>
                    <a:pt x="45" y="2"/>
                  </a:lnTo>
                  <a:lnTo>
                    <a:pt x="45" y="2"/>
                  </a:lnTo>
                  <a:lnTo>
                    <a:pt x="41" y="6"/>
                  </a:lnTo>
                  <a:lnTo>
                    <a:pt x="39" y="9"/>
                  </a:lnTo>
                  <a:lnTo>
                    <a:pt x="39" y="9"/>
                  </a:lnTo>
                  <a:lnTo>
                    <a:pt x="39" y="11"/>
                  </a:lnTo>
                  <a:lnTo>
                    <a:pt x="37" y="9"/>
                  </a:lnTo>
                  <a:lnTo>
                    <a:pt x="37" y="8"/>
                  </a:lnTo>
                  <a:lnTo>
                    <a:pt x="37" y="8"/>
                  </a:lnTo>
                  <a:lnTo>
                    <a:pt x="33" y="4"/>
                  </a:lnTo>
                  <a:lnTo>
                    <a:pt x="29" y="2"/>
                  </a:lnTo>
                  <a:lnTo>
                    <a:pt x="29" y="2"/>
                  </a:lnTo>
                  <a:lnTo>
                    <a:pt x="25" y="2"/>
                  </a:lnTo>
                  <a:lnTo>
                    <a:pt x="23" y="4"/>
                  </a:lnTo>
                  <a:lnTo>
                    <a:pt x="23" y="4"/>
                  </a:lnTo>
                  <a:lnTo>
                    <a:pt x="19" y="6"/>
                  </a:lnTo>
                  <a:lnTo>
                    <a:pt x="17" y="11"/>
                  </a:lnTo>
                  <a:lnTo>
                    <a:pt x="17" y="11"/>
                  </a:lnTo>
                  <a:lnTo>
                    <a:pt x="17" y="15"/>
                  </a:lnTo>
                  <a:lnTo>
                    <a:pt x="19" y="21"/>
                  </a:lnTo>
                  <a:lnTo>
                    <a:pt x="21" y="21"/>
                  </a:lnTo>
                  <a:lnTo>
                    <a:pt x="17" y="21"/>
                  </a:lnTo>
                  <a:lnTo>
                    <a:pt x="17" y="21"/>
                  </a:lnTo>
                  <a:lnTo>
                    <a:pt x="12" y="21"/>
                  </a:lnTo>
                  <a:lnTo>
                    <a:pt x="8" y="23"/>
                  </a:lnTo>
                  <a:lnTo>
                    <a:pt x="8" y="23"/>
                  </a:lnTo>
                  <a:lnTo>
                    <a:pt x="4" y="25"/>
                  </a:lnTo>
                  <a:lnTo>
                    <a:pt x="0" y="29"/>
                  </a:lnTo>
                  <a:lnTo>
                    <a:pt x="0" y="29"/>
                  </a:lnTo>
                  <a:lnTo>
                    <a:pt x="0" y="35"/>
                  </a:lnTo>
                  <a:lnTo>
                    <a:pt x="0" y="39"/>
                  </a:lnTo>
                  <a:lnTo>
                    <a:pt x="0" y="39"/>
                  </a:lnTo>
                  <a:lnTo>
                    <a:pt x="4" y="42"/>
                  </a:lnTo>
                  <a:lnTo>
                    <a:pt x="4" y="42"/>
                  </a:lnTo>
                  <a:lnTo>
                    <a:pt x="10" y="44"/>
                  </a:lnTo>
                  <a:lnTo>
                    <a:pt x="10" y="44"/>
                  </a:lnTo>
                  <a:lnTo>
                    <a:pt x="8" y="46"/>
                  </a:lnTo>
                  <a:lnTo>
                    <a:pt x="8" y="46"/>
                  </a:lnTo>
                  <a:lnTo>
                    <a:pt x="4" y="52"/>
                  </a:lnTo>
                  <a:lnTo>
                    <a:pt x="4" y="52"/>
                  </a:lnTo>
                  <a:lnTo>
                    <a:pt x="4" y="54"/>
                  </a:lnTo>
                  <a:lnTo>
                    <a:pt x="6" y="58"/>
                  </a:lnTo>
                  <a:lnTo>
                    <a:pt x="6" y="58"/>
                  </a:lnTo>
                  <a:lnTo>
                    <a:pt x="8" y="60"/>
                  </a:lnTo>
                  <a:lnTo>
                    <a:pt x="8" y="60"/>
                  </a:lnTo>
                  <a:lnTo>
                    <a:pt x="12" y="62"/>
                  </a:lnTo>
                  <a:lnTo>
                    <a:pt x="12" y="62"/>
                  </a:lnTo>
                  <a:lnTo>
                    <a:pt x="16" y="62"/>
                  </a:lnTo>
                  <a:lnTo>
                    <a:pt x="19" y="62"/>
                  </a:lnTo>
                  <a:lnTo>
                    <a:pt x="17" y="64"/>
                  </a:lnTo>
                  <a:lnTo>
                    <a:pt x="17" y="66"/>
                  </a:lnTo>
                  <a:lnTo>
                    <a:pt x="17" y="66"/>
                  </a:lnTo>
                  <a:lnTo>
                    <a:pt x="16" y="72"/>
                  </a:lnTo>
                  <a:lnTo>
                    <a:pt x="17" y="77"/>
                  </a:lnTo>
                  <a:lnTo>
                    <a:pt x="17" y="77"/>
                  </a:lnTo>
                  <a:lnTo>
                    <a:pt x="21" y="79"/>
                  </a:lnTo>
                  <a:lnTo>
                    <a:pt x="21" y="79"/>
                  </a:lnTo>
                  <a:lnTo>
                    <a:pt x="25" y="83"/>
                  </a:lnTo>
                  <a:lnTo>
                    <a:pt x="25" y="83"/>
                  </a:lnTo>
                  <a:lnTo>
                    <a:pt x="31" y="83"/>
                  </a:lnTo>
                  <a:lnTo>
                    <a:pt x="37" y="81"/>
                  </a:lnTo>
                  <a:lnTo>
                    <a:pt x="37" y="81"/>
                  </a:lnTo>
                  <a:lnTo>
                    <a:pt x="41" y="77"/>
                  </a:lnTo>
                  <a:lnTo>
                    <a:pt x="43" y="73"/>
                  </a:lnTo>
                  <a:lnTo>
                    <a:pt x="43" y="73"/>
                  </a:lnTo>
                  <a:lnTo>
                    <a:pt x="43" y="73"/>
                  </a:lnTo>
                  <a:lnTo>
                    <a:pt x="47" y="75"/>
                  </a:lnTo>
                  <a:lnTo>
                    <a:pt x="50" y="77"/>
                  </a:lnTo>
                  <a:lnTo>
                    <a:pt x="50" y="77"/>
                  </a:lnTo>
                  <a:lnTo>
                    <a:pt x="54" y="77"/>
                  </a:lnTo>
                  <a:lnTo>
                    <a:pt x="56" y="77"/>
                  </a:lnTo>
                  <a:lnTo>
                    <a:pt x="56" y="77"/>
                  </a:lnTo>
                  <a:lnTo>
                    <a:pt x="60" y="75"/>
                  </a:lnTo>
                  <a:lnTo>
                    <a:pt x="60" y="72"/>
                  </a:lnTo>
                  <a:lnTo>
                    <a:pt x="60" y="72"/>
                  </a:lnTo>
                  <a:lnTo>
                    <a:pt x="60" y="64"/>
                  </a:lnTo>
                  <a:lnTo>
                    <a:pt x="60" y="64"/>
                  </a:lnTo>
                  <a:lnTo>
                    <a:pt x="64" y="66"/>
                  </a:lnTo>
                  <a:lnTo>
                    <a:pt x="64" y="66"/>
                  </a:lnTo>
                  <a:lnTo>
                    <a:pt x="70" y="66"/>
                  </a:lnTo>
                  <a:lnTo>
                    <a:pt x="76" y="64"/>
                  </a:lnTo>
                  <a:lnTo>
                    <a:pt x="76" y="64"/>
                  </a:lnTo>
                  <a:lnTo>
                    <a:pt x="80" y="60"/>
                  </a:lnTo>
                  <a:lnTo>
                    <a:pt x="81" y="56"/>
                  </a:lnTo>
                  <a:lnTo>
                    <a:pt x="81" y="56"/>
                  </a:lnTo>
                  <a:lnTo>
                    <a:pt x="81" y="50"/>
                  </a:lnTo>
                  <a:lnTo>
                    <a:pt x="81"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4" name="Freeform 668"/>
            <p:cNvSpPr/>
            <p:nvPr/>
          </p:nvSpPr>
          <p:spPr bwMode="auto">
            <a:xfrm>
              <a:off x="3755680" y="7815370"/>
              <a:ext cx="48231" cy="25970"/>
            </a:xfrm>
            <a:custGeom>
              <a:avLst/>
              <a:gdLst>
                <a:gd name="T0" fmla="*/ 14 w 26"/>
                <a:gd name="T1" fmla="*/ 2 h 14"/>
                <a:gd name="T2" fmla="*/ 14 w 26"/>
                <a:gd name="T3" fmla="*/ 0 h 14"/>
                <a:gd name="T4" fmla="*/ 14 w 26"/>
                <a:gd name="T5" fmla="*/ 0 h 14"/>
                <a:gd name="T6" fmla="*/ 22 w 26"/>
                <a:gd name="T7" fmla="*/ 0 h 14"/>
                <a:gd name="T8" fmla="*/ 22 w 26"/>
                <a:gd name="T9" fmla="*/ 0 h 14"/>
                <a:gd name="T10" fmla="*/ 24 w 26"/>
                <a:gd name="T11" fmla="*/ 0 h 14"/>
                <a:gd name="T12" fmla="*/ 26 w 26"/>
                <a:gd name="T13" fmla="*/ 2 h 14"/>
                <a:gd name="T14" fmla="*/ 26 w 26"/>
                <a:gd name="T15" fmla="*/ 4 h 14"/>
                <a:gd name="T16" fmla="*/ 26 w 26"/>
                <a:gd name="T17" fmla="*/ 6 h 14"/>
                <a:gd name="T18" fmla="*/ 26 w 26"/>
                <a:gd name="T19" fmla="*/ 6 h 14"/>
                <a:gd name="T20" fmla="*/ 24 w 26"/>
                <a:gd name="T21" fmla="*/ 8 h 14"/>
                <a:gd name="T22" fmla="*/ 20 w 26"/>
                <a:gd name="T23" fmla="*/ 10 h 14"/>
                <a:gd name="T24" fmla="*/ 20 w 26"/>
                <a:gd name="T25" fmla="*/ 10 h 14"/>
                <a:gd name="T26" fmla="*/ 16 w 26"/>
                <a:gd name="T27" fmla="*/ 12 h 14"/>
                <a:gd name="T28" fmla="*/ 0 w 26"/>
                <a:gd name="T29" fmla="*/ 14 h 14"/>
                <a:gd name="T30" fmla="*/ 0 w 26"/>
                <a:gd name="T31" fmla="*/ 12 h 14"/>
                <a:gd name="T32" fmla="*/ 0 w 26"/>
                <a:gd name="T33" fmla="*/ 12 h 14"/>
                <a:gd name="T34" fmla="*/ 0 w 26"/>
                <a:gd name="T35" fmla="*/ 12 h 14"/>
                <a:gd name="T36" fmla="*/ 14 w 26"/>
                <a:gd name="T3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14" y="2"/>
                  </a:moveTo>
                  <a:lnTo>
                    <a:pt x="14" y="0"/>
                  </a:lnTo>
                  <a:lnTo>
                    <a:pt x="14" y="0"/>
                  </a:lnTo>
                  <a:lnTo>
                    <a:pt x="22" y="0"/>
                  </a:lnTo>
                  <a:lnTo>
                    <a:pt x="22" y="0"/>
                  </a:lnTo>
                  <a:lnTo>
                    <a:pt x="24" y="0"/>
                  </a:lnTo>
                  <a:lnTo>
                    <a:pt x="26" y="2"/>
                  </a:lnTo>
                  <a:lnTo>
                    <a:pt x="26" y="4"/>
                  </a:lnTo>
                  <a:lnTo>
                    <a:pt x="26" y="6"/>
                  </a:lnTo>
                  <a:lnTo>
                    <a:pt x="26" y="6"/>
                  </a:lnTo>
                  <a:lnTo>
                    <a:pt x="24" y="8"/>
                  </a:lnTo>
                  <a:lnTo>
                    <a:pt x="20" y="10"/>
                  </a:lnTo>
                  <a:lnTo>
                    <a:pt x="20" y="10"/>
                  </a:lnTo>
                  <a:lnTo>
                    <a:pt x="16" y="12"/>
                  </a:lnTo>
                  <a:lnTo>
                    <a:pt x="0" y="14"/>
                  </a:lnTo>
                  <a:lnTo>
                    <a:pt x="0" y="12"/>
                  </a:lnTo>
                  <a:lnTo>
                    <a:pt x="0" y="12"/>
                  </a:lnTo>
                  <a:lnTo>
                    <a:pt x="0" y="12"/>
                  </a:lnTo>
                  <a:lnTo>
                    <a:pt x="14"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5" name="Freeform 669"/>
            <p:cNvSpPr/>
            <p:nvPr/>
          </p:nvSpPr>
          <p:spPr bwMode="auto">
            <a:xfrm>
              <a:off x="3742695" y="7780124"/>
              <a:ext cx="31536" cy="50085"/>
            </a:xfrm>
            <a:custGeom>
              <a:avLst/>
              <a:gdLst>
                <a:gd name="T0" fmla="*/ 0 w 17"/>
                <a:gd name="T1" fmla="*/ 5 h 27"/>
                <a:gd name="T2" fmla="*/ 0 w 17"/>
                <a:gd name="T3" fmla="*/ 5 h 27"/>
                <a:gd name="T4" fmla="*/ 2 w 17"/>
                <a:gd name="T5" fmla="*/ 3 h 27"/>
                <a:gd name="T6" fmla="*/ 5 w 17"/>
                <a:gd name="T7" fmla="*/ 0 h 27"/>
                <a:gd name="T8" fmla="*/ 5 w 17"/>
                <a:gd name="T9" fmla="*/ 0 h 27"/>
                <a:gd name="T10" fmla="*/ 7 w 17"/>
                <a:gd name="T11" fmla="*/ 0 h 27"/>
                <a:gd name="T12" fmla="*/ 11 w 17"/>
                <a:gd name="T13" fmla="*/ 0 h 27"/>
                <a:gd name="T14" fmla="*/ 11 w 17"/>
                <a:gd name="T15" fmla="*/ 0 h 27"/>
                <a:gd name="T16" fmla="*/ 15 w 17"/>
                <a:gd name="T17" fmla="*/ 2 h 27"/>
                <a:gd name="T18" fmla="*/ 17 w 17"/>
                <a:gd name="T19" fmla="*/ 3 h 27"/>
                <a:gd name="T20" fmla="*/ 17 w 17"/>
                <a:gd name="T21" fmla="*/ 3 h 27"/>
                <a:gd name="T22" fmla="*/ 17 w 17"/>
                <a:gd name="T23" fmla="*/ 7 h 27"/>
                <a:gd name="T24" fmla="*/ 17 w 17"/>
                <a:gd name="T25" fmla="*/ 11 h 27"/>
                <a:gd name="T26" fmla="*/ 17 w 17"/>
                <a:gd name="T27" fmla="*/ 11 h 27"/>
                <a:gd name="T28" fmla="*/ 15 w 17"/>
                <a:gd name="T29" fmla="*/ 13 h 27"/>
                <a:gd name="T30" fmla="*/ 5 w 17"/>
                <a:gd name="T31" fmla="*/ 27 h 27"/>
                <a:gd name="T32" fmla="*/ 5 w 17"/>
                <a:gd name="T33" fmla="*/ 27 h 27"/>
                <a:gd name="T34" fmla="*/ 2 w 17"/>
                <a:gd name="T35" fmla="*/ 25 h 27"/>
                <a:gd name="T36" fmla="*/ 0 w 17"/>
                <a:gd name="T37" fmla="*/ 11 h 27"/>
                <a:gd name="T38" fmla="*/ 0 w 17"/>
                <a:gd name="T39" fmla="*/ 7 h 27"/>
                <a:gd name="T40" fmla="*/ 0 w 17"/>
                <a:gd name="T41"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7">
                  <a:moveTo>
                    <a:pt x="0" y="5"/>
                  </a:moveTo>
                  <a:lnTo>
                    <a:pt x="0" y="5"/>
                  </a:lnTo>
                  <a:lnTo>
                    <a:pt x="2" y="3"/>
                  </a:lnTo>
                  <a:lnTo>
                    <a:pt x="5" y="0"/>
                  </a:lnTo>
                  <a:lnTo>
                    <a:pt x="5" y="0"/>
                  </a:lnTo>
                  <a:lnTo>
                    <a:pt x="7" y="0"/>
                  </a:lnTo>
                  <a:lnTo>
                    <a:pt x="11" y="0"/>
                  </a:lnTo>
                  <a:lnTo>
                    <a:pt x="11" y="0"/>
                  </a:lnTo>
                  <a:lnTo>
                    <a:pt x="15" y="2"/>
                  </a:lnTo>
                  <a:lnTo>
                    <a:pt x="17" y="3"/>
                  </a:lnTo>
                  <a:lnTo>
                    <a:pt x="17" y="3"/>
                  </a:lnTo>
                  <a:lnTo>
                    <a:pt x="17" y="7"/>
                  </a:lnTo>
                  <a:lnTo>
                    <a:pt x="17" y="11"/>
                  </a:lnTo>
                  <a:lnTo>
                    <a:pt x="17" y="11"/>
                  </a:lnTo>
                  <a:lnTo>
                    <a:pt x="15" y="13"/>
                  </a:lnTo>
                  <a:lnTo>
                    <a:pt x="5" y="27"/>
                  </a:lnTo>
                  <a:lnTo>
                    <a:pt x="5" y="27"/>
                  </a:lnTo>
                  <a:lnTo>
                    <a:pt x="2" y="25"/>
                  </a:lnTo>
                  <a:lnTo>
                    <a:pt x="0" y="11"/>
                  </a:lnTo>
                  <a:lnTo>
                    <a:pt x="0" y="7"/>
                  </a:lnTo>
                  <a:lnTo>
                    <a:pt x="0" y="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6" name="Freeform 670"/>
            <p:cNvSpPr/>
            <p:nvPr/>
          </p:nvSpPr>
          <p:spPr bwMode="auto">
            <a:xfrm>
              <a:off x="3705595" y="7783836"/>
              <a:ext cx="25970" cy="42667"/>
            </a:xfrm>
            <a:custGeom>
              <a:avLst/>
              <a:gdLst>
                <a:gd name="T0" fmla="*/ 0 w 14"/>
                <a:gd name="T1" fmla="*/ 3 h 23"/>
                <a:gd name="T2" fmla="*/ 0 w 14"/>
                <a:gd name="T3" fmla="*/ 3 h 23"/>
                <a:gd name="T4" fmla="*/ 0 w 14"/>
                <a:gd name="T5" fmla="*/ 1 h 23"/>
                <a:gd name="T6" fmla="*/ 2 w 14"/>
                <a:gd name="T7" fmla="*/ 0 h 23"/>
                <a:gd name="T8" fmla="*/ 2 w 14"/>
                <a:gd name="T9" fmla="*/ 0 h 23"/>
                <a:gd name="T10" fmla="*/ 4 w 14"/>
                <a:gd name="T11" fmla="*/ 0 h 23"/>
                <a:gd name="T12" fmla="*/ 4 w 14"/>
                <a:gd name="T13" fmla="*/ 0 h 23"/>
                <a:gd name="T14" fmla="*/ 8 w 14"/>
                <a:gd name="T15" fmla="*/ 1 h 23"/>
                <a:gd name="T16" fmla="*/ 10 w 14"/>
                <a:gd name="T17" fmla="*/ 5 h 23"/>
                <a:gd name="T18" fmla="*/ 10 w 14"/>
                <a:gd name="T19" fmla="*/ 5 h 23"/>
                <a:gd name="T20" fmla="*/ 12 w 14"/>
                <a:gd name="T21" fmla="*/ 9 h 23"/>
                <a:gd name="T22" fmla="*/ 14 w 14"/>
                <a:gd name="T23" fmla="*/ 23 h 23"/>
                <a:gd name="T24" fmla="*/ 12 w 14"/>
                <a:gd name="T25" fmla="*/ 23 h 23"/>
                <a:gd name="T26" fmla="*/ 2 w 14"/>
                <a:gd name="T27" fmla="*/ 11 h 23"/>
                <a:gd name="T28" fmla="*/ 0 w 14"/>
                <a:gd name="T29" fmla="*/ 9 h 23"/>
                <a:gd name="T30" fmla="*/ 0 w 14"/>
                <a:gd name="T31" fmla="*/ 9 h 23"/>
                <a:gd name="T32" fmla="*/ 0 w 14"/>
                <a:gd name="T33"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23">
                  <a:moveTo>
                    <a:pt x="0" y="3"/>
                  </a:moveTo>
                  <a:lnTo>
                    <a:pt x="0" y="3"/>
                  </a:lnTo>
                  <a:lnTo>
                    <a:pt x="0" y="1"/>
                  </a:lnTo>
                  <a:lnTo>
                    <a:pt x="2" y="0"/>
                  </a:lnTo>
                  <a:lnTo>
                    <a:pt x="2" y="0"/>
                  </a:lnTo>
                  <a:lnTo>
                    <a:pt x="4" y="0"/>
                  </a:lnTo>
                  <a:lnTo>
                    <a:pt x="4" y="0"/>
                  </a:lnTo>
                  <a:lnTo>
                    <a:pt x="8" y="1"/>
                  </a:lnTo>
                  <a:lnTo>
                    <a:pt x="10" y="5"/>
                  </a:lnTo>
                  <a:lnTo>
                    <a:pt x="10" y="5"/>
                  </a:lnTo>
                  <a:lnTo>
                    <a:pt x="12" y="9"/>
                  </a:lnTo>
                  <a:lnTo>
                    <a:pt x="14" y="23"/>
                  </a:lnTo>
                  <a:lnTo>
                    <a:pt x="12" y="23"/>
                  </a:lnTo>
                  <a:lnTo>
                    <a:pt x="2" y="11"/>
                  </a:lnTo>
                  <a:lnTo>
                    <a:pt x="0" y="9"/>
                  </a:lnTo>
                  <a:lnTo>
                    <a:pt x="0" y="9"/>
                  </a:lnTo>
                  <a:lnTo>
                    <a:pt x="0"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7" name="Freeform 671"/>
            <p:cNvSpPr/>
            <p:nvPr/>
          </p:nvSpPr>
          <p:spPr bwMode="auto">
            <a:xfrm>
              <a:off x="3670349" y="7815370"/>
              <a:ext cx="50087" cy="29682"/>
            </a:xfrm>
            <a:custGeom>
              <a:avLst/>
              <a:gdLst>
                <a:gd name="T0" fmla="*/ 2 w 27"/>
                <a:gd name="T1" fmla="*/ 12 h 16"/>
                <a:gd name="T2" fmla="*/ 2 w 27"/>
                <a:gd name="T3" fmla="*/ 12 h 16"/>
                <a:gd name="T4" fmla="*/ 0 w 27"/>
                <a:gd name="T5" fmla="*/ 10 h 16"/>
                <a:gd name="T6" fmla="*/ 2 w 27"/>
                <a:gd name="T7" fmla="*/ 6 h 16"/>
                <a:gd name="T8" fmla="*/ 2 w 27"/>
                <a:gd name="T9" fmla="*/ 6 h 16"/>
                <a:gd name="T10" fmla="*/ 4 w 27"/>
                <a:gd name="T11" fmla="*/ 4 h 16"/>
                <a:gd name="T12" fmla="*/ 6 w 27"/>
                <a:gd name="T13" fmla="*/ 2 h 16"/>
                <a:gd name="T14" fmla="*/ 6 w 27"/>
                <a:gd name="T15" fmla="*/ 2 h 16"/>
                <a:gd name="T16" fmla="*/ 10 w 27"/>
                <a:gd name="T17" fmla="*/ 0 h 16"/>
                <a:gd name="T18" fmla="*/ 12 w 27"/>
                <a:gd name="T19" fmla="*/ 0 h 16"/>
                <a:gd name="T20" fmla="*/ 15 w 27"/>
                <a:gd name="T21" fmla="*/ 2 h 16"/>
                <a:gd name="T22" fmla="*/ 27 w 27"/>
                <a:gd name="T23" fmla="*/ 10 h 16"/>
                <a:gd name="T24" fmla="*/ 27 w 27"/>
                <a:gd name="T25" fmla="*/ 10 h 16"/>
                <a:gd name="T26" fmla="*/ 25 w 27"/>
                <a:gd name="T27" fmla="*/ 14 h 16"/>
                <a:gd name="T28" fmla="*/ 8 w 27"/>
                <a:gd name="T29" fmla="*/ 16 h 16"/>
                <a:gd name="T30" fmla="*/ 6 w 27"/>
                <a:gd name="T31" fmla="*/ 16 h 16"/>
                <a:gd name="T32" fmla="*/ 6 w 27"/>
                <a:gd name="T33" fmla="*/ 16 h 16"/>
                <a:gd name="T34" fmla="*/ 4 w 27"/>
                <a:gd name="T35" fmla="*/ 14 h 16"/>
                <a:gd name="T36" fmla="*/ 2 w 27"/>
                <a:gd name="T3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16">
                  <a:moveTo>
                    <a:pt x="2" y="12"/>
                  </a:moveTo>
                  <a:lnTo>
                    <a:pt x="2" y="12"/>
                  </a:lnTo>
                  <a:lnTo>
                    <a:pt x="0" y="10"/>
                  </a:lnTo>
                  <a:lnTo>
                    <a:pt x="2" y="6"/>
                  </a:lnTo>
                  <a:lnTo>
                    <a:pt x="2" y="6"/>
                  </a:lnTo>
                  <a:lnTo>
                    <a:pt x="4" y="4"/>
                  </a:lnTo>
                  <a:lnTo>
                    <a:pt x="6" y="2"/>
                  </a:lnTo>
                  <a:lnTo>
                    <a:pt x="6" y="2"/>
                  </a:lnTo>
                  <a:lnTo>
                    <a:pt x="10" y="0"/>
                  </a:lnTo>
                  <a:lnTo>
                    <a:pt x="12" y="0"/>
                  </a:lnTo>
                  <a:lnTo>
                    <a:pt x="15" y="2"/>
                  </a:lnTo>
                  <a:lnTo>
                    <a:pt x="27" y="10"/>
                  </a:lnTo>
                  <a:lnTo>
                    <a:pt x="27" y="10"/>
                  </a:lnTo>
                  <a:lnTo>
                    <a:pt x="25" y="14"/>
                  </a:lnTo>
                  <a:lnTo>
                    <a:pt x="8" y="16"/>
                  </a:lnTo>
                  <a:lnTo>
                    <a:pt x="6" y="16"/>
                  </a:lnTo>
                  <a:lnTo>
                    <a:pt x="6" y="16"/>
                  </a:lnTo>
                  <a:lnTo>
                    <a:pt x="4" y="14"/>
                  </a:lnTo>
                  <a:lnTo>
                    <a:pt x="2"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8" name="Freeform 672"/>
            <p:cNvSpPr/>
            <p:nvPr/>
          </p:nvSpPr>
          <p:spPr bwMode="auto">
            <a:xfrm>
              <a:off x="3701886" y="7865455"/>
              <a:ext cx="33391" cy="46376"/>
            </a:xfrm>
            <a:custGeom>
              <a:avLst/>
              <a:gdLst>
                <a:gd name="T0" fmla="*/ 18 w 18"/>
                <a:gd name="T1" fmla="*/ 20 h 25"/>
                <a:gd name="T2" fmla="*/ 18 w 18"/>
                <a:gd name="T3" fmla="*/ 20 h 25"/>
                <a:gd name="T4" fmla="*/ 18 w 18"/>
                <a:gd name="T5" fmla="*/ 20 h 25"/>
                <a:gd name="T6" fmla="*/ 16 w 18"/>
                <a:gd name="T7" fmla="*/ 23 h 25"/>
                <a:gd name="T8" fmla="*/ 12 w 18"/>
                <a:gd name="T9" fmla="*/ 25 h 25"/>
                <a:gd name="T10" fmla="*/ 12 w 18"/>
                <a:gd name="T11" fmla="*/ 25 h 25"/>
                <a:gd name="T12" fmla="*/ 10 w 18"/>
                <a:gd name="T13" fmla="*/ 25 h 25"/>
                <a:gd name="T14" fmla="*/ 6 w 18"/>
                <a:gd name="T15" fmla="*/ 25 h 25"/>
                <a:gd name="T16" fmla="*/ 6 w 18"/>
                <a:gd name="T17" fmla="*/ 25 h 25"/>
                <a:gd name="T18" fmla="*/ 2 w 18"/>
                <a:gd name="T19" fmla="*/ 25 h 25"/>
                <a:gd name="T20" fmla="*/ 0 w 18"/>
                <a:gd name="T21" fmla="*/ 21 h 25"/>
                <a:gd name="T22" fmla="*/ 0 w 18"/>
                <a:gd name="T23" fmla="*/ 21 h 25"/>
                <a:gd name="T24" fmla="*/ 0 w 18"/>
                <a:gd name="T25" fmla="*/ 18 h 25"/>
                <a:gd name="T26" fmla="*/ 0 w 18"/>
                <a:gd name="T27" fmla="*/ 16 h 25"/>
                <a:gd name="T28" fmla="*/ 0 w 18"/>
                <a:gd name="T29" fmla="*/ 16 h 25"/>
                <a:gd name="T30" fmla="*/ 2 w 18"/>
                <a:gd name="T31" fmla="*/ 12 h 25"/>
                <a:gd name="T32" fmla="*/ 12 w 18"/>
                <a:gd name="T33" fmla="*/ 0 h 25"/>
                <a:gd name="T34" fmla="*/ 12 w 18"/>
                <a:gd name="T35" fmla="*/ 0 h 25"/>
                <a:gd name="T36" fmla="*/ 16 w 18"/>
                <a:gd name="T37" fmla="*/ 2 h 25"/>
                <a:gd name="T38" fmla="*/ 16 w 18"/>
                <a:gd name="T39" fmla="*/ 2 h 25"/>
                <a:gd name="T40" fmla="*/ 18 w 18"/>
                <a:gd name="T41" fmla="*/ 14 h 25"/>
                <a:gd name="T42" fmla="*/ 18 w 18"/>
                <a:gd name="T43"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5">
                  <a:moveTo>
                    <a:pt x="18" y="20"/>
                  </a:moveTo>
                  <a:lnTo>
                    <a:pt x="18" y="20"/>
                  </a:lnTo>
                  <a:lnTo>
                    <a:pt x="18" y="20"/>
                  </a:lnTo>
                  <a:lnTo>
                    <a:pt x="16" y="23"/>
                  </a:lnTo>
                  <a:lnTo>
                    <a:pt x="12" y="25"/>
                  </a:lnTo>
                  <a:lnTo>
                    <a:pt x="12" y="25"/>
                  </a:lnTo>
                  <a:lnTo>
                    <a:pt x="10" y="25"/>
                  </a:lnTo>
                  <a:lnTo>
                    <a:pt x="6" y="25"/>
                  </a:lnTo>
                  <a:lnTo>
                    <a:pt x="6" y="25"/>
                  </a:lnTo>
                  <a:lnTo>
                    <a:pt x="2" y="25"/>
                  </a:lnTo>
                  <a:lnTo>
                    <a:pt x="0" y="21"/>
                  </a:lnTo>
                  <a:lnTo>
                    <a:pt x="0" y="21"/>
                  </a:lnTo>
                  <a:lnTo>
                    <a:pt x="0" y="18"/>
                  </a:lnTo>
                  <a:lnTo>
                    <a:pt x="0" y="16"/>
                  </a:lnTo>
                  <a:lnTo>
                    <a:pt x="0" y="16"/>
                  </a:lnTo>
                  <a:lnTo>
                    <a:pt x="2" y="12"/>
                  </a:lnTo>
                  <a:lnTo>
                    <a:pt x="12" y="0"/>
                  </a:lnTo>
                  <a:lnTo>
                    <a:pt x="12" y="0"/>
                  </a:lnTo>
                  <a:lnTo>
                    <a:pt x="16" y="2"/>
                  </a:lnTo>
                  <a:lnTo>
                    <a:pt x="16" y="2"/>
                  </a:lnTo>
                  <a:lnTo>
                    <a:pt x="18" y="14"/>
                  </a:lnTo>
                  <a:lnTo>
                    <a:pt x="18"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89" name="Freeform 673"/>
            <p:cNvSpPr/>
            <p:nvPr/>
          </p:nvSpPr>
          <p:spPr bwMode="auto">
            <a:xfrm>
              <a:off x="3724146" y="7833921"/>
              <a:ext cx="27827" cy="27827"/>
            </a:xfrm>
            <a:custGeom>
              <a:avLst/>
              <a:gdLst>
                <a:gd name="T0" fmla="*/ 2 w 15"/>
                <a:gd name="T1" fmla="*/ 13 h 15"/>
                <a:gd name="T2" fmla="*/ 2 w 15"/>
                <a:gd name="T3" fmla="*/ 13 h 15"/>
                <a:gd name="T4" fmla="*/ 0 w 15"/>
                <a:gd name="T5" fmla="*/ 11 h 15"/>
                <a:gd name="T6" fmla="*/ 0 w 15"/>
                <a:gd name="T7" fmla="*/ 7 h 15"/>
                <a:gd name="T8" fmla="*/ 0 w 15"/>
                <a:gd name="T9" fmla="*/ 7 h 15"/>
                <a:gd name="T10" fmla="*/ 0 w 15"/>
                <a:gd name="T11" fmla="*/ 4 h 15"/>
                <a:gd name="T12" fmla="*/ 2 w 15"/>
                <a:gd name="T13" fmla="*/ 2 h 15"/>
                <a:gd name="T14" fmla="*/ 2 w 15"/>
                <a:gd name="T15" fmla="*/ 2 h 15"/>
                <a:gd name="T16" fmla="*/ 4 w 15"/>
                <a:gd name="T17" fmla="*/ 0 h 15"/>
                <a:gd name="T18" fmla="*/ 8 w 15"/>
                <a:gd name="T19" fmla="*/ 0 h 15"/>
                <a:gd name="T20" fmla="*/ 8 w 15"/>
                <a:gd name="T21" fmla="*/ 0 h 15"/>
                <a:gd name="T22" fmla="*/ 12 w 15"/>
                <a:gd name="T23" fmla="*/ 2 h 15"/>
                <a:gd name="T24" fmla="*/ 12 w 15"/>
                <a:gd name="T25" fmla="*/ 2 h 15"/>
                <a:gd name="T26" fmla="*/ 14 w 15"/>
                <a:gd name="T27" fmla="*/ 4 h 15"/>
                <a:gd name="T28" fmla="*/ 15 w 15"/>
                <a:gd name="T29" fmla="*/ 7 h 15"/>
                <a:gd name="T30" fmla="*/ 15 w 15"/>
                <a:gd name="T31" fmla="*/ 7 h 15"/>
                <a:gd name="T32" fmla="*/ 14 w 15"/>
                <a:gd name="T33" fmla="*/ 11 h 15"/>
                <a:gd name="T34" fmla="*/ 12 w 15"/>
                <a:gd name="T35" fmla="*/ 13 h 15"/>
                <a:gd name="T36" fmla="*/ 12 w 15"/>
                <a:gd name="T37" fmla="*/ 13 h 15"/>
                <a:gd name="T38" fmla="*/ 10 w 15"/>
                <a:gd name="T39" fmla="*/ 15 h 15"/>
                <a:gd name="T40" fmla="*/ 8 w 15"/>
                <a:gd name="T41" fmla="*/ 15 h 15"/>
                <a:gd name="T42" fmla="*/ 8 w 15"/>
                <a:gd name="T43" fmla="*/ 15 h 15"/>
                <a:gd name="T44" fmla="*/ 4 w 15"/>
                <a:gd name="T45" fmla="*/ 15 h 15"/>
                <a:gd name="T46" fmla="*/ 2 w 15"/>
                <a:gd name="T4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2" y="13"/>
                  </a:moveTo>
                  <a:lnTo>
                    <a:pt x="2" y="13"/>
                  </a:lnTo>
                  <a:lnTo>
                    <a:pt x="0" y="11"/>
                  </a:lnTo>
                  <a:lnTo>
                    <a:pt x="0" y="7"/>
                  </a:lnTo>
                  <a:lnTo>
                    <a:pt x="0" y="7"/>
                  </a:lnTo>
                  <a:lnTo>
                    <a:pt x="0" y="4"/>
                  </a:lnTo>
                  <a:lnTo>
                    <a:pt x="2" y="2"/>
                  </a:lnTo>
                  <a:lnTo>
                    <a:pt x="2" y="2"/>
                  </a:lnTo>
                  <a:lnTo>
                    <a:pt x="4" y="0"/>
                  </a:lnTo>
                  <a:lnTo>
                    <a:pt x="8" y="0"/>
                  </a:lnTo>
                  <a:lnTo>
                    <a:pt x="8" y="0"/>
                  </a:lnTo>
                  <a:lnTo>
                    <a:pt x="12" y="2"/>
                  </a:lnTo>
                  <a:lnTo>
                    <a:pt x="12" y="2"/>
                  </a:lnTo>
                  <a:lnTo>
                    <a:pt x="14" y="4"/>
                  </a:lnTo>
                  <a:lnTo>
                    <a:pt x="15" y="7"/>
                  </a:lnTo>
                  <a:lnTo>
                    <a:pt x="15" y="7"/>
                  </a:lnTo>
                  <a:lnTo>
                    <a:pt x="14" y="11"/>
                  </a:lnTo>
                  <a:lnTo>
                    <a:pt x="12" y="13"/>
                  </a:lnTo>
                  <a:lnTo>
                    <a:pt x="12" y="13"/>
                  </a:lnTo>
                  <a:lnTo>
                    <a:pt x="10" y="15"/>
                  </a:lnTo>
                  <a:lnTo>
                    <a:pt x="8" y="15"/>
                  </a:lnTo>
                  <a:lnTo>
                    <a:pt x="8" y="15"/>
                  </a:lnTo>
                  <a:lnTo>
                    <a:pt x="4" y="15"/>
                  </a:lnTo>
                  <a:lnTo>
                    <a:pt x="2"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0" name="Freeform 674"/>
            <p:cNvSpPr/>
            <p:nvPr/>
          </p:nvSpPr>
          <p:spPr bwMode="auto">
            <a:xfrm>
              <a:off x="3742695" y="7865455"/>
              <a:ext cx="24115" cy="38957"/>
            </a:xfrm>
            <a:custGeom>
              <a:avLst/>
              <a:gdLst>
                <a:gd name="T0" fmla="*/ 13 w 13"/>
                <a:gd name="T1" fmla="*/ 16 h 21"/>
                <a:gd name="T2" fmla="*/ 13 w 13"/>
                <a:gd name="T3" fmla="*/ 16 h 21"/>
                <a:gd name="T4" fmla="*/ 13 w 13"/>
                <a:gd name="T5" fmla="*/ 20 h 21"/>
                <a:gd name="T6" fmla="*/ 11 w 13"/>
                <a:gd name="T7" fmla="*/ 20 h 21"/>
                <a:gd name="T8" fmla="*/ 11 w 13"/>
                <a:gd name="T9" fmla="*/ 20 h 21"/>
                <a:gd name="T10" fmla="*/ 7 w 13"/>
                <a:gd name="T11" fmla="*/ 21 h 21"/>
                <a:gd name="T12" fmla="*/ 7 w 13"/>
                <a:gd name="T13" fmla="*/ 21 h 21"/>
                <a:gd name="T14" fmla="*/ 5 w 13"/>
                <a:gd name="T15" fmla="*/ 20 h 21"/>
                <a:gd name="T16" fmla="*/ 4 w 13"/>
                <a:gd name="T17" fmla="*/ 16 h 21"/>
                <a:gd name="T18" fmla="*/ 2 w 13"/>
                <a:gd name="T19" fmla="*/ 12 h 21"/>
                <a:gd name="T20" fmla="*/ 0 w 13"/>
                <a:gd name="T21" fmla="*/ 2 h 21"/>
                <a:gd name="T22" fmla="*/ 2 w 13"/>
                <a:gd name="T23" fmla="*/ 0 h 21"/>
                <a:gd name="T24" fmla="*/ 4 w 13"/>
                <a:gd name="T25" fmla="*/ 0 h 21"/>
                <a:gd name="T26" fmla="*/ 7 w 13"/>
                <a:gd name="T27" fmla="*/ 6 h 21"/>
                <a:gd name="T28" fmla="*/ 11 w 13"/>
                <a:gd name="T29" fmla="*/ 10 h 21"/>
                <a:gd name="T30" fmla="*/ 11 w 13"/>
                <a:gd name="T31" fmla="*/ 10 h 21"/>
                <a:gd name="T32" fmla="*/ 11 w 13"/>
                <a:gd name="T33" fmla="*/ 10 h 21"/>
                <a:gd name="T34" fmla="*/ 13 w 13"/>
                <a:gd name="T35"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1">
                  <a:moveTo>
                    <a:pt x="13" y="16"/>
                  </a:moveTo>
                  <a:lnTo>
                    <a:pt x="13" y="16"/>
                  </a:lnTo>
                  <a:lnTo>
                    <a:pt x="13" y="20"/>
                  </a:lnTo>
                  <a:lnTo>
                    <a:pt x="11" y="20"/>
                  </a:lnTo>
                  <a:lnTo>
                    <a:pt x="11" y="20"/>
                  </a:lnTo>
                  <a:lnTo>
                    <a:pt x="7" y="21"/>
                  </a:lnTo>
                  <a:lnTo>
                    <a:pt x="7" y="21"/>
                  </a:lnTo>
                  <a:lnTo>
                    <a:pt x="5" y="20"/>
                  </a:lnTo>
                  <a:lnTo>
                    <a:pt x="4" y="16"/>
                  </a:lnTo>
                  <a:lnTo>
                    <a:pt x="2" y="12"/>
                  </a:lnTo>
                  <a:lnTo>
                    <a:pt x="0" y="2"/>
                  </a:lnTo>
                  <a:lnTo>
                    <a:pt x="2" y="0"/>
                  </a:lnTo>
                  <a:lnTo>
                    <a:pt x="4" y="0"/>
                  </a:lnTo>
                  <a:lnTo>
                    <a:pt x="7" y="6"/>
                  </a:lnTo>
                  <a:lnTo>
                    <a:pt x="11" y="10"/>
                  </a:lnTo>
                  <a:lnTo>
                    <a:pt x="11" y="10"/>
                  </a:lnTo>
                  <a:lnTo>
                    <a:pt x="11" y="10"/>
                  </a:lnTo>
                  <a:lnTo>
                    <a:pt x="13"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1" name="Freeform 675"/>
            <p:cNvSpPr/>
            <p:nvPr/>
          </p:nvSpPr>
          <p:spPr bwMode="auto">
            <a:xfrm>
              <a:off x="3755680" y="7850616"/>
              <a:ext cx="51940" cy="29682"/>
            </a:xfrm>
            <a:custGeom>
              <a:avLst/>
              <a:gdLst>
                <a:gd name="T0" fmla="*/ 28 w 28"/>
                <a:gd name="T1" fmla="*/ 10 h 16"/>
                <a:gd name="T2" fmla="*/ 28 w 28"/>
                <a:gd name="T3" fmla="*/ 10 h 16"/>
                <a:gd name="T4" fmla="*/ 26 w 28"/>
                <a:gd name="T5" fmla="*/ 14 h 16"/>
                <a:gd name="T6" fmla="*/ 24 w 28"/>
                <a:gd name="T7" fmla="*/ 16 h 16"/>
                <a:gd name="T8" fmla="*/ 24 w 28"/>
                <a:gd name="T9" fmla="*/ 16 h 16"/>
                <a:gd name="T10" fmla="*/ 20 w 28"/>
                <a:gd name="T11" fmla="*/ 16 h 16"/>
                <a:gd name="T12" fmla="*/ 16 w 28"/>
                <a:gd name="T13" fmla="*/ 16 h 16"/>
                <a:gd name="T14" fmla="*/ 16 w 28"/>
                <a:gd name="T15" fmla="*/ 16 h 16"/>
                <a:gd name="T16" fmla="*/ 12 w 28"/>
                <a:gd name="T17" fmla="*/ 14 h 16"/>
                <a:gd name="T18" fmla="*/ 0 w 28"/>
                <a:gd name="T19" fmla="*/ 4 h 16"/>
                <a:gd name="T20" fmla="*/ 0 w 28"/>
                <a:gd name="T21" fmla="*/ 2 h 16"/>
                <a:gd name="T22" fmla="*/ 2 w 28"/>
                <a:gd name="T23" fmla="*/ 0 h 16"/>
                <a:gd name="T24" fmla="*/ 16 w 28"/>
                <a:gd name="T25" fmla="*/ 0 h 16"/>
                <a:gd name="T26" fmla="*/ 20 w 28"/>
                <a:gd name="T27" fmla="*/ 0 h 16"/>
                <a:gd name="T28" fmla="*/ 22 w 28"/>
                <a:gd name="T29" fmla="*/ 0 h 16"/>
                <a:gd name="T30" fmla="*/ 22 w 28"/>
                <a:gd name="T31" fmla="*/ 0 h 16"/>
                <a:gd name="T32" fmla="*/ 24 w 28"/>
                <a:gd name="T33" fmla="*/ 0 h 16"/>
                <a:gd name="T34" fmla="*/ 26 w 28"/>
                <a:gd name="T35" fmla="*/ 2 h 16"/>
                <a:gd name="T36" fmla="*/ 26 w 28"/>
                <a:gd name="T37" fmla="*/ 2 h 16"/>
                <a:gd name="T38" fmla="*/ 28 w 28"/>
                <a:gd name="T39" fmla="*/ 8 h 16"/>
                <a:gd name="T40" fmla="*/ 28 w 28"/>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
                  <a:moveTo>
                    <a:pt x="28" y="10"/>
                  </a:moveTo>
                  <a:lnTo>
                    <a:pt x="28" y="10"/>
                  </a:lnTo>
                  <a:lnTo>
                    <a:pt x="26" y="14"/>
                  </a:lnTo>
                  <a:lnTo>
                    <a:pt x="24" y="16"/>
                  </a:lnTo>
                  <a:lnTo>
                    <a:pt x="24" y="16"/>
                  </a:lnTo>
                  <a:lnTo>
                    <a:pt x="20" y="16"/>
                  </a:lnTo>
                  <a:lnTo>
                    <a:pt x="16" y="16"/>
                  </a:lnTo>
                  <a:lnTo>
                    <a:pt x="16" y="16"/>
                  </a:lnTo>
                  <a:lnTo>
                    <a:pt x="12" y="14"/>
                  </a:lnTo>
                  <a:lnTo>
                    <a:pt x="0" y="4"/>
                  </a:lnTo>
                  <a:lnTo>
                    <a:pt x="0" y="2"/>
                  </a:lnTo>
                  <a:lnTo>
                    <a:pt x="2" y="0"/>
                  </a:lnTo>
                  <a:lnTo>
                    <a:pt x="16" y="0"/>
                  </a:lnTo>
                  <a:lnTo>
                    <a:pt x="20" y="0"/>
                  </a:lnTo>
                  <a:lnTo>
                    <a:pt x="22" y="0"/>
                  </a:lnTo>
                  <a:lnTo>
                    <a:pt x="22" y="0"/>
                  </a:lnTo>
                  <a:lnTo>
                    <a:pt x="24" y="0"/>
                  </a:lnTo>
                  <a:lnTo>
                    <a:pt x="26" y="2"/>
                  </a:lnTo>
                  <a:lnTo>
                    <a:pt x="26" y="2"/>
                  </a:lnTo>
                  <a:lnTo>
                    <a:pt x="28" y="8"/>
                  </a:lnTo>
                  <a:lnTo>
                    <a:pt x="28"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2" name="Freeform 676"/>
            <p:cNvSpPr>
              <a:spLocks noEditPoints="1"/>
            </p:cNvSpPr>
            <p:nvPr/>
          </p:nvSpPr>
          <p:spPr bwMode="auto">
            <a:xfrm>
              <a:off x="5072756" y="6474180"/>
              <a:ext cx="152113" cy="153968"/>
            </a:xfrm>
            <a:custGeom>
              <a:avLst/>
              <a:gdLst>
                <a:gd name="T0" fmla="*/ 78 w 82"/>
                <a:gd name="T1" fmla="*/ 40 h 83"/>
                <a:gd name="T2" fmla="*/ 80 w 82"/>
                <a:gd name="T3" fmla="*/ 33 h 83"/>
                <a:gd name="T4" fmla="*/ 78 w 82"/>
                <a:gd name="T5" fmla="*/ 21 h 83"/>
                <a:gd name="T6" fmla="*/ 66 w 82"/>
                <a:gd name="T7" fmla="*/ 17 h 83"/>
                <a:gd name="T8" fmla="*/ 64 w 82"/>
                <a:gd name="T9" fmla="*/ 5 h 83"/>
                <a:gd name="T10" fmla="*/ 45 w 82"/>
                <a:gd name="T11" fmla="*/ 2 h 83"/>
                <a:gd name="T12" fmla="*/ 39 w 82"/>
                <a:gd name="T13" fmla="*/ 11 h 83"/>
                <a:gd name="T14" fmla="*/ 29 w 82"/>
                <a:gd name="T15" fmla="*/ 2 h 83"/>
                <a:gd name="T16" fmla="*/ 20 w 82"/>
                <a:gd name="T17" fmla="*/ 5 h 83"/>
                <a:gd name="T18" fmla="*/ 22 w 82"/>
                <a:gd name="T19" fmla="*/ 21 h 83"/>
                <a:gd name="T20" fmla="*/ 8 w 82"/>
                <a:gd name="T21" fmla="*/ 23 h 83"/>
                <a:gd name="T22" fmla="*/ 0 w 82"/>
                <a:gd name="T23" fmla="*/ 38 h 83"/>
                <a:gd name="T24" fmla="*/ 10 w 82"/>
                <a:gd name="T25" fmla="*/ 44 h 83"/>
                <a:gd name="T26" fmla="*/ 4 w 82"/>
                <a:gd name="T27" fmla="*/ 54 h 83"/>
                <a:gd name="T28" fmla="*/ 12 w 82"/>
                <a:gd name="T29" fmla="*/ 62 h 83"/>
                <a:gd name="T30" fmla="*/ 18 w 82"/>
                <a:gd name="T31" fmla="*/ 66 h 83"/>
                <a:gd name="T32" fmla="*/ 22 w 82"/>
                <a:gd name="T33" fmla="*/ 79 h 83"/>
                <a:gd name="T34" fmla="*/ 37 w 82"/>
                <a:gd name="T35" fmla="*/ 81 h 83"/>
                <a:gd name="T36" fmla="*/ 43 w 82"/>
                <a:gd name="T37" fmla="*/ 73 h 83"/>
                <a:gd name="T38" fmla="*/ 57 w 82"/>
                <a:gd name="T39" fmla="*/ 77 h 83"/>
                <a:gd name="T40" fmla="*/ 60 w 82"/>
                <a:gd name="T41" fmla="*/ 64 h 83"/>
                <a:gd name="T42" fmla="*/ 76 w 82"/>
                <a:gd name="T43" fmla="*/ 64 h 83"/>
                <a:gd name="T44" fmla="*/ 82 w 82"/>
                <a:gd name="T45" fmla="*/ 50 h 83"/>
                <a:gd name="T46" fmla="*/ 72 w 82"/>
                <a:gd name="T47" fmla="*/ 25 h 83"/>
                <a:gd name="T48" fmla="*/ 76 w 82"/>
                <a:gd name="T49" fmla="*/ 31 h 83"/>
                <a:gd name="T50" fmla="*/ 66 w 82"/>
                <a:gd name="T51" fmla="*/ 36 h 83"/>
                <a:gd name="T52" fmla="*/ 64 w 82"/>
                <a:gd name="T53" fmla="*/ 27 h 83"/>
                <a:gd name="T54" fmla="*/ 49 w 82"/>
                <a:gd name="T55" fmla="*/ 5 h 83"/>
                <a:gd name="T56" fmla="*/ 60 w 82"/>
                <a:gd name="T57" fmla="*/ 9 h 83"/>
                <a:gd name="T58" fmla="*/ 58 w 82"/>
                <a:gd name="T59" fmla="*/ 19 h 83"/>
                <a:gd name="T60" fmla="*/ 43 w 82"/>
                <a:gd name="T61" fmla="*/ 13 h 83"/>
                <a:gd name="T62" fmla="*/ 26 w 82"/>
                <a:gd name="T63" fmla="*/ 7 h 83"/>
                <a:gd name="T64" fmla="*/ 33 w 82"/>
                <a:gd name="T65" fmla="*/ 13 h 83"/>
                <a:gd name="T66" fmla="*/ 26 w 82"/>
                <a:gd name="T67" fmla="*/ 19 h 83"/>
                <a:gd name="T68" fmla="*/ 6 w 82"/>
                <a:gd name="T69" fmla="*/ 36 h 83"/>
                <a:gd name="T70" fmla="*/ 10 w 82"/>
                <a:gd name="T71" fmla="*/ 27 h 83"/>
                <a:gd name="T72" fmla="*/ 31 w 82"/>
                <a:gd name="T73" fmla="*/ 35 h 83"/>
                <a:gd name="T74" fmla="*/ 10 w 82"/>
                <a:gd name="T75" fmla="*/ 40 h 83"/>
                <a:gd name="T76" fmla="*/ 39 w 82"/>
                <a:gd name="T77" fmla="*/ 71 h 83"/>
                <a:gd name="T78" fmla="*/ 27 w 82"/>
                <a:gd name="T79" fmla="*/ 77 h 83"/>
                <a:gd name="T80" fmla="*/ 22 w 82"/>
                <a:gd name="T81" fmla="*/ 69 h 83"/>
                <a:gd name="T82" fmla="*/ 33 w 82"/>
                <a:gd name="T83" fmla="*/ 52 h 83"/>
                <a:gd name="T84" fmla="*/ 35 w 82"/>
                <a:gd name="T85" fmla="*/ 48 h 83"/>
                <a:gd name="T86" fmla="*/ 33 w 82"/>
                <a:gd name="T87" fmla="*/ 38 h 83"/>
                <a:gd name="T88" fmla="*/ 41 w 82"/>
                <a:gd name="T89" fmla="*/ 35 h 83"/>
                <a:gd name="T90" fmla="*/ 49 w 82"/>
                <a:gd name="T91" fmla="*/ 42 h 83"/>
                <a:gd name="T92" fmla="*/ 41 w 82"/>
                <a:gd name="T93" fmla="*/ 50 h 83"/>
                <a:gd name="T94" fmla="*/ 57 w 82"/>
                <a:gd name="T95" fmla="*/ 67 h 83"/>
                <a:gd name="T96" fmla="*/ 51 w 82"/>
                <a:gd name="T97" fmla="*/ 73 h 83"/>
                <a:gd name="T98" fmla="*/ 45 w 82"/>
                <a:gd name="T99" fmla="*/ 52 h 83"/>
                <a:gd name="T100" fmla="*/ 55 w 82"/>
                <a:gd name="T101" fmla="*/ 62 h 83"/>
                <a:gd name="T102" fmla="*/ 74 w 82"/>
                <a:gd name="T103" fmla="*/ 60 h 83"/>
                <a:gd name="T104" fmla="*/ 62 w 82"/>
                <a:gd name="T105" fmla="*/ 58 h 83"/>
                <a:gd name="T106" fmla="*/ 70 w 82"/>
                <a:gd name="T107" fmla="*/ 44 h 83"/>
                <a:gd name="T108" fmla="*/ 76 w 82"/>
                <a:gd name="T109"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83">
                  <a:moveTo>
                    <a:pt x="82" y="46"/>
                  </a:moveTo>
                  <a:lnTo>
                    <a:pt x="80" y="44"/>
                  </a:lnTo>
                  <a:lnTo>
                    <a:pt x="80" y="44"/>
                  </a:lnTo>
                  <a:lnTo>
                    <a:pt x="78" y="40"/>
                  </a:lnTo>
                  <a:lnTo>
                    <a:pt x="78" y="40"/>
                  </a:lnTo>
                  <a:lnTo>
                    <a:pt x="74" y="38"/>
                  </a:lnTo>
                  <a:lnTo>
                    <a:pt x="74" y="38"/>
                  </a:lnTo>
                  <a:lnTo>
                    <a:pt x="78" y="36"/>
                  </a:lnTo>
                  <a:lnTo>
                    <a:pt x="80" y="33"/>
                  </a:lnTo>
                  <a:lnTo>
                    <a:pt x="80" y="33"/>
                  </a:lnTo>
                  <a:lnTo>
                    <a:pt x="82" y="29"/>
                  </a:lnTo>
                  <a:lnTo>
                    <a:pt x="80" y="25"/>
                  </a:lnTo>
                  <a:lnTo>
                    <a:pt x="80" y="25"/>
                  </a:lnTo>
                  <a:lnTo>
                    <a:pt x="80" y="25"/>
                  </a:lnTo>
                  <a:lnTo>
                    <a:pt x="78" y="21"/>
                  </a:lnTo>
                  <a:lnTo>
                    <a:pt x="74" y="21"/>
                  </a:lnTo>
                  <a:lnTo>
                    <a:pt x="74" y="21"/>
                  </a:lnTo>
                  <a:lnTo>
                    <a:pt x="68" y="19"/>
                  </a:lnTo>
                  <a:lnTo>
                    <a:pt x="64" y="21"/>
                  </a:lnTo>
                  <a:lnTo>
                    <a:pt x="66" y="17"/>
                  </a:lnTo>
                  <a:lnTo>
                    <a:pt x="66" y="17"/>
                  </a:lnTo>
                  <a:lnTo>
                    <a:pt x="66" y="11"/>
                  </a:lnTo>
                  <a:lnTo>
                    <a:pt x="64" y="7"/>
                  </a:lnTo>
                  <a:lnTo>
                    <a:pt x="64" y="5"/>
                  </a:lnTo>
                  <a:lnTo>
                    <a:pt x="64" y="5"/>
                  </a:lnTo>
                  <a:lnTo>
                    <a:pt x="60" y="3"/>
                  </a:lnTo>
                  <a:lnTo>
                    <a:pt x="57" y="2"/>
                  </a:lnTo>
                  <a:lnTo>
                    <a:pt x="57" y="2"/>
                  </a:lnTo>
                  <a:lnTo>
                    <a:pt x="51" y="0"/>
                  </a:lnTo>
                  <a:lnTo>
                    <a:pt x="45" y="2"/>
                  </a:lnTo>
                  <a:lnTo>
                    <a:pt x="45" y="2"/>
                  </a:lnTo>
                  <a:lnTo>
                    <a:pt x="41" y="5"/>
                  </a:lnTo>
                  <a:lnTo>
                    <a:pt x="39" y="9"/>
                  </a:lnTo>
                  <a:lnTo>
                    <a:pt x="39" y="9"/>
                  </a:lnTo>
                  <a:lnTo>
                    <a:pt x="39" y="11"/>
                  </a:lnTo>
                  <a:lnTo>
                    <a:pt x="37" y="9"/>
                  </a:lnTo>
                  <a:lnTo>
                    <a:pt x="37" y="7"/>
                  </a:lnTo>
                  <a:lnTo>
                    <a:pt x="37" y="7"/>
                  </a:lnTo>
                  <a:lnTo>
                    <a:pt x="33" y="3"/>
                  </a:lnTo>
                  <a:lnTo>
                    <a:pt x="29" y="2"/>
                  </a:lnTo>
                  <a:lnTo>
                    <a:pt x="29" y="2"/>
                  </a:lnTo>
                  <a:lnTo>
                    <a:pt x="26" y="2"/>
                  </a:lnTo>
                  <a:lnTo>
                    <a:pt x="24" y="3"/>
                  </a:lnTo>
                  <a:lnTo>
                    <a:pt x="24" y="3"/>
                  </a:lnTo>
                  <a:lnTo>
                    <a:pt x="20" y="5"/>
                  </a:lnTo>
                  <a:lnTo>
                    <a:pt x="18" y="11"/>
                  </a:lnTo>
                  <a:lnTo>
                    <a:pt x="18" y="11"/>
                  </a:lnTo>
                  <a:lnTo>
                    <a:pt x="18" y="15"/>
                  </a:lnTo>
                  <a:lnTo>
                    <a:pt x="20" y="21"/>
                  </a:lnTo>
                  <a:lnTo>
                    <a:pt x="22" y="21"/>
                  </a:lnTo>
                  <a:lnTo>
                    <a:pt x="18" y="21"/>
                  </a:lnTo>
                  <a:lnTo>
                    <a:pt x="18" y="21"/>
                  </a:lnTo>
                  <a:lnTo>
                    <a:pt x="12" y="21"/>
                  </a:lnTo>
                  <a:lnTo>
                    <a:pt x="8" y="23"/>
                  </a:lnTo>
                  <a:lnTo>
                    <a:pt x="8" y="23"/>
                  </a:lnTo>
                  <a:lnTo>
                    <a:pt x="4" y="25"/>
                  </a:lnTo>
                  <a:lnTo>
                    <a:pt x="0" y="29"/>
                  </a:lnTo>
                  <a:lnTo>
                    <a:pt x="0" y="29"/>
                  </a:lnTo>
                  <a:lnTo>
                    <a:pt x="0" y="35"/>
                  </a:lnTo>
                  <a:lnTo>
                    <a:pt x="0" y="38"/>
                  </a:lnTo>
                  <a:lnTo>
                    <a:pt x="0" y="38"/>
                  </a:lnTo>
                  <a:lnTo>
                    <a:pt x="4" y="42"/>
                  </a:lnTo>
                  <a:lnTo>
                    <a:pt x="4" y="42"/>
                  </a:lnTo>
                  <a:lnTo>
                    <a:pt x="10" y="44"/>
                  </a:lnTo>
                  <a:lnTo>
                    <a:pt x="10" y="44"/>
                  </a:lnTo>
                  <a:lnTo>
                    <a:pt x="8" y="46"/>
                  </a:lnTo>
                  <a:lnTo>
                    <a:pt x="8" y="46"/>
                  </a:lnTo>
                  <a:lnTo>
                    <a:pt x="4" y="52"/>
                  </a:lnTo>
                  <a:lnTo>
                    <a:pt x="4" y="52"/>
                  </a:lnTo>
                  <a:lnTo>
                    <a:pt x="4" y="54"/>
                  </a:lnTo>
                  <a:lnTo>
                    <a:pt x="6" y="58"/>
                  </a:lnTo>
                  <a:lnTo>
                    <a:pt x="6" y="58"/>
                  </a:lnTo>
                  <a:lnTo>
                    <a:pt x="8" y="60"/>
                  </a:lnTo>
                  <a:lnTo>
                    <a:pt x="8" y="60"/>
                  </a:lnTo>
                  <a:lnTo>
                    <a:pt x="12" y="62"/>
                  </a:lnTo>
                  <a:lnTo>
                    <a:pt x="12" y="62"/>
                  </a:lnTo>
                  <a:lnTo>
                    <a:pt x="16" y="62"/>
                  </a:lnTo>
                  <a:lnTo>
                    <a:pt x="20" y="62"/>
                  </a:lnTo>
                  <a:lnTo>
                    <a:pt x="18" y="64"/>
                  </a:lnTo>
                  <a:lnTo>
                    <a:pt x="18" y="66"/>
                  </a:lnTo>
                  <a:lnTo>
                    <a:pt x="18" y="66"/>
                  </a:lnTo>
                  <a:lnTo>
                    <a:pt x="16" y="71"/>
                  </a:lnTo>
                  <a:lnTo>
                    <a:pt x="18" y="77"/>
                  </a:lnTo>
                  <a:lnTo>
                    <a:pt x="18" y="77"/>
                  </a:lnTo>
                  <a:lnTo>
                    <a:pt x="22" y="79"/>
                  </a:lnTo>
                  <a:lnTo>
                    <a:pt x="22" y="79"/>
                  </a:lnTo>
                  <a:lnTo>
                    <a:pt x="26" y="83"/>
                  </a:lnTo>
                  <a:lnTo>
                    <a:pt x="26" y="83"/>
                  </a:lnTo>
                  <a:lnTo>
                    <a:pt x="31" y="83"/>
                  </a:lnTo>
                  <a:lnTo>
                    <a:pt x="37" y="81"/>
                  </a:lnTo>
                  <a:lnTo>
                    <a:pt x="37" y="81"/>
                  </a:lnTo>
                  <a:lnTo>
                    <a:pt x="41" y="77"/>
                  </a:lnTo>
                  <a:lnTo>
                    <a:pt x="43" y="73"/>
                  </a:lnTo>
                  <a:lnTo>
                    <a:pt x="43" y="73"/>
                  </a:lnTo>
                  <a:lnTo>
                    <a:pt x="43" y="73"/>
                  </a:lnTo>
                  <a:lnTo>
                    <a:pt x="47" y="75"/>
                  </a:lnTo>
                  <a:lnTo>
                    <a:pt x="51" y="77"/>
                  </a:lnTo>
                  <a:lnTo>
                    <a:pt x="51" y="77"/>
                  </a:lnTo>
                  <a:lnTo>
                    <a:pt x="55" y="77"/>
                  </a:lnTo>
                  <a:lnTo>
                    <a:pt x="57" y="77"/>
                  </a:lnTo>
                  <a:lnTo>
                    <a:pt x="57" y="77"/>
                  </a:lnTo>
                  <a:lnTo>
                    <a:pt x="60" y="75"/>
                  </a:lnTo>
                  <a:lnTo>
                    <a:pt x="60" y="71"/>
                  </a:lnTo>
                  <a:lnTo>
                    <a:pt x="60" y="71"/>
                  </a:lnTo>
                  <a:lnTo>
                    <a:pt x="60" y="64"/>
                  </a:lnTo>
                  <a:lnTo>
                    <a:pt x="60" y="64"/>
                  </a:lnTo>
                  <a:lnTo>
                    <a:pt x="64" y="66"/>
                  </a:lnTo>
                  <a:lnTo>
                    <a:pt x="64" y="66"/>
                  </a:lnTo>
                  <a:lnTo>
                    <a:pt x="70" y="66"/>
                  </a:lnTo>
                  <a:lnTo>
                    <a:pt x="76" y="64"/>
                  </a:lnTo>
                  <a:lnTo>
                    <a:pt x="76" y="64"/>
                  </a:lnTo>
                  <a:lnTo>
                    <a:pt x="80" y="60"/>
                  </a:lnTo>
                  <a:lnTo>
                    <a:pt x="82" y="56"/>
                  </a:lnTo>
                  <a:lnTo>
                    <a:pt x="82" y="56"/>
                  </a:lnTo>
                  <a:lnTo>
                    <a:pt x="82" y="50"/>
                  </a:lnTo>
                  <a:lnTo>
                    <a:pt x="82" y="46"/>
                  </a:lnTo>
                  <a:close/>
                  <a:moveTo>
                    <a:pt x="64" y="27"/>
                  </a:moveTo>
                  <a:lnTo>
                    <a:pt x="64" y="25"/>
                  </a:lnTo>
                  <a:lnTo>
                    <a:pt x="64" y="25"/>
                  </a:lnTo>
                  <a:lnTo>
                    <a:pt x="72" y="25"/>
                  </a:lnTo>
                  <a:lnTo>
                    <a:pt x="72" y="25"/>
                  </a:lnTo>
                  <a:lnTo>
                    <a:pt x="74" y="25"/>
                  </a:lnTo>
                  <a:lnTo>
                    <a:pt x="76" y="27"/>
                  </a:lnTo>
                  <a:lnTo>
                    <a:pt x="76" y="29"/>
                  </a:lnTo>
                  <a:lnTo>
                    <a:pt x="76" y="31"/>
                  </a:lnTo>
                  <a:lnTo>
                    <a:pt x="76" y="31"/>
                  </a:lnTo>
                  <a:lnTo>
                    <a:pt x="74" y="33"/>
                  </a:lnTo>
                  <a:lnTo>
                    <a:pt x="70" y="35"/>
                  </a:lnTo>
                  <a:lnTo>
                    <a:pt x="70" y="35"/>
                  </a:lnTo>
                  <a:lnTo>
                    <a:pt x="66" y="36"/>
                  </a:lnTo>
                  <a:lnTo>
                    <a:pt x="51" y="38"/>
                  </a:lnTo>
                  <a:lnTo>
                    <a:pt x="51" y="36"/>
                  </a:lnTo>
                  <a:lnTo>
                    <a:pt x="51" y="36"/>
                  </a:lnTo>
                  <a:lnTo>
                    <a:pt x="51" y="36"/>
                  </a:lnTo>
                  <a:lnTo>
                    <a:pt x="64" y="27"/>
                  </a:lnTo>
                  <a:close/>
                  <a:moveTo>
                    <a:pt x="43" y="11"/>
                  </a:moveTo>
                  <a:lnTo>
                    <a:pt x="43" y="11"/>
                  </a:lnTo>
                  <a:lnTo>
                    <a:pt x="45" y="9"/>
                  </a:lnTo>
                  <a:lnTo>
                    <a:pt x="49" y="5"/>
                  </a:lnTo>
                  <a:lnTo>
                    <a:pt x="49" y="5"/>
                  </a:lnTo>
                  <a:lnTo>
                    <a:pt x="51" y="5"/>
                  </a:lnTo>
                  <a:lnTo>
                    <a:pt x="55" y="5"/>
                  </a:lnTo>
                  <a:lnTo>
                    <a:pt x="55" y="5"/>
                  </a:lnTo>
                  <a:lnTo>
                    <a:pt x="58" y="7"/>
                  </a:lnTo>
                  <a:lnTo>
                    <a:pt x="60" y="9"/>
                  </a:lnTo>
                  <a:lnTo>
                    <a:pt x="60" y="9"/>
                  </a:lnTo>
                  <a:lnTo>
                    <a:pt x="60" y="13"/>
                  </a:lnTo>
                  <a:lnTo>
                    <a:pt x="60" y="17"/>
                  </a:lnTo>
                  <a:lnTo>
                    <a:pt x="60" y="17"/>
                  </a:lnTo>
                  <a:lnTo>
                    <a:pt x="58" y="19"/>
                  </a:lnTo>
                  <a:lnTo>
                    <a:pt x="49" y="33"/>
                  </a:lnTo>
                  <a:lnTo>
                    <a:pt x="49" y="33"/>
                  </a:lnTo>
                  <a:lnTo>
                    <a:pt x="45" y="31"/>
                  </a:lnTo>
                  <a:lnTo>
                    <a:pt x="43" y="17"/>
                  </a:lnTo>
                  <a:lnTo>
                    <a:pt x="43" y="13"/>
                  </a:lnTo>
                  <a:lnTo>
                    <a:pt x="43" y="11"/>
                  </a:lnTo>
                  <a:close/>
                  <a:moveTo>
                    <a:pt x="24" y="11"/>
                  </a:moveTo>
                  <a:lnTo>
                    <a:pt x="24" y="11"/>
                  </a:lnTo>
                  <a:lnTo>
                    <a:pt x="24" y="9"/>
                  </a:lnTo>
                  <a:lnTo>
                    <a:pt x="26" y="7"/>
                  </a:lnTo>
                  <a:lnTo>
                    <a:pt x="26" y="7"/>
                  </a:lnTo>
                  <a:lnTo>
                    <a:pt x="27" y="7"/>
                  </a:lnTo>
                  <a:lnTo>
                    <a:pt x="27" y="7"/>
                  </a:lnTo>
                  <a:lnTo>
                    <a:pt x="31" y="9"/>
                  </a:lnTo>
                  <a:lnTo>
                    <a:pt x="33" y="13"/>
                  </a:lnTo>
                  <a:lnTo>
                    <a:pt x="33" y="13"/>
                  </a:lnTo>
                  <a:lnTo>
                    <a:pt x="35" y="17"/>
                  </a:lnTo>
                  <a:lnTo>
                    <a:pt x="37" y="31"/>
                  </a:lnTo>
                  <a:lnTo>
                    <a:pt x="35" y="31"/>
                  </a:lnTo>
                  <a:lnTo>
                    <a:pt x="26" y="19"/>
                  </a:lnTo>
                  <a:lnTo>
                    <a:pt x="24" y="17"/>
                  </a:lnTo>
                  <a:lnTo>
                    <a:pt x="24" y="17"/>
                  </a:lnTo>
                  <a:lnTo>
                    <a:pt x="24" y="11"/>
                  </a:lnTo>
                  <a:close/>
                  <a:moveTo>
                    <a:pt x="6" y="36"/>
                  </a:moveTo>
                  <a:lnTo>
                    <a:pt x="6" y="36"/>
                  </a:lnTo>
                  <a:lnTo>
                    <a:pt x="4" y="35"/>
                  </a:lnTo>
                  <a:lnTo>
                    <a:pt x="6" y="31"/>
                  </a:lnTo>
                  <a:lnTo>
                    <a:pt x="6" y="31"/>
                  </a:lnTo>
                  <a:lnTo>
                    <a:pt x="8" y="29"/>
                  </a:lnTo>
                  <a:lnTo>
                    <a:pt x="10" y="27"/>
                  </a:lnTo>
                  <a:lnTo>
                    <a:pt x="10" y="27"/>
                  </a:lnTo>
                  <a:lnTo>
                    <a:pt x="14" y="25"/>
                  </a:lnTo>
                  <a:lnTo>
                    <a:pt x="16" y="25"/>
                  </a:lnTo>
                  <a:lnTo>
                    <a:pt x="20" y="27"/>
                  </a:lnTo>
                  <a:lnTo>
                    <a:pt x="31" y="35"/>
                  </a:lnTo>
                  <a:lnTo>
                    <a:pt x="31" y="35"/>
                  </a:lnTo>
                  <a:lnTo>
                    <a:pt x="29" y="38"/>
                  </a:lnTo>
                  <a:lnTo>
                    <a:pt x="12" y="40"/>
                  </a:lnTo>
                  <a:lnTo>
                    <a:pt x="10" y="40"/>
                  </a:lnTo>
                  <a:lnTo>
                    <a:pt x="10" y="40"/>
                  </a:lnTo>
                  <a:lnTo>
                    <a:pt x="8" y="38"/>
                  </a:lnTo>
                  <a:lnTo>
                    <a:pt x="6" y="36"/>
                  </a:lnTo>
                  <a:close/>
                  <a:moveTo>
                    <a:pt x="39" y="71"/>
                  </a:moveTo>
                  <a:lnTo>
                    <a:pt x="39" y="71"/>
                  </a:lnTo>
                  <a:lnTo>
                    <a:pt x="39" y="71"/>
                  </a:lnTo>
                  <a:lnTo>
                    <a:pt x="37" y="75"/>
                  </a:lnTo>
                  <a:lnTo>
                    <a:pt x="33" y="77"/>
                  </a:lnTo>
                  <a:lnTo>
                    <a:pt x="33" y="77"/>
                  </a:lnTo>
                  <a:lnTo>
                    <a:pt x="31" y="77"/>
                  </a:lnTo>
                  <a:lnTo>
                    <a:pt x="27" y="77"/>
                  </a:lnTo>
                  <a:lnTo>
                    <a:pt x="27" y="77"/>
                  </a:lnTo>
                  <a:lnTo>
                    <a:pt x="24" y="77"/>
                  </a:lnTo>
                  <a:lnTo>
                    <a:pt x="22" y="73"/>
                  </a:lnTo>
                  <a:lnTo>
                    <a:pt x="22" y="73"/>
                  </a:lnTo>
                  <a:lnTo>
                    <a:pt x="22" y="69"/>
                  </a:lnTo>
                  <a:lnTo>
                    <a:pt x="22" y="67"/>
                  </a:lnTo>
                  <a:lnTo>
                    <a:pt x="22" y="67"/>
                  </a:lnTo>
                  <a:lnTo>
                    <a:pt x="24" y="64"/>
                  </a:lnTo>
                  <a:lnTo>
                    <a:pt x="33" y="52"/>
                  </a:lnTo>
                  <a:lnTo>
                    <a:pt x="33" y="52"/>
                  </a:lnTo>
                  <a:lnTo>
                    <a:pt x="37" y="54"/>
                  </a:lnTo>
                  <a:lnTo>
                    <a:pt x="37" y="54"/>
                  </a:lnTo>
                  <a:lnTo>
                    <a:pt x="39" y="66"/>
                  </a:lnTo>
                  <a:lnTo>
                    <a:pt x="39" y="71"/>
                  </a:lnTo>
                  <a:close/>
                  <a:moveTo>
                    <a:pt x="35" y="48"/>
                  </a:moveTo>
                  <a:lnTo>
                    <a:pt x="35" y="48"/>
                  </a:lnTo>
                  <a:lnTo>
                    <a:pt x="33" y="46"/>
                  </a:lnTo>
                  <a:lnTo>
                    <a:pt x="33" y="42"/>
                  </a:lnTo>
                  <a:lnTo>
                    <a:pt x="33" y="42"/>
                  </a:lnTo>
                  <a:lnTo>
                    <a:pt x="33" y="38"/>
                  </a:lnTo>
                  <a:lnTo>
                    <a:pt x="35" y="36"/>
                  </a:lnTo>
                  <a:lnTo>
                    <a:pt x="35" y="36"/>
                  </a:lnTo>
                  <a:lnTo>
                    <a:pt x="37" y="35"/>
                  </a:lnTo>
                  <a:lnTo>
                    <a:pt x="41" y="35"/>
                  </a:lnTo>
                  <a:lnTo>
                    <a:pt x="41" y="35"/>
                  </a:lnTo>
                  <a:lnTo>
                    <a:pt x="45" y="36"/>
                  </a:lnTo>
                  <a:lnTo>
                    <a:pt x="45" y="36"/>
                  </a:lnTo>
                  <a:lnTo>
                    <a:pt x="47" y="38"/>
                  </a:lnTo>
                  <a:lnTo>
                    <a:pt x="49" y="42"/>
                  </a:lnTo>
                  <a:lnTo>
                    <a:pt x="49" y="42"/>
                  </a:lnTo>
                  <a:lnTo>
                    <a:pt x="47" y="46"/>
                  </a:lnTo>
                  <a:lnTo>
                    <a:pt x="45" y="48"/>
                  </a:lnTo>
                  <a:lnTo>
                    <a:pt x="45" y="48"/>
                  </a:lnTo>
                  <a:lnTo>
                    <a:pt x="43" y="50"/>
                  </a:lnTo>
                  <a:lnTo>
                    <a:pt x="41" y="50"/>
                  </a:lnTo>
                  <a:lnTo>
                    <a:pt x="41" y="50"/>
                  </a:lnTo>
                  <a:lnTo>
                    <a:pt x="37" y="50"/>
                  </a:lnTo>
                  <a:lnTo>
                    <a:pt x="35" y="48"/>
                  </a:lnTo>
                  <a:close/>
                  <a:moveTo>
                    <a:pt x="57" y="67"/>
                  </a:moveTo>
                  <a:lnTo>
                    <a:pt x="57" y="67"/>
                  </a:lnTo>
                  <a:lnTo>
                    <a:pt x="57" y="71"/>
                  </a:lnTo>
                  <a:lnTo>
                    <a:pt x="55" y="71"/>
                  </a:lnTo>
                  <a:lnTo>
                    <a:pt x="55" y="71"/>
                  </a:lnTo>
                  <a:lnTo>
                    <a:pt x="51" y="73"/>
                  </a:lnTo>
                  <a:lnTo>
                    <a:pt x="51" y="73"/>
                  </a:lnTo>
                  <a:lnTo>
                    <a:pt x="49" y="71"/>
                  </a:lnTo>
                  <a:lnTo>
                    <a:pt x="47" y="67"/>
                  </a:lnTo>
                  <a:lnTo>
                    <a:pt x="45" y="64"/>
                  </a:lnTo>
                  <a:lnTo>
                    <a:pt x="43" y="54"/>
                  </a:lnTo>
                  <a:lnTo>
                    <a:pt x="45" y="52"/>
                  </a:lnTo>
                  <a:lnTo>
                    <a:pt x="47" y="52"/>
                  </a:lnTo>
                  <a:lnTo>
                    <a:pt x="51" y="58"/>
                  </a:lnTo>
                  <a:lnTo>
                    <a:pt x="55" y="62"/>
                  </a:lnTo>
                  <a:lnTo>
                    <a:pt x="55" y="62"/>
                  </a:lnTo>
                  <a:lnTo>
                    <a:pt x="55" y="62"/>
                  </a:lnTo>
                  <a:lnTo>
                    <a:pt x="57" y="67"/>
                  </a:lnTo>
                  <a:close/>
                  <a:moveTo>
                    <a:pt x="78" y="54"/>
                  </a:moveTo>
                  <a:lnTo>
                    <a:pt x="78" y="54"/>
                  </a:lnTo>
                  <a:lnTo>
                    <a:pt x="76" y="58"/>
                  </a:lnTo>
                  <a:lnTo>
                    <a:pt x="74" y="60"/>
                  </a:lnTo>
                  <a:lnTo>
                    <a:pt x="74" y="60"/>
                  </a:lnTo>
                  <a:lnTo>
                    <a:pt x="70" y="60"/>
                  </a:lnTo>
                  <a:lnTo>
                    <a:pt x="66" y="60"/>
                  </a:lnTo>
                  <a:lnTo>
                    <a:pt x="66" y="60"/>
                  </a:lnTo>
                  <a:lnTo>
                    <a:pt x="62" y="58"/>
                  </a:lnTo>
                  <a:lnTo>
                    <a:pt x="51" y="48"/>
                  </a:lnTo>
                  <a:lnTo>
                    <a:pt x="51" y="46"/>
                  </a:lnTo>
                  <a:lnTo>
                    <a:pt x="53" y="44"/>
                  </a:lnTo>
                  <a:lnTo>
                    <a:pt x="66" y="44"/>
                  </a:lnTo>
                  <a:lnTo>
                    <a:pt x="70" y="44"/>
                  </a:lnTo>
                  <a:lnTo>
                    <a:pt x="72" y="44"/>
                  </a:lnTo>
                  <a:lnTo>
                    <a:pt x="72" y="44"/>
                  </a:lnTo>
                  <a:lnTo>
                    <a:pt x="74" y="44"/>
                  </a:lnTo>
                  <a:lnTo>
                    <a:pt x="76" y="46"/>
                  </a:lnTo>
                  <a:lnTo>
                    <a:pt x="76" y="46"/>
                  </a:lnTo>
                  <a:lnTo>
                    <a:pt x="78" y="52"/>
                  </a:lnTo>
                  <a:lnTo>
                    <a:pt x="7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3" name="Freeform 677"/>
            <p:cNvSpPr/>
            <p:nvPr/>
          </p:nvSpPr>
          <p:spPr bwMode="auto">
            <a:xfrm>
              <a:off x="5072756" y="6474180"/>
              <a:ext cx="152113" cy="153968"/>
            </a:xfrm>
            <a:custGeom>
              <a:avLst/>
              <a:gdLst>
                <a:gd name="T0" fmla="*/ 80 w 82"/>
                <a:gd name="T1" fmla="*/ 44 h 83"/>
                <a:gd name="T2" fmla="*/ 78 w 82"/>
                <a:gd name="T3" fmla="*/ 40 h 83"/>
                <a:gd name="T4" fmla="*/ 74 w 82"/>
                <a:gd name="T5" fmla="*/ 38 h 83"/>
                <a:gd name="T6" fmla="*/ 78 w 82"/>
                <a:gd name="T7" fmla="*/ 36 h 83"/>
                <a:gd name="T8" fmla="*/ 80 w 82"/>
                <a:gd name="T9" fmla="*/ 33 h 83"/>
                <a:gd name="T10" fmla="*/ 80 w 82"/>
                <a:gd name="T11" fmla="*/ 25 h 83"/>
                <a:gd name="T12" fmla="*/ 80 w 82"/>
                <a:gd name="T13" fmla="*/ 25 h 83"/>
                <a:gd name="T14" fmla="*/ 74 w 82"/>
                <a:gd name="T15" fmla="*/ 21 h 83"/>
                <a:gd name="T16" fmla="*/ 68 w 82"/>
                <a:gd name="T17" fmla="*/ 19 h 83"/>
                <a:gd name="T18" fmla="*/ 66 w 82"/>
                <a:gd name="T19" fmla="*/ 17 h 83"/>
                <a:gd name="T20" fmla="*/ 66 w 82"/>
                <a:gd name="T21" fmla="*/ 11 h 83"/>
                <a:gd name="T22" fmla="*/ 64 w 82"/>
                <a:gd name="T23" fmla="*/ 5 h 83"/>
                <a:gd name="T24" fmla="*/ 60 w 82"/>
                <a:gd name="T25" fmla="*/ 3 h 83"/>
                <a:gd name="T26" fmla="*/ 57 w 82"/>
                <a:gd name="T27" fmla="*/ 2 h 83"/>
                <a:gd name="T28" fmla="*/ 45 w 82"/>
                <a:gd name="T29" fmla="*/ 2 h 83"/>
                <a:gd name="T30" fmla="*/ 41 w 82"/>
                <a:gd name="T31" fmla="*/ 5 h 83"/>
                <a:gd name="T32" fmla="*/ 39 w 82"/>
                <a:gd name="T33" fmla="*/ 9 h 83"/>
                <a:gd name="T34" fmla="*/ 37 w 82"/>
                <a:gd name="T35" fmla="*/ 9 h 83"/>
                <a:gd name="T36" fmla="*/ 37 w 82"/>
                <a:gd name="T37" fmla="*/ 7 h 83"/>
                <a:gd name="T38" fmla="*/ 29 w 82"/>
                <a:gd name="T39" fmla="*/ 2 h 83"/>
                <a:gd name="T40" fmla="*/ 26 w 82"/>
                <a:gd name="T41" fmla="*/ 2 h 83"/>
                <a:gd name="T42" fmla="*/ 24 w 82"/>
                <a:gd name="T43" fmla="*/ 3 h 83"/>
                <a:gd name="T44" fmla="*/ 18 w 82"/>
                <a:gd name="T45" fmla="*/ 11 h 83"/>
                <a:gd name="T46" fmla="*/ 18 w 82"/>
                <a:gd name="T47" fmla="*/ 15 h 83"/>
                <a:gd name="T48" fmla="*/ 22 w 82"/>
                <a:gd name="T49" fmla="*/ 21 h 83"/>
                <a:gd name="T50" fmla="*/ 18 w 82"/>
                <a:gd name="T51" fmla="*/ 21 h 83"/>
                <a:gd name="T52" fmla="*/ 8 w 82"/>
                <a:gd name="T53" fmla="*/ 23 h 83"/>
                <a:gd name="T54" fmla="*/ 4 w 82"/>
                <a:gd name="T55" fmla="*/ 25 h 83"/>
                <a:gd name="T56" fmla="*/ 0 w 82"/>
                <a:gd name="T57" fmla="*/ 29 h 83"/>
                <a:gd name="T58" fmla="*/ 0 w 82"/>
                <a:gd name="T59" fmla="*/ 38 h 83"/>
                <a:gd name="T60" fmla="*/ 4 w 82"/>
                <a:gd name="T61" fmla="*/ 42 h 83"/>
                <a:gd name="T62" fmla="*/ 10 w 82"/>
                <a:gd name="T63" fmla="*/ 44 h 83"/>
                <a:gd name="T64" fmla="*/ 8 w 82"/>
                <a:gd name="T65" fmla="*/ 46 h 83"/>
                <a:gd name="T66" fmla="*/ 4 w 82"/>
                <a:gd name="T67" fmla="*/ 52 h 83"/>
                <a:gd name="T68" fmla="*/ 4 w 82"/>
                <a:gd name="T69" fmla="*/ 54 h 83"/>
                <a:gd name="T70" fmla="*/ 6 w 82"/>
                <a:gd name="T71" fmla="*/ 58 h 83"/>
                <a:gd name="T72" fmla="*/ 8 w 82"/>
                <a:gd name="T73" fmla="*/ 60 h 83"/>
                <a:gd name="T74" fmla="*/ 12 w 82"/>
                <a:gd name="T75" fmla="*/ 62 h 83"/>
                <a:gd name="T76" fmla="*/ 20 w 82"/>
                <a:gd name="T77" fmla="*/ 62 h 83"/>
                <a:gd name="T78" fmla="*/ 18 w 82"/>
                <a:gd name="T79" fmla="*/ 66 h 83"/>
                <a:gd name="T80" fmla="*/ 16 w 82"/>
                <a:gd name="T81" fmla="*/ 71 h 83"/>
                <a:gd name="T82" fmla="*/ 18 w 82"/>
                <a:gd name="T83" fmla="*/ 77 h 83"/>
                <a:gd name="T84" fmla="*/ 22 w 82"/>
                <a:gd name="T85" fmla="*/ 79 h 83"/>
                <a:gd name="T86" fmla="*/ 26 w 82"/>
                <a:gd name="T87" fmla="*/ 83 h 83"/>
                <a:gd name="T88" fmla="*/ 37 w 82"/>
                <a:gd name="T89" fmla="*/ 81 h 83"/>
                <a:gd name="T90" fmla="*/ 41 w 82"/>
                <a:gd name="T91" fmla="*/ 77 h 83"/>
                <a:gd name="T92" fmla="*/ 43 w 82"/>
                <a:gd name="T93" fmla="*/ 73 h 83"/>
                <a:gd name="T94" fmla="*/ 47 w 82"/>
                <a:gd name="T95" fmla="*/ 75 h 83"/>
                <a:gd name="T96" fmla="*/ 51 w 82"/>
                <a:gd name="T97" fmla="*/ 77 h 83"/>
                <a:gd name="T98" fmla="*/ 57 w 82"/>
                <a:gd name="T99" fmla="*/ 77 h 83"/>
                <a:gd name="T100" fmla="*/ 60 w 82"/>
                <a:gd name="T101" fmla="*/ 75 h 83"/>
                <a:gd name="T102" fmla="*/ 60 w 82"/>
                <a:gd name="T103" fmla="*/ 71 h 83"/>
                <a:gd name="T104" fmla="*/ 60 w 82"/>
                <a:gd name="T105" fmla="*/ 64 h 83"/>
                <a:gd name="T106" fmla="*/ 64 w 82"/>
                <a:gd name="T107" fmla="*/ 66 h 83"/>
                <a:gd name="T108" fmla="*/ 76 w 82"/>
                <a:gd name="T109" fmla="*/ 64 h 83"/>
                <a:gd name="T110" fmla="*/ 80 w 82"/>
                <a:gd name="T111" fmla="*/ 60 h 83"/>
                <a:gd name="T112" fmla="*/ 82 w 82"/>
                <a:gd name="T113" fmla="*/ 56 h 83"/>
                <a:gd name="T114" fmla="*/ 82 w 82"/>
                <a:gd name="T115"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83">
                  <a:moveTo>
                    <a:pt x="82" y="46"/>
                  </a:moveTo>
                  <a:lnTo>
                    <a:pt x="80" y="44"/>
                  </a:lnTo>
                  <a:lnTo>
                    <a:pt x="80" y="44"/>
                  </a:lnTo>
                  <a:lnTo>
                    <a:pt x="78" y="40"/>
                  </a:lnTo>
                  <a:lnTo>
                    <a:pt x="78" y="40"/>
                  </a:lnTo>
                  <a:lnTo>
                    <a:pt x="74" y="38"/>
                  </a:lnTo>
                  <a:lnTo>
                    <a:pt x="74" y="38"/>
                  </a:lnTo>
                  <a:lnTo>
                    <a:pt x="78" y="36"/>
                  </a:lnTo>
                  <a:lnTo>
                    <a:pt x="80" y="33"/>
                  </a:lnTo>
                  <a:lnTo>
                    <a:pt x="80" y="33"/>
                  </a:lnTo>
                  <a:lnTo>
                    <a:pt x="82" y="29"/>
                  </a:lnTo>
                  <a:lnTo>
                    <a:pt x="80" y="25"/>
                  </a:lnTo>
                  <a:lnTo>
                    <a:pt x="80" y="25"/>
                  </a:lnTo>
                  <a:lnTo>
                    <a:pt x="80" y="25"/>
                  </a:lnTo>
                  <a:lnTo>
                    <a:pt x="78" y="21"/>
                  </a:lnTo>
                  <a:lnTo>
                    <a:pt x="74" y="21"/>
                  </a:lnTo>
                  <a:lnTo>
                    <a:pt x="74" y="21"/>
                  </a:lnTo>
                  <a:lnTo>
                    <a:pt x="68" y="19"/>
                  </a:lnTo>
                  <a:lnTo>
                    <a:pt x="64" y="21"/>
                  </a:lnTo>
                  <a:lnTo>
                    <a:pt x="66" y="17"/>
                  </a:lnTo>
                  <a:lnTo>
                    <a:pt x="66" y="17"/>
                  </a:lnTo>
                  <a:lnTo>
                    <a:pt x="66" y="11"/>
                  </a:lnTo>
                  <a:lnTo>
                    <a:pt x="64" y="7"/>
                  </a:lnTo>
                  <a:lnTo>
                    <a:pt x="64" y="5"/>
                  </a:lnTo>
                  <a:lnTo>
                    <a:pt x="64" y="5"/>
                  </a:lnTo>
                  <a:lnTo>
                    <a:pt x="60" y="3"/>
                  </a:lnTo>
                  <a:lnTo>
                    <a:pt x="57" y="2"/>
                  </a:lnTo>
                  <a:lnTo>
                    <a:pt x="57" y="2"/>
                  </a:lnTo>
                  <a:lnTo>
                    <a:pt x="51" y="0"/>
                  </a:lnTo>
                  <a:lnTo>
                    <a:pt x="45" y="2"/>
                  </a:lnTo>
                  <a:lnTo>
                    <a:pt x="45" y="2"/>
                  </a:lnTo>
                  <a:lnTo>
                    <a:pt x="41" y="5"/>
                  </a:lnTo>
                  <a:lnTo>
                    <a:pt x="39" y="9"/>
                  </a:lnTo>
                  <a:lnTo>
                    <a:pt x="39" y="9"/>
                  </a:lnTo>
                  <a:lnTo>
                    <a:pt x="39" y="11"/>
                  </a:lnTo>
                  <a:lnTo>
                    <a:pt x="37" y="9"/>
                  </a:lnTo>
                  <a:lnTo>
                    <a:pt x="37" y="7"/>
                  </a:lnTo>
                  <a:lnTo>
                    <a:pt x="37" y="7"/>
                  </a:lnTo>
                  <a:lnTo>
                    <a:pt x="33" y="3"/>
                  </a:lnTo>
                  <a:lnTo>
                    <a:pt x="29" y="2"/>
                  </a:lnTo>
                  <a:lnTo>
                    <a:pt x="29" y="2"/>
                  </a:lnTo>
                  <a:lnTo>
                    <a:pt x="26" y="2"/>
                  </a:lnTo>
                  <a:lnTo>
                    <a:pt x="24" y="3"/>
                  </a:lnTo>
                  <a:lnTo>
                    <a:pt x="24" y="3"/>
                  </a:lnTo>
                  <a:lnTo>
                    <a:pt x="20" y="5"/>
                  </a:lnTo>
                  <a:lnTo>
                    <a:pt x="18" y="11"/>
                  </a:lnTo>
                  <a:lnTo>
                    <a:pt x="18" y="11"/>
                  </a:lnTo>
                  <a:lnTo>
                    <a:pt x="18" y="15"/>
                  </a:lnTo>
                  <a:lnTo>
                    <a:pt x="20" y="21"/>
                  </a:lnTo>
                  <a:lnTo>
                    <a:pt x="22" y="21"/>
                  </a:lnTo>
                  <a:lnTo>
                    <a:pt x="18" y="21"/>
                  </a:lnTo>
                  <a:lnTo>
                    <a:pt x="18" y="21"/>
                  </a:lnTo>
                  <a:lnTo>
                    <a:pt x="12" y="21"/>
                  </a:lnTo>
                  <a:lnTo>
                    <a:pt x="8" y="23"/>
                  </a:lnTo>
                  <a:lnTo>
                    <a:pt x="8" y="23"/>
                  </a:lnTo>
                  <a:lnTo>
                    <a:pt x="4" y="25"/>
                  </a:lnTo>
                  <a:lnTo>
                    <a:pt x="0" y="29"/>
                  </a:lnTo>
                  <a:lnTo>
                    <a:pt x="0" y="29"/>
                  </a:lnTo>
                  <a:lnTo>
                    <a:pt x="0" y="35"/>
                  </a:lnTo>
                  <a:lnTo>
                    <a:pt x="0" y="38"/>
                  </a:lnTo>
                  <a:lnTo>
                    <a:pt x="0" y="38"/>
                  </a:lnTo>
                  <a:lnTo>
                    <a:pt x="4" y="42"/>
                  </a:lnTo>
                  <a:lnTo>
                    <a:pt x="4" y="42"/>
                  </a:lnTo>
                  <a:lnTo>
                    <a:pt x="10" y="44"/>
                  </a:lnTo>
                  <a:lnTo>
                    <a:pt x="10" y="44"/>
                  </a:lnTo>
                  <a:lnTo>
                    <a:pt x="8" y="46"/>
                  </a:lnTo>
                  <a:lnTo>
                    <a:pt x="8" y="46"/>
                  </a:lnTo>
                  <a:lnTo>
                    <a:pt x="4" y="52"/>
                  </a:lnTo>
                  <a:lnTo>
                    <a:pt x="4" y="52"/>
                  </a:lnTo>
                  <a:lnTo>
                    <a:pt x="4" y="54"/>
                  </a:lnTo>
                  <a:lnTo>
                    <a:pt x="6" y="58"/>
                  </a:lnTo>
                  <a:lnTo>
                    <a:pt x="6" y="58"/>
                  </a:lnTo>
                  <a:lnTo>
                    <a:pt x="8" y="60"/>
                  </a:lnTo>
                  <a:lnTo>
                    <a:pt x="8" y="60"/>
                  </a:lnTo>
                  <a:lnTo>
                    <a:pt x="12" y="62"/>
                  </a:lnTo>
                  <a:lnTo>
                    <a:pt x="12" y="62"/>
                  </a:lnTo>
                  <a:lnTo>
                    <a:pt x="16" y="62"/>
                  </a:lnTo>
                  <a:lnTo>
                    <a:pt x="20" y="62"/>
                  </a:lnTo>
                  <a:lnTo>
                    <a:pt x="18" y="64"/>
                  </a:lnTo>
                  <a:lnTo>
                    <a:pt x="18" y="66"/>
                  </a:lnTo>
                  <a:lnTo>
                    <a:pt x="18" y="66"/>
                  </a:lnTo>
                  <a:lnTo>
                    <a:pt x="16" y="71"/>
                  </a:lnTo>
                  <a:lnTo>
                    <a:pt x="18" y="77"/>
                  </a:lnTo>
                  <a:lnTo>
                    <a:pt x="18" y="77"/>
                  </a:lnTo>
                  <a:lnTo>
                    <a:pt x="22" y="79"/>
                  </a:lnTo>
                  <a:lnTo>
                    <a:pt x="22" y="79"/>
                  </a:lnTo>
                  <a:lnTo>
                    <a:pt x="26" y="83"/>
                  </a:lnTo>
                  <a:lnTo>
                    <a:pt x="26" y="83"/>
                  </a:lnTo>
                  <a:lnTo>
                    <a:pt x="31" y="83"/>
                  </a:lnTo>
                  <a:lnTo>
                    <a:pt x="37" y="81"/>
                  </a:lnTo>
                  <a:lnTo>
                    <a:pt x="37" y="81"/>
                  </a:lnTo>
                  <a:lnTo>
                    <a:pt x="41" y="77"/>
                  </a:lnTo>
                  <a:lnTo>
                    <a:pt x="43" y="73"/>
                  </a:lnTo>
                  <a:lnTo>
                    <a:pt x="43" y="73"/>
                  </a:lnTo>
                  <a:lnTo>
                    <a:pt x="43" y="73"/>
                  </a:lnTo>
                  <a:lnTo>
                    <a:pt x="47" y="75"/>
                  </a:lnTo>
                  <a:lnTo>
                    <a:pt x="51" y="77"/>
                  </a:lnTo>
                  <a:lnTo>
                    <a:pt x="51" y="77"/>
                  </a:lnTo>
                  <a:lnTo>
                    <a:pt x="55" y="77"/>
                  </a:lnTo>
                  <a:lnTo>
                    <a:pt x="57" y="77"/>
                  </a:lnTo>
                  <a:lnTo>
                    <a:pt x="57" y="77"/>
                  </a:lnTo>
                  <a:lnTo>
                    <a:pt x="60" y="75"/>
                  </a:lnTo>
                  <a:lnTo>
                    <a:pt x="60" y="71"/>
                  </a:lnTo>
                  <a:lnTo>
                    <a:pt x="60" y="71"/>
                  </a:lnTo>
                  <a:lnTo>
                    <a:pt x="60" y="64"/>
                  </a:lnTo>
                  <a:lnTo>
                    <a:pt x="60" y="64"/>
                  </a:lnTo>
                  <a:lnTo>
                    <a:pt x="64" y="66"/>
                  </a:lnTo>
                  <a:lnTo>
                    <a:pt x="64" y="66"/>
                  </a:lnTo>
                  <a:lnTo>
                    <a:pt x="70" y="66"/>
                  </a:lnTo>
                  <a:lnTo>
                    <a:pt x="76" y="64"/>
                  </a:lnTo>
                  <a:lnTo>
                    <a:pt x="76" y="64"/>
                  </a:lnTo>
                  <a:lnTo>
                    <a:pt x="80" y="60"/>
                  </a:lnTo>
                  <a:lnTo>
                    <a:pt x="82" y="56"/>
                  </a:lnTo>
                  <a:lnTo>
                    <a:pt x="82" y="56"/>
                  </a:lnTo>
                  <a:lnTo>
                    <a:pt x="82" y="50"/>
                  </a:lnTo>
                  <a:lnTo>
                    <a:pt x="82"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4" name="Freeform 678"/>
            <p:cNvSpPr/>
            <p:nvPr/>
          </p:nvSpPr>
          <p:spPr bwMode="auto">
            <a:xfrm>
              <a:off x="5167360" y="6520556"/>
              <a:ext cx="46376" cy="24115"/>
            </a:xfrm>
            <a:custGeom>
              <a:avLst/>
              <a:gdLst>
                <a:gd name="T0" fmla="*/ 13 w 25"/>
                <a:gd name="T1" fmla="*/ 2 h 13"/>
                <a:gd name="T2" fmla="*/ 13 w 25"/>
                <a:gd name="T3" fmla="*/ 0 h 13"/>
                <a:gd name="T4" fmla="*/ 13 w 25"/>
                <a:gd name="T5" fmla="*/ 0 h 13"/>
                <a:gd name="T6" fmla="*/ 21 w 25"/>
                <a:gd name="T7" fmla="*/ 0 h 13"/>
                <a:gd name="T8" fmla="*/ 21 w 25"/>
                <a:gd name="T9" fmla="*/ 0 h 13"/>
                <a:gd name="T10" fmla="*/ 23 w 25"/>
                <a:gd name="T11" fmla="*/ 0 h 13"/>
                <a:gd name="T12" fmla="*/ 25 w 25"/>
                <a:gd name="T13" fmla="*/ 2 h 13"/>
                <a:gd name="T14" fmla="*/ 25 w 25"/>
                <a:gd name="T15" fmla="*/ 4 h 13"/>
                <a:gd name="T16" fmla="*/ 25 w 25"/>
                <a:gd name="T17" fmla="*/ 6 h 13"/>
                <a:gd name="T18" fmla="*/ 25 w 25"/>
                <a:gd name="T19" fmla="*/ 6 h 13"/>
                <a:gd name="T20" fmla="*/ 23 w 25"/>
                <a:gd name="T21" fmla="*/ 8 h 13"/>
                <a:gd name="T22" fmla="*/ 19 w 25"/>
                <a:gd name="T23" fmla="*/ 10 h 13"/>
                <a:gd name="T24" fmla="*/ 19 w 25"/>
                <a:gd name="T25" fmla="*/ 10 h 13"/>
                <a:gd name="T26" fmla="*/ 15 w 25"/>
                <a:gd name="T27" fmla="*/ 11 h 13"/>
                <a:gd name="T28" fmla="*/ 0 w 25"/>
                <a:gd name="T29" fmla="*/ 13 h 13"/>
                <a:gd name="T30" fmla="*/ 0 w 25"/>
                <a:gd name="T31" fmla="*/ 11 h 13"/>
                <a:gd name="T32" fmla="*/ 0 w 25"/>
                <a:gd name="T33" fmla="*/ 11 h 13"/>
                <a:gd name="T34" fmla="*/ 0 w 25"/>
                <a:gd name="T35" fmla="*/ 11 h 13"/>
                <a:gd name="T36" fmla="*/ 13 w 25"/>
                <a:gd name="T3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3">
                  <a:moveTo>
                    <a:pt x="13" y="2"/>
                  </a:moveTo>
                  <a:lnTo>
                    <a:pt x="13" y="0"/>
                  </a:lnTo>
                  <a:lnTo>
                    <a:pt x="13" y="0"/>
                  </a:lnTo>
                  <a:lnTo>
                    <a:pt x="21" y="0"/>
                  </a:lnTo>
                  <a:lnTo>
                    <a:pt x="21" y="0"/>
                  </a:lnTo>
                  <a:lnTo>
                    <a:pt x="23" y="0"/>
                  </a:lnTo>
                  <a:lnTo>
                    <a:pt x="25" y="2"/>
                  </a:lnTo>
                  <a:lnTo>
                    <a:pt x="25" y="4"/>
                  </a:lnTo>
                  <a:lnTo>
                    <a:pt x="25" y="6"/>
                  </a:lnTo>
                  <a:lnTo>
                    <a:pt x="25" y="6"/>
                  </a:lnTo>
                  <a:lnTo>
                    <a:pt x="23" y="8"/>
                  </a:lnTo>
                  <a:lnTo>
                    <a:pt x="19" y="10"/>
                  </a:lnTo>
                  <a:lnTo>
                    <a:pt x="19" y="10"/>
                  </a:lnTo>
                  <a:lnTo>
                    <a:pt x="15" y="11"/>
                  </a:lnTo>
                  <a:lnTo>
                    <a:pt x="0" y="13"/>
                  </a:lnTo>
                  <a:lnTo>
                    <a:pt x="0" y="11"/>
                  </a:lnTo>
                  <a:lnTo>
                    <a:pt x="0" y="11"/>
                  </a:lnTo>
                  <a:lnTo>
                    <a:pt x="0" y="11"/>
                  </a:lnTo>
                  <a:lnTo>
                    <a:pt x="13"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5" name="Freeform 679"/>
            <p:cNvSpPr/>
            <p:nvPr/>
          </p:nvSpPr>
          <p:spPr bwMode="auto">
            <a:xfrm>
              <a:off x="5152523" y="6483456"/>
              <a:ext cx="31536" cy="51940"/>
            </a:xfrm>
            <a:custGeom>
              <a:avLst/>
              <a:gdLst>
                <a:gd name="T0" fmla="*/ 0 w 17"/>
                <a:gd name="T1" fmla="*/ 6 h 28"/>
                <a:gd name="T2" fmla="*/ 0 w 17"/>
                <a:gd name="T3" fmla="*/ 6 h 28"/>
                <a:gd name="T4" fmla="*/ 2 w 17"/>
                <a:gd name="T5" fmla="*/ 4 h 28"/>
                <a:gd name="T6" fmla="*/ 6 w 17"/>
                <a:gd name="T7" fmla="*/ 0 h 28"/>
                <a:gd name="T8" fmla="*/ 6 w 17"/>
                <a:gd name="T9" fmla="*/ 0 h 28"/>
                <a:gd name="T10" fmla="*/ 8 w 17"/>
                <a:gd name="T11" fmla="*/ 0 h 28"/>
                <a:gd name="T12" fmla="*/ 12 w 17"/>
                <a:gd name="T13" fmla="*/ 0 h 28"/>
                <a:gd name="T14" fmla="*/ 12 w 17"/>
                <a:gd name="T15" fmla="*/ 0 h 28"/>
                <a:gd name="T16" fmla="*/ 15 w 17"/>
                <a:gd name="T17" fmla="*/ 2 h 28"/>
                <a:gd name="T18" fmla="*/ 17 w 17"/>
                <a:gd name="T19" fmla="*/ 4 h 28"/>
                <a:gd name="T20" fmla="*/ 17 w 17"/>
                <a:gd name="T21" fmla="*/ 4 h 28"/>
                <a:gd name="T22" fmla="*/ 17 w 17"/>
                <a:gd name="T23" fmla="*/ 8 h 28"/>
                <a:gd name="T24" fmla="*/ 17 w 17"/>
                <a:gd name="T25" fmla="*/ 12 h 28"/>
                <a:gd name="T26" fmla="*/ 17 w 17"/>
                <a:gd name="T27" fmla="*/ 12 h 28"/>
                <a:gd name="T28" fmla="*/ 15 w 17"/>
                <a:gd name="T29" fmla="*/ 14 h 28"/>
                <a:gd name="T30" fmla="*/ 6 w 17"/>
                <a:gd name="T31" fmla="*/ 28 h 28"/>
                <a:gd name="T32" fmla="*/ 6 w 17"/>
                <a:gd name="T33" fmla="*/ 28 h 28"/>
                <a:gd name="T34" fmla="*/ 2 w 17"/>
                <a:gd name="T35" fmla="*/ 26 h 28"/>
                <a:gd name="T36" fmla="*/ 0 w 17"/>
                <a:gd name="T37" fmla="*/ 12 h 28"/>
                <a:gd name="T38" fmla="*/ 0 w 17"/>
                <a:gd name="T39" fmla="*/ 8 h 28"/>
                <a:gd name="T40" fmla="*/ 0 w 17"/>
                <a:gd name="T41"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8">
                  <a:moveTo>
                    <a:pt x="0" y="6"/>
                  </a:moveTo>
                  <a:lnTo>
                    <a:pt x="0" y="6"/>
                  </a:lnTo>
                  <a:lnTo>
                    <a:pt x="2" y="4"/>
                  </a:lnTo>
                  <a:lnTo>
                    <a:pt x="6" y="0"/>
                  </a:lnTo>
                  <a:lnTo>
                    <a:pt x="6" y="0"/>
                  </a:lnTo>
                  <a:lnTo>
                    <a:pt x="8" y="0"/>
                  </a:lnTo>
                  <a:lnTo>
                    <a:pt x="12" y="0"/>
                  </a:lnTo>
                  <a:lnTo>
                    <a:pt x="12" y="0"/>
                  </a:lnTo>
                  <a:lnTo>
                    <a:pt x="15" y="2"/>
                  </a:lnTo>
                  <a:lnTo>
                    <a:pt x="17" y="4"/>
                  </a:lnTo>
                  <a:lnTo>
                    <a:pt x="17" y="4"/>
                  </a:lnTo>
                  <a:lnTo>
                    <a:pt x="17" y="8"/>
                  </a:lnTo>
                  <a:lnTo>
                    <a:pt x="17" y="12"/>
                  </a:lnTo>
                  <a:lnTo>
                    <a:pt x="17" y="12"/>
                  </a:lnTo>
                  <a:lnTo>
                    <a:pt x="15" y="14"/>
                  </a:lnTo>
                  <a:lnTo>
                    <a:pt x="6" y="28"/>
                  </a:lnTo>
                  <a:lnTo>
                    <a:pt x="6" y="28"/>
                  </a:lnTo>
                  <a:lnTo>
                    <a:pt x="2" y="26"/>
                  </a:lnTo>
                  <a:lnTo>
                    <a:pt x="0" y="12"/>
                  </a:lnTo>
                  <a:lnTo>
                    <a:pt x="0" y="8"/>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6" name="Freeform 680"/>
            <p:cNvSpPr/>
            <p:nvPr/>
          </p:nvSpPr>
          <p:spPr bwMode="auto">
            <a:xfrm>
              <a:off x="5117275" y="6487165"/>
              <a:ext cx="24115" cy="44521"/>
            </a:xfrm>
            <a:custGeom>
              <a:avLst/>
              <a:gdLst>
                <a:gd name="T0" fmla="*/ 0 w 13"/>
                <a:gd name="T1" fmla="*/ 4 h 24"/>
                <a:gd name="T2" fmla="*/ 0 w 13"/>
                <a:gd name="T3" fmla="*/ 4 h 24"/>
                <a:gd name="T4" fmla="*/ 0 w 13"/>
                <a:gd name="T5" fmla="*/ 2 h 24"/>
                <a:gd name="T6" fmla="*/ 2 w 13"/>
                <a:gd name="T7" fmla="*/ 0 h 24"/>
                <a:gd name="T8" fmla="*/ 2 w 13"/>
                <a:gd name="T9" fmla="*/ 0 h 24"/>
                <a:gd name="T10" fmla="*/ 3 w 13"/>
                <a:gd name="T11" fmla="*/ 0 h 24"/>
                <a:gd name="T12" fmla="*/ 3 w 13"/>
                <a:gd name="T13" fmla="*/ 0 h 24"/>
                <a:gd name="T14" fmla="*/ 7 w 13"/>
                <a:gd name="T15" fmla="*/ 2 h 24"/>
                <a:gd name="T16" fmla="*/ 9 w 13"/>
                <a:gd name="T17" fmla="*/ 6 h 24"/>
                <a:gd name="T18" fmla="*/ 9 w 13"/>
                <a:gd name="T19" fmla="*/ 6 h 24"/>
                <a:gd name="T20" fmla="*/ 11 w 13"/>
                <a:gd name="T21" fmla="*/ 10 h 24"/>
                <a:gd name="T22" fmla="*/ 13 w 13"/>
                <a:gd name="T23" fmla="*/ 24 h 24"/>
                <a:gd name="T24" fmla="*/ 11 w 13"/>
                <a:gd name="T25" fmla="*/ 24 h 24"/>
                <a:gd name="T26" fmla="*/ 2 w 13"/>
                <a:gd name="T27" fmla="*/ 12 h 24"/>
                <a:gd name="T28" fmla="*/ 0 w 13"/>
                <a:gd name="T29" fmla="*/ 10 h 24"/>
                <a:gd name="T30" fmla="*/ 0 w 13"/>
                <a:gd name="T31" fmla="*/ 10 h 24"/>
                <a:gd name="T32" fmla="*/ 0 w 13"/>
                <a:gd name="T33"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4">
                  <a:moveTo>
                    <a:pt x="0" y="4"/>
                  </a:moveTo>
                  <a:lnTo>
                    <a:pt x="0" y="4"/>
                  </a:lnTo>
                  <a:lnTo>
                    <a:pt x="0" y="2"/>
                  </a:lnTo>
                  <a:lnTo>
                    <a:pt x="2" y="0"/>
                  </a:lnTo>
                  <a:lnTo>
                    <a:pt x="2" y="0"/>
                  </a:lnTo>
                  <a:lnTo>
                    <a:pt x="3" y="0"/>
                  </a:lnTo>
                  <a:lnTo>
                    <a:pt x="3" y="0"/>
                  </a:lnTo>
                  <a:lnTo>
                    <a:pt x="7" y="2"/>
                  </a:lnTo>
                  <a:lnTo>
                    <a:pt x="9" y="6"/>
                  </a:lnTo>
                  <a:lnTo>
                    <a:pt x="9" y="6"/>
                  </a:lnTo>
                  <a:lnTo>
                    <a:pt x="11" y="10"/>
                  </a:lnTo>
                  <a:lnTo>
                    <a:pt x="13" y="24"/>
                  </a:lnTo>
                  <a:lnTo>
                    <a:pt x="11" y="24"/>
                  </a:lnTo>
                  <a:lnTo>
                    <a:pt x="2" y="12"/>
                  </a:lnTo>
                  <a:lnTo>
                    <a:pt x="0" y="10"/>
                  </a:lnTo>
                  <a:lnTo>
                    <a:pt x="0" y="10"/>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7" name="Freeform 681"/>
            <p:cNvSpPr/>
            <p:nvPr/>
          </p:nvSpPr>
          <p:spPr bwMode="auto">
            <a:xfrm>
              <a:off x="5080174" y="6520556"/>
              <a:ext cx="50087" cy="27827"/>
            </a:xfrm>
            <a:custGeom>
              <a:avLst/>
              <a:gdLst>
                <a:gd name="T0" fmla="*/ 2 w 27"/>
                <a:gd name="T1" fmla="*/ 11 h 15"/>
                <a:gd name="T2" fmla="*/ 2 w 27"/>
                <a:gd name="T3" fmla="*/ 11 h 15"/>
                <a:gd name="T4" fmla="*/ 0 w 27"/>
                <a:gd name="T5" fmla="*/ 10 h 15"/>
                <a:gd name="T6" fmla="*/ 2 w 27"/>
                <a:gd name="T7" fmla="*/ 6 h 15"/>
                <a:gd name="T8" fmla="*/ 2 w 27"/>
                <a:gd name="T9" fmla="*/ 6 h 15"/>
                <a:gd name="T10" fmla="*/ 4 w 27"/>
                <a:gd name="T11" fmla="*/ 4 h 15"/>
                <a:gd name="T12" fmla="*/ 6 w 27"/>
                <a:gd name="T13" fmla="*/ 2 h 15"/>
                <a:gd name="T14" fmla="*/ 6 w 27"/>
                <a:gd name="T15" fmla="*/ 2 h 15"/>
                <a:gd name="T16" fmla="*/ 10 w 27"/>
                <a:gd name="T17" fmla="*/ 0 h 15"/>
                <a:gd name="T18" fmla="*/ 12 w 27"/>
                <a:gd name="T19" fmla="*/ 0 h 15"/>
                <a:gd name="T20" fmla="*/ 16 w 27"/>
                <a:gd name="T21" fmla="*/ 2 h 15"/>
                <a:gd name="T22" fmla="*/ 27 w 27"/>
                <a:gd name="T23" fmla="*/ 10 h 15"/>
                <a:gd name="T24" fmla="*/ 27 w 27"/>
                <a:gd name="T25" fmla="*/ 10 h 15"/>
                <a:gd name="T26" fmla="*/ 25 w 27"/>
                <a:gd name="T27" fmla="*/ 13 h 15"/>
                <a:gd name="T28" fmla="*/ 8 w 27"/>
                <a:gd name="T29" fmla="*/ 15 h 15"/>
                <a:gd name="T30" fmla="*/ 6 w 27"/>
                <a:gd name="T31" fmla="*/ 15 h 15"/>
                <a:gd name="T32" fmla="*/ 6 w 27"/>
                <a:gd name="T33" fmla="*/ 15 h 15"/>
                <a:gd name="T34" fmla="*/ 4 w 27"/>
                <a:gd name="T35" fmla="*/ 13 h 15"/>
                <a:gd name="T36" fmla="*/ 2 w 27"/>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15">
                  <a:moveTo>
                    <a:pt x="2" y="11"/>
                  </a:moveTo>
                  <a:lnTo>
                    <a:pt x="2" y="11"/>
                  </a:lnTo>
                  <a:lnTo>
                    <a:pt x="0" y="10"/>
                  </a:lnTo>
                  <a:lnTo>
                    <a:pt x="2" y="6"/>
                  </a:lnTo>
                  <a:lnTo>
                    <a:pt x="2" y="6"/>
                  </a:lnTo>
                  <a:lnTo>
                    <a:pt x="4" y="4"/>
                  </a:lnTo>
                  <a:lnTo>
                    <a:pt x="6" y="2"/>
                  </a:lnTo>
                  <a:lnTo>
                    <a:pt x="6" y="2"/>
                  </a:lnTo>
                  <a:lnTo>
                    <a:pt x="10" y="0"/>
                  </a:lnTo>
                  <a:lnTo>
                    <a:pt x="12" y="0"/>
                  </a:lnTo>
                  <a:lnTo>
                    <a:pt x="16" y="2"/>
                  </a:lnTo>
                  <a:lnTo>
                    <a:pt x="27" y="10"/>
                  </a:lnTo>
                  <a:lnTo>
                    <a:pt x="27" y="10"/>
                  </a:lnTo>
                  <a:lnTo>
                    <a:pt x="25" y="13"/>
                  </a:lnTo>
                  <a:lnTo>
                    <a:pt x="8" y="15"/>
                  </a:lnTo>
                  <a:lnTo>
                    <a:pt x="6" y="15"/>
                  </a:lnTo>
                  <a:lnTo>
                    <a:pt x="6" y="15"/>
                  </a:lnTo>
                  <a:lnTo>
                    <a:pt x="4" y="13"/>
                  </a:lnTo>
                  <a:lnTo>
                    <a:pt x="2"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8" name="Freeform 682"/>
            <p:cNvSpPr/>
            <p:nvPr/>
          </p:nvSpPr>
          <p:spPr bwMode="auto">
            <a:xfrm>
              <a:off x="5113565" y="6570642"/>
              <a:ext cx="31536" cy="46376"/>
            </a:xfrm>
            <a:custGeom>
              <a:avLst/>
              <a:gdLst>
                <a:gd name="T0" fmla="*/ 17 w 17"/>
                <a:gd name="T1" fmla="*/ 19 h 25"/>
                <a:gd name="T2" fmla="*/ 17 w 17"/>
                <a:gd name="T3" fmla="*/ 19 h 25"/>
                <a:gd name="T4" fmla="*/ 17 w 17"/>
                <a:gd name="T5" fmla="*/ 19 h 25"/>
                <a:gd name="T6" fmla="*/ 15 w 17"/>
                <a:gd name="T7" fmla="*/ 23 h 25"/>
                <a:gd name="T8" fmla="*/ 11 w 17"/>
                <a:gd name="T9" fmla="*/ 25 h 25"/>
                <a:gd name="T10" fmla="*/ 11 w 17"/>
                <a:gd name="T11" fmla="*/ 25 h 25"/>
                <a:gd name="T12" fmla="*/ 9 w 17"/>
                <a:gd name="T13" fmla="*/ 25 h 25"/>
                <a:gd name="T14" fmla="*/ 5 w 17"/>
                <a:gd name="T15" fmla="*/ 25 h 25"/>
                <a:gd name="T16" fmla="*/ 5 w 17"/>
                <a:gd name="T17" fmla="*/ 25 h 25"/>
                <a:gd name="T18" fmla="*/ 2 w 17"/>
                <a:gd name="T19" fmla="*/ 25 h 25"/>
                <a:gd name="T20" fmla="*/ 0 w 17"/>
                <a:gd name="T21" fmla="*/ 21 h 25"/>
                <a:gd name="T22" fmla="*/ 0 w 17"/>
                <a:gd name="T23" fmla="*/ 21 h 25"/>
                <a:gd name="T24" fmla="*/ 0 w 17"/>
                <a:gd name="T25" fmla="*/ 17 h 25"/>
                <a:gd name="T26" fmla="*/ 0 w 17"/>
                <a:gd name="T27" fmla="*/ 15 h 25"/>
                <a:gd name="T28" fmla="*/ 0 w 17"/>
                <a:gd name="T29" fmla="*/ 15 h 25"/>
                <a:gd name="T30" fmla="*/ 2 w 17"/>
                <a:gd name="T31" fmla="*/ 12 h 25"/>
                <a:gd name="T32" fmla="*/ 11 w 17"/>
                <a:gd name="T33" fmla="*/ 0 h 25"/>
                <a:gd name="T34" fmla="*/ 11 w 17"/>
                <a:gd name="T35" fmla="*/ 0 h 25"/>
                <a:gd name="T36" fmla="*/ 15 w 17"/>
                <a:gd name="T37" fmla="*/ 2 h 25"/>
                <a:gd name="T38" fmla="*/ 15 w 17"/>
                <a:gd name="T39" fmla="*/ 2 h 25"/>
                <a:gd name="T40" fmla="*/ 17 w 17"/>
                <a:gd name="T41" fmla="*/ 14 h 25"/>
                <a:gd name="T42" fmla="*/ 17 w 17"/>
                <a:gd name="T43"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5">
                  <a:moveTo>
                    <a:pt x="17" y="19"/>
                  </a:moveTo>
                  <a:lnTo>
                    <a:pt x="17" y="19"/>
                  </a:lnTo>
                  <a:lnTo>
                    <a:pt x="17" y="19"/>
                  </a:lnTo>
                  <a:lnTo>
                    <a:pt x="15" y="23"/>
                  </a:lnTo>
                  <a:lnTo>
                    <a:pt x="11" y="25"/>
                  </a:lnTo>
                  <a:lnTo>
                    <a:pt x="11" y="25"/>
                  </a:lnTo>
                  <a:lnTo>
                    <a:pt x="9" y="25"/>
                  </a:lnTo>
                  <a:lnTo>
                    <a:pt x="5" y="25"/>
                  </a:lnTo>
                  <a:lnTo>
                    <a:pt x="5" y="25"/>
                  </a:lnTo>
                  <a:lnTo>
                    <a:pt x="2" y="25"/>
                  </a:lnTo>
                  <a:lnTo>
                    <a:pt x="0" y="21"/>
                  </a:lnTo>
                  <a:lnTo>
                    <a:pt x="0" y="21"/>
                  </a:lnTo>
                  <a:lnTo>
                    <a:pt x="0" y="17"/>
                  </a:lnTo>
                  <a:lnTo>
                    <a:pt x="0" y="15"/>
                  </a:lnTo>
                  <a:lnTo>
                    <a:pt x="0" y="15"/>
                  </a:lnTo>
                  <a:lnTo>
                    <a:pt x="2" y="12"/>
                  </a:lnTo>
                  <a:lnTo>
                    <a:pt x="11" y="0"/>
                  </a:lnTo>
                  <a:lnTo>
                    <a:pt x="11" y="0"/>
                  </a:lnTo>
                  <a:lnTo>
                    <a:pt x="15" y="2"/>
                  </a:lnTo>
                  <a:lnTo>
                    <a:pt x="15" y="2"/>
                  </a:lnTo>
                  <a:lnTo>
                    <a:pt x="17" y="14"/>
                  </a:lnTo>
                  <a:lnTo>
                    <a:pt x="17"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399" name="Freeform 683"/>
            <p:cNvSpPr/>
            <p:nvPr/>
          </p:nvSpPr>
          <p:spPr bwMode="auto">
            <a:xfrm>
              <a:off x="5133971" y="6539106"/>
              <a:ext cx="29682" cy="27827"/>
            </a:xfrm>
            <a:custGeom>
              <a:avLst/>
              <a:gdLst>
                <a:gd name="T0" fmla="*/ 2 w 16"/>
                <a:gd name="T1" fmla="*/ 13 h 15"/>
                <a:gd name="T2" fmla="*/ 2 w 16"/>
                <a:gd name="T3" fmla="*/ 13 h 15"/>
                <a:gd name="T4" fmla="*/ 0 w 16"/>
                <a:gd name="T5" fmla="*/ 11 h 15"/>
                <a:gd name="T6" fmla="*/ 0 w 16"/>
                <a:gd name="T7" fmla="*/ 7 h 15"/>
                <a:gd name="T8" fmla="*/ 0 w 16"/>
                <a:gd name="T9" fmla="*/ 7 h 15"/>
                <a:gd name="T10" fmla="*/ 0 w 16"/>
                <a:gd name="T11" fmla="*/ 3 h 15"/>
                <a:gd name="T12" fmla="*/ 2 w 16"/>
                <a:gd name="T13" fmla="*/ 1 h 15"/>
                <a:gd name="T14" fmla="*/ 2 w 16"/>
                <a:gd name="T15" fmla="*/ 1 h 15"/>
                <a:gd name="T16" fmla="*/ 4 w 16"/>
                <a:gd name="T17" fmla="*/ 0 h 15"/>
                <a:gd name="T18" fmla="*/ 8 w 16"/>
                <a:gd name="T19" fmla="*/ 0 h 15"/>
                <a:gd name="T20" fmla="*/ 8 w 16"/>
                <a:gd name="T21" fmla="*/ 0 h 15"/>
                <a:gd name="T22" fmla="*/ 12 w 16"/>
                <a:gd name="T23" fmla="*/ 1 h 15"/>
                <a:gd name="T24" fmla="*/ 12 w 16"/>
                <a:gd name="T25" fmla="*/ 1 h 15"/>
                <a:gd name="T26" fmla="*/ 14 w 16"/>
                <a:gd name="T27" fmla="*/ 3 h 15"/>
                <a:gd name="T28" fmla="*/ 16 w 16"/>
                <a:gd name="T29" fmla="*/ 7 h 15"/>
                <a:gd name="T30" fmla="*/ 16 w 16"/>
                <a:gd name="T31" fmla="*/ 7 h 15"/>
                <a:gd name="T32" fmla="*/ 14 w 16"/>
                <a:gd name="T33" fmla="*/ 11 h 15"/>
                <a:gd name="T34" fmla="*/ 12 w 16"/>
                <a:gd name="T35" fmla="*/ 13 h 15"/>
                <a:gd name="T36" fmla="*/ 12 w 16"/>
                <a:gd name="T37" fmla="*/ 13 h 15"/>
                <a:gd name="T38" fmla="*/ 10 w 16"/>
                <a:gd name="T39" fmla="*/ 15 h 15"/>
                <a:gd name="T40" fmla="*/ 8 w 16"/>
                <a:gd name="T41" fmla="*/ 15 h 15"/>
                <a:gd name="T42" fmla="*/ 8 w 16"/>
                <a:gd name="T43" fmla="*/ 15 h 15"/>
                <a:gd name="T44" fmla="*/ 4 w 16"/>
                <a:gd name="T45" fmla="*/ 15 h 15"/>
                <a:gd name="T46" fmla="*/ 2 w 16"/>
                <a:gd name="T4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2" y="13"/>
                  </a:moveTo>
                  <a:lnTo>
                    <a:pt x="2" y="13"/>
                  </a:lnTo>
                  <a:lnTo>
                    <a:pt x="0" y="11"/>
                  </a:lnTo>
                  <a:lnTo>
                    <a:pt x="0" y="7"/>
                  </a:lnTo>
                  <a:lnTo>
                    <a:pt x="0" y="7"/>
                  </a:lnTo>
                  <a:lnTo>
                    <a:pt x="0" y="3"/>
                  </a:lnTo>
                  <a:lnTo>
                    <a:pt x="2" y="1"/>
                  </a:lnTo>
                  <a:lnTo>
                    <a:pt x="2" y="1"/>
                  </a:lnTo>
                  <a:lnTo>
                    <a:pt x="4" y="0"/>
                  </a:lnTo>
                  <a:lnTo>
                    <a:pt x="8" y="0"/>
                  </a:lnTo>
                  <a:lnTo>
                    <a:pt x="8" y="0"/>
                  </a:lnTo>
                  <a:lnTo>
                    <a:pt x="12" y="1"/>
                  </a:lnTo>
                  <a:lnTo>
                    <a:pt x="12" y="1"/>
                  </a:lnTo>
                  <a:lnTo>
                    <a:pt x="14" y="3"/>
                  </a:lnTo>
                  <a:lnTo>
                    <a:pt x="16" y="7"/>
                  </a:lnTo>
                  <a:lnTo>
                    <a:pt x="16" y="7"/>
                  </a:lnTo>
                  <a:lnTo>
                    <a:pt x="14" y="11"/>
                  </a:lnTo>
                  <a:lnTo>
                    <a:pt x="12" y="13"/>
                  </a:lnTo>
                  <a:lnTo>
                    <a:pt x="12" y="13"/>
                  </a:lnTo>
                  <a:lnTo>
                    <a:pt x="10" y="15"/>
                  </a:lnTo>
                  <a:lnTo>
                    <a:pt x="8" y="15"/>
                  </a:lnTo>
                  <a:lnTo>
                    <a:pt x="8" y="15"/>
                  </a:lnTo>
                  <a:lnTo>
                    <a:pt x="4" y="15"/>
                  </a:lnTo>
                  <a:lnTo>
                    <a:pt x="2"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0" name="Freeform 684"/>
            <p:cNvSpPr/>
            <p:nvPr/>
          </p:nvSpPr>
          <p:spPr bwMode="auto">
            <a:xfrm>
              <a:off x="5152523" y="6570642"/>
              <a:ext cx="25970" cy="38957"/>
            </a:xfrm>
            <a:custGeom>
              <a:avLst/>
              <a:gdLst>
                <a:gd name="T0" fmla="*/ 14 w 14"/>
                <a:gd name="T1" fmla="*/ 15 h 21"/>
                <a:gd name="T2" fmla="*/ 14 w 14"/>
                <a:gd name="T3" fmla="*/ 15 h 21"/>
                <a:gd name="T4" fmla="*/ 14 w 14"/>
                <a:gd name="T5" fmla="*/ 19 h 21"/>
                <a:gd name="T6" fmla="*/ 12 w 14"/>
                <a:gd name="T7" fmla="*/ 19 h 21"/>
                <a:gd name="T8" fmla="*/ 12 w 14"/>
                <a:gd name="T9" fmla="*/ 19 h 21"/>
                <a:gd name="T10" fmla="*/ 8 w 14"/>
                <a:gd name="T11" fmla="*/ 21 h 21"/>
                <a:gd name="T12" fmla="*/ 8 w 14"/>
                <a:gd name="T13" fmla="*/ 21 h 21"/>
                <a:gd name="T14" fmla="*/ 6 w 14"/>
                <a:gd name="T15" fmla="*/ 19 h 21"/>
                <a:gd name="T16" fmla="*/ 4 w 14"/>
                <a:gd name="T17" fmla="*/ 15 h 21"/>
                <a:gd name="T18" fmla="*/ 2 w 14"/>
                <a:gd name="T19" fmla="*/ 12 h 21"/>
                <a:gd name="T20" fmla="*/ 0 w 14"/>
                <a:gd name="T21" fmla="*/ 2 h 21"/>
                <a:gd name="T22" fmla="*/ 2 w 14"/>
                <a:gd name="T23" fmla="*/ 0 h 21"/>
                <a:gd name="T24" fmla="*/ 4 w 14"/>
                <a:gd name="T25" fmla="*/ 0 h 21"/>
                <a:gd name="T26" fmla="*/ 8 w 14"/>
                <a:gd name="T27" fmla="*/ 6 h 21"/>
                <a:gd name="T28" fmla="*/ 12 w 14"/>
                <a:gd name="T29" fmla="*/ 10 h 21"/>
                <a:gd name="T30" fmla="*/ 12 w 14"/>
                <a:gd name="T31" fmla="*/ 10 h 21"/>
                <a:gd name="T32" fmla="*/ 12 w 14"/>
                <a:gd name="T33" fmla="*/ 10 h 21"/>
                <a:gd name="T34" fmla="*/ 14 w 14"/>
                <a:gd name="T35"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1">
                  <a:moveTo>
                    <a:pt x="14" y="15"/>
                  </a:moveTo>
                  <a:lnTo>
                    <a:pt x="14" y="15"/>
                  </a:lnTo>
                  <a:lnTo>
                    <a:pt x="14" y="19"/>
                  </a:lnTo>
                  <a:lnTo>
                    <a:pt x="12" y="19"/>
                  </a:lnTo>
                  <a:lnTo>
                    <a:pt x="12" y="19"/>
                  </a:lnTo>
                  <a:lnTo>
                    <a:pt x="8" y="21"/>
                  </a:lnTo>
                  <a:lnTo>
                    <a:pt x="8" y="21"/>
                  </a:lnTo>
                  <a:lnTo>
                    <a:pt x="6" y="19"/>
                  </a:lnTo>
                  <a:lnTo>
                    <a:pt x="4" y="15"/>
                  </a:lnTo>
                  <a:lnTo>
                    <a:pt x="2" y="12"/>
                  </a:lnTo>
                  <a:lnTo>
                    <a:pt x="0" y="2"/>
                  </a:lnTo>
                  <a:lnTo>
                    <a:pt x="2" y="0"/>
                  </a:lnTo>
                  <a:lnTo>
                    <a:pt x="4" y="0"/>
                  </a:lnTo>
                  <a:lnTo>
                    <a:pt x="8" y="6"/>
                  </a:lnTo>
                  <a:lnTo>
                    <a:pt x="12" y="10"/>
                  </a:lnTo>
                  <a:lnTo>
                    <a:pt x="12" y="10"/>
                  </a:lnTo>
                  <a:lnTo>
                    <a:pt x="12" y="10"/>
                  </a:lnTo>
                  <a:lnTo>
                    <a:pt x="14" y="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1" name="Freeform 685"/>
            <p:cNvSpPr/>
            <p:nvPr/>
          </p:nvSpPr>
          <p:spPr bwMode="auto">
            <a:xfrm>
              <a:off x="5167360" y="6555802"/>
              <a:ext cx="50087" cy="29682"/>
            </a:xfrm>
            <a:custGeom>
              <a:avLst/>
              <a:gdLst>
                <a:gd name="T0" fmla="*/ 27 w 27"/>
                <a:gd name="T1" fmla="*/ 10 h 16"/>
                <a:gd name="T2" fmla="*/ 27 w 27"/>
                <a:gd name="T3" fmla="*/ 10 h 16"/>
                <a:gd name="T4" fmla="*/ 25 w 27"/>
                <a:gd name="T5" fmla="*/ 14 h 16"/>
                <a:gd name="T6" fmla="*/ 23 w 27"/>
                <a:gd name="T7" fmla="*/ 16 h 16"/>
                <a:gd name="T8" fmla="*/ 23 w 27"/>
                <a:gd name="T9" fmla="*/ 16 h 16"/>
                <a:gd name="T10" fmla="*/ 19 w 27"/>
                <a:gd name="T11" fmla="*/ 16 h 16"/>
                <a:gd name="T12" fmla="*/ 15 w 27"/>
                <a:gd name="T13" fmla="*/ 16 h 16"/>
                <a:gd name="T14" fmla="*/ 15 w 27"/>
                <a:gd name="T15" fmla="*/ 16 h 16"/>
                <a:gd name="T16" fmla="*/ 11 w 27"/>
                <a:gd name="T17" fmla="*/ 14 h 16"/>
                <a:gd name="T18" fmla="*/ 0 w 27"/>
                <a:gd name="T19" fmla="*/ 4 h 16"/>
                <a:gd name="T20" fmla="*/ 0 w 27"/>
                <a:gd name="T21" fmla="*/ 2 h 16"/>
                <a:gd name="T22" fmla="*/ 2 w 27"/>
                <a:gd name="T23" fmla="*/ 0 h 16"/>
                <a:gd name="T24" fmla="*/ 15 w 27"/>
                <a:gd name="T25" fmla="*/ 0 h 16"/>
                <a:gd name="T26" fmla="*/ 19 w 27"/>
                <a:gd name="T27" fmla="*/ 0 h 16"/>
                <a:gd name="T28" fmla="*/ 21 w 27"/>
                <a:gd name="T29" fmla="*/ 0 h 16"/>
                <a:gd name="T30" fmla="*/ 21 w 27"/>
                <a:gd name="T31" fmla="*/ 0 h 16"/>
                <a:gd name="T32" fmla="*/ 23 w 27"/>
                <a:gd name="T33" fmla="*/ 0 h 16"/>
                <a:gd name="T34" fmla="*/ 25 w 27"/>
                <a:gd name="T35" fmla="*/ 2 h 16"/>
                <a:gd name="T36" fmla="*/ 25 w 27"/>
                <a:gd name="T37" fmla="*/ 2 h 16"/>
                <a:gd name="T38" fmla="*/ 27 w 27"/>
                <a:gd name="T39" fmla="*/ 8 h 16"/>
                <a:gd name="T40" fmla="*/ 27 w 27"/>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16">
                  <a:moveTo>
                    <a:pt x="27" y="10"/>
                  </a:moveTo>
                  <a:lnTo>
                    <a:pt x="27" y="10"/>
                  </a:lnTo>
                  <a:lnTo>
                    <a:pt x="25" y="14"/>
                  </a:lnTo>
                  <a:lnTo>
                    <a:pt x="23" y="16"/>
                  </a:lnTo>
                  <a:lnTo>
                    <a:pt x="23" y="16"/>
                  </a:lnTo>
                  <a:lnTo>
                    <a:pt x="19" y="16"/>
                  </a:lnTo>
                  <a:lnTo>
                    <a:pt x="15" y="16"/>
                  </a:lnTo>
                  <a:lnTo>
                    <a:pt x="15" y="16"/>
                  </a:lnTo>
                  <a:lnTo>
                    <a:pt x="11" y="14"/>
                  </a:lnTo>
                  <a:lnTo>
                    <a:pt x="0" y="4"/>
                  </a:lnTo>
                  <a:lnTo>
                    <a:pt x="0" y="2"/>
                  </a:lnTo>
                  <a:lnTo>
                    <a:pt x="2" y="0"/>
                  </a:lnTo>
                  <a:lnTo>
                    <a:pt x="15" y="0"/>
                  </a:lnTo>
                  <a:lnTo>
                    <a:pt x="19" y="0"/>
                  </a:lnTo>
                  <a:lnTo>
                    <a:pt x="21" y="0"/>
                  </a:lnTo>
                  <a:lnTo>
                    <a:pt x="21" y="0"/>
                  </a:lnTo>
                  <a:lnTo>
                    <a:pt x="23" y="0"/>
                  </a:lnTo>
                  <a:lnTo>
                    <a:pt x="25" y="2"/>
                  </a:lnTo>
                  <a:lnTo>
                    <a:pt x="25" y="2"/>
                  </a:lnTo>
                  <a:lnTo>
                    <a:pt x="27" y="8"/>
                  </a:lnTo>
                  <a:lnTo>
                    <a:pt x="27"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2" name="Freeform 686"/>
            <p:cNvSpPr>
              <a:spLocks noEditPoints="1"/>
            </p:cNvSpPr>
            <p:nvPr/>
          </p:nvSpPr>
          <p:spPr bwMode="auto">
            <a:xfrm>
              <a:off x="5321328" y="4758273"/>
              <a:ext cx="155822" cy="153968"/>
            </a:xfrm>
            <a:custGeom>
              <a:avLst/>
              <a:gdLst>
                <a:gd name="T0" fmla="*/ 78 w 84"/>
                <a:gd name="T1" fmla="*/ 40 h 83"/>
                <a:gd name="T2" fmla="*/ 82 w 84"/>
                <a:gd name="T3" fmla="*/ 31 h 83"/>
                <a:gd name="T4" fmla="*/ 78 w 84"/>
                <a:gd name="T5" fmla="*/ 21 h 83"/>
                <a:gd name="T6" fmla="*/ 66 w 84"/>
                <a:gd name="T7" fmla="*/ 17 h 83"/>
                <a:gd name="T8" fmla="*/ 64 w 84"/>
                <a:gd name="T9" fmla="*/ 5 h 83"/>
                <a:gd name="T10" fmla="*/ 47 w 84"/>
                <a:gd name="T11" fmla="*/ 1 h 83"/>
                <a:gd name="T12" fmla="*/ 39 w 84"/>
                <a:gd name="T13" fmla="*/ 9 h 83"/>
                <a:gd name="T14" fmla="*/ 29 w 84"/>
                <a:gd name="T15" fmla="*/ 1 h 83"/>
                <a:gd name="T16" fmla="*/ 20 w 84"/>
                <a:gd name="T17" fmla="*/ 5 h 83"/>
                <a:gd name="T18" fmla="*/ 21 w 84"/>
                <a:gd name="T19" fmla="*/ 21 h 83"/>
                <a:gd name="T20" fmla="*/ 8 w 84"/>
                <a:gd name="T21" fmla="*/ 21 h 83"/>
                <a:gd name="T22" fmla="*/ 2 w 84"/>
                <a:gd name="T23" fmla="*/ 38 h 83"/>
                <a:gd name="T24" fmla="*/ 10 w 84"/>
                <a:gd name="T25" fmla="*/ 44 h 83"/>
                <a:gd name="T26" fmla="*/ 6 w 84"/>
                <a:gd name="T27" fmla="*/ 54 h 83"/>
                <a:gd name="T28" fmla="*/ 12 w 84"/>
                <a:gd name="T29" fmla="*/ 60 h 83"/>
                <a:gd name="T30" fmla="*/ 18 w 84"/>
                <a:gd name="T31" fmla="*/ 65 h 83"/>
                <a:gd name="T32" fmla="*/ 21 w 84"/>
                <a:gd name="T33" fmla="*/ 79 h 83"/>
                <a:gd name="T34" fmla="*/ 37 w 84"/>
                <a:gd name="T35" fmla="*/ 81 h 83"/>
                <a:gd name="T36" fmla="*/ 45 w 84"/>
                <a:gd name="T37" fmla="*/ 71 h 83"/>
                <a:gd name="T38" fmla="*/ 58 w 84"/>
                <a:gd name="T39" fmla="*/ 75 h 83"/>
                <a:gd name="T40" fmla="*/ 62 w 84"/>
                <a:gd name="T41" fmla="*/ 62 h 83"/>
                <a:gd name="T42" fmla="*/ 76 w 84"/>
                <a:gd name="T43" fmla="*/ 64 h 83"/>
                <a:gd name="T44" fmla="*/ 84 w 84"/>
                <a:gd name="T45" fmla="*/ 50 h 83"/>
                <a:gd name="T46" fmla="*/ 72 w 84"/>
                <a:gd name="T47" fmla="*/ 25 h 83"/>
                <a:gd name="T48" fmla="*/ 76 w 84"/>
                <a:gd name="T49" fmla="*/ 29 h 83"/>
                <a:gd name="T50" fmla="*/ 66 w 84"/>
                <a:gd name="T51" fmla="*/ 34 h 83"/>
                <a:gd name="T52" fmla="*/ 64 w 84"/>
                <a:gd name="T53" fmla="*/ 25 h 83"/>
                <a:gd name="T54" fmla="*/ 49 w 84"/>
                <a:gd name="T55" fmla="*/ 5 h 83"/>
                <a:gd name="T56" fmla="*/ 60 w 84"/>
                <a:gd name="T57" fmla="*/ 9 h 83"/>
                <a:gd name="T58" fmla="*/ 58 w 84"/>
                <a:gd name="T59" fmla="*/ 19 h 83"/>
                <a:gd name="T60" fmla="*/ 45 w 84"/>
                <a:gd name="T61" fmla="*/ 11 h 83"/>
                <a:gd name="T62" fmla="*/ 25 w 84"/>
                <a:gd name="T63" fmla="*/ 7 h 83"/>
                <a:gd name="T64" fmla="*/ 33 w 84"/>
                <a:gd name="T65" fmla="*/ 11 h 83"/>
                <a:gd name="T66" fmla="*/ 25 w 84"/>
                <a:gd name="T67" fmla="*/ 19 h 83"/>
                <a:gd name="T68" fmla="*/ 6 w 84"/>
                <a:gd name="T69" fmla="*/ 36 h 83"/>
                <a:gd name="T70" fmla="*/ 10 w 84"/>
                <a:gd name="T71" fmla="*/ 25 h 83"/>
                <a:gd name="T72" fmla="*/ 31 w 84"/>
                <a:gd name="T73" fmla="*/ 34 h 83"/>
                <a:gd name="T74" fmla="*/ 10 w 84"/>
                <a:gd name="T75" fmla="*/ 38 h 83"/>
                <a:gd name="T76" fmla="*/ 39 w 84"/>
                <a:gd name="T77" fmla="*/ 71 h 83"/>
                <a:gd name="T78" fmla="*/ 27 w 84"/>
                <a:gd name="T79" fmla="*/ 77 h 83"/>
                <a:gd name="T80" fmla="*/ 21 w 84"/>
                <a:gd name="T81" fmla="*/ 69 h 83"/>
                <a:gd name="T82" fmla="*/ 35 w 84"/>
                <a:gd name="T83" fmla="*/ 52 h 83"/>
                <a:gd name="T84" fmla="*/ 35 w 84"/>
                <a:gd name="T85" fmla="*/ 46 h 83"/>
                <a:gd name="T86" fmla="*/ 33 w 84"/>
                <a:gd name="T87" fmla="*/ 38 h 83"/>
                <a:gd name="T88" fmla="*/ 41 w 84"/>
                <a:gd name="T89" fmla="*/ 34 h 83"/>
                <a:gd name="T90" fmla="*/ 49 w 84"/>
                <a:gd name="T91" fmla="*/ 42 h 83"/>
                <a:gd name="T92" fmla="*/ 41 w 84"/>
                <a:gd name="T93" fmla="*/ 50 h 83"/>
                <a:gd name="T94" fmla="*/ 56 w 84"/>
                <a:gd name="T95" fmla="*/ 67 h 83"/>
                <a:gd name="T96" fmla="*/ 52 w 84"/>
                <a:gd name="T97" fmla="*/ 71 h 83"/>
                <a:gd name="T98" fmla="*/ 45 w 84"/>
                <a:gd name="T99" fmla="*/ 52 h 83"/>
                <a:gd name="T100" fmla="*/ 56 w 84"/>
                <a:gd name="T101" fmla="*/ 62 h 83"/>
                <a:gd name="T102" fmla="*/ 74 w 84"/>
                <a:gd name="T103" fmla="*/ 60 h 83"/>
                <a:gd name="T104" fmla="*/ 64 w 84"/>
                <a:gd name="T105" fmla="*/ 58 h 83"/>
                <a:gd name="T106" fmla="*/ 70 w 84"/>
                <a:gd name="T107" fmla="*/ 42 h 83"/>
                <a:gd name="T108" fmla="*/ 76 w 84"/>
                <a:gd name="T109"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4" h="83">
                  <a:moveTo>
                    <a:pt x="82" y="44"/>
                  </a:moveTo>
                  <a:lnTo>
                    <a:pt x="82" y="44"/>
                  </a:lnTo>
                  <a:lnTo>
                    <a:pt x="82" y="44"/>
                  </a:lnTo>
                  <a:lnTo>
                    <a:pt x="78" y="40"/>
                  </a:lnTo>
                  <a:lnTo>
                    <a:pt x="78" y="40"/>
                  </a:lnTo>
                  <a:lnTo>
                    <a:pt x="74" y="38"/>
                  </a:lnTo>
                  <a:lnTo>
                    <a:pt x="74" y="38"/>
                  </a:lnTo>
                  <a:lnTo>
                    <a:pt x="78" y="34"/>
                  </a:lnTo>
                  <a:lnTo>
                    <a:pt x="82" y="31"/>
                  </a:lnTo>
                  <a:lnTo>
                    <a:pt x="82" y="31"/>
                  </a:lnTo>
                  <a:lnTo>
                    <a:pt x="82" y="27"/>
                  </a:lnTo>
                  <a:lnTo>
                    <a:pt x="80" y="25"/>
                  </a:lnTo>
                  <a:lnTo>
                    <a:pt x="80" y="25"/>
                  </a:lnTo>
                  <a:lnTo>
                    <a:pt x="80" y="25"/>
                  </a:lnTo>
                  <a:lnTo>
                    <a:pt x="78" y="21"/>
                  </a:lnTo>
                  <a:lnTo>
                    <a:pt x="74" y="19"/>
                  </a:lnTo>
                  <a:lnTo>
                    <a:pt x="74" y="19"/>
                  </a:lnTo>
                  <a:lnTo>
                    <a:pt x="68" y="19"/>
                  </a:lnTo>
                  <a:lnTo>
                    <a:pt x="64" y="19"/>
                  </a:lnTo>
                  <a:lnTo>
                    <a:pt x="66" y="17"/>
                  </a:lnTo>
                  <a:lnTo>
                    <a:pt x="66" y="17"/>
                  </a:lnTo>
                  <a:lnTo>
                    <a:pt x="66" y="11"/>
                  </a:lnTo>
                  <a:lnTo>
                    <a:pt x="64" y="5"/>
                  </a:lnTo>
                  <a:lnTo>
                    <a:pt x="64" y="5"/>
                  </a:lnTo>
                  <a:lnTo>
                    <a:pt x="64" y="5"/>
                  </a:lnTo>
                  <a:lnTo>
                    <a:pt x="60" y="1"/>
                  </a:lnTo>
                  <a:lnTo>
                    <a:pt x="56" y="0"/>
                  </a:lnTo>
                  <a:lnTo>
                    <a:pt x="56" y="0"/>
                  </a:lnTo>
                  <a:lnTo>
                    <a:pt x="51" y="0"/>
                  </a:lnTo>
                  <a:lnTo>
                    <a:pt x="47" y="1"/>
                  </a:lnTo>
                  <a:lnTo>
                    <a:pt x="47" y="1"/>
                  </a:lnTo>
                  <a:lnTo>
                    <a:pt x="41" y="5"/>
                  </a:lnTo>
                  <a:lnTo>
                    <a:pt x="39" y="9"/>
                  </a:lnTo>
                  <a:lnTo>
                    <a:pt x="39" y="9"/>
                  </a:lnTo>
                  <a:lnTo>
                    <a:pt x="39" y="9"/>
                  </a:lnTo>
                  <a:lnTo>
                    <a:pt x="39" y="9"/>
                  </a:lnTo>
                  <a:lnTo>
                    <a:pt x="37" y="7"/>
                  </a:lnTo>
                  <a:lnTo>
                    <a:pt x="37" y="7"/>
                  </a:lnTo>
                  <a:lnTo>
                    <a:pt x="35" y="3"/>
                  </a:lnTo>
                  <a:lnTo>
                    <a:pt x="29" y="1"/>
                  </a:lnTo>
                  <a:lnTo>
                    <a:pt x="29" y="1"/>
                  </a:lnTo>
                  <a:lnTo>
                    <a:pt x="27" y="1"/>
                  </a:lnTo>
                  <a:lnTo>
                    <a:pt x="23" y="3"/>
                  </a:lnTo>
                  <a:lnTo>
                    <a:pt x="23" y="3"/>
                  </a:lnTo>
                  <a:lnTo>
                    <a:pt x="20" y="5"/>
                  </a:lnTo>
                  <a:lnTo>
                    <a:pt x="20" y="9"/>
                  </a:lnTo>
                  <a:lnTo>
                    <a:pt x="20" y="9"/>
                  </a:lnTo>
                  <a:lnTo>
                    <a:pt x="20" y="15"/>
                  </a:lnTo>
                  <a:lnTo>
                    <a:pt x="20" y="19"/>
                  </a:lnTo>
                  <a:lnTo>
                    <a:pt x="21" y="21"/>
                  </a:lnTo>
                  <a:lnTo>
                    <a:pt x="18" y="19"/>
                  </a:lnTo>
                  <a:lnTo>
                    <a:pt x="18" y="19"/>
                  </a:lnTo>
                  <a:lnTo>
                    <a:pt x="14" y="19"/>
                  </a:lnTo>
                  <a:lnTo>
                    <a:pt x="8" y="21"/>
                  </a:lnTo>
                  <a:lnTo>
                    <a:pt x="8" y="21"/>
                  </a:lnTo>
                  <a:lnTo>
                    <a:pt x="4" y="25"/>
                  </a:lnTo>
                  <a:lnTo>
                    <a:pt x="2" y="29"/>
                  </a:lnTo>
                  <a:lnTo>
                    <a:pt x="2" y="29"/>
                  </a:lnTo>
                  <a:lnTo>
                    <a:pt x="0" y="34"/>
                  </a:lnTo>
                  <a:lnTo>
                    <a:pt x="2" y="38"/>
                  </a:lnTo>
                  <a:lnTo>
                    <a:pt x="2" y="38"/>
                  </a:lnTo>
                  <a:lnTo>
                    <a:pt x="4" y="40"/>
                  </a:lnTo>
                  <a:lnTo>
                    <a:pt x="4" y="40"/>
                  </a:lnTo>
                  <a:lnTo>
                    <a:pt x="10" y="44"/>
                  </a:lnTo>
                  <a:lnTo>
                    <a:pt x="10" y="44"/>
                  </a:lnTo>
                  <a:lnTo>
                    <a:pt x="8" y="46"/>
                  </a:lnTo>
                  <a:lnTo>
                    <a:pt x="8" y="46"/>
                  </a:lnTo>
                  <a:lnTo>
                    <a:pt x="6" y="50"/>
                  </a:lnTo>
                  <a:lnTo>
                    <a:pt x="6" y="50"/>
                  </a:lnTo>
                  <a:lnTo>
                    <a:pt x="6" y="54"/>
                  </a:lnTo>
                  <a:lnTo>
                    <a:pt x="6" y="56"/>
                  </a:lnTo>
                  <a:lnTo>
                    <a:pt x="6" y="56"/>
                  </a:lnTo>
                  <a:lnTo>
                    <a:pt x="8" y="60"/>
                  </a:lnTo>
                  <a:lnTo>
                    <a:pt x="8" y="60"/>
                  </a:lnTo>
                  <a:lnTo>
                    <a:pt x="12" y="60"/>
                  </a:lnTo>
                  <a:lnTo>
                    <a:pt x="12" y="60"/>
                  </a:lnTo>
                  <a:lnTo>
                    <a:pt x="16" y="62"/>
                  </a:lnTo>
                  <a:lnTo>
                    <a:pt x="20" y="60"/>
                  </a:lnTo>
                  <a:lnTo>
                    <a:pt x="18" y="64"/>
                  </a:lnTo>
                  <a:lnTo>
                    <a:pt x="18" y="65"/>
                  </a:lnTo>
                  <a:lnTo>
                    <a:pt x="18" y="65"/>
                  </a:lnTo>
                  <a:lnTo>
                    <a:pt x="18" y="71"/>
                  </a:lnTo>
                  <a:lnTo>
                    <a:pt x="20" y="75"/>
                  </a:lnTo>
                  <a:lnTo>
                    <a:pt x="20" y="75"/>
                  </a:lnTo>
                  <a:lnTo>
                    <a:pt x="21" y="79"/>
                  </a:lnTo>
                  <a:lnTo>
                    <a:pt x="21" y="79"/>
                  </a:lnTo>
                  <a:lnTo>
                    <a:pt x="27" y="81"/>
                  </a:lnTo>
                  <a:lnTo>
                    <a:pt x="27" y="81"/>
                  </a:lnTo>
                  <a:lnTo>
                    <a:pt x="31" y="83"/>
                  </a:lnTo>
                  <a:lnTo>
                    <a:pt x="37" y="81"/>
                  </a:lnTo>
                  <a:lnTo>
                    <a:pt x="37" y="81"/>
                  </a:lnTo>
                  <a:lnTo>
                    <a:pt x="41" y="77"/>
                  </a:lnTo>
                  <a:lnTo>
                    <a:pt x="45" y="73"/>
                  </a:lnTo>
                  <a:lnTo>
                    <a:pt x="45" y="71"/>
                  </a:lnTo>
                  <a:lnTo>
                    <a:pt x="45" y="71"/>
                  </a:lnTo>
                  <a:lnTo>
                    <a:pt x="47" y="75"/>
                  </a:lnTo>
                  <a:lnTo>
                    <a:pt x="51" y="77"/>
                  </a:lnTo>
                  <a:lnTo>
                    <a:pt x="51" y="77"/>
                  </a:lnTo>
                  <a:lnTo>
                    <a:pt x="54" y="77"/>
                  </a:lnTo>
                  <a:lnTo>
                    <a:pt x="58" y="75"/>
                  </a:lnTo>
                  <a:lnTo>
                    <a:pt x="58" y="75"/>
                  </a:lnTo>
                  <a:lnTo>
                    <a:pt x="60" y="73"/>
                  </a:lnTo>
                  <a:lnTo>
                    <a:pt x="62" y="69"/>
                  </a:lnTo>
                  <a:lnTo>
                    <a:pt x="62" y="69"/>
                  </a:lnTo>
                  <a:lnTo>
                    <a:pt x="62" y="62"/>
                  </a:lnTo>
                  <a:lnTo>
                    <a:pt x="62" y="62"/>
                  </a:lnTo>
                  <a:lnTo>
                    <a:pt x="66" y="64"/>
                  </a:lnTo>
                  <a:lnTo>
                    <a:pt x="66" y="64"/>
                  </a:lnTo>
                  <a:lnTo>
                    <a:pt x="72" y="65"/>
                  </a:lnTo>
                  <a:lnTo>
                    <a:pt x="76" y="64"/>
                  </a:lnTo>
                  <a:lnTo>
                    <a:pt x="76" y="64"/>
                  </a:lnTo>
                  <a:lnTo>
                    <a:pt x="80" y="60"/>
                  </a:lnTo>
                  <a:lnTo>
                    <a:pt x="82" y="56"/>
                  </a:lnTo>
                  <a:lnTo>
                    <a:pt x="82" y="56"/>
                  </a:lnTo>
                  <a:lnTo>
                    <a:pt x="84" y="50"/>
                  </a:lnTo>
                  <a:lnTo>
                    <a:pt x="82" y="44"/>
                  </a:lnTo>
                  <a:close/>
                  <a:moveTo>
                    <a:pt x="64" y="25"/>
                  </a:moveTo>
                  <a:lnTo>
                    <a:pt x="66" y="25"/>
                  </a:lnTo>
                  <a:lnTo>
                    <a:pt x="66" y="25"/>
                  </a:lnTo>
                  <a:lnTo>
                    <a:pt x="72" y="25"/>
                  </a:lnTo>
                  <a:lnTo>
                    <a:pt x="72" y="25"/>
                  </a:lnTo>
                  <a:lnTo>
                    <a:pt x="74" y="25"/>
                  </a:lnTo>
                  <a:lnTo>
                    <a:pt x="76" y="27"/>
                  </a:lnTo>
                  <a:lnTo>
                    <a:pt x="76" y="29"/>
                  </a:lnTo>
                  <a:lnTo>
                    <a:pt x="76" y="29"/>
                  </a:lnTo>
                  <a:lnTo>
                    <a:pt x="76" y="29"/>
                  </a:lnTo>
                  <a:lnTo>
                    <a:pt x="74" y="32"/>
                  </a:lnTo>
                  <a:lnTo>
                    <a:pt x="70" y="34"/>
                  </a:lnTo>
                  <a:lnTo>
                    <a:pt x="70" y="34"/>
                  </a:lnTo>
                  <a:lnTo>
                    <a:pt x="66" y="34"/>
                  </a:lnTo>
                  <a:lnTo>
                    <a:pt x="52" y="36"/>
                  </a:lnTo>
                  <a:lnTo>
                    <a:pt x="52" y="36"/>
                  </a:lnTo>
                  <a:lnTo>
                    <a:pt x="52" y="36"/>
                  </a:lnTo>
                  <a:lnTo>
                    <a:pt x="52" y="34"/>
                  </a:lnTo>
                  <a:lnTo>
                    <a:pt x="64" y="25"/>
                  </a:lnTo>
                  <a:close/>
                  <a:moveTo>
                    <a:pt x="45" y="11"/>
                  </a:moveTo>
                  <a:lnTo>
                    <a:pt x="45" y="11"/>
                  </a:lnTo>
                  <a:lnTo>
                    <a:pt x="45" y="7"/>
                  </a:lnTo>
                  <a:lnTo>
                    <a:pt x="49" y="5"/>
                  </a:lnTo>
                  <a:lnTo>
                    <a:pt x="49" y="5"/>
                  </a:lnTo>
                  <a:lnTo>
                    <a:pt x="52" y="5"/>
                  </a:lnTo>
                  <a:lnTo>
                    <a:pt x="54" y="5"/>
                  </a:lnTo>
                  <a:lnTo>
                    <a:pt x="54" y="5"/>
                  </a:lnTo>
                  <a:lnTo>
                    <a:pt x="58" y="5"/>
                  </a:lnTo>
                  <a:lnTo>
                    <a:pt x="60" y="9"/>
                  </a:lnTo>
                  <a:lnTo>
                    <a:pt x="60" y="9"/>
                  </a:lnTo>
                  <a:lnTo>
                    <a:pt x="62" y="13"/>
                  </a:lnTo>
                  <a:lnTo>
                    <a:pt x="60" y="15"/>
                  </a:lnTo>
                  <a:lnTo>
                    <a:pt x="60" y="15"/>
                  </a:lnTo>
                  <a:lnTo>
                    <a:pt x="58" y="19"/>
                  </a:lnTo>
                  <a:lnTo>
                    <a:pt x="49" y="32"/>
                  </a:lnTo>
                  <a:lnTo>
                    <a:pt x="49" y="32"/>
                  </a:lnTo>
                  <a:lnTo>
                    <a:pt x="45" y="31"/>
                  </a:lnTo>
                  <a:lnTo>
                    <a:pt x="45" y="17"/>
                  </a:lnTo>
                  <a:lnTo>
                    <a:pt x="45" y="11"/>
                  </a:lnTo>
                  <a:lnTo>
                    <a:pt x="45" y="11"/>
                  </a:lnTo>
                  <a:close/>
                  <a:moveTo>
                    <a:pt x="23" y="11"/>
                  </a:moveTo>
                  <a:lnTo>
                    <a:pt x="23" y="11"/>
                  </a:lnTo>
                  <a:lnTo>
                    <a:pt x="23" y="9"/>
                  </a:lnTo>
                  <a:lnTo>
                    <a:pt x="25" y="7"/>
                  </a:lnTo>
                  <a:lnTo>
                    <a:pt x="25" y="7"/>
                  </a:lnTo>
                  <a:lnTo>
                    <a:pt x="29" y="7"/>
                  </a:lnTo>
                  <a:lnTo>
                    <a:pt x="29" y="7"/>
                  </a:lnTo>
                  <a:lnTo>
                    <a:pt x="31" y="9"/>
                  </a:lnTo>
                  <a:lnTo>
                    <a:pt x="33" y="11"/>
                  </a:lnTo>
                  <a:lnTo>
                    <a:pt x="33" y="11"/>
                  </a:lnTo>
                  <a:lnTo>
                    <a:pt x="35" y="15"/>
                  </a:lnTo>
                  <a:lnTo>
                    <a:pt x="37" y="29"/>
                  </a:lnTo>
                  <a:lnTo>
                    <a:pt x="37" y="31"/>
                  </a:lnTo>
                  <a:lnTo>
                    <a:pt x="25" y="19"/>
                  </a:lnTo>
                  <a:lnTo>
                    <a:pt x="25" y="17"/>
                  </a:lnTo>
                  <a:lnTo>
                    <a:pt x="25" y="17"/>
                  </a:lnTo>
                  <a:lnTo>
                    <a:pt x="23" y="11"/>
                  </a:lnTo>
                  <a:close/>
                  <a:moveTo>
                    <a:pt x="6" y="36"/>
                  </a:moveTo>
                  <a:lnTo>
                    <a:pt x="6" y="36"/>
                  </a:lnTo>
                  <a:lnTo>
                    <a:pt x="6" y="32"/>
                  </a:lnTo>
                  <a:lnTo>
                    <a:pt x="6" y="31"/>
                  </a:lnTo>
                  <a:lnTo>
                    <a:pt x="6" y="31"/>
                  </a:lnTo>
                  <a:lnTo>
                    <a:pt x="8" y="29"/>
                  </a:lnTo>
                  <a:lnTo>
                    <a:pt x="10" y="25"/>
                  </a:lnTo>
                  <a:lnTo>
                    <a:pt x="10" y="25"/>
                  </a:lnTo>
                  <a:lnTo>
                    <a:pt x="14" y="25"/>
                  </a:lnTo>
                  <a:lnTo>
                    <a:pt x="18" y="25"/>
                  </a:lnTo>
                  <a:lnTo>
                    <a:pt x="20" y="27"/>
                  </a:lnTo>
                  <a:lnTo>
                    <a:pt x="31" y="34"/>
                  </a:lnTo>
                  <a:lnTo>
                    <a:pt x="31" y="34"/>
                  </a:lnTo>
                  <a:lnTo>
                    <a:pt x="29" y="36"/>
                  </a:lnTo>
                  <a:lnTo>
                    <a:pt x="12" y="38"/>
                  </a:lnTo>
                  <a:lnTo>
                    <a:pt x="10" y="38"/>
                  </a:lnTo>
                  <a:lnTo>
                    <a:pt x="10" y="38"/>
                  </a:lnTo>
                  <a:lnTo>
                    <a:pt x="8" y="38"/>
                  </a:lnTo>
                  <a:lnTo>
                    <a:pt x="6" y="36"/>
                  </a:lnTo>
                  <a:close/>
                  <a:moveTo>
                    <a:pt x="39" y="69"/>
                  </a:moveTo>
                  <a:lnTo>
                    <a:pt x="39" y="71"/>
                  </a:lnTo>
                  <a:lnTo>
                    <a:pt x="39" y="71"/>
                  </a:lnTo>
                  <a:lnTo>
                    <a:pt x="37" y="75"/>
                  </a:lnTo>
                  <a:lnTo>
                    <a:pt x="35" y="77"/>
                  </a:lnTo>
                  <a:lnTo>
                    <a:pt x="35" y="77"/>
                  </a:lnTo>
                  <a:lnTo>
                    <a:pt x="31" y="77"/>
                  </a:lnTo>
                  <a:lnTo>
                    <a:pt x="27" y="77"/>
                  </a:lnTo>
                  <a:lnTo>
                    <a:pt x="27" y="77"/>
                  </a:lnTo>
                  <a:lnTo>
                    <a:pt x="25" y="75"/>
                  </a:lnTo>
                  <a:lnTo>
                    <a:pt x="23" y="73"/>
                  </a:lnTo>
                  <a:lnTo>
                    <a:pt x="23" y="73"/>
                  </a:lnTo>
                  <a:lnTo>
                    <a:pt x="21" y="69"/>
                  </a:lnTo>
                  <a:lnTo>
                    <a:pt x="23" y="67"/>
                  </a:lnTo>
                  <a:lnTo>
                    <a:pt x="23" y="67"/>
                  </a:lnTo>
                  <a:lnTo>
                    <a:pt x="23" y="64"/>
                  </a:lnTo>
                  <a:lnTo>
                    <a:pt x="35" y="52"/>
                  </a:lnTo>
                  <a:lnTo>
                    <a:pt x="35" y="52"/>
                  </a:lnTo>
                  <a:lnTo>
                    <a:pt x="39" y="54"/>
                  </a:lnTo>
                  <a:lnTo>
                    <a:pt x="39" y="54"/>
                  </a:lnTo>
                  <a:lnTo>
                    <a:pt x="39" y="65"/>
                  </a:lnTo>
                  <a:lnTo>
                    <a:pt x="39" y="69"/>
                  </a:lnTo>
                  <a:close/>
                  <a:moveTo>
                    <a:pt x="35" y="46"/>
                  </a:moveTo>
                  <a:lnTo>
                    <a:pt x="35" y="46"/>
                  </a:lnTo>
                  <a:lnTo>
                    <a:pt x="33" y="44"/>
                  </a:lnTo>
                  <a:lnTo>
                    <a:pt x="33" y="42"/>
                  </a:lnTo>
                  <a:lnTo>
                    <a:pt x="33" y="42"/>
                  </a:lnTo>
                  <a:lnTo>
                    <a:pt x="33" y="38"/>
                  </a:lnTo>
                  <a:lnTo>
                    <a:pt x="35" y="36"/>
                  </a:lnTo>
                  <a:lnTo>
                    <a:pt x="35" y="36"/>
                  </a:lnTo>
                  <a:lnTo>
                    <a:pt x="37" y="34"/>
                  </a:lnTo>
                  <a:lnTo>
                    <a:pt x="41" y="34"/>
                  </a:lnTo>
                  <a:lnTo>
                    <a:pt x="41" y="34"/>
                  </a:lnTo>
                  <a:lnTo>
                    <a:pt x="47" y="36"/>
                  </a:lnTo>
                  <a:lnTo>
                    <a:pt x="47" y="36"/>
                  </a:lnTo>
                  <a:lnTo>
                    <a:pt x="49" y="38"/>
                  </a:lnTo>
                  <a:lnTo>
                    <a:pt x="49" y="42"/>
                  </a:lnTo>
                  <a:lnTo>
                    <a:pt x="49" y="42"/>
                  </a:lnTo>
                  <a:lnTo>
                    <a:pt x="49" y="44"/>
                  </a:lnTo>
                  <a:lnTo>
                    <a:pt x="47" y="46"/>
                  </a:lnTo>
                  <a:lnTo>
                    <a:pt x="47" y="46"/>
                  </a:lnTo>
                  <a:lnTo>
                    <a:pt x="45" y="48"/>
                  </a:lnTo>
                  <a:lnTo>
                    <a:pt x="41" y="50"/>
                  </a:lnTo>
                  <a:lnTo>
                    <a:pt x="41" y="50"/>
                  </a:lnTo>
                  <a:lnTo>
                    <a:pt x="37" y="48"/>
                  </a:lnTo>
                  <a:lnTo>
                    <a:pt x="35" y="46"/>
                  </a:lnTo>
                  <a:close/>
                  <a:moveTo>
                    <a:pt x="56" y="67"/>
                  </a:moveTo>
                  <a:lnTo>
                    <a:pt x="56" y="67"/>
                  </a:lnTo>
                  <a:lnTo>
                    <a:pt x="56" y="69"/>
                  </a:lnTo>
                  <a:lnTo>
                    <a:pt x="54" y="71"/>
                  </a:lnTo>
                  <a:lnTo>
                    <a:pt x="54" y="71"/>
                  </a:lnTo>
                  <a:lnTo>
                    <a:pt x="52" y="71"/>
                  </a:lnTo>
                  <a:lnTo>
                    <a:pt x="52" y="71"/>
                  </a:lnTo>
                  <a:lnTo>
                    <a:pt x="49" y="69"/>
                  </a:lnTo>
                  <a:lnTo>
                    <a:pt x="47" y="67"/>
                  </a:lnTo>
                  <a:lnTo>
                    <a:pt x="45" y="64"/>
                  </a:lnTo>
                  <a:lnTo>
                    <a:pt x="43" y="54"/>
                  </a:lnTo>
                  <a:lnTo>
                    <a:pt x="45" y="52"/>
                  </a:lnTo>
                  <a:lnTo>
                    <a:pt x="47" y="52"/>
                  </a:lnTo>
                  <a:lnTo>
                    <a:pt x="52" y="56"/>
                  </a:lnTo>
                  <a:lnTo>
                    <a:pt x="54" y="60"/>
                  </a:lnTo>
                  <a:lnTo>
                    <a:pt x="56" y="62"/>
                  </a:lnTo>
                  <a:lnTo>
                    <a:pt x="56" y="62"/>
                  </a:lnTo>
                  <a:lnTo>
                    <a:pt x="56" y="67"/>
                  </a:lnTo>
                  <a:close/>
                  <a:moveTo>
                    <a:pt x="78" y="54"/>
                  </a:moveTo>
                  <a:lnTo>
                    <a:pt x="78" y="54"/>
                  </a:lnTo>
                  <a:lnTo>
                    <a:pt x="76" y="58"/>
                  </a:lnTo>
                  <a:lnTo>
                    <a:pt x="74" y="60"/>
                  </a:lnTo>
                  <a:lnTo>
                    <a:pt x="74" y="60"/>
                  </a:lnTo>
                  <a:lnTo>
                    <a:pt x="70" y="60"/>
                  </a:lnTo>
                  <a:lnTo>
                    <a:pt x="66" y="60"/>
                  </a:lnTo>
                  <a:lnTo>
                    <a:pt x="66" y="60"/>
                  </a:lnTo>
                  <a:lnTo>
                    <a:pt x="64" y="58"/>
                  </a:lnTo>
                  <a:lnTo>
                    <a:pt x="51" y="48"/>
                  </a:lnTo>
                  <a:lnTo>
                    <a:pt x="52" y="46"/>
                  </a:lnTo>
                  <a:lnTo>
                    <a:pt x="52" y="44"/>
                  </a:lnTo>
                  <a:lnTo>
                    <a:pt x="66" y="42"/>
                  </a:lnTo>
                  <a:lnTo>
                    <a:pt x="70" y="42"/>
                  </a:lnTo>
                  <a:lnTo>
                    <a:pt x="72" y="42"/>
                  </a:lnTo>
                  <a:lnTo>
                    <a:pt x="72" y="42"/>
                  </a:lnTo>
                  <a:lnTo>
                    <a:pt x="74" y="44"/>
                  </a:lnTo>
                  <a:lnTo>
                    <a:pt x="76" y="46"/>
                  </a:lnTo>
                  <a:lnTo>
                    <a:pt x="76" y="46"/>
                  </a:lnTo>
                  <a:lnTo>
                    <a:pt x="78" y="52"/>
                  </a:lnTo>
                  <a:lnTo>
                    <a:pt x="7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3" name="Freeform 687"/>
            <p:cNvSpPr/>
            <p:nvPr/>
          </p:nvSpPr>
          <p:spPr bwMode="auto">
            <a:xfrm>
              <a:off x="5321328" y="4758273"/>
              <a:ext cx="155822" cy="153968"/>
            </a:xfrm>
            <a:custGeom>
              <a:avLst/>
              <a:gdLst>
                <a:gd name="T0" fmla="*/ 82 w 84"/>
                <a:gd name="T1" fmla="*/ 44 h 83"/>
                <a:gd name="T2" fmla="*/ 78 w 84"/>
                <a:gd name="T3" fmla="*/ 40 h 83"/>
                <a:gd name="T4" fmla="*/ 74 w 84"/>
                <a:gd name="T5" fmla="*/ 38 h 83"/>
                <a:gd name="T6" fmla="*/ 78 w 84"/>
                <a:gd name="T7" fmla="*/ 34 h 83"/>
                <a:gd name="T8" fmla="*/ 82 w 84"/>
                <a:gd name="T9" fmla="*/ 31 h 83"/>
                <a:gd name="T10" fmla="*/ 80 w 84"/>
                <a:gd name="T11" fmla="*/ 25 h 83"/>
                <a:gd name="T12" fmla="*/ 80 w 84"/>
                <a:gd name="T13" fmla="*/ 25 h 83"/>
                <a:gd name="T14" fmla="*/ 74 w 84"/>
                <a:gd name="T15" fmla="*/ 19 h 83"/>
                <a:gd name="T16" fmla="*/ 68 w 84"/>
                <a:gd name="T17" fmla="*/ 19 h 83"/>
                <a:gd name="T18" fmla="*/ 66 w 84"/>
                <a:gd name="T19" fmla="*/ 17 h 83"/>
                <a:gd name="T20" fmla="*/ 66 w 84"/>
                <a:gd name="T21" fmla="*/ 11 h 83"/>
                <a:gd name="T22" fmla="*/ 64 w 84"/>
                <a:gd name="T23" fmla="*/ 5 h 83"/>
                <a:gd name="T24" fmla="*/ 60 w 84"/>
                <a:gd name="T25" fmla="*/ 1 h 83"/>
                <a:gd name="T26" fmla="*/ 56 w 84"/>
                <a:gd name="T27" fmla="*/ 0 h 83"/>
                <a:gd name="T28" fmla="*/ 47 w 84"/>
                <a:gd name="T29" fmla="*/ 1 h 83"/>
                <a:gd name="T30" fmla="*/ 41 w 84"/>
                <a:gd name="T31" fmla="*/ 5 h 83"/>
                <a:gd name="T32" fmla="*/ 39 w 84"/>
                <a:gd name="T33" fmla="*/ 9 h 83"/>
                <a:gd name="T34" fmla="*/ 39 w 84"/>
                <a:gd name="T35" fmla="*/ 9 h 83"/>
                <a:gd name="T36" fmla="*/ 37 w 84"/>
                <a:gd name="T37" fmla="*/ 7 h 83"/>
                <a:gd name="T38" fmla="*/ 29 w 84"/>
                <a:gd name="T39" fmla="*/ 1 h 83"/>
                <a:gd name="T40" fmla="*/ 27 w 84"/>
                <a:gd name="T41" fmla="*/ 1 h 83"/>
                <a:gd name="T42" fmla="*/ 23 w 84"/>
                <a:gd name="T43" fmla="*/ 3 h 83"/>
                <a:gd name="T44" fmla="*/ 20 w 84"/>
                <a:gd name="T45" fmla="*/ 9 h 83"/>
                <a:gd name="T46" fmla="*/ 20 w 84"/>
                <a:gd name="T47" fmla="*/ 15 h 83"/>
                <a:gd name="T48" fmla="*/ 21 w 84"/>
                <a:gd name="T49" fmla="*/ 21 h 83"/>
                <a:gd name="T50" fmla="*/ 18 w 84"/>
                <a:gd name="T51" fmla="*/ 19 h 83"/>
                <a:gd name="T52" fmla="*/ 8 w 84"/>
                <a:gd name="T53" fmla="*/ 21 h 83"/>
                <a:gd name="T54" fmla="*/ 4 w 84"/>
                <a:gd name="T55" fmla="*/ 25 h 83"/>
                <a:gd name="T56" fmla="*/ 2 w 84"/>
                <a:gd name="T57" fmla="*/ 29 h 83"/>
                <a:gd name="T58" fmla="*/ 2 w 84"/>
                <a:gd name="T59" fmla="*/ 38 h 83"/>
                <a:gd name="T60" fmla="*/ 4 w 84"/>
                <a:gd name="T61" fmla="*/ 40 h 83"/>
                <a:gd name="T62" fmla="*/ 10 w 84"/>
                <a:gd name="T63" fmla="*/ 44 h 83"/>
                <a:gd name="T64" fmla="*/ 8 w 84"/>
                <a:gd name="T65" fmla="*/ 46 h 83"/>
                <a:gd name="T66" fmla="*/ 6 w 84"/>
                <a:gd name="T67" fmla="*/ 50 h 83"/>
                <a:gd name="T68" fmla="*/ 6 w 84"/>
                <a:gd name="T69" fmla="*/ 54 h 83"/>
                <a:gd name="T70" fmla="*/ 6 w 84"/>
                <a:gd name="T71" fmla="*/ 56 h 83"/>
                <a:gd name="T72" fmla="*/ 8 w 84"/>
                <a:gd name="T73" fmla="*/ 60 h 83"/>
                <a:gd name="T74" fmla="*/ 12 w 84"/>
                <a:gd name="T75" fmla="*/ 60 h 83"/>
                <a:gd name="T76" fmla="*/ 20 w 84"/>
                <a:gd name="T77" fmla="*/ 60 h 83"/>
                <a:gd name="T78" fmla="*/ 18 w 84"/>
                <a:gd name="T79" fmla="*/ 65 h 83"/>
                <a:gd name="T80" fmla="*/ 18 w 84"/>
                <a:gd name="T81" fmla="*/ 71 h 83"/>
                <a:gd name="T82" fmla="*/ 20 w 84"/>
                <a:gd name="T83" fmla="*/ 75 h 83"/>
                <a:gd name="T84" fmla="*/ 21 w 84"/>
                <a:gd name="T85" fmla="*/ 79 h 83"/>
                <a:gd name="T86" fmla="*/ 27 w 84"/>
                <a:gd name="T87" fmla="*/ 81 h 83"/>
                <a:gd name="T88" fmla="*/ 37 w 84"/>
                <a:gd name="T89" fmla="*/ 81 h 83"/>
                <a:gd name="T90" fmla="*/ 41 w 84"/>
                <a:gd name="T91" fmla="*/ 77 h 83"/>
                <a:gd name="T92" fmla="*/ 45 w 84"/>
                <a:gd name="T93" fmla="*/ 71 h 83"/>
                <a:gd name="T94" fmla="*/ 47 w 84"/>
                <a:gd name="T95" fmla="*/ 75 h 83"/>
                <a:gd name="T96" fmla="*/ 51 w 84"/>
                <a:gd name="T97" fmla="*/ 77 h 83"/>
                <a:gd name="T98" fmla="*/ 58 w 84"/>
                <a:gd name="T99" fmla="*/ 75 h 83"/>
                <a:gd name="T100" fmla="*/ 60 w 84"/>
                <a:gd name="T101" fmla="*/ 73 h 83"/>
                <a:gd name="T102" fmla="*/ 62 w 84"/>
                <a:gd name="T103" fmla="*/ 69 h 83"/>
                <a:gd name="T104" fmla="*/ 62 w 84"/>
                <a:gd name="T105" fmla="*/ 62 h 83"/>
                <a:gd name="T106" fmla="*/ 66 w 84"/>
                <a:gd name="T107" fmla="*/ 64 h 83"/>
                <a:gd name="T108" fmla="*/ 76 w 84"/>
                <a:gd name="T109" fmla="*/ 64 h 83"/>
                <a:gd name="T110" fmla="*/ 80 w 84"/>
                <a:gd name="T111" fmla="*/ 60 h 83"/>
                <a:gd name="T112" fmla="*/ 82 w 84"/>
                <a:gd name="T113" fmla="*/ 56 h 83"/>
                <a:gd name="T114" fmla="*/ 82 w 84"/>
                <a:gd name="T115" fmla="*/ 4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 h="83">
                  <a:moveTo>
                    <a:pt x="82" y="44"/>
                  </a:moveTo>
                  <a:lnTo>
                    <a:pt x="82" y="44"/>
                  </a:lnTo>
                  <a:lnTo>
                    <a:pt x="82" y="44"/>
                  </a:lnTo>
                  <a:lnTo>
                    <a:pt x="78" y="40"/>
                  </a:lnTo>
                  <a:lnTo>
                    <a:pt x="78" y="40"/>
                  </a:lnTo>
                  <a:lnTo>
                    <a:pt x="74" y="38"/>
                  </a:lnTo>
                  <a:lnTo>
                    <a:pt x="74" y="38"/>
                  </a:lnTo>
                  <a:lnTo>
                    <a:pt x="78" y="34"/>
                  </a:lnTo>
                  <a:lnTo>
                    <a:pt x="82" y="31"/>
                  </a:lnTo>
                  <a:lnTo>
                    <a:pt x="82" y="31"/>
                  </a:lnTo>
                  <a:lnTo>
                    <a:pt x="82" y="27"/>
                  </a:lnTo>
                  <a:lnTo>
                    <a:pt x="80" y="25"/>
                  </a:lnTo>
                  <a:lnTo>
                    <a:pt x="80" y="25"/>
                  </a:lnTo>
                  <a:lnTo>
                    <a:pt x="80" y="25"/>
                  </a:lnTo>
                  <a:lnTo>
                    <a:pt x="78" y="21"/>
                  </a:lnTo>
                  <a:lnTo>
                    <a:pt x="74" y="19"/>
                  </a:lnTo>
                  <a:lnTo>
                    <a:pt x="74" y="19"/>
                  </a:lnTo>
                  <a:lnTo>
                    <a:pt x="68" y="19"/>
                  </a:lnTo>
                  <a:lnTo>
                    <a:pt x="64" y="19"/>
                  </a:lnTo>
                  <a:lnTo>
                    <a:pt x="66" y="17"/>
                  </a:lnTo>
                  <a:lnTo>
                    <a:pt x="66" y="17"/>
                  </a:lnTo>
                  <a:lnTo>
                    <a:pt x="66" y="11"/>
                  </a:lnTo>
                  <a:lnTo>
                    <a:pt x="64" y="5"/>
                  </a:lnTo>
                  <a:lnTo>
                    <a:pt x="64" y="5"/>
                  </a:lnTo>
                  <a:lnTo>
                    <a:pt x="64" y="5"/>
                  </a:lnTo>
                  <a:lnTo>
                    <a:pt x="60" y="1"/>
                  </a:lnTo>
                  <a:lnTo>
                    <a:pt x="56" y="0"/>
                  </a:lnTo>
                  <a:lnTo>
                    <a:pt x="56" y="0"/>
                  </a:lnTo>
                  <a:lnTo>
                    <a:pt x="51" y="0"/>
                  </a:lnTo>
                  <a:lnTo>
                    <a:pt x="47" y="1"/>
                  </a:lnTo>
                  <a:lnTo>
                    <a:pt x="47" y="1"/>
                  </a:lnTo>
                  <a:lnTo>
                    <a:pt x="41" y="5"/>
                  </a:lnTo>
                  <a:lnTo>
                    <a:pt x="39" y="9"/>
                  </a:lnTo>
                  <a:lnTo>
                    <a:pt x="39" y="9"/>
                  </a:lnTo>
                  <a:lnTo>
                    <a:pt x="39" y="9"/>
                  </a:lnTo>
                  <a:lnTo>
                    <a:pt x="39" y="9"/>
                  </a:lnTo>
                  <a:lnTo>
                    <a:pt x="37" y="7"/>
                  </a:lnTo>
                  <a:lnTo>
                    <a:pt x="37" y="7"/>
                  </a:lnTo>
                  <a:lnTo>
                    <a:pt x="35" y="3"/>
                  </a:lnTo>
                  <a:lnTo>
                    <a:pt x="29" y="1"/>
                  </a:lnTo>
                  <a:lnTo>
                    <a:pt x="29" y="1"/>
                  </a:lnTo>
                  <a:lnTo>
                    <a:pt x="27" y="1"/>
                  </a:lnTo>
                  <a:lnTo>
                    <a:pt x="23" y="3"/>
                  </a:lnTo>
                  <a:lnTo>
                    <a:pt x="23" y="3"/>
                  </a:lnTo>
                  <a:lnTo>
                    <a:pt x="20" y="5"/>
                  </a:lnTo>
                  <a:lnTo>
                    <a:pt x="20" y="9"/>
                  </a:lnTo>
                  <a:lnTo>
                    <a:pt x="20" y="9"/>
                  </a:lnTo>
                  <a:lnTo>
                    <a:pt x="20" y="15"/>
                  </a:lnTo>
                  <a:lnTo>
                    <a:pt x="20" y="19"/>
                  </a:lnTo>
                  <a:lnTo>
                    <a:pt x="21" y="21"/>
                  </a:lnTo>
                  <a:lnTo>
                    <a:pt x="18" y="19"/>
                  </a:lnTo>
                  <a:lnTo>
                    <a:pt x="18" y="19"/>
                  </a:lnTo>
                  <a:lnTo>
                    <a:pt x="14" y="19"/>
                  </a:lnTo>
                  <a:lnTo>
                    <a:pt x="8" y="21"/>
                  </a:lnTo>
                  <a:lnTo>
                    <a:pt x="8" y="21"/>
                  </a:lnTo>
                  <a:lnTo>
                    <a:pt x="4" y="25"/>
                  </a:lnTo>
                  <a:lnTo>
                    <a:pt x="2" y="29"/>
                  </a:lnTo>
                  <a:lnTo>
                    <a:pt x="2" y="29"/>
                  </a:lnTo>
                  <a:lnTo>
                    <a:pt x="0" y="34"/>
                  </a:lnTo>
                  <a:lnTo>
                    <a:pt x="2" y="38"/>
                  </a:lnTo>
                  <a:lnTo>
                    <a:pt x="2" y="38"/>
                  </a:lnTo>
                  <a:lnTo>
                    <a:pt x="4" y="40"/>
                  </a:lnTo>
                  <a:lnTo>
                    <a:pt x="4" y="40"/>
                  </a:lnTo>
                  <a:lnTo>
                    <a:pt x="10" y="44"/>
                  </a:lnTo>
                  <a:lnTo>
                    <a:pt x="10" y="44"/>
                  </a:lnTo>
                  <a:lnTo>
                    <a:pt x="8" y="46"/>
                  </a:lnTo>
                  <a:lnTo>
                    <a:pt x="8" y="46"/>
                  </a:lnTo>
                  <a:lnTo>
                    <a:pt x="6" y="50"/>
                  </a:lnTo>
                  <a:lnTo>
                    <a:pt x="6" y="50"/>
                  </a:lnTo>
                  <a:lnTo>
                    <a:pt x="6" y="54"/>
                  </a:lnTo>
                  <a:lnTo>
                    <a:pt x="6" y="56"/>
                  </a:lnTo>
                  <a:lnTo>
                    <a:pt x="6" y="56"/>
                  </a:lnTo>
                  <a:lnTo>
                    <a:pt x="8" y="60"/>
                  </a:lnTo>
                  <a:lnTo>
                    <a:pt x="8" y="60"/>
                  </a:lnTo>
                  <a:lnTo>
                    <a:pt x="12" y="60"/>
                  </a:lnTo>
                  <a:lnTo>
                    <a:pt x="12" y="60"/>
                  </a:lnTo>
                  <a:lnTo>
                    <a:pt x="16" y="62"/>
                  </a:lnTo>
                  <a:lnTo>
                    <a:pt x="20" y="60"/>
                  </a:lnTo>
                  <a:lnTo>
                    <a:pt x="18" y="64"/>
                  </a:lnTo>
                  <a:lnTo>
                    <a:pt x="18" y="65"/>
                  </a:lnTo>
                  <a:lnTo>
                    <a:pt x="18" y="65"/>
                  </a:lnTo>
                  <a:lnTo>
                    <a:pt x="18" y="71"/>
                  </a:lnTo>
                  <a:lnTo>
                    <a:pt x="20" y="75"/>
                  </a:lnTo>
                  <a:lnTo>
                    <a:pt x="20" y="75"/>
                  </a:lnTo>
                  <a:lnTo>
                    <a:pt x="21" y="79"/>
                  </a:lnTo>
                  <a:lnTo>
                    <a:pt x="21" y="79"/>
                  </a:lnTo>
                  <a:lnTo>
                    <a:pt x="27" y="81"/>
                  </a:lnTo>
                  <a:lnTo>
                    <a:pt x="27" y="81"/>
                  </a:lnTo>
                  <a:lnTo>
                    <a:pt x="31" y="83"/>
                  </a:lnTo>
                  <a:lnTo>
                    <a:pt x="37" y="81"/>
                  </a:lnTo>
                  <a:lnTo>
                    <a:pt x="37" y="81"/>
                  </a:lnTo>
                  <a:lnTo>
                    <a:pt x="41" y="77"/>
                  </a:lnTo>
                  <a:lnTo>
                    <a:pt x="45" y="73"/>
                  </a:lnTo>
                  <a:lnTo>
                    <a:pt x="45" y="71"/>
                  </a:lnTo>
                  <a:lnTo>
                    <a:pt x="45" y="71"/>
                  </a:lnTo>
                  <a:lnTo>
                    <a:pt x="47" y="75"/>
                  </a:lnTo>
                  <a:lnTo>
                    <a:pt x="51" y="77"/>
                  </a:lnTo>
                  <a:lnTo>
                    <a:pt x="51" y="77"/>
                  </a:lnTo>
                  <a:lnTo>
                    <a:pt x="54" y="77"/>
                  </a:lnTo>
                  <a:lnTo>
                    <a:pt x="58" y="75"/>
                  </a:lnTo>
                  <a:lnTo>
                    <a:pt x="58" y="75"/>
                  </a:lnTo>
                  <a:lnTo>
                    <a:pt x="60" y="73"/>
                  </a:lnTo>
                  <a:lnTo>
                    <a:pt x="62" y="69"/>
                  </a:lnTo>
                  <a:lnTo>
                    <a:pt x="62" y="69"/>
                  </a:lnTo>
                  <a:lnTo>
                    <a:pt x="62" y="62"/>
                  </a:lnTo>
                  <a:lnTo>
                    <a:pt x="62" y="62"/>
                  </a:lnTo>
                  <a:lnTo>
                    <a:pt x="66" y="64"/>
                  </a:lnTo>
                  <a:lnTo>
                    <a:pt x="66" y="64"/>
                  </a:lnTo>
                  <a:lnTo>
                    <a:pt x="72" y="65"/>
                  </a:lnTo>
                  <a:lnTo>
                    <a:pt x="76" y="64"/>
                  </a:lnTo>
                  <a:lnTo>
                    <a:pt x="76" y="64"/>
                  </a:lnTo>
                  <a:lnTo>
                    <a:pt x="80" y="60"/>
                  </a:lnTo>
                  <a:lnTo>
                    <a:pt x="82" y="56"/>
                  </a:lnTo>
                  <a:lnTo>
                    <a:pt x="82" y="56"/>
                  </a:lnTo>
                  <a:lnTo>
                    <a:pt x="84" y="50"/>
                  </a:lnTo>
                  <a:lnTo>
                    <a:pt x="82"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4" name="Freeform 688"/>
            <p:cNvSpPr/>
            <p:nvPr/>
          </p:nvSpPr>
          <p:spPr bwMode="auto">
            <a:xfrm>
              <a:off x="5417791" y="4804651"/>
              <a:ext cx="44521" cy="20406"/>
            </a:xfrm>
            <a:custGeom>
              <a:avLst/>
              <a:gdLst>
                <a:gd name="T0" fmla="*/ 12 w 24"/>
                <a:gd name="T1" fmla="*/ 0 h 11"/>
                <a:gd name="T2" fmla="*/ 14 w 24"/>
                <a:gd name="T3" fmla="*/ 0 h 11"/>
                <a:gd name="T4" fmla="*/ 14 w 24"/>
                <a:gd name="T5" fmla="*/ 0 h 11"/>
                <a:gd name="T6" fmla="*/ 20 w 24"/>
                <a:gd name="T7" fmla="*/ 0 h 11"/>
                <a:gd name="T8" fmla="*/ 20 w 24"/>
                <a:gd name="T9" fmla="*/ 0 h 11"/>
                <a:gd name="T10" fmla="*/ 22 w 24"/>
                <a:gd name="T11" fmla="*/ 0 h 11"/>
                <a:gd name="T12" fmla="*/ 24 w 24"/>
                <a:gd name="T13" fmla="*/ 2 h 11"/>
                <a:gd name="T14" fmla="*/ 24 w 24"/>
                <a:gd name="T15" fmla="*/ 4 h 11"/>
                <a:gd name="T16" fmla="*/ 24 w 24"/>
                <a:gd name="T17" fmla="*/ 4 h 11"/>
                <a:gd name="T18" fmla="*/ 24 w 24"/>
                <a:gd name="T19" fmla="*/ 4 h 11"/>
                <a:gd name="T20" fmla="*/ 22 w 24"/>
                <a:gd name="T21" fmla="*/ 7 h 11"/>
                <a:gd name="T22" fmla="*/ 18 w 24"/>
                <a:gd name="T23" fmla="*/ 9 h 11"/>
                <a:gd name="T24" fmla="*/ 18 w 24"/>
                <a:gd name="T25" fmla="*/ 9 h 11"/>
                <a:gd name="T26" fmla="*/ 14 w 24"/>
                <a:gd name="T27" fmla="*/ 9 h 11"/>
                <a:gd name="T28" fmla="*/ 0 w 24"/>
                <a:gd name="T29" fmla="*/ 11 h 11"/>
                <a:gd name="T30" fmla="*/ 0 w 24"/>
                <a:gd name="T31" fmla="*/ 11 h 11"/>
                <a:gd name="T32" fmla="*/ 0 w 24"/>
                <a:gd name="T33" fmla="*/ 11 h 11"/>
                <a:gd name="T34" fmla="*/ 0 w 24"/>
                <a:gd name="T35" fmla="*/ 9 h 11"/>
                <a:gd name="T36" fmla="*/ 12 w 24"/>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1">
                  <a:moveTo>
                    <a:pt x="12" y="0"/>
                  </a:moveTo>
                  <a:lnTo>
                    <a:pt x="14" y="0"/>
                  </a:lnTo>
                  <a:lnTo>
                    <a:pt x="14" y="0"/>
                  </a:lnTo>
                  <a:lnTo>
                    <a:pt x="20" y="0"/>
                  </a:lnTo>
                  <a:lnTo>
                    <a:pt x="20" y="0"/>
                  </a:lnTo>
                  <a:lnTo>
                    <a:pt x="22" y="0"/>
                  </a:lnTo>
                  <a:lnTo>
                    <a:pt x="24" y="2"/>
                  </a:lnTo>
                  <a:lnTo>
                    <a:pt x="24" y="4"/>
                  </a:lnTo>
                  <a:lnTo>
                    <a:pt x="24" y="4"/>
                  </a:lnTo>
                  <a:lnTo>
                    <a:pt x="24" y="4"/>
                  </a:lnTo>
                  <a:lnTo>
                    <a:pt x="22" y="7"/>
                  </a:lnTo>
                  <a:lnTo>
                    <a:pt x="18" y="9"/>
                  </a:lnTo>
                  <a:lnTo>
                    <a:pt x="18" y="9"/>
                  </a:lnTo>
                  <a:lnTo>
                    <a:pt x="14" y="9"/>
                  </a:lnTo>
                  <a:lnTo>
                    <a:pt x="0" y="11"/>
                  </a:lnTo>
                  <a:lnTo>
                    <a:pt x="0" y="11"/>
                  </a:lnTo>
                  <a:lnTo>
                    <a:pt x="0" y="11"/>
                  </a:lnTo>
                  <a:lnTo>
                    <a:pt x="0" y="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5" name="Freeform 689"/>
            <p:cNvSpPr/>
            <p:nvPr/>
          </p:nvSpPr>
          <p:spPr bwMode="auto">
            <a:xfrm>
              <a:off x="5404806" y="4767551"/>
              <a:ext cx="31536" cy="50085"/>
            </a:xfrm>
            <a:custGeom>
              <a:avLst/>
              <a:gdLst>
                <a:gd name="T0" fmla="*/ 0 w 17"/>
                <a:gd name="T1" fmla="*/ 6 h 27"/>
                <a:gd name="T2" fmla="*/ 0 w 17"/>
                <a:gd name="T3" fmla="*/ 6 h 27"/>
                <a:gd name="T4" fmla="*/ 0 w 17"/>
                <a:gd name="T5" fmla="*/ 2 h 27"/>
                <a:gd name="T6" fmla="*/ 4 w 17"/>
                <a:gd name="T7" fmla="*/ 0 h 27"/>
                <a:gd name="T8" fmla="*/ 4 w 17"/>
                <a:gd name="T9" fmla="*/ 0 h 27"/>
                <a:gd name="T10" fmla="*/ 7 w 17"/>
                <a:gd name="T11" fmla="*/ 0 h 27"/>
                <a:gd name="T12" fmla="*/ 9 w 17"/>
                <a:gd name="T13" fmla="*/ 0 h 27"/>
                <a:gd name="T14" fmla="*/ 9 w 17"/>
                <a:gd name="T15" fmla="*/ 0 h 27"/>
                <a:gd name="T16" fmla="*/ 13 w 17"/>
                <a:gd name="T17" fmla="*/ 0 h 27"/>
                <a:gd name="T18" fmla="*/ 15 w 17"/>
                <a:gd name="T19" fmla="*/ 4 h 27"/>
                <a:gd name="T20" fmla="*/ 15 w 17"/>
                <a:gd name="T21" fmla="*/ 4 h 27"/>
                <a:gd name="T22" fmla="*/ 17 w 17"/>
                <a:gd name="T23" fmla="*/ 8 h 27"/>
                <a:gd name="T24" fmla="*/ 15 w 17"/>
                <a:gd name="T25" fmla="*/ 10 h 27"/>
                <a:gd name="T26" fmla="*/ 15 w 17"/>
                <a:gd name="T27" fmla="*/ 10 h 27"/>
                <a:gd name="T28" fmla="*/ 13 w 17"/>
                <a:gd name="T29" fmla="*/ 14 h 27"/>
                <a:gd name="T30" fmla="*/ 4 w 17"/>
                <a:gd name="T31" fmla="*/ 27 h 27"/>
                <a:gd name="T32" fmla="*/ 4 w 17"/>
                <a:gd name="T33" fmla="*/ 27 h 27"/>
                <a:gd name="T34" fmla="*/ 0 w 17"/>
                <a:gd name="T35" fmla="*/ 26 h 27"/>
                <a:gd name="T36" fmla="*/ 0 w 17"/>
                <a:gd name="T37" fmla="*/ 12 h 27"/>
                <a:gd name="T38" fmla="*/ 0 w 17"/>
                <a:gd name="T39" fmla="*/ 6 h 27"/>
                <a:gd name="T40" fmla="*/ 0 w 17"/>
                <a:gd name="T4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7">
                  <a:moveTo>
                    <a:pt x="0" y="6"/>
                  </a:moveTo>
                  <a:lnTo>
                    <a:pt x="0" y="6"/>
                  </a:lnTo>
                  <a:lnTo>
                    <a:pt x="0" y="2"/>
                  </a:lnTo>
                  <a:lnTo>
                    <a:pt x="4" y="0"/>
                  </a:lnTo>
                  <a:lnTo>
                    <a:pt x="4" y="0"/>
                  </a:lnTo>
                  <a:lnTo>
                    <a:pt x="7" y="0"/>
                  </a:lnTo>
                  <a:lnTo>
                    <a:pt x="9" y="0"/>
                  </a:lnTo>
                  <a:lnTo>
                    <a:pt x="9" y="0"/>
                  </a:lnTo>
                  <a:lnTo>
                    <a:pt x="13" y="0"/>
                  </a:lnTo>
                  <a:lnTo>
                    <a:pt x="15" y="4"/>
                  </a:lnTo>
                  <a:lnTo>
                    <a:pt x="15" y="4"/>
                  </a:lnTo>
                  <a:lnTo>
                    <a:pt x="17" y="8"/>
                  </a:lnTo>
                  <a:lnTo>
                    <a:pt x="15" y="10"/>
                  </a:lnTo>
                  <a:lnTo>
                    <a:pt x="15" y="10"/>
                  </a:lnTo>
                  <a:lnTo>
                    <a:pt x="13" y="14"/>
                  </a:lnTo>
                  <a:lnTo>
                    <a:pt x="4" y="27"/>
                  </a:lnTo>
                  <a:lnTo>
                    <a:pt x="4" y="27"/>
                  </a:lnTo>
                  <a:lnTo>
                    <a:pt x="0" y="26"/>
                  </a:lnTo>
                  <a:lnTo>
                    <a:pt x="0" y="12"/>
                  </a:lnTo>
                  <a:lnTo>
                    <a:pt x="0" y="6"/>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6" name="Freeform 690"/>
            <p:cNvSpPr/>
            <p:nvPr/>
          </p:nvSpPr>
          <p:spPr bwMode="auto">
            <a:xfrm>
              <a:off x="5363997" y="4771260"/>
              <a:ext cx="25970" cy="44521"/>
            </a:xfrm>
            <a:custGeom>
              <a:avLst/>
              <a:gdLst>
                <a:gd name="T0" fmla="*/ 0 w 14"/>
                <a:gd name="T1" fmla="*/ 4 h 24"/>
                <a:gd name="T2" fmla="*/ 0 w 14"/>
                <a:gd name="T3" fmla="*/ 4 h 24"/>
                <a:gd name="T4" fmla="*/ 0 w 14"/>
                <a:gd name="T5" fmla="*/ 2 h 24"/>
                <a:gd name="T6" fmla="*/ 2 w 14"/>
                <a:gd name="T7" fmla="*/ 0 h 24"/>
                <a:gd name="T8" fmla="*/ 2 w 14"/>
                <a:gd name="T9" fmla="*/ 0 h 24"/>
                <a:gd name="T10" fmla="*/ 6 w 14"/>
                <a:gd name="T11" fmla="*/ 0 h 24"/>
                <a:gd name="T12" fmla="*/ 6 w 14"/>
                <a:gd name="T13" fmla="*/ 0 h 24"/>
                <a:gd name="T14" fmla="*/ 8 w 14"/>
                <a:gd name="T15" fmla="*/ 2 h 24"/>
                <a:gd name="T16" fmla="*/ 10 w 14"/>
                <a:gd name="T17" fmla="*/ 4 h 24"/>
                <a:gd name="T18" fmla="*/ 10 w 14"/>
                <a:gd name="T19" fmla="*/ 4 h 24"/>
                <a:gd name="T20" fmla="*/ 12 w 14"/>
                <a:gd name="T21" fmla="*/ 8 h 24"/>
                <a:gd name="T22" fmla="*/ 14 w 14"/>
                <a:gd name="T23" fmla="*/ 22 h 24"/>
                <a:gd name="T24" fmla="*/ 14 w 14"/>
                <a:gd name="T25" fmla="*/ 24 h 24"/>
                <a:gd name="T26" fmla="*/ 2 w 14"/>
                <a:gd name="T27" fmla="*/ 12 h 24"/>
                <a:gd name="T28" fmla="*/ 2 w 14"/>
                <a:gd name="T29" fmla="*/ 10 h 24"/>
                <a:gd name="T30" fmla="*/ 2 w 14"/>
                <a:gd name="T31" fmla="*/ 10 h 24"/>
                <a:gd name="T32" fmla="*/ 0 w 14"/>
                <a:gd name="T33"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24">
                  <a:moveTo>
                    <a:pt x="0" y="4"/>
                  </a:moveTo>
                  <a:lnTo>
                    <a:pt x="0" y="4"/>
                  </a:lnTo>
                  <a:lnTo>
                    <a:pt x="0" y="2"/>
                  </a:lnTo>
                  <a:lnTo>
                    <a:pt x="2" y="0"/>
                  </a:lnTo>
                  <a:lnTo>
                    <a:pt x="2" y="0"/>
                  </a:lnTo>
                  <a:lnTo>
                    <a:pt x="6" y="0"/>
                  </a:lnTo>
                  <a:lnTo>
                    <a:pt x="6" y="0"/>
                  </a:lnTo>
                  <a:lnTo>
                    <a:pt x="8" y="2"/>
                  </a:lnTo>
                  <a:lnTo>
                    <a:pt x="10" y="4"/>
                  </a:lnTo>
                  <a:lnTo>
                    <a:pt x="10" y="4"/>
                  </a:lnTo>
                  <a:lnTo>
                    <a:pt x="12" y="8"/>
                  </a:lnTo>
                  <a:lnTo>
                    <a:pt x="14" y="22"/>
                  </a:lnTo>
                  <a:lnTo>
                    <a:pt x="14" y="24"/>
                  </a:lnTo>
                  <a:lnTo>
                    <a:pt x="2" y="12"/>
                  </a:lnTo>
                  <a:lnTo>
                    <a:pt x="2" y="10"/>
                  </a:lnTo>
                  <a:lnTo>
                    <a:pt x="2" y="10"/>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7" name="Freeform 691"/>
            <p:cNvSpPr/>
            <p:nvPr/>
          </p:nvSpPr>
          <p:spPr bwMode="auto">
            <a:xfrm>
              <a:off x="5332460" y="4804651"/>
              <a:ext cx="46376" cy="24115"/>
            </a:xfrm>
            <a:custGeom>
              <a:avLst/>
              <a:gdLst>
                <a:gd name="T0" fmla="*/ 0 w 25"/>
                <a:gd name="T1" fmla="*/ 11 h 13"/>
                <a:gd name="T2" fmla="*/ 0 w 25"/>
                <a:gd name="T3" fmla="*/ 11 h 13"/>
                <a:gd name="T4" fmla="*/ 0 w 25"/>
                <a:gd name="T5" fmla="*/ 7 h 13"/>
                <a:gd name="T6" fmla="*/ 0 w 25"/>
                <a:gd name="T7" fmla="*/ 6 h 13"/>
                <a:gd name="T8" fmla="*/ 0 w 25"/>
                <a:gd name="T9" fmla="*/ 6 h 13"/>
                <a:gd name="T10" fmla="*/ 2 w 25"/>
                <a:gd name="T11" fmla="*/ 4 h 13"/>
                <a:gd name="T12" fmla="*/ 4 w 25"/>
                <a:gd name="T13" fmla="*/ 0 h 13"/>
                <a:gd name="T14" fmla="*/ 4 w 25"/>
                <a:gd name="T15" fmla="*/ 0 h 13"/>
                <a:gd name="T16" fmla="*/ 8 w 25"/>
                <a:gd name="T17" fmla="*/ 0 h 13"/>
                <a:gd name="T18" fmla="*/ 12 w 25"/>
                <a:gd name="T19" fmla="*/ 0 h 13"/>
                <a:gd name="T20" fmla="*/ 14 w 25"/>
                <a:gd name="T21" fmla="*/ 2 h 13"/>
                <a:gd name="T22" fmla="*/ 25 w 25"/>
                <a:gd name="T23" fmla="*/ 9 h 13"/>
                <a:gd name="T24" fmla="*/ 25 w 25"/>
                <a:gd name="T25" fmla="*/ 9 h 13"/>
                <a:gd name="T26" fmla="*/ 23 w 25"/>
                <a:gd name="T27" fmla="*/ 11 h 13"/>
                <a:gd name="T28" fmla="*/ 6 w 25"/>
                <a:gd name="T29" fmla="*/ 13 h 13"/>
                <a:gd name="T30" fmla="*/ 4 w 25"/>
                <a:gd name="T31" fmla="*/ 13 h 13"/>
                <a:gd name="T32" fmla="*/ 4 w 25"/>
                <a:gd name="T33" fmla="*/ 13 h 13"/>
                <a:gd name="T34" fmla="*/ 2 w 25"/>
                <a:gd name="T35" fmla="*/ 13 h 13"/>
                <a:gd name="T36" fmla="*/ 0 w 25"/>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3">
                  <a:moveTo>
                    <a:pt x="0" y="11"/>
                  </a:moveTo>
                  <a:lnTo>
                    <a:pt x="0" y="11"/>
                  </a:lnTo>
                  <a:lnTo>
                    <a:pt x="0" y="7"/>
                  </a:lnTo>
                  <a:lnTo>
                    <a:pt x="0" y="6"/>
                  </a:lnTo>
                  <a:lnTo>
                    <a:pt x="0" y="6"/>
                  </a:lnTo>
                  <a:lnTo>
                    <a:pt x="2" y="4"/>
                  </a:lnTo>
                  <a:lnTo>
                    <a:pt x="4" y="0"/>
                  </a:lnTo>
                  <a:lnTo>
                    <a:pt x="4" y="0"/>
                  </a:lnTo>
                  <a:lnTo>
                    <a:pt x="8" y="0"/>
                  </a:lnTo>
                  <a:lnTo>
                    <a:pt x="12" y="0"/>
                  </a:lnTo>
                  <a:lnTo>
                    <a:pt x="14" y="2"/>
                  </a:lnTo>
                  <a:lnTo>
                    <a:pt x="25" y="9"/>
                  </a:lnTo>
                  <a:lnTo>
                    <a:pt x="25" y="9"/>
                  </a:lnTo>
                  <a:lnTo>
                    <a:pt x="23" y="11"/>
                  </a:lnTo>
                  <a:lnTo>
                    <a:pt x="6" y="13"/>
                  </a:lnTo>
                  <a:lnTo>
                    <a:pt x="4" y="13"/>
                  </a:lnTo>
                  <a:lnTo>
                    <a:pt x="4" y="13"/>
                  </a:lnTo>
                  <a:lnTo>
                    <a:pt x="2" y="13"/>
                  </a:lnTo>
                  <a:lnTo>
                    <a:pt x="0"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8" name="Freeform 692"/>
            <p:cNvSpPr/>
            <p:nvPr/>
          </p:nvSpPr>
          <p:spPr bwMode="auto">
            <a:xfrm>
              <a:off x="5360285" y="4854737"/>
              <a:ext cx="33391" cy="46376"/>
            </a:xfrm>
            <a:custGeom>
              <a:avLst/>
              <a:gdLst>
                <a:gd name="T0" fmla="*/ 18 w 18"/>
                <a:gd name="T1" fmla="*/ 17 h 25"/>
                <a:gd name="T2" fmla="*/ 18 w 18"/>
                <a:gd name="T3" fmla="*/ 19 h 25"/>
                <a:gd name="T4" fmla="*/ 18 w 18"/>
                <a:gd name="T5" fmla="*/ 19 h 25"/>
                <a:gd name="T6" fmla="*/ 16 w 18"/>
                <a:gd name="T7" fmla="*/ 23 h 25"/>
                <a:gd name="T8" fmla="*/ 14 w 18"/>
                <a:gd name="T9" fmla="*/ 25 h 25"/>
                <a:gd name="T10" fmla="*/ 14 w 18"/>
                <a:gd name="T11" fmla="*/ 25 h 25"/>
                <a:gd name="T12" fmla="*/ 10 w 18"/>
                <a:gd name="T13" fmla="*/ 25 h 25"/>
                <a:gd name="T14" fmla="*/ 6 w 18"/>
                <a:gd name="T15" fmla="*/ 25 h 25"/>
                <a:gd name="T16" fmla="*/ 6 w 18"/>
                <a:gd name="T17" fmla="*/ 25 h 25"/>
                <a:gd name="T18" fmla="*/ 4 w 18"/>
                <a:gd name="T19" fmla="*/ 23 h 25"/>
                <a:gd name="T20" fmla="*/ 2 w 18"/>
                <a:gd name="T21" fmla="*/ 21 h 25"/>
                <a:gd name="T22" fmla="*/ 2 w 18"/>
                <a:gd name="T23" fmla="*/ 21 h 25"/>
                <a:gd name="T24" fmla="*/ 0 w 18"/>
                <a:gd name="T25" fmla="*/ 17 h 25"/>
                <a:gd name="T26" fmla="*/ 2 w 18"/>
                <a:gd name="T27" fmla="*/ 15 h 25"/>
                <a:gd name="T28" fmla="*/ 2 w 18"/>
                <a:gd name="T29" fmla="*/ 15 h 25"/>
                <a:gd name="T30" fmla="*/ 2 w 18"/>
                <a:gd name="T31" fmla="*/ 12 h 25"/>
                <a:gd name="T32" fmla="*/ 14 w 18"/>
                <a:gd name="T33" fmla="*/ 0 h 25"/>
                <a:gd name="T34" fmla="*/ 14 w 18"/>
                <a:gd name="T35" fmla="*/ 0 h 25"/>
                <a:gd name="T36" fmla="*/ 18 w 18"/>
                <a:gd name="T37" fmla="*/ 2 h 25"/>
                <a:gd name="T38" fmla="*/ 18 w 18"/>
                <a:gd name="T39" fmla="*/ 2 h 25"/>
                <a:gd name="T40" fmla="*/ 18 w 18"/>
                <a:gd name="T41" fmla="*/ 13 h 25"/>
                <a:gd name="T42" fmla="*/ 18 w 18"/>
                <a:gd name="T4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5">
                  <a:moveTo>
                    <a:pt x="18" y="17"/>
                  </a:moveTo>
                  <a:lnTo>
                    <a:pt x="18" y="19"/>
                  </a:lnTo>
                  <a:lnTo>
                    <a:pt x="18" y="19"/>
                  </a:lnTo>
                  <a:lnTo>
                    <a:pt x="16" y="23"/>
                  </a:lnTo>
                  <a:lnTo>
                    <a:pt x="14" y="25"/>
                  </a:lnTo>
                  <a:lnTo>
                    <a:pt x="14" y="25"/>
                  </a:lnTo>
                  <a:lnTo>
                    <a:pt x="10" y="25"/>
                  </a:lnTo>
                  <a:lnTo>
                    <a:pt x="6" y="25"/>
                  </a:lnTo>
                  <a:lnTo>
                    <a:pt x="6" y="25"/>
                  </a:lnTo>
                  <a:lnTo>
                    <a:pt x="4" y="23"/>
                  </a:lnTo>
                  <a:lnTo>
                    <a:pt x="2" y="21"/>
                  </a:lnTo>
                  <a:lnTo>
                    <a:pt x="2" y="21"/>
                  </a:lnTo>
                  <a:lnTo>
                    <a:pt x="0" y="17"/>
                  </a:lnTo>
                  <a:lnTo>
                    <a:pt x="2" y="15"/>
                  </a:lnTo>
                  <a:lnTo>
                    <a:pt x="2" y="15"/>
                  </a:lnTo>
                  <a:lnTo>
                    <a:pt x="2" y="12"/>
                  </a:lnTo>
                  <a:lnTo>
                    <a:pt x="14" y="0"/>
                  </a:lnTo>
                  <a:lnTo>
                    <a:pt x="14" y="0"/>
                  </a:lnTo>
                  <a:lnTo>
                    <a:pt x="18" y="2"/>
                  </a:lnTo>
                  <a:lnTo>
                    <a:pt x="18" y="2"/>
                  </a:lnTo>
                  <a:lnTo>
                    <a:pt x="18" y="13"/>
                  </a:lnTo>
                  <a:lnTo>
                    <a:pt x="18"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09" name="Freeform 693"/>
            <p:cNvSpPr/>
            <p:nvPr/>
          </p:nvSpPr>
          <p:spPr bwMode="auto">
            <a:xfrm>
              <a:off x="5382546" y="4821346"/>
              <a:ext cx="29682" cy="29682"/>
            </a:xfrm>
            <a:custGeom>
              <a:avLst/>
              <a:gdLst>
                <a:gd name="T0" fmla="*/ 2 w 16"/>
                <a:gd name="T1" fmla="*/ 12 h 16"/>
                <a:gd name="T2" fmla="*/ 2 w 16"/>
                <a:gd name="T3" fmla="*/ 12 h 16"/>
                <a:gd name="T4" fmla="*/ 0 w 16"/>
                <a:gd name="T5" fmla="*/ 10 h 16"/>
                <a:gd name="T6" fmla="*/ 0 w 16"/>
                <a:gd name="T7" fmla="*/ 8 h 16"/>
                <a:gd name="T8" fmla="*/ 0 w 16"/>
                <a:gd name="T9" fmla="*/ 8 h 16"/>
                <a:gd name="T10" fmla="*/ 0 w 16"/>
                <a:gd name="T11" fmla="*/ 4 h 16"/>
                <a:gd name="T12" fmla="*/ 2 w 16"/>
                <a:gd name="T13" fmla="*/ 2 h 16"/>
                <a:gd name="T14" fmla="*/ 2 w 16"/>
                <a:gd name="T15" fmla="*/ 2 h 16"/>
                <a:gd name="T16" fmla="*/ 4 w 16"/>
                <a:gd name="T17" fmla="*/ 0 h 16"/>
                <a:gd name="T18" fmla="*/ 8 w 16"/>
                <a:gd name="T19" fmla="*/ 0 h 16"/>
                <a:gd name="T20" fmla="*/ 8 w 16"/>
                <a:gd name="T21" fmla="*/ 0 h 16"/>
                <a:gd name="T22" fmla="*/ 14 w 16"/>
                <a:gd name="T23" fmla="*/ 2 h 16"/>
                <a:gd name="T24" fmla="*/ 14 w 16"/>
                <a:gd name="T25" fmla="*/ 2 h 16"/>
                <a:gd name="T26" fmla="*/ 16 w 16"/>
                <a:gd name="T27" fmla="*/ 4 h 16"/>
                <a:gd name="T28" fmla="*/ 16 w 16"/>
                <a:gd name="T29" fmla="*/ 8 h 16"/>
                <a:gd name="T30" fmla="*/ 16 w 16"/>
                <a:gd name="T31" fmla="*/ 8 h 16"/>
                <a:gd name="T32" fmla="*/ 16 w 16"/>
                <a:gd name="T33" fmla="*/ 10 h 16"/>
                <a:gd name="T34" fmla="*/ 14 w 16"/>
                <a:gd name="T35" fmla="*/ 12 h 16"/>
                <a:gd name="T36" fmla="*/ 14 w 16"/>
                <a:gd name="T37" fmla="*/ 12 h 16"/>
                <a:gd name="T38" fmla="*/ 12 w 16"/>
                <a:gd name="T39" fmla="*/ 14 h 16"/>
                <a:gd name="T40" fmla="*/ 8 w 16"/>
                <a:gd name="T41" fmla="*/ 16 h 16"/>
                <a:gd name="T42" fmla="*/ 8 w 16"/>
                <a:gd name="T43" fmla="*/ 16 h 16"/>
                <a:gd name="T44" fmla="*/ 4 w 16"/>
                <a:gd name="T45" fmla="*/ 14 h 16"/>
                <a:gd name="T46" fmla="*/ 2 w 16"/>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6">
                  <a:moveTo>
                    <a:pt x="2" y="12"/>
                  </a:moveTo>
                  <a:lnTo>
                    <a:pt x="2" y="12"/>
                  </a:lnTo>
                  <a:lnTo>
                    <a:pt x="0" y="10"/>
                  </a:lnTo>
                  <a:lnTo>
                    <a:pt x="0" y="8"/>
                  </a:lnTo>
                  <a:lnTo>
                    <a:pt x="0" y="8"/>
                  </a:lnTo>
                  <a:lnTo>
                    <a:pt x="0" y="4"/>
                  </a:lnTo>
                  <a:lnTo>
                    <a:pt x="2" y="2"/>
                  </a:lnTo>
                  <a:lnTo>
                    <a:pt x="2" y="2"/>
                  </a:lnTo>
                  <a:lnTo>
                    <a:pt x="4" y="0"/>
                  </a:lnTo>
                  <a:lnTo>
                    <a:pt x="8" y="0"/>
                  </a:lnTo>
                  <a:lnTo>
                    <a:pt x="8" y="0"/>
                  </a:lnTo>
                  <a:lnTo>
                    <a:pt x="14" y="2"/>
                  </a:lnTo>
                  <a:lnTo>
                    <a:pt x="14" y="2"/>
                  </a:lnTo>
                  <a:lnTo>
                    <a:pt x="16" y="4"/>
                  </a:lnTo>
                  <a:lnTo>
                    <a:pt x="16" y="8"/>
                  </a:lnTo>
                  <a:lnTo>
                    <a:pt x="16" y="8"/>
                  </a:lnTo>
                  <a:lnTo>
                    <a:pt x="16" y="10"/>
                  </a:lnTo>
                  <a:lnTo>
                    <a:pt x="14" y="12"/>
                  </a:lnTo>
                  <a:lnTo>
                    <a:pt x="14" y="12"/>
                  </a:lnTo>
                  <a:lnTo>
                    <a:pt x="12" y="14"/>
                  </a:lnTo>
                  <a:lnTo>
                    <a:pt x="8" y="16"/>
                  </a:lnTo>
                  <a:lnTo>
                    <a:pt x="8" y="16"/>
                  </a:lnTo>
                  <a:lnTo>
                    <a:pt x="4" y="14"/>
                  </a:lnTo>
                  <a:lnTo>
                    <a:pt x="2"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0" name="Freeform 694"/>
            <p:cNvSpPr/>
            <p:nvPr/>
          </p:nvSpPr>
          <p:spPr bwMode="auto">
            <a:xfrm>
              <a:off x="5401095" y="4854737"/>
              <a:ext cx="24115" cy="35246"/>
            </a:xfrm>
            <a:custGeom>
              <a:avLst/>
              <a:gdLst>
                <a:gd name="T0" fmla="*/ 13 w 13"/>
                <a:gd name="T1" fmla="*/ 15 h 19"/>
                <a:gd name="T2" fmla="*/ 13 w 13"/>
                <a:gd name="T3" fmla="*/ 15 h 19"/>
                <a:gd name="T4" fmla="*/ 13 w 13"/>
                <a:gd name="T5" fmla="*/ 17 h 19"/>
                <a:gd name="T6" fmla="*/ 11 w 13"/>
                <a:gd name="T7" fmla="*/ 19 h 19"/>
                <a:gd name="T8" fmla="*/ 11 w 13"/>
                <a:gd name="T9" fmla="*/ 19 h 19"/>
                <a:gd name="T10" fmla="*/ 9 w 13"/>
                <a:gd name="T11" fmla="*/ 19 h 19"/>
                <a:gd name="T12" fmla="*/ 9 w 13"/>
                <a:gd name="T13" fmla="*/ 19 h 19"/>
                <a:gd name="T14" fmla="*/ 6 w 13"/>
                <a:gd name="T15" fmla="*/ 17 h 19"/>
                <a:gd name="T16" fmla="*/ 4 w 13"/>
                <a:gd name="T17" fmla="*/ 15 h 19"/>
                <a:gd name="T18" fmla="*/ 2 w 13"/>
                <a:gd name="T19" fmla="*/ 12 h 19"/>
                <a:gd name="T20" fmla="*/ 0 w 13"/>
                <a:gd name="T21" fmla="*/ 2 h 19"/>
                <a:gd name="T22" fmla="*/ 2 w 13"/>
                <a:gd name="T23" fmla="*/ 0 h 19"/>
                <a:gd name="T24" fmla="*/ 4 w 13"/>
                <a:gd name="T25" fmla="*/ 0 h 19"/>
                <a:gd name="T26" fmla="*/ 9 w 13"/>
                <a:gd name="T27" fmla="*/ 4 h 19"/>
                <a:gd name="T28" fmla="*/ 11 w 13"/>
                <a:gd name="T29" fmla="*/ 8 h 19"/>
                <a:gd name="T30" fmla="*/ 13 w 13"/>
                <a:gd name="T31" fmla="*/ 10 h 19"/>
                <a:gd name="T32" fmla="*/ 13 w 13"/>
                <a:gd name="T33" fmla="*/ 10 h 19"/>
                <a:gd name="T34" fmla="*/ 13 w 13"/>
                <a:gd name="T35"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9">
                  <a:moveTo>
                    <a:pt x="13" y="15"/>
                  </a:moveTo>
                  <a:lnTo>
                    <a:pt x="13" y="15"/>
                  </a:lnTo>
                  <a:lnTo>
                    <a:pt x="13" y="17"/>
                  </a:lnTo>
                  <a:lnTo>
                    <a:pt x="11" y="19"/>
                  </a:lnTo>
                  <a:lnTo>
                    <a:pt x="11" y="19"/>
                  </a:lnTo>
                  <a:lnTo>
                    <a:pt x="9" y="19"/>
                  </a:lnTo>
                  <a:lnTo>
                    <a:pt x="9" y="19"/>
                  </a:lnTo>
                  <a:lnTo>
                    <a:pt x="6" y="17"/>
                  </a:lnTo>
                  <a:lnTo>
                    <a:pt x="4" y="15"/>
                  </a:lnTo>
                  <a:lnTo>
                    <a:pt x="2" y="12"/>
                  </a:lnTo>
                  <a:lnTo>
                    <a:pt x="0" y="2"/>
                  </a:lnTo>
                  <a:lnTo>
                    <a:pt x="2" y="0"/>
                  </a:lnTo>
                  <a:lnTo>
                    <a:pt x="4" y="0"/>
                  </a:lnTo>
                  <a:lnTo>
                    <a:pt x="9" y="4"/>
                  </a:lnTo>
                  <a:lnTo>
                    <a:pt x="11" y="8"/>
                  </a:lnTo>
                  <a:lnTo>
                    <a:pt x="13" y="10"/>
                  </a:lnTo>
                  <a:lnTo>
                    <a:pt x="13" y="10"/>
                  </a:lnTo>
                  <a:lnTo>
                    <a:pt x="13" y="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1" name="Freeform 695"/>
            <p:cNvSpPr/>
            <p:nvPr/>
          </p:nvSpPr>
          <p:spPr bwMode="auto">
            <a:xfrm>
              <a:off x="5415937" y="4836185"/>
              <a:ext cx="50087" cy="33391"/>
            </a:xfrm>
            <a:custGeom>
              <a:avLst/>
              <a:gdLst>
                <a:gd name="T0" fmla="*/ 27 w 27"/>
                <a:gd name="T1" fmla="*/ 12 h 18"/>
                <a:gd name="T2" fmla="*/ 27 w 27"/>
                <a:gd name="T3" fmla="*/ 12 h 18"/>
                <a:gd name="T4" fmla="*/ 25 w 27"/>
                <a:gd name="T5" fmla="*/ 16 h 18"/>
                <a:gd name="T6" fmla="*/ 23 w 27"/>
                <a:gd name="T7" fmla="*/ 18 h 18"/>
                <a:gd name="T8" fmla="*/ 23 w 27"/>
                <a:gd name="T9" fmla="*/ 18 h 18"/>
                <a:gd name="T10" fmla="*/ 19 w 27"/>
                <a:gd name="T11" fmla="*/ 18 h 18"/>
                <a:gd name="T12" fmla="*/ 15 w 27"/>
                <a:gd name="T13" fmla="*/ 18 h 18"/>
                <a:gd name="T14" fmla="*/ 15 w 27"/>
                <a:gd name="T15" fmla="*/ 18 h 18"/>
                <a:gd name="T16" fmla="*/ 13 w 27"/>
                <a:gd name="T17" fmla="*/ 16 h 18"/>
                <a:gd name="T18" fmla="*/ 0 w 27"/>
                <a:gd name="T19" fmla="*/ 6 h 18"/>
                <a:gd name="T20" fmla="*/ 1 w 27"/>
                <a:gd name="T21" fmla="*/ 4 h 18"/>
                <a:gd name="T22" fmla="*/ 1 w 27"/>
                <a:gd name="T23" fmla="*/ 2 h 18"/>
                <a:gd name="T24" fmla="*/ 15 w 27"/>
                <a:gd name="T25" fmla="*/ 0 h 18"/>
                <a:gd name="T26" fmla="*/ 19 w 27"/>
                <a:gd name="T27" fmla="*/ 0 h 18"/>
                <a:gd name="T28" fmla="*/ 21 w 27"/>
                <a:gd name="T29" fmla="*/ 0 h 18"/>
                <a:gd name="T30" fmla="*/ 21 w 27"/>
                <a:gd name="T31" fmla="*/ 0 h 18"/>
                <a:gd name="T32" fmla="*/ 23 w 27"/>
                <a:gd name="T33" fmla="*/ 2 h 18"/>
                <a:gd name="T34" fmla="*/ 25 w 27"/>
                <a:gd name="T35" fmla="*/ 4 h 18"/>
                <a:gd name="T36" fmla="*/ 25 w 27"/>
                <a:gd name="T37" fmla="*/ 4 h 18"/>
                <a:gd name="T38" fmla="*/ 27 w 27"/>
                <a:gd name="T39" fmla="*/ 10 h 18"/>
                <a:gd name="T40" fmla="*/ 27 w 27"/>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18">
                  <a:moveTo>
                    <a:pt x="27" y="12"/>
                  </a:moveTo>
                  <a:lnTo>
                    <a:pt x="27" y="12"/>
                  </a:lnTo>
                  <a:lnTo>
                    <a:pt x="25" y="16"/>
                  </a:lnTo>
                  <a:lnTo>
                    <a:pt x="23" y="18"/>
                  </a:lnTo>
                  <a:lnTo>
                    <a:pt x="23" y="18"/>
                  </a:lnTo>
                  <a:lnTo>
                    <a:pt x="19" y="18"/>
                  </a:lnTo>
                  <a:lnTo>
                    <a:pt x="15" y="18"/>
                  </a:lnTo>
                  <a:lnTo>
                    <a:pt x="15" y="18"/>
                  </a:lnTo>
                  <a:lnTo>
                    <a:pt x="13" y="16"/>
                  </a:lnTo>
                  <a:lnTo>
                    <a:pt x="0" y="6"/>
                  </a:lnTo>
                  <a:lnTo>
                    <a:pt x="1" y="4"/>
                  </a:lnTo>
                  <a:lnTo>
                    <a:pt x="1" y="2"/>
                  </a:lnTo>
                  <a:lnTo>
                    <a:pt x="15" y="0"/>
                  </a:lnTo>
                  <a:lnTo>
                    <a:pt x="19" y="0"/>
                  </a:lnTo>
                  <a:lnTo>
                    <a:pt x="21" y="0"/>
                  </a:lnTo>
                  <a:lnTo>
                    <a:pt x="21" y="0"/>
                  </a:lnTo>
                  <a:lnTo>
                    <a:pt x="23" y="2"/>
                  </a:lnTo>
                  <a:lnTo>
                    <a:pt x="25" y="4"/>
                  </a:lnTo>
                  <a:lnTo>
                    <a:pt x="25" y="4"/>
                  </a:lnTo>
                  <a:lnTo>
                    <a:pt x="27" y="10"/>
                  </a:lnTo>
                  <a:lnTo>
                    <a:pt x="27"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2" name="Freeform 696"/>
            <p:cNvSpPr>
              <a:spLocks noEditPoints="1"/>
            </p:cNvSpPr>
            <p:nvPr/>
          </p:nvSpPr>
          <p:spPr bwMode="auto">
            <a:xfrm>
              <a:off x="8448918" y="7635432"/>
              <a:ext cx="153968" cy="153968"/>
            </a:xfrm>
            <a:custGeom>
              <a:avLst/>
              <a:gdLst>
                <a:gd name="T0" fmla="*/ 77 w 83"/>
                <a:gd name="T1" fmla="*/ 41 h 83"/>
                <a:gd name="T2" fmla="*/ 81 w 83"/>
                <a:gd name="T3" fmla="*/ 31 h 83"/>
                <a:gd name="T4" fmla="*/ 77 w 83"/>
                <a:gd name="T5" fmla="*/ 21 h 83"/>
                <a:gd name="T6" fmla="*/ 66 w 83"/>
                <a:gd name="T7" fmla="*/ 17 h 83"/>
                <a:gd name="T8" fmla="*/ 64 w 83"/>
                <a:gd name="T9" fmla="*/ 6 h 83"/>
                <a:gd name="T10" fmla="*/ 46 w 83"/>
                <a:gd name="T11" fmla="*/ 2 h 83"/>
                <a:gd name="T12" fmla="*/ 38 w 83"/>
                <a:gd name="T13" fmla="*/ 10 h 83"/>
                <a:gd name="T14" fmla="*/ 31 w 83"/>
                <a:gd name="T15" fmla="*/ 2 h 83"/>
                <a:gd name="T16" fmla="*/ 21 w 83"/>
                <a:gd name="T17" fmla="*/ 6 h 83"/>
                <a:gd name="T18" fmla="*/ 21 w 83"/>
                <a:gd name="T19" fmla="*/ 21 h 83"/>
                <a:gd name="T20" fmla="*/ 7 w 83"/>
                <a:gd name="T21" fmla="*/ 21 h 83"/>
                <a:gd name="T22" fmla="*/ 2 w 83"/>
                <a:gd name="T23" fmla="*/ 39 h 83"/>
                <a:gd name="T24" fmla="*/ 11 w 83"/>
                <a:gd name="T25" fmla="*/ 45 h 83"/>
                <a:gd name="T26" fmla="*/ 5 w 83"/>
                <a:gd name="T27" fmla="*/ 54 h 83"/>
                <a:gd name="T28" fmla="*/ 11 w 83"/>
                <a:gd name="T29" fmla="*/ 60 h 83"/>
                <a:gd name="T30" fmla="*/ 17 w 83"/>
                <a:gd name="T31" fmla="*/ 66 h 83"/>
                <a:gd name="T32" fmla="*/ 21 w 83"/>
                <a:gd name="T33" fmla="*/ 80 h 83"/>
                <a:gd name="T34" fmla="*/ 36 w 83"/>
                <a:gd name="T35" fmla="*/ 81 h 83"/>
                <a:gd name="T36" fmla="*/ 44 w 83"/>
                <a:gd name="T37" fmla="*/ 72 h 83"/>
                <a:gd name="T38" fmla="*/ 58 w 83"/>
                <a:gd name="T39" fmla="*/ 76 h 83"/>
                <a:gd name="T40" fmla="*/ 62 w 83"/>
                <a:gd name="T41" fmla="*/ 62 h 83"/>
                <a:gd name="T42" fmla="*/ 75 w 83"/>
                <a:gd name="T43" fmla="*/ 64 h 83"/>
                <a:gd name="T44" fmla="*/ 83 w 83"/>
                <a:gd name="T45" fmla="*/ 50 h 83"/>
                <a:gd name="T46" fmla="*/ 71 w 83"/>
                <a:gd name="T47" fmla="*/ 25 h 83"/>
                <a:gd name="T48" fmla="*/ 77 w 83"/>
                <a:gd name="T49" fmla="*/ 29 h 83"/>
                <a:gd name="T50" fmla="*/ 67 w 83"/>
                <a:gd name="T51" fmla="*/ 35 h 83"/>
                <a:gd name="T52" fmla="*/ 64 w 83"/>
                <a:gd name="T53" fmla="*/ 25 h 83"/>
                <a:gd name="T54" fmla="*/ 48 w 83"/>
                <a:gd name="T55" fmla="*/ 6 h 83"/>
                <a:gd name="T56" fmla="*/ 60 w 83"/>
                <a:gd name="T57" fmla="*/ 10 h 83"/>
                <a:gd name="T58" fmla="*/ 60 w 83"/>
                <a:gd name="T59" fmla="*/ 19 h 83"/>
                <a:gd name="T60" fmla="*/ 44 w 83"/>
                <a:gd name="T61" fmla="*/ 12 h 83"/>
                <a:gd name="T62" fmla="*/ 27 w 83"/>
                <a:gd name="T63" fmla="*/ 8 h 83"/>
                <a:gd name="T64" fmla="*/ 34 w 83"/>
                <a:gd name="T65" fmla="*/ 12 h 83"/>
                <a:gd name="T66" fmla="*/ 25 w 83"/>
                <a:gd name="T67" fmla="*/ 19 h 83"/>
                <a:gd name="T68" fmla="*/ 5 w 83"/>
                <a:gd name="T69" fmla="*/ 37 h 83"/>
                <a:gd name="T70" fmla="*/ 11 w 83"/>
                <a:gd name="T71" fmla="*/ 25 h 83"/>
                <a:gd name="T72" fmla="*/ 31 w 83"/>
                <a:gd name="T73" fmla="*/ 35 h 83"/>
                <a:gd name="T74" fmla="*/ 11 w 83"/>
                <a:gd name="T75" fmla="*/ 39 h 83"/>
                <a:gd name="T76" fmla="*/ 38 w 83"/>
                <a:gd name="T77" fmla="*/ 72 h 83"/>
                <a:gd name="T78" fmla="*/ 29 w 83"/>
                <a:gd name="T79" fmla="*/ 78 h 83"/>
                <a:gd name="T80" fmla="*/ 23 w 83"/>
                <a:gd name="T81" fmla="*/ 70 h 83"/>
                <a:gd name="T82" fmla="*/ 34 w 83"/>
                <a:gd name="T83" fmla="*/ 52 h 83"/>
                <a:gd name="T84" fmla="*/ 34 w 83"/>
                <a:gd name="T85" fmla="*/ 47 h 83"/>
                <a:gd name="T86" fmla="*/ 34 w 83"/>
                <a:gd name="T87" fmla="*/ 39 h 83"/>
                <a:gd name="T88" fmla="*/ 40 w 83"/>
                <a:gd name="T89" fmla="*/ 35 h 83"/>
                <a:gd name="T90" fmla="*/ 48 w 83"/>
                <a:gd name="T91" fmla="*/ 43 h 83"/>
                <a:gd name="T92" fmla="*/ 40 w 83"/>
                <a:gd name="T93" fmla="*/ 50 h 83"/>
                <a:gd name="T94" fmla="*/ 58 w 83"/>
                <a:gd name="T95" fmla="*/ 68 h 83"/>
                <a:gd name="T96" fmla="*/ 52 w 83"/>
                <a:gd name="T97" fmla="*/ 72 h 83"/>
                <a:gd name="T98" fmla="*/ 46 w 83"/>
                <a:gd name="T99" fmla="*/ 52 h 83"/>
                <a:gd name="T100" fmla="*/ 56 w 83"/>
                <a:gd name="T101" fmla="*/ 62 h 83"/>
                <a:gd name="T102" fmla="*/ 73 w 83"/>
                <a:gd name="T103" fmla="*/ 60 h 83"/>
                <a:gd name="T104" fmla="*/ 64 w 83"/>
                <a:gd name="T105" fmla="*/ 58 h 83"/>
                <a:gd name="T106" fmla="*/ 71 w 83"/>
                <a:gd name="T107" fmla="*/ 43 h 83"/>
                <a:gd name="T108" fmla="*/ 77 w 83"/>
                <a:gd name="T109" fmla="*/ 4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3" h="83">
                  <a:moveTo>
                    <a:pt x="81" y="45"/>
                  </a:moveTo>
                  <a:lnTo>
                    <a:pt x="81" y="45"/>
                  </a:lnTo>
                  <a:lnTo>
                    <a:pt x="81" y="45"/>
                  </a:lnTo>
                  <a:lnTo>
                    <a:pt x="77" y="41"/>
                  </a:lnTo>
                  <a:lnTo>
                    <a:pt x="77" y="41"/>
                  </a:lnTo>
                  <a:lnTo>
                    <a:pt x="73" y="39"/>
                  </a:lnTo>
                  <a:lnTo>
                    <a:pt x="73" y="39"/>
                  </a:lnTo>
                  <a:lnTo>
                    <a:pt x="79" y="35"/>
                  </a:lnTo>
                  <a:lnTo>
                    <a:pt x="81" y="31"/>
                  </a:lnTo>
                  <a:lnTo>
                    <a:pt x="81" y="31"/>
                  </a:lnTo>
                  <a:lnTo>
                    <a:pt x="81" y="27"/>
                  </a:lnTo>
                  <a:lnTo>
                    <a:pt x="81" y="25"/>
                  </a:lnTo>
                  <a:lnTo>
                    <a:pt x="81" y="25"/>
                  </a:lnTo>
                  <a:lnTo>
                    <a:pt x="81" y="25"/>
                  </a:lnTo>
                  <a:lnTo>
                    <a:pt x="77" y="21"/>
                  </a:lnTo>
                  <a:lnTo>
                    <a:pt x="75" y="19"/>
                  </a:lnTo>
                  <a:lnTo>
                    <a:pt x="75" y="19"/>
                  </a:lnTo>
                  <a:lnTo>
                    <a:pt x="69" y="19"/>
                  </a:lnTo>
                  <a:lnTo>
                    <a:pt x="66" y="19"/>
                  </a:lnTo>
                  <a:lnTo>
                    <a:pt x="66" y="17"/>
                  </a:lnTo>
                  <a:lnTo>
                    <a:pt x="66" y="17"/>
                  </a:lnTo>
                  <a:lnTo>
                    <a:pt x="67" y="12"/>
                  </a:lnTo>
                  <a:lnTo>
                    <a:pt x="66" y="6"/>
                  </a:lnTo>
                  <a:lnTo>
                    <a:pt x="64" y="6"/>
                  </a:lnTo>
                  <a:lnTo>
                    <a:pt x="64" y="6"/>
                  </a:lnTo>
                  <a:lnTo>
                    <a:pt x="62" y="2"/>
                  </a:lnTo>
                  <a:lnTo>
                    <a:pt x="56" y="0"/>
                  </a:lnTo>
                  <a:lnTo>
                    <a:pt x="56" y="0"/>
                  </a:lnTo>
                  <a:lnTo>
                    <a:pt x="52" y="0"/>
                  </a:lnTo>
                  <a:lnTo>
                    <a:pt x="46" y="2"/>
                  </a:lnTo>
                  <a:lnTo>
                    <a:pt x="46" y="2"/>
                  </a:lnTo>
                  <a:lnTo>
                    <a:pt x="42" y="6"/>
                  </a:lnTo>
                  <a:lnTo>
                    <a:pt x="38" y="10"/>
                  </a:lnTo>
                  <a:lnTo>
                    <a:pt x="38" y="10"/>
                  </a:lnTo>
                  <a:lnTo>
                    <a:pt x="38" y="10"/>
                  </a:lnTo>
                  <a:lnTo>
                    <a:pt x="38" y="10"/>
                  </a:lnTo>
                  <a:lnTo>
                    <a:pt x="38" y="8"/>
                  </a:lnTo>
                  <a:lnTo>
                    <a:pt x="38" y="8"/>
                  </a:lnTo>
                  <a:lnTo>
                    <a:pt x="34" y="4"/>
                  </a:lnTo>
                  <a:lnTo>
                    <a:pt x="31" y="2"/>
                  </a:lnTo>
                  <a:lnTo>
                    <a:pt x="31" y="2"/>
                  </a:lnTo>
                  <a:lnTo>
                    <a:pt x="27" y="2"/>
                  </a:lnTo>
                  <a:lnTo>
                    <a:pt x="23" y="4"/>
                  </a:lnTo>
                  <a:lnTo>
                    <a:pt x="23" y="4"/>
                  </a:lnTo>
                  <a:lnTo>
                    <a:pt x="21" y="6"/>
                  </a:lnTo>
                  <a:lnTo>
                    <a:pt x="19" y="10"/>
                  </a:lnTo>
                  <a:lnTo>
                    <a:pt x="19" y="10"/>
                  </a:lnTo>
                  <a:lnTo>
                    <a:pt x="19" y="16"/>
                  </a:lnTo>
                  <a:lnTo>
                    <a:pt x="21" y="19"/>
                  </a:lnTo>
                  <a:lnTo>
                    <a:pt x="21" y="21"/>
                  </a:lnTo>
                  <a:lnTo>
                    <a:pt x="19" y="19"/>
                  </a:lnTo>
                  <a:lnTo>
                    <a:pt x="19" y="19"/>
                  </a:lnTo>
                  <a:lnTo>
                    <a:pt x="13" y="19"/>
                  </a:lnTo>
                  <a:lnTo>
                    <a:pt x="7" y="21"/>
                  </a:lnTo>
                  <a:lnTo>
                    <a:pt x="7" y="21"/>
                  </a:lnTo>
                  <a:lnTo>
                    <a:pt x="3" y="25"/>
                  </a:lnTo>
                  <a:lnTo>
                    <a:pt x="2" y="29"/>
                  </a:lnTo>
                  <a:lnTo>
                    <a:pt x="2" y="29"/>
                  </a:lnTo>
                  <a:lnTo>
                    <a:pt x="0" y="35"/>
                  </a:lnTo>
                  <a:lnTo>
                    <a:pt x="2" y="39"/>
                  </a:lnTo>
                  <a:lnTo>
                    <a:pt x="2" y="39"/>
                  </a:lnTo>
                  <a:lnTo>
                    <a:pt x="3" y="41"/>
                  </a:lnTo>
                  <a:lnTo>
                    <a:pt x="3" y="41"/>
                  </a:lnTo>
                  <a:lnTo>
                    <a:pt x="9" y="45"/>
                  </a:lnTo>
                  <a:lnTo>
                    <a:pt x="11" y="45"/>
                  </a:lnTo>
                  <a:lnTo>
                    <a:pt x="9" y="47"/>
                  </a:lnTo>
                  <a:lnTo>
                    <a:pt x="9" y="47"/>
                  </a:lnTo>
                  <a:lnTo>
                    <a:pt x="5" y="50"/>
                  </a:lnTo>
                  <a:lnTo>
                    <a:pt x="5" y="50"/>
                  </a:lnTo>
                  <a:lnTo>
                    <a:pt x="5" y="54"/>
                  </a:lnTo>
                  <a:lnTo>
                    <a:pt x="7" y="56"/>
                  </a:lnTo>
                  <a:lnTo>
                    <a:pt x="7" y="56"/>
                  </a:lnTo>
                  <a:lnTo>
                    <a:pt x="9" y="60"/>
                  </a:lnTo>
                  <a:lnTo>
                    <a:pt x="9" y="60"/>
                  </a:lnTo>
                  <a:lnTo>
                    <a:pt x="11" y="60"/>
                  </a:lnTo>
                  <a:lnTo>
                    <a:pt x="11" y="60"/>
                  </a:lnTo>
                  <a:lnTo>
                    <a:pt x="17" y="62"/>
                  </a:lnTo>
                  <a:lnTo>
                    <a:pt x="21" y="60"/>
                  </a:lnTo>
                  <a:lnTo>
                    <a:pt x="19" y="64"/>
                  </a:lnTo>
                  <a:lnTo>
                    <a:pt x="17" y="66"/>
                  </a:lnTo>
                  <a:lnTo>
                    <a:pt x="17" y="66"/>
                  </a:lnTo>
                  <a:lnTo>
                    <a:pt x="17" y="72"/>
                  </a:lnTo>
                  <a:lnTo>
                    <a:pt x="19" y="76"/>
                  </a:lnTo>
                  <a:lnTo>
                    <a:pt x="19" y="76"/>
                  </a:lnTo>
                  <a:lnTo>
                    <a:pt x="21" y="80"/>
                  </a:lnTo>
                  <a:lnTo>
                    <a:pt x="21" y="80"/>
                  </a:lnTo>
                  <a:lnTo>
                    <a:pt x="27" y="81"/>
                  </a:lnTo>
                  <a:lnTo>
                    <a:pt x="27" y="81"/>
                  </a:lnTo>
                  <a:lnTo>
                    <a:pt x="33" y="83"/>
                  </a:lnTo>
                  <a:lnTo>
                    <a:pt x="36" y="81"/>
                  </a:lnTo>
                  <a:lnTo>
                    <a:pt x="36" y="81"/>
                  </a:lnTo>
                  <a:lnTo>
                    <a:pt x="42" y="78"/>
                  </a:lnTo>
                  <a:lnTo>
                    <a:pt x="44" y="74"/>
                  </a:lnTo>
                  <a:lnTo>
                    <a:pt x="44" y="72"/>
                  </a:lnTo>
                  <a:lnTo>
                    <a:pt x="44" y="72"/>
                  </a:lnTo>
                  <a:lnTo>
                    <a:pt x="48" y="76"/>
                  </a:lnTo>
                  <a:lnTo>
                    <a:pt x="50" y="78"/>
                  </a:lnTo>
                  <a:lnTo>
                    <a:pt x="50" y="78"/>
                  </a:lnTo>
                  <a:lnTo>
                    <a:pt x="54" y="78"/>
                  </a:lnTo>
                  <a:lnTo>
                    <a:pt x="58" y="76"/>
                  </a:lnTo>
                  <a:lnTo>
                    <a:pt x="58" y="76"/>
                  </a:lnTo>
                  <a:lnTo>
                    <a:pt x="60" y="74"/>
                  </a:lnTo>
                  <a:lnTo>
                    <a:pt x="62" y="70"/>
                  </a:lnTo>
                  <a:lnTo>
                    <a:pt x="62" y="70"/>
                  </a:lnTo>
                  <a:lnTo>
                    <a:pt x="62" y="62"/>
                  </a:lnTo>
                  <a:lnTo>
                    <a:pt x="62" y="62"/>
                  </a:lnTo>
                  <a:lnTo>
                    <a:pt x="66" y="64"/>
                  </a:lnTo>
                  <a:lnTo>
                    <a:pt x="66" y="64"/>
                  </a:lnTo>
                  <a:lnTo>
                    <a:pt x="71" y="66"/>
                  </a:lnTo>
                  <a:lnTo>
                    <a:pt x="75" y="64"/>
                  </a:lnTo>
                  <a:lnTo>
                    <a:pt x="75" y="64"/>
                  </a:lnTo>
                  <a:lnTo>
                    <a:pt x="81" y="60"/>
                  </a:lnTo>
                  <a:lnTo>
                    <a:pt x="83" y="56"/>
                  </a:lnTo>
                  <a:lnTo>
                    <a:pt x="83" y="56"/>
                  </a:lnTo>
                  <a:lnTo>
                    <a:pt x="83" y="50"/>
                  </a:lnTo>
                  <a:lnTo>
                    <a:pt x="81" y="45"/>
                  </a:lnTo>
                  <a:close/>
                  <a:moveTo>
                    <a:pt x="64" y="25"/>
                  </a:moveTo>
                  <a:lnTo>
                    <a:pt x="66" y="25"/>
                  </a:lnTo>
                  <a:lnTo>
                    <a:pt x="66" y="25"/>
                  </a:lnTo>
                  <a:lnTo>
                    <a:pt x="71" y="25"/>
                  </a:lnTo>
                  <a:lnTo>
                    <a:pt x="71" y="25"/>
                  </a:lnTo>
                  <a:lnTo>
                    <a:pt x="75" y="25"/>
                  </a:lnTo>
                  <a:lnTo>
                    <a:pt x="75" y="27"/>
                  </a:lnTo>
                  <a:lnTo>
                    <a:pt x="77" y="29"/>
                  </a:lnTo>
                  <a:lnTo>
                    <a:pt x="77" y="29"/>
                  </a:lnTo>
                  <a:lnTo>
                    <a:pt x="77" y="29"/>
                  </a:lnTo>
                  <a:lnTo>
                    <a:pt x="75" y="33"/>
                  </a:lnTo>
                  <a:lnTo>
                    <a:pt x="71" y="35"/>
                  </a:lnTo>
                  <a:lnTo>
                    <a:pt x="71" y="35"/>
                  </a:lnTo>
                  <a:lnTo>
                    <a:pt x="67" y="35"/>
                  </a:lnTo>
                  <a:lnTo>
                    <a:pt x="52" y="37"/>
                  </a:lnTo>
                  <a:lnTo>
                    <a:pt x="52" y="37"/>
                  </a:lnTo>
                  <a:lnTo>
                    <a:pt x="52" y="37"/>
                  </a:lnTo>
                  <a:lnTo>
                    <a:pt x="52" y="35"/>
                  </a:lnTo>
                  <a:lnTo>
                    <a:pt x="64" y="25"/>
                  </a:lnTo>
                  <a:close/>
                  <a:moveTo>
                    <a:pt x="44" y="12"/>
                  </a:moveTo>
                  <a:lnTo>
                    <a:pt x="44" y="12"/>
                  </a:lnTo>
                  <a:lnTo>
                    <a:pt x="46" y="8"/>
                  </a:lnTo>
                  <a:lnTo>
                    <a:pt x="48" y="6"/>
                  </a:lnTo>
                  <a:lnTo>
                    <a:pt x="48" y="6"/>
                  </a:lnTo>
                  <a:lnTo>
                    <a:pt x="52" y="6"/>
                  </a:lnTo>
                  <a:lnTo>
                    <a:pt x="56" y="6"/>
                  </a:lnTo>
                  <a:lnTo>
                    <a:pt x="56" y="6"/>
                  </a:lnTo>
                  <a:lnTo>
                    <a:pt x="58" y="6"/>
                  </a:lnTo>
                  <a:lnTo>
                    <a:pt x="60" y="10"/>
                  </a:lnTo>
                  <a:lnTo>
                    <a:pt x="60" y="10"/>
                  </a:lnTo>
                  <a:lnTo>
                    <a:pt x="62" y="14"/>
                  </a:lnTo>
                  <a:lnTo>
                    <a:pt x="62" y="16"/>
                  </a:lnTo>
                  <a:lnTo>
                    <a:pt x="62" y="16"/>
                  </a:lnTo>
                  <a:lnTo>
                    <a:pt x="60" y="19"/>
                  </a:lnTo>
                  <a:lnTo>
                    <a:pt x="48" y="33"/>
                  </a:lnTo>
                  <a:lnTo>
                    <a:pt x="48" y="33"/>
                  </a:lnTo>
                  <a:lnTo>
                    <a:pt x="46" y="31"/>
                  </a:lnTo>
                  <a:lnTo>
                    <a:pt x="44" y="17"/>
                  </a:lnTo>
                  <a:lnTo>
                    <a:pt x="44" y="12"/>
                  </a:lnTo>
                  <a:lnTo>
                    <a:pt x="44" y="12"/>
                  </a:lnTo>
                  <a:close/>
                  <a:moveTo>
                    <a:pt x="23" y="12"/>
                  </a:moveTo>
                  <a:lnTo>
                    <a:pt x="23" y="12"/>
                  </a:lnTo>
                  <a:lnTo>
                    <a:pt x="25" y="10"/>
                  </a:lnTo>
                  <a:lnTo>
                    <a:pt x="27" y="8"/>
                  </a:lnTo>
                  <a:lnTo>
                    <a:pt x="27" y="8"/>
                  </a:lnTo>
                  <a:lnTo>
                    <a:pt x="29" y="8"/>
                  </a:lnTo>
                  <a:lnTo>
                    <a:pt x="29" y="8"/>
                  </a:lnTo>
                  <a:lnTo>
                    <a:pt x="33" y="10"/>
                  </a:lnTo>
                  <a:lnTo>
                    <a:pt x="34" y="12"/>
                  </a:lnTo>
                  <a:lnTo>
                    <a:pt x="34" y="12"/>
                  </a:lnTo>
                  <a:lnTo>
                    <a:pt x="36" y="16"/>
                  </a:lnTo>
                  <a:lnTo>
                    <a:pt x="38" y="29"/>
                  </a:lnTo>
                  <a:lnTo>
                    <a:pt x="36" y="31"/>
                  </a:lnTo>
                  <a:lnTo>
                    <a:pt x="25" y="19"/>
                  </a:lnTo>
                  <a:lnTo>
                    <a:pt x="25" y="17"/>
                  </a:lnTo>
                  <a:lnTo>
                    <a:pt x="25" y="17"/>
                  </a:lnTo>
                  <a:lnTo>
                    <a:pt x="23" y="12"/>
                  </a:lnTo>
                  <a:close/>
                  <a:moveTo>
                    <a:pt x="5" y="37"/>
                  </a:moveTo>
                  <a:lnTo>
                    <a:pt x="5" y="37"/>
                  </a:lnTo>
                  <a:lnTo>
                    <a:pt x="5" y="33"/>
                  </a:lnTo>
                  <a:lnTo>
                    <a:pt x="5" y="31"/>
                  </a:lnTo>
                  <a:lnTo>
                    <a:pt x="5" y="31"/>
                  </a:lnTo>
                  <a:lnTo>
                    <a:pt x="7" y="29"/>
                  </a:lnTo>
                  <a:lnTo>
                    <a:pt x="11" y="25"/>
                  </a:lnTo>
                  <a:lnTo>
                    <a:pt x="11" y="25"/>
                  </a:lnTo>
                  <a:lnTo>
                    <a:pt x="13" y="25"/>
                  </a:lnTo>
                  <a:lnTo>
                    <a:pt x="17" y="25"/>
                  </a:lnTo>
                  <a:lnTo>
                    <a:pt x="21" y="27"/>
                  </a:lnTo>
                  <a:lnTo>
                    <a:pt x="31" y="35"/>
                  </a:lnTo>
                  <a:lnTo>
                    <a:pt x="31" y="35"/>
                  </a:lnTo>
                  <a:lnTo>
                    <a:pt x="29" y="37"/>
                  </a:lnTo>
                  <a:lnTo>
                    <a:pt x="11" y="39"/>
                  </a:lnTo>
                  <a:lnTo>
                    <a:pt x="11" y="39"/>
                  </a:lnTo>
                  <a:lnTo>
                    <a:pt x="11" y="39"/>
                  </a:lnTo>
                  <a:lnTo>
                    <a:pt x="7" y="39"/>
                  </a:lnTo>
                  <a:lnTo>
                    <a:pt x="5" y="37"/>
                  </a:lnTo>
                  <a:close/>
                  <a:moveTo>
                    <a:pt x="38" y="70"/>
                  </a:moveTo>
                  <a:lnTo>
                    <a:pt x="38" y="72"/>
                  </a:lnTo>
                  <a:lnTo>
                    <a:pt x="38" y="72"/>
                  </a:lnTo>
                  <a:lnTo>
                    <a:pt x="38" y="76"/>
                  </a:lnTo>
                  <a:lnTo>
                    <a:pt x="34" y="78"/>
                  </a:lnTo>
                  <a:lnTo>
                    <a:pt x="34" y="78"/>
                  </a:lnTo>
                  <a:lnTo>
                    <a:pt x="31" y="78"/>
                  </a:lnTo>
                  <a:lnTo>
                    <a:pt x="29" y="78"/>
                  </a:lnTo>
                  <a:lnTo>
                    <a:pt x="29" y="78"/>
                  </a:lnTo>
                  <a:lnTo>
                    <a:pt x="25" y="76"/>
                  </a:lnTo>
                  <a:lnTo>
                    <a:pt x="23" y="74"/>
                  </a:lnTo>
                  <a:lnTo>
                    <a:pt x="23" y="74"/>
                  </a:lnTo>
                  <a:lnTo>
                    <a:pt x="23" y="70"/>
                  </a:lnTo>
                  <a:lnTo>
                    <a:pt x="23" y="68"/>
                  </a:lnTo>
                  <a:lnTo>
                    <a:pt x="23" y="68"/>
                  </a:lnTo>
                  <a:lnTo>
                    <a:pt x="25" y="64"/>
                  </a:lnTo>
                  <a:lnTo>
                    <a:pt x="34" y="52"/>
                  </a:lnTo>
                  <a:lnTo>
                    <a:pt x="34" y="52"/>
                  </a:lnTo>
                  <a:lnTo>
                    <a:pt x="38" y="54"/>
                  </a:lnTo>
                  <a:lnTo>
                    <a:pt x="38" y="54"/>
                  </a:lnTo>
                  <a:lnTo>
                    <a:pt x="38" y="66"/>
                  </a:lnTo>
                  <a:lnTo>
                    <a:pt x="38" y="70"/>
                  </a:lnTo>
                  <a:close/>
                  <a:moveTo>
                    <a:pt x="34" y="47"/>
                  </a:moveTo>
                  <a:lnTo>
                    <a:pt x="34" y="47"/>
                  </a:lnTo>
                  <a:lnTo>
                    <a:pt x="34" y="45"/>
                  </a:lnTo>
                  <a:lnTo>
                    <a:pt x="33" y="43"/>
                  </a:lnTo>
                  <a:lnTo>
                    <a:pt x="33" y="43"/>
                  </a:lnTo>
                  <a:lnTo>
                    <a:pt x="34" y="39"/>
                  </a:lnTo>
                  <a:lnTo>
                    <a:pt x="34" y="37"/>
                  </a:lnTo>
                  <a:lnTo>
                    <a:pt x="34" y="37"/>
                  </a:lnTo>
                  <a:lnTo>
                    <a:pt x="38" y="35"/>
                  </a:lnTo>
                  <a:lnTo>
                    <a:pt x="40" y="35"/>
                  </a:lnTo>
                  <a:lnTo>
                    <a:pt x="40" y="35"/>
                  </a:lnTo>
                  <a:lnTo>
                    <a:pt x="46" y="37"/>
                  </a:lnTo>
                  <a:lnTo>
                    <a:pt x="46" y="37"/>
                  </a:lnTo>
                  <a:lnTo>
                    <a:pt x="48" y="39"/>
                  </a:lnTo>
                  <a:lnTo>
                    <a:pt x="48" y="43"/>
                  </a:lnTo>
                  <a:lnTo>
                    <a:pt x="48" y="43"/>
                  </a:lnTo>
                  <a:lnTo>
                    <a:pt x="48" y="45"/>
                  </a:lnTo>
                  <a:lnTo>
                    <a:pt x="46" y="47"/>
                  </a:lnTo>
                  <a:lnTo>
                    <a:pt x="46" y="47"/>
                  </a:lnTo>
                  <a:lnTo>
                    <a:pt x="44" y="49"/>
                  </a:lnTo>
                  <a:lnTo>
                    <a:pt x="40" y="50"/>
                  </a:lnTo>
                  <a:lnTo>
                    <a:pt x="40" y="50"/>
                  </a:lnTo>
                  <a:lnTo>
                    <a:pt x="38" y="49"/>
                  </a:lnTo>
                  <a:lnTo>
                    <a:pt x="34" y="47"/>
                  </a:lnTo>
                  <a:close/>
                  <a:moveTo>
                    <a:pt x="58" y="68"/>
                  </a:moveTo>
                  <a:lnTo>
                    <a:pt x="58" y="68"/>
                  </a:lnTo>
                  <a:lnTo>
                    <a:pt x="56" y="70"/>
                  </a:lnTo>
                  <a:lnTo>
                    <a:pt x="56" y="72"/>
                  </a:lnTo>
                  <a:lnTo>
                    <a:pt x="56" y="72"/>
                  </a:lnTo>
                  <a:lnTo>
                    <a:pt x="52" y="72"/>
                  </a:lnTo>
                  <a:lnTo>
                    <a:pt x="52" y="72"/>
                  </a:lnTo>
                  <a:lnTo>
                    <a:pt x="50" y="70"/>
                  </a:lnTo>
                  <a:lnTo>
                    <a:pt x="46" y="68"/>
                  </a:lnTo>
                  <a:lnTo>
                    <a:pt x="46" y="64"/>
                  </a:lnTo>
                  <a:lnTo>
                    <a:pt x="44" y="54"/>
                  </a:lnTo>
                  <a:lnTo>
                    <a:pt x="46" y="52"/>
                  </a:lnTo>
                  <a:lnTo>
                    <a:pt x="48" y="52"/>
                  </a:lnTo>
                  <a:lnTo>
                    <a:pt x="52" y="56"/>
                  </a:lnTo>
                  <a:lnTo>
                    <a:pt x="56" y="60"/>
                  </a:lnTo>
                  <a:lnTo>
                    <a:pt x="56" y="62"/>
                  </a:lnTo>
                  <a:lnTo>
                    <a:pt x="56" y="62"/>
                  </a:lnTo>
                  <a:lnTo>
                    <a:pt x="58" y="68"/>
                  </a:lnTo>
                  <a:close/>
                  <a:moveTo>
                    <a:pt x="77" y="54"/>
                  </a:moveTo>
                  <a:lnTo>
                    <a:pt x="77" y="54"/>
                  </a:lnTo>
                  <a:lnTo>
                    <a:pt x="77" y="58"/>
                  </a:lnTo>
                  <a:lnTo>
                    <a:pt x="73" y="60"/>
                  </a:lnTo>
                  <a:lnTo>
                    <a:pt x="73" y="60"/>
                  </a:lnTo>
                  <a:lnTo>
                    <a:pt x="71" y="60"/>
                  </a:lnTo>
                  <a:lnTo>
                    <a:pt x="67" y="60"/>
                  </a:lnTo>
                  <a:lnTo>
                    <a:pt x="67" y="60"/>
                  </a:lnTo>
                  <a:lnTo>
                    <a:pt x="64" y="58"/>
                  </a:lnTo>
                  <a:lnTo>
                    <a:pt x="52" y="49"/>
                  </a:lnTo>
                  <a:lnTo>
                    <a:pt x="52" y="47"/>
                  </a:lnTo>
                  <a:lnTo>
                    <a:pt x="52" y="45"/>
                  </a:lnTo>
                  <a:lnTo>
                    <a:pt x="66" y="43"/>
                  </a:lnTo>
                  <a:lnTo>
                    <a:pt x="71" y="43"/>
                  </a:lnTo>
                  <a:lnTo>
                    <a:pt x="71" y="43"/>
                  </a:lnTo>
                  <a:lnTo>
                    <a:pt x="71" y="43"/>
                  </a:lnTo>
                  <a:lnTo>
                    <a:pt x="75" y="45"/>
                  </a:lnTo>
                  <a:lnTo>
                    <a:pt x="77" y="47"/>
                  </a:lnTo>
                  <a:lnTo>
                    <a:pt x="77" y="47"/>
                  </a:lnTo>
                  <a:lnTo>
                    <a:pt x="79" y="52"/>
                  </a:lnTo>
                  <a:lnTo>
                    <a:pt x="77"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3" name="Freeform 697"/>
            <p:cNvSpPr/>
            <p:nvPr/>
          </p:nvSpPr>
          <p:spPr bwMode="auto">
            <a:xfrm>
              <a:off x="8448918" y="7635432"/>
              <a:ext cx="153968" cy="153968"/>
            </a:xfrm>
            <a:custGeom>
              <a:avLst/>
              <a:gdLst>
                <a:gd name="T0" fmla="*/ 81 w 83"/>
                <a:gd name="T1" fmla="*/ 45 h 83"/>
                <a:gd name="T2" fmla="*/ 77 w 83"/>
                <a:gd name="T3" fmla="*/ 41 h 83"/>
                <a:gd name="T4" fmla="*/ 73 w 83"/>
                <a:gd name="T5" fmla="*/ 39 h 83"/>
                <a:gd name="T6" fmla="*/ 79 w 83"/>
                <a:gd name="T7" fmla="*/ 35 h 83"/>
                <a:gd name="T8" fmla="*/ 81 w 83"/>
                <a:gd name="T9" fmla="*/ 31 h 83"/>
                <a:gd name="T10" fmla="*/ 81 w 83"/>
                <a:gd name="T11" fmla="*/ 25 h 83"/>
                <a:gd name="T12" fmla="*/ 81 w 83"/>
                <a:gd name="T13" fmla="*/ 25 h 83"/>
                <a:gd name="T14" fmla="*/ 75 w 83"/>
                <a:gd name="T15" fmla="*/ 19 h 83"/>
                <a:gd name="T16" fmla="*/ 69 w 83"/>
                <a:gd name="T17" fmla="*/ 19 h 83"/>
                <a:gd name="T18" fmla="*/ 66 w 83"/>
                <a:gd name="T19" fmla="*/ 17 h 83"/>
                <a:gd name="T20" fmla="*/ 67 w 83"/>
                <a:gd name="T21" fmla="*/ 12 h 83"/>
                <a:gd name="T22" fmla="*/ 64 w 83"/>
                <a:gd name="T23" fmla="*/ 6 h 83"/>
                <a:gd name="T24" fmla="*/ 62 w 83"/>
                <a:gd name="T25" fmla="*/ 2 h 83"/>
                <a:gd name="T26" fmla="*/ 56 w 83"/>
                <a:gd name="T27" fmla="*/ 0 h 83"/>
                <a:gd name="T28" fmla="*/ 46 w 83"/>
                <a:gd name="T29" fmla="*/ 2 h 83"/>
                <a:gd name="T30" fmla="*/ 42 w 83"/>
                <a:gd name="T31" fmla="*/ 6 h 83"/>
                <a:gd name="T32" fmla="*/ 38 w 83"/>
                <a:gd name="T33" fmla="*/ 10 h 83"/>
                <a:gd name="T34" fmla="*/ 38 w 83"/>
                <a:gd name="T35" fmla="*/ 10 h 83"/>
                <a:gd name="T36" fmla="*/ 38 w 83"/>
                <a:gd name="T37" fmla="*/ 8 h 83"/>
                <a:gd name="T38" fmla="*/ 31 w 83"/>
                <a:gd name="T39" fmla="*/ 2 h 83"/>
                <a:gd name="T40" fmla="*/ 27 w 83"/>
                <a:gd name="T41" fmla="*/ 2 h 83"/>
                <a:gd name="T42" fmla="*/ 23 w 83"/>
                <a:gd name="T43" fmla="*/ 4 h 83"/>
                <a:gd name="T44" fmla="*/ 19 w 83"/>
                <a:gd name="T45" fmla="*/ 10 h 83"/>
                <a:gd name="T46" fmla="*/ 19 w 83"/>
                <a:gd name="T47" fmla="*/ 16 h 83"/>
                <a:gd name="T48" fmla="*/ 21 w 83"/>
                <a:gd name="T49" fmla="*/ 21 h 83"/>
                <a:gd name="T50" fmla="*/ 19 w 83"/>
                <a:gd name="T51" fmla="*/ 19 h 83"/>
                <a:gd name="T52" fmla="*/ 7 w 83"/>
                <a:gd name="T53" fmla="*/ 21 h 83"/>
                <a:gd name="T54" fmla="*/ 3 w 83"/>
                <a:gd name="T55" fmla="*/ 25 h 83"/>
                <a:gd name="T56" fmla="*/ 2 w 83"/>
                <a:gd name="T57" fmla="*/ 29 h 83"/>
                <a:gd name="T58" fmla="*/ 2 w 83"/>
                <a:gd name="T59" fmla="*/ 39 h 83"/>
                <a:gd name="T60" fmla="*/ 3 w 83"/>
                <a:gd name="T61" fmla="*/ 41 h 83"/>
                <a:gd name="T62" fmla="*/ 9 w 83"/>
                <a:gd name="T63" fmla="*/ 45 h 83"/>
                <a:gd name="T64" fmla="*/ 9 w 83"/>
                <a:gd name="T65" fmla="*/ 47 h 83"/>
                <a:gd name="T66" fmla="*/ 5 w 83"/>
                <a:gd name="T67" fmla="*/ 50 h 83"/>
                <a:gd name="T68" fmla="*/ 5 w 83"/>
                <a:gd name="T69" fmla="*/ 54 h 83"/>
                <a:gd name="T70" fmla="*/ 7 w 83"/>
                <a:gd name="T71" fmla="*/ 56 h 83"/>
                <a:gd name="T72" fmla="*/ 9 w 83"/>
                <a:gd name="T73" fmla="*/ 60 h 83"/>
                <a:gd name="T74" fmla="*/ 11 w 83"/>
                <a:gd name="T75" fmla="*/ 60 h 83"/>
                <a:gd name="T76" fmla="*/ 21 w 83"/>
                <a:gd name="T77" fmla="*/ 60 h 83"/>
                <a:gd name="T78" fmla="*/ 17 w 83"/>
                <a:gd name="T79" fmla="*/ 66 h 83"/>
                <a:gd name="T80" fmla="*/ 17 w 83"/>
                <a:gd name="T81" fmla="*/ 72 h 83"/>
                <a:gd name="T82" fmla="*/ 19 w 83"/>
                <a:gd name="T83" fmla="*/ 76 h 83"/>
                <a:gd name="T84" fmla="*/ 21 w 83"/>
                <a:gd name="T85" fmla="*/ 80 h 83"/>
                <a:gd name="T86" fmla="*/ 27 w 83"/>
                <a:gd name="T87" fmla="*/ 81 h 83"/>
                <a:gd name="T88" fmla="*/ 36 w 83"/>
                <a:gd name="T89" fmla="*/ 81 h 83"/>
                <a:gd name="T90" fmla="*/ 42 w 83"/>
                <a:gd name="T91" fmla="*/ 78 h 83"/>
                <a:gd name="T92" fmla="*/ 44 w 83"/>
                <a:gd name="T93" fmla="*/ 72 h 83"/>
                <a:gd name="T94" fmla="*/ 48 w 83"/>
                <a:gd name="T95" fmla="*/ 76 h 83"/>
                <a:gd name="T96" fmla="*/ 50 w 83"/>
                <a:gd name="T97" fmla="*/ 78 h 83"/>
                <a:gd name="T98" fmla="*/ 58 w 83"/>
                <a:gd name="T99" fmla="*/ 76 h 83"/>
                <a:gd name="T100" fmla="*/ 60 w 83"/>
                <a:gd name="T101" fmla="*/ 74 h 83"/>
                <a:gd name="T102" fmla="*/ 62 w 83"/>
                <a:gd name="T103" fmla="*/ 70 h 83"/>
                <a:gd name="T104" fmla="*/ 62 w 83"/>
                <a:gd name="T105" fmla="*/ 62 h 83"/>
                <a:gd name="T106" fmla="*/ 66 w 83"/>
                <a:gd name="T107" fmla="*/ 64 h 83"/>
                <a:gd name="T108" fmla="*/ 75 w 83"/>
                <a:gd name="T109" fmla="*/ 64 h 83"/>
                <a:gd name="T110" fmla="*/ 81 w 83"/>
                <a:gd name="T111" fmla="*/ 60 h 83"/>
                <a:gd name="T112" fmla="*/ 83 w 83"/>
                <a:gd name="T113" fmla="*/ 56 h 83"/>
                <a:gd name="T114" fmla="*/ 81 w 83"/>
                <a:gd name="T115"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83">
                  <a:moveTo>
                    <a:pt x="81" y="45"/>
                  </a:moveTo>
                  <a:lnTo>
                    <a:pt x="81" y="45"/>
                  </a:lnTo>
                  <a:lnTo>
                    <a:pt x="81" y="45"/>
                  </a:lnTo>
                  <a:lnTo>
                    <a:pt x="77" y="41"/>
                  </a:lnTo>
                  <a:lnTo>
                    <a:pt x="77" y="41"/>
                  </a:lnTo>
                  <a:lnTo>
                    <a:pt x="73" y="39"/>
                  </a:lnTo>
                  <a:lnTo>
                    <a:pt x="73" y="39"/>
                  </a:lnTo>
                  <a:lnTo>
                    <a:pt x="79" y="35"/>
                  </a:lnTo>
                  <a:lnTo>
                    <a:pt x="81" y="31"/>
                  </a:lnTo>
                  <a:lnTo>
                    <a:pt x="81" y="31"/>
                  </a:lnTo>
                  <a:lnTo>
                    <a:pt x="81" y="27"/>
                  </a:lnTo>
                  <a:lnTo>
                    <a:pt x="81" y="25"/>
                  </a:lnTo>
                  <a:lnTo>
                    <a:pt x="81" y="25"/>
                  </a:lnTo>
                  <a:lnTo>
                    <a:pt x="81" y="25"/>
                  </a:lnTo>
                  <a:lnTo>
                    <a:pt x="77" y="21"/>
                  </a:lnTo>
                  <a:lnTo>
                    <a:pt x="75" y="19"/>
                  </a:lnTo>
                  <a:lnTo>
                    <a:pt x="75" y="19"/>
                  </a:lnTo>
                  <a:lnTo>
                    <a:pt x="69" y="19"/>
                  </a:lnTo>
                  <a:lnTo>
                    <a:pt x="66" y="19"/>
                  </a:lnTo>
                  <a:lnTo>
                    <a:pt x="66" y="17"/>
                  </a:lnTo>
                  <a:lnTo>
                    <a:pt x="66" y="17"/>
                  </a:lnTo>
                  <a:lnTo>
                    <a:pt x="67" y="12"/>
                  </a:lnTo>
                  <a:lnTo>
                    <a:pt x="66" y="6"/>
                  </a:lnTo>
                  <a:lnTo>
                    <a:pt x="64" y="6"/>
                  </a:lnTo>
                  <a:lnTo>
                    <a:pt x="64" y="6"/>
                  </a:lnTo>
                  <a:lnTo>
                    <a:pt x="62" y="2"/>
                  </a:lnTo>
                  <a:lnTo>
                    <a:pt x="56" y="0"/>
                  </a:lnTo>
                  <a:lnTo>
                    <a:pt x="56" y="0"/>
                  </a:lnTo>
                  <a:lnTo>
                    <a:pt x="52" y="0"/>
                  </a:lnTo>
                  <a:lnTo>
                    <a:pt x="46" y="2"/>
                  </a:lnTo>
                  <a:lnTo>
                    <a:pt x="46" y="2"/>
                  </a:lnTo>
                  <a:lnTo>
                    <a:pt x="42" y="6"/>
                  </a:lnTo>
                  <a:lnTo>
                    <a:pt x="38" y="10"/>
                  </a:lnTo>
                  <a:lnTo>
                    <a:pt x="38" y="10"/>
                  </a:lnTo>
                  <a:lnTo>
                    <a:pt x="38" y="10"/>
                  </a:lnTo>
                  <a:lnTo>
                    <a:pt x="38" y="10"/>
                  </a:lnTo>
                  <a:lnTo>
                    <a:pt x="38" y="8"/>
                  </a:lnTo>
                  <a:lnTo>
                    <a:pt x="38" y="8"/>
                  </a:lnTo>
                  <a:lnTo>
                    <a:pt x="34" y="4"/>
                  </a:lnTo>
                  <a:lnTo>
                    <a:pt x="31" y="2"/>
                  </a:lnTo>
                  <a:lnTo>
                    <a:pt x="31" y="2"/>
                  </a:lnTo>
                  <a:lnTo>
                    <a:pt x="27" y="2"/>
                  </a:lnTo>
                  <a:lnTo>
                    <a:pt x="23" y="4"/>
                  </a:lnTo>
                  <a:lnTo>
                    <a:pt x="23" y="4"/>
                  </a:lnTo>
                  <a:lnTo>
                    <a:pt x="21" y="6"/>
                  </a:lnTo>
                  <a:lnTo>
                    <a:pt x="19" y="10"/>
                  </a:lnTo>
                  <a:lnTo>
                    <a:pt x="19" y="10"/>
                  </a:lnTo>
                  <a:lnTo>
                    <a:pt x="19" y="16"/>
                  </a:lnTo>
                  <a:lnTo>
                    <a:pt x="21" y="19"/>
                  </a:lnTo>
                  <a:lnTo>
                    <a:pt x="21" y="21"/>
                  </a:lnTo>
                  <a:lnTo>
                    <a:pt x="19" y="19"/>
                  </a:lnTo>
                  <a:lnTo>
                    <a:pt x="19" y="19"/>
                  </a:lnTo>
                  <a:lnTo>
                    <a:pt x="13" y="19"/>
                  </a:lnTo>
                  <a:lnTo>
                    <a:pt x="7" y="21"/>
                  </a:lnTo>
                  <a:lnTo>
                    <a:pt x="7" y="21"/>
                  </a:lnTo>
                  <a:lnTo>
                    <a:pt x="3" y="25"/>
                  </a:lnTo>
                  <a:lnTo>
                    <a:pt x="2" y="29"/>
                  </a:lnTo>
                  <a:lnTo>
                    <a:pt x="2" y="29"/>
                  </a:lnTo>
                  <a:lnTo>
                    <a:pt x="0" y="35"/>
                  </a:lnTo>
                  <a:lnTo>
                    <a:pt x="2" y="39"/>
                  </a:lnTo>
                  <a:lnTo>
                    <a:pt x="2" y="39"/>
                  </a:lnTo>
                  <a:lnTo>
                    <a:pt x="3" y="41"/>
                  </a:lnTo>
                  <a:lnTo>
                    <a:pt x="3" y="41"/>
                  </a:lnTo>
                  <a:lnTo>
                    <a:pt x="9" y="45"/>
                  </a:lnTo>
                  <a:lnTo>
                    <a:pt x="11" y="45"/>
                  </a:lnTo>
                  <a:lnTo>
                    <a:pt x="9" y="47"/>
                  </a:lnTo>
                  <a:lnTo>
                    <a:pt x="9" y="47"/>
                  </a:lnTo>
                  <a:lnTo>
                    <a:pt x="5" y="50"/>
                  </a:lnTo>
                  <a:lnTo>
                    <a:pt x="5" y="50"/>
                  </a:lnTo>
                  <a:lnTo>
                    <a:pt x="5" y="54"/>
                  </a:lnTo>
                  <a:lnTo>
                    <a:pt x="7" y="56"/>
                  </a:lnTo>
                  <a:lnTo>
                    <a:pt x="7" y="56"/>
                  </a:lnTo>
                  <a:lnTo>
                    <a:pt x="9" y="60"/>
                  </a:lnTo>
                  <a:lnTo>
                    <a:pt x="9" y="60"/>
                  </a:lnTo>
                  <a:lnTo>
                    <a:pt x="11" y="60"/>
                  </a:lnTo>
                  <a:lnTo>
                    <a:pt x="11" y="60"/>
                  </a:lnTo>
                  <a:lnTo>
                    <a:pt x="17" y="62"/>
                  </a:lnTo>
                  <a:lnTo>
                    <a:pt x="21" y="60"/>
                  </a:lnTo>
                  <a:lnTo>
                    <a:pt x="19" y="64"/>
                  </a:lnTo>
                  <a:lnTo>
                    <a:pt x="17" y="66"/>
                  </a:lnTo>
                  <a:lnTo>
                    <a:pt x="17" y="66"/>
                  </a:lnTo>
                  <a:lnTo>
                    <a:pt x="17" y="72"/>
                  </a:lnTo>
                  <a:lnTo>
                    <a:pt x="19" y="76"/>
                  </a:lnTo>
                  <a:lnTo>
                    <a:pt x="19" y="76"/>
                  </a:lnTo>
                  <a:lnTo>
                    <a:pt x="21" y="80"/>
                  </a:lnTo>
                  <a:lnTo>
                    <a:pt x="21" y="80"/>
                  </a:lnTo>
                  <a:lnTo>
                    <a:pt x="27" y="81"/>
                  </a:lnTo>
                  <a:lnTo>
                    <a:pt x="27" y="81"/>
                  </a:lnTo>
                  <a:lnTo>
                    <a:pt x="33" y="83"/>
                  </a:lnTo>
                  <a:lnTo>
                    <a:pt x="36" y="81"/>
                  </a:lnTo>
                  <a:lnTo>
                    <a:pt x="36" y="81"/>
                  </a:lnTo>
                  <a:lnTo>
                    <a:pt x="42" y="78"/>
                  </a:lnTo>
                  <a:lnTo>
                    <a:pt x="44" y="74"/>
                  </a:lnTo>
                  <a:lnTo>
                    <a:pt x="44" y="72"/>
                  </a:lnTo>
                  <a:lnTo>
                    <a:pt x="44" y="72"/>
                  </a:lnTo>
                  <a:lnTo>
                    <a:pt x="48" y="76"/>
                  </a:lnTo>
                  <a:lnTo>
                    <a:pt x="50" y="78"/>
                  </a:lnTo>
                  <a:lnTo>
                    <a:pt x="50" y="78"/>
                  </a:lnTo>
                  <a:lnTo>
                    <a:pt x="54" y="78"/>
                  </a:lnTo>
                  <a:lnTo>
                    <a:pt x="58" y="76"/>
                  </a:lnTo>
                  <a:lnTo>
                    <a:pt x="58" y="76"/>
                  </a:lnTo>
                  <a:lnTo>
                    <a:pt x="60" y="74"/>
                  </a:lnTo>
                  <a:lnTo>
                    <a:pt x="62" y="70"/>
                  </a:lnTo>
                  <a:lnTo>
                    <a:pt x="62" y="70"/>
                  </a:lnTo>
                  <a:lnTo>
                    <a:pt x="62" y="62"/>
                  </a:lnTo>
                  <a:lnTo>
                    <a:pt x="62" y="62"/>
                  </a:lnTo>
                  <a:lnTo>
                    <a:pt x="66" y="64"/>
                  </a:lnTo>
                  <a:lnTo>
                    <a:pt x="66" y="64"/>
                  </a:lnTo>
                  <a:lnTo>
                    <a:pt x="71" y="66"/>
                  </a:lnTo>
                  <a:lnTo>
                    <a:pt x="75" y="64"/>
                  </a:lnTo>
                  <a:lnTo>
                    <a:pt x="75" y="64"/>
                  </a:lnTo>
                  <a:lnTo>
                    <a:pt x="81" y="60"/>
                  </a:lnTo>
                  <a:lnTo>
                    <a:pt x="83" y="56"/>
                  </a:lnTo>
                  <a:lnTo>
                    <a:pt x="83" y="56"/>
                  </a:lnTo>
                  <a:lnTo>
                    <a:pt x="83" y="50"/>
                  </a:lnTo>
                  <a:lnTo>
                    <a:pt x="8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4" name="Freeform 698"/>
            <p:cNvSpPr/>
            <p:nvPr/>
          </p:nvSpPr>
          <p:spPr bwMode="auto">
            <a:xfrm>
              <a:off x="8545379" y="7681808"/>
              <a:ext cx="46376" cy="22261"/>
            </a:xfrm>
            <a:custGeom>
              <a:avLst/>
              <a:gdLst>
                <a:gd name="T0" fmla="*/ 12 w 25"/>
                <a:gd name="T1" fmla="*/ 0 h 12"/>
                <a:gd name="T2" fmla="*/ 14 w 25"/>
                <a:gd name="T3" fmla="*/ 0 h 12"/>
                <a:gd name="T4" fmla="*/ 14 w 25"/>
                <a:gd name="T5" fmla="*/ 0 h 12"/>
                <a:gd name="T6" fmla="*/ 19 w 25"/>
                <a:gd name="T7" fmla="*/ 0 h 12"/>
                <a:gd name="T8" fmla="*/ 19 w 25"/>
                <a:gd name="T9" fmla="*/ 0 h 12"/>
                <a:gd name="T10" fmla="*/ 23 w 25"/>
                <a:gd name="T11" fmla="*/ 0 h 12"/>
                <a:gd name="T12" fmla="*/ 23 w 25"/>
                <a:gd name="T13" fmla="*/ 2 h 12"/>
                <a:gd name="T14" fmla="*/ 25 w 25"/>
                <a:gd name="T15" fmla="*/ 4 h 12"/>
                <a:gd name="T16" fmla="*/ 25 w 25"/>
                <a:gd name="T17" fmla="*/ 4 h 12"/>
                <a:gd name="T18" fmla="*/ 25 w 25"/>
                <a:gd name="T19" fmla="*/ 4 h 12"/>
                <a:gd name="T20" fmla="*/ 23 w 25"/>
                <a:gd name="T21" fmla="*/ 8 h 12"/>
                <a:gd name="T22" fmla="*/ 19 w 25"/>
                <a:gd name="T23" fmla="*/ 10 h 12"/>
                <a:gd name="T24" fmla="*/ 19 w 25"/>
                <a:gd name="T25" fmla="*/ 10 h 12"/>
                <a:gd name="T26" fmla="*/ 15 w 25"/>
                <a:gd name="T27" fmla="*/ 10 h 12"/>
                <a:gd name="T28" fmla="*/ 0 w 25"/>
                <a:gd name="T29" fmla="*/ 12 h 12"/>
                <a:gd name="T30" fmla="*/ 0 w 25"/>
                <a:gd name="T31" fmla="*/ 12 h 12"/>
                <a:gd name="T32" fmla="*/ 0 w 25"/>
                <a:gd name="T33" fmla="*/ 12 h 12"/>
                <a:gd name="T34" fmla="*/ 0 w 25"/>
                <a:gd name="T35" fmla="*/ 10 h 12"/>
                <a:gd name="T36" fmla="*/ 12 w 25"/>
                <a:gd name="T3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2">
                  <a:moveTo>
                    <a:pt x="12" y="0"/>
                  </a:moveTo>
                  <a:lnTo>
                    <a:pt x="14" y="0"/>
                  </a:lnTo>
                  <a:lnTo>
                    <a:pt x="14" y="0"/>
                  </a:lnTo>
                  <a:lnTo>
                    <a:pt x="19" y="0"/>
                  </a:lnTo>
                  <a:lnTo>
                    <a:pt x="19" y="0"/>
                  </a:lnTo>
                  <a:lnTo>
                    <a:pt x="23" y="0"/>
                  </a:lnTo>
                  <a:lnTo>
                    <a:pt x="23" y="2"/>
                  </a:lnTo>
                  <a:lnTo>
                    <a:pt x="25" y="4"/>
                  </a:lnTo>
                  <a:lnTo>
                    <a:pt x="25" y="4"/>
                  </a:lnTo>
                  <a:lnTo>
                    <a:pt x="25" y="4"/>
                  </a:lnTo>
                  <a:lnTo>
                    <a:pt x="23" y="8"/>
                  </a:lnTo>
                  <a:lnTo>
                    <a:pt x="19" y="10"/>
                  </a:lnTo>
                  <a:lnTo>
                    <a:pt x="19" y="10"/>
                  </a:lnTo>
                  <a:lnTo>
                    <a:pt x="15" y="10"/>
                  </a:lnTo>
                  <a:lnTo>
                    <a:pt x="0" y="12"/>
                  </a:lnTo>
                  <a:lnTo>
                    <a:pt x="0" y="12"/>
                  </a:lnTo>
                  <a:lnTo>
                    <a:pt x="0" y="12"/>
                  </a:lnTo>
                  <a:lnTo>
                    <a:pt x="0" y="10"/>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5" name="Freeform 699"/>
            <p:cNvSpPr/>
            <p:nvPr/>
          </p:nvSpPr>
          <p:spPr bwMode="auto">
            <a:xfrm>
              <a:off x="8530539" y="7646562"/>
              <a:ext cx="33391" cy="50085"/>
            </a:xfrm>
            <a:custGeom>
              <a:avLst/>
              <a:gdLst>
                <a:gd name="T0" fmla="*/ 0 w 18"/>
                <a:gd name="T1" fmla="*/ 6 h 27"/>
                <a:gd name="T2" fmla="*/ 0 w 18"/>
                <a:gd name="T3" fmla="*/ 6 h 27"/>
                <a:gd name="T4" fmla="*/ 2 w 18"/>
                <a:gd name="T5" fmla="*/ 2 h 27"/>
                <a:gd name="T6" fmla="*/ 4 w 18"/>
                <a:gd name="T7" fmla="*/ 0 h 27"/>
                <a:gd name="T8" fmla="*/ 4 w 18"/>
                <a:gd name="T9" fmla="*/ 0 h 27"/>
                <a:gd name="T10" fmla="*/ 8 w 18"/>
                <a:gd name="T11" fmla="*/ 0 h 27"/>
                <a:gd name="T12" fmla="*/ 12 w 18"/>
                <a:gd name="T13" fmla="*/ 0 h 27"/>
                <a:gd name="T14" fmla="*/ 12 w 18"/>
                <a:gd name="T15" fmla="*/ 0 h 27"/>
                <a:gd name="T16" fmla="*/ 14 w 18"/>
                <a:gd name="T17" fmla="*/ 0 h 27"/>
                <a:gd name="T18" fmla="*/ 16 w 18"/>
                <a:gd name="T19" fmla="*/ 4 h 27"/>
                <a:gd name="T20" fmla="*/ 16 w 18"/>
                <a:gd name="T21" fmla="*/ 4 h 27"/>
                <a:gd name="T22" fmla="*/ 18 w 18"/>
                <a:gd name="T23" fmla="*/ 8 h 27"/>
                <a:gd name="T24" fmla="*/ 18 w 18"/>
                <a:gd name="T25" fmla="*/ 10 h 27"/>
                <a:gd name="T26" fmla="*/ 18 w 18"/>
                <a:gd name="T27" fmla="*/ 10 h 27"/>
                <a:gd name="T28" fmla="*/ 16 w 18"/>
                <a:gd name="T29" fmla="*/ 13 h 27"/>
                <a:gd name="T30" fmla="*/ 4 w 18"/>
                <a:gd name="T31" fmla="*/ 27 h 27"/>
                <a:gd name="T32" fmla="*/ 4 w 18"/>
                <a:gd name="T33" fmla="*/ 27 h 27"/>
                <a:gd name="T34" fmla="*/ 2 w 18"/>
                <a:gd name="T35" fmla="*/ 25 h 27"/>
                <a:gd name="T36" fmla="*/ 0 w 18"/>
                <a:gd name="T37" fmla="*/ 11 h 27"/>
                <a:gd name="T38" fmla="*/ 0 w 18"/>
                <a:gd name="T39" fmla="*/ 6 h 27"/>
                <a:gd name="T40" fmla="*/ 0 w 18"/>
                <a:gd name="T4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7">
                  <a:moveTo>
                    <a:pt x="0" y="6"/>
                  </a:moveTo>
                  <a:lnTo>
                    <a:pt x="0" y="6"/>
                  </a:lnTo>
                  <a:lnTo>
                    <a:pt x="2" y="2"/>
                  </a:lnTo>
                  <a:lnTo>
                    <a:pt x="4" y="0"/>
                  </a:lnTo>
                  <a:lnTo>
                    <a:pt x="4" y="0"/>
                  </a:lnTo>
                  <a:lnTo>
                    <a:pt x="8" y="0"/>
                  </a:lnTo>
                  <a:lnTo>
                    <a:pt x="12" y="0"/>
                  </a:lnTo>
                  <a:lnTo>
                    <a:pt x="12" y="0"/>
                  </a:lnTo>
                  <a:lnTo>
                    <a:pt x="14" y="0"/>
                  </a:lnTo>
                  <a:lnTo>
                    <a:pt x="16" y="4"/>
                  </a:lnTo>
                  <a:lnTo>
                    <a:pt x="16" y="4"/>
                  </a:lnTo>
                  <a:lnTo>
                    <a:pt x="18" y="8"/>
                  </a:lnTo>
                  <a:lnTo>
                    <a:pt x="18" y="10"/>
                  </a:lnTo>
                  <a:lnTo>
                    <a:pt x="18" y="10"/>
                  </a:lnTo>
                  <a:lnTo>
                    <a:pt x="16" y="13"/>
                  </a:lnTo>
                  <a:lnTo>
                    <a:pt x="4" y="27"/>
                  </a:lnTo>
                  <a:lnTo>
                    <a:pt x="4" y="27"/>
                  </a:lnTo>
                  <a:lnTo>
                    <a:pt x="2" y="25"/>
                  </a:lnTo>
                  <a:lnTo>
                    <a:pt x="0" y="11"/>
                  </a:lnTo>
                  <a:lnTo>
                    <a:pt x="0" y="6"/>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6" name="Freeform 700"/>
            <p:cNvSpPr/>
            <p:nvPr/>
          </p:nvSpPr>
          <p:spPr bwMode="auto">
            <a:xfrm>
              <a:off x="8491584" y="7650272"/>
              <a:ext cx="27827" cy="42667"/>
            </a:xfrm>
            <a:custGeom>
              <a:avLst/>
              <a:gdLst>
                <a:gd name="T0" fmla="*/ 0 w 15"/>
                <a:gd name="T1" fmla="*/ 4 h 23"/>
                <a:gd name="T2" fmla="*/ 0 w 15"/>
                <a:gd name="T3" fmla="*/ 4 h 23"/>
                <a:gd name="T4" fmla="*/ 2 w 15"/>
                <a:gd name="T5" fmla="*/ 2 h 23"/>
                <a:gd name="T6" fmla="*/ 4 w 15"/>
                <a:gd name="T7" fmla="*/ 0 h 23"/>
                <a:gd name="T8" fmla="*/ 4 w 15"/>
                <a:gd name="T9" fmla="*/ 0 h 23"/>
                <a:gd name="T10" fmla="*/ 6 w 15"/>
                <a:gd name="T11" fmla="*/ 0 h 23"/>
                <a:gd name="T12" fmla="*/ 6 w 15"/>
                <a:gd name="T13" fmla="*/ 0 h 23"/>
                <a:gd name="T14" fmla="*/ 10 w 15"/>
                <a:gd name="T15" fmla="*/ 2 h 23"/>
                <a:gd name="T16" fmla="*/ 11 w 15"/>
                <a:gd name="T17" fmla="*/ 4 h 23"/>
                <a:gd name="T18" fmla="*/ 11 w 15"/>
                <a:gd name="T19" fmla="*/ 4 h 23"/>
                <a:gd name="T20" fmla="*/ 13 w 15"/>
                <a:gd name="T21" fmla="*/ 8 h 23"/>
                <a:gd name="T22" fmla="*/ 15 w 15"/>
                <a:gd name="T23" fmla="*/ 21 h 23"/>
                <a:gd name="T24" fmla="*/ 13 w 15"/>
                <a:gd name="T25" fmla="*/ 23 h 23"/>
                <a:gd name="T26" fmla="*/ 2 w 15"/>
                <a:gd name="T27" fmla="*/ 11 h 23"/>
                <a:gd name="T28" fmla="*/ 2 w 15"/>
                <a:gd name="T29" fmla="*/ 9 h 23"/>
                <a:gd name="T30" fmla="*/ 2 w 15"/>
                <a:gd name="T31" fmla="*/ 9 h 23"/>
                <a:gd name="T32" fmla="*/ 0 w 15"/>
                <a:gd name="T3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3">
                  <a:moveTo>
                    <a:pt x="0" y="4"/>
                  </a:moveTo>
                  <a:lnTo>
                    <a:pt x="0" y="4"/>
                  </a:lnTo>
                  <a:lnTo>
                    <a:pt x="2" y="2"/>
                  </a:lnTo>
                  <a:lnTo>
                    <a:pt x="4" y="0"/>
                  </a:lnTo>
                  <a:lnTo>
                    <a:pt x="4" y="0"/>
                  </a:lnTo>
                  <a:lnTo>
                    <a:pt x="6" y="0"/>
                  </a:lnTo>
                  <a:lnTo>
                    <a:pt x="6" y="0"/>
                  </a:lnTo>
                  <a:lnTo>
                    <a:pt x="10" y="2"/>
                  </a:lnTo>
                  <a:lnTo>
                    <a:pt x="11" y="4"/>
                  </a:lnTo>
                  <a:lnTo>
                    <a:pt x="11" y="4"/>
                  </a:lnTo>
                  <a:lnTo>
                    <a:pt x="13" y="8"/>
                  </a:lnTo>
                  <a:lnTo>
                    <a:pt x="15" y="21"/>
                  </a:lnTo>
                  <a:lnTo>
                    <a:pt x="13" y="23"/>
                  </a:lnTo>
                  <a:lnTo>
                    <a:pt x="2" y="11"/>
                  </a:lnTo>
                  <a:lnTo>
                    <a:pt x="2" y="9"/>
                  </a:lnTo>
                  <a:lnTo>
                    <a:pt x="2" y="9"/>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7" name="Freeform 701"/>
            <p:cNvSpPr/>
            <p:nvPr/>
          </p:nvSpPr>
          <p:spPr bwMode="auto">
            <a:xfrm>
              <a:off x="8458193" y="7681808"/>
              <a:ext cx="48231" cy="25970"/>
            </a:xfrm>
            <a:custGeom>
              <a:avLst/>
              <a:gdLst>
                <a:gd name="T0" fmla="*/ 0 w 26"/>
                <a:gd name="T1" fmla="*/ 12 h 14"/>
                <a:gd name="T2" fmla="*/ 0 w 26"/>
                <a:gd name="T3" fmla="*/ 12 h 14"/>
                <a:gd name="T4" fmla="*/ 0 w 26"/>
                <a:gd name="T5" fmla="*/ 8 h 14"/>
                <a:gd name="T6" fmla="*/ 0 w 26"/>
                <a:gd name="T7" fmla="*/ 6 h 14"/>
                <a:gd name="T8" fmla="*/ 0 w 26"/>
                <a:gd name="T9" fmla="*/ 6 h 14"/>
                <a:gd name="T10" fmla="*/ 2 w 26"/>
                <a:gd name="T11" fmla="*/ 4 h 14"/>
                <a:gd name="T12" fmla="*/ 6 w 26"/>
                <a:gd name="T13" fmla="*/ 0 h 14"/>
                <a:gd name="T14" fmla="*/ 6 w 26"/>
                <a:gd name="T15" fmla="*/ 0 h 14"/>
                <a:gd name="T16" fmla="*/ 8 w 26"/>
                <a:gd name="T17" fmla="*/ 0 h 14"/>
                <a:gd name="T18" fmla="*/ 12 w 26"/>
                <a:gd name="T19" fmla="*/ 0 h 14"/>
                <a:gd name="T20" fmla="*/ 16 w 26"/>
                <a:gd name="T21" fmla="*/ 2 h 14"/>
                <a:gd name="T22" fmla="*/ 26 w 26"/>
                <a:gd name="T23" fmla="*/ 10 h 14"/>
                <a:gd name="T24" fmla="*/ 26 w 26"/>
                <a:gd name="T25" fmla="*/ 10 h 14"/>
                <a:gd name="T26" fmla="*/ 24 w 26"/>
                <a:gd name="T27" fmla="*/ 12 h 14"/>
                <a:gd name="T28" fmla="*/ 6 w 26"/>
                <a:gd name="T29" fmla="*/ 14 h 14"/>
                <a:gd name="T30" fmla="*/ 6 w 26"/>
                <a:gd name="T31" fmla="*/ 14 h 14"/>
                <a:gd name="T32" fmla="*/ 6 w 26"/>
                <a:gd name="T33" fmla="*/ 14 h 14"/>
                <a:gd name="T34" fmla="*/ 2 w 26"/>
                <a:gd name="T35" fmla="*/ 14 h 14"/>
                <a:gd name="T36" fmla="*/ 0 w 26"/>
                <a:gd name="T3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0" y="12"/>
                  </a:moveTo>
                  <a:lnTo>
                    <a:pt x="0" y="12"/>
                  </a:lnTo>
                  <a:lnTo>
                    <a:pt x="0" y="8"/>
                  </a:lnTo>
                  <a:lnTo>
                    <a:pt x="0" y="6"/>
                  </a:lnTo>
                  <a:lnTo>
                    <a:pt x="0" y="6"/>
                  </a:lnTo>
                  <a:lnTo>
                    <a:pt x="2" y="4"/>
                  </a:lnTo>
                  <a:lnTo>
                    <a:pt x="6" y="0"/>
                  </a:lnTo>
                  <a:lnTo>
                    <a:pt x="6" y="0"/>
                  </a:lnTo>
                  <a:lnTo>
                    <a:pt x="8" y="0"/>
                  </a:lnTo>
                  <a:lnTo>
                    <a:pt x="12" y="0"/>
                  </a:lnTo>
                  <a:lnTo>
                    <a:pt x="16" y="2"/>
                  </a:lnTo>
                  <a:lnTo>
                    <a:pt x="26" y="10"/>
                  </a:lnTo>
                  <a:lnTo>
                    <a:pt x="26" y="10"/>
                  </a:lnTo>
                  <a:lnTo>
                    <a:pt x="24" y="12"/>
                  </a:lnTo>
                  <a:lnTo>
                    <a:pt x="6" y="14"/>
                  </a:lnTo>
                  <a:lnTo>
                    <a:pt x="6" y="14"/>
                  </a:lnTo>
                  <a:lnTo>
                    <a:pt x="6" y="14"/>
                  </a:lnTo>
                  <a:lnTo>
                    <a:pt x="2" y="1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8" name="Freeform 702"/>
            <p:cNvSpPr/>
            <p:nvPr/>
          </p:nvSpPr>
          <p:spPr bwMode="auto">
            <a:xfrm>
              <a:off x="8491584" y="7731893"/>
              <a:ext cx="27827" cy="48231"/>
            </a:xfrm>
            <a:custGeom>
              <a:avLst/>
              <a:gdLst>
                <a:gd name="T0" fmla="*/ 15 w 15"/>
                <a:gd name="T1" fmla="*/ 18 h 26"/>
                <a:gd name="T2" fmla="*/ 15 w 15"/>
                <a:gd name="T3" fmla="*/ 20 h 26"/>
                <a:gd name="T4" fmla="*/ 15 w 15"/>
                <a:gd name="T5" fmla="*/ 20 h 26"/>
                <a:gd name="T6" fmla="*/ 15 w 15"/>
                <a:gd name="T7" fmla="*/ 24 h 26"/>
                <a:gd name="T8" fmla="*/ 11 w 15"/>
                <a:gd name="T9" fmla="*/ 26 h 26"/>
                <a:gd name="T10" fmla="*/ 11 w 15"/>
                <a:gd name="T11" fmla="*/ 26 h 26"/>
                <a:gd name="T12" fmla="*/ 8 w 15"/>
                <a:gd name="T13" fmla="*/ 26 h 26"/>
                <a:gd name="T14" fmla="*/ 6 w 15"/>
                <a:gd name="T15" fmla="*/ 26 h 26"/>
                <a:gd name="T16" fmla="*/ 6 w 15"/>
                <a:gd name="T17" fmla="*/ 26 h 26"/>
                <a:gd name="T18" fmla="*/ 2 w 15"/>
                <a:gd name="T19" fmla="*/ 24 h 26"/>
                <a:gd name="T20" fmla="*/ 0 w 15"/>
                <a:gd name="T21" fmla="*/ 22 h 26"/>
                <a:gd name="T22" fmla="*/ 0 w 15"/>
                <a:gd name="T23" fmla="*/ 22 h 26"/>
                <a:gd name="T24" fmla="*/ 0 w 15"/>
                <a:gd name="T25" fmla="*/ 18 h 26"/>
                <a:gd name="T26" fmla="*/ 0 w 15"/>
                <a:gd name="T27" fmla="*/ 16 h 26"/>
                <a:gd name="T28" fmla="*/ 0 w 15"/>
                <a:gd name="T29" fmla="*/ 16 h 26"/>
                <a:gd name="T30" fmla="*/ 2 w 15"/>
                <a:gd name="T31" fmla="*/ 12 h 26"/>
                <a:gd name="T32" fmla="*/ 11 w 15"/>
                <a:gd name="T33" fmla="*/ 0 h 26"/>
                <a:gd name="T34" fmla="*/ 11 w 15"/>
                <a:gd name="T35" fmla="*/ 0 h 26"/>
                <a:gd name="T36" fmla="*/ 15 w 15"/>
                <a:gd name="T37" fmla="*/ 2 h 26"/>
                <a:gd name="T38" fmla="*/ 15 w 15"/>
                <a:gd name="T39" fmla="*/ 2 h 26"/>
                <a:gd name="T40" fmla="*/ 15 w 15"/>
                <a:gd name="T41" fmla="*/ 14 h 26"/>
                <a:gd name="T42" fmla="*/ 15 w 15"/>
                <a:gd name="T43"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15" y="18"/>
                  </a:moveTo>
                  <a:lnTo>
                    <a:pt x="15" y="20"/>
                  </a:lnTo>
                  <a:lnTo>
                    <a:pt x="15" y="20"/>
                  </a:lnTo>
                  <a:lnTo>
                    <a:pt x="15" y="24"/>
                  </a:lnTo>
                  <a:lnTo>
                    <a:pt x="11" y="26"/>
                  </a:lnTo>
                  <a:lnTo>
                    <a:pt x="11" y="26"/>
                  </a:lnTo>
                  <a:lnTo>
                    <a:pt x="8" y="26"/>
                  </a:lnTo>
                  <a:lnTo>
                    <a:pt x="6" y="26"/>
                  </a:lnTo>
                  <a:lnTo>
                    <a:pt x="6" y="26"/>
                  </a:lnTo>
                  <a:lnTo>
                    <a:pt x="2" y="24"/>
                  </a:lnTo>
                  <a:lnTo>
                    <a:pt x="0" y="22"/>
                  </a:lnTo>
                  <a:lnTo>
                    <a:pt x="0" y="22"/>
                  </a:lnTo>
                  <a:lnTo>
                    <a:pt x="0" y="18"/>
                  </a:lnTo>
                  <a:lnTo>
                    <a:pt x="0" y="16"/>
                  </a:lnTo>
                  <a:lnTo>
                    <a:pt x="0" y="16"/>
                  </a:lnTo>
                  <a:lnTo>
                    <a:pt x="2" y="12"/>
                  </a:lnTo>
                  <a:lnTo>
                    <a:pt x="11" y="0"/>
                  </a:lnTo>
                  <a:lnTo>
                    <a:pt x="11" y="0"/>
                  </a:lnTo>
                  <a:lnTo>
                    <a:pt x="15" y="2"/>
                  </a:lnTo>
                  <a:lnTo>
                    <a:pt x="15" y="2"/>
                  </a:lnTo>
                  <a:lnTo>
                    <a:pt x="15" y="14"/>
                  </a:lnTo>
                  <a:lnTo>
                    <a:pt x="15"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19" name="Freeform 703"/>
            <p:cNvSpPr/>
            <p:nvPr/>
          </p:nvSpPr>
          <p:spPr bwMode="auto">
            <a:xfrm>
              <a:off x="8510133" y="7700357"/>
              <a:ext cx="27827" cy="27827"/>
            </a:xfrm>
            <a:custGeom>
              <a:avLst/>
              <a:gdLst>
                <a:gd name="T0" fmla="*/ 1 w 15"/>
                <a:gd name="T1" fmla="*/ 12 h 15"/>
                <a:gd name="T2" fmla="*/ 1 w 15"/>
                <a:gd name="T3" fmla="*/ 12 h 15"/>
                <a:gd name="T4" fmla="*/ 1 w 15"/>
                <a:gd name="T5" fmla="*/ 10 h 15"/>
                <a:gd name="T6" fmla="*/ 0 w 15"/>
                <a:gd name="T7" fmla="*/ 8 h 15"/>
                <a:gd name="T8" fmla="*/ 0 w 15"/>
                <a:gd name="T9" fmla="*/ 8 h 15"/>
                <a:gd name="T10" fmla="*/ 1 w 15"/>
                <a:gd name="T11" fmla="*/ 4 h 15"/>
                <a:gd name="T12" fmla="*/ 1 w 15"/>
                <a:gd name="T13" fmla="*/ 2 h 15"/>
                <a:gd name="T14" fmla="*/ 1 w 15"/>
                <a:gd name="T15" fmla="*/ 2 h 15"/>
                <a:gd name="T16" fmla="*/ 5 w 15"/>
                <a:gd name="T17" fmla="*/ 0 h 15"/>
                <a:gd name="T18" fmla="*/ 7 w 15"/>
                <a:gd name="T19" fmla="*/ 0 h 15"/>
                <a:gd name="T20" fmla="*/ 7 w 15"/>
                <a:gd name="T21" fmla="*/ 0 h 15"/>
                <a:gd name="T22" fmla="*/ 13 w 15"/>
                <a:gd name="T23" fmla="*/ 2 h 15"/>
                <a:gd name="T24" fmla="*/ 13 w 15"/>
                <a:gd name="T25" fmla="*/ 2 h 15"/>
                <a:gd name="T26" fmla="*/ 15 w 15"/>
                <a:gd name="T27" fmla="*/ 4 h 15"/>
                <a:gd name="T28" fmla="*/ 15 w 15"/>
                <a:gd name="T29" fmla="*/ 8 h 15"/>
                <a:gd name="T30" fmla="*/ 15 w 15"/>
                <a:gd name="T31" fmla="*/ 8 h 15"/>
                <a:gd name="T32" fmla="*/ 15 w 15"/>
                <a:gd name="T33" fmla="*/ 10 h 15"/>
                <a:gd name="T34" fmla="*/ 13 w 15"/>
                <a:gd name="T35" fmla="*/ 12 h 15"/>
                <a:gd name="T36" fmla="*/ 13 w 15"/>
                <a:gd name="T37" fmla="*/ 12 h 15"/>
                <a:gd name="T38" fmla="*/ 11 w 15"/>
                <a:gd name="T39" fmla="*/ 14 h 15"/>
                <a:gd name="T40" fmla="*/ 7 w 15"/>
                <a:gd name="T41" fmla="*/ 15 h 15"/>
                <a:gd name="T42" fmla="*/ 7 w 15"/>
                <a:gd name="T43" fmla="*/ 15 h 15"/>
                <a:gd name="T44" fmla="*/ 5 w 15"/>
                <a:gd name="T45" fmla="*/ 14 h 15"/>
                <a:gd name="T46" fmla="*/ 1 w 15"/>
                <a:gd name="T4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1" y="12"/>
                  </a:moveTo>
                  <a:lnTo>
                    <a:pt x="1" y="12"/>
                  </a:lnTo>
                  <a:lnTo>
                    <a:pt x="1" y="10"/>
                  </a:lnTo>
                  <a:lnTo>
                    <a:pt x="0" y="8"/>
                  </a:lnTo>
                  <a:lnTo>
                    <a:pt x="0" y="8"/>
                  </a:lnTo>
                  <a:lnTo>
                    <a:pt x="1" y="4"/>
                  </a:lnTo>
                  <a:lnTo>
                    <a:pt x="1" y="2"/>
                  </a:lnTo>
                  <a:lnTo>
                    <a:pt x="1" y="2"/>
                  </a:lnTo>
                  <a:lnTo>
                    <a:pt x="5" y="0"/>
                  </a:lnTo>
                  <a:lnTo>
                    <a:pt x="7" y="0"/>
                  </a:lnTo>
                  <a:lnTo>
                    <a:pt x="7" y="0"/>
                  </a:lnTo>
                  <a:lnTo>
                    <a:pt x="13" y="2"/>
                  </a:lnTo>
                  <a:lnTo>
                    <a:pt x="13" y="2"/>
                  </a:lnTo>
                  <a:lnTo>
                    <a:pt x="15" y="4"/>
                  </a:lnTo>
                  <a:lnTo>
                    <a:pt x="15" y="8"/>
                  </a:lnTo>
                  <a:lnTo>
                    <a:pt x="15" y="8"/>
                  </a:lnTo>
                  <a:lnTo>
                    <a:pt x="15" y="10"/>
                  </a:lnTo>
                  <a:lnTo>
                    <a:pt x="13" y="12"/>
                  </a:lnTo>
                  <a:lnTo>
                    <a:pt x="13" y="12"/>
                  </a:lnTo>
                  <a:lnTo>
                    <a:pt x="11" y="14"/>
                  </a:lnTo>
                  <a:lnTo>
                    <a:pt x="7" y="15"/>
                  </a:lnTo>
                  <a:lnTo>
                    <a:pt x="7" y="15"/>
                  </a:lnTo>
                  <a:lnTo>
                    <a:pt x="5" y="14"/>
                  </a:lnTo>
                  <a:lnTo>
                    <a:pt x="1"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0" name="Freeform 704"/>
            <p:cNvSpPr/>
            <p:nvPr/>
          </p:nvSpPr>
          <p:spPr bwMode="auto">
            <a:xfrm>
              <a:off x="8530539" y="7731893"/>
              <a:ext cx="25970" cy="37100"/>
            </a:xfrm>
            <a:custGeom>
              <a:avLst/>
              <a:gdLst>
                <a:gd name="T0" fmla="*/ 14 w 14"/>
                <a:gd name="T1" fmla="*/ 16 h 20"/>
                <a:gd name="T2" fmla="*/ 14 w 14"/>
                <a:gd name="T3" fmla="*/ 16 h 20"/>
                <a:gd name="T4" fmla="*/ 12 w 14"/>
                <a:gd name="T5" fmla="*/ 18 h 20"/>
                <a:gd name="T6" fmla="*/ 12 w 14"/>
                <a:gd name="T7" fmla="*/ 20 h 20"/>
                <a:gd name="T8" fmla="*/ 12 w 14"/>
                <a:gd name="T9" fmla="*/ 20 h 20"/>
                <a:gd name="T10" fmla="*/ 8 w 14"/>
                <a:gd name="T11" fmla="*/ 20 h 20"/>
                <a:gd name="T12" fmla="*/ 8 w 14"/>
                <a:gd name="T13" fmla="*/ 20 h 20"/>
                <a:gd name="T14" fmla="*/ 6 w 14"/>
                <a:gd name="T15" fmla="*/ 18 h 20"/>
                <a:gd name="T16" fmla="*/ 2 w 14"/>
                <a:gd name="T17" fmla="*/ 16 h 20"/>
                <a:gd name="T18" fmla="*/ 2 w 14"/>
                <a:gd name="T19" fmla="*/ 12 h 20"/>
                <a:gd name="T20" fmla="*/ 0 w 14"/>
                <a:gd name="T21" fmla="*/ 2 h 20"/>
                <a:gd name="T22" fmla="*/ 2 w 14"/>
                <a:gd name="T23" fmla="*/ 0 h 20"/>
                <a:gd name="T24" fmla="*/ 4 w 14"/>
                <a:gd name="T25" fmla="*/ 0 h 20"/>
                <a:gd name="T26" fmla="*/ 8 w 14"/>
                <a:gd name="T27" fmla="*/ 4 h 20"/>
                <a:gd name="T28" fmla="*/ 12 w 14"/>
                <a:gd name="T29" fmla="*/ 8 h 20"/>
                <a:gd name="T30" fmla="*/ 12 w 14"/>
                <a:gd name="T31" fmla="*/ 10 h 20"/>
                <a:gd name="T32" fmla="*/ 12 w 14"/>
                <a:gd name="T33" fmla="*/ 10 h 20"/>
                <a:gd name="T34" fmla="*/ 14 w 14"/>
                <a:gd name="T3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0">
                  <a:moveTo>
                    <a:pt x="14" y="16"/>
                  </a:moveTo>
                  <a:lnTo>
                    <a:pt x="14" y="16"/>
                  </a:lnTo>
                  <a:lnTo>
                    <a:pt x="12" y="18"/>
                  </a:lnTo>
                  <a:lnTo>
                    <a:pt x="12" y="20"/>
                  </a:lnTo>
                  <a:lnTo>
                    <a:pt x="12" y="20"/>
                  </a:lnTo>
                  <a:lnTo>
                    <a:pt x="8" y="20"/>
                  </a:lnTo>
                  <a:lnTo>
                    <a:pt x="8" y="20"/>
                  </a:lnTo>
                  <a:lnTo>
                    <a:pt x="6" y="18"/>
                  </a:lnTo>
                  <a:lnTo>
                    <a:pt x="2" y="16"/>
                  </a:lnTo>
                  <a:lnTo>
                    <a:pt x="2" y="12"/>
                  </a:lnTo>
                  <a:lnTo>
                    <a:pt x="0" y="2"/>
                  </a:lnTo>
                  <a:lnTo>
                    <a:pt x="2" y="0"/>
                  </a:lnTo>
                  <a:lnTo>
                    <a:pt x="4" y="0"/>
                  </a:lnTo>
                  <a:lnTo>
                    <a:pt x="8" y="4"/>
                  </a:lnTo>
                  <a:lnTo>
                    <a:pt x="12" y="8"/>
                  </a:lnTo>
                  <a:lnTo>
                    <a:pt x="12" y="10"/>
                  </a:lnTo>
                  <a:lnTo>
                    <a:pt x="12" y="10"/>
                  </a:lnTo>
                  <a:lnTo>
                    <a:pt x="14"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1" name="Freeform 705"/>
            <p:cNvSpPr/>
            <p:nvPr/>
          </p:nvSpPr>
          <p:spPr bwMode="auto">
            <a:xfrm>
              <a:off x="8545379" y="7715199"/>
              <a:ext cx="50087" cy="31536"/>
            </a:xfrm>
            <a:custGeom>
              <a:avLst/>
              <a:gdLst>
                <a:gd name="T0" fmla="*/ 25 w 27"/>
                <a:gd name="T1" fmla="*/ 11 h 17"/>
                <a:gd name="T2" fmla="*/ 25 w 27"/>
                <a:gd name="T3" fmla="*/ 11 h 17"/>
                <a:gd name="T4" fmla="*/ 25 w 27"/>
                <a:gd name="T5" fmla="*/ 15 h 17"/>
                <a:gd name="T6" fmla="*/ 21 w 27"/>
                <a:gd name="T7" fmla="*/ 17 h 17"/>
                <a:gd name="T8" fmla="*/ 21 w 27"/>
                <a:gd name="T9" fmla="*/ 17 h 17"/>
                <a:gd name="T10" fmla="*/ 19 w 27"/>
                <a:gd name="T11" fmla="*/ 17 h 17"/>
                <a:gd name="T12" fmla="*/ 15 w 27"/>
                <a:gd name="T13" fmla="*/ 17 h 17"/>
                <a:gd name="T14" fmla="*/ 15 w 27"/>
                <a:gd name="T15" fmla="*/ 17 h 17"/>
                <a:gd name="T16" fmla="*/ 12 w 27"/>
                <a:gd name="T17" fmla="*/ 15 h 17"/>
                <a:gd name="T18" fmla="*/ 0 w 27"/>
                <a:gd name="T19" fmla="*/ 6 h 17"/>
                <a:gd name="T20" fmla="*/ 0 w 27"/>
                <a:gd name="T21" fmla="*/ 4 h 17"/>
                <a:gd name="T22" fmla="*/ 0 w 27"/>
                <a:gd name="T23" fmla="*/ 2 h 17"/>
                <a:gd name="T24" fmla="*/ 14 w 27"/>
                <a:gd name="T25" fmla="*/ 0 h 17"/>
                <a:gd name="T26" fmla="*/ 19 w 27"/>
                <a:gd name="T27" fmla="*/ 0 h 17"/>
                <a:gd name="T28" fmla="*/ 19 w 27"/>
                <a:gd name="T29" fmla="*/ 0 h 17"/>
                <a:gd name="T30" fmla="*/ 19 w 27"/>
                <a:gd name="T31" fmla="*/ 0 h 17"/>
                <a:gd name="T32" fmla="*/ 23 w 27"/>
                <a:gd name="T33" fmla="*/ 2 h 17"/>
                <a:gd name="T34" fmla="*/ 25 w 27"/>
                <a:gd name="T35" fmla="*/ 4 h 17"/>
                <a:gd name="T36" fmla="*/ 25 w 27"/>
                <a:gd name="T37" fmla="*/ 4 h 17"/>
                <a:gd name="T38" fmla="*/ 27 w 27"/>
                <a:gd name="T39" fmla="*/ 9 h 17"/>
                <a:gd name="T40" fmla="*/ 25 w 27"/>
                <a:gd name="T4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17">
                  <a:moveTo>
                    <a:pt x="25" y="11"/>
                  </a:moveTo>
                  <a:lnTo>
                    <a:pt x="25" y="11"/>
                  </a:lnTo>
                  <a:lnTo>
                    <a:pt x="25" y="15"/>
                  </a:lnTo>
                  <a:lnTo>
                    <a:pt x="21" y="17"/>
                  </a:lnTo>
                  <a:lnTo>
                    <a:pt x="21" y="17"/>
                  </a:lnTo>
                  <a:lnTo>
                    <a:pt x="19" y="17"/>
                  </a:lnTo>
                  <a:lnTo>
                    <a:pt x="15" y="17"/>
                  </a:lnTo>
                  <a:lnTo>
                    <a:pt x="15" y="17"/>
                  </a:lnTo>
                  <a:lnTo>
                    <a:pt x="12" y="15"/>
                  </a:lnTo>
                  <a:lnTo>
                    <a:pt x="0" y="6"/>
                  </a:lnTo>
                  <a:lnTo>
                    <a:pt x="0" y="4"/>
                  </a:lnTo>
                  <a:lnTo>
                    <a:pt x="0" y="2"/>
                  </a:lnTo>
                  <a:lnTo>
                    <a:pt x="14" y="0"/>
                  </a:lnTo>
                  <a:lnTo>
                    <a:pt x="19" y="0"/>
                  </a:lnTo>
                  <a:lnTo>
                    <a:pt x="19" y="0"/>
                  </a:lnTo>
                  <a:lnTo>
                    <a:pt x="19" y="0"/>
                  </a:lnTo>
                  <a:lnTo>
                    <a:pt x="23" y="2"/>
                  </a:lnTo>
                  <a:lnTo>
                    <a:pt x="25" y="4"/>
                  </a:lnTo>
                  <a:lnTo>
                    <a:pt x="25" y="4"/>
                  </a:lnTo>
                  <a:lnTo>
                    <a:pt x="27" y="9"/>
                  </a:lnTo>
                  <a:lnTo>
                    <a:pt x="25"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2" name="Freeform 706"/>
            <p:cNvSpPr>
              <a:spLocks noEditPoints="1"/>
            </p:cNvSpPr>
            <p:nvPr/>
          </p:nvSpPr>
          <p:spPr bwMode="auto">
            <a:xfrm>
              <a:off x="5267533" y="11736911"/>
              <a:ext cx="150258" cy="150258"/>
            </a:xfrm>
            <a:custGeom>
              <a:avLst/>
              <a:gdLst>
                <a:gd name="T0" fmla="*/ 76 w 81"/>
                <a:gd name="T1" fmla="*/ 41 h 81"/>
                <a:gd name="T2" fmla="*/ 80 w 81"/>
                <a:gd name="T3" fmla="*/ 31 h 81"/>
                <a:gd name="T4" fmla="*/ 78 w 81"/>
                <a:gd name="T5" fmla="*/ 21 h 81"/>
                <a:gd name="T6" fmla="*/ 66 w 81"/>
                <a:gd name="T7" fmla="*/ 17 h 81"/>
                <a:gd name="T8" fmla="*/ 64 w 81"/>
                <a:gd name="T9" fmla="*/ 6 h 81"/>
                <a:gd name="T10" fmla="*/ 45 w 81"/>
                <a:gd name="T11" fmla="*/ 2 h 81"/>
                <a:gd name="T12" fmla="*/ 39 w 81"/>
                <a:gd name="T13" fmla="*/ 10 h 81"/>
                <a:gd name="T14" fmla="*/ 29 w 81"/>
                <a:gd name="T15" fmla="*/ 2 h 81"/>
                <a:gd name="T16" fmla="*/ 19 w 81"/>
                <a:gd name="T17" fmla="*/ 6 h 81"/>
                <a:gd name="T18" fmla="*/ 19 w 81"/>
                <a:gd name="T19" fmla="*/ 21 h 81"/>
                <a:gd name="T20" fmla="*/ 8 w 81"/>
                <a:gd name="T21" fmla="*/ 21 h 81"/>
                <a:gd name="T22" fmla="*/ 0 w 81"/>
                <a:gd name="T23" fmla="*/ 39 h 81"/>
                <a:gd name="T24" fmla="*/ 10 w 81"/>
                <a:gd name="T25" fmla="*/ 45 h 81"/>
                <a:gd name="T26" fmla="*/ 4 w 81"/>
                <a:gd name="T27" fmla="*/ 54 h 81"/>
                <a:gd name="T28" fmla="*/ 12 w 81"/>
                <a:gd name="T29" fmla="*/ 60 h 81"/>
                <a:gd name="T30" fmla="*/ 17 w 81"/>
                <a:gd name="T31" fmla="*/ 66 h 81"/>
                <a:gd name="T32" fmla="*/ 21 w 81"/>
                <a:gd name="T33" fmla="*/ 79 h 81"/>
                <a:gd name="T34" fmla="*/ 37 w 81"/>
                <a:gd name="T35" fmla="*/ 81 h 81"/>
                <a:gd name="T36" fmla="*/ 43 w 81"/>
                <a:gd name="T37" fmla="*/ 72 h 81"/>
                <a:gd name="T38" fmla="*/ 56 w 81"/>
                <a:gd name="T39" fmla="*/ 76 h 81"/>
                <a:gd name="T40" fmla="*/ 60 w 81"/>
                <a:gd name="T41" fmla="*/ 62 h 81"/>
                <a:gd name="T42" fmla="*/ 76 w 81"/>
                <a:gd name="T43" fmla="*/ 64 h 81"/>
                <a:gd name="T44" fmla="*/ 81 w 81"/>
                <a:gd name="T45" fmla="*/ 50 h 81"/>
                <a:gd name="T46" fmla="*/ 72 w 81"/>
                <a:gd name="T47" fmla="*/ 23 h 81"/>
                <a:gd name="T48" fmla="*/ 76 w 81"/>
                <a:gd name="T49" fmla="*/ 29 h 81"/>
                <a:gd name="T50" fmla="*/ 66 w 81"/>
                <a:gd name="T51" fmla="*/ 35 h 81"/>
                <a:gd name="T52" fmla="*/ 64 w 81"/>
                <a:gd name="T53" fmla="*/ 25 h 81"/>
                <a:gd name="T54" fmla="*/ 47 w 81"/>
                <a:gd name="T55" fmla="*/ 6 h 81"/>
                <a:gd name="T56" fmla="*/ 60 w 81"/>
                <a:gd name="T57" fmla="*/ 8 h 81"/>
                <a:gd name="T58" fmla="*/ 58 w 81"/>
                <a:gd name="T59" fmla="*/ 19 h 81"/>
                <a:gd name="T60" fmla="*/ 43 w 81"/>
                <a:gd name="T61" fmla="*/ 12 h 81"/>
                <a:gd name="T62" fmla="*/ 25 w 81"/>
                <a:gd name="T63" fmla="*/ 6 h 81"/>
                <a:gd name="T64" fmla="*/ 33 w 81"/>
                <a:gd name="T65" fmla="*/ 12 h 81"/>
                <a:gd name="T66" fmla="*/ 25 w 81"/>
                <a:gd name="T67" fmla="*/ 17 h 81"/>
                <a:gd name="T68" fmla="*/ 6 w 81"/>
                <a:gd name="T69" fmla="*/ 35 h 81"/>
                <a:gd name="T70" fmla="*/ 10 w 81"/>
                <a:gd name="T71" fmla="*/ 25 h 81"/>
                <a:gd name="T72" fmla="*/ 29 w 81"/>
                <a:gd name="T73" fmla="*/ 33 h 81"/>
                <a:gd name="T74" fmla="*/ 10 w 81"/>
                <a:gd name="T75" fmla="*/ 39 h 81"/>
                <a:gd name="T76" fmla="*/ 39 w 81"/>
                <a:gd name="T77" fmla="*/ 72 h 81"/>
                <a:gd name="T78" fmla="*/ 27 w 81"/>
                <a:gd name="T79" fmla="*/ 78 h 81"/>
                <a:gd name="T80" fmla="*/ 21 w 81"/>
                <a:gd name="T81" fmla="*/ 70 h 81"/>
                <a:gd name="T82" fmla="*/ 33 w 81"/>
                <a:gd name="T83" fmla="*/ 52 h 81"/>
                <a:gd name="T84" fmla="*/ 35 w 81"/>
                <a:gd name="T85" fmla="*/ 46 h 81"/>
                <a:gd name="T86" fmla="*/ 33 w 81"/>
                <a:gd name="T87" fmla="*/ 39 h 81"/>
                <a:gd name="T88" fmla="*/ 41 w 81"/>
                <a:gd name="T89" fmla="*/ 33 h 81"/>
                <a:gd name="T90" fmla="*/ 49 w 81"/>
                <a:gd name="T91" fmla="*/ 41 h 81"/>
                <a:gd name="T92" fmla="*/ 41 w 81"/>
                <a:gd name="T93" fmla="*/ 48 h 81"/>
                <a:gd name="T94" fmla="*/ 56 w 81"/>
                <a:gd name="T95" fmla="*/ 68 h 81"/>
                <a:gd name="T96" fmla="*/ 50 w 81"/>
                <a:gd name="T97" fmla="*/ 72 h 81"/>
                <a:gd name="T98" fmla="*/ 45 w 81"/>
                <a:gd name="T99" fmla="*/ 52 h 81"/>
                <a:gd name="T100" fmla="*/ 54 w 81"/>
                <a:gd name="T101" fmla="*/ 62 h 81"/>
                <a:gd name="T102" fmla="*/ 74 w 81"/>
                <a:gd name="T103" fmla="*/ 58 h 81"/>
                <a:gd name="T104" fmla="*/ 62 w 81"/>
                <a:gd name="T105" fmla="*/ 58 h 81"/>
                <a:gd name="T106" fmla="*/ 70 w 81"/>
                <a:gd name="T107" fmla="*/ 43 h 81"/>
                <a:gd name="T108" fmla="*/ 76 w 81"/>
                <a:gd name="T109" fmla="*/ 4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 h="81">
                  <a:moveTo>
                    <a:pt x="81" y="45"/>
                  </a:moveTo>
                  <a:lnTo>
                    <a:pt x="80" y="45"/>
                  </a:lnTo>
                  <a:lnTo>
                    <a:pt x="80" y="45"/>
                  </a:lnTo>
                  <a:lnTo>
                    <a:pt x="76" y="41"/>
                  </a:lnTo>
                  <a:lnTo>
                    <a:pt x="76" y="41"/>
                  </a:lnTo>
                  <a:lnTo>
                    <a:pt x="72" y="39"/>
                  </a:lnTo>
                  <a:lnTo>
                    <a:pt x="72" y="39"/>
                  </a:lnTo>
                  <a:lnTo>
                    <a:pt x="78" y="35"/>
                  </a:lnTo>
                  <a:lnTo>
                    <a:pt x="80" y="31"/>
                  </a:lnTo>
                  <a:lnTo>
                    <a:pt x="80" y="31"/>
                  </a:lnTo>
                  <a:lnTo>
                    <a:pt x="81" y="27"/>
                  </a:lnTo>
                  <a:lnTo>
                    <a:pt x="80" y="23"/>
                  </a:lnTo>
                  <a:lnTo>
                    <a:pt x="80" y="23"/>
                  </a:lnTo>
                  <a:lnTo>
                    <a:pt x="80" y="23"/>
                  </a:lnTo>
                  <a:lnTo>
                    <a:pt x="78" y="21"/>
                  </a:lnTo>
                  <a:lnTo>
                    <a:pt x="74" y="19"/>
                  </a:lnTo>
                  <a:lnTo>
                    <a:pt x="74" y="19"/>
                  </a:lnTo>
                  <a:lnTo>
                    <a:pt x="68" y="19"/>
                  </a:lnTo>
                  <a:lnTo>
                    <a:pt x="64" y="19"/>
                  </a:lnTo>
                  <a:lnTo>
                    <a:pt x="66" y="17"/>
                  </a:lnTo>
                  <a:lnTo>
                    <a:pt x="66" y="17"/>
                  </a:lnTo>
                  <a:lnTo>
                    <a:pt x="66" y="12"/>
                  </a:lnTo>
                  <a:lnTo>
                    <a:pt x="64" y="6"/>
                  </a:lnTo>
                  <a:lnTo>
                    <a:pt x="64" y="6"/>
                  </a:lnTo>
                  <a:lnTo>
                    <a:pt x="64" y="6"/>
                  </a:lnTo>
                  <a:lnTo>
                    <a:pt x="60" y="2"/>
                  </a:lnTo>
                  <a:lnTo>
                    <a:pt x="56" y="0"/>
                  </a:lnTo>
                  <a:lnTo>
                    <a:pt x="56" y="0"/>
                  </a:lnTo>
                  <a:lnTo>
                    <a:pt x="50" y="0"/>
                  </a:lnTo>
                  <a:lnTo>
                    <a:pt x="45" y="2"/>
                  </a:lnTo>
                  <a:lnTo>
                    <a:pt x="45" y="2"/>
                  </a:lnTo>
                  <a:lnTo>
                    <a:pt x="41" y="4"/>
                  </a:lnTo>
                  <a:lnTo>
                    <a:pt x="39" y="10"/>
                  </a:lnTo>
                  <a:lnTo>
                    <a:pt x="39" y="10"/>
                  </a:lnTo>
                  <a:lnTo>
                    <a:pt x="39" y="10"/>
                  </a:lnTo>
                  <a:lnTo>
                    <a:pt x="37" y="10"/>
                  </a:lnTo>
                  <a:lnTo>
                    <a:pt x="37" y="8"/>
                  </a:lnTo>
                  <a:lnTo>
                    <a:pt x="37" y="8"/>
                  </a:lnTo>
                  <a:lnTo>
                    <a:pt x="33" y="4"/>
                  </a:lnTo>
                  <a:lnTo>
                    <a:pt x="29" y="2"/>
                  </a:lnTo>
                  <a:lnTo>
                    <a:pt x="29" y="2"/>
                  </a:lnTo>
                  <a:lnTo>
                    <a:pt x="25" y="2"/>
                  </a:lnTo>
                  <a:lnTo>
                    <a:pt x="21" y="2"/>
                  </a:lnTo>
                  <a:lnTo>
                    <a:pt x="21" y="2"/>
                  </a:lnTo>
                  <a:lnTo>
                    <a:pt x="19" y="6"/>
                  </a:lnTo>
                  <a:lnTo>
                    <a:pt x="17" y="10"/>
                  </a:lnTo>
                  <a:lnTo>
                    <a:pt x="17" y="10"/>
                  </a:lnTo>
                  <a:lnTo>
                    <a:pt x="17" y="15"/>
                  </a:lnTo>
                  <a:lnTo>
                    <a:pt x="19" y="19"/>
                  </a:lnTo>
                  <a:lnTo>
                    <a:pt x="19" y="21"/>
                  </a:lnTo>
                  <a:lnTo>
                    <a:pt x="17" y="19"/>
                  </a:lnTo>
                  <a:lnTo>
                    <a:pt x="17" y="19"/>
                  </a:lnTo>
                  <a:lnTo>
                    <a:pt x="12" y="19"/>
                  </a:lnTo>
                  <a:lnTo>
                    <a:pt x="8" y="21"/>
                  </a:lnTo>
                  <a:lnTo>
                    <a:pt x="8" y="21"/>
                  </a:lnTo>
                  <a:lnTo>
                    <a:pt x="4" y="25"/>
                  </a:lnTo>
                  <a:lnTo>
                    <a:pt x="0" y="29"/>
                  </a:lnTo>
                  <a:lnTo>
                    <a:pt x="0" y="29"/>
                  </a:lnTo>
                  <a:lnTo>
                    <a:pt x="0" y="33"/>
                  </a:lnTo>
                  <a:lnTo>
                    <a:pt x="0" y="39"/>
                  </a:lnTo>
                  <a:lnTo>
                    <a:pt x="0" y="39"/>
                  </a:lnTo>
                  <a:lnTo>
                    <a:pt x="4" y="41"/>
                  </a:lnTo>
                  <a:lnTo>
                    <a:pt x="4" y="41"/>
                  </a:lnTo>
                  <a:lnTo>
                    <a:pt x="10" y="45"/>
                  </a:lnTo>
                  <a:lnTo>
                    <a:pt x="10" y="45"/>
                  </a:lnTo>
                  <a:lnTo>
                    <a:pt x="8" y="45"/>
                  </a:lnTo>
                  <a:lnTo>
                    <a:pt x="8" y="45"/>
                  </a:lnTo>
                  <a:lnTo>
                    <a:pt x="4" y="50"/>
                  </a:lnTo>
                  <a:lnTo>
                    <a:pt x="4" y="50"/>
                  </a:lnTo>
                  <a:lnTo>
                    <a:pt x="4" y="54"/>
                  </a:lnTo>
                  <a:lnTo>
                    <a:pt x="6" y="56"/>
                  </a:lnTo>
                  <a:lnTo>
                    <a:pt x="6" y="56"/>
                  </a:lnTo>
                  <a:lnTo>
                    <a:pt x="8" y="58"/>
                  </a:lnTo>
                  <a:lnTo>
                    <a:pt x="8" y="58"/>
                  </a:lnTo>
                  <a:lnTo>
                    <a:pt x="12" y="60"/>
                  </a:lnTo>
                  <a:lnTo>
                    <a:pt x="12" y="60"/>
                  </a:lnTo>
                  <a:lnTo>
                    <a:pt x="16" y="60"/>
                  </a:lnTo>
                  <a:lnTo>
                    <a:pt x="19" y="60"/>
                  </a:lnTo>
                  <a:lnTo>
                    <a:pt x="17" y="64"/>
                  </a:lnTo>
                  <a:lnTo>
                    <a:pt x="17" y="66"/>
                  </a:lnTo>
                  <a:lnTo>
                    <a:pt x="17" y="66"/>
                  </a:lnTo>
                  <a:lnTo>
                    <a:pt x="16" y="70"/>
                  </a:lnTo>
                  <a:lnTo>
                    <a:pt x="17" y="76"/>
                  </a:lnTo>
                  <a:lnTo>
                    <a:pt x="17" y="76"/>
                  </a:lnTo>
                  <a:lnTo>
                    <a:pt x="21" y="79"/>
                  </a:lnTo>
                  <a:lnTo>
                    <a:pt x="21" y="79"/>
                  </a:lnTo>
                  <a:lnTo>
                    <a:pt x="25" y="81"/>
                  </a:lnTo>
                  <a:lnTo>
                    <a:pt x="25" y="81"/>
                  </a:lnTo>
                  <a:lnTo>
                    <a:pt x="31" y="81"/>
                  </a:lnTo>
                  <a:lnTo>
                    <a:pt x="37" y="81"/>
                  </a:lnTo>
                  <a:lnTo>
                    <a:pt x="37" y="81"/>
                  </a:lnTo>
                  <a:lnTo>
                    <a:pt x="41" y="78"/>
                  </a:lnTo>
                  <a:lnTo>
                    <a:pt x="43" y="72"/>
                  </a:lnTo>
                  <a:lnTo>
                    <a:pt x="43" y="72"/>
                  </a:lnTo>
                  <a:lnTo>
                    <a:pt x="43" y="72"/>
                  </a:lnTo>
                  <a:lnTo>
                    <a:pt x="47" y="76"/>
                  </a:lnTo>
                  <a:lnTo>
                    <a:pt x="50" y="78"/>
                  </a:lnTo>
                  <a:lnTo>
                    <a:pt x="50" y="78"/>
                  </a:lnTo>
                  <a:lnTo>
                    <a:pt x="54" y="78"/>
                  </a:lnTo>
                  <a:lnTo>
                    <a:pt x="56" y="76"/>
                  </a:lnTo>
                  <a:lnTo>
                    <a:pt x="56" y="76"/>
                  </a:lnTo>
                  <a:lnTo>
                    <a:pt x="60" y="74"/>
                  </a:lnTo>
                  <a:lnTo>
                    <a:pt x="60" y="70"/>
                  </a:lnTo>
                  <a:lnTo>
                    <a:pt x="60" y="70"/>
                  </a:lnTo>
                  <a:lnTo>
                    <a:pt x="60" y="62"/>
                  </a:lnTo>
                  <a:lnTo>
                    <a:pt x="60" y="62"/>
                  </a:lnTo>
                  <a:lnTo>
                    <a:pt x="64" y="64"/>
                  </a:lnTo>
                  <a:lnTo>
                    <a:pt x="64" y="64"/>
                  </a:lnTo>
                  <a:lnTo>
                    <a:pt x="70" y="64"/>
                  </a:lnTo>
                  <a:lnTo>
                    <a:pt x="76" y="64"/>
                  </a:lnTo>
                  <a:lnTo>
                    <a:pt x="76" y="64"/>
                  </a:lnTo>
                  <a:lnTo>
                    <a:pt x="80" y="60"/>
                  </a:lnTo>
                  <a:lnTo>
                    <a:pt x="81" y="54"/>
                  </a:lnTo>
                  <a:lnTo>
                    <a:pt x="81" y="54"/>
                  </a:lnTo>
                  <a:lnTo>
                    <a:pt x="81" y="50"/>
                  </a:lnTo>
                  <a:lnTo>
                    <a:pt x="81" y="45"/>
                  </a:lnTo>
                  <a:close/>
                  <a:moveTo>
                    <a:pt x="64" y="25"/>
                  </a:moveTo>
                  <a:lnTo>
                    <a:pt x="64" y="25"/>
                  </a:lnTo>
                  <a:lnTo>
                    <a:pt x="64" y="25"/>
                  </a:lnTo>
                  <a:lnTo>
                    <a:pt x="72" y="23"/>
                  </a:lnTo>
                  <a:lnTo>
                    <a:pt x="72" y="23"/>
                  </a:lnTo>
                  <a:lnTo>
                    <a:pt x="74" y="25"/>
                  </a:lnTo>
                  <a:lnTo>
                    <a:pt x="76" y="27"/>
                  </a:lnTo>
                  <a:lnTo>
                    <a:pt x="76" y="27"/>
                  </a:lnTo>
                  <a:lnTo>
                    <a:pt x="76" y="29"/>
                  </a:lnTo>
                  <a:lnTo>
                    <a:pt x="76" y="29"/>
                  </a:lnTo>
                  <a:lnTo>
                    <a:pt x="74" y="31"/>
                  </a:lnTo>
                  <a:lnTo>
                    <a:pt x="70" y="35"/>
                  </a:lnTo>
                  <a:lnTo>
                    <a:pt x="70" y="35"/>
                  </a:lnTo>
                  <a:lnTo>
                    <a:pt x="66" y="35"/>
                  </a:lnTo>
                  <a:lnTo>
                    <a:pt x="50" y="37"/>
                  </a:lnTo>
                  <a:lnTo>
                    <a:pt x="50" y="37"/>
                  </a:lnTo>
                  <a:lnTo>
                    <a:pt x="50" y="35"/>
                  </a:lnTo>
                  <a:lnTo>
                    <a:pt x="50" y="35"/>
                  </a:lnTo>
                  <a:lnTo>
                    <a:pt x="64" y="25"/>
                  </a:lnTo>
                  <a:close/>
                  <a:moveTo>
                    <a:pt x="43" y="10"/>
                  </a:moveTo>
                  <a:lnTo>
                    <a:pt x="43" y="10"/>
                  </a:lnTo>
                  <a:lnTo>
                    <a:pt x="45" y="8"/>
                  </a:lnTo>
                  <a:lnTo>
                    <a:pt x="47" y="6"/>
                  </a:lnTo>
                  <a:lnTo>
                    <a:pt x="47" y="6"/>
                  </a:lnTo>
                  <a:lnTo>
                    <a:pt x="50" y="4"/>
                  </a:lnTo>
                  <a:lnTo>
                    <a:pt x="54" y="4"/>
                  </a:lnTo>
                  <a:lnTo>
                    <a:pt x="54" y="4"/>
                  </a:lnTo>
                  <a:lnTo>
                    <a:pt x="58" y="6"/>
                  </a:lnTo>
                  <a:lnTo>
                    <a:pt x="60" y="8"/>
                  </a:lnTo>
                  <a:lnTo>
                    <a:pt x="60" y="8"/>
                  </a:lnTo>
                  <a:lnTo>
                    <a:pt x="60" y="14"/>
                  </a:lnTo>
                  <a:lnTo>
                    <a:pt x="60" y="15"/>
                  </a:lnTo>
                  <a:lnTo>
                    <a:pt x="60" y="15"/>
                  </a:lnTo>
                  <a:lnTo>
                    <a:pt x="58" y="19"/>
                  </a:lnTo>
                  <a:lnTo>
                    <a:pt x="49" y="31"/>
                  </a:lnTo>
                  <a:lnTo>
                    <a:pt x="49" y="31"/>
                  </a:lnTo>
                  <a:lnTo>
                    <a:pt x="45" y="29"/>
                  </a:lnTo>
                  <a:lnTo>
                    <a:pt x="43" y="17"/>
                  </a:lnTo>
                  <a:lnTo>
                    <a:pt x="43" y="12"/>
                  </a:lnTo>
                  <a:lnTo>
                    <a:pt x="43" y="10"/>
                  </a:lnTo>
                  <a:close/>
                  <a:moveTo>
                    <a:pt x="23" y="12"/>
                  </a:moveTo>
                  <a:lnTo>
                    <a:pt x="23" y="12"/>
                  </a:lnTo>
                  <a:lnTo>
                    <a:pt x="23" y="8"/>
                  </a:lnTo>
                  <a:lnTo>
                    <a:pt x="25" y="6"/>
                  </a:lnTo>
                  <a:lnTo>
                    <a:pt x="25" y="6"/>
                  </a:lnTo>
                  <a:lnTo>
                    <a:pt x="27" y="6"/>
                  </a:lnTo>
                  <a:lnTo>
                    <a:pt x="27" y="6"/>
                  </a:lnTo>
                  <a:lnTo>
                    <a:pt x="31" y="8"/>
                  </a:lnTo>
                  <a:lnTo>
                    <a:pt x="33" y="12"/>
                  </a:lnTo>
                  <a:lnTo>
                    <a:pt x="33" y="12"/>
                  </a:lnTo>
                  <a:lnTo>
                    <a:pt x="35" y="15"/>
                  </a:lnTo>
                  <a:lnTo>
                    <a:pt x="37" y="29"/>
                  </a:lnTo>
                  <a:lnTo>
                    <a:pt x="35" y="29"/>
                  </a:lnTo>
                  <a:lnTo>
                    <a:pt x="25" y="17"/>
                  </a:lnTo>
                  <a:lnTo>
                    <a:pt x="23" y="17"/>
                  </a:lnTo>
                  <a:lnTo>
                    <a:pt x="23" y="17"/>
                  </a:lnTo>
                  <a:lnTo>
                    <a:pt x="23" y="12"/>
                  </a:lnTo>
                  <a:close/>
                  <a:moveTo>
                    <a:pt x="6" y="35"/>
                  </a:moveTo>
                  <a:lnTo>
                    <a:pt x="6" y="35"/>
                  </a:lnTo>
                  <a:lnTo>
                    <a:pt x="4" y="33"/>
                  </a:lnTo>
                  <a:lnTo>
                    <a:pt x="6" y="31"/>
                  </a:lnTo>
                  <a:lnTo>
                    <a:pt x="6" y="31"/>
                  </a:lnTo>
                  <a:lnTo>
                    <a:pt x="6" y="27"/>
                  </a:lnTo>
                  <a:lnTo>
                    <a:pt x="10" y="25"/>
                  </a:lnTo>
                  <a:lnTo>
                    <a:pt x="10" y="25"/>
                  </a:lnTo>
                  <a:lnTo>
                    <a:pt x="14" y="25"/>
                  </a:lnTo>
                  <a:lnTo>
                    <a:pt x="16" y="25"/>
                  </a:lnTo>
                  <a:lnTo>
                    <a:pt x="19" y="25"/>
                  </a:lnTo>
                  <a:lnTo>
                    <a:pt x="29" y="33"/>
                  </a:lnTo>
                  <a:lnTo>
                    <a:pt x="29" y="33"/>
                  </a:lnTo>
                  <a:lnTo>
                    <a:pt x="27" y="37"/>
                  </a:lnTo>
                  <a:lnTo>
                    <a:pt x="12" y="39"/>
                  </a:lnTo>
                  <a:lnTo>
                    <a:pt x="10" y="39"/>
                  </a:lnTo>
                  <a:lnTo>
                    <a:pt x="10" y="39"/>
                  </a:lnTo>
                  <a:lnTo>
                    <a:pt x="8" y="37"/>
                  </a:lnTo>
                  <a:lnTo>
                    <a:pt x="6" y="35"/>
                  </a:lnTo>
                  <a:close/>
                  <a:moveTo>
                    <a:pt x="39" y="70"/>
                  </a:moveTo>
                  <a:lnTo>
                    <a:pt x="39" y="72"/>
                  </a:lnTo>
                  <a:lnTo>
                    <a:pt x="39" y="72"/>
                  </a:lnTo>
                  <a:lnTo>
                    <a:pt x="37" y="74"/>
                  </a:lnTo>
                  <a:lnTo>
                    <a:pt x="33" y="76"/>
                  </a:lnTo>
                  <a:lnTo>
                    <a:pt x="33" y="76"/>
                  </a:lnTo>
                  <a:lnTo>
                    <a:pt x="31" y="78"/>
                  </a:lnTo>
                  <a:lnTo>
                    <a:pt x="27" y="78"/>
                  </a:lnTo>
                  <a:lnTo>
                    <a:pt x="27" y="78"/>
                  </a:lnTo>
                  <a:lnTo>
                    <a:pt x="23" y="76"/>
                  </a:lnTo>
                  <a:lnTo>
                    <a:pt x="21" y="74"/>
                  </a:lnTo>
                  <a:lnTo>
                    <a:pt x="21" y="74"/>
                  </a:lnTo>
                  <a:lnTo>
                    <a:pt x="21" y="70"/>
                  </a:lnTo>
                  <a:lnTo>
                    <a:pt x="21" y="66"/>
                  </a:lnTo>
                  <a:lnTo>
                    <a:pt x="21" y="66"/>
                  </a:lnTo>
                  <a:lnTo>
                    <a:pt x="23" y="64"/>
                  </a:lnTo>
                  <a:lnTo>
                    <a:pt x="33" y="52"/>
                  </a:lnTo>
                  <a:lnTo>
                    <a:pt x="33" y="52"/>
                  </a:lnTo>
                  <a:lnTo>
                    <a:pt x="37" y="52"/>
                  </a:lnTo>
                  <a:lnTo>
                    <a:pt x="37" y="52"/>
                  </a:lnTo>
                  <a:lnTo>
                    <a:pt x="39" y="66"/>
                  </a:lnTo>
                  <a:lnTo>
                    <a:pt x="39" y="70"/>
                  </a:lnTo>
                  <a:close/>
                  <a:moveTo>
                    <a:pt x="35" y="46"/>
                  </a:moveTo>
                  <a:lnTo>
                    <a:pt x="35" y="46"/>
                  </a:lnTo>
                  <a:lnTo>
                    <a:pt x="33" y="45"/>
                  </a:lnTo>
                  <a:lnTo>
                    <a:pt x="31" y="41"/>
                  </a:lnTo>
                  <a:lnTo>
                    <a:pt x="31" y="41"/>
                  </a:lnTo>
                  <a:lnTo>
                    <a:pt x="33" y="39"/>
                  </a:lnTo>
                  <a:lnTo>
                    <a:pt x="35" y="35"/>
                  </a:lnTo>
                  <a:lnTo>
                    <a:pt x="35" y="35"/>
                  </a:lnTo>
                  <a:lnTo>
                    <a:pt x="37" y="35"/>
                  </a:lnTo>
                  <a:lnTo>
                    <a:pt x="41" y="33"/>
                  </a:lnTo>
                  <a:lnTo>
                    <a:pt x="41" y="33"/>
                  </a:lnTo>
                  <a:lnTo>
                    <a:pt x="45" y="35"/>
                  </a:lnTo>
                  <a:lnTo>
                    <a:pt x="45" y="35"/>
                  </a:lnTo>
                  <a:lnTo>
                    <a:pt x="47" y="39"/>
                  </a:lnTo>
                  <a:lnTo>
                    <a:pt x="49" y="41"/>
                  </a:lnTo>
                  <a:lnTo>
                    <a:pt x="49" y="41"/>
                  </a:lnTo>
                  <a:lnTo>
                    <a:pt x="47" y="45"/>
                  </a:lnTo>
                  <a:lnTo>
                    <a:pt x="45" y="46"/>
                  </a:lnTo>
                  <a:lnTo>
                    <a:pt x="45" y="46"/>
                  </a:lnTo>
                  <a:lnTo>
                    <a:pt x="43" y="48"/>
                  </a:lnTo>
                  <a:lnTo>
                    <a:pt x="41" y="48"/>
                  </a:lnTo>
                  <a:lnTo>
                    <a:pt x="41" y="48"/>
                  </a:lnTo>
                  <a:lnTo>
                    <a:pt x="37" y="48"/>
                  </a:lnTo>
                  <a:lnTo>
                    <a:pt x="35" y="46"/>
                  </a:lnTo>
                  <a:close/>
                  <a:moveTo>
                    <a:pt x="56" y="68"/>
                  </a:moveTo>
                  <a:lnTo>
                    <a:pt x="56" y="68"/>
                  </a:lnTo>
                  <a:lnTo>
                    <a:pt x="56" y="70"/>
                  </a:lnTo>
                  <a:lnTo>
                    <a:pt x="54" y="72"/>
                  </a:lnTo>
                  <a:lnTo>
                    <a:pt x="54" y="72"/>
                  </a:lnTo>
                  <a:lnTo>
                    <a:pt x="50" y="72"/>
                  </a:lnTo>
                  <a:lnTo>
                    <a:pt x="50" y="72"/>
                  </a:lnTo>
                  <a:lnTo>
                    <a:pt x="49" y="70"/>
                  </a:lnTo>
                  <a:lnTo>
                    <a:pt x="47" y="66"/>
                  </a:lnTo>
                  <a:lnTo>
                    <a:pt x="45" y="62"/>
                  </a:lnTo>
                  <a:lnTo>
                    <a:pt x="43" y="52"/>
                  </a:lnTo>
                  <a:lnTo>
                    <a:pt x="45" y="52"/>
                  </a:lnTo>
                  <a:lnTo>
                    <a:pt x="47" y="50"/>
                  </a:lnTo>
                  <a:lnTo>
                    <a:pt x="50" y="56"/>
                  </a:lnTo>
                  <a:lnTo>
                    <a:pt x="54" y="60"/>
                  </a:lnTo>
                  <a:lnTo>
                    <a:pt x="54" y="62"/>
                  </a:lnTo>
                  <a:lnTo>
                    <a:pt x="54" y="62"/>
                  </a:lnTo>
                  <a:lnTo>
                    <a:pt x="56" y="68"/>
                  </a:lnTo>
                  <a:close/>
                  <a:moveTo>
                    <a:pt x="78" y="54"/>
                  </a:moveTo>
                  <a:lnTo>
                    <a:pt x="78" y="54"/>
                  </a:lnTo>
                  <a:lnTo>
                    <a:pt x="76" y="56"/>
                  </a:lnTo>
                  <a:lnTo>
                    <a:pt x="74" y="58"/>
                  </a:lnTo>
                  <a:lnTo>
                    <a:pt x="74" y="58"/>
                  </a:lnTo>
                  <a:lnTo>
                    <a:pt x="70" y="60"/>
                  </a:lnTo>
                  <a:lnTo>
                    <a:pt x="66" y="60"/>
                  </a:lnTo>
                  <a:lnTo>
                    <a:pt x="66" y="60"/>
                  </a:lnTo>
                  <a:lnTo>
                    <a:pt x="62" y="58"/>
                  </a:lnTo>
                  <a:lnTo>
                    <a:pt x="50" y="46"/>
                  </a:lnTo>
                  <a:lnTo>
                    <a:pt x="50" y="45"/>
                  </a:lnTo>
                  <a:lnTo>
                    <a:pt x="52" y="45"/>
                  </a:lnTo>
                  <a:lnTo>
                    <a:pt x="66" y="43"/>
                  </a:lnTo>
                  <a:lnTo>
                    <a:pt x="70" y="43"/>
                  </a:lnTo>
                  <a:lnTo>
                    <a:pt x="72" y="43"/>
                  </a:lnTo>
                  <a:lnTo>
                    <a:pt x="72" y="43"/>
                  </a:lnTo>
                  <a:lnTo>
                    <a:pt x="74" y="45"/>
                  </a:lnTo>
                  <a:lnTo>
                    <a:pt x="76" y="46"/>
                  </a:lnTo>
                  <a:lnTo>
                    <a:pt x="76" y="46"/>
                  </a:lnTo>
                  <a:lnTo>
                    <a:pt x="78" y="50"/>
                  </a:lnTo>
                  <a:lnTo>
                    <a:pt x="7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3" name="Freeform 707"/>
            <p:cNvSpPr/>
            <p:nvPr/>
          </p:nvSpPr>
          <p:spPr bwMode="auto">
            <a:xfrm>
              <a:off x="5267533" y="11736911"/>
              <a:ext cx="150258" cy="150258"/>
            </a:xfrm>
            <a:custGeom>
              <a:avLst/>
              <a:gdLst>
                <a:gd name="T0" fmla="*/ 80 w 81"/>
                <a:gd name="T1" fmla="*/ 45 h 81"/>
                <a:gd name="T2" fmla="*/ 76 w 81"/>
                <a:gd name="T3" fmla="*/ 41 h 81"/>
                <a:gd name="T4" fmla="*/ 72 w 81"/>
                <a:gd name="T5" fmla="*/ 39 h 81"/>
                <a:gd name="T6" fmla="*/ 78 w 81"/>
                <a:gd name="T7" fmla="*/ 35 h 81"/>
                <a:gd name="T8" fmla="*/ 80 w 81"/>
                <a:gd name="T9" fmla="*/ 31 h 81"/>
                <a:gd name="T10" fmla="*/ 80 w 81"/>
                <a:gd name="T11" fmla="*/ 23 h 81"/>
                <a:gd name="T12" fmla="*/ 80 w 81"/>
                <a:gd name="T13" fmla="*/ 23 h 81"/>
                <a:gd name="T14" fmla="*/ 74 w 81"/>
                <a:gd name="T15" fmla="*/ 19 h 81"/>
                <a:gd name="T16" fmla="*/ 68 w 81"/>
                <a:gd name="T17" fmla="*/ 19 h 81"/>
                <a:gd name="T18" fmla="*/ 66 w 81"/>
                <a:gd name="T19" fmla="*/ 17 h 81"/>
                <a:gd name="T20" fmla="*/ 66 w 81"/>
                <a:gd name="T21" fmla="*/ 12 h 81"/>
                <a:gd name="T22" fmla="*/ 64 w 81"/>
                <a:gd name="T23" fmla="*/ 6 h 81"/>
                <a:gd name="T24" fmla="*/ 60 w 81"/>
                <a:gd name="T25" fmla="*/ 2 h 81"/>
                <a:gd name="T26" fmla="*/ 56 w 81"/>
                <a:gd name="T27" fmla="*/ 0 h 81"/>
                <a:gd name="T28" fmla="*/ 45 w 81"/>
                <a:gd name="T29" fmla="*/ 2 h 81"/>
                <a:gd name="T30" fmla="*/ 41 w 81"/>
                <a:gd name="T31" fmla="*/ 4 h 81"/>
                <a:gd name="T32" fmla="*/ 39 w 81"/>
                <a:gd name="T33" fmla="*/ 10 h 81"/>
                <a:gd name="T34" fmla="*/ 37 w 81"/>
                <a:gd name="T35" fmla="*/ 10 h 81"/>
                <a:gd name="T36" fmla="*/ 37 w 81"/>
                <a:gd name="T37" fmla="*/ 8 h 81"/>
                <a:gd name="T38" fmla="*/ 29 w 81"/>
                <a:gd name="T39" fmla="*/ 2 h 81"/>
                <a:gd name="T40" fmla="*/ 25 w 81"/>
                <a:gd name="T41" fmla="*/ 2 h 81"/>
                <a:gd name="T42" fmla="*/ 21 w 81"/>
                <a:gd name="T43" fmla="*/ 2 h 81"/>
                <a:gd name="T44" fmla="*/ 17 w 81"/>
                <a:gd name="T45" fmla="*/ 10 h 81"/>
                <a:gd name="T46" fmla="*/ 17 w 81"/>
                <a:gd name="T47" fmla="*/ 15 h 81"/>
                <a:gd name="T48" fmla="*/ 19 w 81"/>
                <a:gd name="T49" fmla="*/ 21 h 81"/>
                <a:gd name="T50" fmla="*/ 17 w 81"/>
                <a:gd name="T51" fmla="*/ 19 h 81"/>
                <a:gd name="T52" fmla="*/ 8 w 81"/>
                <a:gd name="T53" fmla="*/ 21 h 81"/>
                <a:gd name="T54" fmla="*/ 4 w 81"/>
                <a:gd name="T55" fmla="*/ 25 h 81"/>
                <a:gd name="T56" fmla="*/ 0 w 81"/>
                <a:gd name="T57" fmla="*/ 29 h 81"/>
                <a:gd name="T58" fmla="*/ 0 w 81"/>
                <a:gd name="T59" fmla="*/ 39 h 81"/>
                <a:gd name="T60" fmla="*/ 4 w 81"/>
                <a:gd name="T61" fmla="*/ 41 h 81"/>
                <a:gd name="T62" fmla="*/ 10 w 81"/>
                <a:gd name="T63" fmla="*/ 45 h 81"/>
                <a:gd name="T64" fmla="*/ 8 w 81"/>
                <a:gd name="T65" fmla="*/ 45 h 81"/>
                <a:gd name="T66" fmla="*/ 4 w 81"/>
                <a:gd name="T67" fmla="*/ 50 h 81"/>
                <a:gd name="T68" fmla="*/ 4 w 81"/>
                <a:gd name="T69" fmla="*/ 54 h 81"/>
                <a:gd name="T70" fmla="*/ 6 w 81"/>
                <a:gd name="T71" fmla="*/ 56 h 81"/>
                <a:gd name="T72" fmla="*/ 8 w 81"/>
                <a:gd name="T73" fmla="*/ 58 h 81"/>
                <a:gd name="T74" fmla="*/ 12 w 81"/>
                <a:gd name="T75" fmla="*/ 60 h 81"/>
                <a:gd name="T76" fmla="*/ 19 w 81"/>
                <a:gd name="T77" fmla="*/ 60 h 81"/>
                <a:gd name="T78" fmla="*/ 17 w 81"/>
                <a:gd name="T79" fmla="*/ 66 h 81"/>
                <a:gd name="T80" fmla="*/ 16 w 81"/>
                <a:gd name="T81" fmla="*/ 70 h 81"/>
                <a:gd name="T82" fmla="*/ 17 w 81"/>
                <a:gd name="T83" fmla="*/ 76 h 81"/>
                <a:gd name="T84" fmla="*/ 21 w 81"/>
                <a:gd name="T85" fmla="*/ 79 h 81"/>
                <a:gd name="T86" fmla="*/ 25 w 81"/>
                <a:gd name="T87" fmla="*/ 81 h 81"/>
                <a:gd name="T88" fmla="*/ 37 w 81"/>
                <a:gd name="T89" fmla="*/ 81 h 81"/>
                <a:gd name="T90" fmla="*/ 41 w 81"/>
                <a:gd name="T91" fmla="*/ 78 h 81"/>
                <a:gd name="T92" fmla="*/ 43 w 81"/>
                <a:gd name="T93" fmla="*/ 72 h 81"/>
                <a:gd name="T94" fmla="*/ 47 w 81"/>
                <a:gd name="T95" fmla="*/ 76 h 81"/>
                <a:gd name="T96" fmla="*/ 50 w 81"/>
                <a:gd name="T97" fmla="*/ 78 h 81"/>
                <a:gd name="T98" fmla="*/ 56 w 81"/>
                <a:gd name="T99" fmla="*/ 76 h 81"/>
                <a:gd name="T100" fmla="*/ 60 w 81"/>
                <a:gd name="T101" fmla="*/ 74 h 81"/>
                <a:gd name="T102" fmla="*/ 60 w 81"/>
                <a:gd name="T103" fmla="*/ 70 h 81"/>
                <a:gd name="T104" fmla="*/ 60 w 81"/>
                <a:gd name="T105" fmla="*/ 62 h 81"/>
                <a:gd name="T106" fmla="*/ 64 w 81"/>
                <a:gd name="T107" fmla="*/ 64 h 81"/>
                <a:gd name="T108" fmla="*/ 76 w 81"/>
                <a:gd name="T109" fmla="*/ 64 h 81"/>
                <a:gd name="T110" fmla="*/ 80 w 81"/>
                <a:gd name="T111" fmla="*/ 60 h 81"/>
                <a:gd name="T112" fmla="*/ 81 w 81"/>
                <a:gd name="T113" fmla="*/ 54 h 81"/>
                <a:gd name="T114" fmla="*/ 81 w 81"/>
                <a:gd name="T115" fmla="*/ 4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 h="81">
                  <a:moveTo>
                    <a:pt x="81" y="45"/>
                  </a:moveTo>
                  <a:lnTo>
                    <a:pt x="80" y="45"/>
                  </a:lnTo>
                  <a:lnTo>
                    <a:pt x="80" y="45"/>
                  </a:lnTo>
                  <a:lnTo>
                    <a:pt x="76" y="41"/>
                  </a:lnTo>
                  <a:lnTo>
                    <a:pt x="76" y="41"/>
                  </a:lnTo>
                  <a:lnTo>
                    <a:pt x="72" y="39"/>
                  </a:lnTo>
                  <a:lnTo>
                    <a:pt x="72" y="39"/>
                  </a:lnTo>
                  <a:lnTo>
                    <a:pt x="78" y="35"/>
                  </a:lnTo>
                  <a:lnTo>
                    <a:pt x="80" y="31"/>
                  </a:lnTo>
                  <a:lnTo>
                    <a:pt x="80" y="31"/>
                  </a:lnTo>
                  <a:lnTo>
                    <a:pt x="81" y="27"/>
                  </a:lnTo>
                  <a:lnTo>
                    <a:pt x="80" y="23"/>
                  </a:lnTo>
                  <a:lnTo>
                    <a:pt x="80" y="23"/>
                  </a:lnTo>
                  <a:lnTo>
                    <a:pt x="80" y="23"/>
                  </a:lnTo>
                  <a:lnTo>
                    <a:pt x="78" y="21"/>
                  </a:lnTo>
                  <a:lnTo>
                    <a:pt x="74" y="19"/>
                  </a:lnTo>
                  <a:lnTo>
                    <a:pt x="74" y="19"/>
                  </a:lnTo>
                  <a:lnTo>
                    <a:pt x="68" y="19"/>
                  </a:lnTo>
                  <a:lnTo>
                    <a:pt x="64" y="19"/>
                  </a:lnTo>
                  <a:lnTo>
                    <a:pt x="66" y="17"/>
                  </a:lnTo>
                  <a:lnTo>
                    <a:pt x="66" y="17"/>
                  </a:lnTo>
                  <a:lnTo>
                    <a:pt x="66" y="12"/>
                  </a:lnTo>
                  <a:lnTo>
                    <a:pt x="64" y="6"/>
                  </a:lnTo>
                  <a:lnTo>
                    <a:pt x="64" y="6"/>
                  </a:lnTo>
                  <a:lnTo>
                    <a:pt x="64" y="6"/>
                  </a:lnTo>
                  <a:lnTo>
                    <a:pt x="60" y="2"/>
                  </a:lnTo>
                  <a:lnTo>
                    <a:pt x="56" y="0"/>
                  </a:lnTo>
                  <a:lnTo>
                    <a:pt x="56" y="0"/>
                  </a:lnTo>
                  <a:lnTo>
                    <a:pt x="50" y="0"/>
                  </a:lnTo>
                  <a:lnTo>
                    <a:pt x="45" y="2"/>
                  </a:lnTo>
                  <a:lnTo>
                    <a:pt x="45" y="2"/>
                  </a:lnTo>
                  <a:lnTo>
                    <a:pt x="41" y="4"/>
                  </a:lnTo>
                  <a:lnTo>
                    <a:pt x="39" y="10"/>
                  </a:lnTo>
                  <a:lnTo>
                    <a:pt x="39" y="10"/>
                  </a:lnTo>
                  <a:lnTo>
                    <a:pt x="39" y="10"/>
                  </a:lnTo>
                  <a:lnTo>
                    <a:pt x="37" y="10"/>
                  </a:lnTo>
                  <a:lnTo>
                    <a:pt x="37" y="8"/>
                  </a:lnTo>
                  <a:lnTo>
                    <a:pt x="37" y="8"/>
                  </a:lnTo>
                  <a:lnTo>
                    <a:pt x="33" y="4"/>
                  </a:lnTo>
                  <a:lnTo>
                    <a:pt x="29" y="2"/>
                  </a:lnTo>
                  <a:lnTo>
                    <a:pt x="29" y="2"/>
                  </a:lnTo>
                  <a:lnTo>
                    <a:pt x="25" y="2"/>
                  </a:lnTo>
                  <a:lnTo>
                    <a:pt x="21" y="2"/>
                  </a:lnTo>
                  <a:lnTo>
                    <a:pt x="21" y="2"/>
                  </a:lnTo>
                  <a:lnTo>
                    <a:pt x="19" y="6"/>
                  </a:lnTo>
                  <a:lnTo>
                    <a:pt x="17" y="10"/>
                  </a:lnTo>
                  <a:lnTo>
                    <a:pt x="17" y="10"/>
                  </a:lnTo>
                  <a:lnTo>
                    <a:pt x="17" y="15"/>
                  </a:lnTo>
                  <a:lnTo>
                    <a:pt x="19" y="19"/>
                  </a:lnTo>
                  <a:lnTo>
                    <a:pt x="19" y="21"/>
                  </a:lnTo>
                  <a:lnTo>
                    <a:pt x="17" y="19"/>
                  </a:lnTo>
                  <a:lnTo>
                    <a:pt x="17" y="19"/>
                  </a:lnTo>
                  <a:lnTo>
                    <a:pt x="12" y="19"/>
                  </a:lnTo>
                  <a:lnTo>
                    <a:pt x="8" y="21"/>
                  </a:lnTo>
                  <a:lnTo>
                    <a:pt x="8" y="21"/>
                  </a:lnTo>
                  <a:lnTo>
                    <a:pt x="4" y="25"/>
                  </a:lnTo>
                  <a:lnTo>
                    <a:pt x="0" y="29"/>
                  </a:lnTo>
                  <a:lnTo>
                    <a:pt x="0" y="29"/>
                  </a:lnTo>
                  <a:lnTo>
                    <a:pt x="0" y="33"/>
                  </a:lnTo>
                  <a:lnTo>
                    <a:pt x="0" y="39"/>
                  </a:lnTo>
                  <a:lnTo>
                    <a:pt x="0" y="39"/>
                  </a:lnTo>
                  <a:lnTo>
                    <a:pt x="4" y="41"/>
                  </a:lnTo>
                  <a:lnTo>
                    <a:pt x="4" y="41"/>
                  </a:lnTo>
                  <a:lnTo>
                    <a:pt x="10" y="45"/>
                  </a:lnTo>
                  <a:lnTo>
                    <a:pt x="10" y="45"/>
                  </a:lnTo>
                  <a:lnTo>
                    <a:pt x="8" y="45"/>
                  </a:lnTo>
                  <a:lnTo>
                    <a:pt x="8" y="45"/>
                  </a:lnTo>
                  <a:lnTo>
                    <a:pt x="4" y="50"/>
                  </a:lnTo>
                  <a:lnTo>
                    <a:pt x="4" y="50"/>
                  </a:lnTo>
                  <a:lnTo>
                    <a:pt x="4" y="54"/>
                  </a:lnTo>
                  <a:lnTo>
                    <a:pt x="6" y="56"/>
                  </a:lnTo>
                  <a:lnTo>
                    <a:pt x="6" y="56"/>
                  </a:lnTo>
                  <a:lnTo>
                    <a:pt x="8" y="58"/>
                  </a:lnTo>
                  <a:lnTo>
                    <a:pt x="8" y="58"/>
                  </a:lnTo>
                  <a:lnTo>
                    <a:pt x="12" y="60"/>
                  </a:lnTo>
                  <a:lnTo>
                    <a:pt x="12" y="60"/>
                  </a:lnTo>
                  <a:lnTo>
                    <a:pt x="16" y="60"/>
                  </a:lnTo>
                  <a:lnTo>
                    <a:pt x="19" y="60"/>
                  </a:lnTo>
                  <a:lnTo>
                    <a:pt x="17" y="64"/>
                  </a:lnTo>
                  <a:lnTo>
                    <a:pt x="17" y="66"/>
                  </a:lnTo>
                  <a:lnTo>
                    <a:pt x="17" y="66"/>
                  </a:lnTo>
                  <a:lnTo>
                    <a:pt x="16" y="70"/>
                  </a:lnTo>
                  <a:lnTo>
                    <a:pt x="17" y="76"/>
                  </a:lnTo>
                  <a:lnTo>
                    <a:pt x="17" y="76"/>
                  </a:lnTo>
                  <a:lnTo>
                    <a:pt x="21" y="79"/>
                  </a:lnTo>
                  <a:lnTo>
                    <a:pt x="21" y="79"/>
                  </a:lnTo>
                  <a:lnTo>
                    <a:pt x="25" y="81"/>
                  </a:lnTo>
                  <a:lnTo>
                    <a:pt x="25" y="81"/>
                  </a:lnTo>
                  <a:lnTo>
                    <a:pt x="31" y="81"/>
                  </a:lnTo>
                  <a:lnTo>
                    <a:pt x="37" y="81"/>
                  </a:lnTo>
                  <a:lnTo>
                    <a:pt x="37" y="81"/>
                  </a:lnTo>
                  <a:lnTo>
                    <a:pt x="41" y="78"/>
                  </a:lnTo>
                  <a:lnTo>
                    <a:pt x="43" y="72"/>
                  </a:lnTo>
                  <a:lnTo>
                    <a:pt x="43" y="72"/>
                  </a:lnTo>
                  <a:lnTo>
                    <a:pt x="43" y="72"/>
                  </a:lnTo>
                  <a:lnTo>
                    <a:pt x="47" y="76"/>
                  </a:lnTo>
                  <a:lnTo>
                    <a:pt x="50" y="78"/>
                  </a:lnTo>
                  <a:lnTo>
                    <a:pt x="50" y="78"/>
                  </a:lnTo>
                  <a:lnTo>
                    <a:pt x="54" y="78"/>
                  </a:lnTo>
                  <a:lnTo>
                    <a:pt x="56" y="76"/>
                  </a:lnTo>
                  <a:lnTo>
                    <a:pt x="56" y="76"/>
                  </a:lnTo>
                  <a:lnTo>
                    <a:pt x="60" y="74"/>
                  </a:lnTo>
                  <a:lnTo>
                    <a:pt x="60" y="70"/>
                  </a:lnTo>
                  <a:lnTo>
                    <a:pt x="60" y="70"/>
                  </a:lnTo>
                  <a:lnTo>
                    <a:pt x="60" y="62"/>
                  </a:lnTo>
                  <a:lnTo>
                    <a:pt x="60" y="62"/>
                  </a:lnTo>
                  <a:lnTo>
                    <a:pt x="64" y="64"/>
                  </a:lnTo>
                  <a:lnTo>
                    <a:pt x="64" y="64"/>
                  </a:lnTo>
                  <a:lnTo>
                    <a:pt x="70" y="64"/>
                  </a:lnTo>
                  <a:lnTo>
                    <a:pt x="76" y="64"/>
                  </a:lnTo>
                  <a:lnTo>
                    <a:pt x="76" y="64"/>
                  </a:lnTo>
                  <a:lnTo>
                    <a:pt x="80" y="60"/>
                  </a:lnTo>
                  <a:lnTo>
                    <a:pt x="81" y="54"/>
                  </a:lnTo>
                  <a:lnTo>
                    <a:pt x="81" y="54"/>
                  </a:lnTo>
                  <a:lnTo>
                    <a:pt x="81" y="50"/>
                  </a:lnTo>
                  <a:lnTo>
                    <a:pt x="81"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4" name="Freeform 708"/>
            <p:cNvSpPr/>
            <p:nvPr/>
          </p:nvSpPr>
          <p:spPr bwMode="auto">
            <a:xfrm>
              <a:off x="5360285" y="11779578"/>
              <a:ext cx="48231" cy="25970"/>
            </a:xfrm>
            <a:custGeom>
              <a:avLst/>
              <a:gdLst>
                <a:gd name="T0" fmla="*/ 14 w 26"/>
                <a:gd name="T1" fmla="*/ 2 h 14"/>
                <a:gd name="T2" fmla="*/ 14 w 26"/>
                <a:gd name="T3" fmla="*/ 2 h 14"/>
                <a:gd name="T4" fmla="*/ 14 w 26"/>
                <a:gd name="T5" fmla="*/ 2 h 14"/>
                <a:gd name="T6" fmla="*/ 22 w 26"/>
                <a:gd name="T7" fmla="*/ 0 h 14"/>
                <a:gd name="T8" fmla="*/ 22 w 26"/>
                <a:gd name="T9" fmla="*/ 0 h 14"/>
                <a:gd name="T10" fmla="*/ 24 w 26"/>
                <a:gd name="T11" fmla="*/ 2 h 14"/>
                <a:gd name="T12" fmla="*/ 26 w 26"/>
                <a:gd name="T13" fmla="*/ 4 h 14"/>
                <a:gd name="T14" fmla="*/ 26 w 26"/>
                <a:gd name="T15" fmla="*/ 4 h 14"/>
                <a:gd name="T16" fmla="*/ 26 w 26"/>
                <a:gd name="T17" fmla="*/ 6 h 14"/>
                <a:gd name="T18" fmla="*/ 26 w 26"/>
                <a:gd name="T19" fmla="*/ 6 h 14"/>
                <a:gd name="T20" fmla="*/ 24 w 26"/>
                <a:gd name="T21" fmla="*/ 8 h 14"/>
                <a:gd name="T22" fmla="*/ 20 w 26"/>
                <a:gd name="T23" fmla="*/ 12 h 14"/>
                <a:gd name="T24" fmla="*/ 20 w 26"/>
                <a:gd name="T25" fmla="*/ 12 h 14"/>
                <a:gd name="T26" fmla="*/ 16 w 26"/>
                <a:gd name="T27" fmla="*/ 12 h 14"/>
                <a:gd name="T28" fmla="*/ 0 w 26"/>
                <a:gd name="T29" fmla="*/ 14 h 14"/>
                <a:gd name="T30" fmla="*/ 0 w 26"/>
                <a:gd name="T31" fmla="*/ 14 h 14"/>
                <a:gd name="T32" fmla="*/ 0 w 26"/>
                <a:gd name="T33" fmla="*/ 12 h 14"/>
                <a:gd name="T34" fmla="*/ 0 w 26"/>
                <a:gd name="T35" fmla="*/ 12 h 14"/>
                <a:gd name="T36" fmla="*/ 14 w 26"/>
                <a:gd name="T3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14" y="2"/>
                  </a:moveTo>
                  <a:lnTo>
                    <a:pt x="14" y="2"/>
                  </a:lnTo>
                  <a:lnTo>
                    <a:pt x="14" y="2"/>
                  </a:lnTo>
                  <a:lnTo>
                    <a:pt x="22" y="0"/>
                  </a:lnTo>
                  <a:lnTo>
                    <a:pt x="22" y="0"/>
                  </a:lnTo>
                  <a:lnTo>
                    <a:pt x="24" y="2"/>
                  </a:lnTo>
                  <a:lnTo>
                    <a:pt x="26" y="4"/>
                  </a:lnTo>
                  <a:lnTo>
                    <a:pt x="26" y="4"/>
                  </a:lnTo>
                  <a:lnTo>
                    <a:pt x="26" y="6"/>
                  </a:lnTo>
                  <a:lnTo>
                    <a:pt x="26" y="6"/>
                  </a:lnTo>
                  <a:lnTo>
                    <a:pt x="24" y="8"/>
                  </a:lnTo>
                  <a:lnTo>
                    <a:pt x="20" y="12"/>
                  </a:lnTo>
                  <a:lnTo>
                    <a:pt x="20" y="12"/>
                  </a:lnTo>
                  <a:lnTo>
                    <a:pt x="16" y="12"/>
                  </a:lnTo>
                  <a:lnTo>
                    <a:pt x="0" y="14"/>
                  </a:lnTo>
                  <a:lnTo>
                    <a:pt x="0" y="14"/>
                  </a:lnTo>
                  <a:lnTo>
                    <a:pt x="0" y="12"/>
                  </a:lnTo>
                  <a:lnTo>
                    <a:pt x="0" y="12"/>
                  </a:lnTo>
                  <a:lnTo>
                    <a:pt x="14"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5" name="Freeform 709"/>
            <p:cNvSpPr/>
            <p:nvPr/>
          </p:nvSpPr>
          <p:spPr bwMode="auto">
            <a:xfrm>
              <a:off x="5347298" y="11744332"/>
              <a:ext cx="31536" cy="50085"/>
            </a:xfrm>
            <a:custGeom>
              <a:avLst/>
              <a:gdLst>
                <a:gd name="T0" fmla="*/ 0 w 17"/>
                <a:gd name="T1" fmla="*/ 6 h 27"/>
                <a:gd name="T2" fmla="*/ 0 w 17"/>
                <a:gd name="T3" fmla="*/ 6 h 27"/>
                <a:gd name="T4" fmla="*/ 2 w 17"/>
                <a:gd name="T5" fmla="*/ 4 h 27"/>
                <a:gd name="T6" fmla="*/ 4 w 17"/>
                <a:gd name="T7" fmla="*/ 2 h 27"/>
                <a:gd name="T8" fmla="*/ 4 w 17"/>
                <a:gd name="T9" fmla="*/ 2 h 27"/>
                <a:gd name="T10" fmla="*/ 7 w 17"/>
                <a:gd name="T11" fmla="*/ 0 h 27"/>
                <a:gd name="T12" fmla="*/ 11 w 17"/>
                <a:gd name="T13" fmla="*/ 0 h 27"/>
                <a:gd name="T14" fmla="*/ 11 w 17"/>
                <a:gd name="T15" fmla="*/ 0 h 27"/>
                <a:gd name="T16" fmla="*/ 15 w 17"/>
                <a:gd name="T17" fmla="*/ 2 h 27"/>
                <a:gd name="T18" fmla="*/ 17 w 17"/>
                <a:gd name="T19" fmla="*/ 4 h 27"/>
                <a:gd name="T20" fmla="*/ 17 w 17"/>
                <a:gd name="T21" fmla="*/ 4 h 27"/>
                <a:gd name="T22" fmla="*/ 17 w 17"/>
                <a:gd name="T23" fmla="*/ 10 h 27"/>
                <a:gd name="T24" fmla="*/ 17 w 17"/>
                <a:gd name="T25" fmla="*/ 11 h 27"/>
                <a:gd name="T26" fmla="*/ 17 w 17"/>
                <a:gd name="T27" fmla="*/ 11 h 27"/>
                <a:gd name="T28" fmla="*/ 15 w 17"/>
                <a:gd name="T29" fmla="*/ 15 h 27"/>
                <a:gd name="T30" fmla="*/ 6 w 17"/>
                <a:gd name="T31" fmla="*/ 27 h 27"/>
                <a:gd name="T32" fmla="*/ 6 w 17"/>
                <a:gd name="T33" fmla="*/ 27 h 27"/>
                <a:gd name="T34" fmla="*/ 2 w 17"/>
                <a:gd name="T35" fmla="*/ 25 h 27"/>
                <a:gd name="T36" fmla="*/ 0 w 17"/>
                <a:gd name="T37" fmla="*/ 13 h 27"/>
                <a:gd name="T38" fmla="*/ 0 w 17"/>
                <a:gd name="T39" fmla="*/ 8 h 27"/>
                <a:gd name="T40" fmla="*/ 0 w 17"/>
                <a:gd name="T4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7">
                  <a:moveTo>
                    <a:pt x="0" y="6"/>
                  </a:moveTo>
                  <a:lnTo>
                    <a:pt x="0" y="6"/>
                  </a:lnTo>
                  <a:lnTo>
                    <a:pt x="2" y="4"/>
                  </a:lnTo>
                  <a:lnTo>
                    <a:pt x="4" y="2"/>
                  </a:lnTo>
                  <a:lnTo>
                    <a:pt x="4" y="2"/>
                  </a:lnTo>
                  <a:lnTo>
                    <a:pt x="7" y="0"/>
                  </a:lnTo>
                  <a:lnTo>
                    <a:pt x="11" y="0"/>
                  </a:lnTo>
                  <a:lnTo>
                    <a:pt x="11" y="0"/>
                  </a:lnTo>
                  <a:lnTo>
                    <a:pt x="15" y="2"/>
                  </a:lnTo>
                  <a:lnTo>
                    <a:pt x="17" y="4"/>
                  </a:lnTo>
                  <a:lnTo>
                    <a:pt x="17" y="4"/>
                  </a:lnTo>
                  <a:lnTo>
                    <a:pt x="17" y="10"/>
                  </a:lnTo>
                  <a:lnTo>
                    <a:pt x="17" y="11"/>
                  </a:lnTo>
                  <a:lnTo>
                    <a:pt x="17" y="11"/>
                  </a:lnTo>
                  <a:lnTo>
                    <a:pt x="15" y="15"/>
                  </a:lnTo>
                  <a:lnTo>
                    <a:pt x="6" y="27"/>
                  </a:lnTo>
                  <a:lnTo>
                    <a:pt x="6" y="27"/>
                  </a:lnTo>
                  <a:lnTo>
                    <a:pt x="2" y="25"/>
                  </a:lnTo>
                  <a:lnTo>
                    <a:pt x="0" y="13"/>
                  </a:lnTo>
                  <a:lnTo>
                    <a:pt x="0" y="8"/>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6" name="Freeform 710"/>
            <p:cNvSpPr/>
            <p:nvPr/>
          </p:nvSpPr>
          <p:spPr bwMode="auto">
            <a:xfrm>
              <a:off x="5310200" y="11748039"/>
              <a:ext cx="25970" cy="42667"/>
            </a:xfrm>
            <a:custGeom>
              <a:avLst/>
              <a:gdLst>
                <a:gd name="T0" fmla="*/ 0 w 14"/>
                <a:gd name="T1" fmla="*/ 6 h 23"/>
                <a:gd name="T2" fmla="*/ 0 w 14"/>
                <a:gd name="T3" fmla="*/ 6 h 23"/>
                <a:gd name="T4" fmla="*/ 0 w 14"/>
                <a:gd name="T5" fmla="*/ 2 h 23"/>
                <a:gd name="T6" fmla="*/ 2 w 14"/>
                <a:gd name="T7" fmla="*/ 0 h 23"/>
                <a:gd name="T8" fmla="*/ 2 w 14"/>
                <a:gd name="T9" fmla="*/ 0 h 23"/>
                <a:gd name="T10" fmla="*/ 4 w 14"/>
                <a:gd name="T11" fmla="*/ 0 h 23"/>
                <a:gd name="T12" fmla="*/ 4 w 14"/>
                <a:gd name="T13" fmla="*/ 0 h 23"/>
                <a:gd name="T14" fmla="*/ 8 w 14"/>
                <a:gd name="T15" fmla="*/ 2 h 23"/>
                <a:gd name="T16" fmla="*/ 10 w 14"/>
                <a:gd name="T17" fmla="*/ 6 h 23"/>
                <a:gd name="T18" fmla="*/ 10 w 14"/>
                <a:gd name="T19" fmla="*/ 6 h 23"/>
                <a:gd name="T20" fmla="*/ 12 w 14"/>
                <a:gd name="T21" fmla="*/ 9 h 23"/>
                <a:gd name="T22" fmla="*/ 14 w 14"/>
                <a:gd name="T23" fmla="*/ 23 h 23"/>
                <a:gd name="T24" fmla="*/ 12 w 14"/>
                <a:gd name="T25" fmla="*/ 23 h 23"/>
                <a:gd name="T26" fmla="*/ 2 w 14"/>
                <a:gd name="T27" fmla="*/ 11 h 23"/>
                <a:gd name="T28" fmla="*/ 0 w 14"/>
                <a:gd name="T29" fmla="*/ 11 h 23"/>
                <a:gd name="T30" fmla="*/ 0 w 14"/>
                <a:gd name="T31" fmla="*/ 11 h 23"/>
                <a:gd name="T32" fmla="*/ 0 w 14"/>
                <a:gd name="T33"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23">
                  <a:moveTo>
                    <a:pt x="0" y="6"/>
                  </a:moveTo>
                  <a:lnTo>
                    <a:pt x="0" y="6"/>
                  </a:lnTo>
                  <a:lnTo>
                    <a:pt x="0" y="2"/>
                  </a:lnTo>
                  <a:lnTo>
                    <a:pt x="2" y="0"/>
                  </a:lnTo>
                  <a:lnTo>
                    <a:pt x="2" y="0"/>
                  </a:lnTo>
                  <a:lnTo>
                    <a:pt x="4" y="0"/>
                  </a:lnTo>
                  <a:lnTo>
                    <a:pt x="4" y="0"/>
                  </a:lnTo>
                  <a:lnTo>
                    <a:pt x="8" y="2"/>
                  </a:lnTo>
                  <a:lnTo>
                    <a:pt x="10" y="6"/>
                  </a:lnTo>
                  <a:lnTo>
                    <a:pt x="10" y="6"/>
                  </a:lnTo>
                  <a:lnTo>
                    <a:pt x="12" y="9"/>
                  </a:lnTo>
                  <a:lnTo>
                    <a:pt x="14" y="23"/>
                  </a:lnTo>
                  <a:lnTo>
                    <a:pt x="12" y="23"/>
                  </a:lnTo>
                  <a:lnTo>
                    <a:pt x="2" y="11"/>
                  </a:lnTo>
                  <a:lnTo>
                    <a:pt x="0" y="11"/>
                  </a:lnTo>
                  <a:lnTo>
                    <a:pt x="0" y="11"/>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7" name="Freeform 711"/>
            <p:cNvSpPr/>
            <p:nvPr/>
          </p:nvSpPr>
          <p:spPr bwMode="auto">
            <a:xfrm>
              <a:off x="5274954" y="11783287"/>
              <a:ext cx="46376" cy="25970"/>
            </a:xfrm>
            <a:custGeom>
              <a:avLst/>
              <a:gdLst>
                <a:gd name="T0" fmla="*/ 2 w 25"/>
                <a:gd name="T1" fmla="*/ 10 h 14"/>
                <a:gd name="T2" fmla="*/ 2 w 25"/>
                <a:gd name="T3" fmla="*/ 10 h 14"/>
                <a:gd name="T4" fmla="*/ 0 w 25"/>
                <a:gd name="T5" fmla="*/ 8 h 14"/>
                <a:gd name="T6" fmla="*/ 2 w 25"/>
                <a:gd name="T7" fmla="*/ 6 h 14"/>
                <a:gd name="T8" fmla="*/ 2 w 25"/>
                <a:gd name="T9" fmla="*/ 6 h 14"/>
                <a:gd name="T10" fmla="*/ 2 w 25"/>
                <a:gd name="T11" fmla="*/ 2 h 14"/>
                <a:gd name="T12" fmla="*/ 6 w 25"/>
                <a:gd name="T13" fmla="*/ 0 h 14"/>
                <a:gd name="T14" fmla="*/ 6 w 25"/>
                <a:gd name="T15" fmla="*/ 0 h 14"/>
                <a:gd name="T16" fmla="*/ 10 w 25"/>
                <a:gd name="T17" fmla="*/ 0 h 14"/>
                <a:gd name="T18" fmla="*/ 12 w 25"/>
                <a:gd name="T19" fmla="*/ 0 h 14"/>
                <a:gd name="T20" fmla="*/ 15 w 25"/>
                <a:gd name="T21" fmla="*/ 0 h 14"/>
                <a:gd name="T22" fmla="*/ 25 w 25"/>
                <a:gd name="T23" fmla="*/ 8 h 14"/>
                <a:gd name="T24" fmla="*/ 25 w 25"/>
                <a:gd name="T25" fmla="*/ 8 h 14"/>
                <a:gd name="T26" fmla="*/ 23 w 25"/>
                <a:gd name="T27" fmla="*/ 12 h 14"/>
                <a:gd name="T28" fmla="*/ 8 w 25"/>
                <a:gd name="T29" fmla="*/ 14 h 14"/>
                <a:gd name="T30" fmla="*/ 6 w 25"/>
                <a:gd name="T31" fmla="*/ 14 h 14"/>
                <a:gd name="T32" fmla="*/ 6 w 25"/>
                <a:gd name="T33" fmla="*/ 14 h 14"/>
                <a:gd name="T34" fmla="*/ 4 w 25"/>
                <a:gd name="T35" fmla="*/ 12 h 14"/>
                <a:gd name="T36" fmla="*/ 2 w 25"/>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4">
                  <a:moveTo>
                    <a:pt x="2" y="10"/>
                  </a:moveTo>
                  <a:lnTo>
                    <a:pt x="2" y="10"/>
                  </a:lnTo>
                  <a:lnTo>
                    <a:pt x="0" y="8"/>
                  </a:lnTo>
                  <a:lnTo>
                    <a:pt x="2" y="6"/>
                  </a:lnTo>
                  <a:lnTo>
                    <a:pt x="2" y="6"/>
                  </a:lnTo>
                  <a:lnTo>
                    <a:pt x="2" y="2"/>
                  </a:lnTo>
                  <a:lnTo>
                    <a:pt x="6" y="0"/>
                  </a:lnTo>
                  <a:lnTo>
                    <a:pt x="6" y="0"/>
                  </a:lnTo>
                  <a:lnTo>
                    <a:pt x="10" y="0"/>
                  </a:lnTo>
                  <a:lnTo>
                    <a:pt x="12" y="0"/>
                  </a:lnTo>
                  <a:lnTo>
                    <a:pt x="15" y="0"/>
                  </a:lnTo>
                  <a:lnTo>
                    <a:pt x="25" y="8"/>
                  </a:lnTo>
                  <a:lnTo>
                    <a:pt x="25" y="8"/>
                  </a:lnTo>
                  <a:lnTo>
                    <a:pt x="23" y="12"/>
                  </a:lnTo>
                  <a:lnTo>
                    <a:pt x="8" y="14"/>
                  </a:lnTo>
                  <a:lnTo>
                    <a:pt x="6" y="14"/>
                  </a:lnTo>
                  <a:lnTo>
                    <a:pt x="6" y="14"/>
                  </a:lnTo>
                  <a:lnTo>
                    <a:pt x="4" y="12"/>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8" name="Freeform 712"/>
            <p:cNvSpPr/>
            <p:nvPr/>
          </p:nvSpPr>
          <p:spPr bwMode="auto">
            <a:xfrm>
              <a:off x="5306488" y="11833370"/>
              <a:ext cx="33391" cy="48231"/>
            </a:xfrm>
            <a:custGeom>
              <a:avLst/>
              <a:gdLst>
                <a:gd name="T0" fmla="*/ 18 w 18"/>
                <a:gd name="T1" fmla="*/ 18 h 26"/>
                <a:gd name="T2" fmla="*/ 18 w 18"/>
                <a:gd name="T3" fmla="*/ 20 h 26"/>
                <a:gd name="T4" fmla="*/ 18 w 18"/>
                <a:gd name="T5" fmla="*/ 20 h 26"/>
                <a:gd name="T6" fmla="*/ 16 w 18"/>
                <a:gd name="T7" fmla="*/ 22 h 26"/>
                <a:gd name="T8" fmla="*/ 12 w 18"/>
                <a:gd name="T9" fmla="*/ 24 h 26"/>
                <a:gd name="T10" fmla="*/ 12 w 18"/>
                <a:gd name="T11" fmla="*/ 24 h 26"/>
                <a:gd name="T12" fmla="*/ 10 w 18"/>
                <a:gd name="T13" fmla="*/ 26 h 26"/>
                <a:gd name="T14" fmla="*/ 6 w 18"/>
                <a:gd name="T15" fmla="*/ 26 h 26"/>
                <a:gd name="T16" fmla="*/ 6 w 18"/>
                <a:gd name="T17" fmla="*/ 26 h 26"/>
                <a:gd name="T18" fmla="*/ 2 w 18"/>
                <a:gd name="T19" fmla="*/ 24 h 26"/>
                <a:gd name="T20" fmla="*/ 0 w 18"/>
                <a:gd name="T21" fmla="*/ 22 h 26"/>
                <a:gd name="T22" fmla="*/ 0 w 18"/>
                <a:gd name="T23" fmla="*/ 22 h 26"/>
                <a:gd name="T24" fmla="*/ 0 w 18"/>
                <a:gd name="T25" fmla="*/ 18 h 26"/>
                <a:gd name="T26" fmla="*/ 0 w 18"/>
                <a:gd name="T27" fmla="*/ 14 h 26"/>
                <a:gd name="T28" fmla="*/ 0 w 18"/>
                <a:gd name="T29" fmla="*/ 14 h 26"/>
                <a:gd name="T30" fmla="*/ 2 w 18"/>
                <a:gd name="T31" fmla="*/ 12 h 26"/>
                <a:gd name="T32" fmla="*/ 12 w 18"/>
                <a:gd name="T33" fmla="*/ 0 h 26"/>
                <a:gd name="T34" fmla="*/ 12 w 18"/>
                <a:gd name="T35" fmla="*/ 0 h 26"/>
                <a:gd name="T36" fmla="*/ 16 w 18"/>
                <a:gd name="T37" fmla="*/ 0 h 26"/>
                <a:gd name="T38" fmla="*/ 16 w 18"/>
                <a:gd name="T39" fmla="*/ 0 h 26"/>
                <a:gd name="T40" fmla="*/ 18 w 18"/>
                <a:gd name="T41" fmla="*/ 14 h 26"/>
                <a:gd name="T42" fmla="*/ 18 w 18"/>
                <a:gd name="T43"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6">
                  <a:moveTo>
                    <a:pt x="18" y="18"/>
                  </a:moveTo>
                  <a:lnTo>
                    <a:pt x="18" y="20"/>
                  </a:lnTo>
                  <a:lnTo>
                    <a:pt x="18" y="20"/>
                  </a:lnTo>
                  <a:lnTo>
                    <a:pt x="16" y="22"/>
                  </a:lnTo>
                  <a:lnTo>
                    <a:pt x="12" y="24"/>
                  </a:lnTo>
                  <a:lnTo>
                    <a:pt x="12" y="24"/>
                  </a:lnTo>
                  <a:lnTo>
                    <a:pt x="10" y="26"/>
                  </a:lnTo>
                  <a:lnTo>
                    <a:pt x="6" y="26"/>
                  </a:lnTo>
                  <a:lnTo>
                    <a:pt x="6" y="26"/>
                  </a:lnTo>
                  <a:lnTo>
                    <a:pt x="2" y="24"/>
                  </a:lnTo>
                  <a:lnTo>
                    <a:pt x="0" y="22"/>
                  </a:lnTo>
                  <a:lnTo>
                    <a:pt x="0" y="22"/>
                  </a:lnTo>
                  <a:lnTo>
                    <a:pt x="0" y="18"/>
                  </a:lnTo>
                  <a:lnTo>
                    <a:pt x="0" y="14"/>
                  </a:lnTo>
                  <a:lnTo>
                    <a:pt x="0" y="14"/>
                  </a:lnTo>
                  <a:lnTo>
                    <a:pt x="2" y="12"/>
                  </a:lnTo>
                  <a:lnTo>
                    <a:pt x="12" y="0"/>
                  </a:lnTo>
                  <a:lnTo>
                    <a:pt x="12" y="0"/>
                  </a:lnTo>
                  <a:lnTo>
                    <a:pt x="16" y="0"/>
                  </a:lnTo>
                  <a:lnTo>
                    <a:pt x="16" y="0"/>
                  </a:lnTo>
                  <a:lnTo>
                    <a:pt x="18" y="14"/>
                  </a:lnTo>
                  <a:lnTo>
                    <a:pt x="18"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29" name="Freeform 713"/>
            <p:cNvSpPr/>
            <p:nvPr/>
          </p:nvSpPr>
          <p:spPr bwMode="auto">
            <a:xfrm>
              <a:off x="5325039" y="11798127"/>
              <a:ext cx="33391" cy="27827"/>
            </a:xfrm>
            <a:custGeom>
              <a:avLst/>
              <a:gdLst>
                <a:gd name="T0" fmla="*/ 4 w 18"/>
                <a:gd name="T1" fmla="*/ 13 h 15"/>
                <a:gd name="T2" fmla="*/ 4 w 18"/>
                <a:gd name="T3" fmla="*/ 13 h 15"/>
                <a:gd name="T4" fmla="*/ 2 w 18"/>
                <a:gd name="T5" fmla="*/ 12 h 15"/>
                <a:gd name="T6" fmla="*/ 0 w 18"/>
                <a:gd name="T7" fmla="*/ 8 h 15"/>
                <a:gd name="T8" fmla="*/ 0 w 18"/>
                <a:gd name="T9" fmla="*/ 8 h 15"/>
                <a:gd name="T10" fmla="*/ 2 w 18"/>
                <a:gd name="T11" fmla="*/ 6 h 15"/>
                <a:gd name="T12" fmla="*/ 4 w 18"/>
                <a:gd name="T13" fmla="*/ 2 h 15"/>
                <a:gd name="T14" fmla="*/ 4 w 18"/>
                <a:gd name="T15" fmla="*/ 2 h 15"/>
                <a:gd name="T16" fmla="*/ 6 w 18"/>
                <a:gd name="T17" fmla="*/ 2 h 15"/>
                <a:gd name="T18" fmla="*/ 10 w 18"/>
                <a:gd name="T19" fmla="*/ 0 h 15"/>
                <a:gd name="T20" fmla="*/ 10 w 18"/>
                <a:gd name="T21" fmla="*/ 0 h 15"/>
                <a:gd name="T22" fmla="*/ 14 w 18"/>
                <a:gd name="T23" fmla="*/ 2 h 15"/>
                <a:gd name="T24" fmla="*/ 14 w 18"/>
                <a:gd name="T25" fmla="*/ 2 h 15"/>
                <a:gd name="T26" fmla="*/ 16 w 18"/>
                <a:gd name="T27" fmla="*/ 6 h 15"/>
                <a:gd name="T28" fmla="*/ 18 w 18"/>
                <a:gd name="T29" fmla="*/ 8 h 15"/>
                <a:gd name="T30" fmla="*/ 18 w 18"/>
                <a:gd name="T31" fmla="*/ 8 h 15"/>
                <a:gd name="T32" fmla="*/ 16 w 18"/>
                <a:gd name="T33" fmla="*/ 12 h 15"/>
                <a:gd name="T34" fmla="*/ 14 w 18"/>
                <a:gd name="T35" fmla="*/ 13 h 15"/>
                <a:gd name="T36" fmla="*/ 14 w 18"/>
                <a:gd name="T37" fmla="*/ 13 h 15"/>
                <a:gd name="T38" fmla="*/ 12 w 18"/>
                <a:gd name="T39" fmla="*/ 15 h 15"/>
                <a:gd name="T40" fmla="*/ 10 w 18"/>
                <a:gd name="T41" fmla="*/ 15 h 15"/>
                <a:gd name="T42" fmla="*/ 10 w 18"/>
                <a:gd name="T43" fmla="*/ 15 h 15"/>
                <a:gd name="T44" fmla="*/ 6 w 18"/>
                <a:gd name="T45" fmla="*/ 15 h 15"/>
                <a:gd name="T46" fmla="*/ 4 w 18"/>
                <a:gd name="T4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5">
                  <a:moveTo>
                    <a:pt x="4" y="13"/>
                  </a:moveTo>
                  <a:lnTo>
                    <a:pt x="4" y="13"/>
                  </a:lnTo>
                  <a:lnTo>
                    <a:pt x="2" y="12"/>
                  </a:lnTo>
                  <a:lnTo>
                    <a:pt x="0" y="8"/>
                  </a:lnTo>
                  <a:lnTo>
                    <a:pt x="0" y="8"/>
                  </a:lnTo>
                  <a:lnTo>
                    <a:pt x="2" y="6"/>
                  </a:lnTo>
                  <a:lnTo>
                    <a:pt x="4" y="2"/>
                  </a:lnTo>
                  <a:lnTo>
                    <a:pt x="4" y="2"/>
                  </a:lnTo>
                  <a:lnTo>
                    <a:pt x="6" y="2"/>
                  </a:lnTo>
                  <a:lnTo>
                    <a:pt x="10" y="0"/>
                  </a:lnTo>
                  <a:lnTo>
                    <a:pt x="10" y="0"/>
                  </a:lnTo>
                  <a:lnTo>
                    <a:pt x="14" y="2"/>
                  </a:lnTo>
                  <a:lnTo>
                    <a:pt x="14" y="2"/>
                  </a:lnTo>
                  <a:lnTo>
                    <a:pt x="16" y="6"/>
                  </a:lnTo>
                  <a:lnTo>
                    <a:pt x="18" y="8"/>
                  </a:lnTo>
                  <a:lnTo>
                    <a:pt x="18" y="8"/>
                  </a:lnTo>
                  <a:lnTo>
                    <a:pt x="16" y="12"/>
                  </a:lnTo>
                  <a:lnTo>
                    <a:pt x="14" y="13"/>
                  </a:lnTo>
                  <a:lnTo>
                    <a:pt x="14" y="13"/>
                  </a:lnTo>
                  <a:lnTo>
                    <a:pt x="12" y="15"/>
                  </a:lnTo>
                  <a:lnTo>
                    <a:pt x="10" y="15"/>
                  </a:lnTo>
                  <a:lnTo>
                    <a:pt x="10" y="15"/>
                  </a:lnTo>
                  <a:lnTo>
                    <a:pt x="6" y="15"/>
                  </a:lnTo>
                  <a:lnTo>
                    <a:pt x="4"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0" name="Freeform 714"/>
            <p:cNvSpPr/>
            <p:nvPr/>
          </p:nvSpPr>
          <p:spPr bwMode="auto">
            <a:xfrm>
              <a:off x="5347298" y="11829663"/>
              <a:ext cx="24115" cy="40810"/>
            </a:xfrm>
            <a:custGeom>
              <a:avLst/>
              <a:gdLst>
                <a:gd name="T0" fmla="*/ 13 w 13"/>
                <a:gd name="T1" fmla="*/ 18 h 22"/>
                <a:gd name="T2" fmla="*/ 13 w 13"/>
                <a:gd name="T3" fmla="*/ 18 h 22"/>
                <a:gd name="T4" fmla="*/ 13 w 13"/>
                <a:gd name="T5" fmla="*/ 20 h 22"/>
                <a:gd name="T6" fmla="*/ 11 w 13"/>
                <a:gd name="T7" fmla="*/ 22 h 22"/>
                <a:gd name="T8" fmla="*/ 11 w 13"/>
                <a:gd name="T9" fmla="*/ 22 h 22"/>
                <a:gd name="T10" fmla="*/ 7 w 13"/>
                <a:gd name="T11" fmla="*/ 22 h 22"/>
                <a:gd name="T12" fmla="*/ 7 w 13"/>
                <a:gd name="T13" fmla="*/ 22 h 22"/>
                <a:gd name="T14" fmla="*/ 6 w 13"/>
                <a:gd name="T15" fmla="*/ 20 h 22"/>
                <a:gd name="T16" fmla="*/ 4 w 13"/>
                <a:gd name="T17" fmla="*/ 16 h 22"/>
                <a:gd name="T18" fmla="*/ 2 w 13"/>
                <a:gd name="T19" fmla="*/ 12 h 22"/>
                <a:gd name="T20" fmla="*/ 0 w 13"/>
                <a:gd name="T21" fmla="*/ 2 h 22"/>
                <a:gd name="T22" fmla="*/ 2 w 13"/>
                <a:gd name="T23" fmla="*/ 2 h 22"/>
                <a:gd name="T24" fmla="*/ 4 w 13"/>
                <a:gd name="T25" fmla="*/ 0 h 22"/>
                <a:gd name="T26" fmla="*/ 7 w 13"/>
                <a:gd name="T27" fmla="*/ 6 h 22"/>
                <a:gd name="T28" fmla="*/ 11 w 13"/>
                <a:gd name="T29" fmla="*/ 10 h 22"/>
                <a:gd name="T30" fmla="*/ 11 w 13"/>
                <a:gd name="T31" fmla="*/ 12 h 22"/>
                <a:gd name="T32" fmla="*/ 11 w 13"/>
                <a:gd name="T33" fmla="*/ 12 h 22"/>
                <a:gd name="T34" fmla="*/ 13 w 13"/>
                <a:gd name="T35"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2">
                  <a:moveTo>
                    <a:pt x="13" y="18"/>
                  </a:moveTo>
                  <a:lnTo>
                    <a:pt x="13" y="18"/>
                  </a:lnTo>
                  <a:lnTo>
                    <a:pt x="13" y="20"/>
                  </a:lnTo>
                  <a:lnTo>
                    <a:pt x="11" y="22"/>
                  </a:lnTo>
                  <a:lnTo>
                    <a:pt x="11" y="22"/>
                  </a:lnTo>
                  <a:lnTo>
                    <a:pt x="7" y="22"/>
                  </a:lnTo>
                  <a:lnTo>
                    <a:pt x="7" y="22"/>
                  </a:lnTo>
                  <a:lnTo>
                    <a:pt x="6" y="20"/>
                  </a:lnTo>
                  <a:lnTo>
                    <a:pt x="4" y="16"/>
                  </a:lnTo>
                  <a:lnTo>
                    <a:pt x="2" y="12"/>
                  </a:lnTo>
                  <a:lnTo>
                    <a:pt x="0" y="2"/>
                  </a:lnTo>
                  <a:lnTo>
                    <a:pt x="2" y="2"/>
                  </a:lnTo>
                  <a:lnTo>
                    <a:pt x="4" y="0"/>
                  </a:lnTo>
                  <a:lnTo>
                    <a:pt x="7" y="6"/>
                  </a:lnTo>
                  <a:lnTo>
                    <a:pt x="11" y="10"/>
                  </a:lnTo>
                  <a:lnTo>
                    <a:pt x="11" y="12"/>
                  </a:lnTo>
                  <a:lnTo>
                    <a:pt x="11" y="12"/>
                  </a:lnTo>
                  <a:lnTo>
                    <a:pt x="13"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1" name="Freeform 715"/>
            <p:cNvSpPr/>
            <p:nvPr/>
          </p:nvSpPr>
          <p:spPr bwMode="auto">
            <a:xfrm>
              <a:off x="5360285" y="11816678"/>
              <a:ext cx="51940" cy="31536"/>
            </a:xfrm>
            <a:custGeom>
              <a:avLst/>
              <a:gdLst>
                <a:gd name="T0" fmla="*/ 28 w 28"/>
                <a:gd name="T1" fmla="*/ 11 h 17"/>
                <a:gd name="T2" fmla="*/ 28 w 28"/>
                <a:gd name="T3" fmla="*/ 11 h 17"/>
                <a:gd name="T4" fmla="*/ 26 w 28"/>
                <a:gd name="T5" fmla="*/ 13 h 17"/>
                <a:gd name="T6" fmla="*/ 24 w 28"/>
                <a:gd name="T7" fmla="*/ 15 h 17"/>
                <a:gd name="T8" fmla="*/ 24 w 28"/>
                <a:gd name="T9" fmla="*/ 15 h 17"/>
                <a:gd name="T10" fmla="*/ 20 w 28"/>
                <a:gd name="T11" fmla="*/ 17 h 17"/>
                <a:gd name="T12" fmla="*/ 16 w 28"/>
                <a:gd name="T13" fmla="*/ 17 h 17"/>
                <a:gd name="T14" fmla="*/ 16 w 28"/>
                <a:gd name="T15" fmla="*/ 17 h 17"/>
                <a:gd name="T16" fmla="*/ 12 w 28"/>
                <a:gd name="T17" fmla="*/ 15 h 17"/>
                <a:gd name="T18" fmla="*/ 0 w 28"/>
                <a:gd name="T19" fmla="*/ 3 h 17"/>
                <a:gd name="T20" fmla="*/ 0 w 28"/>
                <a:gd name="T21" fmla="*/ 2 h 17"/>
                <a:gd name="T22" fmla="*/ 2 w 28"/>
                <a:gd name="T23" fmla="*/ 2 h 17"/>
                <a:gd name="T24" fmla="*/ 16 w 28"/>
                <a:gd name="T25" fmla="*/ 0 h 17"/>
                <a:gd name="T26" fmla="*/ 20 w 28"/>
                <a:gd name="T27" fmla="*/ 0 h 17"/>
                <a:gd name="T28" fmla="*/ 22 w 28"/>
                <a:gd name="T29" fmla="*/ 0 h 17"/>
                <a:gd name="T30" fmla="*/ 22 w 28"/>
                <a:gd name="T31" fmla="*/ 0 h 17"/>
                <a:gd name="T32" fmla="*/ 24 w 28"/>
                <a:gd name="T33" fmla="*/ 2 h 17"/>
                <a:gd name="T34" fmla="*/ 26 w 28"/>
                <a:gd name="T35" fmla="*/ 3 h 17"/>
                <a:gd name="T36" fmla="*/ 26 w 28"/>
                <a:gd name="T37" fmla="*/ 3 h 17"/>
                <a:gd name="T38" fmla="*/ 28 w 28"/>
                <a:gd name="T39" fmla="*/ 7 h 17"/>
                <a:gd name="T40" fmla="*/ 28 w 28"/>
                <a:gd name="T4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7">
                  <a:moveTo>
                    <a:pt x="28" y="11"/>
                  </a:moveTo>
                  <a:lnTo>
                    <a:pt x="28" y="11"/>
                  </a:lnTo>
                  <a:lnTo>
                    <a:pt x="26" y="13"/>
                  </a:lnTo>
                  <a:lnTo>
                    <a:pt x="24" y="15"/>
                  </a:lnTo>
                  <a:lnTo>
                    <a:pt x="24" y="15"/>
                  </a:lnTo>
                  <a:lnTo>
                    <a:pt x="20" y="17"/>
                  </a:lnTo>
                  <a:lnTo>
                    <a:pt x="16" y="17"/>
                  </a:lnTo>
                  <a:lnTo>
                    <a:pt x="16" y="17"/>
                  </a:lnTo>
                  <a:lnTo>
                    <a:pt x="12" y="15"/>
                  </a:lnTo>
                  <a:lnTo>
                    <a:pt x="0" y="3"/>
                  </a:lnTo>
                  <a:lnTo>
                    <a:pt x="0" y="2"/>
                  </a:lnTo>
                  <a:lnTo>
                    <a:pt x="2" y="2"/>
                  </a:lnTo>
                  <a:lnTo>
                    <a:pt x="16" y="0"/>
                  </a:lnTo>
                  <a:lnTo>
                    <a:pt x="20" y="0"/>
                  </a:lnTo>
                  <a:lnTo>
                    <a:pt x="22" y="0"/>
                  </a:lnTo>
                  <a:lnTo>
                    <a:pt x="22" y="0"/>
                  </a:lnTo>
                  <a:lnTo>
                    <a:pt x="24" y="2"/>
                  </a:lnTo>
                  <a:lnTo>
                    <a:pt x="26" y="3"/>
                  </a:lnTo>
                  <a:lnTo>
                    <a:pt x="26" y="3"/>
                  </a:lnTo>
                  <a:lnTo>
                    <a:pt x="28" y="7"/>
                  </a:lnTo>
                  <a:lnTo>
                    <a:pt x="28"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2" name="Freeform 716"/>
            <p:cNvSpPr>
              <a:spLocks noEditPoints="1"/>
            </p:cNvSpPr>
            <p:nvPr/>
          </p:nvSpPr>
          <p:spPr bwMode="auto">
            <a:xfrm>
              <a:off x="2943175" y="8110321"/>
              <a:ext cx="153968" cy="150258"/>
            </a:xfrm>
            <a:custGeom>
              <a:avLst/>
              <a:gdLst>
                <a:gd name="T0" fmla="*/ 78 w 83"/>
                <a:gd name="T1" fmla="*/ 41 h 81"/>
                <a:gd name="T2" fmla="*/ 82 w 83"/>
                <a:gd name="T3" fmla="*/ 31 h 81"/>
                <a:gd name="T4" fmla="*/ 78 w 83"/>
                <a:gd name="T5" fmla="*/ 21 h 81"/>
                <a:gd name="T6" fmla="*/ 66 w 83"/>
                <a:gd name="T7" fmla="*/ 17 h 81"/>
                <a:gd name="T8" fmla="*/ 64 w 83"/>
                <a:gd name="T9" fmla="*/ 6 h 81"/>
                <a:gd name="T10" fmla="*/ 47 w 83"/>
                <a:gd name="T11" fmla="*/ 2 h 81"/>
                <a:gd name="T12" fmla="*/ 39 w 83"/>
                <a:gd name="T13" fmla="*/ 10 h 81"/>
                <a:gd name="T14" fmla="*/ 31 w 83"/>
                <a:gd name="T15" fmla="*/ 2 h 81"/>
                <a:gd name="T16" fmla="*/ 21 w 83"/>
                <a:gd name="T17" fmla="*/ 6 h 81"/>
                <a:gd name="T18" fmla="*/ 21 w 83"/>
                <a:gd name="T19" fmla="*/ 21 h 81"/>
                <a:gd name="T20" fmla="*/ 8 w 83"/>
                <a:gd name="T21" fmla="*/ 21 h 81"/>
                <a:gd name="T22" fmla="*/ 2 w 83"/>
                <a:gd name="T23" fmla="*/ 39 h 81"/>
                <a:gd name="T24" fmla="*/ 12 w 83"/>
                <a:gd name="T25" fmla="*/ 45 h 81"/>
                <a:gd name="T26" fmla="*/ 6 w 83"/>
                <a:gd name="T27" fmla="*/ 54 h 81"/>
                <a:gd name="T28" fmla="*/ 12 w 83"/>
                <a:gd name="T29" fmla="*/ 60 h 81"/>
                <a:gd name="T30" fmla="*/ 18 w 83"/>
                <a:gd name="T31" fmla="*/ 66 h 81"/>
                <a:gd name="T32" fmla="*/ 21 w 83"/>
                <a:gd name="T33" fmla="*/ 80 h 81"/>
                <a:gd name="T34" fmla="*/ 37 w 83"/>
                <a:gd name="T35" fmla="*/ 81 h 81"/>
                <a:gd name="T36" fmla="*/ 45 w 83"/>
                <a:gd name="T37" fmla="*/ 72 h 81"/>
                <a:gd name="T38" fmla="*/ 58 w 83"/>
                <a:gd name="T39" fmla="*/ 76 h 81"/>
                <a:gd name="T40" fmla="*/ 62 w 83"/>
                <a:gd name="T41" fmla="*/ 62 h 81"/>
                <a:gd name="T42" fmla="*/ 76 w 83"/>
                <a:gd name="T43" fmla="*/ 64 h 81"/>
                <a:gd name="T44" fmla="*/ 83 w 83"/>
                <a:gd name="T45" fmla="*/ 50 h 81"/>
                <a:gd name="T46" fmla="*/ 72 w 83"/>
                <a:gd name="T47" fmla="*/ 23 h 81"/>
                <a:gd name="T48" fmla="*/ 78 w 83"/>
                <a:gd name="T49" fmla="*/ 29 h 81"/>
                <a:gd name="T50" fmla="*/ 68 w 83"/>
                <a:gd name="T51" fmla="*/ 35 h 81"/>
                <a:gd name="T52" fmla="*/ 64 w 83"/>
                <a:gd name="T53" fmla="*/ 25 h 81"/>
                <a:gd name="T54" fmla="*/ 49 w 83"/>
                <a:gd name="T55" fmla="*/ 6 h 81"/>
                <a:gd name="T56" fmla="*/ 60 w 83"/>
                <a:gd name="T57" fmla="*/ 8 h 81"/>
                <a:gd name="T58" fmla="*/ 60 w 83"/>
                <a:gd name="T59" fmla="*/ 19 h 81"/>
                <a:gd name="T60" fmla="*/ 45 w 83"/>
                <a:gd name="T61" fmla="*/ 12 h 81"/>
                <a:gd name="T62" fmla="*/ 27 w 83"/>
                <a:gd name="T63" fmla="*/ 6 h 81"/>
                <a:gd name="T64" fmla="*/ 35 w 83"/>
                <a:gd name="T65" fmla="*/ 12 h 81"/>
                <a:gd name="T66" fmla="*/ 25 w 83"/>
                <a:gd name="T67" fmla="*/ 17 h 81"/>
                <a:gd name="T68" fmla="*/ 6 w 83"/>
                <a:gd name="T69" fmla="*/ 35 h 81"/>
                <a:gd name="T70" fmla="*/ 12 w 83"/>
                <a:gd name="T71" fmla="*/ 25 h 81"/>
                <a:gd name="T72" fmla="*/ 31 w 83"/>
                <a:gd name="T73" fmla="*/ 33 h 81"/>
                <a:gd name="T74" fmla="*/ 12 w 83"/>
                <a:gd name="T75" fmla="*/ 39 h 81"/>
                <a:gd name="T76" fmla="*/ 39 w 83"/>
                <a:gd name="T77" fmla="*/ 72 h 81"/>
                <a:gd name="T78" fmla="*/ 29 w 83"/>
                <a:gd name="T79" fmla="*/ 78 h 81"/>
                <a:gd name="T80" fmla="*/ 23 w 83"/>
                <a:gd name="T81" fmla="*/ 70 h 81"/>
                <a:gd name="T82" fmla="*/ 35 w 83"/>
                <a:gd name="T83" fmla="*/ 52 h 81"/>
                <a:gd name="T84" fmla="*/ 35 w 83"/>
                <a:gd name="T85" fmla="*/ 47 h 81"/>
                <a:gd name="T86" fmla="*/ 33 w 83"/>
                <a:gd name="T87" fmla="*/ 39 h 81"/>
                <a:gd name="T88" fmla="*/ 41 w 83"/>
                <a:gd name="T89" fmla="*/ 33 h 81"/>
                <a:gd name="T90" fmla="*/ 49 w 83"/>
                <a:gd name="T91" fmla="*/ 41 h 81"/>
                <a:gd name="T92" fmla="*/ 41 w 83"/>
                <a:gd name="T93" fmla="*/ 49 h 81"/>
                <a:gd name="T94" fmla="*/ 58 w 83"/>
                <a:gd name="T95" fmla="*/ 68 h 81"/>
                <a:gd name="T96" fmla="*/ 52 w 83"/>
                <a:gd name="T97" fmla="*/ 72 h 81"/>
                <a:gd name="T98" fmla="*/ 47 w 83"/>
                <a:gd name="T99" fmla="*/ 52 h 81"/>
                <a:gd name="T100" fmla="*/ 56 w 83"/>
                <a:gd name="T101" fmla="*/ 62 h 81"/>
                <a:gd name="T102" fmla="*/ 74 w 83"/>
                <a:gd name="T103" fmla="*/ 58 h 81"/>
                <a:gd name="T104" fmla="*/ 64 w 83"/>
                <a:gd name="T105" fmla="*/ 58 h 81"/>
                <a:gd name="T106" fmla="*/ 72 w 83"/>
                <a:gd name="T107" fmla="*/ 43 h 81"/>
                <a:gd name="T108" fmla="*/ 78 w 83"/>
                <a:gd name="T109" fmla="*/ 4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3" h="81">
                  <a:moveTo>
                    <a:pt x="82" y="45"/>
                  </a:moveTo>
                  <a:lnTo>
                    <a:pt x="82" y="45"/>
                  </a:lnTo>
                  <a:lnTo>
                    <a:pt x="82" y="45"/>
                  </a:lnTo>
                  <a:lnTo>
                    <a:pt x="78" y="41"/>
                  </a:lnTo>
                  <a:lnTo>
                    <a:pt x="78" y="41"/>
                  </a:lnTo>
                  <a:lnTo>
                    <a:pt x="74" y="39"/>
                  </a:lnTo>
                  <a:lnTo>
                    <a:pt x="74" y="39"/>
                  </a:lnTo>
                  <a:lnTo>
                    <a:pt x="80" y="35"/>
                  </a:lnTo>
                  <a:lnTo>
                    <a:pt x="82" y="31"/>
                  </a:lnTo>
                  <a:lnTo>
                    <a:pt x="82" y="31"/>
                  </a:lnTo>
                  <a:lnTo>
                    <a:pt x="82" y="27"/>
                  </a:lnTo>
                  <a:lnTo>
                    <a:pt x="82" y="23"/>
                  </a:lnTo>
                  <a:lnTo>
                    <a:pt x="82" y="23"/>
                  </a:lnTo>
                  <a:lnTo>
                    <a:pt x="82" y="23"/>
                  </a:lnTo>
                  <a:lnTo>
                    <a:pt x="78" y="21"/>
                  </a:lnTo>
                  <a:lnTo>
                    <a:pt x="74" y="19"/>
                  </a:lnTo>
                  <a:lnTo>
                    <a:pt x="74" y="19"/>
                  </a:lnTo>
                  <a:lnTo>
                    <a:pt x="70" y="19"/>
                  </a:lnTo>
                  <a:lnTo>
                    <a:pt x="66" y="19"/>
                  </a:lnTo>
                  <a:lnTo>
                    <a:pt x="66" y="17"/>
                  </a:lnTo>
                  <a:lnTo>
                    <a:pt x="66" y="17"/>
                  </a:lnTo>
                  <a:lnTo>
                    <a:pt x="68" y="12"/>
                  </a:lnTo>
                  <a:lnTo>
                    <a:pt x="66" y="6"/>
                  </a:lnTo>
                  <a:lnTo>
                    <a:pt x="64" y="6"/>
                  </a:lnTo>
                  <a:lnTo>
                    <a:pt x="64" y="6"/>
                  </a:lnTo>
                  <a:lnTo>
                    <a:pt x="62" y="2"/>
                  </a:lnTo>
                  <a:lnTo>
                    <a:pt x="56" y="0"/>
                  </a:lnTo>
                  <a:lnTo>
                    <a:pt x="56" y="0"/>
                  </a:lnTo>
                  <a:lnTo>
                    <a:pt x="52" y="0"/>
                  </a:lnTo>
                  <a:lnTo>
                    <a:pt x="47" y="2"/>
                  </a:lnTo>
                  <a:lnTo>
                    <a:pt x="47" y="2"/>
                  </a:lnTo>
                  <a:lnTo>
                    <a:pt x="43" y="4"/>
                  </a:lnTo>
                  <a:lnTo>
                    <a:pt x="39" y="10"/>
                  </a:lnTo>
                  <a:lnTo>
                    <a:pt x="39" y="10"/>
                  </a:lnTo>
                  <a:lnTo>
                    <a:pt x="39" y="10"/>
                  </a:lnTo>
                  <a:lnTo>
                    <a:pt x="39" y="10"/>
                  </a:lnTo>
                  <a:lnTo>
                    <a:pt x="37" y="8"/>
                  </a:lnTo>
                  <a:lnTo>
                    <a:pt x="37" y="8"/>
                  </a:lnTo>
                  <a:lnTo>
                    <a:pt x="35" y="4"/>
                  </a:lnTo>
                  <a:lnTo>
                    <a:pt x="31" y="2"/>
                  </a:lnTo>
                  <a:lnTo>
                    <a:pt x="31" y="2"/>
                  </a:lnTo>
                  <a:lnTo>
                    <a:pt x="27" y="2"/>
                  </a:lnTo>
                  <a:lnTo>
                    <a:pt x="23" y="2"/>
                  </a:lnTo>
                  <a:lnTo>
                    <a:pt x="23" y="2"/>
                  </a:lnTo>
                  <a:lnTo>
                    <a:pt x="21" y="6"/>
                  </a:lnTo>
                  <a:lnTo>
                    <a:pt x="19" y="10"/>
                  </a:lnTo>
                  <a:lnTo>
                    <a:pt x="19" y="10"/>
                  </a:lnTo>
                  <a:lnTo>
                    <a:pt x="19" y="16"/>
                  </a:lnTo>
                  <a:lnTo>
                    <a:pt x="21" y="19"/>
                  </a:lnTo>
                  <a:lnTo>
                    <a:pt x="21" y="21"/>
                  </a:lnTo>
                  <a:lnTo>
                    <a:pt x="19" y="19"/>
                  </a:lnTo>
                  <a:lnTo>
                    <a:pt x="19" y="19"/>
                  </a:lnTo>
                  <a:lnTo>
                    <a:pt x="14" y="19"/>
                  </a:lnTo>
                  <a:lnTo>
                    <a:pt x="8" y="21"/>
                  </a:lnTo>
                  <a:lnTo>
                    <a:pt x="8" y="21"/>
                  </a:lnTo>
                  <a:lnTo>
                    <a:pt x="4" y="25"/>
                  </a:lnTo>
                  <a:lnTo>
                    <a:pt x="2" y="29"/>
                  </a:lnTo>
                  <a:lnTo>
                    <a:pt x="2" y="29"/>
                  </a:lnTo>
                  <a:lnTo>
                    <a:pt x="0" y="33"/>
                  </a:lnTo>
                  <a:lnTo>
                    <a:pt x="2" y="39"/>
                  </a:lnTo>
                  <a:lnTo>
                    <a:pt x="2" y="39"/>
                  </a:lnTo>
                  <a:lnTo>
                    <a:pt x="4" y="41"/>
                  </a:lnTo>
                  <a:lnTo>
                    <a:pt x="4" y="41"/>
                  </a:lnTo>
                  <a:lnTo>
                    <a:pt x="10" y="45"/>
                  </a:lnTo>
                  <a:lnTo>
                    <a:pt x="12" y="45"/>
                  </a:lnTo>
                  <a:lnTo>
                    <a:pt x="10" y="45"/>
                  </a:lnTo>
                  <a:lnTo>
                    <a:pt x="10" y="45"/>
                  </a:lnTo>
                  <a:lnTo>
                    <a:pt x="6" y="50"/>
                  </a:lnTo>
                  <a:lnTo>
                    <a:pt x="6" y="50"/>
                  </a:lnTo>
                  <a:lnTo>
                    <a:pt x="6" y="54"/>
                  </a:lnTo>
                  <a:lnTo>
                    <a:pt x="6" y="56"/>
                  </a:lnTo>
                  <a:lnTo>
                    <a:pt x="6" y="56"/>
                  </a:lnTo>
                  <a:lnTo>
                    <a:pt x="10" y="58"/>
                  </a:lnTo>
                  <a:lnTo>
                    <a:pt x="10" y="58"/>
                  </a:lnTo>
                  <a:lnTo>
                    <a:pt x="12" y="60"/>
                  </a:lnTo>
                  <a:lnTo>
                    <a:pt x="12" y="60"/>
                  </a:lnTo>
                  <a:lnTo>
                    <a:pt x="18" y="60"/>
                  </a:lnTo>
                  <a:lnTo>
                    <a:pt x="21" y="60"/>
                  </a:lnTo>
                  <a:lnTo>
                    <a:pt x="19" y="64"/>
                  </a:lnTo>
                  <a:lnTo>
                    <a:pt x="18" y="66"/>
                  </a:lnTo>
                  <a:lnTo>
                    <a:pt x="18" y="66"/>
                  </a:lnTo>
                  <a:lnTo>
                    <a:pt x="18" y="70"/>
                  </a:lnTo>
                  <a:lnTo>
                    <a:pt x="19" y="76"/>
                  </a:lnTo>
                  <a:lnTo>
                    <a:pt x="19" y="76"/>
                  </a:lnTo>
                  <a:lnTo>
                    <a:pt x="21" y="80"/>
                  </a:lnTo>
                  <a:lnTo>
                    <a:pt x="21" y="80"/>
                  </a:lnTo>
                  <a:lnTo>
                    <a:pt x="27" y="81"/>
                  </a:lnTo>
                  <a:lnTo>
                    <a:pt x="27" y="81"/>
                  </a:lnTo>
                  <a:lnTo>
                    <a:pt x="33" y="81"/>
                  </a:lnTo>
                  <a:lnTo>
                    <a:pt x="37" y="81"/>
                  </a:lnTo>
                  <a:lnTo>
                    <a:pt x="37" y="81"/>
                  </a:lnTo>
                  <a:lnTo>
                    <a:pt x="43" y="78"/>
                  </a:lnTo>
                  <a:lnTo>
                    <a:pt x="45" y="72"/>
                  </a:lnTo>
                  <a:lnTo>
                    <a:pt x="45" y="72"/>
                  </a:lnTo>
                  <a:lnTo>
                    <a:pt x="45" y="72"/>
                  </a:lnTo>
                  <a:lnTo>
                    <a:pt x="49" y="76"/>
                  </a:lnTo>
                  <a:lnTo>
                    <a:pt x="51" y="78"/>
                  </a:lnTo>
                  <a:lnTo>
                    <a:pt x="51" y="78"/>
                  </a:lnTo>
                  <a:lnTo>
                    <a:pt x="54" y="78"/>
                  </a:lnTo>
                  <a:lnTo>
                    <a:pt x="58" y="76"/>
                  </a:lnTo>
                  <a:lnTo>
                    <a:pt x="58" y="76"/>
                  </a:lnTo>
                  <a:lnTo>
                    <a:pt x="60" y="74"/>
                  </a:lnTo>
                  <a:lnTo>
                    <a:pt x="62" y="70"/>
                  </a:lnTo>
                  <a:lnTo>
                    <a:pt x="62" y="70"/>
                  </a:lnTo>
                  <a:lnTo>
                    <a:pt x="62" y="62"/>
                  </a:lnTo>
                  <a:lnTo>
                    <a:pt x="62" y="62"/>
                  </a:lnTo>
                  <a:lnTo>
                    <a:pt x="66" y="64"/>
                  </a:lnTo>
                  <a:lnTo>
                    <a:pt x="66" y="64"/>
                  </a:lnTo>
                  <a:lnTo>
                    <a:pt x="72" y="64"/>
                  </a:lnTo>
                  <a:lnTo>
                    <a:pt x="76" y="64"/>
                  </a:lnTo>
                  <a:lnTo>
                    <a:pt x="76" y="64"/>
                  </a:lnTo>
                  <a:lnTo>
                    <a:pt x="80" y="60"/>
                  </a:lnTo>
                  <a:lnTo>
                    <a:pt x="83" y="54"/>
                  </a:lnTo>
                  <a:lnTo>
                    <a:pt x="83" y="54"/>
                  </a:lnTo>
                  <a:lnTo>
                    <a:pt x="83" y="50"/>
                  </a:lnTo>
                  <a:lnTo>
                    <a:pt x="82" y="45"/>
                  </a:lnTo>
                  <a:close/>
                  <a:moveTo>
                    <a:pt x="64" y="25"/>
                  </a:moveTo>
                  <a:lnTo>
                    <a:pt x="66" y="25"/>
                  </a:lnTo>
                  <a:lnTo>
                    <a:pt x="66" y="25"/>
                  </a:lnTo>
                  <a:lnTo>
                    <a:pt x="72" y="23"/>
                  </a:lnTo>
                  <a:lnTo>
                    <a:pt x="72" y="23"/>
                  </a:lnTo>
                  <a:lnTo>
                    <a:pt x="76" y="25"/>
                  </a:lnTo>
                  <a:lnTo>
                    <a:pt x="76" y="27"/>
                  </a:lnTo>
                  <a:lnTo>
                    <a:pt x="78" y="27"/>
                  </a:lnTo>
                  <a:lnTo>
                    <a:pt x="78" y="29"/>
                  </a:lnTo>
                  <a:lnTo>
                    <a:pt x="78" y="29"/>
                  </a:lnTo>
                  <a:lnTo>
                    <a:pt x="76" y="31"/>
                  </a:lnTo>
                  <a:lnTo>
                    <a:pt x="72" y="35"/>
                  </a:lnTo>
                  <a:lnTo>
                    <a:pt x="72" y="35"/>
                  </a:lnTo>
                  <a:lnTo>
                    <a:pt x="68" y="35"/>
                  </a:lnTo>
                  <a:lnTo>
                    <a:pt x="52" y="37"/>
                  </a:lnTo>
                  <a:lnTo>
                    <a:pt x="52" y="37"/>
                  </a:lnTo>
                  <a:lnTo>
                    <a:pt x="52" y="35"/>
                  </a:lnTo>
                  <a:lnTo>
                    <a:pt x="52" y="35"/>
                  </a:lnTo>
                  <a:lnTo>
                    <a:pt x="64" y="25"/>
                  </a:lnTo>
                  <a:close/>
                  <a:moveTo>
                    <a:pt x="45" y="10"/>
                  </a:moveTo>
                  <a:lnTo>
                    <a:pt x="45" y="10"/>
                  </a:lnTo>
                  <a:lnTo>
                    <a:pt x="47" y="8"/>
                  </a:lnTo>
                  <a:lnTo>
                    <a:pt x="49" y="6"/>
                  </a:lnTo>
                  <a:lnTo>
                    <a:pt x="49" y="6"/>
                  </a:lnTo>
                  <a:lnTo>
                    <a:pt x="52" y="4"/>
                  </a:lnTo>
                  <a:lnTo>
                    <a:pt x="56" y="4"/>
                  </a:lnTo>
                  <a:lnTo>
                    <a:pt x="56" y="4"/>
                  </a:lnTo>
                  <a:lnTo>
                    <a:pt x="58" y="6"/>
                  </a:lnTo>
                  <a:lnTo>
                    <a:pt x="60" y="8"/>
                  </a:lnTo>
                  <a:lnTo>
                    <a:pt x="60" y="8"/>
                  </a:lnTo>
                  <a:lnTo>
                    <a:pt x="62" y="14"/>
                  </a:lnTo>
                  <a:lnTo>
                    <a:pt x="62" y="16"/>
                  </a:lnTo>
                  <a:lnTo>
                    <a:pt x="62" y="16"/>
                  </a:lnTo>
                  <a:lnTo>
                    <a:pt x="60" y="19"/>
                  </a:lnTo>
                  <a:lnTo>
                    <a:pt x="49" y="31"/>
                  </a:lnTo>
                  <a:lnTo>
                    <a:pt x="49" y="31"/>
                  </a:lnTo>
                  <a:lnTo>
                    <a:pt x="45" y="29"/>
                  </a:lnTo>
                  <a:lnTo>
                    <a:pt x="45" y="17"/>
                  </a:lnTo>
                  <a:lnTo>
                    <a:pt x="45" y="12"/>
                  </a:lnTo>
                  <a:lnTo>
                    <a:pt x="45" y="10"/>
                  </a:lnTo>
                  <a:close/>
                  <a:moveTo>
                    <a:pt x="23" y="12"/>
                  </a:moveTo>
                  <a:lnTo>
                    <a:pt x="23" y="12"/>
                  </a:lnTo>
                  <a:lnTo>
                    <a:pt x="25" y="8"/>
                  </a:lnTo>
                  <a:lnTo>
                    <a:pt x="27" y="6"/>
                  </a:lnTo>
                  <a:lnTo>
                    <a:pt x="27" y="6"/>
                  </a:lnTo>
                  <a:lnTo>
                    <a:pt x="29" y="6"/>
                  </a:lnTo>
                  <a:lnTo>
                    <a:pt x="29" y="6"/>
                  </a:lnTo>
                  <a:lnTo>
                    <a:pt x="33" y="8"/>
                  </a:lnTo>
                  <a:lnTo>
                    <a:pt x="35" y="12"/>
                  </a:lnTo>
                  <a:lnTo>
                    <a:pt x="35" y="12"/>
                  </a:lnTo>
                  <a:lnTo>
                    <a:pt x="37" y="16"/>
                  </a:lnTo>
                  <a:lnTo>
                    <a:pt x="39" y="29"/>
                  </a:lnTo>
                  <a:lnTo>
                    <a:pt x="37" y="29"/>
                  </a:lnTo>
                  <a:lnTo>
                    <a:pt x="25" y="17"/>
                  </a:lnTo>
                  <a:lnTo>
                    <a:pt x="25" y="17"/>
                  </a:lnTo>
                  <a:lnTo>
                    <a:pt x="25" y="17"/>
                  </a:lnTo>
                  <a:lnTo>
                    <a:pt x="23" y="12"/>
                  </a:lnTo>
                  <a:close/>
                  <a:moveTo>
                    <a:pt x="6" y="35"/>
                  </a:moveTo>
                  <a:lnTo>
                    <a:pt x="6" y="35"/>
                  </a:lnTo>
                  <a:lnTo>
                    <a:pt x="6" y="33"/>
                  </a:lnTo>
                  <a:lnTo>
                    <a:pt x="6" y="31"/>
                  </a:lnTo>
                  <a:lnTo>
                    <a:pt x="6" y="31"/>
                  </a:lnTo>
                  <a:lnTo>
                    <a:pt x="8" y="27"/>
                  </a:lnTo>
                  <a:lnTo>
                    <a:pt x="12" y="25"/>
                  </a:lnTo>
                  <a:lnTo>
                    <a:pt x="12" y="25"/>
                  </a:lnTo>
                  <a:lnTo>
                    <a:pt x="14" y="25"/>
                  </a:lnTo>
                  <a:lnTo>
                    <a:pt x="18" y="25"/>
                  </a:lnTo>
                  <a:lnTo>
                    <a:pt x="21" y="25"/>
                  </a:lnTo>
                  <a:lnTo>
                    <a:pt x="31" y="33"/>
                  </a:lnTo>
                  <a:lnTo>
                    <a:pt x="31" y="33"/>
                  </a:lnTo>
                  <a:lnTo>
                    <a:pt x="29" y="37"/>
                  </a:lnTo>
                  <a:lnTo>
                    <a:pt x="12" y="39"/>
                  </a:lnTo>
                  <a:lnTo>
                    <a:pt x="12" y="39"/>
                  </a:lnTo>
                  <a:lnTo>
                    <a:pt x="12" y="39"/>
                  </a:lnTo>
                  <a:lnTo>
                    <a:pt x="8" y="37"/>
                  </a:lnTo>
                  <a:lnTo>
                    <a:pt x="6" y="35"/>
                  </a:lnTo>
                  <a:close/>
                  <a:moveTo>
                    <a:pt x="39" y="70"/>
                  </a:moveTo>
                  <a:lnTo>
                    <a:pt x="39" y="72"/>
                  </a:lnTo>
                  <a:lnTo>
                    <a:pt x="39" y="72"/>
                  </a:lnTo>
                  <a:lnTo>
                    <a:pt x="37" y="74"/>
                  </a:lnTo>
                  <a:lnTo>
                    <a:pt x="35" y="76"/>
                  </a:lnTo>
                  <a:lnTo>
                    <a:pt x="35" y="76"/>
                  </a:lnTo>
                  <a:lnTo>
                    <a:pt x="31" y="78"/>
                  </a:lnTo>
                  <a:lnTo>
                    <a:pt x="29" y="78"/>
                  </a:lnTo>
                  <a:lnTo>
                    <a:pt x="29" y="78"/>
                  </a:lnTo>
                  <a:lnTo>
                    <a:pt x="25" y="76"/>
                  </a:lnTo>
                  <a:lnTo>
                    <a:pt x="23" y="74"/>
                  </a:lnTo>
                  <a:lnTo>
                    <a:pt x="23" y="74"/>
                  </a:lnTo>
                  <a:lnTo>
                    <a:pt x="23" y="70"/>
                  </a:lnTo>
                  <a:lnTo>
                    <a:pt x="23" y="66"/>
                  </a:lnTo>
                  <a:lnTo>
                    <a:pt x="23" y="66"/>
                  </a:lnTo>
                  <a:lnTo>
                    <a:pt x="25" y="64"/>
                  </a:lnTo>
                  <a:lnTo>
                    <a:pt x="35" y="52"/>
                  </a:lnTo>
                  <a:lnTo>
                    <a:pt x="35" y="52"/>
                  </a:lnTo>
                  <a:lnTo>
                    <a:pt x="39" y="52"/>
                  </a:lnTo>
                  <a:lnTo>
                    <a:pt x="39" y="52"/>
                  </a:lnTo>
                  <a:lnTo>
                    <a:pt x="39" y="66"/>
                  </a:lnTo>
                  <a:lnTo>
                    <a:pt x="39" y="70"/>
                  </a:lnTo>
                  <a:close/>
                  <a:moveTo>
                    <a:pt x="35" y="47"/>
                  </a:moveTo>
                  <a:lnTo>
                    <a:pt x="35" y="47"/>
                  </a:lnTo>
                  <a:lnTo>
                    <a:pt x="33" y="45"/>
                  </a:lnTo>
                  <a:lnTo>
                    <a:pt x="33" y="41"/>
                  </a:lnTo>
                  <a:lnTo>
                    <a:pt x="33" y="41"/>
                  </a:lnTo>
                  <a:lnTo>
                    <a:pt x="33" y="39"/>
                  </a:lnTo>
                  <a:lnTo>
                    <a:pt x="35" y="35"/>
                  </a:lnTo>
                  <a:lnTo>
                    <a:pt x="35" y="35"/>
                  </a:lnTo>
                  <a:lnTo>
                    <a:pt x="39" y="35"/>
                  </a:lnTo>
                  <a:lnTo>
                    <a:pt x="41" y="33"/>
                  </a:lnTo>
                  <a:lnTo>
                    <a:pt x="41" y="33"/>
                  </a:lnTo>
                  <a:lnTo>
                    <a:pt x="47" y="35"/>
                  </a:lnTo>
                  <a:lnTo>
                    <a:pt x="47" y="35"/>
                  </a:lnTo>
                  <a:lnTo>
                    <a:pt x="49" y="39"/>
                  </a:lnTo>
                  <a:lnTo>
                    <a:pt x="49" y="41"/>
                  </a:lnTo>
                  <a:lnTo>
                    <a:pt x="49" y="41"/>
                  </a:lnTo>
                  <a:lnTo>
                    <a:pt x="49" y="45"/>
                  </a:lnTo>
                  <a:lnTo>
                    <a:pt x="47" y="47"/>
                  </a:lnTo>
                  <a:lnTo>
                    <a:pt x="47" y="47"/>
                  </a:lnTo>
                  <a:lnTo>
                    <a:pt x="45" y="49"/>
                  </a:lnTo>
                  <a:lnTo>
                    <a:pt x="41" y="49"/>
                  </a:lnTo>
                  <a:lnTo>
                    <a:pt x="41" y="49"/>
                  </a:lnTo>
                  <a:lnTo>
                    <a:pt x="39" y="49"/>
                  </a:lnTo>
                  <a:lnTo>
                    <a:pt x="35" y="47"/>
                  </a:lnTo>
                  <a:close/>
                  <a:moveTo>
                    <a:pt x="58" y="68"/>
                  </a:moveTo>
                  <a:lnTo>
                    <a:pt x="58" y="68"/>
                  </a:lnTo>
                  <a:lnTo>
                    <a:pt x="56" y="70"/>
                  </a:lnTo>
                  <a:lnTo>
                    <a:pt x="56" y="72"/>
                  </a:lnTo>
                  <a:lnTo>
                    <a:pt x="56" y="72"/>
                  </a:lnTo>
                  <a:lnTo>
                    <a:pt x="52" y="72"/>
                  </a:lnTo>
                  <a:lnTo>
                    <a:pt x="52" y="72"/>
                  </a:lnTo>
                  <a:lnTo>
                    <a:pt x="51" y="70"/>
                  </a:lnTo>
                  <a:lnTo>
                    <a:pt x="47" y="66"/>
                  </a:lnTo>
                  <a:lnTo>
                    <a:pt x="47" y="62"/>
                  </a:lnTo>
                  <a:lnTo>
                    <a:pt x="45" y="52"/>
                  </a:lnTo>
                  <a:lnTo>
                    <a:pt x="47" y="52"/>
                  </a:lnTo>
                  <a:lnTo>
                    <a:pt x="49" y="50"/>
                  </a:lnTo>
                  <a:lnTo>
                    <a:pt x="52" y="56"/>
                  </a:lnTo>
                  <a:lnTo>
                    <a:pt x="56" y="60"/>
                  </a:lnTo>
                  <a:lnTo>
                    <a:pt x="56" y="62"/>
                  </a:lnTo>
                  <a:lnTo>
                    <a:pt x="56" y="62"/>
                  </a:lnTo>
                  <a:lnTo>
                    <a:pt x="58" y="68"/>
                  </a:lnTo>
                  <a:close/>
                  <a:moveTo>
                    <a:pt x="78" y="54"/>
                  </a:moveTo>
                  <a:lnTo>
                    <a:pt x="78" y="54"/>
                  </a:lnTo>
                  <a:lnTo>
                    <a:pt x="78" y="56"/>
                  </a:lnTo>
                  <a:lnTo>
                    <a:pt x="74" y="58"/>
                  </a:lnTo>
                  <a:lnTo>
                    <a:pt x="74" y="58"/>
                  </a:lnTo>
                  <a:lnTo>
                    <a:pt x="72" y="60"/>
                  </a:lnTo>
                  <a:lnTo>
                    <a:pt x="68" y="60"/>
                  </a:lnTo>
                  <a:lnTo>
                    <a:pt x="68" y="60"/>
                  </a:lnTo>
                  <a:lnTo>
                    <a:pt x="64" y="58"/>
                  </a:lnTo>
                  <a:lnTo>
                    <a:pt x="52" y="47"/>
                  </a:lnTo>
                  <a:lnTo>
                    <a:pt x="52" y="45"/>
                  </a:lnTo>
                  <a:lnTo>
                    <a:pt x="52" y="45"/>
                  </a:lnTo>
                  <a:lnTo>
                    <a:pt x="66" y="43"/>
                  </a:lnTo>
                  <a:lnTo>
                    <a:pt x="72" y="43"/>
                  </a:lnTo>
                  <a:lnTo>
                    <a:pt x="72" y="43"/>
                  </a:lnTo>
                  <a:lnTo>
                    <a:pt x="72" y="43"/>
                  </a:lnTo>
                  <a:lnTo>
                    <a:pt x="76" y="45"/>
                  </a:lnTo>
                  <a:lnTo>
                    <a:pt x="78" y="47"/>
                  </a:lnTo>
                  <a:lnTo>
                    <a:pt x="78" y="47"/>
                  </a:lnTo>
                  <a:lnTo>
                    <a:pt x="78" y="50"/>
                  </a:lnTo>
                  <a:lnTo>
                    <a:pt x="78" y="54"/>
                  </a:ln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3" name="Freeform 717"/>
            <p:cNvSpPr/>
            <p:nvPr/>
          </p:nvSpPr>
          <p:spPr bwMode="auto">
            <a:xfrm>
              <a:off x="2943175" y="8110321"/>
              <a:ext cx="153968" cy="150258"/>
            </a:xfrm>
            <a:custGeom>
              <a:avLst/>
              <a:gdLst>
                <a:gd name="T0" fmla="*/ 82 w 83"/>
                <a:gd name="T1" fmla="*/ 45 h 81"/>
                <a:gd name="T2" fmla="*/ 78 w 83"/>
                <a:gd name="T3" fmla="*/ 41 h 81"/>
                <a:gd name="T4" fmla="*/ 74 w 83"/>
                <a:gd name="T5" fmla="*/ 39 h 81"/>
                <a:gd name="T6" fmla="*/ 80 w 83"/>
                <a:gd name="T7" fmla="*/ 35 h 81"/>
                <a:gd name="T8" fmla="*/ 82 w 83"/>
                <a:gd name="T9" fmla="*/ 31 h 81"/>
                <a:gd name="T10" fmla="*/ 82 w 83"/>
                <a:gd name="T11" fmla="*/ 23 h 81"/>
                <a:gd name="T12" fmla="*/ 82 w 83"/>
                <a:gd name="T13" fmla="*/ 23 h 81"/>
                <a:gd name="T14" fmla="*/ 74 w 83"/>
                <a:gd name="T15" fmla="*/ 19 h 81"/>
                <a:gd name="T16" fmla="*/ 70 w 83"/>
                <a:gd name="T17" fmla="*/ 19 h 81"/>
                <a:gd name="T18" fmla="*/ 66 w 83"/>
                <a:gd name="T19" fmla="*/ 17 h 81"/>
                <a:gd name="T20" fmla="*/ 68 w 83"/>
                <a:gd name="T21" fmla="*/ 12 h 81"/>
                <a:gd name="T22" fmla="*/ 64 w 83"/>
                <a:gd name="T23" fmla="*/ 6 h 81"/>
                <a:gd name="T24" fmla="*/ 62 w 83"/>
                <a:gd name="T25" fmla="*/ 2 h 81"/>
                <a:gd name="T26" fmla="*/ 56 w 83"/>
                <a:gd name="T27" fmla="*/ 0 h 81"/>
                <a:gd name="T28" fmla="*/ 47 w 83"/>
                <a:gd name="T29" fmla="*/ 2 h 81"/>
                <a:gd name="T30" fmla="*/ 43 w 83"/>
                <a:gd name="T31" fmla="*/ 4 h 81"/>
                <a:gd name="T32" fmla="*/ 39 w 83"/>
                <a:gd name="T33" fmla="*/ 10 h 81"/>
                <a:gd name="T34" fmla="*/ 39 w 83"/>
                <a:gd name="T35" fmla="*/ 10 h 81"/>
                <a:gd name="T36" fmla="*/ 37 w 83"/>
                <a:gd name="T37" fmla="*/ 8 h 81"/>
                <a:gd name="T38" fmla="*/ 31 w 83"/>
                <a:gd name="T39" fmla="*/ 2 h 81"/>
                <a:gd name="T40" fmla="*/ 27 w 83"/>
                <a:gd name="T41" fmla="*/ 2 h 81"/>
                <a:gd name="T42" fmla="*/ 23 w 83"/>
                <a:gd name="T43" fmla="*/ 2 h 81"/>
                <a:gd name="T44" fmla="*/ 19 w 83"/>
                <a:gd name="T45" fmla="*/ 10 h 81"/>
                <a:gd name="T46" fmla="*/ 19 w 83"/>
                <a:gd name="T47" fmla="*/ 16 h 81"/>
                <a:gd name="T48" fmla="*/ 21 w 83"/>
                <a:gd name="T49" fmla="*/ 21 h 81"/>
                <a:gd name="T50" fmla="*/ 19 w 83"/>
                <a:gd name="T51" fmla="*/ 19 h 81"/>
                <a:gd name="T52" fmla="*/ 8 w 83"/>
                <a:gd name="T53" fmla="*/ 21 h 81"/>
                <a:gd name="T54" fmla="*/ 4 w 83"/>
                <a:gd name="T55" fmla="*/ 25 h 81"/>
                <a:gd name="T56" fmla="*/ 2 w 83"/>
                <a:gd name="T57" fmla="*/ 29 h 81"/>
                <a:gd name="T58" fmla="*/ 2 w 83"/>
                <a:gd name="T59" fmla="*/ 39 h 81"/>
                <a:gd name="T60" fmla="*/ 4 w 83"/>
                <a:gd name="T61" fmla="*/ 41 h 81"/>
                <a:gd name="T62" fmla="*/ 10 w 83"/>
                <a:gd name="T63" fmla="*/ 45 h 81"/>
                <a:gd name="T64" fmla="*/ 10 w 83"/>
                <a:gd name="T65" fmla="*/ 45 h 81"/>
                <a:gd name="T66" fmla="*/ 6 w 83"/>
                <a:gd name="T67" fmla="*/ 50 h 81"/>
                <a:gd name="T68" fmla="*/ 6 w 83"/>
                <a:gd name="T69" fmla="*/ 54 h 81"/>
                <a:gd name="T70" fmla="*/ 6 w 83"/>
                <a:gd name="T71" fmla="*/ 56 h 81"/>
                <a:gd name="T72" fmla="*/ 10 w 83"/>
                <a:gd name="T73" fmla="*/ 58 h 81"/>
                <a:gd name="T74" fmla="*/ 12 w 83"/>
                <a:gd name="T75" fmla="*/ 60 h 81"/>
                <a:gd name="T76" fmla="*/ 21 w 83"/>
                <a:gd name="T77" fmla="*/ 60 h 81"/>
                <a:gd name="T78" fmla="*/ 18 w 83"/>
                <a:gd name="T79" fmla="*/ 66 h 81"/>
                <a:gd name="T80" fmla="*/ 18 w 83"/>
                <a:gd name="T81" fmla="*/ 70 h 81"/>
                <a:gd name="T82" fmla="*/ 19 w 83"/>
                <a:gd name="T83" fmla="*/ 76 h 81"/>
                <a:gd name="T84" fmla="*/ 21 w 83"/>
                <a:gd name="T85" fmla="*/ 80 h 81"/>
                <a:gd name="T86" fmla="*/ 27 w 83"/>
                <a:gd name="T87" fmla="*/ 81 h 81"/>
                <a:gd name="T88" fmla="*/ 37 w 83"/>
                <a:gd name="T89" fmla="*/ 81 h 81"/>
                <a:gd name="T90" fmla="*/ 43 w 83"/>
                <a:gd name="T91" fmla="*/ 78 h 81"/>
                <a:gd name="T92" fmla="*/ 45 w 83"/>
                <a:gd name="T93" fmla="*/ 72 h 81"/>
                <a:gd name="T94" fmla="*/ 49 w 83"/>
                <a:gd name="T95" fmla="*/ 76 h 81"/>
                <a:gd name="T96" fmla="*/ 51 w 83"/>
                <a:gd name="T97" fmla="*/ 78 h 81"/>
                <a:gd name="T98" fmla="*/ 58 w 83"/>
                <a:gd name="T99" fmla="*/ 76 h 81"/>
                <a:gd name="T100" fmla="*/ 60 w 83"/>
                <a:gd name="T101" fmla="*/ 74 h 81"/>
                <a:gd name="T102" fmla="*/ 62 w 83"/>
                <a:gd name="T103" fmla="*/ 70 h 81"/>
                <a:gd name="T104" fmla="*/ 62 w 83"/>
                <a:gd name="T105" fmla="*/ 62 h 81"/>
                <a:gd name="T106" fmla="*/ 66 w 83"/>
                <a:gd name="T107" fmla="*/ 64 h 81"/>
                <a:gd name="T108" fmla="*/ 76 w 83"/>
                <a:gd name="T109" fmla="*/ 64 h 81"/>
                <a:gd name="T110" fmla="*/ 80 w 83"/>
                <a:gd name="T111" fmla="*/ 60 h 81"/>
                <a:gd name="T112" fmla="*/ 83 w 83"/>
                <a:gd name="T113" fmla="*/ 54 h 81"/>
                <a:gd name="T114" fmla="*/ 82 w 83"/>
                <a:gd name="T115" fmla="*/ 4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81">
                  <a:moveTo>
                    <a:pt x="82" y="45"/>
                  </a:moveTo>
                  <a:lnTo>
                    <a:pt x="82" y="45"/>
                  </a:lnTo>
                  <a:lnTo>
                    <a:pt x="82" y="45"/>
                  </a:lnTo>
                  <a:lnTo>
                    <a:pt x="78" y="41"/>
                  </a:lnTo>
                  <a:lnTo>
                    <a:pt x="78" y="41"/>
                  </a:lnTo>
                  <a:lnTo>
                    <a:pt x="74" y="39"/>
                  </a:lnTo>
                  <a:lnTo>
                    <a:pt x="74" y="39"/>
                  </a:lnTo>
                  <a:lnTo>
                    <a:pt x="80" y="35"/>
                  </a:lnTo>
                  <a:lnTo>
                    <a:pt x="82" y="31"/>
                  </a:lnTo>
                  <a:lnTo>
                    <a:pt x="82" y="31"/>
                  </a:lnTo>
                  <a:lnTo>
                    <a:pt x="82" y="27"/>
                  </a:lnTo>
                  <a:lnTo>
                    <a:pt x="82" y="23"/>
                  </a:lnTo>
                  <a:lnTo>
                    <a:pt x="82" y="23"/>
                  </a:lnTo>
                  <a:lnTo>
                    <a:pt x="82" y="23"/>
                  </a:lnTo>
                  <a:lnTo>
                    <a:pt x="78" y="21"/>
                  </a:lnTo>
                  <a:lnTo>
                    <a:pt x="74" y="19"/>
                  </a:lnTo>
                  <a:lnTo>
                    <a:pt x="74" y="19"/>
                  </a:lnTo>
                  <a:lnTo>
                    <a:pt x="70" y="19"/>
                  </a:lnTo>
                  <a:lnTo>
                    <a:pt x="66" y="19"/>
                  </a:lnTo>
                  <a:lnTo>
                    <a:pt x="66" y="17"/>
                  </a:lnTo>
                  <a:lnTo>
                    <a:pt x="66" y="17"/>
                  </a:lnTo>
                  <a:lnTo>
                    <a:pt x="68" y="12"/>
                  </a:lnTo>
                  <a:lnTo>
                    <a:pt x="66" y="6"/>
                  </a:lnTo>
                  <a:lnTo>
                    <a:pt x="64" y="6"/>
                  </a:lnTo>
                  <a:lnTo>
                    <a:pt x="64" y="6"/>
                  </a:lnTo>
                  <a:lnTo>
                    <a:pt x="62" y="2"/>
                  </a:lnTo>
                  <a:lnTo>
                    <a:pt x="56" y="0"/>
                  </a:lnTo>
                  <a:lnTo>
                    <a:pt x="56" y="0"/>
                  </a:lnTo>
                  <a:lnTo>
                    <a:pt x="52" y="0"/>
                  </a:lnTo>
                  <a:lnTo>
                    <a:pt x="47" y="2"/>
                  </a:lnTo>
                  <a:lnTo>
                    <a:pt x="47" y="2"/>
                  </a:lnTo>
                  <a:lnTo>
                    <a:pt x="43" y="4"/>
                  </a:lnTo>
                  <a:lnTo>
                    <a:pt x="39" y="10"/>
                  </a:lnTo>
                  <a:lnTo>
                    <a:pt x="39" y="10"/>
                  </a:lnTo>
                  <a:lnTo>
                    <a:pt x="39" y="10"/>
                  </a:lnTo>
                  <a:lnTo>
                    <a:pt x="39" y="10"/>
                  </a:lnTo>
                  <a:lnTo>
                    <a:pt x="37" y="8"/>
                  </a:lnTo>
                  <a:lnTo>
                    <a:pt x="37" y="8"/>
                  </a:lnTo>
                  <a:lnTo>
                    <a:pt x="35" y="4"/>
                  </a:lnTo>
                  <a:lnTo>
                    <a:pt x="31" y="2"/>
                  </a:lnTo>
                  <a:lnTo>
                    <a:pt x="31" y="2"/>
                  </a:lnTo>
                  <a:lnTo>
                    <a:pt x="27" y="2"/>
                  </a:lnTo>
                  <a:lnTo>
                    <a:pt x="23" y="2"/>
                  </a:lnTo>
                  <a:lnTo>
                    <a:pt x="23" y="2"/>
                  </a:lnTo>
                  <a:lnTo>
                    <a:pt x="21" y="6"/>
                  </a:lnTo>
                  <a:lnTo>
                    <a:pt x="19" y="10"/>
                  </a:lnTo>
                  <a:lnTo>
                    <a:pt x="19" y="10"/>
                  </a:lnTo>
                  <a:lnTo>
                    <a:pt x="19" y="16"/>
                  </a:lnTo>
                  <a:lnTo>
                    <a:pt x="21" y="19"/>
                  </a:lnTo>
                  <a:lnTo>
                    <a:pt x="21" y="21"/>
                  </a:lnTo>
                  <a:lnTo>
                    <a:pt x="19" y="19"/>
                  </a:lnTo>
                  <a:lnTo>
                    <a:pt x="19" y="19"/>
                  </a:lnTo>
                  <a:lnTo>
                    <a:pt x="14" y="19"/>
                  </a:lnTo>
                  <a:lnTo>
                    <a:pt x="8" y="21"/>
                  </a:lnTo>
                  <a:lnTo>
                    <a:pt x="8" y="21"/>
                  </a:lnTo>
                  <a:lnTo>
                    <a:pt x="4" y="25"/>
                  </a:lnTo>
                  <a:lnTo>
                    <a:pt x="2" y="29"/>
                  </a:lnTo>
                  <a:lnTo>
                    <a:pt x="2" y="29"/>
                  </a:lnTo>
                  <a:lnTo>
                    <a:pt x="0" y="33"/>
                  </a:lnTo>
                  <a:lnTo>
                    <a:pt x="2" y="39"/>
                  </a:lnTo>
                  <a:lnTo>
                    <a:pt x="2" y="39"/>
                  </a:lnTo>
                  <a:lnTo>
                    <a:pt x="4" y="41"/>
                  </a:lnTo>
                  <a:lnTo>
                    <a:pt x="4" y="41"/>
                  </a:lnTo>
                  <a:lnTo>
                    <a:pt x="10" y="45"/>
                  </a:lnTo>
                  <a:lnTo>
                    <a:pt x="12" y="45"/>
                  </a:lnTo>
                  <a:lnTo>
                    <a:pt x="10" y="45"/>
                  </a:lnTo>
                  <a:lnTo>
                    <a:pt x="10" y="45"/>
                  </a:lnTo>
                  <a:lnTo>
                    <a:pt x="6" y="50"/>
                  </a:lnTo>
                  <a:lnTo>
                    <a:pt x="6" y="50"/>
                  </a:lnTo>
                  <a:lnTo>
                    <a:pt x="6" y="54"/>
                  </a:lnTo>
                  <a:lnTo>
                    <a:pt x="6" y="56"/>
                  </a:lnTo>
                  <a:lnTo>
                    <a:pt x="6" y="56"/>
                  </a:lnTo>
                  <a:lnTo>
                    <a:pt x="10" y="58"/>
                  </a:lnTo>
                  <a:lnTo>
                    <a:pt x="10" y="58"/>
                  </a:lnTo>
                  <a:lnTo>
                    <a:pt x="12" y="60"/>
                  </a:lnTo>
                  <a:lnTo>
                    <a:pt x="12" y="60"/>
                  </a:lnTo>
                  <a:lnTo>
                    <a:pt x="18" y="60"/>
                  </a:lnTo>
                  <a:lnTo>
                    <a:pt x="21" y="60"/>
                  </a:lnTo>
                  <a:lnTo>
                    <a:pt x="19" y="64"/>
                  </a:lnTo>
                  <a:lnTo>
                    <a:pt x="18" y="66"/>
                  </a:lnTo>
                  <a:lnTo>
                    <a:pt x="18" y="66"/>
                  </a:lnTo>
                  <a:lnTo>
                    <a:pt x="18" y="70"/>
                  </a:lnTo>
                  <a:lnTo>
                    <a:pt x="19" y="76"/>
                  </a:lnTo>
                  <a:lnTo>
                    <a:pt x="19" y="76"/>
                  </a:lnTo>
                  <a:lnTo>
                    <a:pt x="21" y="80"/>
                  </a:lnTo>
                  <a:lnTo>
                    <a:pt x="21" y="80"/>
                  </a:lnTo>
                  <a:lnTo>
                    <a:pt x="27" y="81"/>
                  </a:lnTo>
                  <a:lnTo>
                    <a:pt x="27" y="81"/>
                  </a:lnTo>
                  <a:lnTo>
                    <a:pt x="33" y="81"/>
                  </a:lnTo>
                  <a:lnTo>
                    <a:pt x="37" y="81"/>
                  </a:lnTo>
                  <a:lnTo>
                    <a:pt x="37" y="81"/>
                  </a:lnTo>
                  <a:lnTo>
                    <a:pt x="43" y="78"/>
                  </a:lnTo>
                  <a:lnTo>
                    <a:pt x="45" y="72"/>
                  </a:lnTo>
                  <a:lnTo>
                    <a:pt x="45" y="72"/>
                  </a:lnTo>
                  <a:lnTo>
                    <a:pt x="45" y="72"/>
                  </a:lnTo>
                  <a:lnTo>
                    <a:pt x="49" y="76"/>
                  </a:lnTo>
                  <a:lnTo>
                    <a:pt x="51" y="78"/>
                  </a:lnTo>
                  <a:lnTo>
                    <a:pt x="51" y="78"/>
                  </a:lnTo>
                  <a:lnTo>
                    <a:pt x="54" y="78"/>
                  </a:lnTo>
                  <a:lnTo>
                    <a:pt x="58" y="76"/>
                  </a:lnTo>
                  <a:lnTo>
                    <a:pt x="58" y="76"/>
                  </a:lnTo>
                  <a:lnTo>
                    <a:pt x="60" y="74"/>
                  </a:lnTo>
                  <a:lnTo>
                    <a:pt x="62" y="70"/>
                  </a:lnTo>
                  <a:lnTo>
                    <a:pt x="62" y="70"/>
                  </a:lnTo>
                  <a:lnTo>
                    <a:pt x="62" y="62"/>
                  </a:lnTo>
                  <a:lnTo>
                    <a:pt x="62" y="62"/>
                  </a:lnTo>
                  <a:lnTo>
                    <a:pt x="66" y="64"/>
                  </a:lnTo>
                  <a:lnTo>
                    <a:pt x="66" y="64"/>
                  </a:lnTo>
                  <a:lnTo>
                    <a:pt x="72" y="64"/>
                  </a:lnTo>
                  <a:lnTo>
                    <a:pt x="76" y="64"/>
                  </a:lnTo>
                  <a:lnTo>
                    <a:pt x="76" y="64"/>
                  </a:lnTo>
                  <a:lnTo>
                    <a:pt x="80" y="60"/>
                  </a:lnTo>
                  <a:lnTo>
                    <a:pt x="83" y="54"/>
                  </a:lnTo>
                  <a:lnTo>
                    <a:pt x="83" y="54"/>
                  </a:lnTo>
                  <a:lnTo>
                    <a:pt x="83" y="50"/>
                  </a:lnTo>
                  <a:lnTo>
                    <a:pt x="82"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4" name="Freeform 718"/>
            <p:cNvSpPr/>
            <p:nvPr/>
          </p:nvSpPr>
          <p:spPr bwMode="auto">
            <a:xfrm>
              <a:off x="3039639" y="8152985"/>
              <a:ext cx="48231" cy="25970"/>
            </a:xfrm>
            <a:custGeom>
              <a:avLst/>
              <a:gdLst>
                <a:gd name="T0" fmla="*/ 12 w 26"/>
                <a:gd name="T1" fmla="*/ 2 h 14"/>
                <a:gd name="T2" fmla="*/ 14 w 26"/>
                <a:gd name="T3" fmla="*/ 2 h 14"/>
                <a:gd name="T4" fmla="*/ 14 w 26"/>
                <a:gd name="T5" fmla="*/ 2 h 14"/>
                <a:gd name="T6" fmla="*/ 20 w 26"/>
                <a:gd name="T7" fmla="*/ 0 h 14"/>
                <a:gd name="T8" fmla="*/ 20 w 26"/>
                <a:gd name="T9" fmla="*/ 0 h 14"/>
                <a:gd name="T10" fmla="*/ 24 w 26"/>
                <a:gd name="T11" fmla="*/ 2 h 14"/>
                <a:gd name="T12" fmla="*/ 24 w 26"/>
                <a:gd name="T13" fmla="*/ 4 h 14"/>
                <a:gd name="T14" fmla="*/ 26 w 26"/>
                <a:gd name="T15" fmla="*/ 4 h 14"/>
                <a:gd name="T16" fmla="*/ 26 w 26"/>
                <a:gd name="T17" fmla="*/ 6 h 14"/>
                <a:gd name="T18" fmla="*/ 26 w 26"/>
                <a:gd name="T19" fmla="*/ 6 h 14"/>
                <a:gd name="T20" fmla="*/ 24 w 26"/>
                <a:gd name="T21" fmla="*/ 8 h 14"/>
                <a:gd name="T22" fmla="*/ 20 w 26"/>
                <a:gd name="T23" fmla="*/ 12 h 14"/>
                <a:gd name="T24" fmla="*/ 20 w 26"/>
                <a:gd name="T25" fmla="*/ 12 h 14"/>
                <a:gd name="T26" fmla="*/ 16 w 26"/>
                <a:gd name="T27" fmla="*/ 12 h 14"/>
                <a:gd name="T28" fmla="*/ 0 w 26"/>
                <a:gd name="T29" fmla="*/ 14 h 14"/>
                <a:gd name="T30" fmla="*/ 0 w 26"/>
                <a:gd name="T31" fmla="*/ 14 h 14"/>
                <a:gd name="T32" fmla="*/ 0 w 26"/>
                <a:gd name="T33" fmla="*/ 12 h 14"/>
                <a:gd name="T34" fmla="*/ 0 w 26"/>
                <a:gd name="T35" fmla="*/ 12 h 14"/>
                <a:gd name="T36" fmla="*/ 12 w 26"/>
                <a:gd name="T3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12" y="2"/>
                  </a:moveTo>
                  <a:lnTo>
                    <a:pt x="14" y="2"/>
                  </a:lnTo>
                  <a:lnTo>
                    <a:pt x="14" y="2"/>
                  </a:lnTo>
                  <a:lnTo>
                    <a:pt x="20" y="0"/>
                  </a:lnTo>
                  <a:lnTo>
                    <a:pt x="20" y="0"/>
                  </a:lnTo>
                  <a:lnTo>
                    <a:pt x="24" y="2"/>
                  </a:lnTo>
                  <a:lnTo>
                    <a:pt x="24" y="4"/>
                  </a:lnTo>
                  <a:lnTo>
                    <a:pt x="26" y="4"/>
                  </a:lnTo>
                  <a:lnTo>
                    <a:pt x="26" y="6"/>
                  </a:lnTo>
                  <a:lnTo>
                    <a:pt x="26" y="6"/>
                  </a:lnTo>
                  <a:lnTo>
                    <a:pt x="24" y="8"/>
                  </a:lnTo>
                  <a:lnTo>
                    <a:pt x="20" y="12"/>
                  </a:lnTo>
                  <a:lnTo>
                    <a:pt x="20" y="12"/>
                  </a:lnTo>
                  <a:lnTo>
                    <a:pt x="16" y="12"/>
                  </a:lnTo>
                  <a:lnTo>
                    <a:pt x="0" y="14"/>
                  </a:lnTo>
                  <a:lnTo>
                    <a:pt x="0" y="14"/>
                  </a:lnTo>
                  <a:lnTo>
                    <a:pt x="0" y="12"/>
                  </a:lnTo>
                  <a:lnTo>
                    <a:pt x="0" y="12"/>
                  </a:lnTo>
                  <a:lnTo>
                    <a:pt x="1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5" name="Freeform 719"/>
            <p:cNvSpPr/>
            <p:nvPr/>
          </p:nvSpPr>
          <p:spPr bwMode="auto">
            <a:xfrm>
              <a:off x="3026654" y="8117742"/>
              <a:ext cx="31536" cy="50085"/>
            </a:xfrm>
            <a:custGeom>
              <a:avLst/>
              <a:gdLst>
                <a:gd name="T0" fmla="*/ 0 w 17"/>
                <a:gd name="T1" fmla="*/ 6 h 27"/>
                <a:gd name="T2" fmla="*/ 0 w 17"/>
                <a:gd name="T3" fmla="*/ 6 h 27"/>
                <a:gd name="T4" fmla="*/ 2 w 17"/>
                <a:gd name="T5" fmla="*/ 4 h 27"/>
                <a:gd name="T6" fmla="*/ 4 w 17"/>
                <a:gd name="T7" fmla="*/ 2 h 27"/>
                <a:gd name="T8" fmla="*/ 4 w 17"/>
                <a:gd name="T9" fmla="*/ 2 h 27"/>
                <a:gd name="T10" fmla="*/ 7 w 17"/>
                <a:gd name="T11" fmla="*/ 0 h 27"/>
                <a:gd name="T12" fmla="*/ 11 w 17"/>
                <a:gd name="T13" fmla="*/ 0 h 27"/>
                <a:gd name="T14" fmla="*/ 11 w 17"/>
                <a:gd name="T15" fmla="*/ 0 h 27"/>
                <a:gd name="T16" fmla="*/ 13 w 17"/>
                <a:gd name="T17" fmla="*/ 2 h 27"/>
                <a:gd name="T18" fmla="*/ 15 w 17"/>
                <a:gd name="T19" fmla="*/ 4 h 27"/>
                <a:gd name="T20" fmla="*/ 15 w 17"/>
                <a:gd name="T21" fmla="*/ 4 h 27"/>
                <a:gd name="T22" fmla="*/ 17 w 17"/>
                <a:gd name="T23" fmla="*/ 10 h 27"/>
                <a:gd name="T24" fmla="*/ 17 w 17"/>
                <a:gd name="T25" fmla="*/ 12 h 27"/>
                <a:gd name="T26" fmla="*/ 17 w 17"/>
                <a:gd name="T27" fmla="*/ 12 h 27"/>
                <a:gd name="T28" fmla="*/ 15 w 17"/>
                <a:gd name="T29" fmla="*/ 15 h 27"/>
                <a:gd name="T30" fmla="*/ 4 w 17"/>
                <a:gd name="T31" fmla="*/ 27 h 27"/>
                <a:gd name="T32" fmla="*/ 4 w 17"/>
                <a:gd name="T33" fmla="*/ 27 h 27"/>
                <a:gd name="T34" fmla="*/ 0 w 17"/>
                <a:gd name="T35" fmla="*/ 25 h 27"/>
                <a:gd name="T36" fmla="*/ 0 w 17"/>
                <a:gd name="T37" fmla="*/ 13 h 27"/>
                <a:gd name="T38" fmla="*/ 0 w 17"/>
                <a:gd name="T39" fmla="*/ 8 h 27"/>
                <a:gd name="T40" fmla="*/ 0 w 17"/>
                <a:gd name="T4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7">
                  <a:moveTo>
                    <a:pt x="0" y="6"/>
                  </a:moveTo>
                  <a:lnTo>
                    <a:pt x="0" y="6"/>
                  </a:lnTo>
                  <a:lnTo>
                    <a:pt x="2" y="4"/>
                  </a:lnTo>
                  <a:lnTo>
                    <a:pt x="4" y="2"/>
                  </a:lnTo>
                  <a:lnTo>
                    <a:pt x="4" y="2"/>
                  </a:lnTo>
                  <a:lnTo>
                    <a:pt x="7" y="0"/>
                  </a:lnTo>
                  <a:lnTo>
                    <a:pt x="11" y="0"/>
                  </a:lnTo>
                  <a:lnTo>
                    <a:pt x="11" y="0"/>
                  </a:lnTo>
                  <a:lnTo>
                    <a:pt x="13" y="2"/>
                  </a:lnTo>
                  <a:lnTo>
                    <a:pt x="15" y="4"/>
                  </a:lnTo>
                  <a:lnTo>
                    <a:pt x="15" y="4"/>
                  </a:lnTo>
                  <a:lnTo>
                    <a:pt x="17" y="10"/>
                  </a:lnTo>
                  <a:lnTo>
                    <a:pt x="17" y="12"/>
                  </a:lnTo>
                  <a:lnTo>
                    <a:pt x="17" y="12"/>
                  </a:lnTo>
                  <a:lnTo>
                    <a:pt x="15" y="15"/>
                  </a:lnTo>
                  <a:lnTo>
                    <a:pt x="4" y="27"/>
                  </a:lnTo>
                  <a:lnTo>
                    <a:pt x="4" y="27"/>
                  </a:lnTo>
                  <a:lnTo>
                    <a:pt x="0" y="25"/>
                  </a:lnTo>
                  <a:lnTo>
                    <a:pt x="0" y="13"/>
                  </a:lnTo>
                  <a:lnTo>
                    <a:pt x="0" y="8"/>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6" name="Freeform 720"/>
            <p:cNvSpPr/>
            <p:nvPr/>
          </p:nvSpPr>
          <p:spPr bwMode="auto">
            <a:xfrm>
              <a:off x="2985842" y="8121451"/>
              <a:ext cx="29682" cy="42667"/>
            </a:xfrm>
            <a:custGeom>
              <a:avLst/>
              <a:gdLst>
                <a:gd name="T0" fmla="*/ 0 w 16"/>
                <a:gd name="T1" fmla="*/ 6 h 23"/>
                <a:gd name="T2" fmla="*/ 0 w 16"/>
                <a:gd name="T3" fmla="*/ 6 h 23"/>
                <a:gd name="T4" fmla="*/ 2 w 16"/>
                <a:gd name="T5" fmla="*/ 2 h 23"/>
                <a:gd name="T6" fmla="*/ 4 w 16"/>
                <a:gd name="T7" fmla="*/ 0 h 23"/>
                <a:gd name="T8" fmla="*/ 4 w 16"/>
                <a:gd name="T9" fmla="*/ 0 h 23"/>
                <a:gd name="T10" fmla="*/ 6 w 16"/>
                <a:gd name="T11" fmla="*/ 0 h 23"/>
                <a:gd name="T12" fmla="*/ 6 w 16"/>
                <a:gd name="T13" fmla="*/ 0 h 23"/>
                <a:gd name="T14" fmla="*/ 10 w 16"/>
                <a:gd name="T15" fmla="*/ 2 h 23"/>
                <a:gd name="T16" fmla="*/ 12 w 16"/>
                <a:gd name="T17" fmla="*/ 6 h 23"/>
                <a:gd name="T18" fmla="*/ 12 w 16"/>
                <a:gd name="T19" fmla="*/ 6 h 23"/>
                <a:gd name="T20" fmla="*/ 14 w 16"/>
                <a:gd name="T21" fmla="*/ 10 h 23"/>
                <a:gd name="T22" fmla="*/ 16 w 16"/>
                <a:gd name="T23" fmla="*/ 23 h 23"/>
                <a:gd name="T24" fmla="*/ 14 w 16"/>
                <a:gd name="T25" fmla="*/ 23 h 23"/>
                <a:gd name="T26" fmla="*/ 2 w 16"/>
                <a:gd name="T27" fmla="*/ 11 h 23"/>
                <a:gd name="T28" fmla="*/ 2 w 16"/>
                <a:gd name="T29" fmla="*/ 11 h 23"/>
                <a:gd name="T30" fmla="*/ 2 w 16"/>
                <a:gd name="T31" fmla="*/ 11 h 23"/>
                <a:gd name="T32" fmla="*/ 0 w 16"/>
                <a:gd name="T33"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23">
                  <a:moveTo>
                    <a:pt x="0" y="6"/>
                  </a:moveTo>
                  <a:lnTo>
                    <a:pt x="0" y="6"/>
                  </a:lnTo>
                  <a:lnTo>
                    <a:pt x="2" y="2"/>
                  </a:lnTo>
                  <a:lnTo>
                    <a:pt x="4" y="0"/>
                  </a:lnTo>
                  <a:lnTo>
                    <a:pt x="4" y="0"/>
                  </a:lnTo>
                  <a:lnTo>
                    <a:pt x="6" y="0"/>
                  </a:lnTo>
                  <a:lnTo>
                    <a:pt x="6" y="0"/>
                  </a:lnTo>
                  <a:lnTo>
                    <a:pt x="10" y="2"/>
                  </a:lnTo>
                  <a:lnTo>
                    <a:pt x="12" y="6"/>
                  </a:lnTo>
                  <a:lnTo>
                    <a:pt x="12" y="6"/>
                  </a:lnTo>
                  <a:lnTo>
                    <a:pt x="14" y="10"/>
                  </a:lnTo>
                  <a:lnTo>
                    <a:pt x="16" y="23"/>
                  </a:lnTo>
                  <a:lnTo>
                    <a:pt x="14" y="23"/>
                  </a:lnTo>
                  <a:lnTo>
                    <a:pt x="2" y="11"/>
                  </a:lnTo>
                  <a:lnTo>
                    <a:pt x="2" y="11"/>
                  </a:lnTo>
                  <a:lnTo>
                    <a:pt x="2" y="11"/>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7" name="Freeform 721"/>
            <p:cNvSpPr/>
            <p:nvPr/>
          </p:nvSpPr>
          <p:spPr bwMode="auto">
            <a:xfrm>
              <a:off x="2954305" y="8156697"/>
              <a:ext cx="46376" cy="25970"/>
            </a:xfrm>
            <a:custGeom>
              <a:avLst/>
              <a:gdLst>
                <a:gd name="T0" fmla="*/ 0 w 25"/>
                <a:gd name="T1" fmla="*/ 10 h 14"/>
                <a:gd name="T2" fmla="*/ 0 w 25"/>
                <a:gd name="T3" fmla="*/ 10 h 14"/>
                <a:gd name="T4" fmla="*/ 0 w 25"/>
                <a:gd name="T5" fmla="*/ 8 h 14"/>
                <a:gd name="T6" fmla="*/ 0 w 25"/>
                <a:gd name="T7" fmla="*/ 6 h 14"/>
                <a:gd name="T8" fmla="*/ 0 w 25"/>
                <a:gd name="T9" fmla="*/ 6 h 14"/>
                <a:gd name="T10" fmla="*/ 2 w 25"/>
                <a:gd name="T11" fmla="*/ 2 h 14"/>
                <a:gd name="T12" fmla="*/ 6 w 25"/>
                <a:gd name="T13" fmla="*/ 0 h 14"/>
                <a:gd name="T14" fmla="*/ 6 w 25"/>
                <a:gd name="T15" fmla="*/ 0 h 14"/>
                <a:gd name="T16" fmla="*/ 8 w 25"/>
                <a:gd name="T17" fmla="*/ 0 h 14"/>
                <a:gd name="T18" fmla="*/ 12 w 25"/>
                <a:gd name="T19" fmla="*/ 0 h 14"/>
                <a:gd name="T20" fmla="*/ 15 w 25"/>
                <a:gd name="T21" fmla="*/ 0 h 14"/>
                <a:gd name="T22" fmla="*/ 25 w 25"/>
                <a:gd name="T23" fmla="*/ 8 h 14"/>
                <a:gd name="T24" fmla="*/ 25 w 25"/>
                <a:gd name="T25" fmla="*/ 8 h 14"/>
                <a:gd name="T26" fmla="*/ 23 w 25"/>
                <a:gd name="T27" fmla="*/ 12 h 14"/>
                <a:gd name="T28" fmla="*/ 6 w 25"/>
                <a:gd name="T29" fmla="*/ 14 h 14"/>
                <a:gd name="T30" fmla="*/ 6 w 25"/>
                <a:gd name="T31" fmla="*/ 14 h 14"/>
                <a:gd name="T32" fmla="*/ 6 w 25"/>
                <a:gd name="T33" fmla="*/ 14 h 14"/>
                <a:gd name="T34" fmla="*/ 2 w 25"/>
                <a:gd name="T35" fmla="*/ 12 h 14"/>
                <a:gd name="T36" fmla="*/ 0 w 25"/>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4">
                  <a:moveTo>
                    <a:pt x="0" y="10"/>
                  </a:moveTo>
                  <a:lnTo>
                    <a:pt x="0" y="10"/>
                  </a:lnTo>
                  <a:lnTo>
                    <a:pt x="0" y="8"/>
                  </a:lnTo>
                  <a:lnTo>
                    <a:pt x="0" y="6"/>
                  </a:lnTo>
                  <a:lnTo>
                    <a:pt x="0" y="6"/>
                  </a:lnTo>
                  <a:lnTo>
                    <a:pt x="2" y="2"/>
                  </a:lnTo>
                  <a:lnTo>
                    <a:pt x="6" y="0"/>
                  </a:lnTo>
                  <a:lnTo>
                    <a:pt x="6" y="0"/>
                  </a:lnTo>
                  <a:lnTo>
                    <a:pt x="8" y="0"/>
                  </a:lnTo>
                  <a:lnTo>
                    <a:pt x="12" y="0"/>
                  </a:lnTo>
                  <a:lnTo>
                    <a:pt x="15" y="0"/>
                  </a:lnTo>
                  <a:lnTo>
                    <a:pt x="25" y="8"/>
                  </a:lnTo>
                  <a:lnTo>
                    <a:pt x="25" y="8"/>
                  </a:lnTo>
                  <a:lnTo>
                    <a:pt x="23" y="12"/>
                  </a:lnTo>
                  <a:lnTo>
                    <a:pt x="6" y="14"/>
                  </a:lnTo>
                  <a:lnTo>
                    <a:pt x="6" y="14"/>
                  </a:lnTo>
                  <a:lnTo>
                    <a:pt x="6" y="14"/>
                  </a:lnTo>
                  <a:lnTo>
                    <a:pt x="2" y="12"/>
                  </a:lnTo>
                  <a:lnTo>
                    <a:pt x="0"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8" name="Freeform 722"/>
            <p:cNvSpPr/>
            <p:nvPr/>
          </p:nvSpPr>
          <p:spPr bwMode="auto">
            <a:xfrm>
              <a:off x="2985842" y="8206782"/>
              <a:ext cx="29682" cy="48231"/>
            </a:xfrm>
            <a:custGeom>
              <a:avLst/>
              <a:gdLst>
                <a:gd name="T0" fmla="*/ 16 w 16"/>
                <a:gd name="T1" fmla="*/ 18 h 26"/>
                <a:gd name="T2" fmla="*/ 16 w 16"/>
                <a:gd name="T3" fmla="*/ 20 h 26"/>
                <a:gd name="T4" fmla="*/ 16 w 16"/>
                <a:gd name="T5" fmla="*/ 20 h 26"/>
                <a:gd name="T6" fmla="*/ 14 w 16"/>
                <a:gd name="T7" fmla="*/ 22 h 26"/>
                <a:gd name="T8" fmla="*/ 12 w 16"/>
                <a:gd name="T9" fmla="*/ 24 h 26"/>
                <a:gd name="T10" fmla="*/ 12 w 16"/>
                <a:gd name="T11" fmla="*/ 24 h 26"/>
                <a:gd name="T12" fmla="*/ 8 w 16"/>
                <a:gd name="T13" fmla="*/ 26 h 26"/>
                <a:gd name="T14" fmla="*/ 6 w 16"/>
                <a:gd name="T15" fmla="*/ 26 h 26"/>
                <a:gd name="T16" fmla="*/ 6 w 16"/>
                <a:gd name="T17" fmla="*/ 26 h 26"/>
                <a:gd name="T18" fmla="*/ 2 w 16"/>
                <a:gd name="T19" fmla="*/ 24 h 26"/>
                <a:gd name="T20" fmla="*/ 0 w 16"/>
                <a:gd name="T21" fmla="*/ 22 h 26"/>
                <a:gd name="T22" fmla="*/ 0 w 16"/>
                <a:gd name="T23" fmla="*/ 22 h 26"/>
                <a:gd name="T24" fmla="*/ 0 w 16"/>
                <a:gd name="T25" fmla="*/ 18 h 26"/>
                <a:gd name="T26" fmla="*/ 0 w 16"/>
                <a:gd name="T27" fmla="*/ 14 h 26"/>
                <a:gd name="T28" fmla="*/ 0 w 16"/>
                <a:gd name="T29" fmla="*/ 14 h 26"/>
                <a:gd name="T30" fmla="*/ 2 w 16"/>
                <a:gd name="T31" fmla="*/ 12 h 26"/>
                <a:gd name="T32" fmla="*/ 12 w 16"/>
                <a:gd name="T33" fmla="*/ 0 h 26"/>
                <a:gd name="T34" fmla="*/ 12 w 16"/>
                <a:gd name="T35" fmla="*/ 0 h 26"/>
                <a:gd name="T36" fmla="*/ 16 w 16"/>
                <a:gd name="T37" fmla="*/ 0 h 26"/>
                <a:gd name="T38" fmla="*/ 16 w 16"/>
                <a:gd name="T39" fmla="*/ 0 h 26"/>
                <a:gd name="T40" fmla="*/ 16 w 16"/>
                <a:gd name="T41" fmla="*/ 14 h 26"/>
                <a:gd name="T42" fmla="*/ 16 w 16"/>
                <a:gd name="T43"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6">
                  <a:moveTo>
                    <a:pt x="16" y="18"/>
                  </a:moveTo>
                  <a:lnTo>
                    <a:pt x="16" y="20"/>
                  </a:lnTo>
                  <a:lnTo>
                    <a:pt x="16" y="20"/>
                  </a:lnTo>
                  <a:lnTo>
                    <a:pt x="14" y="22"/>
                  </a:lnTo>
                  <a:lnTo>
                    <a:pt x="12" y="24"/>
                  </a:lnTo>
                  <a:lnTo>
                    <a:pt x="12" y="24"/>
                  </a:lnTo>
                  <a:lnTo>
                    <a:pt x="8" y="26"/>
                  </a:lnTo>
                  <a:lnTo>
                    <a:pt x="6" y="26"/>
                  </a:lnTo>
                  <a:lnTo>
                    <a:pt x="6" y="26"/>
                  </a:lnTo>
                  <a:lnTo>
                    <a:pt x="2" y="24"/>
                  </a:lnTo>
                  <a:lnTo>
                    <a:pt x="0" y="22"/>
                  </a:lnTo>
                  <a:lnTo>
                    <a:pt x="0" y="22"/>
                  </a:lnTo>
                  <a:lnTo>
                    <a:pt x="0" y="18"/>
                  </a:lnTo>
                  <a:lnTo>
                    <a:pt x="0" y="14"/>
                  </a:lnTo>
                  <a:lnTo>
                    <a:pt x="0" y="14"/>
                  </a:lnTo>
                  <a:lnTo>
                    <a:pt x="2" y="12"/>
                  </a:lnTo>
                  <a:lnTo>
                    <a:pt x="12" y="0"/>
                  </a:lnTo>
                  <a:lnTo>
                    <a:pt x="12" y="0"/>
                  </a:lnTo>
                  <a:lnTo>
                    <a:pt x="16" y="0"/>
                  </a:lnTo>
                  <a:lnTo>
                    <a:pt x="16" y="0"/>
                  </a:lnTo>
                  <a:lnTo>
                    <a:pt x="16" y="14"/>
                  </a:lnTo>
                  <a:lnTo>
                    <a:pt x="16"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39" name="Freeform 723"/>
            <p:cNvSpPr/>
            <p:nvPr/>
          </p:nvSpPr>
          <p:spPr bwMode="auto">
            <a:xfrm>
              <a:off x="3004391" y="8171536"/>
              <a:ext cx="29682" cy="29682"/>
            </a:xfrm>
            <a:custGeom>
              <a:avLst/>
              <a:gdLst>
                <a:gd name="T0" fmla="*/ 2 w 16"/>
                <a:gd name="T1" fmla="*/ 14 h 16"/>
                <a:gd name="T2" fmla="*/ 2 w 16"/>
                <a:gd name="T3" fmla="*/ 14 h 16"/>
                <a:gd name="T4" fmla="*/ 0 w 16"/>
                <a:gd name="T5" fmla="*/ 12 h 16"/>
                <a:gd name="T6" fmla="*/ 0 w 16"/>
                <a:gd name="T7" fmla="*/ 8 h 16"/>
                <a:gd name="T8" fmla="*/ 0 w 16"/>
                <a:gd name="T9" fmla="*/ 8 h 16"/>
                <a:gd name="T10" fmla="*/ 0 w 16"/>
                <a:gd name="T11" fmla="*/ 6 h 16"/>
                <a:gd name="T12" fmla="*/ 2 w 16"/>
                <a:gd name="T13" fmla="*/ 2 h 16"/>
                <a:gd name="T14" fmla="*/ 2 w 16"/>
                <a:gd name="T15" fmla="*/ 2 h 16"/>
                <a:gd name="T16" fmla="*/ 6 w 16"/>
                <a:gd name="T17" fmla="*/ 2 h 16"/>
                <a:gd name="T18" fmla="*/ 8 w 16"/>
                <a:gd name="T19" fmla="*/ 0 h 16"/>
                <a:gd name="T20" fmla="*/ 8 w 16"/>
                <a:gd name="T21" fmla="*/ 0 h 16"/>
                <a:gd name="T22" fmla="*/ 14 w 16"/>
                <a:gd name="T23" fmla="*/ 2 h 16"/>
                <a:gd name="T24" fmla="*/ 14 w 16"/>
                <a:gd name="T25" fmla="*/ 2 h 16"/>
                <a:gd name="T26" fmla="*/ 16 w 16"/>
                <a:gd name="T27" fmla="*/ 6 h 16"/>
                <a:gd name="T28" fmla="*/ 16 w 16"/>
                <a:gd name="T29" fmla="*/ 8 h 16"/>
                <a:gd name="T30" fmla="*/ 16 w 16"/>
                <a:gd name="T31" fmla="*/ 8 h 16"/>
                <a:gd name="T32" fmla="*/ 16 w 16"/>
                <a:gd name="T33" fmla="*/ 12 h 16"/>
                <a:gd name="T34" fmla="*/ 14 w 16"/>
                <a:gd name="T35" fmla="*/ 14 h 16"/>
                <a:gd name="T36" fmla="*/ 14 w 16"/>
                <a:gd name="T37" fmla="*/ 14 h 16"/>
                <a:gd name="T38" fmla="*/ 12 w 16"/>
                <a:gd name="T39" fmla="*/ 16 h 16"/>
                <a:gd name="T40" fmla="*/ 8 w 16"/>
                <a:gd name="T41" fmla="*/ 16 h 16"/>
                <a:gd name="T42" fmla="*/ 8 w 16"/>
                <a:gd name="T43" fmla="*/ 16 h 16"/>
                <a:gd name="T44" fmla="*/ 6 w 16"/>
                <a:gd name="T45" fmla="*/ 16 h 16"/>
                <a:gd name="T46" fmla="*/ 2 w 16"/>
                <a:gd name="T4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6">
                  <a:moveTo>
                    <a:pt x="2" y="14"/>
                  </a:moveTo>
                  <a:lnTo>
                    <a:pt x="2" y="14"/>
                  </a:lnTo>
                  <a:lnTo>
                    <a:pt x="0" y="12"/>
                  </a:lnTo>
                  <a:lnTo>
                    <a:pt x="0" y="8"/>
                  </a:lnTo>
                  <a:lnTo>
                    <a:pt x="0" y="8"/>
                  </a:lnTo>
                  <a:lnTo>
                    <a:pt x="0" y="6"/>
                  </a:lnTo>
                  <a:lnTo>
                    <a:pt x="2" y="2"/>
                  </a:lnTo>
                  <a:lnTo>
                    <a:pt x="2" y="2"/>
                  </a:lnTo>
                  <a:lnTo>
                    <a:pt x="6" y="2"/>
                  </a:lnTo>
                  <a:lnTo>
                    <a:pt x="8" y="0"/>
                  </a:lnTo>
                  <a:lnTo>
                    <a:pt x="8" y="0"/>
                  </a:lnTo>
                  <a:lnTo>
                    <a:pt x="14" y="2"/>
                  </a:lnTo>
                  <a:lnTo>
                    <a:pt x="14" y="2"/>
                  </a:lnTo>
                  <a:lnTo>
                    <a:pt x="16" y="6"/>
                  </a:lnTo>
                  <a:lnTo>
                    <a:pt x="16" y="8"/>
                  </a:lnTo>
                  <a:lnTo>
                    <a:pt x="16" y="8"/>
                  </a:lnTo>
                  <a:lnTo>
                    <a:pt x="16" y="12"/>
                  </a:lnTo>
                  <a:lnTo>
                    <a:pt x="14" y="14"/>
                  </a:lnTo>
                  <a:lnTo>
                    <a:pt x="14" y="14"/>
                  </a:lnTo>
                  <a:lnTo>
                    <a:pt x="12" y="16"/>
                  </a:lnTo>
                  <a:lnTo>
                    <a:pt x="8" y="16"/>
                  </a:lnTo>
                  <a:lnTo>
                    <a:pt x="8" y="16"/>
                  </a:lnTo>
                  <a:lnTo>
                    <a:pt x="6" y="16"/>
                  </a:lnTo>
                  <a:lnTo>
                    <a:pt x="2"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0" name="Freeform 724"/>
            <p:cNvSpPr/>
            <p:nvPr/>
          </p:nvSpPr>
          <p:spPr bwMode="auto">
            <a:xfrm>
              <a:off x="3026654" y="8203073"/>
              <a:ext cx="24115" cy="40810"/>
            </a:xfrm>
            <a:custGeom>
              <a:avLst/>
              <a:gdLst>
                <a:gd name="T0" fmla="*/ 13 w 13"/>
                <a:gd name="T1" fmla="*/ 18 h 22"/>
                <a:gd name="T2" fmla="*/ 13 w 13"/>
                <a:gd name="T3" fmla="*/ 18 h 22"/>
                <a:gd name="T4" fmla="*/ 11 w 13"/>
                <a:gd name="T5" fmla="*/ 20 h 22"/>
                <a:gd name="T6" fmla="*/ 11 w 13"/>
                <a:gd name="T7" fmla="*/ 22 h 22"/>
                <a:gd name="T8" fmla="*/ 11 w 13"/>
                <a:gd name="T9" fmla="*/ 22 h 22"/>
                <a:gd name="T10" fmla="*/ 7 w 13"/>
                <a:gd name="T11" fmla="*/ 22 h 22"/>
                <a:gd name="T12" fmla="*/ 7 w 13"/>
                <a:gd name="T13" fmla="*/ 22 h 22"/>
                <a:gd name="T14" fmla="*/ 6 w 13"/>
                <a:gd name="T15" fmla="*/ 20 h 22"/>
                <a:gd name="T16" fmla="*/ 2 w 13"/>
                <a:gd name="T17" fmla="*/ 16 h 22"/>
                <a:gd name="T18" fmla="*/ 2 w 13"/>
                <a:gd name="T19" fmla="*/ 12 h 22"/>
                <a:gd name="T20" fmla="*/ 0 w 13"/>
                <a:gd name="T21" fmla="*/ 2 h 22"/>
                <a:gd name="T22" fmla="*/ 2 w 13"/>
                <a:gd name="T23" fmla="*/ 2 h 22"/>
                <a:gd name="T24" fmla="*/ 4 w 13"/>
                <a:gd name="T25" fmla="*/ 0 h 22"/>
                <a:gd name="T26" fmla="*/ 7 w 13"/>
                <a:gd name="T27" fmla="*/ 6 h 22"/>
                <a:gd name="T28" fmla="*/ 11 w 13"/>
                <a:gd name="T29" fmla="*/ 10 h 22"/>
                <a:gd name="T30" fmla="*/ 11 w 13"/>
                <a:gd name="T31" fmla="*/ 12 h 22"/>
                <a:gd name="T32" fmla="*/ 11 w 13"/>
                <a:gd name="T33" fmla="*/ 12 h 22"/>
                <a:gd name="T34" fmla="*/ 13 w 13"/>
                <a:gd name="T35"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2">
                  <a:moveTo>
                    <a:pt x="13" y="18"/>
                  </a:moveTo>
                  <a:lnTo>
                    <a:pt x="13" y="18"/>
                  </a:lnTo>
                  <a:lnTo>
                    <a:pt x="11" y="20"/>
                  </a:lnTo>
                  <a:lnTo>
                    <a:pt x="11" y="22"/>
                  </a:lnTo>
                  <a:lnTo>
                    <a:pt x="11" y="22"/>
                  </a:lnTo>
                  <a:lnTo>
                    <a:pt x="7" y="22"/>
                  </a:lnTo>
                  <a:lnTo>
                    <a:pt x="7" y="22"/>
                  </a:lnTo>
                  <a:lnTo>
                    <a:pt x="6" y="20"/>
                  </a:lnTo>
                  <a:lnTo>
                    <a:pt x="2" y="16"/>
                  </a:lnTo>
                  <a:lnTo>
                    <a:pt x="2" y="12"/>
                  </a:lnTo>
                  <a:lnTo>
                    <a:pt x="0" y="2"/>
                  </a:lnTo>
                  <a:lnTo>
                    <a:pt x="2" y="2"/>
                  </a:lnTo>
                  <a:lnTo>
                    <a:pt x="4" y="0"/>
                  </a:lnTo>
                  <a:lnTo>
                    <a:pt x="7" y="6"/>
                  </a:lnTo>
                  <a:lnTo>
                    <a:pt x="11" y="10"/>
                  </a:lnTo>
                  <a:lnTo>
                    <a:pt x="11" y="12"/>
                  </a:lnTo>
                  <a:lnTo>
                    <a:pt x="11" y="12"/>
                  </a:lnTo>
                  <a:lnTo>
                    <a:pt x="13"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1" name="Freeform 725"/>
            <p:cNvSpPr/>
            <p:nvPr/>
          </p:nvSpPr>
          <p:spPr bwMode="auto">
            <a:xfrm>
              <a:off x="3039639" y="8190088"/>
              <a:ext cx="48231" cy="31536"/>
            </a:xfrm>
            <a:custGeom>
              <a:avLst/>
              <a:gdLst>
                <a:gd name="T0" fmla="*/ 26 w 26"/>
                <a:gd name="T1" fmla="*/ 11 h 17"/>
                <a:gd name="T2" fmla="*/ 26 w 26"/>
                <a:gd name="T3" fmla="*/ 11 h 17"/>
                <a:gd name="T4" fmla="*/ 26 w 26"/>
                <a:gd name="T5" fmla="*/ 13 h 17"/>
                <a:gd name="T6" fmla="*/ 22 w 26"/>
                <a:gd name="T7" fmla="*/ 15 h 17"/>
                <a:gd name="T8" fmla="*/ 22 w 26"/>
                <a:gd name="T9" fmla="*/ 15 h 17"/>
                <a:gd name="T10" fmla="*/ 20 w 26"/>
                <a:gd name="T11" fmla="*/ 17 h 17"/>
                <a:gd name="T12" fmla="*/ 16 w 26"/>
                <a:gd name="T13" fmla="*/ 17 h 17"/>
                <a:gd name="T14" fmla="*/ 16 w 26"/>
                <a:gd name="T15" fmla="*/ 17 h 17"/>
                <a:gd name="T16" fmla="*/ 12 w 26"/>
                <a:gd name="T17" fmla="*/ 15 h 17"/>
                <a:gd name="T18" fmla="*/ 0 w 26"/>
                <a:gd name="T19" fmla="*/ 4 h 17"/>
                <a:gd name="T20" fmla="*/ 0 w 26"/>
                <a:gd name="T21" fmla="*/ 2 h 17"/>
                <a:gd name="T22" fmla="*/ 0 w 26"/>
                <a:gd name="T23" fmla="*/ 2 h 17"/>
                <a:gd name="T24" fmla="*/ 14 w 26"/>
                <a:gd name="T25" fmla="*/ 0 h 17"/>
                <a:gd name="T26" fmla="*/ 20 w 26"/>
                <a:gd name="T27" fmla="*/ 0 h 17"/>
                <a:gd name="T28" fmla="*/ 20 w 26"/>
                <a:gd name="T29" fmla="*/ 0 h 17"/>
                <a:gd name="T30" fmla="*/ 20 w 26"/>
                <a:gd name="T31" fmla="*/ 0 h 17"/>
                <a:gd name="T32" fmla="*/ 24 w 26"/>
                <a:gd name="T33" fmla="*/ 2 h 17"/>
                <a:gd name="T34" fmla="*/ 26 w 26"/>
                <a:gd name="T35" fmla="*/ 4 h 17"/>
                <a:gd name="T36" fmla="*/ 26 w 26"/>
                <a:gd name="T37" fmla="*/ 4 h 17"/>
                <a:gd name="T38" fmla="*/ 26 w 26"/>
                <a:gd name="T39" fmla="*/ 7 h 17"/>
                <a:gd name="T40" fmla="*/ 26 w 26"/>
                <a:gd name="T4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17">
                  <a:moveTo>
                    <a:pt x="26" y="11"/>
                  </a:moveTo>
                  <a:lnTo>
                    <a:pt x="26" y="11"/>
                  </a:lnTo>
                  <a:lnTo>
                    <a:pt x="26" y="13"/>
                  </a:lnTo>
                  <a:lnTo>
                    <a:pt x="22" y="15"/>
                  </a:lnTo>
                  <a:lnTo>
                    <a:pt x="22" y="15"/>
                  </a:lnTo>
                  <a:lnTo>
                    <a:pt x="20" y="17"/>
                  </a:lnTo>
                  <a:lnTo>
                    <a:pt x="16" y="17"/>
                  </a:lnTo>
                  <a:lnTo>
                    <a:pt x="16" y="17"/>
                  </a:lnTo>
                  <a:lnTo>
                    <a:pt x="12" y="15"/>
                  </a:lnTo>
                  <a:lnTo>
                    <a:pt x="0" y="4"/>
                  </a:lnTo>
                  <a:lnTo>
                    <a:pt x="0" y="2"/>
                  </a:lnTo>
                  <a:lnTo>
                    <a:pt x="0" y="2"/>
                  </a:lnTo>
                  <a:lnTo>
                    <a:pt x="14" y="0"/>
                  </a:lnTo>
                  <a:lnTo>
                    <a:pt x="20" y="0"/>
                  </a:lnTo>
                  <a:lnTo>
                    <a:pt x="20" y="0"/>
                  </a:lnTo>
                  <a:lnTo>
                    <a:pt x="20" y="0"/>
                  </a:lnTo>
                  <a:lnTo>
                    <a:pt x="24" y="2"/>
                  </a:lnTo>
                  <a:lnTo>
                    <a:pt x="26" y="4"/>
                  </a:lnTo>
                  <a:lnTo>
                    <a:pt x="26" y="4"/>
                  </a:lnTo>
                  <a:lnTo>
                    <a:pt x="26" y="7"/>
                  </a:lnTo>
                  <a:lnTo>
                    <a:pt x="26"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2" name="Freeform 29"/>
            <p:cNvSpPr/>
            <p:nvPr/>
          </p:nvSpPr>
          <p:spPr bwMode="auto">
            <a:xfrm>
              <a:off x="8556509" y="6689364"/>
              <a:ext cx="1341190" cy="1337480"/>
            </a:xfrm>
            <a:custGeom>
              <a:avLst/>
              <a:gdLst>
                <a:gd name="T0" fmla="*/ 723 w 723"/>
                <a:gd name="T1" fmla="*/ 361 h 721"/>
                <a:gd name="T2" fmla="*/ 715 w 723"/>
                <a:gd name="T3" fmla="*/ 434 h 721"/>
                <a:gd name="T4" fmla="*/ 694 w 723"/>
                <a:gd name="T5" fmla="*/ 502 h 721"/>
                <a:gd name="T6" fmla="*/ 661 w 723"/>
                <a:gd name="T7" fmla="*/ 562 h 721"/>
                <a:gd name="T8" fmla="*/ 617 w 723"/>
                <a:gd name="T9" fmla="*/ 617 h 721"/>
                <a:gd name="T10" fmla="*/ 564 w 723"/>
                <a:gd name="T11" fmla="*/ 661 h 721"/>
                <a:gd name="T12" fmla="*/ 502 w 723"/>
                <a:gd name="T13" fmla="*/ 694 h 721"/>
                <a:gd name="T14" fmla="*/ 434 w 723"/>
                <a:gd name="T15" fmla="*/ 716 h 721"/>
                <a:gd name="T16" fmla="*/ 361 w 723"/>
                <a:gd name="T17" fmla="*/ 721 h 721"/>
                <a:gd name="T18" fmla="*/ 324 w 723"/>
                <a:gd name="T19" fmla="*/ 719 h 721"/>
                <a:gd name="T20" fmla="*/ 254 w 723"/>
                <a:gd name="T21" fmla="*/ 706 h 721"/>
                <a:gd name="T22" fmla="*/ 190 w 723"/>
                <a:gd name="T23" fmla="*/ 679 h 721"/>
                <a:gd name="T24" fmla="*/ 132 w 723"/>
                <a:gd name="T25" fmla="*/ 640 h 721"/>
                <a:gd name="T26" fmla="*/ 83 w 723"/>
                <a:gd name="T27" fmla="*/ 591 h 721"/>
                <a:gd name="T28" fmla="*/ 44 w 723"/>
                <a:gd name="T29" fmla="*/ 533 h 721"/>
                <a:gd name="T30" fmla="*/ 17 w 723"/>
                <a:gd name="T31" fmla="*/ 469 h 721"/>
                <a:gd name="T32" fmla="*/ 2 w 723"/>
                <a:gd name="T33" fmla="*/ 398 h 721"/>
                <a:gd name="T34" fmla="*/ 0 w 723"/>
                <a:gd name="T35" fmla="*/ 361 h 721"/>
                <a:gd name="T36" fmla="*/ 8 w 723"/>
                <a:gd name="T37" fmla="*/ 289 h 721"/>
                <a:gd name="T38" fmla="*/ 29 w 723"/>
                <a:gd name="T39" fmla="*/ 221 h 721"/>
                <a:gd name="T40" fmla="*/ 62 w 723"/>
                <a:gd name="T41" fmla="*/ 159 h 721"/>
                <a:gd name="T42" fmla="*/ 106 w 723"/>
                <a:gd name="T43" fmla="*/ 107 h 721"/>
                <a:gd name="T44" fmla="*/ 159 w 723"/>
                <a:gd name="T45" fmla="*/ 62 h 721"/>
                <a:gd name="T46" fmla="*/ 221 w 723"/>
                <a:gd name="T47" fmla="*/ 29 h 721"/>
                <a:gd name="T48" fmla="*/ 289 w 723"/>
                <a:gd name="T49" fmla="*/ 8 h 721"/>
                <a:gd name="T50" fmla="*/ 361 w 723"/>
                <a:gd name="T51" fmla="*/ 0 h 721"/>
                <a:gd name="T52" fmla="*/ 397 w 723"/>
                <a:gd name="T53" fmla="*/ 2 h 721"/>
                <a:gd name="T54" fmla="*/ 469 w 723"/>
                <a:gd name="T55" fmla="*/ 15 h 721"/>
                <a:gd name="T56" fmla="*/ 533 w 723"/>
                <a:gd name="T57" fmla="*/ 43 h 721"/>
                <a:gd name="T58" fmla="*/ 591 w 723"/>
                <a:gd name="T59" fmla="*/ 83 h 721"/>
                <a:gd name="T60" fmla="*/ 640 w 723"/>
                <a:gd name="T61" fmla="*/ 132 h 721"/>
                <a:gd name="T62" fmla="*/ 679 w 723"/>
                <a:gd name="T63" fmla="*/ 188 h 721"/>
                <a:gd name="T64" fmla="*/ 706 w 723"/>
                <a:gd name="T65" fmla="*/ 254 h 721"/>
                <a:gd name="T66" fmla="*/ 721 w 723"/>
                <a:gd name="T67" fmla="*/ 324 h 721"/>
                <a:gd name="T68" fmla="*/ 723 w 723"/>
                <a:gd name="T69" fmla="*/ 36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3" h="721">
                  <a:moveTo>
                    <a:pt x="723" y="361"/>
                  </a:moveTo>
                  <a:lnTo>
                    <a:pt x="723" y="361"/>
                  </a:lnTo>
                  <a:lnTo>
                    <a:pt x="721" y="398"/>
                  </a:lnTo>
                  <a:lnTo>
                    <a:pt x="715" y="434"/>
                  </a:lnTo>
                  <a:lnTo>
                    <a:pt x="706" y="469"/>
                  </a:lnTo>
                  <a:lnTo>
                    <a:pt x="694" y="502"/>
                  </a:lnTo>
                  <a:lnTo>
                    <a:pt x="679" y="533"/>
                  </a:lnTo>
                  <a:lnTo>
                    <a:pt x="661" y="562"/>
                  </a:lnTo>
                  <a:lnTo>
                    <a:pt x="640" y="591"/>
                  </a:lnTo>
                  <a:lnTo>
                    <a:pt x="617" y="617"/>
                  </a:lnTo>
                  <a:lnTo>
                    <a:pt x="591" y="640"/>
                  </a:lnTo>
                  <a:lnTo>
                    <a:pt x="564" y="661"/>
                  </a:lnTo>
                  <a:lnTo>
                    <a:pt x="533" y="679"/>
                  </a:lnTo>
                  <a:lnTo>
                    <a:pt x="502" y="694"/>
                  </a:lnTo>
                  <a:lnTo>
                    <a:pt x="469" y="706"/>
                  </a:lnTo>
                  <a:lnTo>
                    <a:pt x="434" y="716"/>
                  </a:lnTo>
                  <a:lnTo>
                    <a:pt x="397" y="719"/>
                  </a:lnTo>
                  <a:lnTo>
                    <a:pt x="361" y="721"/>
                  </a:lnTo>
                  <a:lnTo>
                    <a:pt x="361" y="721"/>
                  </a:lnTo>
                  <a:lnTo>
                    <a:pt x="324" y="719"/>
                  </a:lnTo>
                  <a:lnTo>
                    <a:pt x="289" y="716"/>
                  </a:lnTo>
                  <a:lnTo>
                    <a:pt x="254" y="706"/>
                  </a:lnTo>
                  <a:lnTo>
                    <a:pt x="221" y="694"/>
                  </a:lnTo>
                  <a:lnTo>
                    <a:pt x="190" y="679"/>
                  </a:lnTo>
                  <a:lnTo>
                    <a:pt x="159" y="661"/>
                  </a:lnTo>
                  <a:lnTo>
                    <a:pt x="132" y="640"/>
                  </a:lnTo>
                  <a:lnTo>
                    <a:pt x="106" y="617"/>
                  </a:lnTo>
                  <a:lnTo>
                    <a:pt x="83" y="591"/>
                  </a:lnTo>
                  <a:lnTo>
                    <a:pt x="62" y="562"/>
                  </a:lnTo>
                  <a:lnTo>
                    <a:pt x="44" y="533"/>
                  </a:lnTo>
                  <a:lnTo>
                    <a:pt x="29" y="502"/>
                  </a:lnTo>
                  <a:lnTo>
                    <a:pt x="17" y="469"/>
                  </a:lnTo>
                  <a:lnTo>
                    <a:pt x="8" y="434"/>
                  </a:lnTo>
                  <a:lnTo>
                    <a:pt x="2" y="398"/>
                  </a:lnTo>
                  <a:lnTo>
                    <a:pt x="0" y="361"/>
                  </a:lnTo>
                  <a:lnTo>
                    <a:pt x="0" y="361"/>
                  </a:lnTo>
                  <a:lnTo>
                    <a:pt x="2" y="324"/>
                  </a:lnTo>
                  <a:lnTo>
                    <a:pt x="8" y="289"/>
                  </a:lnTo>
                  <a:lnTo>
                    <a:pt x="17" y="254"/>
                  </a:lnTo>
                  <a:lnTo>
                    <a:pt x="29" y="221"/>
                  </a:lnTo>
                  <a:lnTo>
                    <a:pt x="44" y="188"/>
                  </a:lnTo>
                  <a:lnTo>
                    <a:pt x="62" y="159"/>
                  </a:lnTo>
                  <a:lnTo>
                    <a:pt x="83" y="132"/>
                  </a:lnTo>
                  <a:lnTo>
                    <a:pt x="106" y="107"/>
                  </a:lnTo>
                  <a:lnTo>
                    <a:pt x="132" y="83"/>
                  </a:lnTo>
                  <a:lnTo>
                    <a:pt x="159" y="62"/>
                  </a:lnTo>
                  <a:lnTo>
                    <a:pt x="190" y="43"/>
                  </a:lnTo>
                  <a:lnTo>
                    <a:pt x="221" y="29"/>
                  </a:lnTo>
                  <a:lnTo>
                    <a:pt x="254" y="15"/>
                  </a:lnTo>
                  <a:lnTo>
                    <a:pt x="289" y="8"/>
                  </a:lnTo>
                  <a:lnTo>
                    <a:pt x="324" y="2"/>
                  </a:lnTo>
                  <a:lnTo>
                    <a:pt x="361" y="0"/>
                  </a:lnTo>
                  <a:lnTo>
                    <a:pt x="361" y="0"/>
                  </a:lnTo>
                  <a:lnTo>
                    <a:pt x="397" y="2"/>
                  </a:lnTo>
                  <a:lnTo>
                    <a:pt x="434" y="8"/>
                  </a:lnTo>
                  <a:lnTo>
                    <a:pt x="469" y="15"/>
                  </a:lnTo>
                  <a:lnTo>
                    <a:pt x="502" y="29"/>
                  </a:lnTo>
                  <a:lnTo>
                    <a:pt x="533" y="43"/>
                  </a:lnTo>
                  <a:lnTo>
                    <a:pt x="564" y="62"/>
                  </a:lnTo>
                  <a:lnTo>
                    <a:pt x="591" y="83"/>
                  </a:lnTo>
                  <a:lnTo>
                    <a:pt x="617" y="107"/>
                  </a:lnTo>
                  <a:lnTo>
                    <a:pt x="640" y="132"/>
                  </a:lnTo>
                  <a:lnTo>
                    <a:pt x="661" y="159"/>
                  </a:lnTo>
                  <a:lnTo>
                    <a:pt x="679" y="188"/>
                  </a:lnTo>
                  <a:lnTo>
                    <a:pt x="694" y="221"/>
                  </a:lnTo>
                  <a:lnTo>
                    <a:pt x="706" y="254"/>
                  </a:lnTo>
                  <a:lnTo>
                    <a:pt x="715" y="289"/>
                  </a:lnTo>
                  <a:lnTo>
                    <a:pt x="721" y="324"/>
                  </a:lnTo>
                  <a:lnTo>
                    <a:pt x="723" y="361"/>
                  </a:lnTo>
                  <a:lnTo>
                    <a:pt x="723" y="361"/>
                  </a:ln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3" name="Freeform 124"/>
            <p:cNvSpPr>
              <a:spLocks noEditPoints="1"/>
            </p:cNvSpPr>
            <p:nvPr/>
          </p:nvSpPr>
          <p:spPr bwMode="auto">
            <a:xfrm>
              <a:off x="8908966" y="7056661"/>
              <a:ext cx="560219" cy="647408"/>
            </a:xfrm>
            <a:custGeom>
              <a:avLst/>
              <a:gdLst>
                <a:gd name="T0" fmla="*/ 198 w 302"/>
                <a:gd name="T1" fmla="*/ 281 h 349"/>
                <a:gd name="T2" fmla="*/ 188 w 302"/>
                <a:gd name="T3" fmla="*/ 254 h 349"/>
                <a:gd name="T4" fmla="*/ 159 w 302"/>
                <a:gd name="T5" fmla="*/ 264 h 349"/>
                <a:gd name="T6" fmla="*/ 143 w 302"/>
                <a:gd name="T7" fmla="*/ 281 h 349"/>
                <a:gd name="T8" fmla="*/ 141 w 302"/>
                <a:gd name="T9" fmla="*/ 295 h 349"/>
                <a:gd name="T10" fmla="*/ 151 w 302"/>
                <a:gd name="T11" fmla="*/ 329 h 349"/>
                <a:gd name="T12" fmla="*/ 176 w 302"/>
                <a:gd name="T13" fmla="*/ 345 h 349"/>
                <a:gd name="T14" fmla="*/ 233 w 302"/>
                <a:gd name="T15" fmla="*/ 349 h 349"/>
                <a:gd name="T16" fmla="*/ 244 w 302"/>
                <a:gd name="T17" fmla="*/ 345 h 349"/>
                <a:gd name="T18" fmla="*/ 273 w 302"/>
                <a:gd name="T19" fmla="*/ 320 h 349"/>
                <a:gd name="T20" fmla="*/ 291 w 302"/>
                <a:gd name="T21" fmla="*/ 283 h 349"/>
                <a:gd name="T22" fmla="*/ 300 w 302"/>
                <a:gd name="T23" fmla="*/ 229 h 349"/>
                <a:gd name="T24" fmla="*/ 300 w 302"/>
                <a:gd name="T25" fmla="*/ 159 h 349"/>
                <a:gd name="T26" fmla="*/ 291 w 302"/>
                <a:gd name="T27" fmla="*/ 77 h 349"/>
                <a:gd name="T28" fmla="*/ 275 w 302"/>
                <a:gd name="T29" fmla="*/ 46 h 349"/>
                <a:gd name="T30" fmla="*/ 266 w 302"/>
                <a:gd name="T31" fmla="*/ 39 h 349"/>
                <a:gd name="T32" fmla="*/ 219 w 302"/>
                <a:gd name="T33" fmla="*/ 23 h 349"/>
                <a:gd name="T34" fmla="*/ 174 w 302"/>
                <a:gd name="T35" fmla="*/ 19 h 349"/>
                <a:gd name="T36" fmla="*/ 151 w 302"/>
                <a:gd name="T37" fmla="*/ 4 h 349"/>
                <a:gd name="T38" fmla="*/ 132 w 302"/>
                <a:gd name="T39" fmla="*/ 0 h 349"/>
                <a:gd name="T40" fmla="*/ 107 w 302"/>
                <a:gd name="T41" fmla="*/ 4 h 349"/>
                <a:gd name="T42" fmla="*/ 101 w 302"/>
                <a:gd name="T43" fmla="*/ 15 h 349"/>
                <a:gd name="T44" fmla="*/ 85 w 302"/>
                <a:gd name="T45" fmla="*/ 89 h 349"/>
                <a:gd name="T46" fmla="*/ 15 w 302"/>
                <a:gd name="T47" fmla="*/ 93 h 349"/>
                <a:gd name="T48" fmla="*/ 0 w 302"/>
                <a:gd name="T49" fmla="*/ 120 h 349"/>
                <a:gd name="T50" fmla="*/ 2 w 302"/>
                <a:gd name="T51" fmla="*/ 159 h 349"/>
                <a:gd name="T52" fmla="*/ 19 w 302"/>
                <a:gd name="T53" fmla="*/ 221 h 349"/>
                <a:gd name="T54" fmla="*/ 37 w 302"/>
                <a:gd name="T55" fmla="*/ 246 h 349"/>
                <a:gd name="T56" fmla="*/ 64 w 302"/>
                <a:gd name="T57" fmla="*/ 258 h 349"/>
                <a:gd name="T58" fmla="*/ 105 w 302"/>
                <a:gd name="T59" fmla="*/ 260 h 349"/>
                <a:gd name="T60" fmla="*/ 136 w 302"/>
                <a:gd name="T61" fmla="*/ 246 h 349"/>
                <a:gd name="T62" fmla="*/ 143 w 302"/>
                <a:gd name="T63" fmla="*/ 234 h 349"/>
                <a:gd name="T64" fmla="*/ 147 w 302"/>
                <a:gd name="T65" fmla="*/ 201 h 349"/>
                <a:gd name="T66" fmla="*/ 172 w 302"/>
                <a:gd name="T67" fmla="*/ 227 h 349"/>
                <a:gd name="T68" fmla="*/ 194 w 302"/>
                <a:gd name="T69" fmla="*/ 233 h 349"/>
                <a:gd name="T70" fmla="*/ 221 w 302"/>
                <a:gd name="T71" fmla="*/ 238 h 349"/>
                <a:gd name="T72" fmla="*/ 236 w 302"/>
                <a:gd name="T73" fmla="*/ 254 h 349"/>
                <a:gd name="T74" fmla="*/ 240 w 302"/>
                <a:gd name="T75" fmla="*/ 298 h 349"/>
                <a:gd name="T76" fmla="*/ 236 w 302"/>
                <a:gd name="T77" fmla="*/ 308 h 349"/>
                <a:gd name="T78" fmla="*/ 227 w 302"/>
                <a:gd name="T79" fmla="*/ 318 h 349"/>
                <a:gd name="T80" fmla="*/ 184 w 302"/>
                <a:gd name="T81" fmla="*/ 318 h 349"/>
                <a:gd name="T82" fmla="*/ 172 w 302"/>
                <a:gd name="T83" fmla="*/ 297 h 349"/>
                <a:gd name="T84" fmla="*/ 176 w 302"/>
                <a:gd name="T85" fmla="*/ 283 h 349"/>
                <a:gd name="T86" fmla="*/ 205 w 302"/>
                <a:gd name="T87" fmla="*/ 167 h 349"/>
                <a:gd name="T88" fmla="*/ 209 w 302"/>
                <a:gd name="T89" fmla="*/ 157 h 349"/>
                <a:gd name="T90" fmla="*/ 221 w 302"/>
                <a:gd name="T91" fmla="*/ 145 h 349"/>
                <a:gd name="T92" fmla="*/ 233 w 302"/>
                <a:gd name="T93" fmla="*/ 149 h 349"/>
                <a:gd name="T94" fmla="*/ 252 w 302"/>
                <a:gd name="T95" fmla="*/ 17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2" h="349">
                  <a:moveTo>
                    <a:pt x="184" y="279"/>
                  </a:moveTo>
                  <a:lnTo>
                    <a:pt x="184" y="279"/>
                  </a:lnTo>
                  <a:lnTo>
                    <a:pt x="198" y="281"/>
                  </a:lnTo>
                  <a:lnTo>
                    <a:pt x="198" y="252"/>
                  </a:lnTo>
                  <a:lnTo>
                    <a:pt x="198" y="252"/>
                  </a:lnTo>
                  <a:lnTo>
                    <a:pt x="188" y="254"/>
                  </a:lnTo>
                  <a:lnTo>
                    <a:pt x="180" y="256"/>
                  </a:lnTo>
                  <a:lnTo>
                    <a:pt x="169" y="258"/>
                  </a:lnTo>
                  <a:lnTo>
                    <a:pt x="159" y="264"/>
                  </a:lnTo>
                  <a:lnTo>
                    <a:pt x="149" y="269"/>
                  </a:lnTo>
                  <a:lnTo>
                    <a:pt x="147" y="275"/>
                  </a:lnTo>
                  <a:lnTo>
                    <a:pt x="143" y="281"/>
                  </a:lnTo>
                  <a:lnTo>
                    <a:pt x="141" y="287"/>
                  </a:lnTo>
                  <a:lnTo>
                    <a:pt x="141" y="295"/>
                  </a:lnTo>
                  <a:lnTo>
                    <a:pt x="141" y="295"/>
                  </a:lnTo>
                  <a:lnTo>
                    <a:pt x="143" y="310"/>
                  </a:lnTo>
                  <a:lnTo>
                    <a:pt x="147" y="322"/>
                  </a:lnTo>
                  <a:lnTo>
                    <a:pt x="151" y="329"/>
                  </a:lnTo>
                  <a:lnTo>
                    <a:pt x="159" y="337"/>
                  </a:lnTo>
                  <a:lnTo>
                    <a:pt x="167" y="343"/>
                  </a:lnTo>
                  <a:lnTo>
                    <a:pt x="176" y="345"/>
                  </a:lnTo>
                  <a:lnTo>
                    <a:pt x="186" y="347"/>
                  </a:lnTo>
                  <a:lnTo>
                    <a:pt x="194" y="349"/>
                  </a:lnTo>
                  <a:lnTo>
                    <a:pt x="233" y="349"/>
                  </a:lnTo>
                  <a:lnTo>
                    <a:pt x="233" y="349"/>
                  </a:lnTo>
                  <a:lnTo>
                    <a:pt x="236" y="347"/>
                  </a:lnTo>
                  <a:lnTo>
                    <a:pt x="244" y="345"/>
                  </a:lnTo>
                  <a:lnTo>
                    <a:pt x="254" y="339"/>
                  </a:lnTo>
                  <a:lnTo>
                    <a:pt x="267" y="328"/>
                  </a:lnTo>
                  <a:lnTo>
                    <a:pt x="273" y="320"/>
                  </a:lnTo>
                  <a:lnTo>
                    <a:pt x="281" y="310"/>
                  </a:lnTo>
                  <a:lnTo>
                    <a:pt x="287" y="298"/>
                  </a:lnTo>
                  <a:lnTo>
                    <a:pt x="291" y="283"/>
                  </a:lnTo>
                  <a:lnTo>
                    <a:pt x="297" y="267"/>
                  </a:lnTo>
                  <a:lnTo>
                    <a:pt x="299" y="250"/>
                  </a:lnTo>
                  <a:lnTo>
                    <a:pt x="300" y="229"/>
                  </a:lnTo>
                  <a:lnTo>
                    <a:pt x="302" y="203"/>
                  </a:lnTo>
                  <a:lnTo>
                    <a:pt x="302" y="203"/>
                  </a:lnTo>
                  <a:lnTo>
                    <a:pt x="300" y="159"/>
                  </a:lnTo>
                  <a:lnTo>
                    <a:pt x="299" y="124"/>
                  </a:lnTo>
                  <a:lnTo>
                    <a:pt x="295" y="97"/>
                  </a:lnTo>
                  <a:lnTo>
                    <a:pt x="291" y="77"/>
                  </a:lnTo>
                  <a:lnTo>
                    <a:pt x="285" y="66"/>
                  </a:lnTo>
                  <a:lnTo>
                    <a:pt x="281" y="56"/>
                  </a:lnTo>
                  <a:lnTo>
                    <a:pt x="275" y="46"/>
                  </a:lnTo>
                  <a:lnTo>
                    <a:pt x="275" y="46"/>
                  </a:lnTo>
                  <a:lnTo>
                    <a:pt x="271" y="42"/>
                  </a:lnTo>
                  <a:lnTo>
                    <a:pt x="266" y="39"/>
                  </a:lnTo>
                  <a:lnTo>
                    <a:pt x="250" y="31"/>
                  </a:lnTo>
                  <a:lnTo>
                    <a:pt x="235" y="25"/>
                  </a:lnTo>
                  <a:lnTo>
                    <a:pt x="219" y="23"/>
                  </a:lnTo>
                  <a:lnTo>
                    <a:pt x="176" y="23"/>
                  </a:lnTo>
                  <a:lnTo>
                    <a:pt x="176" y="23"/>
                  </a:lnTo>
                  <a:lnTo>
                    <a:pt x="174" y="19"/>
                  </a:lnTo>
                  <a:lnTo>
                    <a:pt x="167" y="11"/>
                  </a:lnTo>
                  <a:lnTo>
                    <a:pt x="159" y="8"/>
                  </a:lnTo>
                  <a:lnTo>
                    <a:pt x="151" y="4"/>
                  </a:lnTo>
                  <a:lnTo>
                    <a:pt x="141" y="0"/>
                  </a:lnTo>
                  <a:lnTo>
                    <a:pt x="132" y="0"/>
                  </a:lnTo>
                  <a:lnTo>
                    <a:pt x="132" y="0"/>
                  </a:lnTo>
                  <a:lnTo>
                    <a:pt x="120" y="0"/>
                  </a:lnTo>
                  <a:lnTo>
                    <a:pt x="112" y="2"/>
                  </a:lnTo>
                  <a:lnTo>
                    <a:pt x="107" y="4"/>
                  </a:lnTo>
                  <a:lnTo>
                    <a:pt x="105" y="8"/>
                  </a:lnTo>
                  <a:lnTo>
                    <a:pt x="103" y="11"/>
                  </a:lnTo>
                  <a:lnTo>
                    <a:pt x="101" y="15"/>
                  </a:lnTo>
                  <a:lnTo>
                    <a:pt x="101" y="25"/>
                  </a:lnTo>
                  <a:lnTo>
                    <a:pt x="101" y="73"/>
                  </a:lnTo>
                  <a:lnTo>
                    <a:pt x="85" y="89"/>
                  </a:lnTo>
                  <a:lnTo>
                    <a:pt x="19" y="89"/>
                  </a:lnTo>
                  <a:lnTo>
                    <a:pt x="19" y="89"/>
                  </a:lnTo>
                  <a:lnTo>
                    <a:pt x="15" y="93"/>
                  </a:lnTo>
                  <a:lnTo>
                    <a:pt x="10" y="99"/>
                  </a:lnTo>
                  <a:lnTo>
                    <a:pt x="2" y="112"/>
                  </a:lnTo>
                  <a:lnTo>
                    <a:pt x="0" y="120"/>
                  </a:lnTo>
                  <a:lnTo>
                    <a:pt x="0" y="130"/>
                  </a:lnTo>
                  <a:lnTo>
                    <a:pt x="0" y="130"/>
                  </a:lnTo>
                  <a:lnTo>
                    <a:pt x="2" y="159"/>
                  </a:lnTo>
                  <a:lnTo>
                    <a:pt x="6" y="180"/>
                  </a:lnTo>
                  <a:lnTo>
                    <a:pt x="11" y="200"/>
                  </a:lnTo>
                  <a:lnTo>
                    <a:pt x="19" y="221"/>
                  </a:lnTo>
                  <a:lnTo>
                    <a:pt x="25" y="231"/>
                  </a:lnTo>
                  <a:lnTo>
                    <a:pt x="31" y="238"/>
                  </a:lnTo>
                  <a:lnTo>
                    <a:pt x="37" y="246"/>
                  </a:lnTo>
                  <a:lnTo>
                    <a:pt x="46" y="252"/>
                  </a:lnTo>
                  <a:lnTo>
                    <a:pt x="54" y="256"/>
                  </a:lnTo>
                  <a:lnTo>
                    <a:pt x="64" y="258"/>
                  </a:lnTo>
                  <a:lnTo>
                    <a:pt x="64" y="258"/>
                  </a:lnTo>
                  <a:lnTo>
                    <a:pt x="87" y="260"/>
                  </a:lnTo>
                  <a:lnTo>
                    <a:pt x="105" y="260"/>
                  </a:lnTo>
                  <a:lnTo>
                    <a:pt x="118" y="256"/>
                  </a:lnTo>
                  <a:lnTo>
                    <a:pt x="130" y="252"/>
                  </a:lnTo>
                  <a:lnTo>
                    <a:pt x="136" y="246"/>
                  </a:lnTo>
                  <a:lnTo>
                    <a:pt x="139" y="240"/>
                  </a:lnTo>
                  <a:lnTo>
                    <a:pt x="143" y="234"/>
                  </a:lnTo>
                  <a:lnTo>
                    <a:pt x="143" y="234"/>
                  </a:lnTo>
                  <a:lnTo>
                    <a:pt x="143" y="196"/>
                  </a:lnTo>
                  <a:lnTo>
                    <a:pt x="143" y="196"/>
                  </a:lnTo>
                  <a:lnTo>
                    <a:pt x="147" y="201"/>
                  </a:lnTo>
                  <a:lnTo>
                    <a:pt x="157" y="213"/>
                  </a:lnTo>
                  <a:lnTo>
                    <a:pt x="165" y="221"/>
                  </a:lnTo>
                  <a:lnTo>
                    <a:pt x="172" y="227"/>
                  </a:lnTo>
                  <a:lnTo>
                    <a:pt x="182" y="231"/>
                  </a:lnTo>
                  <a:lnTo>
                    <a:pt x="194" y="233"/>
                  </a:lnTo>
                  <a:lnTo>
                    <a:pt x="194" y="233"/>
                  </a:lnTo>
                  <a:lnTo>
                    <a:pt x="203" y="233"/>
                  </a:lnTo>
                  <a:lnTo>
                    <a:pt x="213" y="234"/>
                  </a:lnTo>
                  <a:lnTo>
                    <a:pt x="221" y="238"/>
                  </a:lnTo>
                  <a:lnTo>
                    <a:pt x="227" y="242"/>
                  </a:lnTo>
                  <a:lnTo>
                    <a:pt x="233" y="248"/>
                  </a:lnTo>
                  <a:lnTo>
                    <a:pt x="236" y="254"/>
                  </a:lnTo>
                  <a:lnTo>
                    <a:pt x="238" y="260"/>
                  </a:lnTo>
                  <a:lnTo>
                    <a:pt x="240" y="265"/>
                  </a:lnTo>
                  <a:lnTo>
                    <a:pt x="240" y="298"/>
                  </a:lnTo>
                  <a:lnTo>
                    <a:pt x="240" y="298"/>
                  </a:lnTo>
                  <a:lnTo>
                    <a:pt x="240" y="300"/>
                  </a:lnTo>
                  <a:lnTo>
                    <a:pt x="236" y="308"/>
                  </a:lnTo>
                  <a:lnTo>
                    <a:pt x="235" y="312"/>
                  </a:lnTo>
                  <a:lnTo>
                    <a:pt x="233" y="316"/>
                  </a:lnTo>
                  <a:lnTo>
                    <a:pt x="227" y="318"/>
                  </a:lnTo>
                  <a:lnTo>
                    <a:pt x="221" y="318"/>
                  </a:lnTo>
                  <a:lnTo>
                    <a:pt x="184" y="318"/>
                  </a:lnTo>
                  <a:lnTo>
                    <a:pt x="184" y="318"/>
                  </a:lnTo>
                  <a:lnTo>
                    <a:pt x="178" y="312"/>
                  </a:lnTo>
                  <a:lnTo>
                    <a:pt x="174" y="304"/>
                  </a:lnTo>
                  <a:lnTo>
                    <a:pt x="172" y="297"/>
                  </a:lnTo>
                  <a:lnTo>
                    <a:pt x="172" y="297"/>
                  </a:lnTo>
                  <a:lnTo>
                    <a:pt x="172" y="287"/>
                  </a:lnTo>
                  <a:lnTo>
                    <a:pt x="176" y="283"/>
                  </a:lnTo>
                  <a:lnTo>
                    <a:pt x="180" y="279"/>
                  </a:lnTo>
                  <a:lnTo>
                    <a:pt x="184" y="279"/>
                  </a:lnTo>
                  <a:close/>
                  <a:moveTo>
                    <a:pt x="205" y="167"/>
                  </a:moveTo>
                  <a:lnTo>
                    <a:pt x="205" y="167"/>
                  </a:lnTo>
                  <a:lnTo>
                    <a:pt x="205" y="163"/>
                  </a:lnTo>
                  <a:lnTo>
                    <a:pt x="209" y="157"/>
                  </a:lnTo>
                  <a:lnTo>
                    <a:pt x="213" y="149"/>
                  </a:lnTo>
                  <a:lnTo>
                    <a:pt x="217" y="145"/>
                  </a:lnTo>
                  <a:lnTo>
                    <a:pt x="221" y="145"/>
                  </a:lnTo>
                  <a:lnTo>
                    <a:pt x="221" y="145"/>
                  </a:lnTo>
                  <a:lnTo>
                    <a:pt x="227" y="145"/>
                  </a:lnTo>
                  <a:lnTo>
                    <a:pt x="233" y="149"/>
                  </a:lnTo>
                  <a:lnTo>
                    <a:pt x="242" y="159"/>
                  </a:lnTo>
                  <a:lnTo>
                    <a:pt x="252" y="174"/>
                  </a:lnTo>
                  <a:lnTo>
                    <a:pt x="252" y="174"/>
                  </a:lnTo>
                  <a:lnTo>
                    <a:pt x="231" y="170"/>
                  </a:lnTo>
                  <a:lnTo>
                    <a:pt x="205" y="16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4" name="Freeform 127"/>
            <p:cNvSpPr/>
            <p:nvPr/>
          </p:nvSpPr>
          <p:spPr bwMode="auto">
            <a:xfrm>
              <a:off x="8933082" y="7064084"/>
              <a:ext cx="133562" cy="127998"/>
            </a:xfrm>
            <a:custGeom>
              <a:avLst/>
              <a:gdLst>
                <a:gd name="T0" fmla="*/ 59 w 72"/>
                <a:gd name="T1" fmla="*/ 69 h 69"/>
                <a:gd name="T2" fmla="*/ 72 w 72"/>
                <a:gd name="T3" fmla="*/ 56 h 69"/>
                <a:gd name="T4" fmla="*/ 72 w 72"/>
                <a:gd name="T5" fmla="*/ 0 h 69"/>
                <a:gd name="T6" fmla="*/ 0 w 72"/>
                <a:gd name="T7" fmla="*/ 69 h 69"/>
                <a:gd name="T8" fmla="*/ 59 w 72"/>
                <a:gd name="T9" fmla="*/ 69 h 69"/>
              </a:gdLst>
              <a:ahLst/>
              <a:cxnLst>
                <a:cxn ang="0">
                  <a:pos x="T0" y="T1"/>
                </a:cxn>
                <a:cxn ang="0">
                  <a:pos x="T2" y="T3"/>
                </a:cxn>
                <a:cxn ang="0">
                  <a:pos x="T4" y="T5"/>
                </a:cxn>
                <a:cxn ang="0">
                  <a:pos x="T6" y="T7"/>
                </a:cxn>
                <a:cxn ang="0">
                  <a:pos x="T8" y="T9"/>
                </a:cxn>
              </a:cxnLst>
              <a:rect l="0" t="0" r="r" b="b"/>
              <a:pathLst>
                <a:path w="72" h="69">
                  <a:moveTo>
                    <a:pt x="59" y="69"/>
                  </a:moveTo>
                  <a:lnTo>
                    <a:pt x="72" y="56"/>
                  </a:lnTo>
                  <a:lnTo>
                    <a:pt x="72" y="0"/>
                  </a:lnTo>
                  <a:lnTo>
                    <a:pt x="0" y="69"/>
                  </a:lnTo>
                  <a:lnTo>
                    <a:pt x="59" y="6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5" name="Freeform 35"/>
            <p:cNvSpPr/>
            <p:nvPr/>
          </p:nvSpPr>
          <p:spPr bwMode="auto">
            <a:xfrm>
              <a:off x="6669939" y="7891432"/>
              <a:ext cx="1252150" cy="1252149"/>
            </a:xfrm>
            <a:custGeom>
              <a:avLst/>
              <a:gdLst>
                <a:gd name="T0" fmla="*/ 675 w 675"/>
                <a:gd name="T1" fmla="*/ 337 h 675"/>
                <a:gd name="T2" fmla="*/ 668 w 675"/>
                <a:gd name="T3" fmla="*/ 405 h 675"/>
                <a:gd name="T4" fmla="*/ 648 w 675"/>
                <a:gd name="T5" fmla="*/ 469 h 675"/>
                <a:gd name="T6" fmla="*/ 617 w 675"/>
                <a:gd name="T7" fmla="*/ 525 h 675"/>
                <a:gd name="T8" fmla="*/ 576 w 675"/>
                <a:gd name="T9" fmla="*/ 576 h 675"/>
                <a:gd name="T10" fmla="*/ 526 w 675"/>
                <a:gd name="T11" fmla="*/ 616 h 675"/>
                <a:gd name="T12" fmla="*/ 468 w 675"/>
                <a:gd name="T13" fmla="*/ 647 h 675"/>
                <a:gd name="T14" fmla="*/ 406 w 675"/>
                <a:gd name="T15" fmla="*/ 667 h 675"/>
                <a:gd name="T16" fmla="*/ 338 w 675"/>
                <a:gd name="T17" fmla="*/ 675 h 675"/>
                <a:gd name="T18" fmla="*/ 303 w 675"/>
                <a:gd name="T19" fmla="*/ 673 h 675"/>
                <a:gd name="T20" fmla="*/ 237 w 675"/>
                <a:gd name="T21" fmla="*/ 659 h 675"/>
                <a:gd name="T22" fmla="*/ 177 w 675"/>
                <a:gd name="T23" fmla="*/ 634 h 675"/>
                <a:gd name="T24" fmla="*/ 123 w 675"/>
                <a:gd name="T25" fmla="*/ 597 h 675"/>
                <a:gd name="T26" fmla="*/ 76 w 675"/>
                <a:gd name="T27" fmla="*/ 552 h 675"/>
                <a:gd name="T28" fmla="*/ 41 w 675"/>
                <a:gd name="T29" fmla="*/ 498 h 675"/>
                <a:gd name="T30" fmla="*/ 14 w 675"/>
                <a:gd name="T31" fmla="*/ 438 h 675"/>
                <a:gd name="T32" fmla="*/ 0 w 675"/>
                <a:gd name="T33" fmla="*/ 372 h 675"/>
                <a:gd name="T34" fmla="*/ 0 w 675"/>
                <a:gd name="T35" fmla="*/ 337 h 675"/>
                <a:gd name="T36" fmla="*/ 6 w 675"/>
                <a:gd name="T37" fmla="*/ 269 h 675"/>
                <a:gd name="T38" fmla="*/ 26 w 675"/>
                <a:gd name="T39" fmla="*/ 205 h 675"/>
                <a:gd name="T40" fmla="*/ 57 w 675"/>
                <a:gd name="T41" fmla="*/ 147 h 675"/>
                <a:gd name="T42" fmla="*/ 99 w 675"/>
                <a:gd name="T43" fmla="*/ 99 h 675"/>
                <a:gd name="T44" fmla="*/ 148 w 675"/>
                <a:gd name="T45" fmla="*/ 56 h 675"/>
                <a:gd name="T46" fmla="*/ 206 w 675"/>
                <a:gd name="T47" fmla="*/ 25 h 675"/>
                <a:gd name="T48" fmla="*/ 270 w 675"/>
                <a:gd name="T49" fmla="*/ 6 h 675"/>
                <a:gd name="T50" fmla="*/ 338 w 675"/>
                <a:gd name="T51" fmla="*/ 0 h 675"/>
                <a:gd name="T52" fmla="*/ 371 w 675"/>
                <a:gd name="T53" fmla="*/ 2 h 675"/>
                <a:gd name="T54" fmla="*/ 437 w 675"/>
                <a:gd name="T55" fmla="*/ 15 h 675"/>
                <a:gd name="T56" fmla="*/ 499 w 675"/>
                <a:gd name="T57" fmla="*/ 40 h 675"/>
                <a:gd name="T58" fmla="*/ 551 w 675"/>
                <a:gd name="T59" fmla="*/ 75 h 675"/>
                <a:gd name="T60" fmla="*/ 598 w 675"/>
                <a:gd name="T61" fmla="*/ 122 h 675"/>
                <a:gd name="T62" fmla="*/ 635 w 675"/>
                <a:gd name="T63" fmla="*/ 176 h 675"/>
                <a:gd name="T64" fmla="*/ 660 w 675"/>
                <a:gd name="T65" fmla="*/ 236 h 675"/>
                <a:gd name="T66" fmla="*/ 673 w 675"/>
                <a:gd name="T67" fmla="*/ 302 h 675"/>
                <a:gd name="T68" fmla="*/ 675 w 675"/>
                <a:gd name="T69" fmla="*/ 337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5" h="675">
                  <a:moveTo>
                    <a:pt x="675" y="337"/>
                  </a:moveTo>
                  <a:lnTo>
                    <a:pt x="675" y="337"/>
                  </a:lnTo>
                  <a:lnTo>
                    <a:pt x="673" y="372"/>
                  </a:lnTo>
                  <a:lnTo>
                    <a:pt x="668" y="405"/>
                  </a:lnTo>
                  <a:lnTo>
                    <a:pt x="660" y="438"/>
                  </a:lnTo>
                  <a:lnTo>
                    <a:pt x="648" y="469"/>
                  </a:lnTo>
                  <a:lnTo>
                    <a:pt x="635" y="498"/>
                  </a:lnTo>
                  <a:lnTo>
                    <a:pt x="617" y="525"/>
                  </a:lnTo>
                  <a:lnTo>
                    <a:pt x="598" y="552"/>
                  </a:lnTo>
                  <a:lnTo>
                    <a:pt x="576" y="576"/>
                  </a:lnTo>
                  <a:lnTo>
                    <a:pt x="551" y="597"/>
                  </a:lnTo>
                  <a:lnTo>
                    <a:pt x="526" y="616"/>
                  </a:lnTo>
                  <a:lnTo>
                    <a:pt x="499" y="634"/>
                  </a:lnTo>
                  <a:lnTo>
                    <a:pt x="468" y="647"/>
                  </a:lnTo>
                  <a:lnTo>
                    <a:pt x="437" y="659"/>
                  </a:lnTo>
                  <a:lnTo>
                    <a:pt x="406" y="667"/>
                  </a:lnTo>
                  <a:lnTo>
                    <a:pt x="371" y="673"/>
                  </a:lnTo>
                  <a:lnTo>
                    <a:pt x="338" y="675"/>
                  </a:lnTo>
                  <a:lnTo>
                    <a:pt x="338" y="675"/>
                  </a:lnTo>
                  <a:lnTo>
                    <a:pt x="303" y="673"/>
                  </a:lnTo>
                  <a:lnTo>
                    <a:pt x="270" y="667"/>
                  </a:lnTo>
                  <a:lnTo>
                    <a:pt x="237" y="659"/>
                  </a:lnTo>
                  <a:lnTo>
                    <a:pt x="206" y="647"/>
                  </a:lnTo>
                  <a:lnTo>
                    <a:pt x="177" y="634"/>
                  </a:lnTo>
                  <a:lnTo>
                    <a:pt x="148" y="616"/>
                  </a:lnTo>
                  <a:lnTo>
                    <a:pt x="123" y="597"/>
                  </a:lnTo>
                  <a:lnTo>
                    <a:pt x="99" y="576"/>
                  </a:lnTo>
                  <a:lnTo>
                    <a:pt x="76" y="552"/>
                  </a:lnTo>
                  <a:lnTo>
                    <a:pt x="57" y="525"/>
                  </a:lnTo>
                  <a:lnTo>
                    <a:pt x="41" y="498"/>
                  </a:lnTo>
                  <a:lnTo>
                    <a:pt x="26" y="469"/>
                  </a:lnTo>
                  <a:lnTo>
                    <a:pt x="14" y="438"/>
                  </a:lnTo>
                  <a:lnTo>
                    <a:pt x="6" y="405"/>
                  </a:lnTo>
                  <a:lnTo>
                    <a:pt x="0" y="372"/>
                  </a:lnTo>
                  <a:lnTo>
                    <a:pt x="0" y="337"/>
                  </a:lnTo>
                  <a:lnTo>
                    <a:pt x="0" y="337"/>
                  </a:lnTo>
                  <a:lnTo>
                    <a:pt x="0" y="302"/>
                  </a:lnTo>
                  <a:lnTo>
                    <a:pt x="6" y="269"/>
                  </a:lnTo>
                  <a:lnTo>
                    <a:pt x="14" y="236"/>
                  </a:lnTo>
                  <a:lnTo>
                    <a:pt x="26" y="205"/>
                  </a:lnTo>
                  <a:lnTo>
                    <a:pt x="41" y="176"/>
                  </a:lnTo>
                  <a:lnTo>
                    <a:pt x="57" y="147"/>
                  </a:lnTo>
                  <a:lnTo>
                    <a:pt x="76" y="122"/>
                  </a:lnTo>
                  <a:lnTo>
                    <a:pt x="99" y="99"/>
                  </a:lnTo>
                  <a:lnTo>
                    <a:pt x="123" y="75"/>
                  </a:lnTo>
                  <a:lnTo>
                    <a:pt x="148" y="56"/>
                  </a:lnTo>
                  <a:lnTo>
                    <a:pt x="177" y="40"/>
                  </a:lnTo>
                  <a:lnTo>
                    <a:pt x="206" y="25"/>
                  </a:lnTo>
                  <a:lnTo>
                    <a:pt x="237" y="15"/>
                  </a:lnTo>
                  <a:lnTo>
                    <a:pt x="270" y="6"/>
                  </a:lnTo>
                  <a:lnTo>
                    <a:pt x="303" y="2"/>
                  </a:lnTo>
                  <a:lnTo>
                    <a:pt x="338" y="0"/>
                  </a:lnTo>
                  <a:lnTo>
                    <a:pt x="338" y="0"/>
                  </a:lnTo>
                  <a:lnTo>
                    <a:pt x="371" y="2"/>
                  </a:lnTo>
                  <a:lnTo>
                    <a:pt x="406" y="6"/>
                  </a:lnTo>
                  <a:lnTo>
                    <a:pt x="437" y="15"/>
                  </a:lnTo>
                  <a:lnTo>
                    <a:pt x="468" y="25"/>
                  </a:lnTo>
                  <a:lnTo>
                    <a:pt x="499" y="40"/>
                  </a:lnTo>
                  <a:lnTo>
                    <a:pt x="526" y="56"/>
                  </a:lnTo>
                  <a:lnTo>
                    <a:pt x="551" y="75"/>
                  </a:lnTo>
                  <a:lnTo>
                    <a:pt x="576" y="99"/>
                  </a:lnTo>
                  <a:lnTo>
                    <a:pt x="598" y="122"/>
                  </a:lnTo>
                  <a:lnTo>
                    <a:pt x="617" y="147"/>
                  </a:lnTo>
                  <a:lnTo>
                    <a:pt x="635" y="176"/>
                  </a:lnTo>
                  <a:lnTo>
                    <a:pt x="648" y="205"/>
                  </a:lnTo>
                  <a:lnTo>
                    <a:pt x="660" y="236"/>
                  </a:lnTo>
                  <a:lnTo>
                    <a:pt x="668" y="269"/>
                  </a:lnTo>
                  <a:lnTo>
                    <a:pt x="673" y="302"/>
                  </a:lnTo>
                  <a:lnTo>
                    <a:pt x="675" y="337"/>
                  </a:lnTo>
                  <a:lnTo>
                    <a:pt x="675" y="337"/>
                  </a:lnTo>
                  <a:close/>
                </a:path>
              </a:pathLst>
            </a:custGeom>
            <a:solidFill>
              <a:schemeClr val="accent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6" name="Freeform 154"/>
            <p:cNvSpPr/>
            <p:nvPr/>
          </p:nvSpPr>
          <p:spPr bwMode="auto">
            <a:xfrm>
              <a:off x="7423084" y="8325506"/>
              <a:ext cx="191068" cy="187359"/>
            </a:xfrm>
            <a:custGeom>
              <a:avLst/>
              <a:gdLst>
                <a:gd name="T0" fmla="*/ 0 w 103"/>
                <a:gd name="T1" fmla="*/ 51 h 101"/>
                <a:gd name="T2" fmla="*/ 0 w 103"/>
                <a:gd name="T3" fmla="*/ 51 h 101"/>
                <a:gd name="T4" fmla="*/ 0 w 103"/>
                <a:gd name="T5" fmla="*/ 62 h 101"/>
                <a:gd name="T6" fmla="*/ 4 w 103"/>
                <a:gd name="T7" fmla="*/ 70 h 101"/>
                <a:gd name="T8" fmla="*/ 8 w 103"/>
                <a:gd name="T9" fmla="*/ 80 h 101"/>
                <a:gd name="T10" fmla="*/ 13 w 103"/>
                <a:gd name="T11" fmla="*/ 88 h 101"/>
                <a:gd name="T12" fmla="*/ 21 w 103"/>
                <a:gd name="T13" fmla="*/ 93 h 101"/>
                <a:gd name="T14" fmla="*/ 31 w 103"/>
                <a:gd name="T15" fmla="*/ 97 h 101"/>
                <a:gd name="T16" fmla="*/ 41 w 103"/>
                <a:gd name="T17" fmla="*/ 101 h 101"/>
                <a:gd name="T18" fmla="*/ 50 w 103"/>
                <a:gd name="T19" fmla="*/ 101 h 101"/>
                <a:gd name="T20" fmla="*/ 50 w 103"/>
                <a:gd name="T21" fmla="*/ 101 h 101"/>
                <a:gd name="T22" fmla="*/ 62 w 103"/>
                <a:gd name="T23" fmla="*/ 101 h 101"/>
                <a:gd name="T24" fmla="*/ 72 w 103"/>
                <a:gd name="T25" fmla="*/ 97 h 101"/>
                <a:gd name="T26" fmla="*/ 79 w 103"/>
                <a:gd name="T27" fmla="*/ 93 h 101"/>
                <a:gd name="T28" fmla="*/ 87 w 103"/>
                <a:gd name="T29" fmla="*/ 88 h 101"/>
                <a:gd name="T30" fmla="*/ 95 w 103"/>
                <a:gd name="T31" fmla="*/ 80 h 101"/>
                <a:gd name="T32" fmla="*/ 99 w 103"/>
                <a:gd name="T33" fmla="*/ 70 h 101"/>
                <a:gd name="T34" fmla="*/ 103 w 103"/>
                <a:gd name="T35" fmla="*/ 62 h 101"/>
                <a:gd name="T36" fmla="*/ 103 w 103"/>
                <a:gd name="T37" fmla="*/ 51 h 101"/>
                <a:gd name="T38" fmla="*/ 103 w 103"/>
                <a:gd name="T39" fmla="*/ 51 h 101"/>
                <a:gd name="T40" fmla="*/ 103 w 103"/>
                <a:gd name="T41" fmla="*/ 41 h 101"/>
                <a:gd name="T42" fmla="*/ 99 w 103"/>
                <a:gd name="T43" fmla="*/ 31 h 101"/>
                <a:gd name="T44" fmla="*/ 95 w 103"/>
                <a:gd name="T45" fmla="*/ 24 h 101"/>
                <a:gd name="T46" fmla="*/ 87 w 103"/>
                <a:gd name="T47" fmla="*/ 16 h 101"/>
                <a:gd name="T48" fmla="*/ 79 w 103"/>
                <a:gd name="T49" fmla="*/ 8 h 101"/>
                <a:gd name="T50" fmla="*/ 72 w 103"/>
                <a:gd name="T51" fmla="*/ 4 h 101"/>
                <a:gd name="T52" fmla="*/ 62 w 103"/>
                <a:gd name="T53" fmla="*/ 2 h 101"/>
                <a:gd name="T54" fmla="*/ 50 w 103"/>
                <a:gd name="T55" fmla="*/ 0 h 101"/>
                <a:gd name="T56" fmla="*/ 50 w 103"/>
                <a:gd name="T57" fmla="*/ 0 h 101"/>
                <a:gd name="T58" fmla="*/ 41 w 103"/>
                <a:gd name="T59" fmla="*/ 2 h 101"/>
                <a:gd name="T60" fmla="*/ 31 w 103"/>
                <a:gd name="T61" fmla="*/ 4 h 101"/>
                <a:gd name="T62" fmla="*/ 21 w 103"/>
                <a:gd name="T63" fmla="*/ 8 h 101"/>
                <a:gd name="T64" fmla="*/ 13 w 103"/>
                <a:gd name="T65" fmla="*/ 16 h 101"/>
                <a:gd name="T66" fmla="*/ 8 w 103"/>
                <a:gd name="T67" fmla="*/ 24 h 101"/>
                <a:gd name="T68" fmla="*/ 4 w 103"/>
                <a:gd name="T69" fmla="*/ 31 h 101"/>
                <a:gd name="T70" fmla="*/ 0 w 103"/>
                <a:gd name="T71" fmla="*/ 41 h 101"/>
                <a:gd name="T72" fmla="*/ 0 w 103"/>
                <a:gd name="T73" fmla="*/ 5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51"/>
                  </a:moveTo>
                  <a:lnTo>
                    <a:pt x="0" y="51"/>
                  </a:lnTo>
                  <a:lnTo>
                    <a:pt x="0" y="62"/>
                  </a:lnTo>
                  <a:lnTo>
                    <a:pt x="4" y="70"/>
                  </a:lnTo>
                  <a:lnTo>
                    <a:pt x="8" y="80"/>
                  </a:lnTo>
                  <a:lnTo>
                    <a:pt x="13" y="88"/>
                  </a:lnTo>
                  <a:lnTo>
                    <a:pt x="21" y="93"/>
                  </a:lnTo>
                  <a:lnTo>
                    <a:pt x="31" y="97"/>
                  </a:lnTo>
                  <a:lnTo>
                    <a:pt x="41" y="101"/>
                  </a:lnTo>
                  <a:lnTo>
                    <a:pt x="50" y="101"/>
                  </a:lnTo>
                  <a:lnTo>
                    <a:pt x="50" y="101"/>
                  </a:lnTo>
                  <a:lnTo>
                    <a:pt x="62" y="101"/>
                  </a:lnTo>
                  <a:lnTo>
                    <a:pt x="72" y="97"/>
                  </a:lnTo>
                  <a:lnTo>
                    <a:pt x="79" y="93"/>
                  </a:lnTo>
                  <a:lnTo>
                    <a:pt x="87" y="88"/>
                  </a:lnTo>
                  <a:lnTo>
                    <a:pt x="95" y="80"/>
                  </a:lnTo>
                  <a:lnTo>
                    <a:pt x="99" y="70"/>
                  </a:lnTo>
                  <a:lnTo>
                    <a:pt x="103" y="62"/>
                  </a:lnTo>
                  <a:lnTo>
                    <a:pt x="103" y="51"/>
                  </a:lnTo>
                  <a:lnTo>
                    <a:pt x="103" y="51"/>
                  </a:lnTo>
                  <a:lnTo>
                    <a:pt x="103" y="41"/>
                  </a:lnTo>
                  <a:lnTo>
                    <a:pt x="99" y="31"/>
                  </a:lnTo>
                  <a:lnTo>
                    <a:pt x="95" y="24"/>
                  </a:lnTo>
                  <a:lnTo>
                    <a:pt x="87" y="16"/>
                  </a:lnTo>
                  <a:lnTo>
                    <a:pt x="79" y="8"/>
                  </a:lnTo>
                  <a:lnTo>
                    <a:pt x="72" y="4"/>
                  </a:lnTo>
                  <a:lnTo>
                    <a:pt x="62" y="2"/>
                  </a:lnTo>
                  <a:lnTo>
                    <a:pt x="50" y="0"/>
                  </a:lnTo>
                  <a:lnTo>
                    <a:pt x="50" y="0"/>
                  </a:lnTo>
                  <a:lnTo>
                    <a:pt x="41" y="2"/>
                  </a:lnTo>
                  <a:lnTo>
                    <a:pt x="31" y="4"/>
                  </a:lnTo>
                  <a:lnTo>
                    <a:pt x="21" y="8"/>
                  </a:lnTo>
                  <a:lnTo>
                    <a:pt x="13" y="16"/>
                  </a:lnTo>
                  <a:lnTo>
                    <a:pt x="8" y="24"/>
                  </a:lnTo>
                  <a:lnTo>
                    <a:pt x="4" y="31"/>
                  </a:lnTo>
                  <a:lnTo>
                    <a:pt x="0" y="41"/>
                  </a:lnTo>
                  <a:lnTo>
                    <a:pt x="0" y="5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7" name="Freeform 156"/>
            <p:cNvSpPr/>
            <p:nvPr/>
          </p:nvSpPr>
          <p:spPr bwMode="auto">
            <a:xfrm>
              <a:off x="7213464" y="8362605"/>
              <a:ext cx="172519" cy="168808"/>
            </a:xfrm>
            <a:custGeom>
              <a:avLst/>
              <a:gdLst>
                <a:gd name="T0" fmla="*/ 47 w 93"/>
                <a:gd name="T1" fmla="*/ 91 h 91"/>
                <a:gd name="T2" fmla="*/ 47 w 93"/>
                <a:gd name="T3" fmla="*/ 91 h 91"/>
                <a:gd name="T4" fmla="*/ 57 w 93"/>
                <a:gd name="T5" fmla="*/ 91 h 91"/>
                <a:gd name="T6" fmla="*/ 64 w 93"/>
                <a:gd name="T7" fmla="*/ 87 h 91"/>
                <a:gd name="T8" fmla="*/ 74 w 93"/>
                <a:gd name="T9" fmla="*/ 83 h 91"/>
                <a:gd name="T10" fmla="*/ 80 w 93"/>
                <a:gd name="T11" fmla="*/ 77 h 91"/>
                <a:gd name="T12" fmla="*/ 86 w 93"/>
                <a:gd name="T13" fmla="*/ 72 h 91"/>
                <a:gd name="T14" fmla="*/ 90 w 93"/>
                <a:gd name="T15" fmla="*/ 64 h 91"/>
                <a:gd name="T16" fmla="*/ 93 w 93"/>
                <a:gd name="T17" fmla="*/ 54 h 91"/>
                <a:gd name="T18" fmla="*/ 93 w 93"/>
                <a:gd name="T19" fmla="*/ 46 h 91"/>
                <a:gd name="T20" fmla="*/ 93 w 93"/>
                <a:gd name="T21" fmla="*/ 46 h 91"/>
                <a:gd name="T22" fmla="*/ 93 w 93"/>
                <a:gd name="T23" fmla="*/ 37 h 91"/>
                <a:gd name="T24" fmla="*/ 90 w 93"/>
                <a:gd name="T25" fmla="*/ 29 h 91"/>
                <a:gd name="T26" fmla="*/ 86 w 93"/>
                <a:gd name="T27" fmla="*/ 21 h 91"/>
                <a:gd name="T28" fmla="*/ 80 w 93"/>
                <a:gd name="T29" fmla="*/ 13 h 91"/>
                <a:gd name="T30" fmla="*/ 74 w 93"/>
                <a:gd name="T31" fmla="*/ 8 h 91"/>
                <a:gd name="T32" fmla="*/ 64 w 93"/>
                <a:gd name="T33" fmla="*/ 4 h 91"/>
                <a:gd name="T34" fmla="*/ 57 w 93"/>
                <a:gd name="T35" fmla="*/ 2 h 91"/>
                <a:gd name="T36" fmla="*/ 47 w 93"/>
                <a:gd name="T37" fmla="*/ 0 h 91"/>
                <a:gd name="T38" fmla="*/ 47 w 93"/>
                <a:gd name="T39" fmla="*/ 0 h 91"/>
                <a:gd name="T40" fmla="*/ 37 w 93"/>
                <a:gd name="T41" fmla="*/ 2 h 91"/>
                <a:gd name="T42" fmla="*/ 29 w 93"/>
                <a:gd name="T43" fmla="*/ 4 h 91"/>
                <a:gd name="T44" fmla="*/ 22 w 93"/>
                <a:gd name="T45" fmla="*/ 8 h 91"/>
                <a:gd name="T46" fmla="*/ 14 w 93"/>
                <a:gd name="T47" fmla="*/ 13 h 91"/>
                <a:gd name="T48" fmla="*/ 8 w 93"/>
                <a:gd name="T49" fmla="*/ 21 h 91"/>
                <a:gd name="T50" fmla="*/ 4 w 93"/>
                <a:gd name="T51" fmla="*/ 29 h 91"/>
                <a:gd name="T52" fmla="*/ 0 w 93"/>
                <a:gd name="T53" fmla="*/ 37 h 91"/>
                <a:gd name="T54" fmla="*/ 0 w 93"/>
                <a:gd name="T55" fmla="*/ 46 h 91"/>
                <a:gd name="T56" fmla="*/ 0 w 93"/>
                <a:gd name="T57" fmla="*/ 46 h 91"/>
                <a:gd name="T58" fmla="*/ 0 w 93"/>
                <a:gd name="T59" fmla="*/ 54 h 91"/>
                <a:gd name="T60" fmla="*/ 4 w 93"/>
                <a:gd name="T61" fmla="*/ 64 h 91"/>
                <a:gd name="T62" fmla="*/ 8 w 93"/>
                <a:gd name="T63" fmla="*/ 72 h 91"/>
                <a:gd name="T64" fmla="*/ 14 w 93"/>
                <a:gd name="T65" fmla="*/ 77 h 91"/>
                <a:gd name="T66" fmla="*/ 22 w 93"/>
                <a:gd name="T67" fmla="*/ 83 h 91"/>
                <a:gd name="T68" fmla="*/ 29 w 93"/>
                <a:gd name="T69" fmla="*/ 87 h 91"/>
                <a:gd name="T70" fmla="*/ 37 w 93"/>
                <a:gd name="T71" fmla="*/ 91 h 91"/>
                <a:gd name="T72" fmla="*/ 47 w 93"/>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91">
                  <a:moveTo>
                    <a:pt x="47" y="91"/>
                  </a:moveTo>
                  <a:lnTo>
                    <a:pt x="47" y="91"/>
                  </a:lnTo>
                  <a:lnTo>
                    <a:pt x="57" y="91"/>
                  </a:lnTo>
                  <a:lnTo>
                    <a:pt x="64" y="87"/>
                  </a:lnTo>
                  <a:lnTo>
                    <a:pt x="74" y="83"/>
                  </a:lnTo>
                  <a:lnTo>
                    <a:pt x="80" y="77"/>
                  </a:lnTo>
                  <a:lnTo>
                    <a:pt x="86" y="72"/>
                  </a:lnTo>
                  <a:lnTo>
                    <a:pt x="90" y="64"/>
                  </a:lnTo>
                  <a:lnTo>
                    <a:pt x="93" y="54"/>
                  </a:lnTo>
                  <a:lnTo>
                    <a:pt x="93" y="46"/>
                  </a:lnTo>
                  <a:lnTo>
                    <a:pt x="93" y="46"/>
                  </a:lnTo>
                  <a:lnTo>
                    <a:pt x="93" y="37"/>
                  </a:lnTo>
                  <a:lnTo>
                    <a:pt x="90" y="29"/>
                  </a:lnTo>
                  <a:lnTo>
                    <a:pt x="86" y="21"/>
                  </a:lnTo>
                  <a:lnTo>
                    <a:pt x="80" y="13"/>
                  </a:lnTo>
                  <a:lnTo>
                    <a:pt x="74" y="8"/>
                  </a:lnTo>
                  <a:lnTo>
                    <a:pt x="64" y="4"/>
                  </a:lnTo>
                  <a:lnTo>
                    <a:pt x="57" y="2"/>
                  </a:lnTo>
                  <a:lnTo>
                    <a:pt x="47" y="0"/>
                  </a:lnTo>
                  <a:lnTo>
                    <a:pt x="47" y="0"/>
                  </a:lnTo>
                  <a:lnTo>
                    <a:pt x="37" y="2"/>
                  </a:lnTo>
                  <a:lnTo>
                    <a:pt x="29" y="4"/>
                  </a:lnTo>
                  <a:lnTo>
                    <a:pt x="22" y="8"/>
                  </a:lnTo>
                  <a:lnTo>
                    <a:pt x="14" y="13"/>
                  </a:lnTo>
                  <a:lnTo>
                    <a:pt x="8" y="21"/>
                  </a:lnTo>
                  <a:lnTo>
                    <a:pt x="4" y="29"/>
                  </a:lnTo>
                  <a:lnTo>
                    <a:pt x="0" y="37"/>
                  </a:lnTo>
                  <a:lnTo>
                    <a:pt x="0" y="46"/>
                  </a:lnTo>
                  <a:lnTo>
                    <a:pt x="0" y="46"/>
                  </a:lnTo>
                  <a:lnTo>
                    <a:pt x="0" y="54"/>
                  </a:lnTo>
                  <a:lnTo>
                    <a:pt x="4" y="64"/>
                  </a:lnTo>
                  <a:lnTo>
                    <a:pt x="8" y="72"/>
                  </a:lnTo>
                  <a:lnTo>
                    <a:pt x="14" y="77"/>
                  </a:lnTo>
                  <a:lnTo>
                    <a:pt x="22" y="83"/>
                  </a:lnTo>
                  <a:lnTo>
                    <a:pt x="29" y="87"/>
                  </a:lnTo>
                  <a:lnTo>
                    <a:pt x="37" y="91"/>
                  </a:lnTo>
                  <a:lnTo>
                    <a:pt x="47" y="9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8" name="Freeform 158"/>
            <p:cNvSpPr/>
            <p:nvPr/>
          </p:nvSpPr>
          <p:spPr bwMode="auto">
            <a:xfrm>
              <a:off x="7026108" y="8394141"/>
              <a:ext cx="155822" cy="155823"/>
            </a:xfrm>
            <a:custGeom>
              <a:avLst/>
              <a:gdLst>
                <a:gd name="T0" fmla="*/ 41 w 84"/>
                <a:gd name="T1" fmla="*/ 84 h 84"/>
                <a:gd name="T2" fmla="*/ 41 w 84"/>
                <a:gd name="T3" fmla="*/ 84 h 84"/>
                <a:gd name="T4" fmla="*/ 51 w 84"/>
                <a:gd name="T5" fmla="*/ 82 h 84"/>
                <a:gd name="T6" fmla="*/ 59 w 84"/>
                <a:gd name="T7" fmla="*/ 80 h 84"/>
                <a:gd name="T8" fmla="*/ 64 w 84"/>
                <a:gd name="T9" fmla="*/ 76 h 84"/>
                <a:gd name="T10" fmla="*/ 72 w 84"/>
                <a:gd name="T11" fmla="*/ 70 h 84"/>
                <a:gd name="T12" fmla="*/ 76 w 84"/>
                <a:gd name="T13" fmla="*/ 64 h 84"/>
                <a:gd name="T14" fmla="*/ 80 w 84"/>
                <a:gd name="T15" fmla="*/ 58 h 84"/>
                <a:gd name="T16" fmla="*/ 84 w 84"/>
                <a:gd name="T17" fmla="*/ 51 h 84"/>
                <a:gd name="T18" fmla="*/ 84 w 84"/>
                <a:gd name="T19" fmla="*/ 41 h 84"/>
                <a:gd name="T20" fmla="*/ 84 w 84"/>
                <a:gd name="T21" fmla="*/ 41 h 84"/>
                <a:gd name="T22" fmla="*/ 84 w 84"/>
                <a:gd name="T23" fmla="*/ 33 h 84"/>
                <a:gd name="T24" fmla="*/ 80 w 84"/>
                <a:gd name="T25" fmla="*/ 25 h 84"/>
                <a:gd name="T26" fmla="*/ 76 w 84"/>
                <a:gd name="T27" fmla="*/ 20 h 84"/>
                <a:gd name="T28" fmla="*/ 72 w 84"/>
                <a:gd name="T29" fmla="*/ 12 h 84"/>
                <a:gd name="T30" fmla="*/ 64 w 84"/>
                <a:gd name="T31" fmla="*/ 8 h 84"/>
                <a:gd name="T32" fmla="*/ 59 w 84"/>
                <a:gd name="T33" fmla="*/ 4 h 84"/>
                <a:gd name="T34" fmla="*/ 51 w 84"/>
                <a:gd name="T35" fmla="*/ 2 h 84"/>
                <a:gd name="T36" fmla="*/ 41 w 84"/>
                <a:gd name="T37" fmla="*/ 0 h 84"/>
                <a:gd name="T38" fmla="*/ 41 w 84"/>
                <a:gd name="T39" fmla="*/ 0 h 84"/>
                <a:gd name="T40" fmla="*/ 33 w 84"/>
                <a:gd name="T41" fmla="*/ 2 h 84"/>
                <a:gd name="T42" fmla="*/ 26 w 84"/>
                <a:gd name="T43" fmla="*/ 4 h 84"/>
                <a:gd name="T44" fmla="*/ 18 w 84"/>
                <a:gd name="T45" fmla="*/ 8 h 84"/>
                <a:gd name="T46" fmla="*/ 12 w 84"/>
                <a:gd name="T47" fmla="*/ 12 h 84"/>
                <a:gd name="T48" fmla="*/ 6 w 84"/>
                <a:gd name="T49" fmla="*/ 20 h 84"/>
                <a:gd name="T50" fmla="*/ 2 w 84"/>
                <a:gd name="T51" fmla="*/ 25 h 84"/>
                <a:gd name="T52" fmla="*/ 0 w 84"/>
                <a:gd name="T53" fmla="*/ 33 h 84"/>
                <a:gd name="T54" fmla="*/ 0 w 84"/>
                <a:gd name="T55" fmla="*/ 41 h 84"/>
                <a:gd name="T56" fmla="*/ 0 w 84"/>
                <a:gd name="T57" fmla="*/ 41 h 84"/>
                <a:gd name="T58" fmla="*/ 0 w 84"/>
                <a:gd name="T59" fmla="*/ 51 h 84"/>
                <a:gd name="T60" fmla="*/ 2 w 84"/>
                <a:gd name="T61" fmla="*/ 58 h 84"/>
                <a:gd name="T62" fmla="*/ 6 w 84"/>
                <a:gd name="T63" fmla="*/ 64 h 84"/>
                <a:gd name="T64" fmla="*/ 12 w 84"/>
                <a:gd name="T65" fmla="*/ 70 h 84"/>
                <a:gd name="T66" fmla="*/ 18 w 84"/>
                <a:gd name="T67" fmla="*/ 76 h 84"/>
                <a:gd name="T68" fmla="*/ 26 w 84"/>
                <a:gd name="T69" fmla="*/ 80 h 84"/>
                <a:gd name="T70" fmla="*/ 33 w 84"/>
                <a:gd name="T71" fmla="*/ 82 h 84"/>
                <a:gd name="T72" fmla="*/ 41 w 84"/>
                <a:gd name="T73"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4">
                  <a:moveTo>
                    <a:pt x="41" y="84"/>
                  </a:moveTo>
                  <a:lnTo>
                    <a:pt x="41" y="84"/>
                  </a:lnTo>
                  <a:lnTo>
                    <a:pt x="51" y="82"/>
                  </a:lnTo>
                  <a:lnTo>
                    <a:pt x="59" y="80"/>
                  </a:lnTo>
                  <a:lnTo>
                    <a:pt x="64" y="76"/>
                  </a:lnTo>
                  <a:lnTo>
                    <a:pt x="72" y="70"/>
                  </a:lnTo>
                  <a:lnTo>
                    <a:pt x="76" y="64"/>
                  </a:lnTo>
                  <a:lnTo>
                    <a:pt x="80" y="58"/>
                  </a:lnTo>
                  <a:lnTo>
                    <a:pt x="84" y="51"/>
                  </a:lnTo>
                  <a:lnTo>
                    <a:pt x="84" y="41"/>
                  </a:lnTo>
                  <a:lnTo>
                    <a:pt x="84" y="41"/>
                  </a:lnTo>
                  <a:lnTo>
                    <a:pt x="84" y="33"/>
                  </a:lnTo>
                  <a:lnTo>
                    <a:pt x="80" y="25"/>
                  </a:lnTo>
                  <a:lnTo>
                    <a:pt x="76" y="20"/>
                  </a:lnTo>
                  <a:lnTo>
                    <a:pt x="72" y="12"/>
                  </a:lnTo>
                  <a:lnTo>
                    <a:pt x="64" y="8"/>
                  </a:lnTo>
                  <a:lnTo>
                    <a:pt x="59" y="4"/>
                  </a:lnTo>
                  <a:lnTo>
                    <a:pt x="51" y="2"/>
                  </a:lnTo>
                  <a:lnTo>
                    <a:pt x="41" y="0"/>
                  </a:lnTo>
                  <a:lnTo>
                    <a:pt x="41" y="0"/>
                  </a:lnTo>
                  <a:lnTo>
                    <a:pt x="33" y="2"/>
                  </a:lnTo>
                  <a:lnTo>
                    <a:pt x="26" y="4"/>
                  </a:lnTo>
                  <a:lnTo>
                    <a:pt x="18" y="8"/>
                  </a:lnTo>
                  <a:lnTo>
                    <a:pt x="12" y="12"/>
                  </a:lnTo>
                  <a:lnTo>
                    <a:pt x="6" y="20"/>
                  </a:lnTo>
                  <a:lnTo>
                    <a:pt x="2" y="25"/>
                  </a:lnTo>
                  <a:lnTo>
                    <a:pt x="0" y="33"/>
                  </a:lnTo>
                  <a:lnTo>
                    <a:pt x="0" y="41"/>
                  </a:lnTo>
                  <a:lnTo>
                    <a:pt x="0" y="41"/>
                  </a:lnTo>
                  <a:lnTo>
                    <a:pt x="0" y="51"/>
                  </a:lnTo>
                  <a:lnTo>
                    <a:pt x="2" y="58"/>
                  </a:lnTo>
                  <a:lnTo>
                    <a:pt x="6" y="64"/>
                  </a:lnTo>
                  <a:lnTo>
                    <a:pt x="12" y="70"/>
                  </a:lnTo>
                  <a:lnTo>
                    <a:pt x="18" y="76"/>
                  </a:lnTo>
                  <a:lnTo>
                    <a:pt x="26" y="80"/>
                  </a:lnTo>
                  <a:lnTo>
                    <a:pt x="33" y="82"/>
                  </a:lnTo>
                  <a:lnTo>
                    <a:pt x="41" y="8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49" name="Freeform 160"/>
            <p:cNvSpPr/>
            <p:nvPr/>
          </p:nvSpPr>
          <p:spPr bwMode="auto">
            <a:xfrm>
              <a:off x="7016830" y="8566660"/>
              <a:ext cx="172519" cy="122432"/>
            </a:xfrm>
            <a:custGeom>
              <a:avLst/>
              <a:gdLst>
                <a:gd name="T0" fmla="*/ 89 w 93"/>
                <a:gd name="T1" fmla="*/ 66 h 66"/>
                <a:gd name="T2" fmla="*/ 89 w 93"/>
                <a:gd name="T3" fmla="*/ 66 h 66"/>
                <a:gd name="T4" fmla="*/ 91 w 93"/>
                <a:gd name="T5" fmla="*/ 64 h 66"/>
                <a:gd name="T6" fmla="*/ 93 w 93"/>
                <a:gd name="T7" fmla="*/ 62 h 66"/>
                <a:gd name="T8" fmla="*/ 93 w 93"/>
                <a:gd name="T9" fmla="*/ 47 h 66"/>
                <a:gd name="T10" fmla="*/ 93 w 93"/>
                <a:gd name="T11" fmla="*/ 47 h 66"/>
                <a:gd name="T12" fmla="*/ 93 w 93"/>
                <a:gd name="T13" fmla="*/ 37 h 66"/>
                <a:gd name="T14" fmla="*/ 89 w 93"/>
                <a:gd name="T15" fmla="*/ 29 h 66"/>
                <a:gd name="T16" fmla="*/ 85 w 93"/>
                <a:gd name="T17" fmla="*/ 22 h 66"/>
                <a:gd name="T18" fmla="*/ 79 w 93"/>
                <a:gd name="T19" fmla="*/ 14 h 66"/>
                <a:gd name="T20" fmla="*/ 73 w 93"/>
                <a:gd name="T21" fmla="*/ 8 h 66"/>
                <a:gd name="T22" fmla="*/ 66 w 93"/>
                <a:gd name="T23" fmla="*/ 4 h 66"/>
                <a:gd name="T24" fmla="*/ 56 w 93"/>
                <a:gd name="T25" fmla="*/ 0 h 66"/>
                <a:gd name="T26" fmla="*/ 46 w 93"/>
                <a:gd name="T27" fmla="*/ 0 h 66"/>
                <a:gd name="T28" fmla="*/ 46 w 93"/>
                <a:gd name="T29" fmla="*/ 0 h 66"/>
                <a:gd name="T30" fmla="*/ 36 w 93"/>
                <a:gd name="T31" fmla="*/ 0 h 66"/>
                <a:gd name="T32" fmla="*/ 29 w 93"/>
                <a:gd name="T33" fmla="*/ 4 h 66"/>
                <a:gd name="T34" fmla="*/ 21 w 93"/>
                <a:gd name="T35" fmla="*/ 8 h 66"/>
                <a:gd name="T36" fmla="*/ 13 w 93"/>
                <a:gd name="T37" fmla="*/ 14 h 66"/>
                <a:gd name="T38" fmla="*/ 7 w 93"/>
                <a:gd name="T39" fmla="*/ 22 h 66"/>
                <a:gd name="T40" fmla="*/ 4 w 93"/>
                <a:gd name="T41" fmla="*/ 29 h 66"/>
                <a:gd name="T42" fmla="*/ 2 w 93"/>
                <a:gd name="T43" fmla="*/ 37 h 66"/>
                <a:gd name="T44" fmla="*/ 0 w 93"/>
                <a:gd name="T45" fmla="*/ 47 h 66"/>
                <a:gd name="T46" fmla="*/ 0 w 93"/>
                <a:gd name="T47" fmla="*/ 62 h 66"/>
                <a:gd name="T48" fmla="*/ 0 w 93"/>
                <a:gd name="T49" fmla="*/ 62 h 66"/>
                <a:gd name="T50" fmla="*/ 2 w 93"/>
                <a:gd name="T51" fmla="*/ 64 h 66"/>
                <a:gd name="T52" fmla="*/ 5 w 93"/>
                <a:gd name="T53" fmla="*/ 66 h 66"/>
                <a:gd name="T54" fmla="*/ 5 w 93"/>
                <a:gd name="T55" fmla="*/ 66 h 66"/>
                <a:gd name="T56" fmla="*/ 87 w 93"/>
                <a:gd name="T57" fmla="*/ 66 h 66"/>
                <a:gd name="T58" fmla="*/ 89 w 93"/>
                <a:gd name="T5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 h="66">
                  <a:moveTo>
                    <a:pt x="89" y="66"/>
                  </a:moveTo>
                  <a:lnTo>
                    <a:pt x="89" y="66"/>
                  </a:lnTo>
                  <a:lnTo>
                    <a:pt x="91" y="64"/>
                  </a:lnTo>
                  <a:lnTo>
                    <a:pt x="93" y="62"/>
                  </a:lnTo>
                  <a:lnTo>
                    <a:pt x="93" y="47"/>
                  </a:lnTo>
                  <a:lnTo>
                    <a:pt x="93" y="47"/>
                  </a:lnTo>
                  <a:lnTo>
                    <a:pt x="93" y="37"/>
                  </a:lnTo>
                  <a:lnTo>
                    <a:pt x="89" y="29"/>
                  </a:lnTo>
                  <a:lnTo>
                    <a:pt x="85" y="22"/>
                  </a:lnTo>
                  <a:lnTo>
                    <a:pt x="79" y="14"/>
                  </a:lnTo>
                  <a:lnTo>
                    <a:pt x="73" y="8"/>
                  </a:lnTo>
                  <a:lnTo>
                    <a:pt x="66" y="4"/>
                  </a:lnTo>
                  <a:lnTo>
                    <a:pt x="56" y="0"/>
                  </a:lnTo>
                  <a:lnTo>
                    <a:pt x="46" y="0"/>
                  </a:lnTo>
                  <a:lnTo>
                    <a:pt x="46" y="0"/>
                  </a:lnTo>
                  <a:lnTo>
                    <a:pt x="36" y="0"/>
                  </a:lnTo>
                  <a:lnTo>
                    <a:pt x="29" y="4"/>
                  </a:lnTo>
                  <a:lnTo>
                    <a:pt x="21" y="8"/>
                  </a:lnTo>
                  <a:lnTo>
                    <a:pt x="13" y="14"/>
                  </a:lnTo>
                  <a:lnTo>
                    <a:pt x="7" y="22"/>
                  </a:lnTo>
                  <a:lnTo>
                    <a:pt x="4" y="29"/>
                  </a:lnTo>
                  <a:lnTo>
                    <a:pt x="2" y="37"/>
                  </a:lnTo>
                  <a:lnTo>
                    <a:pt x="0" y="47"/>
                  </a:lnTo>
                  <a:lnTo>
                    <a:pt x="0" y="62"/>
                  </a:lnTo>
                  <a:lnTo>
                    <a:pt x="0" y="62"/>
                  </a:lnTo>
                  <a:lnTo>
                    <a:pt x="2" y="64"/>
                  </a:lnTo>
                  <a:lnTo>
                    <a:pt x="5" y="66"/>
                  </a:lnTo>
                  <a:lnTo>
                    <a:pt x="5" y="66"/>
                  </a:lnTo>
                  <a:lnTo>
                    <a:pt x="87" y="66"/>
                  </a:lnTo>
                  <a:lnTo>
                    <a:pt x="89" y="6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0" name="Freeform 161"/>
            <p:cNvSpPr/>
            <p:nvPr/>
          </p:nvSpPr>
          <p:spPr bwMode="auto">
            <a:xfrm>
              <a:off x="7206043" y="8553673"/>
              <a:ext cx="191068" cy="135419"/>
            </a:xfrm>
            <a:custGeom>
              <a:avLst/>
              <a:gdLst>
                <a:gd name="T0" fmla="*/ 97 w 103"/>
                <a:gd name="T1" fmla="*/ 73 h 73"/>
                <a:gd name="T2" fmla="*/ 97 w 103"/>
                <a:gd name="T3" fmla="*/ 73 h 73"/>
                <a:gd name="T4" fmla="*/ 101 w 103"/>
                <a:gd name="T5" fmla="*/ 71 h 73"/>
                <a:gd name="T6" fmla="*/ 103 w 103"/>
                <a:gd name="T7" fmla="*/ 69 h 73"/>
                <a:gd name="T8" fmla="*/ 103 w 103"/>
                <a:gd name="T9" fmla="*/ 52 h 73"/>
                <a:gd name="T10" fmla="*/ 103 w 103"/>
                <a:gd name="T11" fmla="*/ 52 h 73"/>
                <a:gd name="T12" fmla="*/ 101 w 103"/>
                <a:gd name="T13" fmla="*/ 40 h 73"/>
                <a:gd name="T14" fmla="*/ 99 w 103"/>
                <a:gd name="T15" fmla="*/ 33 h 73"/>
                <a:gd name="T16" fmla="*/ 94 w 103"/>
                <a:gd name="T17" fmla="*/ 23 h 73"/>
                <a:gd name="T18" fmla="*/ 88 w 103"/>
                <a:gd name="T19" fmla="*/ 15 h 73"/>
                <a:gd name="T20" fmla="*/ 80 w 103"/>
                <a:gd name="T21" fmla="*/ 9 h 73"/>
                <a:gd name="T22" fmla="*/ 72 w 103"/>
                <a:gd name="T23" fmla="*/ 3 h 73"/>
                <a:gd name="T24" fmla="*/ 63 w 103"/>
                <a:gd name="T25" fmla="*/ 0 h 73"/>
                <a:gd name="T26" fmla="*/ 51 w 103"/>
                <a:gd name="T27" fmla="*/ 0 h 73"/>
                <a:gd name="T28" fmla="*/ 51 w 103"/>
                <a:gd name="T29" fmla="*/ 0 h 73"/>
                <a:gd name="T30" fmla="*/ 39 w 103"/>
                <a:gd name="T31" fmla="*/ 0 h 73"/>
                <a:gd name="T32" fmla="*/ 30 w 103"/>
                <a:gd name="T33" fmla="*/ 3 h 73"/>
                <a:gd name="T34" fmla="*/ 22 w 103"/>
                <a:gd name="T35" fmla="*/ 9 h 73"/>
                <a:gd name="T36" fmla="*/ 14 w 103"/>
                <a:gd name="T37" fmla="*/ 15 h 73"/>
                <a:gd name="T38" fmla="*/ 8 w 103"/>
                <a:gd name="T39" fmla="*/ 23 h 73"/>
                <a:gd name="T40" fmla="*/ 2 w 103"/>
                <a:gd name="T41" fmla="*/ 33 h 73"/>
                <a:gd name="T42" fmla="*/ 0 w 103"/>
                <a:gd name="T43" fmla="*/ 40 h 73"/>
                <a:gd name="T44" fmla="*/ 0 w 103"/>
                <a:gd name="T45" fmla="*/ 52 h 73"/>
                <a:gd name="T46" fmla="*/ 0 w 103"/>
                <a:gd name="T47" fmla="*/ 69 h 73"/>
                <a:gd name="T48" fmla="*/ 0 w 103"/>
                <a:gd name="T49" fmla="*/ 69 h 73"/>
                <a:gd name="T50" fmla="*/ 0 w 103"/>
                <a:gd name="T51" fmla="*/ 71 h 73"/>
                <a:gd name="T52" fmla="*/ 4 w 103"/>
                <a:gd name="T53" fmla="*/ 73 h 73"/>
                <a:gd name="T54" fmla="*/ 6 w 103"/>
                <a:gd name="T55" fmla="*/ 73 h 73"/>
                <a:gd name="T56" fmla="*/ 95 w 103"/>
                <a:gd name="T57" fmla="*/ 73 h 73"/>
                <a:gd name="T58" fmla="*/ 97 w 103"/>
                <a:gd name="T5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3" h="73">
                  <a:moveTo>
                    <a:pt x="97" y="73"/>
                  </a:moveTo>
                  <a:lnTo>
                    <a:pt x="97" y="73"/>
                  </a:lnTo>
                  <a:lnTo>
                    <a:pt x="101" y="71"/>
                  </a:lnTo>
                  <a:lnTo>
                    <a:pt x="103" y="69"/>
                  </a:lnTo>
                  <a:lnTo>
                    <a:pt x="103" y="52"/>
                  </a:lnTo>
                  <a:lnTo>
                    <a:pt x="103" y="52"/>
                  </a:lnTo>
                  <a:lnTo>
                    <a:pt x="101" y="40"/>
                  </a:lnTo>
                  <a:lnTo>
                    <a:pt x="99" y="33"/>
                  </a:lnTo>
                  <a:lnTo>
                    <a:pt x="94" y="23"/>
                  </a:lnTo>
                  <a:lnTo>
                    <a:pt x="88" y="15"/>
                  </a:lnTo>
                  <a:lnTo>
                    <a:pt x="80" y="9"/>
                  </a:lnTo>
                  <a:lnTo>
                    <a:pt x="72" y="3"/>
                  </a:lnTo>
                  <a:lnTo>
                    <a:pt x="63" y="0"/>
                  </a:lnTo>
                  <a:lnTo>
                    <a:pt x="51" y="0"/>
                  </a:lnTo>
                  <a:lnTo>
                    <a:pt x="51" y="0"/>
                  </a:lnTo>
                  <a:lnTo>
                    <a:pt x="39" y="0"/>
                  </a:lnTo>
                  <a:lnTo>
                    <a:pt x="30" y="3"/>
                  </a:lnTo>
                  <a:lnTo>
                    <a:pt x="22" y="9"/>
                  </a:lnTo>
                  <a:lnTo>
                    <a:pt x="14" y="15"/>
                  </a:lnTo>
                  <a:lnTo>
                    <a:pt x="8" y="23"/>
                  </a:lnTo>
                  <a:lnTo>
                    <a:pt x="2" y="33"/>
                  </a:lnTo>
                  <a:lnTo>
                    <a:pt x="0" y="40"/>
                  </a:lnTo>
                  <a:lnTo>
                    <a:pt x="0" y="52"/>
                  </a:lnTo>
                  <a:lnTo>
                    <a:pt x="0" y="69"/>
                  </a:lnTo>
                  <a:lnTo>
                    <a:pt x="0" y="69"/>
                  </a:lnTo>
                  <a:lnTo>
                    <a:pt x="0" y="71"/>
                  </a:lnTo>
                  <a:lnTo>
                    <a:pt x="4" y="73"/>
                  </a:lnTo>
                  <a:lnTo>
                    <a:pt x="6" y="73"/>
                  </a:lnTo>
                  <a:lnTo>
                    <a:pt x="95" y="73"/>
                  </a:lnTo>
                  <a:lnTo>
                    <a:pt x="97" y="7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1" name="Freeform 162"/>
            <p:cNvSpPr/>
            <p:nvPr/>
          </p:nvSpPr>
          <p:spPr bwMode="auto">
            <a:xfrm>
              <a:off x="7411955" y="8535126"/>
              <a:ext cx="211474" cy="153968"/>
            </a:xfrm>
            <a:custGeom>
              <a:avLst/>
              <a:gdLst>
                <a:gd name="T0" fmla="*/ 56 w 114"/>
                <a:gd name="T1" fmla="*/ 0 h 83"/>
                <a:gd name="T2" fmla="*/ 56 w 114"/>
                <a:gd name="T3" fmla="*/ 0 h 83"/>
                <a:gd name="T4" fmla="*/ 45 w 114"/>
                <a:gd name="T5" fmla="*/ 2 h 83"/>
                <a:gd name="T6" fmla="*/ 35 w 114"/>
                <a:gd name="T7" fmla="*/ 6 h 83"/>
                <a:gd name="T8" fmla="*/ 25 w 114"/>
                <a:gd name="T9" fmla="*/ 12 h 83"/>
                <a:gd name="T10" fmla="*/ 16 w 114"/>
                <a:gd name="T11" fmla="*/ 19 h 83"/>
                <a:gd name="T12" fmla="*/ 10 w 114"/>
                <a:gd name="T13" fmla="*/ 27 h 83"/>
                <a:gd name="T14" fmla="*/ 4 w 114"/>
                <a:gd name="T15" fmla="*/ 37 h 83"/>
                <a:gd name="T16" fmla="*/ 2 w 114"/>
                <a:gd name="T17" fmla="*/ 48 h 83"/>
                <a:gd name="T18" fmla="*/ 0 w 114"/>
                <a:gd name="T19" fmla="*/ 58 h 83"/>
                <a:gd name="T20" fmla="*/ 0 w 114"/>
                <a:gd name="T21" fmla="*/ 77 h 83"/>
                <a:gd name="T22" fmla="*/ 0 w 114"/>
                <a:gd name="T23" fmla="*/ 77 h 83"/>
                <a:gd name="T24" fmla="*/ 2 w 114"/>
                <a:gd name="T25" fmla="*/ 81 h 83"/>
                <a:gd name="T26" fmla="*/ 6 w 114"/>
                <a:gd name="T27" fmla="*/ 83 h 83"/>
                <a:gd name="T28" fmla="*/ 8 w 114"/>
                <a:gd name="T29" fmla="*/ 83 h 83"/>
                <a:gd name="T30" fmla="*/ 107 w 114"/>
                <a:gd name="T31" fmla="*/ 83 h 83"/>
                <a:gd name="T32" fmla="*/ 109 w 114"/>
                <a:gd name="T33" fmla="*/ 83 h 83"/>
                <a:gd name="T34" fmla="*/ 109 w 114"/>
                <a:gd name="T35" fmla="*/ 83 h 83"/>
                <a:gd name="T36" fmla="*/ 112 w 114"/>
                <a:gd name="T37" fmla="*/ 81 h 83"/>
                <a:gd name="T38" fmla="*/ 114 w 114"/>
                <a:gd name="T39" fmla="*/ 77 h 83"/>
                <a:gd name="T40" fmla="*/ 114 w 114"/>
                <a:gd name="T41" fmla="*/ 58 h 83"/>
                <a:gd name="T42" fmla="*/ 114 w 114"/>
                <a:gd name="T43" fmla="*/ 58 h 83"/>
                <a:gd name="T44" fmla="*/ 112 w 114"/>
                <a:gd name="T45" fmla="*/ 48 h 83"/>
                <a:gd name="T46" fmla="*/ 111 w 114"/>
                <a:gd name="T47" fmla="*/ 37 h 83"/>
                <a:gd name="T48" fmla="*/ 105 w 114"/>
                <a:gd name="T49" fmla="*/ 27 h 83"/>
                <a:gd name="T50" fmla="*/ 99 w 114"/>
                <a:gd name="T51" fmla="*/ 19 h 83"/>
                <a:gd name="T52" fmla="*/ 89 w 114"/>
                <a:gd name="T53" fmla="*/ 12 h 83"/>
                <a:gd name="T54" fmla="*/ 80 w 114"/>
                <a:gd name="T55" fmla="*/ 6 h 83"/>
                <a:gd name="T56" fmla="*/ 70 w 114"/>
                <a:gd name="T57" fmla="*/ 2 h 83"/>
                <a:gd name="T58" fmla="*/ 56 w 114"/>
                <a:gd name="T5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4" h="83">
                  <a:moveTo>
                    <a:pt x="56" y="0"/>
                  </a:moveTo>
                  <a:lnTo>
                    <a:pt x="56" y="0"/>
                  </a:lnTo>
                  <a:lnTo>
                    <a:pt x="45" y="2"/>
                  </a:lnTo>
                  <a:lnTo>
                    <a:pt x="35" y="6"/>
                  </a:lnTo>
                  <a:lnTo>
                    <a:pt x="25" y="12"/>
                  </a:lnTo>
                  <a:lnTo>
                    <a:pt x="16" y="19"/>
                  </a:lnTo>
                  <a:lnTo>
                    <a:pt x="10" y="27"/>
                  </a:lnTo>
                  <a:lnTo>
                    <a:pt x="4" y="37"/>
                  </a:lnTo>
                  <a:lnTo>
                    <a:pt x="2" y="48"/>
                  </a:lnTo>
                  <a:lnTo>
                    <a:pt x="0" y="58"/>
                  </a:lnTo>
                  <a:lnTo>
                    <a:pt x="0" y="77"/>
                  </a:lnTo>
                  <a:lnTo>
                    <a:pt x="0" y="77"/>
                  </a:lnTo>
                  <a:lnTo>
                    <a:pt x="2" y="81"/>
                  </a:lnTo>
                  <a:lnTo>
                    <a:pt x="6" y="83"/>
                  </a:lnTo>
                  <a:lnTo>
                    <a:pt x="8" y="83"/>
                  </a:lnTo>
                  <a:lnTo>
                    <a:pt x="107" y="83"/>
                  </a:lnTo>
                  <a:lnTo>
                    <a:pt x="109" y="83"/>
                  </a:lnTo>
                  <a:lnTo>
                    <a:pt x="109" y="83"/>
                  </a:lnTo>
                  <a:lnTo>
                    <a:pt x="112" y="81"/>
                  </a:lnTo>
                  <a:lnTo>
                    <a:pt x="114" y="77"/>
                  </a:lnTo>
                  <a:lnTo>
                    <a:pt x="114" y="58"/>
                  </a:lnTo>
                  <a:lnTo>
                    <a:pt x="114" y="58"/>
                  </a:lnTo>
                  <a:lnTo>
                    <a:pt x="112" y="48"/>
                  </a:lnTo>
                  <a:lnTo>
                    <a:pt x="111" y="37"/>
                  </a:lnTo>
                  <a:lnTo>
                    <a:pt x="105" y="27"/>
                  </a:lnTo>
                  <a:lnTo>
                    <a:pt x="99" y="19"/>
                  </a:lnTo>
                  <a:lnTo>
                    <a:pt x="89" y="12"/>
                  </a:lnTo>
                  <a:lnTo>
                    <a:pt x="80" y="6"/>
                  </a:lnTo>
                  <a:lnTo>
                    <a:pt x="70" y="2"/>
                  </a:lnTo>
                  <a:lnTo>
                    <a:pt x="5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2" name="Freeform 24"/>
            <p:cNvSpPr/>
            <p:nvPr/>
          </p:nvSpPr>
          <p:spPr bwMode="auto">
            <a:xfrm>
              <a:off x="7495430" y="9622177"/>
              <a:ext cx="1842051" cy="1843903"/>
            </a:xfrm>
            <a:custGeom>
              <a:avLst/>
              <a:gdLst>
                <a:gd name="T0" fmla="*/ 993 w 993"/>
                <a:gd name="T1" fmla="*/ 498 h 994"/>
                <a:gd name="T2" fmla="*/ 991 w 993"/>
                <a:gd name="T3" fmla="*/ 548 h 994"/>
                <a:gd name="T4" fmla="*/ 983 w 993"/>
                <a:gd name="T5" fmla="*/ 597 h 994"/>
                <a:gd name="T6" fmla="*/ 971 w 993"/>
                <a:gd name="T7" fmla="*/ 645 h 994"/>
                <a:gd name="T8" fmla="*/ 954 w 993"/>
                <a:gd name="T9" fmla="*/ 690 h 994"/>
                <a:gd name="T10" fmla="*/ 933 w 993"/>
                <a:gd name="T11" fmla="*/ 735 h 994"/>
                <a:gd name="T12" fmla="*/ 880 w 993"/>
                <a:gd name="T13" fmla="*/ 812 h 994"/>
                <a:gd name="T14" fmla="*/ 812 w 993"/>
                <a:gd name="T15" fmla="*/ 880 h 994"/>
                <a:gd name="T16" fmla="*/ 733 w 993"/>
                <a:gd name="T17" fmla="*/ 934 h 994"/>
                <a:gd name="T18" fmla="*/ 690 w 993"/>
                <a:gd name="T19" fmla="*/ 956 h 994"/>
                <a:gd name="T20" fmla="*/ 644 w 993"/>
                <a:gd name="T21" fmla="*/ 971 h 994"/>
                <a:gd name="T22" fmla="*/ 597 w 993"/>
                <a:gd name="T23" fmla="*/ 983 h 994"/>
                <a:gd name="T24" fmla="*/ 547 w 993"/>
                <a:gd name="T25" fmla="*/ 991 h 994"/>
                <a:gd name="T26" fmla="*/ 496 w 993"/>
                <a:gd name="T27" fmla="*/ 994 h 994"/>
                <a:gd name="T28" fmla="*/ 471 w 993"/>
                <a:gd name="T29" fmla="*/ 993 h 994"/>
                <a:gd name="T30" fmla="*/ 420 w 993"/>
                <a:gd name="T31" fmla="*/ 989 h 994"/>
                <a:gd name="T32" fmla="*/ 372 w 993"/>
                <a:gd name="T33" fmla="*/ 979 h 994"/>
                <a:gd name="T34" fmla="*/ 325 w 993"/>
                <a:gd name="T35" fmla="*/ 963 h 994"/>
                <a:gd name="T36" fmla="*/ 281 w 993"/>
                <a:gd name="T37" fmla="*/ 944 h 994"/>
                <a:gd name="T38" fmla="*/ 219 w 993"/>
                <a:gd name="T39" fmla="*/ 909 h 994"/>
                <a:gd name="T40" fmla="*/ 145 w 993"/>
                <a:gd name="T41" fmla="*/ 849 h 994"/>
                <a:gd name="T42" fmla="*/ 85 w 993"/>
                <a:gd name="T43" fmla="*/ 775 h 994"/>
                <a:gd name="T44" fmla="*/ 48 w 993"/>
                <a:gd name="T45" fmla="*/ 713 h 994"/>
                <a:gd name="T46" fmla="*/ 31 w 993"/>
                <a:gd name="T47" fmla="*/ 669 h 994"/>
                <a:gd name="T48" fmla="*/ 15 w 993"/>
                <a:gd name="T49" fmla="*/ 622 h 994"/>
                <a:gd name="T50" fmla="*/ 5 w 993"/>
                <a:gd name="T51" fmla="*/ 574 h 994"/>
                <a:gd name="T52" fmla="*/ 0 w 993"/>
                <a:gd name="T53" fmla="*/ 523 h 994"/>
                <a:gd name="T54" fmla="*/ 0 w 993"/>
                <a:gd name="T55" fmla="*/ 498 h 994"/>
                <a:gd name="T56" fmla="*/ 2 w 993"/>
                <a:gd name="T57" fmla="*/ 446 h 994"/>
                <a:gd name="T58" fmla="*/ 9 w 993"/>
                <a:gd name="T59" fmla="*/ 397 h 994"/>
                <a:gd name="T60" fmla="*/ 23 w 993"/>
                <a:gd name="T61" fmla="*/ 349 h 994"/>
                <a:gd name="T62" fmla="*/ 38 w 993"/>
                <a:gd name="T63" fmla="*/ 304 h 994"/>
                <a:gd name="T64" fmla="*/ 60 w 993"/>
                <a:gd name="T65" fmla="*/ 259 h 994"/>
                <a:gd name="T66" fmla="*/ 114 w 993"/>
                <a:gd name="T67" fmla="*/ 182 h 994"/>
                <a:gd name="T68" fmla="*/ 180 w 993"/>
                <a:gd name="T69" fmla="*/ 114 h 994"/>
                <a:gd name="T70" fmla="*/ 259 w 993"/>
                <a:gd name="T71" fmla="*/ 60 h 994"/>
                <a:gd name="T72" fmla="*/ 304 w 993"/>
                <a:gd name="T73" fmla="*/ 40 h 994"/>
                <a:gd name="T74" fmla="*/ 349 w 993"/>
                <a:gd name="T75" fmla="*/ 23 h 994"/>
                <a:gd name="T76" fmla="*/ 397 w 993"/>
                <a:gd name="T77" fmla="*/ 11 h 994"/>
                <a:gd name="T78" fmla="*/ 446 w 993"/>
                <a:gd name="T79" fmla="*/ 3 h 994"/>
                <a:gd name="T80" fmla="*/ 496 w 993"/>
                <a:gd name="T81" fmla="*/ 0 h 994"/>
                <a:gd name="T82" fmla="*/ 521 w 993"/>
                <a:gd name="T83" fmla="*/ 2 h 994"/>
                <a:gd name="T84" fmla="*/ 572 w 993"/>
                <a:gd name="T85" fmla="*/ 5 h 994"/>
                <a:gd name="T86" fmla="*/ 620 w 993"/>
                <a:gd name="T87" fmla="*/ 15 h 994"/>
                <a:gd name="T88" fmla="*/ 667 w 993"/>
                <a:gd name="T89" fmla="*/ 31 h 994"/>
                <a:gd name="T90" fmla="*/ 711 w 993"/>
                <a:gd name="T91" fmla="*/ 50 h 994"/>
                <a:gd name="T92" fmla="*/ 773 w 993"/>
                <a:gd name="T93" fmla="*/ 85 h 994"/>
                <a:gd name="T94" fmla="*/ 847 w 993"/>
                <a:gd name="T95" fmla="*/ 145 h 994"/>
                <a:gd name="T96" fmla="*/ 909 w 993"/>
                <a:gd name="T97" fmla="*/ 219 h 994"/>
                <a:gd name="T98" fmla="*/ 944 w 993"/>
                <a:gd name="T99" fmla="*/ 281 h 994"/>
                <a:gd name="T100" fmla="*/ 964 w 993"/>
                <a:gd name="T101" fmla="*/ 325 h 994"/>
                <a:gd name="T102" fmla="*/ 977 w 993"/>
                <a:gd name="T103" fmla="*/ 374 h 994"/>
                <a:gd name="T104" fmla="*/ 987 w 993"/>
                <a:gd name="T105" fmla="*/ 422 h 994"/>
                <a:gd name="T106" fmla="*/ 993 w 993"/>
                <a:gd name="T107" fmla="*/ 471 h 994"/>
                <a:gd name="T108" fmla="*/ 993 w 993"/>
                <a:gd name="T109" fmla="*/ 498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93" h="994">
                  <a:moveTo>
                    <a:pt x="993" y="498"/>
                  </a:moveTo>
                  <a:lnTo>
                    <a:pt x="993" y="498"/>
                  </a:lnTo>
                  <a:lnTo>
                    <a:pt x="993" y="523"/>
                  </a:lnTo>
                  <a:lnTo>
                    <a:pt x="991" y="548"/>
                  </a:lnTo>
                  <a:lnTo>
                    <a:pt x="987" y="574"/>
                  </a:lnTo>
                  <a:lnTo>
                    <a:pt x="983" y="597"/>
                  </a:lnTo>
                  <a:lnTo>
                    <a:pt x="977" y="622"/>
                  </a:lnTo>
                  <a:lnTo>
                    <a:pt x="971" y="645"/>
                  </a:lnTo>
                  <a:lnTo>
                    <a:pt x="964" y="669"/>
                  </a:lnTo>
                  <a:lnTo>
                    <a:pt x="954" y="690"/>
                  </a:lnTo>
                  <a:lnTo>
                    <a:pt x="944" y="713"/>
                  </a:lnTo>
                  <a:lnTo>
                    <a:pt x="933" y="735"/>
                  </a:lnTo>
                  <a:lnTo>
                    <a:pt x="909" y="775"/>
                  </a:lnTo>
                  <a:lnTo>
                    <a:pt x="880" y="812"/>
                  </a:lnTo>
                  <a:lnTo>
                    <a:pt x="847" y="849"/>
                  </a:lnTo>
                  <a:lnTo>
                    <a:pt x="812" y="880"/>
                  </a:lnTo>
                  <a:lnTo>
                    <a:pt x="773" y="909"/>
                  </a:lnTo>
                  <a:lnTo>
                    <a:pt x="733" y="934"/>
                  </a:lnTo>
                  <a:lnTo>
                    <a:pt x="711" y="944"/>
                  </a:lnTo>
                  <a:lnTo>
                    <a:pt x="690" y="956"/>
                  </a:lnTo>
                  <a:lnTo>
                    <a:pt x="667" y="963"/>
                  </a:lnTo>
                  <a:lnTo>
                    <a:pt x="644" y="971"/>
                  </a:lnTo>
                  <a:lnTo>
                    <a:pt x="620" y="979"/>
                  </a:lnTo>
                  <a:lnTo>
                    <a:pt x="597" y="983"/>
                  </a:lnTo>
                  <a:lnTo>
                    <a:pt x="572" y="989"/>
                  </a:lnTo>
                  <a:lnTo>
                    <a:pt x="547" y="991"/>
                  </a:lnTo>
                  <a:lnTo>
                    <a:pt x="521" y="993"/>
                  </a:lnTo>
                  <a:lnTo>
                    <a:pt x="496" y="994"/>
                  </a:lnTo>
                  <a:lnTo>
                    <a:pt x="496" y="994"/>
                  </a:lnTo>
                  <a:lnTo>
                    <a:pt x="471" y="993"/>
                  </a:lnTo>
                  <a:lnTo>
                    <a:pt x="446" y="991"/>
                  </a:lnTo>
                  <a:lnTo>
                    <a:pt x="420" y="989"/>
                  </a:lnTo>
                  <a:lnTo>
                    <a:pt x="397" y="983"/>
                  </a:lnTo>
                  <a:lnTo>
                    <a:pt x="372" y="979"/>
                  </a:lnTo>
                  <a:lnTo>
                    <a:pt x="349" y="971"/>
                  </a:lnTo>
                  <a:lnTo>
                    <a:pt x="325" y="963"/>
                  </a:lnTo>
                  <a:lnTo>
                    <a:pt x="304" y="956"/>
                  </a:lnTo>
                  <a:lnTo>
                    <a:pt x="281" y="944"/>
                  </a:lnTo>
                  <a:lnTo>
                    <a:pt x="259" y="934"/>
                  </a:lnTo>
                  <a:lnTo>
                    <a:pt x="219" y="909"/>
                  </a:lnTo>
                  <a:lnTo>
                    <a:pt x="180" y="880"/>
                  </a:lnTo>
                  <a:lnTo>
                    <a:pt x="145" y="849"/>
                  </a:lnTo>
                  <a:lnTo>
                    <a:pt x="114" y="812"/>
                  </a:lnTo>
                  <a:lnTo>
                    <a:pt x="85" y="775"/>
                  </a:lnTo>
                  <a:lnTo>
                    <a:pt x="60" y="735"/>
                  </a:lnTo>
                  <a:lnTo>
                    <a:pt x="48" y="713"/>
                  </a:lnTo>
                  <a:lnTo>
                    <a:pt x="38" y="690"/>
                  </a:lnTo>
                  <a:lnTo>
                    <a:pt x="31" y="669"/>
                  </a:lnTo>
                  <a:lnTo>
                    <a:pt x="23" y="645"/>
                  </a:lnTo>
                  <a:lnTo>
                    <a:pt x="15" y="622"/>
                  </a:lnTo>
                  <a:lnTo>
                    <a:pt x="9" y="597"/>
                  </a:lnTo>
                  <a:lnTo>
                    <a:pt x="5" y="574"/>
                  </a:lnTo>
                  <a:lnTo>
                    <a:pt x="2" y="548"/>
                  </a:lnTo>
                  <a:lnTo>
                    <a:pt x="0" y="523"/>
                  </a:lnTo>
                  <a:lnTo>
                    <a:pt x="0" y="498"/>
                  </a:lnTo>
                  <a:lnTo>
                    <a:pt x="0" y="498"/>
                  </a:lnTo>
                  <a:lnTo>
                    <a:pt x="0" y="471"/>
                  </a:lnTo>
                  <a:lnTo>
                    <a:pt x="2" y="446"/>
                  </a:lnTo>
                  <a:lnTo>
                    <a:pt x="5" y="422"/>
                  </a:lnTo>
                  <a:lnTo>
                    <a:pt x="9" y="397"/>
                  </a:lnTo>
                  <a:lnTo>
                    <a:pt x="15" y="374"/>
                  </a:lnTo>
                  <a:lnTo>
                    <a:pt x="23" y="349"/>
                  </a:lnTo>
                  <a:lnTo>
                    <a:pt x="31" y="325"/>
                  </a:lnTo>
                  <a:lnTo>
                    <a:pt x="38" y="304"/>
                  </a:lnTo>
                  <a:lnTo>
                    <a:pt x="48" y="281"/>
                  </a:lnTo>
                  <a:lnTo>
                    <a:pt x="60" y="259"/>
                  </a:lnTo>
                  <a:lnTo>
                    <a:pt x="85" y="219"/>
                  </a:lnTo>
                  <a:lnTo>
                    <a:pt x="114" y="182"/>
                  </a:lnTo>
                  <a:lnTo>
                    <a:pt x="145" y="145"/>
                  </a:lnTo>
                  <a:lnTo>
                    <a:pt x="180" y="114"/>
                  </a:lnTo>
                  <a:lnTo>
                    <a:pt x="219" y="85"/>
                  </a:lnTo>
                  <a:lnTo>
                    <a:pt x="259" y="60"/>
                  </a:lnTo>
                  <a:lnTo>
                    <a:pt x="281" y="50"/>
                  </a:lnTo>
                  <a:lnTo>
                    <a:pt x="304" y="40"/>
                  </a:lnTo>
                  <a:lnTo>
                    <a:pt x="325" y="31"/>
                  </a:lnTo>
                  <a:lnTo>
                    <a:pt x="349" y="23"/>
                  </a:lnTo>
                  <a:lnTo>
                    <a:pt x="372" y="15"/>
                  </a:lnTo>
                  <a:lnTo>
                    <a:pt x="397" y="11"/>
                  </a:lnTo>
                  <a:lnTo>
                    <a:pt x="420" y="5"/>
                  </a:lnTo>
                  <a:lnTo>
                    <a:pt x="446" y="3"/>
                  </a:lnTo>
                  <a:lnTo>
                    <a:pt x="471" y="2"/>
                  </a:lnTo>
                  <a:lnTo>
                    <a:pt x="496" y="0"/>
                  </a:lnTo>
                  <a:lnTo>
                    <a:pt x="496" y="0"/>
                  </a:lnTo>
                  <a:lnTo>
                    <a:pt x="521" y="2"/>
                  </a:lnTo>
                  <a:lnTo>
                    <a:pt x="547" y="3"/>
                  </a:lnTo>
                  <a:lnTo>
                    <a:pt x="572" y="5"/>
                  </a:lnTo>
                  <a:lnTo>
                    <a:pt x="597" y="11"/>
                  </a:lnTo>
                  <a:lnTo>
                    <a:pt x="620" y="15"/>
                  </a:lnTo>
                  <a:lnTo>
                    <a:pt x="644" y="23"/>
                  </a:lnTo>
                  <a:lnTo>
                    <a:pt x="667" y="31"/>
                  </a:lnTo>
                  <a:lnTo>
                    <a:pt x="690" y="40"/>
                  </a:lnTo>
                  <a:lnTo>
                    <a:pt x="711" y="50"/>
                  </a:lnTo>
                  <a:lnTo>
                    <a:pt x="733" y="60"/>
                  </a:lnTo>
                  <a:lnTo>
                    <a:pt x="773" y="85"/>
                  </a:lnTo>
                  <a:lnTo>
                    <a:pt x="812" y="114"/>
                  </a:lnTo>
                  <a:lnTo>
                    <a:pt x="847" y="145"/>
                  </a:lnTo>
                  <a:lnTo>
                    <a:pt x="880" y="182"/>
                  </a:lnTo>
                  <a:lnTo>
                    <a:pt x="909" y="219"/>
                  </a:lnTo>
                  <a:lnTo>
                    <a:pt x="933" y="259"/>
                  </a:lnTo>
                  <a:lnTo>
                    <a:pt x="944" y="281"/>
                  </a:lnTo>
                  <a:lnTo>
                    <a:pt x="954" y="304"/>
                  </a:lnTo>
                  <a:lnTo>
                    <a:pt x="964" y="325"/>
                  </a:lnTo>
                  <a:lnTo>
                    <a:pt x="971" y="349"/>
                  </a:lnTo>
                  <a:lnTo>
                    <a:pt x="977" y="374"/>
                  </a:lnTo>
                  <a:lnTo>
                    <a:pt x="983" y="397"/>
                  </a:lnTo>
                  <a:lnTo>
                    <a:pt x="987" y="422"/>
                  </a:lnTo>
                  <a:lnTo>
                    <a:pt x="991" y="446"/>
                  </a:lnTo>
                  <a:lnTo>
                    <a:pt x="993" y="471"/>
                  </a:lnTo>
                  <a:lnTo>
                    <a:pt x="993" y="498"/>
                  </a:lnTo>
                  <a:lnTo>
                    <a:pt x="993" y="498"/>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3" name="Freeform 178"/>
            <p:cNvSpPr>
              <a:spLocks noEditPoints="1"/>
            </p:cNvSpPr>
            <p:nvPr/>
          </p:nvSpPr>
          <p:spPr bwMode="auto">
            <a:xfrm>
              <a:off x="7922087" y="9998751"/>
              <a:ext cx="1029546" cy="1029544"/>
            </a:xfrm>
            <a:custGeom>
              <a:avLst/>
              <a:gdLst>
                <a:gd name="T0" fmla="*/ 549 w 555"/>
                <a:gd name="T1" fmla="*/ 324 h 555"/>
                <a:gd name="T2" fmla="*/ 509 w 555"/>
                <a:gd name="T3" fmla="*/ 421 h 555"/>
                <a:gd name="T4" fmla="*/ 435 w 555"/>
                <a:gd name="T5" fmla="*/ 495 h 555"/>
                <a:gd name="T6" fmla="*/ 338 w 555"/>
                <a:gd name="T7" fmla="*/ 535 h 555"/>
                <a:gd name="T8" fmla="*/ 249 w 555"/>
                <a:gd name="T9" fmla="*/ 537 h 555"/>
                <a:gd name="T10" fmla="*/ 0 w 555"/>
                <a:gd name="T11" fmla="*/ 555 h 555"/>
                <a:gd name="T12" fmla="*/ 33 w 555"/>
                <a:gd name="T13" fmla="*/ 378 h 555"/>
                <a:gd name="T14" fmla="*/ 14 w 555"/>
                <a:gd name="T15" fmla="*/ 309 h 555"/>
                <a:gd name="T16" fmla="*/ 12 w 555"/>
                <a:gd name="T17" fmla="*/ 243 h 555"/>
                <a:gd name="T18" fmla="*/ 43 w 555"/>
                <a:gd name="T19" fmla="*/ 142 h 555"/>
                <a:gd name="T20" fmla="*/ 111 w 555"/>
                <a:gd name="T21" fmla="*/ 62 h 555"/>
                <a:gd name="T22" fmla="*/ 202 w 555"/>
                <a:gd name="T23" fmla="*/ 12 h 555"/>
                <a:gd name="T24" fmla="*/ 284 w 555"/>
                <a:gd name="T25" fmla="*/ 0 h 555"/>
                <a:gd name="T26" fmla="*/ 388 w 555"/>
                <a:gd name="T27" fmla="*/ 22 h 555"/>
                <a:gd name="T28" fmla="*/ 476 w 555"/>
                <a:gd name="T29" fmla="*/ 80 h 555"/>
                <a:gd name="T30" fmla="*/ 534 w 555"/>
                <a:gd name="T31" fmla="*/ 165 h 555"/>
                <a:gd name="T32" fmla="*/ 555 w 555"/>
                <a:gd name="T33" fmla="*/ 270 h 555"/>
                <a:gd name="T34" fmla="*/ 237 w 555"/>
                <a:gd name="T35" fmla="*/ 47 h 555"/>
                <a:gd name="T36" fmla="*/ 156 w 555"/>
                <a:gd name="T37" fmla="*/ 82 h 555"/>
                <a:gd name="T38" fmla="*/ 94 w 555"/>
                <a:gd name="T39" fmla="*/ 144 h 555"/>
                <a:gd name="T40" fmla="*/ 59 w 555"/>
                <a:gd name="T41" fmla="*/ 225 h 555"/>
                <a:gd name="T42" fmla="*/ 55 w 555"/>
                <a:gd name="T43" fmla="*/ 289 h 555"/>
                <a:gd name="T44" fmla="*/ 72 w 555"/>
                <a:gd name="T45" fmla="*/ 357 h 555"/>
                <a:gd name="T46" fmla="*/ 70 w 555"/>
                <a:gd name="T47" fmla="*/ 487 h 555"/>
                <a:gd name="T48" fmla="*/ 200 w 555"/>
                <a:gd name="T49" fmla="*/ 481 h 555"/>
                <a:gd name="T50" fmla="*/ 266 w 555"/>
                <a:gd name="T51" fmla="*/ 497 h 555"/>
                <a:gd name="T52" fmla="*/ 330 w 555"/>
                <a:gd name="T53" fmla="*/ 493 h 555"/>
                <a:gd name="T54" fmla="*/ 412 w 555"/>
                <a:gd name="T55" fmla="*/ 458 h 555"/>
                <a:gd name="T56" fmla="*/ 474 w 555"/>
                <a:gd name="T57" fmla="*/ 398 h 555"/>
                <a:gd name="T58" fmla="*/ 507 w 555"/>
                <a:gd name="T59" fmla="*/ 316 h 555"/>
                <a:gd name="T60" fmla="*/ 510 w 555"/>
                <a:gd name="T61" fmla="*/ 247 h 555"/>
                <a:gd name="T62" fmla="*/ 485 w 555"/>
                <a:gd name="T63" fmla="*/ 161 h 555"/>
                <a:gd name="T64" fmla="*/ 429 w 555"/>
                <a:gd name="T65" fmla="*/ 95 h 555"/>
                <a:gd name="T66" fmla="*/ 351 w 555"/>
                <a:gd name="T67" fmla="*/ 53 h 555"/>
                <a:gd name="T68" fmla="*/ 421 w 555"/>
                <a:gd name="T69" fmla="*/ 332 h 555"/>
                <a:gd name="T70" fmla="*/ 408 w 555"/>
                <a:gd name="T71" fmla="*/ 324 h 555"/>
                <a:gd name="T72" fmla="*/ 351 w 555"/>
                <a:gd name="T73" fmla="*/ 303 h 555"/>
                <a:gd name="T74" fmla="*/ 326 w 555"/>
                <a:gd name="T75" fmla="*/ 332 h 555"/>
                <a:gd name="T76" fmla="*/ 311 w 555"/>
                <a:gd name="T77" fmla="*/ 334 h 555"/>
                <a:gd name="T78" fmla="*/ 258 w 555"/>
                <a:gd name="T79" fmla="*/ 301 h 555"/>
                <a:gd name="T80" fmla="*/ 222 w 555"/>
                <a:gd name="T81" fmla="*/ 256 h 555"/>
                <a:gd name="T82" fmla="*/ 223 w 555"/>
                <a:gd name="T83" fmla="*/ 243 h 555"/>
                <a:gd name="T84" fmla="*/ 237 w 555"/>
                <a:gd name="T85" fmla="*/ 225 h 555"/>
                <a:gd name="T86" fmla="*/ 239 w 555"/>
                <a:gd name="T87" fmla="*/ 208 h 555"/>
                <a:gd name="T88" fmla="*/ 216 w 555"/>
                <a:gd name="T89" fmla="*/ 151 h 555"/>
                <a:gd name="T90" fmla="*/ 204 w 555"/>
                <a:gd name="T91" fmla="*/ 148 h 555"/>
                <a:gd name="T92" fmla="*/ 179 w 555"/>
                <a:gd name="T93" fmla="*/ 151 h 555"/>
                <a:gd name="T94" fmla="*/ 159 w 555"/>
                <a:gd name="T95" fmla="*/ 173 h 555"/>
                <a:gd name="T96" fmla="*/ 150 w 555"/>
                <a:gd name="T97" fmla="*/ 210 h 555"/>
                <a:gd name="T98" fmla="*/ 163 w 555"/>
                <a:gd name="T99" fmla="*/ 254 h 555"/>
                <a:gd name="T100" fmla="*/ 187 w 555"/>
                <a:gd name="T101" fmla="*/ 293 h 555"/>
                <a:gd name="T102" fmla="*/ 245 w 555"/>
                <a:gd name="T103" fmla="*/ 353 h 555"/>
                <a:gd name="T104" fmla="*/ 330 w 555"/>
                <a:gd name="T105" fmla="*/ 392 h 555"/>
                <a:gd name="T106" fmla="*/ 371 w 555"/>
                <a:gd name="T107" fmla="*/ 396 h 555"/>
                <a:gd name="T108" fmla="*/ 414 w 555"/>
                <a:gd name="T109" fmla="*/ 369 h 555"/>
                <a:gd name="T110" fmla="*/ 421 w 555"/>
                <a:gd name="T111" fmla="*/ 343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5" h="555">
                  <a:moveTo>
                    <a:pt x="555" y="270"/>
                  </a:moveTo>
                  <a:lnTo>
                    <a:pt x="555" y="270"/>
                  </a:lnTo>
                  <a:lnTo>
                    <a:pt x="553" y="297"/>
                  </a:lnTo>
                  <a:lnTo>
                    <a:pt x="549" y="324"/>
                  </a:lnTo>
                  <a:lnTo>
                    <a:pt x="543" y="351"/>
                  </a:lnTo>
                  <a:lnTo>
                    <a:pt x="534" y="375"/>
                  </a:lnTo>
                  <a:lnTo>
                    <a:pt x="522" y="400"/>
                  </a:lnTo>
                  <a:lnTo>
                    <a:pt x="509" y="421"/>
                  </a:lnTo>
                  <a:lnTo>
                    <a:pt x="493" y="442"/>
                  </a:lnTo>
                  <a:lnTo>
                    <a:pt x="476" y="462"/>
                  </a:lnTo>
                  <a:lnTo>
                    <a:pt x="456" y="479"/>
                  </a:lnTo>
                  <a:lnTo>
                    <a:pt x="435" y="495"/>
                  </a:lnTo>
                  <a:lnTo>
                    <a:pt x="414" y="508"/>
                  </a:lnTo>
                  <a:lnTo>
                    <a:pt x="388" y="520"/>
                  </a:lnTo>
                  <a:lnTo>
                    <a:pt x="365" y="528"/>
                  </a:lnTo>
                  <a:lnTo>
                    <a:pt x="338" y="535"/>
                  </a:lnTo>
                  <a:lnTo>
                    <a:pt x="311" y="539"/>
                  </a:lnTo>
                  <a:lnTo>
                    <a:pt x="284" y="539"/>
                  </a:lnTo>
                  <a:lnTo>
                    <a:pt x="284" y="539"/>
                  </a:lnTo>
                  <a:lnTo>
                    <a:pt x="249" y="537"/>
                  </a:lnTo>
                  <a:lnTo>
                    <a:pt x="214" y="532"/>
                  </a:lnTo>
                  <a:lnTo>
                    <a:pt x="183" y="520"/>
                  </a:lnTo>
                  <a:lnTo>
                    <a:pt x="152" y="506"/>
                  </a:lnTo>
                  <a:lnTo>
                    <a:pt x="0" y="555"/>
                  </a:lnTo>
                  <a:lnTo>
                    <a:pt x="51" y="409"/>
                  </a:lnTo>
                  <a:lnTo>
                    <a:pt x="51" y="409"/>
                  </a:lnTo>
                  <a:lnTo>
                    <a:pt x="41" y="394"/>
                  </a:lnTo>
                  <a:lnTo>
                    <a:pt x="33" y="378"/>
                  </a:lnTo>
                  <a:lnTo>
                    <a:pt x="28" y="361"/>
                  </a:lnTo>
                  <a:lnTo>
                    <a:pt x="22" y="343"/>
                  </a:lnTo>
                  <a:lnTo>
                    <a:pt x="16" y="326"/>
                  </a:lnTo>
                  <a:lnTo>
                    <a:pt x="14" y="309"/>
                  </a:lnTo>
                  <a:lnTo>
                    <a:pt x="12" y="289"/>
                  </a:lnTo>
                  <a:lnTo>
                    <a:pt x="10" y="270"/>
                  </a:lnTo>
                  <a:lnTo>
                    <a:pt x="10" y="270"/>
                  </a:lnTo>
                  <a:lnTo>
                    <a:pt x="12" y="243"/>
                  </a:lnTo>
                  <a:lnTo>
                    <a:pt x="16" y="215"/>
                  </a:lnTo>
                  <a:lnTo>
                    <a:pt x="24" y="190"/>
                  </a:lnTo>
                  <a:lnTo>
                    <a:pt x="31" y="165"/>
                  </a:lnTo>
                  <a:lnTo>
                    <a:pt x="43" y="142"/>
                  </a:lnTo>
                  <a:lnTo>
                    <a:pt x="57" y="119"/>
                  </a:lnTo>
                  <a:lnTo>
                    <a:pt x="72" y="99"/>
                  </a:lnTo>
                  <a:lnTo>
                    <a:pt x="92" y="80"/>
                  </a:lnTo>
                  <a:lnTo>
                    <a:pt x="111" y="62"/>
                  </a:lnTo>
                  <a:lnTo>
                    <a:pt x="130" y="47"/>
                  </a:lnTo>
                  <a:lnTo>
                    <a:pt x="154" y="33"/>
                  </a:lnTo>
                  <a:lnTo>
                    <a:pt x="177" y="22"/>
                  </a:lnTo>
                  <a:lnTo>
                    <a:pt x="202" y="12"/>
                  </a:lnTo>
                  <a:lnTo>
                    <a:pt x="227" y="6"/>
                  </a:lnTo>
                  <a:lnTo>
                    <a:pt x="254" y="2"/>
                  </a:lnTo>
                  <a:lnTo>
                    <a:pt x="284" y="0"/>
                  </a:lnTo>
                  <a:lnTo>
                    <a:pt x="284" y="0"/>
                  </a:lnTo>
                  <a:lnTo>
                    <a:pt x="311" y="2"/>
                  </a:lnTo>
                  <a:lnTo>
                    <a:pt x="338" y="6"/>
                  </a:lnTo>
                  <a:lnTo>
                    <a:pt x="365" y="12"/>
                  </a:lnTo>
                  <a:lnTo>
                    <a:pt x="388" y="22"/>
                  </a:lnTo>
                  <a:lnTo>
                    <a:pt x="414" y="33"/>
                  </a:lnTo>
                  <a:lnTo>
                    <a:pt x="435" y="47"/>
                  </a:lnTo>
                  <a:lnTo>
                    <a:pt x="456" y="62"/>
                  </a:lnTo>
                  <a:lnTo>
                    <a:pt x="476" y="80"/>
                  </a:lnTo>
                  <a:lnTo>
                    <a:pt x="493" y="99"/>
                  </a:lnTo>
                  <a:lnTo>
                    <a:pt x="509" y="119"/>
                  </a:lnTo>
                  <a:lnTo>
                    <a:pt x="522" y="142"/>
                  </a:lnTo>
                  <a:lnTo>
                    <a:pt x="534" y="165"/>
                  </a:lnTo>
                  <a:lnTo>
                    <a:pt x="543" y="190"/>
                  </a:lnTo>
                  <a:lnTo>
                    <a:pt x="549" y="215"/>
                  </a:lnTo>
                  <a:lnTo>
                    <a:pt x="553" y="243"/>
                  </a:lnTo>
                  <a:lnTo>
                    <a:pt x="555" y="270"/>
                  </a:lnTo>
                  <a:close/>
                  <a:moveTo>
                    <a:pt x="284" y="43"/>
                  </a:moveTo>
                  <a:lnTo>
                    <a:pt x="284" y="43"/>
                  </a:lnTo>
                  <a:lnTo>
                    <a:pt x="260" y="45"/>
                  </a:lnTo>
                  <a:lnTo>
                    <a:pt x="237" y="47"/>
                  </a:lnTo>
                  <a:lnTo>
                    <a:pt x="216" y="53"/>
                  </a:lnTo>
                  <a:lnTo>
                    <a:pt x="194" y="60"/>
                  </a:lnTo>
                  <a:lnTo>
                    <a:pt x="175" y="70"/>
                  </a:lnTo>
                  <a:lnTo>
                    <a:pt x="156" y="82"/>
                  </a:lnTo>
                  <a:lnTo>
                    <a:pt x="138" y="95"/>
                  </a:lnTo>
                  <a:lnTo>
                    <a:pt x="121" y="109"/>
                  </a:lnTo>
                  <a:lnTo>
                    <a:pt x="107" y="126"/>
                  </a:lnTo>
                  <a:lnTo>
                    <a:pt x="94" y="144"/>
                  </a:lnTo>
                  <a:lnTo>
                    <a:pt x="82" y="161"/>
                  </a:lnTo>
                  <a:lnTo>
                    <a:pt x="72" y="183"/>
                  </a:lnTo>
                  <a:lnTo>
                    <a:pt x="64" y="202"/>
                  </a:lnTo>
                  <a:lnTo>
                    <a:pt x="59" y="225"/>
                  </a:lnTo>
                  <a:lnTo>
                    <a:pt x="55" y="247"/>
                  </a:lnTo>
                  <a:lnTo>
                    <a:pt x="55" y="270"/>
                  </a:lnTo>
                  <a:lnTo>
                    <a:pt x="55" y="270"/>
                  </a:lnTo>
                  <a:lnTo>
                    <a:pt x="55" y="289"/>
                  </a:lnTo>
                  <a:lnTo>
                    <a:pt x="57" y="307"/>
                  </a:lnTo>
                  <a:lnTo>
                    <a:pt x="61" y="324"/>
                  </a:lnTo>
                  <a:lnTo>
                    <a:pt x="66" y="342"/>
                  </a:lnTo>
                  <a:lnTo>
                    <a:pt x="72" y="357"/>
                  </a:lnTo>
                  <a:lnTo>
                    <a:pt x="80" y="375"/>
                  </a:lnTo>
                  <a:lnTo>
                    <a:pt x="88" y="388"/>
                  </a:lnTo>
                  <a:lnTo>
                    <a:pt x="97" y="404"/>
                  </a:lnTo>
                  <a:lnTo>
                    <a:pt x="70" y="487"/>
                  </a:lnTo>
                  <a:lnTo>
                    <a:pt x="158" y="460"/>
                  </a:lnTo>
                  <a:lnTo>
                    <a:pt x="158" y="460"/>
                  </a:lnTo>
                  <a:lnTo>
                    <a:pt x="185" y="475"/>
                  </a:lnTo>
                  <a:lnTo>
                    <a:pt x="200" y="481"/>
                  </a:lnTo>
                  <a:lnTo>
                    <a:pt x="216" y="487"/>
                  </a:lnTo>
                  <a:lnTo>
                    <a:pt x="233" y="491"/>
                  </a:lnTo>
                  <a:lnTo>
                    <a:pt x="249" y="495"/>
                  </a:lnTo>
                  <a:lnTo>
                    <a:pt x="266" y="497"/>
                  </a:lnTo>
                  <a:lnTo>
                    <a:pt x="284" y="497"/>
                  </a:lnTo>
                  <a:lnTo>
                    <a:pt x="284" y="497"/>
                  </a:lnTo>
                  <a:lnTo>
                    <a:pt x="307" y="497"/>
                  </a:lnTo>
                  <a:lnTo>
                    <a:pt x="330" y="493"/>
                  </a:lnTo>
                  <a:lnTo>
                    <a:pt x="351" y="487"/>
                  </a:lnTo>
                  <a:lnTo>
                    <a:pt x="373" y="479"/>
                  </a:lnTo>
                  <a:lnTo>
                    <a:pt x="392" y="470"/>
                  </a:lnTo>
                  <a:lnTo>
                    <a:pt x="412" y="458"/>
                  </a:lnTo>
                  <a:lnTo>
                    <a:pt x="429" y="446"/>
                  </a:lnTo>
                  <a:lnTo>
                    <a:pt x="445" y="431"/>
                  </a:lnTo>
                  <a:lnTo>
                    <a:pt x="460" y="415"/>
                  </a:lnTo>
                  <a:lnTo>
                    <a:pt x="474" y="398"/>
                  </a:lnTo>
                  <a:lnTo>
                    <a:pt x="485" y="378"/>
                  </a:lnTo>
                  <a:lnTo>
                    <a:pt x="493" y="359"/>
                  </a:lnTo>
                  <a:lnTo>
                    <a:pt x="501" y="338"/>
                  </a:lnTo>
                  <a:lnTo>
                    <a:pt x="507" y="316"/>
                  </a:lnTo>
                  <a:lnTo>
                    <a:pt x="510" y="293"/>
                  </a:lnTo>
                  <a:lnTo>
                    <a:pt x="512" y="270"/>
                  </a:lnTo>
                  <a:lnTo>
                    <a:pt x="512" y="270"/>
                  </a:lnTo>
                  <a:lnTo>
                    <a:pt x="510" y="247"/>
                  </a:lnTo>
                  <a:lnTo>
                    <a:pt x="507" y="225"/>
                  </a:lnTo>
                  <a:lnTo>
                    <a:pt x="501" y="202"/>
                  </a:lnTo>
                  <a:lnTo>
                    <a:pt x="493" y="183"/>
                  </a:lnTo>
                  <a:lnTo>
                    <a:pt x="485" y="161"/>
                  </a:lnTo>
                  <a:lnTo>
                    <a:pt x="474" y="144"/>
                  </a:lnTo>
                  <a:lnTo>
                    <a:pt x="460" y="126"/>
                  </a:lnTo>
                  <a:lnTo>
                    <a:pt x="445" y="109"/>
                  </a:lnTo>
                  <a:lnTo>
                    <a:pt x="429" y="95"/>
                  </a:lnTo>
                  <a:lnTo>
                    <a:pt x="412" y="82"/>
                  </a:lnTo>
                  <a:lnTo>
                    <a:pt x="392" y="70"/>
                  </a:lnTo>
                  <a:lnTo>
                    <a:pt x="373" y="60"/>
                  </a:lnTo>
                  <a:lnTo>
                    <a:pt x="351" y="53"/>
                  </a:lnTo>
                  <a:lnTo>
                    <a:pt x="330" y="47"/>
                  </a:lnTo>
                  <a:lnTo>
                    <a:pt x="307" y="45"/>
                  </a:lnTo>
                  <a:lnTo>
                    <a:pt x="284" y="43"/>
                  </a:lnTo>
                  <a:close/>
                  <a:moveTo>
                    <a:pt x="421" y="332"/>
                  </a:moveTo>
                  <a:lnTo>
                    <a:pt x="421" y="332"/>
                  </a:lnTo>
                  <a:lnTo>
                    <a:pt x="415" y="328"/>
                  </a:lnTo>
                  <a:lnTo>
                    <a:pt x="408" y="324"/>
                  </a:lnTo>
                  <a:lnTo>
                    <a:pt x="408" y="324"/>
                  </a:lnTo>
                  <a:lnTo>
                    <a:pt x="363" y="303"/>
                  </a:lnTo>
                  <a:lnTo>
                    <a:pt x="363" y="303"/>
                  </a:lnTo>
                  <a:lnTo>
                    <a:pt x="353" y="301"/>
                  </a:lnTo>
                  <a:lnTo>
                    <a:pt x="351" y="303"/>
                  </a:lnTo>
                  <a:lnTo>
                    <a:pt x="348" y="307"/>
                  </a:lnTo>
                  <a:lnTo>
                    <a:pt x="348" y="307"/>
                  </a:lnTo>
                  <a:lnTo>
                    <a:pt x="326" y="332"/>
                  </a:lnTo>
                  <a:lnTo>
                    <a:pt x="326" y="332"/>
                  </a:lnTo>
                  <a:lnTo>
                    <a:pt x="322" y="336"/>
                  </a:lnTo>
                  <a:lnTo>
                    <a:pt x="320" y="336"/>
                  </a:lnTo>
                  <a:lnTo>
                    <a:pt x="317" y="336"/>
                  </a:lnTo>
                  <a:lnTo>
                    <a:pt x="311" y="334"/>
                  </a:lnTo>
                  <a:lnTo>
                    <a:pt x="311" y="334"/>
                  </a:lnTo>
                  <a:lnTo>
                    <a:pt x="291" y="324"/>
                  </a:lnTo>
                  <a:lnTo>
                    <a:pt x="276" y="314"/>
                  </a:lnTo>
                  <a:lnTo>
                    <a:pt x="258" y="301"/>
                  </a:lnTo>
                  <a:lnTo>
                    <a:pt x="258" y="301"/>
                  </a:lnTo>
                  <a:lnTo>
                    <a:pt x="245" y="287"/>
                  </a:lnTo>
                  <a:lnTo>
                    <a:pt x="233" y="274"/>
                  </a:lnTo>
                  <a:lnTo>
                    <a:pt x="222" y="256"/>
                  </a:lnTo>
                  <a:lnTo>
                    <a:pt x="222" y="256"/>
                  </a:lnTo>
                  <a:lnTo>
                    <a:pt x="220" y="250"/>
                  </a:lnTo>
                  <a:lnTo>
                    <a:pt x="220" y="247"/>
                  </a:lnTo>
                  <a:lnTo>
                    <a:pt x="223" y="243"/>
                  </a:lnTo>
                  <a:lnTo>
                    <a:pt x="223" y="243"/>
                  </a:lnTo>
                  <a:lnTo>
                    <a:pt x="233" y="231"/>
                  </a:lnTo>
                  <a:lnTo>
                    <a:pt x="233" y="231"/>
                  </a:lnTo>
                  <a:lnTo>
                    <a:pt x="237" y="225"/>
                  </a:lnTo>
                  <a:lnTo>
                    <a:pt x="241" y="219"/>
                  </a:lnTo>
                  <a:lnTo>
                    <a:pt x="241" y="219"/>
                  </a:lnTo>
                  <a:lnTo>
                    <a:pt x="241" y="214"/>
                  </a:lnTo>
                  <a:lnTo>
                    <a:pt x="239" y="208"/>
                  </a:lnTo>
                  <a:lnTo>
                    <a:pt x="239" y="208"/>
                  </a:lnTo>
                  <a:lnTo>
                    <a:pt x="220" y="159"/>
                  </a:lnTo>
                  <a:lnTo>
                    <a:pt x="220" y="159"/>
                  </a:lnTo>
                  <a:lnTo>
                    <a:pt x="216" y="151"/>
                  </a:lnTo>
                  <a:lnTo>
                    <a:pt x="212" y="148"/>
                  </a:lnTo>
                  <a:lnTo>
                    <a:pt x="208" y="148"/>
                  </a:lnTo>
                  <a:lnTo>
                    <a:pt x="204" y="148"/>
                  </a:lnTo>
                  <a:lnTo>
                    <a:pt x="204" y="148"/>
                  </a:lnTo>
                  <a:lnTo>
                    <a:pt x="192" y="148"/>
                  </a:lnTo>
                  <a:lnTo>
                    <a:pt x="192" y="148"/>
                  </a:lnTo>
                  <a:lnTo>
                    <a:pt x="183" y="148"/>
                  </a:lnTo>
                  <a:lnTo>
                    <a:pt x="179" y="151"/>
                  </a:lnTo>
                  <a:lnTo>
                    <a:pt x="173" y="155"/>
                  </a:lnTo>
                  <a:lnTo>
                    <a:pt x="173" y="155"/>
                  </a:lnTo>
                  <a:lnTo>
                    <a:pt x="167" y="161"/>
                  </a:lnTo>
                  <a:lnTo>
                    <a:pt x="159" y="173"/>
                  </a:lnTo>
                  <a:lnTo>
                    <a:pt x="156" y="181"/>
                  </a:lnTo>
                  <a:lnTo>
                    <a:pt x="154" y="188"/>
                  </a:lnTo>
                  <a:lnTo>
                    <a:pt x="152" y="198"/>
                  </a:lnTo>
                  <a:lnTo>
                    <a:pt x="150" y="210"/>
                  </a:lnTo>
                  <a:lnTo>
                    <a:pt x="150" y="210"/>
                  </a:lnTo>
                  <a:lnTo>
                    <a:pt x="152" y="223"/>
                  </a:lnTo>
                  <a:lnTo>
                    <a:pt x="154" y="235"/>
                  </a:lnTo>
                  <a:lnTo>
                    <a:pt x="163" y="254"/>
                  </a:lnTo>
                  <a:lnTo>
                    <a:pt x="171" y="272"/>
                  </a:lnTo>
                  <a:lnTo>
                    <a:pt x="177" y="279"/>
                  </a:lnTo>
                  <a:lnTo>
                    <a:pt x="177" y="279"/>
                  </a:lnTo>
                  <a:lnTo>
                    <a:pt x="187" y="293"/>
                  </a:lnTo>
                  <a:lnTo>
                    <a:pt x="196" y="305"/>
                  </a:lnTo>
                  <a:lnTo>
                    <a:pt x="210" y="320"/>
                  </a:lnTo>
                  <a:lnTo>
                    <a:pt x="227" y="336"/>
                  </a:lnTo>
                  <a:lnTo>
                    <a:pt x="245" y="353"/>
                  </a:lnTo>
                  <a:lnTo>
                    <a:pt x="268" y="367"/>
                  </a:lnTo>
                  <a:lnTo>
                    <a:pt x="291" y="378"/>
                  </a:lnTo>
                  <a:lnTo>
                    <a:pt x="291" y="378"/>
                  </a:lnTo>
                  <a:lnTo>
                    <a:pt x="330" y="392"/>
                  </a:lnTo>
                  <a:lnTo>
                    <a:pt x="353" y="398"/>
                  </a:lnTo>
                  <a:lnTo>
                    <a:pt x="363" y="398"/>
                  </a:lnTo>
                  <a:lnTo>
                    <a:pt x="371" y="396"/>
                  </a:lnTo>
                  <a:lnTo>
                    <a:pt x="371" y="396"/>
                  </a:lnTo>
                  <a:lnTo>
                    <a:pt x="382" y="392"/>
                  </a:lnTo>
                  <a:lnTo>
                    <a:pt x="396" y="384"/>
                  </a:lnTo>
                  <a:lnTo>
                    <a:pt x="410" y="375"/>
                  </a:lnTo>
                  <a:lnTo>
                    <a:pt x="414" y="369"/>
                  </a:lnTo>
                  <a:lnTo>
                    <a:pt x="417" y="363"/>
                  </a:lnTo>
                  <a:lnTo>
                    <a:pt x="417" y="363"/>
                  </a:lnTo>
                  <a:lnTo>
                    <a:pt x="419" y="353"/>
                  </a:lnTo>
                  <a:lnTo>
                    <a:pt x="421" y="343"/>
                  </a:lnTo>
                  <a:lnTo>
                    <a:pt x="421" y="336"/>
                  </a:lnTo>
                  <a:lnTo>
                    <a:pt x="421" y="33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4" name="Freeform 33"/>
            <p:cNvSpPr/>
            <p:nvPr/>
          </p:nvSpPr>
          <p:spPr bwMode="auto">
            <a:xfrm>
              <a:off x="2939464" y="10377174"/>
              <a:ext cx="907112" cy="910822"/>
            </a:xfrm>
            <a:custGeom>
              <a:avLst/>
              <a:gdLst>
                <a:gd name="T0" fmla="*/ 489 w 489"/>
                <a:gd name="T1" fmla="*/ 246 h 491"/>
                <a:gd name="T2" fmla="*/ 485 w 489"/>
                <a:gd name="T3" fmla="*/ 295 h 491"/>
                <a:gd name="T4" fmla="*/ 470 w 489"/>
                <a:gd name="T5" fmla="*/ 341 h 491"/>
                <a:gd name="T6" fmla="*/ 448 w 489"/>
                <a:gd name="T7" fmla="*/ 382 h 491"/>
                <a:gd name="T8" fmla="*/ 417 w 489"/>
                <a:gd name="T9" fmla="*/ 419 h 491"/>
                <a:gd name="T10" fmla="*/ 380 w 489"/>
                <a:gd name="T11" fmla="*/ 448 h 491"/>
                <a:gd name="T12" fmla="*/ 340 w 489"/>
                <a:gd name="T13" fmla="*/ 471 h 491"/>
                <a:gd name="T14" fmla="*/ 293 w 489"/>
                <a:gd name="T15" fmla="*/ 485 h 491"/>
                <a:gd name="T16" fmla="*/ 245 w 489"/>
                <a:gd name="T17" fmla="*/ 491 h 491"/>
                <a:gd name="T18" fmla="*/ 219 w 489"/>
                <a:gd name="T19" fmla="*/ 489 h 491"/>
                <a:gd name="T20" fmla="*/ 171 w 489"/>
                <a:gd name="T21" fmla="*/ 479 h 491"/>
                <a:gd name="T22" fmla="*/ 128 w 489"/>
                <a:gd name="T23" fmla="*/ 459 h 491"/>
                <a:gd name="T24" fmla="*/ 89 w 489"/>
                <a:gd name="T25" fmla="*/ 434 h 491"/>
                <a:gd name="T26" fmla="*/ 54 w 489"/>
                <a:gd name="T27" fmla="*/ 401 h 491"/>
                <a:gd name="T28" fmla="*/ 29 w 489"/>
                <a:gd name="T29" fmla="*/ 363 h 491"/>
                <a:gd name="T30" fmla="*/ 10 w 489"/>
                <a:gd name="T31" fmla="*/ 318 h 491"/>
                <a:gd name="T32" fmla="*/ 0 w 489"/>
                <a:gd name="T33" fmla="*/ 269 h 491"/>
                <a:gd name="T34" fmla="*/ 0 w 489"/>
                <a:gd name="T35" fmla="*/ 246 h 491"/>
                <a:gd name="T36" fmla="*/ 4 w 489"/>
                <a:gd name="T37" fmla="*/ 196 h 491"/>
                <a:gd name="T38" fmla="*/ 20 w 489"/>
                <a:gd name="T39" fmla="*/ 149 h 491"/>
                <a:gd name="T40" fmla="*/ 41 w 489"/>
                <a:gd name="T41" fmla="*/ 108 h 491"/>
                <a:gd name="T42" fmla="*/ 72 w 489"/>
                <a:gd name="T43" fmla="*/ 72 h 491"/>
                <a:gd name="T44" fmla="*/ 107 w 489"/>
                <a:gd name="T45" fmla="*/ 43 h 491"/>
                <a:gd name="T46" fmla="*/ 150 w 489"/>
                <a:gd name="T47" fmla="*/ 19 h 491"/>
                <a:gd name="T48" fmla="*/ 194 w 489"/>
                <a:gd name="T49" fmla="*/ 6 h 491"/>
                <a:gd name="T50" fmla="*/ 245 w 489"/>
                <a:gd name="T51" fmla="*/ 0 h 491"/>
                <a:gd name="T52" fmla="*/ 270 w 489"/>
                <a:gd name="T53" fmla="*/ 2 h 491"/>
                <a:gd name="T54" fmla="*/ 316 w 489"/>
                <a:gd name="T55" fmla="*/ 11 h 491"/>
                <a:gd name="T56" fmla="*/ 361 w 489"/>
                <a:gd name="T57" fmla="*/ 31 h 491"/>
                <a:gd name="T58" fmla="*/ 400 w 489"/>
                <a:gd name="T59" fmla="*/ 56 h 491"/>
                <a:gd name="T60" fmla="*/ 433 w 489"/>
                <a:gd name="T61" fmla="*/ 89 h 491"/>
                <a:gd name="T62" fmla="*/ 460 w 489"/>
                <a:gd name="T63" fmla="*/ 128 h 491"/>
                <a:gd name="T64" fmla="*/ 477 w 489"/>
                <a:gd name="T65" fmla="*/ 172 h 491"/>
                <a:gd name="T66" fmla="*/ 487 w 489"/>
                <a:gd name="T67" fmla="*/ 221 h 491"/>
                <a:gd name="T68" fmla="*/ 489 w 489"/>
                <a:gd name="T69" fmla="*/ 246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9" h="491">
                  <a:moveTo>
                    <a:pt x="489" y="246"/>
                  </a:moveTo>
                  <a:lnTo>
                    <a:pt x="489" y="246"/>
                  </a:lnTo>
                  <a:lnTo>
                    <a:pt x="487" y="269"/>
                  </a:lnTo>
                  <a:lnTo>
                    <a:pt x="485" y="295"/>
                  </a:lnTo>
                  <a:lnTo>
                    <a:pt x="477" y="318"/>
                  </a:lnTo>
                  <a:lnTo>
                    <a:pt x="470" y="341"/>
                  </a:lnTo>
                  <a:lnTo>
                    <a:pt x="460" y="363"/>
                  </a:lnTo>
                  <a:lnTo>
                    <a:pt x="448" y="382"/>
                  </a:lnTo>
                  <a:lnTo>
                    <a:pt x="433" y="401"/>
                  </a:lnTo>
                  <a:lnTo>
                    <a:pt x="417" y="419"/>
                  </a:lnTo>
                  <a:lnTo>
                    <a:pt x="400" y="434"/>
                  </a:lnTo>
                  <a:lnTo>
                    <a:pt x="380" y="448"/>
                  </a:lnTo>
                  <a:lnTo>
                    <a:pt x="361" y="459"/>
                  </a:lnTo>
                  <a:lnTo>
                    <a:pt x="340" y="471"/>
                  </a:lnTo>
                  <a:lnTo>
                    <a:pt x="316" y="479"/>
                  </a:lnTo>
                  <a:lnTo>
                    <a:pt x="293" y="485"/>
                  </a:lnTo>
                  <a:lnTo>
                    <a:pt x="270" y="489"/>
                  </a:lnTo>
                  <a:lnTo>
                    <a:pt x="245" y="491"/>
                  </a:lnTo>
                  <a:lnTo>
                    <a:pt x="245" y="491"/>
                  </a:lnTo>
                  <a:lnTo>
                    <a:pt x="219" y="489"/>
                  </a:lnTo>
                  <a:lnTo>
                    <a:pt x="194" y="485"/>
                  </a:lnTo>
                  <a:lnTo>
                    <a:pt x="171" y="479"/>
                  </a:lnTo>
                  <a:lnTo>
                    <a:pt x="150" y="471"/>
                  </a:lnTo>
                  <a:lnTo>
                    <a:pt x="128" y="459"/>
                  </a:lnTo>
                  <a:lnTo>
                    <a:pt x="107" y="448"/>
                  </a:lnTo>
                  <a:lnTo>
                    <a:pt x="89" y="434"/>
                  </a:lnTo>
                  <a:lnTo>
                    <a:pt x="72" y="419"/>
                  </a:lnTo>
                  <a:lnTo>
                    <a:pt x="54" y="401"/>
                  </a:lnTo>
                  <a:lnTo>
                    <a:pt x="41" y="382"/>
                  </a:lnTo>
                  <a:lnTo>
                    <a:pt x="29" y="363"/>
                  </a:lnTo>
                  <a:lnTo>
                    <a:pt x="20" y="341"/>
                  </a:lnTo>
                  <a:lnTo>
                    <a:pt x="10" y="318"/>
                  </a:lnTo>
                  <a:lnTo>
                    <a:pt x="4" y="295"/>
                  </a:lnTo>
                  <a:lnTo>
                    <a:pt x="0" y="269"/>
                  </a:lnTo>
                  <a:lnTo>
                    <a:pt x="0" y="246"/>
                  </a:lnTo>
                  <a:lnTo>
                    <a:pt x="0" y="246"/>
                  </a:lnTo>
                  <a:lnTo>
                    <a:pt x="0" y="221"/>
                  </a:lnTo>
                  <a:lnTo>
                    <a:pt x="4" y="196"/>
                  </a:lnTo>
                  <a:lnTo>
                    <a:pt x="10" y="172"/>
                  </a:lnTo>
                  <a:lnTo>
                    <a:pt x="20" y="149"/>
                  </a:lnTo>
                  <a:lnTo>
                    <a:pt x="29" y="128"/>
                  </a:lnTo>
                  <a:lnTo>
                    <a:pt x="41" y="108"/>
                  </a:lnTo>
                  <a:lnTo>
                    <a:pt x="54" y="89"/>
                  </a:lnTo>
                  <a:lnTo>
                    <a:pt x="72" y="72"/>
                  </a:lnTo>
                  <a:lnTo>
                    <a:pt x="89" y="56"/>
                  </a:lnTo>
                  <a:lnTo>
                    <a:pt x="107" y="43"/>
                  </a:lnTo>
                  <a:lnTo>
                    <a:pt x="128" y="31"/>
                  </a:lnTo>
                  <a:lnTo>
                    <a:pt x="150" y="19"/>
                  </a:lnTo>
                  <a:lnTo>
                    <a:pt x="171" y="11"/>
                  </a:lnTo>
                  <a:lnTo>
                    <a:pt x="194" y="6"/>
                  </a:lnTo>
                  <a:lnTo>
                    <a:pt x="219" y="2"/>
                  </a:lnTo>
                  <a:lnTo>
                    <a:pt x="245" y="0"/>
                  </a:lnTo>
                  <a:lnTo>
                    <a:pt x="245" y="0"/>
                  </a:lnTo>
                  <a:lnTo>
                    <a:pt x="270" y="2"/>
                  </a:lnTo>
                  <a:lnTo>
                    <a:pt x="293" y="6"/>
                  </a:lnTo>
                  <a:lnTo>
                    <a:pt x="316" y="11"/>
                  </a:lnTo>
                  <a:lnTo>
                    <a:pt x="340" y="19"/>
                  </a:lnTo>
                  <a:lnTo>
                    <a:pt x="361" y="31"/>
                  </a:lnTo>
                  <a:lnTo>
                    <a:pt x="380" y="43"/>
                  </a:lnTo>
                  <a:lnTo>
                    <a:pt x="400" y="56"/>
                  </a:lnTo>
                  <a:lnTo>
                    <a:pt x="417" y="72"/>
                  </a:lnTo>
                  <a:lnTo>
                    <a:pt x="433" y="89"/>
                  </a:lnTo>
                  <a:lnTo>
                    <a:pt x="448" y="108"/>
                  </a:lnTo>
                  <a:lnTo>
                    <a:pt x="460" y="128"/>
                  </a:lnTo>
                  <a:lnTo>
                    <a:pt x="470" y="149"/>
                  </a:lnTo>
                  <a:lnTo>
                    <a:pt x="477" y="172"/>
                  </a:lnTo>
                  <a:lnTo>
                    <a:pt x="485" y="196"/>
                  </a:lnTo>
                  <a:lnTo>
                    <a:pt x="487" y="221"/>
                  </a:lnTo>
                  <a:lnTo>
                    <a:pt x="489" y="246"/>
                  </a:lnTo>
                  <a:lnTo>
                    <a:pt x="489" y="246"/>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5" name="Freeform 41"/>
            <p:cNvSpPr>
              <a:spLocks noEditPoints="1"/>
            </p:cNvSpPr>
            <p:nvPr/>
          </p:nvSpPr>
          <p:spPr bwMode="auto">
            <a:xfrm>
              <a:off x="3173192" y="10622037"/>
              <a:ext cx="450773" cy="452628"/>
            </a:xfrm>
            <a:custGeom>
              <a:avLst/>
              <a:gdLst>
                <a:gd name="T0" fmla="*/ 237 w 243"/>
                <a:gd name="T1" fmla="*/ 101 h 244"/>
                <a:gd name="T2" fmla="*/ 186 w 243"/>
                <a:gd name="T3" fmla="*/ 29 h 244"/>
                <a:gd name="T4" fmla="*/ 122 w 243"/>
                <a:gd name="T5" fmla="*/ 9 h 244"/>
                <a:gd name="T6" fmla="*/ 95 w 243"/>
                <a:gd name="T7" fmla="*/ 6 h 244"/>
                <a:gd name="T8" fmla="*/ 66 w 243"/>
                <a:gd name="T9" fmla="*/ 0 h 244"/>
                <a:gd name="T10" fmla="*/ 20 w 243"/>
                <a:gd name="T11" fmla="*/ 19 h 244"/>
                <a:gd name="T12" fmla="*/ 0 w 243"/>
                <a:gd name="T13" fmla="*/ 68 h 244"/>
                <a:gd name="T14" fmla="*/ 8 w 243"/>
                <a:gd name="T15" fmla="*/ 101 h 244"/>
                <a:gd name="T16" fmla="*/ 6 w 243"/>
                <a:gd name="T17" fmla="*/ 124 h 244"/>
                <a:gd name="T18" fmla="*/ 25 w 243"/>
                <a:gd name="T19" fmla="*/ 188 h 244"/>
                <a:gd name="T20" fmla="*/ 99 w 243"/>
                <a:gd name="T21" fmla="*/ 236 h 244"/>
                <a:gd name="T22" fmla="*/ 144 w 243"/>
                <a:gd name="T23" fmla="*/ 236 h 244"/>
                <a:gd name="T24" fmla="*/ 175 w 243"/>
                <a:gd name="T25" fmla="*/ 244 h 244"/>
                <a:gd name="T26" fmla="*/ 223 w 243"/>
                <a:gd name="T27" fmla="*/ 225 h 244"/>
                <a:gd name="T28" fmla="*/ 243 w 243"/>
                <a:gd name="T29" fmla="*/ 178 h 244"/>
                <a:gd name="T30" fmla="*/ 237 w 243"/>
                <a:gd name="T31" fmla="*/ 147 h 244"/>
                <a:gd name="T32" fmla="*/ 183 w 243"/>
                <a:gd name="T33" fmla="*/ 178 h 244"/>
                <a:gd name="T34" fmla="*/ 142 w 243"/>
                <a:gd name="T35" fmla="*/ 201 h 244"/>
                <a:gd name="T36" fmla="*/ 99 w 243"/>
                <a:gd name="T37" fmla="*/ 199 h 244"/>
                <a:gd name="T38" fmla="*/ 70 w 243"/>
                <a:gd name="T39" fmla="*/ 186 h 244"/>
                <a:gd name="T40" fmla="*/ 55 w 243"/>
                <a:gd name="T41" fmla="*/ 157 h 244"/>
                <a:gd name="T42" fmla="*/ 58 w 243"/>
                <a:gd name="T43" fmla="*/ 145 h 244"/>
                <a:gd name="T44" fmla="*/ 76 w 243"/>
                <a:gd name="T45" fmla="*/ 141 h 244"/>
                <a:gd name="T46" fmla="*/ 88 w 243"/>
                <a:gd name="T47" fmla="*/ 155 h 244"/>
                <a:gd name="T48" fmla="*/ 99 w 243"/>
                <a:gd name="T49" fmla="*/ 170 h 244"/>
                <a:gd name="T50" fmla="*/ 120 w 243"/>
                <a:gd name="T51" fmla="*/ 176 h 244"/>
                <a:gd name="T52" fmla="*/ 144 w 243"/>
                <a:gd name="T53" fmla="*/ 170 h 244"/>
                <a:gd name="T54" fmla="*/ 152 w 243"/>
                <a:gd name="T55" fmla="*/ 149 h 244"/>
                <a:gd name="T56" fmla="*/ 136 w 243"/>
                <a:gd name="T57" fmla="*/ 137 h 244"/>
                <a:gd name="T58" fmla="*/ 99 w 243"/>
                <a:gd name="T59" fmla="*/ 130 h 244"/>
                <a:gd name="T60" fmla="*/ 64 w 243"/>
                <a:gd name="T61" fmla="*/ 110 h 244"/>
                <a:gd name="T62" fmla="*/ 56 w 243"/>
                <a:gd name="T63" fmla="*/ 87 h 244"/>
                <a:gd name="T64" fmla="*/ 74 w 243"/>
                <a:gd name="T65" fmla="*/ 54 h 244"/>
                <a:gd name="T66" fmla="*/ 122 w 243"/>
                <a:gd name="T67" fmla="*/ 42 h 244"/>
                <a:gd name="T68" fmla="*/ 150 w 243"/>
                <a:gd name="T69" fmla="*/ 46 h 244"/>
                <a:gd name="T70" fmla="*/ 175 w 243"/>
                <a:gd name="T71" fmla="*/ 62 h 244"/>
                <a:gd name="T72" fmla="*/ 183 w 243"/>
                <a:gd name="T73" fmla="*/ 81 h 244"/>
                <a:gd name="T74" fmla="*/ 179 w 243"/>
                <a:gd name="T75" fmla="*/ 93 h 244"/>
                <a:gd name="T76" fmla="*/ 161 w 243"/>
                <a:gd name="T77" fmla="*/ 97 h 244"/>
                <a:gd name="T78" fmla="*/ 150 w 243"/>
                <a:gd name="T79" fmla="*/ 85 h 244"/>
                <a:gd name="T80" fmla="*/ 130 w 243"/>
                <a:gd name="T81" fmla="*/ 70 h 244"/>
                <a:gd name="T82" fmla="*/ 99 w 243"/>
                <a:gd name="T83" fmla="*/ 73 h 244"/>
                <a:gd name="T84" fmla="*/ 91 w 243"/>
                <a:gd name="T85" fmla="*/ 83 h 244"/>
                <a:gd name="T86" fmla="*/ 101 w 243"/>
                <a:gd name="T87" fmla="*/ 97 h 244"/>
                <a:gd name="T88" fmla="*/ 126 w 243"/>
                <a:gd name="T89" fmla="*/ 103 h 244"/>
                <a:gd name="T90" fmla="*/ 163 w 243"/>
                <a:gd name="T91" fmla="*/ 114 h 244"/>
                <a:gd name="T92" fmla="*/ 184 w 243"/>
                <a:gd name="T93" fmla="*/ 132 h 244"/>
                <a:gd name="T94" fmla="*/ 190 w 243"/>
                <a:gd name="T95" fmla="*/ 15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44">
                  <a:moveTo>
                    <a:pt x="239" y="124"/>
                  </a:moveTo>
                  <a:lnTo>
                    <a:pt x="239" y="124"/>
                  </a:lnTo>
                  <a:lnTo>
                    <a:pt x="239" y="112"/>
                  </a:lnTo>
                  <a:lnTo>
                    <a:pt x="237" y="101"/>
                  </a:lnTo>
                  <a:lnTo>
                    <a:pt x="229" y="79"/>
                  </a:lnTo>
                  <a:lnTo>
                    <a:pt x="219" y="60"/>
                  </a:lnTo>
                  <a:lnTo>
                    <a:pt x="204" y="42"/>
                  </a:lnTo>
                  <a:lnTo>
                    <a:pt x="186" y="29"/>
                  </a:lnTo>
                  <a:lnTo>
                    <a:pt x="167" y="17"/>
                  </a:lnTo>
                  <a:lnTo>
                    <a:pt x="146" y="11"/>
                  </a:lnTo>
                  <a:lnTo>
                    <a:pt x="134" y="9"/>
                  </a:lnTo>
                  <a:lnTo>
                    <a:pt x="122" y="9"/>
                  </a:lnTo>
                  <a:lnTo>
                    <a:pt x="122" y="9"/>
                  </a:lnTo>
                  <a:lnTo>
                    <a:pt x="103" y="11"/>
                  </a:lnTo>
                  <a:lnTo>
                    <a:pt x="103" y="11"/>
                  </a:lnTo>
                  <a:lnTo>
                    <a:pt x="95" y="6"/>
                  </a:lnTo>
                  <a:lnTo>
                    <a:pt x="86" y="4"/>
                  </a:lnTo>
                  <a:lnTo>
                    <a:pt x="76" y="2"/>
                  </a:lnTo>
                  <a:lnTo>
                    <a:pt x="66" y="0"/>
                  </a:lnTo>
                  <a:lnTo>
                    <a:pt x="66" y="0"/>
                  </a:lnTo>
                  <a:lnTo>
                    <a:pt x="53" y="2"/>
                  </a:lnTo>
                  <a:lnTo>
                    <a:pt x="41" y="6"/>
                  </a:lnTo>
                  <a:lnTo>
                    <a:pt x="29" y="11"/>
                  </a:lnTo>
                  <a:lnTo>
                    <a:pt x="20" y="19"/>
                  </a:lnTo>
                  <a:lnTo>
                    <a:pt x="12" y="29"/>
                  </a:lnTo>
                  <a:lnTo>
                    <a:pt x="4" y="40"/>
                  </a:lnTo>
                  <a:lnTo>
                    <a:pt x="0" y="54"/>
                  </a:lnTo>
                  <a:lnTo>
                    <a:pt x="0" y="68"/>
                  </a:lnTo>
                  <a:lnTo>
                    <a:pt x="0" y="68"/>
                  </a:lnTo>
                  <a:lnTo>
                    <a:pt x="0" y="75"/>
                  </a:lnTo>
                  <a:lnTo>
                    <a:pt x="2" y="85"/>
                  </a:lnTo>
                  <a:lnTo>
                    <a:pt x="8" y="101"/>
                  </a:lnTo>
                  <a:lnTo>
                    <a:pt x="8" y="101"/>
                  </a:lnTo>
                  <a:lnTo>
                    <a:pt x="6" y="112"/>
                  </a:lnTo>
                  <a:lnTo>
                    <a:pt x="6" y="124"/>
                  </a:lnTo>
                  <a:lnTo>
                    <a:pt x="6" y="124"/>
                  </a:lnTo>
                  <a:lnTo>
                    <a:pt x="6" y="135"/>
                  </a:lnTo>
                  <a:lnTo>
                    <a:pt x="8" y="147"/>
                  </a:lnTo>
                  <a:lnTo>
                    <a:pt x="16" y="168"/>
                  </a:lnTo>
                  <a:lnTo>
                    <a:pt x="25" y="188"/>
                  </a:lnTo>
                  <a:lnTo>
                    <a:pt x="41" y="205"/>
                  </a:lnTo>
                  <a:lnTo>
                    <a:pt x="58" y="219"/>
                  </a:lnTo>
                  <a:lnTo>
                    <a:pt x="78" y="229"/>
                  </a:lnTo>
                  <a:lnTo>
                    <a:pt x="99" y="236"/>
                  </a:lnTo>
                  <a:lnTo>
                    <a:pt x="111" y="238"/>
                  </a:lnTo>
                  <a:lnTo>
                    <a:pt x="122" y="238"/>
                  </a:lnTo>
                  <a:lnTo>
                    <a:pt x="122" y="238"/>
                  </a:lnTo>
                  <a:lnTo>
                    <a:pt x="144" y="236"/>
                  </a:lnTo>
                  <a:lnTo>
                    <a:pt x="144" y="236"/>
                  </a:lnTo>
                  <a:lnTo>
                    <a:pt x="159" y="242"/>
                  </a:lnTo>
                  <a:lnTo>
                    <a:pt x="175" y="244"/>
                  </a:lnTo>
                  <a:lnTo>
                    <a:pt x="175" y="244"/>
                  </a:lnTo>
                  <a:lnTo>
                    <a:pt x="188" y="242"/>
                  </a:lnTo>
                  <a:lnTo>
                    <a:pt x="202" y="238"/>
                  </a:lnTo>
                  <a:lnTo>
                    <a:pt x="214" y="232"/>
                  </a:lnTo>
                  <a:lnTo>
                    <a:pt x="223" y="225"/>
                  </a:lnTo>
                  <a:lnTo>
                    <a:pt x="231" y="215"/>
                  </a:lnTo>
                  <a:lnTo>
                    <a:pt x="237" y="203"/>
                  </a:lnTo>
                  <a:lnTo>
                    <a:pt x="241" y="192"/>
                  </a:lnTo>
                  <a:lnTo>
                    <a:pt x="243" y="178"/>
                  </a:lnTo>
                  <a:lnTo>
                    <a:pt x="243" y="178"/>
                  </a:lnTo>
                  <a:lnTo>
                    <a:pt x="241" y="163"/>
                  </a:lnTo>
                  <a:lnTo>
                    <a:pt x="237" y="147"/>
                  </a:lnTo>
                  <a:lnTo>
                    <a:pt x="237" y="147"/>
                  </a:lnTo>
                  <a:lnTo>
                    <a:pt x="239" y="135"/>
                  </a:lnTo>
                  <a:lnTo>
                    <a:pt x="239" y="124"/>
                  </a:lnTo>
                  <a:close/>
                  <a:moveTo>
                    <a:pt x="183" y="178"/>
                  </a:moveTo>
                  <a:lnTo>
                    <a:pt x="183" y="178"/>
                  </a:lnTo>
                  <a:lnTo>
                    <a:pt x="173" y="188"/>
                  </a:lnTo>
                  <a:lnTo>
                    <a:pt x="159" y="196"/>
                  </a:lnTo>
                  <a:lnTo>
                    <a:pt x="159" y="196"/>
                  </a:lnTo>
                  <a:lnTo>
                    <a:pt x="142" y="201"/>
                  </a:lnTo>
                  <a:lnTo>
                    <a:pt x="122" y="201"/>
                  </a:lnTo>
                  <a:lnTo>
                    <a:pt x="122" y="201"/>
                  </a:lnTo>
                  <a:lnTo>
                    <a:pt x="111" y="201"/>
                  </a:lnTo>
                  <a:lnTo>
                    <a:pt x="99" y="199"/>
                  </a:lnTo>
                  <a:lnTo>
                    <a:pt x="89" y="198"/>
                  </a:lnTo>
                  <a:lnTo>
                    <a:pt x="80" y="194"/>
                  </a:lnTo>
                  <a:lnTo>
                    <a:pt x="80" y="194"/>
                  </a:lnTo>
                  <a:lnTo>
                    <a:pt x="70" y="186"/>
                  </a:lnTo>
                  <a:lnTo>
                    <a:pt x="62" y="176"/>
                  </a:lnTo>
                  <a:lnTo>
                    <a:pt x="62" y="176"/>
                  </a:lnTo>
                  <a:lnTo>
                    <a:pt x="56" y="167"/>
                  </a:lnTo>
                  <a:lnTo>
                    <a:pt x="55" y="157"/>
                  </a:lnTo>
                  <a:lnTo>
                    <a:pt x="55" y="157"/>
                  </a:lnTo>
                  <a:lnTo>
                    <a:pt x="55" y="151"/>
                  </a:lnTo>
                  <a:lnTo>
                    <a:pt x="58" y="145"/>
                  </a:lnTo>
                  <a:lnTo>
                    <a:pt x="58" y="145"/>
                  </a:lnTo>
                  <a:lnTo>
                    <a:pt x="64" y="141"/>
                  </a:lnTo>
                  <a:lnTo>
                    <a:pt x="70" y="141"/>
                  </a:lnTo>
                  <a:lnTo>
                    <a:pt x="70" y="141"/>
                  </a:lnTo>
                  <a:lnTo>
                    <a:pt x="76" y="141"/>
                  </a:lnTo>
                  <a:lnTo>
                    <a:pt x="82" y="145"/>
                  </a:lnTo>
                  <a:lnTo>
                    <a:pt x="82" y="145"/>
                  </a:lnTo>
                  <a:lnTo>
                    <a:pt x="86" y="149"/>
                  </a:lnTo>
                  <a:lnTo>
                    <a:pt x="88" y="155"/>
                  </a:lnTo>
                  <a:lnTo>
                    <a:pt x="88" y="155"/>
                  </a:lnTo>
                  <a:lnTo>
                    <a:pt x="95" y="167"/>
                  </a:lnTo>
                  <a:lnTo>
                    <a:pt x="95" y="167"/>
                  </a:lnTo>
                  <a:lnTo>
                    <a:pt x="99" y="170"/>
                  </a:lnTo>
                  <a:lnTo>
                    <a:pt x="105" y="172"/>
                  </a:lnTo>
                  <a:lnTo>
                    <a:pt x="105" y="172"/>
                  </a:lnTo>
                  <a:lnTo>
                    <a:pt x="113" y="176"/>
                  </a:lnTo>
                  <a:lnTo>
                    <a:pt x="120" y="176"/>
                  </a:lnTo>
                  <a:lnTo>
                    <a:pt x="120" y="176"/>
                  </a:lnTo>
                  <a:lnTo>
                    <a:pt x="134" y="174"/>
                  </a:lnTo>
                  <a:lnTo>
                    <a:pt x="144" y="170"/>
                  </a:lnTo>
                  <a:lnTo>
                    <a:pt x="144" y="170"/>
                  </a:lnTo>
                  <a:lnTo>
                    <a:pt x="152" y="165"/>
                  </a:lnTo>
                  <a:lnTo>
                    <a:pt x="153" y="157"/>
                  </a:lnTo>
                  <a:lnTo>
                    <a:pt x="153" y="157"/>
                  </a:lnTo>
                  <a:lnTo>
                    <a:pt x="152" y="149"/>
                  </a:lnTo>
                  <a:lnTo>
                    <a:pt x="150" y="145"/>
                  </a:lnTo>
                  <a:lnTo>
                    <a:pt x="150" y="145"/>
                  </a:lnTo>
                  <a:lnTo>
                    <a:pt x="144" y="141"/>
                  </a:lnTo>
                  <a:lnTo>
                    <a:pt x="136" y="137"/>
                  </a:lnTo>
                  <a:lnTo>
                    <a:pt x="136" y="137"/>
                  </a:lnTo>
                  <a:lnTo>
                    <a:pt x="115" y="134"/>
                  </a:lnTo>
                  <a:lnTo>
                    <a:pt x="115" y="134"/>
                  </a:lnTo>
                  <a:lnTo>
                    <a:pt x="99" y="130"/>
                  </a:lnTo>
                  <a:lnTo>
                    <a:pt x="86" y="124"/>
                  </a:lnTo>
                  <a:lnTo>
                    <a:pt x="86" y="124"/>
                  </a:lnTo>
                  <a:lnTo>
                    <a:pt x="74" y="118"/>
                  </a:lnTo>
                  <a:lnTo>
                    <a:pt x="64" y="110"/>
                  </a:lnTo>
                  <a:lnTo>
                    <a:pt x="64" y="110"/>
                  </a:lnTo>
                  <a:lnTo>
                    <a:pt x="58" y="99"/>
                  </a:lnTo>
                  <a:lnTo>
                    <a:pt x="56" y="87"/>
                  </a:lnTo>
                  <a:lnTo>
                    <a:pt x="56" y="87"/>
                  </a:lnTo>
                  <a:lnTo>
                    <a:pt x="58" y="75"/>
                  </a:lnTo>
                  <a:lnTo>
                    <a:pt x="64" y="64"/>
                  </a:lnTo>
                  <a:lnTo>
                    <a:pt x="64" y="64"/>
                  </a:lnTo>
                  <a:lnTo>
                    <a:pt x="74" y="54"/>
                  </a:lnTo>
                  <a:lnTo>
                    <a:pt x="88" y="48"/>
                  </a:lnTo>
                  <a:lnTo>
                    <a:pt x="88" y="48"/>
                  </a:lnTo>
                  <a:lnTo>
                    <a:pt x="103" y="44"/>
                  </a:lnTo>
                  <a:lnTo>
                    <a:pt x="122" y="42"/>
                  </a:lnTo>
                  <a:lnTo>
                    <a:pt x="122" y="42"/>
                  </a:lnTo>
                  <a:lnTo>
                    <a:pt x="136" y="44"/>
                  </a:lnTo>
                  <a:lnTo>
                    <a:pt x="150" y="46"/>
                  </a:lnTo>
                  <a:lnTo>
                    <a:pt x="150" y="46"/>
                  </a:lnTo>
                  <a:lnTo>
                    <a:pt x="159" y="50"/>
                  </a:lnTo>
                  <a:lnTo>
                    <a:pt x="167" y="56"/>
                  </a:lnTo>
                  <a:lnTo>
                    <a:pt x="167" y="56"/>
                  </a:lnTo>
                  <a:lnTo>
                    <a:pt x="175" y="62"/>
                  </a:lnTo>
                  <a:lnTo>
                    <a:pt x="179" y="68"/>
                  </a:lnTo>
                  <a:lnTo>
                    <a:pt x="179" y="68"/>
                  </a:lnTo>
                  <a:lnTo>
                    <a:pt x="183" y="75"/>
                  </a:lnTo>
                  <a:lnTo>
                    <a:pt x="183" y="81"/>
                  </a:lnTo>
                  <a:lnTo>
                    <a:pt x="183" y="81"/>
                  </a:lnTo>
                  <a:lnTo>
                    <a:pt x="183" y="87"/>
                  </a:lnTo>
                  <a:lnTo>
                    <a:pt x="179" y="93"/>
                  </a:lnTo>
                  <a:lnTo>
                    <a:pt x="179" y="93"/>
                  </a:lnTo>
                  <a:lnTo>
                    <a:pt x="173" y="97"/>
                  </a:lnTo>
                  <a:lnTo>
                    <a:pt x="167" y="97"/>
                  </a:lnTo>
                  <a:lnTo>
                    <a:pt x="167" y="97"/>
                  </a:lnTo>
                  <a:lnTo>
                    <a:pt x="161" y="97"/>
                  </a:lnTo>
                  <a:lnTo>
                    <a:pt x="155" y="95"/>
                  </a:lnTo>
                  <a:lnTo>
                    <a:pt x="155" y="95"/>
                  </a:lnTo>
                  <a:lnTo>
                    <a:pt x="150" y="85"/>
                  </a:lnTo>
                  <a:lnTo>
                    <a:pt x="150" y="85"/>
                  </a:lnTo>
                  <a:lnTo>
                    <a:pt x="144" y="77"/>
                  </a:lnTo>
                  <a:lnTo>
                    <a:pt x="138" y="73"/>
                  </a:lnTo>
                  <a:lnTo>
                    <a:pt x="138" y="73"/>
                  </a:lnTo>
                  <a:lnTo>
                    <a:pt x="130" y="70"/>
                  </a:lnTo>
                  <a:lnTo>
                    <a:pt x="119" y="68"/>
                  </a:lnTo>
                  <a:lnTo>
                    <a:pt x="119" y="68"/>
                  </a:lnTo>
                  <a:lnTo>
                    <a:pt x="109" y="70"/>
                  </a:lnTo>
                  <a:lnTo>
                    <a:pt x="99" y="73"/>
                  </a:lnTo>
                  <a:lnTo>
                    <a:pt x="99" y="73"/>
                  </a:lnTo>
                  <a:lnTo>
                    <a:pt x="93" y="77"/>
                  </a:lnTo>
                  <a:lnTo>
                    <a:pt x="91" y="83"/>
                  </a:lnTo>
                  <a:lnTo>
                    <a:pt x="91" y="83"/>
                  </a:lnTo>
                  <a:lnTo>
                    <a:pt x="93" y="87"/>
                  </a:lnTo>
                  <a:lnTo>
                    <a:pt x="95" y="91"/>
                  </a:lnTo>
                  <a:lnTo>
                    <a:pt x="95" y="91"/>
                  </a:lnTo>
                  <a:lnTo>
                    <a:pt x="101" y="97"/>
                  </a:lnTo>
                  <a:lnTo>
                    <a:pt x="101" y="97"/>
                  </a:lnTo>
                  <a:lnTo>
                    <a:pt x="111" y="99"/>
                  </a:lnTo>
                  <a:lnTo>
                    <a:pt x="111" y="99"/>
                  </a:lnTo>
                  <a:lnTo>
                    <a:pt x="126" y="103"/>
                  </a:lnTo>
                  <a:lnTo>
                    <a:pt x="126" y="103"/>
                  </a:lnTo>
                  <a:lnTo>
                    <a:pt x="152" y="110"/>
                  </a:lnTo>
                  <a:lnTo>
                    <a:pt x="152" y="110"/>
                  </a:lnTo>
                  <a:lnTo>
                    <a:pt x="163" y="114"/>
                  </a:lnTo>
                  <a:lnTo>
                    <a:pt x="173" y="118"/>
                  </a:lnTo>
                  <a:lnTo>
                    <a:pt x="173" y="118"/>
                  </a:lnTo>
                  <a:lnTo>
                    <a:pt x="181" y="126"/>
                  </a:lnTo>
                  <a:lnTo>
                    <a:pt x="184" y="132"/>
                  </a:lnTo>
                  <a:lnTo>
                    <a:pt x="184" y="132"/>
                  </a:lnTo>
                  <a:lnTo>
                    <a:pt x="188" y="141"/>
                  </a:lnTo>
                  <a:lnTo>
                    <a:pt x="190" y="153"/>
                  </a:lnTo>
                  <a:lnTo>
                    <a:pt x="190" y="153"/>
                  </a:lnTo>
                  <a:lnTo>
                    <a:pt x="188" y="167"/>
                  </a:lnTo>
                  <a:lnTo>
                    <a:pt x="183" y="17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AU">
                <a:cs typeface="+mn-ea"/>
                <a:sym typeface="+mn-lt"/>
              </a:endParaRPr>
            </a:p>
          </p:txBody>
        </p:sp>
        <p:sp>
          <p:nvSpPr>
            <p:cNvPr id="456" name="Oval 320"/>
            <p:cNvSpPr/>
            <p:nvPr/>
          </p:nvSpPr>
          <p:spPr>
            <a:xfrm>
              <a:off x="1410912" y="3691170"/>
              <a:ext cx="9280525" cy="9280525"/>
            </a:xfrm>
            <a:prstGeom prst="ellipse">
              <a:avLst/>
            </a:prstGeom>
            <a:solidFill>
              <a:schemeClr val="bg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cs typeface="+mn-ea"/>
                <a:sym typeface="+mn-lt"/>
              </a:endParaRPr>
            </a:p>
          </p:txBody>
        </p:sp>
      </p:grpSp>
      <p:grpSp>
        <p:nvGrpSpPr>
          <p:cNvPr id="857" name="Group 721"/>
          <p:cNvGrpSpPr/>
          <p:nvPr/>
        </p:nvGrpSpPr>
        <p:grpSpPr>
          <a:xfrm>
            <a:off x="4859190" y="1445933"/>
            <a:ext cx="2600398" cy="3836652"/>
            <a:chOff x="1819275" y="-4735513"/>
            <a:chExt cx="9296401" cy="13716001"/>
          </a:xfrm>
        </p:grpSpPr>
        <p:sp>
          <p:nvSpPr>
            <p:cNvPr id="858" name="Freeform 487"/>
            <p:cNvSpPr/>
            <p:nvPr/>
          </p:nvSpPr>
          <p:spPr bwMode="auto">
            <a:xfrm>
              <a:off x="2557463" y="6159500"/>
              <a:ext cx="133350" cy="239713"/>
            </a:xfrm>
            <a:custGeom>
              <a:avLst/>
              <a:gdLst>
                <a:gd name="T0" fmla="*/ 0 w 84"/>
                <a:gd name="T1" fmla="*/ 59 h 151"/>
                <a:gd name="T2" fmla="*/ 63 w 84"/>
                <a:gd name="T3" fmla="*/ 151 h 151"/>
                <a:gd name="T4" fmla="*/ 84 w 84"/>
                <a:gd name="T5" fmla="*/ 136 h 151"/>
                <a:gd name="T6" fmla="*/ 84 w 84"/>
                <a:gd name="T7" fmla="*/ 0 h 151"/>
                <a:gd name="T8" fmla="*/ 0 w 84"/>
                <a:gd name="T9" fmla="*/ 59 h 151"/>
              </a:gdLst>
              <a:ahLst/>
              <a:cxnLst>
                <a:cxn ang="0">
                  <a:pos x="T0" y="T1"/>
                </a:cxn>
                <a:cxn ang="0">
                  <a:pos x="T2" y="T3"/>
                </a:cxn>
                <a:cxn ang="0">
                  <a:pos x="T4" y="T5"/>
                </a:cxn>
                <a:cxn ang="0">
                  <a:pos x="T6" y="T7"/>
                </a:cxn>
                <a:cxn ang="0">
                  <a:pos x="T8" y="T9"/>
                </a:cxn>
              </a:cxnLst>
              <a:rect l="0" t="0" r="r" b="b"/>
              <a:pathLst>
                <a:path w="84" h="151">
                  <a:moveTo>
                    <a:pt x="0" y="59"/>
                  </a:moveTo>
                  <a:lnTo>
                    <a:pt x="63" y="151"/>
                  </a:lnTo>
                  <a:lnTo>
                    <a:pt x="84" y="136"/>
                  </a:lnTo>
                  <a:lnTo>
                    <a:pt x="84" y="0"/>
                  </a:lnTo>
                  <a:lnTo>
                    <a:pt x="0" y="59"/>
                  </a:lnTo>
                  <a:close/>
                </a:path>
              </a:pathLst>
            </a:custGeom>
            <a:solidFill>
              <a:srgbClr val="EFED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59" name="Freeform 488"/>
            <p:cNvSpPr/>
            <p:nvPr/>
          </p:nvSpPr>
          <p:spPr bwMode="auto">
            <a:xfrm>
              <a:off x="10240963" y="4883150"/>
              <a:ext cx="136525" cy="241300"/>
            </a:xfrm>
            <a:custGeom>
              <a:avLst/>
              <a:gdLst>
                <a:gd name="T0" fmla="*/ 86 w 86"/>
                <a:gd name="T1" fmla="*/ 90 h 152"/>
                <a:gd name="T2" fmla="*/ 21 w 86"/>
                <a:gd name="T3" fmla="*/ 0 h 152"/>
                <a:gd name="T4" fmla="*/ 0 w 86"/>
                <a:gd name="T5" fmla="*/ 15 h 152"/>
                <a:gd name="T6" fmla="*/ 0 w 86"/>
                <a:gd name="T7" fmla="*/ 152 h 152"/>
                <a:gd name="T8" fmla="*/ 86 w 86"/>
                <a:gd name="T9" fmla="*/ 90 h 152"/>
              </a:gdLst>
              <a:ahLst/>
              <a:cxnLst>
                <a:cxn ang="0">
                  <a:pos x="T0" y="T1"/>
                </a:cxn>
                <a:cxn ang="0">
                  <a:pos x="T2" y="T3"/>
                </a:cxn>
                <a:cxn ang="0">
                  <a:pos x="T4" y="T5"/>
                </a:cxn>
                <a:cxn ang="0">
                  <a:pos x="T6" y="T7"/>
                </a:cxn>
                <a:cxn ang="0">
                  <a:pos x="T8" y="T9"/>
                </a:cxn>
              </a:cxnLst>
              <a:rect l="0" t="0" r="r" b="b"/>
              <a:pathLst>
                <a:path w="86" h="152">
                  <a:moveTo>
                    <a:pt x="86" y="90"/>
                  </a:moveTo>
                  <a:lnTo>
                    <a:pt x="21" y="0"/>
                  </a:lnTo>
                  <a:lnTo>
                    <a:pt x="0" y="15"/>
                  </a:lnTo>
                  <a:lnTo>
                    <a:pt x="0" y="152"/>
                  </a:lnTo>
                  <a:lnTo>
                    <a:pt x="86" y="90"/>
                  </a:lnTo>
                  <a:close/>
                </a:path>
              </a:pathLst>
            </a:custGeom>
            <a:solidFill>
              <a:srgbClr val="EFED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0" name="Freeform 489"/>
            <p:cNvSpPr/>
            <p:nvPr/>
          </p:nvSpPr>
          <p:spPr bwMode="auto">
            <a:xfrm>
              <a:off x="6330950" y="3194050"/>
              <a:ext cx="268288" cy="268288"/>
            </a:xfrm>
            <a:custGeom>
              <a:avLst/>
              <a:gdLst>
                <a:gd name="T0" fmla="*/ 169 w 169"/>
                <a:gd name="T1" fmla="*/ 84 h 169"/>
                <a:gd name="T2" fmla="*/ 169 w 169"/>
                <a:gd name="T3" fmla="*/ 84 h 169"/>
                <a:gd name="T4" fmla="*/ 169 w 169"/>
                <a:gd name="T5" fmla="*/ 93 h 169"/>
                <a:gd name="T6" fmla="*/ 168 w 169"/>
                <a:gd name="T7" fmla="*/ 101 h 169"/>
                <a:gd name="T8" fmla="*/ 165 w 169"/>
                <a:gd name="T9" fmla="*/ 110 h 169"/>
                <a:gd name="T10" fmla="*/ 162 w 169"/>
                <a:gd name="T11" fmla="*/ 118 h 169"/>
                <a:gd name="T12" fmla="*/ 154 w 169"/>
                <a:gd name="T13" fmla="*/ 131 h 169"/>
                <a:gd name="T14" fmla="*/ 145 w 169"/>
                <a:gd name="T15" fmla="*/ 145 h 169"/>
                <a:gd name="T16" fmla="*/ 133 w 169"/>
                <a:gd name="T17" fmla="*/ 154 h 169"/>
                <a:gd name="T18" fmla="*/ 118 w 169"/>
                <a:gd name="T19" fmla="*/ 162 h 169"/>
                <a:gd name="T20" fmla="*/ 110 w 169"/>
                <a:gd name="T21" fmla="*/ 165 h 169"/>
                <a:gd name="T22" fmla="*/ 102 w 169"/>
                <a:gd name="T23" fmla="*/ 168 h 169"/>
                <a:gd name="T24" fmla="*/ 93 w 169"/>
                <a:gd name="T25" fmla="*/ 169 h 169"/>
                <a:gd name="T26" fmla="*/ 84 w 169"/>
                <a:gd name="T27" fmla="*/ 169 h 169"/>
                <a:gd name="T28" fmla="*/ 84 w 169"/>
                <a:gd name="T29" fmla="*/ 169 h 169"/>
                <a:gd name="T30" fmla="*/ 76 w 169"/>
                <a:gd name="T31" fmla="*/ 169 h 169"/>
                <a:gd name="T32" fmla="*/ 68 w 169"/>
                <a:gd name="T33" fmla="*/ 168 h 169"/>
                <a:gd name="T34" fmla="*/ 60 w 169"/>
                <a:gd name="T35" fmla="*/ 165 h 169"/>
                <a:gd name="T36" fmla="*/ 52 w 169"/>
                <a:gd name="T37" fmla="*/ 162 h 169"/>
                <a:gd name="T38" fmla="*/ 37 w 169"/>
                <a:gd name="T39" fmla="*/ 154 h 169"/>
                <a:gd name="T40" fmla="*/ 25 w 169"/>
                <a:gd name="T41" fmla="*/ 145 h 169"/>
                <a:gd name="T42" fmla="*/ 15 w 169"/>
                <a:gd name="T43" fmla="*/ 131 h 169"/>
                <a:gd name="T44" fmla="*/ 7 w 169"/>
                <a:gd name="T45" fmla="*/ 118 h 169"/>
                <a:gd name="T46" fmla="*/ 4 w 169"/>
                <a:gd name="T47" fmla="*/ 110 h 169"/>
                <a:gd name="T48" fmla="*/ 2 w 169"/>
                <a:gd name="T49" fmla="*/ 101 h 169"/>
                <a:gd name="T50" fmla="*/ 0 w 169"/>
                <a:gd name="T51" fmla="*/ 93 h 169"/>
                <a:gd name="T52" fmla="*/ 0 w 169"/>
                <a:gd name="T53" fmla="*/ 84 h 169"/>
                <a:gd name="T54" fmla="*/ 0 w 169"/>
                <a:gd name="T55" fmla="*/ 84 h 169"/>
                <a:gd name="T56" fmla="*/ 0 w 169"/>
                <a:gd name="T57" fmla="*/ 76 h 169"/>
                <a:gd name="T58" fmla="*/ 2 w 169"/>
                <a:gd name="T59" fmla="*/ 68 h 169"/>
                <a:gd name="T60" fmla="*/ 4 w 169"/>
                <a:gd name="T61" fmla="*/ 60 h 169"/>
                <a:gd name="T62" fmla="*/ 7 w 169"/>
                <a:gd name="T63" fmla="*/ 51 h 169"/>
                <a:gd name="T64" fmla="*/ 15 w 169"/>
                <a:gd name="T65" fmla="*/ 37 h 169"/>
                <a:gd name="T66" fmla="*/ 25 w 169"/>
                <a:gd name="T67" fmla="*/ 24 h 169"/>
                <a:gd name="T68" fmla="*/ 37 w 169"/>
                <a:gd name="T69" fmla="*/ 14 h 169"/>
                <a:gd name="T70" fmla="*/ 52 w 169"/>
                <a:gd name="T71" fmla="*/ 5 h 169"/>
                <a:gd name="T72" fmla="*/ 60 w 169"/>
                <a:gd name="T73" fmla="*/ 3 h 169"/>
                <a:gd name="T74" fmla="*/ 68 w 169"/>
                <a:gd name="T75" fmla="*/ 1 h 169"/>
                <a:gd name="T76" fmla="*/ 76 w 169"/>
                <a:gd name="T77" fmla="*/ 0 h 169"/>
                <a:gd name="T78" fmla="*/ 84 w 169"/>
                <a:gd name="T79" fmla="*/ 0 h 169"/>
                <a:gd name="T80" fmla="*/ 84 w 169"/>
                <a:gd name="T81" fmla="*/ 0 h 169"/>
                <a:gd name="T82" fmla="*/ 93 w 169"/>
                <a:gd name="T83" fmla="*/ 0 h 169"/>
                <a:gd name="T84" fmla="*/ 102 w 169"/>
                <a:gd name="T85" fmla="*/ 1 h 169"/>
                <a:gd name="T86" fmla="*/ 110 w 169"/>
                <a:gd name="T87" fmla="*/ 3 h 169"/>
                <a:gd name="T88" fmla="*/ 118 w 169"/>
                <a:gd name="T89" fmla="*/ 5 h 169"/>
                <a:gd name="T90" fmla="*/ 133 w 169"/>
                <a:gd name="T91" fmla="*/ 14 h 169"/>
                <a:gd name="T92" fmla="*/ 145 w 169"/>
                <a:gd name="T93" fmla="*/ 24 h 169"/>
                <a:gd name="T94" fmla="*/ 154 w 169"/>
                <a:gd name="T95" fmla="*/ 37 h 169"/>
                <a:gd name="T96" fmla="*/ 162 w 169"/>
                <a:gd name="T97" fmla="*/ 51 h 169"/>
                <a:gd name="T98" fmla="*/ 165 w 169"/>
                <a:gd name="T99" fmla="*/ 60 h 169"/>
                <a:gd name="T100" fmla="*/ 168 w 169"/>
                <a:gd name="T101" fmla="*/ 68 h 169"/>
                <a:gd name="T102" fmla="*/ 169 w 169"/>
                <a:gd name="T103" fmla="*/ 76 h 169"/>
                <a:gd name="T104" fmla="*/ 169 w 169"/>
                <a:gd name="T105" fmla="*/ 84 h 169"/>
                <a:gd name="T106" fmla="*/ 169 w 169"/>
                <a:gd name="T107" fmla="*/ 8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169">
                  <a:moveTo>
                    <a:pt x="169" y="84"/>
                  </a:moveTo>
                  <a:lnTo>
                    <a:pt x="169" y="84"/>
                  </a:lnTo>
                  <a:lnTo>
                    <a:pt x="169" y="93"/>
                  </a:lnTo>
                  <a:lnTo>
                    <a:pt x="168" y="101"/>
                  </a:lnTo>
                  <a:lnTo>
                    <a:pt x="165" y="110"/>
                  </a:lnTo>
                  <a:lnTo>
                    <a:pt x="162" y="118"/>
                  </a:lnTo>
                  <a:lnTo>
                    <a:pt x="154" y="131"/>
                  </a:lnTo>
                  <a:lnTo>
                    <a:pt x="145" y="145"/>
                  </a:lnTo>
                  <a:lnTo>
                    <a:pt x="133" y="154"/>
                  </a:lnTo>
                  <a:lnTo>
                    <a:pt x="118" y="162"/>
                  </a:lnTo>
                  <a:lnTo>
                    <a:pt x="110" y="165"/>
                  </a:lnTo>
                  <a:lnTo>
                    <a:pt x="102" y="168"/>
                  </a:lnTo>
                  <a:lnTo>
                    <a:pt x="93" y="169"/>
                  </a:lnTo>
                  <a:lnTo>
                    <a:pt x="84" y="169"/>
                  </a:lnTo>
                  <a:lnTo>
                    <a:pt x="84" y="169"/>
                  </a:lnTo>
                  <a:lnTo>
                    <a:pt x="76" y="169"/>
                  </a:lnTo>
                  <a:lnTo>
                    <a:pt x="68" y="168"/>
                  </a:lnTo>
                  <a:lnTo>
                    <a:pt x="60" y="165"/>
                  </a:lnTo>
                  <a:lnTo>
                    <a:pt x="52" y="162"/>
                  </a:lnTo>
                  <a:lnTo>
                    <a:pt x="37" y="154"/>
                  </a:lnTo>
                  <a:lnTo>
                    <a:pt x="25" y="145"/>
                  </a:lnTo>
                  <a:lnTo>
                    <a:pt x="15" y="131"/>
                  </a:lnTo>
                  <a:lnTo>
                    <a:pt x="7" y="118"/>
                  </a:lnTo>
                  <a:lnTo>
                    <a:pt x="4" y="110"/>
                  </a:lnTo>
                  <a:lnTo>
                    <a:pt x="2" y="101"/>
                  </a:lnTo>
                  <a:lnTo>
                    <a:pt x="0" y="93"/>
                  </a:lnTo>
                  <a:lnTo>
                    <a:pt x="0" y="84"/>
                  </a:lnTo>
                  <a:lnTo>
                    <a:pt x="0" y="84"/>
                  </a:lnTo>
                  <a:lnTo>
                    <a:pt x="0" y="76"/>
                  </a:lnTo>
                  <a:lnTo>
                    <a:pt x="2" y="68"/>
                  </a:lnTo>
                  <a:lnTo>
                    <a:pt x="4" y="60"/>
                  </a:lnTo>
                  <a:lnTo>
                    <a:pt x="7" y="51"/>
                  </a:lnTo>
                  <a:lnTo>
                    <a:pt x="15" y="37"/>
                  </a:lnTo>
                  <a:lnTo>
                    <a:pt x="25" y="24"/>
                  </a:lnTo>
                  <a:lnTo>
                    <a:pt x="37" y="14"/>
                  </a:lnTo>
                  <a:lnTo>
                    <a:pt x="52" y="5"/>
                  </a:lnTo>
                  <a:lnTo>
                    <a:pt x="60" y="3"/>
                  </a:lnTo>
                  <a:lnTo>
                    <a:pt x="68" y="1"/>
                  </a:lnTo>
                  <a:lnTo>
                    <a:pt x="76" y="0"/>
                  </a:lnTo>
                  <a:lnTo>
                    <a:pt x="84" y="0"/>
                  </a:lnTo>
                  <a:lnTo>
                    <a:pt x="84" y="0"/>
                  </a:lnTo>
                  <a:lnTo>
                    <a:pt x="93" y="0"/>
                  </a:lnTo>
                  <a:lnTo>
                    <a:pt x="102" y="1"/>
                  </a:lnTo>
                  <a:lnTo>
                    <a:pt x="110" y="3"/>
                  </a:lnTo>
                  <a:lnTo>
                    <a:pt x="118" y="5"/>
                  </a:lnTo>
                  <a:lnTo>
                    <a:pt x="133" y="14"/>
                  </a:lnTo>
                  <a:lnTo>
                    <a:pt x="145" y="24"/>
                  </a:lnTo>
                  <a:lnTo>
                    <a:pt x="154" y="37"/>
                  </a:lnTo>
                  <a:lnTo>
                    <a:pt x="162" y="51"/>
                  </a:lnTo>
                  <a:lnTo>
                    <a:pt x="165" y="60"/>
                  </a:lnTo>
                  <a:lnTo>
                    <a:pt x="168" y="68"/>
                  </a:lnTo>
                  <a:lnTo>
                    <a:pt x="169" y="76"/>
                  </a:lnTo>
                  <a:lnTo>
                    <a:pt x="169" y="84"/>
                  </a:lnTo>
                  <a:lnTo>
                    <a:pt x="169" y="84"/>
                  </a:lnTo>
                  <a:close/>
                </a:path>
              </a:pathLst>
            </a:custGeom>
            <a:solidFill>
              <a:srgbClr val="BFBE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1" name="Freeform 490"/>
            <p:cNvSpPr/>
            <p:nvPr/>
          </p:nvSpPr>
          <p:spPr bwMode="auto">
            <a:xfrm>
              <a:off x="2690813" y="3505200"/>
              <a:ext cx="7550150" cy="4432300"/>
            </a:xfrm>
            <a:custGeom>
              <a:avLst/>
              <a:gdLst>
                <a:gd name="T0" fmla="*/ 4716 w 4756"/>
                <a:gd name="T1" fmla="*/ 0 h 2792"/>
                <a:gd name="T2" fmla="*/ 0 w 4756"/>
                <a:gd name="T3" fmla="*/ 0 h 2792"/>
                <a:gd name="T4" fmla="*/ 0 w 4756"/>
                <a:gd name="T5" fmla="*/ 2791 h 2792"/>
                <a:gd name="T6" fmla="*/ 0 w 4756"/>
                <a:gd name="T7" fmla="*/ 2792 h 2792"/>
                <a:gd name="T8" fmla="*/ 4756 w 4756"/>
                <a:gd name="T9" fmla="*/ 2792 h 2792"/>
                <a:gd name="T10" fmla="*/ 4756 w 4756"/>
                <a:gd name="T11" fmla="*/ 0 h 2792"/>
                <a:gd name="T12" fmla="*/ 4716 w 4756"/>
                <a:gd name="T13" fmla="*/ 0 h 2792"/>
              </a:gdLst>
              <a:ahLst/>
              <a:cxnLst>
                <a:cxn ang="0">
                  <a:pos x="T0" y="T1"/>
                </a:cxn>
                <a:cxn ang="0">
                  <a:pos x="T2" y="T3"/>
                </a:cxn>
                <a:cxn ang="0">
                  <a:pos x="T4" y="T5"/>
                </a:cxn>
                <a:cxn ang="0">
                  <a:pos x="T6" y="T7"/>
                </a:cxn>
                <a:cxn ang="0">
                  <a:pos x="T8" y="T9"/>
                </a:cxn>
                <a:cxn ang="0">
                  <a:pos x="T10" y="T11"/>
                </a:cxn>
                <a:cxn ang="0">
                  <a:pos x="T12" y="T13"/>
                </a:cxn>
              </a:cxnLst>
              <a:rect l="0" t="0" r="r" b="b"/>
              <a:pathLst>
                <a:path w="4756" h="2792">
                  <a:moveTo>
                    <a:pt x="4716" y="0"/>
                  </a:moveTo>
                  <a:lnTo>
                    <a:pt x="0" y="0"/>
                  </a:lnTo>
                  <a:lnTo>
                    <a:pt x="0" y="2791"/>
                  </a:lnTo>
                  <a:lnTo>
                    <a:pt x="0" y="2792"/>
                  </a:lnTo>
                  <a:lnTo>
                    <a:pt x="4756" y="2792"/>
                  </a:lnTo>
                  <a:lnTo>
                    <a:pt x="4756" y="0"/>
                  </a:lnTo>
                  <a:lnTo>
                    <a:pt x="4716" y="0"/>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2" name="Freeform 491"/>
            <p:cNvSpPr/>
            <p:nvPr/>
          </p:nvSpPr>
          <p:spPr bwMode="auto">
            <a:xfrm>
              <a:off x="1819275" y="8405813"/>
              <a:ext cx="4646613" cy="574675"/>
            </a:xfrm>
            <a:custGeom>
              <a:avLst/>
              <a:gdLst>
                <a:gd name="T0" fmla="*/ 2157 w 2927"/>
                <a:gd name="T1" fmla="*/ 266 h 362"/>
                <a:gd name="T2" fmla="*/ 2157 w 2927"/>
                <a:gd name="T3" fmla="*/ 266 h 362"/>
                <a:gd name="T4" fmla="*/ 2148 w 2927"/>
                <a:gd name="T5" fmla="*/ 265 h 362"/>
                <a:gd name="T6" fmla="*/ 2139 w 2927"/>
                <a:gd name="T7" fmla="*/ 263 h 362"/>
                <a:gd name="T8" fmla="*/ 2131 w 2927"/>
                <a:gd name="T9" fmla="*/ 262 h 362"/>
                <a:gd name="T10" fmla="*/ 2123 w 2927"/>
                <a:gd name="T11" fmla="*/ 259 h 362"/>
                <a:gd name="T12" fmla="*/ 2110 w 2927"/>
                <a:gd name="T13" fmla="*/ 251 h 362"/>
                <a:gd name="T14" fmla="*/ 2096 w 2927"/>
                <a:gd name="T15" fmla="*/ 240 h 362"/>
                <a:gd name="T16" fmla="*/ 2087 w 2927"/>
                <a:gd name="T17" fmla="*/ 228 h 362"/>
                <a:gd name="T18" fmla="*/ 2079 w 2927"/>
                <a:gd name="T19" fmla="*/ 213 h 362"/>
                <a:gd name="T20" fmla="*/ 2076 w 2927"/>
                <a:gd name="T21" fmla="*/ 207 h 362"/>
                <a:gd name="T22" fmla="*/ 2073 w 2927"/>
                <a:gd name="T23" fmla="*/ 198 h 362"/>
                <a:gd name="T24" fmla="*/ 2072 w 2927"/>
                <a:gd name="T25" fmla="*/ 189 h 362"/>
                <a:gd name="T26" fmla="*/ 2072 w 2927"/>
                <a:gd name="T27" fmla="*/ 181 h 362"/>
                <a:gd name="T28" fmla="*/ 2072 w 2927"/>
                <a:gd name="T29" fmla="*/ 181 h 362"/>
                <a:gd name="T30" fmla="*/ 2072 w 2927"/>
                <a:gd name="T31" fmla="*/ 173 h 362"/>
                <a:gd name="T32" fmla="*/ 2073 w 2927"/>
                <a:gd name="T33" fmla="*/ 163 h 362"/>
                <a:gd name="T34" fmla="*/ 2076 w 2927"/>
                <a:gd name="T35" fmla="*/ 155 h 362"/>
                <a:gd name="T36" fmla="*/ 2079 w 2927"/>
                <a:gd name="T37" fmla="*/ 148 h 362"/>
                <a:gd name="T38" fmla="*/ 2087 w 2927"/>
                <a:gd name="T39" fmla="*/ 134 h 362"/>
                <a:gd name="T40" fmla="*/ 2096 w 2927"/>
                <a:gd name="T41" fmla="*/ 121 h 362"/>
                <a:gd name="T42" fmla="*/ 2110 w 2927"/>
                <a:gd name="T43" fmla="*/ 111 h 362"/>
                <a:gd name="T44" fmla="*/ 2123 w 2927"/>
                <a:gd name="T45" fmla="*/ 103 h 362"/>
                <a:gd name="T46" fmla="*/ 2131 w 2927"/>
                <a:gd name="T47" fmla="*/ 100 h 362"/>
                <a:gd name="T48" fmla="*/ 2139 w 2927"/>
                <a:gd name="T49" fmla="*/ 98 h 362"/>
                <a:gd name="T50" fmla="*/ 2148 w 2927"/>
                <a:gd name="T51" fmla="*/ 97 h 362"/>
                <a:gd name="T52" fmla="*/ 2157 w 2927"/>
                <a:gd name="T53" fmla="*/ 96 h 362"/>
                <a:gd name="T54" fmla="*/ 2927 w 2927"/>
                <a:gd name="T55" fmla="*/ 96 h 362"/>
                <a:gd name="T56" fmla="*/ 2927 w 2927"/>
                <a:gd name="T57" fmla="*/ 0 h 362"/>
                <a:gd name="T58" fmla="*/ 0 w 2927"/>
                <a:gd name="T59" fmla="*/ 0 h 362"/>
                <a:gd name="T60" fmla="*/ 0 w 2927"/>
                <a:gd name="T61" fmla="*/ 0 h 362"/>
                <a:gd name="T62" fmla="*/ 0 w 2927"/>
                <a:gd name="T63" fmla="*/ 1 h 362"/>
                <a:gd name="T64" fmla="*/ 0 w 2927"/>
                <a:gd name="T65" fmla="*/ 1 h 362"/>
                <a:gd name="T66" fmla="*/ 0 w 2927"/>
                <a:gd name="T67" fmla="*/ 39 h 362"/>
                <a:gd name="T68" fmla="*/ 4 w 2927"/>
                <a:gd name="T69" fmla="*/ 74 h 362"/>
                <a:gd name="T70" fmla="*/ 9 w 2927"/>
                <a:gd name="T71" fmla="*/ 109 h 362"/>
                <a:gd name="T72" fmla="*/ 18 w 2927"/>
                <a:gd name="T73" fmla="*/ 142 h 362"/>
                <a:gd name="T74" fmla="*/ 27 w 2927"/>
                <a:gd name="T75" fmla="*/ 174 h 362"/>
                <a:gd name="T76" fmla="*/ 38 w 2927"/>
                <a:gd name="T77" fmla="*/ 204 h 362"/>
                <a:gd name="T78" fmla="*/ 51 w 2927"/>
                <a:gd name="T79" fmla="*/ 231 h 362"/>
                <a:gd name="T80" fmla="*/ 66 w 2927"/>
                <a:gd name="T81" fmla="*/ 257 h 362"/>
                <a:gd name="T82" fmla="*/ 82 w 2927"/>
                <a:gd name="T83" fmla="*/ 280 h 362"/>
                <a:gd name="T84" fmla="*/ 100 w 2927"/>
                <a:gd name="T85" fmla="*/ 301 h 362"/>
                <a:gd name="T86" fmla="*/ 119 w 2927"/>
                <a:gd name="T87" fmla="*/ 319 h 362"/>
                <a:gd name="T88" fmla="*/ 139 w 2927"/>
                <a:gd name="T89" fmla="*/ 334 h 362"/>
                <a:gd name="T90" fmla="*/ 159 w 2927"/>
                <a:gd name="T91" fmla="*/ 346 h 362"/>
                <a:gd name="T92" fmla="*/ 170 w 2927"/>
                <a:gd name="T93" fmla="*/ 351 h 362"/>
                <a:gd name="T94" fmla="*/ 181 w 2927"/>
                <a:gd name="T95" fmla="*/ 355 h 362"/>
                <a:gd name="T96" fmla="*/ 193 w 2927"/>
                <a:gd name="T97" fmla="*/ 358 h 362"/>
                <a:gd name="T98" fmla="*/ 204 w 2927"/>
                <a:gd name="T99" fmla="*/ 361 h 362"/>
                <a:gd name="T100" fmla="*/ 216 w 2927"/>
                <a:gd name="T101" fmla="*/ 362 h 362"/>
                <a:gd name="T102" fmla="*/ 227 w 2927"/>
                <a:gd name="T103" fmla="*/ 362 h 362"/>
                <a:gd name="T104" fmla="*/ 2927 w 2927"/>
                <a:gd name="T105" fmla="*/ 362 h 362"/>
                <a:gd name="T106" fmla="*/ 2927 w 2927"/>
                <a:gd name="T107" fmla="*/ 266 h 362"/>
                <a:gd name="T108" fmla="*/ 2157 w 2927"/>
                <a:gd name="T109" fmla="*/ 266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27" h="362">
                  <a:moveTo>
                    <a:pt x="2157" y="266"/>
                  </a:moveTo>
                  <a:lnTo>
                    <a:pt x="2157" y="266"/>
                  </a:lnTo>
                  <a:lnTo>
                    <a:pt x="2148" y="265"/>
                  </a:lnTo>
                  <a:lnTo>
                    <a:pt x="2139" y="263"/>
                  </a:lnTo>
                  <a:lnTo>
                    <a:pt x="2131" y="262"/>
                  </a:lnTo>
                  <a:lnTo>
                    <a:pt x="2123" y="259"/>
                  </a:lnTo>
                  <a:lnTo>
                    <a:pt x="2110" y="251"/>
                  </a:lnTo>
                  <a:lnTo>
                    <a:pt x="2096" y="240"/>
                  </a:lnTo>
                  <a:lnTo>
                    <a:pt x="2087" y="228"/>
                  </a:lnTo>
                  <a:lnTo>
                    <a:pt x="2079" y="213"/>
                  </a:lnTo>
                  <a:lnTo>
                    <a:pt x="2076" y="207"/>
                  </a:lnTo>
                  <a:lnTo>
                    <a:pt x="2073" y="198"/>
                  </a:lnTo>
                  <a:lnTo>
                    <a:pt x="2072" y="189"/>
                  </a:lnTo>
                  <a:lnTo>
                    <a:pt x="2072" y="181"/>
                  </a:lnTo>
                  <a:lnTo>
                    <a:pt x="2072" y="181"/>
                  </a:lnTo>
                  <a:lnTo>
                    <a:pt x="2072" y="173"/>
                  </a:lnTo>
                  <a:lnTo>
                    <a:pt x="2073" y="163"/>
                  </a:lnTo>
                  <a:lnTo>
                    <a:pt x="2076" y="155"/>
                  </a:lnTo>
                  <a:lnTo>
                    <a:pt x="2079" y="148"/>
                  </a:lnTo>
                  <a:lnTo>
                    <a:pt x="2087" y="134"/>
                  </a:lnTo>
                  <a:lnTo>
                    <a:pt x="2096" y="121"/>
                  </a:lnTo>
                  <a:lnTo>
                    <a:pt x="2110" y="111"/>
                  </a:lnTo>
                  <a:lnTo>
                    <a:pt x="2123" y="103"/>
                  </a:lnTo>
                  <a:lnTo>
                    <a:pt x="2131" y="100"/>
                  </a:lnTo>
                  <a:lnTo>
                    <a:pt x="2139" y="98"/>
                  </a:lnTo>
                  <a:lnTo>
                    <a:pt x="2148" y="97"/>
                  </a:lnTo>
                  <a:lnTo>
                    <a:pt x="2157" y="96"/>
                  </a:lnTo>
                  <a:lnTo>
                    <a:pt x="2927" y="96"/>
                  </a:lnTo>
                  <a:lnTo>
                    <a:pt x="2927" y="0"/>
                  </a:lnTo>
                  <a:lnTo>
                    <a:pt x="0" y="0"/>
                  </a:lnTo>
                  <a:lnTo>
                    <a:pt x="0" y="0"/>
                  </a:lnTo>
                  <a:lnTo>
                    <a:pt x="0" y="1"/>
                  </a:lnTo>
                  <a:lnTo>
                    <a:pt x="0" y="1"/>
                  </a:lnTo>
                  <a:lnTo>
                    <a:pt x="0" y="39"/>
                  </a:lnTo>
                  <a:lnTo>
                    <a:pt x="4" y="74"/>
                  </a:lnTo>
                  <a:lnTo>
                    <a:pt x="9" y="109"/>
                  </a:lnTo>
                  <a:lnTo>
                    <a:pt x="18" y="142"/>
                  </a:lnTo>
                  <a:lnTo>
                    <a:pt x="27" y="174"/>
                  </a:lnTo>
                  <a:lnTo>
                    <a:pt x="38" y="204"/>
                  </a:lnTo>
                  <a:lnTo>
                    <a:pt x="51" y="231"/>
                  </a:lnTo>
                  <a:lnTo>
                    <a:pt x="66" y="257"/>
                  </a:lnTo>
                  <a:lnTo>
                    <a:pt x="82" y="280"/>
                  </a:lnTo>
                  <a:lnTo>
                    <a:pt x="100" y="301"/>
                  </a:lnTo>
                  <a:lnTo>
                    <a:pt x="119" y="319"/>
                  </a:lnTo>
                  <a:lnTo>
                    <a:pt x="139" y="334"/>
                  </a:lnTo>
                  <a:lnTo>
                    <a:pt x="159" y="346"/>
                  </a:lnTo>
                  <a:lnTo>
                    <a:pt x="170" y="351"/>
                  </a:lnTo>
                  <a:lnTo>
                    <a:pt x="181" y="355"/>
                  </a:lnTo>
                  <a:lnTo>
                    <a:pt x="193" y="358"/>
                  </a:lnTo>
                  <a:lnTo>
                    <a:pt x="204" y="361"/>
                  </a:lnTo>
                  <a:lnTo>
                    <a:pt x="216" y="362"/>
                  </a:lnTo>
                  <a:lnTo>
                    <a:pt x="227" y="362"/>
                  </a:lnTo>
                  <a:lnTo>
                    <a:pt x="2927" y="362"/>
                  </a:lnTo>
                  <a:lnTo>
                    <a:pt x="2927" y="266"/>
                  </a:lnTo>
                  <a:lnTo>
                    <a:pt x="2157" y="266"/>
                  </a:lnTo>
                  <a:close/>
                </a:path>
              </a:pathLst>
            </a:custGeom>
            <a:solidFill>
              <a:srgbClr val="17587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3" name="Freeform 492"/>
            <p:cNvSpPr/>
            <p:nvPr/>
          </p:nvSpPr>
          <p:spPr bwMode="auto">
            <a:xfrm>
              <a:off x="6465888" y="8405813"/>
              <a:ext cx="4649788" cy="574675"/>
            </a:xfrm>
            <a:custGeom>
              <a:avLst/>
              <a:gdLst>
                <a:gd name="T0" fmla="*/ 0 w 2929"/>
                <a:gd name="T1" fmla="*/ 0 h 362"/>
                <a:gd name="T2" fmla="*/ 0 w 2929"/>
                <a:gd name="T3" fmla="*/ 96 h 362"/>
                <a:gd name="T4" fmla="*/ 771 w 2929"/>
                <a:gd name="T5" fmla="*/ 96 h 362"/>
                <a:gd name="T6" fmla="*/ 771 w 2929"/>
                <a:gd name="T7" fmla="*/ 96 h 362"/>
                <a:gd name="T8" fmla="*/ 780 w 2929"/>
                <a:gd name="T9" fmla="*/ 97 h 362"/>
                <a:gd name="T10" fmla="*/ 788 w 2929"/>
                <a:gd name="T11" fmla="*/ 98 h 362"/>
                <a:gd name="T12" fmla="*/ 796 w 2929"/>
                <a:gd name="T13" fmla="*/ 100 h 362"/>
                <a:gd name="T14" fmla="*/ 804 w 2929"/>
                <a:gd name="T15" fmla="*/ 103 h 362"/>
                <a:gd name="T16" fmla="*/ 818 w 2929"/>
                <a:gd name="T17" fmla="*/ 111 h 362"/>
                <a:gd name="T18" fmla="*/ 831 w 2929"/>
                <a:gd name="T19" fmla="*/ 121 h 362"/>
                <a:gd name="T20" fmla="*/ 841 w 2929"/>
                <a:gd name="T21" fmla="*/ 134 h 362"/>
                <a:gd name="T22" fmla="*/ 849 w 2929"/>
                <a:gd name="T23" fmla="*/ 148 h 362"/>
                <a:gd name="T24" fmla="*/ 852 w 2929"/>
                <a:gd name="T25" fmla="*/ 155 h 362"/>
                <a:gd name="T26" fmla="*/ 854 w 2929"/>
                <a:gd name="T27" fmla="*/ 163 h 362"/>
                <a:gd name="T28" fmla="*/ 856 w 2929"/>
                <a:gd name="T29" fmla="*/ 173 h 362"/>
                <a:gd name="T30" fmla="*/ 856 w 2929"/>
                <a:gd name="T31" fmla="*/ 181 h 362"/>
                <a:gd name="T32" fmla="*/ 856 w 2929"/>
                <a:gd name="T33" fmla="*/ 181 h 362"/>
                <a:gd name="T34" fmla="*/ 856 w 2929"/>
                <a:gd name="T35" fmla="*/ 189 h 362"/>
                <a:gd name="T36" fmla="*/ 854 w 2929"/>
                <a:gd name="T37" fmla="*/ 198 h 362"/>
                <a:gd name="T38" fmla="*/ 852 w 2929"/>
                <a:gd name="T39" fmla="*/ 207 h 362"/>
                <a:gd name="T40" fmla="*/ 849 w 2929"/>
                <a:gd name="T41" fmla="*/ 213 h 362"/>
                <a:gd name="T42" fmla="*/ 841 w 2929"/>
                <a:gd name="T43" fmla="*/ 228 h 362"/>
                <a:gd name="T44" fmla="*/ 831 w 2929"/>
                <a:gd name="T45" fmla="*/ 240 h 362"/>
                <a:gd name="T46" fmla="*/ 818 w 2929"/>
                <a:gd name="T47" fmla="*/ 251 h 362"/>
                <a:gd name="T48" fmla="*/ 804 w 2929"/>
                <a:gd name="T49" fmla="*/ 259 h 362"/>
                <a:gd name="T50" fmla="*/ 796 w 2929"/>
                <a:gd name="T51" fmla="*/ 262 h 362"/>
                <a:gd name="T52" fmla="*/ 788 w 2929"/>
                <a:gd name="T53" fmla="*/ 263 h 362"/>
                <a:gd name="T54" fmla="*/ 780 w 2929"/>
                <a:gd name="T55" fmla="*/ 265 h 362"/>
                <a:gd name="T56" fmla="*/ 771 w 2929"/>
                <a:gd name="T57" fmla="*/ 266 h 362"/>
                <a:gd name="T58" fmla="*/ 0 w 2929"/>
                <a:gd name="T59" fmla="*/ 266 h 362"/>
                <a:gd name="T60" fmla="*/ 0 w 2929"/>
                <a:gd name="T61" fmla="*/ 362 h 362"/>
                <a:gd name="T62" fmla="*/ 2701 w 2929"/>
                <a:gd name="T63" fmla="*/ 362 h 362"/>
                <a:gd name="T64" fmla="*/ 2701 w 2929"/>
                <a:gd name="T65" fmla="*/ 362 h 362"/>
                <a:gd name="T66" fmla="*/ 2713 w 2929"/>
                <a:gd name="T67" fmla="*/ 362 h 362"/>
                <a:gd name="T68" fmla="*/ 2724 w 2929"/>
                <a:gd name="T69" fmla="*/ 361 h 362"/>
                <a:gd name="T70" fmla="*/ 2736 w 2929"/>
                <a:gd name="T71" fmla="*/ 358 h 362"/>
                <a:gd name="T72" fmla="*/ 2747 w 2929"/>
                <a:gd name="T73" fmla="*/ 355 h 362"/>
                <a:gd name="T74" fmla="*/ 2757 w 2929"/>
                <a:gd name="T75" fmla="*/ 351 h 362"/>
                <a:gd name="T76" fmla="*/ 2768 w 2929"/>
                <a:gd name="T77" fmla="*/ 346 h 362"/>
                <a:gd name="T78" fmla="*/ 2790 w 2929"/>
                <a:gd name="T79" fmla="*/ 334 h 362"/>
                <a:gd name="T80" fmla="*/ 2809 w 2929"/>
                <a:gd name="T81" fmla="*/ 319 h 362"/>
                <a:gd name="T82" fmla="*/ 2828 w 2929"/>
                <a:gd name="T83" fmla="*/ 301 h 362"/>
                <a:gd name="T84" fmla="*/ 2845 w 2929"/>
                <a:gd name="T85" fmla="*/ 280 h 362"/>
                <a:gd name="T86" fmla="*/ 2861 w 2929"/>
                <a:gd name="T87" fmla="*/ 257 h 362"/>
                <a:gd name="T88" fmla="*/ 2876 w 2929"/>
                <a:gd name="T89" fmla="*/ 231 h 362"/>
                <a:gd name="T90" fmla="*/ 2890 w 2929"/>
                <a:gd name="T91" fmla="*/ 204 h 362"/>
                <a:gd name="T92" fmla="*/ 2901 w 2929"/>
                <a:gd name="T93" fmla="*/ 174 h 362"/>
                <a:gd name="T94" fmla="*/ 2910 w 2929"/>
                <a:gd name="T95" fmla="*/ 142 h 362"/>
                <a:gd name="T96" fmla="*/ 2918 w 2929"/>
                <a:gd name="T97" fmla="*/ 109 h 362"/>
                <a:gd name="T98" fmla="*/ 2924 w 2929"/>
                <a:gd name="T99" fmla="*/ 74 h 362"/>
                <a:gd name="T100" fmla="*/ 2928 w 2929"/>
                <a:gd name="T101" fmla="*/ 39 h 362"/>
                <a:gd name="T102" fmla="*/ 2929 w 2929"/>
                <a:gd name="T103" fmla="*/ 1 h 362"/>
                <a:gd name="T104" fmla="*/ 2929 w 2929"/>
                <a:gd name="T105" fmla="*/ 1 h 362"/>
                <a:gd name="T106" fmla="*/ 2929 w 2929"/>
                <a:gd name="T107" fmla="*/ 0 h 362"/>
                <a:gd name="T108" fmla="*/ 0 w 2929"/>
                <a:gd name="T109"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29" h="362">
                  <a:moveTo>
                    <a:pt x="0" y="0"/>
                  </a:moveTo>
                  <a:lnTo>
                    <a:pt x="0" y="96"/>
                  </a:lnTo>
                  <a:lnTo>
                    <a:pt x="771" y="96"/>
                  </a:lnTo>
                  <a:lnTo>
                    <a:pt x="771" y="96"/>
                  </a:lnTo>
                  <a:lnTo>
                    <a:pt x="780" y="97"/>
                  </a:lnTo>
                  <a:lnTo>
                    <a:pt x="788" y="98"/>
                  </a:lnTo>
                  <a:lnTo>
                    <a:pt x="796" y="100"/>
                  </a:lnTo>
                  <a:lnTo>
                    <a:pt x="804" y="103"/>
                  </a:lnTo>
                  <a:lnTo>
                    <a:pt x="818" y="111"/>
                  </a:lnTo>
                  <a:lnTo>
                    <a:pt x="831" y="121"/>
                  </a:lnTo>
                  <a:lnTo>
                    <a:pt x="841" y="134"/>
                  </a:lnTo>
                  <a:lnTo>
                    <a:pt x="849" y="148"/>
                  </a:lnTo>
                  <a:lnTo>
                    <a:pt x="852" y="155"/>
                  </a:lnTo>
                  <a:lnTo>
                    <a:pt x="854" y="163"/>
                  </a:lnTo>
                  <a:lnTo>
                    <a:pt x="856" y="173"/>
                  </a:lnTo>
                  <a:lnTo>
                    <a:pt x="856" y="181"/>
                  </a:lnTo>
                  <a:lnTo>
                    <a:pt x="856" y="181"/>
                  </a:lnTo>
                  <a:lnTo>
                    <a:pt x="856" y="189"/>
                  </a:lnTo>
                  <a:lnTo>
                    <a:pt x="854" y="198"/>
                  </a:lnTo>
                  <a:lnTo>
                    <a:pt x="852" y="207"/>
                  </a:lnTo>
                  <a:lnTo>
                    <a:pt x="849" y="213"/>
                  </a:lnTo>
                  <a:lnTo>
                    <a:pt x="841" y="228"/>
                  </a:lnTo>
                  <a:lnTo>
                    <a:pt x="831" y="240"/>
                  </a:lnTo>
                  <a:lnTo>
                    <a:pt x="818" y="251"/>
                  </a:lnTo>
                  <a:lnTo>
                    <a:pt x="804" y="259"/>
                  </a:lnTo>
                  <a:lnTo>
                    <a:pt x="796" y="262"/>
                  </a:lnTo>
                  <a:lnTo>
                    <a:pt x="788" y="263"/>
                  </a:lnTo>
                  <a:lnTo>
                    <a:pt x="780" y="265"/>
                  </a:lnTo>
                  <a:lnTo>
                    <a:pt x="771" y="266"/>
                  </a:lnTo>
                  <a:lnTo>
                    <a:pt x="0" y="266"/>
                  </a:lnTo>
                  <a:lnTo>
                    <a:pt x="0" y="362"/>
                  </a:lnTo>
                  <a:lnTo>
                    <a:pt x="2701" y="362"/>
                  </a:lnTo>
                  <a:lnTo>
                    <a:pt x="2701" y="362"/>
                  </a:lnTo>
                  <a:lnTo>
                    <a:pt x="2713" y="362"/>
                  </a:lnTo>
                  <a:lnTo>
                    <a:pt x="2724" y="361"/>
                  </a:lnTo>
                  <a:lnTo>
                    <a:pt x="2736" y="358"/>
                  </a:lnTo>
                  <a:lnTo>
                    <a:pt x="2747" y="355"/>
                  </a:lnTo>
                  <a:lnTo>
                    <a:pt x="2757" y="351"/>
                  </a:lnTo>
                  <a:lnTo>
                    <a:pt x="2768" y="346"/>
                  </a:lnTo>
                  <a:lnTo>
                    <a:pt x="2790" y="334"/>
                  </a:lnTo>
                  <a:lnTo>
                    <a:pt x="2809" y="319"/>
                  </a:lnTo>
                  <a:lnTo>
                    <a:pt x="2828" y="301"/>
                  </a:lnTo>
                  <a:lnTo>
                    <a:pt x="2845" y="280"/>
                  </a:lnTo>
                  <a:lnTo>
                    <a:pt x="2861" y="257"/>
                  </a:lnTo>
                  <a:lnTo>
                    <a:pt x="2876" y="231"/>
                  </a:lnTo>
                  <a:lnTo>
                    <a:pt x="2890" y="204"/>
                  </a:lnTo>
                  <a:lnTo>
                    <a:pt x="2901" y="174"/>
                  </a:lnTo>
                  <a:lnTo>
                    <a:pt x="2910" y="142"/>
                  </a:lnTo>
                  <a:lnTo>
                    <a:pt x="2918" y="109"/>
                  </a:lnTo>
                  <a:lnTo>
                    <a:pt x="2924" y="74"/>
                  </a:lnTo>
                  <a:lnTo>
                    <a:pt x="2928" y="39"/>
                  </a:lnTo>
                  <a:lnTo>
                    <a:pt x="2929" y="1"/>
                  </a:lnTo>
                  <a:lnTo>
                    <a:pt x="2929" y="1"/>
                  </a:lnTo>
                  <a:lnTo>
                    <a:pt x="2929" y="0"/>
                  </a:lnTo>
                  <a:lnTo>
                    <a:pt x="0" y="0"/>
                  </a:lnTo>
                  <a:close/>
                </a:path>
              </a:pathLst>
            </a:custGeom>
            <a:solidFill>
              <a:srgbClr val="0C38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4" name="Freeform 493"/>
            <p:cNvSpPr/>
            <p:nvPr/>
          </p:nvSpPr>
          <p:spPr bwMode="auto">
            <a:xfrm>
              <a:off x="5108575" y="8558213"/>
              <a:ext cx="1357313" cy="269875"/>
            </a:xfrm>
            <a:custGeom>
              <a:avLst/>
              <a:gdLst>
                <a:gd name="T0" fmla="*/ 0 w 855"/>
                <a:gd name="T1" fmla="*/ 85 h 170"/>
                <a:gd name="T2" fmla="*/ 0 w 855"/>
                <a:gd name="T3" fmla="*/ 85 h 170"/>
                <a:gd name="T4" fmla="*/ 0 w 855"/>
                <a:gd name="T5" fmla="*/ 93 h 170"/>
                <a:gd name="T6" fmla="*/ 1 w 855"/>
                <a:gd name="T7" fmla="*/ 102 h 170"/>
                <a:gd name="T8" fmla="*/ 4 w 855"/>
                <a:gd name="T9" fmla="*/ 111 h 170"/>
                <a:gd name="T10" fmla="*/ 7 w 855"/>
                <a:gd name="T11" fmla="*/ 117 h 170"/>
                <a:gd name="T12" fmla="*/ 15 w 855"/>
                <a:gd name="T13" fmla="*/ 132 h 170"/>
                <a:gd name="T14" fmla="*/ 24 w 855"/>
                <a:gd name="T15" fmla="*/ 144 h 170"/>
                <a:gd name="T16" fmla="*/ 38 w 855"/>
                <a:gd name="T17" fmla="*/ 155 h 170"/>
                <a:gd name="T18" fmla="*/ 51 w 855"/>
                <a:gd name="T19" fmla="*/ 163 h 170"/>
                <a:gd name="T20" fmla="*/ 59 w 855"/>
                <a:gd name="T21" fmla="*/ 166 h 170"/>
                <a:gd name="T22" fmla="*/ 67 w 855"/>
                <a:gd name="T23" fmla="*/ 167 h 170"/>
                <a:gd name="T24" fmla="*/ 76 w 855"/>
                <a:gd name="T25" fmla="*/ 169 h 170"/>
                <a:gd name="T26" fmla="*/ 85 w 855"/>
                <a:gd name="T27" fmla="*/ 170 h 170"/>
                <a:gd name="T28" fmla="*/ 855 w 855"/>
                <a:gd name="T29" fmla="*/ 170 h 170"/>
                <a:gd name="T30" fmla="*/ 855 w 855"/>
                <a:gd name="T31" fmla="*/ 0 h 170"/>
                <a:gd name="T32" fmla="*/ 85 w 855"/>
                <a:gd name="T33" fmla="*/ 0 h 170"/>
                <a:gd name="T34" fmla="*/ 85 w 855"/>
                <a:gd name="T35" fmla="*/ 0 h 170"/>
                <a:gd name="T36" fmla="*/ 76 w 855"/>
                <a:gd name="T37" fmla="*/ 1 h 170"/>
                <a:gd name="T38" fmla="*/ 67 w 855"/>
                <a:gd name="T39" fmla="*/ 2 h 170"/>
                <a:gd name="T40" fmla="*/ 59 w 855"/>
                <a:gd name="T41" fmla="*/ 4 h 170"/>
                <a:gd name="T42" fmla="*/ 51 w 855"/>
                <a:gd name="T43" fmla="*/ 7 h 170"/>
                <a:gd name="T44" fmla="*/ 38 w 855"/>
                <a:gd name="T45" fmla="*/ 15 h 170"/>
                <a:gd name="T46" fmla="*/ 24 w 855"/>
                <a:gd name="T47" fmla="*/ 25 h 170"/>
                <a:gd name="T48" fmla="*/ 15 w 855"/>
                <a:gd name="T49" fmla="*/ 38 h 170"/>
                <a:gd name="T50" fmla="*/ 7 w 855"/>
                <a:gd name="T51" fmla="*/ 52 h 170"/>
                <a:gd name="T52" fmla="*/ 4 w 855"/>
                <a:gd name="T53" fmla="*/ 59 h 170"/>
                <a:gd name="T54" fmla="*/ 1 w 855"/>
                <a:gd name="T55" fmla="*/ 67 h 170"/>
                <a:gd name="T56" fmla="*/ 0 w 855"/>
                <a:gd name="T57" fmla="*/ 77 h 170"/>
                <a:gd name="T58" fmla="*/ 0 w 855"/>
                <a:gd name="T59" fmla="*/ 85 h 170"/>
                <a:gd name="T60" fmla="*/ 0 w 855"/>
                <a:gd name="T61" fmla="*/ 8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5" h="170">
                  <a:moveTo>
                    <a:pt x="0" y="85"/>
                  </a:moveTo>
                  <a:lnTo>
                    <a:pt x="0" y="85"/>
                  </a:lnTo>
                  <a:lnTo>
                    <a:pt x="0" y="93"/>
                  </a:lnTo>
                  <a:lnTo>
                    <a:pt x="1" y="102"/>
                  </a:lnTo>
                  <a:lnTo>
                    <a:pt x="4" y="111"/>
                  </a:lnTo>
                  <a:lnTo>
                    <a:pt x="7" y="117"/>
                  </a:lnTo>
                  <a:lnTo>
                    <a:pt x="15" y="132"/>
                  </a:lnTo>
                  <a:lnTo>
                    <a:pt x="24" y="144"/>
                  </a:lnTo>
                  <a:lnTo>
                    <a:pt x="38" y="155"/>
                  </a:lnTo>
                  <a:lnTo>
                    <a:pt x="51" y="163"/>
                  </a:lnTo>
                  <a:lnTo>
                    <a:pt x="59" y="166"/>
                  </a:lnTo>
                  <a:lnTo>
                    <a:pt x="67" y="167"/>
                  </a:lnTo>
                  <a:lnTo>
                    <a:pt x="76" y="169"/>
                  </a:lnTo>
                  <a:lnTo>
                    <a:pt x="85" y="170"/>
                  </a:lnTo>
                  <a:lnTo>
                    <a:pt x="855" y="170"/>
                  </a:lnTo>
                  <a:lnTo>
                    <a:pt x="855" y="0"/>
                  </a:lnTo>
                  <a:lnTo>
                    <a:pt x="85" y="0"/>
                  </a:lnTo>
                  <a:lnTo>
                    <a:pt x="85" y="0"/>
                  </a:lnTo>
                  <a:lnTo>
                    <a:pt x="76" y="1"/>
                  </a:lnTo>
                  <a:lnTo>
                    <a:pt x="67" y="2"/>
                  </a:lnTo>
                  <a:lnTo>
                    <a:pt x="59" y="4"/>
                  </a:lnTo>
                  <a:lnTo>
                    <a:pt x="51" y="7"/>
                  </a:lnTo>
                  <a:lnTo>
                    <a:pt x="38" y="15"/>
                  </a:lnTo>
                  <a:lnTo>
                    <a:pt x="24" y="25"/>
                  </a:lnTo>
                  <a:lnTo>
                    <a:pt x="15" y="38"/>
                  </a:lnTo>
                  <a:lnTo>
                    <a:pt x="7" y="52"/>
                  </a:lnTo>
                  <a:lnTo>
                    <a:pt x="4" y="59"/>
                  </a:lnTo>
                  <a:lnTo>
                    <a:pt x="1" y="67"/>
                  </a:lnTo>
                  <a:lnTo>
                    <a:pt x="0" y="77"/>
                  </a:lnTo>
                  <a:lnTo>
                    <a:pt x="0" y="85"/>
                  </a:lnTo>
                  <a:lnTo>
                    <a:pt x="0" y="8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5" name="Freeform 494"/>
            <p:cNvSpPr/>
            <p:nvPr/>
          </p:nvSpPr>
          <p:spPr bwMode="auto">
            <a:xfrm>
              <a:off x="6465888" y="8558213"/>
              <a:ext cx="1358900" cy="269875"/>
            </a:xfrm>
            <a:custGeom>
              <a:avLst/>
              <a:gdLst>
                <a:gd name="T0" fmla="*/ 771 w 856"/>
                <a:gd name="T1" fmla="*/ 170 h 170"/>
                <a:gd name="T2" fmla="*/ 771 w 856"/>
                <a:gd name="T3" fmla="*/ 170 h 170"/>
                <a:gd name="T4" fmla="*/ 780 w 856"/>
                <a:gd name="T5" fmla="*/ 169 h 170"/>
                <a:gd name="T6" fmla="*/ 788 w 856"/>
                <a:gd name="T7" fmla="*/ 167 h 170"/>
                <a:gd name="T8" fmla="*/ 796 w 856"/>
                <a:gd name="T9" fmla="*/ 166 h 170"/>
                <a:gd name="T10" fmla="*/ 804 w 856"/>
                <a:gd name="T11" fmla="*/ 163 h 170"/>
                <a:gd name="T12" fmla="*/ 818 w 856"/>
                <a:gd name="T13" fmla="*/ 155 h 170"/>
                <a:gd name="T14" fmla="*/ 831 w 856"/>
                <a:gd name="T15" fmla="*/ 144 h 170"/>
                <a:gd name="T16" fmla="*/ 841 w 856"/>
                <a:gd name="T17" fmla="*/ 132 h 170"/>
                <a:gd name="T18" fmla="*/ 849 w 856"/>
                <a:gd name="T19" fmla="*/ 117 h 170"/>
                <a:gd name="T20" fmla="*/ 852 w 856"/>
                <a:gd name="T21" fmla="*/ 111 h 170"/>
                <a:gd name="T22" fmla="*/ 854 w 856"/>
                <a:gd name="T23" fmla="*/ 102 h 170"/>
                <a:gd name="T24" fmla="*/ 856 w 856"/>
                <a:gd name="T25" fmla="*/ 93 h 170"/>
                <a:gd name="T26" fmla="*/ 856 w 856"/>
                <a:gd name="T27" fmla="*/ 85 h 170"/>
                <a:gd name="T28" fmla="*/ 856 w 856"/>
                <a:gd name="T29" fmla="*/ 85 h 170"/>
                <a:gd name="T30" fmla="*/ 856 w 856"/>
                <a:gd name="T31" fmla="*/ 77 h 170"/>
                <a:gd name="T32" fmla="*/ 854 w 856"/>
                <a:gd name="T33" fmla="*/ 67 h 170"/>
                <a:gd name="T34" fmla="*/ 852 w 856"/>
                <a:gd name="T35" fmla="*/ 59 h 170"/>
                <a:gd name="T36" fmla="*/ 849 w 856"/>
                <a:gd name="T37" fmla="*/ 52 h 170"/>
                <a:gd name="T38" fmla="*/ 841 w 856"/>
                <a:gd name="T39" fmla="*/ 38 h 170"/>
                <a:gd name="T40" fmla="*/ 831 w 856"/>
                <a:gd name="T41" fmla="*/ 25 h 170"/>
                <a:gd name="T42" fmla="*/ 818 w 856"/>
                <a:gd name="T43" fmla="*/ 15 h 170"/>
                <a:gd name="T44" fmla="*/ 804 w 856"/>
                <a:gd name="T45" fmla="*/ 7 h 170"/>
                <a:gd name="T46" fmla="*/ 796 w 856"/>
                <a:gd name="T47" fmla="*/ 4 h 170"/>
                <a:gd name="T48" fmla="*/ 788 w 856"/>
                <a:gd name="T49" fmla="*/ 2 h 170"/>
                <a:gd name="T50" fmla="*/ 780 w 856"/>
                <a:gd name="T51" fmla="*/ 1 h 170"/>
                <a:gd name="T52" fmla="*/ 771 w 856"/>
                <a:gd name="T53" fmla="*/ 0 h 170"/>
                <a:gd name="T54" fmla="*/ 0 w 856"/>
                <a:gd name="T55" fmla="*/ 0 h 170"/>
                <a:gd name="T56" fmla="*/ 0 w 856"/>
                <a:gd name="T57" fmla="*/ 170 h 170"/>
                <a:gd name="T58" fmla="*/ 771 w 856"/>
                <a:gd name="T5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6" h="170">
                  <a:moveTo>
                    <a:pt x="771" y="170"/>
                  </a:moveTo>
                  <a:lnTo>
                    <a:pt x="771" y="170"/>
                  </a:lnTo>
                  <a:lnTo>
                    <a:pt x="780" y="169"/>
                  </a:lnTo>
                  <a:lnTo>
                    <a:pt x="788" y="167"/>
                  </a:lnTo>
                  <a:lnTo>
                    <a:pt x="796" y="166"/>
                  </a:lnTo>
                  <a:lnTo>
                    <a:pt x="804" y="163"/>
                  </a:lnTo>
                  <a:lnTo>
                    <a:pt x="818" y="155"/>
                  </a:lnTo>
                  <a:lnTo>
                    <a:pt x="831" y="144"/>
                  </a:lnTo>
                  <a:lnTo>
                    <a:pt x="841" y="132"/>
                  </a:lnTo>
                  <a:lnTo>
                    <a:pt x="849" y="117"/>
                  </a:lnTo>
                  <a:lnTo>
                    <a:pt x="852" y="111"/>
                  </a:lnTo>
                  <a:lnTo>
                    <a:pt x="854" y="102"/>
                  </a:lnTo>
                  <a:lnTo>
                    <a:pt x="856" y="93"/>
                  </a:lnTo>
                  <a:lnTo>
                    <a:pt x="856" y="85"/>
                  </a:lnTo>
                  <a:lnTo>
                    <a:pt x="856" y="85"/>
                  </a:lnTo>
                  <a:lnTo>
                    <a:pt x="856" y="77"/>
                  </a:lnTo>
                  <a:lnTo>
                    <a:pt x="854" y="67"/>
                  </a:lnTo>
                  <a:lnTo>
                    <a:pt x="852" y="59"/>
                  </a:lnTo>
                  <a:lnTo>
                    <a:pt x="849" y="52"/>
                  </a:lnTo>
                  <a:lnTo>
                    <a:pt x="841" y="38"/>
                  </a:lnTo>
                  <a:lnTo>
                    <a:pt x="831" y="25"/>
                  </a:lnTo>
                  <a:lnTo>
                    <a:pt x="818" y="15"/>
                  </a:lnTo>
                  <a:lnTo>
                    <a:pt x="804" y="7"/>
                  </a:lnTo>
                  <a:lnTo>
                    <a:pt x="796" y="4"/>
                  </a:lnTo>
                  <a:lnTo>
                    <a:pt x="788" y="2"/>
                  </a:lnTo>
                  <a:lnTo>
                    <a:pt x="780" y="1"/>
                  </a:lnTo>
                  <a:lnTo>
                    <a:pt x="771" y="0"/>
                  </a:lnTo>
                  <a:lnTo>
                    <a:pt x="0" y="0"/>
                  </a:lnTo>
                  <a:lnTo>
                    <a:pt x="0" y="170"/>
                  </a:lnTo>
                  <a:lnTo>
                    <a:pt x="771" y="170"/>
                  </a:lnTo>
                  <a:close/>
                </a:path>
              </a:pathLst>
            </a:custGeom>
            <a:solidFill>
              <a:srgbClr val="DEF1F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6" name="Freeform 495"/>
            <p:cNvSpPr/>
            <p:nvPr/>
          </p:nvSpPr>
          <p:spPr bwMode="auto">
            <a:xfrm>
              <a:off x="6465888" y="3151188"/>
              <a:ext cx="4179888" cy="5140325"/>
            </a:xfrm>
            <a:custGeom>
              <a:avLst/>
              <a:gdLst>
                <a:gd name="T0" fmla="*/ 2633 w 2633"/>
                <a:gd name="T1" fmla="*/ 2902 h 3238"/>
                <a:gd name="T2" fmla="*/ 2633 w 2633"/>
                <a:gd name="T3" fmla="*/ 337 h 3238"/>
                <a:gd name="T4" fmla="*/ 2633 w 2633"/>
                <a:gd name="T5" fmla="*/ 337 h 3238"/>
                <a:gd name="T6" fmla="*/ 2632 w 2633"/>
                <a:gd name="T7" fmla="*/ 301 h 3238"/>
                <a:gd name="T8" fmla="*/ 2628 w 2633"/>
                <a:gd name="T9" fmla="*/ 269 h 3238"/>
                <a:gd name="T10" fmla="*/ 2620 w 2633"/>
                <a:gd name="T11" fmla="*/ 237 h 3238"/>
                <a:gd name="T12" fmla="*/ 2610 w 2633"/>
                <a:gd name="T13" fmla="*/ 205 h 3238"/>
                <a:gd name="T14" fmla="*/ 2597 w 2633"/>
                <a:gd name="T15" fmla="*/ 176 h 3238"/>
                <a:gd name="T16" fmla="*/ 2582 w 2633"/>
                <a:gd name="T17" fmla="*/ 149 h 3238"/>
                <a:gd name="T18" fmla="*/ 2564 w 2633"/>
                <a:gd name="T19" fmla="*/ 123 h 3238"/>
                <a:gd name="T20" fmla="*/ 2544 w 2633"/>
                <a:gd name="T21" fmla="*/ 99 h 3238"/>
                <a:gd name="T22" fmla="*/ 2522 w 2633"/>
                <a:gd name="T23" fmla="*/ 77 h 3238"/>
                <a:gd name="T24" fmla="*/ 2499 w 2633"/>
                <a:gd name="T25" fmla="*/ 58 h 3238"/>
                <a:gd name="T26" fmla="*/ 2475 w 2633"/>
                <a:gd name="T27" fmla="*/ 41 h 3238"/>
                <a:gd name="T28" fmla="*/ 2448 w 2633"/>
                <a:gd name="T29" fmla="*/ 27 h 3238"/>
                <a:gd name="T30" fmla="*/ 2419 w 2633"/>
                <a:gd name="T31" fmla="*/ 15 h 3238"/>
                <a:gd name="T32" fmla="*/ 2406 w 2633"/>
                <a:gd name="T33" fmla="*/ 11 h 3238"/>
                <a:gd name="T34" fmla="*/ 2391 w 2633"/>
                <a:gd name="T35" fmla="*/ 7 h 3238"/>
                <a:gd name="T36" fmla="*/ 2376 w 2633"/>
                <a:gd name="T37" fmla="*/ 4 h 3238"/>
                <a:gd name="T38" fmla="*/ 2360 w 2633"/>
                <a:gd name="T39" fmla="*/ 1 h 3238"/>
                <a:gd name="T40" fmla="*/ 2345 w 2633"/>
                <a:gd name="T41" fmla="*/ 0 h 3238"/>
                <a:gd name="T42" fmla="*/ 2329 w 2633"/>
                <a:gd name="T43" fmla="*/ 0 h 3238"/>
                <a:gd name="T44" fmla="*/ 0 w 2633"/>
                <a:gd name="T45" fmla="*/ 0 h 3238"/>
                <a:gd name="T46" fmla="*/ 0 w 2633"/>
                <a:gd name="T47" fmla="*/ 223 h 3238"/>
                <a:gd name="T48" fmla="*/ 2378 w 2633"/>
                <a:gd name="T49" fmla="*/ 223 h 3238"/>
                <a:gd name="T50" fmla="*/ 2378 w 2633"/>
                <a:gd name="T51" fmla="*/ 3015 h 3238"/>
                <a:gd name="T52" fmla="*/ 0 w 2633"/>
                <a:gd name="T53" fmla="*/ 3015 h 3238"/>
                <a:gd name="T54" fmla="*/ 0 w 2633"/>
                <a:gd name="T55" fmla="*/ 3238 h 3238"/>
                <a:gd name="T56" fmla="*/ 2329 w 2633"/>
                <a:gd name="T57" fmla="*/ 3238 h 3238"/>
                <a:gd name="T58" fmla="*/ 2329 w 2633"/>
                <a:gd name="T59" fmla="*/ 3238 h 3238"/>
                <a:gd name="T60" fmla="*/ 2345 w 2633"/>
                <a:gd name="T61" fmla="*/ 3238 h 3238"/>
                <a:gd name="T62" fmla="*/ 2360 w 2633"/>
                <a:gd name="T63" fmla="*/ 3237 h 3238"/>
                <a:gd name="T64" fmla="*/ 2376 w 2633"/>
                <a:gd name="T65" fmla="*/ 3234 h 3238"/>
                <a:gd name="T66" fmla="*/ 2391 w 2633"/>
                <a:gd name="T67" fmla="*/ 3231 h 3238"/>
                <a:gd name="T68" fmla="*/ 2406 w 2633"/>
                <a:gd name="T69" fmla="*/ 3227 h 3238"/>
                <a:gd name="T70" fmla="*/ 2419 w 2633"/>
                <a:gd name="T71" fmla="*/ 3223 h 3238"/>
                <a:gd name="T72" fmla="*/ 2448 w 2633"/>
                <a:gd name="T73" fmla="*/ 3211 h 3238"/>
                <a:gd name="T74" fmla="*/ 2475 w 2633"/>
                <a:gd name="T75" fmla="*/ 3198 h 3238"/>
                <a:gd name="T76" fmla="*/ 2499 w 2633"/>
                <a:gd name="T77" fmla="*/ 3181 h 3238"/>
                <a:gd name="T78" fmla="*/ 2522 w 2633"/>
                <a:gd name="T79" fmla="*/ 3161 h 3238"/>
                <a:gd name="T80" fmla="*/ 2544 w 2633"/>
                <a:gd name="T81" fmla="*/ 3140 h 3238"/>
                <a:gd name="T82" fmla="*/ 2564 w 2633"/>
                <a:gd name="T83" fmla="*/ 3117 h 3238"/>
                <a:gd name="T84" fmla="*/ 2582 w 2633"/>
                <a:gd name="T85" fmla="*/ 3090 h 3238"/>
                <a:gd name="T86" fmla="*/ 2597 w 2633"/>
                <a:gd name="T87" fmla="*/ 3062 h 3238"/>
                <a:gd name="T88" fmla="*/ 2610 w 2633"/>
                <a:gd name="T89" fmla="*/ 3033 h 3238"/>
                <a:gd name="T90" fmla="*/ 2620 w 2633"/>
                <a:gd name="T91" fmla="*/ 3002 h 3238"/>
                <a:gd name="T92" fmla="*/ 2628 w 2633"/>
                <a:gd name="T93" fmla="*/ 2971 h 3238"/>
                <a:gd name="T94" fmla="*/ 2632 w 2633"/>
                <a:gd name="T95" fmla="*/ 2937 h 3238"/>
                <a:gd name="T96" fmla="*/ 2633 w 2633"/>
                <a:gd name="T97" fmla="*/ 2902 h 3238"/>
                <a:gd name="T98" fmla="*/ 2633 w 2633"/>
                <a:gd name="T99" fmla="*/ 2902 h 3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33" h="3238">
                  <a:moveTo>
                    <a:pt x="2633" y="2902"/>
                  </a:moveTo>
                  <a:lnTo>
                    <a:pt x="2633" y="337"/>
                  </a:lnTo>
                  <a:lnTo>
                    <a:pt x="2633" y="337"/>
                  </a:lnTo>
                  <a:lnTo>
                    <a:pt x="2632" y="301"/>
                  </a:lnTo>
                  <a:lnTo>
                    <a:pt x="2628" y="269"/>
                  </a:lnTo>
                  <a:lnTo>
                    <a:pt x="2620" y="237"/>
                  </a:lnTo>
                  <a:lnTo>
                    <a:pt x="2610" y="205"/>
                  </a:lnTo>
                  <a:lnTo>
                    <a:pt x="2597" y="176"/>
                  </a:lnTo>
                  <a:lnTo>
                    <a:pt x="2582" y="149"/>
                  </a:lnTo>
                  <a:lnTo>
                    <a:pt x="2564" y="123"/>
                  </a:lnTo>
                  <a:lnTo>
                    <a:pt x="2544" y="99"/>
                  </a:lnTo>
                  <a:lnTo>
                    <a:pt x="2522" y="77"/>
                  </a:lnTo>
                  <a:lnTo>
                    <a:pt x="2499" y="58"/>
                  </a:lnTo>
                  <a:lnTo>
                    <a:pt x="2475" y="41"/>
                  </a:lnTo>
                  <a:lnTo>
                    <a:pt x="2448" y="27"/>
                  </a:lnTo>
                  <a:lnTo>
                    <a:pt x="2419" y="15"/>
                  </a:lnTo>
                  <a:lnTo>
                    <a:pt x="2406" y="11"/>
                  </a:lnTo>
                  <a:lnTo>
                    <a:pt x="2391" y="7"/>
                  </a:lnTo>
                  <a:lnTo>
                    <a:pt x="2376" y="4"/>
                  </a:lnTo>
                  <a:lnTo>
                    <a:pt x="2360" y="1"/>
                  </a:lnTo>
                  <a:lnTo>
                    <a:pt x="2345" y="0"/>
                  </a:lnTo>
                  <a:lnTo>
                    <a:pt x="2329" y="0"/>
                  </a:lnTo>
                  <a:lnTo>
                    <a:pt x="0" y="0"/>
                  </a:lnTo>
                  <a:lnTo>
                    <a:pt x="0" y="223"/>
                  </a:lnTo>
                  <a:lnTo>
                    <a:pt x="2378" y="223"/>
                  </a:lnTo>
                  <a:lnTo>
                    <a:pt x="2378" y="3015"/>
                  </a:lnTo>
                  <a:lnTo>
                    <a:pt x="0" y="3015"/>
                  </a:lnTo>
                  <a:lnTo>
                    <a:pt x="0" y="3238"/>
                  </a:lnTo>
                  <a:lnTo>
                    <a:pt x="2329" y="3238"/>
                  </a:lnTo>
                  <a:lnTo>
                    <a:pt x="2329" y="3238"/>
                  </a:lnTo>
                  <a:lnTo>
                    <a:pt x="2345" y="3238"/>
                  </a:lnTo>
                  <a:lnTo>
                    <a:pt x="2360" y="3237"/>
                  </a:lnTo>
                  <a:lnTo>
                    <a:pt x="2376" y="3234"/>
                  </a:lnTo>
                  <a:lnTo>
                    <a:pt x="2391" y="3231"/>
                  </a:lnTo>
                  <a:lnTo>
                    <a:pt x="2406" y="3227"/>
                  </a:lnTo>
                  <a:lnTo>
                    <a:pt x="2419" y="3223"/>
                  </a:lnTo>
                  <a:lnTo>
                    <a:pt x="2448" y="3211"/>
                  </a:lnTo>
                  <a:lnTo>
                    <a:pt x="2475" y="3198"/>
                  </a:lnTo>
                  <a:lnTo>
                    <a:pt x="2499" y="3181"/>
                  </a:lnTo>
                  <a:lnTo>
                    <a:pt x="2522" y="3161"/>
                  </a:lnTo>
                  <a:lnTo>
                    <a:pt x="2544" y="3140"/>
                  </a:lnTo>
                  <a:lnTo>
                    <a:pt x="2564" y="3117"/>
                  </a:lnTo>
                  <a:lnTo>
                    <a:pt x="2582" y="3090"/>
                  </a:lnTo>
                  <a:lnTo>
                    <a:pt x="2597" y="3062"/>
                  </a:lnTo>
                  <a:lnTo>
                    <a:pt x="2610" y="3033"/>
                  </a:lnTo>
                  <a:lnTo>
                    <a:pt x="2620" y="3002"/>
                  </a:lnTo>
                  <a:lnTo>
                    <a:pt x="2628" y="2971"/>
                  </a:lnTo>
                  <a:lnTo>
                    <a:pt x="2632" y="2937"/>
                  </a:lnTo>
                  <a:lnTo>
                    <a:pt x="2633" y="2902"/>
                  </a:lnTo>
                  <a:lnTo>
                    <a:pt x="2633" y="2902"/>
                  </a:lnTo>
                  <a:close/>
                </a:path>
              </a:pathLst>
            </a:custGeom>
            <a:solidFill>
              <a:srgbClr val="0C38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7" name="Freeform 496"/>
            <p:cNvSpPr/>
            <p:nvPr/>
          </p:nvSpPr>
          <p:spPr bwMode="auto">
            <a:xfrm>
              <a:off x="2287588" y="3151188"/>
              <a:ext cx="4178300" cy="5140325"/>
            </a:xfrm>
            <a:custGeom>
              <a:avLst/>
              <a:gdLst>
                <a:gd name="T0" fmla="*/ 255 w 2632"/>
                <a:gd name="T1" fmla="*/ 3015 h 3238"/>
                <a:gd name="T2" fmla="*/ 255 w 2632"/>
                <a:gd name="T3" fmla="*/ 223 h 3238"/>
                <a:gd name="T4" fmla="*/ 2632 w 2632"/>
                <a:gd name="T5" fmla="*/ 223 h 3238"/>
                <a:gd name="T6" fmla="*/ 2632 w 2632"/>
                <a:gd name="T7" fmla="*/ 0 h 3238"/>
                <a:gd name="T8" fmla="*/ 304 w 2632"/>
                <a:gd name="T9" fmla="*/ 0 h 3238"/>
                <a:gd name="T10" fmla="*/ 304 w 2632"/>
                <a:gd name="T11" fmla="*/ 0 h 3238"/>
                <a:gd name="T12" fmla="*/ 287 w 2632"/>
                <a:gd name="T13" fmla="*/ 0 h 3238"/>
                <a:gd name="T14" fmla="*/ 273 w 2632"/>
                <a:gd name="T15" fmla="*/ 1 h 3238"/>
                <a:gd name="T16" fmla="*/ 256 w 2632"/>
                <a:gd name="T17" fmla="*/ 4 h 3238"/>
                <a:gd name="T18" fmla="*/ 242 w 2632"/>
                <a:gd name="T19" fmla="*/ 7 h 3238"/>
                <a:gd name="T20" fmla="*/ 228 w 2632"/>
                <a:gd name="T21" fmla="*/ 11 h 3238"/>
                <a:gd name="T22" fmla="*/ 213 w 2632"/>
                <a:gd name="T23" fmla="*/ 15 h 3238"/>
                <a:gd name="T24" fmla="*/ 185 w 2632"/>
                <a:gd name="T25" fmla="*/ 27 h 3238"/>
                <a:gd name="T26" fmla="*/ 159 w 2632"/>
                <a:gd name="T27" fmla="*/ 41 h 3238"/>
                <a:gd name="T28" fmla="*/ 133 w 2632"/>
                <a:gd name="T29" fmla="*/ 58 h 3238"/>
                <a:gd name="T30" fmla="*/ 110 w 2632"/>
                <a:gd name="T31" fmla="*/ 77 h 3238"/>
                <a:gd name="T32" fmla="*/ 89 w 2632"/>
                <a:gd name="T33" fmla="*/ 99 h 3238"/>
                <a:gd name="T34" fmla="*/ 69 w 2632"/>
                <a:gd name="T35" fmla="*/ 123 h 3238"/>
                <a:gd name="T36" fmla="*/ 51 w 2632"/>
                <a:gd name="T37" fmla="*/ 149 h 3238"/>
                <a:gd name="T38" fmla="*/ 36 w 2632"/>
                <a:gd name="T39" fmla="*/ 176 h 3238"/>
                <a:gd name="T40" fmla="*/ 24 w 2632"/>
                <a:gd name="T41" fmla="*/ 205 h 3238"/>
                <a:gd name="T42" fmla="*/ 13 w 2632"/>
                <a:gd name="T43" fmla="*/ 237 h 3238"/>
                <a:gd name="T44" fmla="*/ 6 w 2632"/>
                <a:gd name="T45" fmla="*/ 269 h 3238"/>
                <a:gd name="T46" fmla="*/ 1 w 2632"/>
                <a:gd name="T47" fmla="*/ 301 h 3238"/>
                <a:gd name="T48" fmla="*/ 0 w 2632"/>
                <a:gd name="T49" fmla="*/ 337 h 3238"/>
                <a:gd name="T50" fmla="*/ 0 w 2632"/>
                <a:gd name="T51" fmla="*/ 2902 h 3238"/>
                <a:gd name="T52" fmla="*/ 0 w 2632"/>
                <a:gd name="T53" fmla="*/ 2902 h 3238"/>
                <a:gd name="T54" fmla="*/ 1 w 2632"/>
                <a:gd name="T55" fmla="*/ 2937 h 3238"/>
                <a:gd name="T56" fmla="*/ 6 w 2632"/>
                <a:gd name="T57" fmla="*/ 2971 h 3238"/>
                <a:gd name="T58" fmla="*/ 13 w 2632"/>
                <a:gd name="T59" fmla="*/ 3002 h 3238"/>
                <a:gd name="T60" fmla="*/ 24 w 2632"/>
                <a:gd name="T61" fmla="*/ 3033 h 3238"/>
                <a:gd name="T62" fmla="*/ 36 w 2632"/>
                <a:gd name="T63" fmla="*/ 3062 h 3238"/>
                <a:gd name="T64" fmla="*/ 51 w 2632"/>
                <a:gd name="T65" fmla="*/ 3090 h 3238"/>
                <a:gd name="T66" fmla="*/ 69 w 2632"/>
                <a:gd name="T67" fmla="*/ 3117 h 3238"/>
                <a:gd name="T68" fmla="*/ 89 w 2632"/>
                <a:gd name="T69" fmla="*/ 3140 h 3238"/>
                <a:gd name="T70" fmla="*/ 110 w 2632"/>
                <a:gd name="T71" fmla="*/ 3161 h 3238"/>
                <a:gd name="T72" fmla="*/ 133 w 2632"/>
                <a:gd name="T73" fmla="*/ 3181 h 3238"/>
                <a:gd name="T74" fmla="*/ 159 w 2632"/>
                <a:gd name="T75" fmla="*/ 3198 h 3238"/>
                <a:gd name="T76" fmla="*/ 185 w 2632"/>
                <a:gd name="T77" fmla="*/ 3211 h 3238"/>
                <a:gd name="T78" fmla="*/ 213 w 2632"/>
                <a:gd name="T79" fmla="*/ 3223 h 3238"/>
                <a:gd name="T80" fmla="*/ 228 w 2632"/>
                <a:gd name="T81" fmla="*/ 3227 h 3238"/>
                <a:gd name="T82" fmla="*/ 242 w 2632"/>
                <a:gd name="T83" fmla="*/ 3231 h 3238"/>
                <a:gd name="T84" fmla="*/ 256 w 2632"/>
                <a:gd name="T85" fmla="*/ 3234 h 3238"/>
                <a:gd name="T86" fmla="*/ 273 w 2632"/>
                <a:gd name="T87" fmla="*/ 3237 h 3238"/>
                <a:gd name="T88" fmla="*/ 287 w 2632"/>
                <a:gd name="T89" fmla="*/ 3238 h 3238"/>
                <a:gd name="T90" fmla="*/ 304 w 2632"/>
                <a:gd name="T91" fmla="*/ 3238 h 3238"/>
                <a:gd name="T92" fmla="*/ 2632 w 2632"/>
                <a:gd name="T93" fmla="*/ 3238 h 3238"/>
                <a:gd name="T94" fmla="*/ 2632 w 2632"/>
                <a:gd name="T95" fmla="*/ 3015 h 3238"/>
                <a:gd name="T96" fmla="*/ 255 w 2632"/>
                <a:gd name="T97" fmla="*/ 3015 h 3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32" h="3238">
                  <a:moveTo>
                    <a:pt x="255" y="3015"/>
                  </a:moveTo>
                  <a:lnTo>
                    <a:pt x="255" y="223"/>
                  </a:lnTo>
                  <a:lnTo>
                    <a:pt x="2632" y="223"/>
                  </a:lnTo>
                  <a:lnTo>
                    <a:pt x="2632" y="0"/>
                  </a:lnTo>
                  <a:lnTo>
                    <a:pt x="304" y="0"/>
                  </a:lnTo>
                  <a:lnTo>
                    <a:pt x="304" y="0"/>
                  </a:lnTo>
                  <a:lnTo>
                    <a:pt x="287" y="0"/>
                  </a:lnTo>
                  <a:lnTo>
                    <a:pt x="273" y="1"/>
                  </a:lnTo>
                  <a:lnTo>
                    <a:pt x="256" y="4"/>
                  </a:lnTo>
                  <a:lnTo>
                    <a:pt x="242" y="7"/>
                  </a:lnTo>
                  <a:lnTo>
                    <a:pt x="228" y="11"/>
                  </a:lnTo>
                  <a:lnTo>
                    <a:pt x="213" y="15"/>
                  </a:lnTo>
                  <a:lnTo>
                    <a:pt x="185" y="27"/>
                  </a:lnTo>
                  <a:lnTo>
                    <a:pt x="159" y="41"/>
                  </a:lnTo>
                  <a:lnTo>
                    <a:pt x="133" y="58"/>
                  </a:lnTo>
                  <a:lnTo>
                    <a:pt x="110" y="77"/>
                  </a:lnTo>
                  <a:lnTo>
                    <a:pt x="89" y="99"/>
                  </a:lnTo>
                  <a:lnTo>
                    <a:pt x="69" y="123"/>
                  </a:lnTo>
                  <a:lnTo>
                    <a:pt x="51" y="149"/>
                  </a:lnTo>
                  <a:lnTo>
                    <a:pt x="36" y="176"/>
                  </a:lnTo>
                  <a:lnTo>
                    <a:pt x="24" y="205"/>
                  </a:lnTo>
                  <a:lnTo>
                    <a:pt x="13" y="237"/>
                  </a:lnTo>
                  <a:lnTo>
                    <a:pt x="6" y="269"/>
                  </a:lnTo>
                  <a:lnTo>
                    <a:pt x="1" y="301"/>
                  </a:lnTo>
                  <a:lnTo>
                    <a:pt x="0" y="337"/>
                  </a:lnTo>
                  <a:lnTo>
                    <a:pt x="0" y="2902"/>
                  </a:lnTo>
                  <a:lnTo>
                    <a:pt x="0" y="2902"/>
                  </a:lnTo>
                  <a:lnTo>
                    <a:pt x="1" y="2937"/>
                  </a:lnTo>
                  <a:lnTo>
                    <a:pt x="6" y="2971"/>
                  </a:lnTo>
                  <a:lnTo>
                    <a:pt x="13" y="3002"/>
                  </a:lnTo>
                  <a:lnTo>
                    <a:pt x="24" y="3033"/>
                  </a:lnTo>
                  <a:lnTo>
                    <a:pt x="36" y="3062"/>
                  </a:lnTo>
                  <a:lnTo>
                    <a:pt x="51" y="3090"/>
                  </a:lnTo>
                  <a:lnTo>
                    <a:pt x="69" y="3117"/>
                  </a:lnTo>
                  <a:lnTo>
                    <a:pt x="89" y="3140"/>
                  </a:lnTo>
                  <a:lnTo>
                    <a:pt x="110" y="3161"/>
                  </a:lnTo>
                  <a:lnTo>
                    <a:pt x="133" y="3181"/>
                  </a:lnTo>
                  <a:lnTo>
                    <a:pt x="159" y="3198"/>
                  </a:lnTo>
                  <a:lnTo>
                    <a:pt x="185" y="3211"/>
                  </a:lnTo>
                  <a:lnTo>
                    <a:pt x="213" y="3223"/>
                  </a:lnTo>
                  <a:lnTo>
                    <a:pt x="228" y="3227"/>
                  </a:lnTo>
                  <a:lnTo>
                    <a:pt x="242" y="3231"/>
                  </a:lnTo>
                  <a:lnTo>
                    <a:pt x="256" y="3234"/>
                  </a:lnTo>
                  <a:lnTo>
                    <a:pt x="273" y="3237"/>
                  </a:lnTo>
                  <a:lnTo>
                    <a:pt x="287" y="3238"/>
                  </a:lnTo>
                  <a:lnTo>
                    <a:pt x="304" y="3238"/>
                  </a:lnTo>
                  <a:lnTo>
                    <a:pt x="2632" y="3238"/>
                  </a:lnTo>
                  <a:lnTo>
                    <a:pt x="2632" y="3015"/>
                  </a:lnTo>
                  <a:lnTo>
                    <a:pt x="255" y="3015"/>
                  </a:lnTo>
                  <a:close/>
                </a:path>
              </a:pathLst>
            </a:custGeom>
            <a:solidFill>
              <a:srgbClr val="17587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8" name="Freeform 497"/>
            <p:cNvSpPr/>
            <p:nvPr/>
          </p:nvSpPr>
          <p:spPr bwMode="auto">
            <a:xfrm>
              <a:off x="5610225" y="1831975"/>
              <a:ext cx="1712913" cy="6111875"/>
            </a:xfrm>
            <a:custGeom>
              <a:avLst/>
              <a:gdLst>
                <a:gd name="T0" fmla="*/ 561 w 1079"/>
                <a:gd name="T1" fmla="*/ 0 h 3850"/>
                <a:gd name="T2" fmla="*/ 272 w 1079"/>
                <a:gd name="T3" fmla="*/ 0 h 3850"/>
                <a:gd name="T4" fmla="*/ 276 w 1079"/>
                <a:gd name="T5" fmla="*/ 9 h 3850"/>
                <a:gd name="T6" fmla="*/ 297 w 1079"/>
                <a:gd name="T7" fmla="*/ 89 h 3850"/>
                <a:gd name="T8" fmla="*/ 312 w 1079"/>
                <a:gd name="T9" fmla="*/ 165 h 3850"/>
                <a:gd name="T10" fmla="*/ 327 w 1079"/>
                <a:gd name="T11" fmla="*/ 267 h 3850"/>
                <a:gd name="T12" fmla="*/ 341 w 1079"/>
                <a:gd name="T13" fmla="*/ 400 h 3850"/>
                <a:gd name="T14" fmla="*/ 351 w 1079"/>
                <a:gd name="T15" fmla="*/ 562 h 3850"/>
                <a:gd name="T16" fmla="*/ 357 w 1079"/>
                <a:gd name="T17" fmla="*/ 758 h 3850"/>
                <a:gd name="T18" fmla="*/ 356 w 1079"/>
                <a:gd name="T19" fmla="*/ 991 h 3850"/>
                <a:gd name="T20" fmla="*/ 345 w 1079"/>
                <a:gd name="T21" fmla="*/ 1261 h 3850"/>
                <a:gd name="T22" fmla="*/ 324 w 1079"/>
                <a:gd name="T23" fmla="*/ 1572 h 3850"/>
                <a:gd name="T24" fmla="*/ 291 w 1079"/>
                <a:gd name="T25" fmla="*/ 1926 h 3850"/>
                <a:gd name="T26" fmla="*/ 243 w 1079"/>
                <a:gd name="T27" fmla="*/ 2323 h 3850"/>
                <a:gd name="T28" fmla="*/ 181 w 1079"/>
                <a:gd name="T29" fmla="*/ 2769 h 3850"/>
                <a:gd name="T30" fmla="*/ 100 w 1079"/>
                <a:gd name="T31" fmla="*/ 3264 h 3850"/>
                <a:gd name="T32" fmla="*/ 0 w 1079"/>
                <a:gd name="T33" fmla="*/ 3811 h 3850"/>
                <a:gd name="T34" fmla="*/ 624 w 1079"/>
                <a:gd name="T35" fmla="*/ 3830 h 3850"/>
                <a:gd name="T36" fmla="*/ 1079 w 1079"/>
                <a:gd name="T37" fmla="*/ 3850 h 3850"/>
                <a:gd name="T38" fmla="*/ 979 w 1079"/>
                <a:gd name="T39" fmla="*/ 3303 h 3850"/>
                <a:gd name="T40" fmla="*/ 899 w 1079"/>
                <a:gd name="T41" fmla="*/ 2807 h 3850"/>
                <a:gd name="T42" fmla="*/ 838 w 1079"/>
                <a:gd name="T43" fmla="*/ 2360 h 3850"/>
                <a:gd name="T44" fmla="*/ 793 w 1079"/>
                <a:gd name="T45" fmla="*/ 1958 h 3850"/>
                <a:gd name="T46" fmla="*/ 762 w 1079"/>
                <a:gd name="T47" fmla="*/ 1603 h 3850"/>
                <a:gd name="T48" fmla="*/ 745 w 1079"/>
                <a:gd name="T49" fmla="*/ 1288 h 3850"/>
                <a:gd name="T50" fmla="*/ 737 w 1079"/>
                <a:gd name="T51" fmla="*/ 1015 h 3850"/>
                <a:gd name="T52" fmla="*/ 738 w 1079"/>
                <a:gd name="T53" fmla="*/ 778 h 3850"/>
                <a:gd name="T54" fmla="*/ 746 w 1079"/>
                <a:gd name="T55" fmla="*/ 578 h 3850"/>
                <a:gd name="T56" fmla="*/ 760 w 1079"/>
                <a:gd name="T57" fmla="*/ 412 h 3850"/>
                <a:gd name="T58" fmla="*/ 776 w 1079"/>
                <a:gd name="T59" fmla="*/ 277 h 3850"/>
                <a:gd name="T60" fmla="*/ 793 w 1079"/>
                <a:gd name="T61" fmla="*/ 172 h 3850"/>
                <a:gd name="T62" fmla="*/ 811 w 1079"/>
                <a:gd name="T63" fmla="*/ 93 h 3850"/>
                <a:gd name="T64" fmla="*/ 824 w 1079"/>
                <a:gd name="T65" fmla="*/ 39 h 3850"/>
                <a:gd name="T66" fmla="*/ 839 w 1079"/>
                <a:gd name="T67" fmla="*/ 0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9" h="3850">
                  <a:moveTo>
                    <a:pt x="839" y="0"/>
                  </a:moveTo>
                  <a:lnTo>
                    <a:pt x="561" y="0"/>
                  </a:lnTo>
                  <a:lnTo>
                    <a:pt x="551" y="0"/>
                  </a:lnTo>
                  <a:lnTo>
                    <a:pt x="272" y="0"/>
                  </a:lnTo>
                  <a:lnTo>
                    <a:pt x="272" y="0"/>
                  </a:lnTo>
                  <a:lnTo>
                    <a:pt x="276" y="9"/>
                  </a:lnTo>
                  <a:lnTo>
                    <a:pt x="285" y="38"/>
                  </a:lnTo>
                  <a:lnTo>
                    <a:pt x="297" y="89"/>
                  </a:lnTo>
                  <a:lnTo>
                    <a:pt x="304" y="124"/>
                  </a:lnTo>
                  <a:lnTo>
                    <a:pt x="312" y="165"/>
                  </a:lnTo>
                  <a:lnTo>
                    <a:pt x="320" y="213"/>
                  </a:lnTo>
                  <a:lnTo>
                    <a:pt x="327" y="267"/>
                  </a:lnTo>
                  <a:lnTo>
                    <a:pt x="335" y="330"/>
                  </a:lnTo>
                  <a:lnTo>
                    <a:pt x="341" y="400"/>
                  </a:lnTo>
                  <a:lnTo>
                    <a:pt x="347" y="477"/>
                  </a:lnTo>
                  <a:lnTo>
                    <a:pt x="351" y="562"/>
                  </a:lnTo>
                  <a:lnTo>
                    <a:pt x="354" y="655"/>
                  </a:lnTo>
                  <a:lnTo>
                    <a:pt x="357" y="758"/>
                  </a:lnTo>
                  <a:lnTo>
                    <a:pt x="357" y="870"/>
                  </a:lnTo>
                  <a:lnTo>
                    <a:pt x="356" y="991"/>
                  </a:lnTo>
                  <a:lnTo>
                    <a:pt x="351" y="1122"/>
                  </a:lnTo>
                  <a:lnTo>
                    <a:pt x="345" y="1261"/>
                  </a:lnTo>
                  <a:lnTo>
                    <a:pt x="335" y="1411"/>
                  </a:lnTo>
                  <a:lnTo>
                    <a:pt x="324" y="1572"/>
                  </a:lnTo>
                  <a:lnTo>
                    <a:pt x="310" y="1743"/>
                  </a:lnTo>
                  <a:lnTo>
                    <a:pt x="291" y="1926"/>
                  </a:lnTo>
                  <a:lnTo>
                    <a:pt x="269" y="2119"/>
                  </a:lnTo>
                  <a:lnTo>
                    <a:pt x="243" y="2323"/>
                  </a:lnTo>
                  <a:lnTo>
                    <a:pt x="215" y="2541"/>
                  </a:lnTo>
                  <a:lnTo>
                    <a:pt x="181" y="2769"/>
                  </a:lnTo>
                  <a:lnTo>
                    <a:pt x="143" y="3010"/>
                  </a:lnTo>
                  <a:lnTo>
                    <a:pt x="100" y="3264"/>
                  </a:lnTo>
                  <a:lnTo>
                    <a:pt x="53" y="3531"/>
                  </a:lnTo>
                  <a:lnTo>
                    <a:pt x="0" y="3811"/>
                  </a:lnTo>
                  <a:lnTo>
                    <a:pt x="445" y="3823"/>
                  </a:lnTo>
                  <a:lnTo>
                    <a:pt x="624" y="3830"/>
                  </a:lnTo>
                  <a:lnTo>
                    <a:pt x="1079" y="3850"/>
                  </a:lnTo>
                  <a:lnTo>
                    <a:pt x="1079" y="3850"/>
                  </a:lnTo>
                  <a:lnTo>
                    <a:pt x="1026" y="3570"/>
                  </a:lnTo>
                  <a:lnTo>
                    <a:pt x="979" y="3303"/>
                  </a:lnTo>
                  <a:lnTo>
                    <a:pt x="937" y="3049"/>
                  </a:lnTo>
                  <a:lnTo>
                    <a:pt x="899" y="2807"/>
                  </a:lnTo>
                  <a:lnTo>
                    <a:pt x="866" y="2577"/>
                  </a:lnTo>
                  <a:lnTo>
                    <a:pt x="838" y="2360"/>
                  </a:lnTo>
                  <a:lnTo>
                    <a:pt x="814" y="2153"/>
                  </a:lnTo>
                  <a:lnTo>
                    <a:pt x="793" y="1958"/>
                  </a:lnTo>
                  <a:lnTo>
                    <a:pt x="776" y="1776"/>
                  </a:lnTo>
                  <a:lnTo>
                    <a:pt x="762" y="1603"/>
                  </a:lnTo>
                  <a:lnTo>
                    <a:pt x="752" y="1441"/>
                  </a:lnTo>
                  <a:lnTo>
                    <a:pt x="745" y="1288"/>
                  </a:lnTo>
                  <a:lnTo>
                    <a:pt x="739" y="1146"/>
                  </a:lnTo>
                  <a:lnTo>
                    <a:pt x="737" y="1015"/>
                  </a:lnTo>
                  <a:lnTo>
                    <a:pt x="737" y="892"/>
                  </a:lnTo>
                  <a:lnTo>
                    <a:pt x="738" y="778"/>
                  </a:lnTo>
                  <a:lnTo>
                    <a:pt x="742" y="674"/>
                  </a:lnTo>
                  <a:lnTo>
                    <a:pt x="746" y="578"/>
                  </a:lnTo>
                  <a:lnTo>
                    <a:pt x="753" y="490"/>
                  </a:lnTo>
                  <a:lnTo>
                    <a:pt x="760" y="412"/>
                  </a:lnTo>
                  <a:lnTo>
                    <a:pt x="768" y="340"/>
                  </a:lnTo>
                  <a:lnTo>
                    <a:pt x="776" y="277"/>
                  </a:lnTo>
                  <a:lnTo>
                    <a:pt x="785" y="220"/>
                  </a:lnTo>
                  <a:lnTo>
                    <a:pt x="793" y="172"/>
                  </a:lnTo>
                  <a:lnTo>
                    <a:pt x="803" y="128"/>
                  </a:lnTo>
                  <a:lnTo>
                    <a:pt x="811" y="93"/>
                  </a:lnTo>
                  <a:lnTo>
                    <a:pt x="818" y="63"/>
                  </a:lnTo>
                  <a:lnTo>
                    <a:pt x="824" y="39"/>
                  </a:lnTo>
                  <a:lnTo>
                    <a:pt x="835" y="9"/>
                  </a:lnTo>
                  <a:lnTo>
                    <a:pt x="839" y="0"/>
                  </a:lnTo>
                  <a:lnTo>
                    <a:pt x="839" y="0"/>
                  </a:lnTo>
                  <a:close/>
                </a:path>
              </a:pathLst>
            </a:custGeom>
            <a:solidFill>
              <a:srgbClr val="CAE8E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69" name="Freeform 498"/>
            <p:cNvSpPr/>
            <p:nvPr/>
          </p:nvSpPr>
          <p:spPr bwMode="auto">
            <a:xfrm>
              <a:off x="5903913" y="1571625"/>
              <a:ext cx="1123950" cy="6353175"/>
            </a:xfrm>
            <a:custGeom>
              <a:avLst/>
              <a:gdLst>
                <a:gd name="T0" fmla="*/ 337 w 708"/>
                <a:gd name="T1" fmla="*/ 37 h 4002"/>
                <a:gd name="T2" fmla="*/ 241 w 708"/>
                <a:gd name="T3" fmla="*/ 0 h 4002"/>
                <a:gd name="T4" fmla="*/ 248 w 708"/>
                <a:gd name="T5" fmla="*/ 145 h 4002"/>
                <a:gd name="T6" fmla="*/ 260 w 708"/>
                <a:gd name="T7" fmla="*/ 531 h 4002"/>
                <a:gd name="T8" fmla="*/ 271 w 708"/>
                <a:gd name="T9" fmla="*/ 1087 h 4002"/>
                <a:gd name="T10" fmla="*/ 272 w 708"/>
                <a:gd name="T11" fmla="*/ 1406 h 4002"/>
                <a:gd name="T12" fmla="*/ 271 w 708"/>
                <a:gd name="T13" fmla="*/ 1740 h 4002"/>
                <a:gd name="T14" fmla="*/ 264 w 708"/>
                <a:gd name="T15" fmla="*/ 2079 h 4002"/>
                <a:gd name="T16" fmla="*/ 252 w 708"/>
                <a:gd name="T17" fmla="*/ 2415 h 4002"/>
                <a:gd name="T18" fmla="*/ 233 w 708"/>
                <a:gd name="T19" fmla="*/ 2740 h 4002"/>
                <a:gd name="T20" fmla="*/ 207 w 708"/>
                <a:gd name="T21" fmla="*/ 3044 h 4002"/>
                <a:gd name="T22" fmla="*/ 189 w 708"/>
                <a:gd name="T23" fmla="*/ 3184 h 4002"/>
                <a:gd name="T24" fmla="*/ 171 w 708"/>
                <a:gd name="T25" fmla="*/ 3317 h 4002"/>
                <a:gd name="T26" fmla="*/ 149 w 708"/>
                <a:gd name="T27" fmla="*/ 3439 h 4002"/>
                <a:gd name="T28" fmla="*/ 126 w 708"/>
                <a:gd name="T29" fmla="*/ 3549 h 4002"/>
                <a:gd name="T30" fmla="*/ 99 w 708"/>
                <a:gd name="T31" fmla="*/ 3649 h 4002"/>
                <a:gd name="T32" fmla="*/ 69 w 708"/>
                <a:gd name="T33" fmla="*/ 3736 h 4002"/>
                <a:gd name="T34" fmla="*/ 35 w 708"/>
                <a:gd name="T35" fmla="*/ 3807 h 4002"/>
                <a:gd name="T36" fmla="*/ 0 w 708"/>
                <a:gd name="T37" fmla="*/ 3863 h 4002"/>
                <a:gd name="T38" fmla="*/ 311 w 708"/>
                <a:gd name="T39" fmla="*/ 4002 h 4002"/>
                <a:gd name="T40" fmla="*/ 645 w 708"/>
                <a:gd name="T41" fmla="*/ 3993 h 4002"/>
                <a:gd name="T42" fmla="*/ 708 w 708"/>
                <a:gd name="T43" fmla="*/ 3978 h 4002"/>
                <a:gd name="T44" fmla="*/ 673 w 708"/>
                <a:gd name="T45" fmla="*/ 3921 h 4002"/>
                <a:gd name="T46" fmla="*/ 639 w 708"/>
                <a:gd name="T47" fmla="*/ 3848 h 4002"/>
                <a:gd name="T48" fmla="*/ 610 w 708"/>
                <a:gd name="T49" fmla="*/ 3762 h 4002"/>
                <a:gd name="T50" fmla="*/ 583 w 708"/>
                <a:gd name="T51" fmla="*/ 3660 h 4002"/>
                <a:gd name="T52" fmla="*/ 558 w 708"/>
                <a:gd name="T53" fmla="*/ 3547 h 4002"/>
                <a:gd name="T54" fmla="*/ 535 w 708"/>
                <a:gd name="T55" fmla="*/ 3422 h 4002"/>
                <a:gd name="T56" fmla="*/ 515 w 708"/>
                <a:gd name="T57" fmla="*/ 3287 h 4002"/>
                <a:gd name="T58" fmla="*/ 498 w 708"/>
                <a:gd name="T59" fmla="*/ 3144 h 4002"/>
                <a:gd name="T60" fmla="*/ 469 w 708"/>
                <a:gd name="T61" fmla="*/ 2833 h 4002"/>
                <a:gd name="T62" fmla="*/ 449 w 708"/>
                <a:gd name="T63" fmla="*/ 2501 h 4002"/>
                <a:gd name="T64" fmla="*/ 434 w 708"/>
                <a:gd name="T65" fmla="*/ 2156 h 4002"/>
                <a:gd name="T66" fmla="*/ 425 w 708"/>
                <a:gd name="T67" fmla="*/ 1809 h 4002"/>
                <a:gd name="T68" fmla="*/ 421 w 708"/>
                <a:gd name="T69" fmla="*/ 1467 h 4002"/>
                <a:gd name="T70" fmla="*/ 421 w 708"/>
                <a:gd name="T71" fmla="*/ 1140 h 4002"/>
                <a:gd name="T72" fmla="*/ 426 w 708"/>
                <a:gd name="T73" fmla="*/ 569 h 4002"/>
                <a:gd name="T74" fmla="*/ 437 w 708"/>
                <a:gd name="T75" fmla="*/ 173 h 4002"/>
                <a:gd name="T76" fmla="*/ 441 w 708"/>
                <a:gd name="T77" fmla="*/ 23 h 4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8" h="4002">
                  <a:moveTo>
                    <a:pt x="441" y="23"/>
                  </a:moveTo>
                  <a:lnTo>
                    <a:pt x="337" y="37"/>
                  </a:lnTo>
                  <a:lnTo>
                    <a:pt x="337" y="22"/>
                  </a:lnTo>
                  <a:lnTo>
                    <a:pt x="241" y="0"/>
                  </a:lnTo>
                  <a:lnTo>
                    <a:pt x="241" y="0"/>
                  </a:lnTo>
                  <a:lnTo>
                    <a:pt x="248" y="145"/>
                  </a:lnTo>
                  <a:lnTo>
                    <a:pt x="253" y="313"/>
                  </a:lnTo>
                  <a:lnTo>
                    <a:pt x="260" y="531"/>
                  </a:lnTo>
                  <a:lnTo>
                    <a:pt x="266" y="792"/>
                  </a:lnTo>
                  <a:lnTo>
                    <a:pt x="271" y="1087"/>
                  </a:lnTo>
                  <a:lnTo>
                    <a:pt x="272" y="1244"/>
                  </a:lnTo>
                  <a:lnTo>
                    <a:pt x="272" y="1406"/>
                  </a:lnTo>
                  <a:lnTo>
                    <a:pt x="272" y="1571"/>
                  </a:lnTo>
                  <a:lnTo>
                    <a:pt x="271" y="1740"/>
                  </a:lnTo>
                  <a:lnTo>
                    <a:pt x="268" y="1909"/>
                  </a:lnTo>
                  <a:lnTo>
                    <a:pt x="264" y="2079"/>
                  </a:lnTo>
                  <a:lnTo>
                    <a:pt x="260" y="2248"/>
                  </a:lnTo>
                  <a:lnTo>
                    <a:pt x="252" y="2415"/>
                  </a:lnTo>
                  <a:lnTo>
                    <a:pt x="244" y="2580"/>
                  </a:lnTo>
                  <a:lnTo>
                    <a:pt x="233" y="2740"/>
                  </a:lnTo>
                  <a:lnTo>
                    <a:pt x="221" y="2895"/>
                  </a:lnTo>
                  <a:lnTo>
                    <a:pt x="207" y="3044"/>
                  </a:lnTo>
                  <a:lnTo>
                    <a:pt x="199" y="3114"/>
                  </a:lnTo>
                  <a:lnTo>
                    <a:pt x="189" y="3184"/>
                  </a:lnTo>
                  <a:lnTo>
                    <a:pt x="181" y="3252"/>
                  </a:lnTo>
                  <a:lnTo>
                    <a:pt x="171" y="3317"/>
                  </a:lnTo>
                  <a:lnTo>
                    <a:pt x="161" y="3379"/>
                  </a:lnTo>
                  <a:lnTo>
                    <a:pt x="149" y="3439"/>
                  </a:lnTo>
                  <a:lnTo>
                    <a:pt x="138" y="3495"/>
                  </a:lnTo>
                  <a:lnTo>
                    <a:pt x="126" y="3549"/>
                  </a:lnTo>
                  <a:lnTo>
                    <a:pt x="112" y="3601"/>
                  </a:lnTo>
                  <a:lnTo>
                    <a:pt x="99" y="3649"/>
                  </a:lnTo>
                  <a:lnTo>
                    <a:pt x="84" y="3694"/>
                  </a:lnTo>
                  <a:lnTo>
                    <a:pt x="69" y="3736"/>
                  </a:lnTo>
                  <a:lnTo>
                    <a:pt x="53" y="3774"/>
                  </a:lnTo>
                  <a:lnTo>
                    <a:pt x="35" y="3807"/>
                  </a:lnTo>
                  <a:lnTo>
                    <a:pt x="19" y="3837"/>
                  </a:lnTo>
                  <a:lnTo>
                    <a:pt x="0" y="3863"/>
                  </a:lnTo>
                  <a:lnTo>
                    <a:pt x="19" y="3975"/>
                  </a:lnTo>
                  <a:lnTo>
                    <a:pt x="311" y="4002"/>
                  </a:lnTo>
                  <a:lnTo>
                    <a:pt x="364" y="3989"/>
                  </a:lnTo>
                  <a:lnTo>
                    <a:pt x="645" y="3993"/>
                  </a:lnTo>
                  <a:lnTo>
                    <a:pt x="708" y="3978"/>
                  </a:lnTo>
                  <a:lnTo>
                    <a:pt x="708" y="3978"/>
                  </a:lnTo>
                  <a:lnTo>
                    <a:pt x="691" y="3951"/>
                  </a:lnTo>
                  <a:lnTo>
                    <a:pt x="673" y="3921"/>
                  </a:lnTo>
                  <a:lnTo>
                    <a:pt x="656" y="3887"/>
                  </a:lnTo>
                  <a:lnTo>
                    <a:pt x="639" y="3848"/>
                  </a:lnTo>
                  <a:lnTo>
                    <a:pt x="625" y="3806"/>
                  </a:lnTo>
                  <a:lnTo>
                    <a:pt x="610" y="3762"/>
                  </a:lnTo>
                  <a:lnTo>
                    <a:pt x="596" y="3713"/>
                  </a:lnTo>
                  <a:lnTo>
                    <a:pt x="583" y="3660"/>
                  </a:lnTo>
                  <a:lnTo>
                    <a:pt x="569" y="3605"/>
                  </a:lnTo>
                  <a:lnTo>
                    <a:pt x="558" y="3547"/>
                  </a:lnTo>
                  <a:lnTo>
                    <a:pt x="546" y="3486"/>
                  </a:lnTo>
                  <a:lnTo>
                    <a:pt x="535" y="3422"/>
                  </a:lnTo>
                  <a:lnTo>
                    <a:pt x="526" y="3356"/>
                  </a:lnTo>
                  <a:lnTo>
                    <a:pt x="515" y="3287"/>
                  </a:lnTo>
                  <a:lnTo>
                    <a:pt x="507" y="3217"/>
                  </a:lnTo>
                  <a:lnTo>
                    <a:pt x="498" y="3144"/>
                  </a:lnTo>
                  <a:lnTo>
                    <a:pt x="483" y="2991"/>
                  </a:lnTo>
                  <a:lnTo>
                    <a:pt x="469" y="2833"/>
                  </a:lnTo>
                  <a:lnTo>
                    <a:pt x="458" y="2670"/>
                  </a:lnTo>
                  <a:lnTo>
                    <a:pt x="449" y="2501"/>
                  </a:lnTo>
                  <a:lnTo>
                    <a:pt x="441" y="2330"/>
                  </a:lnTo>
                  <a:lnTo>
                    <a:pt x="434" y="2156"/>
                  </a:lnTo>
                  <a:lnTo>
                    <a:pt x="429" y="1982"/>
                  </a:lnTo>
                  <a:lnTo>
                    <a:pt x="425" y="1809"/>
                  </a:lnTo>
                  <a:lnTo>
                    <a:pt x="422" y="1636"/>
                  </a:lnTo>
                  <a:lnTo>
                    <a:pt x="421" y="1467"/>
                  </a:lnTo>
                  <a:lnTo>
                    <a:pt x="421" y="1300"/>
                  </a:lnTo>
                  <a:lnTo>
                    <a:pt x="421" y="1140"/>
                  </a:lnTo>
                  <a:lnTo>
                    <a:pt x="422" y="837"/>
                  </a:lnTo>
                  <a:lnTo>
                    <a:pt x="426" y="569"/>
                  </a:lnTo>
                  <a:lnTo>
                    <a:pt x="431" y="345"/>
                  </a:lnTo>
                  <a:lnTo>
                    <a:pt x="437" y="173"/>
                  </a:lnTo>
                  <a:lnTo>
                    <a:pt x="441" y="23"/>
                  </a:lnTo>
                  <a:lnTo>
                    <a:pt x="441" y="2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0" name="Freeform 499"/>
            <p:cNvSpPr/>
            <p:nvPr/>
          </p:nvSpPr>
          <p:spPr bwMode="auto">
            <a:xfrm>
              <a:off x="5737225" y="323850"/>
              <a:ext cx="1465263" cy="2271713"/>
            </a:xfrm>
            <a:custGeom>
              <a:avLst/>
              <a:gdLst>
                <a:gd name="T0" fmla="*/ 923 w 923"/>
                <a:gd name="T1" fmla="*/ 415 h 1431"/>
                <a:gd name="T2" fmla="*/ 917 w 923"/>
                <a:gd name="T3" fmla="*/ 480 h 1431"/>
                <a:gd name="T4" fmla="*/ 903 w 923"/>
                <a:gd name="T5" fmla="*/ 553 h 1431"/>
                <a:gd name="T6" fmla="*/ 880 w 923"/>
                <a:gd name="T7" fmla="*/ 630 h 1431"/>
                <a:gd name="T8" fmla="*/ 851 w 923"/>
                <a:gd name="T9" fmla="*/ 711 h 1431"/>
                <a:gd name="T10" fmla="*/ 816 w 923"/>
                <a:gd name="T11" fmla="*/ 794 h 1431"/>
                <a:gd name="T12" fmla="*/ 735 w 923"/>
                <a:gd name="T13" fmla="*/ 963 h 1431"/>
                <a:gd name="T14" fmla="*/ 649 w 923"/>
                <a:gd name="T15" fmla="*/ 1123 h 1431"/>
                <a:gd name="T16" fmla="*/ 569 w 923"/>
                <a:gd name="T17" fmla="*/ 1261 h 1431"/>
                <a:gd name="T18" fmla="*/ 481 w 923"/>
                <a:gd name="T19" fmla="*/ 1400 h 1431"/>
                <a:gd name="T20" fmla="*/ 461 w 923"/>
                <a:gd name="T21" fmla="*/ 1431 h 1431"/>
                <a:gd name="T22" fmla="*/ 389 w 923"/>
                <a:gd name="T23" fmla="*/ 1317 h 1431"/>
                <a:gd name="T24" fmla="*/ 315 w 923"/>
                <a:gd name="T25" fmla="*/ 1196 h 1431"/>
                <a:gd name="T26" fmla="*/ 230 w 923"/>
                <a:gd name="T27" fmla="*/ 1044 h 1431"/>
                <a:gd name="T28" fmla="*/ 146 w 923"/>
                <a:gd name="T29" fmla="*/ 880 h 1431"/>
                <a:gd name="T30" fmla="*/ 88 w 923"/>
                <a:gd name="T31" fmla="*/ 753 h 1431"/>
                <a:gd name="T32" fmla="*/ 55 w 923"/>
                <a:gd name="T33" fmla="*/ 670 h 1431"/>
                <a:gd name="T34" fmla="*/ 30 w 923"/>
                <a:gd name="T35" fmla="*/ 590 h 1431"/>
                <a:gd name="T36" fmla="*/ 11 w 923"/>
                <a:gd name="T37" fmla="*/ 515 h 1431"/>
                <a:gd name="T38" fmla="*/ 1 w 923"/>
                <a:gd name="T39" fmla="*/ 447 h 1431"/>
                <a:gd name="T40" fmla="*/ 0 w 923"/>
                <a:gd name="T41" fmla="*/ 415 h 1431"/>
                <a:gd name="T42" fmla="*/ 1 w 923"/>
                <a:gd name="T43" fmla="*/ 357 h 1431"/>
                <a:gd name="T44" fmla="*/ 9 w 923"/>
                <a:gd name="T45" fmla="*/ 304 h 1431"/>
                <a:gd name="T46" fmla="*/ 20 w 923"/>
                <a:gd name="T47" fmla="*/ 255 h 1431"/>
                <a:gd name="T48" fmla="*/ 35 w 923"/>
                <a:gd name="T49" fmla="*/ 212 h 1431"/>
                <a:gd name="T50" fmla="*/ 55 w 923"/>
                <a:gd name="T51" fmla="*/ 174 h 1431"/>
                <a:gd name="T52" fmla="*/ 78 w 923"/>
                <a:gd name="T53" fmla="*/ 140 h 1431"/>
                <a:gd name="T54" fmla="*/ 105 w 923"/>
                <a:gd name="T55" fmla="*/ 111 h 1431"/>
                <a:gd name="T56" fmla="*/ 135 w 923"/>
                <a:gd name="T57" fmla="*/ 85 h 1431"/>
                <a:gd name="T58" fmla="*/ 167 w 923"/>
                <a:gd name="T59" fmla="*/ 63 h 1431"/>
                <a:gd name="T60" fmla="*/ 203 w 923"/>
                <a:gd name="T61" fmla="*/ 44 h 1431"/>
                <a:gd name="T62" fmla="*/ 240 w 923"/>
                <a:gd name="T63" fmla="*/ 30 h 1431"/>
                <a:gd name="T64" fmla="*/ 281 w 923"/>
                <a:gd name="T65" fmla="*/ 19 h 1431"/>
                <a:gd name="T66" fmla="*/ 367 w 923"/>
                <a:gd name="T67" fmla="*/ 4 h 1431"/>
                <a:gd name="T68" fmla="*/ 461 w 923"/>
                <a:gd name="T69" fmla="*/ 0 h 1431"/>
                <a:gd name="T70" fmla="*/ 508 w 923"/>
                <a:gd name="T71" fmla="*/ 1 h 1431"/>
                <a:gd name="T72" fmla="*/ 599 w 923"/>
                <a:gd name="T73" fmla="*/ 9 h 1431"/>
                <a:gd name="T74" fmla="*/ 661 w 923"/>
                <a:gd name="T75" fmla="*/ 24 h 1431"/>
                <a:gd name="T76" fmla="*/ 700 w 923"/>
                <a:gd name="T77" fmla="*/ 38 h 1431"/>
                <a:gd name="T78" fmla="*/ 738 w 923"/>
                <a:gd name="T79" fmla="*/ 54 h 1431"/>
                <a:gd name="T80" fmla="*/ 772 w 923"/>
                <a:gd name="T81" fmla="*/ 74 h 1431"/>
                <a:gd name="T82" fmla="*/ 803 w 923"/>
                <a:gd name="T83" fmla="*/ 97 h 1431"/>
                <a:gd name="T84" fmla="*/ 831 w 923"/>
                <a:gd name="T85" fmla="*/ 125 h 1431"/>
                <a:gd name="T86" fmla="*/ 857 w 923"/>
                <a:gd name="T87" fmla="*/ 157 h 1431"/>
                <a:gd name="T88" fmla="*/ 877 w 923"/>
                <a:gd name="T89" fmla="*/ 193 h 1431"/>
                <a:gd name="T90" fmla="*/ 895 w 923"/>
                <a:gd name="T91" fmla="*/ 234 h 1431"/>
                <a:gd name="T92" fmla="*/ 908 w 923"/>
                <a:gd name="T93" fmla="*/ 280 h 1431"/>
                <a:gd name="T94" fmla="*/ 917 w 923"/>
                <a:gd name="T95" fmla="*/ 330 h 1431"/>
                <a:gd name="T96" fmla="*/ 923 w 923"/>
                <a:gd name="T97" fmla="*/ 385 h 1431"/>
                <a:gd name="T98" fmla="*/ 923 w 923"/>
                <a:gd name="T99" fmla="*/ 41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23" h="1431">
                  <a:moveTo>
                    <a:pt x="923" y="415"/>
                  </a:moveTo>
                  <a:lnTo>
                    <a:pt x="923" y="415"/>
                  </a:lnTo>
                  <a:lnTo>
                    <a:pt x="922" y="447"/>
                  </a:lnTo>
                  <a:lnTo>
                    <a:pt x="917" y="480"/>
                  </a:lnTo>
                  <a:lnTo>
                    <a:pt x="912" y="515"/>
                  </a:lnTo>
                  <a:lnTo>
                    <a:pt x="903" y="553"/>
                  </a:lnTo>
                  <a:lnTo>
                    <a:pt x="893" y="590"/>
                  </a:lnTo>
                  <a:lnTo>
                    <a:pt x="880" y="630"/>
                  </a:lnTo>
                  <a:lnTo>
                    <a:pt x="866" y="670"/>
                  </a:lnTo>
                  <a:lnTo>
                    <a:pt x="851" y="711"/>
                  </a:lnTo>
                  <a:lnTo>
                    <a:pt x="834" y="753"/>
                  </a:lnTo>
                  <a:lnTo>
                    <a:pt x="816" y="794"/>
                  </a:lnTo>
                  <a:lnTo>
                    <a:pt x="777" y="880"/>
                  </a:lnTo>
                  <a:lnTo>
                    <a:pt x="735" y="963"/>
                  </a:lnTo>
                  <a:lnTo>
                    <a:pt x="692" y="1044"/>
                  </a:lnTo>
                  <a:lnTo>
                    <a:pt x="649" y="1123"/>
                  </a:lnTo>
                  <a:lnTo>
                    <a:pt x="607" y="1196"/>
                  </a:lnTo>
                  <a:lnTo>
                    <a:pt x="569" y="1261"/>
                  </a:lnTo>
                  <a:lnTo>
                    <a:pt x="534" y="1317"/>
                  </a:lnTo>
                  <a:lnTo>
                    <a:pt x="481" y="1400"/>
                  </a:lnTo>
                  <a:lnTo>
                    <a:pt x="461" y="1431"/>
                  </a:lnTo>
                  <a:lnTo>
                    <a:pt x="461" y="1431"/>
                  </a:lnTo>
                  <a:lnTo>
                    <a:pt x="442" y="1400"/>
                  </a:lnTo>
                  <a:lnTo>
                    <a:pt x="389" y="1317"/>
                  </a:lnTo>
                  <a:lnTo>
                    <a:pt x="354" y="1261"/>
                  </a:lnTo>
                  <a:lnTo>
                    <a:pt x="315" y="1196"/>
                  </a:lnTo>
                  <a:lnTo>
                    <a:pt x="273" y="1123"/>
                  </a:lnTo>
                  <a:lnTo>
                    <a:pt x="230" y="1044"/>
                  </a:lnTo>
                  <a:lnTo>
                    <a:pt x="188" y="963"/>
                  </a:lnTo>
                  <a:lnTo>
                    <a:pt x="146" y="880"/>
                  </a:lnTo>
                  <a:lnTo>
                    <a:pt x="107" y="794"/>
                  </a:lnTo>
                  <a:lnTo>
                    <a:pt x="88" y="753"/>
                  </a:lnTo>
                  <a:lnTo>
                    <a:pt x="71" y="711"/>
                  </a:lnTo>
                  <a:lnTo>
                    <a:pt x="55" y="670"/>
                  </a:lnTo>
                  <a:lnTo>
                    <a:pt x="42" y="630"/>
                  </a:lnTo>
                  <a:lnTo>
                    <a:pt x="30" y="590"/>
                  </a:lnTo>
                  <a:lnTo>
                    <a:pt x="19" y="553"/>
                  </a:lnTo>
                  <a:lnTo>
                    <a:pt x="11" y="515"/>
                  </a:lnTo>
                  <a:lnTo>
                    <a:pt x="4" y="480"/>
                  </a:lnTo>
                  <a:lnTo>
                    <a:pt x="1" y="447"/>
                  </a:lnTo>
                  <a:lnTo>
                    <a:pt x="0" y="415"/>
                  </a:lnTo>
                  <a:lnTo>
                    <a:pt x="0" y="415"/>
                  </a:lnTo>
                  <a:lnTo>
                    <a:pt x="0" y="385"/>
                  </a:lnTo>
                  <a:lnTo>
                    <a:pt x="1" y="357"/>
                  </a:lnTo>
                  <a:lnTo>
                    <a:pt x="4" y="330"/>
                  </a:lnTo>
                  <a:lnTo>
                    <a:pt x="9" y="304"/>
                  </a:lnTo>
                  <a:lnTo>
                    <a:pt x="13" y="280"/>
                  </a:lnTo>
                  <a:lnTo>
                    <a:pt x="20" y="255"/>
                  </a:lnTo>
                  <a:lnTo>
                    <a:pt x="27" y="234"/>
                  </a:lnTo>
                  <a:lnTo>
                    <a:pt x="35" y="212"/>
                  </a:lnTo>
                  <a:lnTo>
                    <a:pt x="44" y="193"/>
                  </a:lnTo>
                  <a:lnTo>
                    <a:pt x="55" y="174"/>
                  </a:lnTo>
                  <a:lnTo>
                    <a:pt x="66" y="157"/>
                  </a:lnTo>
                  <a:lnTo>
                    <a:pt x="78" y="140"/>
                  </a:lnTo>
                  <a:lnTo>
                    <a:pt x="90" y="125"/>
                  </a:lnTo>
                  <a:lnTo>
                    <a:pt x="105" y="111"/>
                  </a:lnTo>
                  <a:lnTo>
                    <a:pt x="119" y="97"/>
                  </a:lnTo>
                  <a:lnTo>
                    <a:pt x="135" y="85"/>
                  </a:lnTo>
                  <a:lnTo>
                    <a:pt x="151" y="74"/>
                  </a:lnTo>
                  <a:lnTo>
                    <a:pt x="167" y="63"/>
                  </a:lnTo>
                  <a:lnTo>
                    <a:pt x="185" y="54"/>
                  </a:lnTo>
                  <a:lnTo>
                    <a:pt x="203" y="44"/>
                  </a:lnTo>
                  <a:lnTo>
                    <a:pt x="221" y="38"/>
                  </a:lnTo>
                  <a:lnTo>
                    <a:pt x="240" y="30"/>
                  </a:lnTo>
                  <a:lnTo>
                    <a:pt x="261" y="24"/>
                  </a:lnTo>
                  <a:lnTo>
                    <a:pt x="281" y="19"/>
                  </a:lnTo>
                  <a:lnTo>
                    <a:pt x="324" y="9"/>
                  </a:lnTo>
                  <a:lnTo>
                    <a:pt x="367" y="4"/>
                  </a:lnTo>
                  <a:lnTo>
                    <a:pt x="413" y="1"/>
                  </a:lnTo>
                  <a:lnTo>
                    <a:pt x="461" y="0"/>
                  </a:lnTo>
                  <a:lnTo>
                    <a:pt x="461" y="0"/>
                  </a:lnTo>
                  <a:lnTo>
                    <a:pt x="508" y="1"/>
                  </a:lnTo>
                  <a:lnTo>
                    <a:pt x="554" y="4"/>
                  </a:lnTo>
                  <a:lnTo>
                    <a:pt x="599" y="9"/>
                  </a:lnTo>
                  <a:lnTo>
                    <a:pt x="640" y="19"/>
                  </a:lnTo>
                  <a:lnTo>
                    <a:pt x="661" y="24"/>
                  </a:lnTo>
                  <a:lnTo>
                    <a:pt x="681" y="30"/>
                  </a:lnTo>
                  <a:lnTo>
                    <a:pt x="700" y="38"/>
                  </a:lnTo>
                  <a:lnTo>
                    <a:pt x="719" y="44"/>
                  </a:lnTo>
                  <a:lnTo>
                    <a:pt x="738" y="54"/>
                  </a:lnTo>
                  <a:lnTo>
                    <a:pt x="755" y="63"/>
                  </a:lnTo>
                  <a:lnTo>
                    <a:pt x="772" y="74"/>
                  </a:lnTo>
                  <a:lnTo>
                    <a:pt x="788" y="85"/>
                  </a:lnTo>
                  <a:lnTo>
                    <a:pt x="803" y="97"/>
                  </a:lnTo>
                  <a:lnTo>
                    <a:pt x="817" y="111"/>
                  </a:lnTo>
                  <a:lnTo>
                    <a:pt x="831" y="125"/>
                  </a:lnTo>
                  <a:lnTo>
                    <a:pt x="844" y="140"/>
                  </a:lnTo>
                  <a:lnTo>
                    <a:pt x="857" y="157"/>
                  </a:lnTo>
                  <a:lnTo>
                    <a:pt x="867" y="174"/>
                  </a:lnTo>
                  <a:lnTo>
                    <a:pt x="877" y="193"/>
                  </a:lnTo>
                  <a:lnTo>
                    <a:pt x="886" y="212"/>
                  </a:lnTo>
                  <a:lnTo>
                    <a:pt x="895" y="234"/>
                  </a:lnTo>
                  <a:lnTo>
                    <a:pt x="903" y="255"/>
                  </a:lnTo>
                  <a:lnTo>
                    <a:pt x="908" y="280"/>
                  </a:lnTo>
                  <a:lnTo>
                    <a:pt x="913" y="304"/>
                  </a:lnTo>
                  <a:lnTo>
                    <a:pt x="917" y="330"/>
                  </a:lnTo>
                  <a:lnTo>
                    <a:pt x="920" y="357"/>
                  </a:lnTo>
                  <a:lnTo>
                    <a:pt x="923" y="385"/>
                  </a:lnTo>
                  <a:lnTo>
                    <a:pt x="923" y="415"/>
                  </a:lnTo>
                  <a:lnTo>
                    <a:pt x="923" y="415"/>
                  </a:lnTo>
                  <a:close/>
                </a:path>
              </a:pathLst>
            </a:custGeom>
            <a:solidFill>
              <a:srgbClr val="F27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1" name="Freeform 500"/>
            <p:cNvSpPr/>
            <p:nvPr/>
          </p:nvSpPr>
          <p:spPr bwMode="auto">
            <a:xfrm>
              <a:off x="5962650" y="423862"/>
              <a:ext cx="1012825" cy="1693863"/>
            </a:xfrm>
            <a:custGeom>
              <a:avLst/>
              <a:gdLst>
                <a:gd name="T0" fmla="*/ 638 w 638"/>
                <a:gd name="T1" fmla="*/ 287 h 1067"/>
                <a:gd name="T2" fmla="*/ 634 w 638"/>
                <a:gd name="T3" fmla="*/ 333 h 1067"/>
                <a:gd name="T4" fmla="*/ 624 w 638"/>
                <a:gd name="T5" fmla="*/ 385 h 1067"/>
                <a:gd name="T6" fmla="*/ 608 w 638"/>
                <a:gd name="T7" fmla="*/ 442 h 1067"/>
                <a:gd name="T8" fmla="*/ 563 w 638"/>
                <a:gd name="T9" fmla="*/ 568 h 1067"/>
                <a:gd name="T10" fmla="*/ 508 w 638"/>
                <a:gd name="T11" fmla="*/ 698 h 1067"/>
                <a:gd name="T12" fmla="*/ 448 w 638"/>
                <a:gd name="T13" fmla="*/ 822 h 1067"/>
                <a:gd name="T14" fmla="*/ 369 w 638"/>
                <a:gd name="T15" fmla="*/ 976 h 1067"/>
                <a:gd name="T16" fmla="*/ 319 w 638"/>
                <a:gd name="T17" fmla="*/ 1067 h 1067"/>
                <a:gd name="T18" fmla="*/ 305 w 638"/>
                <a:gd name="T19" fmla="*/ 1042 h 1067"/>
                <a:gd name="T20" fmla="*/ 219 w 638"/>
                <a:gd name="T21" fmla="*/ 879 h 1067"/>
                <a:gd name="T22" fmla="*/ 159 w 638"/>
                <a:gd name="T23" fmla="*/ 761 h 1067"/>
                <a:gd name="T24" fmla="*/ 101 w 638"/>
                <a:gd name="T25" fmla="*/ 633 h 1067"/>
                <a:gd name="T26" fmla="*/ 50 w 638"/>
                <a:gd name="T27" fmla="*/ 504 h 1067"/>
                <a:gd name="T28" fmla="*/ 21 w 638"/>
                <a:gd name="T29" fmla="*/ 414 h 1067"/>
                <a:gd name="T30" fmla="*/ 8 w 638"/>
                <a:gd name="T31" fmla="*/ 358 h 1067"/>
                <a:gd name="T32" fmla="*/ 1 w 638"/>
                <a:gd name="T33" fmla="*/ 310 h 1067"/>
                <a:gd name="T34" fmla="*/ 0 w 638"/>
                <a:gd name="T35" fmla="*/ 287 h 1067"/>
                <a:gd name="T36" fmla="*/ 2 w 638"/>
                <a:gd name="T37" fmla="*/ 248 h 1067"/>
                <a:gd name="T38" fmla="*/ 6 w 638"/>
                <a:gd name="T39" fmla="*/ 211 h 1067"/>
                <a:gd name="T40" fmla="*/ 15 w 638"/>
                <a:gd name="T41" fmla="*/ 177 h 1067"/>
                <a:gd name="T42" fmla="*/ 25 w 638"/>
                <a:gd name="T43" fmla="*/ 148 h 1067"/>
                <a:gd name="T44" fmla="*/ 39 w 638"/>
                <a:gd name="T45" fmla="*/ 122 h 1067"/>
                <a:gd name="T46" fmla="*/ 55 w 638"/>
                <a:gd name="T47" fmla="*/ 98 h 1067"/>
                <a:gd name="T48" fmla="*/ 73 w 638"/>
                <a:gd name="T49" fmla="*/ 77 h 1067"/>
                <a:gd name="T50" fmla="*/ 93 w 638"/>
                <a:gd name="T51" fmla="*/ 60 h 1067"/>
                <a:gd name="T52" fmla="*/ 116 w 638"/>
                <a:gd name="T53" fmla="*/ 45 h 1067"/>
                <a:gd name="T54" fmla="*/ 167 w 638"/>
                <a:gd name="T55" fmla="*/ 22 h 1067"/>
                <a:gd name="T56" fmla="*/ 224 w 638"/>
                <a:gd name="T57" fmla="*/ 8 h 1067"/>
                <a:gd name="T58" fmla="*/ 286 w 638"/>
                <a:gd name="T59" fmla="*/ 2 h 1067"/>
                <a:gd name="T60" fmla="*/ 319 w 638"/>
                <a:gd name="T61" fmla="*/ 0 h 1067"/>
                <a:gd name="T62" fmla="*/ 384 w 638"/>
                <a:gd name="T63" fmla="*/ 4 h 1067"/>
                <a:gd name="T64" fmla="*/ 443 w 638"/>
                <a:gd name="T65" fmla="*/ 14 h 1067"/>
                <a:gd name="T66" fmla="*/ 497 w 638"/>
                <a:gd name="T67" fmla="*/ 33 h 1067"/>
                <a:gd name="T68" fmla="*/ 534 w 638"/>
                <a:gd name="T69" fmla="*/ 52 h 1067"/>
                <a:gd name="T70" fmla="*/ 555 w 638"/>
                <a:gd name="T71" fmla="*/ 68 h 1067"/>
                <a:gd name="T72" fmla="*/ 574 w 638"/>
                <a:gd name="T73" fmla="*/ 87 h 1067"/>
                <a:gd name="T74" fmla="*/ 592 w 638"/>
                <a:gd name="T75" fmla="*/ 110 h 1067"/>
                <a:gd name="T76" fmla="*/ 607 w 638"/>
                <a:gd name="T77" fmla="*/ 134 h 1067"/>
                <a:gd name="T78" fmla="*/ 619 w 638"/>
                <a:gd name="T79" fmla="*/ 162 h 1067"/>
                <a:gd name="T80" fmla="*/ 628 w 638"/>
                <a:gd name="T81" fmla="*/ 194 h 1067"/>
                <a:gd name="T82" fmla="*/ 634 w 638"/>
                <a:gd name="T83" fmla="*/ 229 h 1067"/>
                <a:gd name="T84" fmla="*/ 638 w 638"/>
                <a:gd name="T85" fmla="*/ 267 h 1067"/>
                <a:gd name="T86" fmla="*/ 638 w 638"/>
                <a:gd name="T87" fmla="*/ 287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8" h="1067">
                  <a:moveTo>
                    <a:pt x="638" y="287"/>
                  </a:moveTo>
                  <a:lnTo>
                    <a:pt x="638" y="287"/>
                  </a:lnTo>
                  <a:lnTo>
                    <a:pt x="636" y="310"/>
                  </a:lnTo>
                  <a:lnTo>
                    <a:pt x="634" y="333"/>
                  </a:lnTo>
                  <a:lnTo>
                    <a:pt x="630" y="358"/>
                  </a:lnTo>
                  <a:lnTo>
                    <a:pt x="624" y="385"/>
                  </a:lnTo>
                  <a:lnTo>
                    <a:pt x="617" y="414"/>
                  </a:lnTo>
                  <a:lnTo>
                    <a:pt x="608" y="442"/>
                  </a:lnTo>
                  <a:lnTo>
                    <a:pt x="588" y="504"/>
                  </a:lnTo>
                  <a:lnTo>
                    <a:pt x="563" y="568"/>
                  </a:lnTo>
                  <a:lnTo>
                    <a:pt x="536" y="633"/>
                  </a:lnTo>
                  <a:lnTo>
                    <a:pt x="508" y="698"/>
                  </a:lnTo>
                  <a:lnTo>
                    <a:pt x="478" y="761"/>
                  </a:lnTo>
                  <a:lnTo>
                    <a:pt x="448" y="822"/>
                  </a:lnTo>
                  <a:lnTo>
                    <a:pt x="420" y="879"/>
                  </a:lnTo>
                  <a:lnTo>
                    <a:pt x="369" y="976"/>
                  </a:lnTo>
                  <a:lnTo>
                    <a:pt x="332" y="1042"/>
                  </a:lnTo>
                  <a:lnTo>
                    <a:pt x="319" y="1067"/>
                  </a:lnTo>
                  <a:lnTo>
                    <a:pt x="319" y="1067"/>
                  </a:lnTo>
                  <a:lnTo>
                    <a:pt x="305" y="1042"/>
                  </a:lnTo>
                  <a:lnTo>
                    <a:pt x="269" y="976"/>
                  </a:lnTo>
                  <a:lnTo>
                    <a:pt x="219" y="879"/>
                  </a:lnTo>
                  <a:lnTo>
                    <a:pt x="189" y="822"/>
                  </a:lnTo>
                  <a:lnTo>
                    <a:pt x="159" y="761"/>
                  </a:lnTo>
                  <a:lnTo>
                    <a:pt x="129" y="698"/>
                  </a:lnTo>
                  <a:lnTo>
                    <a:pt x="101" y="633"/>
                  </a:lnTo>
                  <a:lnTo>
                    <a:pt x="74" y="568"/>
                  </a:lnTo>
                  <a:lnTo>
                    <a:pt x="50" y="504"/>
                  </a:lnTo>
                  <a:lnTo>
                    <a:pt x="29" y="442"/>
                  </a:lnTo>
                  <a:lnTo>
                    <a:pt x="21" y="414"/>
                  </a:lnTo>
                  <a:lnTo>
                    <a:pt x="15" y="385"/>
                  </a:lnTo>
                  <a:lnTo>
                    <a:pt x="8" y="358"/>
                  </a:lnTo>
                  <a:lnTo>
                    <a:pt x="4" y="333"/>
                  </a:lnTo>
                  <a:lnTo>
                    <a:pt x="1" y="310"/>
                  </a:lnTo>
                  <a:lnTo>
                    <a:pt x="0" y="287"/>
                  </a:lnTo>
                  <a:lnTo>
                    <a:pt x="0" y="287"/>
                  </a:lnTo>
                  <a:lnTo>
                    <a:pt x="1" y="267"/>
                  </a:lnTo>
                  <a:lnTo>
                    <a:pt x="2" y="248"/>
                  </a:lnTo>
                  <a:lnTo>
                    <a:pt x="4" y="229"/>
                  </a:lnTo>
                  <a:lnTo>
                    <a:pt x="6" y="211"/>
                  </a:lnTo>
                  <a:lnTo>
                    <a:pt x="11" y="194"/>
                  </a:lnTo>
                  <a:lnTo>
                    <a:pt x="15" y="177"/>
                  </a:lnTo>
                  <a:lnTo>
                    <a:pt x="20" y="162"/>
                  </a:lnTo>
                  <a:lnTo>
                    <a:pt x="25" y="148"/>
                  </a:lnTo>
                  <a:lnTo>
                    <a:pt x="32" y="134"/>
                  </a:lnTo>
                  <a:lnTo>
                    <a:pt x="39" y="122"/>
                  </a:lnTo>
                  <a:lnTo>
                    <a:pt x="47" y="110"/>
                  </a:lnTo>
                  <a:lnTo>
                    <a:pt x="55" y="98"/>
                  </a:lnTo>
                  <a:lnTo>
                    <a:pt x="63" y="87"/>
                  </a:lnTo>
                  <a:lnTo>
                    <a:pt x="73" y="77"/>
                  </a:lnTo>
                  <a:lnTo>
                    <a:pt x="84" y="68"/>
                  </a:lnTo>
                  <a:lnTo>
                    <a:pt x="93" y="60"/>
                  </a:lnTo>
                  <a:lnTo>
                    <a:pt x="105" y="52"/>
                  </a:lnTo>
                  <a:lnTo>
                    <a:pt x="116" y="45"/>
                  </a:lnTo>
                  <a:lnTo>
                    <a:pt x="140" y="33"/>
                  </a:lnTo>
                  <a:lnTo>
                    <a:pt x="167" y="22"/>
                  </a:lnTo>
                  <a:lnTo>
                    <a:pt x="194" y="14"/>
                  </a:lnTo>
                  <a:lnTo>
                    <a:pt x="224" y="8"/>
                  </a:lnTo>
                  <a:lnTo>
                    <a:pt x="255" y="4"/>
                  </a:lnTo>
                  <a:lnTo>
                    <a:pt x="286" y="2"/>
                  </a:lnTo>
                  <a:lnTo>
                    <a:pt x="319" y="0"/>
                  </a:lnTo>
                  <a:lnTo>
                    <a:pt x="319" y="0"/>
                  </a:lnTo>
                  <a:lnTo>
                    <a:pt x="351" y="2"/>
                  </a:lnTo>
                  <a:lnTo>
                    <a:pt x="384" y="4"/>
                  </a:lnTo>
                  <a:lnTo>
                    <a:pt x="413" y="8"/>
                  </a:lnTo>
                  <a:lnTo>
                    <a:pt x="443" y="14"/>
                  </a:lnTo>
                  <a:lnTo>
                    <a:pt x="471" y="22"/>
                  </a:lnTo>
                  <a:lnTo>
                    <a:pt x="497" y="33"/>
                  </a:lnTo>
                  <a:lnTo>
                    <a:pt x="521" y="45"/>
                  </a:lnTo>
                  <a:lnTo>
                    <a:pt x="534" y="52"/>
                  </a:lnTo>
                  <a:lnTo>
                    <a:pt x="544" y="60"/>
                  </a:lnTo>
                  <a:lnTo>
                    <a:pt x="555" y="68"/>
                  </a:lnTo>
                  <a:lnTo>
                    <a:pt x="565" y="77"/>
                  </a:lnTo>
                  <a:lnTo>
                    <a:pt x="574" y="87"/>
                  </a:lnTo>
                  <a:lnTo>
                    <a:pt x="584" y="98"/>
                  </a:lnTo>
                  <a:lnTo>
                    <a:pt x="592" y="110"/>
                  </a:lnTo>
                  <a:lnTo>
                    <a:pt x="600" y="122"/>
                  </a:lnTo>
                  <a:lnTo>
                    <a:pt x="607" y="134"/>
                  </a:lnTo>
                  <a:lnTo>
                    <a:pt x="613" y="148"/>
                  </a:lnTo>
                  <a:lnTo>
                    <a:pt x="619" y="162"/>
                  </a:lnTo>
                  <a:lnTo>
                    <a:pt x="624" y="177"/>
                  </a:lnTo>
                  <a:lnTo>
                    <a:pt x="628" y="194"/>
                  </a:lnTo>
                  <a:lnTo>
                    <a:pt x="631" y="211"/>
                  </a:lnTo>
                  <a:lnTo>
                    <a:pt x="634" y="229"/>
                  </a:lnTo>
                  <a:lnTo>
                    <a:pt x="636" y="248"/>
                  </a:lnTo>
                  <a:lnTo>
                    <a:pt x="638" y="267"/>
                  </a:lnTo>
                  <a:lnTo>
                    <a:pt x="638" y="287"/>
                  </a:lnTo>
                  <a:lnTo>
                    <a:pt x="638" y="287"/>
                  </a:lnTo>
                  <a:close/>
                </a:path>
              </a:pathLst>
            </a:custGeom>
            <a:solidFill>
              <a:srgbClr val="EEB4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2" name="Freeform 501"/>
            <p:cNvSpPr/>
            <p:nvPr/>
          </p:nvSpPr>
          <p:spPr bwMode="auto">
            <a:xfrm>
              <a:off x="6176963" y="446087"/>
              <a:ext cx="585788" cy="1147763"/>
            </a:xfrm>
            <a:custGeom>
              <a:avLst/>
              <a:gdLst>
                <a:gd name="T0" fmla="*/ 369 w 369"/>
                <a:gd name="T1" fmla="*/ 166 h 723"/>
                <a:gd name="T2" fmla="*/ 369 w 369"/>
                <a:gd name="T3" fmla="*/ 166 h 723"/>
                <a:gd name="T4" fmla="*/ 367 w 369"/>
                <a:gd name="T5" fmla="*/ 178 h 723"/>
                <a:gd name="T6" fmla="*/ 366 w 369"/>
                <a:gd name="T7" fmla="*/ 193 h 723"/>
                <a:gd name="T8" fmla="*/ 361 w 369"/>
                <a:gd name="T9" fmla="*/ 227 h 723"/>
                <a:gd name="T10" fmla="*/ 351 w 369"/>
                <a:gd name="T11" fmla="*/ 266 h 723"/>
                <a:gd name="T12" fmla="*/ 340 w 369"/>
                <a:gd name="T13" fmla="*/ 308 h 723"/>
                <a:gd name="T14" fmla="*/ 326 w 369"/>
                <a:gd name="T15" fmla="*/ 353 h 723"/>
                <a:gd name="T16" fmla="*/ 311 w 369"/>
                <a:gd name="T17" fmla="*/ 399 h 723"/>
                <a:gd name="T18" fmla="*/ 277 w 369"/>
                <a:gd name="T19" fmla="*/ 493 h 723"/>
                <a:gd name="T20" fmla="*/ 242 w 369"/>
                <a:gd name="T21" fmla="*/ 581 h 723"/>
                <a:gd name="T22" fmla="*/ 213 w 369"/>
                <a:gd name="T23" fmla="*/ 654 h 723"/>
                <a:gd name="T24" fmla="*/ 184 w 369"/>
                <a:gd name="T25" fmla="*/ 723 h 723"/>
                <a:gd name="T26" fmla="*/ 184 w 369"/>
                <a:gd name="T27" fmla="*/ 723 h 723"/>
                <a:gd name="T28" fmla="*/ 155 w 369"/>
                <a:gd name="T29" fmla="*/ 654 h 723"/>
                <a:gd name="T30" fmla="*/ 126 w 369"/>
                <a:gd name="T31" fmla="*/ 581 h 723"/>
                <a:gd name="T32" fmla="*/ 92 w 369"/>
                <a:gd name="T33" fmla="*/ 493 h 723"/>
                <a:gd name="T34" fmla="*/ 58 w 369"/>
                <a:gd name="T35" fmla="*/ 399 h 723"/>
                <a:gd name="T36" fmla="*/ 42 w 369"/>
                <a:gd name="T37" fmla="*/ 353 h 723"/>
                <a:gd name="T38" fmla="*/ 28 w 369"/>
                <a:gd name="T39" fmla="*/ 308 h 723"/>
                <a:gd name="T40" fmla="*/ 16 w 369"/>
                <a:gd name="T41" fmla="*/ 266 h 723"/>
                <a:gd name="T42" fmla="*/ 8 w 369"/>
                <a:gd name="T43" fmla="*/ 227 h 723"/>
                <a:gd name="T44" fmla="*/ 1 w 369"/>
                <a:gd name="T45" fmla="*/ 193 h 723"/>
                <a:gd name="T46" fmla="*/ 0 w 369"/>
                <a:gd name="T47" fmla="*/ 178 h 723"/>
                <a:gd name="T48" fmla="*/ 0 w 369"/>
                <a:gd name="T49" fmla="*/ 166 h 723"/>
                <a:gd name="T50" fmla="*/ 0 w 369"/>
                <a:gd name="T51" fmla="*/ 166 h 723"/>
                <a:gd name="T52" fmla="*/ 0 w 369"/>
                <a:gd name="T53" fmla="*/ 143 h 723"/>
                <a:gd name="T54" fmla="*/ 3 w 369"/>
                <a:gd name="T55" fmla="*/ 121 h 723"/>
                <a:gd name="T56" fmla="*/ 8 w 369"/>
                <a:gd name="T57" fmla="*/ 103 h 723"/>
                <a:gd name="T58" fmla="*/ 13 w 369"/>
                <a:gd name="T59" fmla="*/ 85 h 723"/>
                <a:gd name="T60" fmla="*/ 21 w 369"/>
                <a:gd name="T61" fmla="*/ 70 h 723"/>
                <a:gd name="T62" fmla="*/ 31 w 369"/>
                <a:gd name="T63" fmla="*/ 57 h 723"/>
                <a:gd name="T64" fmla="*/ 42 w 369"/>
                <a:gd name="T65" fmla="*/ 44 h 723"/>
                <a:gd name="T66" fmla="*/ 54 w 369"/>
                <a:gd name="T67" fmla="*/ 34 h 723"/>
                <a:gd name="T68" fmla="*/ 66 w 369"/>
                <a:gd name="T69" fmla="*/ 25 h 723"/>
                <a:gd name="T70" fmla="*/ 81 w 369"/>
                <a:gd name="T71" fmla="*/ 17 h 723"/>
                <a:gd name="T72" fmla="*/ 96 w 369"/>
                <a:gd name="T73" fmla="*/ 12 h 723"/>
                <a:gd name="T74" fmla="*/ 112 w 369"/>
                <a:gd name="T75" fmla="*/ 8 h 723"/>
                <a:gd name="T76" fmla="*/ 130 w 369"/>
                <a:gd name="T77" fmla="*/ 4 h 723"/>
                <a:gd name="T78" fmla="*/ 147 w 369"/>
                <a:gd name="T79" fmla="*/ 1 h 723"/>
                <a:gd name="T80" fmla="*/ 165 w 369"/>
                <a:gd name="T81" fmla="*/ 0 h 723"/>
                <a:gd name="T82" fmla="*/ 184 w 369"/>
                <a:gd name="T83" fmla="*/ 0 h 723"/>
                <a:gd name="T84" fmla="*/ 184 w 369"/>
                <a:gd name="T85" fmla="*/ 0 h 723"/>
                <a:gd name="T86" fmla="*/ 203 w 369"/>
                <a:gd name="T87" fmla="*/ 0 h 723"/>
                <a:gd name="T88" fmla="*/ 222 w 369"/>
                <a:gd name="T89" fmla="*/ 1 h 723"/>
                <a:gd name="T90" fmla="*/ 239 w 369"/>
                <a:gd name="T91" fmla="*/ 4 h 723"/>
                <a:gd name="T92" fmla="*/ 255 w 369"/>
                <a:gd name="T93" fmla="*/ 8 h 723"/>
                <a:gd name="T94" fmla="*/ 272 w 369"/>
                <a:gd name="T95" fmla="*/ 12 h 723"/>
                <a:gd name="T96" fmla="*/ 288 w 369"/>
                <a:gd name="T97" fmla="*/ 17 h 723"/>
                <a:gd name="T98" fmla="*/ 301 w 369"/>
                <a:gd name="T99" fmla="*/ 25 h 723"/>
                <a:gd name="T100" fmla="*/ 315 w 369"/>
                <a:gd name="T101" fmla="*/ 34 h 723"/>
                <a:gd name="T102" fmla="*/ 327 w 369"/>
                <a:gd name="T103" fmla="*/ 44 h 723"/>
                <a:gd name="T104" fmla="*/ 338 w 369"/>
                <a:gd name="T105" fmla="*/ 57 h 723"/>
                <a:gd name="T106" fmla="*/ 346 w 369"/>
                <a:gd name="T107" fmla="*/ 70 h 723"/>
                <a:gd name="T108" fmla="*/ 354 w 369"/>
                <a:gd name="T109" fmla="*/ 85 h 723"/>
                <a:gd name="T110" fmla="*/ 361 w 369"/>
                <a:gd name="T111" fmla="*/ 103 h 723"/>
                <a:gd name="T112" fmla="*/ 365 w 369"/>
                <a:gd name="T113" fmla="*/ 121 h 723"/>
                <a:gd name="T114" fmla="*/ 367 w 369"/>
                <a:gd name="T115" fmla="*/ 143 h 723"/>
                <a:gd name="T116" fmla="*/ 369 w 369"/>
                <a:gd name="T117" fmla="*/ 166 h 723"/>
                <a:gd name="T118" fmla="*/ 369 w 369"/>
                <a:gd name="T119" fmla="*/ 166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 h="723">
                  <a:moveTo>
                    <a:pt x="369" y="166"/>
                  </a:moveTo>
                  <a:lnTo>
                    <a:pt x="369" y="166"/>
                  </a:lnTo>
                  <a:lnTo>
                    <a:pt x="367" y="178"/>
                  </a:lnTo>
                  <a:lnTo>
                    <a:pt x="366" y="193"/>
                  </a:lnTo>
                  <a:lnTo>
                    <a:pt x="361" y="227"/>
                  </a:lnTo>
                  <a:lnTo>
                    <a:pt x="351" y="266"/>
                  </a:lnTo>
                  <a:lnTo>
                    <a:pt x="340" y="308"/>
                  </a:lnTo>
                  <a:lnTo>
                    <a:pt x="326" y="353"/>
                  </a:lnTo>
                  <a:lnTo>
                    <a:pt x="311" y="399"/>
                  </a:lnTo>
                  <a:lnTo>
                    <a:pt x="277" y="493"/>
                  </a:lnTo>
                  <a:lnTo>
                    <a:pt x="242" y="581"/>
                  </a:lnTo>
                  <a:lnTo>
                    <a:pt x="213" y="654"/>
                  </a:lnTo>
                  <a:lnTo>
                    <a:pt x="184" y="723"/>
                  </a:lnTo>
                  <a:lnTo>
                    <a:pt x="184" y="723"/>
                  </a:lnTo>
                  <a:lnTo>
                    <a:pt x="155" y="654"/>
                  </a:lnTo>
                  <a:lnTo>
                    <a:pt x="126" y="581"/>
                  </a:lnTo>
                  <a:lnTo>
                    <a:pt x="92" y="493"/>
                  </a:lnTo>
                  <a:lnTo>
                    <a:pt x="58" y="399"/>
                  </a:lnTo>
                  <a:lnTo>
                    <a:pt x="42" y="353"/>
                  </a:lnTo>
                  <a:lnTo>
                    <a:pt x="28" y="308"/>
                  </a:lnTo>
                  <a:lnTo>
                    <a:pt x="16" y="266"/>
                  </a:lnTo>
                  <a:lnTo>
                    <a:pt x="8" y="227"/>
                  </a:lnTo>
                  <a:lnTo>
                    <a:pt x="1" y="193"/>
                  </a:lnTo>
                  <a:lnTo>
                    <a:pt x="0" y="178"/>
                  </a:lnTo>
                  <a:lnTo>
                    <a:pt x="0" y="166"/>
                  </a:lnTo>
                  <a:lnTo>
                    <a:pt x="0" y="166"/>
                  </a:lnTo>
                  <a:lnTo>
                    <a:pt x="0" y="143"/>
                  </a:lnTo>
                  <a:lnTo>
                    <a:pt x="3" y="121"/>
                  </a:lnTo>
                  <a:lnTo>
                    <a:pt x="8" y="103"/>
                  </a:lnTo>
                  <a:lnTo>
                    <a:pt x="13" y="85"/>
                  </a:lnTo>
                  <a:lnTo>
                    <a:pt x="21" y="70"/>
                  </a:lnTo>
                  <a:lnTo>
                    <a:pt x="31" y="57"/>
                  </a:lnTo>
                  <a:lnTo>
                    <a:pt x="42" y="44"/>
                  </a:lnTo>
                  <a:lnTo>
                    <a:pt x="54" y="34"/>
                  </a:lnTo>
                  <a:lnTo>
                    <a:pt x="66" y="25"/>
                  </a:lnTo>
                  <a:lnTo>
                    <a:pt x="81" y="17"/>
                  </a:lnTo>
                  <a:lnTo>
                    <a:pt x="96" y="12"/>
                  </a:lnTo>
                  <a:lnTo>
                    <a:pt x="112" y="8"/>
                  </a:lnTo>
                  <a:lnTo>
                    <a:pt x="130" y="4"/>
                  </a:lnTo>
                  <a:lnTo>
                    <a:pt x="147" y="1"/>
                  </a:lnTo>
                  <a:lnTo>
                    <a:pt x="165" y="0"/>
                  </a:lnTo>
                  <a:lnTo>
                    <a:pt x="184" y="0"/>
                  </a:lnTo>
                  <a:lnTo>
                    <a:pt x="184" y="0"/>
                  </a:lnTo>
                  <a:lnTo>
                    <a:pt x="203" y="0"/>
                  </a:lnTo>
                  <a:lnTo>
                    <a:pt x="222" y="1"/>
                  </a:lnTo>
                  <a:lnTo>
                    <a:pt x="239" y="4"/>
                  </a:lnTo>
                  <a:lnTo>
                    <a:pt x="255" y="8"/>
                  </a:lnTo>
                  <a:lnTo>
                    <a:pt x="272" y="12"/>
                  </a:lnTo>
                  <a:lnTo>
                    <a:pt x="288" y="17"/>
                  </a:lnTo>
                  <a:lnTo>
                    <a:pt x="301" y="25"/>
                  </a:lnTo>
                  <a:lnTo>
                    <a:pt x="315" y="34"/>
                  </a:lnTo>
                  <a:lnTo>
                    <a:pt x="327" y="44"/>
                  </a:lnTo>
                  <a:lnTo>
                    <a:pt x="338" y="57"/>
                  </a:lnTo>
                  <a:lnTo>
                    <a:pt x="346" y="70"/>
                  </a:lnTo>
                  <a:lnTo>
                    <a:pt x="354" y="85"/>
                  </a:lnTo>
                  <a:lnTo>
                    <a:pt x="361" y="103"/>
                  </a:lnTo>
                  <a:lnTo>
                    <a:pt x="365" y="121"/>
                  </a:lnTo>
                  <a:lnTo>
                    <a:pt x="367" y="143"/>
                  </a:lnTo>
                  <a:lnTo>
                    <a:pt x="369" y="166"/>
                  </a:lnTo>
                  <a:lnTo>
                    <a:pt x="369" y="166"/>
                  </a:lnTo>
                  <a:close/>
                </a:path>
              </a:pathLst>
            </a:custGeom>
            <a:solidFill>
              <a:srgbClr val="F7CB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3" name="Freeform 502"/>
            <p:cNvSpPr/>
            <p:nvPr/>
          </p:nvSpPr>
          <p:spPr bwMode="auto">
            <a:xfrm>
              <a:off x="4860925" y="-869950"/>
              <a:ext cx="1009650" cy="1727200"/>
            </a:xfrm>
            <a:custGeom>
              <a:avLst/>
              <a:gdLst>
                <a:gd name="T0" fmla="*/ 636 w 636"/>
                <a:gd name="T1" fmla="*/ 0 h 1088"/>
                <a:gd name="T2" fmla="*/ 577 w 636"/>
                <a:gd name="T3" fmla="*/ 36 h 1088"/>
                <a:gd name="T4" fmla="*/ 488 w 636"/>
                <a:gd name="T5" fmla="*/ 100 h 1088"/>
                <a:gd name="T6" fmla="*/ 436 w 636"/>
                <a:gd name="T7" fmla="*/ 144 h 1088"/>
                <a:gd name="T8" fmla="*/ 377 w 636"/>
                <a:gd name="T9" fmla="*/ 196 h 1088"/>
                <a:gd name="T10" fmla="*/ 318 w 636"/>
                <a:gd name="T11" fmla="*/ 258 h 1088"/>
                <a:gd name="T12" fmla="*/ 259 w 636"/>
                <a:gd name="T13" fmla="*/ 327 h 1088"/>
                <a:gd name="T14" fmla="*/ 202 w 636"/>
                <a:gd name="T15" fmla="*/ 406 h 1088"/>
                <a:gd name="T16" fmla="*/ 148 w 636"/>
                <a:gd name="T17" fmla="*/ 492 h 1088"/>
                <a:gd name="T18" fmla="*/ 99 w 636"/>
                <a:gd name="T19" fmla="*/ 587 h 1088"/>
                <a:gd name="T20" fmla="*/ 59 w 636"/>
                <a:gd name="T21" fmla="*/ 691 h 1088"/>
                <a:gd name="T22" fmla="*/ 27 w 636"/>
                <a:gd name="T23" fmla="*/ 804 h 1088"/>
                <a:gd name="T24" fmla="*/ 17 w 636"/>
                <a:gd name="T25" fmla="*/ 864 h 1088"/>
                <a:gd name="T26" fmla="*/ 7 w 636"/>
                <a:gd name="T27" fmla="*/ 926 h 1088"/>
                <a:gd name="T28" fmla="*/ 2 w 636"/>
                <a:gd name="T29" fmla="*/ 991 h 1088"/>
                <a:gd name="T30" fmla="*/ 0 w 636"/>
                <a:gd name="T31" fmla="*/ 1057 h 1088"/>
                <a:gd name="T32" fmla="*/ 2 w 636"/>
                <a:gd name="T33" fmla="*/ 1061 h 1088"/>
                <a:gd name="T34" fmla="*/ 17 w 636"/>
                <a:gd name="T35" fmla="*/ 1077 h 1088"/>
                <a:gd name="T36" fmla="*/ 29 w 636"/>
                <a:gd name="T37" fmla="*/ 1086 h 1088"/>
                <a:gd name="T38" fmla="*/ 44 w 636"/>
                <a:gd name="T39" fmla="*/ 1088 h 1088"/>
                <a:gd name="T40" fmla="*/ 61 w 636"/>
                <a:gd name="T41" fmla="*/ 1084 h 1088"/>
                <a:gd name="T42" fmla="*/ 82 w 636"/>
                <a:gd name="T43" fmla="*/ 1069 h 1088"/>
                <a:gd name="T44" fmla="*/ 103 w 636"/>
                <a:gd name="T45" fmla="*/ 1042 h 1088"/>
                <a:gd name="T46" fmla="*/ 115 w 636"/>
                <a:gd name="T47" fmla="*/ 1022 h 1088"/>
                <a:gd name="T48" fmla="*/ 156 w 636"/>
                <a:gd name="T49" fmla="*/ 945 h 1088"/>
                <a:gd name="T50" fmla="*/ 191 w 636"/>
                <a:gd name="T51" fmla="*/ 887 h 1088"/>
                <a:gd name="T52" fmla="*/ 225 w 636"/>
                <a:gd name="T53" fmla="*/ 842 h 1088"/>
                <a:gd name="T54" fmla="*/ 252 w 636"/>
                <a:gd name="T55" fmla="*/ 813 h 1088"/>
                <a:gd name="T56" fmla="*/ 283 w 636"/>
                <a:gd name="T57" fmla="*/ 786 h 1088"/>
                <a:gd name="T58" fmla="*/ 319 w 636"/>
                <a:gd name="T59" fmla="*/ 760 h 1088"/>
                <a:gd name="T60" fmla="*/ 361 w 636"/>
                <a:gd name="T61" fmla="*/ 737 h 1088"/>
                <a:gd name="T62" fmla="*/ 409 w 636"/>
                <a:gd name="T63" fmla="*/ 717 h 1088"/>
                <a:gd name="T64" fmla="*/ 463 w 636"/>
                <a:gd name="T65" fmla="*/ 702 h 1088"/>
                <a:gd name="T66" fmla="*/ 523 w 636"/>
                <a:gd name="T67" fmla="*/ 691 h 1088"/>
                <a:gd name="T68" fmla="*/ 591 w 636"/>
                <a:gd name="T69" fmla="*/ 684 h 1088"/>
                <a:gd name="T70" fmla="*/ 636 w 636"/>
                <a:gd name="T71" fmla="*/ 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6" h="1088">
                  <a:moveTo>
                    <a:pt x="636" y="0"/>
                  </a:moveTo>
                  <a:lnTo>
                    <a:pt x="636" y="0"/>
                  </a:lnTo>
                  <a:lnTo>
                    <a:pt x="609" y="17"/>
                  </a:lnTo>
                  <a:lnTo>
                    <a:pt x="577" y="36"/>
                  </a:lnTo>
                  <a:lnTo>
                    <a:pt x="537" y="64"/>
                  </a:lnTo>
                  <a:lnTo>
                    <a:pt x="488" y="100"/>
                  </a:lnTo>
                  <a:lnTo>
                    <a:pt x="463" y="121"/>
                  </a:lnTo>
                  <a:lnTo>
                    <a:pt x="436" y="144"/>
                  </a:lnTo>
                  <a:lnTo>
                    <a:pt x="407" y="169"/>
                  </a:lnTo>
                  <a:lnTo>
                    <a:pt x="377" y="196"/>
                  </a:lnTo>
                  <a:lnTo>
                    <a:pt x="348" y="226"/>
                  </a:lnTo>
                  <a:lnTo>
                    <a:pt x="318" y="258"/>
                  </a:lnTo>
                  <a:lnTo>
                    <a:pt x="288" y="291"/>
                  </a:lnTo>
                  <a:lnTo>
                    <a:pt x="259" y="327"/>
                  </a:lnTo>
                  <a:lnTo>
                    <a:pt x="230" y="365"/>
                  </a:lnTo>
                  <a:lnTo>
                    <a:pt x="202" y="406"/>
                  </a:lnTo>
                  <a:lnTo>
                    <a:pt x="175" y="448"/>
                  </a:lnTo>
                  <a:lnTo>
                    <a:pt x="148" y="492"/>
                  </a:lnTo>
                  <a:lnTo>
                    <a:pt x="123" y="538"/>
                  </a:lnTo>
                  <a:lnTo>
                    <a:pt x="99" y="587"/>
                  </a:lnTo>
                  <a:lnTo>
                    <a:pt x="79" y="638"/>
                  </a:lnTo>
                  <a:lnTo>
                    <a:pt x="59" y="691"/>
                  </a:lnTo>
                  <a:lnTo>
                    <a:pt x="42" y="746"/>
                  </a:lnTo>
                  <a:lnTo>
                    <a:pt x="27" y="804"/>
                  </a:lnTo>
                  <a:lnTo>
                    <a:pt x="22" y="834"/>
                  </a:lnTo>
                  <a:lnTo>
                    <a:pt x="17" y="864"/>
                  </a:lnTo>
                  <a:lnTo>
                    <a:pt x="11" y="895"/>
                  </a:lnTo>
                  <a:lnTo>
                    <a:pt x="7" y="926"/>
                  </a:lnTo>
                  <a:lnTo>
                    <a:pt x="4" y="959"/>
                  </a:lnTo>
                  <a:lnTo>
                    <a:pt x="2" y="991"/>
                  </a:lnTo>
                  <a:lnTo>
                    <a:pt x="0" y="1023"/>
                  </a:lnTo>
                  <a:lnTo>
                    <a:pt x="0" y="1057"/>
                  </a:lnTo>
                  <a:lnTo>
                    <a:pt x="0" y="1057"/>
                  </a:lnTo>
                  <a:lnTo>
                    <a:pt x="2" y="1061"/>
                  </a:lnTo>
                  <a:lnTo>
                    <a:pt x="7" y="1068"/>
                  </a:lnTo>
                  <a:lnTo>
                    <a:pt x="17" y="1077"/>
                  </a:lnTo>
                  <a:lnTo>
                    <a:pt x="22" y="1082"/>
                  </a:lnTo>
                  <a:lnTo>
                    <a:pt x="29" y="1086"/>
                  </a:lnTo>
                  <a:lnTo>
                    <a:pt x="36" y="1088"/>
                  </a:lnTo>
                  <a:lnTo>
                    <a:pt x="44" y="1088"/>
                  </a:lnTo>
                  <a:lnTo>
                    <a:pt x="52" y="1088"/>
                  </a:lnTo>
                  <a:lnTo>
                    <a:pt x="61" y="1084"/>
                  </a:lnTo>
                  <a:lnTo>
                    <a:pt x="71" y="1079"/>
                  </a:lnTo>
                  <a:lnTo>
                    <a:pt x="82" y="1069"/>
                  </a:lnTo>
                  <a:lnTo>
                    <a:pt x="92" y="1057"/>
                  </a:lnTo>
                  <a:lnTo>
                    <a:pt x="103" y="1042"/>
                  </a:lnTo>
                  <a:lnTo>
                    <a:pt x="103" y="1042"/>
                  </a:lnTo>
                  <a:lnTo>
                    <a:pt x="115" y="1022"/>
                  </a:lnTo>
                  <a:lnTo>
                    <a:pt x="127" y="999"/>
                  </a:lnTo>
                  <a:lnTo>
                    <a:pt x="156" y="945"/>
                  </a:lnTo>
                  <a:lnTo>
                    <a:pt x="172" y="917"/>
                  </a:lnTo>
                  <a:lnTo>
                    <a:pt x="191" y="887"/>
                  </a:lnTo>
                  <a:lnTo>
                    <a:pt x="213" y="857"/>
                  </a:lnTo>
                  <a:lnTo>
                    <a:pt x="225" y="842"/>
                  </a:lnTo>
                  <a:lnTo>
                    <a:pt x="238" y="827"/>
                  </a:lnTo>
                  <a:lnTo>
                    <a:pt x="252" y="813"/>
                  </a:lnTo>
                  <a:lnTo>
                    <a:pt x="267" y="799"/>
                  </a:lnTo>
                  <a:lnTo>
                    <a:pt x="283" y="786"/>
                  </a:lnTo>
                  <a:lnTo>
                    <a:pt x="300" y="772"/>
                  </a:lnTo>
                  <a:lnTo>
                    <a:pt x="319" y="760"/>
                  </a:lnTo>
                  <a:lnTo>
                    <a:pt x="340" y="748"/>
                  </a:lnTo>
                  <a:lnTo>
                    <a:pt x="361" y="737"/>
                  </a:lnTo>
                  <a:lnTo>
                    <a:pt x="384" y="726"/>
                  </a:lnTo>
                  <a:lnTo>
                    <a:pt x="409" y="717"/>
                  </a:lnTo>
                  <a:lnTo>
                    <a:pt x="434" y="709"/>
                  </a:lnTo>
                  <a:lnTo>
                    <a:pt x="463" y="702"/>
                  </a:lnTo>
                  <a:lnTo>
                    <a:pt x="492" y="695"/>
                  </a:lnTo>
                  <a:lnTo>
                    <a:pt x="523" y="691"/>
                  </a:lnTo>
                  <a:lnTo>
                    <a:pt x="556" y="687"/>
                  </a:lnTo>
                  <a:lnTo>
                    <a:pt x="591" y="684"/>
                  </a:lnTo>
                  <a:lnTo>
                    <a:pt x="629" y="684"/>
                  </a:lnTo>
                  <a:lnTo>
                    <a:pt x="636" y="0"/>
                  </a:lnTo>
                  <a:close/>
                </a:path>
              </a:pathLst>
            </a:custGeom>
            <a:solidFill>
              <a:srgbClr val="EA38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4" name="Freeform 503"/>
            <p:cNvSpPr/>
            <p:nvPr/>
          </p:nvSpPr>
          <p:spPr bwMode="auto">
            <a:xfrm>
              <a:off x="7062788" y="-869950"/>
              <a:ext cx="1008063" cy="1727200"/>
            </a:xfrm>
            <a:custGeom>
              <a:avLst/>
              <a:gdLst>
                <a:gd name="T0" fmla="*/ 0 w 635"/>
                <a:gd name="T1" fmla="*/ 0 h 1088"/>
                <a:gd name="T2" fmla="*/ 58 w 635"/>
                <a:gd name="T3" fmla="*/ 36 h 1088"/>
                <a:gd name="T4" fmla="*/ 147 w 635"/>
                <a:gd name="T5" fmla="*/ 100 h 1088"/>
                <a:gd name="T6" fmla="*/ 201 w 635"/>
                <a:gd name="T7" fmla="*/ 144 h 1088"/>
                <a:gd name="T8" fmla="*/ 258 w 635"/>
                <a:gd name="T9" fmla="*/ 196 h 1088"/>
                <a:gd name="T10" fmla="*/ 318 w 635"/>
                <a:gd name="T11" fmla="*/ 258 h 1088"/>
                <a:gd name="T12" fmla="*/ 377 w 635"/>
                <a:gd name="T13" fmla="*/ 327 h 1088"/>
                <a:gd name="T14" fmla="*/ 434 w 635"/>
                <a:gd name="T15" fmla="*/ 406 h 1088"/>
                <a:gd name="T16" fmla="*/ 488 w 635"/>
                <a:gd name="T17" fmla="*/ 492 h 1088"/>
                <a:gd name="T18" fmla="*/ 537 w 635"/>
                <a:gd name="T19" fmla="*/ 587 h 1088"/>
                <a:gd name="T20" fmla="*/ 577 w 635"/>
                <a:gd name="T21" fmla="*/ 691 h 1088"/>
                <a:gd name="T22" fmla="*/ 608 w 635"/>
                <a:gd name="T23" fmla="*/ 804 h 1088"/>
                <a:gd name="T24" fmla="*/ 620 w 635"/>
                <a:gd name="T25" fmla="*/ 864 h 1088"/>
                <a:gd name="T26" fmla="*/ 628 w 635"/>
                <a:gd name="T27" fmla="*/ 926 h 1088"/>
                <a:gd name="T28" fmla="*/ 634 w 635"/>
                <a:gd name="T29" fmla="*/ 991 h 1088"/>
                <a:gd name="T30" fmla="*/ 635 w 635"/>
                <a:gd name="T31" fmla="*/ 1057 h 1088"/>
                <a:gd name="T32" fmla="*/ 634 w 635"/>
                <a:gd name="T33" fmla="*/ 1061 h 1088"/>
                <a:gd name="T34" fmla="*/ 619 w 635"/>
                <a:gd name="T35" fmla="*/ 1077 h 1088"/>
                <a:gd name="T36" fmla="*/ 608 w 635"/>
                <a:gd name="T37" fmla="*/ 1086 h 1088"/>
                <a:gd name="T38" fmla="*/ 593 w 635"/>
                <a:gd name="T39" fmla="*/ 1088 h 1088"/>
                <a:gd name="T40" fmla="*/ 576 w 635"/>
                <a:gd name="T41" fmla="*/ 1084 h 1088"/>
                <a:gd name="T42" fmla="*/ 555 w 635"/>
                <a:gd name="T43" fmla="*/ 1069 h 1088"/>
                <a:gd name="T44" fmla="*/ 533 w 635"/>
                <a:gd name="T45" fmla="*/ 1042 h 1088"/>
                <a:gd name="T46" fmla="*/ 520 w 635"/>
                <a:gd name="T47" fmla="*/ 1022 h 1088"/>
                <a:gd name="T48" fmla="*/ 480 w 635"/>
                <a:gd name="T49" fmla="*/ 945 h 1088"/>
                <a:gd name="T50" fmla="*/ 445 w 635"/>
                <a:gd name="T51" fmla="*/ 887 h 1088"/>
                <a:gd name="T52" fmla="*/ 411 w 635"/>
                <a:gd name="T53" fmla="*/ 842 h 1088"/>
                <a:gd name="T54" fmla="*/ 384 w 635"/>
                <a:gd name="T55" fmla="*/ 813 h 1088"/>
                <a:gd name="T56" fmla="*/ 353 w 635"/>
                <a:gd name="T57" fmla="*/ 786 h 1088"/>
                <a:gd name="T58" fmla="*/ 316 w 635"/>
                <a:gd name="T59" fmla="*/ 760 h 1088"/>
                <a:gd name="T60" fmla="*/ 274 w 635"/>
                <a:gd name="T61" fmla="*/ 737 h 1088"/>
                <a:gd name="T62" fmla="*/ 227 w 635"/>
                <a:gd name="T63" fmla="*/ 717 h 1088"/>
                <a:gd name="T64" fmla="*/ 173 w 635"/>
                <a:gd name="T65" fmla="*/ 702 h 1088"/>
                <a:gd name="T66" fmla="*/ 112 w 635"/>
                <a:gd name="T67" fmla="*/ 691 h 1088"/>
                <a:gd name="T68" fmla="*/ 45 w 635"/>
                <a:gd name="T69" fmla="*/ 684 h 1088"/>
                <a:gd name="T70" fmla="*/ 0 w 635"/>
                <a:gd name="T71" fmla="*/ 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5" h="1088">
                  <a:moveTo>
                    <a:pt x="0" y="0"/>
                  </a:moveTo>
                  <a:lnTo>
                    <a:pt x="0" y="0"/>
                  </a:lnTo>
                  <a:lnTo>
                    <a:pt x="27" y="17"/>
                  </a:lnTo>
                  <a:lnTo>
                    <a:pt x="58" y="36"/>
                  </a:lnTo>
                  <a:lnTo>
                    <a:pt x="99" y="64"/>
                  </a:lnTo>
                  <a:lnTo>
                    <a:pt x="147" y="100"/>
                  </a:lnTo>
                  <a:lnTo>
                    <a:pt x="173" y="121"/>
                  </a:lnTo>
                  <a:lnTo>
                    <a:pt x="201" y="144"/>
                  </a:lnTo>
                  <a:lnTo>
                    <a:pt x="230" y="169"/>
                  </a:lnTo>
                  <a:lnTo>
                    <a:pt x="258" y="196"/>
                  </a:lnTo>
                  <a:lnTo>
                    <a:pt x="288" y="226"/>
                  </a:lnTo>
                  <a:lnTo>
                    <a:pt x="318" y="258"/>
                  </a:lnTo>
                  <a:lnTo>
                    <a:pt x="347" y="291"/>
                  </a:lnTo>
                  <a:lnTo>
                    <a:pt x="377" y="327"/>
                  </a:lnTo>
                  <a:lnTo>
                    <a:pt x="405" y="365"/>
                  </a:lnTo>
                  <a:lnTo>
                    <a:pt x="434" y="406"/>
                  </a:lnTo>
                  <a:lnTo>
                    <a:pt x="462" y="448"/>
                  </a:lnTo>
                  <a:lnTo>
                    <a:pt x="488" y="492"/>
                  </a:lnTo>
                  <a:lnTo>
                    <a:pt x="514" y="538"/>
                  </a:lnTo>
                  <a:lnTo>
                    <a:pt x="537" y="587"/>
                  </a:lnTo>
                  <a:lnTo>
                    <a:pt x="558" y="638"/>
                  </a:lnTo>
                  <a:lnTo>
                    <a:pt x="577" y="691"/>
                  </a:lnTo>
                  <a:lnTo>
                    <a:pt x="593" y="746"/>
                  </a:lnTo>
                  <a:lnTo>
                    <a:pt x="608" y="804"/>
                  </a:lnTo>
                  <a:lnTo>
                    <a:pt x="615" y="834"/>
                  </a:lnTo>
                  <a:lnTo>
                    <a:pt x="620" y="864"/>
                  </a:lnTo>
                  <a:lnTo>
                    <a:pt x="624" y="895"/>
                  </a:lnTo>
                  <a:lnTo>
                    <a:pt x="628" y="926"/>
                  </a:lnTo>
                  <a:lnTo>
                    <a:pt x="631" y="959"/>
                  </a:lnTo>
                  <a:lnTo>
                    <a:pt x="634" y="991"/>
                  </a:lnTo>
                  <a:lnTo>
                    <a:pt x="635" y="1023"/>
                  </a:lnTo>
                  <a:lnTo>
                    <a:pt x="635" y="1057"/>
                  </a:lnTo>
                  <a:lnTo>
                    <a:pt x="635" y="1057"/>
                  </a:lnTo>
                  <a:lnTo>
                    <a:pt x="634" y="1061"/>
                  </a:lnTo>
                  <a:lnTo>
                    <a:pt x="628" y="1068"/>
                  </a:lnTo>
                  <a:lnTo>
                    <a:pt x="619" y="1077"/>
                  </a:lnTo>
                  <a:lnTo>
                    <a:pt x="614" y="1082"/>
                  </a:lnTo>
                  <a:lnTo>
                    <a:pt x="608" y="1086"/>
                  </a:lnTo>
                  <a:lnTo>
                    <a:pt x="600" y="1088"/>
                  </a:lnTo>
                  <a:lnTo>
                    <a:pt x="593" y="1088"/>
                  </a:lnTo>
                  <a:lnTo>
                    <a:pt x="584" y="1088"/>
                  </a:lnTo>
                  <a:lnTo>
                    <a:pt x="576" y="1084"/>
                  </a:lnTo>
                  <a:lnTo>
                    <a:pt x="565" y="1079"/>
                  </a:lnTo>
                  <a:lnTo>
                    <a:pt x="555" y="1069"/>
                  </a:lnTo>
                  <a:lnTo>
                    <a:pt x="543" y="1057"/>
                  </a:lnTo>
                  <a:lnTo>
                    <a:pt x="533" y="1042"/>
                  </a:lnTo>
                  <a:lnTo>
                    <a:pt x="533" y="1042"/>
                  </a:lnTo>
                  <a:lnTo>
                    <a:pt x="520" y="1022"/>
                  </a:lnTo>
                  <a:lnTo>
                    <a:pt x="508" y="999"/>
                  </a:lnTo>
                  <a:lnTo>
                    <a:pt x="480" y="945"/>
                  </a:lnTo>
                  <a:lnTo>
                    <a:pt x="464" y="917"/>
                  </a:lnTo>
                  <a:lnTo>
                    <a:pt x="445" y="887"/>
                  </a:lnTo>
                  <a:lnTo>
                    <a:pt x="423" y="857"/>
                  </a:lnTo>
                  <a:lnTo>
                    <a:pt x="411" y="842"/>
                  </a:lnTo>
                  <a:lnTo>
                    <a:pt x="399" y="827"/>
                  </a:lnTo>
                  <a:lnTo>
                    <a:pt x="384" y="813"/>
                  </a:lnTo>
                  <a:lnTo>
                    <a:pt x="369" y="799"/>
                  </a:lnTo>
                  <a:lnTo>
                    <a:pt x="353" y="786"/>
                  </a:lnTo>
                  <a:lnTo>
                    <a:pt x="335" y="772"/>
                  </a:lnTo>
                  <a:lnTo>
                    <a:pt x="316" y="760"/>
                  </a:lnTo>
                  <a:lnTo>
                    <a:pt x="296" y="748"/>
                  </a:lnTo>
                  <a:lnTo>
                    <a:pt x="274" y="737"/>
                  </a:lnTo>
                  <a:lnTo>
                    <a:pt x="251" y="726"/>
                  </a:lnTo>
                  <a:lnTo>
                    <a:pt x="227" y="717"/>
                  </a:lnTo>
                  <a:lnTo>
                    <a:pt x="201" y="709"/>
                  </a:lnTo>
                  <a:lnTo>
                    <a:pt x="173" y="702"/>
                  </a:lnTo>
                  <a:lnTo>
                    <a:pt x="143" y="695"/>
                  </a:lnTo>
                  <a:lnTo>
                    <a:pt x="112" y="691"/>
                  </a:lnTo>
                  <a:lnTo>
                    <a:pt x="80" y="687"/>
                  </a:lnTo>
                  <a:lnTo>
                    <a:pt x="45" y="684"/>
                  </a:lnTo>
                  <a:lnTo>
                    <a:pt x="8" y="684"/>
                  </a:lnTo>
                  <a:lnTo>
                    <a:pt x="0" y="0"/>
                  </a:lnTo>
                  <a:close/>
                </a:path>
              </a:pathLst>
            </a:custGeom>
            <a:solidFill>
              <a:srgbClr val="BC354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5" name="Freeform 504"/>
            <p:cNvSpPr/>
            <p:nvPr/>
          </p:nvSpPr>
          <p:spPr bwMode="auto">
            <a:xfrm>
              <a:off x="6465888" y="-3284538"/>
              <a:ext cx="1122363" cy="3616325"/>
            </a:xfrm>
            <a:custGeom>
              <a:avLst/>
              <a:gdLst>
                <a:gd name="T0" fmla="*/ 707 w 707"/>
                <a:gd name="T1" fmla="*/ 819 h 2278"/>
                <a:gd name="T2" fmla="*/ 704 w 707"/>
                <a:gd name="T3" fmla="*/ 708 h 2278"/>
                <a:gd name="T4" fmla="*/ 698 w 707"/>
                <a:gd name="T5" fmla="*/ 600 h 2278"/>
                <a:gd name="T6" fmla="*/ 687 w 707"/>
                <a:gd name="T7" fmla="*/ 494 h 2278"/>
                <a:gd name="T8" fmla="*/ 672 w 707"/>
                <a:gd name="T9" fmla="*/ 390 h 2278"/>
                <a:gd name="T10" fmla="*/ 654 w 707"/>
                <a:gd name="T11" fmla="*/ 287 h 2278"/>
                <a:gd name="T12" fmla="*/ 633 w 707"/>
                <a:gd name="T13" fmla="*/ 189 h 2278"/>
                <a:gd name="T14" fmla="*/ 608 w 707"/>
                <a:gd name="T15" fmla="*/ 93 h 2278"/>
                <a:gd name="T16" fmla="*/ 581 w 707"/>
                <a:gd name="T17" fmla="*/ 0 h 2278"/>
                <a:gd name="T18" fmla="*/ 0 w 707"/>
                <a:gd name="T19" fmla="*/ 247 h 2278"/>
                <a:gd name="T20" fmla="*/ 21 w 707"/>
                <a:gd name="T21" fmla="*/ 248 h 2278"/>
                <a:gd name="T22" fmla="*/ 60 w 707"/>
                <a:gd name="T23" fmla="*/ 252 h 2278"/>
                <a:gd name="T24" fmla="*/ 98 w 707"/>
                <a:gd name="T25" fmla="*/ 259 h 2278"/>
                <a:gd name="T26" fmla="*/ 134 w 707"/>
                <a:gd name="T27" fmla="*/ 271 h 2278"/>
                <a:gd name="T28" fmla="*/ 169 w 707"/>
                <a:gd name="T29" fmla="*/ 286 h 2278"/>
                <a:gd name="T30" fmla="*/ 203 w 707"/>
                <a:gd name="T31" fmla="*/ 304 h 2278"/>
                <a:gd name="T32" fmla="*/ 234 w 707"/>
                <a:gd name="T33" fmla="*/ 325 h 2278"/>
                <a:gd name="T34" fmla="*/ 263 w 707"/>
                <a:gd name="T35" fmla="*/ 348 h 2278"/>
                <a:gd name="T36" fmla="*/ 288 w 707"/>
                <a:gd name="T37" fmla="*/ 375 h 2278"/>
                <a:gd name="T38" fmla="*/ 313 w 707"/>
                <a:gd name="T39" fmla="*/ 404 h 2278"/>
                <a:gd name="T40" fmla="*/ 334 w 707"/>
                <a:gd name="T41" fmla="*/ 435 h 2278"/>
                <a:gd name="T42" fmla="*/ 352 w 707"/>
                <a:gd name="T43" fmla="*/ 469 h 2278"/>
                <a:gd name="T44" fmla="*/ 367 w 707"/>
                <a:gd name="T45" fmla="*/ 502 h 2278"/>
                <a:gd name="T46" fmla="*/ 377 w 707"/>
                <a:gd name="T47" fmla="*/ 539 h 2278"/>
                <a:gd name="T48" fmla="*/ 385 w 707"/>
                <a:gd name="T49" fmla="*/ 578 h 2278"/>
                <a:gd name="T50" fmla="*/ 390 w 707"/>
                <a:gd name="T51" fmla="*/ 617 h 2278"/>
                <a:gd name="T52" fmla="*/ 390 w 707"/>
                <a:gd name="T53" fmla="*/ 636 h 2278"/>
                <a:gd name="T54" fmla="*/ 388 w 707"/>
                <a:gd name="T55" fmla="*/ 677 h 2278"/>
                <a:gd name="T56" fmla="*/ 381 w 707"/>
                <a:gd name="T57" fmla="*/ 716 h 2278"/>
                <a:gd name="T58" fmla="*/ 372 w 707"/>
                <a:gd name="T59" fmla="*/ 752 h 2278"/>
                <a:gd name="T60" fmla="*/ 360 w 707"/>
                <a:gd name="T61" fmla="*/ 789 h 2278"/>
                <a:gd name="T62" fmla="*/ 344 w 707"/>
                <a:gd name="T63" fmla="*/ 823 h 2278"/>
                <a:gd name="T64" fmla="*/ 323 w 707"/>
                <a:gd name="T65" fmla="*/ 855 h 2278"/>
                <a:gd name="T66" fmla="*/ 302 w 707"/>
                <a:gd name="T67" fmla="*/ 885 h 2278"/>
                <a:gd name="T68" fmla="*/ 276 w 707"/>
                <a:gd name="T69" fmla="*/ 912 h 2278"/>
                <a:gd name="T70" fmla="*/ 248 w 707"/>
                <a:gd name="T71" fmla="*/ 938 h 2278"/>
                <a:gd name="T72" fmla="*/ 218 w 707"/>
                <a:gd name="T73" fmla="*/ 959 h 2278"/>
                <a:gd name="T74" fmla="*/ 185 w 707"/>
                <a:gd name="T75" fmla="*/ 979 h 2278"/>
                <a:gd name="T76" fmla="*/ 152 w 707"/>
                <a:gd name="T77" fmla="*/ 996 h 2278"/>
                <a:gd name="T78" fmla="*/ 117 w 707"/>
                <a:gd name="T79" fmla="*/ 1009 h 2278"/>
                <a:gd name="T80" fmla="*/ 79 w 707"/>
                <a:gd name="T81" fmla="*/ 1019 h 2278"/>
                <a:gd name="T82" fmla="*/ 41 w 707"/>
                <a:gd name="T83" fmla="*/ 1024 h 2278"/>
                <a:gd name="T84" fmla="*/ 0 w 707"/>
                <a:gd name="T85" fmla="*/ 1027 h 2278"/>
                <a:gd name="T86" fmla="*/ 381 w 707"/>
                <a:gd name="T87" fmla="*/ 2278 h 2278"/>
                <a:gd name="T88" fmla="*/ 399 w 707"/>
                <a:gd name="T89" fmla="*/ 2248 h 2278"/>
                <a:gd name="T90" fmla="*/ 434 w 707"/>
                <a:gd name="T91" fmla="*/ 2186 h 2278"/>
                <a:gd name="T92" fmla="*/ 468 w 707"/>
                <a:gd name="T93" fmla="*/ 2117 h 2278"/>
                <a:gd name="T94" fmla="*/ 499 w 707"/>
                <a:gd name="T95" fmla="*/ 2044 h 2278"/>
                <a:gd name="T96" fmla="*/ 529 w 707"/>
                <a:gd name="T97" fmla="*/ 1967 h 2278"/>
                <a:gd name="T98" fmla="*/ 571 w 707"/>
                <a:gd name="T99" fmla="*/ 1843 h 2278"/>
                <a:gd name="T100" fmla="*/ 617 w 707"/>
                <a:gd name="T101" fmla="*/ 1663 h 2278"/>
                <a:gd name="T102" fmla="*/ 656 w 707"/>
                <a:gd name="T103" fmla="*/ 1469 h 2278"/>
                <a:gd name="T104" fmla="*/ 683 w 707"/>
                <a:gd name="T105" fmla="*/ 1262 h 2278"/>
                <a:gd name="T106" fmla="*/ 700 w 707"/>
                <a:gd name="T107" fmla="*/ 1044 h 2278"/>
                <a:gd name="T108" fmla="*/ 707 w 707"/>
                <a:gd name="T109" fmla="*/ 819 h 2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7" h="2278">
                  <a:moveTo>
                    <a:pt x="707" y="819"/>
                  </a:moveTo>
                  <a:lnTo>
                    <a:pt x="707" y="819"/>
                  </a:lnTo>
                  <a:lnTo>
                    <a:pt x="706" y="763"/>
                  </a:lnTo>
                  <a:lnTo>
                    <a:pt x="704" y="708"/>
                  </a:lnTo>
                  <a:lnTo>
                    <a:pt x="702" y="654"/>
                  </a:lnTo>
                  <a:lnTo>
                    <a:pt x="698" y="600"/>
                  </a:lnTo>
                  <a:lnTo>
                    <a:pt x="692" y="547"/>
                  </a:lnTo>
                  <a:lnTo>
                    <a:pt x="687" y="494"/>
                  </a:lnTo>
                  <a:lnTo>
                    <a:pt x="680" y="442"/>
                  </a:lnTo>
                  <a:lnTo>
                    <a:pt x="672" y="390"/>
                  </a:lnTo>
                  <a:lnTo>
                    <a:pt x="664" y="339"/>
                  </a:lnTo>
                  <a:lnTo>
                    <a:pt x="654" y="287"/>
                  </a:lnTo>
                  <a:lnTo>
                    <a:pt x="644" y="239"/>
                  </a:lnTo>
                  <a:lnTo>
                    <a:pt x="633" y="189"/>
                  </a:lnTo>
                  <a:lnTo>
                    <a:pt x="621" y="140"/>
                  </a:lnTo>
                  <a:lnTo>
                    <a:pt x="608" y="93"/>
                  </a:lnTo>
                  <a:lnTo>
                    <a:pt x="595" y="46"/>
                  </a:lnTo>
                  <a:lnTo>
                    <a:pt x="581" y="0"/>
                  </a:lnTo>
                  <a:lnTo>
                    <a:pt x="0" y="0"/>
                  </a:lnTo>
                  <a:lnTo>
                    <a:pt x="0" y="247"/>
                  </a:lnTo>
                  <a:lnTo>
                    <a:pt x="0" y="247"/>
                  </a:lnTo>
                  <a:lnTo>
                    <a:pt x="21" y="248"/>
                  </a:lnTo>
                  <a:lnTo>
                    <a:pt x="41" y="250"/>
                  </a:lnTo>
                  <a:lnTo>
                    <a:pt x="60" y="252"/>
                  </a:lnTo>
                  <a:lnTo>
                    <a:pt x="79" y="255"/>
                  </a:lnTo>
                  <a:lnTo>
                    <a:pt x="98" y="259"/>
                  </a:lnTo>
                  <a:lnTo>
                    <a:pt x="117" y="264"/>
                  </a:lnTo>
                  <a:lnTo>
                    <a:pt x="134" y="271"/>
                  </a:lnTo>
                  <a:lnTo>
                    <a:pt x="152" y="278"/>
                  </a:lnTo>
                  <a:lnTo>
                    <a:pt x="169" y="286"/>
                  </a:lnTo>
                  <a:lnTo>
                    <a:pt x="185" y="294"/>
                  </a:lnTo>
                  <a:lnTo>
                    <a:pt x="203" y="304"/>
                  </a:lnTo>
                  <a:lnTo>
                    <a:pt x="218" y="313"/>
                  </a:lnTo>
                  <a:lnTo>
                    <a:pt x="234" y="325"/>
                  </a:lnTo>
                  <a:lnTo>
                    <a:pt x="248" y="336"/>
                  </a:lnTo>
                  <a:lnTo>
                    <a:pt x="263" y="348"/>
                  </a:lnTo>
                  <a:lnTo>
                    <a:pt x="276" y="362"/>
                  </a:lnTo>
                  <a:lnTo>
                    <a:pt x="288" y="375"/>
                  </a:lnTo>
                  <a:lnTo>
                    <a:pt x="302" y="389"/>
                  </a:lnTo>
                  <a:lnTo>
                    <a:pt x="313" y="404"/>
                  </a:lnTo>
                  <a:lnTo>
                    <a:pt x="323" y="419"/>
                  </a:lnTo>
                  <a:lnTo>
                    <a:pt x="334" y="435"/>
                  </a:lnTo>
                  <a:lnTo>
                    <a:pt x="344" y="451"/>
                  </a:lnTo>
                  <a:lnTo>
                    <a:pt x="352" y="469"/>
                  </a:lnTo>
                  <a:lnTo>
                    <a:pt x="360" y="485"/>
                  </a:lnTo>
                  <a:lnTo>
                    <a:pt x="367" y="502"/>
                  </a:lnTo>
                  <a:lnTo>
                    <a:pt x="372" y="521"/>
                  </a:lnTo>
                  <a:lnTo>
                    <a:pt x="377" y="539"/>
                  </a:lnTo>
                  <a:lnTo>
                    <a:pt x="381" y="558"/>
                  </a:lnTo>
                  <a:lnTo>
                    <a:pt x="385" y="578"/>
                  </a:lnTo>
                  <a:lnTo>
                    <a:pt x="388" y="597"/>
                  </a:lnTo>
                  <a:lnTo>
                    <a:pt x="390" y="617"/>
                  </a:lnTo>
                  <a:lnTo>
                    <a:pt x="390" y="636"/>
                  </a:lnTo>
                  <a:lnTo>
                    <a:pt x="390" y="636"/>
                  </a:lnTo>
                  <a:lnTo>
                    <a:pt x="390" y="656"/>
                  </a:lnTo>
                  <a:lnTo>
                    <a:pt x="388" y="677"/>
                  </a:lnTo>
                  <a:lnTo>
                    <a:pt x="385" y="696"/>
                  </a:lnTo>
                  <a:lnTo>
                    <a:pt x="381" y="716"/>
                  </a:lnTo>
                  <a:lnTo>
                    <a:pt x="377" y="735"/>
                  </a:lnTo>
                  <a:lnTo>
                    <a:pt x="372" y="752"/>
                  </a:lnTo>
                  <a:lnTo>
                    <a:pt x="367" y="771"/>
                  </a:lnTo>
                  <a:lnTo>
                    <a:pt x="360" y="789"/>
                  </a:lnTo>
                  <a:lnTo>
                    <a:pt x="352" y="805"/>
                  </a:lnTo>
                  <a:lnTo>
                    <a:pt x="344" y="823"/>
                  </a:lnTo>
                  <a:lnTo>
                    <a:pt x="334" y="839"/>
                  </a:lnTo>
                  <a:lnTo>
                    <a:pt x="323" y="855"/>
                  </a:lnTo>
                  <a:lnTo>
                    <a:pt x="313" y="870"/>
                  </a:lnTo>
                  <a:lnTo>
                    <a:pt x="302" y="885"/>
                  </a:lnTo>
                  <a:lnTo>
                    <a:pt x="288" y="898"/>
                  </a:lnTo>
                  <a:lnTo>
                    <a:pt x="276" y="912"/>
                  </a:lnTo>
                  <a:lnTo>
                    <a:pt x="263" y="925"/>
                  </a:lnTo>
                  <a:lnTo>
                    <a:pt x="248" y="938"/>
                  </a:lnTo>
                  <a:lnTo>
                    <a:pt x="234" y="948"/>
                  </a:lnTo>
                  <a:lnTo>
                    <a:pt x="218" y="959"/>
                  </a:lnTo>
                  <a:lnTo>
                    <a:pt x="203" y="970"/>
                  </a:lnTo>
                  <a:lnTo>
                    <a:pt x="185" y="979"/>
                  </a:lnTo>
                  <a:lnTo>
                    <a:pt x="169" y="988"/>
                  </a:lnTo>
                  <a:lnTo>
                    <a:pt x="152" y="996"/>
                  </a:lnTo>
                  <a:lnTo>
                    <a:pt x="134" y="1002"/>
                  </a:lnTo>
                  <a:lnTo>
                    <a:pt x="117" y="1009"/>
                  </a:lnTo>
                  <a:lnTo>
                    <a:pt x="98" y="1015"/>
                  </a:lnTo>
                  <a:lnTo>
                    <a:pt x="79" y="1019"/>
                  </a:lnTo>
                  <a:lnTo>
                    <a:pt x="60" y="1021"/>
                  </a:lnTo>
                  <a:lnTo>
                    <a:pt x="41" y="1024"/>
                  </a:lnTo>
                  <a:lnTo>
                    <a:pt x="21" y="1025"/>
                  </a:lnTo>
                  <a:lnTo>
                    <a:pt x="0" y="1027"/>
                  </a:lnTo>
                  <a:lnTo>
                    <a:pt x="0" y="2278"/>
                  </a:lnTo>
                  <a:lnTo>
                    <a:pt x="381" y="2278"/>
                  </a:lnTo>
                  <a:lnTo>
                    <a:pt x="381" y="2278"/>
                  </a:lnTo>
                  <a:lnTo>
                    <a:pt x="399" y="2248"/>
                  </a:lnTo>
                  <a:lnTo>
                    <a:pt x="417" y="2217"/>
                  </a:lnTo>
                  <a:lnTo>
                    <a:pt x="434" y="2186"/>
                  </a:lnTo>
                  <a:lnTo>
                    <a:pt x="452" y="2153"/>
                  </a:lnTo>
                  <a:lnTo>
                    <a:pt x="468" y="2117"/>
                  </a:lnTo>
                  <a:lnTo>
                    <a:pt x="484" y="2082"/>
                  </a:lnTo>
                  <a:lnTo>
                    <a:pt x="499" y="2044"/>
                  </a:lnTo>
                  <a:lnTo>
                    <a:pt x="514" y="2007"/>
                  </a:lnTo>
                  <a:lnTo>
                    <a:pt x="529" y="1967"/>
                  </a:lnTo>
                  <a:lnTo>
                    <a:pt x="544" y="1927"/>
                  </a:lnTo>
                  <a:lnTo>
                    <a:pt x="571" y="1843"/>
                  </a:lnTo>
                  <a:lnTo>
                    <a:pt x="595" y="1755"/>
                  </a:lnTo>
                  <a:lnTo>
                    <a:pt x="617" y="1663"/>
                  </a:lnTo>
                  <a:lnTo>
                    <a:pt x="637" y="1567"/>
                  </a:lnTo>
                  <a:lnTo>
                    <a:pt x="656" y="1469"/>
                  </a:lnTo>
                  <a:lnTo>
                    <a:pt x="671" y="1367"/>
                  </a:lnTo>
                  <a:lnTo>
                    <a:pt x="683" y="1262"/>
                  </a:lnTo>
                  <a:lnTo>
                    <a:pt x="694" y="1155"/>
                  </a:lnTo>
                  <a:lnTo>
                    <a:pt x="700" y="1044"/>
                  </a:lnTo>
                  <a:lnTo>
                    <a:pt x="704" y="932"/>
                  </a:lnTo>
                  <a:lnTo>
                    <a:pt x="707" y="819"/>
                  </a:lnTo>
                  <a:lnTo>
                    <a:pt x="707" y="819"/>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6" name="Freeform 505"/>
            <p:cNvSpPr/>
            <p:nvPr/>
          </p:nvSpPr>
          <p:spPr bwMode="auto">
            <a:xfrm>
              <a:off x="5346700" y="-3284538"/>
              <a:ext cx="1119188" cy="3616325"/>
            </a:xfrm>
            <a:custGeom>
              <a:avLst/>
              <a:gdLst>
                <a:gd name="T0" fmla="*/ 316 w 705"/>
                <a:gd name="T1" fmla="*/ 636 h 2278"/>
                <a:gd name="T2" fmla="*/ 317 w 705"/>
                <a:gd name="T3" fmla="*/ 597 h 2278"/>
                <a:gd name="T4" fmla="*/ 324 w 705"/>
                <a:gd name="T5" fmla="*/ 558 h 2278"/>
                <a:gd name="T6" fmla="*/ 334 w 705"/>
                <a:gd name="T7" fmla="*/ 521 h 2278"/>
                <a:gd name="T8" fmla="*/ 347 w 705"/>
                <a:gd name="T9" fmla="*/ 485 h 2278"/>
                <a:gd name="T10" fmla="*/ 363 w 705"/>
                <a:gd name="T11" fmla="*/ 451 h 2278"/>
                <a:gd name="T12" fmla="*/ 382 w 705"/>
                <a:gd name="T13" fmla="*/ 419 h 2278"/>
                <a:gd name="T14" fmla="*/ 405 w 705"/>
                <a:gd name="T15" fmla="*/ 389 h 2278"/>
                <a:gd name="T16" fmla="*/ 430 w 705"/>
                <a:gd name="T17" fmla="*/ 362 h 2278"/>
                <a:gd name="T18" fmla="*/ 458 w 705"/>
                <a:gd name="T19" fmla="*/ 336 h 2278"/>
                <a:gd name="T20" fmla="*/ 488 w 705"/>
                <a:gd name="T21" fmla="*/ 313 h 2278"/>
                <a:gd name="T22" fmla="*/ 520 w 705"/>
                <a:gd name="T23" fmla="*/ 294 h 2278"/>
                <a:gd name="T24" fmla="*/ 554 w 705"/>
                <a:gd name="T25" fmla="*/ 278 h 2278"/>
                <a:gd name="T26" fmla="*/ 589 w 705"/>
                <a:gd name="T27" fmla="*/ 264 h 2278"/>
                <a:gd name="T28" fmla="*/ 627 w 705"/>
                <a:gd name="T29" fmla="*/ 255 h 2278"/>
                <a:gd name="T30" fmla="*/ 666 w 705"/>
                <a:gd name="T31" fmla="*/ 250 h 2278"/>
                <a:gd name="T32" fmla="*/ 705 w 705"/>
                <a:gd name="T33" fmla="*/ 247 h 2278"/>
                <a:gd name="T34" fmla="*/ 124 w 705"/>
                <a:gd name="T35" fmla="*/ 0 h 2278"/>
                <a:gd name="T36" fmla="*/ 111 w 705"/>
                <a:gd name="T37" fmla="*/ 46 h 2278"/>
                <a:gd name="T38" fmla="*/ 85 w 705"/>
                <a:gd name="T39" fmla="*/ 140 h 2278"/>
                <a:gd name="T40" fmla="*/ 62 w 705"/>
                <a:gd name="T41" fmla="*/ 239 h 2278"/>
                <a:gd name="T42" fmla="*/ 42 w 705"/>
                <a:gd name="T43" fmla="*/ 339 h 2278"/>
                <a:gd name="T44" fmla="*/ 26 w 705"/>
                <a:gd name="T45" fmla="*/ 442 h 2278"/>
                <a:gd name="T46" fmla="*/ 13 w 705"/>
                <a:gd name="T47" fmla="*/ 547 h 2278"/>
                <a:gd name="T48" fmla="*/ 4 w 705"/>
                <a:gd name="T49" fmla="*/ 654 h 2278"/>
                <a:gd name="T50" fmla="*/ 0 w 705"/>
                <a:gd name="T51" fmla="*/ 763 h 2278"/>
                <a:gd name="T52" fmla="*/ 0 w 705"/>
                <a:gd name="T53" fmla="*/ 819 h 2278"/>
                <a:gd name="T54" fmla="*/ 5 w 705"/>
                <a:gd name="T55" fmla="*/ 1044 h 2278"/>
                <a:gd name="T56" fmla="*/ 23 w 705"/>
                <a:gd name="T57" fmla="*/ 1262 h 2278"/>
                <a:gd name="T58" fmla="*/ 51 w 705"/>
                <a:gd name="T59" fmla="*/ 1469 h 2278"/>
                <a:gd name="T60" fmla="*/ 89 w 705"/>
                <a:gd name="T61" fmla="*/ 1663 h 2278"/>
                <a:gd name="T62" fmla="*/ 136 w 705"/>
                <a:gd name="T63" fmla="*/ 1843 h 2278"/>
                <a:gd name="T64" fmla="*/ 177 w 705"/>
                <a:gd name="T65" fmla="*/ 1967 h 2278"/>
                <a:gd name="T66" fmla="*/ 207 w 705"/>
                <a:gd name="T67" fmla="*/ 2044 h 2278"/>
                <a:gd name="T68" fmla="*/ 238 w 705"/>
                <a:gd name="T69" fmla="*/ 2117 h 2278"/>
                <a:gd name="T70" fmla="*/ 271 w 705"/>
                <a:gd name="T71" fmla="*/ 2186 h 2278"/>
                <a:gd name="T72" fmla="*/ 307 w 705"/>
                <a:gd name="T73" fmla="*/ 2248 h 2278"/>
                <a:gd name="T74" fmla="*/ 705 w 705"/>
                <a:gd name="T75" fmla="*/ 2278 h 2278"/>
                <a:gd name="T76" fmla="*/ 705 w 705"/>
                <a:gd name="T77" fmla="*/ 1027 h 2278"/>
                <a:gd name="T78" fmla="*/ 666 w 705"/>
                <a:gd name="T79" fmla="*/ 1024 h 2278"/>
                <a:gd name="T80" fmla="*/ 627 w 705"/>
                <a:gd name="T81" fmla="*/ 1019 h 2278"/>
                <a:gd name="T82" fmla="*/ 589 w 705"/>
                <a:gd name="T83" fmla="*/ 1009 h 2278"/>
                <a:gd name="T84" fmla="*/ 554 w 705"/>
                <a:gd name="T85" fmla="*/ 996 h 2278"/>
                <a:gd name="T86" fmla="*/ 520 w 705"/>
                <a:gd name="T87" fmla="*/ 979 h 2278"/>
                <a:gd name="T88" fmla="*/ 488 w 705"/>
                <a:gd name="T89" fmla="*/ 959 h 2278"/>
                <a:gd name="T90" fmla="*/ 458 w 705"/>
                <a:gd name="T91" fmla="*/ 938 h 2278"/>
                <a:gd name="T92" fmla="*/ 430 w 705"/>
                <a:gd name="T93" fmla="*/ 912 h 2278"/>
                <a:gd name="T94" fmla="*/ 405 w 705"/>
                <a:gd name="T95" fmla="*/ 885 h 2278"/>
                <a:gd name="T96" fmla="*/ 382 w 705"/>
                <a:gd name="T97" fmla="*/ 855 h 2278"/>
                <a:gd name="T98" fmla="*/ 363 w 705"/>
                <a:gd name="T99" fmla="*/ 823 h 2278"/>
                <a:gd name="T100" fmla="*/ 347 w 705"/>
                <a:gd name="T101" fmla="*/ 789 h 2278"/>
                <a:gd name="T102" fmla="*/ 334 w 705"/>
                <a:gd name="T103" fmla="*/ 752 h 2278"/>
                <a:gd name="T104" fmla="*/ 324 w 705"/>
                <a:gd name="T105" fmla="*/ 716 h 2278"/>
                <a:gd name="T106" fmla="*/ 317 w 705"/>
                <a:gd name="T107" fmla="*/ 677 h 2278"/>
                <a:gd name="T108" fmla="*/ 316 w 705"/>
                <a:gd name="T109" fmla="*/ 636 h 2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5" h="2278">
                  <a:moveTo>
                    <a:pt x="316" y="636"/>
                  </a:moveTo>
                  <a:lnTo>
                    <a:pt x="316" y="636"/>
                  </a:lnTo>
                  <a:lnTo>
                    <a:pt x="316" y="617"/>
                  </a:lnTo>
                  <a:lnTo>
                    <a:pt x="317" y="597"/>
                  </a:lnTo>
                  <a:lnTo>
                    <a:pt x="320" y="578"/>
                  </a:lnTo>
                  <a:lnTo>
                    <a:pt x="324" y="558"/>
                  </a:lnTo>
                  <a:lnTo>
                    <a:pt x="328" y="539"/>
                  </a:lnTo>
                  <a:lnTo>
                    <a:pt x="334" y="521"/>
                  </a:lnTo>
                  <a:lnTo>
                    <a:pt x="339" y="502"/>
                  </a:lnTo>
                  <a:lnTo>
                    <a:pt x="347" y="485"/>
                  </a:lnTo>
                  <a:lnTo>
                    <a:pt x="354" y="469"/>
                  </a:lnTo>
                  <a:lnTo>
                    <a:pt x="363" y="451"/>
                  </a:lnTo>
                  <a:lnTo>
                    <a:pt x="373" y="435"/>
                  </a:lnTo>
                  <a:lnTo>
                    <a:pt x="382" y="419"/>
                  </a:lnTo>
                  <a:lnTo>
                    <a:pt x="393" y="404"/>
                  </a:lnTo>
                  <a:lnTo>
                    <a:pt x="405" y="389"/>
                  </a:lnTo>
                  <a:lnTo>
                    <a:pt x="417" y="375"/>
                  </a:lnTo>
                  <a:lnTo>
                    <a:pt x="430" y="362"/>
                  </a:lnTo>
                  <a:lnTo>
                    <a:pt x="443" y="348"/>
                  </a:lnTo>
                  <a:lnTo>
                    <a:pt x="458" y="336"/>
                  </a:lnTo>
                  <a:lnTo>
                    <a:pt x="473" y="325"/>
                  </a:lnTo>
                  <a:lnTo>
                    <a:pt x="488" y="313"/>
                  </a:lnTo>
                  <a:lnTo>
                    <a:pt x="504" y="304"/>
                  </a:lnTo>
                  <a:lnTo>
                    <a:pt x="520" y="294"/>
                  </a:lnTo>
                  <a:lnTo>
                    <a:pt x="536" y="286"/>
                  </a:lnTo>
                  <a:lnTo>
                    <a:pt x="554" y="278"/>
                  </a:lnTo>
                  <a:lnTo>
                    <a:pt x="572" y="271"/>
                  </a:lnTo>
                  <a:lnTo>
                    <a:pt x="589" y="264"/>
                  </a:lnTo>
                  <a:lnTo>
                    <a:pt x="608" y="259"/>
                  </a:lnTo>
                  <a:lnTo>
                    <a:pt x="627" y="255"/>
                  </a:lnTo>
                  <a:lnTo>
                    <a:pt x="646" y="252"/>
                  </a:lnTo>
                  <a:lnTo>
                    <a:pt x="666" y="250"/>
                  </a:lnTo>
                  <a:lnTo>
                    <a:pt x="685" y="248"/>
                  </a:lnTo>
                  <a:lnTo>
                    <a:pt x="705" y="247"/>
                  </a:lnTo>
                  <a:lnTo>
                    <a:pt x="705" y="0"/>
                  </a:lnTo>
                  <a:lnTo>
                    <a:pt x="124" y="0"/>
                  </a:lnTo>
                  <a:lnTo>
                    <a:pt x="124" y="0"/>
                  </a:lnTo>
                  <a:lnTo>
                    <a:pt x="111" y="46"/>
                  </a:lnTo>
                  <a:lnTo>
                    <a:pt x="97" y="93"/>
                  </a:lnTo>
                  <a:lnTo>
                    <a:pt x="85" y="140"/>
                  </a:lnTo>
                  <a:lnTo>
                    <a:pt x="73" y="189"/>
                  </a:lnTo>
                  <a:lnTo>
                    <a:pt x="62" y="239"/>
                  </a:lnTo>
                  <a:lnTo>
                    <a:pt x="51" y="287"/>
                  </a:lnTo>
                  <a:lnTo>
                    <a:pt x="42" y="339"/>
                  </a:lnTo>
                  <a:lnTo>
                    <a:pt x="34" y="390"/>
                  </a:lnTo>
                  <a:lnTo>
                    <a:pt x="26" y="442"/>
                  </a:lnTo>
                  <a:lnTo>
                    <a:pt x="19" y="494"/>
                  </a:lnTo>
                  <a:lnTo>
                    <a:pt x="13" y="547"/>
                  </a:lnTo>
                  <a:lnTo>
                    <a:pt x="8" y="600"/>
                  </a:lnTo>
                  <a:lnTo>
                    <a:pt x="4" y="654"/>
                  </a:lnTo>
                  <a:lnTo>
                    <a:pt x="1" y="708"/>
                  </a:lnTo>
                  <a:lnTo>
                    <a:pt x="0" y="763"/>
                  </a:lnTo>
                  <a:lnTo>
                    <a:pt x="0" y="819"/>
                  </a:lnTo>
                  <a:lnTo>
                    <a:pt x="0" y="819"/>
                  </a:lnTo>
                  <a:lnTo>
                    <a:pt x="1" y="932"/>
                  </a:lnTo>
                  <a:lnTo>
                    <a:pt x="5" y="1044"/>
                  </a:lnTo>
                  <a:lnTo>
                    <a:pt x="12" y="1155"/>
                  </a:lnTo>
                  <a:lnTo>
                    <a:pt x="23" y="1262"/>
                  </a:lnTo>
                  <a:lnTo>
                    <a:pt x="35" y="1367"/>
                  </a:lnTo>
                  <a:lnTo>
                    <a:pt x="51" y="1469"/>
                  </a:lnTo>
                  <a:lnTo>
                    <a:pt x="69" y="1567"/>
                  </a:lnTo>
                  <a:lnTo>
                    <a:pt x="89" y="1663"/>
                  </a:lnTo>
                  <a:lnTo>
                    <a:pt x="111" y="1755"/>
                  </a:lnTo>
                  <a:lnTo>
                    <a:pt x="136" y="1843"/>
                  </a:lnTo>
                  <a:lnTo>
                    <a:pt x="162" y="1927"/>
                  </a:lnTo>
                  <a:lnTo>
                    <a:pt x="177" y="1967"/>
                  </a:lnTo>
                  <a:lnTo>
                    <a:pt x="192" y="2007"/>
                  </a:lnTo>
                  <a:lnTo>
                    <a:pt x="207" y="2044"/>
                  </a:lnTo>
                  <a:lnTo>
                    <a:pt x="223" y="2082"/>
                  </a:lnTo>
                  <a:lnTo>
                    <a:pt x="238" y="2117"/>
                  </a:lnTo>
                  <a:lnTo>
                    <a:pt x="255" y="2153"/>
                  </a:lnTo>
                  <a:lnTo>
                    <a:pt x="271" y="2186"/>
                  </a:lnTo>
                  <a:lnTo>
                    <a:pt x="289" y="2217"/>
                  </a:lnTo>
                  <a:lnTo>
                    <a:pt x="307" y="2248"/>
                  </a:lnTo>
                  <a:lnTo>
                    <a:pt x="326" y="2278"/>
                  </a:lnTo>
                  <a:lnTo>
                    <a:pt x="705" y="2278"/>
                  </a:lnTo>
                  <a:lnTo>
                    <a:pt x="705" y="1027"/>
                  </a:lnTo>
                  <a:lnTo>
                    <a:pt x="705" y="1027"/>
                  </a:lnTo>
                  <a:lnTo>
                    <a:pt x="685" y="1025"/>
                  </a:lnTo>
                  <a:lnTo>
                    <a:pt x="666" y="1024"/>
                  </a:lnTo>
                  <a:lnTo>
                    <a:pt x="646" y="1021"/>
                  </a:lnTo>
                  <a:lnTo>
                    <a:pt x="627" y="1019"/>
                  </a:lnTo>
                  <a:lnTo>
                    <a:pt x="608" y="1015"/>
                  </a:lnTo>
                  <a:lnTo>
                    <a:pt x="589" y="1009"/>
                  </a:lnTo>
                  <a:lnTo>
                    <a:pt x="572" y="1002"/>
                  </a:lnTo>
                  <a:lnTo>
                    <a:pt x="554" y="996"/>
                  </a:lnTo>
                  <a:lnTo>
                    <a:pt x="536" y="988"/>
                  </a:lnTo>
                  <a:lnTo>
                    <a:pt x="520" y="979"/>
                  </a:lnTo>
                  <a:lnTo>
                    <a:pt x="504" y="970"/>
                  </a:lnTo>
                  <a:lnTo>
                    <a:pt x="488" y="959"/>
                  </a:lnTo>
                  <a:lnTo>
                    <a:pt x="473" y="948"/>
                  </a:lnTo>
                  <a:lnTo>
                    <a:pt x="458" y="938"/>
                  </a:lnTo>
                  <a:lnTo>
                    <a:pt x="443" y="925"/>
                  </a:lnTo>
                  <a:lnTo>
                    <a:pt x="430" y="912"/>
                  </a:lnTo>
                  <a:lnTo>
                    <a:pt x="417" y="898"/>
                  </a:lnTo>
                  <a:lnTo>
                    <a:pt x="405" y="885"/>
                  </a:lnTo>
                  <a:lnTo>
                    <a:pt x="393" y="870"/>
                  </a:lnTo>
                  <a:lnTo>
                    <a:pt x="382" y="855"/>
                  </a:lnTo>
                  <a:lnTo>
                    <a:pt x="373" y="839"/>
                  </a:lnTo>
                  <a:lnTo>
                    <a:pt x="363" y="823"/>
                  </a:lnTo>
                  <a:lnTo>
                    <a:pt x="354" y="805"/>
                  </a:lnTo>
                  <a:lnTo>
                    <a:pt x="347" y="789"/>
                  </a:lnTo>
                  <a:lnTo>
                    <a:pt x="339" y="771"/>
                  </a:lnTo>
                  <a:lnTo>
                    <a:pt x="334" y="752"/>
                  </a:lnTo>
                  <a:lnTo>
                    <a:pt x="328" y="735"/>
                  </a:lnTo>
                  <a:lnTo>
                    <a:pt x="324" y="716"/>
                  </a:lnTo>
                  <a:lnTo>
                    <a:pt x="320" y="696"/>
                  </a:lnTo>
                  <a:lnTo>
                    <a:pt x="317" y="677"/>
                  </a:lnTo>
                  <a:lnTo>
                    <a:pt x="316" y="656"/>
                  </a:lnTo>
                  <a:lnTo>
                    <a:pt x="316" y="636"/>
                  </a:lnTo>
                  <a:lnTo>
                    <a:pt x="316" y="63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7" name="Freeform 506"/>
            <p:cNvSpPr/>
            <p:nvPr/>
          </p:nvSpPr>
          <p:spPr bwMode="auto">
            <a:xfrm>
              <a:off x="5842000" y="334962"/>
              <a:ext cx="623888" cy="187325"/>
            </a:xfrm>
            <a:custGeom>
              <a:avLst/>
              <a:gdLst>
                <a:gd name="T0" fmla="*/ 19 w 393"/>
                <a:gd name="T1" fmla="*/ 0 h 118"/>
                <a:gd name="T2" fmla="*/ 19 w 393"/>
                <a:gd name="T3" fmla="*/ 0 h 118"/>
                <a:gd name="T4" fmla="*/ 11 w 393"/>
                <a:gd name="T5" fmla="*/ 1 h 118"/>
                <a:gd name="T6" fmla="*/ 5 w 393"/>
                <a:gd name="T7" fmla="*/ 5 h 118"/>
                <a:gd name="T8" fmla="*/ 1 w 393"/>
                <a:gd name="T9" fmla="*/ 10 h 118"/>
                <a:gd name="T10" fmla="*/ 0 w 393"/>
                <a:gd name="T11" fmla="*/ 17 h 118"/>
                <a:gd name="T12" fmla="*/ 0 w 393"/>
                <a:gd name="T13" fmla="*/ 100 h 118"/>
                <a:gd name="T14" fmla="*/ 0 w 393"/>
                <a:gd name="T15" fmla="*/ 100 h 118"/>
                <a:gd name="T16" fmla="*/ 1 w 393"/>
                <a:gd name="T17" fmla="*/ 108 h 118"/>
                <a:gd name="T18" fmla="*/ 5 w 393"/>
                <a:gd name="T19" fmla="*/ 113 h 118"/>
                <a:gd name="T20" fmla="*/ 11 w 393"/>
                <a:gd name="T21" fmla="*/ 117 h 118"/>
                <a:gd name="T22" fmla="*/ 19 w 393"/>
                <a:gd name="T23" fmla="*/ 118 h 118"/>
                <a:gd name="T24" fmla="*/ 393 w 393"/>
                <a:gd name="T25" fmla="*/ 118 h 118"/>
                <a:gd name="T26" fmla="*/ 393 w 393"/>
                <a:gd name="T27" fmla="*/ 0 h 118"/>
                <a:gd name="T28" fmla="*/ 19 w 393"/>
                <a:gd name="T2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3" h="118">
                  <a:moveTo>
                    <a:pt x="19" y="0"/>
                  </a:moveTo>
                  <a:lnTo>
                    <a:pt x="19" y="0"/>
                  </a:lnTo>
                  <a:lnTo>
                    <a:pt x="11" y="1"/>
                  </a:lnTo>
                  <a:lnTo>
                    <a:pt x="5" y="5"/>
                  </a:lnTo>
                  <a:lnTo>
                    <a:pt x="1" y="10"/>
                  </a:lnTo>
                  <a:lnTo>
                    <a:pt x="0" y="17"/>
                  </a:lnTo>
                  <a:lnTo>
                    <a:pt x="0" y="100"/>
                  </a:lnTo>
                  <a:lnTo>
                    <a:pt x="0" y="100"/>
                  </a:lnTo>
                  <a:lnTo>
                    <a:pt x="1" y="108"/>
                  </a:lnTo>
                  <a:lnTo>
                    <a:pt x="5" y="113"/>
                  </a:lnTo>
                  <a:lnTo>
                    <a:pt x="11" y="117"/>
                  </a:lnTo>
                  <a:lnTo>
                    <a:pt x="19" y="118"/>
                  </a:lnTo>
                  <a:lnTo>
                    <a:pt x="393" y="118"/>
                  </a:lnTo>
                  <a:lnTo>
                    <a:pt x="393" y="0"/>
                  </a:lnTo>
                  <a:lnTo>
                    <a:pt x="19" y="0"/>
                  </a:lnTo>
                  <a:close/>
                </a:path>
              </a:pathLst>
            </a:custGeom>
            <a:solidFill>
              <a:srgbClr val="E7C6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8" name="Freeform 507"/>
            <p:cNvSpPr/>
            <p:nvPr/>
          </p:nvSpPr>
          <p:spPr bwMode="auto">
            <a:xfrm>
              <a:off x="6465888" y="334962"/>
              <a:ext cx="625475" cy="187325"/>
            </a:xfrm>
            <a:custGeom>
              <a:avLst/>
              <a:gdLst>
                <a:gd name="T0" fmla="*/ 375 w 394"/>
                <a:gd name="T1" fmla="*/ 0 h 118"/>
                <a:gd name="T2" fmla="*/ 0 w 394"/>
                <a:gd name="T3" fmla="*/ 0 h 118"/>
                <a:gd name="T4" fmla="*/ 0 w 394"/>
                <a:gd name="T5" fmla="*/ 118 h 118"/>
                <a:gd name="T6" fmla="*/ 375 w 394"/>
                <a:gd name="T7" fmla="*/ 118 h 118"/>
                <a:gd name="T8" fmla="*/ 375 w 394"/>
                <a:gd name="T9" fmla="*/ 118 h 118"/>
                <a:gd name="T10" fmla="*/ 383 w 394"/>
                <a:gd name="T11" fmla="*/ 117 h 118"/>
                <a:gd name="T12" fmla="*/ 388 w 394"/>
                <a:gd name="T13" fmla="*/ 113 h 118"/>
                <a:gd name="T14" fmla="*/ 392 w 394"/>
                <a:gd name="T15" fmla="*/ 108 h 118"/>
                <a:gd name="T16" fmla="*/ 394 w 394"/>
                <a:gd name="T17" fmla="*/ 100 h 118"/>
                <a:gd name="T18" fmla="*/ 394 w 394"/>
                <a:gd name="T19" fmla="*/ 17 h 118"/>
                <a:gd name="T20" fmla="*/ 394 w 394"/>
                <a:gd name="T21" fmla="*/ 17 h 118"/>
                <a:gd name="T22" fmla="*/ 392 w 394"/>
                <a:gd name="T23" fmla="*/ 10 h 118"/>
                <a:gd name="T24" fmla="*/ 388 w 394"/>
                <a:gd name="T25" fmla="*/ 5 h 118"/>
                <a:gd name="T26" fmla="*/ 383 w 394"/>
                <a:gd name="T27" fmla="*/ 1 h 118"/>
                <a:gd name="T28" fmla="*/ 375 w 394"/>
                <a:gd name="T29" fmla="*/ 0 h 118"/>
                <a:gd name="T30" fmla="*/ 375 w 394"/>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4" h="118">
                  <a:moveTo>
                    <a:pt x="375" y="0"/>
                  </a:moveTo>
                  <a:lnTo>
                    <a:pt x="0" y="0"/>
                  </a:lnTo>
                  <a:lnTo>
                    <a:pt x="0" y="118"/>
                  </a:lnTo>
                  <a:lnTo>
                    <a:pt x="375" y="118"/>
                  </a:lnTo>
                  <a:lnTo>
                    <a:pt x="375" y="118"/>
                  </a:lnTo>
                  <a:lnTo>
                    <a:pt x="383" y="117"/>
                  </a:lnTo>
                  <a:lnTo>
                    <a:pt x="388" y="113"/>
                  </a:lnTo>
                  <a:lnTo>
                    <a:pt x="392" y="108"/>
                  </a:lnTo>
                  <a:lnTo>
                    <a:pt x="394" y="100"/>
                  </a:lnTo>
                  <a:lnTo>
                    <a:pt x="394" y="17"/>
                  </a:lnTo>
                  <a:lnTo>
                    <a:pt x="394" y="17"/>
                  </a:lnTo>
                  <a:lnTo>
                    <a:pt x="392" y="10"/>
                  </a:lnTo>
                  <a:lnTo>
                    <a:pt x="388" y="5"/>
                  </a:lnTo>
                  <a:lnTo>
                    <a:pt x="383" y="1"/>
                  </a:lnTo>
                  <a:lnTo>
                    <a:pt x="375" y="0"/>
                  </a:lnTo>
                  <a:lnTo>
                    <a:pt x="375" y="0"/>
                  </a:lnTo>
                  <a:close/>
                </a:path>
              </a:pathLst>
            </a:custGeom>
            <a:solidFill>
              <a:srgbClr val="CDAE2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79" name="Freeform 508"/>
            <p:cNvSpPr/>
            <p:nvPr/>
          </p:nvSpPr>
          <p:spPr bwMode="auto">
            <a:xfrm>
              <a:off x="6465888" y="-2892425"/>
              <a:ext cx="619125" cy="1238250"/>
            </a:xfrm>
            <a:custGeom>
              <a:avLst/>
              <a:gdLst>
                <a:gd name="T0" fmla="*/ 268 w 390"/>
                <a:gd name="T1" fmla="*/ 389 h 780"/>
                <a:gd name="T2" fmla="*/ 263 w 390"/>
                <a:gd name="T3" fmla="*/ 443 h 780"/>
                <a:gd name="T4" fmla="*/ 246 w 390"/>
                <a:gd name="T5" fmla="*/ 493 h 780"/>
                <a:gd name="T6" fmla="*/ 222 w 390"/>
                <a:gd name="T7" fmla="*/ 539 h 780"/>
                <a:gd name="T8" fmla="*/ 190 w 390"/>
                <a:gd name="T9" fmla="*/ 578 h 780"/>
                <a:gd name="T10" fmla="*/ 150 w 390"/>
                <a:gd name="T11" fmla="*/ 611 h 780"/>
                <a:gd name="T12" fmla="*/ 104 w 390"/>
                <a:gd name="T13" fmla="*/ 635 h 780"/>
                <a:gd name="T14" fmla="*/ 54 w 390"/>
                <a:gd name="T15" fmla="*/ 651 h 780"/>
                <a:gd name="T16" fmla="*/ 0 w 390"/>
                <a:gd name="T17" fmla="*/ 657 h 780"/>
                <a:gd name="T18" fmla="*/ 0 w 390"/>
                <a:gd name="T19" fmla="*/ 780 h 780"/>
                <a:gd name="T20" fmla="*/ 41 w 390"/>
                <a:gd name="T21" fmla="*/ 777 h 780"/>
                <a:gd name="T22" fmla="*/ 79 w 390"/>
                <a:gd name="T23" fmla="*/ 772 h 780"/>
                <a:gd name="T24" fmla="*/ 117 w 390"/>
                <a:gd name="T25" fmla="*/ 762 h 780"/>
                <a:gd name="T26" fmla="*/ 152 w 390"/>
                <a:gd name="T27" fmla="*/ 749 h 780"/>
                <a:gd name="T28" fmla="*/ 185 w 390"/>
                <a:gd name="T29" fmla="*/ 732 h 780"/>
                <a:gd name="T30" fmla="*/ 218 w 390"/>
                <a:gd name="T31" fmla="*/ 712 h 780"/>
                <a:gd name="T32" fmla="*/ 248 w 390"/>
                <a:gd name="T33" fmla="*/ 691 h 780"/>
                <a:gd name="T34" fmla="*/ 276 w 390"/>
                <a:gd name="T35" fmla="*/ 665 h 780"/>
                <a:gd name="T36" fmla="*/ 302 w 390"/>
                <a:gd name="T37" fmla="*/ 638 h 780"/>
                <a:gd name="T38" fmla="*/ 323 w 390"/>
                <a:gd name="T39" fmla="*/ 608 h 780"/>
                <a:gd name="T40" fmla="*/ 344 w 390"/>
                <a:gd name="T41" fmla="*/ 576 h 780"/>
                <a:gd name="T42" fmla="*/ 360 w 390"/>
                <a:gd name="T43" fmla="*/ 542 h 780"/>
                <a:gd name="T44" fmla="*/ 372 w 390"/>
                <a:gd name="T45" fmla="*/ 505 h 780"/>
                <a:gd name="T46" fmla="*/ 381 w 390"/>
                <a:gd name="T47" fmla="*/ 469 h 780"/>
                <a:gd name="T48" fmla="*/ 388 w 390"/>
                <a:gd name="T49" fmla="*/ 430 h 780"/>
                <a:gd name="T50" fmla="*/ 390 w 390"/>
                <a:gd name="T51" fmla="*/ 389 h 780"/>
                <a:gd name="T52" fmla="*/ 390 w 390"/>
                <a:gd name="T53" fmla="*/ 370 h 780"/>
                <a:gd name="T54" fmla="*/ 385 w 390"/>
                <a:gd name="T55" fmla="*/ 331 h 780"/>
                <a:gd name="T56" fmla="*/ 377 w 390"/>
                <a:gd name="T57" fmla="*/ 292 h 780"/>
                <a:gd name="T58" fmla="*/ 367 w 390"/>
                <a:gd name="T59" fmla="*/ 255 h 780"/>
                <a:gd name="T60" fmla="*/ 352 w 390"/>
                <a:gd name="T61" fmla="*/ 222 h 780"/>
                <a:gd name="T62" fmla="*/ 334 w 390"/>
                <a:gd name="T63" fmla="*/ 188 h 780"/>
                <a:gd name="T64" fmla="*/ 313 w 390"/>
                <a:gd name="T65" fmla="*/ 157 h 780"/>
                <a:gd name="T66" fmla="*/ 288 w 390"/>
                <a:gd name="T67" fmla="*/ 128 h 780"/>
                <a:gd name="T68" fmla="*/ 263 w 390"/>
                <a:gd name="T69" fmla="*/ 101 h 780"/>
                <a:gd name="T70" fmla="*/ 234 w 390"/>
                <a:gd name="T71" fmla="*/ 78 h 780"/>
                <a:gd name="T72" fmla="*/ 203 w 390"/>
                <a:gd name="T73" fmla="*/ 57 h 780"/>
                <a:gd name="T74" fmla="*/ 169 w 390"/>
                <a:gd name="T75" fmla="*/ 39 h 780"/>
                <a:gd name="T76" fmla="*/ 134 w 390"/>
                <a:gd name="T77" fmla="*/ 24 h 780"/>
                <a:gd name="T78" fmla="*/ 98 w 390"/>
                <a:gd name="T79" fmla="*/ 12 h 780"/>
                <a:gd name="T80" fmla="*/ 60 w 390"/>
                <a:gd name="T81" fmla="*/ 5 h 780"/>
                <a:gd name="T82" fmla="*/ 21 w 390"/>
                <a:gd name="T83" fmla="*/ 1 h 780"/>
                <a:gd name="T84" fmla="*/ 0 w 390"/>
                <a:gd name="T85" fmla="*/ 123 h 780"/>
                <a:gd name="T86" fmla="*/ 27 w 390"/>
                <a:gd name="T87" fmla="*/ 124 h 780"/>
                <a:gd name="T88" fmla="*/ 80 w 390"/>
                <a:gd name="T89" fmla="*/ 135 h 780"/>
                <a:gd name="T90" fmla="*/ 127 w 390"/>
                <a:gd name="T91" fmla="*/ 155 h 780"/>
                <a:gd name="T92" fmla="*/ 171 w 390"/>
                <a:gd name="T93" fmla="*/ 184 h 780"/>
                <a:gd name="T94" fmla="*/ 206 w 390"/>
                <a:gd name="T95" fmla="*/ 220 h 780"/>
                <a:gd name="T96" fmla="*/ 235 w 390"/>
                <a:gd name="T97" fmla="*/ 262 h 780"/>
                <a:gd name="T98" fmla="*/ 256 w 390"/>
                <a:gd name="T99" fmla="*/ 311 h 780"/>
                <a:gd name="T100" fmla="*/ 267 w 390"/>
                <a:gd name="T101" fmla="*/ 362 h 780"/>
                <a:gd name="T102" fmla="*/ 268 w 390"/>
                <a:gd name="T103" fmla="*/ 389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780">
                  <a:moveTo>
                    <a:pt x="268" y="389"/>
                  </a:moveTo>
                  <a:lnTo>
                    <a:pt x="268" y="389"/>
                  </a:lnTo>
                  <a:lnTo>
                    <a:pt x="267" y="418"/>
                  </a:lnTo>
                  <a:lnTo>
                    <a:pt x="263" y="443"/>
                  </a:lnTo>
                  <a:lnTo>
                    <a:pt x="256" y="469"/>
                  </a:lnTo>
                  <a:lnTo>
                    <a:pt x="246" y="493"/>
                  </a:lnTo>
                  <a:lnTo>
                    <a:pt x="235" y="518"/>
                  </a:lnTo>
                  <a:lnTo>
                    <a:pt x="222" y="539"/>
                  </a:lnTo>
                  <a:lnTo>
                    <a:pt x="206" y="559"/>
                  </a:lnTo>
                  <a:lnTo>
                    <a:pt x="190" y="578"/>
                  </a:lnTo>
                  <a:lnTo>
                    <a:pt x="171" y="596"/>
                  </a:lnTo>
                  <a:lnTo>
                    <a:pt x="150" y="611"/>
                  </a:lnTo>
                  <a:lnTo>
                    <a:pt x="127" y="624"/>
                  </a:lnTo>
                  <a:lnTo>
                    <a:pt x="104" y="635"/>
                  </a:lnTo>
                  <a:lnTo>
                    <a:pt x="80" y="645"/>
                  </a:lnTo>
                  <a:lnTo>
                    <a:pt x="54" y="651"/>
                  </a:lnTo>
                  <a:lnTo>
                    <a:pt x="27" y="655"/>
                  </a:lnTo>
                  <a:lnTo>
                    <a:pt x="0" y="657"/>
                  </a:lnTo>
                  <a:lnTo>
                    <a:pt x="0" y="780"/>
                  </a:lnTo>
                  <a:lnTo>
                    <a:pt x="0" y="780"/>
                  </a:lnTo>
                  <a:lnTo>
                    <a:pt x="21" y="778"/>
                  </a:lnTo>
                  <a:lnTo>
                    <a:pt x="41" y="777"/>
                  </a:lnTo>
                  <a:lnTo>
                    <a:pt x="60" y="774"/>
                  </a:lnTo>
                  <a:lnTo>
                    <a:pt x="79" y="772"/>
                  </a:lnTo>
                  <a:lnTo>
                    <a:pt x="98" y="768"/>
                  </a:lnTo>
                  <a:lnTo>
                    <a:pt x="117" y="762"/>
                  </a:lnTo>
                  <a:lnTo>
                    <a:pt x="134" y="755"/>
                  </a:lnTo>
                  <a:lnTo>
                    <a:pt x="152" y="749"/>
                  </a:lnTo>
                  <a:lnTo>
                    <a:pt x="169" y="741"/>
                  </a:lnTo>
                  <a:lnTo>
                    <a:pt x="185" y="732"/>
                  </a:lnTo>
                  <a:lnTo>
                    <a:pt x="203" y="723"/>
                  </a:lnTo>
                  <a:lnTo>
                    <a:pt x="218" y="712"/>
                  </a:lnTo>
                  <a:lnTo>
                    <a:pt x="234" y="701"/>
                  </a:lnTo>
                  <a:lnTo>
                    <a:pt x="248" y="691"/>
                  </a:lnTo>
                  <a:lnTo>
                    <a:pt x="263" y="678"/>
                  </a:lnTo>
                  <a:lnTo>
                    <a:pt x="276" y="665"/>
                  </a:lnTo>
                  <a:lnTo>
                    <a:pt x="288" y="651"/>
                  </a:lnTo>
                  <a:lnTo>
                    <a:pt x="302" y="638"/>
                  </a:lnTo>
                  <a:lnTo>
                    <a:pt x="313" y="623"/>
                  </a:lnTo>
                  <a:lnTo>
                    <a:pt x="323" y="608"/>
                  </a:lnTo>
                  <a:lnTo>
                    <a:pt x="334" y="592"/>
                  </a:lnTo>
                  <a:lnTo>
                    <a:pt x="344" y="576"/>
                  </a:lnTo>
                  <a:lnTo>
                    <a:pt x="352" y="558"/>
                  </a:lnTo>
                  <a:lnTo>
                    <a:pt x="360" y="542"/>
                  </a:lnTo>
                  <a:lnTo>
                    <a:pt x="367" y="524"/>
                  </a:lnTo>
                  <a:lnTo>
                    <a:pt x="372" y="505"/>
                  </a:lnTo>
                  <a:lnTo>
                    <a:pt x="377" y="488"/>
                  </a:lnTo>
                  <a:lnTo>
                    <a:pt x="381" y="469"/>
                  </a:lnTo>
                  <a:lnTo>
                    <a:pt x="385" y="449"/>
                  </a:lnTo>
                  <a:lnTo>
                    <a:pt x="388" y="430"/>
                  </a:lnTo>
                  <a:lnTo>
                    <a:pt x="390" y="409"/>
                  </a:lnTo>
                  <a:lnTo>
                    <a:pt x="390" y="389"/>
                  </a:lnTo>
                  <a:lnTo>
                    <a:pt x="390" y="389"/>
                  </a:lnTo>
                  <a:lnTo>
                    <a:pt x="390" y="370"/>
                  </a:lnTo>
                  <a:lnTo>
                    <a:pt x="388" y="350"/>
                  </a:lnTo>
                  <a:lnTo>
                    <a:pt x="385" y="331"/>
                  </a:lnTo>
                  <a:lnTo>
                    <a:pt x="381" y="311"/>
                  </a:lnTo>
                  <a:lnTo>
                    <a:pt x="377" y="292"/>
                  </a:lnTo>
                  <a:lnTo>
                    <a:pt x="372" y="274"/>
                  </a:lnTo>
                  <a:lnTo>
                    <a:pt x="367" y="255"/>
                  </a:lnTo>
                  <a:lnTo>
                    <a:pt x="360" y="238"/>
                  </a:lnTo>
                  <a:lnTo>
                    <a:pt x="352" y="222"/>
                  </a:lnTo>
                  <a:lnTo>
                    <a:pt x="344" y="204"/>
                  </a:lnTo>
                  <a:lnTo>
                    <a:pt x="334" y="188"/>
                  </a:lnTo>
                  <a:lnTo>
                    <a:pt x="323" y="172"/>
                  </a:lnTo>
                  <a:lnTo>
                    <a:pt x="313" y="157"/>
                  </a:lnTo>
                  <a:lnTo>
                    <a:pt x="302" y="142"/>
                  </a:lnTo>
                  <a:lnTo>
                    <a:pt x="288" y="128"/>
                  </a:lnTo>
                  <a:lnTo>
                    <a:pt x="276" y="115"/>
                  </a:lnTo>
                  <a:lnTo>
                    <a:pt x="263" y="101"/>
                  </a:lnTo>
                  <a:lnTo>
                    <a:pt x="248" y="89"/>
                  </a:lnTo>
                  <a:lnTo>
                    <a:pt x="234" y="78"/>
                  </a:lnTo>
                  <a:lnTo>
                    <a:pt x="218" y="66"/>
                  </a:lnTo>
                  <a:lnTo>
                    <a:pt x="203" y="57"/>
                  </a:lnTo>
                  <a:lnTo>
                    <a:pt x="185" y="47"/>
                  </a:lnTo>
                  <a:lnTo>
                    <a:pt x="169" y="39"/>
                  </a:lnTo>
                  <a:lnTo>
                    <a:pt x="152" y="31"/>
                  </a:lnTo>
                  <a:lnTo>
                    <a:pt x="134" y="24"/>
                  </a:lnTo>
                  <a:lnTo>
                    <a:pt x="117" y="17"/>
                  </a:lnTo>
                  <a:lnTo>
                    <a:pt x="98" y="12"/>
                  </a:lnTo>
                  <a:lnTo>
                    <a:pt x="79" y="8"/>
                  </a:lnTo>
                  <a:lnTo>
                    <a:pt x="60" y="5"/>
                  </a:lnTo>
                  <a:lnTo>
                    <a:pt x="41" y="3"/>
                  </a:lnTo>
                  <a:lnTo>
                    <a:pt x="21" y="1"/>
                  </a:lnTo>
                  <a:lnTo>
                    <a:pt x="0" y="0"/>
                  </a:lnTo>
                  <a:lnTo>
                    <a:pt x="0" y="123"/>
                  </a:lnTo>
                  <a:lnTo>
                    <a:pt x="0" y="123"/>
                  </a:lnTo>
                  <a:lnTo>
                    <a:pt x="27" y="124"/>
                  </a:lnTo>
                  <a:lnTo>
                    <a:pt x="54" y="128"/>
                  </a:lnTo>
                  <a:lnTo>
                    <a:pt x="80" y="135"/>
                  </a:lnTo>
                  <a:lnTo>
                    <a:pt x="104" y="145"/>
                  </a:lnTo>
                  <a:lnTo>
                    <a:pt x="127" y="155"/>
                  </a:lnTo>
                  <a:lnTo>
                    <a:pt x="150" y="169"/>
                  </a:lnTo>
                  <a:lnTo>
                    <a:pt x="171" y="184"/>
                  </a:lnTo>
                  <a:lnTo>
                    <a:pt x="190" y="201"/>
                  </a:lnTo>
                  <a:lnTo>
                    <a:pt x="206" y="220"/>
                  </a:lnTo>
                  <a:lnTo>
                    <a:pt x="222" y="240"/>
                  </a:lnTo>
                  <a:lnTo>
                    <a:pt x="235" y="262"/>
                  </a:lnTo>
                  <a:lnTo>
                    <a:pt x="246" y="286"/>
                  </a:lnTo>
                  <a:lnTo>
                    <a:pt x="256" y="311"/>
                  </a:lnTo>
                  <a:lnTo>
                    <a:pt x="263" y="336"/>
                  </a:lnTo>
                  <a:lnTo>
                    <a:pt x="267" y="362"/>
                  </a:lnTo>
                  <a:lnTo>
                    <a:pt x="268" y="389"/>
                  </a:lnTo>
                  <a:lnTo>
                    <a:pt x="268" y="389"/>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0" name="Freeform 509"/>
            <p:cNvSpPr/>
            <p:nvPr/>
          </p:nvSpPr>
          <p:spPr bwMode="auto">
            <a:xfrm>
              <a:off x="5848350" y="-2892425"/>
              <a:ext cx="617538" cy="1238250"/>
            </a:xfrm>
            <a:custGeom>
              <a:avLst/>
              <a:gdLst>
                <a:gd name="T0" fmla="*/ 0 w 389"/>
                <a:gd name="T1" fmla="*/ 389 h 780"/>
                <a:gd name="T2" fmla="*/ 1 w 389"/>
                <a:gd name="T3" fmla="*/ 430 h 780"/>
                <a:gd name="T4" fmla="*/ 8 w 389"/>
                <a:gd name="T5" fmla="*/ 469 h 780"/>
                <a:gd name="T6" fmla="*/ 18 w 389"/>
                <a:gd name="T7" fmla="*/ 505 h 780"/>
                <a:gd name="T8" fmla="*/ 31 w 389"/>
                <a:gd name="T9" fmla="*/ 542 h 780"/>
                <a:gd name="T10" fmla="*/ 47 w 389"/>
                <a:gd name="T11" fmla="*/ 576 h 780"/>
                <a:gd name="T12" fmla="*/ 66 w 389"/>
                <a:gd name="T13" fmla="*/ 608 h 780"/>
                <a:gd name="T14" fmla="*/ 89 w 389"/>
                <a:gd name="T15" fmla="*/ 638 h 780"/>
                <a:gd name="T16" fmla="*/ 114 w 389"/>
                <a:gd name="T17" fmla="*/ 665 h 780"/>
                <a:gd name="T18" fmla="*/ 142 w 389"/>
                <a:gd name="T19" fmla="*/ 691 h 780"/>
                <a:gd name="T20" fmla="*/ 172 w 389"/>
                <a:gd name="T21" fmla="*/ 712 h 780"/>
                <a:gd name="T22" fmla="*/ 204 w 389"/>
                <a:gd name="T23" fmla="*/ 732 h 780"/>
                <a:gd name="T24" fmla="*/ 238 w 389"/>
                <a:gd name="T25" fmla="*/ 749 h 780"/>
                <a:gd name="T26" fmla="*/ 273 w 389"/>
                <a:gd name="T27" fmla="*/ 762 h 780"/>
                <a:gd name="T28" fmla="*/ 311 w 389"/>
                <a:gd name="T29" fmla="*/ 772 h 780"/>
                <a:gd name="T30" fmla="*/ 350 w 389"/>
                <a:gd name="T31" fmla="*/ 777 h 780"/>
                <a:gd name="T32" fmla="*/ 389 w 389"/>
                <a:gd name="T33" fmla="*/ 780 h 780"/>
                <a:gd name="T34" fmla="*/ 389 w 389"/>
                <a:gd name="T35" fmla="*/ 657 h 780"/>
                <a:gd name="T36" fmla="*/ 335 w 389"/>
                <a:gd name="T37" fmla="*/ 651 h 780"/>
                <a:gd name="T38" fmla="*/ 285 w 389"/>
                <a:gd name="T39" fmla="*/ 635 h 780"/>
                <a:gd name="T40" fmla="*/ 241 w 389"/>
                <a:gd name="T41" fmla="*/ 611 h 780"/>
                <a:gd name="T42" fmla="*/ 200 w 389"/>
                <a:gd name="T43" fmla="*/ 578 h 780"/>
                <a:gd name="T44" fmla="*/ 168 w 389"/>
                <a:gd name="T45" fmla="*/ 539 h 780"/>
                <a:gd name="T46" fmla="*/ 143 w 389"/>
                <a:gd name="T47" fmla="*/ 493 h 780"/>
                <a:gd name="T48" fmla="*/ 128 w 389"/>
                <a:gd name="T49" fmla="*/ 443 h 780"/>
                <a:gd name="T50" fmla="*/ 123 w 389"/>
                <a:gd name="T51" fmla="*/ 389 h 780"/>
                <a:gd name="T52" fmla="*/ 124 w 389"/>
                <a:gd name="T53" fmla="*/ 362 h 780"/>
                <a:gd name="T54" fmla="*/ 134 w 389"/>
                <a:gd name="T55" fmla="*/ 311 h 780"/>
                <a:gd name="T56" fmla="*/ 154 w 389"/>
                <a:gd name="T57" fmla="*/ 262 h 780"/>
                <a:gd name="T58" fmla="*/ 184 w 389"/>
                <a:gd name="T59" fmla="*/ 220 h 780"/>
                <a:gd name="T60" fmla="*/ 219 w 389"/>
                <a:gd name="T61" fmla="*/ 184 h 780"/>
                <a:gd name="T62" fmla="*/ 262 w 389"/>
                <a:gd name="T63" fmla="*/ 155 h 780"/>
                <a:gd name="T64" fmla="*/ 310 w 389"/>
                <a:gd name="T65" fmla="*/ 135 h 780"/>
                <a:gd name="T66" fmla="*/ 362 w 389"/>
                <a:gd name="T67" fmla="*/ 124 h 780"/>
                <a:gd name="T68" fmla="*/ 389 w 389"/>
                <a:gd name="T69" fmla="*/ 0 h 780"/>
                <a:gd name="T70" fmla="*/ 369 w 389"/>
                <a:gd name="T71" fmla="*/ 1 h 780"/>
                <a:gd name="T72" fmla="*/ 330 w 389"/>
                <a:gd name="T73" fmla="*/ 5 h 780"/>
                <a:gd name="T74" fmla="*/ 292 w 389"/>
                <a:gd name="T75" fmla="*/ 12 h 780"/>
                <a:gd name="T76" fmla="*/ 256 w 389"/>
                <a:gd name="T77" fmla="*/ 24 h 780"/>
                <a:gd name="T78" fmla="*/ 220 w 389"/>
                <a:gd name="T79" fmla="*/ 39 h 780"/>
                <a:gd name="T80" fmla="*/ 188 w 389"/>
                <a:gd name="T81" fmla="*/ 57 h 780"/>
                <a:gd name="T82" fmla="*/ 157 w 389"/>
                <a:gd name="T83" fmla="*/ 78 h 780"/>
                <a:gd name="T84" fmla="*/ 127 w 389"/>
                <a:gd name="T85" fmla="*/ 101 h 780"/>
                <a:gd name="T86" fmla="*/ 101 w 389"/>
                <a:gd name="T87" fmla="*/ 128 h 780"/>
                <a:gd name="T88" fmla="*/ 77 w 389"/>
                <a:gd name="T89" fmla="*/ 157 h 780"/>
                <a:gd name="T90" fmla="*/ 57 w 389"/>
                <a:gd name="T91" fmla="*/ 188 h 780"/>
                <a:gd name="T92" fmla="*/ 38 w 389"/>
                <a:gd name="T93" fmla="*/ 222 h 780"/>
                <a:gd name="T94" fmla="*/ 23 w 389"/>
                <a:gd name="T95" fmla="*/ 255 h 780"/>
                <a:gd name="T96" fmla="*/ 12 w 389"/>
                <a:gd name="T97" fmla="*/ 292 h 780"/>
                <a:gd name="T98" fmla="*/ 4 w 389"/>
                <a:gd name="T99" fmla="*/ 331 h 780"/>
                <a:gd name="T100" fmla="*/ 0 w 389"/>
                <a:gd name="T101" fmla="*/ 370 h 780"/>
                <a:gd name="T102" fmla="*/ 0 w 389"/>
                <a:gd name="T103" fmla="*/ 389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9" h="780">
                  <a:moveTo>
                    <a:pt x="0" y="389"/>
                  </a:moveTo>
                  <a:lnTo>
                    <a:pt x="0" y="389"/>
                  </a:lnTo>
                  <a:lnTo>
                    <a:pt x="0" y="409"/>
                  </a:lnTo>
                  <a:lnTo>
                    <a:pt x="1" y="430"/>
                  </a:lnTo>
                  <a:lnTo>
                    <a:pt x="4" y="449"/>
                  </a:lnTo>
                  <a:lnTo>
                    <a:pt x="8" y="469"/>
                  </a:lnTo>
                  <a:lnTo>
                    <a:pt x="12" y="488"/>
                  </a:lnTo>
                  <a:lnTo>
                    <a:pt x="18" y="505"/>
                  </a:lnTo>
                  <a:lnTo>
                    <a:pt x="23" y="524"/>
                  </a:lnTo>
                  <a:lnTo>
                    <a:pt x="31" y="542"/>
                  </a:lnTo>
                  <a:lnTo>
                    <a:pt x="38" y="558"/>
                  </a:lnTo>
                  <a:lnTo>
                    <a:pt x="47" y="576"/>
                  </a:lnTo>
                  <a:lnTo>
                    <a:pt x="57" y="592"/>
                  </a:lnTo>
                  <a:lnTo>
                    <a:pt x="66" y="608"/>
                  </a:lnTo>
                  <a:lnTo>
                    <a:pt x="77" y="623"/>
                  </a:lnTo>
                  <a:lnTo>
                    <a:pt x="89" y="638"/>
                  </a:lnTo>
                  <a:lnTo>
                    <a:pt x="101" y="651"/>
                  </a:lnTo>
                  <a:lnTo>
                    <a:pt x="114" y="665"/>
                  </a:lnTo>
                  <a:lnTo>
                    <a:pt x="127" y="678"/>
                  </a:lnTo>
                  <a:lnTo>
                    <a:pt x="142" y="691"/>
                  </a:lnTo>
                  <a:lnTo>
                    <a:pt x="157" y="701"/>
                  </a:lnTo>
                  <a:lnTo>
                    <a:pt x="172" y="712"/>
                  </a:lnTo>
                  <a:lnTo>
                    <a:pt x="188" y="723"/>
                  </a:lnTo>
                  <a:lnTo>
                    <a:pt x="204" y="732"/>
                  </a:lnTo>
                  <a:lnTo>
                    <a:pt x="220" y="741"/>
                  </a:lnTo>
                  <a:lnTo>
                    <a:pt x="238" y="749"/>
                  </a:lnTo>
                  <a:lnTo>
                    <a:pt x="256" y="755"/>
                  </a:lnTo>
                  <a:lnTo>
                    <a:pt x="273" y="762"/>
                  </a:lnTo>
                  <a:lnTo>
                    <a:pt x="292" y="768"/>
                  </a:lnTo>
                  <a:lnTo>
                    <a:pt x="311" y="772"/>
                  </a:lnTo>
                  <a:lnTo>
                    <a:pt x="330" y="774"/>
                  </a:lnTo>
                  <a:lnTo>
                    <a:pt x="350" y="777"/>
                  </a:lnTo>
                  <a:lnTo>
                    <a:pt x="369" y="778"/>
                  </a:lnTo>
                  <a:lnTo>
                    <a:pt x="389" y="780"/>
                  </a:lnTo>
                  <a:lnTo>
                    <a:pt x="389" y="657"/>
                  </a:lnTo>
                  <a:lnTo>
                    <a:pt x="389" y="657"/>
                  </a:lnTo>
                  <a:lnTo>
                    <a:pt x="362" y="655"/>
                  </a:lnTo>
                  <a:lnTo>
                    <a:pt x="335" y="651"/>
                  </a:lnTo>
                  <a:lnTo>
                    <a:pt x="310" y="645"/>
                  </a:lnTo>
                  <a:lnTo>
                    <a:pt x="285" y="635"/>
                  </a:lnTo>
                  <a:lnTo>
                    <a:pt x="262" y="624"/>
                  </a:lnTo>
                  <a:lnTo>
                    <a:pt x="241" y="611"/>
                  </a:lnTo>
                  <a:lnTo>
                    <a:pt x="219" y="596"/>
                  </a:lnTo>
                  <a:lnTo>
                    <a:pt x="200" y="578"/>
                  </a:lnTo>
                  <a:lnTo>
                    <a:pt x="184" y="559"/>
                  </a:lnTo>
                  <a:lnTo>
                    <a:pt x="168" y="539"/>
                  </a:lnTo>
                  <a:lnTo>
                    <a:pt x="154" y="518"/>
                  </a:lnTo>
                  <a:lnTo>
                    <a:pt x="143" y="493"/>
                  </a:lnTo>
                  <a:lnTo>
                    <a:pt x="134" y="469"/>
                  </a:lnTo>
                  <a:lnTo>
                    <a:pt x="128" y="443"/>
                  </a:lnTo>
                  <a:lnTo>
                    <a:pt x="124" y="418"/>
                  </a:lnTo>
                  <a:lnTo>
                    <a:pt x="123" y="389"/>
                  </a:lnTo>
                  <a:lnTo>
                    <a:pt x="123" y="389"/>
                  </a:lnTo>
                  <a:lnTo>
                    <a:pt x="124" y="362"/>
                  </a:lnTo>
                  <a:lnTo>
                    <a:pt x="128" y="336"/>
                  </a:lnTo>
                  <a:lnTo>
                    <a:pt x="134" y="311"/>
                  </a:lnTo>
                  <a:lnTo>
                    <a:pt x="143" y="286"/>
                  </a:lnTo>
                  <a:lnTo>
                    <a:pt x="154" y="262"/>
                  </a:lnTo>
                  <a:lnTo>
                    <a:pt x="168" y="240"/>
                  </a:lnTo>
                  <a:lnTo>
                    <a:pt x="184" y="220"/>
                  </a:lnTo>
                  <a:lnTo>
                    <a:pt x="200" y="201"/>
                  </a:lnTo>
                  <a:lnTo>
                    <a:pt x="219" y="184"/>
                  </a:lnTo>
                  <a:lnTo>
                    <a:pt x="241" y="169"/>
                  </a:lnTo>
                  <a:lnTo>
                    <a:pt x="262" y="155"/>
                  </a:lnTo>
                  <a:lnTo>
                    <a:pt x="285" y="145"/>
                  </a:lnTo>
                  <a:lnTo>
                    <a:pt x="310" y="135"/>
                  </a:lnTo>
                  <a:lnTo>
                    <a:pt x="335" y="128"/>
                  </a:lnTo>
                  <a:lnTo>
                    <a:pt x="362" y="124"/>
                  </a:lnTo>
                  <a:lnTo>
                    <a:pt x="389" y="123"/>
                  </a:lnTo>
                  <a:lnTo>
                    <a:pt x="389" y="0"/>
                  </a:lnTo>
                  <a:lnTo>
                    <a:pt x="389" y="0"/>
                  </a:lnTo>
                  <a:lnTo>
                    <a:pt x="369" y="1"/>
                  </a:lnTo>
                  <a:lnTo>
                    <a:pt x="350" y="3"/>
                  </a:lnTo>
                  <a:lnTo>
                    <a:pt x="330" y="5"/>
                  </a:lnTo>
                  <a:lnTo>
                    <a:pt x="311" y="8"/>
                  </a:lnTo>
                  <a:lnTo>
                    <a:pt x="292" y="12"/>
                  </a:lnTo>
                  <a:lnTo>
                    <a:pt x="273" y="17"/>
                  </a:lnTo>
                  <a:lnTo>
                    <a:pt x="256" y="24"/>
                  </a:lnTo>
                  <a:lnTo>
                    <a:pt x="238" y="31"/>
                  </a:lnTo>
                  <a:lnTo>
                    <a:pt x="220" y="39"/>
                  </a:lnTo>
                  <a:lnTo>
                    <a:pt x="204" y="47"/>
                  </a:lnTo>
                  <a:lnTo>
                    <a:pt x="188" y="57"/>
                  </a:lnTo>
                  <a:lnTo>
                    <a:pt x="172" y="66"/>
                  </a:lnTo>
                  <a:lnTo>
                    <a:pt x="157" y="78"/>
                  </a:lnTo>
                  <a:lnTo>
                    <a:pt x="142" y="89"/>
                  </a:lnTo>
                  <a:lnTo>
                    <a:pt x="127" y="101"/>
                  </a:lnTo>
                  <a:lnTo>
                    <a:pt x="114" y="115"/>
                  </a:lnTo>
                  <a:lnTo>
                    <a:pt x="101" y="128"/>
                  </a:lnTo>
                  <a:lnTo>
                    <a:pt x="89" y="142"/>
                  </a:lnTo>
                  <a:lnTo>
                    <a:pt x="77" y="157"/>
                  </a:lnTo>
                  <a:lnTo>
                    <a:pt x="66" y="172"/>
                  </a:lnTo>
                  <a:lnTo>
                    <a:pt x="57" y="188"/>
                  </a:lnTo>
                  <a:lnTo>
                    <a:pt x="47" y="204"/>
                  </a:lnTo>
                  <a:lnTo>
                    <a:pt x="38" y="222"/>
                  </a:lnTo>
                  <a:lnTo>
                    <a:pt x="31" y="238"/>
                  </a:lnTo>
                  <a:lnTo>
                    <a:pt x="23" y="255"/>
                  </a:lnTo>
                  <a:lnTo>
                    <a:pt x="18" y="274"/>
                  </a:lnTo>
                  <a:lnTo>
                    <a:pt x="12" y="292"/>
                  </a:lnTo>
                  <a:lnTo>
                    <a:pt x="8" y="311"/>
                  </a:lnTo>
                  <a:lnTo>
                    <a:pt x="4" y="331"/>
                  </a:lnTo>
                  <a:lnTo>
                    <a:pt x="1" y="350"/>
                  </a:lnTo>
                  <a:lnTo>
                    <a:pt x="0" y="370"/>
                  </a:lnTo>
                  <a:lnTo>
                    <a:pt x="0" y="389"/>
                  </a:lnTo>
                  <a:lnTo>
                    <a:pt x="0" y="389"/>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1" name="Freeform 510"/>
            <p:cNvSpPr/>
            <p:nvPr/>
          </p:nvSpPr>
          <p:spPr bwMode="auto">
            <a:xfrm>
              <a:off x="6465888" y="-2697163"/>
              <a:ext cx="425450" cy="847725"/>
            </a:xfrm>
            <a:custGeom>
              <a:avLst/>
              <a:gdLst>
                <a:gd name="T0" fmla="*/ 268 w 268"/>
                <a:gd name="T1" fmla="*/ 266 h 534"/>
                <a:gd name="T2" fmla="*/ 268 w 268"/>
                <a:gd name="T3" fmla="*/ 266 h 534"/>
                <a:gd name="T4" fmla="*/ 267 w 268"/>
                <a:gd name="T5" fmla="*/ 239 h 534"/>
                <a:gd name="T6" fmla="*/ 263 w 268"/>
                <a:gd name="T7" fmla="*/ 213 h 534"/>
                <a:gd name="T8" fmla="*/ 256 w 268"/>
                <a:gd name="T9" fmla="*/ 188 h 534"/>
                <a:gd name="T10" fmla="*/ 246 w 268"/>
                <a:gd name="T11" fmla="*/ 163 h 534"/>
                <a:gd name="T12" fmla="*/ 235 w 268"/>
                <a:gd name="T13" fmla="*/ 139 h 534"/>
                <a:gd name="T14" fmla="*/ 222 w 268"/>
                <a:gd name="T15" fmla="*/ 117 h 534"/>
                <a:gd name="T16" fmla="*/ 206 w 268"/>
                <a:gd name="T17" fmla="*/ 97 h 534"/>
                <a:gd name="T18" fmla="*/ 190 w 268"/>
                <a:gd name="T19" fmla="*/ 78 h 534"/>
                <a:gd name="T20" fmla="*/ 171 w 268"/>
                <a:gd name="T21" fmla="*/ 61 h 534"/>
                <a:gd name="T22" fmla="*/ 150 w 268"/>
                <a:gd name="T23" fmla="*/ 46 h 534"/>
                <a:gd name="T24" fmla="*/ 127 w 268"/>
                <a:gd name="T25" fmla="*/ 32 h 534"/>
                <a:gd name="T26" fmla="*/ 104 w 268"/>
                <a:gd name="T27" fmla="*/ 22 h 534"/>
                <a:gd name="T28" fmla="*/ 80 w 268"/>
                <a:gd name="T29" fmla="*/ 12 h 534"/>
                <a:gd name="T30" fmla="*/ 54 w 268"/>
                <a:gd name="T31" fmla="*/ 5 h 534"/>
                <a:gd name="T32" fmla="*/ 27 w 268"/>
                <a:gd name="T33" fmla="*/ 1 h 534"/>
                <a:gd name="T34" fmla="*/ 0 w 268"/>
                <a:gd name="T35" fmla="*/ 0 h 534"/>
                <a:gd name="T36" fmla="*/ 0 w 268"/>
                <a:gd name="T37" fmla="*/ 534 h 534"/>
                <a:gd name="T38" fmla="*/ 0 w 268"/>
                <a:gd name="T39" fmla="*/ 534 h 534"/>
                <a:gd name="T40" fmla="*/ 27 w 268"/>
                <a:gd name="T41" fmla="*/ 532 h 534"/>
                <a:gd name="T42" fmla="*/ 54 w 268"/>
                <a:gd name="T43" fmla="*/ 528 h 534"/>
                <a:gd name="T44" fmla="*/ 80 w 268"/>
                <a:gd name="T45" fmla="*/ 522 h 534"/>
                <a:gd name="T46" fmla="*/ 104 w 268"/>
                <a:gd name="T47" fmla="*/ 512 h 534"/>
                <a:gd name="T48" fmla="*/ 127 w 268"/>
                <a:gd name="T49" fmla="*/ 501 h 534"/>
                <a:gd name="T50" fmla="*/ 150 w 268"/>
                <a:gd name="T51" fmla="*/ 488 h 534"/>
                <a:gd name="T52" fmla="*/ 171 w 268"/>
                <a:gd name="T53" fmla="*/ 473 h 534"/>
                <a:gd name="T54" fmla="*/ 190 w 268"/>
                <a:gd name="T55" fmla="*/ 455 h 534"/>
                <a:gd name="T56" fmla="*/ 206 w 268"/>
                <a:gd name="T57" fmla="*/ 436 h 534"/>
                <a:gd name="T58" fmla="*/ 222 w 268"/>
                <a:gd name="T59" fmla="*/ 416 h 534"/>
                <a:gd name="T60" fmla="*/ 235 w 268"/>
                <a:gd name="T61" fmla="*/ 395 h 534"/>
                <a:gd name="T62" fmla="*/ 246 w 268"/>
                <a:gd name="T63" fmla="*/ 370 h 534"/>
                <a:gd name="T64" fmla="*/ 256 w 268"/>
                <a:gd name="T65" fmla="*/ 346 h 534"/>
                <a:gd name="T66" fmla="*/ 263 w 268"/>
                <a:gd name="T67" fmla="*/ 320 h 534"/>
                <a:gd name="T68" fmla="*/ 267 w 268"/>
                <a:gd name="T69" fmla="*/ 295 h 534"/>
                <a:gd name="T70" fmla="*/ 268 w 268"/>
                <a:gd name="T71" fmla="*/ 266 h 534"/>
                <a:gd name="T72" fmla="*/ 268 w 268"/>
                <a:gd name="T73" fmla="*/ 266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8" h="534">
                  <a:moveTo>
                    <a:pt x="268" y="266"/>
                  </a:moveTo>
                  <a:lnTo>
                    <a:pt x="268" y="266"/>
                  </a:lnTo>
                  <a:lnTo>
                    <a:pt x="267" y="239"/>
                  </a:lnTo>
                  <a:lnTo>
                    <a:pt x="263" y="213"/>
                  </a:lnTo>
                  <a:lnTo>
                    <a:pt x="256" y="188"/>
                  </a:lnTo>
                  <a:lnTo>
                    <a:pt x="246" y="163"/>
                  </a:lnTo>
                  <a:lnTo>
                    <a:pt x="235" y="139"/>
                  </a:lnTo>
                  <a:lnTo>
                    <a:pt x="222" y="117"/>
                  </a:lnTo>
                  <a:lnTo>
                    <a:pt x="206" y="97"/>
                  </a:lnTo>
                  <a:lnTo>
                    <a:pt x="190" y="78"/>
                  </a:lnTo>
                  <a:lnTo>
                    <a:pt x="171" y="61"/>
                  </a:lnTo>
                  <a:lnTo>
                    <a:pt x="150" y="46"/>
                  </a:lnTo>
                  <a:lnTo>
                    <a:pt x="127" y="32"/>
                  </a:lnTo>
                  <a:lnTo>
                    <a:pt x="104" y="22"/>
                  </a:lnTo>
                  <a:lnTo>
                    <a:pt x="80" y="12"/>
                  </a:lnTo>
                  <a:lnTo>
                    <a:pt x="54" y="5"/>
                  </a:lnTo>
                  <a:lnTo>
                    <a:pt x="27" y="1"/>
                  </a:lnTo>
                  <a:lnTo>
                    <a:pt x="0" y="0"/>
                  </a:lnTo>
                  <a:lnTo>
                    <a:pt x="0" y="534"/>
                  </a:lnTo>
                  <a:lnTo>
                    <a:pt x="0" y="534"/>
                  </a:lnTo>
                  <a:lnTo>
                    <a:pt x="27" y="532"/>
                  </a:lnTo>
                  <a:lnTo>
                    <a:pt x="54" y="528"/>
                  </a:lnTo>
                  <a:lnTo>
                    <a:pt x="80" y="522"/>
                  </a:lnTo>
                  <a:lnTo>
                    <a:pt x="104" y="512"/>
                  </a:lnTo>
                  <a:lnTo>
                    <a:pt x="127" y="501"/>
                  </a:lnTo>
                  <a:lnTo>
                    <a:pt x="150" y="488"/>
                  </a:lnTo>
                  <a:lnTo>
                    <a:pt x="171" y="473"/>
                  </a:lnTo>
                  <a:lnTo>
                    <a:pt x="190" y="455"/>
                  </a:lnTo>
                  <a:lnTo>
                    <a:pt x="206" y="436"/>
                  </a:lnTo>
                  <a:lnTo>
                    <a:pt x="222" y="416"/>
                  </a:lnTo>
                  <a:lnTo>
                    <a:pt x="235" y="395"/>
                  </a:lnTo>
                  <a:lnTo>
                    <a:pt x="246" y="370"/>
                  </a:lnTo>
                  <a:lnTo>
                    <a:pt x="256" y="346"/>
                  </a:lnTo>
                  <a:lnTo>
                    <a:pt x="263" y="320"/>
                  </a:lnTo>
                  <a:lnTo>
                    <a:pt x="267" y="295"/>
                  </a:lnTo>
                  <a:lnTo>
                    <a:pt x="268" y="266"/>
                  </a:lnTo>
                  <a:lnTo>
                    <a:pt x="268" y="266"/>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dirty="0">
                <a:cs typeface="+mn-ea"/>
                <a:sym typeface="+mn-lt"/>
              </a:endParaRPr>
            </a:p>
          </p:txBody>
        </p:sp>
        <p:sp>
          <p:nvSpPr>
            <p:cNvPr id="882" name="Freeform 511"/>
            <p:cNvSpPr/>
            <p:nvPr/>
          </p:nvSpPr>
          <p:spPr bwMode="auto">
            <a:xfrm>
              <a:off x="6043613" y="-2697163"/>
              <a:ext cx="422275" cy="847725"/>
            </a:xfrm>
            <a:custGeom>
              <a:avLst/>
              <a:gdLst>
                <a:gd name="T0" fmla="*/ 0 w 266"/>
                <a:gd name="T1" fmla="*/ 266 h 534"/>
                <a:gd name="T2" fmla="*/ 0 w 266"/>
                <a:gd name="T3" fmla="*/ 266 h 534"/>
                <a:gd name="T4" fmla="*/ 1 w 266"/>
                <a:gd name="T5" fmla="*/ 295 h 534"/>
                <a:gd name="T6" fmla="*/ 5 w 266"/>
                <a:gd name="T7" fmla="*/ 320 h 534"/>
                <a:gd name="T8" fmla="*/ 11 w 266"/>
                <a:gd name="T9" fmla="*/ 346 h 534"/>
                <a:gd name="T10" fmla="*/ 20 w 266"/>
                <a:gd name="T11" fmla="*/ 370 h 534"/>
                <a:gd name="T12" fmla="*/ 31 w 266"/>
                <a:gd name="T13" fmla="*/ 395 h 534"/>
                <a:gd name="T14" fmla="*/ 45 w 266"/>
                <a:gd name="T15" fmla="*/ 416 h 534"/>
                <a:gd name="T16" fmla="*/ 61 w 266"/>
                <a:gd name="T17" fmla="*/ 436 h 534"/>
                <a:gd name="T18" fmla="*/ 77 w 266"/>
                <a:gd name="T19" fmla="*/ 455 h 534"/>
                <a:gd name="T20" fmla="*/ 96 w 266"/>
                <a:gd name="T21" fmla="*/ 473 h 534"/>
                <a:gd name="T22" fmla="*/ 118 w 266"/>
                <a:gd name="T23" fmla="*/ 488 h 534"/>
                <a:gd name="T24" fmla="*/ 139 w 266"/>
                <a:gd name="T25" fmla="*/ 501 h 534"/>
                <a:gd name="T26" fmla="*/ 162 w 266"/>
                <a:gd name="T27" fmla="*/ 512 h 534"/>
                <a:gd name="T28" fmla="*/ 187 w 266"/>
                <a:gd name="T29" fmla="*/ 522 h 534"/>
                <a:gd name="T30" fmla="*/ 212 w 266"/>
                <a:gd name="T31" fmla="*/ 528 h 534"/>
                <a:gd name="T32" fmla="*/ 239 w 266"/>
                <a:gd name="T33" fmla="*/ 532 h 534"/>
                <a:gd name="T34" fmla="*/ 266 w 266"/>
                <a:gd name="T35" fmla="*/ 534 h 534"/>
                <a:gd name="T36" fmla="*/ 266 w 266"/>
                <a:gd name="T37" fmla="*/ 0 h 534"/>
                <a:gd name="T38" fmla="*/ 266 w 266"/>
                <a:gd name="T39" fmla="*/ 0 h 534"/>
                <a:gd name="T40" fmla="*/ 239 w 266"/>
                <a:gd name="T41" fmla="*/ 1 h 534"/>
                <a:gd name="T42" fmla="*/ 212 w 266"/>
                <a:gd name="T43" fmla="*/ 5 h 534"/>
                <a:gd name="T44" fmla="*/ 187 w 266"/>
                <a:gd name="T45" fmla="*/ 12 h 534"/>
                <a:gd name="T46" fmla="*/ 162 w 266"/>
                <a:gd name="T47" fmla="*/ 22 h 534"/>
                <a:gd name="T48" fmla="*/ 139 w 266"/>
                <a:gd name="T49" fmla="*/ 32 h 534"/>
                <a:gd name="T50" fmla="*/ 118 w 266"/>
                <a:gd name="T51" fmla="*/ 46 h 534"/>
                <a:gd name="T52" fmla="*/ 96 w 266"/>
                <a:gd name="T53" fmla="*/ 61 h 534"/>
                <a:gd name="T54" fmla="*/ 77 w 266"/>
                <a:gd name="T55" fmla="*/ 78 h 534"/>
                <a:gd name="T56" fmla="*/ 61 w 266"/>
                <a:gd name="T57" fmla="*/ 97 h 534"/>
                <a:gd name="T58" fmla="*/ 45 w 266"/>
                <a:gd name="T59" fmla="*/ 117 h 534"/>
                <a:gd name="T60" fmla="*/ 31 w 266"/>
                <a:gd name="T61" fmla="*/ 139 h 534"/>
                <a:gd name="T62" fmla="*/ 20 w 266"/>
                <a:gd name="T63" fmla="*/ 163 h 534"/>
                <a:gd name="T64" fmla="*/ 11 w 266"/>
                <a:gd name="T65" fmla="*/ 188 h 534"/>
                <a:gd name="T66" fmla="*/ 5 w 266"/>
                <a:gd name="T67" fmla="*/ 213 h 534"/>
                <a:gd name="T68" fmla="*/ 1 w 266"/>
                <a:gd name="T69" fmla="*/ 239 h 534"/>
                <a:gd name="T70" fmla="*/ 0 w 266"/>
                <a:gd name="T71" fmla="*/ 266 h 534"/>
                <a:gd name="T72" fmla="*/ 0 w 266"/>
                <a:gd name="T73" fmla="*/ 266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6" h="534">
                  <a:moveTo>
                    <a:pt x="0" y="266"/>
                  </a:moveTo>
                  <a:lnTo>
                    <a:pt x="0" y="266"/>
                  </a:lnTo>
                  <a:lnTo>
                    <a:pt x="1" y="295"/>
                  </a:lnTo>
                  <a:lnTo>
                    <a:pt x="5" y="320"/>
                  </a:lnTo>
                  <a:lnTo>
                    <a:pt x="11" y="346"/>
                  </a:lnTo>
                  <a:lnTo>
                    <a:pt x="20" y="370"/>
                  </a:lnTo>
                  <a:lnTo>
                    <a:pt x="31" y="395"/>
                  </a:lnTo>
                  <a:lnTo>
                    <a:pt x="45" y="416"/>
                  </a:lnTo>
                  <a:lnTo>
                    <a:pt x="61" y="436"/>
                  </a:lnTo>
                  <a:lnTo>
                    <a:pt x="77" y="455"/>
                  </a:lnTo>
                  <a:lnTo>
                    <a:pt x="96" y="473"/>
                  </a:lnTo>
                  <a:lnTo>
                    <a:pt x="118" y="488"/>
                  </a:lnTo>
                  <a:lnTo>
                    <a:pt x="139" y="501"/>
                  </a:lnTo>
                  <a:lnTo>
                    <a:pt x="162" y="512"/>
                  </a:lnTo>
                  <a:lnTo>
                    <a:pt x="187" y="522"/>
                  </a:lnTo>
                  <a:lnTo>
                    <a:pt x="212" y="528"/>
                  </a:lnTo>
                  <a:lnTo>
                    <a:pt x="239" y="532"/>
                  </a:lnTo>
                  <a:lnTo>
                    <a:pt x="266" y="534"/>
                  </a:lnTo>
                  <a:lnTo>
                    <a:pt x="266" y="0"/>
                  </a:lnTo>
                  <a:lnTo>
                    <a:pt x="266" y="0"/>
                  </a:lnTo>
                  <a:lnTo>
                    <a:pt x="239" y="1"/>
                  </a:lnTo>
                  <a:lnTo>
                    <a:pt x="212" y="5"/>
                  </a:lnTo>
                  <a:lnTo>
                    <a:pt x="187" y="12"/>
                  </a:lnTo>
                  <a:lnTo>
                    <a:pt x="162" y="22"/>
                  </a:lnTo>
                  <a:lnTo>
                    <a:pt x="139" y="32"/>
                  </a:lnTo>
                  <a:lnTo>
                    <a:pt x="118" y="46"/>
                  </a:lnTo>
                  <a:lnTo>
                    <a:pt x="96" y="61"/>
                  </a:lnTo>
                  <a:lnTo>
                    <a:pt x="77" y="78"/>
                  </a:lnTo>
                  <a:lnTo>
                    <a:pt x="61" y="97"/>
                  </a:lnTo>
                  <a:lnTo>
                    <a:pt x="45" y="117"/>
                  </a:lnTo>
                  <a:lnTo>
                    <a:pt x="31" y="139"/>
                  </a:lnTo>
                  <a:lnTo>
                    <a:pt x="20" y="163"/>
                  </a:lnTo>
                  <a:lnTo>
                    <a:pt x="11" y="188"/>
                  </a:lnTo>
                  <a:lnTo>
                    <a:pt x="5" y="213"/>
                  </a:lnTo>
                  <a:lnTo>
                    <a:pt x="1" y="239"/>
                  </a:lnTo>
                  <a:lnTo>
                    <a:pt x="0" y="266"/>
                  </a:lnTo>
                  <a:lnTo>
                    <a:pt x="0" y="266"/>
                  </a:ln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3" name="Freeform 512"/>
            <p:cNvSpPr/>
            <p:nvPr/>
          </p:nvSpPr>
          <p:spPr bwMode="auto">
            <a:xfrm>
              <a:off x="6465888" y="-4735513"/>
              <a:ext cx="922338" cy="1450975"/>
            </a:xfrm>
            <a:custGeom>
              <a:avLst/>
              <a:gdLst>
                <a:gd name="T0" fmla="*/ 0 w 581"/>
                <a:gd name="T1" fmla="*/ 0 h 914"/>
                <a:gd name="T2" fmla="*/ 0 w 581"/>
                <a:gd name="T3" fmla="*/ 914 h 914"/>
                <a:gd name="T4" fmla="*/ 581 w 581"/>
                <a:gd name="T5" fmla="*/ 914 h 914"/>
                <a:gd name="T6" fmla="*/ 581 w 581"/>
                <a:gd name="T7" fmla="*/ 914 h 914"/>
                <a:gd name="T8" fmla="*/ 567 w 581"/>
                <a:gd name="T9" fmla="*/ 864 h 914"/>
                <a:gd name="T10" fmla="*/ 549 w 581"/>
                <a:gd name="T11" fmla="*/ 814 h 914"/>
                <a:gd name="T12" fmla="*/ 533 w 581"/>
                <a:gd name="T13" fmla="*/ 766 h 914"/>
                <a:gd name="T14" fmla="*/ 514 w 581"/>
                <a:gd name="T15" fmla="*/ 719 h 914"/>
                <a:gd name="T16" fmla="*/ 496 w 581"/>
                <a:gd name="T17" fmla="*/ 673 h 914"/>
                <a:gd name="T18" fmla="*/ 477 w 581"/>
                <a:gd name="T19" fmla="*/ 627 h 914"/>
                <a:gd name="T20" fmla="*/ 458 w 581"/>
                <a:gd name="T21" fmla="*/ 584 h 914"/>
                <a:gd name="T22" fmla="*/ 438 w 581"/>
                <a:gd name="T23" fmla="*/ 542 h 914"/>
                <a:gd name="T24" fmla="*/ 419 w 581"/>
                <a:gd name="T25" fmla="*/ 500 h 914"/>
                <a:gd name="T26" fmla="*/ 399 w 581"/>
                <a:gd name="T27" fmla="*/ 461 h 914"/>
                <a:gd name="T28" fmla="*/ 358 w 581"/>
                <a:gd name="T29" fmla="*/ 385 h 914"/>
                <a:gd name="T30" fmla="*/ 318 w 581"/>
                <a:gd name="T31" fmla="*/ 316 h 914"/>
                <a:gd name="T32" fmla="*/ 276 w 581"/>
                <a:gd name="T33" fmla="*/ 253 h 914"/>
                <a:gd name="T34" fmla="*/ 256 w 581"/>
                <a:gd name="T35" fmla="*/ 224 h 914"/>
                <a:gd name="T36" fmla="*/ 235 w 581"/>
                <a:gd name="T37" fmla="*/ 196 h 914"/>
                <a:gd name="T38" fmla="*/ 217 w 581"/>
                <a:gd name="T39" fmla="*/ 170 h 914"/>
                <a:gd name="T40" fmla="*/ 196 w 581"/>
                <a:gd name="T41" fmla="*/ 146 h 914"/>
                <a:gd name="T42" fmla="*/ 177 w 581"/>
                <a:gd name="T43" fmla="*/ 123 h 914"/>
                <a:gd name="T44" fmla="*/ 158 w 581"/>
                <a:gd name="T45" fmla="*/ 103 h 914"/>
                <a:gd name="T46" fmla="*/ 140 w 581"/>
                <a:gd name="T47" fmla="*/ 84 h 914"/>
                <a:gd name="T48" fmla="*/ 122 w 581"/>
                <a:gd name="T49" fmla="*/ 66 h 914"/>
                <a:gd name="T50" fmla="*/ 104 w 581"/>
                <a:gd name="T51" fmla="*/ 51 h 914"/>
                <a:gd name="T52" fmla="*/ 87 w 581"/>
                <a:gd name="T53" fmla="*/ 38 h 914"/>
                <a:gd name="T54" fmla="*/ 71 w 581"/>
                <a:gd name="T55" fmla="*/ 27 h 914"/>
                <a:gd name="T56" fmla="*/ 56 w 581"/>
                <a:gd name="T57" fmla="*/ 18 h 914"/>
                <a:gd name="T58" fmla="*/ 40 w 581"/>
                <a:gd name="T59" fmla="*/ 9 h 914"/>
                <a:gd name="T60" fmla="*/ 26 w 581"/>
                <a:gd name="T61" fmla="*/ 4 h 914"/>
                <a:gd name="T62" fmla="*/ 12 w 581"/>
                <a:gd name="T63" fmla="*/ 1 h 914"/>
                <a:gd name="T64" fmla="*/ 0 w 581"/>
                <a:gd name="T65" fmla="*/ 0 h 914"/>
                <a:gd name="T66" fmla="*/ 0 w 581"/>
                <a:gd name="T67" fmla="*/ 0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1" h="914">
                  <a:moveTo>
                    <a:pt x="0" y="0"/>
                  </a:moveTo>
                  <a:lnTo>
                    <a:pt x="0" y="914"/>
                  </a:lnTo>
                  <a:lnTo>
                    <a:pt x="581" y="914"/>
                  </a:lnTo>
                  <a:lnTo>
                    <a:pt x="581" y="914"/>
                  </a:lnTo>
                  <a:lnTo>
                    <a:pt x="567" y="864"/>
                  </a:lnTo>
                  <a:lnTo>
                    <a:pt x="549" y="814"/>
                  </a:lnTo>
                  <a:lnTo>
                    <a:pt x="533" y="766"/>
                  </a:lnTo>
                  <a:lnTo>
                    <a:pt x="514" y="719"/>
                  </a:lnTo>
                  <a:lnTo>
                    <a:pt x="496" y="673"/>
                  </a:lnTo>
                  <a:lnTo>
                    <a:pt x="477" y="627"/>
                  </a:lnTo>
                  <a:lnTo>
                    <a:pt x="458" y="584"/>
                  </a:lnTo>
                  <a:lnTo>
                    <a:pt x="438" y="542"/>
                  </a:lnTo>
                  <a:lnTo>
                    <a:pt x="419" y="500"/>
                  </a:lnTo>
                  <a:lnTo>
                    <a:pt x="399" y="461"/>
                  </a:lnTo>
                  <a:lnTo>
                    <a:pt x="358" y="385"/>
                  </a:lnTo>
                  <a:lnTo>
                    <a:pt x="318" y="316"/>
                  </a:lnTo>
                  <a:lnTo>
                    <a:pt x="276" y="253"/>
                  </a:lnTo>
                  <a:lnTo>
                    <a:pt x="256" y="224"/>
                  </a:lnTo>
                  <a:lnTo>
                    <a:pt x="235" y="196"/>
                  </a:lnTo>
                  <a:lnTo>
                    <a:pt x="217" y="170"/>
                  </a:lnTo>
                  <a:lnTo>
                    <a:pt x="196" y="146"/>
                  </a:lnTo>
                  <a:lnTo>
                    <a:pt x="177" y="123"/>
                  </a:lnTo>
                  <a:lnTo>
                    <a:pt x="158" y="103"/>
                  </a:lnTo>
                  <a:lnTo>
                    <a:pt x="140" y="84"/>
                  </a:lnTo>
                  <a:lnTo>
                    <a:pt x="122" y="66"/>
                  </a:lnTo>
                  <a:lnTo>
                    <a:pt x="104" y="51"/>
                  </a:lnTo>
                  <a:lnTo>
                    <a:pt x="87" y="38"/>
                  </a:lnTo>
                  <a:lnTo>
                    <a:pt x="71" y="27"/>
                  </a:lnTo>
                  <a:lnTo>
                    <a:pt x="56" y="18"/>
                  </a:lnTo>
                  <a:lnTo>
                    <a:pt x="40" y="9"/>
                  </a:lnTo>
                  <a:lnTo>
                    <a:pt x="26" y="4"/>
                  </a:lnTo>
                  <a:lnTo>
                    <a:pt x="12" y="1"/>
                  </a:lnTo>
                  <a:lnTo>
                    <a:pt x="0" y="0"/>
                  </a:lnTo>
                  <a:lnTo>
                    <a:pt x="0" y="0"/>
                  </a:lnTo>
                  <a:close/>
                </a:path>
              </a:pathLst>
            </a:custGeom>
            <a:solidFill>
              <a:srgbClr val="BC354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4" name="Freeform 513"/>
            <p:cNvSpPr/>
            <p:nvPr/>
          </p:nvSpPr>
          <p:spPr bwMode="auto">
            <a:xfrm>
              <a:off x="5543550" y="-4735513"/>
              <a:ext cx="922338" cy="1450975"/>
            </a:xfrm>
            <a:custGeom>
              <a:avLst/>
              <a:gdLst>
                <a:gd name="T0" fmla="*/ 581 w 581"/>
                <a:gd name="T1" fmla="*/ 0 h 914"/>
                <a:gd name="T2" fmla="*/ 581 w 581"/>
                <a:gd name="T3" fmla="*/ 0 h 914"/>
                <a:gd name="T4" fmla="*/ 569 w 581"/>
                <a:gd name="T5" fmla="*/ 1 h 914"/>
                <a:gd name="T6" fmla="*/ 556 w 581"/>
                <a:gd name="T7" fmla="*/ 4 h 914"/>
                <a:gd name="T8" fmla="*/ 542 w 581"/>
                <a:gd name="T9" fmla="*/ 9 h 914"/>
                <a:gd name="T10" fmla="*/ 527 w 581"/>
                <a:gd name="T11" fmla="*/ 18 h 914"/>
                <a:gd name="T12" fmla="*/ 511 w 581"/>
                <a:gd name="T13" fmla="*/ 27 h 914"/>
                <a:gd name="T14" fmla="*/ 495 w 581"/>
                <a:gd name="T15" fmla="*/ 38 h 914"/>
                <a:gd name="T16" fmla="*/ 477 w 581"/>
                <a:gd name="T17" fmla="*/ 51 h 914"/>
                <a:gd name="T18" fmla="*/ 461 w 581"/>
                <a:gd name="T19" fmla="*/ 66 h 914"/>
                <a:gd name="T20" fmla="*/ 442 w 581"/>
                <a:gd name="T21" fmla="*/ 84 h 914"/>
                <a:gd name="T22" fmla="*/ 423 w 581"/>
                <a:gd name="T23" fmla="*/ 103 h 914"/>
                <a:gd name="T24" fmla="*/ 404 w 581"/>
                <a:gd name="T25" fmla="*/ 123 h 914"/>
                <a:gd name="T26" fmla="*/ 385 w 581"/>
                <a:gd name="T27" fmla="*/ 146 h 914"/>
                <a:gd name="T28" fmla="*/ 366 w 581"/>
                <a:gd name="T29" fmla="*/ 170 h 914"/>
                <a:gd name="T30" fmla="*/ 346 w 581"/>
                <a:gd name="T31" fmla="*/ 196 h 914"/>
                <a:gd name="T32" fmla="*/ 326 w 581"/>
                <a:gd name="T33" fmla="*/ 224 h 914"/>
                <a:gd name="T34" fmla="*/ 306 w 581"/>
                <a:gd name="T35" fmla="*/ 253 h 914"/>
                <a:gd name="T36" fmla="*/ 265 w 581"/>
                <a:gd name="T37" fmla="*/ 316 h 914"/>
                <a:gd name="T38" fmla="*/ 223 w 581"/>
                <a:gd name="T39" fmla="*/ 385 h 914"/>
                <a:gd name="T40" fmla="*/ 183 w 581"/>
                <a:gd name="T41" fmla="*/ 461 h 914"/>
                <a:gd name="T42" fmla="*/ 162 w 581"/>
                <a:gd name="T43" fmla="*/ 500 h 914"/>
                <a:gd name="T44" fmla="*/ 143 w 581"/>
                <a:gd name="T45" fmla="*/ 542 h 914"/>
                <a:gd name="T46" fmla="*/ 123 w 581"/>
                <a:gd name="T47" fmla="*/ 584 h 914"/>
                <a:gd name="T48" fmla="*/ 104 w 581"/>
                <a:gd name="T49" fmla="*/ 627 h 914"/>
                <a:gd name="T50" fmla="*/ 85 w 581"/>
                <a:gd name="T51" fmla="*/ 673 h 914"/>
                <a:gd name="T52" fmla="*/ 68 w 581"/>
                <a:gd name="T53" fmla="*/ 719 h 914"/>
                <a:gd name="T54" fmla="*/ 50 w 581"/>
                <a:gd name="T55" fmla="*/ 766 h 914"/>
                <a:gd name="T56" fmla="*/ 33 w 581"/>
                <a:gd name="T57" fmla="*/ 814 h 914"/>
                <a:gd name="T58" fmla="*/ 16 w 581"/>
                <a:gd name="T59" fmla="*/ 864 h 914"/>
                <a:gd name="T60" fmla="*/ 0 w 581"/>
                <a:gd name="T61" fmla="*/ 914 h 914"/>
                <a:gd name="T62" fmla="*/ 581 w 581"/>
                <a:gd name="T63" fmla="*/ 914 h 914"/>
                <a:gd name="T64" fmla="*/ 581 w 581"/>
                <a:gd name="T65" fmla="*/ 0 h 914"/>
                <a:gd name="T66" fmla="*/ 581 w 581"/>
                <a:gd name="T67" fmla="*/ 0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1" h="914">
                  <a:moveTo>
                    <a:pt x="581" y="0"/>
                  </a:moveTo>
                  <a:lnTo>
                    <a:pt x="581" y="0"/>
                  </a:lnTo>
                  <a:lnTo>
                    <a:pt x="569" y="1"/>
                  </a:lnTo>
                  <a:lnTo>
                    <a:pt x="556" y="4"/>
                  </a:lnTo>
                  <a:lnTo>
                    <a:pt x="542" y="9"/>
                  </a:lnTo>
                  <a:lnTo>
                    <a:pt x="527" y="18"/>
                  </a:lnTo>
                  <a:lnTo>
                    <a:pt x="511" y="27"/>
                  </a:lnTo>
                  <a:lnTo>
                    <a:pt x="495" y="38"/>
                  </a:lnTo>
                  <a:lnTo>
                    <a:pt x="477" y="51"/>
                  </a:lnTo>
                  <a:lnTo>
                    <a:pt x="461" y="66"/>
                  </a:lnTo>
                  <a:lnTo>
                    <a:pt x="442" y="84"/>
                  </a:lnTo>
                  <a:lnTo>
                    <a:pt x="423" y="103"/>
                  </a:lnTo>
                  <a:lnTo>
                    <a:pt x="404" y="123"/>
                  </a:lnTo>
                  <a:lnTo>
                    <a:pt x="385" y="146"/>
                  </a:lnTo>
                  <a:lnTo>
                    <a:pt x="366" y="170"/>
                  </a:lnTo>
                  <a:lnTo>
                    <a:pt x="346" y="196"/>
                  </a:lnTo>
                  <a:lnTo>
                    <a:pt x="326" y="224"/>
                  </a:lnTo>
                  <a:lnTo>
                    <a:pt x="306" y="253"/>
                  </a:lnTo>
                  <a:lnTo>
                    <a:pt x="265" y="316"/>
                  </a:lnTo>
                  <a:lnTo>
                    <a:pt x="223" y="385"/>
                  </a:lnTo>
                  <a:lnTo>
                    <a:pt x="183" y="461"/>
                  </a:lnTo>
                  <a:lnTo>
                    <a:pt x="162" y="500"/>
                  </a:lnTo>
                  <a:lnTo>
                    <a:pt x="143" y="542"/>
                  </a:lnTo>
                  <a:lnTo>
                    <a:pt x="123" y="584"/>
                  </a:lnTo>
                  <a:lnTo>
                    <a:pt x="104" y="627"/>
                  </a:lnTo>
                  <a:lnTo>
                    <a:pt x="85" y="673"/>
                  </a:lnTo>
                  <a:lnTo>
                    <a:pt x="68" y="719"/>
                  </a:lnTo>
                  <a:lnTo>
                    <a:pt x="50" y="766"/>
                  </a:lnTo>
                  <a:lnTo>
                    <a:pt x="33" y="814"/>
                  </a:lnTo>
                  <a:lnTo>
                    <a:pt x="16" y="864"/>
                  </a:lnTo>
                  <a:lnTo>
                    <a:pt x="0" y="914"/>
                  </a:lnTo>
                  <a:lnTo>
                    <a:pt x="581" y="914"/>
                  </a:lnTo>
                  <a:lnTo>
                    <a:pt x="581" y="0"/>
                  </a:lnTo>
                  <a:lnTo>
                    <a:pt x="581" y="0"/>
                  </a:lnTo>
                  <a:close/>
                </a:path>
              </a:pathLst>
            </a:custGeom>
            <a:solidFill>
              <a:srgbClr val="EA38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5" name="Freeform 514"/>
            <p:cNvSpPr/>
            <p:nvPr/>
          </p:nvSpPr>
          <p:spPr bwMode="auto">
            <a:xfrm>
              <a:off x="6465888" y="-555625"/>
              <a:ext cx="157163" cy="1416050"/>
            </a:xfrm>
            <a:custGeom>
              <a:avLst/>
              <a:gdLst>
                <a:gd name="T0" fmla="*/ 25 w 99"/>
                <a:gd name="T1" fmla="*/ 1 h 892"/>
                <a:gd name="T2" fmla="*/ 25 w 99"/>
                <a:gd name="T3" fmla="*/ 1 h 892"/>
                <a:gd name="T4" fmla="*/ 19 w 99"/>
                <a:gd name="T5" fmla="*/ 0 h 892"/>
                <a:gd name="T6" fmla="*/ 18 w 99"/>
                <a:gd name="T7" fmla="*/ 0 h 892"/>
                <a:gd name="T8" fmla="*/ 0 w 99"/>
                <a:gd name="T9" fmla="*/ 0 h 892"/>
                <a:gd name="T10" fmla="*/ 0 w 99"/>
                <a:gd name="T11" fmla="*/ 892 h 892"/>
                <a:gd name="T12" fmla="*/ 21 w 99"/>
                <a:gd name="T13" fmla="*/ 892 h 892"/>
                <a:gd name="T14" fmla="*/ 21 w 99"/>
                <a:gd name="T15" fmla="*/ 892 h 892"/>
                <a:gd name="T16" fmla="*/ 21 w 99"/>
                <a:gd name="T17" fmla="*/ 892 h 892"/>
                <a:gd name="T18" fmla="*/ 25 w 99"/>
                <a:gd name="T19" fmla="*/ 892 h 892"/>
                <a:gd name="T20" fmla="*/ 29 w 99"/>
                <a:gd name="T21" fmla="*/ 890 h 892"/>
                <a:gd name="T22" fmla="*/ 35 w 99"/>
                <a:gd name="T23" fmla="*/ 886 h 892"/>
                <a:gd name="T24" fmla="*/ 40 w 99"/>
                <a:gd name="T25" fmla="*/ 879 h 892"/>
                <a:gd name="T26" fmla="*/ 41 w 99"/>
                <a:gd name="T27" fmla="*/ 875 h 892"/>
                <a:gd name="T28" fmla="*/ 41 w 99"/>
                <a:gd name="T29" fmla="*/ 871 h 892"/>
                <a:gd name="T30" fmla="*/ 41 w 99"/>
                <a:gd name="T31" fmla="*/ 844 h 892"/>
                <a:gd name="T32" fmla="*/ 42 w 99"/>
                <a:gd name="T33" fmla="*/ 805 h 892"/>
                <a:gd name="T34" fmla="*/ 99 w 99"/>
                <a:gd name="T35" fmla="*/ 88 h 892"/>
                <a:gd name="T36" fmla="*/ 99 w 99"/>
                <a:gd name="T37" fmla="*/ 88 h 892"/>
                <a:gd name="T38" fmla="*/ 98 w 99"/>
                <a:gd name="T39" fmla="*/ 75 h 892"/>
                <a:gd name="T40" fmla="*/ 96 w 99"/>
                <a:gd name="T41" fmla="*/ 63 h 892"/>
                <a:gd name="T42" fmla="*/ 92 w 99"/>
                <a:gd name="T43" fmla="*/ 52 h 892"/>
                <a:gd name="T44" fmla="*/ 88 w 99"/>
                <a:gd name="T45" fmla="*/ 44 h 892"/>
                <a:gd name="T46" fmla="*/ 84 w 99"/>
                <a:gd name="T47" fmla="*/ 36 h 892"/>
                <a:gd name="T48" fmla="*/ 79 w 99"/>
                <a:gd name="T49" fmla="*/ 29 h 892"/>
                <a:gd name="T50" fmla="*/ 72 w 99"/>
                <a:gd name="T51" fmla="*/ 23 h 892"/>
                <a:gd name="T52" fmla="*/ 67 w 99"/>
                <a:gd name="T53" fmla="*/ 19 h 892"/>
                <a:gd name="T54" fmla="*/ 53 w 99"/>
                <a:gd name="T55" fmla="*/ 10 h 892"/>
                <a:gd name="T56" fmla="*/ 42 w 99"/>
                <a:gd name="T57" fmla="*/ 5 h 892"/>
                <a:gd name="T58" fmla="*/ 25 w 99"/>
                <a:gd name="T59" fmla="*/ 1 h 892"/>
                <a:gd name="T60" fmla="*/ 25 w 99"/>
                <a:gd name="T61" fmla="*/ 1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892">
                  <a:moveTo>
                    <a:pt x="25" y="1"/>
                  </a:moveTo>
                  <a:lnTo>
                    <a:pt x="25" y="1"/>
                  </a:lnTo>
                  <a:lnTo>
                    <a:pt x="19" y="0"/>
                  </a:lnTo>
                  <a:lnTo>
                    <a:pt x="18" y="0"/>
                  </a:lnTo>
                  <a:lnTo>
                    <a:pt x="0" y="0"/>
                  </a:lnTo>
                  <a:lnTo>
                    <a:pt x="0" y="892"/>
                  </a:lnTo>
                  <a:lnTo>
                    <a:pt x="21" y="892"/>
                  </a:lnTo>
                  <a:lnTo>
                    <a:pt x="21" y="892"/>
                  </a:lnTo>
                  <a:lnTo>
                    <a:pt x="21" y="892"/>
                  </a:lnTo>
                  <a:lnTo>
                    <a:pt x="25" y="892"/>
                  </a:lnTo>
                  <a:lnTo>
                    <a:pt x="29" y="890"/>
                  </a:lnTo>
                  <a:lnTo>
                    <a:pt x="35" y="886"/>
                  </a:lnTo>
                  <a:lnTo>
                    <a:pt x="40" y="879"/>
                  </a:lnTo>
                  <a:lnTo>
                    <a:pt x="41" y="875"/>
                  </a:lnTo>
                  <a:lnTo>
                    <a:pt x="41" y="871"/>
                  </a:lnTo>
                  <a:lnTo>
                    <a:pt x="41" y="844"/>
                  </a:lnTo>
                  <a:lnTo>
                    <a:pt x="42" y="805"/>
                  </a:lnTo>
                  <a:lnTo>
                    <a:pt x="99" y="88"/>
                  </a:lnTo>
                  <a:lnTo>
                    <a:pt x="99" y="88"/>
                  </a:lnTo>
                  <a:lnTo>
                    <a:pt x="98" y="75"/>
                  </a:lnTo>
                  <a:lnTo>
                    <a:pt x="96" y="63"/>
                  </a:lnTo>
                  <a:lnTo>
                    <a:pt x="92" y="52"/>
                  </a:lnTo>
                  <a:lnTo>
                    <a:pt x="88" y="44"/>
                  </a:lnTo>
                  <a:lnTo>
                    <a:pt x="84" y="36"/>
                  </a:lnTo>
                  <a:lnTo>
                    <a:pt x="79" y="29"/>
                  </a:lnTo>
                  <a:lnTo>
                    <a:pt x="72" y="23"/>
                  </a:lnTo>
                  <a:lnTo>
                    <a:pt x="67" y="19"/>
                  </a:lnTo>
                  <a:lnTo>
                    <a:pt x="53" y="10"/>
                  </a:lnTo>
                  <a:lnTo>
                    <a:pt x="42" y="5"/>
                  </a:lnTo>
                  <a:lnTo>
                    <a:pt x="25" y="1"/>
                  </a:lnTo>
                  <a:lnTo>
                    <a:pt x="25" y="1"/>
                  </a:lnTo>
                  <a:close/>
                </a:path>
              </a:pathLst>
            </a:custGeom>
            <a:solidFill>
              <a:srgbClr val="BC354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6" name="Freeform 515"/>
            <p:cNvSpPr/>
            <p:nvPr/>
          </p:nvSpPr>
          <p:spPr bwMode="auto">
            <a:xfrm>
              <a:off x="6311900" y="-555625"/>
              <a:ext cx="153988" cy="1416050"/>
            </a:xfrm>
            <a:custGeom>
              <a:avLst/>
              <a:gdLst>
                <a:gd name="T0" fmla="*/ 77 w 97"/>
                <a:gd name="T1" fmla="*/ 0 h 892"/>
                <a:gd name="T2" fmla="*/ 77 w 97"/>
                <a:gd name="T3" fmla="*/ 0 h 892"/>
                <a:gd name="T4" fmla="*/ 77 w 97"/>
                <a:gd name="T5" fmla="*/ 0 h 892"/>
                <a:gd name="T6" fmla="*/ 70 w 97"/>
                <a:gd name="T7" fmla="*/ 1 h 892"/>
                <a:gd name="T8" fmla="*/ 70 w 97"/>
                <a:gd name="T9" fmla="*/ 1 h 892"/>
                <a:gd name="T10" fmla="*/ 65 w 97"/>
                <a:gd name="T11" fmla="*/ 2 h 892"/>
                <a:gd name="T12" fmla="*/ 59 w 97"/>
                <a:gd name="T13" fmla="*/ 5 h 892"/>
                <a:gd name="T14" fmla="*/ 59 w 97"/>
                <a:gd name="T15" fmla="*/ 5 h 892"/>
                <a:gd name="T16" fmla="*/ 50 w 97"/>
                <a:gd name="T17" fmla="*/ 9 h 892"/>
                <a:gd name="T18" fmla="*/ 41 w 97"/>
                <a:gd name="T19" fmla="*/ 13 h 892"/>
                <a:gd name="T20" fmla="*/ 31 w 97"/>
                <a:gd name="T21" fmla="*/ 20 h 892"/>
                <a:gd name="T22" fmla="*/ 22 w 97"/>
                <a:gd name="T23" fmla="*/ 28 h 892"/>
                <a:gd name="T24" fmla="*/ 12 w 97"/>
                <a:gd name="T25" fmla="*/ 39 h 892"/>
                <a:gd name="T26" fmla="*/ 5 w 97"/>
                <a:gd name="T27" fmla="*/ 52 h 892"/>
                <a:gd name="T28" fmla="*/ 3 w 97"/>
                <a:gd name="T29" fmla="*/ 60 h 892"/>
                <a:gd name="T30" fmla="*/ 1 w 97"/>
                <a:gd name="T31" fmla="*/ 69 h 892"/>
                <a:gd name="T32" fmla="*/ 0 w 97"/>
                <a:gd name="T33" fmla="*/ 78 h 892"/>
                <a:gd name="T34" fmla="*/ 0 w 97"/>
                <a:gd name="T35" fmla="*/ 89 h 892"/>
                <a:gd name="T36" fmla="*/ 55 w 97"/>
                <a:gd name="T37" fmla="*/ 807 h 892"/>
                <a:gd name="T38" fmla="*/ 57 w 97"/>
                <a:gd name="T39" fmla="*/ 843 h 892"/>
                <a:gd name="T40" fmla="*/ 57 w 97"/>
                <a:gd name="T41" fmla="*/ 870 h 892"/>
                <a:gd name="T42" fmla="*/ 57 w 97"/>
                <a:gd name="T43" fmla="*/ 870 h 892"/>
                <a:gd name="T44" fmla="*/ 58 w 97"/>
                <a:gd name="T45" fmla="*/ 877 h 892"/>
                <a:gd name="T46" fmla="*/ 59 w 97"/>
                <a:gd name="T47" fmla="*/ 882 h 892"/>
                <a:gd name="T48" fmla="*/ 64 w 97"/>
                <a:gd name="T49" fmla="*/ 886 h 892"/>
                <a:gd name="T50" fmla="*/ 69 w 97"/>
                <a:gd name="T51" fmla="*/ 889 h 892"/>
                <a:gd name="T52" fmla="*/ 69 w 97"/>
                <a:gd name="T53" fmla="*/ 889 h 892"/>
                <a:gd name="T54" fmla="*/ 74 w 97"/>
                <a:gd name="T55" fmla="*/ 892 h 892"/>
                <a:gd name="T56" fmla="*/ 80 w 97"/>
                <a:gd name="T57" fmla="*/ 892 h 892"/>
                <a:gd name="T58" fmla="*/ 80 w 97"/>
                <a:gd name="T59" fmla="*/ 892 h 892"/>
                <a:gd name="T60" fmla="*/ 97 w 97"/>
                <a:gd name="T61" fmla="*/ 892 h 892"/>
                <a:gd name="T62" fmla="*/ 97 w 97"/>
                <a:gd name="T63" fmla="*/ 0 h 892"/>
                <a:gd name="T64" fmla="*/ 77 w 97"/>
                <a:gd name="T65" fmla="*/ 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892">
                  <a:moveTo>
                    <a:pt x="77" y="0"/>
                  </a:moveTo>
                  <a:lnTo>
                    <a:pt x="77" y="0"/>
                  </a:lnTo>
                  <a:lnTo>
                    <a:pt x="77" y="0"/>
                  </a:lnTo>
                  <a:lnTo>
                    <a:pt x="70" y="1"/>
                  </a:lnTo>
                  <a:lnTo>
                    <a:pt x="70" y="1"/>
                  </a:lnTo>
                  <a:lnTo>
                    <a:pt x="65" y="2"/>
                  </a:lnTo>
                  <a:lnTo>
                    <a:pt x="59" y="5"/>
                  </a:lnTo>
                  <a:lnTo>
                    <a:pt x="59" y="5"/>
                  </a:lnTo>
                  <a:lnTo>
                    <a:pt x="50" y="9"/>
                  </a:lnTo>
                  <a:lnTo>
                    <a:pt x="41" y="13"/>
                  </a:lnTo>
                  <a:lnTo>
                    <a:pt x="31" y="20"/>
                  </a:lnTo>
                  <a:lnTo>
                    <a:pt x="22" y="28"/>
                  </a:lnTo>
                  <a:lnTo>
                    <a:pt x="12" y="39"/>
                  </a:lnTo>
                  <a:lnTo>
                    <a:pt x="5" y="52"/>
                  </a:lnTo>
                  <a:lnTo>
                    <a:pt x="3" y="60"/>
                  </a:lnTo>
                  <a:lnTo>
                    <a:pt x="1" y="69"/>
                  </a:lnTo>
                  <a:lnTo>
                    <a:pt x="0" y="78"/>
                  </a:lnTo>
                  <a:lnTo>
                    <a:pt x="0" y="89"/>
                  </a:lnTo>
                  <a:lnTo>
                    <a:pt x="55" y="807"/>
                  </a:lnTo>
                  <a:lnTo>
                    <a:pt x="57" y="843"/>
                  </a:lnTo>
                  <a:lnTo>
                    <a:pt x="57" y="870"/>
                  </a:lnTo>
                  <a:lnTo>
                    <a:pt x="57" y="870"/>
                  </a:lnTo>
                  <a:lnTo>
                    <a:pt x="58" y="877"/>
                  </a:lnTo>
                  <a:lnTo>
                    <a:pt x="59" y="882"/>
                  </a:lnTo>
                  <a:lnTo>
                    <a:pt x="64" y="886"/>
                  </a:lnTo>
                  <a:lnTo>
                    <a:pt x="69" y="889"/>
                  </a:lnTo>
                  <a:lnTo>
                    <a:pt x="69" y="889"/>
                  </a:lnTo>
                  <a:lnTo>
                    <a:pt x="74" y="892"/>
                  </a:lnTo>
                  <a:lnTo>
                    <a:pt x="80" y="892"/>
                  </a:lnTo>
                  <a:lnTo>
                    <a:pt x="80" y="892"/>
                  </a:lnTo>
                  <a:lnTo>
                    <a:pt x="97" y="892"/>
                  </a:lnTo>
                  <a:lnTo>
                    <a:pt x="97" y="0"/>
                  </a:lnTo>
                  <a:lnTo>
                    <a:pt x="77" y="0"/>
                  </a:lnTo>
                  <a:close/>
                </a:path>
              </a:pathLst>
            </a:custGeom>
            <a:solidFill>
              <a:srgbClr val="EA38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7" name="Freeform 516"/>
            <p:cNvSpPr/>
            <p:nvPr/>
          </p:nvSpPr>
          <p:spPr bwMode="auto">
            <a:xfrm>
              <a:off x="7747000" y="5091113"/>
              <a:ext cx="2501900" cy="2828925"/>
            </a:xfrm>
            <a:custGeom>
              <a:avLst/>
              <a:gdLst>
                <a:gd name="T0" fmla="*/ 992 w 1576"/>
                <a:gd name="T1" fmla="*/ 565 h 1782"/>
                <a:gd name="T2" fmla="*/ 933 w 1576"/>
                <a:gd name="T3" fmla="*/ 553 h 1782"/>
                <a:gd name="T4" fmla="*/ 872 w 1576"/>
                <a:gd name="T5" fmla="*/ 547 h 1782"/>
                <a:gd name="T6" fmla="*/ 810 w 1576"/>
                <a:gd name="T7" fmla="*/ 551 h 1782"/>
                <a:gd name="T8" fmla="*/ 746 w 1576"/>
                <a:gd name="T9" fmla="*/ 563 h 1782"/>
                <a:gd name="T10" fmla="*/ 721 w 1576"/>
                <a:gd name="T11" fmla="*/ 571 h 1782"/>
                <a:gd name="T12" fmla="*/ 673 w 1576"/>
                <a:gd name="T13" fmla="*/ 590 h 1782"/>
                <a:gd name="T14" fmla="*/ 627 w 1576"/>
                <a:gd name="T15" fmla="*/ 613 h 1782"/>
                <a:gd name="T16" fmla="*/ 584 w 1576"/>
                <a:gd name="T17" fmla="*/ 642 h 1782"/>
                <a:gd name="T18" fmla="*/ 543 w 1576"/>
                <a:gd name="T19" fmla="*/ 674 h 1782"/>
                <a:gd name="T20" fmla="*/ 506 w 1576"/>
                <a:gd name="T21" fmla="*/ 709 h 1782"/>
                <a:gd name="T22" fmla="*/ 472 w 1576"/>
                <a:gd name="T23" fmla="*/ 748 h 1782"/>
                <a:gd name="T24" fmla="*/ 441 w 1576"/>
                <a:gd name="T25" fmla="*/ 790 h 1782"/>
                <a:gd name="T26" fmla="*/ 414 w 1576"/>
                <a:gd name="T27" fmla="*/ 835 h 1782"/>
                <a:gd name="T28" fmla="*/ 391 w 1576"/>
                <a:gd name="T29" fmla="*/ 882 h 1782"/>
                <a:gd name="T30" fmla="*/ 370 w 1576"/>
                <a:gd name="T31" fmla="*/ 932 h 1782"/>
                <a:gd name="T32" fmla="*/ 356 w 1576"/>
                <a:gd name="T33" fmla="*/ 982 h 1782"/>
                <a:gd name="T34" fmla="*/ 345 w 1576"/>
                <a:gd name="T35" fmla="*/ 1035 h 1782"/>
                <a:gd name="T36" fmla="*/ 339 w 1576"/>
                <a:gd name="T37" fmla="*/ 1088 h 1782"/>
                <a:gd name="T38" fmla="*/ 338 w 1576"/>
                <a:gd name="T39" fmla="*/ 1142 h 1782"/>
                <a:gd name="T40" fmla="*/ 342 w 1576"/>
                <a:gd name="T41" fmla="*/ 1197 h 1782"/>
                <a:gd name="T42" fmla="*/ 346 w 1576"/>
                <a:gd name="T43" fmla="*/ 1224 h 1782"/>
                <a:gd name="T44" fmla="*/ 349 w 1576"/>
                <a:gd name="T45" fmla="*/ 1247 h 1782"/>
                <a:gd name="T46" fmla="*/ 325 w 1576"/>
                <a:gd name="T47" fmla="*/ 1254 h 1782"/>
                <a:gd name="T48" fmla="*/ 280 w 1576"/>
                <a:gd name="T49" fmla="*/ 1273 h 1782"/>
                <a:gd name="T50" fmla="*/ 238 w 1576"/>
                <a:gd name="T51" fmla="*/ 1296 h 1782"/>
                <a:gd name="T52" fmla="*/ 199 w 1576"/>
                <a:gd name="T53" fmla="*/ 1323 h 1782"/>
                <a:gd name="T54" fmla="*/ 161 w 1576"/>
                <a:gd name="T55" fmla="*/ 1354 h 1782"/>
                <a:gd name="T56" fmla="*/ 129 w 1576"/>
                <a:gd name="T57" fmla="*/ 1388 h 1782"/>
                <a:gd name="T58" fmla="*/ 97 w 1576"/>
                <a:gd name="T59" fmla="*/ 1427 h 1782"/>
                <a:gd name="T60" fmla="*/ 72 w 1576"/>
                <a:gd name="T61" fmla="*/ 1467 h 1782"/>
                <a:gd name="T62" fmla="*/ 60 w 1576"/>
                <a:gd name="T63" fmla="*/ 1489 h 1782"/>
                <a:gd name="T64" fmla="*/ 30 w 1576"/>
                <a:gd name="T65" fmla="*/ 1558 h 1782"/>
                <a:gd name="T66" fmla="*/ 10 w 1576"/>
                <a:gd name="T67" fmla="*/ 1630 h 1782"/>
                <a:gd name="T68" fmla="*/ 0 w 1576"/>
                <a:gd name="T69" fmla="*/ 1705 h 1782"/>
                <a:gd name="T70" fmla="*/ 3 w 1576"/>
                <a:gd name="T71" fmla="*/ 1782 h 1782"/>
                <a:gd name="T72" fmla="*/ 1576 w 1576"/>
                <a:gd name="T73" fmla="*/ 1354 h 1782"/>
                <a:gd name="T74" fmla="*/ 1576 w 1576"/>
                <a:gd name="T75" fmla="*/ 0 h 1782"/>
                <a:gd name="T76" fmla="*/ 1531 w 1576"/>
                <a:gd name="T77" fmla="*/ 11 h 1782"/>
                <a:gd name="T78" fmla="*/ 1484 w 1576"/>
                <a:gd name="T79" fmla="*/ 25 h 1782"/>
                <a:gd name="T80" fmla="*/ 1437 w 1576"/>
                <a:gd name="T81" fmla="*/ 44 h 1782"/>
                <a:gd name="T82" fmla="*/ 1392 w 1576"/>
                <a:gd name="T83" fmla="*/ 66 h 1782"/>
                <a:gd name="T84" fmla="*/ 1349 w 1576"/>
                <a:gd name="T85" fmla="*/ 90 h 1782"/>
                <a:gd name="T86" fmla="*/ 1307 w 1576"/>
                <a:gd name="T87" fmla="*/ 117 h 1782"/>
                <a:gd name="T88" fmla="*/ 1267 w 1576"/>
                <a:gd name="T89" fmla="*/ 148 h 1782"/>
                <a:gd name="T90" fmla="*/ 1194 w 1576"/>
                <a:gd name="T91" fmla="*/ 216 h 1782"/>
                <a:gd name="T92" fmla="*/ 1129 w 1576"/>
                <a:gd name="T93" fmla="*/ 293 h 1782"/>
                <a:gd name="T94" fmla="*/ 1072 w 1576"/>
                <a:gd name="T95" fmla="*/ 377 h 1782"/>
                <a:gd name="T96" fmla="*/ 1027 w 1576"/>
                <a:gd name="T97" fmla="*/ 469 h 1782"/>
                <a:gd name="T98" fmla="*/ 992 w 1576"/>
                <a:gd name="T99" fmla="*/ 565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6" h="1782">
                  <a:moveTo>
                    <a:pt x="992" y="565"/>
                  </a:moveTo>
                  <a:lnTo>
                    <a:pt x="992" y="565"/>
                  </a:lnTo>
                  <a:lnTo>
                    <a:pt x="962" y="558"/>
                  </a:lnTo>
                  <a:lnTo>
                    <a:pt x="933" y="553"/>
                  </a:lnTo>
                  <a:lnTo>
                    <a:pt x="903" y="548"/>
                  </a:lnTo>
                  <a:lnTo>
                    <a:pt x="872" y="547"/>
                  </a:lnTo>
                  <a:lnTo>
                    <a:pt x="841" y="548"/>
                  </a:lnTo>
                  <a:lnTo>
                    <a:pt x="810" y="551"/>
                  </a:lnTo>
                  <a:lnTo>
                    <a:pt x="777" y="557"/>
                  </a:lnTo>
                  <a:lnTo>
                    <a:pt x="746" y="563"/>
                  </a:lnTo>
                  <a:lnTo>
                    <a:pt x="746" y="563"/>
                  </a:lnTo>
                  <a:lnTo>
                    <a:pt x="721" y="571"/>
                  </a:lnTo>
                  <a:lnTo>
                    <a:pt x="696" y="581"/>
                  </a:lnTo>
                  <a:lnTo>
                    <a:pt x="673" y="590"/>
                  </a:lnTo>
                  <a:lnTo>
                    <a:pt x="649" y="601"/>
                  </a:lnTo>
                  <a:lnTo>
                    <a:pt x="627" y="613"/>
                  </a:lnTo>
                  <a:lnTo>
                    <a:pt x="604" y="627"/>
                  </a:lnTo>
                  <a:lnTo>
                    <a:pt x="584" y="642"/>
                  </a:lnTo>
                  <a:lnTo>
                    <a:pt x="562" y="657"/>
                  </a:lnTo>
                  <a:lnTo>
                    <a:pt x="543" y="674"/>
                  </a:lnTo>
                  <a:lnTo>
                    <a:pt x="525" y="690"/>
                  </a:lnTo>
                  <a:lnTo>
                    <a:pt x="506" y="709"/>
                  </a:lnTo>
                  <a:lnTo>
                    <a:pt x="488" y="728"/>
                  </a:lnTo>
                  <a:lnTo>
                    <a:pt x="472" y="748"/>
                  </a:lnTo>
                  <a:lnTo>
                    <a:pt x="456" y="769"/>
                  </a:lnTo>
                  <a:lnTo>
                    <a:pt x="441" y="790"/>
                  </a:lnTo>
                  <a:lnTo>
                    <a:pt x="427" y="812"/>
                  </a:lnTo>
                  <a:lnTo>
                    <a:pt x="414" y="835"/>
                  </a:lnTo>
                  <a:lnTo>
                    <a:pt x="402" y="858"/>
                  </a:lnTo>
                  <a:lnTo>
                    <a:pt x="391" y="882"/>
                  </a:lnTo>
                  <a:lnTo>
                    <a:pt x="380" y="907"/>
                  </a:lnTo>
                  <a:lnTo>
                    <a:pt x="370" y="932"/>
                  </a:lnTo>
                  <a:lnTo>
                    <a:pt x="362" y="957"/>
                  </a:lnTo>
                  <a:lnTo>
                    <a:pt x="356" y="982"/>
                  </a:lnTo>
                  <a:lnTo>
                    <a:pt x="350" y="1008"/>
                  </a:lnTo>
                  <a:lnTo>
                    <a:pt x="345" y="1035"/>
                  </a:lnTo>
                  <a:lnTo>
                    <a:pt x="342" y="1062"/>
                  </a:lnTo>
                  <a:lnTo>
                    <a:pt x="339" y="1088"/>
                  </a:lnTo>
                  <a:lnTo>
                    <a:pt x="338" y="1115"/>
                  </a:lnTo>
                  <a:lnTo>
                    <a:pt x="338" y="1142"/>
                  </a:lnTo>
                  <a:lnTo>
                    <a:pt x="339" y="1170"/>
                  </a:lnTo>
                  <a:lnTo>
                    <a:pt x="342" y="1197"/>
                  </a:lnTo>
                  <a:lnTo>
                    <a:pt x="346" y="1224"/>
                  </a:lnTo>
                  <a:lnTo>
                    <a:pt x="346" y="1224"/>
                  </a:lnTo>
                  <a:lnTo>
                    <a:pt x="350" y="1247"/>
                  </a:lnTo>
                  <a:lnTo>
                    <a:pt x="349" y="1247"/>
                  </a:lnTo>
                  <a:lnTo>
                    <a:pt x="349" y="1247"/>
                  </a:lnTo>
                  <a:lnTo>
                    <a:pt x="325" y="1254"/>
                  </a:lnTo>
                  <a:lnTo>
                    <a:pt x="303" y="1263"/>
                  </a:lnTo>
                  <a:lnTo>
                    <a:pt x="280" y="1273"/>
                  </a:lnTo>
                  <a:lnTo>
                    <a:pt x="258" y="1284"/>
                  </a:lnTo>
                  <a:lnTo>
                    <a:pt x="238" y="1296"/>
                  </a:lnTo>
                  <a:lnTo>
                    <a:pt x="218" y="1308"/>
                  </a:lnTo>
                  <a:lnTo>
                    <a:pt x="199" y="1323"/>
                  </a:lnTo>
                  <a:lnTo>
                    <a:pt x="180" y="1338"/>
                  </a:lnTo>
                  <a:lnTo>
                    <a:pt x="161" y="1354"/>
                  </a:lnTo>
                  <a:lnTo>
                    <a:pt x="145" y="1370"/>
                  </a:lnTo>
                  <a:lnTo>
                    <a:pt x="129" y="1388"/>
                  </a:lnTo>
                  <a:lnTo>
                    <a:pt x="112" y="1407"/>
                  </a:lnTo>
                  <a:lnTo>
                    <a:pt x="97" y="1427"/>
                  </a:lnTo>
                  <a:lnTo>
                    <a:pt x="84" y="1447"/>
                  </a:lnTo>
                  <a:lnTo>
                    <a:pt x="72" y="1467"/>
                  </a:lnTo>
                  <a:lnTo>
                    <a:pt x="60" y="1489"/>
                  </a:lnTo>
                  <a:lnTo>
                    <a:pt x="60" y="1489"/>
                  </a:lnTo>
                  <a:lnTo>
                    <a:pt x="43" y="1523"/>
                  </a:lnTo>
                  <a:lnTo>
                    <a:pt x="30" y="1558"/>
                  </a:lnTo>
                  <a:lnTo>
                    <a:pt x="19" y="1593"/>
                  </a:lnTo>
                  <a:lnTo>
                    <a:pt x="10" y="1630"/>
                  </a:lnTo>
                  <a:lnTo>
                    <a:pt x="4" y="1667"/>
                  </a:lnTo>
                  <a:lnTo>
                    <a:pt x="0" y="1705"/>
                  </a:lnTo>
                  <a:lnTo>
                    <a:pt x="0" y="1745"/>
                  </a:lnTo>
                  <a:lnTo>
                    <a:pt x="3" y="1782"/>
                  </a:lnTo>
                  <a:lnTo>
                    <a:pt x="516" y="1643"/>
                  </a:lnTo>
                  <a:lnTo>
                    <a:pt x="1576" y="1354"/>
                  </a:lnTo>
                  <a:lnTo>
                    <a:pt x="1576" y="0"/>
                  </a:lnTo>
                  <a:lnTo>
                    <a:pt x="1576" y="0"/>
                  </a:lnTo>
                  <a:lnTo>
                    <a:pt x="1531" y="11"/>
                  </a:lnTo>
                  <a:lnTo>
                    <a:pt x="1531" y="11"/>
                  </a:lnTo>
                  <a:lnTo>
                    <a:pt x="1507" y="17"/>
                  </a:lnTo>
                  <a:lnTo>
                    <a:pt x="1484" y="25"/>
                  </a:lnTo>
                  <a:lnTo>
                    <a:pt x="1460" y="35"/>
                  </a:lnTo>
                  <a:lnTo>
                    <a:pt x="1437" y="44"/>
                  </a:lnTo>
                  <a:lnTo>
                    <a:pt x="1414" y="55"/>
                  </a:lnTo>
                  <a:lnTo>
                    <a:pt x="1392" y="66"/>
                  </a:lnTo>
                  <a:lnTo>
                    <a:pt x="1371" y="78"/>
                  </a:lnTo>
                  <a:lnTo>
                    <a:pt x="1349" y="90"/>
                  </a:lnTo>
                  <a:lnTo>
                    <a:pt x="1327" y="104"/>
                  </a:lnTo>
                  <a:lnTo>
                    <a:pt x="1307" y="117"/>
                  </a:lnTo>
                  <a:lnTo>
                    <a:pt x="1287" y="132"/>
                  </a:lnTo>
                  <a:lnTo>
                    <a:pt x="1267" y="148"/>
                  </a:lnTo>
                  <a:lnTo>
                    <a:pt x="1229" y="181"/>
                  </a:lnTo>
                  <a:lnTo>
                    <a:pt x="1194" y="216"/>
                  </a:lnTo>
                  <a:lnTo>
                    <a:pt x="1160" y="252"/>
                  </a:lnTo>
                  <a:lnTo>
                    <a:pt x="1129" y="293"/>
                  </a:lnTo>
                  <a:lnTo>
                    <a:pt x="1099" y="334"/>
                  </a:lnTo>
                  <a:lnTo>
                    <a:pt x="1072" y="377"/>
                  </a:lnTo>
                  <a:lnTo>
                    <a:pt x="1049" y="421"/>
                  </a:lnTo>
                  <a:lnTo>
                    <a:pt x="1027" y="469"/>
                  </a:lnTo>
                  <a:lnTo>
                    <a:pt x="1008" y="516"/>
                  </a:lnTo>
                  <a:lnTo>
                    <a:pt x="992" y="565"/>
                  </a:lnTo>
                  <a:lnTo>
                    <a:pt x="992" y="565"/>
                  </a:lnTo>
                  <a:close/>
                </a:path>
              </a:pathLst>
            </a:custGeom>
            <a:solidFill>
              <a:srgbClr val="CAE8E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8" name="Freeform 517"/>
            <p:cNvSpPr/>
            <p:nvPr/>
          </p:nvSpPr>
          <p:spPr bwMode="auto">
            <a:xfrm>
              <a:off x="7721600" y="6294438"/>
              <a:ext cx="2527300" cy="1638300"/>
            </a:xfrm>
            <a:custGeom>
              <a:avLst/>
              <a:gdLst>
                <a:gd name="T0" fmla="*/ 739 w 1592"/>
                <a:gd name="T1" fmla="*/ 397 h 1032"/>
                <a:gd name="T2" fmla="*/ 684 w 1592"/>
                <a:gd name="T3" fmla="*/ 369 h 1032"/>
                <a:gd name="T4" fmla="*/ 626 w 1592"/>
                <a:gd name="T5" fmla="*/ 347 h 1032"/>
                <a:gd name="T6" fmla="*/ 564 w 1592"/>
                <a:gd name="T7" fmla="*/ 335 h 1032"/>
                <a:gd name="T8" fmla="*/ 499 w 1592"/>
                <a:gd name="T9" fmla="*/ 331 h 1032"/>
                <a:gd name="T10" fmla="*/ 473 w 1592"/>
                <a:gd name="T11" fmla="*/ 331 h 1032"/>
                <a:gd name="T12" fmla="*/ 423 w 1592"/>
                <a:gd name="T13" fmla="*/ 336 h 1032"/>
                <a:gd name="T14" fmla="*/ 374 w 1592"/>
                <a:gd name="T15" fmla="*/ 347 h 1032"/>
                <a:gd name="T16" fmla="*/ 328 w 1592"/>
                <a:gd name="T17" fmla="*/ 363 h 1032"/>
                <a:gd name="T18" fmla="*/ 282 w 1592"/>
                <a:gd name="T19" fmla="*/ 384 h 1032"/>
                <a:gd name="T20" fmla="*/ 241 w 1592"/>
                <a:gd name="T21" fmla="*/ 408 h 1032"/>
                <a:gd name="T22" fmla="*/ 201 w 1592"/>
                <a:gd name="T23" fmla="*/ 438 h 1032"/>
                <a:gd name="T24" fmla="*/ 163 w 1592"/>
                <a:gd name="T25" fmla="*/ 470 h 1032"/>
                <a:gd name="T26" fmla="*/ 130 w 1592"/>
                <a:gd name="T27" fmla="*/ 507 h 1032"/>
                <a:gd name="T28" fmla="*/ 100 w 1592"/>
                <a:gd name="T29" fmla="*/ 547 h 1032"/>
                <a:gd name="T30" fmla="*/ 73 w 1592"/>
                <a:gd name="T31" fmla="*/ 591 h 1032"/>
                <a:gd name="T32" fmla="*/ 50 w 1592"/>
                <a:gd name="T33" fmla="*/ 635 h 1032"/>
                <a:gd name="T34" fmla="*/ 31 w 1592"/>
                <a:gd name="T35" fmla="*/ 684 h 1032"/>
                <a:gd name="T36" fmla="*/ 16 w 1592"/>
                <a:gd name="T37" fmla="*/ 735 h 1032"/>
                <a:gd name="T38" fmla="*/ 7 w 1592"/>
                <a:gd name="T39" fmla="*/ 788 h 1032"/>
                <a:gd name="T40" fmla="*/ 1 w 1592"/>
                <a:gd name="T41" fmla="*/ 842 h 1032"/>
                <a:gd name="T42" fmla="*/ 0 w 1592"/>
                <a:gd name="T43" fmla="*/ 869 h 1032"/>
                <a:gd name="T44" fmla="*/ 0 w 1592"/>
                <a:gd name="T45" fmla="*/ 873 h 1032"/>
                <a:gd name="T46" fmla="*/ 40 w 1592"/>
                <a:gd name="T47" fmla="*/ 909 h 1032"/>
                <a:gd name="T48" fmla="*/ 78 w 1592"/>
                <a:gd name="T49" fmla="*/ 947 h 1032"/>
                <a:gd name="T50" fmla="*/ 113 w 1592"/>
                <a:gd name="T51" fmla="*/ 989 h 1032"/>
                <a:gd name="T52" fmla="*/ 146 w 1592"/>
                <a:gd name="T53" fmla="*/ 1032 h 1032"/>
                <a:gd name="T54" fmla="*/ 1592 w 1592"/>
                <a:gd name="T55" fmla="*/ 43 h 1032"/>
                <a:gd name="T56" fmla="*/ 1565 w 1592"/>
                <a:gd name="T57" fmla="*/ 32 h 1032"/>
                <a:gd name="T58" fmla="*/ 1508 w 1592"/>
                <a:gd name="T59" fmla="*/ 16 h 1032"/>
                <a:gd name="T60" fmla="*/ 1449 w 1592"/>
                <a:gd name="T61" fmla="*/ 5 h 1032"/>
                <a:gd name="T62" fmla="*/ 1388 w 1592"/>
                <a:gd name="T63" fmla="*/ 0 h 1032"/>
                <a:gd name="T64" fmla="*/ 1358 w 1592"/>
                <a:gd name="T65" fmla="*/ 0 h 1032"/>
                <a:gd name="T66" fmla="*/ 1308 w 1592"/>
                <a:gd name="T67" fmla="*/ 1 h 1032"/>
                <a:gd name="T68" fmla="*/ 1260 w 1592"/>
                <a:gd name="T69" fmla="*/ 7 h 1032"/>
                <a:gd name="T70" fmla="*/ 1212 w 1592"/>
                <a:gd name="T71" fmla="*/ 16 h 1032"/>
                <a:gd name="T72" fmla="*/ 1165 w 1592"/>
                <a:gd name="T73" fmla="*/ 28 h 1032"/>
                <a:gd name="T74" fmla="*/ 1120 w 1592"/>
                <a:gd name="T75" fmla="*/ 45 h 1032"/>
                <a:gd name="T76" fmla="*/ 1076 w 1592"/>
                <a:gd name="T77" fmla="*/ 62 h 1032"/>
                <a:gd name="T78" fmla="*/ 1034 w 1592"/>
                <a:gd name="T79" fmla="*/ 85 h 1032"/>
                <a:gd name="T80" fmla="*/ 993 w 1592"/>
                <a:gd name="T81" fmla="*/ 109 h 1032"/>
                <a:gd name="T82" fmla="*/ 954 w 1592"/>
                <a:gd name="T83" fmla="*/ 136 h 1032"/>
                <a:gd name="T84" fmla="*/ 882 w 1592"/>
                <a:gd name="T85" fmla="*/ 200 h 1032"/>
                <a:gd name="T86" fmla="*/ 818 w 1592"/>
                <a:gd name="T87" fmla="*/ 273 h 1032"/>
                <a:gd name="T88" fmla="*/ 764 w 1592"/>
                <a:gd name="T89" fmla="*/ 354 h 1032"/>
                <a:gd name="T90" fmla="*/ 739 w 1592"/>
                <a:gd name="T91" fmla="*/ 397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2" h="1032">
                  <a:moveTo>
                    <a:pt x="739" y="397"/>
                  </a:moveTo>
                  <a:lnTo>
                    <a:pt x="739" y="397"/>
                  </a:lnTo>
                  <a:lnTo>
                    <a:pt x="712" y="382"/>
                  </a:lnTo>
                  <a:lnTo>
                    <a:pt x="684" y="369"/>
                  </a:lnTo>
                  <a:lnTo>
                    <a:pt x="655" y="357"/>
                  </a:lnTo>
                  <a:lnTo>
                    <a:pt x="626" y="347"/>
                  </a:lnTo>
                  <a:lnTo>
                    <a:pt x="595" y="341"/>
                  </a:lnTo>
                  <a:lnTo>
                    <a:pt x="564" y="335"/>
                  </a:lnTo>
                  <a:lnTo>
                    <a:pt x="531" y="331"/>
                  </a:lnTo>
                  <a:lnTo>
                    <a:pt x="499" y="331"/>
                  </a:lnTo>
                  <a:lnTo>
                    <a:pt x="499" y="331"/>
                  </a:lnTo>
                  <a:lnTo>
                    <a:pt x="473" y="331"/>
                  </a:lnTo>
                  <a:lnTo>
                    <a:pt x="449" y="334"/>
                  </a:lnTo>
                  <a:lnTo>
                    <a:pt x="423" y="336"/>
                  </a:lnTo>
                  <a:lnTo>
                    <a:pt x="399" y="342"/>
                  </a:lnTo>
                  <a:lnTo>
                    <a:pt x="374" y="347"/>
                  </a:lnTo>
                  <a:lnTo>
                    <a:pt x="351" y="354"/>
                  </a:lnTo>
                  <a:lnTo>
                    <a:pt x="328" y="363"/>
                  </a:lnTo>
                  <a:lnTo>
                    <a:pt x="305" y="373"/>
                  </a:lnTo>
                  <a:lnTo>
                    <a:pt x="282" y="384"/>
                  </a:lnTo>
                  <a:lnTo>
                    <a:pt x="262" y="396"/>
                  </a:lnTo>
                  <a:lnTo>
                    <a:pt x="241" y="408"/>
                  </a:lnTo>
                  <a:lnTo>
                    <a:pt x="220" y="423"/>
                  </a:lnTo>
                  <a:lnTo>
                    <a:pt x="201" y="438"/>
                  </a:lnTo>
                  <a:lnTo>
                    <a:pt x="182" y="454"/>
                  </a:lnTo>
                  <a:lnTo>
                    <a:pt x="163" y="470"/>
                  </a:lnTo>
                  <a:lnTo>
                    <a:pt x="147" y="488"/>
                  </a:lnTo>
                  <a:lnTo>
                    <a:pt x="130" y="507"/>
                  </a:lnTo>
                  <a:lnTo>
                    <a:pt x="115" y="527"/>
                  </a:lnTo>
                  <a:lnTo>
                    <a:pt x="100" y="547"/>
                  </a:lnTo>
                  <a:lnTo>
                    <a:pt x="85" y="568"/>
                  </a:lnTo>
                  <a:lnTo>
                    <a:pt x="73" y="591"/>
                  </a:lnTo>
                  <a:lnTo>
                    <a:pt x="61" y="612"/>
                  </a:lnTo>
                  <a:lnTo>
                    <a:pt x="50" y="635"/>
                  </a:lnTo>
                  <a:lnTo>
                    <a:pt x="39" y="659"/>
                  </a:lnTo>
                  <a:lnTo>
                    <a:pt x="31" y="684"/>
                  </a:lnTo>
                  <a:lnTo>
                    <a:pt x="23" y="709"/>
                  </a:lnTo>
                  <a:lnTo>
                    <a:pt x="16" y="735"/>
                  </a:lnTo>
                  <a:lnTo>
                    <a:pt x="11" y="761"/>
                  </a:lnTo>
                  <a:lnTo>
                    <a:pt x="7" y="788"/>
                  </a:lnTo>
                  <a:lnTo>
                    <a:pt x="3" y="815"/>
                  </a:lnTo>
                  <a:lnTo>
                    <a:pt x="1" y="842"/>
                  </a:lnTo>
                  <a:lnTo>
                    <a:pt x="0" y="869"/>
                  </a:lnTo>
                  <a:lnTo>
                    <a:pt x="0" y="869"/>
                  </a:lnTo>
                  <a:lnTo>
                    <a:pt x="0" y="873"/>
                  </a:lnTo>
                  <a:lnTo>
                    <a:pt x="0" y="873"/>
                  </a:lnTo>
                  <a:lnTo>
                    <a:pt x="20" y="891"/>
                  </a:lnTo>
                  <a:lnTo>
                    <a:pt x="40" y="909"/>
                  </a:lnTo>
                  <a:lnTo>
                    <a:pt x="59" y="928"/>
                  </a:lnTo>
                  <a:lnTo>
                    <a:pt x="78" y="947"/>
                  </a:lnTo>
                  <a:lnTo>
                    <a:pt x="96" y="968"/>
                  </a:lnTo>
                  <a:lnTo>
                    <a:pt x="113" y="989"/>
                  </a:lnTo>
                  <a:lnTo>
                    <a:pt x="130" y="1010"/>
                  </a:lnTo>
                  <a:lnTo>
                    <a:pt x="146" y="1032"/>
                  </a:lnTo>
                  <a:lnTo>
                    <a:pt x="1592" y="1032"/>
                  </a:lnTo>
                  <a:lnTo>
                    <a:pt x="1592" y="43"/>
                  </a:lnTo>
                  <a:lnTo>
                    <a:pt x="1592" y="43"/>
                  </a:lnTo>
                  <a:lnTo>
                    <a:pt x="1565" y="32"/>
                  </a:lnTo>
                  <a:lnTo>
                    <a:pt x="1537" y="24"/>
                  </a:lnTo>
                  <a:lnTo>
                    <a:pt x="1508" y="16"/>
                  </a:lnTo>
                  <a:lnTo>
                    <a:pt x="1478" y="11"/>
                  </a:lnTo>
                  <a:lnTo>
                    <a:pt x="1449" y="5"/>
                  </a:lnTo>
                  <a:lnTo>
                    <a:pt x="1419" y="3"/>
                  </a:lnTo>
                  <a:lnTo>
                    <a:pt x="1388" y="0"/>
                  </a:lnTo>
                  <a:lnTo>
                    <a:pt x="1358" y="0"/>
                  </a:lnTo>
                  <a:lnTo>
                    <a:pt x="1358" y="0"/>
                  </a:lnTo>
                  <a:lnTo>
                    <a:pt x="1333" y="0"/>
                  </a:lnTo>
                  <a:lnTo>
                    <a:pt x="1308" y="1"/>
                  </a:lnTo>
                  <a:lnTo>
                    <a:pt x="1284" y="4"/>
                  </a:lnTo>
                  <a:lnTo>
                    <a:pt x="1260" y="7"/>
                  </a:lnTo>
                  <a:lnTo>
                    <a:pt x="1235" y="11"/>
                  </a:lnTo>
                  <a:lnTo>
                    <a:pt x="1212" y="16"/>
                  </a:lnTo>
                  <a:lnTo>
                    <a:pt x="1188" y="22"/>
                  </a:lnTo>
                  <a:lnTo>
                    <a:pt x="1165" y="28"/>
                  </a:lnTo>
                  <a:lnTo>
                    <a:pt x="1142" y="35"/>
                  </a:lnTo>
                  <a:lnTo>
                    <a:pt x="1120" y="45"/>
                  </a:lnTo>
                  <a:lnTo>
                    <a:pt x="1097" y="53"/>
                  </a:lnTo>
                  <a:lnTo>
                    <a:pt x="1076" y="62"/>
                  </a:lnTo>
                  <a:lnTo>
                    <a:pt x="1055" y="73"/>
                  </a:lnTo>
                  <a:lnTo>
                    <a:pt x="1034" y="85"/>
                  </a:lnTo>
                  <a:lnTo>
                    <a:pt x="1014" y="97"/>
                  </a:lnTo>
                  <a:lnTo>
                    <a:pt x="993" y="109"/>
                  </a:lnTo>
                  <a:lnTo>
                    <a:pt x="973" y="123"/>
                  </a:lnTo>
                  <a:lnTo>
                    <a:pt x="954" y="136"/>
                  </a:lnTo>
                  <a:lnTo>
                    <a:pt x="918" y="168"/>
                  </a:lnTo>
                  <a:lnTo>
                    <a:pt x="882" y="200"/>
                  </a:lnTo>
                  <a:lnTo>
                    <a:pt x="849" y="235"/>
                  </a:lnTo>
                  <a:lnTo>
                    <a:pt x="818" y="273"/>
                  </a:lnTo>
                  <a:lnTo>
                    <a:pt x="789" y="312"/>
                  </a:lnTo>
                  <a:lnTo>
                    <a:pt x="764" y="354"/>
                  </a:lnTo>
                  <a:lnTo>
                    <a:pt x="739" y="397"/>
                  </a:lnTo>
                  <a:lnTo>
                    <a:pt x="739" y="3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89" name="Freeform 518"/>
            <p:cNvSpPr/>
            <p:nvPr/>
          </p:nvSpPr>
          <p:spPr bwMode="auto">
            <a:xfrm>
              <a:off x="5708650" y="7410450"/>
              <a:ext cx="2244725" cy="522288"/>
            </a:xfrm>
            <a:custGeom>
              <a:avLst/>
              <a:gdLst>
                <a:gd name="T0" fmla="*/ 1268 w 1414"/>
                <a:gd name="T1" fmla="*/ 170 h 329"/>
                <a:gd name="T2" fmla="*/ 1213 w 1414"/>
                <a:gd name="T3" fmla="*/ 128 h 329"/>
                <a:gd name="T4" fmla="*/ 1154 w 1414"/>
                <a:gd name="T5" fmla="*/ 90 h 329"/>
                <a:gd name="T6" fmla="*/ 1091 w 1414"/>
                <a:gd name="T7" fmla="*/ 59 h 329"/>
                <a:gd name="T8" fmla="*/ 1026 w 1414"/>
                <a:gd name="T9" fmla="*/ 34 h 329"/>
                <a:gd name="T10" fmla="*/ 1002 w 1414"/>
                <a:gd name="T11" fmla="*/ 27 h 329"/>
                <a:gd name="T12" fmla="*/ 953 w 1414"/>
                <a:gd name="T13" fmla="*/ 15 h 329"/>
                <a:gd name="T14" fmla="*/ 904 w 1414"/>
                <a:gd name="T15" fmla="*/ 5 h 329"/>
                <a:gd name="T16" fmla="*/ 857 w 1414"/>
                <a:gd name="T17" fmla="*/ 1 h 329"/>
                <a:gd name="T18" fmla="*/ 810 w 1414"/>
                <a:gd name="T19" fmla="*/ 0 h 329"/>
                <a:gd name="T20" fmla="*/ 764 w 1414"/>
                <a:gd name="T21" fmla="*/ 2 h 329"/>
                <a:gd name="T22" fmla="*/ 718 w 1414"/>
                <a:gd name="T23" fmla="*/ 9 h 329"/>
                <a:gd name="T24" fmla="*/ 673 w 1414"/>
                <a:gd name="T25" fmla="*/ 17 h 329"/>
                <a:gd name="T26" fmla="*/ 629 w 1414"/>
                <a:gd name="T27" fmla="*/ 31 h 329"/>
                <a:gd name="T28" fmla="*/ 587 w 1414"/>
                <a:gd name="T29" fmla="*/ 47 h 329"/>
                <a:gd name="T30" fmla="*/ 546 w 1414"/>
                <a:gd name="T31" fmla="*/ 66 h 329"/>
                <a:gd name="T32" fmla="*/ 506 w 1414"/>
                <a:gd name="T33" fmla="*/ 88 h 329"/>
                <a:gd name="T34" fmla="*/ 468 w 1414"/>
                <a:gd name="T35" fmla="*/ 112 h 329"/>
                <a:gd name="T36" fmla="*/ 431 w 1414"/>
                <a:gd name="T37" fmla="*/ 140 h 329"/>
                <a:gd name="T38" fmla="*/ 398 w 1414"/>
                <a:gd name="T39" fmla="*/ 170 h 329"/>
                <a:gd name="T40" fmla="*/ 365 w 1414"/>
                <a:gd name="T41" fmla="*/ 204 h 329"/>
                <a:gd name="T42" fmla="*/ 349 w 1414"/>
                <a:gd name="T43" fmla="*/ 221 h 329"/>
                <a:gd name="T44" fmla="*/ 302 w 1414"/>
                <a:gd name="T45" fmla="*/ 177 h 329"/>
                <a:gd name="T46" fmla="*/ 249 w 1414"/>
                <a:gd name="T47" fmla="*/ 138 h 329"/>
                <a:gd name="T48" fmla="*/ 191 w 1414"/>
                <a:gd name="T49" fmla="*/ 105 h 329"/>
                <a:gd name="T50" fmla="*/ 130 w 1414"/>
                <a:gd name="T51" fmla="*/ 79 h 329"/>
                <a:gd name="T52" fmla="*/ 98 w 1414"/>
                <a:gd name="T53" fmla="*/ 70 h 329"/>
                <a:gd name="T54" fmla="*/ 33 w 1414"/>
                <a:gd name="T55" fmla="*/ 59 h 329"/>
                <a:gd name="T56" fmla="*/ 0 w 1414"/>
                <a:gd name="T57" fmla="*/ 56 h 329"/>
                <a:gd name="T58" fmla="*/ 41 w 1414"/>
                <a:gd name="T59" fmla="*/ 116 h 329"/>
                <a:gd name="T60" fmla="*/ 72 w 1414"/>
                <a:gd name="T61" fmla="*/ 182 h 329"/>
                <a:gd name="T62" fmla="*/ 94 w 1414"/>
                <a:gd name="T63" fmla="*/ 252 h 329"/>
                <a:gd name="T64" fmla="*/ 103 w 1414"/>
                <a:gd name="T65" fmla="*/ 329 h 329"/>
                <a:gd name="T66" fmla="*/ 1414 w 1414"/>
                <a:gd name="T67" fmla="*/ 329 h 329"/>
                <a:gd name="T68" fmla="*/ 1398 w 1414"/>
                <a:gd name="T69" fmla="*/ 307 h 329"/>
                <a:gd name="T70" fmla="*/ 1364 w 1414"/>
                <a:gd name="T71" fmla="*/ 265 h 329"/>
                <a:gd name="T72" fmla="*/ 1327 w 1414"/>
                <a:gd name="T73" fmla="*/ 225 h 329"/>
                <a:gd name="T74" fmla="*/ 1288 w 1414"/>
                <a:gd name="T75" fmla="*/ 188 h 329"/>
                <a:gd name="T76" fmla="*/ 1268 w 1414"/>
                <a:gd name="T77" fmla="*/ 17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4" h="329">
                  <a:moveTo>
                    <a:pt x="1268" y="170"/>
                  </a:moveTo>
                  <a:lnTo>
                    <a:pt x="1268" y="170"/>
                  </a:lnTo>
                  <a:lnTo>
                    <a:pt x="1241" y="148"/>
                  </a:lnTo>
                  <a:lnTo>
                    <a:pt x="1213" y="128"/>
                  </a:lnTo>
                  <a:lnTo>
                    <a:pt x="1184" y="109"/>
                  </a:lnTo>
                  <a:lnTo>
                    <a:pt x="1154" y="90"/>
                  </a:lnTo>
                  <a:lnTo>
                    <a:pt x="1123" y="74"/>
                  </a:lnTo>
                  <a:lnTo>
                    <a:pt x="1091" y="59"/>
                  </a:lnTo>
                  <a:lnTo>
                    <a:pt x="1058" y="46"/>
                  </a:lnTo>
                  <a:lnTo>
                    <a:pt x="1026" y="34"/>
                  </a:lnTo>
                  <a:lnTo>
                    <a:pt x="1026" y="34"/>
                  </a:lnTo>
                  <a:lnTo>
                    <a:pt x="1002" y="27"/>
                  </a:lnTo>
                  <a:lnTo>
                    <a:pt x="977" y="20"/>
                  </a:lnTo>
                  <a:lnTo>
                    <a:pt x="953" y="15"/>
                  </a:lnTo>
                  <a:lnTo>
                    <a:pt x="929" y="9"/>
                  </a:lnTo>
                  <a:lnTo>
                    <a:pt x="904" y="5"/>
                  </a:lnTo>
                  <a:lnTo>
                    <a:pt x="881" y="2"/>
                  </a:lnTo>
                  <a:lnTo>
                    <a:pt x="857" y="1"/>
                  </a:lnTo>
                  <a:lnTo>
                    <a:pt x="833" y="0"/>
                  </a:lnTo>
                  <a:lnTo>
                    <a:pt x="810" y="0"/>
                  </a:lnTo>
                  <a:lnTo>
                    <a:pt x="787" y="1"/>
                  </a:lnTo>
                  <a:lnTo>
                    <a:pt x="764" y="2"/>
                  </a:lnTo>
                  <a:lnTo>
                    <a:pt x="741" y="5"/>
                  </a:lnTo>
                  <a:lnTo>
                    <a:pt x="718" y="9"/>
                  </a:lnTo>
                  <a:lnTo>
                    <a:pt x="695" y="13"/>
                  </a:lnTo>
                  <a:lnTo>
                    <a:pt x="673" y="17"/>
                  </a:lnTo>
                  <a:lnTo>
                    <a:pt x="650" y="24"/>
                  </a:lnTo>
                  <a:lnTo>
                    <a:pt x="629" y="31"/>
                  </a:lnTo>
                  <a:lnTo>
                    <a:pt x="608" y="38"/>
                  </a:lnTo>
                  <a:lnTo>
                    <a:pt x="587" y="47"/>
                  </a:lnTo>
                  <a:lnTo>
                    <a:pt x="567" y="55"/>
                  </a:lnTo>
                  <a:lnTo>
                    <a:pt x="546" y="66"/>
                  </a:lnTo>
                  <a:lnTo>
                    <a:pt x="526" y="75"/>
                  </a:lnTo>
                  <a:lnTo>
                    <a:pt x="506" y="88"/>
                  </a:lnTo>
                  <a:lnTo>
                    <a:pt x="487" y="100"/>
                  </a:lnTo>
                  <a:lnTo>
                    <a:pt x="468" y="112"/>
                  </a:lnTo>
                  <a:lnTo>
                    <a:pt x="449" y="125"/>
                  </a:lnTo>
                  <a:lnTo>
                    <a:pt x="431" y="140"/>
                  </a:lnTo>
                  <a:lnTo>
                    <a:pt x="414" y="155"/>
                  </a:lnTo>
                  <a:lnTo>
                    <a:pt x="398" y="170"/>
                  </a:lnTo>
                  <a:lnTo>
                    <a:pt x="381" y="188"/>
                  </a:lnTo>
                  <a:lnTo>
                    <a:pt x="365" y="204"/>
                  </a:lnTo>
                  <a:lnTo>
                    <a:pt x="349" y="221"/>
                  </a:lnTo>
                  <a:lnTo>
                    <a:pt x="349" y="221"/>
                  </a:lnTo>
                  <a:lnTo>
                    <a:pt x="326" y="198"/>
                  </a:lnTo>
                  <a:lnTo>
                    <a:pt x="302" y="177"/>
                  </a:lnTo>
                  <a:lnTo>
                    <a:pt x="276" y="156"/>
                  </a:lnTo>
                  <a:lnTo>
                    <a:pt x="249" y="138"/>
                  </a:lnTo>
                  <a:lnTo>
                    <a:pt x="221" y="120"/>
                  </a:lnTo>
                  <a:lnTo>
                    <a:pt x="191" y="105"/>
                  </a:lnTo>
                  <a:lnTo>
                    <a:pt x="161" y="92"/>
                  </a:lnTo>
                  <a:lnTo>
                    <a:pt x="130" y="79"/>
                  </a:lnTo>
                  <a:lnTo>
                    <a:pt x="130" y="79"/>
                  </a:lnTo>
                  <a:lnTo>
                    <a:pt x="98" y="70"/>
                  </a:lnTo>
                  <a:lnTo>
                    <a:pt x="65" y="63"/>
                  </a:lnTo>
                  <a:lnTo>
                    <a:pt x="33" y="59"/>
                  </a:lnTo>
                  <a:lnTo>
                    <a:pt x="0" y="56"/>
                  </a:lnTo>
                  <a:lnTo>
                    <a:pt x="0" y="56"/>
                  </a:lnTo>
                  <a:lnTo>
                    <a:pt x="22" y="85"/>
                  </a:lnTo>
                  <a:lnTo>
                    <a:pt x="41" y="116"/>
                  </a:lnTo>
                  <a:lnTo>
                    <a:pt x="57" y="148"/>
                  </a:lnTo>
                  <a:lnTo>
                    <a:pt x="72" y="182"/>
                  </a:lnTo>
                  <a:lnTo>
                    <a:pt x="84" y="216"/>
                  </a:lnTo>
                  <a:lnTo>
                    <a:pt x="94" y="252"/>
                  </a:lnTo>
                  <a:lnTo>
                    <a:pt x="100" y="290"/>
                  </a:lnTo>
                  <a:lnTo>
                    <a:pt x="103" y="329"/>
                  </a:lnTo>
                  <a:lnTo>
                    <a:pt x="963" y="329"/>
                  </a:lnTo>
                  <a:lnTo>
                    <a:pt x="1414" y="329"/>
                  </a:lnTo>
                  <a:lnTo>
                    <a:pt x="1414" y="329"/>
                  </a:lnTo>
                  <a:lnTo>
                    <a:pt x="1398" y="307"/>
                  </a:lnTo>
                  <a:lnTo>
                    <a:pt x="1381" y="286"/>
                  </a:lnTo>
                  <a:lnTo>
                    <a:pt x="1364" y="265"/>
                  </a:lnTo>
                  <a:lnTo>
                    <a:pt x="1346" y="244"/>
                  </a:lnTo>
                  <a:lnTo>
                    <a:pt x="1327" y="225"/>
                  </a:lnTo>
                  <a:lnTo>
                    <a:pt x="1308" y="206"/>
                  </a:lnTo>
                  <a:lnTo>
                    <a:pt x="1288" y="188"/>
                  </a:lnTo>
                  <a:lnTo>
                    <a:pt x="1268" y="170"/>
                  </a:lnTo>
                  <a:lnTo>
                    <a:pt x="1268" y="170"/>
                  </a:lnTo>
                  <a:close/>
                </a:path>
              </a:pathLst>
            </a:custGeom>
            <a:solidFill>
              <a:srgbClr val="CAE8E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0" name="Freeform 519"/>
            <p:cNvSpPr/>
            <p:nvPr/>
          </p:nvSpPr>
          <p:spPr bwMode="auto">
            <a:xfrm>
              <a:off x="2684463" y="5829300"/>
              <a:ext cx="3187700" cy="2103438"/>
            </a:xfrm>
            <a:custGeom>
              <a:avLst/>
              <a:gdLst>
                <a:gd name="T0" fmla="*/ 1905 w 2008"/>
                <a:gd name="T1" fmla="*/ 1052 h 1325"/>
                <a:gd name="T2" fmla="*/ 1874 w 2008"/>
                <a:gd name="T3" fmla="*/ 1017 h 1325"/>
                <a:gd name="T4" fmla="*/ 1840 w 2008"/>
                <a:gd name="T5" fmla="*/ 986 h 1325"/>
                <a:gd name="T6" fmla="*/ 1804 w 2008"/>
                <a:gd name="T7" fmla="*/ 959 h 1325"/>
                <a:gd name="T8" fmla="*/ 1763 w 2008"/>
                <a:gd name="T9" fmla="*/ 936 h 1325"/>
                <a:gd name="T10" fmla="*/ 1721 w 2008"/>
                <a:gd name="T11" fmla="*/ 919 h 1325"/>
                <a:gd name="T12" fmla="*/ 1677 w 2008"/>
                <a:gd name="T13" fmla="*/ 905 h 1325"/>
                <a:gd name="T14" fmla="*/ 1631 w 2008"/>
                <a:gd name="T15" fmla="*/ 896 h 1325"/>
                <a:gd name="T16" fmla="*/ 1584 w 2008"/>
                <a:gd name="T17" fmla="*/ 893 h 1325"/>
                <a:gd name="T18" fmla="*/ 1582 w 2008"/>
                <a:gd name="T19" fmla="*/ 893 h 1325"/>
                <a:gd name="T20" fmla="*/ 1582 w 2008"/>
                <a:gd name="T21" fmla="*/ 870 h 1325"/>
                <a:gd name="T22" fmla="*/ 1580 w 2008"/>
                <a:gd name="T23" fmla="*/ 815 h 1325"/>
                <a:gd name="T24" fmla="*/ 1573 w 2008"/>
                <a:gd name="T25" fmla="*/ 762 h 1325"/>
                <a:gd name="T26" fmla="*/ 1561 w 2008"/>
                <a:gd name="T27" fmla="*/ 709 h 1325"/>
                <a:gd name="T28" fmla="*/ 1543 w 2008"/>
                <a:gd name="T29" fmla="*/ 661 h 1325"/>
                <a:gd name="T30" fmla="*/ 1523 w 2008"/>
                <a:gd name="T31" fmla="*/ 613 h 1325"/>
                <a:gd name="T32" fmla="*/ 1497 w 2008"/>
                <a:gd name="T33" fmla="*/ 569 h 1325"/>
                <a:gd name="T34" fmla="*/ 1469 w 2008"/>
                <a:gd name="T35" fmla="*/ 527 h 1325"/>
                <a:gd name="T36" fmla="*/ 1436 w 2008"/>
                <a:gd name="T37" fmla="*/ 489 h 1325"/>
                <a:gd name="T38" fmla="*/ 1401 w 2008"/>
                <a:gd name="T39" fmla="*/ 454 h 1325"/>
                <a:gd name="T40" fmla="*/ 1363 w 2008"/>
                <a:gd name="T41" fmla="*/ 423 h 1325"/>
                <a:gd name="T42" fmla="*/ 1321 w 2008"/>
                <a:gd name="T43" fmla="*/ 396 h 1325"/>
                <a:gd name="T44" fmla="*/ 1278 w 2008"/>
                <a:gd name="T45" fmla="*/ 374 h 1325"/>
                <a:gd name="T46" fmla="*/ 1232 w 2008"/>
                <a:gd name="T47" fmla="*/ 355 h 1325"/>
                <a:gd name="T48" fmla="*/ 1185 w 2008"/>
                <a:gd name="T49" fmla="*/ 342 h 1325"/>
                <a:gd name="T50" fmla="*/ 1135 w 2008"/>
                <a:gd name="T51" fmla="*/ 333 h 1325"/>
                <a:gd name="T52" fmla="*/ 1084 w 2008"/>
                <a:gd name="T53" fmla="*/ 331 h 1325"/>
                <a:gd name="T54" fmla="*/ 1051 w 2008"/>
                <a:gd name="T55" fmla="*/ 332 h 1325"/>
                <a:gd name="T56" fmla="*/ 989 w 2008"/>
                <a:gd name="T57" fmla="*/ 342 h 1325"/>
                <a:gd name="T58" fmla="*/ 928 w 2008"/>
                <a:gd name="T59" fmla="*/ 358 h 1325"/>
                <a:gd name="T60" fmla="*/ 870 w 2008"/>
                <a:gd name="T61" fmla="*/ 382 h 1325"/>
                <a:gd name="T62" fmla="*/ 843 w 2008"/>
                <a:gd name="T63" fmla="*/ 398 h 1325"/>
                <a:gd name="T64" fmla="*/ 794 w 2008"/>
                <a:gd name="T65" fmla="*/ 313 h 1325"/>
                <a:gd name="T66" fmla="*/ 735 w 2008"/>
                <a:gd name="T67" fmla="*/ 236 h 1325"/>
                <a:gd name="T68" fmla="*/ 666 w 2008"/>
                <a:gd name="T69" fmla="*/ 167 h 1325"/>
                <a:gd name="T70" fmla="*/ 609 w 2008"/>
                <a:gd name="T71" fmla="*/ 124 h 1325"/>
                <a:gd name="T72" fmla="*/ 570 w 2008"/>
                <a:gd name="T73" fmla="*/ 97 h 1325"/>
                <a:gd name="T74" fmla="*/ 528 w 2008"/>
                <a:gd name="T75" fmla="*/ 74 h 1325"/>
                <a:gd name="T76" fmla="*/ 485 w 2008"/>
                <a:gd name="T77" fmla="*/ 54 h 1325"/>
                <a:gd name="T78" fmla="*/ 440 w 2008"/>
                <a:gd name="T79" fmla="*/ 36 h 1325"/>
                <a:gd name="T80" fmla="*/ 394 w 2008"/>
                <a:gd name="T81" fmla="*/ 23 h 1325"/>
                <a:gd name="T82" fmla="*/ 347 w 2008"/>
                <a:gd name="T83" fmla="*/ 12 h 1325"/>
                <a:gd name="T84" fmla="*/ 300 w 2008"/>
                <a:gd name="T85" fmla="*/ 4 h 1325"/>
                <a:gd name="T86" fmla="*/ 250 w 2008"/>
                <a:gd name="T87" fmla="*/ 1 h 1325"/>
                <a:gd name="T88" fmla="*/ 225 w 2008"/>
                <a:gd name="T89" fmla="*/ 0 h 1325"/>
                <a:gd name="T90" fmla="*/ 167 w 2008"/>
                <a:gd name="T91" fmla="*/ 2 h 1325"/>
                <a:gd name="T92" fmla="*/ 109 w 2008"/>
                <a:gd name="T93" fmla="*/ 10 h 1325"/>
                <a:gd name="T94" fmla="*/ 54 w 2008"/>
                <a:gd name="T95" fmla="*/ 23 h 1325"/>
                <a:gd name="T96" fmla="*/ 0 w 2008"/>
                <a:gd name="T97" fmla="*/ 40 h 1325"/>
                <a:gd name="T98" fmla="*/ 1482 w 2008"/>
                <a:gd name="T99" fmla="*/ 1325 h 1325"/>
                <a:gd name="T100" fmla="*/ 2008 w 2008"/>
                <a:gd name="T101" fmla="*/ 1325 h 1325"/>
                <a:gd name="T102" fmla="*/ 1999 w 2008"/>
                <a:gd name="T103" fmla="*/ 1248 h 1325"/>
                <a:gd name="T104" fmla="*/ 1977 w 2008"/>
                <a:gd name="T105" fmla="*/ 1178 h 1325"/>
                <a:gd name="T106" fmla="*/ 1946 w 2008"/>
                <a:gd name="T107" fmla="*/ 1112 h 1325"/>
                <a:gd name="T108" fmla="*/ 1905 w 2008"/>
                <a:gd name="T109" fmla="*/ 1052 h 1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8" h="1325">
                  <a:moveTo>
                    <a:pt x="1905" y="1052"/>
                  </a:moveTo>
                  <a:lnTo>
                    <a:pt x="1905" y="1052"/>
                  </a:lnTo>
                  <a:lnTo>
                    <a:pt x="1890" y="1035"/>
                  </a:lnTo>
                  <a:lnTo>
                    <a:pt x="1874" y="1017"/>
                  </a:lnTo>
                  <a:lnTo>
                    <a:pt x="1858" y="1001"/>
                  </a:lnTo>
                  <a:lnTo>
                    <a:pt x="1840" y="986"/>
                  </a:lnTo>
                  <a:lnTo>
                    <a:pt x="1823" y="973"/>
                  </a:lnTo>
                  <a:lnTo>
                    <a:pt x="1804" y="959"/>
                  </a:lnTo>
                  <a:lnTo>
                    <a:pt x="1784" y="947"/>
                  </a:lnTo>
                  <a:lnTo>
                    <a:pt x="1763" y="936"/>
                  </a:lnTo>
                  <a:lnTo>
                    <a:pt x="1743" y="927"/>
                  </a:lnTo>
                  <a:lnTo>
                    <a:pt x="1721" y="919"/>
                  </a:lnTo>
                  <a:lnTo>
                    <a:pt x="1700" y="911"/>
                  </a:lnTo>
                  <a:lnTo>
                    <a:pt x="1677" y="905"/>
                  </a:lnTo>
                  <a:lnTo>
                    <a:pt x="1654" y="900"/>
                  </a:lnTo>
                  <a:lnTo>
                    <a:pt x="1631" y="896"/>
                  </a:lnTo>
                  <a:lnTo>
                    <a:pt x="1608" y="894"/>
                  </a:lnTo>
                  <a:lnTo>
                    <a:pt x="1584" y="893"/>
                  </a:lnTo>
                  <a:lnTo>
                    <a:pt x="1582" y="893"/>
                  </a:lnTo>
                  <a:lnTo>
                    <a:pt x="1582" y="893"/>
                  </a:lnTo>
                  <a:lnTo>
                    <a:pt x="1582" y="870"/>
                  </a:lnTo>
                  <a:lnTo>
                    <a:pt x="1582" y="870"/>
                  </a:lnTo>
                  <a:lnTo>
                    <a:pt x="1582" y="843"/>
                  </a:lnTo>
                  <a:lnTo>
                    <a:pt x="1580" y="815"/>
                  </a:lnTo>
                  <a:lnTo>
                    <a:pt x="1577" y="788"/>
                  </a:lnTo>
                  <a:lnTo>
                    <a:pt x="1573" y="762"/>
                  </a:lnTo>
                  <a:lnTo>
                    <a:pt x="1567" y="735"/>
                  </a:lnTo>
                  <a:lnTo>
                    <a:pt x="1561" y="709"/>
                  </a:lnTo>
                  <a:lnTo>
                    <a:pt x="1553" y="685"/>
                  </a:lnTo>
                  <a:lnTo>
                    <a:pt x="1543" y="661"/>
                  </a:lnTo>
                  <a:lnTo>
                    <a:pt x="1534" y="636"/>
                  </a:lnTo>
                  <a:lnTo>
                    <a:pt x="1523" y="613"/>
                  </a:lnTo>
                  <a:lnTo>
                    <a:pt x="1511" y="590"/>
                  </a:lnTo>
                  <a:lnTo>
                    <a:pt x="1497" y="569"/>
                  </a:lnTo>
                  <a:lnTo>
                    <a:pt x="1484" y="547"/>
                  </a:lnTo>
                  <a:lnTo>
                    <a:pt x="1469" y="527"/>
                  </a:lnTo>
                  <a:lnTo>
                    <a:pt x="1453" y="508"/>
                  </a:lnTo>
                  <a:lnTo>
                    <a:pt x="1436" y="489"/>
                  </a:lnTo>
                  <a:lnTo>
                    <a:pt x="1419" y="471"/>
                  </a:lnTo>
                  <a:lnTo>
                    <a:pt x="1401" y="454"/>
                  </a:lnTo>
                  <a:lnTo>
                    <a:pt x="1382" y="438"/>
                  </a:lnTo>
                  <a:lnTo>
                    <a:pt x="1363" y="423"/>
                  </a:lnTo>
                  <a:lnTo>
                    <a:pt x="1343" y="409"/>
                  </a:lnTo>
                  <a:lnTo>
                    <a:pt x="1321" y="396"/>
                  </a:lnTo>
                  <a:lnTo>
                    <a:pt x="1300" y="385"/>
                  </a:lnTo>
                  <a:lnTo>
                    <a:pt x="1278" y="374"/>
                  </a:lnTo>
                  <a:lnTo>
                    <a:pt x="1255" y="363"/>
                  </a:lnTo>
                  <a:lnTo>
                    <a:pt x="1232" y="355"/>
                  </a:lnTo>
                  <a:lnTo>
                    <a:pt x="1208" y="348"/>
                  </a:lnTo>
                  <a:lnTo>
                    <a:pt x="1185" y="342"/>
                  </a:lnTo>
                  <a:lnTo>
                    <a:pt x="1159" y="338"/>
                  </a:lnTo>
                  <a:lnTo>
                    <a:pt x="1135" y="333"/>
                  </a:lnTo>
                  <a:lnTo>
                    <a:pt x="1109" y="332"/>
                  </a:lnTo>
                  <a:lnTo>
                    <a:pt x="1084" y="331"/>
                  </a:lnTo>
                  <a:lnTo>
                    <a:pt x="1084" y="331"/>
                  </a:lnTo>
                  <a:lnTo>
                    <a:pt x="1051" y="332"/>
                  </a:lnTo>
                  <a:lnTo>
                    <a:pt x="1020" y="336"/>
                  </a:lnTo>
                  <a:lnTo>
                    <a:pt x="989" y="342"/>
                  </a:lnTo>
                  <a:lnTo>
                    <a:pt x="958" y="348"/>
                  </a:lnTo>
                  <a:lnTo>
                    <a:pt x="928" y="358"/>
                  </a:lnTo>
                  <a:lnTo>
                    <a:pt x="898" y="370"/>
                  </a:lnTo>
                  <a:lnTo>
                    <a:pt x="870" y="382"/>
                  </a:lnTo>
                  <a:lnTo>
                    <a:pt x="843" y="398"/>
                  </a:lnTo>
                  <a:lnTo>
                    <a:pt x="843" y="398"/>
                  </a:lnTo>
                  <a:lnTo>
                    <a:pt x="820" y="354"/>
                  </a:lnTo>
                  <a:lnTo>
                    <a:pt x="794" y="313"/>
                  </a:lnTo>
                  <a:lnTo>
                    <a:pt x="765" y="273"/>
                  </a:lnTo>
                  <a:lnTo>
                    <a:pt x="735" y="236"/>
                  </a:lnTo>
                  <a:lnTo>
                    <a:pt x="701" y="201"/>
                  </a:lnTo>
                  <a:lnTo>
                    <a:pt x="666" y="167"/>
                  </a:lnTo>
                  <a:lnTo>
                    <a:pt x="629" y="138"/>
                  </a:lnTo>
                  <a:lnTo>
                    <a:pt x="609" y="124"/>
                  </a:lnTo>
                  <a:lnTo>
                    <a:pt x="590" y="110"/>
                  </a:lnTo>
                  <a:lnTo>
                    <a:pt x="570" y="97"/>
                  </a:lnTo>
                  <a:lnTo>
                    <a:pt x="550" y="85"/>
                  </a:lnTo>
                  <a:lnTo>
                    <a:pt x="528" y="74"/>
                  </a:lnTo>
                  <a:lnTo>
                    <a:pt x="506" y="63"/>
                  </a:lnTo>
                  <a:lnTo>
                    <a:pt x="485" y="54"/>
                  </a:lnTo>
                  <a:lnTo>
                    <a:pt x="463" y="44"/>
                  </a:lnTo>
                  <a:lnTo>
                    <a:pt x="440" y="36"/>
                  </a:lnTo>
                  <a:lnTo>
                    <a:pt x="417" y="29"/>
                  </a:lnTo>
                  <a:lnTo>
                    <a:pt x="394" y="23"/>
                  </a:lnTo>
                  <a:lnTo>
                    <a:pt x="371" y="16"/>
                  </a:lnTo>
                  <a:lnTo>
                    <a:pt x="347" y="12"/>
                  </a:lnTo>
                  <a:lnTo>
                    <a:pt x="324" y="8"/>
                  </a:lnTo>
                  <a:lnTo>
                    <a:pt x="300" y="4"/>
                  </a:lnTo>
                  <a:lnTo>
                    <a:pt x="275" y="2"/>
                  </a:lnTo>
                  <a:lnTo>
                    <a:pt x="250" y="1"/>
                  </a:lnTo>
                  <a:lnTo>
                    <a:pt x="225" y="0"/>
                  </a:lnTo>
                  <a:lnTo>
                    <a:pt x="225" y="0"/>
                  </a:lnTo>
                  <a:lnTo>
                    <a:pt x="196" y="1"/>
                  </a:lnTo>
                  <a:lnTo>
                    <a:pt x="167" y="2"/>
                  </a:lnTo>
                  <a:lnTo>
                    <a:pt x="138" y="6"/>
                  </a:lnTo>
                  <a:lnTo>
                    <a:pt x="109" y="10"/>
                  </a:lnTo>
                  <a:lnTo>
                    <a:pt x="81" y="16"/>
                  </a:lnTo>
                  <a:lnTo>
                    <a:pt x="54" y="23"/>
                  </a:lnTo>
                  <a:lnTo>
                    <a:pt x="27" y="31"/>
                  </a:lnTo>
                  <a:lnTo>
                    <a:pt x="0" y="40"/>
                  </a:lnTo>
                  <a:lnTo>
                    <a:pt x="0" y="1325"/>
                  </a:lnTo>
                  <a:lnTo>
                    <a:pt x="1482" y="1325"/>
                  </a:lnTo>
                  <a:lnTo>
                    <a:pt x="2008" y="1325"/>
                  </a:lnTo>
                  <a:lnTo>
                    <a:pt x="2008" y="1325"/>
                  </a:lnTo>
                  <a:lnTo>
                    <a:pt x="2005" y="1286"/>
                  </a:lnTo>
                  <a:lnTo>
                    <a:pt x="1999" y="1248"/>
                  </a:lnTo>
                  <a:lnTo>
                    <a:pt x="1989" y="1212"/>
                  </a:lnTo>
                  <a:lnTo>
                    <a:pt x="1977" y="1178"/>
                  </a:lnTo>
                  <a:lnTo>
                    <a:pt x="1962" y="1144"/>
                  </a:lnTo>
                  <a:lnTo>
                    <a:pt x="1946" y="1112"/>
                  </a:lnTo>
                  <a:lnTo>
                    <a:pt x="1927" y="1081"/>
                  </a:lnTo>
                  <a:lnTo>
                    <a:pt x="1905" y="1052"/>
                  </a:lnTo>
                  <a:lnTo>
                    <a:pt x="1905" y="105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1" name="Freeform 520"/>
            <p:cNvSpPr/>
            <p:nvPr/>
          </p:nvSpPr>
          <p:spPr bwMode="auto">
            <a:xfrm>
              <a:off x="2684463" y="6835775"/>
              <a:ext cx="2432050" cy="1096963"/>
            </a:xfrm>
            <a:custGeom>
              <a:avLst/>
              <a:gdLst>
                <a:gd name="T0" fmla="*/ 1417 w 1532"/>
                <a:gd name="T1" fmla="*/ 547 h 691"/>
                <a:gd name="T2" fmla="*/ 1382 w 1532"/>
                <a:gd name="T3" fmla="*/ 521 h 691"/>
                <a:gd name="T4" fmla="*/ 1343 w 1532"/>
                <a:gd name="T5" fmla="*/ 501 h 691"/>
                <a:gd name="T6" fmla="*/ 1302 w 1532"/>
                <a:gd name="T7" fmla="*/ 485 h 691"/>
                <a:gd name="T8" fmla="*/ 1259 w 1532"/>
                <a:gd name="T9" fmla="*/ 473 h 691"/>
                <a:gd name="T10" fmla="*/ 1216 w 1532"/>
                <a:gd name="T11" fmla="*/ 467 h 691"/>
                <a:gd name="T12" fmla="*/ 1170 w 1532"/>
                <a:gd name="T13" fmla="*/ 466 h 691"/>
                <a:gd name="T14" fmla="*/ 1124 w 1532"/>
                <a:gd name="T15" fmla="*/ 470 h 691"/>
                <a:gd name="T16" fmla="*/ 1077 w 1532"/>
                <a:gd name="T17" fmla="*/ 481 h 691"/>
                <a:gd name="T18" fmla="*/ 1075 w 1532"/>
                <a:gd name="T19" fmla="*/ 481 h 691"/>
                <a:gd name="T20" fmla="*/ 1071 w 1532"/>
                <a:gd name="T21" fmla="*/ 458 h 691"/>
                <a:gd name="T22" fmla="*/ 1061 w 1532"/>
                <a:gd name="T23" fmla="*/ 405 h 691"/>
                <a:gd name="T24" fmla="*/ 1043 w 1532"/>
                <a:gd name="T25" fmla="*/ 355 h 691"/>
                <a:gd name="T26" fmla="*/ 1023 w 1532"/>
                <a:gd name="T27" fmla="*/ 308 h 691"/>
                <a:gd name="T28" fmla="*/ 998 w 1532"/>
                <a:gd name="T29" fmla="*/ 264 h 691"/>
                <a:gd name="T30" fmla="*/ 970 w 1532"/>
                <a:gd name="T31" fmla="*/ 224 h 691"/>
                <a:gd name="T32" fmla="*/ 938 w 1532"/>
                <a:gd name="T33" fmla="*/ 187 h 691"/>
                <a:gd name="T34" fmla="*/ 902 w 1532"/>
                <a:gd name="T35" fmla="*/ 155 h 691"/>
                <a:gd name="T36" fmla="*/ 865 w 1532"/>
                <a:gd name="T37" fmla="*/ 127 h 691"/>
                <a:gd name="T38" fmla="*/ 824 w 1532"/>
                <a:gd name="T39" fmla="*/ 102 h 691"/>
                <a:gd name="T40" fmla="*/ 782 w 1532"/>
                <a:gd name="T41" fmla="*/ 82 h 691"/>
                <a:gd name="T42" fmla="*/ 738 w 1532"/>
                <a:gd name="T43" fmla="*/ 67 h 691"/>
                <a:gd name="T44" fmla="*/ 690 w 1532"/>
                <a:gd name="T45" fmla="*/ 58 h 691"/>
                <a:gd name="T46" fmla="*/ 643 w 1532"/>
                <a:gd name="T47" fmla="*/ 52 h 691"/>
                <a:gd name="T48" fmla="*/ 594 w 1532"/>
                <a:gd name="T49" fmla="*/ 52 h 691"/>
                <a:gd name="T50" fmla="*/ 544 w 1532"/>
                <a:gd name="T51" fmla="*/ 59 h 691"/>
                <a:gd name="T52" fmla="*/ 494 w 1532"/>
                <a:gd name="T53" fmla="*/ 70 h 691"/>
                <a:gd name="T54" fmla="*/ 463 w 1532"/>
                <a:gd name="T55" fmla="*/ 81 h 691"/>
                <a:gd name="T56" fmla="*/ 402 w 1532"/>
                <a:gd name="T57" fmla="*/ 106 h 691"/>
                <a:gd name="T58" fmla="*/ 346 w 1532"/>
                <a:gd name="T59" fmla="*/ 140 h 691"/>
                <a:gd name="T60" fmla="*/ 294 w 1532"/>
                <a:gd name="T61" fmla="*/ 179 h 691"/>
                <a:gd name="T62" fmla="*/ 270 w 1532"/>
                <a:gd name="T63" fmla="*/ 202 h 691"/>
                <a:gd name="T64" fmla="*/ 212 w 1532"/>
                <a:gd name="T65" fmla="*/ 137 h 691"/>
                <a:gd name="T66" fmla="*/ 147 w 1532"/>
                <a:gd name="T67" fmla="*/ 82 h 691"/>
                <a:gd name="T68" fmla="*/ 77 w 1532"/>
                <a:gd name="T69" fmla="*/ 36 h 691"/>
                <a:gd name="T70" fmla="*/ 0 w 1532"/>
                <a:gd name="T71" fmla="*/ 0 h 691"/>
                <a:gd name="T72" fmla="*/ 1532 w 1532"/>
                <a:gd name="T73" fmla="*/ 691 h 691"/>
                <a:gd name="T74" fmla="*/ 1520 w 1532"/>
                <a:gd name="T75" fmla="*/ 670 h 691"/>
                <a:gd name="T76" fmla="*/ 1496 w 1532"/>
                <a:gd name="T77" fmla="*/ 629 h 691"/>
                <a:gd name="T78" fmla="*/ 1467 w 1532"/>
                <a:gd name="T79" fmla="*/ 593 h 691"/>
                <a:gd name="T80" fmla="*/ 1435 w 1532"/>
                <a:gd name="T81" fmla="*/ 562 h 691"/>
                <a:gd name="T82" fmla="*/ 1417 w 1532"/>
                <a:gd name="T83" fmla="*/ 547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2" h="691">
                  <a:moveTo>
                    <a:pt x="1417" y="547"/>
                  </a:moveTo>
                  <a:lnTo>
                    <a:pt x="1417" y="547"/>
                  </a:lnTo>
                  <a:lnTo>
                    <a:pt x="1400" y="533"/>
                  </a:lnTo>
                  <a:lnTo>
                    <a:pt x="1382" y="521"/>
                  </a:lnTo>
                  <a:lnTo>
                    <a:pt x="1363" y="510"/>
                  </a:lnTo>
                  <a:lnTo>
                    <a:pt x="1343" y="501"/>
                  </a:lnTo>
                  <a:lnTo>
                    <a:pt x="1323" y="491"/>
                  </a:lnTo>
                  <a:lnTo>
                    <a:pt x="1302" y="485"/>
                  </a:lnTo>
                  <a:lnTo>
                    <a:pt x="1281" y="478"/>
                  </a:lnTo>
                  <a:lnTo>
                    <a:pt x="1259" y="473"/>
                  </a:lnTo>
                  <a:lnTo>
                    <a:pt x="1238" y="468"/>
                  </a:lnTo>
                  <a:lnTo>
                    <a:pt x="1216" y="467"/>
                  </a:lnTo>
                  <a:lnTo>
                    <a:pt x="1193" y="466"/>
                  </a:lnTo>
                  <a:lnTo>
                    <a:pt x="1170" y="466"/>
                  </a:lnTo>
                  <a:lnTo>
                    <a:pt x="1147" y="467"/>
                  </a:lnTo>
                  <a:lnTo>
                    <a:pt x="1124" y="470"/>
                  </a:lnTo>
                  <a:lnTo>
                    <a:pt x="1100" y="475"/>
                  </a:lnTo>
                  <a:lnTo>
                    <a:pt x="1077" y="481"/>
                  </a:lnTo>
                  <a:lnTo>
                    <a:pt x="1075" y="481"/>
                  </a:lnTo>
                  <a:lnTo>
                    <a:pt x="1075" y="481"/>
                  </a:lnTo>
                  <a:lnTo>
                    <a:pt x="1071" y="458"/>
                  </a:lnTo>
                  <a:lnTo>
                    <a:pt x="1071" y="458"/>
                  </a:lnTo>
                  <a:lnTo>
                    <a:pt x="1066" y="431"/>
                  </a:lnTo>
                  <a:lnTo>
                    <a:pt x="1061" y="405"/>
                  </a:lnTo>
                  <a:lnTo>
                    <a:pt x="1052" y="379"/>
                  </a:lnTo>
                  <a:lnTo>
                    <a:pt x="1043" y="355"/>
                  </a:lnTo>
                  <a:lnTo>
                    <a:pt x="1034" y="331"/>
                  </a:lnTo>
                  <a:lnTo>
                    <a:pt x="1023" y="308"/>
                  </a:lnTo>
                  <a:lnTo>
                    <a:pt x="1011" y="286"/>
                  </a:lnTo>
                  <a:lnTo>
                    <a:pt x="998" y="264"/>
                  </a:lnTo>
                  <a:lnTo>
                    <a:pt x="985" y="244"/>
                  </a:lnTo>
                  <a:lnTo>
                    <a:pt x="970" y="224"/>
                  </a:lnTo>
                  <a:lnTo>
                    <a:pt x="954" y="205"/>
                  </a:lnTo>
                  <a:lnTo>
                    <a:pt x="938" y="187"/>
                  </a:lnTo>
                  <a:lnTo>
                    <a:pt x="920" y="171"/>
                  </a:lnTo>
                  <a:lnTo>
                    <a:pt x="902" y="155"/>
                  </a:lnTo>
                  <a:lnTo>
                    <a:pt x="885" y="140"/>
                  </a:lnTo>
                  <a:lnTo>
                    <a:pt x="865" y="127"/>
                  </a:lnTo>
                  <a:lnTo>
                    <a:pt x="846" y="114"/>
                  </a:lnTo>
                  <a:lnTo>
                    <a:pt x="824" y="102"/>
                  </a:lnTo>
                  <a:lnTo>
                    <a:pt x="804" y="91"/>
                  </a:lnTo>
                  <a:lnTo>
                    <a:pt x="782" y="82"/>
                  </a:lnTo>
                  <a:lnTo>
                    <a:pt x="759" y="74"/>
                  </a:lnTo>
                  <a:lnTo>
                    <a:pt x="738" y="67"/>
                  </a:lnTo>
                  <a:lnTo>
                    <a:pt x="715" y="62"/>
                  </a:lnTo>
                  <a:lnTo>
                    <a:pt x="690" y="58"/>
                  </a:lnTo>
                  <a:lnTo>
                    <a:pt x="667" y="55"/>
                  </a:lnTo>
                  <a:lnTo>
                    <a:pt x="643" y="52"/>
                  </a:lnTo>
                  <a:lnTo>
                    <a:pt x="619" y="52"/>
                  </a:lnTo>
                  <a:lnTo>
                    <a:pt x="594" y="52"/>
                  </a:lnTo>
                  <a:lnTo>
                    <a:pt x="569" y="55"/>
                  </a:lnTo>
                  <a:lnTo>
                    <a:pt x="544" y="59"/>
                  </a:lnTo>
                  <a:lnTo>
                    <a:pt x="519" y="63"/>
                  </a:lnTo>
                  <a:lnTo>
                    <a:pt x="494" y="70"/>
                  </a:lnTo>
                  <a:lnTo>
                    <a:pt x="494" y="70"/>
                  </a:lnTo>
                  <a:lnTo>
                    <a:pt x="463" y="81"/>
                  </a:lnTo>
                  <a:lnTo>
                    <a:pt x="432" y="91"/>
                  </a:lnTo>
                  <a:lnTo>
                    <a:pt x="402" y="106"/>
                  </a:lnTo>
                  <a:lnTo>
                    <a:pt x="374" y="123"/>
                  </a:lnTo>
                  <a:lnTo>
                    <a:pt x="346" y="140"/>
                  </a:lnTo>
                  <a:lnTo>
                    <a:pt x="320" y="159"/>
                  </a:lnTo>
                  <a:lnTo>
                    <a:pt x="294" y="179"/>
                  </a:lnTo>
                  <a:lnTo>
                    <a:pt x="270" y="202"/>
                  </a:lnTo>
                  <a:lnTo>
                    <a:pt x="270" y="202"/>
                  </a:lnTo>
                  <a:lnTo>
                    <a:pt x="243" y="168"/>
                  </a:lnTo>
                  <a:lnTo>
                    <a:pt x="212" y="137"/>
                  </a:lnTo>
                  <a:lnTo>
                    <a:pt x="181" y="108"/>
                  </a:lnTo>
                  <a:lnTo>
                    <a:pt x="147" y="82"/>
                  </a:lnTo>
                  <a:lnTo>
                    <a:pt x="113" y="58"/>
                  </a:lnTo>
                  <a:lnTo>
                    <a:pt x="77" y="36"/>
                  </a:lnTo>
                  <a:lnTo>
                    <a:pt x="39" y="17"/>
                  </a:lnTo>
                  <a:lnTo>
                    <a:pt x="0" y="0"/>
                  </a:lnTo>
                  <a:lnTo>
                    <a:pt x="0" y="691"/>
                  </a:lnTo>
                  <a:lnTo>
                    <a:pt x="1532" y="691"/>
                  </a:lnTo>
                  <a:lnTo>
                    <a:pt x="1532" y="691"/>
                  </a:lnTo>
                  <a:lnTo>
                    <a:pt x="1520" y="670"/>
                  </a:lnTo>
                  <a:lnTo>
                    <a:pt x="1509" y="650"/>
                  </a:lnTo>
                  <a:lnTo>
                    <a:pt x="1496" y="629"/>
                  </a:lnTo>
                  <a:lnTo>
                    <a:pt x="1482" y="610"/>
                  </a:lnTo>
                  <a:lnTo>
                    <a:pt x="1467" y="593"/>
                  </a:lnTo>
                  <a:lnTo>
                    <a:pt x="1451" y="577"/>
                  </a:lnTo>
                  <a:lnTo>
                    <a:pt x="1435" y="562"/>
                  </a:lnTo>
                  <a:lnTo>
                    <a:pt x="1417" y="547"/>
                  </a:lnTo>
                  <a:lnTo>
                    <a:pt x="1417" y="547"/>
                  </a:lnTo>
                  <a:close/>
                </a:path>
              </a:pathLst>
            </a:custGeom>
            <a:solidFill>
              <a:srgbClr val="CAE8E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2" name="Freeform 521"/>
            <p:cNvSpPr/>
            <p:nvPr/>
          </p:nvSpPr>
          <p:spPr bwMode="auto">
            <a:xfrm>
              <a:off x="5675313" y="7224713"/>
              <a:ext cx="1601788" cy="331788"/>
            </a:xfrm>
            <a:custGeom>
              <a:avLst/>
              <a:gdLst>
                <a:gd name="T0" fmla="*/ 1009 w 1009"/>
                <a:gd name="T1" fmla="*/ 101 h 209"/>
                <a:gd name="T2" fmla="*/ 1009 w 1009"/>
                <a:gd name="T3" fmla="*/ 101 h 209"/>
                <a:gd name="T4" fmla="*/ 1009 w 1009"/>
                <a:gd name="T5" fmla="*/ 91 h 209"/>
                <a:gd name="T6" fmla="*/ 1008 w 1009"/>
                <a:gd name="T7" fmla="*/ 80 h 209"/>
                <a:gd name="T8" fmla="*/ 1005 w 1009"/>
                <a:gd name="T9" fmla="*/ 71 h 209"/>
                <a:gd name="T10" fmla="*/ 1001 w 1009"/>
                <a:gd name="T11" fmla="*/ 63 h 209"/>
                <a:gd name="T12" fmla="*/ 997 w 1009"/>
                <a:gd name="T13" fmla="*/ 53 h 209"/>
                <a:gd name="T14" fmla="*/ 992 w 1009"/>
                <a:gd name="T15" fmla="*/ 45 h 209"/>
                <a:gd name="T16" fmla="*/ 986 w 1009"/>
                <a:gd name="T17" fmla="*/ 37 h 209"/>
                <a:gd name="T18" fmla="*/ 979 w 1009"/>
                <a:gd name="T19" fmla="*/ 30 h 209"/>
                <a:gd name="T20" fmla="*/ 973 w 1009"/>
                <a:gd name="T21" fmla="*/ 23 h 209"/>
                <a:gd name="T22" fmla="*/ 965 w 1009"/>
                <a:gd name="T23" fmla="*/ 18 h 209"/>
                <a:gd name="T24" fmla="*/ 956 w 1009"/>
                <a:gd name="T25" fmla="*/ 13 h 209"/>
                <a:gd name="T26" fmla="*/ 948 w 1009"/>
                <a:gd name="T27" fmla="*/ 9 h 209"/>
                <a:gd name="T28" fmla="*/ 939 w 1009"/>
                <a:gd name="T29" fmla="*/ 5 h 209"/>
                <a:gd name="T30" fmla="*/ 929 w 1009"/>
                <a:gd name="T31" fmla="*/ 3 h 209"/>
                <a:gd name="T32" fmla="*/ 919 w 1009"/>
                <a:gd name="T33" fmla="*/ 0 h 209"/>
                <a:gd name="T34" fmla="*/ 909 w 1009"/>
                <a:gd name="T35" fmla="*/ 0 h 209"/>
                <a:gd name="T36" fmla="*/ 101 w 1009"/>
                <a:gd name="T37" fmla="*/ 0 h 209"/>
                <a:gd name="T38" fmla="*/ 101 w 1009"/>
                <a:gd name="T39" fmla="*/ 0 h 209"/>
                <a:gd name="T40" fmla="*/ 90 w 1009"/>
                <a:gd name="T41" fmla="*/ 0 h 209"/>
                <a:gd name="T42" fmla="*/ 81 w 1009"/>
                <a:gd name="T43" fmla="*/ 3 h 209"/>
                <a:gd name="T44" fmla="*/ 70 w 1009"/>
                <a:gd name="T45" fmla="*/ 5 h 209"/>
                <a:gd name="T46" fmla="*/ 62 w 1009"/>
                <a:gd name="T47" fmla="*/ 9 h 209"/>
                <a:gd name="T48" fmla="*/ 52 w 1009"/>
                <a:gd name="T49" fmla="*/ 13 h 209"/>
                <a:gd name="T50" fmla="*/ 44 w 1009"/>
                <a:gd name="T51" fmla="*/ 18 h 209"/>
                <a:gd name="T52" fmla="*/ 36 w 1009"/>
                <a:gd name="T53" fmla="*/ 23 h 209"/>
                <a:gd name="T54" fmla="*/ 29 w 1009"/>
                <a:gd name="T55" fmla="*/ 30 h 209"/>
                <a:gd name="T56" fmla="*/ 23 w 1009"/>
                <a:gd name="T57" fmla="*/ 37 h 209"/>
                <a:gd name="T58" fmla="*/ 17 w 1009"/>
                <a:gd name="T59" fmla="*/ 45 h 209"/>
                <a:gd name="T60" fmla="*/ 12 w 1009"/>
                <a:gd name="T61" fmla="*/ 53 h 209"/>
                <a:gd name="T62" fmla="*/ 8 w 1009"/>
                <a:gd name="T63" fmla="*/ 63 h 209"/>
                <a:gd name="T64" fmla="*/ 4 w 1009"/>
                <a:gd name="T65" fmla="*/ 71 h 209"/>
                <a:gd name="T66" fmla="*/ 2 w 1009"/>
                <a:gd name="T67" fmla="*/ 80 h 209"/>
                <a:gd name="T68" fmla="*/ 0 w 1009"/>
                <a:gd name="T69" fmla="*/ 91 h 209"/>
                <a:gd name="T70" fmla="*/ 0 w 1009"/>
                <a:gd name="T71" fmla="*/ 101 h 209"/>
                <a:gd name="T72" fmla="*/ 0 w 1009"/>
                <a:gd name="T73" fmla="*/ 209 h 209"/>
                <a:gd name="T74" fmla="*/ 1009 w 1009"/>
                <a:gd name="T75" fmla="*/ 209 h 209"/>
                <a:gd name="T76" fmla="*/ 1009 w 1009"/>
                <a:gd name="T77" fmla="*/ 10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09" h="209">
                  <a:moveTo>
                    <a:pt x="1009" y="101"/>
                  </a:moveTo>
                  <a:lnTo>
                    <a:pt x="1009" y="101"/>
                  </a:lnTo>
                  <a:lnTo>
                    <a:pt x="1009" y="91"/>
                  </a:lnTo>
                  <a:lnTo>
                    <a:pt x="1008" y="80"/>
                  </a:lnTo>
                  <a:lnTo>
                    <a:pt x="1005" y="71"/>
                  </a:lnTo>
                  <a:lnTo>
                    <a:pt x="1001" y="63"/>
                  </a:lnTo>
                  <a:lnTo>
                    <a:pt x="997" y="53"/>
                  </a:lnTo>
                  <a:lnTo>
                    <a:pt x="992" y="45"/>
                  </a:lnTo>
                  <a:lnTo>
                    <a:pt x="986" y="37"/>
                  </a:lnTo>
                  <a:lnTo>
                    <a:pt x="979" y="30"/>
                  </a:lnTo>
                  <a:lnTo>
                    <a:pt x="973" y="23"/>
                  </a:lnTo>
                  <a:lnTo>
                    <a:pt x="965" y="18"/>
                  </a:lnTo>
                  <a:lnTo>
                    <a:pt x="956" y="13"/>
                  </a:lnTo>
                  <a:lnTo>
                    <a:pt x="948" y="9"/>
                  </a:lnTo>
                  <a:lnTo>
                    <a:pt x="939" y="5"/>
                  </a:lnTo>
                  <a:lnTo>
                    <a:pt x="929" y="3"/>
                  </a:lnTo>
                  <a:lnTo>
                    <a:pt x="919" y="0"/>
                  </a:lnTo>
                  <a:lnTo>
                    <a:pt x="909" y="0"/>
                  </a:lnTo>
                  <a:lnTo>
                    <a:pt x="101" y="0"/>
                  </a:lnTo>
                  <a:lnTo>
                    <a:pt x="101" y="0"/>
                  </a:lnTo>
                  <a:lnTo>
                    <a:pt x="90" y="0"/>
                  </a:lnTo>
                  <a:lnTo>
                    <a:pt x="81" y="3"/>
                  </a:lnTo>
                  <a:lnTo>
                    <a:pt x="70" y="5"/>
                  </a:lnTo>
                  <a:lnTo>
                    <a:pt x="62" y="9"/>
                  </a:lnTo>
                  <a:lnTo>
                    <a:pt x="52" y="13"/>
                  </a:lnTo>
                  <a:lnTo>
                    <a:pt x="44" y="18"/>
                  </a:lnTo>
                  <a:lnTo>
                    <a:pt x="36" y="23"/>
                  </a:lnTo>
                  <a:lnTo>
                    <a:pt x="29" y="30"/>
                  </a:lnTo>
                  <a:lnTo>
                    <a:pt x="23" y="37"/>
                  </a:lnTo>
                  <a:lnTo>
                    <a:pt x="17" y="45"/>
                  </a:lnTo>
                  <a:lnTo>
                    <a:pt x="12" y="53"/>
                  </a:lnTo>
                  <a:lnTo>
                    <a:pt x="8" y="63"/>
                  </a:lnTo>
                  <a:lnTo>
                    <a:pt x="4" y="71"/>
                  </a:lnTo>
                  <a:lnTo>
                    <a:pt x="2" y="80"/>
                  </a:lnTo>
                  <a:lnTo>
                    <a:pt x="0" y="91"/>
                  </a:lnTo>
                  <a:lnTo>
                    <a:pt x="0" y="101"/>
                  </a:lnTo>
                  <a:lnTo>
                    <a:pt x="0" y="209"/>
                  </a:lnTo>
                  <a:lnTo>
                    <a:pt x="1009" y="209"/>
                  </a:lnTo>
                  <a:lnTo>
                    <a:pt x="1009" y="101"/>
                  </a:lnTo>
                  <a:close/>
                </a:path>
              </a:pathLst>
            </a:custGeom>
            <a:solidFill>
              <a:srgbClr val="17587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3" name="Freeform 522"/>
            <p:cNvSpPr/>
            <p:nvPr/>
          </p:nvSpPr>
          <p:spPr bwMode="auto">
            <a:xfrm>
              <a:off x="5675313" y="7556500"/>
              <a:ext cx="1601788" cy="330200"/>
            </a:xfrm>
            <a:custGeom>
              <a:avLst/>
              <a:gdLst>
                <a:gd name="T0" fmla="*/ 0 w 1009"/>
                <a:gd name="T1" fmla="*/ 0 h 208"/>
                <a:gd name="T2" fmla="*/ 0 w 1009"/>
                <a:gd name="T3" fmla="*/ 106 h 208"/>
                <a:gd name="T4" fmla="*/ 0 w 1009"/>
                <a:gd name="T5" fmla="*/ 106 h 208"/>
                <a:gd name="T6" fmla="*/ 0 w 1009"/>
                <a:gd name="T7" fmla="*/ 117 h 208"/>
                <a:gd name="T8" fmla="*/ 2 w 1009"/>
                <a:gd name="T9" fmla="*/ 127 h 208"/>
                <a:gd name="T10" fmla="*/ 4 w 1009"/>
                <a:gd name="T11" fmla="*/ 136 h 208"/>
                <a:gd name="T12" fmla="*/ 8 w 1009"/>
                <a:gd name="T13" fmla="*/ 146 h 208"/>
                <a:gd name="T14" fmla="*/ 12 w 1009"/>
                <a:gd name="T15" fmla="*/ 155 h 208"/>
                <a:gd name="T16" fmla="*/ 17 w 1009"/>
                <a:gd name="T17" fmla="*/ 163 h 208"/>
                <a:gd name="T18" fmla="*/ 23 w 1009"/>
                <a:gd name="T19" fmla="*/ 170 h 208"/>
                <a:gd name="T20" fmla="*/ 29 w 1009"/>
                <a:gd name="T21" fmla="*/ 178 h 208"/>
                <a:gd name="T22" fmla="*/ 36 w 1009"/>
                <a:gd name="T23" fmla="*/ 185 h 208"/>
                <a:gd name="T24" fmla="*/ 44 w 1009"/>
                <a:gd name="T25" fmla="*/ 190 h 208"/>
                <a:gd name="T26" fmla="*/ 52 w 1009"/>
                <a:gd name="T27" fmla="*/ 196 h 208"/>
                <a:gd name="T28" fmla="*/ 62 w 1009"/>
                <a:gd name="T29" fmla="*/ 200 h 208"/>
                <a:gd name="T30" fmla="*/ 70 w 1009"/>
                <a:gd name="T31" fmla="*/ 202 h 208"/>
                <a:gd name="T32" fmla="*/ 81 w 1009"/>
                <a:gd name="T33" fmla="*/ 205 h 208"/>
                <a:gd name="T34" fmla="*/ 90 w 1009"/>
                <a:gd name="T35" fmla="*/ 206 h 208"/>
                <a:gd name="T36" fmla="*/ 101 w 1009"/>
                <a:gd name="T37" fmla="*/ 208 h 208"/>
                <a:gd name="T38" fmla="*/ 909 w 1009"/>
                <a:gd name="T39" fmla="*/ 208 h 208"/>
                <a:gd name="T40" fmla="*/ 909 w 1009"/>
                <a:gd name="T41" fmla="*/ 208 h 208"/>
                <a:gd name="T42" fmla="*/ 919 w 1009"/>
                <a:gd name="T43" fmla="*/ 206 h 208"/>
                <a:gd name="T44" fmla="*/ 929 w 1009"/>
                <a:gd name="T45" fmla="*/ 205 h 208"/>
                <a:gd name="T46" fmla="*/ 939 w 1009"/>
                <a:gd name="T47" fmla="*/ 202 h 208"/>
                <a:gd name="T48" fmla="*/ 948 w 1009"/>
                <a:gd name="T49" fmla="*/ 200 h 208"/>
                <a:gd name="T50" fmla="*/ 956 w 1009"/>
                <a:gd name="T51" fmla="*/ 196 h 208"/>
                <a:gd name="T52" fmla="*/ 965 w 1009"/>
                <a:gd name="T53" fmla="*/ 190 h 208"/>
                <a:gd name="T54" fmla="*/ 973 w 1009"/>
                <a:gd name="T55" fmla="*/ 185 h 208"/>
                <a:gd name="T56" fmla="*/ 979 w 1009"/>
                <a:gd name="T57" fmla="*/ 178 h 208"/>
                <a:gd name="T58" fmla="*/ 986 w 1009"/>
                <a:gd name="T59" fmla="*/ 170 h 208"/>
                <a:gd name="T60" fmla="*/ 992 w 1009"/>
                <a:gd name="T61" fmla="*/ 163 h 208"/>
                <a:gd name="T62" fmla="*/ 997 w 1009"/>
                <a:gd name="T63" fmla="*/ 155 h 208"/>
                <a:gd name="T64" fmla="*/ 1001 w 1009"/>
                <a:gd name="T65" fmla="*/ 146 h 208"/>
                <a:gd name="T66" fmla="*/ 1005 w 1009"/>
                <a:gd name="T67" fmla="*/ 136 h 208"/>
                <a:gd name="T68" fmla="*/ 1008 w 1009"/>
                <a:gd name="T69" fmla="*/ 127 h 208"/>
                <a:gd name="T70" fmla="*/ 1009 w 1009"/>
                <a:gd name="T71" fmla="*/ 117 h 208"/>
                <a:gd name="T72" fmla="*/ 1009 w 1009"/>
                <a:gd name="T73" fmla="*/ 106 h 208"/>
                <a:gd name="T74" fmla="*/ 1009 w 1009"/>
                <a:gd name="T75" fmla="*/ 0 h 208"/>
                <a:gd name="T76" fmla="*/ 0 w 1009"/>
                <a:gd name="T7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09" h="208">
                  <a:moveTo>
                    <a:pt x="0" y="0"/>
                  </a:moveTo>
                  <a:lnTo>
                    <a:pt x="0" y="106"/>
                  </a:lnTo>
                  <a:lnTo>
                    <a:pt x="0" y="106"/>
                  </a:lnTo>
                  <a:lnTo>
                    <a:pt x="0" y="117"/>
                  </a:lnTo>
                  <a:lnTo>
                    <a:pt x="2" y="127"/>
                  </a:lnTo>
                  <a:lnTo>
                    <a:pt x="4" y="136"/>
                  </a:lnTo>
                  <a:lnTo>
                    <a:pt x="8" y="146"/>
                  </a:lnTo>
                  <a:lnTo>
                    <a:pt x="12" y="155"/>
                  </a:lnTo>
                  <a:lnTo>
                    <a:pt x="17" y="163"/>
                  </a:lnTo>
                  <a:lnTo>
                    <a:pt x="23" y="170"/>
                  </a:lnTo>
                  <a:lnTo>
                    <a:pt x="29" y="178"/>
                  </a:lnTo>
                  <a:lnTo>
                    <a:pt x="36" y="185"/>
                  </a:lnTo>
                  <a:lnTo>
                    <a:pt x="44" y="190"/>
                  </a:lnTo>
                  <a:lnTo>
                    <a:pt x="52" y="196"/>
                  </a:lnTo>
                  <a:lnTo>
                    <a:pt x="62" y="200"/>
                  </a:lnTo>
                  <a:lnTo>
                    <a:pt x="70" y="202"/>
                  </a:lnTo>
                  <a:lnTo>
                    <a:pt x="81" y="205"/>
                  </a:lnTo>
                  <a:lnTo>
                    <a:pt x="90" y="206"/>
                  </a:lnTo>
                  <a:lnTo>
                    <a:pt x="101" y="208"/>
                  </a:lnTo>
                  <a:lnTo>
                    <a:pt x="909" y="208"/>
                  </a:lnTo>
                  <a:lnTo>
                    <a:pt x="909" y="208"/>
                  </a:lnTo>
                  <a:lnTo>
                    <a:pt x="919" y="206"/>
                  </a:lnTo>
                  <a:lnTo>
                    <a:pt x="929" y="205"/>
                  </a:lnTo>
                  <a:lnTo>
                    <a:pt x="939" y="202"/>
                  </a:lnTo>
                  <a:lnTo>
                    <a:pt x="948" y="200"/>
                  </a:lnTo>
                  <a:lnTo>
                    <a:pt x="956" y="196"/>
                  </a:lnTo>
                  <a:lnTo>
                    <a:pt x="965" y="190"/>
                  </a:lnTo>
                  <a:lnTo>
                    <a:pt x="973" y="185"/>
                  </a:lnTo>
                  <a:lnTo>
                    <a:pt x="979" y="178"/>
                  </a:lnTo>
                  <a:lnTo>
                    <a:pt x="986" y="170"/>
                  </a:lnTo>
                  <a:lnTo>
                    <a:pt x="992" y="163"/>
                  </a:lnTo>
                  <a:lnTo>
                    <a:pt x="997" y="155"/>
                  </a:lnTo>
                  <a:lnTo>
                    <a:pt x="1001" y="146"/>
                  </a:lnTo>
                  <a:lnTo>
                    <a:pt x="1005" y="136"/>
                  </a:lnTo>
                  <a:lnTo>
                    <a:pt x="1008" y="127"/>
                  </a:lnTo>
                  <a:lnTo>
                    <a:pt x="1009" y="117"/>
                  </a:lnTo>
                  <a:lnTo>
                    <a:pt x="1009" y="106"/>
                  </a:lnTo>
                  <a:lnTo>
                    <a:pt x="1009" y="0"/>
                  </a:lnTo>
                  <a:lnTo>
                    <a:pt x="0" y="0"/>
                  </a:lnTo>
                  <a:close/>
                </a:path>
              </a:pathLst>
            </a:custGeom>
            <a:solidFill>
              <a:srgbClr val="0C38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4" name="Freeform 523"/>
            <p:cNvSpPr/>
            <p:nvPr/>
          </p:nvSpPr>
          <p:spPr bwMode="auto">
            <a:xfrm>
              <a:off x="5861050" y="7399338"/>
              <a:ext cx="207963" cy="312738"/>
            </a:xfrm>
            <a:custGeom>
              <a:avLst/>
              <a:gdLst>
                <a:gd name="T0" fmla="*/ 10 w 131"/>
                <a:gd name="T1" fmla="*/ 150 h 197"/>
                <a:gd name="T2" fmla="*/ 31 w 131"/>
                <a:gd name="T3" fmla="*/ 158 h 197"/>
                <a:gd name="T4" fmla="*/ 57 w 131"/>
                <a:gd name="T5" fmla="*/ 161 h 197"/>
                <a:gd name="T6" fmla="*/ 64 w 131"/>
                <a:gd name="T7" fmla="*/ 161 h 197"/>
                <a:gd name="T8" fmla="*/ 76 w 131"/>
                <a:gd name="T9" fmla="*/ 158 h 197"/>
                <a:gd name="T10" fmla="*/ 83 w 131"/>
                <a:gd name="T11" fmla="*/ 153 h 197"/>
                <a:gd name="T12" fmla="*/ 87 w 131"/>
                <a:gd name="T13" fmla="*/ 145 h 197"/>
                <a:gd name="T14" fmla="*/ 88 w 131"/>
                <a:gd name="T15" fmla="*/ 141 h 197"/>
                <a:gd name="T16" fmla="*/ 85 w 131"/>
                <a:gd name="T17" fmla="*/ 132 h 197"/>
                <a:gd name="T18" fmla="*/ 80 w 131"/>
                <a:gd name="T19" fmla="*/ 126 h 197"/>
                <a:gd name="T20" fmla="*/ 56 w 131"/>
                <a:gd name="T21" fmla="*/ 113 h 197"/>
                <a:gd name="T22" fmla="*/ 45 w 131"/>
                <a:gd name="T23" fmla="*/ 109 h 197"/>
                <a:gd name="T24" fmla="*/ 25 w 131"/>
                <a:gd name="T25" fmla="*/ 99 h 197"/>
                <a:gd name="T26" fmla="*/ 11 w 131"/>
                <a:gd name="T27" fmla="*/ 85 h 197"/>
                <a:gd name="T28" fmla="*/ 4 w 131"/>
                <a:gd name="T29" fmla="*/ 68 h 197"/>
                <a:gd name="T30" fmla="*/ 3 w 131"/>
                <a:gd name="T31" fmla="*/ 58 h 197"/>
                <a:gd name="T32" fmla="*/ 8 w 131"/>
                <a:gd name="T33" fmla="*/ 35 h 197"/>
                <a:gd name="T34" fmla="*/ 23 w 131"/>
                <a:gd name="T35" fmla="*/ 16 h 197"/>
                <a:gd name="T36" fmla="*/ 45 w 131"/>
                <a:gd name="T37" fmla="*/ 4 h 197"/>
                <a:gd name="T38" fmla="*/ 76 w 131"/>
                <a:gd name="T39" fmla="*/ 0 h 197"/>
                <a:gd name="T40" fmla="*/ 91 w 131"/>
                <a:gd name="T41" fmla="*/ 1 h 197"/>
                <a:gd name="T42" fmla="*/ 115 w 131"/>
                <a:gd name="T43" fmla="*/ 5 h 197"/>
                <a:gd name="T44" fmla="*/ 115 w 131"/>
                <a:gd name="T45" fmla="*/ 45 h 197"/>
                <a:gd name="T46" fmla="*/ 108 w 131"/>
                <a:gd name="T47" fmla="*/ 42 h 197"/>
                <a:gd name="T48" fmla="*/ 88 w 131"/>
                <a:gd name="T49" fmla="*/ 36 h 197"/>
                <a:gd name="T50" fmla="*/ 75 w 131"/>
                <a:gd name="T51" fmla="*/ 35 h 197"/>
                <a:gd name="T52" fmla="*/ 62 w 131"/>
                <a:gd name="T53" fmla="*/ 36 h 197"/>
                <a:gd name="T54" fmla="*/ 54 w 131"/>
                <a:gd name="T55" fmla="*/ 41 h 197"/>
                <a:gd name="T56" fmla="*/ 49 w 131"/>
                <a:gd name="T57" fmla="*/ 47 h 197"/>
                <a:gd name="T58" fmla="*/ 48 w 131"/>
                <a:gd name="T59" fmla="*/ 54 h 197"/>
                <a:gd name="T60" fmla="*/ 48 w 131"/>
                <a:gd name="T61" fmla="*/ 58 h 197"/>
                <a:gd name="T62" fmla="*/ 52 w 131"/>
                <a:gd name="T63" fmla="*/ 65 h 197"/>
                <a:gd name="T64" fmla="*/ 66 w 131"/>
                <a:gd name="T65" fmla="*/ 74 h 197"/>
                <a:gd name="T66" fmla="*/ 83 w 131"/>
                <a:gd name="T67" fmla="*/ 81 h 197"/>
                <a:gd name="T68" fmla="*/ 104 w 131"/>
                <a:gd name="T69" fmla="*/ 91 h 197"/>
                <a:gd name="T70" fmla="*/ 119 w 131"/>
                <a:gd name="T71" fmla="*/ 104 h 197"/>
                <a:gd name="T72" fmla="*/ 129 w 131"/>
                <a:gd name="T73" fmla="*/ 119 h 197"/>
                <a:gd name="T74" fmla="*/ 131 w 131"/>
                <a:gd name="T75" fmla="*/ 138 h 197"/>
                <a:gd name="T76" fmla="*/ 131 w 131"/>
                <a:gd name="T77" fmla="*/ 149 h 197"/>
                <a:gd name="T78" fmla="*/ 122 w 131"/>
                <a:gd name="T79" fmla="*/ 170 h 197"/>
                <a:gd name="T80" fmla="*/ 102 w 131"/>
                <a:gd name="T81" fmla="*/ 186 h 197"/>
                <a:gd name="T82" fmla="*/ 73 w 131"/>
                <a:gd name="T83" fmla="*/ 196 h 197"/>
                <a:gd name="T84" fmla="*/ 54 w 131"/>
                <a:gd name="T85" fmla="*/ 197 h 197"/>
                <a:gd name="T86" fmla="*/ 23 w 131"/>
                <a:gd name="T87" fmla="*/ 193 h 197"/>
                <a:gd name="T88" fmla="*/ 0 w 131"/>
                <a:gd name="T89" fmla="*/ 18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1" h="197">
                  <a:moveTo>
                    <a:pt x="10" y="150"/>
                  </a:moveTo>
                  <a:lnTo>
                    <a:pt x="10" y="150"/>
                  </a:lnTo>
                  <a:lnTo>
                    <a:pt x="19" y="154"/>
                  </a:lnTo>
                  <a:lnTo>
                    <a:pt x="31" y="158"/>
                  </a:lnTo>
                  <a:lnTo>
                    <a:pt x="43" y="161"/>
                  </a:lnTo>
                  <a:lnTo>
                    <a:pt x="57" y="161"/>
                  </a:lnTo>
                  <a:lnTo>
                    <a:pt x="57" y="161"/>
                  </a:lnTo>
                  <a:lnTo>
                    <a:pt x="64" y="161"/>
                  </a:lnTo>
                  <a:lnTo>
                    <a:pt x="70" y="159"/>
                  </a:lnTo>
                  <a:lnTo>
                    <a:pt x="76" y="158"/>
                  </a:lnTo>
                  <a:lnTo>
                    <a:pt x="80" y="155"/>
                  </a:lnTo>
                  <a:lnTo>
                    <a:pt x="83" y="153"/>
                  </a:lnTo>
                  <a:lnTo>
                    <a:pt x="85" y="149"/>
                  </a:lnTo>
                  <a:lnTo>
                    <a:pt x="87" y="145"/>
                  </a:lnTo>
                  <a:lnTo>
                    <a:pt x="88" y="141"/>
                  </a:lnTo>
                  <a:lnTo>
                    <a:pt x="88" y="141"/>
                  </a:lnTo>
                  <a:lnTo>
                    <a:pt x="87" y="136"/>
                  </a:lnTo>
                  <a:lnTo>
                    <a:pt x="85" y="132"/>
                  </a:lnTo>
                  <a:lnTo>
                    <a:pt x="84" y="130"/>
                  </a:lnTo>
                  <a:lnTo>
                    <a:pt x="80" y="126"/>
                  </a:lnTo>
                  <a:lnTo>
                    <a:pt x="70" y="120"/>
                  </a:lnTo>
                  <a:lnTo>
                    <a:pt x="56" y="113"/>
                  </a:lnTo>
                  <a:lnTo>
                    <a:pt x="56" y="113"/>
                  </a:lnTo>
                  <a:lnTo>
                    <a:pt x="45" y="109"/>
                  </a:lnTo>
                  <a:lnTo>
                    <a:pt x="34" y="104"/>
                  </a:lnTo>
                  <a:lnTo>
                    <a:pt x="25" y="99"/>
                  </a:lnTo>
                  <a:lnTo>
                    <a:pt x="18" y="92"/>
                  </a:lnTo>
                  <a:lnTo>
                    <a:pt x="11" y="85"/>
                  </a:lnTo>
                  <a:lnTo>
                    <a:pt x="7" y="77"/>
                  </a:lnTo>
                  <a:lnTo>
                    <a:pt x="4" y="68"/>
                  </a:lnTo>
                  <a:lnTo>
                    <a:pt x="3" y="58"/>
                  </a:lnTo>
                  <a:lnTo>
                    <a:pt x="3" y="58"/>
                  </a:lnTo>
                  <a:lnTo>
                    <a:pt x="4" y="46"/>
                  </a:lnTo>
                  <a:lnTo>
                    <a:pt x="8" y="35"/>
                  </a:lnTo>
                  <a:lnTo>
                    <a:pt x="14" y="26"/>
                  </a:lnTo>
                  <a:lnTo>
                    <a:pt x="23" y="16"/>
                  </a:lnTo>
                  <a:lnTo>
                    <a:pt x="33" y="9"/>
                  </a:lnTo>
                  <a:lnTo>
                    <a:pt x="45" y="4"/>
                  </a:lnTo>
                  <a:lnTo>
                    <a:pt x="60" y="1"/>
                  </a:lnTo>
                  <a:lnTo>
                    <a:pt x="76" y="0"/>
                  </a:lnTo>
                  <a:lnTo>
                    <a:pt x="76" y="0"/>
                  </a:lnTo>
                  <a:lnTo>
                    <a:pt x="91" y="1"/>
                  </a:lnTo>
                  <a:lnTo>
                    <a:pt x="104" y="3"/>
                  </a:lnTo>
                  <a:lnTo>
                    <a:pt x="115" y="5"/>
                  </a:lnTo>
                  <a:lnTo>
                    <a:pt x="125" y="9"/>
                  </a:lnTo>
                  <a:lnTo>
                    <a:pt x="115" y="45"/>
                  </a:lnTo>
                  <a:lnTo>
                    <a:pt x="115" y="45"/>
                  </a:lnTo>
                  <a:lnTo>
                    <a:pt x="108" y="42"/>
                  </a:lnTo>
                  <a:lnTo>
                    <a:pt x="99" y="39"/>
                  </a:lnTo>
                  <a:lnTo>
                    <a:pt x="88" y="36"/>
                  </a:lnTo>
                  <a:lnTo>
                    <a:pt x="75" y="35"/>
                  </a:lnTo>
                  <a:lnTo>
                    <a:pt x="75" y="35"/>
                  </a:lnTo>
                  <a:lnTo>
                    <a:pt x="68" y="35"/>
                  </a:lnTo>
                  <a:lnTo>
                    <a:pt x="62" y="36"/>
                  </a:lnTo>
                  <a:lnTo>
                    <a:pt x="58" y="39"/>
                  </a:lnTo>
                  <a:lnTo>
                    <a:pt x="54" y="41"/>
                  </a:lnTo>
                  <a:lnTo>
                    <a:pt x="50" y="43"/>
                  </a:lnTo>
                  <a:lnTo>
                    <a:pt x="49" y="47"/>
                  </a:lnTo>
                  <a:lnTo>
                    <a:pt x="48" y="50"/>
                  </a:lnTo>
                  <a:lnTo>
                    <a:pt x="48" y="54"/>
                  </a:lnTo>
                  <a:lnTo>
                    <a:pt x="48" y="54"/>
                  </a:lnTo>
                  <a:lnTo>
                    <a:pt x="48" y="58"/>
                  </a:lnTo>
                  <a:lnTo>
                    <a:pt x="49" y="62"/>
                  </a:lnTo>
                  <a:lnTo>
                    <a:pt x="52" y="65"/>
                  </a:lnTo>
                  <a:lnTo>
                    <a:pt x="56" y="69"/>
                  </a:lnTo>
                  <a:lnTo>
                    <a:pt x="66" y="74"/>
                  </a:lnTo>
                  <a:lnTo>
                    <a:pt x="83" y="81"/>
                  </a:lnTo>
                  <a:lnTo>
                    <a:pt x="83" y="81"/>
                  </a:lnTo>
                  <a:lnTo>
                    <a:pt x="93" y="85"/>
                  </a:lnTo>
                  <a:lnTo>
                    <a:pt x="104" y="91"/>
                  </a:lnTo>
                  <a:lnTo>
                    <a:pt x="112" y="97"/>
                  </a:lnTo>
                  <a:lnTo>
                    <a:pt x="119" y="104"/>
                  </a:lnTo>
                  <a:lnTo>
                    <a:pt x="125" y="111"/>
                  </a:lnTo>
                  <a:lnTo>
                    <a:pt x="129" y="119"/>
                  </a:lnTo>
                  <a:lnTo>
                    <a:pt x="131" y="128"/>
                  </a:lnTo>
                  <a:lnTo>
                    <a:pt x="131" y="138"/>
                  </a:lnTo>
                  <a:lnTo>
                    <a:pt x="131" y="138"/>
                  </a:lnTo>
                  <a:lnTo>
                    <a:pt x="131" y="149"/>
                  </a:lnTo>
                  <a:lnTo>
                    <a:pt x="127" y="161"/>
                  </a:lnTo>
                  <a:lnTo>
                    <a:pt x="122" y="170"/>
                  </a:lnTo>
                  <a:lnTo>
                    <a:pt x="112" y="180"/>
                  </a:lnTo>
                  <a:lnTo>
                    <a:pt x="102" y="186"/>
                  </a:lnTo>
                  <a:lnTo>
                    <a:pt x="89" y="192"/>
                  </a:lnTo>
                  <a:lnTo>
                    <a:pt x="73" y="196"/>
                  </a:lnTo>
                  <a:lnTo>
                    <a:pt x="54" y="197"/>
                  </a:lnTo>
                  <a:lnTo>
                    <a:pt x="54" y="197"/>
                  </a:lnTo>
                  <a:lnTo>
                    <a:pt x="38" y="196"/>
                  </a:lnTo>
                  <a:lnTo>
                    <a:pt x="23" y="193"/>
                  </a:lnTo>
                  <a:lnTo>
                    <a:pt x="11" y="189"/>
                  </a:lnTo>
                  <a:lnTo>
                    <a:pt x="0" y="185"/>
                  </a:lnTo>
                  <a:lnTo>
                    <a:pt x="10" y="15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5" name="Freeform 524"/>
            <p:cNvSpPr/>
            <p:nvPr/>
          </p:nvSpPr>
          <p:spPr bwMode="auto">
            <a:xfrm>
              <a:off x="6092825" y="7404100"/>
              <a:ext cx="233363" cy="301625"/>
            </a:xfrm>
            <a:custGeom>
              <a:avLst/>
              <a:gdLst>
                <a:gd name="T0" fmla="*/ 52 w 147"/>
                <a:gd name="T1" fmla="*/ 36 h 190"/>
                <a:gd name="T2" fmla="*/ 0 w 147"/>
                <a:gd name="T3" fmla="*/ 36 h 190"/>
                <a:gd name="T4" fmla="*/ 0 w 147"/>
                <a:gd name="T5" fmla="*/ 0 h 190"/>
                <a:gd name="T6" fmla="*/ 147 w 147"/>
                <a:gd name="T7" fmla="*/ 0 h 190"/>
                <a:gd name="T8" fmla="*/ 147 w 147"/>
                <a:gd name="T9" fmla="*/ 36 h 190"/>
                <a:gd name="T10" fmla="*/ 95 w 147"/>
                <a:gd name="T11" fmla="*/ 36 h 190"/>
                <a:gd name="T12" fmla="*/ 95 w 147"/>
                <a:gd name="T13" fmla="*/ 190 h 190"/>
                <a:gd name="T14" fmla="*/ 52 w 147"/>
                <a:gd name="T15" fmla="*/ 190 h 190"/>
                <a:gd name="T16" fmla="*/ 52 w 147"/>
                <a:gd name="T17" fmla="*/ 3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90">
                  <a:moveTo>
                    <a:pt x="52" y="36"/>
                  </a:moveTo>
                  <a:lnTo>
                    <a:pt x="0" y="36"/>
                  </a:lnTo>
                  <a:lnTo>
                    <a:pt x="0" y="0"/>
                  </a:lnTo>
                  <a:lnTo>
                    <a:pt x="147" y="0"/>
                  </a:lnTo>
                  <a:lnTo>
                    <a:pt x="147" y="36"/>
                  </a:lnTo>
                  <a:lnTo>
                    <a:pt x="95" y="36"/>
                  </a:lnTo>
                  <a:lnTo>
                    <a:pt x="95" y="190"/>
                  </a:lnTo>
                  <a:lnTo>
                    <a:pt x="52" y="190"/>
                  </a:lnTo>
                  <a:lnTo>
                    <a:pt x="52" y="3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6" name="Freeform 525"/>
            <p:cNvSpPr>
              <a:spLocks noEditPoints="1"/>
            </p:cNvSpPr>
            <p:nvPr/>
          </p:nvSpPr>
          <p:spPr bwMode="auto">
            <a:xfrm>
              <a:off x="6307138" y="7404100"/>
              <a:ext cx="277813" cy="301625"/>
            </a:xfrm>
            <a:custGeom>
              <a:avLst/>
              <a:gdLst>
                <a:gd name="T0" fmla="*/ 58 w 175"/>
                <a:gd name="T1" fmla="*/ 142 h 190"/>
                <a:gd name="T2" fmla="*/ 45 w 175"/>
                <a:gd name="T3" fmla="*/ 190 h 190"/>
                <a:gd name="T4" fmla="*/ 0 w 175"/>
                <a:gd name="T5" fmla="*/ 190 h 190"/>
                <a:gd name="T6" fmla="*/ 58 w 175"/>
                <a:gd name="T7" fmla="*/ 0 h 190"/>
                <a:gd name="T8" fmla="*/ 115 w 175"/>
                <a:gd name="T9" fmla="*/ 0 h 190"/>
                <a:gd name="T10" fmla="*/ 175 w 175"/>
                <a:gd name="T11" fmla="*/ 190 h 190"/>
                <a:gd name="T12" fmla="*/ 129 w 175"/>
                <a:gd name="T13" fmla="*/ 190 h 190"/>
                <a:gd name="T14" fmla="*/ 114 w 175"/>
                <a:gd name="T15" fmla="*/ 142 h 190"/>
                <a:gd name="T16" fmla="*/ 58 w 175"/>
                <a:gd name="T17" fmla="*/ 142 h 190"/>
                <a:gd name="T18" fmla="*/ 107 w 175"/>
                <a:gd name="T19" fmla="*/ 109 h 190"/>
                <a:gd name="T20" fmla="*/ 96 w 175"/>
                <a:gd name="T21" fmla="*/ 69 h 190"/>
                <a:gd name="T22" fmla="*/ 96 w 175"/>
                <a:gd name="T23" fmla="*/ 69 h 190"/>
                <a:gd name="T24" fmla="*/ 85 w 175"/>
                <a:gd name="T25" fmla="*/ 32 h 190"/>
                <a:gd name="T26" fmla="*/ 85 w 175"/>
                <a:gd name="T27" fmla="*/ 32 h 190"/>
                <a:gd name="T28" fmla="*/ 85 w 175"/>
                <a:gd name="T29" fmla="*/ 32 h 190"/>
                <a:gd name="T30" fmla="*/ 76 w 175"/>
                <a:gd name="T31" fmla="*/ 69 h 190"/>
                <a:gd name="T32" fmla="*/ 65 w 175"/>
                <a:gd name="T33" fmla="*/ 109 h 190"/>
                <a:gd name="T34" fmla="*/ 107 w 175"/>
                <a:gd name="T35"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90">
                  <a:moveTo>
                    <a:pt x="58" y="142"/>
                  </a:moveTo>
                  <a:lnTo>
                    <a:pt x="45" y="190"/>
                  </a:lnTo>
                  <a:lnTo>
                    <a:pt x="0" y="190"/>
                  </a:lnTo>
                  <a:lnTo>
                    <a:pt x="58" y="0"/>
                  </a:lnTo>
                  <a:lnTo>
                    <a:pt x="115" y="0"/>
                  </a:lnTo>
                  <a:lnTo>
                    <a:pt x="175" y="190"/>
                  </a:lnTo>
                  <a:lnTo>
                    <a:pt x="129" y="190"/>
                  </a:lnTo>
                  <a:lnTo>
                    <a:pt x="114" y="142"/>
                  </a:lnTo>
                  <a:lnTo>
                    <a:pt x="58" y="142"/>
                  </a:lnTo>
                  <a:close/>
                  <a:moveTo>
                    <a:pt x="107" y="109"/>
                  </a:moveTo>
                  <a:lnTo>
                    <a:pt x="96" y="69"/>
                  </a:lnTo>
                  <a:lnTo>
                    <a:pt x="96" y="69"/>
                  </a:lnTo>
                  <a:lnTo>
                    <a:pt x="85" y="32"/>
                  </a:lnTo>
                  <a:lnTo>
                    <a:pt x="85" y="32"/>
                  </a:lnTo>
                  <a:lnTo>
                    <a:pt x="85" y="32"/>
                  </a:lnTo>
                  <a:lnTo>
                    <a:pt x="76" y="69"/>
                  </a:lnTo>
                  <a:lnTo>
                    <a:pt x="65" y="109"/>
                  </a:lnTo>
                  <a:lnTo>
                    <a:pt x="107" y="10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7" name="Freeform 526"/>
            <p:cNvSpPr>
              <a:spLocks noEditPoints="1"/>
            </p:cNvSpPr>
            <p:nvPr/>
          </p:nvSpPr>
          <p:spPr bwMode="auto">
            <a:xfrm>
              <a:off x="6624638" y="7400925"/>
              <a:ext cx="230188" cy="304800"/>
            </a:xfrm>
            <a:custGeom>
              <a:avLst/>
              <a:gdLst>
                <a:gd name="T0" fmla="*/ 0 w 145"/>
                <a:gd name="T1" fmla="*/ 4 h 192"/>
                <a:gd name="T2" fmla="*/ 57 w 145"/>
                <a:gd name="T3" fmla="*/ 0 h 192"/>
                <a:gd name="T4" fmla="*/ 77 w 145"/>
                <a:gd name="T5" fmla="*/ 2 h 192"/>
                <a:gd name="T6" fmla="*/ 108 w 145"/>
                <a:gd name="T7" fmla="*/ 8 h 192"/>
                <a:gd name="T8" fmla="*/ 119 w 145"/>
                <a:gd name="T9" fmla="*/ 15 h 192"/>
                <a:gd name="T10" fmla="*/ 127 w 145"/>
                <a:gd name="T11" fmla="*/ 23 h 192"/>
                <a:gd name="T12" fmla="*/ 135 w 145"/>
                <a:gd name="T13" fmla="*/ 44 h 192"/>
                <a:gd name="T14" fmla="*/ 137 w 145"/>
                <a:gd name="T15" fmla="*/ 56 h 192"/>
                <a:gd name="T16" fmla="*/ 134 w 145"/>
                <a:gd name="T17" fmla="*/ 72 h 192"/>
                <a:gd name="T18" fmla="*/ 126 w 145"/>
                <a:gd name="T19" fmla="*/ 85 h 192"/>
                <a:gd name="T20" fmla="*/ 115 w 145"/>
                <a:gd name="T21" fmla="*/ 96 h 192"/>
                <a:gd name="T22" fmla="*/ 103 w 145"/>
                <a:gd name="T23" fmla="*/ 103 h 192"/>
                <a:gd name="T24" fmla="*/ 103 w 145"/>
                <a:gd name="T25" fmla="*/ 103 h 192"/>
                <a:gd name="T26" fmla="*/ 113 w 145"/>
                <a:gd name="T27" fmla="*/ 108 h 192"/>
                <a:gd name="T28" fmla="*/ 125 w 145"/>
                <a:gd name="T29" fmla="*/ 127 h 192"/>
                <a:gd name="T30" fmla="*/ 129 w 145"/>
                <a:gd name="T31" fmla="*/ 140 h 192"/>
                <a:gd name="T32" fmla="*/ 141 w 145"/>
                <a:gd name="T33" fmla="*/ 184 h 192"/>
                <a:gd name="T34" fmla="*/ 100 w 145"/>
                <a:gd name="T35" fmla="*/ 192 h 192"/>
                <a:gd name="T36" fmla="*/ 95 w 145"/>
                <a:gd name="T37" fmla="*/ 177 h 192"/>
                <a:gd name="T38" fmla="*/ 87 w 145"/>
                <a:gd name="T39" fmla="*/ 149 h 192"/>
                <a:gd name="T40" fmla="*/ 80 w 145"/>
                <a:gd name="T41" fmla="*/ 129 h 192"/>
                <a:gd name="T42" fmla="*/ 72 w 145"/>
                <a:gd name="T43" fmla="*/ 122 h 192"/>
                <a:gd name="T44" fmla="*/ 63 w 145"/>
                <a:gd name="T45" fmla="*/ 118 h 192"/>
                <a:gd name="T46" fmla="*/ 44 w 145"/>
                <a:gd name="T47" fmla="*/ 118 h 192"/>
                <a:gd name="T48" fmla="*/ 0 w 145"/>
                <a:gd name="T49" fmla="*/ 192 h 192"/>
                <a:gd name="T50" fmla="*/ 44 w 145"/>
                <a:gd name="T51" fmla="*/ 87 h 192"/>
                <a:gd name="T52" fmla="*/ 60 w 145"/>
                <a:gd name="T53" fmla="*/ 87 h 192"/>
                <a:gd name="T54" fmla="*/ 75 w 145"/>
                <a:gd name="T55" fmla="*/ 85 h 192"/>
                <a:gd name="T56" fmla="*/ 85 w 145"/>
                <a:gd name="T57" fmla="*/ 79 h 192"/>
                <a:gd name="T58" fmla="*/ 92 w 145"/>
                <a:gd name="T59" fmla="*/ 71 h 192"/>
                <a:gd name="T60" fmla="*/ 95 w 145"/>
                <a:gd name="T61" fmla="*/ 60 h 192"/>
                <a:gd name="T62" fmla="*/ 94 w 145"/>
                <a:gd name="T63" fmla="*/ 53 h 192"/>
                <a:gd name="T64" fmla="*/ 90 w 145"/>
                <a:gd name="T65" fmla="*/ 44 h 192"/>
                <a:gd name="T66" fmla="*/ 81 w 145"/>
                <a:gd name="T67" fmla="*/ 37 h 192"/>
                <a:gd name="T68" fmla="*/ 69 w 145"/>
                <a:gd name="T69" fmla="*/ 33 h 192"/>
                <a:gd name="T70" fmla="*/ 63 w 145"/>
                <a:gd name="T71" fmla="*/ 33 h 192"/>
                <a:gd name="T72" fmla="*/ 44 w 145"/>
                <a:gd name="T73"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5" h="192">
                  <a:moveTo>
                    <a:pt x="0" y="4"/>
                  </a:moveTo>
                  <a:lnTo>
                    <a:pt x="0" y="4"/>
                  </a:lnTo>
                  <a:lnTo>
                    <a:pt x="26" y="2"/>
                  </a:lnTo>
                  <a:lnTo>
                    <a:pt x="57" y="0"/>
                  </a:lnTo>
                  <a:lnTo>
                    <a:pt x="57" y="0"/>
                  </a:lnTo>
                  <a:lnTo>
                    <a:pt x="77" y="2"/>
                  </a:lnTo>
                  <a:lnTo>
                    <a:pt x="94" y="4"/>
                  </a:lnTo>
                  <a:lnTo>
                    <a:pt x="108" y="8"/>
                  </a:lnTo>
                  <a:lnTo>
                    <a:pt x="114" y="12"/>
                  </a:lnTo>
                  <a:lnTo>
                    <a:pt x="119" y="15"/>
                  </a:lnTo>
                  <a:lnTo>
                    <a:pt x="119" y="15"/>
                  </a:lnTo>
                  <a:lnTo>
                    <a:pt x="127" y="23"/>
                  </a:lnTo>
                  <a:lnTo>
                    <a:pt x="133" y="33"/>
                  </a:lnTo>
                  <a:lnTo>
                    <a:pt x="135" y="44"/>
                  </a:lnTo>
                  <a:lnTo>
                    <a:pt x="137" y="56"/>
                  </a:lnTo>
                  <a:lnTo>
                    <a:pt x="137" y="56"/>
                  </a:lnTo>
                  <a:lnTo>
                    <a:pt x="137" y="64"/>
                  </a:lnTo>
                  <a:lnTo>
                    <a:pt x="134" y="72"/>
                  </a:lnTo>
                  <a:lnTo>
                    <a:pt x="130" y="80"/>
                  </a:lnTo>
                  <a:lnTo>
                    <a:pt x="126" y="85"/>
                  </a:lnTo>
                  <a:lnTo>
                    <a:pt x="121" y="91"/>
                  </a:lnTo>
                  <a:lnTo>
                    <a:pt x="115" y="96"/>
                  </a:lnTo>
                  <a:lnTo>
                    <a:pt x="110" y="100"/>
                  </a:lnTo>
                  <a:lnTo>
                    <a:pt x="103" y="103"/>
                  </a:lnTo>
                  <a:lnTo>
                    <a:pt x="103" y="103"/>
                  </a:lnTo>
                  <a:lnTo>
                    <a:pt x="103" y="103"/>
                  </a:lnTo>
                  <a:lnTo>
                    <a:pt x="108" y="106"/>
                  </a:lnTo>
                  <a:lnTo>
                    <a:pt x="113" y="108"/>
                  </a:lnTo>
                  <a:lnTo>
                    <a:pt x="119" y="117"/>
                  </a:lnTo>
                  <a:lnTo>
                    <a:pt x="125" y="127"/>
                  </a:lnTo>
                  <a:lnTo>
                    <a:pt x="129" y="140"/>
                  </a:lnTo>
                  <a:lnTo>
                    <a:pt x="129" y="140"/>
                  </a:lnTo>
                  <a:lnTo>
                    <a:pt x="137" y="172"/>
                  </a:lnTo>
                  <a:lnTo>
                    <a:pt x="141" y="184"/>
                  </a:lnTo>
                  <a:lnTo>
                    <a:pt x="145" y="192"/>
                  </a:lnTo>
                  <a:lnTo>
                    <a:pt x="100" y="192"/>
                  </a:lnTo>
                  <a:lnTo>
                    <a:pt x="100" y="192"/>
                  </a:lnTo>
                  <a:lnTo>
                    <a:pt x="95" y="177"/>
                  </a:lnTo>
                  <a:lnTo>
                    <a:pt x="87" y="149"/>
                  </a:lnTo>
                  <a:lnTo>
                    <a:pt x="87" y="149"/>
                  </a:lnTo>
                  <a:lnTo>
                    <a:pt x="83" y="134"/>
                  </a:lnTo>
                  <a:lnTo>
                    <a:pt x="80" y="129"/>
                  </a:lnTo>
                  <a:lnTo>
                    <a:pt x="76" y="125"/>
                  </a:lnTo>
                  <a:lnTo>
                    <a:pt x="72" y="122"/>
                  </a:lnTo>
                  <a:lnTo>
                    <a:pt x="68" y="119"/>
                  </a:lnTo>
                  <a:lnTo>
                    <a:pt x="63" y="118"/>
                  </a:lnTo>
                  <a:lnTo>
                    <a:pt x="56" y="118"/>
                  </a:lnTo>
                  <a:lnTo>
                    <a:pt x="44" y="118"/>
                  </a:lnTo>
                  <a:lnTo>
                    <a:pt x="44" y="192"/>
                  </a:lnTo>
                  <a:lnTo>
                    <a:pt x="0" y="192"/>
                  </a:lnTo>
                  <a:lnTo>
                    <a:pt x="0" y="4"/>
                  </a:lnTo>
                  <a:close/>
                  <a:moveTo>
                    <a:pt x="44" y="87"/>
                  </a:moveTo>
                  <a:lnTo>
                    <a:pt x="60" y="87"/>
                  </a:lnTo>
                  <a:lnTo>
                    <a:pt x="60" y="87"/>
                  </a:lnTo>
                  <a:lnTo>
                    <a:pt x="68" y="87"/>
                  </a:lnTo>
                  <a:lnTo>
                    <a:pt x="75" y="85"/>
                  </a:lnTo>
                  <a:lnTo>
                    <a:pt x="80" y="83"/>
                  </a:lnTo>
                  <a:lnTo>
                    <a:pt x="85" y="79"/>
                  </a:lnTo>
                  <a:lnTo>
                    <a:pt x="90" y="75"/>
                  </a:lnTo>
                  <a:lnTo>
                    <a:pt x="92" y="71"/>
                  </a:lnTo>
                  <a:lnTo>
                    <a:pt x="94" y="65"/>
                  </a:lnTo>
                  <a:lnTo>
                    <a:pt x="95" y="60"/>
                  </a:lnTo>
                  <a:lnTo>
                    <a:pt x="95" y="60"/>
                  </a:lnTo>
                  <a:lnTo>
                    <a:pt x="94" y="53"/>
                  </a:lnTo>
                  <a:lnTo>
                    <a:pt x="92" y="48"/>
                  </a:lnTo>
                  <a:lnTo>
                    <a:pt x="90" y="44"/>
                  </a:lnTo>
                  <a:lnTo>
                    <a:pt x="85" y="40"/>
                  </a:lnTo>
                  <a:lnTo>
                    <a:pt x="81" y="37"/>
                  </a:lnTo>
                  <a:lnTo>
                    <a:pt x="76" y="34"/>
                  </a:lnTo>
                  <a:lnTo>
                    <a:pt x="69" y="33"/>
                  </a:lnTo>
                  <a:lnTo>
                    <a:pt x="63" y="33"/>
                  </a:lnTo>
                  <a:lnTo>
                    <a:pt x="63" y="33"/>
                  </a:lnTo>
                  <a:lnTo>
                    <a:pt x="50" y="33"/>
                  </a:lnTo>
                  <a:lnTo>
                    <a:pt x="44" y="34"/>
                  </a:lnTo>
                  <a:lnTo>
                    <a:pt x="44" y="8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sp>
          <p:nvSpPr>
            <p:cNvPr id="898" name="Freeform 527"/>
            <p:cNvSpPr/>
            <p:nvPr/>
          </p:nvSpPr>
          <p:spPr bwMode="auto">
            <a:xfrm>
              <a:off x="6867525" y="7404100"/>
              <a:ext cx="233363" cy="301625"/>
            </a:xfrm>
            <a:custGeom>
              <a:avLst/>
              <a:gdLst>
                <a:gd name="T0" fmla="*/ 51 w 147"/>
                <a:gd name="T1" fmla="*/ 36 h 190"/>
                <a:gd name="T2" fmla="*/ 0 w 147"/>
                <a:gd name="T3" fmla="*/ 36 h 190"/>
                <a:gd name="T4" fmla="*/ 0 w 147"/>
                <a:gd name="T5" fmla="*/ 0 h 190"/>
                <a:gd name="T6" fmla="*/ 147 w 147"/>
                <a:gd name="T7" fmla="*/ 0 h 190"/>
                <a:gd name="T8" fmla="*/ 147 w 147"/>
                <a:gd name="T9" fmla="*/ 36 h 190"/>
                <a:gd name="T10" fmla="*/ 95 w 147"/>
                <a:gd name="T11" fmla="*/ 36 h 190"/>
                <a:gd name="T12" fmla="*/ 95 w 147"/>
                <a:gd name="T13" fmla="*/ 190 h 190"/>
                <a:gd name="T14" fmla="*/ 51 w 147"/>
                <a:gd name="T15" fmla="*/ 190 h 190"/>
                <a:gd name="T16" fmla="*/ 51 w 147"/>
                <a:gd name="T17" fmla="*/ 3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90">
                  <a:moveTo>
                    <a:pt x="51" y="36"/>
                  </a:moveTo>
                  <a:lnTo>
                    <a:pt x="0" y="36"/>
                  </a:lnTo>
                  <a:lnTo>
                    <a:pt x="0" y="0"/>
                  </a:lnTo>
                  <a:lnTo>
                    <a:pt x="147" y="0"/>
                  </a:lnTo>
                  <a:lnTo>
                    <a:pt x="147" y="36"/>
                  </a:lnTo>
                  <a:lnTo>
                    <a:pt x="95" y="36"/>
                  </a:lnTo>
                  <a:lnTo>
                    <a:pt x="95" y="190"/>
                  </a:lnTo>
                  <a:lnTo>
                    <a:pt x="51" y="190"/>
                  </a:lnTo>
                  <a:lnTo>
                    <a:pt x="51" y="3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id-ID">
                <a:cs typeface="+mn-ea"/>
                <a:sym typeface="+mn-lt"/>
              </a:endParaRPr>
            </a:p>
          </p:txBody>
        </p:sp>
      </p:grpSp>
      <p:sp>
        <p:nvSpPr>
          <p:cNvPr id="905" name="TextBox 904"/>
          <p:cNvSpPr txBox="1"/>
          <p:nvPr/>
        </p:nvSpPr>
        <p:spPr>
          <a:xfrm>
            <a:off x="1704364" y="2437126"/>
            <a:ext cx="959237" cy="348942"/>
          </a:xfrm>
          <a:prstGeom prst="rect">
            <a:avLst/>
          </a:prstGeom>
          <a:noFill/>
        </p:spPr>
        <p:txBody>
          <a:bodyPr wrap="none" lIns="68580" tIns="34290" rIns="68580" bIns="34290" rtlCol="0">
            <a:spAutoFit/>
          </a:bodyPr>
          <a:lstStyle/>
          <a:p>
            <a:pPr>
              <a:lnSpc>
                <a:spcPct val="125000"/>
              </a:lnSpc>
              <a:spcBef>
                <a:spcPts val="570"/>
              </a:spcBef>
            </a:pPr>
            <a:r>
              <a:rPr lang="zh-CN" altLang="en-US" sz="1600" b="1" dirty="0" smtClean="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6" name="TextBox 905"/>
          <p:cNvSpPr txBox="1"/>
          <p:nvPr/>
        </p:nvSpPr>
        <p:spPr>
          <a:xfrm>
            <a:off x="1704364" y="272170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07" name="TextBox 906"/>
          <p:cNvSpPr txBox="1"/>
          <p:nvPr/>
        </p:nvSpPr>
        <p:spPr>
          <a:xfrm>
            <a:off x="1704364" y="3444146"/>
            <a:ext cx="959237" cy="315471"/>
          </a:xfrm>
          <a:prstGeom prst="rect">
            <a:avLst/>
          </a:prstGeom>
          <a:noFill/>
        </p:spPr>
        <p:txBody>
          <a:bodyPr wrap="none" lIns="68580" tIns="34290" rIns="68580" bIns="34290" rtlCol="0">
            <a:spAutoFit/>
          </a:bodyPr>
          <a:lstStyle/>
          <a:p>
            <a:r>
              <a:rPr lang="zh-CN" altLang="en-US"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id-ID" sz="1600" b="1" dirty="0">
              <a:cs typeface="+mn-ea"/>
              <a:sym typeface="+mn-lt"/>
            </a:endParaRPr>
          </a:p>
        </p:txBody>
      </p:sp>
      <p:sp>
        <p:nvSpPr>
          <p:cNvPr id="908" name="TextBox 907"/>
          <p:cNvSpPr txBox="1"/>
          <p:nvPr/>
        </p:nvSpPr>
        <p:spPr>
          <a:xfrm>
            <a:off x="1704364" y="372872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09" name="TextBox 908"/>
          <p:cNvSpPr txBox="1"/>
          <p:nvPr/>
        </p:nvSpPr>
        <p:spPr>
          <a:xfrm>
            <a:off x="1704364" y="4508051"/>
            <a:ext cx="959237" cy="348942"/>
          </a:xfrm>
          <a:prstGeom prst="rect">
            <a:avLst/>
          </a:prstGeom>
          <a:noFill/>
        </p:spPr>
        <p:txBody>
          <a:bodyPr wrap="none" lIns="68580" tIns="34290" rIns="68580" bIns="34290" rtlCol="0">
            <a:spAutoFit/>
          </a:bodyPr>
          <a:lstStyle/>
          <a:p>
            <a:pPr>
              <a:lnSpc>
                <a:spcPct val="125000"/>
              </a:lnSpc>
              <a:spcBef>
                <a:spcPts val="570"/>
              </a:spcBef>
            </a:pPr>
            <a:r>
              <a:rPr lang="zh-CN" altLang="en-US"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0" name="TextBox 909"/>
          <p:cNvSpPr txBox="1"/>
          <p:nvPr/>
        </p:nvSpPr>
        <p:spPr>
          <a:xfrm>
            <a:off x="1704364" y="4792632"/>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11" name="TextBox 910"/>
          <p:cNvSpPr txBox="1"/>
          <p:nvPr/>
        </p:nvSpPr>
        <p:spPr>
          <a:xfrm>
            <a:off x="8663769" y="2437126"/>
            <a:ext cx="959237" cy="348942"/>
          </a:xfrm>
          <a:prstGeom prst="rect">
            <a:avLst/>
          </a:prstGeom>
          <a:noFill/>
        </p:spPr>
        <p:txBody>
          <a:bodyPr wrap="none" lIns="68580" tIns="34290" rIns="68580" bIns="34290" rtlCol="0">
            <a:spAutoFit/>
          </a:bodyPr>
          <a:lstStyle/>
          <a:p>
            <a:pPr>
              <a:lnSpc>
                <a:spcPct val="125000"/>
              </a:lnSpc>
              <a:spcBef>
                <a:spcPts val="570"/>
              </a:spcBef>
            </a:pPr>
            <a:r>
              <a:rPr lang="zh-CN" altLang="en-US"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2" name="TextBox 911"/>
          <p:cNvSpPr txBox="1"/>
          <p:nvPr/>
        </p:nvSpPr>
        <p:spPr>
          <a:xfrm>
            <a:off x="8663769" y="272170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13" name="TextBox 912"/>
          <p:cNvSpPr txBox="1"/>
          <p:nvPr/>
        </p:nvSpPr>
        <p:spPr>
          <a:xfrm>
            <a:off x="8663769" y="3444146"/>
            <a:ext cx="959237" cy="348942"/>
          </a:xfrm>
          <a:prstGeom prst="rect">
            <a:avLst/>
          </a:prstGeom>
          <a:noFill/>
        </p:spPr>
        <p:txBody>
          <a:bodyPr wrap="none" lIns="68580" tIns="34290" rIns="68580" bIns="34290" rtlCol="0">
            <a:spAutoFit/>
          </a:bodyPr>
          <a:lstStyle/>
          <a:p>
            <a:pPr>
              <a:lnSpc>
                <a:spcPct val="125000"/>
              </a:lnSpc>
              <a:spcBef>
                <a:spcPts val="570"/>
              </a:spcBef>
            </a:pPr>
            <a:r>
              <a:rPr lang="zh-CN" altLang="en-US"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4" name="TextBox 913"/>
          <p:cNvSpPr txBox="1"/>
          <p:nvPr/>
        </p:nvSpPr>
        <p:spPr>
          <a:xfrm>
            <a:off x="8663769" y="3728727"/>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15" name="TextBox 914"/>
          <p:cNvSpPr txBox="1"/>
          <p:nvPr/>
        </p:nvSpPr>
        <p:spPr>
          <a:xfrm>
            <a:off x="8663769" y="4508051"/>
            <a:ext cx="959237" cy="348942"/>
          </a:xfrm>
          <a:prstGeom prst="rect">
            <a:avLst/>
          </a:prstGeom>
          <a:noFill/>
        </p:spPr>
        <p:txBody>
          <a:bodyPr wrap="none" lIns="68580" tIns="34290" rIns="68580" bIns="34290" rtlCol="0">
            <a:spAutoFit/>
          </a:bodyPr>
          <a:lstStyle/>
          <a:p>
            <a:pPr>
              <a:lnSpc>
                <a:spcPct val="125000"/>
              </a:lnSpc>
              <a:spcBef>
                <a:spcPts val="570"/>
              </a:spcBef>
            </a:pPr>
            <a:r>
              <a:rPr lang="zh-CN" altLang="en-US"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添加标题</a:t>
            </a:r>
            <a:endParaRPr lang="en-US" altLang="zh-CN" sz="1600"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6" name="TextBox 915"/>
          <p:cNvSpPr txBox="1"/>
          <p:nvPr/>
        </p:nvSpPr>
        <p:spPr>
          <a:xfrm>
            <a:off x="8663769" y="4792632"/>
            <a:ext cx="2544005" cy="509370"/>
          </a:xfrm>
          <a:prstGeom prst="rect">
            <a:avLst/>
          </a:prstGeom>
          <a:noFill/>
        </p:spPr>
        <p:txBody>
          <a:bodyPr wrap="square" lIns="68580" tIns="34290" rIns="68580" bIns="34290" rtlCol="0">
            <a:spAutoFit/>
          </a:bodyPr>
          <a:lstStyle/>
          <a:p>
            <a:pPr>
              <a:lnSpc>
                <a:spcPct val="130000"/>
              </a:lnSpc>
            </a:pPr>
            <a:r>
              <a:rPr lang="zh-CN" altLang="en-US" sz="1100" dirty="0">
                <a:solidFill>
                  <a:schemeClr val="tx2"/>
                </a:solidFill>
                <a:latin typeface="微软雅黑" panose="020B0503020204020204" pitchFamily="34" charset="-122"/>
                <a:ea typeface="微软雅黑" panose="020B0503020204020204" pitchFamily="34" charset="-122"/>
              </a:rPr>
              <a:t>此处添加详细文本描述，建议与标题相关并符合整体语言风格。</a:t>
            </a:r>
            <a:endParaRPr lang="en-US" altLang="zh-CN" sz="1100" dirty="0">
              <a:solidFill>
                <a:schemeClr val="tx2"/>
              </a:solidFill>
              <a:latin typeface="微软雅黑" panose="020B0503020204020204" pitchFamily="34" charset="-122"/>
              <a:ea typeface="微软雅黑" panose="020B0503020204020204" pitchFamily="34" charset="-122"/>
            </a:endParaRPr>
          </a:p>
        </p:txBody>
      </p:sp>
      <p:sp>
        <p:nvSpPr>
          <p:cNvPr id="917" name="Freeform 80"/>
          <p:cNvSpPr/>
          <p:nvPr/>
        </p:nvSpPr>
        <p:spPr bwMode="auto">
          <a:xfrm>
            <a:off x="1363488" y="3737069"/>
            <a:ext cx="304098" cy="248381"/>
          </a:xfrm>
          <a:custGeom>
            <a:avLst/>
            <a:gdLst>
              <a:gd name="T0" fmla="*/ 173 w 192"/>
              <a:gd name="T1" fmla="*/ 18 h 156"/>
              <a:gd name="T2" fmla="*/ 107 w 192"/>
              <a:gd name="T3" fmla="*/ 18 h 156"/>
              <a:gd name="T4" fmla="*/ 96 w 192"/>
              <a:gd name="T5" fmla="*/ 29 h 156"/>
              <a:gd name="T6" fmla="*/ 86 w 192"/>
              <a:gd name="T7" fmla="*/ 18 h 156"/>
              <a:gd name="T8" fmla="*/ 19 w 192"/>
              <a:gd name="T9" fmla="*/ 18 h 156"/>
              <a:gd name="T10" fmla="*/ 19 w 192"/>
              <a:gd name="T11" fmla="*/ 85 h 156"/>
              <a:gd name="T12" fmla="*/ 83 w 192"/>
              <a:gd name="T13" fmla="*/ 149 h 156"/>
              <a:gd name="T14" fmla="*/ 109 w 192"/>
              <a:gd name="T15" fmla="*/ 149 h 156"/>
              <a:gd name="T16" fmla="*/ 173 w 192"/>
              <a:gd name="T17" fmla="*/ 85 h 156"/>
              <a:gd name="T18" fmla="*/ 173 w 192"/>
              <a:gd name="T19" fmla="*/ 1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56">
                <a:moveTo>
                  <a:pt x="173" y="18"/>
                </a:moveTo>
                <a:cubicBezTo>
                  <a:pt x="155" y="0"/>
                  <a:pt x="125" y="0"/>
                  <a:pt x="107" y="18"/>
                </a:cubicBezTo>
                <a:cubicBezTo>
                  <a:pt x="96" y="29"/>
                  <a:pt x="96" y="29"/>
                  <a:pt x="96" y="29"/>
                </a:cubicBezTo>
                <a:cubicBezTo>
                  <a:pt x="86" y="18"/>
                  <a:pt x="86" y="18"/>
                  <a:pt x="86" y="18"/>
                </a:cubicBezTo>
                <a:cubicBezTo>
                  <a:pt x="67" y="0"/>
                  <a:pt x="37" y="0"/>
                  <a:pt x="19" y="18"/>
                </a:cubicBezTo>
                <a:cubicBezTo>
                  <a:pt x="0" y="37"/>
                  <a:pt x="0" y="67"/>
                  <a:pt x="19" y="85"/>
                </a:cubicBezTo>
                <a:cubicBezTo>
                  <a:pt x="83" y="149"/>
                  <a:pt x="83" y="149"/>
                  <a:pt x="83" y="149"/>
                </a:cubicBezTo>
                <a:cubicBezTo>
                  <a:pt x="90" y="156"/>
                  <a:pt x="102" y="156"/>
                  <a:pt x="109" y="149"/>
                </a:cubicBezTo>
                <a:cubicBezTo>
                  <a:pt x="173" y="85"/>
                  <a:pt x="173" y="85"/>
                  <a:pt x="173" y="85"/>
                </a:cubicBezTo>
                <a:cubicBezTo>
                  <a:pt x="192" y="67"/>
                  <a:pt x="192" y="37"/>
                  <a:pt x="173" y="18"/>
                </a:cubicBezTo>
              </a:path>
            </a:pathLst>
          </a:custGeom>
          <a:solidFill>
            <a:schemeClr val="accent4"/>
          </a:solidFill>
          <a:ln>
            <a:noFill/>
          </a:ln>
        </p:spPr>
        <p:txBody>
          <a:bodyPr vert="horz" wrap="square" lIns="68580" tIns="34290" rIns="68580" bIns="34290" numCol="1" anchor="t" anchorCtr="0" compatLnSpc="1"/>
          <a:lstStyle/>
          <a:p>
            <a:endParaRPr lang="en-US">
              <a:cs typeface="+mn-ea"/>
              <a:sym typeface="+mn-lt"/>
            </a:endParaRPr>
          </a:p>
        </p:txBody>
      </p:sp>
      <p:sp>
        <p:nvSpPr>
          <p:cNvPr id="918" name="Freeform 82"/>
          <p:cNvSpPr>
            <a:spLocks noEditPoints="1"/>
          </p:cNvSpPr>
          <p:nvPr/>
        </p:nvSpPr>
        <p:spPr bwMode="auto">
          <a:xfrm>
            <a:off x="8343357" y="4763787"/>
            <a:ext cx="292014" cy="285973"/>
          </a:xfrm>
          <a:custGeom>
            <a:avLst/>
            <a:gdLst>
              <a:gd name="T0" fmla="*/ 149 w 184"/>
              <a:gd name="T1" fmla="*/ 82 h 180"/>
              <a:gd name="T2" fmla="*/ 152 w 184"/>
              <a:gd name="T3" fmla="*/ 87 h 180"/>
              <a:gd name="T4" fmla="*/ 132 w 184"/>
              <a:gd name="T5" fmla="*/ 90 h 180"/>
              <a:gd name="T6" fmla="*/ 95 w 184"/>
              <a:gd name="T7" fmla="*/ 86 h 180"/>
              <a:gd name="T8" fmla="*/ 132 w 184"/>
              <a:gd name="T9" fmla="*/ 82 h 180"/>
              <a:gd name="T10" fmla="*/ 147 w 184"/>
              <a:gd name="T11" fmla="*/ 98 h 180"/>
              <a:gd name="T12" fmla="*/ 114 w 184"/>
              <a:gd name="T13" fmla="*/ 114 h 180"/>
              <a:gd name="T14" fmla="*/ 114 w 184"/>
              <a:gd name="T15" fmla="*/ 58 h 180"/>
              <a:gd name="T16" fmla="*/ 147 w 184"/>
              <a:gd name="T17" fmla="*/ 74 h 180"/>
              <a:gd name="T18" fmla="*/ 79 w 184"/>
              <a:gd name="T19" fmla="*/ 86 h 180"/>
              <a:gd name="T20" fmla="*/ 163 w 184"/>
              <a:gd name="T21" fmla="*/ 26 h 180"/>
              <a:gd name="T22" fmla="*/ 157 w 184"/>
              <a:gd name="T23" fmla="*/ 153 h 180"/>
              <a:gd name="T24" fmla="*/ 21 w 184"/>
              <a:gd name="T25" fmla="*/ 147 h 180"/>
              <a:gd name="T26" fmla="*/ 19 w 184"/>
              <a:gd name="T27" fmla="*/ 113 h 180"/>
              <a:gd name="T28" fmla="*/ 21 w 184"/>
              <a:gd name="T29" fmla="*/ 96 h 180"/>
              <a:gd name="T30" fmla="*/ 19 w 184"/>
              <a:gd name="T31" fmla="*/ 71 h 180"/>
              <a:gd name="T32" fmla="*/ 21 w 184"/>
              <a:gd name="T33" fmla="*/ 54 h 180"/>
              <a:gd name="T34" fmla="*/ 27 w 184"/>
              <a:gd name="T35" fmla="*/ 21 h 180"/>
              <a:gd name="T36" fmla="*/ 163 w 184"/>
              <a:gd name="T37" fmla="*/ 26 h 180"/>
              <a:gd name="T38" fmla="*/ 29 w 184"/>
              <a:gd name="T39" fmla="*/ 29 h 180"/>
              <a:gd name="T40" fmla="*/ 31 w 184"/>
              <a:gd name="T41" fmla="*/ 58 h 180"/>
              <a:gd name="T42" fmla="*/ 29 w 184"/>
              <a:gd name="T43" fmla="*/ 75 h 180"/>
              <a:gd name="T44" fmla="*/ 31 w 184"/>
              <a:gd name="T45" fmla="*/ 99 h 180"/>
              <a:gd name="T46" fmla="*/ 29 w 184"/>
              <a:gd name="T47" fmla="*/ 116 h 180"/>
              <a:gd name="T48" fmla="*/ 155 w 184"/>
              <a:gd name="T49" fmla="*/ 145 h 180"/>
              <a:gd name="T50" fmla="*/ 184 w 184"/>
              <a:gd name="T51" fmla="*/ 18 h 180"/>
              <a:gd name="T52" fmla="*/ 166 w 184"/>
              <a:gd name="T53" fmla="*/ 173 h 180"/>
              <a:gd name="T54" fmla="*/ 159 w 184"/>
              <a:gd name="T55" fmla="*/ 176 h 180"/>
              <a:gd name="T56" fmla="*/ 141 w 184"/>
              <a:gd name="T57" fmla="*/ 180 h 180"/>
              <a:gd name="T58" fmla="*/ 137 w 184"/>
              <a:gd name="T59" fmla="*/ 173 h 180"/>
              <a:gd name="T60" fmla="*/ 47 w 184"/>
              <a:gd name="T61" fmla="*/ 176 h 180"/>
              <a:gd name="T62" fmla="*/ 29 w 184"/>
              <a:gd name="T63" fmla="*/ 180 h 180"/>
              <a:gd name="T64" fmla="*/ 25 w 184"/>
              <a:gd name="T65" fmla="*/ 173 h 180"/>
              <a:gd name="T66" fmla="*/ 0 w 184"/>
              <a:gd name="T67" fmla="*/ 155 h 180"/>
              <a:gd name="T68" fmla="*/ 18 w 184"/>
              <a:gd name="T69" fmla="*/ 0 h 180"/>
              <a:gd name="T70" fmla="*/ 184 w 184"/>
              <a:gd name="T71" fmla="*/ 18 h 180"/>
              <a:gd name="T72" fmla="*/ 166 w 184"/>
              <a:gd name="T73" fmla="*/ 12 h 180"/>
              <a:gd name="T74" fmla="*/ 12 w 184"/>
              <a:gd name="T75" fmla="*/ 18 h 180"/>
              <a:gd name="T76" fmla="*/ 18 w 184"/>
              <a:gd name="T77" fmla="*/ 161 h 180"/>
              <a:gd name="T78" fmla="*/ 172 w 184"/>
              <a:gd name="T79"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4" h="180">
                <a:moveTo>
                  <a:pt x="132" y="82"/>
                </a:moveTo>
                <a:cubicBezTo>
                  <a:pt x="149" y="82"/>
                  <a:pt x="149" y="82"/>
                  <a:pt x="149" y="82"/>
                </a:cubicBezTo>
                <a:cubicBezTo>
                  <a:pt x="151" y="82"/>
                  <a:pt x="152" y="83"/>
                  <a:pt x="152" y="85"/>
                </a:cubicBezTo>
                <a:cubicBezTo>
                  <a:pt x="152" y="87"/>
                  <a:pt x="152" y="87"/>
                  <a:pt x="152" y="87"/>
                </a:cubicBezTo>
                <a:cubicBezTo>
                  <a:pt x="152" y="89"/>
                  <a:pt x="151" y="90"/>
                  <a:pt x="149" y="90"/>
                </a:cubicBezTo>
                <a:cubicBezTo>
                  <a:pt x="132" y="90"/>
                  <a:pt x="132" y="90"/>
                  <a:pt x="132" y="90"/>
                </a:cubicBezTo>
                <a:cubicBezTo>
                  <a:pt x="130" y="99"/>
                  <a:pt x="123" y="105"/>
                  <a:pt x="114" y="105"/>
                </a:cubicBezTo>
                <a:cubicBezTo>
                  <a:pt x="103" y="105"/>
                  <a:pt x="95" y="96"/>
                  <a:pt x="95" y="86"/>
                </a:cubicBezTo>
                <a:cubicBezTo>
                  <a:pt x="95" y="76"/>
                  <a:pt x="103" y="67"/>
                  <a:pt x="114" y="67"/>
                </a:cubicBezTo>
                <a:cubicBezTo>
                  <a:pt x="123" y="67"/>
                  <a:pt x="130" y="73"/>
                  <a:pt x="132" y="82"/>
                </a:cubicBezTo>
                <a:close/>
                <a:moveTo>
                  <a:pt x="114" y="121"/>
                </a:moveTo>
                <a:cubicBezTo>
                  <a:pt x="129" y="121"/>
                  <a:pt x="142" y="111"/>
                  <a:pt x="147" y="98"/>
                </a:cubicBezTo>
                <a:cubicBezTo>
                  <a:pt x="139" y="98"/>
                  <a:pt x="139" y="98"/>
                  <a:pt x="139" y="98"/>
                </a:cubicBezTo>
                <a:cubicBezTo>
                  <a:pt x="135" y="107"/>
                  <a:pt x="125" y="114"/>
                  <a:pt x="114" y="114"/>
                </a:cubicBezTo>
                <a:cubicBezTo>
                  <a:pt x="98" y="114"/>
                  <a:pt x="86" y="101"/>
                  <a:pt x="86" y="86"/>
                </a:cubicBezTo>
                <a:cubicBezTo>
                  <a:pt x="86" y="71"/>
                  <a:pt x="98" y="58"/>
                  <a:pt x="114" y="58"/>
                </a:cubicBezTo>
                <a:cubicBezTo>
                  <a:pt x="125" y="58"/>
                  <a:pt x="135" y="65"/>
                  <a:pt x="139" y="74"/>
                </a:cubicBezTo>
                <a:cubicBezTo>
                  <a:pt x="147" y="74"/>
                  <a:pt x="147" y="74"/>
                  <a:pt x="147" y="74"/>
                </a:cubicBezTo>
                <a:cubicBezTo>
                  <a:pt x="142" y="61"/>
                  <a:pt x="129" y="51"/>
                  <a:pt x="114" y="51"/>
                </a:cubicBezTo>
                <a:cubicBezTo>
                  <a:pt x="94" y="51"/>
                  <a:pt x="79" y="67"/>
                  <a:pt x="79" y="86"/>
                </a:cubicBezTo>
                <a:cubicBezTo>
                  <a:pt x="79" y="105"/>
                  <a:pt x="94" y="121"/>
                  <a:pt x="114" y="121"/>
                </a:cubicBezTo>
                <a:close/>
                <a:moveTo>
                  <a:pt x="163" y="26"/>
                </a:moveTo>
                <a:cubicBezTo>
                  <a:pt x="163" y="147"/>
                  <a:pt x="163" y="147"/>
                  <a:pt x="163" y="147"/>
                </a:cubicBezTo>
                <a:cubicBezTo>
                  <a:pt x="163" y="150"/>
                  <a:pt x="160" y="153"/>
                  <a:pt x="157" y="153"/>
                </a:cubicBezTo>
                <a:cubicBezTo>
                  <a:pt x="27" y="153"/>
                  <a:pt x="27" y="153"/>
                  <a:pt x="27" y="153"/>
                </a:cubicBezTo>
                <a:cubicBezTo>
                  <a:pt x="24" y="153"/>
                  <a:pt x="21" y="150"/>
                  <a:pt x="21" y="147"/>
                </a:cubicBezTo>
                <a:cubicBezTo>
                  <a:pt x="21" y="117"/>
                  <a:pt x="21" y="117"/>
                  <a:pt x="21" y="117"/>
                </a:cubicBezTo>
                <a:cubicBezTo>
                  <a:pt x="20" y="116"/>
                  <a:pt x="19" y="115"/>
                  <a:pt x="19" y="113"/>
                </a:cubicBezTo>
                <a:cubicBezTo>
                  <a:pt x="19" y="99"/>
                  <a:pt x="19" y="99"/>
                  <a:pt x="19" y="99"/>
                </a:cubicBezTo>
                <a:cubicBezTo>
                  <a:pt x="19" y="98"/>
                  <a:pt x="20" y="96"/>
                  <a:pt x="21" y="96"/>
                </a:cubicBezTo>
                <a:cubicBezTo>
                  <a:pt x="21" y="75"/>
                  <a:pt x="21" y="75"/>
                  <a:pt x="21" y="75"/>
                </a:cubicBezTo>
                <a:cubicBezTo>
                  <a:pt x="20" y="74"/>
                  <a:pt x="19" y="73"/>
                  <a:pt x="19" y="71"/>
                </a:cubicBezTo>
                <a:cubicBezTo>
                  <a:pt x="19" y="58"/>
                  <a:pt x="19" y="58"/>
                  <a:pt x="19" y="58"/>
                </a:cubicBezTo>
                <a:cubicBezTo>
                  <a:pt x="19" y="56"/>
                  <a:pt x="20" y="55"/>
                  <a:pt x="21" y="54"/>
                </a:cubicBezTo>
                <a:cubicBezTo>
                  <a:pt x="21" y="26"/>
                  <a:pt x="21" y="26"/>
                  <a:pt x="21" y="26"/>
                </a:cubicBezTo>
                <a:cubicBezTo>
                  <a:pt x="21" y="23"/>
                  <a:pt x="24" y="21"/>
                  <a:pt x="27" y="21"/>
                </a:cubicBezTo>
                <a:cubicBezTo>
                  <a:pt x="157" y="21"/>
                  <a:pt x="157" y="21"/>
                  <a:pt x="157" y="21"/>
                </a:cubicBezTo>
                <a:cubicBezTo>
                  <a:pt x="160" y="21"/>
                  <a:pt x="163" y="23"/>
                  <a:pt x="163" y="26"/>
                </a:cubicBezTo>
                <a:close/>
                <a:moveTo>
                  <a:pt x="155" y="29"/>
                </a:moveTo>
                <a:cubicBezTo>
                  <a:pt x="29" y="29"/>
                  <a:pt x="29" y="29"/>
                  <a:pt x="29" y="29"/>
                </a:cubicBezTo>
                <a:cubicBezTo>
                  <a:pt x="29" y="54"/>
                  <a:pt x="29" y="54"/>
                  <a:pt x="29" y="54"/>
                </a:cubicBezTo>
                <a:cubicBezTo>
                  <a:pt x="30" y="55"/>
                  <a:pt x="31" y="56"/>
                  <a:pt x="31" y="58"/>
                </a:cubicBezTo>
                <a:cubicBezTo>
                  <a:pt x="31" y="71"/>
                  <a:pt x="31" y="71"/>
                  <a:pt x="31" y="71"/>
                </a:cubicBezTo>
                <a:cubicBezTo>
                  <a:pt x="31" y="73"/>
                  <a:pt x="30" y="74"/>
                  <a:pt x="29" y="75"/>
                </a:cubicBezTo>
                <a:cubicBezTo>
                  <a:pt x="29" y="96"/>
                  <a:pt x="29" y="96"/>
                  <a:pt x="29" y="96"/>
                </a:cubicBezTo>
                <a:cubicBezTo>
                  <a:pt x="30" y="97"/>
                  <a:pt x="31" y="98"/>
                  <a:pt x="31" y="99"/>
                </a:cubicBezTo>
                <a:cubicBezTo>
                  <a:pt x="31" y="113"/>
                  <a:pt x="31" y="113"/>
                  <a:pt x="31" y="113"/>
                </a:cubicBezTo>
                <a:cubicBezTo>
                  <a:pt x="31" y="114"/>
                  <a:pt x="30" y="116"/>
                  <a:pt x="29" y="116"/>
                </a:cubicBezTo>
                <a:cubicBezTo>
                  <a:pt x="29" y="145"/>
                  <a:pt x="29" y="145"/>
                  <a:pt x="29" y="145"/>
                </a:cubicBezTo>
                <a:cubicBezTo>
                  <a:pt x="155" y="145"/>
                  <a:pt x="155" y="145"/>
                  <a:pt x="155" y="145"/>
                </a:cubicBezTo>
                <a:lnTo>
                  <a:pt x="155" y="29"/>
                </a:lnTo>
                <a:close/>
                <a:moveTo>
                  <a:pt x="184" y="18"/>
                </a:moveTo>
                <a:cubicBezTo>
                  <a:pt x="184" y="155"/>
                  <a:pt x="184" y="155"/>
                  <a:pt x="184" y="155"/>
                </a:cubicBezTo>
                <a:cubicBezTo>
                  <a:pt x="184" y="165"/>
                  <a:pt x="176" y="173"/>
                  <a:pt x="166" y="173"/>
                </a:cubicBezTo>
                <a:cubicBezTo>
                  <a:pt x="159" y="173"/>
                  <a:pt x="159" y="173"/>
                  <a:pt x="159" y="173"/>
                </a:cubicBezTo>
                <a:cubicBezTo>
                  <a:pt x="159" y="176"/>
                  <a:pt x="159" y="176"/>
                  <a:pt x="159" y="176"/>
                </a:cubicBezTo>
                <a:cubicBezTo>
                  <a:pt x="159" y="178"/>
                  <a:pt x="158" y="180"/>
                  <a:pt x="155" y="180"/>
                </a:cubicBezTo>
                <a:cubicBezTo>
                  <a:pt x="141" y="180"/>
                  <a:pt x="141" y="180"/>
                  <a:pt x="141" y="180"/>
                </a:cubicBezTo>
                <a:cubicBezTo>
                  <a:pt x="139" y="180"/>
                  <a:pt x="137" y="178"/>
                  <a:pt x="137" y="176"/>
                </a:cubicBezTo>
                <a:cubicBezTo>
                  <a:pt x="137" y="173"/>
                  <a:pt x="137" y="173"/>
                  <a:pt x="137" y="173"/>
                </a:cubicBezTo>
                <a:cubicBezTo>
                  <a:pt x="47" y="173"/>
                  <a:pt x="47" y="173"/>
                  <a:pt x="47" y="173"/>
                </a:cubicBezTo>
                <a:cubicBezTo>
                  <a:pt x="47" y="176"/>
                  <a:pt x="47" y="176"/>
                  <a:pt x="47" y="176"/>
                </a:cubicBezTo>
                <a:cubicBezTo>
                  <a:pt x="47" y="178"/>
                  <a:pt x="46" y="180"/>
                  <a:pt x="43" y="180"/>
                </a:cubicBezTo>
                <a:cubicBezTo>
                  <a:pt x="29" y="180"/>
                  <a:pt x="29" y="180"/>
                  <a:pt x="29" y="180"/>
                </a:cubicBezTo>
                <a:cubicBezTo>
                  <a:pt x="27" y="180"/>
                  <a:pt x="25" y="178"/>
                  <a:pt x="25" y="176"/>
                </a:cubicBezTo>
                <a:cubicBezTo>
                  <a:pt x="25" y="173"/>
                  <a:pt x="25" y="173"/>
                  <a:pt x="25" y="173"/>
                </a:cubicBezTo>
                <a:cubicBezTo>
                  <a:pt x="18" y="173"/>
                  <a:pt x="18" y="173"/>
                  <a:pt x="18" y="173"/>
                </a:cubicBezTo>
                <a:cubicBezTo>
                  <a:pt x="8" y="173"/>
                  <a:pt x="0" y="165"/>
                  <a:pt x="0" y="155"/>
                </a:cubicBezTo>
                <a:cubicBezTo>
                  <a:pt x="0" y="18"/>
                  <a:pt x="0" y="18"/>
                  <a:pt x="0" y="18"/>
                </a:cubicBezTo>
                <a:cubicBezTo>
                  <a:pt x="0" y="8"/>
                  <a:pt x="8" y="0"/>
                  <a:pt x="18" y="0"/>
                </a:cubicBezTo>
                <a:cubicBezTo>
                  <a:pt x="166" y="0"/>
                  <a:pt x="166" y="0"/>
                  <a:pt x="166" y="0"/>
                </a:cubicBezTo>
                <a:cubicBezTo>
                  <a:pt x="176" y="0"/>
                  <a:pt x="184" y="8"/>
                  <a:pt x="184" y="18"/>
                </a:cubicBezTo>
                <a:close/>
                <a:moveTo>
                  <a:pt x="172" y="18"/>
                </a:moveTo>
                <a:cubicBezTo>
                  <a:pt x="172" y="15"/>
                  <a:pt x="169" y="12"/>
                  <a:pt x="166" y="12"/>
                </a:cubicBezTo>
                <a:cubicBezTo>
                  <a:pt x="18" y="12"/>
                  <a:pt x="18" y="12"/>
                  <a:pt x="18" y="12"/>
                </a:cubicBezTo>
                <a:cubicBezTo>
                  <a:pt x="15" y="12"/>
                  <a:pt x="12" y="15"/>
                  <a:pt x="12" y="18"/>
                </a:cubicBezTo>
                <a:cubicBezTo>
                  <a:pt x="12" y="155"/>
                  <a:pt x="12" y="155"/>
                  <a:pt x="12" y="155"/>
                </a:cubicBezTo>
                <a:cubicBezTo>
                  <a:pt x="12" y="159"/>
                  <a:pt x="15" y="161"/>
                  <a:pt x="18" y="161"/>
                </a:cubicBezTo>
                <a:cubicBezTo>
                  <a:pt x="166" y="161"/>
                  <a:pt x="166" y="161"/>
                  <a:pt x="166" y="161"/>
                </a:cubicBezTo>
                <a:cubicBezTo>
                  <a:pt x="169" y="161"/>
                  <a:pt x="172" y="159"/>
                  <a:pt x="172" y="155"/>
                </a:cubicBezTo>
                <a:lnTo>
                  <a:pt x="172" y="18"/>
                </a:lnTo>
                <a:close/>
              </a:path>
            </a:pathLst>
          </a:custGeom>
          <a:solidFill>
            <a:schemeClr val="accent6"/>
          </a:solidFill>
          <a:ln>
            <a:noFill/>
          </a:ln>
        </p:spPr>
        <p:txBody>
          <a:bodyPr vert="horz" wrap="square" lIns="68580" tIns="34290" rIns="68580" bIns="34290" numCol="1" anchor="t" anchorCtr="0" compatLnSpc="1"/>
          <a:lstStyle/>
          <a:p>
            <a:endParaRPr lang="en-US">
              <a:cs typeface="+mn-ea"/>
              <a:sym typeface="+mn-lt"/>
            </a:endParaRPr>
          </a:p>
        </p:txBody>
      </p:sp>
      <p:sp>
        <p:nvSpPr>
          <p:cNvPr id="919" name="Freeform 83"/>
          <p:cNvSpPr>
            <a:spLocks noEditPoints="1"/>
          </p:cNvSpPr>
          <p:nvPr/>
        </p:nvSpPr>
        <p:spPr bwMode="auto">
          <a:xfrm>
            <a:off x="1342678" y="2674478"/>
            <a:ext cx="345718" cy="330278"/>
          </a:xfrm>
          <a:custGeom>
            <a:avLst/>
            <a:gdLst>
              <a:gd name="T0" fmla="*/ 155 w 218"/>
              <a:gd name="T1" fmla="*/ 3 h 208"/>
              <a:gd name="T2" fmla="*/ 35 w 218"/>
              <a:gd name="T3" fmla="*/ 61 h 208"/>
              <a:gd name="T4" fmla="*/ 95 w 218"/>
              <a:gd name="T5" fmla="*/ 193 h 208"/>
              <a:gd name="T6" fmla="*/ 159 w 218"/>
              <a:gd name="T7" fmla="*/ 138 h 208"/>
              <a:gd name="T8" fmla="*/ 214 w 218"/>
              <a:gd name="T9" fmla="*/ 49 h 208"/>
              <a:gd name="T10" fmla="*/ 155 w 218"/>
              <a:gd name="T11" fmla="*/ 3 h 208"/>
              <a:gd name="T12" fmla="*/ 75 w 218"/>
              <a:gd name="T13" fmla="*/ 111 h 208"/>
              <a:gd name="T14" fmla="*/ 59 w 218"/>
              <a:gd name="T15" fmla="*/ 95 h 208"/>
              <a:gd name="T16" fmla="*/ 75 w 218"/>
              <a:gd name="T17" fmla="*/ 79 h 208"/>
              <a:gd name="T18" fmla="*/ 91 w 218"/>
              <a:gd name="T19" fmla="*/ 95 h 208"/>
              <a:gd name="T20" fmla="*/ 75 w 218"/>
              <a:gd name="T21" fmla="*/ 111 h 208"/>
              <a:gd name="T22" fmla="*/ 94 w 218"/>
              <a:gd name="T23" fmla="*/ 67 h 208"/>
              <a:gd name="T24" fmla="*/ 77 w 218"/>
              <a:gd name="T25" fmla="*/ 50 h 208"/>
              <a:gd name="T26" fmla="*/ 94 w 218"/>
              <a:gd name="T27" fmla="*/ 33 h 208"/>
              <a:gd name="T28" fmla="*/ 111 w 218"/>
              <a:gd name="T29" fmla="*/ 50 h 208"/>
              <a:gd name="T30" fmla="*/ 94 w 218"/>
              <a:gd name="T31" fmla="*/ 67 h 208"/>
              <a:gd name="T32" fmla="*/ 130 w 218"/>
              <a:gd name="T33" fmla="*/ 174 h 208"/>
              <a:gd name="T34" fmla="*/ 95 w 218"/>
              <a:gd name="T35" fmla="*/ 168 h 208"/>
              <a:gd name="T36" fmla="*/ 116 w 218"/>
              <a:gd name="T37" fmla="*/ 128 h 208"/>
              <a:gd name="T38" fmla="*/ 135 w 218"/>
              <a:gd name="T39" fmla="*/ 138 h 208"/>
              <a:gd name="T40" fmla="*/ 130 w 218"/>
              <a:gd name="T41" fmla="*/ 174 h 208"/>
              <a:gd name="T42" fmla="*/ 135 w 218"/>
              <a:gd name="T43" fmla="*/ 87 h 208"/>
              <a:gd name="T44" fmla="*/ 116 w 218"/>
              <a:gd name="T45" fmla="*/ 68 h 208"/>
              <a:gd name="T46" fmla="*/ 135 w 218"/>
              <a:gd name="T47" fmla="*/ 48 h 208"/>
              <a:gd name="T48" fmla="*/ 154 w 218"/>
              <a:gd name="T49" fmla="*/ 68 h 208"/>
              <a:gd name="T50" fmla="*/ 135 w 218"/>
              <a:gd name="T51" fmla="*/ 87 h 208"/>
              <a:gd name="T52" fmla="*/ 168 w 218"/>
              <a:gd name="T53" fmla="*/ 55 h 208"/>
              <a:gd name="T54" fmla="*/ 153 w 218"/>
              <a:gd name="T55" fmla="*/ 40 h 208"/>
              <a:gd name="T56" fmla="*/ 168 w 218"/>
              <a:gd name="T57" fmla="*/ 25 h 208"/>
              <a:gd name="T58" fmla="*/ 183 w 218"/>
              <a:gd name="T59" fmla="*/ 40 h 208"/>
              <a:gd name="T60" fmla="*/ 168 w 218"/>
              <a:gd name="T61"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208">
                <a:moveTo>
                  <a:pt x="155" y="3"/>
                </a:moveTo>
                <a:cubicBezTo>
                  <a:pt x="100" y="0"/>
                  <a:pt x="53" y="23"/>
                  <a:pt x="35" y="61"/>
                </a:cubicBezTo>
                <a:cubicBezTo>
                  <a:pt x="0" y="132"/>
                  <a:pt x="60" y="184"/>
                  <a:pt x="95" y="193"/>
                </a:cubicBezTo>
                <a:cubicBezTo>
                  <a:pt x="157" y="208"/>
                  <a:pt x="160" y="166"/>
                  <a:pt x="159" y="138"/>
                </a:cubicBezTo>
                <a:cubicBezTo>
                  <a:pt x="158" y="110"/>
                  <a:pt x="206" y="93"/>
                  <a:pt x="214" y="49"/>
                </a:cubicBezTo>
                <a:cubicBezTo>
                  <a:pt x="218" y="25"/>
                  <a:pt x="189" y="4"/>
                  <a:pt x="155" y="3"/>
                </a:cubicBezTo>
                <a:close/>
                <a:moveTo>
                  <a:pt x="75" y="111"/>
                </a:moveTo>
                <a:cubicBezTo>
                  <a:pt x="66" y="111"/>
                  <a:pt x="59" y="104"/>
                  <a:pt x="59" y="95"/>
                </a:cubicBezTo>
                <a:cubicBezTo>
                  <a:pt x="59" y="87"/>
                  <a:pt x="66" y="79"/>
                  <a:pt x="75" y="79"/>
                </a:cubicBezTo>
                <a:cubicBezTo>
                  <a:pt x="84" y="79"/>
                  <a:pt x="91" y="87"/>
                  <a:pt x="91" y="95"/>
                </a:cubicBezTo>
                <a:cubicBezTo>
                  <a:pt x="91" y="104"/>
                  <a:pt x="84" y="111"/>
                  <a:pt x="75" y="111"/>
                </a:cubicBezTo>
                <a:close/>
                <a:moveTo>
                  <a:pt x="94" y="67"/>
                </a:moveTo>
                <a:cubicBezTo>
                  <a:pt x="85" y="67"/>
                  <a:pt x="77" y="59"/>
                  <a:pt x="77" y="50"/>
                </a:cubicBezTo>
                <a:cubicBezTo>
                  <a:pt x="77" y="40"/>
                  <a:pt x="85" y="33"/>
                  <a:pt x="94" y="33"/>
                </a:cubicBezTo>
                <a:cubicBezTo>
                  <a:pt x="103" y="33"/>
                  <a:pt x="111" y="40"/>
                  <a:pt x="111" y="50"/>
                </a:cubicBezTo>
                <a:cubicBezTo>
                  <a:pt x="111" y="59"/>
                  <a:pt x="103" y="67"/>
                  <a:pt x="94" y="67"/>
                </a:cubicBezTo>
                <a:close/>
                <a:moveTo>
                  <a:pt x="130" y="174"/>
                </a:moveTo>
                <a:cubicBezTo>
                  <a:pt x="117" y="185"/>
                  <a:pt x="97" y="180"/>
                  <a:pt x="95" y="168"/>
                </a:cubicBezTo>
                <a:cubicBezTo>
                  <a:pt x="93" y="149"/>
                  <a:pt x="103" y="133"/>
                  <a:pt x="116" y="128"/>
                </a:cubicBezTo>
                <a:cubicBezTo>
                  <a:pt x="121" y="126"/>
                  <a:pt x="131" y="131"/>
                  <a:pt x="135" y="138"/>
                </a:cubicBezTo>
                <a:cubicBezTo>
                  <a:pt x="138" y="147"/>
                  <a:pt x="141" y="165"/>
                  <a:pt x="130" y="174"/>
                </a:cubicBezTo>
                <a:close/>
                <a:moveTo>
                  <a:pt x="135" y="87"/>
                </a:moveTo>
                <a:cubicBezTo>
                  <a:pt x="125" y="87"/>
                  <a:pt x="116" y="78"/>
                  <a:pt x="116" y="68"/>
                </a:cubicBezTo>
                <a:cubicBezTo>
                  <a:pt x="116" y="57"/>
                  <a:pt x="125" y="48"/>
                  <a:pt x="135" y="48"/>
                </a:cubicBezTo>
                <a:cubicBezTo>
                  <a:pt x="146" y="48"/>
                  <a:pt x="154" y="57"/>
                  <a:pt x="154" y="68"/>
                </a:cubicBezTo>
                <a:cubicBezTo>
                  <a:pt x="154" y="78"/>
                  <a:pt x="146" y="87"/>
                  <a:pt x="135" y="87"/>
                </a:cubicBezTo>
                <a:close/>
                <a:moveTo>
                  <a:pt x="168" y="55"/>
                </a:moveTo>
                <a:cubicBezTo>
                  <a:pt x="160" y="55"/>
                  <a:pt x="153" y="48"/>
                  <a:pt x="153" y="40"/>
                </a:cubicBezTo>
                <a:cubicBezTo>
                  <a:pt x="153" y="32"/>
                  <a:pt x="160" y="25"/>
                  <a:pt x="168" y="25"/>
                </a:cubicBezTo>
                <a:cubicBezTo>
                  <a:pt x="176" y="25"/>
                  <a:pt x="183" y="32"/>
                  <a:pt x="183" y="40"/>
                </a:cubicBezTo>
                <a:cubicBezTo>
                  <a:pt x="183" y="48"/>
                  <a:pt x="176" y="55"/>
                  <a:pt x="168" y="55"/>
                </a:cubicBezTo>
                <a:close/>
              </a:path>
            </a:pathLst>
          </a:custGeom>
          <a:solidFill>
            <a:schemeClr val="accent3"/>
          </a:solidFill>
          <a:ln>
            <a:noFill/>
          </a:ln>
        </p:spPr>
        <p:txBody>
          <a:bodyPr vert="horz" wrap="square" lIns="68580" tIns="34290" rIns="68580" bIns="34290" numCol="1" anchor="t" anchorCtr="0" compatLnSpc="1"/>
          <a:lstStyle/>
          <a:p>
            <a:endParaRPr lang="en-US">
              <a:cs typeface="+mn-ea"/>
              <a:sym typeface="+mn-lt"/>
            </a:endParaRPr>
          </a:p>
        </p:txBody>
      </p:sp>
      <p:sp>
        <p:nvSpPr>
          <p:cNvPr id="920" name="Freeform 84"/>
          <p:cNvSpPr/>
          <p:nvPr/>
        </p:nvSpPr>
        <p:spPr bwMode="auto">
          <a:xfrm>
            <a:off x="8348056" y="3711897"/>
            <a:ext cx="282616" cy="298727"/>
          </a:xfrm>
          <a:custGeom>
            <a:avLst/>
            <a:gdLst>
              <a:gd name="T0" fmla="*/ 171 w 178"/>
              <a:gd name="T1" fmla="*/ 115 h 188"/>
              <a:gd name="T2" fmla="*/ 147 w 178"/>
              <a:gd name="T3" fmla="*/ 86 h 188"/>
              <a:gd name="T4" fmla="*/ 114 w 178"/>
              <a:gd name="T5" fmla="*/ 95 h 188"/>
              <a:gd name="T6" fmla="*/ 95 w 178"/>
              <a:gd name="T7" fmla="*/ 111 h 188"/>
              <a:gd name="T8" fmla="*/ 76 w 178"/>
              <a:gd name="T9" fmla="*/ 110 h 188"/>
              <a:gd name="T10" fmla="*/ 61 w 178"/>
              <a:gd name="T11" fmla="*/ 116 h 188"/>
              <a:gd name="T12" fmla="*/ 67 w 178"/>
              <a:gd name="T13" fmla="*/ 98 h 188"/>
              <a:gd name="T14" fmla="*/ 82 w 178"/>
              <a:gd name="T15" fmla="*/ 51 h 188"/>
              <a:gd name="T16" fmla="*/ 95 w 178"/>
              <a:gd name="T17" fmla="*/ 49 h 188"/>
              <a:gd name="T18" fmla="*/ 112 w 178"/>
              <a:gd name="T19" fmla="*/ 42 h 188"/>
              <a:gd name="T20" fmla="*/ 113 w 178"/>
              <a:gd name="T21" fmla="*/ 35 h 188"/>
              <a:gd name="T22" fmla="*/ 119 w 178"/>
              <a:gd name="T23" fmla="*/ 29 h 188"/>
              <a:gd name="T24" fmla="*/ 113 w 178"/>
              <a:gd name="T25" fmla="*/ 12 h 188"/>
              <a:gd name="T26" fmla="*/ 101 w 178"/>
              <a:gd name="T27" fmla="*/ 0 h 188"/>
              <a:gd name="T28" fmla="*/ 72 w 178"/>
              <a:gd name="T29" fmla="*/ 13 h 188"/>
              <a:gd name="T30" fmla="*/ 56 w 178"/>
              <a:gd name="T31" fmla="*/ 28 h 188"/>
              <a:gd name="T32" fmla="*/ 38 w 178"/>
              <a:gd name="T33" fmla="*/ 58 h 188"/>
              <a:gd name="T34" fmla="*/ 1 w 178"/>
              <a:gd name="T35" fmla="*/ 129 h 188"/>
              <a:gd name="T36" fmla="*/ 10 w 178"/>
              <a:gd name="T37" fmla="*/ 174 h 188"/>
              <a:gd name="T38" fmla="*/ 18 w 178"/>
              <a:gd name="T39" fmla="*/ 187 h 188"/>
              <a:gd name="T40" fmla="*/ 56 w 178"/>
              <a:gd name="T41" fmla="*/ 177 h 188"/>
              <a:gd name="T42" fmla="*/ 109 w 178"/>
              <a:gd name="T43" fmla="*/ 174 h 188"/>
              <a:gd name="T44" fmla="*/ 112 w 178"/>
              <a:gd name="T45" fmla="*/ 173 h 188"/>
              <a:gd name="T46" fmla="*/ 134 w 178"/>
              <a:gd name="T47" fmla="*/ 159 h 188"/>
              <a:gd name="T48" fmla="*/ 167 w 178"/>
              <a:gd name="T49" fmla="*/ 152 h 188"/>
              <a:gd name="T50" fmla="*/ 152 w 178"/>
              <a:gd name="T51" fmla="*/ 157 h 188"/>
              <a:gd name="T52" fmla="*/ 170 w 178"/>
              <a:gd name="T53" fmla="*/ 165 h 188"/>
              <a:gd name="T54" fmla="*/ 171 w 178"/>
              <a:gd name="T55" fmla="*/ 115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8" h="188">
                <a:moveTo>
                  <a:pt x="171" y="115"/>
                </a:moveTo>
                <a:cubicBezTo>
                  <a:pt x="165" y="98"/>
                  <a:pt x="151" y="86"/>
                  <a:pt x="147" y="86"/>
                </a:cubicBezTo>
                <a:cubicBezTo>
                  <a:pt x="144" y="86"/>
                  <a:pt x="125" y="89"/>
                  <a:pt x="114" y="95"/>
                </a:cubicBezTo>
                <a:cubicBezTo>
                  <a:pt x="103" y="101"/>
                  <a:pt x="95" y="111"/>
                  <a:pt x="95" y="111"/>
                </a:cubicBezTo>
                <a:cubicBezTo>
                  <a:pt x="95" y="111"/>
                  <a:pt x="87" y="109"/>
                  <a:pt x="76" y="110"/>
                </a:cubicBezTo>
                <a:cubicBezTo>
                  <a:pt x="70" y="110"/>
                  <a:pt x="61" y="116"/>
                  <a:pt x="61" y="116"/>
                </a:cubicBezTo>
                <a:cubicBezTo>
                  <a:pt x="61" y="116"/>
                  <a:pt x="66" y="105"/>
                  <a:pt x="67" y="98"/>
                </a:cubicBezTo>
                <a:cubicBezTo>
                  <a:pt x="69" y="79"/>
                  <a:pt x="72" y="56"/>
                  <a:pt x="82" y="51"/>
                </a:cubicBezTo>
                <a:cubicBezTo>
                  <a:pt x="84" y="49"/>
                  <a:pt x="92" y="50"/>
                  <a:pt x="95" y="49"/>
                </a:cubicBezTo>
                <a:cubicBezTo>
                  <a:pt x="98" y="49"/>
                  <a:pt x="109" y="42"/>
                  <a:pt x="112" y="42"/>
                </a:cubicBezTo>
                <a:cubicBezTo>
                  <a:pt x="115" y="41"/>
                  <a:pt x="113" y="35"/>
                  <a:pt x="113" y="35"/>
                </a:cubicBezTo>
                <a:cubicBezTo>
                  <a:pt x="113" y="35"/>
                  <a:pt x="115" y="31"/>
                  <a:pt x="119" y="29"/>
                </a:cubicBezTo>
                <a:cubicBezTo>
                  <a:pt x="123" y="26"/>
                  <a:pt x="118" y="18"/>
                  <a:pt x="113" y="12"/>
                </a:cubicBezTo>
                <a:cubicBezTo>
                  <a:pt x="110" y="9"/>
                  <a:pt x="103" y="0"/>
                  <a:pt x="101" y="0"/>
                </a:cubicBezTo>
                <a:cubicBezTo>
                  <a:pt x="99" y="0"/>
                  <a:pt x="80" y="10"/>
                  <a:pt x="72" y="13"/>
                </a:cubicBezTo>
                <a:cubicBezTo>
                  <a:pt x="60" y="17"/>
                  <a:pt x="57" y="24"/>
                  <a:pt x="56" y="28"/>
                </a:cubicBezTo>
                <a:cubicBezTo>
                  <a:pt x="56" y="28"/>
                  <a:pt x="45" y="46"/>
                  <a:pt x="38" y="58"/>
                </a:cubicBezTo>
                <a:cubicBezTo>
                  <a:pt x="24" y="81"/>
                  <a:pt x="1" y="105"/>
                  <a:pt x="1" y="129"/>
                </a:cubicBezTo>
                <a:cubicBezTo>
                  <a:pt x="0" y="153"/>
                  <a:pt x="9" y="161"/>
                  <a:pt x="10" y="174"/>
                </a:cubicBezTo>
                <a:cubicBezTo>
                  <a:pt x="11" y="186"/>
                  <a:pt x="13" y="186"/>
                  <a:pt x="18" y="187"/>
                </a:cubicBezTo>
                <a:cubicBezTo>
                  <a:pt x="23" y="188"/>
                  <a:pt x="36" y="180"/>
                  <a:pt x="56" y="177"/>
                </a:cubicBezTo>
                <a:cubicBezTo>
                  <a:pt x="75" y="175"/>
                  <a:pt x="99" y="177"/>
                  <a:pt x="109" y="174"/>
                </a:cubicBezTo>
                <a:cubicBezTo>
                  <a:pt x="110" y="173"/>
                  <a:pt x="111" y="173"/>
                  <a:pt x="112" y="173"/>
                </a:cubicBezTo>
                <a:cubicBezTo>
                  <a:pt x="120" y="169"/>
                  <a:pt x="126" y="164"/>
                  <a:pt x="134" y="159"/>
                </a:cubicBezTo>
                <a:cubicBezTo>
                  <a:pt x="152" y="146"/>
                  <a:pt x="167" y="152"/>
                  <a:pt x="167" y="152"/>
                </a:cubicBezTo>
                <a:cubicBezTo>
                  <a:pt x="167" y="152"/>
                  <a:pt x="159" y="153"/>
                  <a:pt x="152" y="157"/>
                </a:cubicBezTo>
                <a:cubicBezTo>
                  <a:pt x="160" y="160"/>
                  <a:pt x="170" y="165"/>
                  <a:pt x="170" y="165"/>
                </a:cubicBezTo>
                <a:cubicBezTo>
                  <a:pt x="170" y="165"/>
                  <a:pt x="178" y="138"/>
                  <a:pt x="171" y="115"/>
                </a:cubicBezTo>
                <a:close/>
              </a:path>
            </a:pathLst>
          </a:custGeom>
          <a:solidFill>
            <a:schemeClr val="accent5"/>
          </a:solidFill>
          <a:ln>
            <a:noFill/>
          </a:ln>
        </p:spPr>
        <p:txBody>
          <a:bodyPr vert="horz" wrap="square" lIns="68580" tIns="34290" rIns="68580" bIns="34290" numCol="1" anchor="t" anchorCtr="0" compatLnSpc="1"/>
          <a:lstStyle/>
          <a:p>
            <a:endParaRPr lang="en-US">
              <a:cs typeface="+mn-ea"/>
              <a:sym typeface="+mn-lt"/>
            </a:endParaRPr>
          </a:p>
        </p:txBody>
      </p:sp>
      <p:sp>
        <p:nvSpPr>
          <p:cNvPr id="921" name="Freeform 96"/>
          <p:cNvSpPr>
            <a:spLocks noEditPoints="1"/>
          </p:cNvSpPr>
          <p:nvPr/>
        </p:nvSpPr>
        <p:spPr bwMode="auto">
          <a:xfrm>
            <a:off x="1349727" y="4766136"/>
            <a:ext cx="331621" cy="281274"/>
          </a:xfrm>
          <a:custGeom>
            <a:avLst/>
            <a:gdLst>
              <a:gd name="T0" fmla="*/ 75 w 209"/>
              <a:gd name="T1" fmla="*/ 49 h 177"/>
              <a:gd name="T2" fmla="*/ 77 w 209"/>
              <a:gd name="T3" fmla="*/ 47 h 177"/>
              <a:gd name="T4" fmla="*/ 74 w 209"/>
              <a:gd name="T5" fmla="*/ 23 h 177"/>
              <a:gd name="T6" fmla="*/ 96 w 209"/>
              <a:gd name="T7" fmla="*/ 12 h 177"/>
              <a:gd name="T8" fmla="*/ 95 w 209"/>
              <a:gd name="T9" fmla="*/ 7 h 177"/>
              <a:gd name="T10" fmla="*/ 47 w 209"/>
              <a:gd name="T11" fmla="*/ 15 h 177"/>
              <a:gd name="T12" fmla="*/ 15 w 209"/>
              <a:gd name="T13" fmla="*/ 47 h 177"/>
              <a:gd name="T14" fmla="*/ 14 w 209"/>
              <a:gd name="T15" fmla="*/ 53 h 177"/>
              <a:gd name="T16" fmla="*/ 8 w 209"/>
              <a:gd name="T17" fmla="*/ 55 h 177"/>
              <a:gd name="T18" fmla="*/ 0 w 209"/>
              <a:gd name="T19" fmla="*/ 63 h 177"/>
              <a:gd name="T20" fmla="*/ 13 w 209"/>
              <a:gd name="T21" fmla="*/ 80 h 177"/>
              <a:gd name="T22" fmla="*/ 30 w 209"/>
              <a:gd name="T23" fmla="*/ 93 h 177"/>
              <a:gd name="T24" fmla="*/ 38 w 209"/>
              <a:gd name="T25" fmla="*/ 85 h 177"/>
              <a:gd name="T26" fmla="*/ 40 w 209"/>
              <a:gd name="T27" fmla="*/ 79 h 177"/>
              <a:gd name="T28" fmla="*/ 46 w 209"/>
              <a:gd name="T29" fmla="*/ 78 h 177"/>
              <a:gd name="T30" fmla="*/ 49 w 209"/>
              <a:gd name="T31" fmla="*/ 75 h 177"/>
              <a:gd name="T32" fmla="*/ 143 w 209"/>
              <a:gd name="T33" fmla="*/ 172 h 177"/>
              <a:gd name="T34" fmla="*/ 154 w 209"/>
              <a:gd name="T35" fmla="*/ 177 h 177"/>
              <a:gd name="T36" fmla="*/ 165 w 209"/>
              <a:gd name="T37" fmla="*/ 173 h 177"/>
              <a:gd name="T38" fmla="*/ 172 w 209"/>
              <a:gd name="T39" fmla="*/ 165 h 177"/>
              <a:gd name="T40" fmla="*/ 177 w 209"/>
              <a:gd name="T41" fmla="*/ 154 h 177"/>
              <a:gd name="T42" fmla="*/ 172 w 209"/>
              <a:gd name="T43" fmla="*/ 143 h 177"/>
              <a:gd name="T44" fmla="*/ 75 w 209"/>
              <a:gd name="T45" fmla="*/ 49 h 177"/>
              <a:gd name="T46" fmla="*/ 167 w 209"/>
              <a:gd name="T47" fmla="*/ 160 h 177"/>
              <a:gd name="T48" fmla="*/ 159 w 209"/>
              <a:gd name="T49" fmla="*/ 167 h 177"/>
              <a:gd name="T50" fmla="*/ 154 w 209"/>
              <a:gd name="T51" fmla="*/ 169 h 177"/>
              <a:gd name="T52" fmla="*/ 148 w 209"/>
              <a:gd name="T53" fmla="*/ 167 h 177"/>
              <a:gd name="T54" fmla="*/ 54 w 209"/>
              <a:gd name="T55" fmla="*/ 69 h 177"/>
              <a:gd name="T56" fmla="*/ 69 w 209"/>
              <a:gd name="T57" fmla="*/ 54 h 177"/>
              <a:gd name="T58" fmla="*/ 167 w 209"/>
              <a:gd name="T59" fmla="*/ 148 h 177"/>
              <a:gd name="T60" fmla="*/ 169 w 209"/>
              <a:gd name="T61" fmla="*/ 154 h 177"/>
              <a:gd name="T62" fmla="*/ 167 w 209"/>
              <a:gd name="T63" fmla="*/ 160 h 177"/>
              <a:gd name="T64" fmla="*/ 76 w 209"/>
              <a:gd name="T65" fmla="*/ 112 h 177"/>
              <a:gd name="T66" fmla="*/ 104 w 209"/>
              <a:gd name="T67" fmla="*/ 142 h 177"/>
              <a:gd name="T68" fmla="*/ 76 w 209"/>
              <a:gd name="T69" fmla="*/ 171 h 177"/>
              <a:gd name="T70" fmla="*/ 65 w 209"/>
              <a:gd name="T71" fmla="*/ 176 h 177"/>
              <a:gd name="T72" fmla="*/ 53 w 209"/>
              <a:gd name="T73" fmla="*/ 172 h 177"/>
              <a:gd name="T74" fmla="*/ 46 w 209"/>
              <a:gd name="T75" fmla="*/ 164 h 177"/>
              <a:gd name="T76" fmla="*/ 41 w 209"/>
              <a:gd name="T77" fmla="*/ 153 h 177"/>
              <a:gd name="T78" fmla="*/ 46 w 209"/>
              <a:gd name="T79" fmla="*/ 142 h 177"/>
              <a:gd name="T80" fmla="*/ 76 w 209"/>
              <a:gd name="T81" fmla="*/ 112 h 177"/>
              <a:gd name="T82" fmla="*/ 209 w 209"/>
              <a:gd name="T83" fmla="*/ 56 h 177"/>
              <a:gd name="T84" fmla="*/ 200 w 209"/>
              <a:gd name="T85" fmla="*/ 70 h 177"/>
              <a:gd name="T86" fmla="*/ 165 w 209"/>
              <a:gd name="T87" fmla="*/ 79 h 177"/>
              <a:gd name="T88" fmla="*/ 141 w 209"/>
              <a:gd name="T89" fmla="*/ 104 h 177"/>
              <a:gd name="T90" fmla="*/ 113 w 209"/>
              <a:gd name="T91" fmla="*/ 77 h 177"/>
              <a:gd name="T92" fmla="*/ 138 w 209"/>
              <a:gd name="T93" fmla="*/ 53 h 177"/>
              <a:gd name="T94" fmla="*/ 148 w 209"/>
              <a:gd name="T95" fmla="*/ 17 h 177"/>
              <a:gd name="T96" fmla="*/ 200 w 209"/>
              <a:gd name="T97" fmla="*/ 17 h 177"/>
              <a:gd name="T98" fmla="*/ 171 w 209"/>
              <a:gd name="T99" fmla="*/ 25 h 177"/>
              <a:gd name="T100" fmla="*/ 165 w 209"/>
              <a:gd name="T101" fmla="*/ 48 h 177"/>
              <a:gd name="T102" fmla="*/ 181 w 209"/>
              <a:gd name="T103" fmla="*/ 64 h 177"/>
              <a:gd name="T104" fmla="*/ 209 w 209"/>
              <a:gd name="T105" fmla="*/ 5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77">
                <a:moveTo>
                  <a:pt x="75" y="49"/>
                </a:moveTo>
                <a:cubicBezTo>
                  <a:pt x="76" y="48"/>
                  <a:pt x="77" y="47"/>
                  <a:pt x="77" y="47"/>
                </a:cubicBezTo>
                <a:cubicBezTo>
                  <a:pt x="79" y="44"/>
                  <a:pt x="69" y="33"/>
                  <a:pt x="74" y="23"/>
                </a:cubicBezTo>
                <a:cubicBezTo>
                  <a:pt x="80" y="13"/>
                  <a:pt x="96" y="12"/>
                  <a:pt x="96" y="12"/>
                </a:cubicBezTo>
                <a:cubicBezTo>
                  <a:pt x="95" y="7"/>
                  <a:pt x="95" y="7"/>
                  <a:pt x="95" y="7"/>
                </a:cubicBezTo>
                <a:cubicBezTo>
                  <a:pt x="95" y="7"/>
                  <a:pt x="63" y="0"/>
                  <a:pt x="47" y="15"/>
                </a:cubicBezTo>
                <a:cubicBezTo>
                  <a:pt x="38" y="24"/>
                  <a:pt x="15" y="47"/>
                  <a:pt x="15" y="47"/>
                </a:cubicBezTo>
                <a:cubicBezTo>
                  <a:pt x="15" y="47"/>
                  <a:pt x="16" y="51"/>
                  <a:pt x="14" y="53"/>
                </a:cubicBezTo>
                <a:cubicBezTo>
                  <a:pt x="12" y="55"/>
                  <a:pt x="8" y="55"/>
                  <a:pt x="8" y="55"/>
                </a:cubicBezTo>
                <a:cubicBezTo>
                  <a:pt x="0" y="63"/>
                  <a:pt x="0" y="63"/>
                  <a:pt x="0" y="63"/>
                </a:cubicBezTo>
                <a:cubicBezTo>
                  <a:pt x="0" y="63"/>
                  <a:pt x="5" y="72"/>
                  <a:pt x="13" y="80"/>
                </a:cubicBezTo>
                <a:cubicBezTo>
                  <a:pt x="21" y="88"/>
                  <a:pt x="30" y="93"/>
                  <a:pt x="30" y="93"/>
                </a:cubicBezTo>
                <a:cubicBezTo>
                  <a:pt x="38" y="85"/>
                  <a:pt x="38" y="85"/>
                  <a:pt x="38" y="85"/>
                </a:cubicBezTo>
                <a:cubicBezTo>
                  <a:pt x="38" y="85"/>
                  <a:pt x="38" y="81"/>
                  <a:pt x="40" y="79"/>
                </a:cubicBezTo>
                <a:cubicBezTo>
                  <a:pt x="42" y="77"/>
                  <a:pt x="46" y="78"/>
                  <a:pt x="46" y="78"/>
                </a:cubicBezTo>
                <a:cubicBezTo>
                  <a:pt x="46" y="78"/>
                  <a:pt x="47" y="77"/>
                  <a:pt x="49" y="75"/>
                </a:cubicBezTo>
                <a:cubicBezTo>
                  <a:pt x="143" y="172"/>
                  <a:pt x="143" y="172"/>
                  <a:pt x="143" y="172"/>
                </a:cubicBezTo>
                <a:cubicBezTo>
                  <a:pt x="145" y="176"/>
                  <a:pt x="149" y="177"/>
                  <a:pt x="154" y="177"/>
                </a:cubicBezTo>
                <a:cubicBezTo>
                  <a:pt x="158" y="177"/>
                  <a:pt x="162" y="176"/>
                  <a:pt x="165" y="173"/>
                </a:cubicBezTo>
                <a:cubicBezTo>
                  <a:pt x="172" y="165"/>
                  <a:pt x="172" y="165"/>
                  <a:pt x="172" y="165"/>
                </a:cubicBezTo>
                <a:cubicBezTo>
                  <a:pt x="175" y="162"/>
                  <a:pt x="177" y="158"/>
                  <a:pt x="177" y="154"/>
                </a:cubicBezTo>
                <a:cubicBezTo>
                  <a:pt x="177" y="150"/>
                  <a:pt x="175" y="146"/>
                  <a:pt x="172" y="143"/>
                </a:cubicBezTo>
                <a:lnTo>
                  <a:pt x="75" y="49"/>
                </a:lnTo>
                <a:close/>
                <a:moveTo>
                  <a:pt x="167" y="160"/>
                </a:moveTo>
                <a:cubicBezTo>
                  <a:pt x="159" y="167"/>
                  <a:pt x="159" y="167"/>
                  <a:pt x="159" y="167"/>
                </a:cubicBezTo>
                <a:cubicBezTo>
                  <a:pt x="158" y="169"/>
                  <a:pt x="156" y="169"/>
                  <a:pt x="154" y="169"/>
                </a:cubicBezTo>
                <a:cubicBezTo>
                  <a:pt x="152" y="169"/>
                  <a:pt x="150" y="168"/>
                  <a:pt x="148" y="167"/>
                </a:cubicBezTo>
                <a:cubicBezTo>
                  <a:pt x="54" y="69"/>
                  <a:pt x="54" y="69"/>
                  <a:pt x="54" y="69"/>
                </a:cubicBezTo>
                <a:cubicBezTo>
                  <a:pt x="59" y="65"/>
                  <a:pt x="65" y="59"/>
                  <a:pt x="69" y="54"/>
                </a:cubicBezTo>
                <a:cubicBezTo>
                  <a:pt x="167" y="148"/>
                  <a:pt x="167" y="148"/>
                  <a:pt x="167" y="148"/>
                </a:cubicBezTo>
                <a:cubicBezTo>
                  <a:pt x="168" y="150"/>
                  <a:pt x="169" y="152"/>
                  <a:pt x="169" y="154"/>
                </a:cubicBezTo>
                <a:cubicBezTo>
                  <a:pt x="169" y="156"/>
                  <a:pt x="168" y="158"/>
                  <a:pt x="167" y="160"/>
                </a:cubicBezTo>
                <a:close/>
                <a:moveTo>
                  <a:pt x="76" y="112"/>
                </a:moveTo>
                <a:cubicBezTo>
                  <a:pt x="104" y="142"/>
                  <a:pt x="104" y="142"/>
                  <a:pt x="104" y="142"/>
                </a:cubicBezTo>
                <a:cubicBezTo>
                  <a:pt x="76" y="171"/>
                  <a:pt x="76" y="171"/>
                  <a:pt x="76" y="171"/>
                </a:cubicBezTo>
                <a:cubicBezTo>
                  <a:pt x="73" y="174"/>
                  <a:pt x="69" y="176"/>
                  <a:pt x="65" y="176"/>
                </a:cubicBezTo>
                <a:cubicBezTo>
                  <a:pt x="60" y="176"/>
                  <a:pt x="56" y="175"/>
                  <a:pt x="53" y="172"/>
                </a:cubicBezTo>
                <a:cubicBezTo>
                  <a:pt x="46" y="164"/>
                  <a:pt x="46" y="164"/>
                  <a:pt x="46" y="164"/>
                </a:cubicBezTo>
                <a:cubicBezTo>
                  <a:pt x="43" y="161"/>
                  <a:pt x="41" y="157"/>
                  <a:pt x="41" y="153"/>
                </a:cubicBezTo>
                <a:cubicBezTo>
                  <a:pt x="41" y="149"/>
                  <a:pt x="43" y="145"/>
                  <a:pt x="46" y="142"/>
                </a:cubicBezTo>
                <a:lnTo>
                  <a:pt x="76" y="112"/>
                </a:lnTo>
                <a:close/>
                <a:moveTo>
                  <a:pt x="209" y="56"/>
                </a:moveTo>
                <a:cubicBezTo>
                  <a:pt x="207" y="61"/>
                  <a:pt x="204" y="66"/>
                  <a:pt x="200" y="70"/>
                </a:cubicBezTo>
                <a:cubicBezTo>
                  <a:pt x="191" y="79"/>
                  <a:pt x="177" y="83"/>
                  <a:pt x="165" y="79"/>
                </a:cubicBezTo>
                <a:cubicBezTo>
                  <a:pt x="141" y="104"/>
                  <a:pt x="141" y="104"/>
                  <a:pt x="141" y="104"/>
                </a:cubicBezTo>
                <a:cubicBezTo>
                  <a:pt x="113" y="77"/>
                  <a:pt x="113" y="77"/>
                  <a:pt x="113" y="77"/>
                </a:cubicBezTo>
                <a:cubicBezTo>
                  <a:pt x="138" y="53"/>
                  <a:pt x="138" y="53"/>
                  <a:pt x="138" y="53"/>
                </a:cubicBezTo>
                <a:cubicBezTo>
                  <a:pt x="135" y="40"/>
                  <a:pt x="138" y="27"/>
                  <a:pt x="148" y="17"/>
                </a:cubicBezTo>
                <a:cubicBezTo>
                  <a:pt x="162" y="2"/>
                  <a:pt x="186" y="2"/>
                  <a:pt x="200" y="17"/>
                </a:cubicBezTo>
                <a:cubicBezTo>
                  <a:pt x="171" y="25"/>
                  <a:pt x="171" y="25"/>
                  <a:pt x="171" y="25"/>
                </a:cubicBezTo>
                <a:cubicBezTo>
                  <a:pt x="165" y="48"/>
                  <a:pt x="165" y="48"/>
                  <a:pt x="165" y="48"/>
                </a:cubicBezTo>
                <a:cubicBezTo>
                  <a:pt x="181" y="64"/>
                  <a:pt x="181" y="64"/>
                  <a:pt x="181" y="64"/>
                </a:cubicBezTo>
                <a:lnTo>
                  <a:pt x="209" y="56"/>
                </a:lnTo>
                <a:close/>
              </a:path>
            </a:pathLst>
          </a:custGeom>
          <a:solidFill>
            <a:schemeClr val="accent1"/>
          </a:solidFill>
          <a:ln>
            <a:noFill/>
          </a:ln>
        </p:spPr>
        <p:txBody>
          <a:bodyPr vert="horz" wrap="square" lIns="68580" tIns="34290" rIns="68580" bIns="34290" numCol="1" anchor="t" anchorCtr="0" compatLnSpc="1"/>
          <a:lstStyle/>
          <a:p>
            <a:endParaRPr lang="en-US">
              <a:cs typeface="+mn-ea"/>
              <a:sym typeface="+mn-lt"/>
            </a:endParaRPr>
          </a:p>
        </p:txBody>
      </p:sp>
      <p:sp>
        <p:nvSpPr>
          <p:cNvPr id="922" name="Freeform 100"/>
          <p:cNvSpPr>
            <a:spLocks noEditPoints="1"/>
          </p:cNvSpPr>
          <p:nvPr/>
        </p:nvSpPr>
        <p:spPr bwMode="auto">
          <a:xfrm>
            <a:off x="8323554" y="2688575"/>
            <a:ext cx="331621" cy="302084"/>
          </a:xfrm>
          <a:custGeom>
            <a:avLst/>
            <a:gdLst>
              <a:gd name="T0" fmla="*/ 87 w 209"/>
              <a:gd name="T1" fmla="*/ 175 h 190"/>
              <a:gd name="T2" fmla="*/ 81 w 209"/>
              <a:gd name="T3" fmla="*/ 169 h 190"/>
              <a:gd name="T4" fmla="*/ 87 w 209"/>
              <a:gd name="T5" fmla="*/ 163 h 190"/>
              <a:gd name="T6" fmla="*/ 123 w 209"/>
              <a:gd name="T7" fmla="*/ 163 h 190"/>
              <a:gd name="T8" fmla="*/ 129 w 209"/>
              <a:gd name="T9" fmla="*/ 169 h 190"/>
              <a:gd name="T10" fmla="*/ 123 w 209"/>
              <a:gd name="T11" fmla="*/ 175 h 190"/>
              <a:gd name="T12" fmla="*/ 87 w 209"/>
              <a:gd name="T13" fmla="*/ 175 h 190"/>
              <a:gd name="T14" fmla="*/ 140 w 209"/>
              <a:gd name="T15" fmla="*/ 178 h 190"/>
              <a:gd name="T16" fmla="*/ 70 w 209"/>
              <a:gd name="T17" fmla="*/ 178 h 190"/>
              <a:gd name="T18" fmla="*/ 64 w 209"/>
              <a:gd name="T19" fmla="*/ 184 h 190"/>
              <a:gd name="T20" fmla="*/ 70 w 209"/>
              <a:gd name="T21" fmla="*/ 190 h 190"/>
              <a:gd name="T22" fmla="*/ 140 w 209"/>
              <a:gd name="T23" fmla="*/ 190 h 190"/>
              <a:gd name="T24" fmla="*/ 146 w 209"/>
              <a:gd name="T25" fmla="*/ 184 h 190"/>
              <a:gd name="T26" fmla="*/ 140 w 209"/>
              <a:gd name="T27" fmla="*/ 178 h 190"/>
              <a:gd name="T28" fmla="*/ 209 w 209"/>
              <a:gd name="T29" fmla="*/ 101 h 190"/>
              <a:gd name="T30" fmla="*/ 173 w 209"/>
              <a:gd name="T31" fmla="*/ 129 h 190"/>
              <a:gd name="T32" fmla="*/ 137 w 209"/>
              <a:gd name="T33" fmla="*/ 101 h 190"/>
              <a:gd name="T34" fmla="*/ 140 w 209"/>
              <a:gd name="T35" fmla="*/ 101 h 190"/>
              <a:gd name="T36" fmla="*/ 169 w 209"/>
              <a:gd name="T37" fmla="*/ 31 h 190"/>
              <a:gd name="T38" fmla="*/ 164 w 209"/>
              <a:gd name="T39" fmla="*/ 28 h 190"/>
              <a:gd name="T40" fmla="*/ 111 w 209"/>
              <a:gd name="T41" fmla="*/ 31 h 190"/>
              <a:gd name="T42" fmla="*/ 111 w 209"/>
              <a:gd name="T43" fmla="*/ 159 h 190"/>
              <a:gd name="T44" fmla="*/ 99 w 209"/>
              <a:gd name="T45" fmla="*/ 159 h 190"/>
              <a:gd name="T46" fmla="*/ 99 w 209"/>
              <a:gd name="T47" fmla="*/ 34 h 190"/>
              <a:gd name="T48" fmla="*/ 46 w 209"/>
              <a:gd name="T49" fmla="*/ 61 h 190"/>
              <a:gd name="T50" fmla="*/ 44 w 209"/>
              <a:gd name="T51" fmla="*/ 68 h 190"/>
              <a:gd name="T52" fmla="*/ 42 w 209"/>
              <a:gd name="T53" fmla="*/ 70 h 190"/>
              <a:gd name="T54" fmla="*/ 69 w 209"/>
              <a:gd name="T55" fmla="*/ 135 h 190"/>
              <a:gd name="T56" fmla="*/ 72 w 209"/>
              <a:gd name="T57" fmla="*/ 135 h 190"/>
              <a:gd name="T58" fmla="*/ 36 w 209"/>
              <a:gd name="T59" fmla="*/ 163 h 190"/>
              <a:gd name="T60" fmla="*/ 0 w 209"/>
              <a:gd name="T61" fmla="*/ 135 h 190"/>
              <a:gd name="T62" fmla="*/ 3 w 209"/>
              <a:gd name="T63" fmla="*/ 135 h 190"/>
              <a:gd name="T64" fmla="*/ 31 w 209"/>
              <a:gd name="T65" fmla="*/ 68 h 190"/>
              <a:gd name="T66" fmla="*/ 30 w 209"/>
              <a:gd name="T67" fmla="*/ 56 h 190"/>
              <a:gd name="T68" fmla="*/ 37 w 209"/>
              <a:gd name="T69" fmla="*/ 53 h 190"/>
              <a:gd name="T70" fmla="*/ 99 w 209"/>
              <a:gd name="T71" fmla="*/ 22 h 190"/>
              <a:gd name="T72" fmla="*/ 99 w 209"/>
              <a:gd name="T73" fmla="*/ 16 h 190"/>
              <a:gd name="T74" fmla="*/ 96 w 209"/>
              <a:gd name="T75" fmla="*/ 9 h 190"/>
              <a:gd name="T76" fmla="*/ 105 w 209"/>
              <a:gd name="T77" fmla="*/ 0 h 190"/>
              <a:gd name="T78" fmla="*/ 114 w 209"/>
              <a:gd name="T79" fmla="*/ 9 h 190"/>
              <a:gd name="T80" fmla="*/ 111 w 209"/>
              <a:gd name="T81" fmla="*/ 16 h 190"/>
              <a:gd name="T82" fmla="*/ 111 w 209"/>
              <a:gd name="T83" fmla="*/ 19 h 190"/>
              <a:gd name="T84" fmla="*/ 167 w 209"/>
              <a:gd name="T85" fmla="*/ 16 h 190"/>
              <a:gd name="T86" fmla="*/ 175 w 209"/>
              <a:gd name="T87" fmla="*/ 15 h 190"/>
              <a:gd name="T88" fmla="*/ 181 w 209"/>
              <a:gd name="T89" fmla="*/ 26 h 190"/>
              <a:gd name="T90" fmla="*/ 177 w 209"/>
              <a:gd name="T91" fmla="*/ 31 h 190"/>
              <a:gd name="T92" fmla="*/ 206 w 209"/>
              <a:gd name="T93" fmla="*/ 101 h 190"/>
              <a:gd name="T94" fmla="*/ 209 w 209"/>
              <a:gd name="T95" fmla="*/ 101 h 190"/>
              <a:gd name="T96" fmla="*/ 59 w 209"/>
              <a:gd name="T97" fmla="*/ 135 h 190"/>
              <a:gd name="T98" fmla="*/ 36 w 209"/>
              <a:gd name="T99" fmla="*/ 73 h 190"/>
              <a:gd name="T100" fmla="*/ 12 w 209"/>
              <a:gd name="T101" fmla="*/ 135 h 190"/>
              <a:gd name="T102" fmla="*/ 59 w 209"/>
              <a:gd name="T103" fmla="*/ 135 h 190"/>
              <a:gd name="T104" fmla="*/ 197 w 209"/>
              <a:gd name="T105" fmla="*/ 100 h 190"/>
              <a:gd name="T106" fmla="*/ 173 w 209"/>
              <a:gd name="T107" fmla="*/ 39 h 190"/>
              <a:gd name="T108" fmla="*/ 149 w 209"/>
              <a:gd name="T109" fmla="*/ 101 h 190"/>
              <a:gd name="T110" fmla="*/ 196 w 209"/>
              <a:gd name="T111" fmla="*/ 101 h 190"/>
              <a:gd name="T112" fmla="*/ 197 w 209"/>
              <a:gd name="T113" fmla="*/ 10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9" h="190">
                <a:moveTo>
                  <a:pt x="87" y="175"/>
                </a:moveTo>
                <a:cubicBezTo>
                  <a:pt x="84" y="175"/>
                  <a:pt x="81" y="173"/>
                  <a:pt x="81" y="169"/>
                </a:cubicBezTo>
                <a:cubicBezTo>
                  <a:pt x="81" y="166"/>
                  <a:pt x="84" y="163"/>
                  <a:pt x="87" y="163"/>
                </a:cubicBezTo>
                <a:cubicBezTo>
                  <a:pt x="123" y="163"/>
                  <a:pt x="123" y="163"/>
                  <a:pt x="123" y="163"/>
                </a:cubicBezTo>
                <a:cubicBezTo>
                  <a:pt x="127" y="163"/>
                  <a:pt x="129" y="166"/>
                  <a:pt x="129" y="169"/>
                </a:cubicBezTo>
                <a:cubicBezTo>
                  <a:pt x="129" y="173"/>
                  <a:pt x="127" y="175"/>
                  <a:pt x="123" y="175"/>
                </a:cubicBezTo>
                <a:lnTo>
                  <a:pt x="87" y="175"/>
                </a:lnTo>
                <a:close/>
                <a:moveTo>
                  <a:pt x="140" y="178"/>
                </a:moveTo>
                <a:cubicBezTo>
                  <a:pt x="70" y="178"/>
                  <a:pt x="70" y="178"/>
                  <a:pt x="70" y="178"/>
                </a:cubicBezTo>
                <a:cubicBezTo>
                  <a:pt x="67" y="178"/>
                  <a:pt x="64" y="181"/>
                  <a:pt x="64" y="184"/>
                </a:cubicBezTo>
                <a:cubicBezTo>
                  <a:pt x="64" y="188"/>
                  <a:pt x="67" y="190"/>
                  <a:pt x="70" y="190"/>
                </a:cubicBezTo>
                <a:cubicBezTo>
                  <a:pt x="140" y="190"/>
                  <a:pt x="140" y="190"/>
                  <a:pt x="140" y="190"/>
                </a:cubicBezTo>
                <a:cubicBezTo>
                  <a:pt x="144" y="190"/>
                  <a:pt x="146" y="188"/>
                  <a:pt x="146" y="184"/>
                </a:cubicBezTo>
                <a:cubicBezTo>
                  <a:pt x="146" y="181"/>
                  <a:pt x="144" y="178"/>
                  <a:pt x="140" y="178"/>
                </a:cubicBezTo>
                <a:close/>
                <a:moveTo>
                  <a:pt x="209" y="101"/>
                </a:moveTo>
                <a:cubicBezTo>
                  <a:pt x="209" y="116"/>
                  <a:pt x="193" y="129"/>
                  <a:pt x="173" y="129"/>
                </a:cubicBezTo>
                <a:cubicBezTo>
                  <a:pt x="153" y="129"/>
                  <a:pt x="137" y="116"/>
                  <a:pt x="137" y="101"/>
                </a:cubicBezTo>
                <a:cubicBezTo>
                  <a:pt x="140" y="101"/>
                  <a:pt x="140" y="101"/>
                  <a:pt x="140" y="101"/>
                </a:cubicBezTo>
                <a:cubicBezTo>
                  <a:pt x="169" y="31"/>
                  <a:pt x="169" y="31"/>
                  <a:pt x="169" y="31"/>
                </a:cubicBezTo>
                <a:cubicBezTo>
                  <a:pt x="167" y="31"/>
                  <a:pt x="165" y="29"/>
                  <a:pt x="164" y="28"/>
                </a:cubicBezTo>
                <a:cubicBezTo>
                  <a:pt x="150" y="25"/>
                  <a:pt x="131" y="26"/>
                  <a:pt x="111" y="31"/>
                </a:cubicBezTo>
                <a:cubicBezTo>
                  <a:pt x="111" y="159"/>
                  <a:pt x="111" y="159"/>
                  <a:pt x="111" y="159"/>
                </a:cubicBezTo>
                <a:cubicBezTo>
                  <a:pt x="99" y="159"/>
                  <a:pt x="99" y="159"/>
                  <a:pt x="99" y="159"/>
                </a:cubicBezTo>
                <a:cubicBezTo>
                  <a:pt x="99" y="34"/>
                  <a:pt x="99" y="34"/>
                  <a:pt x="99" y="34"/>
                </a:cubicBezTo>
                <a:cubicBezTo>
                  <a:pt x="77" y="41"/>
                  <a:pt x="57" y="51"/>
                  <a:pt x="46" y="61"/>
                </a:cubicBezTo>
                <a:cubicBezTo>
                  <a:pt x="46" y="64"/>
                  <a:pt x="45" y="66"/>
                  <a:pt x="44" y="68"/>
                </a:cubicBezTo>
                <a:cubicBezTo>
                  <a:pt x="43" y="68"/>
                  <a:pt x="42" y="69"/>
                  <a:pt x="42" y="70"/>
                </a:cubicBezTo>
                <a:cubicBezTo>
                  <a:pt x="69" y="135"/>
                  <a:pt x="69" y="135"/>
                  <a:pt x="69" y="135"/>
                </a:cubicBezTo>
                <a:cubicBezTo>
                  <a:pt x="72" y="135"/>
                  <a:pt x="72" y="135"/>
                  <a:pt x="72" y="135"/>
                </a:cubicBezTo>
                <a:cubicBezTo>
                  <a:pt x="72" y="150"/>
                  <a:pt x="56" y="163"/>
                  <a:pt x="36" y="163"/>
                </a:cubicBezTo>
                <a:cubicBezTo>
                  <a:pt x="16" y="163"/>
                  <a:pt x="0" y="150"/>
                  <a:pt x="0" y="135"/>
                </a:cubicBezTo>
                <a:cubicBezTo>
                  <a:pt x="3" y="135"/>
                  <a:pt x="3" y="135"/>
                  <a:pt x="3" y="135"/>
                </a:cubicBezTo>
                <a:cubicBezTo>
                  <a:pt x="31" y="68"/>
                  <a:pt x="31" y="68"/>
                  <a:pt x="31" y="68"/>
                </a:cubicBezTo>
                <a:cubicBezTo>
                  <a:pt x="27" y="65"/>
                  <a:pt x="27" y="60"/>
                  <a:pt x="30" y="56"/>
                </a:cubicBezTo>
                <a:cubicBezTo>
                  <a:pt x="32" y="54"/>
                  <a:pt x="35" y="53"/>
                  <a:pt x="37" y="53"/>
                </a:cubicBezTo>
                <a:cubicBezTo>
                  <a:pt x="50" y="40"/>
                  <a:pt x="73" y="29"/>
                  <a:pt x="99" y="22"/>
                </a:cubicBezTo>
                <a:cubicBezTo>
                  <a:pt x="99" y="16"/>
                  <a:pt x="99" y="16"/>
                  <a:pt x="99" y="16"/>
                </a:cubicBezTo>
                <a:cubicBezTo>
                  <a:pt x="97" y="14"/>
                  <a:pt x="96" y="12"/>
                  <a:pt x="96" y="9"/>
                </a:cubicBezTo>
                <a:cubicBezTo>
                  <a:pt x="96" y="4"/>
                  <a:pt x="100" y="0"/>
                  <a:pt x="105" y="0"/>
                </a:cubicBezTo>
                <a:cubicBezTo>
                  <a:pt x="110" y="0"/>
                  <a:pt x="114" y="4"/>
                  <a:pt x="114" y="9"/>
                </a:cubicBezTo>
                <a:cubicBezTo>
                  <a:pt x="114" y="12"/>
                  <a:pt x="113" y="14"/>
                  <a:pt x="111" y="16"/>
                </a:cubicBezTo>
                <a:cubicBezTo>
                  <a:pt x="111" y="19"/>
                  <a:pt x="111" y="19"/>
                  <a:pt x="111" y="19"/>
                </a:cubicBezTo>
                <a:cubicBezTo>
                  <a:pt x="132" y="14"/>
                  <a:pt x="152" y="13"/>
                  <a:pt x="167" y="16"/>
                </a:cubicBezTo>
                <a:cubicBezTo>
                  <a:pt x="169" y="14"/>
                  <a:pt x="173" y="14"/>
                  <a:pt x="175" y="15"/>
                </a:cubicBezTo>
                <a:cubicBezTo>
                  <a:pt x="180" y="16"/>
                  <a:pt x="183" y="22"/>
                  <a:pt x="181" y="26"/>
                </a:cubicBezTo>
                <a:cubicBezTo>
                  <a:pt x="180" y="28"/>
                  <a:pt x="179" y="30"/>
                  <a:pt x="177" y="31"/>
                </a:cubicBezTo>
                <a:cubicBezTo>
                  <a:pt x="206" y="101"/>
                  <a:pt x="206" y="101"/>
                  <a:pt x="206" y="101"/>
                </a:cubicBezTo>
                <a:lnTo>
                  <a:pt x="209" y="101"/>
                </a:lnTo>
                <a:close/>
                <a:moveTo>
                  <a:pt x="59" y="135"/>
                </a:moveTo>
                <a:cubicBezTo>
                  <a:pt x="36" y="73"/>
                  <a:pt x="36" y="73"/>
                  <a:pt x="36" y="73"/>
                </a:cubicBezTo>
                <a:cubicBezTo>
                  <a:pt x="12" y="135"/>
                  <a:pt x="12" y="135"/>
                  <a:pt x="12" y="135"/>
                </a:cubicBezTo>
                <a:cubicBezTo>
                  <a:pt x="59" y="135"/>
                  <a:pt x="59" y="135"/>
                  <a:pt x="59" y="135"/>
                </a:cubicBezTo>
                <a:close/>
                <a:moveTo>
                  <a:pt x="197" y="100"/>
                </a:moveTo>
                <a:cubicBezTo>
                  <a:pt x="173" y="39"/>
                  <a:pt x="173" y="39"/>
                  <a:pt x="173" y="39"/>
                </a:cubicBezTo>
                <a:cubicBezTo>
                  <a:pt x="149" y="101"/>
                  <a:pt x="149" y="101"/>
                  <a:pt x="149" y="101"/>
                </a:cubicBezTo>
                <a:cubicBezTo>
                  <a:pt x="196" y="101"/>
                  <a:pt x="196" y="101"/>
                  <a:pt x="196" y="101"/>
                </a:cubicBezTo>
                <a:lnTo>
                  <a:pt x="197" y="100"/>
                </a:lnTo>
                <a:close/>
              </a:path>
            </a:pathLst>
          </a:custGeom>
          <a:solidFill>
            <a:schemeClr val="accent2"/>
          </a:solidFill>
          <a:ln>
            <a:noFill/>
          </a:ln>
        </p:spPr>
        <p:txBody>
          <a:bodyPr vert="horz" wrap="square" lIns="68580" tIns="34290" rIns="68580" bIns="34290" numCol="1" anchor="t" anchorCtr="0" compatLnSpc="1"/>
          <a:lstStyle/>
          <a:p>
            <a:endParaRPr lang="en-US">
              <a:cs typeface="+mn-ea"/>
              <a:sym typeface="+mn-lt"/>
            </a:endParaRPr>
          </a:p>
        </p:txBody>
      </p:sp>
      <p:sp>
        <p:nvSpPr>
          <p:cNvPr id="923" name="TextBox 922"/>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14" presetClass="entr" presetSubtype="10" fill="hold" nodeType="afterEffect">
                                  <p:stCondLst>
                                    <p:cond delay="0"/>
                                  </p:stCondLst>
                                  <p:childTnLst>
                                    <p:set>
                                      <p:cBhvr>
                                        <p:cTn id="14" dur="1" fill="hold">
                                          <p:stCondLst>
                                            <p:cond delay="0"/>
                                          </p:stCondLst>
                                        </p:cTn>
                                        <p:tgtEl>
                                          <p:spTgt spid="140"/>
                                        </p:tgtEl>
                                        <p:attrNameLst>
                                          <p:attrName>style.visibility</p:attrName>
                                        </p:attrNameLst>
                                      </p:cBhvr>
                                      <p:to>
                                        <p:strVal val="visible"/>
                                      </p:to>
                                    </p:set>
                                    <p:animEffect transition="in" filter="randombar(horizontal)">
                                      <p:cBhvr>
                                        <p:cTn id="15" dur="500"/>
                                        <p:tgtEl>
                                          <p:spTgt spid="140"/>
                                        </p:tgtEl>
                                      </p:cBhvr>
                                    </p:animEffect>
                                  </p:childTnLst>
                                </p:cTn>
                              </p:par>
                              <p:par>
                                <p:cTn id="16" presetID="14" presetClass="entr" presetSubtype="10" fill="hold" nodeType="withEffect">
                                  <p:stCondLst>
                                    <p:cond delay="0"/>
                                  </p:stCondLst>
                                  <p:childTnLst>
                                    <p:set>
                                      <p:cBhvr>
                                        <p:cTn id="17" dur="1" fill="hold">
                                          <p:stCondLst>
                                            <p:cond delay="0"/>
                                          </p:stCondLst>
                                        </p:cTn>
                                        <p:tgtEl>
                                          <p:spTgt spid="857"/>
                                        </p:tgtEl>
                                        <p:attrNameLst>
                                          <p:attrName>style.visibility</p:attrName>
                                        </p:attrNameLst>
                                      </p:cBhvr>
                                      <p:to>
                                        <p:strVal val="visible"/>
                                      </p:to>
                                    </p:set>
                                    <p:animEffect transition="in" filter="randombar(horizontal)">
                                      <p:cBhvr>
                                        <p:cTn id="18" dur="500"/>
                                        <p:tgtEl>
                                          <p:spTgt spid="857"/>
                                        </p:tgtEl>
                                      </p:cBhvr>
                                    </p:animEffect>
                                  </p:childTnLst>
                                </p:cTn>
                              </p:par>
                            </p:childTnLst>
                          </p:cTn>
                        </p:par>
                        <p:par>
                          <p:cTn id="19" fill="hold">
                            <p:stCondLst>
                              <p:cond delay="1100"/>
                            </p:stCondLst>
                            <p:childTnLst>
                              <p:par>
                                <p:cTn id="20" presetID="53" presetClass="entr" presetSubtype="16" fill="hold" grpId="0" nodeType="afterEffect">
                                  <p:stCondLst>
                                    <p:cond delay="0"/>
                                  </p:stCondLst>
                                  <p:childTnLst>
                                    <p:set>
                                      <p:cBhvr>
                                        <p:cTn id="21" dur="1" fill="hold">
                                          <p:stCondLst>
                                            <p:cond delay="0"/>
                                          </p:stCondLst>
                                        </p:cTn>
                                        <p:tgtEl>
                                          <p:spTgt spid="918"/>
                                        </p:tgtEl>
                                        <p:attrNameLst>
                                          <p:attrName>style.visibility</p:attrName>
                                        </p:attrNameLst>
                                      </p:cBhvr>
                                      <p:to>
                                        <p:strVal val="visible"/>
                                      </p:to>
                                    </p:set>
                                    <p:anim calcmode="lin" valueType="num">
                                      <p:cBhvr>
                                        <p:cTn id="22" dur="500" fill="hold"/>
                                        <p:tgtEl>
                                          <p:spTgt spid="918"/>
                                        </p:tgtEl>
                                        <p:attrNameLst>
                                          <p:attrName>ppt_w</p:attrName>
                                        </p:attrNameLst>
                                      </p:cBhvr>
                                      <p:tavLst>
                                        <p:tav tm="0">
                                          <p:val>
                                            <p:fltVal val="0"/>
                                          </p:val>
                                        </p:tav>
                                        <p:tav tm="100000">
                                          <p:val>
                                            <p:strVal val="#ppt_w"/>
                                          </p:val>
                                        </p:tav>
                                      </p:tavLst>
                                    </p:anim>
                                    <p:anim calcmode="lin" valueType="num">
                                      <p:cBhvr>
                                        <p:cTn id="23" dur="500" fill="hold"/>
                                        <p:tgtEl>
                                          <p:spTgt spid="918"/>
                                        </p:tgtEl>
                                        <p:attrNameLst>
                                          <p:attrName>ppt_h</p:attrName>
                                        </p:attrNameLst>
                                      </p:cBhvr>
                                      <p:tavLst>
                                        <p:tav tm="0">
                                          <p:val>
                                            <p:fltVal val="0"/>
                                          </p:val>
                                        </p:tav>
                                        <p:tav tm="100000">
                                          <p:val>
                                            <p:strVal val="#ppt_h"/>
                                          </p:val>
                                        </p:tav>
                                      </p:tavLst>
                                    </p:anim>
                                    <p:animEffect transition="in" filter="fade">
                                      <p:cBhvr>
                                        <p:cTn id="24" dur="500"/>
                                        <p:tgtEl>
                                          <p:spTgt spid="918"/>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920"/>
                                        </p:tgtEl>
                                        <p:attrNameLst>
                                          <p:attrName>style.visibility</p:attrName>
                                        </p:attrNameLst>
                                      </p:cBhvr>
                                      <p:to>
                                        <p:strVal val="visible"/>
                                      </p:to>
                                    </p:set>
                                    <p:anim calcmode="lin" valueType="num">
                                      <p:cBhvr>
                                        <p:cTn id="27" dur="500" fill="hold"/>
                                        <p:tgtEl>
                                          <p:spTgt spid="920"/>
                                        </p:tgtEl>
                                        <p:attrNameLst>
                                          <p:attrName>ppt_w</p:attrName>
                                        </p:attrNameLst>
                                      </p:cBhvr>
                                      <p:tavLst>
                                        <p:tav tm="0">
                                          <p:val>
                                            <p:fltVal val="0"/>
                                          </p:val>
                                        </p:tav>
                                        <p:tav tm="100000">
                                          <p:val>
                                            <p:strVal val="#ppt_w"/>
                                          </p:val>
                                        </p:tav>
                                      </p:tavLst>
                                    </p:anim>
                                    <p:anim calcmode="lin" valueType="num">
                                      <p:cBhvr>
                                        <p:cTn id="28" dur="500" fill="hold"/>
                                        <p:tgtEl>
                                          <p:spTgt spid="920"/>
                                        </p:tgtEl>
                                        <p:attrNameLst>
                                          <p:attrName>ppt_h</p:attrName>
                                        </p:attrNameLst>
                                      </p:cBhvr>
                                      <p:tavLst>
                                        <p:tav tm="0">
                                          <p:val>
                                            <p:fltVal val="0"/>
                                          </p:val>
                                        </p:tav>
                                        <p:tav tm="100000">
                                          <p:val>
                                            <p:strVal val="#ppt_h"/>
                                          </p:val>
                                        </p:tav>
                                      </p:tavLst>
                                    </p:anim>
                                    <p:animEffect transition="in" filter="fade">
                                      <p:cBhvr>
                                        <p:cTn id="29" dur="500"/>
                                        <p:tgtEl>
                                          <p:spTgt spid="920"/>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922"/>
                                        </p:tgtEl>
                                        <p:attrNameLst>
                                          <p:attrName>style.visibility</p:attrName>
                                        </p:attrNameLst>
                                      </p:cBhvr>
                                      <p:to>
                                        <p:strVal val="visible"/>
                                      </p:to>
                                    </p:set>
                                    <p:anim calcmode="lin" valueType="num">
                                      <p:cBhvr>
                                        <p:cTn id="32" dur="500" fill="hold"/>
                                        <p:tgtEl>
                                          <p:spTgt spid="922"/>
                                        </p:tgtEl>
                                        <p:attrNameLst>
                                          <p:attrName>ppt_w</p:attrName>
                                        </p:attrNameLst>
                                      </p:cBhvr>
                                      <p:tavLst>
                                        <p:tav tm="0">
                                          <p:val>
                                            <p:fltVal val="0"/>
                                          </p:val>
                                        </p:tav>
                                        <p:tav tm="100000">
                                          <p:val>
                                            <p:strVal val="#ppt_w"/>
                                          </p:val>
                                        </p:tav>
                                      </p:tavLst>
                                    </p:anim>
                                    <p:anim calcmode="lin" valueType="num">
                                      <p:cBhvr>
                                        <p:cTn id="33" dur="500" fill="hold"/>
                                        <p:tgtEl>
                                          <p:spTgt spid="922"/>
                                        </p:tgtEl>
                                        <p:attrNameLst>
                                          <p:attrName>ppt_h</p:attrName>
                                        </p:attrNameLst>
                                      </p:cBhvr>
                                      <p:tavLst>
                                        <p:tav tm="0">
                                          <p:val>
                                            <p:fltVal val="0"/>
                                          </p:val>
                                        </p:tav>
                                        <p:tav tm="100000">
                                          <p:val>
                                            <p:strVal val="#ppt_h"/>
                                          </p:val>
                                        </p:tav>
                                      </p:tavLst>
                                    </p:anim>
                                    <p:animEffect transition="in" filter="fade">
                                      <p:cBhvr>
                                        <p:cTn id="34" dur="500"/>
                                        <p:tgtEl>
                                          <p:spTgt spid="922"/>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917"/>
                                        </p:tgtEl>
                                        <p:attrNameLst>
                                          <p:attrName>style.visibility</p:attrName>
                                        </p:attrNameLst>
                                      </p:cBhvr>
                                      <p:to>
                                        <p:strVal val="visible"/>
                                      </p:to>
                                    </p:set>
                                    <p:anim calcmode="lin" valueType="num">
                                      <p:cBhvr>
                                        <p:cTn id="37" dur="500" fill="hold"/>
                                        <p:tgtEl>
                                          <p:spTgt spid="917"/>
                                        </p:tgtEl>
                                        <p:attrNameLst>
                                          <p:attrName>ppt_w</p:attrName>
                                        </p:attrNameLst>
                                      </p:cBhvr>
                                      <p:tavLst>
                                        <p:tav tm="0">
                                          <p:val>
                                            <p:fltVal val="0"/>
                                          </p:val>
                                        </p:tav>
                                        <p:tav tm="100000">
                                          <p:val>
                                            <p:strVal val="#ppt_w"/>
                                          </p:val>
                                        </p:tav>
                                      </p:tavLst>
                                    </p:anim>
                                    <p:anim calcmode="lin" valueType="num">
                                      <p:cBhvr>
                                        <p:cTn id="38" dur="500" fill="hold"/>
                                        <p:tgtEl>
                                          <p:spTgt spid="917"/>
                                        </p:tgtEl>
                                        <p:attrNameLst>
                                          <p:attrName>ppt_h</p:attrName>
                                        </p:attrNameLst>
                                      </p:cBhvr>
                                      <p:tavLst>
                                        <p:tav tm="0">
                                          <p:val>
                                            <p:fltVal val="0"/>
                                          </p:val>
                                        </p:tav>
                                        <p:tav tm="100000">
                                          <p:val>
                                            <p:strVal val="#ppt_h"/>
                                          </p:val>
                                        </p:tav>
                                      </p:tavLst>
                                    </p:anim>
                                    <p:animEffect transition="in" filter="fade">
                                      <p:cBhvr>
                                        <p:cTn id="39" dur="500"/>
                                        <p:tgtEl>
                                          <p:spTgt spid="917"/>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919"/>
                                        </p:tgtEl>
                                        <p:attrNameLst>
                                          <p:attrName>style.visibility</p:attrName>
                                        </p:attrNameLst>
                                      </p:cBhvr>
                                      <p:to>
                                        <p:strVal val="visible"/>
                                      </p:to>
                                    </p:set>
                                    <p:anim calcmode="lin" valueType="num">
                                      <p:cBhvr>
                                        <p:cTn id="42" dur="500" fill="hold"/>
                                        <p:tgtEl>
                                          <p:spTgt spid="919"/>
                                        </p:tgtEl>
                                        <p:attrNameLst>
                                          <p:attrName>ppt_w</p:attrName>
                                        </p:attrNameLst>
                                      </p:cBhvr>
                                      <p:tavLst>
                                        <p:tav tm="0">
                                          <p:val>
                                            <p:fltVal val="0"/>
                                          </p:val>
                                        </p:tav>
                                        <p:tav tm="100000">
                                          <p:val>
                                            <p:strVal val="#ppt_w"/>
                                          </p:val>
                                        </p:tav>
                                      </p:tavLst>
                                    </p:anim>
                                    <p:anim calcmode="lin" valueType="num">
                                      <p:cBhvr>
                                        <p:cTn id="43" dur="500" fill="hold"/>
                                        <p:tgtEl>
                                          <p:spTgt spid="919"/>
                                        </p:tgtEl>
                                        <p:attrNameLst>
                                          <p:attrName>ppt_h</p:attrName>
                                        </p:attrNameLst>
                                      </p:cBhvr>
                                      <p:tavLst>
                                        <p:tav tm="0">
                                          <p:val>
                                            <p:fltVal val="0"/>
                                          </p:val>
                                        </p:tav>
                                        <p:tav tm="100000">
                                          <p:val>
                                            <p:strVal val="#ppt_h"/>
                                          </p:val>
                                        </p:tav>
                                      </p:tavLst>
                                    </p:anim>
                                    <p:animEffect transition="in" filter="fade">
                                      <p:cBhvr>
                                        <p:cTn id="44" dur="500"/>
                                        <p:tgtEl>
                                          <p:spTgt spid="919"/>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921"/>
                                        </p:tgtEl>
                                        <p:attrNameLst>
                                          <p:attrName>style.visibility</p:attrName>
                                        </p:attrNameLst>
                                      </p:cBhvr>
                                      <p:to>
                                        <p:strVal val="visible"/>
                                      </p:to>
                                    </p:set>
                                    <p:anim calcmode="lin" valueType="num">
                                      <p:cBhvr>
                                        <p:cTn id="47" dur="500" fill="hold"/>
                                        <p:tgtEl>
                                          <p:spTgt spid="921"/>
                                        </p:tgtEl>
                                        <p:attrNameLst>
                                          <p:attrName>ppt_w</p:attrName>
                                        </p:attrNameLst>
                                      </p:cBhvr>
                                      <p:tavLst>
                                        <p:tav tm="0">
                                          <p:val>
                                            <p:fltVal val="0"/>
                                          </p:val>
                                        </p:tav>
                                        <p:tav tm="100000">
                                          <p:val>
                                            <p:strVal val="#ppt_w"/>
                                          </p:val>
                                        </p:tav>
                                      </p:tavLst>
                                    </p:anim>
                                    <p:anim calcmode="lin" valueType="num">
                                      <p:cBhvr>
                                        <p:cTn id="48" dur="500" fill="hold"/>
                                        <p:tgtEl>
                                          <p:spTgt spid="921"/>
                                        </p:tgtEl>
                                        <p:attrNameLst>
                                          <p:attrName>ppt_h</p:attrName>
                                        </p:attrNameLst>
                                      </p:cBhvr>
                                      <p:tavLst>
                                        <p:tav tm="0">
                                          <p:val>
                                            <p:fltVal val="0"/>
                                          </p:val>
                                        </p:tav>
                                        <p:tav tm="100000">
                                          <p:val>
                                            <p:strVal val="#ppt_h"/>
                                          </p:val>
                                        </p:tav>
                                      </p:tavLst>
                                    </p:anim>
                                    <p:animEffect transition="in" filter="fade">
                                      <p:cBhvr>
                                        <p:cTn id="49" dur="500"/>
                                        <p:tgtEl>
                                          <p:spTgt spid="921"/>
                                        </p:tgtEl>
                                      </p:cBhvr>
                                    </p:animEffect>
                                  </p:childTnLst>
                                </p:cTn>
                              </p:par>
                            </p:childTnLst>
                          </p:cTn>
                        </p:par>
                        <p:par>
                          <p:cTn id="50" fill="hold">
                            <p:stCondLst>
                              <p:cond delay="1600"/>
                            </p:stCondLst>
                            <p:childTnLst>
                              <p:par>
                                <p:cTn id="51" presetID="10" presetClass="entr" presetSubtype="0" fill="hold" grpId="0" nodeType="afterEffect">
                                  <p:stCondLst>
                                    <p:cond delay="0"/>
                                  </p:stCondLst>
                                  <p:childTnLst>
                                    <p:set>
                                      <p:cBhvr>
                                        <p:cTn id="52" dur="1" fill="hold">
                                          <p:stCondLst>
                                            <p:cond delay="0"/>
                                          </p:stCondLst>
                                        </p:cTn>
                                        <p:tgtEl>
                                          <p:spTgt spid="905"/>
                                        </p:tgtEl>
                                        <p:attrNameLst>
                                          <p:attrName>style.visibility</p:attrName>
                                        </p:attrNameLst>
                                      </p:cBhvr>
                                      <p:to>
                                        <p:strVal val="visible"/>
                                      </p:to>
                                    </p:set>
                                    <p:animEffect transition="in" filter="fade">
                                      <p:cBhvr>
                                        <p:cTn id="53" dur="500"/>
                                        <p:tgtEl>
                                          <p:spTgt spid="90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911"/>
                                        </p:tgtEl>
                                        <p:attrNameLst>
                                          <p:attrName>style.visibility</p:attrName>
                                        </p:attrNameLst>
                                      </p:cBhvr>
                                      <p:to>
                                        <p:strVal val="visible"/>
                                      </p:to>
                                    </p:set>
                                    <p:animEffect transition="in" filter="fade">
                                      <p:cBhvr>
                                        <p:cTn id="56" dur="500"/>
                                        <p:tgtEl>
                                          <p:spTgt spid="911"/>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907"/>
                                        </p:tgtEl>
                                        <p:attrNameLst>
                                          <p:attrName>style.visibility</p:attrName>
                                        </p:attrNameLst>
                                      </p:cBhvr>
                                      <p:to>
                                        <p:strVal val="visible"/>
                                      </p:to>
                                    </p:set>
                                    <p:animEffect transition="in" filter="fade">
                                      <p:cBhvr>
                                        <p:cTn id="59" dur="500"/>
                                        <p:tgtEl>
                                          <p:spTgt spid="90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913"/>
                                        </p:tgtEl>
                                        <p:attrNameLst>
                                          <p:attrName>style.visibility</p:attrName>
                                        </p:attrNameLst>
                                      </p:cBhvr>
                                      <p:to>
                                        <p:strVal val="visible"/>
                                      </p:to>
                                    </p:set>
                                    <p:animEffect transition="in" filter="fade">
                                      <p:cBhvr>
                                        <p:cTn id="62" dur="500"/>
                                        <p:tgtEl>
                                          <p:spTgt spid="91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909"/>
                                        </p:tgtEl>
                                        <p:attrNameLst>
                                          <p:attrName>style.visibility</p:attrName>
                                        </p:attrNameLst>
                                      </p:cBhvr>
                                      <p:to>
                                        <p:strVal val="visible"/>
                                      </p:to>
                                    </p:set>
                                    <p:animEffect transition="in" filter="fade">
                                      <p:cBhvr>
                                        <p:cTn id="65" dur="500"/>
                                        <p:tgtEl>
                                          <p:spTgt spid="909"/>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915"/>
                                        </p:tgtEl>
                                        <p:attrNameLst>
                                          <p:attrName>style.visibility</p:attrName>
                                        </p:attrNameLst>
                                      </p:cBhvr>
                                      <p:to>
                                        <p:strVal val="visible"/>
                                      </p:to>
                                    </p:set>
                                    <p:animEffect transition="in" filter="fade">
                                      <p:cBhvr>
                                        <p:cTn id="68" dur="500"/>
                                        <p:tgtEl>
                                          <p:spTgt spid="915"/>
                                        </p:tgtEl>
                                      </p:cBhvr>
                                    </p:animEffect>
                                  </p:childTnLst>
                                </p:cTn>
                              </p:par>
                            </p:childTnLst>
                          </p:cTn>
                        </p:par>
                        <p:par>
                          <p:cTn id="69" fill="hold">
                            <p:stCondLst>
                              <p:cond delay="2100"/>
                            </p:stCondLst>
                            <p:childTnLst>
                              <p:par>
                                <p:cTn id="70" presetID="10" presetClass="entr" presetSubtype="0" fill="hold" grpId="0" nodeType="afterEffect">
                                  <p:stCondLst>
                                    <p:cond delay="0"/>
                                  </p:stCondLst>
                                  <p:childTnLst>
                                    <p:set>
                                      <p:cBhvr>
                                        <p:cTn id="71" dur="1" fill="hold">
                                          <p:stCondLst>
                                            <p:cond delay="0"/>
                                          </p:stCondLst>
                                        </p:cTn>
                                        <p:tgtEl>
                                          <p:spTgt spid="906"/>
                                        </p:tgtEl>
                                        <p:attrNameLst>
                                          <p:attrName>style.visibility</p:attrName>
                                        </p:attrNameLst>
                                      </p:cBhvr>
                                      <p:to>
                                        <p:strVal val="visible"/>
                                      </p:to>
                                    </p:set>
                                    <p:animEffect transition="in" filter="fade">
                                      <p:cBhvr>
                                        <p:cTn id="72" dur="500"/>
                                        <p:tgtEl>
                                          <p:spTgt spid="90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912"/>
                                        </p:tgtEl>
                                        <p:attrNameLst>
                                          <p:attrName>style.visibility</p:attrName>
                                        </p:attrNameLst>
                                      </p:cBhvr>
                                      <p:to>
                                        <p:strVal val="visible"/>
                                      </p:to>
                                    </p:set>
                                    <p:animEffect transition="in" filter="fade">
                                      <p:cBhvr>
                                        <p:cTn id="75" dur="500"/>
                                        <p:tgtEl>
                                          <p:spTgt spid="912"/>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908"/>
                                        </p:tgtEl>
                                        <p:attrNameLst>
                                          <p:attrName>style.visibility</p:attrName>
                                        </p:attrNameLst>
                                      </p:cBhvr>
                                      <p:to>
                                        <p:strVal val="visible"/>
                                      </p:to>
                                    </p:set>
                                    <p:animEffect transition="in" filter="fade">
                                      <p:cBhvr>
                                        <p:cTn id="78" dur="500"/>
                                        <p:tgtEl>
                                          <p:spTgt spid="908"/>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914"/>
                                        </p:tgtEl>
                                        <p:attrNameLst>
                                          <p:attrName>style.visibility</p:attrName>
                                        </p:attrNameLst>
                                      </p:cBhvr>
                                      <p:to>
                                        <p:strVal val="visible"/>
                                      </p:to>
                                    </p:set>
                                    <p:animEffect transition="in" filter="fade">
                                      <p:cBhvr>
                                        <p:cTn id="81" dur="500"/>
                                        <p:tgtEl>
                                          <p:spTgt spid="91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910"/>
                                        </p:tgtEl>
                                        <p:attrNameLst>
                                          <p:attrName>style.visibility</p:attrName>
                                        </p:attrNameLst>
                                      </p:cBhvr>
                                      <p:to>
                                        <p:strVal val="visible"/>
                                      </p:to>
                                    </p:set>
                                    <p:animEffect transition="in" filter="fade">
                                      <p:cBhvr>
                                        <p:cTn id="84" dur="500"/>
                                        <p:tgtEl>
                                          <p:spTgt spid="910"/>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916"/>
                                        </p:tgtEl>
                                        <p:attrNameLst>
                                          <p:attrName>style.visibility</p:attrName>
                                        </p:attrNameLst>
                                      </p:cBhvr>
                                      <p:to>
                                        <p:strVal val="visible"/>
                                      </p:to>
                                    </p:set>
                                    <p:animEffect transition="in" filter="fade">
                                      <p:cBhvr>
                                        <p:cTn id="87" dur="500"/>
                                        <p:tgtEl>
                                          <p:spTgt spid="916"/>
                                        </p:tgtEl>
                                      </p:cBhvr>
                                    </p:animEffect>
                                  </p:childTnLst>
                                </p:cTn>
                              </p:par>
                            </p:childTnLst>
                          </p:cTn>
                        </p:par>
                        <p:par>
                          <p:cTn id="88" fill="hold">
                            <p:stCondLst>
                              <p:cond delay="2600"/>
                            </p:stCondLst>
                            <p:childTnLst>
                              <p:par>
                                <p:cTn id="89" presetID="10" presetClass="entr" presetSubtype="0" fill="hold" grpId="0" nodeType="afterEffect">
                                  <p:stCondLst>
                                    <p:cond delay="0"/>
                                  </p:stCondLst>
                                  <p:childTnLst>
                                    <p:set>
                                      <p:cBhvr>
                                        <p:cTn id="90" dur="1" fill="hold">
                                          <p:stCondLst>
                                            <p:cond delay="0"/>
                                          </p:stCondLst>
                                        </p:cTn>
                                        <p:tgtEl>
                                          <p:spTgt spid="923"/>
                                        </p:tgtEl>
                                        <p:attrNameLst>
                                          <p:attrName>style.visibility</p:attrName>
                                        </p:attrNameLst>
                                      </p:cBhvr>
                                      <p:to>
                                        <p:strVal val="visible"/>
                                      </p:to>
                                    </p:set>
                                    <p:animEffect transition="in" filter="fade">
                                      <p:cBhvr>
                                        <p:cTn id="91" dur="500"/>
                                        <p:tgtEl>
                                          <p:spTgt spid="9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05" grpId="0"/>
      <p:bldP spid="906" grpId="0"/>
      <p:bldP spid="907" grpId="0"/>
      <p:bldP spid="908" grpId="0"/>
      <p:bldP spid="909" grpId="0"/>
      <p:bldP spid="910" grpId="0"/>
      <p:bldP spid="911" grpId="0"/>
      <p:bldP spid="912" grpId="0"/>
      <p:bldP spid="913" grpId="0"/>
      <p:bldP spid="914" grpId="0"/>
      <p:bldP spid="915" grpId="0"/>
      <p:bldP spid="916" grpId="0"/>
      <p:bldP spid="917" grpId="0" animBg="1"/>
      <p:bldP spid="918" grpId="0" animBg="1"/>
      <p:bldP spid="919" grpId="0" animBg="1"/>
      <p:bldP spid="920" grpId="0" animBg="1"/>
      <p:bldP spid="921" grpId="0" animBg="1"/>
      <p:bldP spid="922" grpId="0" animBg="1"/>
      <p:bldP spid="92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rot="2700000">
            <a:off x="437988" y="378063"/>
            <a:ext cx="317858" cy="31785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a:spLocks noChangeArrowheads="1"/>
          </p:cNvSpPr>
          <p:nvPr/>
        </p:nvSpPr>
        <p:spPr bwMode="auto">
          <a:xfrm>
            <a:off x="948730" y="275386"/>
            <a:ext cx="1261866" cy="52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wrap="none" lIns="91431" tIns="45716" rIns="91431" bIns="45716">
            <a:spAutoFit/>
          </a:bodyPr>
          <a:lstStyle/>
          <a:p>
            <a:r>
              <a:rPr lang="zh-CN" altLang="en-US" sz="2800" b="1" dirty="0" smtClean="0">
                <a:solidFill>
                  <a:schemeClr val="tx1">
                    <a:lumMod val="65000"/>
                    <a:lumOff val="35000"/>
                  </a:schemeClr>
                </a:solidFill>
                <a:latin typeface="微软雅黑" panose="020B0503020204020204" pitchFamily="34" charset="-122"/>
                <a:ea typeface="微软雅黑" panose="020B0503020204020204" pitchFamily="34" charset="-122"/>
              </a:rPr>
              <a:t>备用页</a:t>
            </a:r>
            <a:endPar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4" name="Shape 5166"/>
          <p:cNvSpPr/>
          <p:nvPr/>
        </p:nvSpPr>
        <p:spPr>
          <a:xfrm>
            <a:off x="3531331" y="2081379"/>
            <a:ext cx="1410063" cy="1249736"/>
          </a:xfrm>
          <a:custGeom>
            <a:avLst/>
            <a:gdLst/>
            <a:ahLst/>
            <a:cxnLst>
              <a:cxn ang="0">
                <a:pos x="wd2" y="hd2"/>
              </a:cxn>
              <a:cxn ang="5400000">
                <a:pos x="wd2" y="hd2"/>
              </a:cxn>
              <a:cxn ang="10800000">
                <a:pos x="wd2" y="hd2"/>
              </a:cxn>
              <a:cxn ang="16200000">
                <a:pos x="wd2" y="hd2"/>
              </a:cxn>
            </a:cxnLst>
            <a:rect l="0" t="0" r="r" b="b"/>
            <a:pathLst>
              <a:path w="21600" h="21600" extrusionOk="0">
                <a:moveTo>
                  <a:pt x="17131" y="0"/>
                </a:moveTo>
                <a:lnTo>
                  <a:pt x="4125" y="12945"/>
                </a:lnTo>
                <a:lnTo>
                  <a:pt x="0" y="21600"/>
                </a:lnTo>
                <a:lnTo>
                  <a:pt x="21600" y="7769"/>
                </a:lnTo>
                <a:lnTo>
                  <a:pt x="17131" y="0"/>
                </a:lnTo>
                <a:close/>
              </a:path>
            </a:pathLst>
          </a:custGeom>
          <a:solidFill>
            <a:schemeClr val="accent1">
              <a:lumMod val="50000"/>
            </a:schemeClr>
          </a:solidFill>
          <a:ln w="12700" cap="flat">
            <a:noFill/>
            <a:miter lim="400000"/>
          </a:ln>
          <a:effectLst/>
        </p:spPr>
        <p:txBody>
          <a:bodyPr wrap="square" lIns="44109" tIns="44109" rIns="44109" bIns="44109" numCol="1" anchor="ctr">
            <a:noAutofit/>
          </a:bodyPr>
          <a:lstStyle/>
          <a:p>
            <a:pPr algn="ctr">
              <a:lnSpc>
                <a:spcPct val="120000"/>
              </a:lnSpc>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 name="Shape 5167"/>
          <p:cNvSpPr/>
          <p:nvPr/>
        </p:nvSpPr>
        <p:spPr>
          <a:xfrm>
            <a:off x="3103711" y="2822303"/>
            <a:ext cx="2270621" cy="1301046"/>
          </a:xfrm>
          <a:custGeom>
            <a:avLst/>
            <a:gdLst/>
            <a:ahLst/>
            <a:cxnLst>
              <a:cxn ang="0">
                <a:pos x="wd2" y="hd2"/>
              </a:cxn>
              <a:cxn ang="5400000">
                <a:pos x="wd2" y="hd2"/>
              </a:cxn>
              <a:cxn ang="10800000">
                <a:pos x="wd2" y="hd2"/>
              </a:cxn>
              <a:cxn ang="16200000">
                <a:pos x="wd2" y="hd2"/>
              </a:cxn>
            </a:cxnLst>
            <a:rect l="0" t="0" r="r" b="b"/>
            <a:pathLst>
              <a:path w="21600" h="21600" extrusionOk="0">
                <a:moveTo>
                  <a:pt x="19039" y="0"/>
                </a:moveTo>
                <a:lnTo>
                  <a:pt x="2561" y="13286"/>
                </a:lnTo>
                <a:lnTo>
                  <a:pt x="0" y="21600"/>
                </a:lnTo>
                <a:lnTo>
                  <a:pt x="21600" y="8314"/>
                </a:lnTo>
                <a:cubicBezTo>
                  <a:pt x="21600" y="8314"/>
                  <a:pt x="19039" y="0"/>
                  <a:pt x="19039" y="0"/>
                </a:cubicBezTo>
                <a:close/>
              </a:path>
            </a:pathLst>
          </a:custGeom>
          <a:solidFill>
            <a:schemeClr val="accent2">
              <a:lumMod val="50000"/>
            </a:schemeClr>
          </a:solidFill>
          <a:ln w="12700" cap="flat">
            <a:noFill/>
            <a:miter lim="400000"/>
          </a:ln>
          <a:effectLst/>
        </p:spPr>
        <p:txBody>
          <a:bodyPr wrap="square" lIns="44109" tIns="44109" rIns="44109" bIns="44109" numCol="1" anchor="ctr">
            <a:noAutofit/>
          </a:bodyPr>
          <a:lstStyle/>
          <a:p>
            <a:pPr algn="ctr">
              <a:lnSpc>
                <a:spcPct val="120000"/>
              </a:lnSpc>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Shape 5168"/>
          <p:cNvSpPr/>
          <p:nvPr/>
        </p:nvSpPr>
        <p:spPr>
          <a:xfrm>
            <a:off x="2676095" y="3625688"/>
            <a:ext cx="3131179" cy="1301040"/>
          </a:xfrm>
          <a:custGeom>
            <a:avLst/>
            <a:gdLst/>
            <a:ahLst/>
            <a:cxnLst>
              <a:cxn ang="0">
                <a:pos x="wd2" y="hd2"/>
              </a:cxn>
              <a:cxn ang="5400000">
                <a:pos x="wd2" y="hd2"/>
              </a:cxn>
              <a:cxn ang="10800000">
                <a:pos x="wd2" y="hd2"/>
              </a:cxn>
              <a:cxn ang="16200000">
                <a:pos x="wd2" y="hd2"/>
              </a:cxn>
            </a:cxnLst>
            <a:rect l="0" t="0" r="r" b="b"/>
            <a:pathLst>
              <a:path w="21600" h="21600" extrusionOk="0">
                <a:moveTo>
                  <a:pt x="19743" y="0"/>
                </a:moveTo>
                <a:lnTo>
                  <a:pt x="1857" y="13286"/>
                </a:lnTo>
                <a:lnTo>
                  <a:pt x="0" y="21600"/>
                </a:lnTo>
                <a:lnTo>
                  <a:pt x="21600" y="8314"/>
                </a:lnTo>
                <a:cubicBezTo>
                  <a:pt x="21600" y="8314"/>
                  <a:pt x="19743" y="0"/>
                  <a:pt x="19743" y="0"/>
                </a:cubicBezTo>
                <a:close/>
              </a:path>
            </a:pathLst>
          </a:custGeom>
          <a:solidFill>
            <a:schemeClr val="accent3">
              <a:lumMod val="50000"/>
            </a:schemeClr>
          </a:solidFill>
          <a:ln w="12700" cap="flat">
            <a:noFill/>
            <a:miter lim="400000"/>
          </a:ln>
          <a:effectLst/>
        </p:spPr>
        <p:txBody>
          <a:bodyPr wrap="square" lIns="44109" tIns="44109" rIns="44109" bIns="44109" numCol="1" anchor="ctr">
            <a:noAutofit/>
          </a:bodyPr>
          <a:lstStyle/>
          <a:p>
            <a:pPr algn="ctr">
              <a:lnSpc>
                <a:spcPct val="120000"/>
              </a:lnSpc>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Shape 5169"/>
          <p:cNvSpPr/>
          <p:nvPr/>
        </p:nvSpPr>
        <p:spPr>
          <a:xfrm>
            <a:off x="2238532" y="4429076"/>
            <a:ext cx="3991727" cy="1301034"/>
          </a:xfrm>
          <a:custGeom>
            <a:avLst/>
            <a:gdLst/>
            <a:ahLst/>
            <a:cxnLst>
              <a:cxn ang="0">
                <a:pos x="wd2" y="hd2"/>
              </a:cxn>
              <a:cxn ang="5400000">
                <a:pos x="wd2" y="hd2"/>
              </a:cxn>
              <a:cxn ang="10800000">
                <a:pos x="wd2" y="hd2"/>
              </a:cxn>
              <a:cxn ang="16200000">
                <a:pos x="wd2" y="hd2"/>
              </a:cxn>
            </a:cxnLst>
            <a:rect l="0" t="0" r="r" b="b"/>
            <a:pathLst>
              <a:path w="21600" h="21600" extrusionOk="0">
                <a:moveTo>
                  <a:pt x="1457" y="13286"/>
                </a:moveTo>
                <a:lnTo>
                  <a:pt x="0" y="21600"/>
                </a:lnTo>
                <a:lnTo>
                  <a:pt x="21600" y="8314"/>
                </a:lnTo>
                <a:lnTo>
                  <a:pt x="20143" y="0"/>
                </a:lnTo>
                <a:cubicBezTo>
                  <a:pt x="20143" y="0"/>
                  <a:pt x="1457" y="13286"/>
                  <a:pt x="1457" y="13286"/>
                </a:cubicBezTo>
                <a:close/>
              </a:path>
            </a:pathLst>
          </a:custGeom>
          <a:solidFill>
            <a:schemeClr val="accent4">
              <a:lumMod val="50000"/>
            </a:schemeClr>
          </a:solidFill>
          <a:ln w="12700" cap="flat">
            <a:noFill/>
            <a:miter lim="400000"/>
          </a:ln>
          <a:effectLst/>
        </p:spPr>
        <p:txBody>
          <a:bodyPr wrap="square" lIns="44109" tIns="44109" rIns="44109" bIns="44109" numCol="1" anchor="ctr">
            <a:noAutofit/>
          </a:bodyPr>
          <a:lstStyle/>
          <a:p>
            <a:pPr algn="ctr">
              <a:lnSpc>
                <a:spcPct val="120000"/>
              </a:lnSpc>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8" name="组合 7"/>
          <p:cNvGrpSpPr/>
          <p:nvPr/>
        </p:nvGrpSpPr>
        <p:grpSpPr>
          <a:xfrm>
            <a:off x="3958950" y="1735162"/>
            <a:ext cx="993112" cy="851756"/>
            <a:chOff x="2313735" y="1108481"/>
            <a:chExt cx="857881" cy="735467"/>
          </a:xfrm>
        </p:grpSpPr>
        <p:sp>
          <p:nvSpPr>
            <p:cNvPr id="10" name="Shape 5171"/>
            <p:cNvSpPr/>
            <p:nvPr/>
          </p:nvSpPr>
          <p:spPr>
            <a:xfrm>
              <a:off x="2313735" y="1108481"/>
              <a:ext cx="849654" cy="687055"/>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cap="flat">
              <a:noFill/>
              <a:miter lim="400000"/>
            </a:ln>
            <a:effectLst/>
          </p:spPr>
          <p:txBody>
            <a:bodyPr wrap="square" lIns="0" tIns="0" rIns="0" bIns="0" numCol="1" anchor="t">
              <a:noAutofit/>
            </a:bodyPr>
            <a:lstStyle/>
            <a:p>
              <a:pPr lvl="0" algn="ctr">
                <a:lnSpc>
                  <a:spcPct val="120000"/>
                </a:lnSpc>
                <a:defRPr>
                  <a:solidFill>
                    <a:srgbClr val="4C4C4C"/>
                  </a:solidFill>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 name="Shape 5176"/>
            <p:cNvSpPr/>
            <p:nvPr/>
          </p:nvSpPr>
          <p:spPr>
            <a:xfrm>
              <a:off x="2329102" y="1491630"/>
              <a:ext cx="842514" cy="352318"/>
            </a:xfrm>
            <a:prstGeom prst="rect">
              <a:avLst/>
            </a:prstGeom>
            <a:noFill/>
            <a:ln w="12700" cap="flat">
              <a:noFill/>
              <a:miter lim="400000"/>
            </a:ln>
            <a:effec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pPr algn="ctr">
                <a:lnSpc>
                  <a:spcPct val="120000"/>
                </a:lnSpc>
              </a:pPr>
              <a:r>
                <a:rPr lang="zh-CN" alt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输入文本</a:t>
              </a:r>
            </a:p>
          </p:txBody>
        </p:sp>
      </p:grpSp>
      <p:grpSp>
        <p:nvGrpSpPr>
          <p:cNvPr id="12" name="组合 11"/>
          <p:cNvGrpSpPr/>
          <p:nvPr/>
        </p:nvGrpSpPr>
        <p:grpSpPr>
          <a:xfrm>
            <a:off x="3531331" y="2822304"/>
            <a:ext cx="1840341" cy="500783"/>
            <a:chOff x="1944344" y="2047198"/>
            <a:chExt cx="1589745" cy="432411"/>
          </a:xfrm>
        </p:grpSpPr>
        <p:sp>
          <p:nvSpPr>
            <p:cNvPr id="13" name="Shape 5173"/>
            <p:cNvSpPr/>
            <p:nvPr/>
          </p:nvSpPr>
          <p:spPr>
            <a:xfrm>
              <a:off x="1944344" y="2047198"/>
              <a:ext cx="1589745" cy="432411"/>
            </a:xfrm>
            <a:custGeom>
              <a:avLst/>
              <a:gdLst/>
              <a:ahLst/>
              <a:cxnLst>
                <a:cxn ang="0">
                  <a:pos x="wd2" y="hd2"/>
                </a:cxn>
                <a:cxn ang="5400000">
                  <a:pos x="wd2" y="hd2"/>
                </a:cxn>
                <a:cxn ang="10800000">
                  <a:pos x="wd2" y="hd2"/>
                </a:cxn>
                <a:cxn ang="16200000">
                  <a:pos x="wd2" y="hd2"/>
                </a:cxn>
              </a:cxnLst>
              <a:rect l="0" t="0" r="r" b="b"/>
              <a:pathLst>
                <a:path w="21600" h="21600" extrusionOk="0">
                  <a:moveTo>
                    <a:pt x="3160" y="0"/>
                  </a:moveTo>
                  <a:lnTo>
                    <a:pt x="0" y="21600"/>
                  </a:lnTo>
                  <a:lnTo>
                    <a:pt x="21600" y="21600"/>
                  </a:lnTo>
                  <a:lnTo>
                    <a:pt x="18440" y="0"/>
                  </a:lnTo>
                  <a:cubicBezTo>
                    <a:pt x="18440" y="0"/>
                    <a:pt x="3160" y="0"/>
                    <a:pt x="3160" y="0"/>
                  </a:cubicBezTo>
                  <a:close/>
                </a:path>
              </a:pathLst>
            </a:custGeom>
            <a:solidFill>
              <a:schemeClr val="accent2"/>
            </a:solidFill>
            <a:ln w="12700" cap="flat">
              <a:noFill/>
              <a:miter lim="400000"/>
            </a:ln>
            <a:effectLst/>
          </p:spPr>
          <p:txBody>
            <a:bodyPr wrap="square" lIns="46524" tIns="46524" rIns="46524" bIns="46524" numCol="1" anchor="ctr">
              <a:noAutofit/>
            </a:bodyPr>
            <a:lstStyle/>
            <a:p>
              <a:pPr lvl="0" algn="ctr">
                <a:lnSpc>
                  <a:spcPct val="120000"/>
                </a:lnSpc>
                <a:defRPr>
                  <a:solidFill>
                    <a:srgbClr val="4C4C4C"/>
                  </a:solidFill>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Shape 5177"/>
            <p:cNvSpPr/>
            <p:nvPr/>
          </p:nvSpPr>
          <p:spPr>
            <a:xfrm>
              <a:off x="2191740" y="2087244"/>
              <a:ext cx="1099552" cy="352318"/>
            </a:xfrm>
            <a:prstGeom prst="rect">
              <a:avLst/>
            </a:prstGeom>
            <a:noFill/>
            <a:ln w="12700" cap="flat">
              <a:noFill/>
              <a:miter lim="400000"/>
            </a:ln>
            <a:effec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pPr algn="ctr">
                <a:lnSpc>
                  <a:spcPct val="120000"/>
                </a:lnSpc>
              </a:pPr>
              <a:r>
                <a:rPr lang="zh-CN" alt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点击输入文本</a:t>
              </a:r>
            </a:p>
          </p:txBody>
        </p:sp>
      </p:grpSp>
      <p:grpSp>
        <p:nvGrpSpPr>
          <p:cNvPr id="15" name="组合 14"/>
          <p:cNvGrpSpPr/>
          <p:nvPr/>
        </p:nvGrpSpPr>
        <p:grpSpPr>
          <a:xfrm>
            <a:off x="3103713" y="3625688"/>
            <a:ext cx="2700898" cy="500784"/>
            <a:chOff x="1574955" y="2740898"/>
            <a:chExt cx="2333121" cy="432412"/>
          </a:xfrm>
        </p:grpSpPr>
        <p:sp>
          <p:nvSpPr>
            <p:cNvPr id="16" name="Shape 5172"/>
            <p:cNvSpPr/>
            <p:nvPr/>
          </p:nvSpPr>
          <p:spPr>
            <a:xfrm>
              <a:off x="1574955" y="2740898"/>
              <a:ext cx="2333121" cy="432412"/>
            </a:xfrm>
            <a:custGeom>
              <a:avLst/>
              <a:gdLst/>
              <a:ahLst/>
              <a:cxnLst>
                <a:cxn ang="0">
                  <a:pos x="wd2" y="hd2"/>
                </a:cxn>
                <a:cxn ang="5400000">
                  <a:pos x="wd2" y="hd2"/>
                </a:cxn>
                <a:cxn ang="10800000">
                  <a:pos x="wd2" y="hd2"/>
                </a:cxn>
                <a:cxn ang="16200000">
                  <a:pos x="wd2" y="hd2"/>
                </a:cxn>
              </a:cxnLst>
              <a:rect l="0" t="0" r="r" b="b"/>
              <a:pathLst>
                <a:path w="21600" h="21600" extrusionOk="0">
                  <a:moveTo>
                    <a:pt x="2153" y="0"/>
                  </a:moveTo>
                  <a:lnTo>
                    <a:pt x="0" y="21600"/>
                  </a:lnTo>
                  <a:lnTo>
                    <a:pt x="21600" y="21600"/>
                  </a:lnTo>
                  <a:lnTo>
                    <a:pt x="19447" y="0"/>
                  </a:lnTo>
                  <a:cubicBezTo>
                    <a:pt x="19447" y="0"/>
                    <a:pt x="2153" y="0"/>
                    <a:pt x="2153" y="0"/>
                  </a:cubicBezTo>
                  <a:close/>
                </a:path>
              </a:pathLst>
            </a:custGeom>
            <a:solidFill>
              <a:schemeClr val="accent3"/>
            </a:solidFill>
            <a:ln w="12700" cap="flat">
              <a:noFill/>
              <a:miter lim="400000"/>
            </a:ln>
            <a:effectLst/>
          </p:spPr>
          <p:txBody>
            <a:bodyPr wrap="square" lIns="46524" tIns="46524" rIns="46524" bIns="46524" numCol="1" anchor="ctr">
              <a:noAutofit/>
            </a:bodyPr>
            <a:lstStyle/>
            <a:p>
              <a:pPr lvl="0" algn="ctr">
                <a:lnSpc>
                  <a:spcPct val="120000"/>
                </a:lnSpc>
                <a:defRPr>
                  <a:solidFill>
                    <a:srgbClr val="4C4C4C"/>
                  </a:solidFill>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Shape 5178"/>
            <p:cNvSpPr/>
            <p:nvPr/>
          </p:nvSpPr>
          <p:spPr>
            <a:xfrm>
              <a:off x="1815028" y="2780945"/>
              <a:ext cx="1849246" cy="352318"/>
            </a:xfrm>
            <a:prstGeom prst="rect">
              <a:avLst/>
            </a:prstGeom>
            <a:noFill/>
            <a:ln w="12700" cap="flat">
              <a:noFill/>
              <a:miter lim="400000"/>
            </a:ln>
            <a:effec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pPr algn="ctr">
                <a:lnSpc>
                  <a:spcPct val="120000"/>
                </a:lnSpc>
              </a:pPr>
              <a:r>
                <a:rPr lang="zh-CN" altLang="en-US" sz="130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 name="组合 17"/>
          <p:cNvGrpSpPr/>
          <p:nvPr/>
        </p:nvGrpSpPr>
        <p:grpSpPr>
          <a:xfrm>
            <a:off x="2676094" y="4429073"/>
            <a:ext cx="3561446" cy="500777"/>
            <a:chOff x="1205565" y="3434598"/>
            <a:chExt cx="3076490" cy="432407"/>
          </a:xfrm>
        </p:grpSpPr>
        <p:sp>
          <p:nvSpPr>
            <p:cNvPr id="19" name="Shape 5174"/>
            <p:cNvSpPr/>
            <p:nvPr/>
          </p:nvSpPr>
          <p:spPr>
            <a:xfrm>
              <a:off x="1205565" y="3434598"/>
              <a:ext cx="3076490" cy="43240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9967" y="0"/>
                  </a:lnTo>
                  <a:lnTo>
                    <a:pt x="1633" y="0"/>
                  </a:lnTo>
                  <a:lnTo>
                    <a:pt x="0" y="21600"/>
                  </a:lnTo>
                  <a:cubicBezTo>
                    <a:pt x="0" y="21600"/>
                    <a:pt x="21600" y="21600"/>
                    <a:pt x="21600" y="21600"/>
                  </a:cubicBezTo>
                  <a:close/>
                </a:path>
              </a:pathLst>
            </a:custGeom>
            <a:solidFill>
              <a:schemeClr val="accent4"/>
            </a:solidFill>
            <a:ln w="12700" cap="flat">
              <a:noFill/>
              <a:miter lim="400000"/>
            </a:ln>
            <a:effectLst/>
          </p:spPr>
          <p:txBody>
            <a:bodyPr wrap="square" lIns="46524" tIns="46524" rIns="46524" bIns="46524" numCol="1" anchor="ctr">
              <a:noAutofit/>
            </a:bodyPr>
            <a:lstStyle/>
            <a:p>
              <a:pPr lvl="0" algn="ctr">
                <a:lnSpc>
                  <a:spcPct val="120000"/>
                </a:lnSpc>
                <a:defRPr>
                  <a:solidFill>
                    <a:srgbClr val="4C4C4C"/>
                  </a:solidFill>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Shape 5179"/>
            <p:cNvSpPr/>
            <p:nvPr/>
          </p:nvSpPr>
          <p:spPr>
            <a:xfrm>
              <a:off x="1422332" y="3474643"/>
              <a:ext cx="2634639" cy="352318"/>
            </a:xfrm>
            <a:prstGeom prst="rect">
              <a:avLst/>
            </a:prstGeom>
            <a:noFill/>
            <a:ln w="12700" cap="flat">
              <a:noFill/>
              <a:miter lim="400000"/>
            </a:ln>
            <a:effec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pPr algn="ctr">
                <a:lnSpc>
                  <a:spcPct val="120000"/>
                </a:lnSpc>
              </a:pPr>
              <a:r>
                <a:rPr lang="zh-CN" altLang="en-US" sz="130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 name="组合 20"/>
          <p:cNvGrpSpPr/>
          <p:nvPr/>
        </p:nvGrpSpPr>
        <p:grpSpPr>
          <a:xfrm>
            <a:off x="2238533" y="5221303"/>
            <a:ext cx="4422006" cy="500777"/>
            <a:chOff x="827585" y="4118665"/>
            <a:chExt cx="3819870" cy="432407"/>
          </a:xfrm>
          <a:solidFill>
            <a:schemeClr val="accent5"/>
          </a:solidFill>
        </p:grpSpPr>
        <p:sp>
          <p:nvSpPr>
            <p:cNvPr id="22" name="Shape 5175"/>
            <p:cNvSpPr/>
            <p:nvPr/>
          </p:nvSpPr>
          <p:spPr>
            <a:xfrm>
              <a:off x="827585" y="4118665"/>
              <a:ext cx="3819870" cy="432407"/>
            </a:xfrm>
            <a:custGeom>
              <a:avLst/>
              <a:gdLst/>
              <a:ahLst/>
              <a:cxnLst>
                <a:cxn ang="0">
                  <a:pos x="wd2" y="hd2"/>
                </a:cxn>
                <a:cxn ang="5400000">
                  <a:pos x="wd2" y="hd2"/>
                </a:cxn>
                <a:cxn ang="10800000">
                  <a:pos x="wd2" y="hd2"/>
                </a:cxn>
                <a:cxn ang="16200000">
                  <a:pos x="wd2" y="hd2"/>
                </a:cxn>
              </a:cxnLst>
              <a:rect l="0" t="0" r="r" b="b"/>
              <a:pathLst>
                <a:path w="21600" h="21600" extrusionOk="0">
                  <a:moveTo>
                    <a:pt x="1315" y="0"/>
                  </a:moveTo>
                  <a:lnTo>
                    <a:pt x="0" y="21600"/>
                  </a:lnTo>
                  <a:lnTo>
                    <a:pt x="21600" y="21600"/>
                  </a:lnTo>
                  <a:lnTo>
                    <a:pt x="20285" y="0"/>
                  </a:lnTo>
                  <a:cubicBezTo>
                    <a:pt x="20285" y="0"/>
                    <a:pt x="1315" y="0"/>
                    <a:pt x="1315" y="0"/>
                  </a:cubicBezTo>
                  <a:close/>
                </a:path>
              </a:pathLst>
            </a:custGeom>
            <a:grpFill/>
            <a:ln w="12700" cap="flat">
              <a:noFill/>
              <a:miter lim="400000"/>
            </a:ln>
            <a:effectLst/>
          </p:spPr>
          <p:txBody>
            <a:bodyPr wrap="square" lIns="46524" tIns="46524" rIns="46524" bIns="46524" numCol="1" anchor="ctr">
              <a:noAutofit/>
            </a:bodyPr>
            <a:lstStyle/>
            <a:p>
              <a:pPr lvl="0" algn="ctr">
                <a:lnSpc>
                  <a:spcPct val="120000"/>
                </a:lnSpc>
                <a:defRPr>
                  <a:solidFill>
                    <a:srgbClr val="4C4C4C"/>
                  </a:solidFill>
                </a:defRPr>
              </a:pPr>
              <a:endParaRPr 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Shape 5180"/>
            <p:cNvSpPr/>
            <p:nvPr/>
          </p:nvSpPr>
          <p:spPr>
            <a:xfrm>
              <a:off x="1072475" y="4158709"/>
              <a:ext cx="3334354" cy="352318"/>
            </a:xfrm>
            <a:prstGeom prst="rect">
              <a:avLst/>
            </a:prstGeom>
            <a:grpFill/>
            <a:ln w="12700" cap="flat">
              <a:noFill/>
              <a:miter lim="400000"/>
            </a:ln>
            <a:effec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pPr algn="ctr">
                <a:lnSpc>
                  <a:spcPct val="120000"/>
                </a:lnSpc>
              </a:pPr>
              <a:r>
                <a:rPr lang="zh-CN" altLang="en-US" sz="130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4" name="Round Same Side Corner Rectangle 67"/>
          <p:cNvSpPr/>
          <p:nvPr/>
        </p:nvSpPr>
        <p:spPr>
          <a:xfrm rot="10800000" flipH="1">
            <a:off x="7174248" y="1750723"/>
            <a:ext cx="57769" cy="595323"/>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5260" tIns="47630" rIns="95260" bIns="47630" rtlCol="0" anchor="ctr"/>
          <a:lstStyle/>
          <a:p>
            <a:pPr algn="ctr">
              <a:lnSpc>
                <a:spcPct val="120000"/>
              </a:lnSpc>
            </a:pPr>
            <a:endParaRPr lang="bg-BG" sz="1500" dirty="0">
              <a:solidFill>
                <a:schemeClr val="tx1">
                  <a:lumMod val="65000"/>
                  <a:lumOff val="3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Round Same Side Corner Rectangle 68"/>
          <p:cNvSpPr/>
          <p:nvPr/>
        </p:nvSpPr>
        <p:spPr>
          <a:xfrm rot="10800000" flipH="1">
            <a:off x="7172350" y="2655548"/>
            <a:ext cx="57769" cy="59532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5260" tIns="47630" rIns="95260" bIns="47630" rtlCol="0" anchor="ctr"/>
          <a:lstStyle/>
          <a:p>
            <a:pPr algn="ctr">
              <a:lnSpc>
                <a:spcPct val="120000"/>
              </a:lnSpc>
            </a:pPr>
            <a:endParaRPr lang="bg-BG" sz="1500" dirty="0">
              <a:solidFill>
                <a:schemeClr val="tx1">
                  <a:lumMod val="65000"/>
                  <a:lumOff val="3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Round Same Side Corner Rectangle 69"/>
          <p:cNvSpPr/>
          <p:nvPr/>
        </p:nvSpPr>
        <p:spPr>
          <a:xfrm rot="10800000" flipH="1">
            <a:off x="7174248" y="3477962"/>
            <a:ext cx="57769" cy="59532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5260" tIns="47630" rIns="95260" bIns="47630" rtlCol="0" anchor="ctr"/>
          <a:lstStyle/>
          <a:p>
            <a:pPr algn="ctr">
              <a:lnSpc>
                <a:spcPct val="120000"/>
              </a:lnSpc>
            </a:pPr>
            <a:endParaRPr lang="bg-BG" sz="1500" dirty="0">
              <a:solidFill>
                <a:schemeClr val="tx1">
                  <a:lumMod val="65000"/>
                  <a:lumOff val="3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7" name="组合 26"/>
          <p:cNvGrpSpPr/>
          <p:nvPr/>
        </p:nvGrpSpPr>
        <p:grpSpPr>
          <a:xfrm>
            <a:off x="7333189" y="1736074"/>
            <a:ext cx="2559899" cy="644595"/>
            <a:chOff x="5228512" y="1109269"/>
            <a:chExt cx="2871880" cy="556591"/>
          </a:xfrm>
        </p:grpSpPr>
        <p:sp>
          <p:nvSpPr>
            <p:cNvPr id="28" name="TextBox 27"/>
            <p:cNvSpPr txBox="1"/>
            <p:nvPr/>
          </p:nvSpPr>
          <p:spPr>
            <a:xfrm>
              <a:off x="5228512" y="1303102"/>
              <a:ext cx="2871880" cy="362758"/>
            </a:xfrm>
            <a:prstGeom prst="rect">
              <a:avLst/>
            </a:prstGeom>
            <a:noFill/>
          </p:spPr>
          <p:txBody>
            <a:bodyPr wrap="square" lIns="0" tIns="0" rIns="0" bIns="0" rtlCol="0">
              <a:spAutoFit/>
            </a:bodyPr>
            <a:lstStyle/>
            <a:p>
              <a:pPr lvl="0">
                <a:lnSpc>
                  <a:spcPct val="130000"/>
                </a:lnSpc>
                <a:defRPr/>
              </a:pPr>
              <a:r>
                <a:rPr lang="zh-CN" altLang="en-US" sz="1050" kern="0" dirty="0">
                  <a:solidFill>
                    <a:schemeClr val="accent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050" kern="0" dirty="0">
                <a:solidFill>
                  <a:schemeClr val="accent1"/>
                </a:solidFill>
                <a:latin typeface="微软雅黑" panose="020B0503020204020204" pitchFamily="34" charset="-122"/>
                <a:ea typeface="微软雅黑" panose="020B0503020204020204" pitchFamily="34" charset="-122"/>
              </a:endParaRPr>
            </a:p>
          </p:txBody>
        </p:sp>
        <p:sp>
          <p:nvSpPr>
            <p:cNvPr id="29" name="Rectangle 71"/>
            <p:cNvSpPr/>
            <p:nvPr/>
          </p:nvSpPr>
          <p:spPr>
            <a:xfrm>
              <a:off x="5228513" y="1109269"/>
              <a:ext cx="1309209" cy="207291"/>
            </a:xfrm>
            <a:prstGeom prst="rect">
              <a:avLst/>
            </a:prstGeom>
          </p:spPr>
          <p:txBody>
            <a:bodyPr wrap="none" lIns="0" tIns="0" rIns="0" bIns="0">
              <a:spAutoFit/>
            </a:bodyPr>
            <a:lstStyle/>
            <a:p>
              <a:pPr>
                <a:lnSpc>
                  <a:spcPct val="120000"/>
                </a:lnSpc>
              </a:pPr>
              <a:r>
                <a:rPr lang="zh-CN" altLang="en-US" sz="130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0" name="组合 29"/>
          <p:cNvGrpSpPr/>
          <p:nvPr/>
        </p:nvGrpSpPr>
        <p:grpSpPr>
          <a:xfrm>
            <a:off x="7333189" y="2616134"/>
            <a:ext cx="2559899" cy="624144"/>
            <a:chOff x="5228512" y="1869180"/>
            <a:chExt cx="2871880" cy="538932"/>
          </a:xfrm>
        </p:grpSpPr>
        <p:sp>
          <p:nvSpPr>
            <p:cNvPr id="31" name="TextBox 30"/>
            <p:cNvSpPr txBox="1"/>
            <p:nvPr/>
          </p:nvSpPr>
          <p:spPr>
            <a:xfrm>
              <a:off x="5228512" y="2063015"/>
              <a:ext cx="2871880" cy="345097"/>
            </a:xfrm>
            <a:prstGeom prst="rect">
              <a:avLst/>
            </a:prstGeom>
            <a:noFill/>
          </p:spPr>
          <p:txBody>
            <a:bodyPr wrap="square" lIns="0" tIns="0" rIns="0" bIns="0" rtlCol="0">
              <a:spAutoFit/>
            </a:bodyPr>
            <a:lstStyle/>
            <a:p>
              <a:pPr lvl="0">
                <a:lnSpc>
                  <a:spcPct val="130000"/>
                </a:lnSpc>
                <a:defRPr/>
              </a:pPr>
              <a:r>
                <a:rPr lang="zh-CN" altLang="en-US" sz="1050" kern="0" dirty="0">
                  <a:solidFill>
                    <a:schemeClr val="accent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050" kern="0" dirty="0">
                <a:solidFill>
                  <a:schemeClr val="accent1"/>
                </a:solidFill>
                <a:latin typeface="微软雅黑" panose="020B0503020204020204" pitchFamily="34" charset="-122"/>
                <a:ea typeface="微软雅黑" panose="020B0503020204020204" pitchFamily="34" charset="-122"/>
              </a:endParaRPr>
            </a:p>
          </p:txBody>
        </p:sp>
        <p:sp>
          <p:nvSpPr>
            <p:cNvPr id="32" name="Rectangle 73"/>
            <p:cNvSpPr/>
            <p:nvPr/>
          </p:nvSpPr>
          <p:spPr>
            <a:xfrm>
              <a:off x="5228513" y="1869180"/>
              <a:ext cx="1309209" cy="189407"/>
            </a:xfrm>
            <a:prstGeom prst="rect">
              <a:avLst/>
            </a:prstGeom>
          </p:spPr>
          <p:txBody>
            <a:bodyPr wrap="none" lIns="0" tIns="0" rIns="0" bIns="0">
              <a:spAutoFit/>
            </a:bodyPr>
            <a:lstStyle/>
            <a:p>
              <a:pPr>
                <a:lnSpc>
                  <a:spcPct val="120000"/>
                </a:lnSpc>
              </a:pPr>
              <a:r>
                <a:rPr lang="zh-CN" altLang="en-US" sz="130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3" name="组合 32"/>
          <p:cNvGrpSpPr/>
          <p:nvPr/>
        </p:nvGrpSpPr>
        <p:grpSpPr>
          <a:xfrm>
            <a:off x="7333189" y="3496195"/>
            <a:ext cx="2559899" cy="624144"/>
            <a:chOff x="5228512" y="2629091"/>
            <a:chExt cx="2871880" cy="538932"/>
          </a:xfrm>
        </p:grpSpPr>
        <p:sp>
          <p:nvSpPr>
            <p:cNvPr id="34" name="TextBox 33"/>
            <p:cNvSpPr txBox="1"/>
            <p:nvPr/>
          </p:nvSpPr>
          <p:spPr>
            <a:xfrm>
              <a:off x="5228512" y="2822926"/>
              <a:ext cx="2871880" cy="345097"/>
            </a:xfrm>
            <a:prstGeom prst="rect">
              <a:avLst/>
            </a:prstGeom>
            <a:noFill/>
          </p:spPr>
          <p:txBody>
            <a:bodyPr wrap="square" lIns="0" tIns="0" rIns="0" bIns="0" rtlCol="0">
              <a:spAutoFit/>
            </a:bodyPr>
            <a:lstStyle/>
            <a:p>
              <a:pPr lvl="0">
                <a:lnSpc>
                  <a:spcPct val="130000"/>
                </a:lnSpc>
                <a:defRPr/>
              </a:pPr>
              <a:r>
                <a:rPr lang="zh-CN" altLang="en-US" sz="1050" kern="0" dirty="0">
                  <a:solidFill>
                    <a:schemeClr val="accent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050" kern="0" dirty="0">
                <a:solidFill>
                  <a:schemeClr val="accent1"/>
                </a:solidFill>
                <a:latin typeface="微软雅黑" panose="020B0503020204020204" pitchFamily="34" charset="-122"/>
                <a:ea typeface="微软雅黑" panose="020B0503020204020204" pitchFamily="34" charset="-122"/>
              </a:endParaRPr>
            </a:p>
          </p:txBody>
        </p:sp>
        <p:sp>
          <p:nvSpPr>
            <p:cNvPr id="35" name="Rectangle 75"/>
            <p:cNvSpPr/>
            <p:nvPr/>
          </p:nvSpPr>
          <p:spPr>
            <a:xfrm>
              <a:off x="5228513" y="2629091"/>
              <a:ext cx="1309209" cy="189407"/>
            </a:xfrm>
            <a:prstGeom prst="rect">
              <a:avLst/>
            </a:prstGeom>
          </p:spPr>
          <p:txBody>
            <a:bodyPr wrap="none" lIns="0" tIns="0" rIns="0" bIns="0">
              <a:spAutoFit/>
            </a:bodyPr>
            <a:lstStyle/>
            <a:p>
              <a:pPr>
                <a:lnSpc>
                  <a:spcPct val="120000"/>
                </a:lnSpc>
              </a:pPr>
              <a:r>
                <a:rPr lang="zh-CN" altLang="en-US" sz="130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6" name="Round Same Side Corner Rectangle 76"/>
          <p:cNvSpPr/>
          <p:nvPr/>
        </p:nvSpPr>
        <p:spPr>
          <a:xfrm rot="10800000" flipH="1">
            <a:off x="7172350" y="4312371"/>
            <a:ext cx="57769" cy="595323"/>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5260" tIns="47630" rIns="95260" bIns="47630" rtlCol="0" anchor="ctr"/>
          <a:lstStyle/>
          <a:p>
            <a:pPr algn="ctr">
              <a:lnSpc>
                <a:spcPct val="120000"/>
              </a:lnSpc>
            </a:pPr>
            <a:endParaRPr lang="bg-BG" sz="1500" dirty="0">
              <a:solidFill>
                <a:schemeClr val="tx1">
                  <a:lumMod val="65000"/>
                  <a:lumOff val="3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Round Same Side Corner Rectangle 77"/>
          <p:cNvSpPr/>
          <p:nvPr/>
        </p:nvSpPr>
        <p:spPr>
          <a:xfrm rot="10800000" flipH="1">
            <a:off x="7174248" y="5134785"/>
            <a:ext cx="57769" cy="595323"/>
          </a:xfrm>
          <a:prstGeom prst="round2SameRect">
            <a:avLst>
              <a:gd name="adj1" fmla="val 5000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5260" tIns="47630" rIns="95260" bIns="47630" rtlCol="0" anchor="ctr"/>
          <a:lstStyle/>
          <a:p>
            <a:pPr algn="ctr">
              <a:lnSpc>
                <a:spcPct val="120000"/>
              </a:lnSpc>
            </a:pPr>
            <a:endParaRPr lang="bg-BG" sz="1500" dirty="0">
              <a:solidFill>
                <a:schemeClr val="tx1">
                  <a:lumMod val="65000"/>
                  <a:lumOff val="3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8" name="组合 37"/>
          <p:cNvGrpSpPr/>
          <p:nvPr/>
        </p:nvGrpSpPr>
        <p:grpSpPr>
          <a:xfrm>
            <a:off x="7333189" y="4272953"/>
            <a:ext cx="2559899" cy="624144"/>
            <a:chOff x="5228512" y="3299800"/>
            <a:chExt cx="2871880" cy="538932"/>
          </a:xfrm>
        </p:grpSpPr>
        <p:sp>
          <p:nvSpPr>
            <p:cNvPr id="39" name="TextBox 38"/>
            <p:cNvSpPr txBox="1"/>
            <p:nvPr/>
          </p:nvSpPr>
          <p:spPr>
            <a:xfrm>
              <a:off x="5228512" y="3493635"/>
              <a:ext cx="2871880" cy="345097"/>
            </a:xfrm>
            <a:prstGeom prst="rect">
              <a:avLst/>
            </a:prstGeom>
            <a:noFill/>
          </p:spPr>
          <p:txBody>
            <a:bodyPr wrap="square" lIns="0" tIns="0" rIns="0" bIns="0" rtlCol="0">
              <a:spAutoFit/>
            </a:bodyPr>
            <a:lstStyle/>
            <a:p>
              <a:pPr lvl="0">
                <a:lnSpc>
                  <a:spcPct val="130000"/>
                </a:lnSpc>
                <a:defRPr/>
              </a:pPr>
              <a:r>
                <a:rPr lang="zh-CN" altLang="en-US" sz="1050" kern="0" dirty="0">
                  <a:solidFill>
                    <a:schemeClr val="accent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050" kern="0" dirty="0">
                <a:solidFill>
                  <a:schemeClr val="accent1"/>
                </a:solidFill>
                <a:latin typeface="微软雅黑" panose="020B0503020204020204" pitchFamily="34" charset="-122"/>
                <a:ea typeface="微软雅黑" panose="020B0503020204020204" pitchFamily="34" charset="-122"/>
              </a:endParaRPr>
            </a:p>
          </p:txBody>
        </p:sp>
        <p:sp>
          <p:nvSpPr>
            <p:cNvPr id="40" name="Rectangle 79"/>
            <p:cNvSpPr/>
            <p:nvPr/>
          </p:nvSpPr>
          <p:spPr>
            <a:xfrm>
              <a:off x="5228513" y="3299800"/>
              <a:ext cx="1309209" cy="189407"/>
            </a:xfrm>
            <a:prstGeom prst="rect">
              <a:avLst/>
            </a:prstGeom>
          </p:spPr>
          <p:txBody>
            <a:bodyPr wrap="none" lIns="0" tIns="0" rIns="0" bIns="0">
              <a:spAutoFit/>
            </a:bodyPr>
            <a:lstStyle/>
            <a:p>
              <a:pPr>
                <a:lnSpc>
                  <a:spcPct val="120000"/>
                </a:lnSpc>
              </a:pPr>
              <a:r>
                <a:rPr lang="zh-CN" altLang="en-US" sz="130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1" name="组合 40"/>
          <p:cNvGrpSpPr/>
          <p:nvPr/>
        </p:nvGrpSpPr>
        <p:grpSpPr>
          <a:xfrm>
            <a:off x="7333189" y="5153011"/>
            <a:ext cx="2559899" cy="624145"/>
            <a:chOff x="5228512" y="4059711"/>
            <a:chExt cx="2871880" cy="538933"/>
          </a:xfrm>
        </p:grpSpPr>
        <p:sp>
          <p:nvSpPr>
            <p:cNvPr id="42" name="TextBox 41"/>
            <p:cNvSpPr txBox="1"/>
            <p:nvPr/>
          </p:nvSpPr>
          <p:spPr>
            <a:xfrm>
              <a:off x="5228512" y="4253547"/>
              <a:ext cx="2871880" cy="345097"/>
            </a:xfrm>
            <a:prstGeom prst="rect">
              <a:avLst/>
            </a:prstGeom>
            <a:noFill/>
          </p:spPr>
          <p:txBody>
            <a:bodyPr wrap="square" lIns="0" tIns="0" rIns="0" bIns="0" rtlCol="0">
              <a:spAutoFit/>
            </a:bodyPr>
            <a:lstStyle/>
            <a:p>
              <a:pPr lvl="0">
                <a:lnSpc>
                  <a:spcPct val="130000"/>
                </a:lnSpc>
                <a:defRPr/>
              </a:pPr>
              <a:r>
                <a:rPr lang="zh-CN" altLang="en-US" sz="1050" kern="0" dirty="0">
                  <a:solidFill>
                    <a:schemeClr val="accent1"/>
                  </a:solidFill>
                  <a:latin typeface="微软雅黑" panose="020B0503020204020204" pitchFamily="34" charset="-122"/>
                  <a:ea typeface="微软雅黑" panose="020B0503020204020204" pitchFamily="34" charset="-122"/>
                </a:rPr>
                <a:t>您的内容打在这里或通过复制您的文本后在此框中选择粘贴并选择只保留文字。</a:t>
              </a:r>
              <a:endParaRPr lang="en-US" altLang="zh-CN" sz="1050" kern="0" dirty="0">
                <a:solidFill>
                  <a:schemeClr val="accent1"/>
                </a:solidFill>
                <a:latin typeface="微软雅黑" panose="020B0503020204020204" pitchFamily="34" charset="-122"/>
                <a:ea typeface="微软雅黑" panose="020B0503020204020204" pitchFamily="34" charset="-122"/>
              </a:endParaRPr>
            </a:p>
          </p:txBody>
        </p:sp>
        <p:sp>
          <p:nvSpPr>
            <p:cNvPr id="43" name="Rectangle 81"/>
            <p:cNvSpPr/>
            <p:nvPr/>
          </p:nvSpPr>
          <p:spPr>
            <a:xfrm>
              <a:off x="5228513" y="4059711"/>
              <a:ext cx="1309209" cy="189407"/>
            </a:xfrm>
            <a:prstGeom prst="rect">
              <a:avLst/>
            </a:prstGeom>
          </p:spPr>
          <p:txBody>
            <a:bodyPr wrap="none" lIns="0" tIns="0" rIns="0" bIns="0">
              <a:spAutoFit/>
            </a:bodyPr>
            <a:lstStyle/>
            <a:p>
              <a:pPr>
                <a:lnSpc>
                  <a:spcPct val="120000"/>
                </a:lnSpc>
              </a:pPr>
              <a:r>
                <a:rPr lang="zh-CN" altLang="en-US" sz="130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3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44" name="TextBox 43"/>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9"/>
                                        </p:tgtEl>
                                        <p:attrNameLst>
                                          <p:attrName>ppt_y</p:attrName>
                                        </p:attrNameLst>
                                      </p:cBhvr>
                                      <p:tavLst>
                                        <p:tav tm="0">
                                          <p:val>
                                            <p:strVal val="#ppt_y"/>
                                          </p:val>
                                        </p:tav>
                                        <p:tav tm="100000">
                                          <p:val>
                                            <p:strVal val="#ppt_y"/>
                                          </p:val>
                                        </p:tav>
                                      </p:tavLst>
                                    </p:anim>
                                    <p:anim calcmode="lin" valueType="num">
                                      <p:cBhvr>
                                        <p:cTn id="9" dur="500" fill="hold"/>
                                        <p:tgtEl>
                                          <p:spTgt spid="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9"/>
                                        </p:tgtEl>
                                      </p:cBhvr>
                                    </p:animEffect>
                                  </p:childTnLst>
                                </p:cTn>
                              </p:par>
                            </p:childTnLst>
                          </p:cTn>
                        </p:par>
                        <p:par>
                          <p:cTn id="12" fill="hold">
                            <p:stCondLst>
                              <p:cond delay="600"/>
                            </p:stCondLst>
                            <p:childTnLst>
                              <p:par>
                                <p:cTn id="13" presetID="22" presetClass="entr" presetSubtype="2" fill="hold"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wipe(right)">
                                      <p:cBhvr>
                                        <p:cTn id="15" dur="500"/>
                                        <p:tgtEl>
                                          <p:spTgt spid="21"/>
                                        </p:tgtEl>
                                      </p:cBhvr>
                                    </p:animEffect>
                                  </p:childTnLst>
                                </p:cTn>
                              </p:par>
                            </p:childTnLst>
                          </p:cTn>
                        </p:par>
                        <p:par>
                          <p:cTn id="16" fill="hold">
                            <p:stCondLst>
                              <p:cond delay="1100"/>
                            </p:stCondLst>
                            <p:childTnLst>
                              <p:par>
                                <p:cTn id="17" presetID="22" presetClass="entr" presetSubtype="8"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500"/>
                                        <p:tgtEl>
                                          <p:spTgt spid="7"/>
                                        </p:tgtEl>
                                      </p:cBhvr>
                                    </p:animEffect>
                                  </p:childTnLst>
                                </p:cTn>
                              </p:par>
                            </p:childTnLst>
                          </p:cTn>
                        </p:par>
                        <p:par>
                          <p:cTn id="20" fill="hold">
                            <p:stCondLst>
                              <p:cond delay="1600"/>
                            </p:stCondLst>
                            <p:childTnLst>
                              <p:par>
                                <p:cTn id="21" presetID="22" presetClass="entr" presetSubtype="2" fill="hold"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right)">
                                      <p:cBhvr>
                                        <p:cTn id="23" dur="500"/>
                                        <p:tgtEl>
                                          <p:spTgt spid="18"/>
                                        </p:tgtEl>
                                      </p:cBhvr>
                                    </p:animEffect>
                                  </p:childTnLst>
                                </p:cTn>
                              </p:par>
                            </p:childTnLst>
                          </p:cTn>
                        </p:par>
                        <p:par>
                          <p:cTn id="24" fill="hold">
                            <p:stCondLst>
                              <p:cond delay="2100"/>
                            </p:stCondLst>
                            <p:childTnLst>
                              <p:par>
                                <p:cTn id="25" presetID="22" presetClass="entr" presetSubtype="8"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childTnLst>
                          </p:cTn>
                        </p:par>
                        <p:par>
                          <p:cTn id="28" fill="hold">
                            <p:stCondLst>
                              <p:cond delay="2600"/>
                            </p:stCondLst>
                            <p:childTnLst>
                              <p:par>
                                <p:cTn id="29" presetID="22" presetClass="entr" presetSubtype="2" fill="hold"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right)">
                                      <p:cBhvr>
                                        <p:cTn id="31" dur="500"/>
                                        <p:tgtEl>
                                          <p:spTgt spid="15"/>
                                        </p:tgtEl>
                                      </p:cBhvr>
                                    </p:animEffect>
                                  </p:childTnLst>
                                </p:cTn>
                              </p:par>
                            </p:childTnLst>
                          </p:cTn>
                        </p:par>
                        <p:par>
                          <p:cTn id="32" fill="hold">
                            <p:stCondLst>
                              <p:cond delay="3100"/>
                            </p:stCondLst>
                            <p:childTnLst>
                              <p:par>
                                <p:cTn id="33" presetID="22" presetClass="entr" presetSubtype="8" fill="hold" grpId="0"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ipe(left)">
                                      <p:cBhvr>
                                        <p:cTn id="35" dur="500"/>
                                        <p:tgtEl>
                                          <p:spTgt spid="5"/>
                                        </p:tgtEl>
                                      </p:cBhvr>
                                    </p:animEffect>
                                  </p:childTnLst>
                                </p:cTn>
                              </p:par>
                            </p:childTnLst>
                          </p:cTn>
                        </p:par>
                        <p:par>
                          <p:cTn id="36" fill="hold">
                            <p:stCondLst>
                              <p:cond delay="3600"/>
                            </p:stCondLst>
                            <p:childTnLst>
                              <p:par>
                                <p:cTn id="37" presetID="22" presetClass="entr" presetSubtype="2"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right)">
                                      <p:cBhvr>
                                        <p:cTn id="39" dur="500"/>
                                        <p:tgtEl>
                                          <p:spTgt spid="12"/>
                                        </p:tgtEl>
                                      </p:cBhvr>
                                    </p:animEffect>
                                  </p:childTnLst>
                                </p:cTn>
                              </p:par>
                            </p:childTnLst>
                          </p:cTn>
                        </p:par>
                        <p:par>
                          <p:cTn id="40" fill="hold">
                            <p:stCondLst>
                              <p:cond delay="4100"/>
                            </p:stCondLst>
                            <p:childTnLst>
                              <p:par>
                                <p:cTn id="41" presetID="22" presetClass="entr" presetSubtype="8" fill="hold" grpId="0"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wipe(left)">
                                      <p:cBhvr>
                                        <p:cTn id="43" dur="500"/>
                                        <p:tgtEl>
                                          <p:spTgt spid="4"/>
                                        </p:tgtEl>
                                      </p:cBhvr>
                                    </p:animEffect>
                                  </p:childTnLst>
                                </p:cTn>
                              </p:par>
                            </p:childTnLst>
                          </p:cTn>
                        </p:par>
                        <p:par>
                          <p:cTn id="44" fill="hold">
                            <p:stCondLst>
                              <p:cond delay="4600"/>
                            </p:stCondLst>
                            <p:childTnLst>
                              <p:par>
                                <p:cTn id="45" presetID="22" presetClass="entr" presetSubtype="4"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00"/>
                                        <p:tgtEl>
                                          <p:spTgt spid="8"/>
                                        </p:tgtEl>
                                      </p:cBhvr>
                                    </p:animEffect>
                                  </p:childTnLst>
                                </p:cTn>
                              </p:par>
                            </p:childTnLst>
                          </p:cTn>
                        </p:par>
                        <p:par>
                          <p:cTn id="48" fill="hold">
                            <p:stCondLst>
                              <p:cond delay="5100"/>
                            </p:stCondLst>
                            <p:childTnLst>
                              <p:par>
                                <p:cTn id="49" presetID="22" presetClass="entr" presetSubtype="1"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up)">
                                      <p:cBhvr>
                                        <p:cTn id="51" dur="500"/>
                                        <p:tgtEl>
                                          <p:spTgt spid="24"/>
                                        </p:tgtEl>
                                      </p:cBhvr>
                                    </p:animEffect>
                                  </p:childTnLst>
                                </p:cTn>
                              </p:par>
                            </p:childTnLst>
                          </p:cTn>
                        </p:par>
                        <p:par>
                          <p:cTn id="52" fill="hold">
                            <p:stCondLst>
                              <p:cond delay="56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6100"/>
                            </p:stCondLst>
                            <p:childTnLst>
                              <p:par>
                                <p:cTn id="57" presetID="22"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ipe(up)">
                                      <p:cBhvr>
                                        <p:cTn id="59" dur="500"/>
                                        <p:tgtEl>
                                          <p:spTgt spid="25"/>
                                        </p:tgtEl>
                                      </p:cBhvr>
                                    </p:animEffect>
                                  </p:childTnLst>
                                </p:cTn>
                              </p:par>
                            </p:childTnLst>
                          </p:cTn>
                        </p:par>
                        <p:par>
                          <p:cTn id="60" fill="hold">
                            <p:stCondLst>
                              <p:cond delay="6600"/>
                            </p:stCondLst>
                            <p:childTnLst>
                              <p:par>
                                <p:cTn id="61" presetID="22" presetClass="entr" presetSubtype="8" fill="hold" nodeType="afterEffect">
                                  <p:stCondLst>
                                    <p:cond delay="0"/>
                                  </p:stCondLst>
                                  <p:childTnLst>
                                    <p:set>
                                      <p:cBhvr>
                                        <p:cTn id="62" dur="1" fill="hold">
                                          <p:stCondLst>
                                            <p:cond delay="0"/>
                                          </p:stCondLst>
                                        </p:cTn>
                                        <p:tgtEl>
                                          <p:spTgt spid="30"/>
                                        </p:tgtEl>
                                        <p:attrNameLst>
                                          <p:attrName>style.visibility</p:attrName>
                                        </p:attrNameLst>
                                      </p:cBhvr>
                                      <p:to>
                                        <p:strVal val="visible"/>
                                      </p:to>
                                    </p:set>
                                    <p:animEffect transition="in" filter="wipe(left)">
                                      <p:cBhvr>
                                        <p:cTn id="63" dur="500"/>
                                        <p:tgtEl>
                                          <p:spTgt spid="30"/>
                                        </p:tgtEl>
                                      </p:cBhvr>
                                    </p:animEffect>
                                  </p:childTnLst>
                                </p:cTn>
                              </p:par>
                            </p:childTnLst>
                          </p:cTn>
                        </p:par>
                        <p:par>
                          <p:cTn id="64" fill="hold">
                            <p:stCondLst>
                              <p:cond delay="7100"/>
                            </p:stCondLst>
                            <p:childTnLst>
                              <p:par>
                                <p:cTn id="65" presetID="22" presetClass="entr" presetSubtype="1"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up)">
                                      <p:cBhvr>
                                        <p:cTn id="67" dur="500"/>
                                        <p:tgtEl>
                                          <p:spTgt spid="26"/>
                                        </p:tgtEl>
                                      </p:cBhvr>
                                    </p:animEffect>
                                  </p:childTnLst>
                                </p:cTn>
                              </p:par>
                            </p:childTnLst>
                          </p:cTn>
                        </p:par>
                        <p:par>
                          <p:cTn id="68" fill="hold">
                            <p:stCondLst>
                              <p:cond delay="7600"/>
                            </p:stCondLst>
                            <p:childTnLst>
                              <p:par>
                                <p:cTn id="69" presetID="22" presetClass="entr" presetSubtype="8" fill="hold" nodeType="after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wipe(left)">
                                      <p:cBhvr>
                                        <p:cTn id="71" dur="500"/>
                                        <p:tgtEl>
                                          <p:spTgt spid="33"/>
                                        </p:tgtEl>
                                      </p:cBhvr>
                                    </p:animEffect>
                                  </p:childTnLst>
                                </p:cTn>
                              </p:par>
                            </p:childTnLst>
                          </p:cTn>
                        </p:par>
                        <p:par>
                          <p:cTn id="72" fill="hold">
                            <p:stCondLst>
                              <p:cond delay="8100"/>
                            </p:stCondLst>
                            <p:childTnLst>
                              <p:par>
                                <p:cTn id="73" presetID="22" presetClass="entr" presetSubtype="1" fill="hold" grpId="0" nodeType="after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wipe(up)">
                                      <p:cBhvr>
                                        <p:cTn id="75" dur="500"/>
                                        <p:tgtEl>
                                          <p:spTgt spid="36"/>
                                        </p:tgtEl>
                                      </p:cBhvr>
                                    </p:animEffect>
                                  </p:childTnLst>
                                </p:cTn>
                              </p:par>
                            </p:childTnLst>
                          </p:cTn>
                        </p:par>
                        <p:par>
                          <p:cTn id="76" fill="hold">
                            <p:stCondLst>
                              <p:cond delay="8600"/>
                            </p:stCondLst>
                            <p:childTnLst>
                              <p:par>
                                <p:cTn id="77" presetID="22" presetClass="entr" presetSubtype="8" fill="hold" nodeType="afterEffect">
                                  <p:stCondLst>
                                    <p:cond delay="0"/>
                                  </p:stCondLst>
                                  <p:childTnLst>
                                    <p:set>
                                      <p:cBhvr>
                                        <p:cTn id="78" dur="1" fill="hold">
                                          <p:stCondLst>
                                            <p:cond delay="0"/>
                                          </p:stCondLst>
                                        </p:cTn>
                                        <p:tgtEl>
                                          <p:spTgt spid="38"/>
                                        </p:tgtEl>
                                        <p:attrNameLst>
                                          <p:attrName>style.visibility</p:attrName>
                                        </p:attrNameLst>
                                      </p:cBhvr>
                                      <p:to>
                                        <p:strVal val="visible"/>
                                      </p:to>
                                    </p:set>
                                    <p:animEffect transition="in" filter="wipe(left)">
                                      <p:cBhvr>
                                        <p:cTn id="79" dur="500"/>
                                        <p:tgtEl>
                                          <p:spTgt spid="38"/>
                                        </p:tgtEl>
                                      </p:cBhvr>
                                    </p:animEffect>
                                  </p:childTnLst>
                                </p:cTn>
                              </p:par>
                            </p:childTnLst>
                          </p:cTn>
                        </p:par>
                        <p:par>
                          <p:cTn id="80" fill="hold">
                            <p:stCondLst>
                              <p:cond delay="9100"/>
                            </p:stCondLst>
                            <p:childTnLst>
                              <p:par>
                                <p:cTn id="81" presetID="22" presetClass="entr" presetSubtype="1" fill="hold" grpId="0" nodeType="afterEffect">
                                  <p:stCondLst>
                                    <p:cond delay="0"/>
                                  </p:stCondLst>
                                  <p:childTnLst>
                                    <p:set>
                                      <p:cBhvr>
                                        <p:cTn id="82" dur="1" fill="hold">
                                          <p:stCondLst>
                                            <p:cond delay="0"/>
                                          </p:stCondLst>
                                        </p:cTn>
                                        <p:tgtEl>
                                          <p:spTgt spid="37"/>
                                        </p:tgtEl>
                                        <p:attrNameLst>
                                          <p:attrName>style.visibility</p:attrName>
                                        </p:attrNameLst>
                                      </p:cBhvr>
                                      <p:to>
                                        <p:strVal val="visible"/>
                                      </p:to>
                                    </p:set>
                                    <p:animEffect transition="in" filter="wipe(up)">
                                      <p:cBhvr>
                                        <p:cTn id="83" dur="500"/>
                                        <p:tgtEl>
                                          <p:spTgt spid="37"/>
                                        </p:tgtEl>
                                      </p:cBhvr>
                                    </p:animEffect>
                                  </p:childTnLst>
                                </p:cTn>
                              </p:par>
                            </p:childTnLst>
                          </p:cTn>
                        </p:par>
                        <p:par>
                          <p:cTn id="84" fill="hold">
                            <p:stCondLst>
                              <p:cond delay="9600"/>
                            </p:stCondLst>
                            <p:childTnLst>
                              <p:par>
                                <p:cTn id="85" presetID="22" presetClass="entr" presetSubtype="8" fill="hold" nodeType="afterEffect">
                                  <p:stCondLst>
                                    <p:cond delay="0"/>
                                  </p:stCondLst>
                                  <p:childTnLst>
                                    <p:set>
                                      <p:cBhvr>
                                        <p:cTn id="86" dur="1" fill="hold">
                                          <p:stCondLst>
                                            <p:cond delay="0"/>
                                          </p:stCondLst>
                                        </p:cTn>
                                        <p:tgtEl>
                                          <p:spTgt spid="41"/>
                                        </p:tgtEl>
                                        <p:attrNameLst>
                                          <p:attrName>style.visibility</p:attrName>
                                        </p:attrNameLst>
                                      </p:cBhvr>
                                      <p:to>
                                        <p:strVal val="visible"/>
                                      </p:to>
                                    </p:set>
                                    <p:animEffect transition="in" filter="wipe(left)">
                                      <p:cBhvr>
                                        <p:cTn id="87" dur="500"/>
                                        <p:tgtEl>
                                          <p:spTgt spid="41"/>
                                        </p:tgtEl>
                                      </p:cBhvr>
                                    </p:animEffect>
                                  </p:childTnLst>
                                </p:cTn>
                              </p:par>
                            </p:childTnLst>
                          </p:cTn>
                        </p:par>
                        <p:par>
                          <p:cTn id="88" fill="hold">
                            <p:stCondLst>
                              <p:cond delay="10100"/>
                            </p:stCondLst>
                            <p:childTnLst>
                              <p:par>
                                <p:cTn id="89" presetID="10" presetClass="entr" presetSubtype="0" fill="hold" grpId="0" nodeType="afterEffect">
                                  <p:stCondLst>
                                    <p:cond delay="0"/>
                                  </p:stCondLst>
                                  <p:childTnLst>
                                    <p:set>
                                      <p:cBhvr>
                                        <p:cTn id="90" dur="1" fill="hold">
                                          <p:stCondLst>
                                            <p:cond delay="0"/>
                                          </p:stCondLst>
                                        </p:cTn>
                                        <p:tgtEl>
                                          <p:spTgt spid="44"/>
                                        </p:tgtEl>
                                        <p:attrNameLst>
                                          <p:attrName>style.visibility</p:attrName>
                                        </p:attrNameLst>
                                      </p:cBhvr>
                                      <p:to>
                                        <p:strVal val="visible"/>
                                      </p:to>
                                    </p:set>
                                    <p:animEffect transition="in" filter="fade">
                                      <p:cBhvr>
                                        <p:cTn id="9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animBg="1"/>
      <p:bldP spid="5" grpId="0" animBg="1"/>
      <p:bldP spid="6" grpId="0" animBg="1"/>
      <p:bldP spid="7" grpId="0" animBg="1"/>
      <p:bldP spid="24" grpId="0" animBg="1"/>
      <p:bldP spid="25" grpId="0" animBg="1"/>
      <p:bldP spid="26" grpId="0" animBg="1"/>
      <p:bldP spid="36" grpId="0" animBg="1"/>
      <p:bldP spid="37" grpId="0" animBg="1"/>
      <p:bldP spid="4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MH_Picture_1"/>
          <p:cNvSpPr/>
          <p:nvPr>
            <p:custDataLst>
              <p:tags r:id="rId1"/>
            </p:custDataLst>
          </p:nvPr>
        </p:nvSpPr>
        <p:spPr>
          <a:xfrm>
            <a:off x="0" y="12703"/>
            <a:ext cx="12190413" cy="3760071"/>
          </a:xfrm>
          <a:prstGeom prst="rect">
            <a:avLst/>
          </a:prstGeom>
          <a:blipFill dpi="0" rotWithShape="1">
            <a:blip r:embed="rId5">
              <a:extLst>
                <a:ext uri="{28A0092B-C50C-407E-A947-70E740481C1C}">
                  <a14:useLocalDpi xmlns:a14="http://schemas.microsoft.com/office/drawing/2010/main" val="0"/>
                </a:ext>
              </a:extLst>
            </a:blip>
            <a:srcRect/>
            <a:stretch>
              <a:fillRect t="-22917" b="-3615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latin typeface="微软雅黑" panose="020B0503020204020204" pitchFamily="34" charset="-122"/>
              <a:ea typeface="微软雅黑" panose="020B0503020204020204" pitchFamily="34" charset="-122"/>
            </a:endParaRPr>
          </a:p>
        </p:txBody>
      </p:sp>
      <p:sp>
        <p:nvSpPr>
          <p:cNvPr id="6" name="Rectangle 5"/>
          <p:cNvSpPr/>
          <p:nvPr/>
        </p:nvSpPr>
        <p:spPr bwMode="auto">
          <a:xfrm>
            <a:off x="825393" y="4589080"/>
            <a:ext cx="10666611" cy="186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t"/>
          <a:lstStyle/>
          <a:p>
            <a:pPr>
              <a:lnSpc>
                <a:spcPct val="150000"/>
              </a:lnSpc>
            </a:pPr>
            <a:r>
              <a:rPr lang="zh-CN" altLang="en-US" sz="1600" dirty="0">
                <a:latin typeface="微软雅黑" panose="020B0503020204020204" pitchFamily="34" charset="-122"/>
                <a:ea typeface="微软雅黑" panose="020B0503020204020204" pitchFamily="34" charset="-122"/>
              </a:rPr>
              <a:t> </a:t>
            </a:r>
            <a:r>
              <a:rPr lang="zh-CN" altLang="en-US" sz="1600" dirty="0" smtClean="0">
                <a:latin typeface="微软雅黑" panose="020B0503020204020204" pitchFamily="34" charset="-122"/>
                <a:ea typeface="微软雅黑" panose="020B0503020204020204" pitchFamily="34" charset="-122"/>
              </a:rPr>
              <a:t>      首先</a:t>
            </a:r>
            <a:r>
              <a:rPr lang="zh-CN" altLang="en-US" sz="1600" dirty="0">
                <a:latin typeface="微软雅黑" panose="020B0503020204020204" pitchFamily="34" charset="-122"/>
                <a:ea typeface="微软雅黑" panose="020B0503020204020204" pitchFamily="34" charset="-122"/>
              </a:rPr>
              <a:t>要感谢某某总。谢谢某某总帮我找导师，带我入门，虽然某某总对待工作庄重严肃，一丝不苟，对待工程品质力求精致完美，但是生活上和蔼可亲、待人宽厚、爱开玩笑、关心下属。</a:t>
            </a:r>
            <a:endParaRPr lang="en-US" altLang="zh-CN" sz="1600" dirty="0">
              <a:latin typeface="微软雅黑" panose="020B0503020204020204" pitchFamily="34" charset="-122"/>
              <a:ea typeface="微软雅黑" panose="020B0503020204020204" pitchFamily="34" charset="-122"/>
            </a:endParaRPr>
          </a:p>
          <a:p>
            <a:pPr>
              <a:lnSpc>
                <a:spcPct val="150000"/>
              </a:lnSpc>
            </a:pPr>
            <a:r>
              <a:rPr lang="zh-CN" altLang="en-US" sz="1600" dirty="0">
                <a:latin typeface="微软雅黑" panose="020B0503020204020204" pitchFamily="34" charset="-122"/>
                <a:ea typeface="微软雅黑" panose="020B0503020204020204" pitchFamily="34" charset="-122"/>
              </a:rPr>
              <a:t>       同时也要感谢部门各位同仁。谢谢你们平时对我的包容，原谅我的幼稚与任性，原谅我目前专业知识的薄弱，谢谢你们的大度。我们是一个非常和谐的团队，团结，互助。我们为了同一个目标，追求相似的理想，用我们强大的内心，一起努力，一起奋斗，并肩作战。</a:t>
            </a:r>
            <a:endParaRPr lang="en-US" altLang="zh-CN" sz="1600" dirty="0">
              <a:solidFill>
                <a:schemeClr val="accent1"/>
              </a:solidFill>
              <a:latin typeface="微软雅黑" panose="020B0503020204020204" pitchFamily="34" charset="-122"/>
              <a:ea typeface="微软雅黑" panose="020B0503020204020204" pitchFamily="34" charset="-122"/>
              <a:cs typeface="Lato Light" panose="020F0502020204030203" charset="0"/>
              <a:sym typeface="Lato Light" panose="020F0502020204030203" charset="0"/>
            </a:endParaRPr>
          </a:p>
        </p:txBody>
      </p:sp>
      <p:grpSp>
        <p:nvGrpSpPr>
          <p:cNvPr id="2" name="组合 1"/>
          <p:cNvGrpSpPr/>
          <p:nvPr/>
        </p:nvGrpSpPr>
        <p:grpSpPr>
          <a:xfrm>
            <a:off x="4134219" y="3163032"/>
            <a:ext cx="3746012" cy="1219482"/>
            <a:chOff x="0" y="1850567"/>
            <a:chExt cx="3746500" cy="1219200"/>
          </a:xfrm>
          <a:solidFill>
            <a:srgbClr val="0070C0"/>
          </a:solidFill>
        </p:grpSpPr>
        <p:sp>
          <p:nvSpPr>
            <p:cNvPr id="4" name="MH_SubTitle_1"/>
            <p:cNvSpPr/>
            <p:nvPr>
              <p:custDataLst>
                <p:tags r:id="rId2"/>
              </p:custDataLst>
            </p:nvPr>
          </p:nvSpPr>
          <p:spPr>
            <a:xfrm>
              <a:off x="0" y="1850567"/>
              <a:ext cx="3746500" cy="1219200"/>
            </a:xfrm>
            <a:prstGeom prst="rect">
              <a:avLst/>
            </a:prstGeom>
            <a:solidFill>
              <a:schemeClr val="accent2"/>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60000" anchor="ctr"/>
            <a:lstStyle/>
            <a:p>
              <a:pPr eaLnBrk="1" fontAlgn="auto" hangingPunct="1">
                <a:spcBef>
                  <a:spcPts val="0"/>
                </a:spcBef>
                <a:spcAft>
                  <a:spcPts val="0"/>
                </a:spcAft>
                <a:defRPr/>
              </a:pPr>
              <a:endParaRPr lang="zh-CN" altLang="en-US" dirty="0">
                <a:solidFill>
                  <a:srgbClr val="FFFFFF"/>
                </a:solidFill>
                <a:latin typeface="微软雅黑" panose="020B0503020204020204" pitchFamily="34" charset="-122"/>
                <a:ea typeface="微软雅黑" panose="020B0503020204020204" pitchFamily="34" charset="-122"/>
              </a:endParaRPr>
            </a:p>
          </p:txBody>
        </p:sp>
        <p:sp>
          <p:nvSpPr>
            <p:cNvPr id="5" name="文本框 25"/>
            <p:cNvSpPr txBox="1"/>
            <p:nvPr/>
          </p:nvSpPr>
          <p:spPr>
            <a:xfrm>
              <a:off x="1470673" y="2151838"/>
              <a:ext cx="1108140" cy="646182"/>
            </a:xfrm>
            <a:prstGeom prst="rect">
              <a:avLst/>
            </a:prstGeom>
            <a:noFill/>
          </p:spPr>
          <p:txBody>
            <a:bodyPr wrap="none" rtlCol="0">
              <a:spAutoFit/>
            </a:bodyPr>
            <a:lstStyle/>
            <a:p>
              <a:r>
                <a:rPr lang="zh-CN" altLang="en-US" sz="3600" b="1" dirty="0" smtClean="0">
                  <a:solidFill>
                    <a:srgbClr val="F7F7F7"/>
                  </a:solidFill>
                  <a:latin typeface="微软雅黑" panose="020B0503020204020204" pitchFamily="34" charset="-122"/>
                  <a:ea typeface="微软雅黑" panose="020B0503020204020204" pitchFamily="34" charset="-122"/>
                </a:rPr>
                <a:t>致谢</a:t>
              </a:r>
              <a:endParaRPr lang="zh-CN" altLang="en-US" sz="3600" b="1" dirty="0">
                <a:solidFill>
                  <a:srgbClr val="F7F7F7"/>
                </a:solidFill>
                <a:latin typeface="微软雅黑" panose="020B0503020204020204" pitchFamily="34" charset="-122"/>
                <a:ea typeface="微软雅黑" panose="020B0503020204020204" pitchFamily="34" charset="-122"/>
              </a:endParaRPr>
            </a:p>
          </p:txBody>
        </p:sp>
        <p:sp>
          <p:nvSpPr>
            <p:cNvPr id="8" name="KSO_Shape"/>
            <p:cNvSpPr/>
            <p:nvPr/>
          </p:nvSpPr>
          <p:spPr>
            <a:xfrm>
              <a:off x="896455" y="2185624"/>
              <a:ext cx="297096" cy="578758"/>
            </a:xfrm>
            <a:custGeom>
              <a:avLst/>
              <a:gdLst>
                <a:gd name="connsiteX0" fmla="*/ 788945 w 3886200"/>
                <a:gd name="connsiteY0" fmla="*/ 3994579 h 7565524"/>
                <a:gd name="connsiteX1" fmla="*/ 793367 w 3886200"/>
                <a:gd name="connsiteY1" fmla="*/ 4082152 h 7565524"/>
                <a:gd name="connsiteX2" fmla="*/ 1943100 w 3886200"/>
                <a:gd name="connsiteY2" fmla="*/ 5119688 h 7565524"/>
                <a:gd name="connsiteX3" fmla="*/ 3092833 w 3886200"/>
                <a:gd name="connsiteY3" fmla="*/ 4082152 h 7565524"/>
                <a:gd name="connsiteX4" fmla="*/ 3097256 w 3886200"/>
                <a:gd name="connsiteY4" fmla="*/ 3994579 h 7565524"/>
                <a:gd name="connsiteX5" fmla="*/ 3087777 w 3886200"/>
                <a:gd name="connsiteY5" fmla="*/ 4031441 h 7565524"/>
                <a:gd name="connsiteX6" fmla="*/ 1943100 w 3886200"/>
                <a:gd name="connsiteY6" fmla="*/ 4873587 h 7565524"/>
                <a:gd name="connsiteX7" fmla="*/ 798423 w 3886200"/>
                <a:gd name="connsiteY7" fmla="*/ 4031441 h 7565524"/>
                <a:gd name="connsiteX8" fmla="*/ 0 w 3886200"/>
                <a:gd name="connsiteY8" fmla="*/ 3009901 h 7565524"/>
                <a:gd name="connsiteX9" fmla="*/ 308086 w 3886200"/>
                <a:gd name="connsiteY9" fmla="*/ 3009901 h 7565524"/>
                <a:gd name="connsiteX10" fmla="*/ 308086 w 3886200"/>
                <a:gd name="connsiteY10" fmla="*/ 4175662 h 7565524"/>
                <a:gd name="connsiteX11" fmla="*/ 1943101 w 3886200"/>
                <a:gd name="connsiteY11" fmla="*/ 5810677 h 7565524"/>
                <a:gd name="connsiteX12" fmla="*/ 1943100 w 3886200"/>
                <a:gd name="connsiteY12" fmla="*/ 5810678 h 7565524"/>
                <a:gd name="connsiteX13" fmla="*/ 3578115 w 3886200"/>
                <a:gd name="connsiteY13" fmla="*/ 4175663 h 7565524"/>
                <a:gd name="connsiteX14" fmla="*/ 3578116 w 3886200"/>
                <a:gd name="connsiteY14" fmla="*/ 3009901 h 7565524"/>
                <a:gd name="connsiteX15" fmla="*/ 3886200 w 3886200"/>
                <a:gd name="connsiteY15" fmla="*/ 3009901 h 7565524"/>
                <a:gd name="connsiteX16" fmla="*/ 3886200 w 3886200"/>
                <a:gd name="connsiteY16" fmla="*/ 4235878 h 7565524"/>
                <a:gd name="connsiteX17" fmla="*/ 2520919 w 3886200"/>
                <a:gd name="connsiteY17" fmla="*/ 6091620 h 7565524"/>
                <a:gd name="connsiteX18" fmla="*/ 2336800 w 3886200"/>
                <a:gd name="connsiteY18" fmla="*/ 6138961 h 7565524"/>
                <a:gd name="connsiteX19" fmla="*/ 2336800 w 3886200"/>
                <a:gd name="connsiteY19" fmla="*/ 6591300 h 7565524"/>
                <a:gd name="connsiteX20" fmla="*/ 3062539 w 3886200"/>
                <a:gd name="connsiteY20" fmla="*/ 6591300 h 7565524"/>
                <a:gd name="connsiteX21" fmla="*/ 3549651 w 3886200"/>
                <a:gd name="connsiteY21" fmla="*/ 7078412 h 7565524"/>
                <a:gd name="connsiteX22" fmla="*/ 3549650 w 3886200"/>
                <a:gd name="connsiteY22" fmla="*/ 7078412 h 7565524"/>
                <a:gd name="connsiteX23" fmla="*/ 3062538 w 3886200"/>
                <a:gd name="connsiteY23" fmla="*/ 7565524 h 7565524"/>
                <a:gd name="connsiteX24" fmla="*/ 823662 w 3886200"/>
                <a:gd name="connsiteY24" fmla="*/ 7565523 h 7565524"/>
                <a:gd name="connsiteX25" fmla="*/ 346447 w 3886200"/>
                <a:gd name="connsiteY25" fmla="*/ 7176581 h 7565524"/>
                <a:gd name="connsiteX26" fmla="*/ 336550 w 3886200"/>
                <a:gd name="connsiteY26" fmla="*/ 7078412 h 7565524"/>
                <a:gd name="connsiteX27" fmla="*/ 346447 w 3886200"/>
                <a:gd name="connsiteY27" fmla="*/ 6980242 h 7565524"/>
                <a:gd name="connsiteX28" fmla="*/ 823662 w 3886200"/>
                <a:gd name="connsiteY28" fmla="*/ 6591300 h 7565524"/>
                <a:gd name="connsiteX29" fmla="*/ 1549400 w 3886200"/>
                <a:gd name="connsiteY29" fmla="*/ 6591300 h 7565524"/>
                <a:gd name="connsiteX30" fmla="*/ 1549400 w 3886200"/>
                <a:gd name="connsiteY30" fmla="*/ 6138961 h 7565524"/>
                <a:gd name="connsiteX31" fmla="*/ 1365282 w 3886200"/>
                <a:gd name="connsiteY31" fmla="*/ 6091620 h 7565524"/>
                <a:gd name="connsiteX32" fmla="*/ 0 w 3886200"/>
                <a:gd name="connsiteY32" fmla="*/ 4235878 h 7565524"/>
                <a:gd name="connsiteX33" fmla="*/ 622300 w 3886200"/>
                <a:gd name="connsiteY33" fmla="*/ 2818278 h 7565524"/>
                <a:gd name="connsiteX34" fmla="*/ 3263900 w 3886200"/>
                <a:gd name="connsiteY34" fmla="*/ 2818278 h 7565524"/>
                <a:gd name="connsiteX35" fmla="*/ 3263900 w 3886200"/>
                <a:gd name="connsiteY35" fmla="*/ 4152900 h 7565524"/>
                <a:gd name="connsiteX36" fmla="*/ 1943100 w 3886200"/>
                <a:gd name="connsiteY36" fmla="*/ 5473700 h 7565524"/>
                <a:gd name="connsiteX37" fmla="*/ 622300 w 3886200"/>
                <a:gd name="connsiteY37" fmla="*/ 4152900 h 7565524"/>
                <a:gd name="connsiteX38" fmla="*/ 622300 w 3886200"/>
                <a:gd name="connsiteY38" fmla="*/ 2432670 h 7565524"/>
                <a:gd name="connsiteX39" fmla="*/ 3263900 w 3886200"/>
                <a:gd name="connsiteY39" fmla="*/ 2432670 h 7565524"/>
                <a:gd name="connsiteX40" fmla="*/ 3263900 w 3886200"/>
                <a:gd name="connsiteY40" fmla="*/ 2655422 h 7565524"/>
                <a:gd name="connsiteX41" fmla="*/ 622300 w 3886200"/>
                <a:gd name="connsiteY41" fmla="*/ 2655422 h 7565524"/>
                <a:gd name="connsiteX42" fmla="*/ 622300 w 3886200"/>
                <a:gd name="connsiteY42" fmla="*/ 2047063 h 7565524"/>
                <a:gd name="connsiteX43" fmla="*/ 3263900 w 3886200"/>
                <a:gd name="connsiteY43" fmla="*/ 2047063 h 7565524"/>
                <a:gd name="connsiteX44" fmla="*/ 3263900 w 3886200"/>
                <a:gd name="connsiteY44" fmla="*/ 2269814 h 7565524"/>
                <a:gd name="connsiteX45" fmla="*/ 622300 w 3886200"/>
                <a:gd name="connsiteY45" fmla="*/ 2269814 h 7565524"/>
                <a:gd name="connsiteX46" fmla="*/ 622300 w 3886200"/>
                <a:gd name="connsiteY46" fmla="*/ 1661456 h 7565524"/>
                <a:gd name="connsiteX47" fmla="*/ 3263900 w 3886200"/>
                <a:gd name="connsiteY47" fmla="*/ 1661456 h 7565524"/>
                <a:gd name="connsiteX48" fmla="*/ 3263900 w 3886200"/>
                <a:gd name="connsiteY48" fmla="*/ 1884207 h 7565524"/>
                <a:gd name="connsiteX49" fmla="*/ 622300 w 3886200"/>
                <a:gd name="connsiteY49" fmla="*/ 1884207 h 7565524"/>
                <a:gd name="connsiteX50" fmla="*/ 1943100 w 3886200"/>
                <a:gd name="connsiteY50" fmla="*/ 0 h 7565524"/>
                <a:gd name="connsiteX51" fmla="*/ 3263900 w 3886200"/>
                <a:gd name="connsiteY51" fmla="*/ 1320800 h 7565524"/>
                <a:gd name="connsiteX52" fmla="*/ 3263900 w 3886200"/>
                <a:gd name="connsiteY52" fmla="*/ 1498600 h 7565524"/>
                <a:gd name="connsiteX53" fmla="*/ 622300 w 3886200"/>
                <a:gd name="connsiteY53" fmla="*/ 1498600 h 7565524"/>
                <a:gd name="connsiteX54" fmla="*/ 622300 w 3886200"/>
                <a:gd name="connsiteY54" fmla="*/ 1320800 h 7565524"/>
                <a:gd name="connsiteX55" fmla="*/ 1943100 w 3886200"/>
                <a:gd name="connsiteY55" fmla="*/ 0 h 756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86200" h="7565524">
                  <a:moveTo>
                    <a:pt x="788945" y="3994579"/>
                  </a:moveTo>
                  <a:lnTo>
                    <a:pt x="793367" y="4082152"/>
                  </a:lnTo>
                  <a:cubicBezTo>
                    <a:pt x="852550" y="4664920"/>
                    <a:pt x="1344717" y="5119688"/>
                    <a:pt x="1943100" y="5119688"/>
                  </a:cubicBezTo>
                  <a:cubicBezTo>
                    <a:pt x="2541483" y="5119688"/>
                    <a:pt x="3033650" y="4664920"/>
                    <a:pt x="3092833" y="4082152"/>
                  </a:cubicBezTo>
                  <a:lnTo>
                    <a:pt x="3097256" y="3994579"/>
                  </a:lnTo>
                  <a:lnTo>
                    <a:pt x="3087777" y="4031441"/>
                  </a:lnTo>
                  <a:cubicBezTo>
                    <a:pt x="2936026" y="4519338"/>
                    <a:pt x="2480933" y="4873587"/>
                    <a:pt x="1943100" y="4873587"/>
                  </a:cubicBezTo>
                  <a:cubicBezTo>
                    <a:pt x="1405268" y="4873587"/>
                    <a:pt x="950175" y="4519338"/>
                    <a:pt x="798423" y="4031441"/>
                  </a:cubicBezTo>
                  <a:close/>
                  <a:moveTo>
                    <a:pt x="0" y="3009901"/>
                  </a:moveTo>
                  <a:lnTo>
                    <a:pt x="308086" y="3009901"/>
                  </a:lnTo>
                  <a:lnTo>
                    <a:pt x="308086" y="4175662"/>
                  </a:lnTo>
                  <a:cubicBezTo>
                    <a:pt x="308086" y="5078656"/>
                    <a:pt x="1040107" y="5810677"/>
                    <a:pt x="1943101" y="5810677"/>
                  </a:cubicBezTo>
                  <a:lnTo>
                    <a:pt x="1943100" y="5810678"/>
                  </a:lnTo>
                  <a:cubicBezTo>
                    <a:pt x="2846094" y="5810678"/>
                    <a:pt x="3578115" y="5078657"/>
                    <a:pt x="3578115" y="4175663"/>
                  </a:cubicBezTo>
                  <a:lnTo>
                    <a:pt x="3578116" y="3009901"/>
                  </a:lnTo>
                  <a:lnTo>
                    <a:pt x="3886200" y="3009901"/>
                  </a:lnTo>
                  <a:lnTo>
                    <a:pt x="3886200" y="4235878"/>
                  </a:lnTo>
                  <a:cubicBezTo>
                    <a:pt x="3886200" y="5107807"/>
                    <a:pt x="3311893" y="5845601"/>
                    <a:pt x="2520919" y="6091620"/>
                  </a:cubicBezTo>
                  <a:lnTo>
                    <a:pt x="2336800" y="6138961"/>
                  </a:lnTo>
                  <a:lnTo>
                    <a:pt x="2336800" y="6591300"/>
                  </a:lnTo>
                  <a:lnTo>
                    <a:pt x="3062539" y="6591300"/>
                  </a:lnTo>
                  <a:cubicBezTo>
                    <a:pt x="3331564" y="6591300"/>
                    <a:pt x="3549651" y="6809387"/>
                    <a:pt x="3549651" y="7078412"/>
                  </a:cubicBezTo>
                  <a:lnTo>
                    <a:pt x="3549650" y="7078412"/>
                  </a:lnTo>
                  <a:cubicBezTo>
                    <a:pt x="3549650" y="7347437"/>
                    <a:pt x="3331563" y="7565524"/>
                    <a:pt x="3062538" y="7565524"/>
                  </a:cubicBezTo>
                  <a:lnTo>
                    <a:pt x="823662" y="7565523"/>
                  </a:lnTo>
                  <a:cubicBezTo>
                    <a:pt x="588265" y="7565523"/>
                    <a:pt x="391868" y="7398550"/>
                    <a:pt x="346447" y="7176581"/>
                  </a:cubicBezTo>
                  <a:lnTo>
                    <a:pt x="336550" y="7078412"/>
                  </a:lnTo>
                  <a:lnTo>
                    <a:pt x="346447" y="6980242"/>
                  </a:lnTo>
                  <a:cubicBezTo>
                    <a:pt x="391868" y="6758273"/>
                    <a:pt x="588265" y="6591300"/>
                    <a:pt x="823662" y="6591300"/>
                  </a:cubicBezTo>
                  <a:lnTo>
                    <a:pt x="1549400" y="6591300"/>
                  </a:lnTo>
                  <a:lnTo>
                    <a:pt x="1549400" y="6138961"/>
                  </a:lnTo>
                  <a:lnTo>
                    <a:pt x="1365282" y="6091620"/>
                  </a:lnTo>
                  <a:cubicBezTo>
                    <a:pt x="574307" y="5845601"/>
                    <a:pt x="0" y="5107807"/>
                    <a:pt x="0" y="4235878"/>
                  </a:cubicBezTo>
                  <a:close/>
                  <a:moveTo>
                    <a:pt x="622300" y="2818278"/>
                  </a:moveTo>
                  <a:lnTo>
                    <a:pt x="3263900" y="2818278"/>
                  </a:lnTo>
                  <a:lnTo>
                    <a:pt x="3263900" y="4152900"/>
                  </a:lnTo>
                  <a:cubicBezTo>
                    <a:pt x="3263900" y="4882358"/>
                    <a:pt x="2672558" y="5473700"/>
                    <a:pt x="1943100" y="5473700"/>
                  </a:cubicBezTo>
                  <a:cubicBezTo>
                    <a:pt x="1213642" y="5473700"/>
                    <a:pt x="622300" y="4882358"/>
                    <a:pt x="622300" y="4152900"/>
                  </a:cubicBezTo>
                  <a:close/>
                  <a:moveTo>
                    <a:pt x="622300" y="2432670"/>
                  </a:moveTo>
                  <a:lnTo>
                    <a:pt x="3263900" y="2432670"/>
                  </a:lnTo>
                  <a:lnTo>
                    <a:pt x="3263900" y="2655422"/>
                  </a:lnTo>
                  <a:lnTo>
                    <a:pt x="622300" y="2655422"/>
                  </a:lnTo>
                  <a:close/>
                  <a:moveTo>
                    <a:pt x="622300" y="2047063"/>
                  </a:moveTo>
                  <a:lnTo>
                    <a:pt x="3263900" y="2047063"/>
                  </a:lnTo>
                  <a:lnTo>
                    <a:pt x="3263900" y="2269814"/>
                  </a:lnTo>
                  <a:lnTo>
                    <a:pt x="622300" y="2269814"/>
                  </a:lnTo>
                  <a:close/>
                  <a:moveTo>
                    <a:pt x="622300" y="1661456"/>
                  </a:moveTo>
                  <a:lnTo>
                    <a:pt x="3263900" y="1661456"/>
                  </a:lnTo>
                  <a:lnTo>
                    <a:pt x="3263900" y="1884207"/>
                  </a:lnTo>
                  <a:lnTo>
                    <a:pt x="622300" y="1884207"/>
                  </a:lnTo>
                  <a:close/>
                  <a:moveTo>
                    <a:pt x="1943100" y="0"/>
                  </a:moveTo>
                  <a:cubicBezTo>
                    <a:pt x="2672558" y="0"/>
                    <a:pt x="3263900" y="591342"/>
                    <a:pt x="3263900" y="1320800"/>
                  </a:cubicBezTo>
                  <a:lnTo>
                    <a:pt x="3263900" y="1498600"/>
                  </a:lnTo>
                  <a:lnTo>
                    <a:pt x="622300" y="1498600"/>
                  </a:lnTo>
                  <a:lnTo>
                    <a:pt x="622300" y="1320800"/>
                  </a:lnTo>
                  <a:cubicBezTo>
                    <a:pt x="622300" y="591342"/>
                    <a:pt x="1213642" y="0"/>
                    <a:pt x="19431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fontAlgn="auto" hangingPunct="1">
                <a:spcBef>
                  <a:spcPts val="0"/>
                </a:spcBef>
                <a:spcAft>
                  <a:spcPts val="0"/>
                </a:spcAft>
                <a:defRPr/>
              </a:pPr>
              <a:endParaRPr lang="zh-CN" altLang="en-US">
                <a:solidFill>
                  <a:srgbClr val="FFFFFF"/>
                </a:solidFill>
                <a:latin typeface="微软雅黑" panose="020B0503020204020204" pitchFamily="34" charset="-122"/>
                <a:ea typeface="微软雅黑" panose="020B0503020204020204" pitchFamily="34" charset="-122"/>
              </a:endParaRPr>
            </a:p>
          </p:txBody>
        </p:sp>
      </p:grpSp>
      <p:sp>
        <p:nvSpPr>
          <p:cNvPr id="9" name="TextBox 8"/>
          <p:cNvSpPr txBox="1"/>
          <p:nvPr/>
        </p:nvSpPr>
        <p:spPr>
          <a:xfrm>
            <a:off x="2205287" y="7892389"/>
            <a:ext cx="856931" cy="359356"/>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
        <p:nvSpPr>
          <p:cNvPr id="10" name="TextBox 9"/>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1879">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0-#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41" presetClass="entr" presetSubtype="0" fill="hold" grpId="0" nodeType="afterEffect">
                                  <p:stCondLst>
                                    <p:cond delay="0"/>
                                  </p:stCondLst>
                                  <p:iterate type="lt">
                                    <p:tmPct val="10000"/>
                                  </p:iterate>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ppt_x</p:attrName>
                                        </p:attrNameLst>
                                      </p:cBhvr>
                                      <p:tavLst>
                                        <p:tav tm="0">
                                          <p:val>
                                            <p:strVal val="#ppt_x"/>
                                          </p:val>
                                        </p:tav>
                                        <p:tav tm="50000">
                                          <p:val>
                                            <p:strVal val="#ppt_x+.1"/>
                                          </p:val>
                                        </p:tav>
                                        <p:tav tm="100000">
                                          <p:val>
                                            <p:strVal val="#ppt_x"/>
                                          </p:val>
                                        </p:tav>
                                      </p:tavLst>
                                    </p:anim>
                                    <p:anim calcmode="lin" valueType="num">
                                      <p:cBhvr>
                                        <p:cTn id="17" dur="500" fill="hold"/>
                                        <p:tgtEl>
                                          <p:spTgt spid="6"/>
                                        </p:tgtEl>
                                        <p:attrNameLst>
                                          <p:attrName>ppt_y</p:attrName>
                                        </p:attrNameLst>
                                      </p:cBhvr>
                                      <p:tavLst>
                                        <p:tav tm="0">
                                          <p:val>
                                            <p:strVal val="#ppt_y"/>
                                          </p:val>
                                        </p:tav>
                                        <p:tav tm="100000">
                                          <p:val>
                                            <p:strVal val="#ppt_y"/>
                                          </p:val>
                                        </p:tav>
                                      </p:tavLst>
                                    </p:anim>
                                    <p:anim calcmode="lin" valueType="num">
                                      <p:cBhvr>
                                        <p:cTn id="18" dur="500" fill="hold"/>
                                        <p:tgtEl>
                                          <p:spTgt spid="6"/>
                                        </p:tgtEl>
                                        <p:attrNameLst>
                                          <p:attrName>ppt_h</p:attrName>
                                        </p:attrNameLst>
                                      </p:cBhvr>
                                      <p:tavLst>
                                        <p:tav tm="0">
                                          <p:val>
                                            <p:strVal val="#ppt_h/10"/>
                                          </p:val>
                                        </p:tav>
                                        <p:tav tm="50000">
                                          <p:val>
                                            <p:strVal val="#ppt_h+.01"/>
                                          </p:val>
                                        </p:tav>
                                        <p:tav tm="100000">
                                          <p:val>
                                            <p:strVal val="#ppt_h"/>
                                          </p:val>
                                        </p:tav>
                                      </p:tavLst>
                                    </p:anim>
                                    <p:anim calcmode="lin" valueType="num">
                                      <p:cBhvr>
                                        <p:cTn id="19" dur="500" fill="hold"/>
                                        <p:tgtEl>
                                          <p:spTgt spid="6"/>
                                        </p:tgtEl>
                                        <p:attrNameLst>
                                          <p:attrName>ppt_w</p:attrName>
                                        </p:attrNameLst>
                                      </p:cBhvr>
                                      <p:tavLst>
                                        <p:tav tm="0">
                                          <p:val>
                                            <p:strVal val="#ppt_w/10"/>
                                          </p:val>
                                        </p:tav>
                                        <p:tav tm="50000">
                                          <p:val>
                                            <p:strVal val="#ppt_w+.01"/>
                                          </p:val>
                                        </p:tav>
                                        <p:tav tm="100000">
                                          <p:val>
                                            <p:strVal val="#ppt_w"/>
                                          </p:val>
                                        </p:tav>
                                      </p:tavLst>
                                    </p:anim>
                                    <p:animEffect transition="in" filter="fade">
                                      <p:cBhvr>
                                        <p:cTn id="20" dur="500" tmFilter="0,0; .5, 1; 1, 1"/>
                                        <p:tgtEl>
                                          <p:spTgt spid="6"/>
                                        </p:tgtEl>
                                      </p:cBhvr>
                                    </p:animEffect>
                                  </p:childTnLst>
                                </p:cTn>
                              </p:par>
                            </p:childTnLst>
                          </p:cTn>
                        </p:par>
                        <p:par>
                          <p:cTn id="21" fill="hold">
                            <p:stCondLst>
                              <p:cond delay="11100"/>
                            </p:stCondLst>
                            <p:childTnLst>
                              <p:par>
                                <p:cTn id="22" presetID="10" presetClass="entr" presetSubtype="0" fill="hold" grpId="0"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par>
                          <p:cTn id="25" fill="hold">
                            <p:stCondLst>
                              <p:cond delay="11600"/>
                            </p:stCondLst>
                            <p:childTnLst>
                              <p:par>
                                <p:cTn id="26" presetID="10" presetClass="entr" presetSubtype="0" fill="hold" grpId="0"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9" grpId="0"/>
      <p:bldP spid="10"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5"/>
          <p:cNvSpPr/>
          <p:nvPr/>
        </p:nvSpPr>
        <p:spPr bwMode="auto">
          <a:xfrm>
            <a:off x="1846734" y="1701602"/>
            <a:ext cx="1868703" cy="2844780"/>
          </a:xfrm>
          <a:custGeom>
            <a:avLst/>
            <a:gdLst>
              <a:gd name="connsiteX0" fmla="*/ 234950 w 1428751"/>
              <a:gd name="connsiteY0" fmla="*/ 0 h 3148013"/>
              <a:gd name="connsiteX1" fmla="*/ 239712 w 1428751"/>
              <a:gd name="connsiteY1" fmla="*/ 0 h 3148013"/>
              <a:gd name="connsiteX2" fmla="*/ 276225 w 1428751"/>
              <a:gd name="connsiteY2" fmla="*/ 0 h 3148013"/>
              <a:gd name="connsiteX3" fmla="*/ 319088 w 1428751"/>
              <a:gd name="connsiteY3" fmla="*/ 0 h 3148013"/>
              <a:gd name="connsiteX4" fmla="*/ 361950 w 1428751"/>
              <a:gd name="connsiteY4" fmla="*/ 0 h 3148013"/>
              <a:gd name="connsiteX5" fmla="*/ 361951 w 1428751"/>
              <a:gd name="connsiteY5" fmla="*/ 0 h 3148013"/>
              <a:gd name="connsiteX6" fmla="*/ 404813 w 1428751"/>
              <a:gd name="connsiteY6" fmla="*/ 0 h 3148013"/>
              <a:gd name="connsiteX7" fmla="*/ 446088 w 1428751"/>
              <a:gd name="connsiteY7" fmla="*/ 0 h 3148013"/>
              <a:gd name="connsiteX8" fmla="*/ 488950 w 1428751"/>
              <a:gd name="connsiteY8" fmla="*/ 0 h 3148013"/>
              <a:gd name="connsiteX9" fmla="*/ 488951 w 1428751"/>
              <a:gd name="connsiteY9" fmla="*/ 0 h 3148013"/>
              <a:gd name="connsiteX10" fmla="*/ 531813 w 1428751"/>
              <a:gd name="connsiteY10" fmla="*/ 0 h 3148013"/>
              <a:gd name="connsiteX11" fmla="*/ 576263 w 1428751"/>
              <a:gd name="connsiteY11" fmla="*/ 0 h 3148013"/>
              <a:gd name="connsiteX12" fmla="*/ 617538 w 1428751"/>
              <a:gd name="connsiteY12" fmla="*/ 0 h 3148013"/>
              <a:gd name="connsiteX13" fmla="*/ 660400 w 1428751"/>
              <a:gd name="connsiteY13" fmla="*/ 0 h 3148013"/>
              <a:gd name="connsiteX14" fmla="*/ 660401 w 1428751"/>
              <a:gd name="connsiteY14" fmla="*/ 0 h 3148013"/>
              <a:gd name="connsiteX15" fmla="*/ 703263 w 1428751"/>
              <a:gd name="connsiteY15" fmla="*/ 0 h 3148013"/>
              <a:gd name="connsiteX16" fmla="*/ 744538 w 1428751"/>
              <a:gd name="connsiteY16" fmla="*/ 0 h 3148013"/>
              <a:gd name="connsiteX17" fmla="*/ 787400 w 1428751"/>
              <a:gd name="connsiteY17" fmla="*/ 0 h 3148013"/>
              <a:gd name="connsiteX18" fmla="*/ 787401 w 1428751"/>
              <a:gd name="connsiteY18" fmla="*/ 0 h 3148013"/>
              <a:gd name="connsiteX19" fmla="*/ 830263 w 1428751"/>
              <a:gd name="connsiteY19" fmla="*/ 0 h 3148013"/>
              <a:gd name="connsiteX20" fmla="*/ 873125 w 1428751"/>
              <a:gd name="connsiteY20" fmla="*/ 0 h 3148013"/>
              <a:gd name="connsiteX21" fmla="*/ 873126 w 1428751"/>
              <a:gd name="connsiteY21" fmla="*/ 0 h 3148013"/>
              <a:gd name="connsiteX22" fmla="*/ 914400 w 1428751"/>
              <a:gd name="connsiteY22" fmla="*/ 0 h 3148013"/>
              <a:gd name="connsiteX23" fmla="*/ 958850 w 1428751"/>
              <a:gd name="connsiteY23" fmla="*/ 0 h 3148013"/>
              <a:gd name="connsiteX24" fmla="*/ 990600 w 1428751"/>
              <a:gd name="connsiteY24" fmla="*/ 0 h 3148013"/>
              <a:gd name="connsiteX25" fmla="*/ 1001713 w 1428751"/>
              <a:gd name="connsiteY25" fmla="*/ 0 h 3148013"/>
              <a:gd name="connsiteX26" fmla="*/ 1039813 w 1428751"/>
              <a:gd name="connsiteY26" fmla="*/ 4762 h 3148013"/>
              <a:gd name="connsiteX27" fmla="*/ 1044576 w 1428751"/>
              <a:gd name="connsiteY27" fmla="*/ 6350 h 3148013"/>
              <a:gd name="connsiteX28" fmla="*/ 1044576 w 1428751"/>
              <a:gd name="connsiteY28" fmla="*/ 6350 h 3148013"/>
              <a:gd name="connsiteX29" fmla="*/ 1084262 w 1428751"/>
              <a:gd name="connsiteY29" fmla="*/ 15875 h 3148013"/>
              <a:gd name="connsiteX30" fmla="*/ 1085850 w 1428751"/>
              <a:gd name="connsiteY30" fmla="*/ 17462 h 3148013"/>
              <a:gd name="connsiteX31" fmla="*/ 1085850 w 1428751"/>
              <a:gd name="connsiteY31" fmla="*/ 17462 h 3148013"/>
              <a:gd name="connsiteX32" fmla="*/ 1123950 w 1428751"/>
              <a:gd name="connsiteY32" fmla="*/ 34924 h 3148013"/>
              <a:gd name="connsiteX33" fmla="*/ 1128713 w 1428751"/>
              <a:gd name="connsiteY33" fmla="*/ 38099 h 3148013"/>
              <a:gd name="connsiteX34" fmla="*/ 1128713 w 1428751"/>
              <a:gd name="connsiteY34" fmla="*/ 38100 h 3148013"/>
              <a:gd name="connsiteX35" fmla="*/ 1160463 w 1428751"/>
              <a:gd name="connsiteY35" fmla="*/ 60325 h 3148013"/>
              <a:gd name="connsiteX36" fmla="*/ 1171576 w 1428751"/>
              <a:gd name="connsiteY36" fmla="*/ 73025 h 3148013"/>
              <a:gd name="connsiteX37" fmla="*/ 1171576 w 1428751"/>
              <a:gd name="connsiteY37" fmla="*/ 73026 h 3148013"/>
              <a:gd name="connsiteX38" fmla="*/ 1189037 w 1428751"/>
              <a:gd name="connsiteY38" fmla="*/ 92075 h 3148013"/>
              <a:gd name="connsiteX39" fmla="*/ 1211263 w 1428751"/>
              <a:gd name="connsiteY39" fmla="*/ 128587 h 3148013"/>
              <a:gd name="connsiteX40" fmla="*/ 1214438 w 1428751"/>
              <a:gd name="connsiteY40" fmla="*/ 136525 h 3148013"/>
              <a:gd name="connsiteX41" fmla="*/ 1225550 w 1428751"/>
              <a:gd name="connsiteY41" fmla="*/ 166687 h 3148013"/>
              <a:gd name="connsiteX42" fmla="*/ 1230313 w 1428751"/>
              <a:gd name="connsiteY42" fmla="*/ 209550 h 3148013"/>
              <a:gd name="connsiteX43" fmla="*/ 1230313 w 1428751"/>
              <a:gd name="connsiteY43" fmla="*/ 617537 h 3148013"/>
              <a:gd name="connsiteX44" fmla="*/ 1255713 w 1428751"/>
              <a:gd name="connsiteY44" fmla="*/ 638175 h 3148013"/>
              <a:gd name="connsiteX45" fmla="*/ 1411289 w 1428751"/>
              <a:gd name="connsiteY45" fmla="*/ 755650 h 3148013"/>
              <a:gd name="connsiteX46" fmla="*/ 1425576 w 1428751"/>
              <a:gd name="connsiteY46" fmla="*/ 769938 h 3148013"/>
              <a:gd name="connsiteX47" fmla="*/ 1428751 w 1428751"/>
              <a:gd name="connsiteY47" fmla="*/ 787400 h 3148013"/>
              <a:gd name="connsiteX48" fmla="*/ 1425576 w 1428751"/>
              <a:gd name="connsiteY48" fmla="*/ 803275 h 3148013"/>
              <a:gd name="connsiteX49" fmla="*/ 1411289 w 1428751"/>
              <a:gd name="connsiteY49" fmla="*/ 817563 h 3148013"/>
              <a:gd name="connsiteX50" fmla="*/ 1255713 w 1428751"/>
              <a:gd name="connsiteY50" fmla="*/ 935038 h 3148013"/>
              <a:gd name="connsiteX51" fmla="*/ 1255713 w 1428751"/>
              <a:gd name="connsiteY51" fmla="*/ 935038 h 3148013"/>
              <a:gd name="connsiteX52" fmla="*/ 1230313 w 1428751"/>
              <a:gd name="connsiteY52" fmla="*/ 955675 h 3148013"/>
              <a:gd name="connsiteX53" fmla="*/ 1230313 w 1428751"/>
              <a:gd name="connsiteY53" fmla="*/ 2940051 h 3148013"/>
              <a:gd name="connsiteX54" fmla="*/ 1225550 w 1428751"/>
              <a:gd name="connsiteY54" fmla="*/ 2982913 h 3148013"/>
              <a:gd name="connsiteX55" fmla="*/ 1214438 w 1428751"/>
              <a:gd name="connsiteY55" fmla="*/ 3011488 h 3148013"/>
              <a:gd name="connsiteX56" fmla="*/ 1211263 w 1428751"/>
              <a:gd name="connsiteY56" fmla="*/ 3021013 h 3148013"/>
              <a:gd name="connsiteX57" fmla="*/ 1189037 w 1428751"/>
              <a:gd name="connsiteY57" fmla="*/ 3055938 h 3148013"/>
              <a:gd name="connsiteX58" fmla="*/ 1171576 w 1428751"/>
              <a:gd name="connsiteY58" fmla="*/ 3074987 h 3148013"/>
              <a:gd name="connsiteX59" fmla="*/ 1171576 w 1428751"/>
              <a:gd name="connsiteY59" fmla="*/ 3074988 h 3148013"/>
              <a:gd name="connsiteX60" fmla="*/ 1160463 w 1428751"/>
              <a:gd name="connsiteY60" fmla="*/ 3087688 h 3148013"/>
              <a:gd name="connsiteX61" fmla="*/ 1128713 w 1428751"/>
              <a:gd name="connsiteY61" fmla="*/ 3109913 h 3148013"/>
              <a:gd name="connsiteX62" fmla="*/ 1128713 w 1428751"/>
              <a:gd name="connsiteY62" fmla="*/ 3109913 h 3148013"/>
              <a:gd name="connsiteX63" fmla="*/ 1123950 w 1428751"/>
              <a:gd name="connsiteY63" fmla="*/ 3113088 h 3148013"/>
              <a:gd name="connsiteX64" fmla="*/ 1085850 w 1428751"/>
              <a:gd name="connsiteY64" fmla="*/ 3130550 h 3148013"/>
              <a:gd name="connsiteX65" fmla="*/ 1084262 w 1428751"/>
              <a:gd name="connsiteY65" fmla="*/ 3132138 h 3148013"/>
              <a:gd name="connsiteX66" fmla="*/ 1044576 w 1428751"/>
              <a:gd name="connsiteY66" fmla="*/ 3143250 h 3148013"/>
              <a:gd name="connsiteX67" fmla="*/ 1044576 w 1428751"/>
              <a:gd name="connsiteY67" fmla="*/ 3143251 h 3148013"/>
              <a:gd name="connsiteX68" fmla="*/ 1039813 w 1428751"/>
              <a:gd name="connsiteY68" fmla="*/ 3144838 h 3148013"/>
              <a:gd name="connsiteX69" fmla="*/ 1001713 w 1428751"/>
              <a:gd name="connsiteY69" fmla="*/ 3148013 h 3148013"/>
              <a:gd name="connsiteX70" fmla="*/ 990600 w 1428751"/>
              <a:gd name="connsiteY70" fmla="*/ 3148013 h 3148013"/>
              <a:gd name="connsiteX71" fmla="*/ 958850 w 1428751"/>
              <a:gd name="connsiteY71" fmla="*/ 3148013 h 3148013"/>
              <a:gd name="connsiteX72" fmla="*/ 914400 w 1428751"/>
              <a:gd name="connsiteY72" fmla="*/ 3148013 h 3148013"/>
              <a:gd name="connsiteX73" fmla="*/ 873126 w 1428751"/>
              <a:gd name="connsiteY73" fmla="*/ 3148013 h 3148013"/>
              <a:gd name="connsiteX74" fmla="*/ 873125 w 1428751"/>
              <a:gd name="connsiteY74" fmla="*/ 3148013 h 3148013"/>
              <a:gd name="connsiteX75" fmla="*/ 830263 w 1428751"/>
              <a:gd name="connsiteY75" fmla="*/ 3148013 h 3148013"/>
              <a:gd name="connsiteX76" fmla="*/ 787401 w 1428751"/>
              <a:gd name="connsiteY76" fmla="*/ 3148013 h 3148013"/>
              <a:gd name="connsiteX77" fmla="*/ 787400 w 1428751"/>
              <a:gd name="connsiteY77" fmla="*/ 3148013 h 3148013"/>
              <a:gd name="connsiteX78" fmla="*/ 744538 w 1428751"/>
              <a:gd name="connsiteY78" fmla="*/ 3148013 h 3148013"/>
              <a:gd name="connsiteX79" fmla="*/ 703263 w 1428751"/>
              <a:gd name="connsiteY79" fmla="*/ 3148013 h 3148013"/>
              <a:gd name="connsiteX80" fmla="*/ 660401 w 1428751"/>
              <a:gd name="connsiteY80" fmla="*/ 3148013 h 3148013"/>
              <a:gd name="connsiteX81" fmla="*/ 660400 w 1428751"/>
              <a:gd name="connsiteY81" fmla="*/ 3148013 h 3148013"/>
              <a:gd name="connsiteX82" fmla="*/ 617538 w 1428751"/>
              <a:gd name="connsiteY82" fmla="*/ 3148013 h 3148013"/>
              <a:gd name="connsiteX83" fmla="*/ 576263 w 1428751"/>
              <a:gd name="connsiteY83" fmla="*/ 3148013 h 3148013"/>
              <a:gd name="connsiteX84" fmla="*/ 531813 w 1428751"/>
              <a:gd name="connsiteY84" fmla="*/ 3148013 h 3148013"/>
              <a:gd name="connsiteX85" fmla="*/ 488951 w 1428751"/>
              <a:gd name="connsiteY85" fmla="*/ 3148013 h 3148013"/>
              <a:gd name="connsiteX86" fmla="*/ 488950 w 1428751"/>
              <a:gd name="connsiteY86" fmla="*/ 3148013 h 3148013"/>
              <a:gd name="connsiteX87" fmla="*/ 446088 w 1428751"/>
              <a:gd name="connsiteY87" fmla="*/ 3148013 h 3148013"/>
              <a:gd name="connsiteX88" fmla="*/ 404813 w 1428751"/>
              <a:gd name="connsiteY88" fmla="*/ 3148013 h 3148013"/>
              <a:gd name="connsiteX89" fmla="*/ 361951 w 1428751"/>
              <a:gd name="connsiteY89" fmla="*/ 3148013 h 3148013"/>
              <a:gd name="connsiteX90" fmla="*/ 361950 w 1428751"/>
              <a:gd name="connsiteY90" fmla="*/ 3148013 h 3148013"/>
              <a:gd name="connsiteX91" fmla="*/ 319088 w 1428751"/>
              <a:gd name="connsiteY91" fmla="*/ 3148013 h 3148013"/>
              <a:gd name="connsiteX92" fmla="*/ 276225 w 1428751"/>
              <a:gd name="connsiteY92" fmla="*/ 3148013 h 3148013"/>
              <a:gd name="connsiteX93" fmla="*/ 239712 w 1428751"/>
              <a:gd name="connsiteY93" fmla="*/ 3148013 h 3148013"/>
              <a:gd name="connsiteX94" fmla="*/ 234950 w 1428751"/>
              <a:gd name="connsiteY94" fmla="*/ 3148013 h 3148013"/>
              <a:gd name="connsiteX95" fmla="*/ 190500 w 1428751"/>
              <a:gd name="connsiteY95" fmla="*/ 3144838 h 3148013"/>
              <a:gd name="connsiteX96" fmla="*/ 190500 w 1428751"/>
              <a:gd name="connsiteY96" fmla="*/ 3144837 h 3148013"/>
              <a:gd name="connsiteX97" fmla="*/ 147638 w 1428751"/>
              <a:gd name="connsiteY97" fmla="*/ 3132137 h 3148013"/>
              <a:gd name="connsiteX98" fmla="*/ 147638 w 1428751"/>
              <a:gd name="connsiteY98" fmla="*/ 3132138 h 3148013"/>
              <a:gd name="connsiteX99" fmla="*/ 146050 w 1428751"/>
              <a:gd name="connsiteY99" fmla="*/ 3132138 h 3148013"/>
              <a:gd name="connsiteX100" fmla="*/ 104775 w 1428751"/>
              <a:gd name="connsiteY100" fmla="*/ 3113088 h 3148013"/>
              <a:gd name="connsiteX101" fmla="*/ 71437 w 1428751"/>
              <a:gd name="connsiteY101" fmla="*/ 3087688 h 3148013"/>
              <a:gd name="connsiteX102" fmla="*/ 63500 w 1428751"/>
              <a:gd name="connsiteY102" fmla="*/ 3081338 h 3148013"/>
              <a:gd name="connsiteX103" fmla="*/ 63500 w 1428751"/>
              <a:gd name="connsiteY103" fmla="*/ 3081336 h 3148013"/>
              <a:gd name="connsiteX104" fmla="*/ 41276 w 1428751"/>
              <a:gd name="connsiteY104" fmla="*/ 3055937 h 3148013"/>
              <a:gd name="connsiteX105" fmla="*/ 20638 w 1428751"/>
              <a:gd name="connsiteY105" fmla="*/ 3024187 h 3148013"/>
              <a:gd name="connsiteX106" fmla="*/ 19050 w 1428751"/>
              <a:gd name="connsiteY106" fmla="*/ 3021012 h 3148013"/>
              <a:gd name="connsiteX107" fmla="*/ 4762 w 1428751"/>
              <a:gd name="connsiteY107" fmla="*/ 2982912 h 3148013"/>
              <a:gd name="connsiteX108" fmla="*/ 0 w 1428751"/>
              <a:gd name="connsiteY108" fmla="*/ 2940050 h 3148013"/>
              <a:gd name="connsiteX109" fmla="*/ 0 w 1428751"/>
              <a:gd name="connsiteY109" fmla="*/ 209549 h 3148013"/>
              <a:gd name="connsiteX110" fmla="*/ 4762 w 1428751"/>
              <a:gd name="connsiteY110" fmla="*/ 166687 h 3148013"/>
              <a:gd name="connsiteX111" fmla="*/ 19050 w 1428751"/>
              <a:gd name="connsiteY111" fmla="*/ 128587 h 3148013"/>
              <a:gd name="connsiteX112" fmla="*/ 20638 w 1428751"/>
              <a:gd name="connsiteY112" fmla="*/ 125412 h 3148013"/>
              <a:gd name="connsiteX113" fmla="*/ 41276 w 1428751"/>
              <a:gd name="connsiteY113" fmla="*/ 92074 h 3148013"/>
              <a:gd name="connsiteX114" fmla="*/ 63500 w 1428751"/>
              <a:gd name="connsiteY114" fmla="*/ 68263 h 3148013"/>
              <a:gd name="connsiteX115" fmla="*/ 63500 w 1428751"/>
              <a:gd name="connsiteY115" fmla="*/ 68262 h 3148013"/>
              <a:gd name="connsiteX116" fmla="*/ 71437 w 1428751"/>
              <a:gd name="connsiteY116" fmla="*/ 60325 h 3148013"/>
              <a:gd name="connsiteX117" fmla="*/ 104775 w 1428751"/>
              <a:gd name="connsiteY117" fmla="*/ 34925 h 3148013"/>
              <a:gd name="connsiteX118" fmla="*/ 146050 w 1428751"/>
              <a:gd name="connsiteY118" fmla="*/ 15875 h 3148013"/>
              <a:gd name="connsiteX119" fmla="*/ 147638 w 1428751"/>
              <a:gd name="connsiteY119" fmla="*/ 15875 h 3148013"/>
              <a:gd name="connsiteX120" fmla="*/ 147638 w 1428751"/>
              <a:gd name="connsiteY120" fmla="*/ 15874 h 3148013"/>
              <a:gd name="connsiteX121" fmla="*/ 190501 w 1428751"/>
              <a:gd name="connsiteY121" fmla="*/ 4762 h 3148013"/>
              <a:gd name="connsiteX122" fmla="*/ 190501 w 1428751"/>
              <a:gd name="connsiteY122" fmla="*/ 4762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28751" h="3148013">
                <a:moveTo>
                  <a:pt x="234950" y="0"/>
                </a:moveTo>
                <a:lnTo>
                  <a:pt x="239712" y="0"/>
                </a:lnTo>
                <a:lnTo>
                  <a:pt x="276225" y="0"/>
                </a:lnTo>
                <a:lnTo>
                  <a:pt x="319088" y="0"/>
                </a:lnTo>
                <a:lnTo>
                  <a:pt x="361950" y="0"/>
                </a:lnTo>
                <a:lnTo>
                  <a:pt x="361951" y="0"/>
                </a:lnTo>
                <a:lnTo>
                  <a:pt x="404813" y="0"/>
                </a:lnTo>
                <a:lnTo>
                  <a:pt x="446088" y="0"/>
                </a:lnTo>
                <a:lnTo>
                  <a:pt x="488950" y="0"/>
                </a:lnTo>
                <a:lnTo>
                  <a:pt x="488951" y="0"/>
                </a:lnTo>
                <a:lnTo>
                  <a:pt x="531813" y="0"/>
                </a:lnTo>
                <a:lnTo>
                  <a:pt x="576263" y="0"/>
                </a:lnTo>
                <a:lnTo>
                  <a:pt x="617538" y="0"/>
                </a:lnTo>
                <a:lnTo>
                  <a:pt x="660400" y="0"/>
                </a:lnTo>
                <a:lnTo>
                  <a:pt x="660401" y="0"/>
                </a:lnTo>
                <a:lnTo>
                  <a:pt x="703263" y="0"/>
                </a:lnTo>
                <a:lnTo>
                  <a:pt x="744538" y="0"/>
                </a:lnTo>
                <a:lnTo>
                  <a:pt x="787400" y="0"/>
                </a:lnTo>
                <a:lnTo>
                  <a:pt x="787401" y="0"/>
                </a:lnTo>
                <a:lnTo>
                  <a:pt x="830263" y="0"/>
                </a:lnTo>
                <a:lnTo>
                  <a:pt x="873125" y="0"/>
                </a:lnTo>
                <a:lnTo>
                  <a:pt x="873126" y="0"/>
                </a:lnTo>
                <a:lnTo>
                  <a:pt x="914400" y="0"/>
                </a:lnTo>
                <a:lnTo>
                  <a:pt x="958850" y="0"/>
                </a:lnTo>
                <a:lnTo>
                  <a:pt x="990600" y="0"/>
                </a:lnTo>
                <a:lnTo>
                  <a:pt x="1001713" y="0"/>
                </a:lnTo>
                <a:lnTo>
                  <a:pt x="1039813" y="4762"/>
                </a:lnTo>
                <a:lnTo>
                  <a:pt x="1044576" y="6350"/>
                </a:lnTo>
                <a:lnTo>
                  <a:pt x="1044576" y="6350"/>
                </a:lnTo>
                <a:lnTo>
                  <a:pt x="1084262" y="15875"/>
                </a:lnTo>
                <a:lnTo>
                  <a:pt x="1085850" y="17462"/>
                </a:lnTo>
                <a:lnTo>
                  <a:pt x="1085850" y="17462"/>
                </a:lnTo>
                <a:lnTo>
                  <a:pt x="1123950" y="34924"/>
                </a:lnTo>
                <a:lnTo>
                  <a:pt x="1128713" y="38099"/>
                </a:lnTo>
                <a:lnTo>
                  <a:pt x="1128713" y="38100"/>
                </a:lnTo>
                <a:lnTo>
                  <a:pt x="1160463" y="60325"/>
                </a:lnTo>
                <a:lnTo>
                  <a:pt x="1171576" y="73025"/>
                </a:lnTo>
                <a:lnTo>
                  <a:pt x="1171576" y="73026"/>
                </a:lnTo>
                <a:lnTo>
                  <a:pt x="1189037" y="92075"/>
                </a:lnTo>
                <a:lnTo>
                  <a:pt x="1211263" y="128587"/>
                </a:lnTo>
                <a:lnTo>
                  <a:pt x="1214438" y="136525"/>
                </a:lnTo>
                <a:lnTo>
                  <a:pt x="1225550" y="166687"/>
                </a:lnTo>
                <a:lnTo>
                  <a:pt x="1230313" y="209550"/>
                </a:lnTo>
                <a:lnTo>
                  <a:pt x="1230313" y="617537"/>
                </a:lnTo>
                <a:lnTo>
                  <a:pt x="1255713" y="638175"/>
                </a:lnTo>
                <a:lnTo>
                  <a:pt x="1411289" y="755650"/>
                </a:lnTo>
                <a:lnTo>
                  <a:pt x="1425576" y="769938"/>
                </a:lnTo>
                <a:lnTo>
                  <a:pt x="1428751" y="787400"/>
                </a:lnTo>
                <a:lnTo>
                  <a:pt x="1425576" y="803275"/>
                </a:lnTo>
                <a:lnTo>
                  <a:pt x="1411289" y="817563"/>
                </a:lnTo>
                <a:lnTo>
                  <a:pt x="1255713" y="935038"/>
                </a:lnTo>
                <a:lnTo>
                  <a:pt x="1255713" y="935038"/>
                </a:lnTo>
                <a:lnTo>
                  <a:pt x="1230313" y="955675"/>
                </a:lnTo>
                <a:lnTo>
                  <a:pt x="1230313" y="2940051"/>
                </a:lnTo>
                <a:lnTo>
                  <a:pt x="1225550" y="2982913"/>
                </a:lnTo>
                <a:lnTo>
                  <a:pt x="1214438" y="3011488"/>
                </a:lnTo>
                <a:lnTo>
                  <a:pt x="1211263" y="3021013"/>
                </a:lnTo>
                <a:lnTo>
                  <a:pt x="1189037" y="3055938"/>
                </a:lnTo>
                <a:lnTo>
                  <a:pt x="1171576" y="3074987"/>
                </a:lnTo>
                <a:lnTo>
                  <a:pt x="1171576" y="3074988"/>
                </a:lnTo>
                <a:lnTo>
                  <a:pt x="1160463" y="3087688"/>
                </a:lnTo>
                <a:lnTo>
                  <a:pt x="1128713" y="3109913"/>
                </a:lnTo>
                <a:lnTo>
                  <a:pt x="1128713" y="3109913"/>
                </a:lnTo>
                <a:lnTo>
                  <a:pt x="1123950" y="3113088"/>
                </a:lnTo>
                <a:lnTo>
                  <a:pt x="1085850" y="3130550"/>
                </a:lnTo>
                <a:lnTo>
                  <a:pt x="1084262" y="3132138"/>
                </a:lnTo>
                <a:lnTo>
                  <a:pt x="1044576" y="3143250"/>
                </a:lnTo>
                <a:lnTo>
                  <a:pt x="1044576" y="3143251"/>
                </a:lnTo>
                <a:lnTo>
                  <a:pt x="1039813" y="3144838"/>
                </a:lnTo>
                <a:lnTo>
                  <a:pt x="1001713" y="3148013"/>
                </a:lnTo>
                <a:lnTo>
                  <a:pt x="990600" y="3148013"/>
                </a:lnTo>
                <a:lnTo>
                  <a:pt x="958850" y="3148013"/>
                </a:lnTo>
                <a:lnTo>
                  <a:pt x="914400" y="3148013"/>
                </a:lnTo>
                <a:lnTo>
                  <a:pt x="873126" y="3148013"/>
                </a:lnTo>
                <a:lnTo>
                  <a:pt x="873125" y="3148013"/>
                </a:lnTo>
                <a:lnTo>
                  <a:pt x="830263" y="3148013"/>
                </a:lnTo>
                <a:lnTo>
                  <a:pt x="787401" y="3148013"/>
                </a:lnTo>
                <a:lnTo>
                  <a:pt x="787400" y="3148013"/>
                </a:lnTo>
                <a:lnTo>
                  <a:pt x="744538" y="3148013"/>
                </a:lnTo>
                <a:lnTo>
                  <a:pt x="703263" y="3148013"/>
                </a:lnTo>
                <a:lnTo>
                  <a:pt x="660401" y="3148013"/>
                </a:lnTo>
                <a:lnTo>
                  <a:pt x="660400" y="3148013"/>
                </a:lnTo>
                <a:lnTo>
                  <a:pt x="617538" y="3148013"/>
                </a:lnTo>
                <a:lnTo>
                  <a:pt x="576263" y="3148013"/>
                </a:lnTo>
                <a:lnTo>
                  <a:pt x="531813" y="3148013"/>
                </a:lnTo>
                <a:lnTo>
                  <a:pt x="488951" y="3148013"/>
                </a:lnTo>
                <a:lnTo>
                  <a:pt x="488950" y="3148013"/>
                </a:lnTo>
                <a:lnTo>
                  <a:pt x="446088" y="3148013"/>
                </a:lnTo>
                <a:lnTo>
                  <a:pt x="404813" y="3148013"/>
                </a:lnTo>
                <a:lnTo>
                  <a:pt x="361951" y="3148013"/>
                </a:lnTo>
                <a:lnTo>
                  <a:pt x="361950" y="3148013"/>
                </a:lnTo>
                <a:lnTo>
                  <a:pt x="319088" y="3148013"/>
                </a:lnTo>
                <a:lnTo>
                  <a:pt x="276225" y="3148013"/>
                </a:lnTo>
                <a:lnTo>
                  <a:pt x="239712" y="3148013"/>
                </a:lnTo>
                <a:lnTo>
                  <a:pt x="234950" y="3148013"/>
                </a:lnTo>
                <a:lnTo>
                  <a:pt x="190500" y="3144838"/>
                </a:lnTo>
                <a:lnTo>
                  <a:pt x="190500" y="3144837"/>
                </a:lnTo>
                <a:lnTo>
                  <a:pt x="147638" y="3132137"/>
                </a:lnTo>
                <a:lnTo>
                  <a:pt x="147638" y="3132138"/>
                </a:lnTo>
                <a:lnTo>
                  <a:pt x="146050" y="3132138"/>
                </a:lnTo>
                <a:lnTo>
                  <a:pt x="104775" y="3113088"/>
                </a:lnTo>
                <a:lnTo>
                  <a:pt x="71437" y="3087688"/>
                </a:lnTo>
                <a:lnTo>
                  <a:pt x="63500" y="3081338"/>
                </a:lnTo>
                <a:lnTo>
                  <a:pt x="63500" y="3081336"/>
                </a:lnTo>
                <a:lnTo>
                  <a:pt x="41276" y="3055937"/>
                </a:lnTo>
                <a:lnTo>
                  <a:pt x="20638" y="3024187"/>
                </a:lnTo>
                <a:lnTo>
                  <a:pt x="19050" y="3021012"/>
                </a:lnTo>
                <a:lnTo>
                  <a:pt x="4762" y="2982912"/>
                </a:lnTo>
                <a:lnTo>
                  <a:pt x="0" y="2940050"/>
                </a:lnTo>
                <a:lnTo>
                  <a:pt x="0" y="209549"/>
                </a:lnTo>
                <a:lnTo>
                  <a:pt x="4762" y="166687"/>
                </a:lnTo>
                <a:lnTo>
                  <a:pt x="19050" y="128587"/>
                </a:lnTo>
                <a:lnTo>
                  <a:pt x="20638" y="125412"/>
                </a:lnTo>
                <a:lnTo>
                  <a:pt x="41276" y="92074"/>
                </a:lnTo>
                <a:lnTo>
                  <a:pt x="63500" y="68263"/>
                </a:lnTo>
                <a:lnTo>
                  <a:pt x="63500" y="68262"/>
                </a:lnTo>
                <a:lnTo>
                  <a:pt x="71437" y="60325"/>
                </a:lnTo>
                <a:lnTo>
                  <a:pt x="104775" y="34925"/>
                </a:lnTo>
                <a:lnTo>
                  <a:pt x="146050" y="15875"/>
                </a:lnTo>
                <a:lnTo>
                  <a:pt x="147638" y="15875"/>
                </a:lnTo>
                <a:lnTo>
                  <a:pt x="147638" y="15874"/>
                </a:lnTo>
                <a:lnTo>
                  <a:pt x="190501" y="4762"/>
                </a:lnTo>
                <a:lnTo>
                  <a:pt x="190501" y="4762"/>
                </a:lnTo>
                <a:close/>
              </a:path>
            </a:pathLst>
          </a:custGeom>
          <a:solidFill>
            <a:schemeClr val="accent1"/>
          </a:solidFill>
          <a:ln w="25400" cap="flat" cmpd="sng" algn="ctr">
            <a:noFill/>
            <a:prstDash val="solid"/>
          </a:ln>
          <a:effectLst>
            <a:innerShdw blurRad="63500" dist="50800" dir="18900000">
              <a:prstClr val="black">
                <a:alpha val="50000"/>
              </a:prstClr>
            </a:innerShdw>
          </a:effectLst>
        </p:spPr>
        <p:txBody>
          <a:bodyPr rot="0" spcFirstLastPara="0" vertOverflow="overflow" horzOverflow="overflow" vert="horz" wrap="square" lIns="79382" tIns="39690" rIns="79382" bIns="39690" numCol="1" spcCol="0" rtlCol="0" fromWordArt="0" anchor="ctr" anchorCtr="0" forceAA="0" compatLnSpc="1">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任意多边形 6"/>
          <p:cNvSpPr>
            <a:spLocks noChangeArrowheads="1"/>
          </p:cNvSpPr>
          <p:nvPr/>
        </p:nvSpPr>
        <p:spPr bwMode="auto">
          <a:xfrm>
            <a:off x="4045747" y="1701602"/>
            <a:ext cx="1868702" cy="2844780"/>
          </a:xfrm>
          <a:custGeom>
            <a:avLst/>
            <a:gdLst>
              <a:gd name="connsiteX0" fmla="*/ 238125 w 1428750"/>
              <a:gd name="connsiteY0" fmla="*/ 0 h 3148013"/>
              <a:gd name="connsiteX1" fmla="*/ 258762 w 1428750"/>
              <a:gd name="connsiteY1" fmla="*/ 0 h 3148013"/>
              <a:gd name="connsiteX2" fmla="*/ 258763 w 1428750"/>
              <a:gd name="connsiteY2" fmla="*/ 0 h 3148013"/>
              <a:gd name="connsiteX3" fmla="*/ 303212 w 1428750"/>
              <a:gd name="connsiteY3" fmla="*/ 0 h 3148013"/>
              <a:gd name="connsiteX4" fmla="*/ 346075 w 1428750"/>
              <a:gd name="connsiteY4" fmla="*/ 0 h 3148013"/>
              <a:gd name="connsiteX5" fmla="*/ 388937 w 1428750"/>
              <a:gd name="connsiteY5" fmla="*/ 0 h 3148013"/>
              <a:gd name="connsiteX6" fmla="*/ 388938 w 1428750"/>
              <a:gd name="connsiteY6" fmla="*/ 0 h 3148013"/>
              <a:gd name="connsiteX7" fmla="*/ 431800 w 1428750"/>
              <a:gd name="connsiteY7" fmla="*/ 0 h 3148013"/>
              <a:gd name="connsiteX8" fmla="*/ 476250 w 1428750"/>
              <a:gd name="connsiteY8" fmla="*/ 0 h 3148013"/>
              <a:gd name="connsiteX9" fmla="*/ 519112 w 1428750"/>
              <a:gd name="connsiteY9" fmla="*/ 0 h 3148013"/>
              <a:gd name="connsiteX10" fmla="*/ 519113 w 1428750"/>
              <a:gd name="connsiteY10" fmla="*/ 0 h 3148013"/>
              <a:gd name="connsiteX11" fmla="*/ 563562 w 1428750"/>
              <a:gd name="connsiteY11" fmla="*/ 0 h 3148013"/>
              <a:gd name="connsiteX12" fmla="*/ 606425 w 1428750"/>
              <a:gd name="connsiteY12" fmla="*/ 0 h 3148013"/>
              <a:gd name="connsiteX13" fmla="*/ 649287 w 1428750"/>
              <a:gd name="connsiteY13" fmla="*/ 0 h 3148013"/>
              <a:gd name="connsiteX14" fmla="*/ 649288 w 1428750"/>
              <a:gd name="connsiteY14" fmla="*/ 0 h 3148013"/>
              <a:gd name="connsiteX15" fmla="*/ 692150 w 1428750"/>
              <a:gd name="connsiteY15" fmla="*/ 0 h 3148013"/>
              <a:gd name="connsiteX16" fmla="*/ 735012 w 1428750"/>
              <a:gd name="connsiteY16" fmla="*/ 0 h 3148013"/>
              <a:gd name="connsiteX17" fmla="*/ 735013 w 1428750"/>
              <a:gd name="connsiteY17" fmla="*/ 0 h 3148013"/>
              <a:gd name="connsiteX18" fmla="*/ 777875 w 1428750"/>
              <a:gd name="connsiteY18" fmla="*/ 0 h 3148013"/>
              <a:gd name="connsiteX19" fmla="*/ 822325 w 1428750"/>
              <a:gd name="connsiteY19" fmla="*/ 0 h 3148013"/>
              <a:gd name="connsiteX20" fmla="*/ 866775 w 1428750"/>
              <a:gd name="connsiteY20" fmla="*/ 0 h 3148013"/>
              <a:gd name="connsiteX21" fmla="*/ 909637 w 1428750"/>
              <a:gd name="connsiteY21" fmla="*/ 0 h 3148013"/>
              <a:gd name="connsiteX22" fmla="*/ 909638 w 1428750"/>
              <a:gd name="connsiteY22" fmla="*/ 0 h 3148013"/>
              <a:gd name="connsiteX23" fmla="*/ 952500 w 1428750"/>
              <a:gd name="connsiteY23" fmla="*/ 0 h 3148013"/>
              <a:gd name="connsiteX24" fmla="*/ 990600 w 1428750"/>
              <a:gd name="connsiteY24" fmla="*/ 0 h 3148013"/>
              <a:gd name="connsiteX25" fmla="*/ 995362 w 1428750"/>
              <a:gd name="connsiteY25" fmla="*/ 0 h 3148013"/>
              <a:gd name="connsiteX26" fmla="*/ 995363 w 1428750"/>
              <a:gd name="connsiteY26" fmla="*/ 0 h 3148013"/>
              <a:gd name="connsiteX27" fmla="*/ 995363 w 1428750"/>
              <a:gd name="connsiteY27" fmla="*/ 0 h 3148013"/>
              <a:gd name="connsiteX28" fmla="*/ 1038225 w 1428750"/>
              <a:gd name="connsiteY28" fmla="*/ 4762 h 3148013"/>
              <a:gd name="connsiteX29" fmla="*/ 1038225 w 1428750"/>
              <a:gd name="connsiteY29" fmla="*/ 4762 h 3148013"/>
              <a:gd name="connsiteX30" fmla="*/ 1081088 w 1428750"/>
              <a:gd name="connsiteY30" fmla="*/ 15874 h 3148013"/>
              <a:gd name="connsiteX31" fmla="*/ 1081088 w 1428750"/>
              <a:gd name="connsiteY31" fmla="*/ 15875 h 3148013"/>
              <a:gd name="connsiteX32" fmla="*/ 1082674 w 1428750"/>
              <a:gd name="connsiteY32" fmla="*/ 15875 h 3148013"/>
              <a:gd name="connsiteX33" fmla="*/ 1123950 w 1428750"/>
              <a:gd name="connsiteY33" fmla="*/ 34925 h 3148013"/>
              <a:gd name="connsiteX34" fmla="*/ 1123950 w 1428750"/>
              <a:gd name="connsiteY34" fmla="*/ 36512 h 3148013"/>
              <a:gd name="connsiteX35" fmla="*/ 1158875 w 1428750"/>
              <a:gd name="connsiteY35" fmla="*/ 60324 h 3148013"/>
              <a:gd name="connsiteX36" fmla="*/ 1169988 w 1428750"/>
              <a:gd name="connsiteY36" fmla="*/ 71437 h 3148013"/>
              <a:gd name="connsiteX37" fmla="*/ 1169988 w 1428750"/>
              <a:gd name="connsiteY37" fmla="*/ 71438 h 3148013"/>
              <a:gd name="connsiteX38" fmla="*/ 1189037 w 1428750"/>
              <a:gd name="connsiteY38" fmla="*/ 92074 h 3148013"/>
              <a:gd name="connsiteX39" fmla="*/ 1211262 w 1428750"/>
              <a:gd name="connsiteY39" fmla="*/ 128587 h 3148013"/>
              <a:gd name="connsiteX40" fmla="*/ 1212850 w 1428750"/>
              <a:gd name="connsiteY40" fmla="*/ 131762 h 3148013"/>
              <a:gd name="connsiteX41" fmla="*/ 1223962 w 1428750"/>
              <a:gd name="connsiteY41" fmla="*/ 166687 h 3148013"/>
              <a:gd name="connsiteX42" fmla="*/ 1230312 w 1428750"/>
              <a:gd name="connsiteY42" fmla="*/ 209549 h 3148013"/>
              <a:gd name="connsiteX43" fmla="*/ 1230312 w 1428750"/>
              <a:gd name="connsiteY43" fmla="*/ 617537 h 3148013"/>
              <a:gd name="connsiteX44" fmla="*/ 1255713 w 1428750"/>
              <a:gd name="connsiteY44" fmla="*/ 636587 h 3148013"/>
              <a:gd name="connsiteX45" fmla="*/ 1255713 w 1428750"/>
              <a:gd name="connsiteY45" fmla="*/ 636588 h 3148013"/>
              <a:gd name="connsiteX46" fmla="*/ 1298575 w 1428750"/>
              <a:gd name="connsiteY46" fmla="*/ 669924 h 3148013"/>
              <a:gd name="connsiteX47" fmla="*/ 1298575 w 1428750"/>
              <a:gd name="connsiteY47" fmla="*/ 669925 h 3148013"/>
              <a:gd name="connsiteX48" fmla="*/ 1341438 w 1428750"/>
              <a:gd name="connsiteY48" fmla="*/ 703262 h 3148013"/>
              <a:gd name="connsiteX49" fmla="*/ 1341438 w 1428750"/>
              <a:gd name="connsiteY49" fmla="*/ 703263 h 3148013"/>
              <a:gd name="connsiteX50" fmla="*/ 1384300 w 1428750"/>
              <a:gd name="connsiteY50" fmla="*/ 735012 h 3148013"/>
              <a:gd name="connsiteX51" fmla="*/ 1411288 w 1428750"/>
              <a:gd name="connsiteY51" fmla="*/ 755649 h 3148013"/>
              <a:gd name="connsiteX52" fmla="*/ 1423988 w 1428750"/>
              <a:gd name="connsiteY52" fmla="*/ 769937 h 3148013"/>
              <a:gd name="connsiteX53" fmla="*/ 1427163 w 1428750"/>
              <a:gd name="connsiteY53" fmla="*/ 787400 h 3148013"/>
              <a:gd name="connsiteX54" fmla="*/ 1427163 w 1428750"/>
              <a:gd name="connsiteY54" fmla="*/ 787400 h 3148013"/>
              <a:gd name="connsiteX55" fmla="*/ 1428750 w 1428750"/>
              <a:gd name="connsiteY55" fmla="*/ 787400 h 3148013"/>
              <a:gd name="connsiteX56" fmla="*/ 1428750 w 1428750"/>
              <a:gd name="connsiteY56" fmla="*/ 788988 h 3148013"/>
              <a:gd name="connsiteX57" fmla="*/ 1427162 w 1428750"/>
              <a:gd name="connsiteY57" fmla="*/ 788988 h 3148013"/>
              <a:gd name="connsiteX58" fmla="*/ 1427162 w 1428750"/>
              <a:gd name="connsiteY58" fmla="*/ 787405 h 3148013"/>
              <a:gd name="connsiteX59" fmla="*/ 1423988 w 1428750"/>
              <a:gd name="connsiteY59" fmla="*/ 803275 h 3148013"/>
              <a:gd name="connsiteX60" fmla="*/ 1411288 w 1428750"/>
              <a:gd name="connsiteY60" fmla="*/ 817563 h 3148013"/>
              <a:gd name="connsiteX61" fmla="*/ 1384300 w 1428750"/>
              <a:gd name="connsiteY61" fmla="*/ 838200 h 3148013"/>
              <a:gd name="connsiteX62" fmla="*/ 1384300 w 1428750"/>
              <a:gd name="connsiteY62" fmla="*/ 838200 h 3148013"/>
              <a:gd name="connsiteX63" fmla="*/ 1341438 w 1428750"/>
              <a:gd name="connsiteY63" fmla="*/ 871536 h 3148013"/>
              <a:gd name="connsiteX64" fmla="*/ 1341438 w 1428750"/>
              <a:gd name="connsiteY64" fmla="*/ 871538 h 3148013"/>
              <a:gd name="connsiteX65" fmla="*/ 1298575 w 1428750"/>
              <a:gd name="connsiteY65" fmla="*/ 904875 h 3148013"/>
              <a:gd name="connsiteX66" fmla="*/ 1255713 w 1428750"/>
              <a:gd name="connsiteY66" fmla="*/ 936624 h 3148013"/>
              <a:gd name="connsiteX67" fmla="*/ 1255713 w 1428750"/>
              <a:gd name="connsiteY67" fmla="*/ 936625 h 3148013"/>
              <a:gd name="connsiteX68" fmla="*/ 1230312 w 1428750"/>
              <a:gd name="connsiteY68" fmla="*/ 955675 h 3148013"/>
              <a:gd name="connsiteX69" fmla="*/ 1230312 w 1428750"/>
              <a:gd name="connsiteY69" fmla="*/ 2940050 h 3148013"/>
              <a:gd name="connsiteX70" fmla="*/ 1223962 w 1428750"/>
              <a:gd name="connsiteY70" fmla="*/ 2982913 h 3148013"/>
              <a:gd name="connsiteX71" fmla="*/ 1212850 w 1428750"/>
              <a:gd name="connsiteY71" fmla="*/ 3016250 h 3148013"/>
              <a:gd name="connsiteX72" fmla="*/ 1211262 w 1428750"/>
              <a:gd name="connsiteY72" fmla="*/ 3021013 h 3148013"/>
              <a:gd name="connsiteX73" fmla="*/ 1189037 w 1428750"/>
              <a:gd name="connsiteY73" fmla="*/ 3055938 h 3148013"/>
              <a:gd name="connsiteX74" fmla="*/ 1169988 w 1428750"/>
              <a:gd name="connsiteY74" fmla="*/ 3076574 h 3148013"/>
              <a:gd name="connsiteX75" fmla="*/ 1169988 w 1428750"/>
              <a:gd name="connsiteY75" fmla="*/ 3076575 h 3148013"/>
              <a:gd name="connsiteX76" fmla="*/ 1158875 w 1428750"/>
              <a:gd name="connsiteY76" fmla="*/ 3087688 h 3148013"/>
              <a:gd name="connsiteX77" fmla="*/ 1123950 w 1428750"/>
              <a:gd name="connsiteY77" fmla="*/ 3111500 h 3148013"/>
              <a:gd name="connsiteX78" fmla="*/ 1123950 w 1428750"/>
              <a:gd name="connsiteY78" fmla="*/ 3111501 h 3148013"/>
              <a:gd name="connsiteX79" fmla="*/ 1123950 w 1428750"/>
              <a:gd name="connsiteY79" fmla="*/ 3113088 h 3148013"/>
              <a:gd name="connsiteX80" fmla="*/ 1082674 w 1428750"/>
              <a:gd name="connsiteY80" fmla="*/ 3132138 h 3148013"/>
              <a:gd name="connsiteX81" fmla="*/ 1081087 w 1428750"/>
              <a:gd name="connsiteY81" fmla="*/ 3132138 h 3148013"/>
              <a:gd name="connsiteX82" fmla="*/ 1081087 w 1428750"/>
              <a:gd name="connsiteY82" fmla="*/ 3132138 h 3148013"/>
              <a:gd name="connsiteX83" fmla="*/ 1038225 w 1428750"/>
              <a:gd name="connsiteY83" fmla="*/ 3144837 h 3148013"/>
              <a:gd name="connsiteX84" fmla="*/ 1038225 w 1428750"/>
              <a:gd name="connsiteY84" fmla="*/ 3144838 h 3148013"/>
              <a:gd name="connsiteX85" fmla="*/ 995363 w 1428750"/>
              <a:gd name="connsiteY85" fmla="*/ 3148013 h 3148013"/>
              <a:gd name="connsiteX86" fmla="*/ 995362 w 1428750"/>
              <a:gd name="connsiteY86" fmla="*/ 3148013 h 3148013"/>
              <a:gd name="connsiteX87" fmla="*/ 990600 w 1428750"/>
              <a:gd name="connsiteY87" fmla="*/ 3148013 h 3148013"/>
              <a:gd name="connsiteX88" fmla="*/ 952500 w 1428750"/>
              <a:gd name="connsiteY88" fmla="*/ 3148013 h 3148013"/>
              <a:gd name="connsiteX89" fmla="*/ 909638 w 1428750"/>
              <a:gd name="connsiteY89" fmla="*/ 3148013 h 3148013"/>
              <a:gd name="connsiteX90" fmla="*/ 909637 w 1428750"/>
              <a:gd name="connsiteY90" fmla="*/ 3148013 h 3148013"/>
              <a:gd name="connsiteX91" fmla="*/ 866775 w 1428750"/>
              <a:gd name="connsiteY91" fmla="*/ 3148013 h 3148013"/>
              <a:gd name="connsiteX92" fmla="*/ 822325 w 1428750"/>
              <a:gd name="connsiteY92" fmla="*/ 3148013 h 3148013"/>
              <a:gd name="connsiteX93" fmla="*/ 777875 w 1428750"/>
              <a:gd name="connsiteY93" fmla="*/ 3148013 h 3148013"/>
              <a:gd name="connsiteX94" fmla="*/ 735013 w 1428750"/>
              <a:gd name="connsiteY94" fmla="*/ 3148013 h 3148013"/>
              <a:gd name="connsiteX95" fmla="*/ 735012 w 1428750"/>
              <a:gd name="connsiteY95" fmla="*/ 3148013 h 3148013"/>
              <a:gd name="connsiteX96" fmla="*/ 692150 w 1428750"/>
              <a:gd name="connsiteY96" fmla="*/ 3148013 h 3148013"/>
              <a:gd name="connsiteX97" fmla="*/ 649288 w 1428750"/>
              <a:gd name="connsiteY97" fmla="*/ 3148013 h 3148013"/>
              <a:gd name="connsiteX98" fmla="*/ 649287 w 1428750"/>
              <a:gd name="connsiteY98" fmla="*/ 3148013 h 3148013"/>
              <a:gd name="connsiteX99" fmla="*/ 606425 w 1428750"/>
              <a:gd name="connsiteY99" fmla="*/ 3148013 h 3148013"/>
              <a:gd name="connsiteX100" fmla="*/ 563562 w 1428750"/>
              <a:gd name="connsiteY100" fmla="*/ 3148013 h 3148013"/>
              <a:gd name="connsiteX101" fmla="*/ 519113 w 1428750"/>
              <a:gd name="connsiteY101" fmla="*/ 3148013 h 3148013"/>
              <a:gd name="connsiteX102" fmla="*/ 519112 w 1428750"/>
              <a:gd name="connsiteY102" fmla="*/ 3148013 h 3148013"/>
              <a:gd name="connsiteX103" fmla="*/ 476250 w 1428750"/>
              <a:gd name="connsiteY103" fmla="*/ 3148013 h 3148013"/>
              <a:gd name="connsiteX104" fmla="*/ 431800 w 1428750"/>
              <a:gd name="connsiteY104" fmla="*/ 3148013 h 3148013"/>
              <a:gd name="connsiteX105" fmla="*/ 388938 w 1428750"/>
              <a:gd name="connsiteY105" fmla="*/ 3148013 h 3148013"/>
              <a:gd name="connsiteX106" fmla="*/ 388937 w 1428750"/>
              <a:gd name="connsiteY106" fmla="*/ 3148013 h 3148013"/>
              <a:gd name="connsiteX107" fmla="*/ 346075 w 1428750"/>
              <a:gd name="connsiteY107" fmla="*/ 3148013 h 3148013"/>
              <a:gd name="connsiteX108" fmla="*/ 303212 w 1428750"/>
              <a:gd name="connsiteY108" fmla="*/ 3148013 h 3148013"/>
              <a:gd name="connsiteX109" fmla="*/ 258763 w 1428750"/>
              <a:gd name="connsiteY109" fmla="*/ 3148013 h 3148013"/>
              <a:gd name="connsiteX110" fmla="*/ 258762 w 1428750"/>
              <a:gd name="connsiteY110" fmla="*/ 3148013 h 3148013"/>
              <a:gd name="connsiteX111" fmla="*/ 238125 w 1428750"/>
              <a:gd name="connsiteY111" fmla="*/ 3148013 h 3148013"/>
              <a:gd name="connsiteX112" fmla="*/ 215900 w 1428750"/>
              <a:gd name="connsiteY112" fmla="*/ 3146426 h 3148013"/>
              <a:gd name="connsiteX113" fmla="*/ 215900 w 1428750"/>
              <a:gd name="connsiteY113" fmla="*/ 3146425 h 3148013"/>
              <a:gd name="connsiteX114" fmla="*/ 190499 w 1428750"/>
              <a:gd name="connsiteY114" fmla="*/ 3144838 h 3148013"/>
              <a:gd name="connsiteX115" fmla="*/ 173037 w 1428750"/>
              <a:gd name="connsiteY115" fmla="*/ 3140075 h 3148013"/>
              <a:gd name="connsiteX116" fmla="*/ 173037 w 1428750"/>
              <a:gd name="connsiteY116" fmla="*/ 3140075 h 3148013"/>
              <a:gd name="connsiteX117" fmla="*/ 146050 w 1428750"/>
              <a:gd name="connsiteY117" fmla="*/ 3132138 h 3148013"/>
              <a:gd name="connsiteX118" fmla="*/ 130175 w 1428750"/>
              <a:gd name="connsiteY118" fmla="*/ 3124200 h 3148013"/>
              <a:gd name="connsiteX119" fmla="*/ 106362 w 1428750"/>
              <a:gd name="connsiteY119" fmla="*/ 3113088 h 3148013"/>
              <a:gd name="connsiteX120" fmla="*/ 85725 w 1428750"/>
              <a:gd name="connsiteY120" fmla="*/ 3100388 h 3148013"/>
              <a:gd name="connsiteX121" fmla="*/ 85725 w 1428750"/>
              <a:gd name="connsiteY121" fmla="*/ 3100387 h 3148013"/>
              <a:gd name="connsiteX122" fmla="*/ 69850 w 1428750"/>
              <a:gd name="connsiteY122" fmla="*/ 3087687 h 3148013"/>
              <a:gd name="connsiteX123" fmla="*/ 42862 w 1428750"/>
              <a:gd name="connsiteY123" fmla="*/ 3059112 h 3148013"/>
              <a:gd name="connsiteX124" fmla="*/ 42862 w 1428750"/>
              <a:gd name="connsiteY124" fmla="*/ 3059110 h 3148013"/>
              <a:gd name="connsiteX125" fmla="*/ 41275 w 1428750"/>
              <a:gd name="connsiteY125" fmla="*/ 3055937 h 3148013"/>
              <a:gd name="connsiteX126" fmla="*/ 19050 w 1428750"/>
              <a:gd name="connsiteY126" fmla="*/ 3021012 h 3148013"/>
              <a:gd name="connsiteX127" fmla="*/ 4762 w 1428750"/>
              <a:gd name="connsiteY127" fmla="*/ 2982912 h 3148013"/>
              <a:gd name="connsiteX128" fmla="*/ 0 w 1428750"/>
              <a:gd name="connsiteY128" fmla="*/ 2940050 h 3148013"/>
              <a:gd name="connsiteX129" fmla="*/ 0 w 1428750"/>
              <a:gd name="connsiteY129" fmla="*/ 1049337 h 3148013"/>
              <a:gd name="connsiteX130" fmla="*/ 0 w 1428750"/>
              <a:gd name="connsiteY130" fmla="*/ 209549 h 3148013"/>
              <a:gd name="connsiteX131" fmla="*/ 4762 w 1428750"/>
              <a:gd name="connsiteY131" fmla="*/ 166687 h 3148013"/>
              <a:gd name="connsiteX132" fmla="*/ 19050 w 1428750"/>
              <a:gd name="connsiteY132" fmla="*/ 128587 h 3148013"/>
              <a:gd name="connsiteX133" fmla="*/ 41275 w 1428750"/>
              <a:gd name="connsiteY133" fmla="*/ 92074 h 3148013"/>
              <a:gd name="connsiteX134" fmla="*/ 42862 w 1428750"/>
              <a:gd name="connsiteY134" fmla="*/ 90488 h 3148013"/>
              <a:gd name="connsiteX135" fmla="*/ 42862 w 1428750"/>
              <a:gd name="connsiteY135" fmla="*/ 90487 h 3148013"/>
              <a:gd name="connsiteX136" fmla="*/ 69850 w 1428750"/>
              <a:gd name="connsiteY136" fmla="*/ 60324 h 3148013"/>
              <a:gd name="connsiteX137" fmla="*/ 85725 w 1428750"/>
              <a:gd name="connsiteY137" fmla="*/ 49212 h 3148013"/>
              <a:gd name="connsiteX138" fmla="*/ 85725 w 1428750"/>
              <a:gd name="connsiteY138" fmla="*/ 49212 h 3148013"/>
              <a:gd name="connsiteX139" fmla="*/ 106362 w 1428750"/>
              <a:gd name="connsiteY139" fmla="*/ 34925 h 3148013"/>
              <a:gd name="connsiteX140" fmla="*/ 130175 w 1428750"/>
              <a:gd name="connsiteY140" fmla="*/ 25400 h 3148013"/>
              <a:gd name="connsiteX141" fmla="*/ 146050 w 1428750"/>
              <a:gd name="connsiteY141" fmla="*/ 15875 h 3148013"/>
              <a:gd name="connsiteX142" fmla="*/ 173037 w 1428750"/>
              <a:gd name="connsiteY142" fmla="*/ 9525 h 3148013"/>
              <a:gd name="connsiteX143" fmla="*/ 173037 w 1428750"/>
              <a:gd name="connsiteY143" fmla="*/ 9525 h 3148013"/>
              <a:gd name="connsiteX144" fmla="*/ 190499 w 1428750"/>
              <a:gd name="connsiteY144" fmla="*/ 4762 h 3148013"/>
              <a:gd name="connsiteX145" fmla="*/ 215900 w 1428750"/>
              <a:gd name="connsiteY145"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28750" h="3148013">
                <a:moveTo>
                  <a:pt x="238125" y="0"/>
                </a:moveTo>
                <a:lnTo>
                  <a:pt x="258762" y="0"/>
                </a:lnTo>
                <a:lnTo>
                  <a:pt x="258763" y="0"/>
                </a:lnTo>
                <a:lnTo>
                  <a:pt x="303212" y="0"/>
                </a:lnTo>
                <a:lnTo>
                  <a:pt x="346075" y="0"/>
                </a:lnTo>
                <a:lnTo>
                  <a:pt x="388937" y="0"/>
                </a:lnTo>
                <a:lnTo>
                  <a:pt x="388938" y="0"/>
                </a:lnTo>
                <a:lnTo>
                  <a:pt x="431800" y="0"/>
                </a:lnTo>
                <a:lnTo>
                  <a:pt x="476250" y="0"/>
                </a:lnTo>
                <a:lnTo>
                  <a:pt x="519112" y="0"/>
                </a:lnTo>
                <a:lnTo>
                  <a:pt x="519113" y="0"/>
                </a:lnTo>
                <a:lnTo>
                  <a:pt x="563562" y="0"/>
                </a:lnTo>
                <a:lnTo>
                  <a:pt x="606425" y="0"/>
                </a:lnTo>
                <a:lnTo>
                  <a:pt x="649287" y="0"/>
                </a:lnTo>
                <a:lnTo>
                  <a:pt x="649288" y="0"/>
                </a:lnTo>
                <a:lnTo>
                  <a:pt x="692150" y="0"/>
                </a:lnTo>
                <a:lnTo>
                  <a:pt x="735012" y="0"/>
                </a:lnTo>
                <a:lnTo>
                  <a:pt x="735013" y="0"/>
                </a:lnTo>
                <a:lnTo>
                  <a:pt x="777875" y="0"/>
                </a:lnTo>
                <a:lnTo>
                  <a:pt x="822325" y="0"/>
                </a:lnTo>
                <a:lnTo>
                  <a:pt x="866775" y="0"/>
                </a:lnTo>
                <a:lnTo>
                  <a:pt x="909637" y="0"/>
                </a:lnTo>
                <a:lnTo>
                  <a:pt x="909638" y="0"/>
                </a:lnTo>
                <a:lnTo>
                  <a:pt x="952500" y="0"/>
                </a:lnTo>
                <a:lnTo>
                  <a:pt x="990600" y="0"/>
                </a:lnTo>
                <a:lnTo>
                  <a:pt x="995362" y="0"/>
                </a:lnTo>
                <a:lnTo>
                  <a:pt x="995363" y="0"/>
                </a:lnTo>
                <a:lnTo>
                  <a:pt x="995363" y="0"/>
                </a:lnTo>
                <a:lnTo>
                  <a:pt x="1038225" y="4762"/>
                </a:lnTo>
                <a:lnTo>
                  <a:pt x="1038225" y="4762"/>
                </a:lnTo>
                <a:lnTo>
                  <a:pt x="1081088" y="15874"/>
                </a:lnTo>
                <a:lnTo>
                  <a:pt x="1081088" y="15875"/>
                </a:lnTo>
                <a:lnTo>
                  <a:pt x="1082674" y="15875"/>
                </a:lnTo>
                <a:lnTo>
                  <a:pt x="1123950" y="34925"/>
                </a:lnTo>
                <a:lnTo>
                  <a:pt x="1123950" y="36512"/>
                </a:lnTo>
                <a:lnTo>
                  <a:pt x="1158875" y="60324"/>
                </a:lnTo>
                <a:lnTo>
                  <a:pt x="1169988" y="71437"/>
                </a:lnTo>
                <a:lnTo>
                  <a:pt x="1169988" y="71438"/>
                </a:lnTo>
                <a:lnTo>
                  <a:pt x="1189037" y="92074"/>
                </a:lnTo>
                <a:lnTo>
                  <a:pt x="1211262" y="128587"/>
                </a:lnTo>
                <a:lnTo>
                  <a:pt x="1212850" y="131762"/>
                </a:lnTo>
                <a:lnTo>
                  <a:pt x="1223962" y="166687"/>
                </a:lnTo>
                <a:lnTo>
                  <a:pt x="1230312" y="209549"/>
                </a:lnTo>
                <a:lnTo>
                  <a:pt x="1230312" y="617537"/>
                </a:lnTo>
                <a:lnTo>
                  <a:pt x="1255713" y="636587"/>
                </a:lnTo>
                <a:lnTo>
                  <a:pt x="1255713" y="636588"/>
                </a:lnTo>
                <a:lnTo>
                  <a:pt x="1298575" y="669924"/>
                </a:lnTo>
                <a:lnTo>
                  <a:pt x="1298575" y="669925"/>
                </a:lnTo>
                <a:lnTo>
                  <a:pt x="1341438" y="703262"/>
                </a:lnTo>
                <a:lnTo>
                  <a:pt x="1341438" y="703263"/>
                </a:lnTo>
                <a:lnTo>
                  <a:pt x="1384300" y="735012"/>
                </a:lnTo>
                <a:lnTo>
                  <a:pt x="1411288" y="755649"/>
                </a:lnTo>
                <a:lnTo>
                  <a:pt x="1423988" y="769937"/>
                </a:lnTo>
                <a:lnTo>
                  <a:pt x="1427163" y="787400"/>
                </a:lnTo>
                <a:lnTo>
                  <a:pt x="1427163" y="787400"/>
                </a:lnTo>
                <a:lnTo>
                  <a:pt x="1428750" y="787400"/>
                </a:lnTo>
                <a:lnTo>
                  <a:pt x="1428750" y="788988"/>
                </a:lnTo>
                <a:lnTo>
                  <a:pt x="1427162" y="788988"/>
                </a:lnTo>
                <a:lnTo>
                  <a:pt x="1427162" y="787405"/>
                </a:lnTo>
                <a:lnTo>
                  <a:pt x="1423988" y="803275"/>
                </a:lnTo>
                <a:lnTo>
                  <a:pt x="1411288" y="817563"/>
                </a:lnTo>
                <a:lnTo>
                  <a:pt x="1384300" y="838200"/>
                </a:lnTo>
                <a:lnTo>
                  <a:pt x="1384300" y="838200"/>
                </a:lnTo>
                <a:lnTo>
                  <a:pt x="1341438" y="871536"/>
                </a:lnTo>
                <a:lnTo>
                  <a:pt x="1341438" y="871538"/>
                </a:lnTo>
                <a:lnTo>
                  <a:pt x="1298575" y="904875"/>
                </a:lnTo>
                <a:lnTo>
                  <a:pt x="1255713" y="936624"/>
                </a:lnTo>
                <a:lnTo>
                  <a:pt x="1255713" y="936625"/>
                </a:lnTo>
                <a:lnTo>
                  <a:pt x="1230312" y="955675"/>
                </a:lnTo>
                <a:lnTo>
                  <a:pt x="1230312" y="2940050"/>
                </a:lnTo>
                <a:lnTo>
                  <a:pt x="1223962" y="2982913"/>
                </a:lnTo>
                <a:lnTo>
                  <a:pt x="1212850" y="3016250"/>
                </a:lnTo>
                <a:lnTo>
                  <a:pt x="1211262" y="3021013"/>
                </a:lnTo>
                <a:lnTo>
                  <a:pt x="1189037" y="3055938"/>
                </a:lnTo>
                <a:lnTo>
                  <a:pt x="1169988" y="3076574"/>
                </a:lnTo>
                <a:lnTo>
                  <a:pt x="1169988" y="3076575"/>
                </a:lnTo>
                <a:lnTo>
                  <a:pt x="1158875" y="3087688"/>
                </a:lnTo>
                <a:lnTo>
                  <a:pt x="1123950" y="3111500"/>
                </a:lnTo>
                <a:lnTo>
                  <a:pt x="1123950" y="3111501"/>
                </a:lnTo>
                <a:lnTo>
                  <a:pt x="1123950" y="3113088"/>
                </a:lnTo>
                <a:lnTo>
                  <a:pt x="1082674" y="3132138"/>
                </a:lnTo>
                <a:lnTo>
                  <a:pt x="1081087" y="3132138"/>
                </a:lnTo>
                <a:lnTo>
                  <a:pt x="1081087" y="3132138"/>
                </a:lnTo>
                <a:lnTo>
                  <a:pt x="1038225" y="3144837"/>
                </a:lnTo>
                <a:lnTo>
                  <a:pt x="1038225" y="3144838"/>
                </a:lnTo>
                <a:lnTo>
                  <a:pt x="995363" y="3148013"/>
                </a:lnTo>
                <a:lnTo>
                  <a:pt x="995362" y="3148013"/>
                </a:lnTo>
                <a:lnTo>
                  <a:pt x="990600" y="3148013"/>
                </a:lnTo>
                <a:lnTo>
                  <a:pt x="952500" y="3148013"/>
                </a:lnTo>
                <a:lnTo>
                  <a:pt x="909638" y="3148013"/>
                </a:lnTo>
                <a:lnTo>
                  <a:pt x="909637" y="3148013"/>
                </a:lnTo>
                <a:lnTo>
                  <a:pt x="866775" y="3148013"/>
                </a:lnTo>
                <a:lnTo>
                  <a:pt x="822325" y="3148013"/>
                </a:lnTo>
                <a:lnTo>
                  <a:pt x="777875" y="3148013"/>
                </a:lnTo>
                <a:lnTo>
                  <a:pt x="735013" y="3148013"/>
                </a:lnTo>
                <a:lnTo>
                  <a:pt x="735012" y="3148013"/>
                </a:lnTo>
                <a:lnTo>
                  <a:pt x="692150" y="3148013"/>
                </a:lnTo>
                <a:lnTo>
                  <a:pt x="649288" y="3148013"/>
                </a:lnTo>
                <a:lnTo>
                  <a:pt x="649287" y="3148013"/>
                </a:lnTo>
                <a:lnTo>
                  <a:pt x="606425" y="3148013"/>
                </a:lnTo>
                <a:lnTo>
                  <a:pt x="563562" y="3148013"/>
                </a:lnTo>
                <a:lnTo>
                  <a:pt x="519113" y="3148013"/>
                </a:lnTo>
                <a:lnTo>
                  <a:pt x="519112" y="3148013"/>
                </a:lnTo>
                <a:lnTo>
                  <a:pt x="476250" y="3148013"/>
                </a:lnTo>
                <a:lnTo>
                  <a:pt x="431800" y="3148013"/>
                </a:lnTo>
                <a:lnTo>
                  <a:pt x="388938" y="3148013"/>
                </a:lnTo>
                <a:lnTo>
                  <a:pt x="388937" y="3148013"/>
                </a:lnTo>
                <a:lnTo>
                  <a:pt x="346075" y="3148013"/>
                </a:lnTo>
                <a:lnTo>
                  <a:pt x="303212" y="3148013"/>
                </a:lnTo>
                <a:lnTo>
                  <a:pt x="258763" y="3148013"/>
                </a:lnTo>
                <a:lnTo>
                  <a:pt x="258762" y="3148013"/>
                </a:lnTo>
                <a:lnTo>
                  <a:pt x="238125" y="3148013"/>
                </a:lnTo>
                <a:lnTo>
                  <a:pt x="215900" y="3146426"/>
                </a:lnTo>
                <a:lnTo>
                  <a:pt x="215900" y="3146425"/>
                </a:lnTo>
                <a:lnTo>
                  <a:pt x="190499" y="3144838"/>
                </a:lnTo>
                <a:lnTo>
                  <a:pt x="173037" y="3140075"/>
                </a:lnTo>
                <a:lnTo>
                  <a:pt x="173037" y="3140075"/>
                </a:lnTo>
                <a:lnTo>
                  <a:pt x="146050" y="3132138"/>
                </a:lnTo>
                <a:lnTo>
                  <a:pt x="130175" y="3124200"/>
                </a:lnTo>
                <a:lnTo>
                  <a:pt x="106362" y="3113088"/>
                </a:lnTo>
                <a:lnTo>
                  <a:pt x="85725" y="3100388"/>
                </a:lnTo>
                <a:lnTo>
                  <a:pt x="85725" y="3100387"/>
                </a:lnTo>
                <a:lnTo>
                  <a:pt x="69850" y="3087687"/>
                </a:lnTo>
                <a:lnTo>
                  <a:pt x="42862" y="3059112"/>
                </a:lnTo>
                <a:lnTo>
                  <a:pt x="42862" y="3059110"/>
                </a:lnTo>
                <a:lnTo>
                  <a:pt x="41275" y="3055937"/>
                </a:lnTo>
                <a:lnTo>
                  <a:pt x="19050" y="3021012"/>
                </a:lnTo>
                <a:lnTo>
                  <a:pt x="4762" y="2982912"/>
                </a:lnTo>
                <a:lnTo>
                  <a:pt x="0" y="2940050"/>
                </a:lnTo>
                <a:lnTo>
                  <a:pt x="0" y="1049337"/>
                </a:lnTo>
                <a:lnTo>
                  <a:pt x="0" y="209549"/>
                </a:lnTo>
                <a:lnTo>
                  <a:pt x="4762" y="166687"/>
                </a:lnTo>
                <a:lnTo>
                  <a:pt x="19050" y="128587"/>
                </a:lnTo>
                <a:lnTo>
                  <a:pt x="41275" y="92074"/>
                </a:lnTo>
                <a:lnTo>
                  <a:pt x="42862" y="90488"/>
                </a:lnTo>
                <a:lnTo>
                  <a:pt x="42862" y="90487"/>
                </a:lnTo>
                <a:lnTo>
                  <a:pt x="69850" y="60324"/>
                </a:lnTo>
                <a:lnTo>
                  <a:pt x="85725" y="49212"/>
                </a:lnTo>
                <a:lnTo>
                  <a:pt x="85725" y="49212"/>
                </a:lnTo>
                <a:lnTo>
                  <a:pt x="106362" y="34925"/>
                </a:lnTo>
                <a:lnTo>
                  <a:pt x="130175" y="25400"/>
                </a:lnTo>
                <a:lnTo>
                  <a:pt x="146050" y="15875"/>
                </a:lnTo>
                <a:lnTo>
                  <a:pt x="173037" y="9525"/>
                </a:lnTo>
                <a:lnTo>
                  <a:pt x="173037" y="9525"/>
                </a:lnTo>
                <a:lnTo>
                  <a:pt x="190499" y="4762"/>
                </a:lnTo>
                <a:lnTo>
                  <a:pt x="215900" y="3175"/>
                </a:lnTo>
                <a:close/>
              </a:path>
            </a:pathLst>
          </a:custGeom>
          <a:solidFill>
            <a:schemeClr val="accent2"/>
          </a:solidFill>
          <a:ln w="25400" cap="flat" cmpd="sng" algn="ctr">
            <a:noFill/>
            <a:prstDash val="solid"/>
          </a:ln>
          <a:effectLst>
            <a:innerShdw blurRad="63500" dist="50800" dir="18900000">
              <a:prstClr val="black">
                <a:alpha val="50000"/>
              </a:prstClr>
            </a:innerShdw>
          </a:effectLst>
        </p:spPr>
        <p:txBody>
          <a:bodyPr rot="0" spcFirstLastPara="0" vertOverflow="overflow" horzOverflow="overflow" vert="horz" wrap="square" lIns="79382" tIns="39690" rIns="79382" bIns="39690" numCol="1" spcCol="0" rtlCol="0" fromWordArt="0" anchor="ctr" anchorCtr="0" forceAA="0" compatLnSpc="1">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任意多边形 7"/>
          <p:cNvSpPr/>
          <p:nvPr/>
        </p:nvSpPr>
        <p:spPr bwMode="auto">
          <a:xfrm>
            <a:off x="8431496" y="1701602"/>
            <a:ext cx="1607082" cy="2844780"/>
          </a:xfrm>
          <a:custGeom>
            <a:avLst/>
            <a:gdLst>
              <a:gd name="connsiteX0" fmla="*/ 239712 w 1228725"/>
              <a:gd name="connsiteY0" fmla="*/ 0 h 3148013"/>
              <a:gd name="connsiteX1" fmla="*/ 252412 w 1228725"/>
              <a:gd name="connsiteY1" fmla="*/ 0 h 3148013"/>
              <a:gd name="connsiteX2" fmla="*/ 296862 w 1228725"/>
              <a:gd name="connsiteY2" fmla="*/ 0 h 3148013"/>
              <a:gd name="connsiteX3" fmla="*/ 339725 w 1228725"/>
              <a:gd name="connsiteY3" fmla="*/ 0 h 3148013"/>
              <a:gd name="connsiteX4" fmla="*/ 381000 w 1228725"/>
              <a:gd name="connsiteY4" fmla="*/ 0 h 3148013"/>
              <a:gd name="connsiteX5" fmla="*/ 423862 w 1228725"/>
              <a:gd name="connsiteY5" fmla="*/ 0 h 3148013"/>
              <a:gd name="connsiteX6" fmla="*/ 423863 w 1228725"/>
              <a:gd name="connsiteY6" fmla="*/ 0 h 3148013"/>
              <a:gd name="connsiteX7" fmla="*/ 465137 w 1228725"/>
              <a:gd name="connsiteY7" fmla="*/ 0 h 3148013"/>
              <a:gd name="connsiteX8" fmla="*/ 508000 w 1228725"/>
              <a:gd name="connsiteY8" fmla="*/ 0 h 3148013"/>
              <a:gd name="connsiteX9" fmla="*/ 550862 w 1228725"/>
              <a:gd name="connsiteY9" fmla="*/ 0 h 3148013"/>
              <a:gd name="connsiteX10" fmla="*/ 550863 w 1228725"/>
              <a:gd name="connsiteY10" fmla="*/ 0 h 3148013"/>
              <a:gd name="connsiteX11" fmla="*/ 592137 w 1228725"/>
              <a:gd name="connsiteY11" fmla="*/ 0 h 3148013"/>
              <a:gd name="connsiteX12" fmla="*/ 635000 w 1228725"/>
              <a:gd name="connsiteY12" fmla="*/ 0 h 3148013"/>
              <a:gd name="connsiteX13" fmla="*/ 676275 w 1228725"/>
              <a:gd name="connsiteY13" fmla="*/ 0 h 3148013"/>
              <a:gd name="connsiteX14" fmla="*/ 720725 w 1228725"/>
              <a:gd name="connsiteY14" fmla="*/ 0 h 3148013"/>
              <a:gd name="connsiteX15" fmla="*/ 763587 w 1228725"/>
              <a:gd name="connsiteY15" fmla="*/ 0 h 3148013"/>
              <a:gd name="connsiteX16" fmla="*/ 763588 w 1228725"/>
              <a:gd name="connsiteY16" fmla="*/ 0 h 3148013"/>
              <a:gd name="connsiteX17" fmla="*/ 804862 w 1228725"/>
              <a:gd name="connsiteY17" fmla="*/ 0 h 3148013"/>
              <a:gd name="connsiteX18" fmla="*/ 847725 w 1228725"/>
              <a:gd name="connsiteY18" fmla="*/ 0 h 3148013"/>
              <a:gd name="connsiteX19" fmla="*/ 889000 w 1228725"/>
              <a:gd name="connsiteY19" fmla="*/ 0 h 3148013"/>
              <a:gd name="connsiteX20" fmla="*/ 931862 w 1228725"/>
              <a:gd name="connsiteY20" fmla="*/ 0 h 3148013"/>
              <a:gd name="connsiteX21" fmla="*/ 931863 w 1228725"/>
              <a:gd name="connsiteY21" fmla="*/ 0 h 3148013"/>
              <a:gd name="connsiteX22" fmla="*/ 974725 w 1228725"/>
              <a:gd name="connsiteY22" fmla="*/ 0 h 3148013"/>
              <a:gd name="connsiteX23" fmla="*/ 989013 w 1228725"/>
              <a:gd name="connsiteY23" fmla="*/ 0 h 3148013"/>
              <a:gd name="connsiteX24" fmla="*/ 1016000 w 1228725"/>
              <a:gd name="connsiteY24" fmla="*/ 3175 h 3148013"/>
              <a:gd name="connsiteX25" fmla="*/ 1036638 w 1228725"/>
              <a:gd name="connsiteY25" fmla="*/ 4762 h 3148013"/>
              <a:gd name="connsiteX26" fmla="*/ 1058862 w 1228725"/>
              <a:gd name="connsiteY26" fmla="*/ 11112 h 3148013"/>
              <a:gd name="connsiteX27" fmla="*/ 1058862 w 1228725"/>
              <a:gd name="connsiteY27" fmla="*/ 11112 h 3148013"/>
              <a:gd name="connsiteX28" fmla="*/ 1081087 w 1228725"/>
              <a:gd name="connsiteY28" fmla="*/ 15874 h 3148013"/>
              <a:gd name="connsiteX29" fmla="*/ 1100137 w 1228725"/>
              <a:gd name="connsiteY29" fmla="*/ 25399 h 3148013"/>
              <a:gd name="connsiteX30" fmla="*/ 1100137 w 1228725"/>
              <a:gd name="connsiteY30" fmla="*/ 25400 h 3148013"/>
              <a:gd name="connsiteX31" fmla="*/ 1123949 w 1228725"/>
              <a:gd name="connsiteY31" fmla="*/ 34925 h 3148013"/>
              <a:gd name="connsiteX32" fmla="*/ 1144587 w 1228725"/>
              <a:gd name="connsiteY32" fmla="*/ 50800 h 3148013"/>
              <a:gd name="connsiteX33" fmla="*/ 1158875 w 1228725"/>
              <a:gd name="connsiteY33" fmla="*/ 60325 h 3148013"/>
              <a:gd name="connsiteX34" fmla="*/ 1187450 w 1228725"/>
              <a:gd name="connsiteY34" fmla="*/ 90488 h 3148013"/>
              <a:gd name="connsiteX35" fmla="*/ 1187450 w 1228725"/>
              <a:gd name="connsiteY35" fmla="*/ 90487 h 3148013"/>
              <a:gd name="connsiteX36" fmla="*/ 1189037 w 1228725"/>
              <a:gd name="connsiteY36" fmla="*/ 92075 h 3148013"/>
              <a:gd name="connsiteX37" fmla="*/ 1209675 w 1228725"/>
              <a:gd name="connsiteY37" fmla="*/ 128587 h 3148013"/>
              <a:gd name="connsiteX38" fmla="*/ 1222375 w 1228725"/>
              <a:gd name="connsiteY38" fmla="*/ 166687 h 3148013"/>
              <a:gd name="connsiteX39" fmla="*/ 1228725 w 1228725"/>
              <a:gd name="connsiteY39" fmla="*/ 209550 h 3148013"/>
              <a:gd name="connsiteX40" fmla="*/ 1228725 w 1228725"/>
              <a:gd name="connsiteY40" fmla="*/ 2940050 h 3148013"/>
              <a:gd name="connsiteX41" fmla="*/ 1222375 w 1228725"/>
              <a:gd name="connsiteY41" fmla="*/ 2982912 h 3148013"/>
              <a:gd name="connsiteX42" fmla="*/ 1209675 w 1228725"/>
              <a:gd name="connsiteY42" fmla="*/ 3021012 h 3148013"/>
              <a:gd name="connsiteX43" fmla="*/ 1189037 w 1228725"/>
              <a:gd name="connsiteY43" fmla="*/ 3055937 h 3148013"/>
              <a:gd name="connsiteX44" fmla="*/ 1187450 w 1228725"/>
              <a:gd name="connsiteY44" fmla="*/ 3059112 h 3148013"/>
              <a:gd name="connsiteX45" fmla="*/ 1187450 w 1228725"/>
              <a:gd name="connsiteY45" fmla="*/ 3059113 h 3148013"/>
              <a:gd name="connsiteX46" fmla="*/ 1158875 w 1228725"/>
              <a:gd name="connsiteY46" fmla="*/ 3087688 h 3148013"/>
              <a:gd name="connsiteX47" fmla="*/ 1144587 w 1228725"/>
              <a:gd name="connsiteY47" fmla="*/ 3097213 h 3148013"/>
              <a:gd name="connsiteX48" fmla="*/ 1144587 w 1228725"/>
              <a:gd name="connsiteY48" fmla="*/ 3097213 h 3148013"/>
              <a:gd name="connsiteX49" fmla="*/ 1123949 w 1228725"/>
              <a:gd name="connsiteY49" fmla="*/ 3113088 h 3148013"/>
              <a:gd name="connsiteX50" fmla="*/ 1100137 w 1228725"/>
              <a:gd name="connsiteY50" fmla="*/ 3124200 h 3148013"/>
              <a:gd name="connsiteX51" fmla="*/ 1081087 w 1228725"/>
              <a:gd name="connsiteY51" fmla="*/ 3132138 h 3148013"/>
              <a:gd name="connsiteX52" fmla="*/ 1058863 w 1228725"/>
              <a:gd name="connsiteY52" fmla="*/ 3136900 h 3148013"/>
              <a:gd name="connsiteX53" fmla="*/ 1036638 w 1228725"/>
              <a:gd name="connsiteY53" fmla="*/ 3144838 h 3148013"/>
              <a:gd name="connsiteX54" fmla="*/ 1016000 w 1228725"/>
              <a:gd name="connsiteY54" fmla="*/ 3146425 h 3148013"/>
              <a:gd name="connsiteX55" fmla="*/ 1016000 w 1228725"/>
              <a:gd name="connsiteY55" fmla="*/ 3146426 h 3148013"/>
              <a:gd name="connsiteX56" fmla="*/ 989013 w 1228725"/>
              <a:gd name="connsiteY56" fmla="*/ 3148013 h 3148013"/>
              <a:gd name="connsiteX57" fmla="*/ 974725 w 1228725"/>
              <a:gd name="connsiteY57" fmla="*/ 3148013 h 3148013"/>
              <a:gd name="connsiteX58" fmla="*/ 931863 w 1228725"/>
              <a:gd name="connsiteY58" fmla="*/ 3148013 h 3148013"/>
              <a:gd name="connsiteX59" fmla="*/ 931862 w 1228725"/>
              <a:gd name="connsiteY59" fmla="*/ 3148013 h 3148013"/>
              <a:gd name="connsiteX60" fmla="*/ 889000 w 1228725"/>
              <a:gd name="connsiteY60" fmla="*/ 3148013 h 3148013"/>
              <a:gd name="connsiteX61" fmla="*/ 847725 w 1228725"/>
              <a:gd name="connsiteY61" fmla="*/ 3148013 h 3148013"/>
              <a:gd name="connsiteX62" fmla="*/ 804862 w 1228725"/>
              <a:gd name="connsiteY62" fmla="*/ 3148013 h 3148013"/>
              <a:gd name="connsiteX63" fmla="*/ 763588 w 1228725"/>
              <a:gd name="connsiteY63" fmla="*/ 3148013 h 3148013"/>
              <a:gd name="connsiteX64" fmla="*/ 763587 w 1228725"/>
              <a:gd name="connsiteY64" fmla="*/ 3148013 h 3148013"/>
              <a:gd name="connsiteX65" fmla="*/ 720725 w 1228725"/>
              <a:gd name="connsiteY65" fmla="*/ 3148013 h 3148013"/>
              <a:gd name="connsiteX66" fmla="*/ 676275 w 1228725"/>
              <a:gd name="connsiteY66" fmla="*/ 3148013 h 3148013"/>
              <a:gd name="connsiteX67" fmla="*/ 635000 w 1228725"/>
              <a:gd name="connsiteY67" fmla="*/ 3148013 h 3148013"/>
              <a:gd name="connsiteX68" fmla="*/ 592137 w 1228725"/>
              <a:gd name="connsiteY68" fmla="*/ 3148013 h 3148013"/>
              <a:gd name="connsiteX69" fmla="*/ 550863 w 1228725"/>
              <a:gd name="connsiteY69" fmla="*/ 3148013 h 3148013"/>
              <a:gd name="connsiteX70" fmla="*/ 550862 w 1228725"/>
              <a:gd name="connsiteY70" fmla="*/ 3148013 h 3148013"/>
              <a:gd name="connsiteX71" fmla="*/ 508000 w 1228725"/>
              <a:gd name="connsiteY71" fmla="*/ 3148013 h 3148013"/>
              <a:gd name="connsiteX72" fmla="*/ 465137 w 1228725"/>
              <a:gd name="connsiteY72" fmla="*/ 3148013 h 3148013"/>
              <a:gd name="connsiteX73" fmla="*/ 423863 w 1228725"/>
              <a:gd name="connsiteY73" fmla="*/ 3148013 h 3148013"/>
              <a:gd name="connsiteX74" fmla="*/ 423862 w 1228725"/>
              <a:gd name="connsiteY74" fmla="*/ 3148013 h 3148013"/>
              <a:gd name="connsiteX75" fmla="*/ 381000 w 1228725"/>
              <a:gd name="connsiteY75" fmla="*/ 3148013 h 3148013"/>
              <a:gd name="connsiteX76" fmla="*/ 339725 w 1228725"/>
              <a:gd name="connsiteY76" fmla="*/ 3148013 h 3148013"/>
              <a:gd name="connsiteX77" fmla="*/ 296862 w 1228725"/>
              <a:gd name="connsiteY77" fmla="*/ 3148013 h 3148013"/>
              <a:gd name="connsiteX78" fmla="*/ 252412 w 1228725"/>
              <a:gd name="connsiteY78" fmla="*/ 3148013 h 3148013"/>
              <a:gd name="connsiteX79" fmla="*/ 239712 w 1228725"/>
              <a:gd name="connsiteY79" fmla="*/ 3148013 h 3148013"/>
              <a:gd name="connsiteX80" fmla="*/ 211137 w 1228725"/>
              <a:gd name="connsiteY80" fmla="*/ 3146426 h 3148013"/>
              <a:gd name="connsiteX81" fmla="*/ 211137 w 1228725"/>
              <a:gd name="connsiteY81" fmla="*/ 3146425 h 3148013"/>
              <a:gd name="connsiteX82" fmla="*/ 190500 w 1228725"/>
              <a:gd name="connsiteY82" fmla="*/ 3144838 h 3148013"/>
              <a:gd name="connsiteX83" fmla="*/ 168275 w 1228725"/>
              <a:gd name="connsiteY83" fmla="*/ 3136900 h 3148013"/>
              <a:gd name="connsiteX84" fmla="*/ 146049 w 1228725"/>
              <a:gd name="connsiteY84" fmla="*/ 3132138 h 3148013"/>
              <a:gd name="connsiteX85" fmla="*/ 125412 w 1228725"/>
              <a:gd name="connsiteY85" fmla="*/ 3124200 h 3148013"/>
              <a:gd name="connsiteX86" fmla="*/ 104774 w 1228725"/>
              <a:gd name="connsiteY86" fmla="*/ 3113088 h 3148013"/>
              <a:gd name="connsiteX87" fmla="*/ 84137 w 1228725"/>
              <a:gd name="connsiteY87" fmla="*/ 3097213 h 3148013"/>
              <a:gd name="connsiteX88" fmla="*/ 68263 w 1228725"/>
              <a:gd name="connsiteY88" fmla="*/ 3087688 h 3148013"/>
              <a:gd name="connsiteX89" fmla="*/ 41275 w 1228725"/>
              <a:gd name="connsiteY89" fmla="*/ 3059113 h 3148013"/>
              <a:gd name="connsiteX90" fmla="*/ 41275 w 1228725"/>
              <a:gd name="connsiteY90" fmla="*/ 3059112 h 3148013"/>
              <a:gd name="connsiteX91" fmla="*/ 39687 w 1228725"/>
              <a:gd name="connsiteY91" fmla="*/ 3055937 h 3148013"/>
              <a:gd name="connsiteX92" fmla="*/ 19050 w 1228725"/>
              <a:gd name="connsiteY92" fmla="*/ 3021012 h 3148013"/>
              <a:gd name="connsiteX93" fmla="*/ 3175 w 1228725"/>
              <a:gd name="connsiteY93" fmla="*/ 2982912 h 3148013"/>
              <a:gd name="connsiteX94" fmla="*/ 0 w 1228725"/>
              <a:gd name="connsiteY94" fmla="*/ 2940050 h 3148013"/>
              <a:gd name="connsiteX95" fmla="*/ 0 w 1228725"/>
              <a:gd name="connsiteY95" fmla="*/ 209550 h 3148013"/>
              <a:gd name="connsiteX96" fmla="*/ 3175 w 1228725"/>
              <a:gd name="connsiteY96" fmla="*/ 166687 h 3148013"/>
              <a:gd name="connsiteX97" fmla="*/ 19050 w 1228725"/>
              <a:gd name="connsiteY97" fmla="*/ 128587 h 3148013"/>
              <a:gd name="connsiteX98" fmla="*/ 39687 w 1228725"/>
              <a:gd name="connsiteY98" fmla="*/ 92075 h 3148013"/>
              <a:gd name="connsiteX99" fmla="*/ 41275 w 1228725"/>
              <a:gd name="connsiteY99" fmla="*/ 90487 h 3148013"/>
              <a:gd name="connsiteX100" fmla="*/ 41275 w 1228725"/>
              <a:gd name="connsiteY100" fmla="*/ 90488 h 3148013"/>
              <a:gd name="connsiteX101" fmla="*/ 68263 w 1228725"/>
              <a:gd name="connsiteY101" fmla="*/ 60325 h 3148013"/>
              <a:gd name="connsiteX102" fmla="*/ 84137 w 1228725"/>
              <a:gd name="connsiteY102" fmla="*/ 50801 h 3148013"/>
              <a:gd name="connsiteX103" fmla="*/ 84137 w 1228725"/>
              <a:gd name="connsiteY103" fmla="*/ 50800 h 3148013"/>
              <a:gd name="connsiteX104" fmla="*/ 104774 w 1228725"/>
              <a:gd name="connsiteY104" fmla="*/ 34925 h 3148013"/>
              <a:gd name="connsiteX105" fmla="*/ 125412 w 1228725"/>
              <a:gd name="connsiteY105" fmla="*/ 25400 h 3148013"/>
              <a:gd name="connsiteX106" fmla="*/ 125412 w 1228725"/>
              <a:gd name="connsiteY106" fmla="*/ 25399 h 3148013"/>
              <a:gd name="connsiteX107" fmla="*/ 146049 w 1228725"/>
              <a:gd name="connsiteY107" fmla="*/ 15874 h 3148013"/>
              <a:gd name="connsiteX108" fmla="*/ 168275 w 1228725"/>
              <a:gd name="connsiteY108" fmla="*/ 11112 h 3148013"/>
              <a:gd name="connsiteX109" fmla="*/ 168275 w 1228725"/>
              <a:gd name="connsiteY109" fmla="*/ 11112 h 3148013"/>
              <a:gd name="connsiteX110" fmla="*/ 190500 w 1228725"/>
              <a:gd name="connsiteY110" fmla="*/ 4762 h 3148013"/>
              <a:gd name="connsiteX111" fmla="*/ 211137 w 1228725"/>
              <a:gd name="connsiteY111"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228725" h="3148013">
                <a:moveTo>
                  <a:pt x="239712" y="0"/>
                </a:moveTo>
                <a:lnTo>
                  <a:pt x="252412" y="0"/>
                </a:lnTo>
                <a:lnTo>
                  <a:pt x="296862" y="0"/>
                </a:lnTo>
                <a:lnTo>
                  <a:pt x="339725" y="0"/>
                </a:lnTo>
                <a:lnTo>
                  <a:pt x="381000" y="0"/>
                </a:lnTo>
                <a:lnTo>
                  <a:pt x="423862" y="0"/>
                </a:lnTo>
                <a:lnTo>
                  <a:pt x="423863" y="0"/>
                </a:lnTo>
                <a:lnTo>
                  <a:pt x="465137" y="0"/>
                </a:lnTo>
                <a:lnTo>
                  <a:pt x="508000" y="0"/>
                </a:lnTo>
                <a:lnTo>
                  <a:pt x="550862" y="0"/>
                </a:lnTo>
                <a:lnTo>
                  <a:pt x="550863" y="0"/>
                </a:lnTo>
                <a:lnTo>
                  <a:pt x="592137" y="0"/>
                </a:lnTo>
                <a:lnTo>
                  <a:pt x="635000" y="0"/>
                </a:lnTo>
                <a:lnTo>
                  <a:pt x="676275" y="0"/>
                </a:lnTo>
                <a:lnTo>
                  <a:pt x="720725" y="0"/>
                </a:lnTo>
                <a:lnTo>
                  <a:pt x="763587" y="0"/>
                </a:lnTo>
                <a:lnTo>
                  <a:pt x="763588" y="0"/>
                </a:lnTo>
                <a:lnTo>
                  <a:pt x="804862" y="0"/>
                </a:lnTo>
                <a:lnTo>
                  <a:pt x="847725" y="0"/>
                </a:lnTo>
                <a:lnTo>
                  <a:pt x="889000" y="0"/>
                </a:lnTo>
                <a:lnTo>
                  <a:pt x="931862" y="0"/>
                </a:lnTo>
                <a:lnTo>
                  <a:pt x="931863" y="0"/>
                </a:lnTo>
                <a:lnTo>
                  <a:pt x="974725" y="0"/>
                </a:lnTo>
                <a:lnTo>
                  <a:pt x="989013" y="0"/>
                </a:lnTo>
                <a:lnTo>
                  <a:pt x="1016000" y="3175"/>
                </a:lnTo>
                <a:lnTo>
                  <a:pt x="1036638" y="4762"/>
                </a:lnTo>
                <a:lnTo>
                  <a:pt x="1058862" y="11112"/>
                </a:lnTo>
                <a:lnTo>
                  <a:pt x="1058862" y="11112"/>
                </a:lnTo>
                <a:lnTo>
                  <a:pt x="1081087" y="15874"/>
                </a:lnTo>
                <a:lnTo>
                  <a:pt x="1100137" y="25399"/>
                </a:lnTo>
                <a:lnTo>
                  <a:pt x="1100137" y="25400"/>
                </a:lnTo>
                <a:lnTo>
                  <a:pt x="1123949" y="34925"/>
                </a:lnTo>
                <a:lnTo>
                  <a:pt x="1144587" y="50800"/>
                </a:lnTo>
                <a:lnTo>
                  <a:pt x="1158875" y="60325"/>
                </a:lnTo>
                <a:lnTo>
                  <a:pt x="1187450" y="90488"/>
                </a:lnTo>
                <a:lnTo>
                  <a:pt x="1187450" y="90487"/>
                </a:lnTo>
                <a:lnTo>
                  <a:pt x="1189037" y="92075"/>
                </a:lnTo>
                <a:lnTo>
                  <a:pt x="1209675" y="128587"/>
                </a:lnTo>
                <a:lnTo>
                  <a:pt x="1222375" y="166687"/>
                </a:lnTo>
                <a:lnTo>
                  <a:pt x="1228725" y="209550"/>
                </a:lnTo>
                <a:lnTo>
                  <a:pt x="1228725" y="2940050"/>
                </a:lnTo>
                <a:lnTo>
                  <a:pt x="1222375" y="2982912"/>
                </a:lnTo>
                <a:lnTo>
                  <a:pt x="1209675" y="3021012"/>
                </a:lnTo>
                <a:lnTo>
                  <a:pt x="1189037" y="3055937"/>
                </a:lnTo>
                <a:lnTo>
                  <a:pt x="1187450" y="3059112"/>
                </a:lnTo>
                <a:lnTo>
                  <a:pt x="1187450" y="3059113"/>
                </a:lnTo>
                <a:lnTo>
                  <a:pt x="1158875" y="3087688"/>
                </a:lnTo>
                <a:lnTo>
                  <a:pt x="1144587" y="3097213"/>
                </a:lnTo>
                <a:lnTo>
                  <a:pt x="1144587" y="3097213"/>
                </a:lnTo>
                <a:lnTo>
                  <a:pt x="1123949" y="3113088"/>
                </a:lnTo>
                <a:lnTo>
                  <a:pt x="1100137" y="3124200"/>
                </a:lnTo>
                <a:lnTo>
                  <a:pt x="1081087" y="3132138"/>
                </a:lnTo>
                <a:lnTo>
                  <a:pt x="1058863" y="3136900"/>
                </a:lnTo>
                <a:lnTo>
                  <a:pt x="1036638" y="3144838"/>
                </a:lnTo>
                <a:lnTo>
                  <a:pt x="1016000" y="3146425"/>
                </a:lnTo>
                <a:lnTo>
                  <a:pt x="1016000" y="3146426"/>
                </a:lnTo>
                <a:lnTo>
                  <a:pt x="989013" y="3148013"/>
                </a:lnTo>
                <a:lnTo>
                  <a:pt x="974725" y="3148013"/>
                </a:lnTo>
                <a:lnTo>
                  <a:pt x="931863" y="3148013"/>
                </a:lnTo>
                <a:lnTo>
                  <a:pt x="931862" y="3148013"/>
                </a:lnTo>
                <a:lnTo>
                  <a:pt x="889000" y="3148013"/>
                </a:lnTo>
                <a:lnTo>
                  <a:pt x="847725" y="3148013"/>
                </a:lnTo>
                <a:lnTo>
                  <a:pt x="804862" y="3148013"/>
                </a:lnTo>
                <a:lnTo>
                  <a:pt x="763588" y="3148013"/>
                </a:lnTo>
                <a:lnTo>
                  <a:pt x="763587" y="3148013"/>
                </a:lnTo>
                <a:lnTo>
                  <a:pt x="720725" y="3148013"/>
                </a:lnTo>
                <a:lnTo>
                  <a:pt x="676275" y="3148013"/>
                </a:lnTo>
                <a:lnTo>
                  <a:pt x="635000" y="3148013"/>
                </a:lnTo>
                <a:lnTo>
                  <a:pt x="592137" y="3148013"/>
                </a:lnTo>
                <a:lnTo>
                  <a:pt x="550863" y="3148013"/>
                </a:lnTo>
                <a:lnTo>
                  <a:pt x="550862" y="3148013"/>
                </a:lnTo>
                <a:lnTo>
                  <a:pt x="508000" y="3148013"/>
                </a:lnTo>
                <a:lnTo>
                  <a:pt x="465137" y="3148013"/>
                </a:lnTo>
                <a:lnTo>
                  <a:pt x="423863" y="3148013"/>
                </a:lnTo>
                <a:lnTo>
                  <a:pt x="423862" y="3148013"/>
                </a:lnTo>
                <a:lnTo>
                  <a:pt x="381000" y="3148013"/>
                </a:lnTo>
                <a:lnTo>
                  <a:pt x="339725" y="3148013"/>
                </a:lnTo>
                <a:lnTo>
                  <a:pt x="296862" y="3148013"/>
                </a:lnTo>
                <a:lnTo>
                  <a:pt x="252412" y="3148013"/>
                </a:lnTo>
                <a:lnTo>
                  <a:pt x="239712" y="3148013"/>
                </a:lnTo>
                <a:lnTo>
                  <a:pt x="211137" y="3146426"/>
                </a:lnTo>
                <a:lnTo>
                  <a:pt x="211137" y="3146425"/>
                </a:lnTo>
                <a:lnTo>
                  <a:pt x="190500" y="3144838"/>
                </a:lnTo>
                <a:lnTo>
                  <a:pt x="168275" y="3136900"/>
                </a:lnTo>
                <a:lnTo>
                  <a:pt x="146049" y="3132138"/>
                </a:lnTo>
                <a:lnTo>
                  <a:pt x="125412" y="3124200"/>
                </a:lnTo>
                <a:lnTo>
                  <a:pt x="104774" y="3113088"/>
                </a:lnTo>
                <a:lnTo>
                  <a:pt x="84137" y="3097213"/>
                </a:lnTo>
                <a:lnTo>
                  <a:pt x="68263" y="3087688"/>
                </a:lnTo>
                <a:lnTo>
                  <a:pt x="41275" y="3059113"/>
                </a:lnTo>
                <a:lnTo>
                  <a:pt x="41275" y="3059112"/>
                </a:lnTo>
                <a:lnTo>
                  <a:pt x="39687" y="3055937"/>
                </a:lnTo>
                <a:lnTo>
                  <a:pt x="19050" y="3021012"/>
                </a:lnTo>
                <a:lnTo>
                  <a:pt x="3175" y="2982912"/>
                </a:lnTo>
                <a:lnTo>
                  <a:pt x="0" y="2940050"/>
                </a:lnTo>
                <a:lnTo>
                  <a:pt x="0" y="209550"/>
                </a:lnTo>
                <a:lnTo>
                  <a:pt x="3175" y="166687"/>
                </a:lnTo>
                <a:lnTo>
                  <a:pt x="19050" y="128587"/>
                </a:lnTo>
                <a:lnTo>
                  <a:pt x="39687" y="92075"/>
                </a:lnTo>
                <a:lnTo>
                  <a:pt x="41275" y="90487"/>
                </a:lnTo>
                <a:lnTo>
                  <a:pt x="41275" y="90488"/>
                </a:lnTo>
                <a:lnTo>
                  <a:pt x="68263" y="60325"/>
                </a:lnTo>
                <a:lnTo>
                  <a:pt x="84137" y="50801"/>
                </a:lnTo>
                <a:lnTo>
                  <a:pt x="84137" y="50800"/>
                </a:lnTo>
                <a:lnTo>
                  <a:pt x="104774" y="34925"/>
                </a:lnTo>
                <a:lnTo>
                  <a:pt x="125412" y="25400"/>
                </a:lnTo>
                <a:lnTo>
                  <a:pt x="125412" y="25399"/>
                </a:lnTo>
                <a:lnTo>
                  <a:pt x="146049" y="15874"/>
                </a:lnTo>
                <a:lnTo>
                  <a:pt x="168275" y="11112"/>
                </a:lnTo>
                <a:lnTo>
                  <a:pt x="168275" y="11112"/>
                </a:lnTo>
                <a:lnTo>
                  <a:pt x="190500" y="4762"/>
                </a:lnTo>
                <a:lnTo>
                  <a:pt x="211137" y="3175"/>
                </a:lnTo>
                <a:close/>
              </a:path>
            </a:pathLst>
          </a:custGeom>
          <a:solidFill>
            <a:schemeClr val="accent4"/>
          </a:solidFill>
          <a:ln w="25400" cap="flat" cmpd="sng" algn="ctr">
            <a:noFill/>
            <a:prstDash val="solid"/>
          </a:ln>
          <a:effectLst>
            <a:innerShdw blurRad="63500" dist="50800" dir="18900000">
              <a:prstClr val="black">
                <a:alpha val="50000"/>
              </a:prstClr>
            </a:innerShdw>
          </a:effectLst>
        </p:spPr>
        <p:txBody>
          <a:bodyPr rot="0" spcFirstLastPara="0" vertOverflow="overflow" horzOverflow="overflow" vert="horz" wrap="square" lIns="79382" tIns="39690" rIns="79382" bIns="39690" numCol="1" spcCol="0" rtlCol="0" fromWordArt="0" anchor="ctr" anchorCtr="0" forceAA="0" compatLnSpc="1">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任意多边形 8"/>
          <p:cNvSpPr>
            <a:spLocks noChangeArrowheads="1"/>
          </p:cNvSpPr>
          <p:nvPr/>
        </p:nvSpPr>
        <p:spPr bwMode="auto">
          <a:xfrm>
            <a:off x="6278867" y="1701602"/>
            <a:ext cx="1870778" cy="2844780"/>
          </a:xfrm>
          <a:custGeom>
            <a:avLst/>
            <a:gdLst>
              <a:gd name="connsiteX0" fmla="*/ 1428750 w 1430338"/>
              <a:gd name="connsiteY0" fmla="*/ 787400 h 3148013"/>
              <a:gd name="connsiteX1" fmla="*/ 1430338 w 1430338"/>
              <a:gd name="connsiteY1" fmla="*/ 787400 h 3148013"/>
              <a:gd name="connsiteX2" fmla="*/ 1430338 w 1430338"/>
              <a:gd name="connsiteY2" fmla="*/ 788988 h 3148013"/>
              <a:gd name="connsiteX3" fmla="*/ 1428750 w 1430338"/>
              <a:gd name="connsiteY3" fmla="*/ 788988 h 3148013"/>
              <a:gd name="connsiteX4" fmla="*/ 239712 w 1430338"/>
              <a:gd name="connsiteY4" fmla="*/ 0 h 3148013"/>
              <a:gd name="connsiteX5" fmla="*/ 260350 w 1430338"/>
              <a:gd name="connsiteY5" fmla="*/ 0 h 3148013"/>
              <a:gd name="connsiteX6" fmla="*/ 303212 w 1430338"/>
              <a:gd name="connsiteY6" fmla="*/ 0 h 3148013"/>
              <a:gd name="connsiteX7" fmla="*/ 303213 w 1430338"/>
              <a:gd name="connsiteY7" fmla="*/ 0 h 3148013"/>
              <a:gd name="connsiteX8" fmla="*/ 346075 w 1430338"/>
              <a:gd name="connsiteY8" fmla="*/ 0 h 3148013"/>
              <a:gd name="connsiteX9" fmla="*/ 392112 w 1430338"/>
              <a:gd name="connsiteY9" fmla="*/ 0 h 3148013"/>
              <a:gd name="connsiteX10" fmla="*/ 392113 w 1430338"/>
              <a:gd name="connsiteY10" fmla="*/ 0 h 3148013"/>
              <a:gd name="connsiteX11" fmla="*/ 434975 w 1430338"/>
              <a:gd name="connsiteY11" fmla="*/ 0 h 3148013"/>
              <a:gd name="connsiteX12" fmla="*/ 477837 w 1430338"/>
              <a:gd name="connsiteY12" fmla="*/ 0 h 3148013"/>
              <a:gd name="connsiteX13" fmla="*/ 477838 w 1430338"/>
              <a:gd name="connsiteY13" fmla="*/ 0 h 3148013"/>
              <a:gd name="connsiteX14" fmla="*/ 520700 w 1430338"/>
              <a:gd name="connsiteY14" fmla="*/ 0 h 3148013"/>
              <a:gd name="connsiteX15" fmla="*/ 563562 w 1430338"/>
              <a:gd name="connsiteY15" fmla="*/ 0 h 3148013"/>
              <a:gd name="connsiteX16" fmla="*/ 563563 w 1430338"/>
              <a:gd name="connsiteY16" fmla="*/ 0 h 3148013"/>
              <a:gd name="connsiteX17" fmla="*/ 606425 w 1430338"/>
              <a:gd name="connsiteY17" fmla="*/ 0 h 3148013"/>
              <a:gd name="connsiteX18" fmla="*/ 649287 w 1430338"/>
              <a:gd name="connsiteY18" fmla="*/ 0 h 3148013"/>
              <a:gd name="connsiteX19" fmla="*/ 649288 w 1430338"/>
              <a:gd name="connsiteY19" fmla="*/ 0 h 3148013"/>
              <a:gd name="connsiteX20" fmla="*/ 693737 w 1430338"/>
              <a:gd name="connsiteY20" fmla="*/ 0 h 3148013"/>
              <a:gd name="connsiteX21" fmla="*/ 738187 w 1430338"/>
              <a:gd name="connsiteY21" fmla="*/ 0 h 3148013"/>
              <a:gd name="connsiteX22" fmla="*/ 781050 w 1430338"/>
              <a:gd name="connsiteY22" fmla="*/ 0 h 3148013"/>
              <a:gd name="connsiteX23" fmla="*/ 823912 w 1430338"/>
              <a:gd name="connsiteY23" fmla="*/ 0 h 3148013"/>
              <a:gd name="connsiteX24" fmla="*/ 823913 w 1430338"/>
              <a:gd name="connsiteY24" fmla="*/ 0 h 3148013"/>
              <a:gd name="connsiteX25" fmla="*/ 866775 w 1430338"/>
              <a:gd name="connsiteY25" fmla="*/ 0 h 3148013"/>
              <a:gd name="connsiteX26" fmla="*/ 909637 w 1430338"/>
              <a:gd name="connsiteY26" fmla="*/ 0 h 3148013"/>
              <a:gd name="connsiteX27" fmla="*/ 909638 w 1430338"/>
              <a:gd name="connsiteY27" fmla="*/ 0 h 3148013"/>
              <a:gd name="connsiteX28" fmla="*/ 952500 w 1430338"/>
              <a:gd name="connsiteY28" fmla="*/ 0 h 3148013"/>
              <a:gd name="connsiteX29" fmla="*/ 990600 w 1430338"/>
              <a:gd name="connsiteY29" fmla="*/ 0 h 3148013"/>
              <a:gd name="connsiteX30" fmla="*/ 996950 w 1430338"/>
              <a:gd name="connsiteY30" fmla="*/ 0 h 3148013"/>
              <a:gd name="connsiteX31" fmla="*/ 1039812 w 1430338"/>
              <a:gd name="connsiteY31" fmla="*/ 4762 h 3148013"/>
              <a:gd name="connsiteX32" fmla="*/ 1039812 w 1430338"/>
              <a:gd name="connsiteY32" fmla="*/ 4762 h 3148013"/>
              <a:gd name="connsiteX33" fmla="*/ 1082675 w 1430338"/>
              <a:gd name="connsiteY33" fmla="*/ 15874 h 3148013"/>
              <a:gd name="connsiteX34" fmla="*/ 1082675 w 1430338"/>
              <a:gd name="connsiteY34" fmla="*/ 15875 h 3148013"/>
              <a:gd name="connsiteX35" fmla="*/ 1084262 w 1430338"/>
              <a:gd name="connsiteY35" fmla="*/ 15875 h 3148013"/>
              <a:gd name="connsiteX36" fmla="*/ 1125537 w 1430338"/>
              <a:gd name="connsiteY36" fmla="*/ 34925 h 3148013"/>
              <a:gd name="connsiteX37" fmla="*/ 1127125 w 1430338"/>
              <a:gd name="connsiteY37" fmla="*/ 36512 h 3148013"/>
              <a:gd name="connsiteX38" fmla="*/ 1127125 w 1430338"/>
              <a:gd name="connsiteY38" fmla="*/ 36512 h 3148013"/>
              <a:gd name="connsiteX39" fmla="*/ 1160463 w 1430338"/>
              <a:gd name="connsiteY39" fmla="*/ 60324 h 3148013"/>
              <a:gd name="connsiteX40" fmla="*/ 1169988 w 1430338"/>
              <a:gd name="connsiteY40" fmla="*/ 71437 h 3148013"/>
              <a:gd name="connsiteX41" fmla="*/ 1169988 w 1430338"/>
              <a:gd name="connsiteY41" fmla="*/ 71438 h 3148013"/>
              <a:gd name="connsiteX42" fmla="*/ 1189037 w 1430338"/>
              <a:gd name="connsiteY42" fmla="*/ 92074 h 3148013"/>
              <a:gd name="connsiteX43" fmla="*/ 1211262 w 1430338"/>
              <a:gd name="connsiteY43" fmla="*/ 128587 h 3148013"/>
              <a:gd name="connsiteX44" fmla="*/ 1212850 w 1430338"/>
              <a:gd name="connsiteY44" fmla="*/ 131762 h 3148013"/>
              <a:gd name="connsiteX45" fmla="*/ 1225550 w 1430338"/>
              <a:gd name="connsiteY45" fmla="*/ 166687 h 3148013"/>
              <a:gd name="connsiteX46" fmla="*/ 1230312 w 1430338"/>
              <a:gd name="connsiteY46" fmla="*/ 209549 h 3148013"/>
              <a:gd name="connsiteX47" fmla="*/ 1230312 w 1430338"/>
              <a:gd name="connsiteY47" fmla="*/ 617537 h 3148013"/>
              <a:gd name="connsiteX48" fmla="*/ 1255713 w 1430338"/>
              <a:gd name="connsiteY48" fmla="*/ 636587 h 3148013"/>
              <a:gd name="connsiteX49" fmla="*/ 1255713 w 1430338"/>
              <a:gd name="connsiteY49" fmla="*/ 636588 h 3148013"/>
              <a:gd name="connsiteX50" fmla="*/ 1300162 w 1430338"/>
              <a:gd name="connsiteY50" fmla="*/ 669924 h 3148013"/>
              <a:gd name="connsiteX51" fmla="*/ 1300162 w 1430338"/>
              <a:gd name="connsiteY51" fmla="*/ 669925 h 3148013"/>
              <a:gd name="connsiteX52" fmla="*/ 1343025 w 1430338"/>
              <a:gd name="connsiteY52" fmla="*/ 703262 h 3148013"/>
              <a:gd name="connsiteX53" fmla="*/ 1343025 w 1430338"/>
              <a:gd name="connsiteY53" fmla="*/ 703262 h 3148013"/>
              <a:gd name="connsiteX54" fmla="*/ 1385888 w 1430338"/>
              <a:gd name="connsiteY54" fmla="*/ 735012 h 3148013"/>
              <a:gd name="connsiteX55" fmla="*/ 1385888 w 1430338"/>
              <a:gd name="connsiteY55" fmla="*/ 735013 h 3148013"/>
              <a:gd name="connsiteX56" fmla="*/ 1412875 w 1430338"/>
              <a:gd name="connsiteY56" fmla="*/ 755649 h 3148013"/>
              <a:gd name="connsiteX57" fmla="*/ 1425575 w 1430338"/>
              <a:gd name="connsiteY57" fmla="*/ 769937 h 3148013"/>
              <a:gd name="connsiteX58" fmla="*/ 1428750 w 1430338"/>
              <a:gd name="connsiteY58" fmla="*/ 787399 h 3148013"/>
              <a:gd name="connsiteX59" fmla="*/ 1425575 w 1430338"/>
              <a:gd name="connsiteY59" fmla="*/ 803275 h 3148013"/>
              <a:gd name="connsiteX60" fmla="*/ 1412875 w 1430338"/>
              <a:gd name="connsiteY60" fmla="*/ 817562 h 3148013"/>
              <a:gd name="connsiteX61" fmla="*/ 1385888 w 1430338"/>
              <a:gd name="connsiteY61" fmla="*/ 836611 h 3148013"/>
              <a:gd name="connsiteX62" fmla="*/ 1385888 w 1430338"/>
              <a:gd name="connsiteY62" fmla="*/ 836612 h 3148013"/>
              <a:gd name="connsiteX63" fmla="*/ 1343025 w 1430338"/>
              <a:gd name="connsiteY63" fmla="*/ 871537 h 3148013"/>
              <a:gd name="connsiteX64" fmla="*/ 1343025 w 1430338"/>
              <a:gd name="connsiteY64" fmla="*/ 871538 h 3148013"/>
              <a:gd name="connsiteX65" fmla="*/ 1300162 w 1430338"/>
              <a:gd name="connsiteY65" fmla="*/ 904875 h 3148013"/>
              <a:gd name="connsiteX66" fmla="*/ 1255713 w 1430338"/>
              <a:gd name="connsiteY66" fmla="*/ 936624 h 3148013"/>
              <a:gd name="connsiteX67" fmla="*/ 1255713 w 1430338"/>
              <a:gd name="connsiteY67" fmla="*/ 936625 h 3148013"/>
              <a:gd name="connsiteX68" fmla="*/ 1230312 w 1430338"/>
              <a:gd name="connsiteY68" fmla="*/ 955675 h 3148013"/>
              <a:gd name="connsiteX69" fmla="*/ 1230312 w 1430338"/>
              <a:gd name="connsiteY69" fmla="*/ 2940050 h 3148013"/>
              <a:gd name="connsiteX70" fmla="*/ 1225550 w 1430338"/>
              <a:gd name="connsiteY70" fmla="*/ 2982913 h 3148013"/>
              <a:gd name="connsiteX71" fmla="*/ 1212850 w 1430338"/>
              <a:gd name="connsiteY71" fmla="*/ 3016250 h 3148013"/>
              <a:gd name="connsiteX72" fmla="*/ 1211262 w 1430338"/>
              <a:gd name="connsiteY72" fmla="*/ 3021013 h 3148013"/>
              <a:gd name="connsiteX73" fmla="*/ 1189037 w 1430338"/>
              <a:gd name="connsiteY73" fmla="*/ 3055938 h 3148013"/>
              <a:gd name="connsiteX74" fmla="*/ 1169988 w 1430338"/>
              <a:gd name="connsiteY74" fmla="*/ 3076574 h 3148013"/>
              <a:gd name="connsiteX75" fmla="*/ 1169988 w 1430338"/>
              <a:gd name="connsiteY75" fmla="*/ 3076575 h 3148013"/>
              <a:gd name="connsiteX76" fmla="*/ 1160463 w 1430338"/>
              <a:gd name="connsiteY76" fmla="*/ 3087688 h 3148013"/>
              <a:gd name="connsiteX77" fmla="*/ 1127125 w 1430338"/>
              <a:gd name="connsiteY77" fmla="*/ 3111500 h 3148013"/>
              <a:gd name="connsiteX78" fmla="*/ 1127125 w 1430338"/>
              <a:gd name="connsiteY78" fmla="*/ 3111501 h 3148013"/>
              <a:gd name="connsiteX79" fmla="*/ 1125537 w 1430338"/>
              <a:gd name="connsiteY79" fmla="*/ 3113088 h 3148013"/>
              <a:gd name="connsiteX80" fmla="*/ 1084262 w 1430338"/>
              <a:gd name="connsiteY80" fmla="*/ 3132138 h 3148013"/>
              <a:gd name="connsiteX81" fmla="*/ 1082675 w 1430338"/>
              <a:gd name="connsiteY81" fmla="*/ 3132138 h 3148013"/>
              <a:gd name="connsiteX82" fmla="*/ 1082675 w 1430338"/>
              <a:gd name="connsiteY82" fmla="*/ 3132137 h 3148013"/>
              <a:gd name="connsiteX83" fmla="*/ 1039813 w 1430338"/>
              <a:gd name="connsiteY83" fmla="*/ 3144837 h 3148013"/>
              <a:gd name="connsiteX84" fmla="*/ 1039813 w 1430338"/>
              <a:gd name="connsiteY84" fmla="*/ 3144838 h 3148013"/>
              <a:gd name="connsiteX85" fmla="*/ 996950 w 1430338"/>
              <a:gd name="connsiteY85" fmla="*/ 3148013 h 3148013"/>
              <a:gd name="connsiteX86" fmla="*/ 990600 w 1430338"/>
              <a:gd name="connsiteY86" fmla="*/ 3148013 h 3148013"/>
              <a:gd name="connsiteX87" fmla="*/ 952500 w 1430338"/>
              <a:gd name="connsiteY87" fmla="*/ 3148013 h 3148013"/>
              <a:gd name="connsiteX88" fmla="*/ 909638 w 1430338"/>
              <a:gd name="connsiteY88" fmla="*/ 3148013 h 3148013"/>
              <a:gd name="connsiteX89" fmla="*/ 909637 w 1430338"/>
              <a:gd name="connsiteY89" fmla="*/ 3148013 h 3148013"/>
              <a:gd name="connsiteX90" fmla="*/ 866775 w 1430338"/>
              <a:gd name="connsiteY90" fmla="*/ 3148013 h 3148013"/>
              <a:gd name="connsiteX91" fmla="*/ 823913 w 1430338"/>
              <a:gd name="connsiteY91" fmla="*/ 3148013 h 3148013"/>
              <a:gd name="connsiteX92" fmla="*/ 823912 w 1430338"/>
              <a:gd name="connsiteY92" fmla="*/ 3148013 h 3148013"/>
              <a:gd name="connsiteX93" fmla="*/ 781050 w 1430338"/>
              <a:gd name="connsiteY93" fmla="*/ 3148013 h 3148013"/>
              <a:gd name="connsiteX94" fmla="*/ 738187 w 1430338"/>
              <a:gd name="connsiteY94" fmla="*/ 3148013 h 3148013"/>
              <a:gd name="connsiteX95" fmla="*/ 693737 w 1430338"/>
              <a:gd name="connsiteY95" fmla="*/ 3148013 h 3148013"/>
              <a:gd name="connsiteX96" fmla="*/ 649288 w 1430338"/>
              <a:gd name="connsiteY96" fmla="*/ 3148013 h 3148013"/>
              <a:gd name="connsiteX97" fmla="*/ 649287 w 1430338"/>
              <a:gd name="connsiteY97" fmla="*/ 3148013 h 3148013"/>
              <a:gd name="connsiteX98" fmla="*/ 606425 w 1430338"/>
              <a:gd name="connsiteY98" fmla="*/ 3148013 h 3148013"/>
              <a:gd name="connsiteX99" fmla="*/ 563563 w 1430338"/>
              <a:gd name="connsiteY99" fmla="*/ 3148013 h 3148013"/>
              <a:gd name="connsiteX100" fmla="*/ 563562 w 1430338"/>
              <a:gd name="connsiteY100" fmla="*/ 3148013 h 3148013"/>
              <a:gd name="connsiteX101" fmla="*/ 520700 w 1430338"/>
              <a:gd name="connsiteY101" fmla="*/ 3148013 h 3148013"/>
              <a:gd name="connsiteX102" fmla="*/ 477838 w 1430338"/>
              <a:gd name="connsiteY102" fmla="*/ 3148013 h 3148013"/>
              <a:gd name="connsiteX103" fmla="*/ 477837 w 1430338"/>
              <a:gd name="connsiteY103" fmla="*/ 3148013 h 3148013"/>
              <a:gd name="connsiteX104" fmla="*/ 434975 w 1430338"/>
              <a:gd name="connsiteY104" fmla="*/ 3148013 h 3148013"/>
              <a:gd name="connsiteX105" fmla="*/ 392113 w 1430338"/>
              <a:gd name="connsiteY105" fmla="*/ 3148013 h 3148013"/>
              <a:gd name="connsiteX106" fmla="*/ 392112 w 1430338"/>
              <a:gd name="connsiteY106" fmla="*/ 3148013 h 3148013"/>
              <a:gd name="connsiteX107" fmla="*/ 346075 w 1430338"/>
              <a:gd name="connsiteY107" fmla="*/ 3148013 h 3148013"/>
              <a:gd name="connsiteX108" fmla="*/ 303213 w 1430338"/>
              <a:gd name="connsiteY108" fmla="*/ 3148013 h 3148013"/>
              <a:gd name="connsiteX109" fmla="*/ 303212 w 1430338"/>
              <a:gd name="connsiteY109" fmla="*/ 3148013 h 3148013"/>
              <a:gd name="connsiteX110" fmla="*/ 260350 w 1430338"/>
              <a:gd name="connsiteY110" fmla="*/ 3148013 h 3148013"/>
              <a:gd name="connsiteX111" fmla="*/ 239712 w 1430338"/>
              <a:gd name="connsiteY111" fmla="*/ 3148013 h 3148013"/>
              <a:gd name="connsiteX112" fmla="*/ 217487 w 1430338"/>
              <a:gd name="connsiteY112" fmla="*/ 3146426 h 3148013"/>
              <a:gd name="connsiteX113" fmla="*/ 217487 w 1430338"/>
              <a:gd name="connsiteY113" fmla="*/ 3146425 h 3148013"/>
              <a:gd name="connsiteX114" fmla="*/ 192087 w 1430338"/>
              <a:gd name="connsiteY114" fmla="*/ 3144838 h 3148013"/>
              <a:gd name="connsiteX115" fmla="*/ 174625 w 1430338"/>
              <a:gd name="connsiteY115" fmla="*/ 3140075 h 3148013"/>
              <a:gd name="connsiteX116" fmla="*/ 146049 w 1430338"/>
              <a:gd name="connsiteY116" fmla="*/ 3132138 h 3148013"/>
              <a:gd name="connsiteX117" fmla="*/ 131762 w 1430338"/>
              <a:gd name="connsiteY117" fmla="*/ 3124200 h 3148013"/>
              <a:gd name="connsiteX118" fmla="*/ 131762 w 1430338"/>
              <a:gd name="connsiteY118" fmla="*/ 3124200 h 3148013"/>
              <a:gd name="connsiteX119" fmla="*/ 106362 w 1430338"/>
              <a:gd name="connsiteY119" fmla="*/ 3113088 h 3148013"/>
              <a:gd name="connsiteX120" fmla="*/ 88900 w 1430338"/>
              <a:gd name="connsiteY120" fmla="*/ 3100388 h 3148013"/>
              <a:gd name="connsiteX121" fmla="*/ 88900 w 1430338"/>
              <a:gd name="connsiteY121" fmla="*/ 3100387 h 3148013"/>
              <a:gd name="connsiteX122" fmla="*/ 71437 w 1430338"/>
              <a:gd name="connsiteY122" fmla="*/ 3087687 h 3148013"/>
              <a:gd name="connsiteX123" fmla="*/ 44450 w 1430338"/>
              <a:gd name="connsiteY123" fmla="*/ 3059112 h 3148013"/>
              <a:gd name="connsiteX124" fmla="*/ 41275 w 1430338"/>
              <a:gd name="connsiteY124" fmla="*/ 3055937 h 3148013"/>
              <a:gd name="connsiteX125" fmla="*/ 19050 w 1430338"/>
              <a:gd name="connsiteY125" fmla="*/ 3021012 h 3148013"/>
              <a:gd name="connsiteX126" fmla="*/ 4762 w 1430338"/>
              <a:gd name="connsiteY126" fmla="*/ 2982912 h 3148013"/>
              <a:gd name="connsiteX127" fmla="*/ 0 w 1430338"/>
              <a:gd name="connsiteY127" fmla="*/ 2940050 h 3148013"/>
              <a:gd name="connsiteX128" fmla="*/ 0 w 1430338"/>
              <a:gd name="connsiteY128" fmla="*/ 209549 h 3148013"/>
              <a:gd name="connsiteX129" fmla="*/ 4762 w 1430338"/>
              <a:gd name="connsiteY129" fmla="*/ 166687 h 3148013"/>
              <a:gd name="connsiteX130" fmla="*/ 19050 w 1430338"/>
              <a:gd name="connsiteY130" fmla="*/ 128587 h 3148013"/>
              <a:gd name="connsiteX131" fmla="*/ 41275 w 1430338"/>
              <a:gd name="connsiteY131" fmla="*/ 92074 h 3148013"/>
              <a:gd name="connsiteX132" fmla="*/ 44450 w 1430338"/>
              <a:gd name="connsiteY132" fmla="*/ 90487 h 3148013"/>
              <a:gd name="connsiteX133" fmla="*/ 71437 w 1430338"/>
              <a:gd name="connsiteY133" fmla="*/ 60324 h 3148013"/>
              <a:gd name="connsiteX134" fmla="*/ 88900 w 1430338"/>
              <a:gd name="connsiteY134" fmla="*/ 49212 h 3148013"/>
              <a:gd name="connsiteX135" fmla="*/ 88900 w 1430338"/>
              <a:gd name="connsiteY135" fmla="*/ 49212 h 3148013"/>
              <a:gd name="connsiteX136" fmla="*/ 106362 w 1430338"/>
              <a:gd name="connsiteY136" fmla="*/ 34925 h 3148013"/>
              <a:gd name="connsiteX137" fmla="*/ 131762 w 1430338"/>
              <a:gd name="connsiteY137" fmla="*/ 25400 h 3148013"/>
              <a:gd name="connsiteX138" fmla="*/ 131762 w 1430338"/>
              <a:gd name="connsiteY138" fmla="*/ 25400 h 3148013"/>
              <a:gd name="connsiteX139" fmla="*/ 146049 w 1430338"/>
              <a:gd name="connsiteY139" fmla="*/ 15875 h 3148013"/>
              <a:gd name="connsiteX140" fmla="*/ 174625 w 1430338"/>
              <a:gd name="connsiteY140" fmla="*/ 9525 h 3148013"/>
              <a:gd name="connsiteX141" fmla="*/ 192087 w 1430338"/>
              <a:gd name="connsiteY141" fmla="*/ 4762 h 3148013"/>
              <a:gd name="connsiteX142" fmla="*/ 217487 w 1430338"/>
              <a:gd name="connsiteY142"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430338" h="3148013">
                <a:moveTo>
                  <a:pt x="1428750" y="787400"/>
                </a:moveTo>
                <a:lnTo>
                  <a:pt x="1430338" y="787400"/>
                </a:lnTo>
                <a:lnTo>
                  <a:pt x="1430338" y="788988"/>
                </a:lnTo>
                <a:lnTo>
                  <a:pt x="1428750" y="788988"/>
                </a:lnTo>
                <a:close/>
                <a:moveTo>
                  <a:pt x="239712" y="0"/>
                </a:moveTo>
                <a:lnTo>
                  <a:pt x="260350" y="0"/>
                </a:lnTo>
                <a:lnTo>
                  <a:pt x="303212" y="0"/>
                </a:lnTo>
                <a:lnTo>
                  <a:pt x="303213" y="0"/>
                </a:lnTo>
                <a:lnTo>
                  <a:pt x="346075" y="0"/>
                </a:lnTo>
                <a:lnTo>
                  <a:pt x="392112" y="0"/>
                </a:lnTo>
                <a:lnTo>
                  <a:pt x="392113" y="0"/>
                </a:lnTo>
                <a:lnTo>
                  <a:pt x="434975" y="0"/>
                </a:lnTo>
                <a:lnTo>
                  <a:pt x="477837" y="0"/>
                </a:lnTo>
                <a:lnTo>
                  <a:pt x="477838" y="0"/>
                </a:lnTo>
                <a:lnTo>
                  <a:pt x="520700" y="0"/>
                </a:lnTo>
                <a:lnTo>
                  <a:pt x="563562" y="0"/>
                </a:lnTo>
                <a:lnTo>
                  <a:pt x="563563" y="0"/>
                </a:lnTo>
                <a:lnTo>
                  <a:pt x="606425" y="0"/>
                </a:lnTo>
                <a:lnTo>
                  <a:pt x="649287" y="0"/>
                </a:lnTo>
                <a:lnTo>
                  <a:pt x="649288" y="0"/>
                </a:lnTo>
                <a:lnTo>
                  <a:pt x="693737" y="0"/>
                </a:lnTo>
                <a:lnTo>
                  <a:pt x="738187" y="0"/>
                </a:lnTo>
                <a:lnTo>
                  <a:pt x="781050" y="0"/>
                </a:lnTo>
                <a:lnTo>
                  <a:pt x="823912" y="0"/>
                </a:lnTo>
                <a:lnTo>
                  <a:pt x="823913" y="0"/>
                </a:lnTo>
                <a:lnTo>
                  <a:pt x="866775" y="0"/>
                </a:lnTo>
                <a:lnTo>
                  <a:pt x="909637" y="0"/>
                </a:lnTo>
                <a:lnTo>
                  <a:pt x="909638" y="0"/>
                </a:lnTo>
                <a:lnTo>
                  <a:pt x="952500" y="0"/>
                </a:lnTo>
                <a:lnTo>
                  <a:pt x="990600" y="0"/>
                </a:lnTo>
                <a:lnTo>
                  <a:pt x="996950" y="0"/>
                </a:lnTo>
                <a:lnTo>
                  <a:pt x="1039812" y="4762"/>
                </a:lnTo>
                <a:lnTo>
                  <a:pt x="1039812" y="4762"/>
                </a:lnTo>
                <a:lnTo>
                  <a:pt x="1082675" y="15874"/>
                </a:lnTo>
                <a:lnTo>
                  <a:pt x="1082675" y="15875"/>
                </a:lnTo>
                <a:lnTo>
                  <a:pt x="1084262" y="15875"/>
                </a:lnTo>
                <a:lnTo>
                  <a:pt x="1125537" y="34925"/>
                </a:lnTo>
                <a:lnTo>
                  <a:pt x="1127125" y="36512"/>
                </a:lnTo>
                <a:lnTo>
                  <a:pt x="1127125" y="36512"/>
                </a:lnTo>
                <a:lnTo>
                  <a:pt x="1160463" y="60324"/>
                </a:lnTo>
                <a:lnTo>
                  <a:pt x="1169988" y="71437"/>
                </a:lnTo>
                <a:lnTo>
                  <a:pt x="1169988" y="71438"/>
                </a:lnTo>
                <a:lnTo>
                  <a:pt x="1189037" y="92074"/>
                </a:lnTo>
                <a:lnTo>
                  <a:pt x="1211262" y="128587"/>
                </a:lnTo>
                <a:lnTo>
                  <a:pt x="1212850" y="131762"/>
                </a:lnTo>
                <a:lnTo>
                  <a:pt x="1225550" y="166687"/>
                </a:lnTo>
                <a:lnTo>
                  <a:pt x="1230312" y="209549"/>
                </a:lnTo>
                <a:lnTo>
                  <a:pt x="1230312" y="617537"/>
                </a:lnTo>
                <a:lnTo>
                  <a:pt x="1255713" y="636587"/>
                </a:lnTo>
                <a:lnTo>
                  <a:pt x="1255713" y="636588"/>
                </a:lnTo>
                <a:lnTo>
                  <a:pt x="1300162" y="669924"/>
                </a:lnTo>
                <a:lnTo>
                  <a:pt x="1300162" y="669925"/>
                </a:lnTo>
                <a:lnTo>
                  <a:pt x="1343025" y="703262"/>
                </a:lnTo>
                <a:lnTo>
                  <a:pt x="1343025" y="703262"/>
                </a:lnTo>
                <a:lnTo>
                  <a:pt x="1385888" y="735012"/>
                </a:lnTo>
                <a:lnTo>
                  <a:pt x="1385888" y="735013"/>
                </a:lnTo>
                <a:lnTo>
                  <a:pt x="1412875" y="755649"/>
                </a:lnTo>
                <a:lnTo>
                  <a:pt x="1425575" y="769937"/>
                </a:lnTo>
                <a:lnTo>
                  <a:pt x="1428750" y="787399"/>
                </a:lnTo>
                <a:lnTo>
                  <a:pt x="1425575" y="803275"/>
                </a:lnTo>
                <a:lnTo>
                  <a:pt x="1412875" y="817562"/>
                </a:lnTo>
                <a:lnTo>
                  <a:pt x="1385888" y="836611"/>
                </a:lnTo>
                <a:lnTo>
                  <a:pt x="1385888" y="836612"/>
                </a:lnTo>
                <a:lnTo>
                  <a:pt x="1343025" y="871537"/>
                </a:lnTo>
                <a:lnTo>
                  <a:pt x="1343025" y="871538"/>
                </a:lnTo>
                <a:lnTo>
                  <a:pt x="1300162" y="904875"/>
                </a:lnTo>
                <a:lnTo>
                  <a:pt x="1255713" y="936624"/>
                </a:lnTo>
                <a:lnTo>
                  <a:pt x="1255713" y="936625"/>
                </a:lnTo>
                <a:lnTo>
                  <a:pt x="1230312" y="955675"/>
                </a:lnTo>
                <a:lnTo>
                  <a:pt x="1230312" y="2940050"/>
                </a:lnTo>
                <a:lnTo>
                  <a:pt x="1225550" y="2982913"/>
                </a:lnTo>
                <a:lnTo>
                  <a:pt x="1212850" y="3016250"/>
                </a:lnTo>
                <a:lnTo>
                  <a:pt x="1211262" y="3021013"/>
                </a:lnTo>
                <a:lnTo>
                  <a:pt x="1189037" y="3055938"/>
                </a:lnTo>
                <a:lnTo>
                  <a:pt x="1169988" y="3076574"/>
                </a:lnTo>
                <a:lnTo>
                  <a:pt x="1169988" y="3076575"/>
                </a:lnTo>
                <a:lnTo>
                  <a:pt x="1160463" y="3087688"/>
                </a:lnTo>
                <a:lnTo>
                  <a:pt x="1127125" y="3111500"/>
                </a:lnTo>
                <a:lnTo>
                  <a:pt x="1127125" y="3111501"/>
                </a:lnTo>
                <a:lnTo>
                  <a:pt x="1125537" y="3113088"/>
                </a:lnTo>
                <a:lnTo>
                  <a:pt x="1084262" y="3132138"/>
                </a:lnTo>
                <a:lnTo>
                  <a:pt x="1082675" y="3132138"/>
                </a:lnTo>
                <a:lnTo>
                  <a:pt x="1082675" y="3132137"/>
                </a:lnTo>
                <a:lnTo>
                  <a:pt x="1039813" y="3144837"/>
                </a:lnTo>
                <a:lnTo>
                  <a:pt x="1039813" y="3144838"/>
                </a:lnTo>
                <a:lnTo>
                  <a:pt x="996950" y="3148013"/>
                </a:lnTo>
                <a:lnTo>
                  <a:pt x="990600" y="3148013"/>
                </a:lnTo>
                <a:lnTo>
                  <a:pt x="952500" y="3148013"/>
                </a:lnTo>
                <a:lnTo>
                  <a:pt x="909638" y="3148013"/>
                </a:lnTo>
                <a:lnTo>
                  <a:pt x="909637" y="3148013"/>
                </a:lnTo>
                <a:lnTo>
                  <a:pt x="866775" y="3148013"/>
                </a:lnTo>
                <a:lnTo>
                  <a:pt x="823913" y="3148013"/>
                </a:lnTo>
                <a:lnTo>
                  <a:pt x="823912" y="3148013"/>
                </a:lnTo>
                <a:lnTo>
                  <a:pt x="781050" y="3148013"/>
                </a:lnTo>
                <a:lnTo>
                  <a:pt x="738187" y="3148013"/>
                </a:lnTo>
                <a:lnTo>
                  <a:pt x="693737" y="3148013"/>
                </a:lnTo>
                <a:lnTo>
                  <a:pt x="649288" y="3148013"/>
                </a:lnTo>
                <a:lnTo>
                  <a:pt x="649287" y="3148013"/>
                </a:lnTo>
                <a:lnTo>
                  <a:pt x="606425" y="3148013"/>
                </a:lnTo>
                <a:lnTo>
                  <a:pt x="563563" y="3148013"/>
                </a:lnTo>
                <a:lnTo>
                  <a:pt x="563562" y="3148013"/>
                </a:lnTo>
                <a:lnTo>
                  <a:pt x="520700" y="3148013"/>
                </a:lnTo>
                <a:lnTo>
                  <a:pt x="477838" y="3148013"/>
                </a:lnTo>
                <a:lnTo>
                  <a:pt x="477837" y="3148013"/>
                </a:lnTo>
                <a:lnTo>
                  <a:pt x="434975" y="3148013"/>
                </a:lnTo>
                <a:lnTo>
                  <a:pt x="392113" y="3148013"/>
                </a:lnTo>
                <a:lnTo>
                  <a:pt x="392112" y="3148013"/>
                </a:lnTo>
                <a:lnTo>
                  <a:pt x="346075" y="3148013"/>
                </a:lnTo>
                <a:lnTo>
                  <a:pt x="303213" y="3148013"/>
                </a:lnTo>
                <a:lnTo>
                  <a:pt x="303212" y="3148013"/>
                </a:lnTo>
                <a:lnTo>
                  <a:pt x="260350" y="3148013"/>
                </a:lnTo>
                <a:lnTo>
                  <a:pt x="239712" y="3148013"/>
                </a:lnTo>
                <a:lnTo>
                  <a:pt x="217487" y="3146426"/>
                </a:lnTo>
                <a:lnTo>
                  <a:pt x="217487" y="3146425"/>
                </a:lnTo>
                <a:lnTo>
                  <a:pt x="192087" y="3144838"/>
                </a:lnTo>
                <a:lnTo>
                  <a:pt x="174625" y="3140075"/>
                </a:lnTo>
                <a:lnTo>
                  <a:pt x="146049" y="3132138"/>
                </a:lnTo>
                <a:lnTo>
                  <a:pt x="131762" y="3124200"/>
                </a:lnTo>
                <a:lnTo>
                  <a:pt x="131762" y="3124200"/>
                </a:lnTo>
                <a:lnTo>
                  <a:pt x="106362" y="3113088"/>
                </a:lnTo>
                <a:lnTo>
                  <a:pt x="88900" y="3100388"/>
                </a:lnTo>
                <a:lnTo>
                  <a:pt x="88900" y="3100387"/>
                </a:lnTo>
                <a:lnTo>
                  <a:pt x="71437" y="3087687"/>
                </a:lnTo>
                <a:lnTo>
                  <a:pt x="44450" y="3059112"/>
                </a:lnTo>
                <a:lnTo>
                  <a:pt x="41275" y="3055937"/>
                </a:lnTo>
                <a:lnTo>
                  <a:pt x="19050" y="3021012"/>
                </a:lnTo>
                <a:lnTo>
                  <a:pt x="4762" y="2982912"/>
                </a:lnTo>
                <a:lnTo>
                  <a:pt x="0" y="2940050"/>
                </a:lnTo>
                <a:lnTo>
                  <a:pt x="0" y="209549"/>
                </a:lnTo>
                <a:lnTo>
                  <a:pt x="4762" y="166687"/>
                </a:lnTo>
                <a:lnTo>
                  <a:pt x="19050" y="128587"/>
                </a:lnTo>
                <a:lnTo>
                  <a:pt x="41275" y="92074"/>
                </a:lnTo>
                <a:lnTo>
                  <a:pt x="44450" y="90487"/>
                </a:lnTo>
                <a:lnTo>
                  <a:pt x="71437" y="60324"/>
                </a:lnTo>
                <a:lnTo>
                  <a:pt x="88900" y="49212"/>
                </a:lnTo>
                <a:lnTo>
                  <a:pt x="88900" y="49212"/>
                </a:lnTo>
                <a:lnTo>
                  <a:pt x="106362" y="34925"/>
                </a:lnTo>
                <a:lnTo>
                  <a:pt x="131762" y="25400"/>
                </a:lnTo>
                <a:lnTo>
                  <a:pt x="131762" y="25400"/>
                </a:lnTo>
                <a:lnTo>
                  <a:pt x="146049" y="15875"/>
                </a:lnTo>
                <a:lnTo>
                  <a:pt x="174625" y="9525"/>
                </a:lnTo>
                <a:lnTo>
                  <a:pt x="192087" y="4762"/>
                </a:lnTo>
                <a:lnTo>
                  <a:pt x="217487" y="3175"/>
                </a:lnTo>
                <a:close/>
              </a:path>
            </a:pathLst>
          </a:custGeom>
          <a:solidFill>
            <a:schemeClr val="accent3"/>
          </a:solidFill>
          <a:ln w="25400" cap="flat" cmpd="sng" algn="ctr">
            <a:noFill/>
            <a:prstDash val="solid"/>
          </a:ln>
          <a:effectLst>
            <a:innerShdw blurRad="63500" dist="50800" dir="18900000">
              <a:prstClr val="black">
                <a:alpha val="50000"/>
              </a:prstClr>
            </a:innerShdw>
          </a:effectLst>
        </p:spPr>
        <p:txBody>
          <a:bodyPr rot="0" spcFirstLastPara="0" vertOverflow="overflow" horzOverflow="overflow" vert="horz" wrap="square" lIns="79382" tIns="39690" rIns="79382" bIns="39690" numCol="1" spcCol="0" rtlCol="0" fromWordArt="0" anchor="ctr" anchorCtr="0" forceAA="0" compatLnSpc="1">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0" name="组合 9"/>
          <p:cNvGrpSpPr/>
          <p:nvPr/>
        </p:nvGrpSpPr>
        <p:grpSpPr>
          <a:xfrm>
            <a:off x="8431496" y="2293113"/>
            <a:ext cx="539179" cy="1605299"/>
            <a:chOff x="9286715" y="1680422"/>
            <a:chExt cx="654939" cy="1949140"/>
          </a:xfrm>
          <a:solidFill>
            <a:schemeClr val="accent4"/>
          </a:solidFill>
        </p:grpSpPr>
        <p:sp>
          <p:nvSpPr>
            <p:cNvPr id="14" name="Freeform 137"/>
            <p:cNvSpPr/>
            <p:nvPr/>
          </p:nvSpPr>
          <p:spPr bwMode="auto">
            <a:xfrm>
              <a:off x="9286715" y="1680422"/>
              <a:ext cx="654939" cy="1949140"/>
            </a:xfrm>
            <a:custGeom>
              <a:avLst/>
              <a:gdLst>
                <a:gd name="T0" fmla="*/ 0 w 376"/>
                <a:gd name="T1" fmla="*/ 0 h 1119"/>
                <a:gd name="T2" fmla="*/ 259 w 376"/>
                <a:gd name="T3" fmla="*/ 37 h 1119"/>
                <a:gd name="T4" fmla="*/ 283 w 376"/>
                <a:gd name="T5" fmla="*/ 42 h 1119"/>
                <a:gd name="T6" fmla="*/ 305 w 376"/>
                <a:gd name="T7" fmla="*/ 50 h 1119"/>
                <a:gd name="T8" fmla="*/ 325 w 376"/>
                <a:gd name="T9" fmla="*/ 60 h 1119"/>
                <a:gd name="T10" fmla="*/ 343 w 376"/>
                <a:gd name="T11" fmla="*/ 72 h 1119"/>
                <a:gd name="T12" fmla="*/ 357 w 376"/>
                <a:gd name="T13" fmla="*/ 86 h 1119"/>
                <a:gd name="T14" fmla="*/ 368 w 376"/>
                <a:gd name="T15" fmla="*/ 101 h 1119"/>
                <a:gd name="T16" fmla="*/ 374 w 376"/>
                <a:gd name="T17" fmla="*/ 119 h 1119"/>
                <a:gd name="T18" fmla="*/ 376 w 376"/>
                <a:gd name="T19" fmla="*/ 140 h 1119"/>
                <a:gd name="T20" fmla="*/ 376 w 376"/>
                <a:gd name="T21" fmla="*/ 968 h 1119"/>
                <a:gd name="T22" fmla="*/ 374 w 376"/>
                <a:gd name="T23" fmla="*/ 988 h 1119"/>
                <a:gd name="T24" fmla="*/ 368 w 376"/>
                <a:gd name="T25" fmla="*/ 1007 h 1119"/>
                <a:gd name="T26" fmla="*/ 358 w 376"/>
                <a:gd name="T27" fmla="*/ 1022 h 1119"/>
                <a:gd name="T28" fmla="*/ 344 w 376"/>
                <a:gd name="T29" fmla="*/ 1036 h 1119"/>
                <a:gd name="T30" fmla="*/ 327 w 376"/>
                <a:gd name="T31" fmla="*/ 1048 h 1119"/>
                <a:gd name="T32" fmla="*/ 306 w 376"/>
                <a:gd name="T33" fmla="*/ 1058 h 1119"/>
                <a:gd name="T34" fmla="*/ 284 w 376"/>
                <a:gd name="T35" fmla="*/ 1066 h 1119"/>
                <a:gd name="T36" fmla="*/ 259 w 376"/>
                <a:gd name="T37" fmla="*/ 1071 h 1119"/>
                <a:gd name="T38" fmla="*/ 0 w 376"/>
                <a:gd name="T39" fmla="*/ 1119 h 1119"/>
                <a:gd name="T40" fmla="*/ 0 w 376"/>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119">
                  <a:moveTo>
                    <a:pt x="0" y="0"/>
                  </a:moveTo>
                  <a:lnTo>
                    <a:pt x="259" y="37"/>
                  </a:lnTo>
                  <a:lnTo>
                    <a:pt x="283" y="42"/>
                  </a:lnTo>
                  <a:lnTo>
                    <a:pt x="305" y="50"/>
                  </a:lnTo>
                  <a:lnTo>
                    <a:pt x="325" y="60"/>
                  </a:lnTo>
                  <a:lnTo>
                    <a:pt x="343" y="72"/>
                  </a:lnTo>
                  <a:lnTo>
                    <a:pt x="357" y="86"/>
                  </a:lnTo>
                  <a:lnTo>
                    <a:pt x="368" y="101"/>
                  </a:lnTo>
                  <a:lnTo>
                    <a:pt x="374" y="119"/>
                  </a:lnTo>
                  <a:lnTo>
                    <a:pt x="376" y="140"/>
                  </a:lnTo>
                  <a:lnTo>
                    <a:pt x="376" y="968"/>
                  </a:lnTo>
                  <a:lnTo>
                    <a:pt x="374" y="988"/>
                  </a:lnTo>
                  <a:lnTo>
                    <a:pt x="368" y="1007"/>
                  </a:lnTo>
                  <a:lnTo>
                    <a:pt x="358" y="1022"/>
                  </a:lnTo>
                  <a:lnTo>
                    <a:pt x="344" y="1036"/>
                  </a:lnTo>
                  <a:lnTo>
                    <a:pt x="327" y="1048"/>
                  </a:lnTo>
                  <a:lnTo>
                    <a:pt x="306" y="1058"/>
                  </a:lnTo>
                  <a:lnTo>
                    <a:pt x="284" y="1066"/>
                  </a:lnTo>
                  <a:lnTo>
                    <a:pt x="259" y="1071"/>
                  </a:lnTo>
                  <a:lnTo>
                    <a:pt x="0" y="1119"/>
                  </a:lnTo>
                  <a:lnTo>
                    <a:pt x="0" y="0"/>
                  </a:lnTo>
                  <a:close/>
                </a:path>
              </a:pathLst>
            </a:custGeom>
            <a:solidFill>
              <a:schemeClr val="bg1"/>
            </a:solidFill>
            <a:ln w="0">
              <a:noFill/>
              <a:prstDash val="solid"/>
              <a:round/>
            </a:ln>
            <a:effectLst>
              <a:outerShdw blurRad="254000" dist="38100" algn="l" rotWithShape="0">
                <a:prstClr val="black">
                  <a:alpha val="40000"/>
                </a:prstClr>
              </a:outerShdw>
            </a:effectLst>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5" name="组合 14"/>
            <p:cNvGrpSpPr/>
            <p:nvPr/>
          </p:nvGrpSpPr>
          <p:grpSpPr>
            <a:xfrm>
              <a:off x="9380775" y="2482548"/>
              <a:ext cx="362307" cy="344889"/>
              <a:chOff x="8289913" y="3162328"/>
              <a:chExt cx="362307" cy="344889"/>
            </a:xfrm>
            <a:grpFill/>
          </p:grpSpPr>
          <p:sp>
            <p:nvSpPr>
              <p:cNvPr id="16" name="Freeform 162"/>
              <p:cNvSpPr>
                <a:spLocks noEditPoints="1"/>
              </p:cNvSpPr>
              <p:nvPr/>
            </p:nvSpPr>
            <p:spPr bwMode="auto">
              <a:xfrm>
                <a:off x="8289913" y="3218068"/>
                <a:ext cx="362307" cy="289149"/>
              </a:xfrm>
              <a:custGeom>
                <a:avLst/>
                <a:gdLst>
                  <a:gd name="T0" fmla="*/ 174 w 208"/>
                  <a:gd name="T1" fmla="*/ 62 h 166"/>
                  <a:gd name="T2" fmla="*/ 175 w 208"/>
                  <a:gd name="T3" fmla="*/ 43 h 166"/>
                  <a:gd name="T4" fmla="*/ 122 w 208"/>
                  <a:gd name="T5" fmla="*/ 50 h 166"/>
                  <a:gd name="T6" fmla="*/ 116 w 208"/>
                  <a:gd name="T7" fmla="*/ 53 h 166"/>
                  <a:gd name="T8" fmla="*/ 80 w 208"/>
                  <a:gd name="T9" fmla="*/ 53 h 166"/>
                  <a:gd name="T10" fmla="*/ 75 w 208"/>
                  <a:gd name="T11" fmla="*/ 51 h 166"/>
                  <a:gd name="T12" fmla="*/ 72 w 208"/>
                  <a:gd name="T13" fmla="*/ 51 h 166"/>
                  <a:gd name="T14" fmla="*/ 48 w 208"/>
                  <a:gd name="T15" fmla="*/ 51 h 166"/>
                  <a:gd name="T16" fmla="*/ 48 w 208"/>
                  <a:gd name="T17" fmla="*/ 54 h 166"/>
                  <a:gd name="T18" fmla="*/ 55 w 208"/>
                  <a:gd name="T19" fmla="*/ 58 h 166"/>
                  <a:gd name="T20" fmla="*/ 58 w 208"/>
                  <a:gd name="T21" fmla="*/ 60 h 166"/>
                  <a:gd name="T22" fmla="*/ 127 w 208"/>
                  <a:gd name="T23" fmla="*/ 62 h 166"/>
                  <a:gd name="T24" fmla="*/ 10 w 208"/>
                  <a:gd name="T25" fmla="*/ 6 h 166"/>
                  <a:gd name="T26" fmla="*/ 70 w 208"/>
                  <a:gd name="T27" fmla="*/ 41 h 166"/>
                  <a:gd name="T28" fmla="*/ 10 w 208"/>
                  <a:gd name="T29" fmla="*/ 6 h 166"/>
                  <a:gd name="T30" fmla="*/ 71 w 208"/>
                  <a:gd name="T31" fmla="*/ 0 h 166"/>
                  <a:gd name="T32" fmla="*/ 75 w 208"/>
                  <a:gd name="T33" fmla="*/ 2 h 166"/>
                  <a:gd name="T34" fmla="*/ 76 w 208"/>
                  <a:gd name="T35" fmla="*/ 39 h 166"/>
                  <a:gd name="T36" fmla="*/ 80 w 208"/>
                  <a:gd name="T37" fmla="*/ 38 h 166"/>
                  <a:gd name="T38" fmla="*/ 126 w 208"/>
                  <a:gd name="T39" fmla="*/ 14 h 166"/>
                  <a:gd name="T40" fmla="*/ 131 w 208"/>
                  <a:gd name="T41" fmla="*/ 9 h 166"/>
                  <a:gd name="T42" fmla="*/ 166 w 208"/>
                  <a:gd name="T43" fmla="*/ 8 h 166"/>
                  <a:gd name="T44" fmla="*/ 169 w 208"/>
                  <a:gd name="T45" fmla="*/ 9 h 166"/>
                  <a:gd name="T46" fmla="*/ 172 w 208"/>
                  <a:gd name="T47" fmla="*/ 10 h 166"/>
                  <a:gd name="T48" fmla="*/ 175 w 208"/>
                  <a:gd name="T49" fmla="*/ 14 h 166"/>
                  <a:gd name="T50" fmla="*/ 207 w 208"/>
                  <a:gd name="T51" fmla="*/ 67 h 166"/>
                  <a:gd name="T52" fmla="*/ 208 w 208"/>
                  <a:gd name="T53" fmla="*/ 74 h 166"/>
                  <a:gd name="T54" fmla="*/ 206 w 208"/>
                  <a:gd name="T55" fmla="*/ 80 h 166"/>
                  <a:gd name="T56" fmla="*/ 201 w 208"/>
                  <a:gd name="T57" fmla="*/ 85 h 166"/>
                  <a:gd name="T58" fmla="*/ 194 w 208"/>
                  <a:gd name="T59" fmla="*/ 86 h 166"/>
                  <a:gd name="T60" fmla="*/ 193 w 208"/>
                  <a:gd name="T61" fmla="*/ 163 h 166"/>
                  <a:gd name="T62" fmla="*/ 189 w 208"/>
                  <a:gd name="T63" fmla="*/ 166 h 166"/>
                  <a:gd name="T64" fmla="*/ 185 w 208"/>
                  <a:gd name="T65" fmla="*/ 163 h 166"/>
                  <a:gd name="T66" fmla="*/ 184 w 208"/>
                  <a:gd name="T67" fmla="*/ 86 h 166"/>
                  <a:gd name="T68" fmla="*/ 171 w 208"/>
                  <a:gd name="T69" fmla="*/ 157 h 166"/>
                  <a:gd name="T70" fmla="*/ 168 w 208"/>
                  <a:gd name="T71" fmla="*/ 163 h 166"/>
                  <a:gd name="T72" fmla="*/ 162 w 208"/>
                  <a:gd name="T73" fmla="*/ 166 h 166"/>
                  <a:gd name="T74" fmla="*/ 155 w 208"/>
                  <a:gd name="T75" fmla="*/ 163 h 166"/>
                  <a:gd name="T76" fmla="*/ 153 w 208"/>
                  <a:gd name="T77" fmla="*/ 157 h 166"/>
                  <a:gd name="T78" fmla="*/ 147 w 208"/>
                  <a:gd name="T79" fmla="*/ 86 h 166"/>
                  <a:gd name="T80" fmla="*/ 147 w 208"/>
                  <a:gd name="T81" fmla="*/ 161 h 166"/>
                  <a:gd name="T82" fmla="*/ 141 w 208"/>
                  <a:gd name="T83" fmla="*/ 165 h 166"/>
                  <a:gd name="T84" fmla="*/ 135 w 208"/>
                  <a:gd name="T85" fmla="*/ 165 h 166"/>
                  <a:gd name="T86" fmla="*/ 130 w 208"/>
                  <a:gd name="T87" fmla="*/ 161 h 166"/>
                  <a:gd name="T88" fmla="*/ 129 w 208"/>
                  <a:gd name="T89" fmla="*/ 86 h 166"/>
                  <a:gd name="T90" fmla="*/ 29 w 208"/>
                  <a:gd name="T91" fmla="*/ 161 h 166"/>
                  <a:gd name="T92" fmla="*/ 26 w 208"/>
                  <a:gd name="T93" fmla="*/ 165 h 166"/>
                  <a:gd name="T94" fmla="*/ 21 w 208"/>
                  <a:gd name="T95" fmla="*/ 165 h 166"/>
                  <a:gd name="T96" fmla="*/ 19 w 208"/>
                  <a:gd name="T97" fmla="*/ 161 h 166"/>
                  <a:gd name="T98" fmla="*/ 11 w 208"/>
                  <a:gd name="T99" fmla="*/ 86 h 166"/>
                  <a:gd name="T100" fmla="*/ 4 w 208"/>
                  <a:gd name="T101" fmla="*/ 83 h 166"/>
                  <a:gd name="T102" fmla="*/ 0 w 208"/>
                  <a:gd name="T103" fmla="*/ 77 h 166"/>
                  <a:gd name="T104" fmla="*/ 0 w 208"/>
                  <a:gd name="T105" fmla="*/ 69 h 166"/>
                  <a:gd name="T106" fmla="*/ 4 w 208"/>
                  <a:gd name="T107" fmla="*/ 64 h 166"/>
                  <a:gd name="T108" fmla="*/ 11 w 208"/>
                  <a:gd name="T109" fmla="*/ 62 h 166"/>
                  <a:gd name="T110" fmla="*/ 22 w 208"/>
                  <a:gd name="T111" fmla="*/ 60 h 166"/>
                  <a:gd name="T112" fmla="*/ 23 w 208"/>
                  <a:gd name="T113" fmla="*/ 58 h 166"/>
                  <a:gd name="T114" fmla="*/ 30 w 208"/>
                  <a:gd name="T115" fmla="*/ 54 h 166"/>
                  <a:gd name="T116" fmla="*/ 32 w 208"/>
                  <a:gd name="T117" fmla="*/ 54 h 166"/>
                  <a:gd name="T118" fmla="*/ 9 w 208"/>
                  <a:gd name="T119" fmla="*/ 51 h 166"/>
                  <a:gd name="T120" fmla="*/ 4 w 208"/>
                  <a:gd name="T121" fmla="*/ 48 h 166"/>
                  <a:gd name="T122" fmla="*/ 3 w 208"/>
                  <a:gd name="T123" fmla="*/ 5 h 166"/>
                  <a:gd name="T124" fmla="*/ 7 w 208"/>
                  <a:gd name="T1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166">
                    <a:moveTo>
                      <a:pt x="175" y="43"/>
                    </a:moveTo>
                    <a:lnTo>
                      <a:pt x="174" y="62"/>
                    </a:lnTo>
                    <a:lnTo>
                      <a:pt x="186" y="62"/>
                    </a:lnTo>
                    <a:lnTo>
                      <a:pt x="175" y="43"/>
                    </a:lnTo>
                    <a:close/>
                    <a:moveTo>
                      <a:pt x="126" y="42"/>
                    </a:moveTo>
                    <a:lnTo>
                      <a:pt x="122" y="50"/>
                    </a:lnTo>
                    <a:lnTo>
                      <a:pt x="119" y="52"/>
                    </a:lnTo>
                    <a:lnTo>
                      <a:pt x="116" y="53"/>
                    </a:lnTo>
                    <a:lnTo>
                      <a:pt x="115" y="53"/>
                    </a:lnTo>
                    <a:lnTo>
                      <a:pt x="80" y="53"/>
                    </a:lnTo>
                    <a:lnTo>
                      <a:pt x="77" y="53"/>
                    </a:lnTo>
                    <a:lnTo>
                      <a:pt x="75" y="51"/>
                    </a:lnTo>
                    <a:lnTo>
                      <a:pt x="74" y="50"/>
                    </a:lnTo>
                    <a:lnTo>
                      <a:pt x="72" y="51"/>
                    </a:lnTo>
                    <a:lnTo>
                      <a:pt x="71" y="51"/>
                    </a:lnTo>
                    <a:lnTo>
                      <a:pt x="48" y="51"/>
                    </a:lnTo>
                    <a:lnTo>
                      <a:pt x="48" y="54"/>
                    </a:lnTo>
                    <a:lnTo>
                      <a:pt x="48" y="54"/>
                    </a:lnTo>
                    <a:lnTo>
                      <a:pt x="48" y="54"/>
                    </a:lnTo>
                    <a:lnTo>
                      <a:pt x="55" y="58"/>
                    </a:lnTo>
                    <a:lnTo>
                      <a:pt x="57" y="59"/>
                    </a:lnTo>
                    <a:lnTo>
                      <a:pt x="58" y="60"/>
                    </a:lnTo>
                    <a:lnTo>
                      <a:pt x="57" y="62"/>
                    </a:lnTo>
                    <a:lnTo>
                      <a:pt x="127" y="62"/>
                    </a:lnTo>
                    <a:lnTo>
                      <a:pt x="126" y="42"/>
                    </a:lnTo>
                    <a:close/>
                    <a:moveTo>
                      <a:pt x="10" y="6"/>
                    </a:moveTo>
                    <a:lnTo>
                      <a:pt x="10" y="41"/>
                    </a:lnTo>
                    <a:lnTo>
                      <a:pt x="70" y="41"/>
                    </a:lnTo>
                    <a:lnTo>
                      <a:pt x="70" y="6"/>
                    </a:lnTo>
                    <a:lnTo>
                      <a:pt x="10" y="6"/>
                    </a:lnTo>
                    <a:close/>
                    <a:moveTo>
                      <a:pt x="9" y="0"/>
                    </a:moveTo>
                    <a:lnTo>
                      <a:pt x="71" y="0"/>
                    </a:lnTo>
                    <a:lnTo>
                      <a:pt x="73" y="0"/>
                    </a:lnTo>
                    <a:lnTo>
                      <a:pt x="75" y="2"/>
                    </a:lnTo>
                    <a:lnTo>
                      <a:pt x="76" y="5"/>
                    </a:lnTo>
                    <a:lnTo>
                      <a:pt x="76" y="39"/>
                    </a:lnTo>
                    <a:lnTo>
                      <a:pt x="78" y="38"/>
                    </a:lnTo>
                    <a:lnTo>
                      <a:pt x="80" y="38"/>
                    </a:lnTo>
                    <a:lnTo>
                      <a:pt x="111" y="38"/>
                    </a:lnTo>
                    <a:lnTo>
                      <a:pt x="126" y="14"/>
                    </a:lnTo>
                    <a:lnTo>
                      <a:pt x="128" y="11"/>
                    </a:lnTo>
                    <a:lnTo>
                      <a:pt x="131" y="9"/>
                    </a:lnTo>
                    <a:lnTo>
                      <a:pt x="135" y="8"/>
                    </a:lnTo>
                    <a:lnTo>
                      <a:pt x="166" y="8"/>
                    </a:lnTo>
                    <a:lnTo>
                      <a:pt x="168" y="9"/>
                    </a:lnTo>
                    <a:lnTo>
                      <a:pt x="169" y="9"/>
                    </a:lnTo>
                    <a:lnTo>
                      <a:pt x="169" y="9"/>
                    </a:lnTo>
                    <a:lnTo>
                      <a:pt x="172" y="10"/>
                    </a:lnTo>
                    <a:lnTo>
                      <a:pt x="173" y="11"/>
                    </a:lnTo>
                    <a:lnTo>
                      <a:pt x="175" y="14"/>
                    </a:lnTo>
                    <a:lnTo>
                      <a:pt x="205" y="65"/>
                    </a:lnTo>
                    <a:lnTo>
                      <a:pt x="207" y="67"/>
                    </a:lnTo>
                    <a:lnTo>
                      <a:pt x="208" y="71"/>
                    </a:lnTo>
                    <a:lnTo>
                      <a:pt x="208" y="74"/>
                    </a:lnTo>
                    <a:lnTo>
                      <a:pt x="208" y="77"/>
                    </a:lnTo>
                    <a:lnTo>
                      <a:pt x="206" y="80"/>
                    </a:lnTo>
                    <a:lnTo>
                      <a:pt x="204" y="83"/>
                    </a:lnTo>
                    <a:lnTo>
                      <a:pt x="201" y="85"/>
                    </a:lnTo>
                    <a:lnTo>
                      <a:pt x="198" y="86"/>
                    </a:lnTo>
                    <a:lnTo>
                      <a:pt x="194" y="86"/>
                    </a:lnTo>
                    <a:lnTo>
                      <a:pt x="194" y="161"/>
                    </a:lnTo>
                    <a:lnTo>
                      <a:pt x="193" y="163"/>
                    </a:lnTo>
                    <a:lnTo>
                      <a:pt x="191" y="165"/>
                    </a:lnTo>
                    <a:lnTo>
                      <a:pt x="189" y="166"/>
                    </a:lnTo>
                    <a:lnTo>
                      <a:pt x="186" y="165"/>
                    </a:lnTo>
                    <a:lnTo>
                      <a:pt x="185" y="163"/>
                    </a:lnTo>
                    <a:lnTo>
                      <a:pt x="184" y="161"/>
                    </a:lnTo>
                    <a:lnTo>
                      <a:pt x="184" y="86"/>
                    </a:lnTo>
                    <a:lnTo>
                      <a:pt x="171" y="86"/>
                    </a:lnTo>
                    <a:lnTo>
                      <a:pt x="171" y="157"/>
                    </a:lnTo>
                    <a:lnTo>
                      <a:pt x="169" y="161"/>
                    </a:lnTo>
                    <a:lnTo>
                      <a:pt x="168" y="163"/>
                    </a:lnTo>
                    <a:lnTo>
                      <a:pt x="165" y="165"/>
                    </a:lnTo>
                    <a:lnTo>
                      <a:pt x="162" y="166"/>
                    </a:lnTo>
                    <a:lnTo>
                      <a:pt x="159" y="165"/>
                    </a:lnTo>
                    <a:lnTo>
                      <a:pt x="155" y="163"/>
                    </a:lnTo>
                    <a:lnTo>
                      <a:pt x="154" y="161"/>
                    </a:lnTo>
                    <a:lnTo>
                      <a:pt x="153" y="157"/>
                    </a:lnTo>
                    <a:lnTo>
                      <a:pt x="153" y="86"/>
                    </a:lnTo>
                    <a:lnTo>
                      <a:pt x="147" y="86"/>
                    </a:lnTo>
                    <a:lnTo>
                      <a:pt x="147" y="157"/>
                    </a:lnTo>
                    <a:lnTo>
                      <a:pt x="147" y="161"/>
                    </a:lnTo>
                    <a:lnTo>
                      <a:pt x="144" y="163"/>
                    </a:lnTo>
                    <a:lnTo>
                      <a:pt x="141" y="165"/>
                    </a:lnTo>
                    <a:lnTo>
                      <a:pt x="138" y="166"/>
                    </a:lnTo>
                    <a:lnTo>
                      <a:pt x="135" y="165"/>
                    </a:lnTo>
                    <a:lnTo>
                      <a:pt x="133" y="163"/>
                    </a:lnTo>
                    <a:lnTo>
                      <a:pt x="130" y="161"/>
                    </a:lnTo>
                    <a:lnTo>
                      <a:pt x="129" y="157"/>
                    </a:lnTo>
                    <a:lnTo>
                      <a:pt x="129" y="86"/>
                    </a:lnTo>
                    <a:lnTo>
                      <a:pt x="29" y="86"/>
                    </a:lnTo>
                    <a:lnTo>
                      <a:pt x="29" y="161"/>
                    </a:lnTo>
                    <a:lnTo>
                      <a:pt x="28" y="163"/>
                    </a:lnTo>
                    <a:lnTo>
                      <a:pt x="26" y="165"/>
                    </a:lnTo>
                    <a:lnTo>
                      <a:pt x="24" y="166"/>
                    </a:lnTo>
                    <a:lnTo>
                      <a:pt x="21" y="165"/>
                    </a:lnTo>
                    <a:lnTo>
                      <a:pt x="20" y="163"/>
                    </a:lnTo>
                    <a:lnTo>
                      <a:pt x="19" y="161"/>
                    </a:lnTo>
                    <a:lnTo>
                      <a:pt x="19" y="86"/>
                    </a:lnTo>
                    <a:lnTo>
                      <a:pt x="11" y="86"/>
                    </a:lnTo>
                    <a:lnTo>
                      <a:pt x="8" y="85"/>
                    </a:lnTo>
                    <a:lnTo>
                      <a:pt x="4" y="83"/>
                    </a:lnTo>
                    <a:lnTo>
                      <a:pt x="2" y="80"/>
                    </a:lnTo>
                    <a:lnTo>
                      <a:pt x="0" y="77"/>
                    </a:lnTo>
                    <a:lnTo>
                      <a:pt x="0" y="74"/>
                    </a:lnTo>
                    <a:lnTo>
                      <a:pt x="0" y="69"/>
                    </a:lnTo>
                    <a:lnTo>
                      <a:pt x="2" y="66"/>
                    </a:lnTo>
                    <a:lnTo>
                      <a:pt x="4" y="64"/>
                    </a:lnTo>
                    <a:lnTo>
                      <a:pt x="8" y="62"/>
                    </a:lnTo>
                    <a:lnTo>
                      <a:pt x="11" y="62"/>
                    </a:lnTo>
                    <a:lnTo>
                      <a:pt x="22" y="62"/>
                    </a:lnTo>
                    <a:lnTo>
                      <a:pt x="22" y="60"/>
                    </a:lnTo>
                    <a:lnTo>
                      <a:pt x="22" y="59"/>
                    </a:lnTo>
                    <a:lnTo>
                      <a:pt x="23" y="58"/>
                    </a:lnTo>
                    <a:lnTo>
                      <a:pt x="23" y="58"/>
                    </a:lnTo>
                    <a:lnTo>
                      <a:pt x="30" y="54"/>
                    </a:lnTo>
                    <a:lnTo>
                      <a:pt x="30" y="54"/>
                    </a:lnTo>
                    <a:lnTo>
                      <a:pt x="32" y="54"/>
                    </a:lnTo>
                    <a:lnTo>
                      <a:pt x="32" y="51"/>
                    </a:lnTo>
                    <a:lnTo>
                      <a:pt x="9" y="51"/>
                    </a:lnTo>
                    <a:lnTo>
                      <a:pt x="7" y="50"/>
                    </a:lnTo>
                    <a:lnTo>
                      <a:pt x="4" y="48"/>
                    </a:lnTo>
                    <a:lnTo>
                      <a:pt x="3" y="46"/>
                    </a:lnTo>
                    <a:lnTo>
                      <a:pt x="3" y="5"/>
                    </a:lnTo>
                    <a:lnTo>
                      <a:pt x="4" y="2"/>
                    </a:lnTo>
                    <a:lnTo>
                      <a:pt x="7" y="0"/>
                    </a:lnTo>
                    <a:lnTo>
                      <a:pt x="9"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163"/>
              <p:cNvSpPr/>
              <p:nvPr/>
            </p:nvSpPr>
            <p:spPr bwMode="auto">
              <a:xfrm>
                <a:off x="8518096" y="3162328"/>
                <a:ext cx="66191" cy="64449"/>
              </a:xfrm>
              <a:custGeom>
                <a:avLst/>
                <a:gdLst>
                  <a:gd name="T0" fmla="*/ 19 w 38"/>
                  <a:gd name="T1" fmla="*/ 0 h 37"/>
                  <a:gd name="T2" fmla="*/ 29 w 38"/>
                  <a:gd name="T3" fmla="*/ 3 h 37"/>
                  <a:gd name="T4" fmla="*/ 35 w 38"/>
                  <a:gd name="T5" fmla="*/ 9 h 37"/>
                  <a:gd name="T6" fmla="*/ 38 w 38"/>
                  <a:gd name="T7" fmla="*/ 19 h 37"/>
                  <a:gd name="T8" fmla="*/ 35 w 38"/>
                  <a:gd name="T9" fmla="*/ 28 h 37"/>
                  <a:gd name="T10" fmla="*/ 29 w 38"/>
                  <a:gd name="T11" fmla="*/ 34 h 37"/>
                  <a:gd name="T12" fmla="*/ 19 w 38"/>
                  <a:gd name="T13" fmla="*/ 37 h 37"/>
                  <a:gd name="T14" fmla="*/ 10 w 38"/>
                  <a:gd name="T15" fmla="*/ 34 h 37"/>
                  <a:gd name="T16" fmla="*/ 4 w 38"/>
                  <a:gd name="T17" fmla="*/ 28 h 37"/>
                  <a:gd name="T18" fmla="*/ 0 w 38"/>
                  <a:gd name="T19" fmla="*/ 19 h 37"/>
                  <a:gd name="T20" fmla="*/ 4 w 38"/>
                  <a:gd name="T21" fmla="*/ 9 h 37"/>
                  <a:gd name="T22" fmla="*/ 10 w 38"/>
                  <a:gd name="T23" fmla="*/ 3 h 37"/>
                  <a:gd name="T24" fmla="*/ 19 w 38"/>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7">
                    <a:moveTo>
                      <a:pt x="19" y="0"/>
                    </a:moveTo>
                    <a:lnTo>
                      <a:pt x="29" y="3"/>
                    </a:lnTo>
                    <a:lnTo>
                      <a:pt x="35" y="9"/>
                    </a:lnTo>
                    <a:lnTo>
                      <a:pt x="38" y="19"/>
                    </a:lnTo>
                    <a:lnTo>
                      <a:pt x="35" y="28"/>
                    </a:lnTo>
                    <a:lnTo>
                      <a:pt x="29" y="34"/>
                    </a:lnTo>
                    <a:lnTo>
                      <a:pt x="19" y="37"/>
                    </a:lnTo>
                    <a:lnTo>
                      <a:pt x="10" y="34"/>
                    </a:lnTo>
                    <a:lnTo>
                      <a:pt x="4" y="28"/>
                    </a:lnTo>
                    <a:lnTo>
                      <a:pt x="0" y="19"/>
                    </a:lnTo>
                    <a:lnTo>
                      <a:pt x="4" y="9"/>
                    </a:lnTo>
                    <a:lnTo>
                      <a:pt x="10" y="3"/>
                    </a:lnTo>
                    <a:lnTo>
                      <a:pt x="19"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18" name="组合 17"/>
          <p:cNvGrpSpPr/>
          <p:nvPr/>
        </p:nvGrpSpPr>
        <p:grpSpPr>
          <a:xfrm>
            <a:off x="1846736" y="2293113"/>
            <a:ext cx="542047" cy="1605299"/>
            <a:chOff x="2267202" y="1680422"/>
            <a:chExt cx="658423" cy="1949140"/>
          </a:xfrm>
          <a:solidFill>
            <a:schemeClr val="accent1"/>
          </a:solidFill>
        </p:grpSpPr>
        <p:sp>
          <p:nvSpPr>
            <p:cNvPr id="19" name="Freeform 37"/>
            <p:cNvSpPr/>
            <p:nvPr/>
          </p:nvSpPr>
          <p:spPr bwMode="auto">
            <a:xfrm>
              <a:off x="2267202" y="1680422"/>
              <a:ext cx="658423" cy="1949140"/>
            </a:xfrm>
            <a:custGeom>
              <a:avLst/>
              <a:gdLst>
                <a:gd name="T0" fmla="*/ 0 w 378"/>
                <a:gd name="T1" fmla="*/ 0 h 1119"/>
                <a:gd name="T2" fmla="*/ 259 w 378"/>
                <a:gd name="T3" fmla="*/ 37 h 1119"/>
                <a:gd name="T4" fmla="*/ 283 w 378"/>
                <a:gd name="T5" fmla="*/ 42 h 1119"/>
                <a:gd name="T6" fmla="*/ 306 w 378"/>
                <a:gd name="T7" fmla="*/ 50 h 1119"/>
                <a:gd name="T8" fmla="*/ 326 w 378"/>
                <a:gd name="T9" fmla="*/ 60 h 1119"/>
                <a:gd name="T10" fmla="*/ 343 w 378"/>
                <a:gd name="T11" fmla="*/ 72 h 1119"/>
                <a:gd name="T12" fmla="*/ 357 w 378"/>
                <a:gd name="T13" fmla="*/ 86 h 1119"/>
                <a:gd name="T14" fmla="*/ 368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8 w 378"/>
                <a:gd name="T27" fmla="*/ 1022 h 1119"/>
                <a:gd name="T28" fmla="*/ 344 w 378"/>
                <a:gd name="T29" fmla="*/ 1036 h 1119"/>
                <a:gd name="T30" fmla="*/ 327 w 378"/>
                <a:gd name="T31" fmla="*/ 1048 h 1119"/>
                <a:gd name="T32" fmla="*/ 307 w 378"/>
                <a:gd name="T33" fmla="*/ 1058 h 1119"/>
                <a:gd name="T34" fmla="*/ 284 w 378"/>
                <a:gd name="T35" fmla="*/ 1066 h 1119"/>
                <a:gd name="T36" fmla="*/ 259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59" y="37"/>
                  </a:lnTo>
                  <a:lnTo>
                    <a:pt x="283" y="42"/>
                  </a:lnTo>
                  <a:lnTo>
                    <a:pt x="306" y="50"/>
                  </a:lnTo>
                  <a:lnTo>
                    <a:pt x="326" y="60"/>
                  </a:lnTo>
                  <a:lnTo>
                    <a:pt x="343" y="72"/>
                  </a:lnTo>
                  <a:lnTo>
                    <a:pt x="357" y="86"/>
                  </a:lnTo>
                  <a:lnTo>
                    <a:pt x="368" y="101"/>
                  </a:lnTo>
                  <a:lnTo>
                    <a:pt x="376" y="119"/>
                  </a:lnTo>
                  <a:lnTo>
                    <a:pt x="378" y="140"/>
                  </a:lnTo>
                  <a:lnTo>
                    <a:pt x="378" y="968"/>
                  </a:lnTo>
                  <a:lnTo>
                    <a:pt x="376"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ln>
            <a:effectLst>
              <a:outerShdw blurRad="254000" dist="38100" algn="l" rotWithShape="0">
                <a:prstClr val="black">
                  <a:alpha val="40000"/>
                </a:prstClr>
              </a:outerShdw>
            </a:effectLst>
          </p:spPr>
          <p:txBody>
            <a:bodyPr vert="horz" wrap="square" lIns="79405" tIns="39702" rIns="79405" bIns="39702" numCol="1" anchor="t" anchorCtr="0" compatLnSpc="1"/>
            <a:lstStyle/>
            <a:p>
              <a:pPr>
                <a:lnSpc>
                  <a:spcPct val="120000"/>
                </a:lnSpc>
              </a:pPr>
              <a:endParaRPr lang="zh-CN" altLang="en-US" sz="15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0" name="组合 19"/>
            <p:cNvGrpSpPr/>
            <p:nvPr/>
          </p:nvGrpSpPr>
          <p:grpSpPr>
            <a:xfrm>
              <a:off x="2462290" y="2482548"/>
              <a:ext cx="165477" cy="344888"/>
              <a:chOff x="3505027" y="3162328"/>
              <a:chExt cx="165477" cy="344888"/>
            </a:xfrm>
            <a:grpFill/>
          </p:grpSpPr>
          <p:sp>
            <p:nvSpPr>
              <p:cNvPr id="21" name="Freeform 157"/>
              <p:cNvSpPr/>
              <p:nvPr/>
            </p:nvSpPr>
            <p:spPr bwMode="auto">
              <a:xfrm>
                <a:off x="3557283" y="3162328"/>
                <a:ext cx="62707" cy="62707"/>
              </a:xfrm>
              <a:custGeom>
                <a:avLst/>
                <a:gdLst>
                  <a:gd name="T0" fmla="*/ 19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9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9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9" y="0"/>
                    </a:moveTo>
                    <a:lnTo>
                      <a:pt x="27" y="3"/>
                    </a:lnTo>
                    <a:lnTo>
                      <a:pt x="34" y="9"/>
                    </a:lnTo>
                    <a:lnTo>
                      <a:pt x="36" y="18"/>
                    </a:lnTo>
                    <a:lnTo>
                      <a:pt x="34" y="28"/>
                    </a:lnTo>
                    <a:lnTo>
                      <a:pt x="27" y="34"/>
                    </a:lnTo>
                    <a:lnTo>
                      <a:pt x="19" y="36"/>
                    </a:lnTo>
                    <a:lnTo>
                      <a:pt x="9" y="34"/>
                    </a:lnTo>
                    <a:lnTo>
                      <a:pt x="2" y="28"/>
                    </a:lnTo>
                    <a:lnTo>
                      <a:pt x="0" y="18"/>
                    </a:lnTo>
                    <a:lnTo>
                      <a:pt x="2" y="9"/>
                    </a:lnTo>
                    <a:lnTo>
                      <a:pt x="9" y="3"/>
                    </a:lnTo>
                    <a:lnTo>
                      <a:pt x="19"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158"/>
              <p:cNvSpPr>
                <a:spLocks noEditPoints="1"/>
              </p:cNvSpPr>
              <p:nvPr/>
            </p:nvSpPr>
            <p:spPr bwMode="auto">
              <a:xfrm>
                <a:off x="3505027" y="3176263"/>
                <a:ext cx="165477" cy="330953"/>
              </a:xfrm>
              <a:custGeom>
                <a:avLst/>
                <a:gdLst>
                  <a:gd name="T0" fmla="*/ 71 w 95"/>
                  <a:gd name="T1" fmla="*/ 21 h 190"/>
                  <a:gd name="T2" fmla="*/ 73 w 95"/>
                  <a:gd name="T3" fmla="*/ 23 h 190"/>
                  <a:gd name="T4" fmla="*/ 77 w 95"/>
                  <a:gd name="T5" fmla="*/ 23 h 190"/>
                  <a:gd name="T6" fmla="*/ 77 w 95"/>
                  <a:gd name="T7" fmla="*/ 21 h 190"/>
                  <a:gd name="T8" fmla="*/ 70 w 95"/>
                  <a:gd name="T9" fmla="*/ 3 h 190"/>
                  <a:gd name="T10" fmla="*/ 69 w 95"/>
                  <a:gd name="T11" fmla="*/ 15 h 190"/>
                  <a:gd name="T12" fmla="*/ 73 w 95"/>
                  <a:gd name="T13" fmla="*/ 17 h 190"/>
                  <a:gd name="T14" fmla="*/ 79 w 95"/>
                  <a:gd name="T15" fmla="*/ 16 h 190"/>
                  <a:gd name="T16" fmla="*/ 79 w 95"/>
                  <a:gd name="T17" fmla="*/ 4 h 190"/>
                  <a:gd name="T18" fmla="*/ 73 w 95"/>
                  <a:gd name="T19" fmla="*/ 2 h 190"/>
                  <a:gd name="T20" fmla="*/ 76 w 95"/>
                  <a:gd name="T21" fmla="*/ 1 h 190"/>
                  <a:gd name="T22" fmla="*/ 75 w 95"/>
                  <a:gd name="T23" fmla="*/ 0 h 190"/>
                  <a:gd name="T24" fmla="*/ 75 w 95"/>
                  <a:gd name="T25" fmla="*/ 1 h 190"/>
                  <a:gd name="T26" fmla="*/ 73 w 95"/>
                  <a:gd name="T27" fmla="*/ 1 h 190"/>
                  <a:gd name="T28" fmla="*/ 74 w 95"/>
                  <a:gd name="T29" fmla="*/ 0 h 190"/>
                  <a:gd name="T30" fmla="*/ 79 w 95"/>
                  <a:gd name="T31" fmla="*/ 1 h 190"/>
                  <a:gd name="T32" fmla="*/ 81 w 95"/>
                  <a:gd name="T33" fmla="*/ 21 h 190"/>
                  <a:gd name="T34" fmla="*/ 82 w 95"/>
                  <a:gd name="T35" fmla="*/ 22 h 190"/>
                  <a:gd name="T36" fmla="*/ 90 w 95"/>
                  <a:gd name="T37" fmla="*/ 25 h 190"/>
                  <a:gd name="T38" fmla="*/ 95 w 95"/>
                  <a:gd name="T39" fmla="*/ 60 h 190"/>
                  <a:gd name="T40" fmla="*/ 89 w 95"/>
                  <a:gd name="T41" fmla="*/ 65 h 190"/>
                  <a:gd name="T42" fmla="*/ 82 w 95"/>
                  <a:gd name="T43" fmla="*/ 63 h 190"/>
                  <a:gd name="T44" fmla="*/ 70 w 95"/>
                  <a:gd name="T45" fmla="*/ 101 h 190"/>
                  <a:gd name="T46" fmla="*/ 68 w 95"/>
                  <a:gd name="T47" fmla="*/ 185 h 190"/>
                  <a:gd name="T48" fmla="*/ 61 w 95"/>
                  <a:gd name="T49" fmla="*/ 190 h 190"/>
                  <a:gd name="T50" fmla="*/ 52 w 95"/>
                  <a:gd name="T51" fmla="*/ 185 h 190"/>
                  <a:gd name="T52" fmla="*/ 45 w 95"/>
                  <a:gd name="T53" fmla="*/ 108 h 190"/>
                  <a:gd name="T54" fmla="*/ 42 w 95"/>
                  <a:gd name="T55" fmla="*/ 187 h 190"/>
                  <a:gd name="T56" fmla="*/ 33 w 95"/>
                  <a:gd name="T57" fmla="*/ 189 h 190"/>
                  <a:gd name="T58" fmla="*/ 28 w 95"/>
                  <a:gd name="T59" fmla="*/ 181 h 190"/>
                  <a:gd name="T60" fmla="*/ 26 w 95"/>
                  <a:gd name="T61" fmla="*/ 98 h 190"/>
                  <a:gd name="T62" fmla="*/ 12 w 95"/>
                  <a:gd name="T63" fmla="*/ 110 h 190"/>
                  <a:gd name="T64" fmla="*/ 4 w 95"/>
                  <a:gd name="T65" fmla="*/ 112 h 190"/>
                  <a:gd name="T66" fmla="*/ 0 w 95"/>
                  <a:gd name="T67" fmla="*/ 104 h 190"/>
                  <a:gd name="T68" fmla="*/ 25 w 95"/>
                  <a:gd name="T69" fmla="*/ 37 h 190"/>
                  <a:gd name="T70" fmla="*/ 29 w 95"/>
                  <a:gd name="T71" fmla="*/ 32 h 190"/>
                  <a:gd name="T72" fmla="*/ 64 w 95"/>
                  <a:gd name="T73" fmla="*/ 30 h 190"/>
                  <a:gd name="T74" fmla="*/ 70 w 95"/>
                  <a:gd name="T75" fmla="*/ 33 h 190"/>
                  <a:gd name="T76" fmla="*/ 76 w 95"/>
                  <a:gd name="T77" fmla="*/ 27 h 190"/>
                  <a:gd name="T78" fmla="*/ 77 w 95"/>
                  <a:gd name="T79" fmla="*/ 25 h 190"/>
                  <a:gd name="T80" fmla="*/ 68 w 95"/>
                  <a:gd name="T81" fmla="*/ 23 h 190"/>
                  <a:gd name="T82" fmla="*/ 68 w 95"/>
                  <a:gd name="T83"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90">
                    <a:moveTo>
                      <a:pt x="73" y="21"/>
                    </a:moveTo>
                    <a:lnTo>
                      <a:pt x="71" y="21"/>
                    </a:lnTo>
                    <a:lnTo>
                      <a:pt x="71" y="21"/>
                    </a:lnTo>
                    <a:lnTo>
                      <a:pt x="71" y="23"/>
                    </a:lnTo>
                    <a:lnTo>
                      <a:pt x="71" y="23"/>
                    </a:lnTo>
                    <a:lnTo>
                      <a:pt x="73" y="23"/>
                    </a:lnTo>
                    <a:lnTo>
                      <a:pt x="77" y="23"/>
                    </a:lnTo>
                    <a:lnTo>
                      <a:pt x="77" y="23"/>
                    </a:lnTo>
                    <a:lnTo>
                      <a:pt x="77" y="23"/>
                    </a:lnTo>
                    <a:lnTo>
                      <a:pt x="77" y="21"/>
                    </a:lnTo>
                    <a:lnTo>
                      <a:pt x="77" y="21"/>
                    </a:lnTo>
                    <a:lnTo>
                      <a:pt x="77" y="21"/>
                    </a:lnTo>
                    <a:lnTo>
                      <a:pt x="73" y="21"/>
                    </a:lnTo>
                    <a:close/>
                    <a:moveTo>
                      <a:pt x="73" y="2"/>
                    </a:moveTo>
                    <a:lnTo>
                      <a:pt x="70" y="3"/>
                    </a:lnTo>
                    <a:lnTo>
                      <a:pt x="69" y="4"/>
                    </a:lnTo>
                    <a:lnTo>
                      <a:pt x="69" y="5"/>
                    </a:lnTo>
                    <a:lnTo>
                      <a:pt x="69" y="15"/>
                    </a:lnTo>
                    <a:lnTo>
                      <a:pt x="69" y="16"/>
                    </a:lnTo>
                    <a:lnTo>
                      <a:pt x="70" y="17"/>
                    </a:lnTo>
                    <a:lnTo>
                      <a:pt x="73" y="17"/>
                    </a:lnTo>
                    <a:lnTo>
                      <a:pt x="76" y="17"/>
                    </a:lnTo>
                    <a:lnTo>
                      <a:pt x="78" y="17"/>
                    </a:lnTo>
                    <a:lnTo>
                      <a:pt x="79" y="16"/>
                    </a:lnTo>
                    <a:lnTo>
                      <a:pt x="79" y="15"/>
                    </a:lnTo>
                    <a:lnTo>
                      <a:pt x="79" y="5"/>
                    </a:lnTo>
                    <a:lnTo>
                      <a:pt x="79" y="4"/>
                    </a:lnTo>
                    <a:lnTo>
                      <a:pt x="78" y="3"/>
                    </a:lnTo>
                    <a:lnTo>
                      <a:pt x="76" y="2"/>
                    </a:lnTo>
                    <a:lnTo>
                      <a:pt x="73" y="2"/>
                    </a:lnTo>
                    <a:close/>
                    <a:moveTo>
                      <a:pt x="76" y="0"/>
                    </a:moveTo>
                    <a:lnTo>
                      <a:pt x="75" y="1"/>
                    </a:lnTo>
                    <a:lnTo>
                      <a:pt x="76" y="1"/>
                    </a:lnTo>
                    <a:lnTo>
                      <a:pt x="76" y="1"/>
                    </a:lnTo>
                    <a:lnTo>
                      <a:pt x="76" y="0"/>
                    </a:lnTo>
                    <a:close/>
                    <a:moveTo>
                      <a:pt x="75" y="0"/>
                    </a:moveTo>
                    <a:lnTo>
                      <a:pt x="74" y="1"/>
                    </a:lnTo>
                    <a:lnTo>
                      <a:pt x="75" y="1"/>
                    </a:lnTo>
                    <a:lnTo>
                      <a:pt x="75" y="1"/>
                    </a:lnTo>
                    <a:lnTo>
                      <a:pt x="75" y="0"/>
                    </a:lnTo>
                    <a:close/>
                    <a:moveTo>
                      <a:pt x="74" y="0"/>
                    </a:moveTo>
                    <a:lnTo>
                      <a:pt x="73" y="1"/>
                    </a:lnTo>
                    <a:lnTo>
                      <a:pt x="74" y="1"/>
                    </a:lnTo>
                    <a:lnTo>
                      <a:pt x="74" y="1"/>
                    </a:lnTo>
                    <a:lnTo>
                      <a:pt x="74" y="0"/>
                    </a:lnTo>
                    <a:close/>
                    <a:moveTo>
                      <a:pt x="71" y="0"/>
                    </a:moveTo>
                    <a:lnTo>
                      <a:pt x="77" y="0"/>
                    </a:lnTo>
                    <a:lnTo>
                      <a:pt x="79" y="1"/>
                    </a:lnTo>
                    <a:lnTo>
                      <a:pt x="80" y="2"/>
                    </a:lnTo>
                    <a:lnTo>
                      <a:pt x="81" y="4"/>
                    </a:lnTo>
                    <a:lnTo>
                      <a:pt x="81" y="21"/>
                    </a:lnTo>
                    <a:lnTo>
                      <a:pt x="81" y="22"/>
                    </a:lnTo>
                    <a:lnTo>
                      <a:pt x="81" y="22"/>
                    </a:lnTo>
                    <a:lnTo>
                      <a:pt x="82" y="22"/>
                    </a:lnTo>
                    <a:lnTo>
                      <a:pt x="86" y="22"/>
                    </a:lnTo>
                    <a:lnTo>
                      <a:pt x="88" y="23"/>
                    </a:lnTo>
                    <a:lnTo>
                      <a:pt x="90" y="25"/>
                    </a:lnTo>
                    <a:lnTo>
                      <a:pt x="91" y="28"/>
                    </a:lnTo>
                    <a:lnTo>
                      <a:pt x="95" y="57"/>
                    </a:lnTo>
                    <a:lnTo>
                      <a:pt x="95" y="60"/>
                    </a:lnTo>
                    <a:lnTo>
                      <a:pt x="94" y="63"/>
                    </a:lnTo>
                    <a:lnTo>
                      <a:pt x="92" y="64"/>
                    </a:lnTo>
                    <a:lnTo>
                      <a:pt x="89" y="65"/>
                    </a:lnTo>
                    <a:lnTo>
                      <a:pt x="87" y="65"/>
                    </a:lnTo>
                    <a:lnTo>
                      <a:pt x="84" y="64"/>
                    </a:lnTo>
                    <a:lnTo>
                      <a:pt x="82" y="63"/>
                    </a:lnTo>
                    <a:lnTo>
                      <a:pt x="73" y="54"/>
                    </a:lnTo>
                    <a:lnTo>
                      <a:pt x="70" y="98"/>
                    </a:lnTo>
                    <a:lnTo>
                      <a:pt x="70" y="101"/>
                    </a:lnTo>
                    <a:lnTo>
                      <a:pt x="69" y="103"/>
                    </a:lnTo>
                    <a:lnTo>
                      <a:pt x="69" y="181"/>
                    </a:lnTo>
                    <a:lnTo>
                      <a:pt x="68" y="185"/>
                    </a:lnTo>
                    <a:lnTo>
                      <a:pt x="66" y="187"/>
                    </a:lnTo>
                    <a:lnTo>
                      <a:pt x="64" y="189"/>
                    </a:lnTo>
                    <a:lnTo>
                      <a:pt x="61" y="190"/>
                    </a:lnTo>
                    <a:lnTo>
                      <a:pt x="57" y="189"/>
                    </a:lnTo>
                    <a:lnTo>
                      <a:pt x="54" y="187"/>
                    </a:lnTo>
                    <a:lnTo>
                      <a:pt x="52" y="185"/>
                    </a:lnTo>
                    <a:lnTo>
                      <a:pt x="52" y="181"/>
                    </a:lnTo>
                    <a:lnTo>
                      <a:pt x="52" y="108"/>
                    </a:lnTo>
                    <a:lnTo>
                      <a:pt x="45" y="108"/>
                    </a:lnTo>
                    <a:lnTo>
                      <a:pt x="45" y="181"/>
                    </a:lnTo>
                    <a:lnTo>
                      <a:pt x="44" y="185"/>
                    </a:lnTo>
                    <a:lnTo>
                      <a:pt x="42" y="187"/>
                    </a:lnTo>
                    <a:lnTo>
                      <a:pt x="40" y="189"/>
                    </a:lnTo>
                    <a:lnTo>
                      <a:pt x="37" y="190"/>
                    </a:lnTo>
                    <a:lnTo>
                      <a:pt x="33" y="189"/>
                    </a:lnTo>
                    <a:lnTo>
                      <a:pt x="30" y="187"/>
                    </a:lnTo>
                    <a:lnTo>
                      <a:pt x="28" y="185"/>
                    </a:lnTo>
                    <a:lnTo>
                      <a:pt x="28" y="181"/>
                    </a:lnTo>
                    <a:lnTo>
                      <a:pt x="28" y="103"/>
                    </a:lnTo>
                    <a:lnTo>
                      <a:pt x="26" y="101"/>
                    </a:lnTo>
                    <a:lnTo>
                      <a:pt x="26" y="98"/>
                    </a:lnTo>
                    <a:lnTo>
                      <a:pt x="25" y="77"/>
                    </a:lnTo>
                    <a:lnTo>
                      <a:pt x="14" y="108"/>
                    </a:lnTo>
                    <a:lnTo>
                      <a:pt x="12" y="110"/>
                    </a:lnTo>
                    <a:lnTo>
                      <a:pt x="10" y="112"/>
                    </a:lnTo>
                    <a:lnTo>
                      <a:pt x="7" y="112"/>
                    </a:lnTo>
                    <a:lnTo>
                      <a:pt x="4" y="112"/>
                    </a:lnTo>
                    <a:lnTo>
                      <a:pt x="2" y="110"/>
                    </a:lnTo>
                    <a:lnTo>
                      <a:pt x="0" y="108"/>
                    </a:lnTo>
                    <a:lnTo>
                      <a:pt x="0" y="104"/>
                    </a:lnTo>
                    <a:lnTo>
                      <a:pt x="0" y="102"/>
                    </a:lnTo>
                    <a:lnTo>
                      <a:pt x="24" y="38"/>
                    </a:lnTo>
                    <a:lnTo>
                      <a:pt x="25" y="37"/>
                    </a:lnTo>
                    <a:lnTo>
                      <a:pt x="26" y="35"/>
                    </a:lnTo>
                    <a:lnTo>
                      <a:pt x="27" y="33"/>
                    </a:lnTo>
                    <a:lnTo>
                      <a:pt x="29" y="32"/>
                    </a:lnTo>
                    <a:lnTo>
                      <a:pt x="31" y="32"/>
                    </a:lnTo>
                    <a:lnTo>
                      <a:pt x="33" y="30"/>
                    </a:lnTo>
                    <a:lnTo>
                      <a:pt x="64" y="30"/>
                    </a:lnTo>
                    <a:lnTo>
                      <a:pt x="65" y="30"/>
                    </a:lnTo>
                    <a:lnTo>
                      <a:pt x="68" y="32"/>
                    </a:lnTo>
                    <a:lnTo>
                      <a:pt x="70" y="33"/>
                    </a:lnTo>
                    <a:lnTo>
                      <a:pt x="78" y="39"/>
                    </a:lnTo>
                    <a:lnTo>
                      <a:pt x="76" y="30"/>
                    </a:lnTo>
                    <a:lnTo>
                      <a:pt x="76" y="27"/>
                    </a:lnTo>
                    <a:lnTo>
                      <a:pt x="77" y="25"/>
                    </a:lnTo>
                    <a:lnTo>
                      <a:pt x="77" y="25"/>
                    </a:lnTo>
                    <a:lnTo>
                      <a:pt x="77" y="25"/>
                    </a:lnTo>
                    <a:lnTo>
                      <a:pt x="71" y="25"/>
                    </a:lnTo>
                    <a:lnTo>
                      <a:pt x="69" y="25"/>
                    </a:lnTo>
                    <a:lnTo>
                      <a:pt x="68" y="23"/>
                    </a:lnTo>
                    <a:lnTo>
                      <a:pt x="67" y="21"/>
                    </a:lnTo>
                    <a:lnTo>
                      <a:pt x="67" y="4"/>
                    </a:lnTo>
                    <a:lnTo>
                      <a:pt x="68" y="2"/>
                    </a:lnTo>
                    <a:lnTo>
                      <a:pt x="69" y="1"/>
                    </a:lnTo>
                    <a:lnTo>
                      <a:pt x="71"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23" name="组合 22"/>
          <p:cNvGrpSpPr/>
          <p:nvPr/>
        </p:nvGrpSpPr>
        <p:grpSpPr>
          <a:xfrm>
            <a:off x="4045748" y="2293113"/>
            <a:ext cx="540613" cy="1605299"/>
            <a:chOff x="4585650" y="1680422"/>
            <a:chExt cx="656681" cy="1949140"/>
          </a:xfrm>
          <a:solidFill>
            <a:schemeClr val="accent2"/>
          </a:solidFill>
        </p:grpSpPr>
        <p:sp>
          <p:nvSpPr>
            <p:cNvPr id="24" name="Freeform 72"/>
            <p:cNvSpPr/>
            <p:nvPr/>
          </p:nvSpPr>
          <p:spPr bwMode="auto">
            <a:xfrm>
              <a:off x="4585650" y="1680422"/>
              <a:ext cx="656681" cy="1949140"/>
            </a:xfrm>
            <a:custGeom>
              <a:avLst/>
              <a:gdLst>
                <a:gd name="T0" fmla="*/ 0 w 377"/>
                <a:gd name="T1" fmla="*/ 0 h 1119"/>
                <a:gd name="T2" fmla="*/ 259 w 377"/>
                <a:gd name="T3" fmla="*/ 37 h 1119"/>
                <a:gd name="T4" fmla="*/ 283 w 377"/>
                <a:gd name="T5" fmla="*/ 42 h 1119"/>
                <a:gd name="T6" fmla="*/ 306 w 377"/>
                <a:gd name="T7" fmla="*/ 50 h 1119"/>
                <a:gd name="T8" fmla="*/ 326 w 377"/>
                <a:gd name="T9" fmla="*/ 60 h 1119"/>
                <a:gd name="T10" fmla="*/ 344 w 377"/>
                <a:gd name="T11" fmla="*/ 72 h 1119"/>
                <a:gd name="T12" fmla="*/ 358 w 377"/>
                <a:gd name="T13" fmla="*/ 86 h 1119"/>
                <a:gd name="T14" fmla="*/ 369 w 377"/>
                <a:gd name="T15" fmla="*/ 101 h 1119"/>
                <a:gd name="T16" fmla="*/ 375 w 377"/>
                <a:gd name="T17" fmla="*/ 119 h 1119"/>
                <a:gd name="T18" fmla="*/ 377 w 377"/>
                <a:gd name="T19" fmla="*/ 140 h 1119"/>
                <a:gd name="T20" fmla="*/ 377 w 377"/>
                <a:gd name="T21" fmla="*/ 968 h 1119"/>
                <a:gd name="T22" fmla="*/ 375 w 377"/>
                <a:gd name="T23" fmla="*/ 988 h 1119"/>
                <a:gd name="T24" fmla="*/ 369 w 377"/>
                <a:gd name="T25" fmla="*/ 1007 h 1119"/>
                <a:gd name="T26" fmla="*/ 358 w 377"/>
                <a:gd name="T27" fmla="*/ 1022 h 1119"/>
                <a:gd name="T28" fmla="*/ 344 w 377"/>
                <a:gd name="T29" fmla="*/ 1036 h 1119"/>
                <a:gd name="T30" fmla="*/ 327 w 377"/>
                <a:gd name="T31" fmla="*/ 1048 h 1119"/>
                <a:gd name="T32" fmla="*/ 307 w 377"/>
                <a:gd name="T33" fmla="*/ 1058 h 1119"/>
                <a:gd name="T34" fmla="*/ 284 w 377"/>
                <a:gd name="T35" fmla="*/ 1066 h 1119"/>
                <a:gd name="T36" fmla="*/ 259 w 377"/>
                <a:gd name="T37" fmla="*/ 1071 h 1119"/>
                <a:gd name="T38" fmla="*/ 0 w 377"/>
                <a:gd name="T39" fmla="*/ 1119 h 1119"/>
                <a:gd name="T40" fmla="*/ 0 w 377"/>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7" h="1119">
                  <a:moveTo>
                    <a:pt x="0" y="0"/>
                  </a:moveTo>
                  <a:lnTo>
                    <a:pt x="259" y="37"/>
                  </a:lnTo>
                  <a:lnTo>
                    <a:pt x="283" y="42"/>
                  </a:lnTo>
                  <a:lnTo>
                    <a:pt x="306" y="50"/>
                  </a:lnTo>
                  <a:lnTo>
                    <a:pt x="326" y="60"/>
                  </a:lnTo>
                  <a:lnTo>
                    <a:pt x="344" y="72"/>
                  </a:lnTo>
                  <a:lnTo>
                    <a:pt x="358" y="86"/>
                  </a:lnTo>
                  <a:lnTo>
                    <a:pt x="369" y="101"/>
                  </a:lnTo>
                  <a:lnTo>
                    <a:pt x="375" y="119"/>
                  </a:lnTo>
                  <a:lnTo>
                    <a:pt x="377" y="140"/>
                  </a:lnTo>
                  <a:lnTo>
                    <a:pt x="377" y="968"/>
                  </a:lnTo>
                  <a:lnTo>
                    <a:pt x="375"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ln>
            <a:effectLst>
              <a:outerShdw blurRad="254000" dist="38100" algn="l" rotWithShape="0">
                <a:prstClr val="black">
                  <a:alpha val="40000"/>
                </a:prstClr>
              </a:outerShdw>
            </a:effectLst>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5" name="组合 24"/>
            <p:cNvGrpSpPr/>
            <p:nvPr/>
          </p:nvGrpSpPr>
          <p:grpSpPr>
            <a:xfrm>
              <a:off x="4745901" y="2482548"/>
              <a:ext cx="224700" cy="344888"/>
              <a:chOff x="5098828" y="3162328"/>
              <a:chExt cx="224700" cy="344888"/>
            </a:xfrm>
            <a:grpFill/>
          </p:grpSpPr>
          <p:sp>
            <p:nvSpPr>
              <p:cNvPr id="26" name="Freeform 164"/>
              <p:cNvSpPr/>
              <p:nvPr/>
            </p:nvSpPr>
            <p:spPr bwMode="auto">
              <a:xfrm>
                <a:off x="5152825" y="3162328"/>
                <a:ext cx="62707" cy="62707"/>
              </a:xfrm>
              <a:custGeom>
                <a:avLst/>
                <a:gdLst>
                  <a:gd name="T0" fmla="*/ 18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8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8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8" y="0"/>
                    </a:moveTo>
                    <a:lnTo>
                      <a:pt x="27" y="3"/>
                    </a:lnTo>
                    <a:lnTo>
                      <a:pt x="34" y="9"/>
                    </a:lnTo>
                    <a:lnTo>
                      <a:pt x="36" y="18"/>
                    </a:lnTo>
                    <a:lnTo>
                      <a:pt x="34" y="28"/>
                    </a:lnTo>
                    <a:lnTo>
                      <a:pt x="27" y="34"/>
                    </a:lnTo>
                    <a:lnTo>
                      <a:pt x="18" y="36"/>
                    </a:lnTo>
                    <a:lnTo>
                      <a:pt x="9" y="34"/>
                    </a:lnTo>
                    <a:lnTo>
                      <a:pt x="2" y="28"/>
                    </a:lnTo>
                    <a:lnTo>
                      <a:pt x="0" y="18"/>
                    </a:lnTo>
                    <a:lnTo>
                      <a:pt x="2" y="9"/>
                    </a:lnTo>
                    <a:lnTo>
                      <a:pt x="9" y="3"/>
                    </a:lnTo>
                    <a:lnTo>
                      <a:pt x="18"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165"/>
              <p:cNvSpPr>
                <a:spLocks noEditPoints="1"/>
              </p:cNvSpPr>
              <p:nvPr/>
            </p:nvSpPr>
            <p:spPr bwMode="auto">
              <a:xfrm>
                <a:off x="5257337" y="3211100"/>
                <a:ext cx="59223" cy="41805"/>
              </a:xfrm>
              <a:custGeom>
                <a:avLst/>
                <a:gdLst>
                  <a:gd name="T0" fmla="*/ 4 w 34"/>
                  <a:gd name="T1" fmla="*/ 3 h 24"/>
                  <a:gd name="T2" fmla="*/ 4 w 34"/>
                  <a:gd name="T3" fmla="*/ 19 h 24"/>
                  <a:gd name="T4" fmla="*/ 28 w 34"/>
                  <a:gd name="T5" fmla="*/ 19 h 24"/>
                  <a:gd name="T6" fmla="*/ 28 w 34"/>
                  <a:gd name="T7" fmla="*/ 3 h 24"/>
                  <a:gd name="T8" fmla="*/ 4 w 34"/>
                  <a:gd name="T9" fmla="*/ 3 h 24"/>
                  <a:gd name="T10" fmla="*/ 2 w 34"/>
                  <a:gd name="T11" fmla="*/ 0 h 24"/>
                  <a:gd name="T12" fmla="*/ 30 w 34"/>
                  <a:gd name="T13" fmla="*/ 0 h 24"/>
                  <a:gd name="T14" fmla="*/ 33 w 34"/>
                  <a:gd name="T15" fmla="*/ 0 h 24"/>
                  <a:gd name="T16" fmla="*/ 34 w 34"/>
                  <a:gd name="T17" fmla="*/ 2 h 24"/>
                  <a:gd name="T18" fmla="*/ 34 w 34"/>
                  <a:gd name="T19" fmla="*/ 20 h 24"/>
                  <a:gd name="T20" fmla="*/ 33 w 34"/>
                  <a:gd name="T21" fmla="*/ 22 h 24"/>
                  <a:gd name="T22" fmla="*/ 30 w 34"/>
                  <a:gd name="T23" fmla="*/ 24 h 24"/>
                  <a:gd name="T24" fmla="*/ 2 w 34"/>
                  <a:gd name="T25" fmla="*/ 24 h 24"/>
                  <a:gd name="T26" fmla="*/ 0 w 34"/>
                  <a:gd name="T27" fmla="*/ 22 h 24"/>
                  <a:gd name="T28" fmla="*/ 0 w 34"/>
                  <a:gd name="T29" fmla="*/ 20 h 24"/>
                  <a:gd name="T30" fmla="*/ 0 w 34"/>
                  <a:gd name="T31" fmla="*/ 2 h 24"/>
                  <a:gd name="T32" fmla="*/ 0 w 34"/>
                  <a:gd name="T33" fmla="*/ 0 h 24"/>
                  <a:gd name="T34" fmla="*/ 2 w 3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4">
                    <a:moveTo>
                      <a:pt x="4" y="3"/>
                    </a:moveTo>
                    <a:lnTo>
                      <a:pt x="4" y="19"/>
                    </a:lnTo>
                    <a:lnTo>
                      <a:pt x="28" y="19"/>
                    </a:lnTo>
                    <a:lnTo>
                      <a:pt x="28" y="3"/>
                    </a:lnTo>
                    <a:lnTo>
                      <a:pt x="4" y="3"/>
                    </a:lnTo>
                    <a:close/>
                    <a:moveTo>
                      <a:pt x="2" y="0"/>
                    </a:moveTo>
                    <a:lnTo>
                      <a:pt x="30" y="0"/>
                    </a:lnTo>
                    <a:lnTo>
                      <a:pt x="33" y="0"/>
                    </a:lnTo>
                    <a:lnTo>
                      <a:pt x="34" y="2"/>
                    </a:lnTo>
                    <a:lnTo>
                      <a:pt x="34" y="20"/>
                    </a:lnTo>
                    <a:lnTo>
                      <a:pt x="33" y="22"/>
                    </a:lnTo>
                    <a:lnTo>
                      <a:pt x="30" y="24"/>
                    </a:lnTo>
                    <a:lnTo>
                      <a:pt x="2" y="24"/>
                    </a:lnTo>
                    <a:lnTo>
                      <a:pt x="0" y="22"/>
                    </a:lnTo>
                    <a:lnTo>
                      <a:pt x="0" y="20"/>
                    </a:lnTo>
                    <a:lnTo>
                      <a:pt x="0" y="2"/>
                    </a:lnTo>
                    <a:lnTo>
                      <a:pt x="0" y="0"/>
                    </a:lnTo>
                    <a:lnTo>
                      <a:pt x="2"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166"/>
              <p:cNvSpPr/>
              <p:nvPr/>
            </p:nvSpPr>
            <p:spPr bwMode="auto">
              <a:xfrm>
                <a:off x="5098828" y="3228519"/>
                <a:ext cx="224700" cy="278697"/>
              </a:xfrm>
              <a:custGeom>
                <a:avLst/>
                <a:gdLst>
                  <a:gd name="T0" fmla="*/ 64 w 129"/>
                  <a:gd name="T1" fmla="*/ 0 h 160"/>
                  <a:gd name="T2" fmla="*/ 70 w 129"/>
                  <a:gd name="T3" fmla="*/ 4 h 160"/>
                  <a:gd name="T4" fmla="*/ 73 w 129"/>
                  <a:gd name="T5" fmla="*/ 5 h 160"/>
                  <a:gd name="T6" fmla="*/ 98 w 129"/>
                  <a:gd name="T7" fmla="*/ 20 h 160"/>
                  <a:gd name="T8" fmla="*/ 87 w 129"/>
                  <a:gd name="T9" fmla="*/ 20 h 160"/>
                  <a:gd name="T10" fmla="*/ 86 w 129"/>
                  <a:gd name="T11" fmla="*/ 18 h 160"/>
                  <a:gd name="T12" fmla="*/ 87 w 129"/>
                  <a:gd name="T13" fmla="*/ 17 h 160"/>
                  <a:gd name="T14" fmla="*/ 92 w 129"/>
                  <a:gd name="T15" fmla="*/ 14 h 160"/>
                  <a:gd name="T16" fmla="*/ 124 w 129"/>
                  <a:gd name="T17" fmla="*/ 15 h 160"/>
                  <a:gd name="T18" fmla="*/ 129 w 129"/>
                  <a:gd name="T19" fmla="*/ 18 h 160"/>
                  <a:gd name="T20" fmla="*/ 128 w 129"/>
                  <a:gd name="T21" fmla="*/ 20 h 160"/>
                  <a:gd name="T22" fmla="*/ 114 w 129"/>
                  <a:gd name="T23" fmla="*/ 20 h 160"/>
                  <a:gd name="T24" fmla="*/ 114 w 129"/>
                  <a:gd name="T25" fmla="*/ 25 h 160"/>
                  <a:gd name="T26" fmla="*/ 93 w 129"/>
                  <a:gd name="T27" fmla="*/ 46 h 160"/>
                  <a:gd name="T28" fmla="*/ 92 w 129"/>
                  <a:gd name="T29" fmla="*/ 46 h 160"/>
                  <a:gd name="T30" fmla="*/ 89 w 129"/>
                  <a:gd name="T31" fmla="*/ 47 h 160"/>
                  <a:gd name="T32" fmla="*/ 83 w 129"/>
                  <a:gd name="T33" fmla="*/ 46 h 160"/>
                  <a:gd name="T34" fmla="*/ 73 w 129"/>
                  <a:gd name="T35" fmla="*/ 32 h 160"/>
                  <a:gd name="T36" fmla="*/ 71 w 129"/>
                  <a:gd name="T37" fmla="*/ 71 h 160"/>
                  <a:gd name="T38" fmla="*/ 69 w 129"/>
                  <a:gd name="T39" fmla="*/ 151 h 160"/>
                  <a:gd name="T40" fmla="*/ 67 w 129"/>
                  <a:gd name="T41" fmla="*/ 157 h 160"/>
                  <a:gd name="T42" fmla="*/ 61 w 129"/>
                  <a:gd name="T43" fmla="*/ 160 h 160"/>
                  <a:gd name="T44" fmla="*/ 55 w 129"/>
                  <a:gd name="T45" fmla="*/ 157 h 160"/>
                  <a:gd name="T46" fmla="*/ 52 w 129"/>
                  <a:gd name="T47" fmla="*/ 151 h 160"/>
                  <a:gd name="T48" fmla="*/ 45 w 129"/>
                  <a:gd name="T49" fmla="*/ 78 h 160"/>
                  <a:gd name="T50" fmla="*/ 45 w 129"/>
                  <a:gd name="T51" fmla="*/ 155 h 160"/>
                  <a:gd name="T52" fmla="*/ 41 w 129"/>
                  <a:gd name="T53" fmla="*/ 159 h 160"/>
                  <a:gd name="T54" fmla="*/ 33 w 129"/>
                  <a:gd name="T55" fmla="*/ 159 h 160"/>
                  <a:gd name="T56" fmla="*/ 29 w 129"/>
                  <a:gd name="T57" fmla="*/ 155 h 160"/>
                  <a:gd name="T58" fmla="*/ 28 w 129"/>
                  <a:gd name="T59" fmla="*/ 73 h 160"/>
                  <a:gd name="T60" fmla="*/ 27 w 129"/>
                  <a:gd name="T61" fmla="*/ 68 h 160"/>
                  <a:gd name="T62" fmla="*/ 15 w 129"/>
                  <a:gd name="T63" fmla="*/ 78 h 160"/>
                  <a:gd name="T64" fmla="*/ 11 w 129"/>
                  <a:gd name="T65" fmla="*/ 82 h 160"/>
                  <a:gd name="T66" fmla="*/ 5 w 129"/>
                  <a:gd name="T67" fmla="*/ 82 h 160"/>
                  <a:gd name="T68" fmla="*/ 1 w 129"/>
                  <a:gd name="T69" fmla="*/ 78 h 160"/>
                  <a:gd name="T70" fmla="*/ 1 w 129"/>
                  <a:gd name="T71" fmla="*/ 72 h 160"/>
                  <a:gd name="T72" fmla="*/ 26 w 129"/>
                  <a:gd name="T73" fmla="*/ 7 h 160"/>
                  <a:gd name="T74" fmla="*/ 28 w 129"/>
                  <a:gd name="T75" fmla="*/ 3 h 160"/>
                  <a:gd name="T76" fmla="*/ 31 w 129"/>
                  <a:gd name="T77" fmla="*/ 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60">
                    <a:moveTo>
                      <a:pt x="35" y="0"/>
                    </a:moveTo>
                    <a:lnTo>
                      <a:pt x="64" y="0"/>
                    </a:lnTo>
                    <a:lnTo>
                      <a:pt x="67" y="2"/>
                    </a:lnTo>
                    <a:lnTo>
                      <a:pt x="70" y="4"/>
                    </a:lnTo>
                    <a:lnTo>
                      <a:pt x="70" y="4"/>
                    </a:lnTo>
                    <a:lnTo>
                      <a:pt x="73" y="5"/>
                    </a:lnTo>
                    <a:lnTo>
                      <a:pt x="89" y="29"/>
                    </a:lnTo>
                    <a:lnTo>
                      <a:pt x="98" y="20"/>
                    </a:lnTo>
                    <a:lnTo>
                      <a:pt x="88" y="20"/>
                    </a:lnTo>
                    <a:lnTo>
                      <a:pt x="87" y="20"/>
                    </a:lnTo>
                    <a:lnTo>
                      <a:pt x="86" y="18"/>
                    </a:lnTo>
                    <a:lnTo>
                      <a:pt x="86" y="18"/>
                    </a:lnTo>
                    <a:lnTo>
                      <a:pt x="87" y="17"/>
                    </a:lnTo>
                    <a:lnTo>
                      <a:pt x="87" y="17"/>
                    </a:lnTo>
                    <a:lnTo>
                      <a:pt x="91" y="15"/>
                    </a:lnTo>
                    <a:lnTo>
                      <a:pt x="92" y="14"/>
                    </a:lnTo>
                    <a:lnTo>
                      <a:pt x="122" y="14"/>
                    </a:lnTo>
                    <a:lnTo>
                      <a:pt x="124" y="15"/>
                    </a:lnTo>
                    <a:lnTo>
                      <a:pt x="128" y="17"/>
                    </a:lnTo>
                    <a:lnTo>
                      <a:pt x="129" y="18"/>
                    </a:lnTo>
                    <a:lnTo>
                      <a:pt x="129" y="18"/>
                    </a:lnTo>
                    <a:lnTo>
                      <a:pt x="128" y="20"/>
                    </a:lnTo>
                    <a:lnTo>
                      <a:pt x="127" y="20"/>
                    </a:lnTo>
                    <a:lnTo>
                      <a:pt x="114" y="20"/>
                    </a:lnTo>
                    <a:lnTo>
                      <a:pt x="114" y="23"/>
                    </a:lnTo>
                    <a:lnTo>
                      <a:pt x="114" y="25"/>
                    </a:lnTo>
                    <a:lnTo>
                      <a:pt x="112" y="27"/>
                    </a:lnTo>
                    <a:lnTo>
                      <a:pt x="93" y="46"/>
                    </a:lnTo>
                    <a:lnTo>
                      <a:pt x="92" y="46"/>
                    </a:lnTo>
                    <a:lnTo>
                      <a:pt x="92" y="46"/>
                    </a:lnTo>
                    <a:lnTo>
                      <a:pt x="91" y="47"/>
                    </a:lnTo>
                    <a:lnTo>
                      <a:pt x="89" y="47"/>
                    </a:lnTo>
                    <a:lnTo>
                      <a:pt x="86" y="47"/>
                    </a:lnTo>
                    <a:lnTo>
                      <a:pt x="83" y="46"/>
                    </a:lnTo>
                    <a:lnTo>
                      <a:pt x="81" y="45"/>
                    </a:lnTo>
                    <a:lnTo>
                      <a:pt x="73" y="32"/>
                    </a:lnTo>
                    <a:lnTo>
                      <a:pt x="71" y="68"/>
                    </a:lnTo>
                    <a:lnTo>
                      <a:pt x="71" y="71"/>
                    </a:lnTo>
                    <a:lnTo>
                      <a:pt x="69" y="73"/>
                    </a:lnTo>
                    <a:lnTo>
                      <a:pt x="69" y="151"/>
                    </a:lnTo>
                    <a:lnTo>
                      <a:pt x="69" y="155"/>
                    </a:lnTo>
                    <a:lnTo>
                      <a:pt x="67" y="157"/>
                    </a:lnTo>
                    <a:lnTo>
                      <a:pt x="65" y="159"/>
                    </a:lnTo>
                    <a:lnTo>
                      <a:pt x="61" y="160"/>
                    </a:lnTo>
                    <a:lnTo>
                      <a:pt x="57" y="159"/>
                    </a:lnTo>
                    <a:lnTo>
                      <a:pt x="55" y="157"/>
                    </a:lnTo>
                    <a:lnTo>
                      <a:pt x="53" y="155"/>
                    </a:lnTo>
                    <a:lnTo>
                      <a:pt x="52" y="151"/>
                    </a:lnTo>
                    <a:lnTo>
                      <a:pt x="52" y="78"/>
                    </a:lnTo>
                    <a:lnTo>
                      <a:pt x="45" y="78"/>
                    </a:lnTo>
                    <a:lnTo>
                      <a:pt x="45" y="151"/>
                    </a:lnTo>
                    <a:lnTo>
                      <a:pt x="45" y="155"/>
                    </a:lnTo>
                    <a:lnTo>
                      <a:pt x="43" y="157"/>
                    </a:lnTo>
                    <a:lnTo>
                      <a:pt x="41" y="159"/>
                    </a:lnTo>
                    <a:lnTo>
                      <a:pt x="37" y="160"/>
                    </a:lnTo>
                    <a:lnTo>
                      <a:pt x="33" y="159"/>
                    </a:lnTo>
                    <a:lnTo>
                      <a:pt x="31" y="157"/>
                    </a:lnTo>
                    <a:lnTo>
                      <a:pt x="29" y="155"/>
                    </a:lnTo>
                    <a:lnTo>
                      <a:pt x="28" y="151"/>
                    </a:lnTo>
                    <a:lnTo>
                      <a:pt x="28" y="73"/>
                    </a:lnTo>
                    <a:lnTo>
                      <a:pt x="27" y="71"/>
                    </a:lnTo>
                    <a:lnTo>
                      <a:pt x="27" y="68"/>
                    </a:lnTo>
                    <a:lnTo>
                      <a:pt x="26" y="47"/>
                    </a:lnTo>
                    <a:lnTo>
                      <a:pt x="15" y="78"/>
                    </a:lnTo>
                    <a:lnTo>
                      <a:pt x="13" y="80"/>
                    </a:lnTo>
                    <a:lnTo>
                      <a:pt x="11" y="82"/>
                    </a:lnTo>
                    <a:lnTo>
                      <a:pt x="7" y="82"/>
                    </a:lnTo>
                    <a:lnTo>
                      <a:pt x="5" y="82"/>
                    </a:lnTo>
                    <a:lnTo>
                      <a:pt x="2" y="80"/>
                    </a:lnTo>
                    <a:lnTo>
                      <a:pt x="1" y="78"/>
                    </a:lnTo>
                    <a:lnTo>
                      <a:pt x="0" y="74"/>
                    </a:lnTo>
                    <a:lnTo>
                      <a:pt x="1" y="72"/>
                    </a:lnTo>
                    <a:lnTo>
                      <a:pt x="25" y="8"/>
                    </a:lnTo>
                    <a:lnTo>
                      <a:pt x="26" y="7"/>
                    </a:lnTo>
                    <a:lnTo>
                      <a:pt x="26" y="5"/>
                    </a:lnTo>
                    <a:lnTo>
                      <a:pt x="28" y="3"/>
                    </a:lnTo>
                    <a:lnTo>
                      <a:pt x="29" y="2"/>
                    </a:lnTo>
                    <a:lnTo>
                      <a:pt x="31" y="2"/>
                    </a:lnTo>
                    <a:lnTo>
                      <a:pt x="35"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52" name="组合 51"/>
          <p:cNvGrpSpPr/>
          <p:nvPr/>
        </p:nvGrpSpPr>
        <p:grpSpPr>
          <a:xfrm>
            <a:off x="6278868" y="2293113"/>
            <a:ext cx="542047" cy="1605299"/>
            <a:chOff x="6966525" y="1680422"/>
            <a:chExt cx="658423" cy="1949140"/>
          </a:xfrm>
          <a:solidFill>
            <a:schemeClr val="accent3"/>
          </a:solidFill>
        </p:grpSpPr>
        <p:sp>
          <p:nvSpPr>
            <p:cNvPr id="53" name="Freeform 107"/>
            <p:cNvSpPr/>
            <p:nvPr/>
          </p:nvSpPr>
          <p:spPr bwMode="auto">
            <a:xfrm>
              <a:off x="6966525" y="1680422"/>
              <a:ext cx="658423" cy="1949140"/>
            </a:xfrm>
            <a:custGeom>
              <a:avLst/>
              <a:gdLst>
                <a:gd name="T0" fmla="*/ 0 w 378"/>
                <a:gd name="T1" fmla="*/ 0 h 1119"/>
                <a:gd name="T2" fmla="*/ 260 w 378"/>
                <a:gd name="T3" fmla="*/ 37 h 1119"/>
                <a:gd name="T4" fmla="*/ 285 w 378"/>
                <a:gd name="T5" fmla="*/ 42 h 1119"/>
                <a:gd name="T6" fmla="*/ 306 w 378"/>
                <a:gd name="T7" fmla="*/ 50 h 1119"/>
                <a:gd name="T8" fmla="*/ 327 w 378"/>
                <a:gd name="T9" fmla="*/ 60 h 1119"/>
                <a:gd name="T10" fmla="*/ 344 w 378"/>
                <a:gd name="T11" fmla="*/ 72 h 1119"/>
                <a:gd name="T12" fmla="*/ 358 w 378"/>
                <a:gd name="T13" fmla="*/ 86 h 1119"/>
                <a:gd name="T14" fmla="*/ 369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9 w 378"/>
                <a:gd name="T27" fmla="*/ 1022 h 1119"/>
                <a:gd name="T28" fmla="*/ 345 w 378"/>
                <a:gd name="T29" fmla="*/ 1036 h 1119"/>
                <a:gd name="T30" fmla="*/ 328 w 378"/>
                <a:gd name="T31" fmla="*/ 1048 h 1119"/>
                <a:gd name="T32" fmla="*/ 307 w 378"/>
                <a:gd name="T33" fmla="*/ 1058 h 1119"/>
                <a:gd name="T34" fmla="*/ 285 w 378"/>
                <a:gd name="T35" fmla="*/ 1066 h 1119"/>
                <a:gd name="T36" fmla="*/ 260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60" y="37"/>
                  </a:lnTo>
                  <a:lnTo>
                    <a:pt x="285" y="42"/>
                  </a:lnTo>
                  <a:lnTo>
                    <a:pt x="306" y="50"/>
                  </a:lnTo>
                  <a:lnTo>
                    <a:pt x="327" y="60"/>
                  </a:lnTo>
                  <a:lnTo>
                    <a:pt x="344" y="72"/>
                  </a:lnTo>
                  <a:lnTo>
                    <a:pt x="358" y="86"/>
                  </a:lnTo>
                  <a:lnTo>
                    <a:pt x="369" y="101"/>
                  </a:lnTo>
                  <a:lnTo>
                    <a:pt x="376" y="119"/>
                  </a:lnTo>
                  <a:lnTo>
                    <a:pt x="378" y="140"/>
                  </a:lnTo>
                  <a:lnTo>
                    <a:pt x="378" y="968"/>
                  </a:lnTo>
                  <a:lnTo>
                    <a:pt x="376" y="988"/>
                  </a:lnTo>
                  <a:lnTo>
                    <a:pt x="369" y="1007"/>
                  </a:lnTo>
                  <a:lnTo>
                    <a:pt x="359" y="1022"/>
                  </a:lnTo>
                  <a:lnTo>
                    <a:pt x="345" y="1036"/>
                  </a:lnTo>
                  <a:lnTo>
                    <a:pt x="328" y="1048"/>
                  </a:lnTo>
                  <a:lnTo>
                    <a:pt x="307" y="1058"/>
                  </a:lnTo>
                  <a:lnTo>
                    <a:pt x="285" y="1066"/>
                  </a:lnTo>
                  <a:lnTo>
                    <a:pt x="260" y="1071"/>
                  </a:lnTo>
                  <a:lnTo>
                    <a:pt x="0" y="1119"/>
                  </a:lnTo>
                  <a:lnTo>
                    <a:pt x="0" y="0"/>
                  </a:lnTo>
                  <a:close/>
                </a:path>
              </a:pathLst>
            </a:custGeom>
            <a:solidFill>
              <a:schemeClr val="bg1"/>
            </a:solidFill>
            <a:ln w="0">
              <a:noFill/>
              <a:prstDash val="solid"/>
              <a:round/>
            </a:ln>
            <a:effectLst>
              <a:outerShdw blurRad="254000" dist="38100" algn="l" rotWithShape="0">
                <a:prstClr val="black">
                  <a:alpha val="40000"/>
                </a:prstClr>
              </a:outerShdw>
            </a:effectLst>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54" name="组合 53"/>
            <p:cNvGrpSpPr/>
            <p:nvPr/>
          </p:nvGrpSpPr>
          <p:grpSpPr>
            <a:xfrm>
              <a:off x="7095423" y="2482548"/>
              <a:ext cx="214247" cy="344888"/>
              <a:chOff x="6694371" y="3162328"/>
              <a:chExt cx="214247" cy="344888"/>
            </a:xfrm>
            <a:grpFill/>
          </p:grpSpPr>
          <p:sp>
            <p:nvSpPr>
              <p:cNvPr id="55" name="Freeform 159"/>
              <p:cNvSpPr/>
              <p:nvPr/>
            </p:nvSpPr>
            <p:spPr bwMode="auto">
              <a:xfrm>
                <a:off x="6694371" y="3228519"/>
                <a:ext cx="198572" cy="278697"/>
              </a:xfrm>
              <a:custGeom>
                <a:avLst/>
                <a:gdLst>
                  <a:gd name="T0" fmla="*/ 64 w 114"/>
                  <a:gd name="T1" fmla="*/ 0 h 160"/>
                  <a:gd name="T2" fmla="*/ 71 w 114"/>
                  <a:gd name="T3" fmla="*/ 4 h 160"/>
                  <a:gd name="T4" fmla="*/ 89 w 114"/>
                  <a:gd name="T5" fmla="*/ 29 h 160"/>
                  <a:gd name="T6" fmla="*/ 103 w 114"/>
                  <a:gd name="T7" fmla="*/ 15 h 160"/>
                  <a:gd name="T8" fmla="*/ 105 w 114"/>
                  <a:gd name="T9" fmla="*/ 15 h 160"/>
                  <a:gd name="T10" fmla="*/ 109 w 114"/>
                  <a:gd name="T11" fmla="*/ 15 h 160"/>
                  <a:gd name="T12" fmla="*/ 112 w 114"/>
                  <a:gd name="T13" fmla="*/ 17 h 160"/>
                  <a:gd name="T14" fmla="*/ 114 w 114"/>
                  <a:gd name="T15" fmla="*/ 22 h 160"/>
                  <a:gd name="T16" fmla="*/ 112 w 114"/>
                  <a:gd name="T17" fmla="*/ 27 h 160"/>
                  <a:gd name="T18" fmla="*/ 92 w 114"/>
                  <a:gd name="T19" fmla="*/ 46 h 160"/>
                  <a:gd name="T20" fmla="*/ 91 w 114"/>
                  <a:gd name="T21" fmla="*/ 47 h 160"/>
                  <a:gd name="T22" fmla="*/ 86 w 114"/>
                  <a:gd name="T23" fmla="*/ 47 h 160"/>
                  <a:gd name="T24" fmla="*/ 81 w 114"/>
                  <a:gd name="T25" fmla="*/ 45 h 160"/>
                  <a:gd name="T26" fmla="*/ 72 w 114"/>
                  <a:gd name="T27" fmla="*/ 68 h 160"/>
                  <a:gd name="T28" fmla="*/ 69 w 114"/>
                  <a:gd name="T29" fmla="*/ 73 h 160"/>
                  <a:gd name="T30" fmla="*/ 68 w 114"/>
                  <a:gd name="T31" fmla="*/ 155 h 160"/>
                  <a:gd name="T32" fmla="*/ 64 w 114"/>
                  <a:gd name="T33" fmla="*/ 159 h 160"/>
                  <a:gd name="T34" fmla="*/ 57 w 114"/>
                  <a:gd name="T35" fmla="*/ 159 h 160"/>
                  <a:gd name="T36" fmla="*/ 53 w 114"/>
                  <a:gd name="T37" fmla="*/ 155 h 160"/>
                  <a:gd name="T38" fmla="*/ 52 w 114"/>
                  <a:gd name="T39" fmla="*/ 78 h 160"/>
                  <a:gd name="T40" fmla="*/ 46 w 114"/>
                  <a:gd name="T41" fmla="*/ 151 h 160"/>
                  <a:gd name="T42" fmla="*/ 43 w 114"/>
                  <a:gd name="T43" fmla="*/ 157 h 160"/>
                  <a:gd name="T44" fmla="*/ 37 w 114"/>
                  <a:gd name="T45" fmla="*/ 160 h 160"/>
                  <a:gd name="T46" fmla="*/ 31 w 114"/>
                  <a:gd name="T47" fmla="*/ 157 h 160"/>
                  <a:gd name="T48" fmla="*/ 28 w 114"/>
                  <a:gd name="T49" fmla="*/ 151 h 160"/>
                  <a:gd name="T50" fmla="*/ 27 w 114"/>
                  <a:gd name="T51" fmla="*/ 71 h 160"/>
                  <a:gd name="T52" fmla="*/ 26 w 114"/>
                  <a:gd name="T53" fmla="*/ 47 h 160"/>
                  <a:gd name="T54" fmla="*/ 13 w 114"/>
                  <a:gd name="T55" fmla="*/ 80 h 160"/>
                  <a:gd name="T56" fmla="*/ 8 w 114"/>
                  <a:gd name="T57" fmla="*/ 82 h 160"/>
                  <a:gd name="T58" fmla="*/ 2 w 114"/>
                  <a:gd name="T59" fmla="*/ 80 h 160"/>
                  <a:gd name="T60" fmla="*/ 0 w 114"/>
                  <a:gd name="T61" fmla="*/ 74 h 160"/>
                  <a:gd name="T62" fmla="*/ 25 w 114"/>
                  <a:gd name="T63" fmla="*/ 8 h 160"/>
                  <a:gd name="T64" fmla="*/ 26 w 114"/>
                  <a:gd name="T65" fmla="*/ 5 h 160"/>
                  <a:gd name="T66" fmla="*/ 29 w 114"/>
                  <a:gd name="T67" fmla="*/ 2 h 160"/>
                  <a:gd name="T68" fmla="*/ 34 w 114"/>
                  <a:gd name="T6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 h="160">
                    <a:moveTo>
                      <a:pt x="34" y="0"/>
                    </a:moveTo>
                    <a:lnTo>
                      <a:pt x="64" y="0"/>
                    </a:lnTo>
                    <a:lnTo>
                      <a:pt x="67" y="2"/>
                    </a:lnTo>
                    <a:lnTo>
                      <a:pt x="71" y="4"/>
                    </a:lnTo>
                    <a:lnTo>
                      <a:pt x="72" y="5"/>
                    </a:lnTo>
                    <a:lnTo>
                      <a:pt x="89" y="29"/>
                    </a:lnTo>
                    <a:lnTo>
                      <a:pt x="101" y="16"/>
                    </a:lnTo>
                    <a:lnTo>
                      <a:pt x="103" y="15"/>
                    </a:lnTo>
                    <a:lnTo>
                      <a:pt x="104" y="15"/>
                    </a:lnTo>
                    <a:lnTo>
                      <a:pt x="105" y="15"/>
                    </a:lnTo>
                    <a:lnTo>
                      <a:pt x="106" y="14"/>
                    </a:lnTo>
                    <a:lnTo>
                      <a:pt x="109" y="15"/>
                    </a:lnTo>
                    <a:lnTo>
                      <a:pt x="111" y="15"/>
                    </a:lnTo>
                    <a:lnTo>
                      <a:pt x="112" y="17"/>
                    </a:lnTo>
                    <a:lnTo>
                      <a:pt x="114" y="19"/>
                    </a:lnTo>
                    <a:lnTo>
                      <a:pt x="114" y="22"/>
                    </a:lnTo>
                    <a:lnTo>
                      <a:pt x="113" y="24"/>
                    </a:lnTo>
                    <a:lnTo>
                      <a:pt x="112" y="27"/>
                    </a:lnTo>
                    <a:lnTo>
                      <a:pt x="92" y="46"/>
                    </a:lnTo>
                    <a:lnTo>
                      <a:pt x="92" y="46"/>
                    </a:lnTo>
                    <a:lnTo>
                      <a:pt x="92" y="46"/>
                    </a:lnTo>
                    <a:lnTo>
                      <a:pt x="91" y="47"/>
                    </a:lnTo>
                    <a:lnTo>
                      <a:pt x="89" y="47"/>
                    </a:lnTo>
                    <a:lnTo>
                      <a:pt x="86" y="47"/>
                    </a:lnTo>
                    <a:lnTo>
                      <a:pt x="84" y="46"/>
                    </a:lnTo>
                    <a:lnTo>
                      <a:pt x="81" y="45"/>
                    </a:lnTo>
                    <a:lnTo>
                      <a:pt x="73" y="32"/>
                    </a:lnTo>
                    <a:lnTo>
                      <a:pt x="72" y="68"/>
                    </a:lnTo>
                    <a:lnTo>
                      <a:pt x="71" y="71"/>
                    </a:lnTo>
                    <a:lnTo>
                      <a:pt x="69" y="73"/>
                    </a:lnTo>
                    <a:lnTo>
                      <a:pt x="69" y="151"/>
                    </a:lnTo>
                    <a:lnTo>
                      <a:pt x="68" y="155"/>
                    </a:lnTo>
                    <a:lnTo>
                      <a:pt x="67" y="157"/>
                    </a:lnTo>
                    <a:lnTo>
                      <a:pt x="64" y="159"/>
                    </a:lnTo>
                    <a:lnTo>
                      <a:pt x="61" y="160"/>
                    </a:lnTo>
                    <a:lnTo>
                      <a:pt x="57" y="159"/>
                    </a:lnTo>
                    <a:lnTo>
                      <a:pt x="55" y="157"/>
                    </a:lnTo>
                    <a:lnTo>
                      <a:pt x="53" y="155"/>
                    </a:lnTo>
                    <a:lnTo>
                      <a:pt x="52" y="151"/>
                    </a:lnTo>
                    <a:lnTo>
                      <a:pt x="52" y="78"/>
                    </a:lnTo>
                    <a:lnTo>
                      <a:pt x="46" y="78"/>
                    </a:lnTo>
                    <a:lnTo>
                      <a:pt x="46" y="151"/>
                    </a:lnTo>
                    <a:lnTo>
                      <a:pt x="44" y="155"/>
                    </a:lnTo>
                    <a:lnTo>
                      <a:pt x="43" y="157"/>
                    </a:lnTo>
                    <a:lnTo>
                      <a:pt x="40" y="159"/>
                    </a:lnTo>
                    <a:lnTo>
                      <a:pt x="37" y="160"/>
                    </a:lnTo>
                    <a:lnTo>
                      <a:pt x="34" y="159"/>
                    </a:lnTo>
                    <a:lnTo>
                      <a:pt x="31" y="157"/>
                    </a:lnTo>
                    <a:lnTo>
                      <a:pt x="29" y="155"/>
                    </a:lnTo>
                    <a:lnTo>
                      <a:pt x="28" y="151"/>
                    </a:lnTo>
                    <a:lnTo>
                      <a:pt x="28" y="73"/>
                    </a:lnTo>
                    <a:lnTo>
                      <a:pt x="27" y="71"/>
                    </a:lnTo>
                    <a:lnTo>
                      <a:pt x="26" y="68"/>
                    </a:lnTo>
                    <a:lnTo>
                      <a:pt x="26" y="47"/>
                    </a:lnTo>
                    <a:lnTo>
                      <a:pt x="14" y="78"/>
                    </a:lnTo>
                    <a:lnTo>
                      <a:pt x="13" y="80"/>
                    </a:lnTo>
                    <a:lnTo>
                      <a:pt x="11" y="82"/>
                    </a:lnTo>
                    <a:lnTo>
                      <a:pt x="8" y="82"/>
                    </a:lnTo>
                    <a:lnTo>
                      <a:pt x="4" y="82"/>
                    </a:lnTo>
                    <a:lnTo>
                      <a:pt x="2" y="80"/>
                    </a:lnTo>
                    <a:lnTo>
                      <a:pt x="1" y="78"/>
                    </a:lnTo>
                    <a:lnTo>
                      <a:pt x="0" y="74"/>
                    </a:lnTo>
                    <a:lnTo>
                      <a:pt x="0" y="72"/>
                    </a:lnTo>
                    <a:lnTo>
                      <a:pt x="25" y="8"/>
                    </a:lnTo>
                    <a:lnTo>
                      <a:pt x="25" y="7"/>
                    </a:lnTo>
                    <a:lnTo>
                      <a:pt x="26" y="5"/>
                    </a:lnTo>
                    <a:lnTo>
                      <a:pt x="27" y="3"/>
                    </a:lnTo>
                    <a:lnTo>
                      <a:pt x="29" y="2"/>
                    </a:lnTo>
                    <a:lnTo>
                      <a:pt x="31" y="2"/>
                    </a:lnTo>
                    <a:lnTo>
                      <a:pt x="34"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60"/>
              <p:cNvSpPr/>
              <p:nvPr/>
            </p:nvSpPr>
            <p:spPr bwMode="auto">
              <a:xfrm>
                <a:off x="6746626" y="3162328"/>
                <a:ext cx="64449" cy="62707"/>
              </a:xfrm>
              <a:custGeom>
                <a:avLst/>
                <a:gdLst>
                  <a:gd name="T0" fmla="*/ 19 w 37"/>
                  <a:gd name="T1" fmla="*/ 0 h 36"/>
                  <a:gd name="T2" fmla="*/ 29 w 37"/>
                  <a:gd name="T3" fmla="*/ 3 h 36"/>
                  <a:gd name="T4" fmla="*/ 35 w 37"/>
                  <a:gd name="T5" fmla="*/ 9 h 36"/>
                  <a:gd name="T6" fmla="*/ 37 w 37"/>
                  <a:gd name="T7" fmla="*/ 18 h 36"/>
                  <a:gd name="T8" fmla="*/ 35 w 37"/>
                  <a:gd name="T9" fmla="*/ 28 h 36"/>
                  <a:gd name="T10" fmla="*/ 29 w 37"/>
                  <a:gd name="T11" fmla="*/ 34 h 36"/>
                  <a:gd name="T12" fmla="*/ 19 w 37"/>
                  <a:gd name="T13" fmla="*/ 36 h 36"/>
                  <a:gd name="T14" fmla="*/ 10 w 37"/>
                  <a:gd name="T15" fmla="*/ 34 h 36"/>
                  <a:gd name="T16" fmla="*/ 4 w 37"/>
                  <a:gd name="T17" fmla="*/ 28 h 36"/>
                  <a:gd name="T18" fmla="*/ 0 w 37"/>
                  <a:gd name="T19" fmla="*/ 18 h 36"/>
                  <a:gd name="T20" fmla="*/ 4 w 37"/>
                  <a:gd name="T21" fmla="*/ 9 h 36"/>
                  <a:gd name="T22" fmla="*/ 10 w 37"/>
                  <a:gd name="T23" fmla="*/ 3 h 36"/>
                  <a:gd name="T24" fmla="*/ 19 w 37"/>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6">
                    <a:moveTo>
                      <a:pt x="19" y="0"/>
                    </a:moveTo>
                    <a:lnTo>
                      <a:pt x="29" y="3"/>
                    </a:lnTo>
                    <a:lnTo>
                      <a:pt x="35" y="9"/>
                    </a:lnTo>
                    <a:lnTo>
                      <a:pt x="37" y="18"/>
                    </a:lnTo>
                    <a:lnTo>
                      <a:pt x="35" y="28"/>
                    </a:lnTo>
                    <a:lnTo>
                      <a:pt x="29" y="34"/>
                    </a:lnTo>
                    <a:lnTo>
                      <a:pt x="19" y="36"/>
                    </a:lnTo>
                    <a:lnTo>
                      <a:pt x="10" y="34"/>
                    </a:lnTo>
                    <a:lnTo>
                      <a:pt x="4" y="28"/>
                    </a:lnTo>
                    <a:lnTo>
                      <a:pt x="0" y="18"/>
                    </a:lnTo>
                    <a:lnTo>
                      <a:pt x="4" y="9"/>
                    </a:lnTo>
                    <a:lnTo>
                      <a:pt x="10" y="3"/>
                    </a:lnTo>
                    <a:lnTo>
                      <a:pt x="19"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161"/>
              <p:cNvSpPr>
                <a:spLocks noEditPoints="1"/>
              </p:cNvSpPr>
              <p:nvPr/>
            </p:nvSpPr>
            <p:spPr bwMode="auto">
              <a:xfrm>
                <a:off x="6852879" y="3169296"/>
                <a:ext cx="55739" cy="76642"/>
              </a:xfrm>
              <a:custGeom>
                <a:avLst/>
                <a:gdLst>
                  <a:gd name="T0" fmla="*/ 12 w 32"/>
                  <a:gd name="T1" fmla="*/ 4 h 44"/>
                  <a:gd name="T2" fmla="*/ 7 w 32"/>
                  <a:gd name="T3" fmla="*/ 8 h 44"/>
                  <a:gd name="T4" fmla="*/ 6 w 32"/>
                  <a:gd name="T5" fmla="*/ 15 h 44"/>
                  <a:gd name="T6" fmla="*/ 8 w 32"/>
                  <a:gd name="T7" fmla="*/ 21 h 44"/>
                  <a:gd name="T8" fmla="*/ 11 w 32"/>
                  <a:gd name="T9" fmla="*/ 27 h 44"/>
                  <a:gd name="T10" fmla="*/ 14 w 32"/>
                  <a:gd name="T11" fmla="*/ 30 h 44"/>
                  <a:gd name="T12" fmla="*/ 13 w 32"/>
                  <a:gd name="T13" fmla="*/ 24 h 44"/>
                  <a:gd name="T14" fmla="*/ 13 w 32"/>
                  <a:gd name="T15" fmla="*/ 19 h 44"/>
                  <a:gd name="T16" fmla="*/ 15 w 32"/>
                  <a:gd name="T17" fmla="*/ 19 h 44"/>
                  <a:gd name="T18" fmla="*/ 18 w 32"/>
                  <a:gd name="T19" fmla="*/ 19 h 44"/>
                  <a:gd name="T20" fmla="*/ 20 w 32"/>
                  <a:gd name="T21" fmla="*/ 20 h 44"/>
                  <a:gd name="T22" fmla="*/ 18 w 32"/>
                  <a:gd name="T23" fmla="*/ 27 h 44"/>
                  <a:gd name="T24" fmla="*/ 21 w 32"/>
                  <a:gd name="T25" fmla="*/ 30 h 44"/>
                  <a:gd name="T26" fmla="*/ 23 w 32"/>
                  <a:gd name="T27" fmla="*/ 24 h 44"/>
                  <a:gd name="T28" fmla="*/ 26 w 32"/>
                  <a:gd name="T29" fmla="*/ 18 h 44"/>
                  <a:gd name="T30" fmla="*/ 26 w 32"/>
                  <a:gd name="T31" fmla="*/ 11 h 44"/>
                  <a:gd name="T32" fmla="*/ 22 w 32"/>
                  <a:gd name="T33" fmla="*/ 6 h 44"/>
                  <a:gd name="T34" fmla="*/ 16 w 32"/>
                  <a:gd name="T35" fmla="*/ 4 h 44"/>
                  <a:gd name="T36" fmla="*/ 21 w 32"/>
                  <a:gd name="T37" fmla="*/ 0 h 44"/>
                  <a:gd name="T38" fmla="*/ 28 w 32"/>
                  <a:gd name="T39" fmla="*/ 5 h 44"/>
                  <a:gd name="T40" fmla="*/ 32 w 32"/>
                  <a:gd name="T41" fmla="*/ 15 h 44"/>
                  <a:gd name="T42" fmla="*/ 27 w 32"/>
                  <a:gd name="T43" fmla="*/ 25 h 44"/>
                  <a:gd name="T44" fmla="*/ 25 w 32"/>
                  <a:gd name="T45" fmla="*/ 29 h 44"/>
                  <a:gd name="T46" fmla="*/ 24 w 32"/>
                  <a:gd name="T47" fmla="*/ 40 h 44"/>
                  <a:gd name="T48" fmla="*/ 23 w 32"/>
                  <a:gd name="T49" fmla="*/ 43 h 44"/>
                  <a:gd name="T50" fmla="*/ 19 w 32"/>
                  <a:gd name="T51" fmla="*/ 43 h 44"/>
                  <a:gd name="T52" fmla="*/ 16 w 32"/>
                  <a:gd name="T53" fmla="*/ 44 h 44"/>
                  <a:gd name="T54" fmla="*/ 13 w 32"/>
                  <a:gd name="T55" fmla="*/ 43 h 44"/>
                  <a:gd name="T56" fmla="*/ 9 w 32"/>
                  <a:gd name="T57" fmla="*/ 43 h 44"/>
                  <a:gd name="T58" fmla="*/ 8 w 32"/>
                  <a:gd name="T59" fmla="*/ 40 h 44"/>
                  <a:gd name="T60" fmla="*/ 7 w 32"/>
                  <a:gd name="T61" fmla="*/ 29 h 44"/>
                  <a:gd name="T62" fmla="*/ 4 w 32"/>
                  <a:gd name="T63" fmla="*/ 25 h 44"/>
                  <a:gd name="T64" fmla="*/ 0 w 32"/>
                  <a:gd name="T65" fmla="*/ 15 h 44"/>
                  <a:gd name="T66" fmla="*/ 3 w 32"/>
                  <a:gd name="T67" fmla="*/ 5 h 44"/>
                  <a:gd name="T68" fmla="*/ 11 w 32"/>
                  <a:gd name="T6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44">
                    <a:moveTo>
                      <a:pt x="16" y="4"/>
                    </a:moveTo>
                    <a:lnTo>
                      <a:pt x="12" y="4"/>
                    </a:lnTo>
                    <a:lnTo>
                      <a:pt x="10" y="6"/>
                    </a:lnTo>
                    <a:lnTo>
                      <a:pt x="7" y="8"/>
                    </a:lnTo>
                    <a:lnTo>
                      <a:pt x="6" y="11"/>
                    </a:lnTo>
                    <a:lnTo>
                      <a:pt x="6" y="15"/>
                    </a:lnTo>
                    <a:lnTo>
                      <a:pt x="6" y="18"/>
                    </a:lnTo>
                    <a:lnTo>
                      <a:pt x="8" y="21"/>
                    </a:lnTo>
                    <a:lnTo>
                      <a:pt x="9" y="24"/>
                    </a:lnTo>
                    <a:lnTo>
                      <a:pt x="11" y="27"/>
                    </a:lnTo>
                    <a:lnTo>
                      <a:pt x="12" y="30"/>
                    </a:lnTo>
                    <a:lnTo>
                      <a:pt x="14" y="30"/>
                    </a:lnTo>
                    <a:lnTo>
                      <a:pt x="14" y="27"/>
                    </a:lnTo>
                    <a:lnTo>
                      <a:pt x="13" y="24"/>
                    </a:lnTo>
                    <a:lnTo>
                      <a:pt x="12" y="20"/>
                    </a:lnTo>
                    <a:lnTo>
                      <a:pt x="13" y="19"/>
                    </a:lnTo>
                    <a:lnTo>
                      <a:pt x="14" y="19"/>
                    </a:lnTo>
                    <a:lnTo>
                      <a:pt x="15" y="19"/>
                    </a:lnTo>
                    <a:lnTo>
                      <a:pt x="16" y="19"/>
                    </a:lnTo>
                    <a:lnTo>
                      <a:pt x="18" y="19"/>
                    </a:lnTo>
                    <a:lnTo>
                      <a:pt x="19" y="19"/>
                    </a:lnTo>
                    <a:lnTo>
                      <a:pt x="20" y="20"/>
                    </a:lnTo>
                    <a:lnTo>
                      <a:pt x="19" y="24"/>
                    </a:lnTo>
                    <a:lnTo>
                      <a:pt x="18" y="27"/>
                    </a:lnTo>
                    <a:lnTo>
                      <a:pt x="18" y="30"/>
                    </a:lnTo>
                    <a:lnTo>
                      <a:pt x="21" y="30"/>
                    </a:lnTo>
                    <a:lnTo>
                      <a:pt x="21" y="27"/>
                    </a:lnTo>
                    <a:lnTo>
                      <a:pt x="23" y="24"/>
                    </a:lnTo>
                    <a:lnTo>
                      <a:pt x="24" y="21"/>
                    </a:lnTo>
                    <a:lnTo>
                      <a:pt x="26" y="18"/>
                    </a:lnTo>
                    <a:lnTo>
                      <a:pt x="27" y="15"/>
                    </a:lnTo>
                    <a:lnTo>
                      <a:pt x="26" y="11"/>
                    </a:lnTo>
                    <a:lnTo>
                      <a:pt x="25" y="8"/>
                    </a:lnTo>
                    <a:lnTo>
                      <a:pt x="22" y="6"/>
                    </a:lnTo>
                    <a:lnTo>
                      <a:pt x="20" y="4"/>
                    </a:lnTo>
                    <a:lnTo>
                      <a:pt x="16" y="4"/>
                    </a:lnTo>
                    <a:close/>
                    <a:moveTo>
                      <a:pt x="16" y="0"/>
                    </a:moveTo>
                    <a:lnTo>
                      <a:pt x="21" y="0"/>
                    </a:lnTo>
                    <a:lnTo>
                      <a:pt x="25" y="2"/>
                    </a:lnTo>
                    <a:lnTo>
                      <a:pt x="28" y="5"/>
                    </a:lnTo>
                    <a:lnTo>
                      <a:pt x="31" y="9"/>
                    </a:lnTo>
                    <a:lnTo>
                      <a:pt x="32" y="15"/>
                    </a:lnTo>
                    <a:lnTo>
                      <a:pt x="31" y="19"/>
                    </a:lnTo>
                    <a:lnTo>
                      <a:pt x="27" y="25"/>
                    </a:lnTo>
                    <a:lnTo>
                      <a:pt x="26" y="27"/>
                    </a:lnTo>
                    <a:lnTo>
                      <a:pt x="25" y="29"/>
                    </a:lnTo>
                    <a:lnTo>
                      <a:pt x="24" y="31"/>
                    </a:lnTo>
                    <a:lnTo>
                      <a:pt x="24" y="40"/>
                    </a:lnTo>
                    <a:lnTo>
                      <a:pt x="24" y="42"/>
                    </a:lnTo>
                    <a:lnTo>
                      <a:pt x="23" y="43"/>
                    </a:lnTo>
                    <a:lnTo>
                      <a:pt x="21" y="43"/>
                    </a:lnTo>
                    <a:lnTo>
                      <a:pt x="19" y="43"/>
                    </a:lnTo>
                    <a:lnTo>
                      <a:pt x="18" y="44"/>
                    </a:lnTo>
                    <a:lnTo>
                      <a:pt x="16" y="44"/>
                    </a:lnTo>
                    <a:lnTo>
                      <a:pt x="14" y="44"/>
                    </a:lnTo>
                    <a:lnTo>
                      <a:pt x="13" y="43"/>
                    </a:lnTo>
                    <a:lnTo>
                      <a:pt x="11" y="43"/>
                    </a:lnTo>
                    <a:lnTo>
                      <a:pt x="9" y="43"/>
                    </a:lnTo>
                    <a:lnTo>
                      <a:pt x="8" y="42"/>
                    </a:lnTo>
                    <a:lnTo>
                      <a:pt x="8" y="40"/>
                    </a:lnTo>
                    <a:lnTo>
                      <a:pt x="8" y="31"/>
                    </a:lnTo>
                    <a:lnTo>
                      <a:pt x="7" y="29"/>
                    </a:lnTo>
                    <a:lnTo>
                      <a:pt x="6" y="27"/>
                    </a:lnTo>
                    <a:lnTo>
                      <a:pt x="4" y="25"/>
                    </a:lnTo>
                    <a:lnTo>
                      <a:pt x="1" y="19"/>
                    </a:lnTo>
                    <a:lnTo>
                      <a:pt x="0" y="15"/>
                    </a:lnTo>
                    <a:lnTo>
                      <a:pt x="1" y="9"/>
                    </a:lnTo>
                    <a:lnTo>
                      <a:pt x="3" y="5"/>
                    </a:lnTo>
                    <a:lnTo>
                      <a:pt x="7" y="2"/>
                    </a:lnTo>
                    <a:lnTo>
                      <a:pt x="11" y="0"/>
                    </a:lnTo>
                    <a:lnTo>
                      <a:pt x="16" y="0"/>
                    </a:lnTo>
                    <a:close/>
                  </a:path>
                </a:pathLst>
              </a:custGeom>
              <a:grpFill/>
              <a:ln w="0">
                <a:noFill/>
                <a:prstDash val="solid"/>
                <a:round/>
              </a:ln>
            </p:spPr>
            <p:txBody>
              <a:bodyPr vert="horz" wrap="square" lIns="79405" tIns="39702" rIns="79405" bIns="39702" numCol="1" anchor="t" anchorCtr="0" compatLnSpc="1"/>
              <a:lstStyle/>
              <a:p>
                <a:pPr>
                  <a:lnSpc>
                    <a:spcPct val="120000"/>
                  </a:lnSpc>
                </a:pPr>
                <a:endParaRPr lang="zh-CN" altLang="en-US" sz="15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2" name="矩形 1"/>
          <p:cNvSpPr/>
          <p:nvPr/>
        </p:nvSpPr>
        <p:spPr>
          <a:xfrm>
            <a:off x="2478786" y="2679256"/>
            <a:ext cx="877163" cy="923330"/>
          </a:xfrm>
          <a:prstGeom prst="rect">
            <a:avLst/>
          </a:prstGeom>
        </p:spPr>
        <p:txBody>
          <a:bodyPr wrap="none">
            <a:spAutoFit/>
          </a:bodyPr>
          <a:lstStyle/>
          <a:p>
            <a:r>
              <a:rPr lang="zh-CN" altLang="en-US" sz="5400" b="1" kern="0" dirty="0">
                <a:solidFill>
                  <a:schemeClr val="bg1"/>
                </a:solidFill>
                <a:latin typeface="微软雅黑" panose="020B0503020204020204" pitchFamily="34" charset="-122"/>
                <a:ea typeface="微软雅黑" panose="020B0503020204020204" pitchFamily="34" charset="-122"/>
              </a:rPr>
              <a:t>谢</a:t>
            </a:r>
            <a:endParaRPr lang="zh-CN" altLang="en-US" sz="5400" dirty="0">
              <a:solidFill>
                <a:schemeClr val="bg1"/>
              </a:solidFill>
            </a:endParaRPr>
          </a:p>
        </p:txBody>
      </p:sp>
      <p:sp>
        <p:nvSpPr>
          <p:cNvPr id="3" name="矩形 2"/>
          <p:cNvSpPr/>
          <p:nvPr/>
        </p:nvSpPr>
        <p:spPr>
          <a:xfrm>
            <a:off x="4641979" y="2679256"/>
            <a:ext cx="877163" cy="923330"/>
          </a:xfrm>
          <a:prstGeom prst="rect">
            <a:avLst/>
          </a:prstGeom>
        </p:spPr>
        <p:txBody>
          <a:bodyPr wrap="none">
            <a:spAutoFit/>
          </a:bodyPr>
          <a:lstStyle/>
          <a:p>
            <a:r>
              <a:rPr lang="zh-CN" altLang="en-US" sz="5400" b="1" kern="0" dirty="0">
                <a:solidFill>
                  <a:schemeClr val="bg1"/>
                </a:solidFill>
                <a:latin typeface="微软雅黑" panose="020B0503020204020204" pitchFamily="34" charset="-122"/>
                <a:ea typeface="微软雅黑" panose="020B0503020204020204" pitchFamily="34" charset="-122"/>
              </a:rPr>
              <a:t>谢</a:t>
            </a:r>
            <a:endParaRPr lang="zh-CN" altLang="en-US" sz="5400" dirty="0">
              <a:solidFill>
                <a:schemeClr val="bg1"/>
              </a:solidFill>
            </a:endParaRPr>
          </a:p>
        </p:txBody>
      </p:sp>
      <p:sp>
        <p:nvSpPr>
          <p:cNvPr id="4" name="矩形 3"/>
          <p:cNvSpPr/>
          <p:nvPr/>
        </p:nvSpPr>
        <p:spPr>
          <a:xfrm>
            <a:off x="6874227" y="2679256"/>
            <a:ext cx="877163" cy="923330"/>
          </a:xfrm>
          <a:prstGeom prst="rect">
            <a:avLst/>
          </a:prstGeom>
        </p:spPr>
        <p:txBody>
          <a:bodyPr wrap="none">
            <a:spAutoFit/>
          </a:bodyPr>
          <a:lstStyle/>
          <a:p>
            <a:r>
              <a:rPr lang="zh-CN" altLang="en-US" sz="5400" b="1" dirty="0" smtClean="0">
                <a:solidFill>
                  <a:schemeClr val="bg1"/>
                </a:solidFill>
                <a:latin typeface="微软雅黑" panose="020B0503020204020204" pitchFamily="34" charset="-122"/>
                <a:ea typeface="微软雅黑" panose="020B0503020204020204" pitchFamily="34" charset="-122"/>
              </a:rPr>
              <a:t>指</a:t>
            </a:r>
            <a:endParaRPr lang="zh-CN" altLang="en-US" sz="5400" b="1" dirty="0">
              <a:solidFill>
                <a:schemeClr val="bg1"/>
              </a:solidFill>
              <a:latin typeface="微软雅黑" panose="020B0503020204020204" pitchFamily="34" charset="-122"/>
              <a:ea typeface="微软雅黑" panose="020B0503020204020204" pitchFamily="34" charset="-122"/>
            </a:endParaRPr>
          </a:p>
        </p:txBody>
      </p:sp>
      <p:sp>
        <p:nvSpPr>
          <p:cNvPr id="5" name="矩形 4"/>
          <p:cNvSpPr/>
          <p:nvPr/>
        </p:nvSpPr>
        <p:spPr>
          <a:xfrm>
            <a:off x="8975527" y="2493690"/>
            <a:ext cx="877163" cy="1067343"/>
          </a:xfrm>
          <a:prstGeom prst="rect">
            <a:avLst/>
          </a:prstGeom>
        </p:spPr>
        <p:txBody>
          <a:bodyPr wrap="none">
            <a:spAutoFit/>
          </a:bodyPr>
          <a:lstStyle/>
          <a:p>
            <a:pPr lvl="0" algn="ctr">
              <a:lnSpc>
                <a:spcPct val="130000"/>
              </a:lnSpc>
              <a:defRPr/>
            </a:pPr>
            <a:r>
              <a:rPr lang="zh-CN" altLang="en-US" sz="5400" b="1" kern="0" dirty="0" smtClean="0">
                <a:solidFill>
                  <a:schemeClr val="bg1"/>
                </a:solidFill>
                <a:latin typeface="微软雅黑" panose="020B0503020204020204" pitchFamily="34" charset="-122"/>
                <a:ea typeface="微软雅黑" panose="020B0503020204020204" pitchFamily="34" charset="-122"/>
              </a:rPr>
              <a:t>导</a:t>
            </a:r>
            <a:endParaRPr lang="en-US" altLang="zh-CN" sz="5400" b="1" kern="0" dirty="0">
              <a:solidFill>
                <a:schemeClr val="bg1"/>
              </a:solidFill>
              <a:latin typeface="微软雅黑" panose="020B0503020204020204" pitchFamily="34" charset="-122"/>
              <a:ea typeface="微软雅黑" panose="020B0503020204020204" pitchFamily="34" charset="-122"/>
            </a:endParaRPr>
          </a:p>
        </p:txBody>
      </p:sp>
      <p:sp>
        <p:nvSpPr>
          <p:cNvPr id="60" name="TextBox 35"/>
          <p:cNvSpPr txBox="1">
            <a:spLocks noChangeArrowheads="1"/>
          </p:cNvSpPr>
          <p:nvPr/>
        </p:nvSpPr>
        <p:spPr bwMode="auto">
          <a:xfrm>
            <a:off x="3897714" y="4874509"/>
            <a:ext cx="4533782" cy="814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spAutoFit/>
          </a:bodyPr>
          <a:lstStyle/>
          <a:p>
            <a:pPr lvl="0" algn="ctr">
              <a:lnSpc>
                <a:spcPct val="130000"/>
              </a:lnSpc>
              <a:defRPr/>
            </a:pPr>
            <a:r>
              <a:rPr lang="zh-CN" altLang="en-US" sz="4000" b="1" kern="0" dirty="0" smtClean="0">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诚请指导指正！</a:t>
            </a:r>
            <a:endParaRPr lang="en-US" altLang="zh-CN" sz="4000" b="1" kern="0" dirty="0">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endParaRPr>
          </a:p>
        </p:txBody>
      </p:sp>
      <p:sp>
        <p:nvSpPr>
          <p:cNvPr id="61" name="TextBox 60"/>
          <p:cNvSpPr txBox="1"/>
          <p:nvPr/>
        </p:nvSpPr>
        <p:spPr>
          <a:xfrm>
            <a:off x="2205573" y="7890561"/>
            <a:ext cx="857043" cy="359273"/>
          </a:xfrm>
          <a:prstGeom prst="rect">
            <a:avLst/>
          </a:prstGeom>
          <a:noFill/>
        </p:spPr>
        <p:txBody>
          <a:bodyPr wrap="none" lIns="81477" tIns="40739" rIns="81477" bIns="40739" rtlCol="0">
            <a:spAutoFit/>
          </a:bodyPr>
          <a:lstStyle/>
          <a:p>
            <a:r>
              <a:rPr lang="zh-CN" altLang="en-US" dirty="0" smtClean="0"/>
              <a:t>延迟符</a:t>
            </a:r>
            <a:endParaRPr lang="zh-CN" altLang="en-US" dirty="0"/>
          </a:p>
        </p:txBody>
      </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ppt_x</p:attrName>
                                        </p:attrNameLst>
                                      </p:cBhvr>
                                      <p:tavLst>
                                        <p:tav tm="0">
                                          <p:val>
                                            <p:strVal val="#ppt_x+#ppt_w*1.125000"/>
                                          </p:val>
                                        </p:tav>
                                        <p:tav tm="100000">
                                          <p:val>
                                            <p:strVal val="#ppt_x"/>
                                          </p:val>
                                        </p:tav>
                                      </p:tavLst>
                                    </p:anim>
                                    <p:animEffect transition="in" filter="wipe(left)">
                                      <p:cBhvr>
                                        <p:cTn id="8" dur="500"/>
                                        <p:tgtEl>
                                          <p:spTgt spid="6"/>
                                        </p:tgtEl>
                                      </p:cBhvr>
                                    </p:animEffect>
                                  </p:childTnLst>
                                </p:cTn>
                              </p:par>
                              <p:par>
                                <p:cTn id="9" presetID="12" presetClass="entr" presetSubtype="2"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p:tgtEl>
                                          <p:spTgt spid="7"/>
                                        </p:tgtEl>
                                        <p:attrNameLst>
                                          <p:attrName>ppt_x</p:attrName>
                                        </p:attrNameLst>
                                      </p:cBhvr>
                                      <p:tavLst>
                                        <p:tav tm="0">
                                          <p:val>
                                            <p:strVal val="#ppt_x+#ppt_w*1.125000"/>
                                          </p:val>
                                        </p:tav>
                                        <p:tav tm="100000">
                                          <p:val>
                                            <p:strVal val="#ppt_x"/>
                                          </p:val>
                                        </p:tav>
                                      </p:tavLst>
                                    </p:anim>
                                    <p:animEffect transition="in" filter="wipe(left)">
                                      <p:cBhvr>
                                        <p:cTn id="12" dur="500"/>
                                        <p:tgtEl>
                                          <p:spTgt spid="7"/>
                                        </p:tgtEl>
                                      </p:cBhvr>
                                    </p:animEffect>
                                  </p:childTnLst>
                                </p:cTn>
                              </p:par>
                              <p:par>
                                <p:cTn id="13" presetID="12" presetClass="entr" presetSubtype="2"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p:tgtEl>
                                          <p:spTgt spid="9"/>
                                        </p:tgtEl>
                                        <p:attrNameLst>
                                          <p:attrName>ppt_x</p:attrName>
                                        </p:attrNameLst>
                                      </p:cBhvr>
                                      <p:tavLst>
                                        <p:tav tm="0">
                                          <p:val>
                                            <p:strVal val="#ppt_x+#ppt_w*1.125000"/>
                                          </p:val>
                                        </p:tav>
                                        <p:tav tm="100000">
                                          <p:val>
                                            <p:strVal val="#ppt_x"/>
                                          </p:val>
                                        </p:tav>
                                      </p:tavLst>
                                    </p:anim>
                                    <p:animEffect transition="in" filter="wipe(left)">
                                      <p:cBhvr>
                                        <p:cTn id="16" dur="500"/>
                                        <p:tgtEl>
                                          <p:spTgt spid="9"/>
                                        </p:tgtEl>
                                      </p:cBhvr>
                                    </p:animEffect>
                                  </p:childTnLst>
                                </p:cTn>
                              </p:par>
                              <p:par>
                                <p:cTn id="17" presetID="12" presetClass="entr" presetSubtype="2"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p:tgtEl>
                                          <p:spTgt spid="8"/>
                                        </p:tgtEl>
                                        <p:attrNameLst>
                                          <p:attrName>ppt_x</p:attrName>
                                        </p:attrNameLst>
                                      </p:cBhvr>
                                      <p:tavLst>
                                        <p:tav tm="0">
                                          <p:val>
                                            <p:strVal val="#ppt_x+#ppt_w*1.125000"/>
                                          </p:val>
                                        </p:tav>
                                        <p:tav tm="100000">
                                          <p:val>
                                            <p:strVal val="#ppt_x"/>
                                          </p:val>
                                        </p:tav>
                                      </p:tavLst>
                                    </p:anim>
                                    <p:animEffect transition="in" filter="wipe(left)">
                                      <p:cBhvr>
                                        <p:cTn id="20" dur="500"/>
                                        <p:tgtEl>
                                          <p:spTgt spid="8"/>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wipe(left)">
                                      <p:cBhvr>
                                        <p:cTn id="24" dur="500"/>
                                        <p:tgtEl>
                                          <p:spTgt spid="18"/>
                                        </p:tgtEl>
                                      </p:cBhvr>
                                    </p:animEffect>
                                  </p:childTnLst>
                                </p:cTn>
                              </p:par>
                              <p:par>
                                <p:cTn id="25" presetID="22" presetClass="entr" presetSubtype="8" fill="hold"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left)">
                                      <p:cBhvr>
                                        <p:cTn id="27" dur="500"/>
                                        <p:tgtEl>
                                          <p:spTgt spid="23"/>
                                        </p:tgtEl>
                                      </p:cBhvr>
                                    </p:animEffect>
                                  </p:childTnLst>
                                </p:cTn>
                              </p:par>
                              <p:par>
                                <p:cTn id="28" presetID="22" presetClass="entr" presetSubtype="8" fill="hold"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left)">
                                      <p:cBhvr>
                                        <p:cTn id="30" dur="500"/>
                                        <p:tgtEl>
                                          <p:spTgt spid="52"/>
                                        </p:tgtEl>
                                      </p:cBhvr>
                                    </p:animEffect>
                                  </p:childTnLst>
                                </p:cTn>
                              </p:par>
                              <p:par>
                                <p:cTn id="31" presetID="22" presetClass="entr" presetSubtype="8"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ipe(left)">
                                      <p:cBhvr>
                                        <p:cTn id="33" dur="500"/>
                                        <p:tgtEl>
                                          <p:spTgt spid="10"/>
                                        </p:tgtEl>
                                      </p:cBhvr>
                                    </p:animEffect>
                                  </p:childTnLst>
                                </p:cTn>
                              </p:par>
                            </p:childTnLst>
                          </p:cTn>
                        </p:par>
                        <p:par>
                          <p:cTn id="34" fill="hold">
                            <p:stCondLst>
                              <p:cond delay="1000"/>
                            </p:stCondLst>
                            <p:childTnLst>
                              <p:par>
                                <p:cTn id="35" presetID="19" presetClass="entr" presetSubtype="10"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0" fill="hold"/>
                                        <p:tgtEl>
                                          <p:spTgt spid="2"/>
                                        </p:tgtEl>
                                        <p:attrNameLst>
                                          <p:attrName>ppt_w</p:attrName>
                                        </p:attrNameLst>
                                      </p:cBhvr>
                                      <p:tavLst>
                                        <p:tav tm="0" fmla="#ppt_w*sin(2.5*pi*$)">
                                          <p:val>
                                            <p:fltVal val="0"/>
                                          </p:val>
                                        </p:tav>
                                        <p:tav tm="100000">
                                          <p:val>
                                            <p:fltVal val="1"/>
                                          </p:val>
                                        </p:tav>
                                      </p:tavLst>
                                    </p:anim>
                                    <p:anim calcmode="lin" valueType="num">
                                      <p:cBhvr>
                                        <p:cTn id="38" dur="5000" fill="hold"/>
                                        <p:tgtEl>
                                          <p:spTgt spid="2"/>
                                        </p:tgtEl>
                                        <p:attrNameLst>
                                          <p:attrName>ppt_h</p:attrName>
                                        </p:attrNameLst>
                                      </p:cBhvr>
                                      <p:tavLst>
                                        <p:tav tm="0">
                                          <p:val>
                                            <p:strVal val="#ppt_h"/>
                                          </p:val>
                                        </p:tav>
                                        <p:tav tm="100000">
                                          <p:val>
                                            <p:strVal val="#ppt_h"/>
                                          </p:val>
                                        </p:tav>
                                      </p:tavLst>
                                    </p:anim>
                                  </p:childTnLst>
                                </p:cTn>
                              </p:par>
                              <p:par>
                                <p:cTn id="39" presetID="19" presetClass="entr" presetSubtype="10" fill="hold" grpId="0" nodeType="with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p:cTn id="41" dur="5000" fill="hold"/>
                                        <p:tgtEl>
                                          <p:spTgt spid="3"/>
                                        </p:tgtEl>
                                        <p:attrNameLst>
                                          <p:attrName>ppt_w</p:attrName>
                                        </p:attrNameLst>
                                      </p:cBhvr>
                                      <p:tavLst>
                                        <p:tav tm="0" fmla="#ppt_w*sin(2.5*pi*$)">
                                          <p:val>
                                            <p:fltVal val="0"/>
                                          </p:val>
                                        </p:tav>
                                        <p:tav tm="100000">
                                          <p:val>
                                            <p:fltVal val="1"/>
                                          </p:val>
                                        </p:tav>
                                      </p:tavLst>
                                    </p:anim>
                                    <p:anim calcmode="lin" valueType="num">
                                      <p:cBhvr>
                                        <p:cTn id="42" dur="5000" fill="hold"/>
                                        <p:tgtEl>
                                          <p:spTgt spid="3"/>
                                        </p:tgtEl>
                                        <p:attrNameLst>
                                          <p:attrName>ppt_h</p:attrName>
                                        </p:attrNameLst>
                                      </p:cBhvr>
                                      <p:tavLst>
                                        <p:tav tm="0">
                                          <p:val>
                                            <p:strVal val="#ppt_h"/>
                                          </p:val>
                                        </p:tav>
                                        <p:tav tm="100000">
                                          <p:val>
                                            <p:strVal val="#ppt_h"/>
                                          </p:val>
                                        </p:tav>
                                      </p:tavLst>
                                    </p:anim>
                                  </p:childTnLst>
                                </p:cTn>
                              </p:par>
                              <p:par>
                                <p:cTn id="43" presetID="19" presetClass="entr" presetSubtype="10" fill="hold" grpId="0" nodeType="with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p:cTn id="45" dur="5000" fill="hold"/>
                                        <p:tgtEl>
                                          <p:spTgt spid="4"/>
                                        </p:tgtEl>
                                        <p:attrNameLst>
                                          <p:attrName>ppt_w</p:attrName>
                                        </p:attrNameLst>
                                      </p:cBhvr>
                                      <p:tavLst>
                                        <p:tav tm="0" fmla="#ppt_w*sin(2.5*pi*$)">
                                          <p:val>
                                            <p:fltVal val="0"/>
                                          </p:val>
                                        </p:tav>
                                        <p:tav tm="100000">
                                          <p:val>
                                            <p:fltVal val="1"/>
                                          </p:val>
                                        </p:tav>
                                      </p:tavLst>
                                    </p:anim>
                                    <p:anim calcmode="lin" valueType="num">
                                      <p:cBhvr>
                                        <p:cTn id="46" dur="5000" fill="hold"/>
                                        <p:tgtEl>
                                          <p:spTgt spid="4"/>
                                        </p:tgtEl>
                                        <p:attrNameLst>
                                          <p:attrName>ppt_h</p:attrName>
                                        </p:attrNameLst>
                                      </p:cBhvr>
                                      <p:tavLst>
                                        <p:tav tm="0">
                                          <p:val>
                                            <p:strVal val="#ppt_h"/>
                                          </p:val>
                                        </p:tav>
                                        <p:tav tm="100000">
                                          <p:val>
                                            <p:strVal val="#ppt_h"/>
                                          </p:val>
                                        </p:tav>
                                      </p:tavLst>
                                    </p:anim>
                                  </p:childTnLst>
                                </p:cTn>
                              </p:par>
                              <p:par>
                                <p:cTn id="47" presetID="19" presetClass="entr" presetSubtype="10" fill="hold" grpId="0" nodeType="with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0" fill="hold"/>
                                        <p:tgtEl>
                                          <p:spTgt spid="5"/>
                                        </p:tgtEl>
                                        <p:attrNameLst>
                                          <p:attrName>ppt_w</p:attrName>
                                        </p:attrNameLst>
                                      </p:cBhvr>
                                      <p:tavLst>
                                        <p:tav tm="0" fmla="#ppt_w*sin(2.5*pi*$)">
                                          <p:val>
                                            <p:fltVal val="0"/>
                                          </p:val>
                                        </p:tav>
                                        <p:tav tm="100000">
                                          <p:val>
                                            <p:fltVal val="1"/>
                                          </p:val>
                                        </p:tav>
                                      </p:tavLst>
                                    </p:anim>
                                    <p:anim calcmode="lin" valueType="num">
                                      <p:cBhvr>
                                        <p:cTn id="50" dur="5000" fill="hold"/>
                                        <p:tgtEl>
                                          <p:spTgt spid="5"/>
                                        </p:tgtEl>
                                        <p:attrNameLst>
                                          <p:attrName>ppt_h</p:attrName>
                                        </p:attrNameLst>
                                      </p:cBhvr>
                                      <p:tavLst>
                                        <p:tav tm="0">
                                          <p:val>
                                            <p:strVal val="#ppt_h"/>
                                          </p:val>
                                        </p:tav>
                                        <p:tav tm="100000">
                                          <p:val>
                                            <p:strVal val="#ppt_h"/>
                                          </p:val>
                                        </p:tav>
                                      </p:tavLst>
                                    </p:anim>
                                  </p:childTnLst>
                                </p:cTn>
                              </p:par>
                            </p:childTnLst>
                          </p:cTn>
                        </p:par>
                        <p:par>
                          <p:cTn id="51" fill="hold">
                            <p:stCondLst>
                              <p:cond delay="6000"/>
                            </p:stCondLst>
                            <p:childTnLst>
                              <p:par>
                                <p:cTn id="52" presetID="56" presetClass="entr" presetSubtype="0" fill="hold" grpId="0" nodeType="afterEffect">
                                  <p:stCondLst>
                                    <p:cond delay="0"/>
                                  </p:stCondLst>
                                  <p:iterate type="lt">
                                    <p:tmPct val="10000"/>
                                  </p:iterate>
                                  <p:childTnLst>
                                    <p:set>
                                      <p:cBhvr>
                                        <p:cTn id="53" dur="1" fill="hold">
                                          <p:stCondLst>
                                            <p:cond delay="0"/>
                                          </p:stCondLst>
                                        </p:cTn>
                                        <p:tgtEl>
                                          <p:spTgt spid="60"/>
                                        </p:tgtEl>
                                        <p:attrNameLst>
                                          <p:attrName>style.visibility</p:attrName>
                                        </p:attrNameLst>
                                      </p:cBhvr>
                                      <p:to>
                                        <p:strVal val="visible"/>
                                      </p:to>
                                    </p:set>
                                    <p:anim by="(-#ppt_w*2)" calcmode="lin" valueType="num">
                                      <p:cBhvr rctx="PPT">
                                        <p:cTn id="54" dur="500" autoRev="1" fill="hold">
                                          <p:stCondLst>
                                            <p:cond delay="0"/>
                                          </p:stCondLst>
                                        </p:cTn>
                                        <p:tgtEl>
                                          <p:spTgt spid="60"/>
                                        </p:tgtEl>
                                        <p:attrNameLst>
                                          <p:attrName>ppt_w</p:attrName>
                                        </p:attrNameLst>
                                      </p:cBhvr>
                                    </p:anim>
                                    <p:anim by="(#ppt_w*0.50)" calcmode="lin" valueType="num">
                                      <p:cBhvr>
                                        <p:cTn id="55" dur="500" decel="50000" autoRev="1" fill="hold">
                                          <p:stCondLst>
                                            <p:cond delay="0"/>
                                          </p:stCondLst>
                                        </p:cTn>
                                        <p:tgtEl>
                                          <p:spTgt spid="60"/>
                                        </p:tgtEl>
                                        <p:attrNameLst>
                                          <p:attrName>ppt_x</p:attrName>
                                        </p:attrNameLst>
                                      </p:cBhvr>
                                    </p:anim>
                                    <p:anim from="(-#ppt_h/2)" to="(#ppt_y)" calcmode="lin" valueType="num">
                                      <p:cBhvr>
                                        <p:cTn id="56" dur="1000" fill="hold">
                                          <p:stCondLst>
                                            <p:cond delay="0"/>
                                          </p:stCondLst>
                                        </p:cTn>
                                        <p:tgtEl>
                                          <p:spTgt spid="60"/>
                                        </p:tgtEl>
                                        <p:attrNameLst>
                                          <p:attrName>ppt_y</p:attrName>
                                        </p:attrNameLst>
                                      </p:cBhvr>
                                    </p:anim>
                                    <p:animRot by="21600000">
                                      <p:cBhvr>
                                        <p:cTn id="57" dur="1000" fill="hold">
                                          <p:stCondLst>
                                            <p:cond delay="0"/>
                                          </p:stCondLst>
                                        </p:cTn>
                                        <p:tgtEl>
                                          <p:spTgt spid="60"/>
                                        </p:tgtEl>
                                        <p:attrNameLst>
                                          <p:attrName>r</p:attrName>
                                        </p:attrNameLst>
                                      </p:cBhvr>
                                    </p:animRot>
                                  </p:childTnLst>
                                </p:cTn>
                              </p:par>
                            </p:childTnLst>
                          </p:cTn>
                        </p:par>
                        <p:par>
                          <p:cTn id="58" fill="hold">
                            <p:stCondLst>
                              <p:cond delay="7599"/>
                            </p:stCondLst>
                            <p:childTnLst>
                              <p:par>
                                <p:cTn id="59" presetID="10" presetClass="entr" presetSubtype="0" fill="hold" grpId="0" nodeType="afterEffect">
                                  <p:stCondLst>
                                    <p:cond delay="0"/>
                                  </p:stCondLst>
                                  <p:childTnLst>
                                    <p:set>
                                      <p:cBhvr>
                                        <p:cTn id="60" dur="1" fill="hold">
                                          <p:stCondLst>
                                            <p:cond delay="0"/>
                                          </p:stCondLst>
                                        </p:cTn>
                                        <p:tgtEl>
                                          <p:spTgt spid="61"/>
                                        </p:tgtEl>
                                        <p:attrNameLst>
                                          <p:attrName>style.visibility</p:attrName>
                                        </p:attrNameLst>
                                      </p:cBhvr>
                                      <p:to>
                                        <p:strVal val="visible"/>
                                      </p:to>
                                    </p:set>
                                    <p:animEffect transition="in" filter="fade">
                                      <p:cBhvr>
                                        <p:cTn id="61"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2" grpId="0"/>
      <p:bldP spid="3" grpId="0"/>
      <p:bldP spid="4" grpId="0"/>
      <p:bldP spid="5" grpId="0"/>
      <p:bldP spid="60" grpId="0"/>
      <p:bldP spid="61"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bt208"/>
</p:tagLst>
</file>

<file path=ppt/tags/tag2.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3.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4.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5.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6.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7.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8.xml><?xml version="1.0" encoding="utf-8"?>
<p:tagLst xmlns:a="http://schemas.openxmlformats.org/drawingml/2006/main" xmlns:r="http://schemas.openxmlformats.org/officeDocument/2006/relationships" xmlns:p="http://schemas.openxmlformats.org/presentationml/2006/main">
  <p:tag name="MH" val="20151229160001"/>
  <p:tag name="MH_LIBRARY" val="GRAPHIC"/>
  <p:tag name="MH_TYPE" val="SubTitle"/>
  <p:tag name="MH_ORDER" val="1"/>
</p:tagLst>
</file>

<file path=ppt/tags/tag9.xml><?xml version="1.0" encoding="utf-8"?>
<p:tagLst xmlns:a="http://schemas.openxmlformats.org/drawingml/2006/main" xmlns:r="http://schemas.openxmlformats.org/officeDocument/2006/relationships" xmlns:p="http://schemas.openxmlformats.org/presentationml/2006/main">
  <p:tag name="MH" val="20151208220918"/>
  <p:tag name="MH_LIBRARY" val="GRAPHIC"/>
  <p:tag name="MH_TYPE" val="Picture"/>
  <p:tag name="MH_ORDER" val="1"/>
</p:tagLst>
</file>

<file path=ppt/tags/tag10.xml><?xml version="1.0" encoding="utf-8"?>
<p:tagLst xmlns:a="http://schemas.openxmlformats.org/drawingml/2006/main" xmlns:r="http://schemas.openxmlformats.org/officeDocument/2006/relationships" xmlns:p="http://schemas.openxmlformats.org/presentationml/2006/main">
  <p:tag name="MH" val="20151208220918"/>
  <p:tag name="MH_LIBRARY" val="GRAPHIC"/>
  <p:tag name="MH_TYPE" val="SubTitle"/>
  <p:tag name="MH_ORDER" val="1"/>
</p:tagLst>
</file>

<file path=ppt/theme/theme1.xml><?xml version="1.0" encoding="utf-8"?>
<a:theme xmlns:a="http://schemas.openxmlformats.org/drawingml/2006/main" name="自定义设计方案">
  <a:themeElements>
    <a:clrScheme name="自定义 30">
      <a:dk1>
        <a:sysClr val="windowText" lastClr="000000"/>
      </a:dk1>
      <a:lt1>
        <a:sysClr val="window" lastClr="FFFFFF"/>
      </a:lt1>
      <a:dk2>
        <a:srgbClr val="44546A"/>
      </a:dk2>
      <a:lt2>
        <a:srgbClr val="E7E6E6"/>
      </a:lt2>
      <a:accent1>
        <a:srgbClr val="394754"/>
      </a:accent1>
      <a:accent2>
        <a:srgbClr val="00939F"/>
      </a:accent2>
      <a:accent3>
        <a:srgbClr val="F6AA26"/>
      </a:accent3>
      <a:accent4>
        <a:srgbClr val="EA552B"/>
      </a:accent4>
      <a:accent5>
        <a:srgbClr val="956134"/>
      </a:accent5>
      <a:accent6>
        <a:srgbClr val="394754"/>
      </a:accent6>
      <a:hlink>
        <a:srgbClr val="00939F"/>
      </a:hlink>
      <a:folHlink>
        <a:srgbClr val="F6AA26"/>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3636</Words>
  <Application>Microsoft Office PowerPoint</Application>
  <PresentationFormat>自定义</PresentationFormat>
  <Paragraphs>404</Paragraphs>
  <Slides>36</Slides>
  <Notes>36</Notes>
  <HiddenSlides>0</HiddenSlides>
  <MMClips>1</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36</vt:i4>
      </vt:variant>
    </vt:vector>
  </HeadingPairs>
  <TitlesOfParts>
    <vt:vector size="44" baseType="lpstr">
      <vt:lpstr>Gill Sans</vt:lpstr>
      <vt:lpstr>Lato Light</vt:lpstr>
      <vt:lpstr>宋体</vt:lpstr>
      <vt:lpstr>微软雅黑</vt:lpstr>
      <vt:lpstr>Arial</vt:lpstr>
      <vt:lpstr>Calibri</vt:lpstr>
      <vt:lpstr>Calibri Light</vt:lpstr>
      <vt:lpstr>自定义设计方案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bt208</dc:title>
  <dc:creator/>
  <cp:keywords>hl81829782</cp:keywords>
  <cp:lastModifiedBy/>
  <cp:revision>2</cp:revision>
  <dcterms:created xsi:type="dcterms:W3CDTF">2016-11-28T19:55:00Z</dcterms:created>
  <dcterms:modified xsi:type="dcterms:W3CDTF">2018-05-15T01:40:13Z</dcterms:modified>
  <cp:category>hl81829782</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2052-10.1.0.6690</vt:lpwstr>
  </property>
</Properties>
</file>